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7" r:id="rId3"/>
    <p:sldId id="259" r:id="rId4"/>
    <p:sldId id="294" r:id="rId5"/>
    <p:sldId id="295" r:id="rId6"/>
    <p:sldId id="296" r:id="rId7"/>
    <p:sldId id="283" r:id="rId8"/>
    <p:sldId id="292" r:id="rId9"/>
    <p:sldId id="297" r:id="rId10"/>
    <p:sldId id="261" r:id="rId11"/>
    <p:sldId id="285" r:id="rId12"/>
    <p:sldId id="298" r:id="rId13"/>
    <p:sldId id="299" r:id="rId14"/>
    <p:sldId id="300" r:id="rId15"/>
    <p:sldId id="314" r:id="rId16"/>
    <p:sldId id="315" r:id="rId17"/>
    <p:sldId id="304" r:id="rId18"/>
    <p:sldId id="288" r:id="rId19"/>
    <p:sldId id="308" r:id="rId20"/>
    <p:sldId id="289" r:id="rId21"/>
    <p:sldId id="301" r:id="rId22"/>
    <p:sldId id="309" r:id="rId23"/>
    <p:sldId id="303" r:id="rId24"/>
    <p:sldId id="264" r:id="rId25"/>
    <p:sldId id="260" r:id="rId26"/>
    <p:sldId id="317" r:id="rId27"/>
    <p:sldId id="290" r:id="rId28"/>
    <p:sldId id="316" r:id="rId29"/>
    <p:sldId id="310" r:id="rId30"/>
    <p:sldId id="266" r:id="rId31"/>
    <p:sldId id="311" r:id="rId32"/>
    <p:sldId id="312" r:id="rId33"/>
    <p:sldId id="313" r:id="rId34"/>
  </p:sldIdLst>
  <p:sldSz cx="24384000" cy="13716000"/>
  <p:notesSz cx="5143500" cy="9144000"/>
  <p:custDataLst>
    <p:tags r:id="rId36"/>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69696"/>
    <a:srgbClr val="4D4D4D"/>
    <a:srgbClr val="4569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24"/>
  </p:normalViewPr>
  <p:slideViewPr>
    <p:cSldViewPr snapToGrid="0" snapToObjects="1">
      <p:cViewPr varScale="1">
        <p:scale>
          <a:sx n="38" d="100"/>
          <a:sy n="38" d="100"/>
        </p:scale>
        <p:origin x="115" y="43"/>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22885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2913063" y="0"/>
            <a:ext cx="2228850" cy="458788"/>
          </a:xfrm>
          <a:prstGeom prst="rect">
            <a:avLst/>
          </a:prstGeom>
        </p:spPr>
        <p:txBody>
          <a:bodyPr vert="horz" lIns="91440" tIns="45720" rIns="91440" bIns="45720" rtlCol="0"/>
          <a:lstStyle>
            <a:lvl1pPr algn="r">
              <a:defRPr sz="1200"/>
            </a:lvl1pPr>
          </a:lstStyle>
          <a:p>
            <a:fld id="{C8DE8AFE-AF0A-4A49-A143-BD358BC78C07}" type="datetimeFigureOut">
              <a:rPr lang="zh-CN" altLang="en-US" smtClean="0"/>
              <a:pPr/>
              <a:t>2021/1/11</a:t>
            </a:fld>
            <a:endParaRPr lang="zh-CN" altLang="en-US"/>
          </a:p>
        </p:txBody>
      </p:sp>
      <p:sp>
        <p:nvSpPr>
          <p:cNvPr id="4" name="幻灯片图像占位符 3"/>
          <p:cNvSpPr>
            <a:spLocks noGrp="1" noRot="1" noChangeAspect="1"/>
          </p:cNvSpPr>
          <p:nvPr>
            <p:ph type="sldImg" idx="2"/>
          </p:nvPr>
        </p:nvSpPr>
        <p:spPr>
          <a:xfrm>
            <a:off x="-17145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514350" y="4400550"/>
            <a:ext cx="41148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22885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2913063" y="8685213"/>
            <a:ext cx="2228850" cy="458787"/>
          </a:xfrm>
          <a:prstGeom prst="rect">
            <a:avLst/>
          </a:prstGeom>
        </p:spPr>
        <p:txBody>
          <a:bodyPr vert="horz" lIns="91440" tIns="45720" rIns="91440" bIns="45720" rtlCol="0" anchor="b"/>
          <a:lstStyle>
            <a:lvl1pPr algn="r">
              <a:defRPr sz="1200"/>
            </a:lvl1pPr>
          </a:lstStyle>
          <a:p>
            <a:fld id="{93822266-50EE-4DDD-A796-1A196B02E62A}" type="slidenum">
              <a:rPr lang="zh-CN" altLang="en-US" smtClean="0"/>
              <a:pPr/>
              <a:t>‹#›</a:t>
            </a:fld>
            <a:endParaRPr lang="zh-CN" altLang="en-US"/>
          </a:p>
        </p:txBody>
      </p:sp>
    </p:spTree>
    <p:extLst>
      <p:ext uri="{BB962C8B-B14F-4D97-AF65-F5344CB8AC3E}">
        <p14:creationId xmlns:p14="http://schemas.microsoft.com/office/powerpoint/2010/main" val="2132319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822266-50EE-4DDD-A796-1A196B02E62A}" type="slidenum">
              <a:rPr lang="zh-CN" altLang="en-US" smtClean="0"/>
              <a:pPr/>
              <a:t>1</a:t>
            </a:fld>
            <a:endParaRPr lang="zh-CN" altLang="en-US"/>
          </a:p>
        </p:txBody>
      </p:sp>
    </p:spTree>
    <p:extLst>
      <p:ext uri="{BB962C8B-B14F-4D97-AF65-F5344CB8AC3E}">
        <p14:creationId xmlns:p14="http://schemas.microsoft.com/office/powerpoint/2010/main" val="2150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822266-50EE-4DDD-A796-1A196B02E62A}" type="slidenum">
              <a:rPr lang="zh-CN" altLang="en-US" smtClean="0"/>
              <a:pPr/>
              <a:t>10</a:t>
            </a:fld>
            <a:endParaRPr lang="zh-CN" altLang="en-US"/>
          </a:p>
        </p:txBody>
      </p:sp>
    </p:spTree>
    <p:extLst>
      <p:ext uri="{BB962C8B-B14F-4D97-AF65-F5344CB8AC3E}">
        <p14:creationId xmlns:p14="http://schemas.microsoft.com/office/powerpoint/2010/main" val="1052336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制定“网络课堂”教学常规、网络上课，一个都不能少</a:t>
            </a:r>
          </a:p>
        </p:txBody>
      </p:sp>
      <p:sp>
        <p:nvSpPr>
          <p:cNvPr id="4" name="灯片编号占位符 3"/>
          <p:cNvSpPr>
            <a:spLocks noGrp="1"/>
          </p:cNvSpPr>
          <p:nvPr>
            <p:ph type="sldNum" sz="quarter" idx="5"/>
          </p:nvPr>
        </p:nvSpPr>
        <p:spPr/>
        <p:txBody>
          <a:bodyPr/>
          <a:lstStyle/>
          <a:p>
            <a:fld id="{93822266-50EE-4DDD-A796-1A196B02E62A}" type="slidenum">
              <a:rPr lang="zh-CN" altLang="en-US" smtClean="0"/>
              <a:pPr/>
              <a:t>11</a:t>
            </a:fld>
            <a:endParaRPr lang="zh-CN" altLang="en-US"/>
          </a:p>
        </p:txBody>
      </p:sp>
    </p:spTree>
    <p:extLst>
      <p:ext uri="{BB962C8B-B14F-4D97-AF65-F5344CB8AC3E}">
        <p14:creationId xmlns:p14="http://schemas.microsoft.com/office/powerpoint/2010/main" val="581207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rgbClr val="FF0000"/>
                </a:solidFill>
              </a:rPr>
              <a:t>这里要放上共征集了</a:t>
            </a:r>
            <a:r>
              <a:rPr lang="en-US" altLang="zh-CN" sz="1200" b="1" dirty="0">
                <a:solidFill>
                  <a:srgbClr val="FF0000"/>
                </a:solidFill>
              </a:rPr>
              <a:t>12</a:t>
            </a:r>
            <a:r>
              <a:rPr lang="zh-CN" altLang="en-US" sz="1200" b="1" dirty="0">
                <a:solidFill>
                  <a:srgbClr val="FF0000"/>
                </a:solidFill>
              </a:rPr>
              <a:t>个来自于一线教师的技能微视频。可以选一个最好的放一小段</a:t>
            </a:r>
            <a:endParaRPr lang="zh-CN" altLang="en-US" dirty="0"/>
          </a:p>
        </p:txBody>
      </p:sp>
      <p:sp>
        <p:nvSpPr>
          <p:cNvPr id="4" name="灯片编号占位符 3"/>
          <p:cNvSpPr>
            <a:spLocks noGrp="1"/>
          </p:cNvSpPr>
          <p:nvPr>
            <p:ph type="sldNum" sz="quarter" idx="5"/>
          </p:nvPr>
        </p:nvSpPr>
        <p:spPr/>
        <p:txBody>
          <a:bodyPr/>
          <a:lstStyle/>
          <a:p>
            <a:fld id="{93822266-50EE-4DDD-A796-1A196B02E62A}" type="slidenum">
              <a:rPr lang="zh-CN" altLang="en-US" smtClean="0"/>
              <a:pPr/>
              <a:t>12</a:t>
            </a:fld>
            <a:endParaRPr lang="zh-CN" altLang="en-US"/>
          </a:p>
        </p:txBody>
      </p:sp>
    </p:spTree>
    <p:extLst>
      <p:ext uri="{BB962C8B-B14F-4D97-AF65-F5344CB8AC3E}">
        <p14:creationId xmlns:p14="http://schemas.microsoft.com/office/powerpoint/2010/main" val="3296119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空中课堂入佳境，公开研讨促成长</a:t>
            </a:r>
          </a:p>
        </p:txBody>
      </p:sp>
      <p:sp>
        <p:nvSpPr>
          <p:cNvPr id="4" name="灯片编号占位符 3"/>
          <p:cNvSpPr>
            <a:spLocks noGrp="1"/>
          </p:cNvSpPr>
          <p:nvPr>
            <p:ph type="sldNum" sz="quarter" idx="5"/>
          </p:nvPr>
        </p:nvSpPr>
        <p:spPr/>
        <p:txBody>
          <a:bodyPr/>
          <a:lstStyle/>
          <a:p>
            <a:fld id="{93822266-50EE-4DDD-A796-1A196B02E62A}" type="slidenum">
              <a:rPr lang="zh-CN" altLang="en-US" smtClean="0"/>
              <a:pPr/>
              <a:t>13</a:t>
            </a:fld>
            <a:endParaRPr lang="zh-CN" altLang="en-US"/>
          </a:p>
        </p:txBody>
      </p:sp>
    </p:spTree>
    <p:extLst>
      <p:ext uri="{BB962C8B-B14F-4D97-AF65-F5344CB8AC3E}">
        <p14:creationId xmlns:p14="http://schemas.microsoft.com/office/powerpoint/2010/main" val="4202876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我们以“教学设计”和“作业设计”两个重要课堂变革要素，组织教师，全员参与张教授的培训活动中，深刻理解“三单五环”教研机制和“三评三课”新常规课堂</a:t>
            </a:r>
          </a:p>
        </p:txBody>
      </p:sp>
      <p:sp>
        <p:nvSpPr>
          <p:cNvPr id="4" name="灯片编号占位符 3"/>
          <p:cNvSpPr>
            <a:spLocks noGrp="1"/>
          </p:cNvSpPr>
          <p:nvPr>
            <p:ph type="sldNum" sz="quarter" idx="5"/>
          </p:nvPr>
        </p:nvSpPr>
        <p:spPr/>
        <p:txBody>
          <a:bodyPr/>
          <a:lstStyle/>
          <a:p>
            <a:fld id="{93822266-50EE-4DDD-A796-1A196B02E62A}" type="slidenum">
              <a:rPr lang="zh-CN" altLang="en-US" smtClean="0"/>
              <a:pPr/>
              <a:t>14</a:t>
            </a:fld>
            <a:endParaRPr lang="zh-CN" altLang="en-US"/>
          </a:p>
        </p:txBody>
      </p:sp>
    </p:spTree>
    <p:extLst>
      <p:ext uri="{BB962C8B-B14F-4D97-AF65-F5344CB8AC3E}">
        <p14:creationId xmlns:p14="http://schemas.microsoft.com/office/powerpoint/2010/main" val="4202876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FF0000"/>
                </a:solidFill>
              </a:rPr>
              <a:t>这里要放上相关照片，</a:t>
            </a:r>
            <a:r>
              <a:rPr lang="zh-CN" altLang="zh-CN" sz="1200" b="1" dirty="0">
                <a:solidFill>
                  <a:srgbClr val="FF0000"/>
                </a:solidFill>
              </a:rPr>
              <a:t>市级交流活动上蒋海丽老师代表我们学校政治组做了说单的主题发言，彭小平老师从学校层面总结了我校具体研修情况。下半年彭小平老师在市级层面做了《助学单设计策略研究》的专题交流。同温州中学一起邀请宁波大学邵光华教授，面对温中、五十一中教师，开展《指向核心素养的单元教学与深度学习》讲座。承办张作仁名师工作室《“三单实验”基于作业优化的深度学习研究》推广与深化研究第七次研讨活动，并与学校青年教师展示课融合，面向全市共开出</a:t>
            </a:r>
            <a:r>
              <a:rPr lang="en-US" altLang="zh-CN" sz="1200" b="1" dirty="0">
                <a:solidFill>
                  <a:srgbClr val="FF0000"/>
                </a:solidFill>
              </a:rPr>
              <a:t>14</a:t>
            </a:r>
            <a:r>
              <a:rPr lang="zh-CN" altLang="zh-CN" sz="1200" b="1" dirty="0">
                <a:solidFill>
                  <a:srgbClr val="FF0000"/>
                </a:solidFill>
              </a:rPr>
              <a:t>节公开课，彭小平老师在推广会上做了《“三单”设计与课例研究》专题研讨讲座。邀请张作仁教授基于我校课堂变革项目推进中的困惑，做了《五环教研与高结构学校支架设计》的专题讲座。</a:t>
            </a:r>
            <a:endParaRPr lang="zh-CN" altLang="en-US" sz="1200" b="1" dirty="0">
              <a:solidFill>
                <a:srgbClr val="FF0000"/>
              </a:solidFill>
            </a:endParaRPr>
          </a:p>
          <a:p>
            <a:endParaRPr lang="zh-CN" altLang="en-US" dirty="0"/>
          </a:p>
        </p:txBody>
      </p:sp>
      <p:sp>
        <p:nvSpPr>
          <p:cNvPr id="4" name="灯片编号占位符 3"/>
          <p:cNvSpPr>
            <a:spLocks noGrp="1"/>
          </p:cNvSpPr>
          <p:nvPr>
            <p:ph type="sldNum" sz="quarter" idx="5"/>
          </p:nvPr>
        </p:nvSpPr>
        <p:spPr/>
        <p:txBody>
          <a:bodyPr/>
          <a:lstStyle/>
          <a:p>
            <a:fld id="{93822266-50EE-4DDD-A796-1A196B02E62A}" type="slidenum">
              <a:rPr lang="zh-CN" altLang="en-US" smtClean="0"/>
              <a:pPr/>
              <a:t>15</a:t>
            </a:fld>
            <a:endParaRPr lang="zh-CN" altLang="en-US"/>
          </a:p>
        </p:txBody>
      </p:sp>
    </p:spTree>
    <p:extLst>
      <p:ext uri="{BB962C8B-B14F-4D97-AF65-F5344CB8AC3E}">
        <p14:creationId xmlns:p14="http://schemas.microsoft.com/office/powerpoint/2010/main" val="979590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FF0000"/>
                </a:solidFill>
              </a:rPr>
              <a:t>这里要放上相关照片，</a:t>
            </a:r>
            <a:r>
              <a:rPr lang="zh-CN" altLang="zh-CN" sz="1200" b="1" dirty="0">
                <a:solidFill>
                  <a:srgbClr val="FF0000"/>
                </a:solidFill>
              </a:rPr>
              <a:t>市级交流活动上蒋海丽老师代表我们学校政治组做了说单的主题发言，彭小平老师从学校层面总结了我校具体研修情况。下半年彭小平老师在市级层面做了《助学单设计策略研究》的专题交流。同温州中学一起邀请宁波大学邵光华教授，面对温中、五十一中教师，开展《指向核心素养的单元教学与深度学习》讲座。承办张作仁名师工作室《“三单实验”基于作业优化的深度学习研究》推广与深化研究第七次研讨活动，并与学校青年教师展示课融合，面向全市共开出</a:t>
            </a:r>
            <a:r>
              <a:rPr lang="en-US" altLang="zh-CN" sz="1200" b="1" dirty="0">
                <a:solidFill>
                  <a:srgbClr val="FF0000"/>
                </a:solidFill>
              </a:rPr>
              <a:t>14</a:t>
            </a:r>
            <a:r>
              <a:rPr lang="zh-CN" altLang="zh-CN" sz="1200" b="1" dirty="0">
                <a:solidFill>
                  <a:srgbClr val="FF0000"/>
                </a:solidFill>
              </a:rPr>
              <a:t>节公开课，彭小平老师在推广会上做了《“三单”设计与课例研究》专题研讨讲座。邀请张作仁教授基于我校课堂变革项目推进中的困惑，做了《五环教研与高结构学校支架设计》的专题讲座。</a:t>
            </a:r>
            <a:endParaRPr lang="zh-CN" altLang="en-US" sz="1200" b="1" dirty="0">
              <a:solidFill>
                <a:srgbClr val="FF0000"/>
              </a:solidFill>
            </a:endParaRPr>
          </a:p>
          <a:p>
            <a:endParaRPr lang="zh-CN" altLang="en-US" dirty="0"/>
          </a:p>
        </p:txBody>
      </p:sp>
      <p:sp>
        <p:nvSpPr>
          <p:cNvPr id="4" name="灯片编号占位符 3"/>
          <p:cNvSpPr>
            <a:spLocks noGrp="1"/>
          </p:cNvSpPr>
          <p:nvPr>
            <p:ph type="sldNum" sz="quarter" idx="5"/>
          </p:nvPr>
        </p:nvSpPr>
        <p:spPr/>
        <p:txBody>
          <a:bodyPr/>
          <a:lstStyle/>
          <a:p>
            <a:fld id="{93822266-50EE-4DDD-A796-1A196B02E62A}" type="slidenum">
              <a:rPr lang="zh-CN" altLang="en-US" smtClean="0"/>
              <a:pPr/>
              <a:t>16</a:t>
            </a:fld>
            <a:endParaRPr lang="zh-CN" altLang="en-US"/>
          </a:p>
        </p:txBody>
      </p:sp>
    </p:spTree>
    <p:extLst>
      <p:ext uri="{BB962C8B-B14F-4D97-AF65-F5344CB8AC3E}">
        <p14:creationId xmlns:p14="http://schemas.microsoft.com/office/powerpoint/2010/main" val="1578065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FF0000"/>
                </a:solidFill>
              </a:rPr>
              <a:t>这里要放上相关照片，</a:t>
            </a:r>
            <a:r>
              <a:rPr lang="zh-CN" altLang="zh-CN" sz="1200" b="1" dirty="0">
                <a:solidFill>
                  <a:srgbClr val="FF0000"/>
                </a:solidFill>
              </a:rPr>
              <a:t>市级交流活动上蒋海丽老师代表我们学校政治组做了说单的主题发言，彭小平老师从学校层面总结了我校具体研修情况。下半年彭小平老师在市级层面做了《助学单设计策略研究》的专题交流。同温州中学一起邀请宁波大学邵光华教授，面对温中、五十一中教师，开展《指向核心素养的单元教学与深度学习》讲座。承办张作仁名师工作室《“三单实验”基于作业优化的深度学习研究》推广与深化研究第七次研讨活动，并与学校青年教师展示课融合，面向全市共开出</a:t>
            </a:r>
            <a:r>
              <a:rPr lang="en-US" altLang="zh-CN" sz="1200" b="1" dirty="0">
                <a:solidFill>
                  <a:srgbClr val="FF0000"/>
                </a:solidFill>
              </a:rPr>
              <a:t>14</a:t>
            </a:r>
            <a:r>
              <a:rPr lang="zh-CN" altLang="zh-CN" sz="1200" b="1" dirty="0">
                <a:solidFill>
                  <a:srgbClr val="FF0000"/>
                </a:solidFill>
              </a:rPr>
              <a:t>节公开课，彭小平老师在推广会上做了《“三单”设计与课例研究》专题研讨讲座。邀请张作仁教授基于我校课堂变革项目推进中的困惑，做了《五环教研与高结构学校支架设计》的专题讲座。</a:t>
            </a:r>
            <a:endParaRPr lang="zh-CN" altLang="en-US" sz="1200" b="1" dirty="0">
              <a:solidFill>
                <a:srgbClr val="FF0000"/>
              </a:solidFill>
            </a:endParaRPr>
          </a:p>
          <a:p>
            <a:endParaRPr lang="zh-CN" altLang="en-US" dirty="0"/>
          </a:p>
        </p:txBody>
      </p:sp>
      <p:sp>
        <p:nvSpPr>
          <p:cNvPr id="4" name="灯片编号占位符 3"/>
          <p:cNvSpPr>
            <a:spLocks noGrp="1"/>
          </p:cNvSpPr>
          <p:nvPr>
            <p:ph type="sldNum" sz="quarter" idx="5"/>
          </p:nvPr>
        </p:nvSpPr>
        <p:spPr/>
        <p:txBody>
          <a:bodyPr/>
          <a:lstStyle/>
          <a:p>
            <a:fld id="{93822266-50EE-4DDD-A796-1A196B02E62A}" type="slidenum">
              <a:rPr lang="zh-CN" altLang="en-US" smtClean="0"/>
              <a:pPr/>
              <a:t>17</a:t>
            </a:fld>
            <a:endParaRPr lang="zh-CN" altLang="en-US"/>
          </a:p>
        </p:txBody>
      </p:sp>
    </p:spTree>
    <p:extLst>
      <p:ext uri="{BB962C8B-B14F-4D97-AF65-F5344CB8AC3E}">
        <p14:creationId xmlns:p14="http://schemas.microsoft.com/office/powerpoint/2010/main" val="3603406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822266-50EE-4DDD-A796-1A196B02E62A}" type="slidenum">
              <a:rPr lang="zh-CN" altLang="en-US" smtClean="0"/>
              <a:pPr/>
              <a:t>18</a:t>
            </a:fld>
            <a:endParaRPr lang="zh-CN" altLang="en-US"/>
          </a:p>
        </p:txBody>
      </p:sp>
    </p:spTree>
    <p:extLst>
      <p:ext uri="{BB962C8B-B14F-4D97-AF65-F5344CB8AC3E}">
        <p14:creationId xmlns:p14="http://schemas.microsoft.com/office/powerpoint/2010/main" val="1560113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822266-50EE-4DDD-A796-1A196B02E62A}" type="slidenum">
              <a:rPr lang="zh-CN" altLang="en-US" smtClean="0"/>
              <a:pPr/>
              <a:t>20</a:t>
            </a:fld>
            <a:endParaRPr lang="zh-CN" altLang="en-US"/>
          </a:p>
        </p:txBody>
      </p:sp>
    </p:spTree>
    <p:extLst>
      <p:ext uri="{BB962C8B-B14F-4D97-AF65-F5344CB8AC3E}">
        <p14:creationId xmlns:p14="http://schemas.microsoft.com/office/powerpoint/2010/main" val="2745728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822266-50EE-4DDD-A796-1A196B02E62A}" type="slidenum">
              <a:rPr lang="zh-CN" altLang="en-US" smtClean="0"/>
              <a:pPr/>
              <a:t>2</a:t>
            </a:fld>
            <a:endParaRPr lang="zh-CN" altLang="en-US"/>
          </a:p>
        </p:txBody>
      </p:sp>
    </p:spTree>
    <p:extLst>
      <p:ext uri="{BB962C8B-B14F-4D97-AF65-F5344CB8AC3E}">
        <p14:creationId xmlns:p14="http://schemas.microsoft.com/office/powerpoint/2010/main" val="1863151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822266-50EE-4DDD-A796-1A196B02E62A}" type="slidenum">
              <a:rPr lang="zh-CN" altLang="en-US" smtClean="0"/>
              <a:pPr/>
              <a:t>21</a:t>
            </a:fld>
            <a:endParaRPr lang="zh-CN" altLang="en-US"/>
          </a:p>
        </p:txBody>
      </p:sp>
    </p:spTree>
    <p:extLst>
      <p:ext uri="{BB962C8B-B14F-4D97-AF65-F5344CB8AC3E}">
        <p14:creationId xmlns:p14="http://schemas.microsoft.com/office/powerpoint/2010/main" val="1560113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822266-50EE-4DDD-A796-1A196B02E62A}" type="slidenum">
              <a:rPr lang="zh-CN" altLang="en-US" smtClean="0"/>
              <a:pPr/>
              <a:t>23</a:t>
            </a:fld>
            <a:endParaRPr lang="zh-CN" altLang="en-US"/>
          </a:p>
        </p:txBody>
      </p:sp>
    </p:spTree>
    <p:extLst>
      <p:ext uri="{BB962C8B-B14F-4D97-AF65-F5344CB8AC3E}">
        <p14:creationId xmlns:p14="http://schemas.microsoft.com/office/powerpoint/2010/main" val="2745728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822266-50EE-4DDD-A796-1A196B02E62A}" type="slidenum">
              <a:rPr lang="zh-CN" altLang="en-US" smtClean="0"/>
              <a:pPr/>
              <a:t>24</a:t>
            </a:fld>
            <a:endParaRPr lang="zh-CN" altLang="en-US"/>
          </a:p>
        </p:txBody>
      </p:sp>
    </p:spTree>
    <p:extLst>
      <p:ext uri="{BB962C8B-B14F-4D97-AF65-F5344CB8AC3E}">
        <p14:creationId xmlns:p14="http://schemas.microsoft.com/office/powerpoint/2010/main" val="4259324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822266-50EE-4DDD-A796-1A196B02E62A}" type="slidenum">
              <a:rPr lang="zh-CN" altLang="en-US" smtClean="0"/>
              <a:pPr/>
              <a:t>25</a:t>
            </a:fld>
            <a:endParaRPr lang="zh-CN" altLang="en-US"/>
          </a:p>
        </p:txBody>
      </p:sp>
    </p:spTree>
    <p:extLst>
      <p:ext uri="{BB962C8B-B14F-4D97-AF65-F5344CB8AC3E}">
        <p14:creationId xmlns:p14="http://schemas.microsoft.com/office/powerpoint/2010/main" val="19921372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822266-50EE-4DDD-A796-1A196B02E62A}" type="slidenum">
              <a:rPr lang="zh-CN" altLang="en-US" smtClean="0"/>
              <a:pPr/>
              <a:t>26</a:t>
            </a:fld>
            <a:endParaRPr lang="zh-CN" altLang="en-US"/>
          </a:p>
        </p:txBody>
      </p:sp>
    </p:spTree>
    <p:extLst>
      <p:ext uri="{BB962C8B-B14F-4D97-AF65-F5344CB8AC3E}">
        <p14:creationId xmlns:p14="http://schemas.microsoft.com/office/powerpoint/2010/main" val="2008176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FF0000"/>
                </a:solidFill>
              </a:rPr>
              <a:t>这里要放上相关照片，</a:t>
            </a:r>
            <a:r>
              <a:rPr lang="zh-CN" altLang="zh-CN" sz="1200" b="1" dirty="0">
                <a:solidFill>
                  <a:srgbClr val="FF0000"/>
                </a:solidFill>
              </a:rPr>
              <a:t>市级交流活动上蒋海丽老师代表我们学校政治组做了说单的主题发言，彭小平老师从学校层面总结了我校具体研修情况。下半年彭小平老师在市级层面做了《助学单设计策略研究》的专题交流。同温州中学一起邀请宁波大学邵光华教授，面对温中、五十一中教师，开展《指向核心素养的单元教学与深度学习》讲座。承办张作仁名师工作室《“三单实验”基于作业优化的深度学习研究》推广与深化研究第七次研讨活动，并与学校青年教师展示课融合，面向全市共开出</a:t>
            </a:r>
            <a:r>
              <a:rPr lang="en-US" altLang="zh-CN" sz="1200" b="1" dirty="0">
                <a:solidFill>
                  <a:srgbClr val="FF0000"/>
                </a:solidFill>
              </a:rPr>
              <a:t>14</a:t>
            </a:r>
            <a:r>
              <a:rPr lang="zh-CN" altLang="zh-CN" sz="1200" b="1" dirty="0">
                <a:solidFill>
                  <a:srgbClr val="FF0000"/>
                </a:solidFill>
              </a:rPr>
              <a:t>节公开课，彭小平老师在推广会上做了《“三单”设计与课例研究》专题研讨讲座。邀请张作仁教授基于我校课堂变革项目推进中的困惑，做了《五环教研与高结构学校支架设计》的专题讲座。</a:t>
            </a:r>
            <a:endParaRPr lang="zh-CN" altLang="en-US" sz="1200" b="1" dirty="0">
              <a:solidFill>
                <a:srgbClr val="FF0000"/>
              </a:solidFill>
            </a:endParaRPr>
          </a:p>
          <a:p>
            <a:endParaRPr lang="zh-CN" altLang="en-US" dirty="0"/>
          </a:p>
        </p:txBody>
      </p:sp>
      <p:sp>
        <p:nvSpPr>
          <p:cNvPr id="4" name="灯片编号占位符 3"/>
          <p:cNvSpPr>
            <a:spLocks noGrp="1"/>
          </p:cNvSpPr>
          <p:nvPr>
            <p:ph type="sldNum" sz="quarter" idx="5"/>
          </p:nvPr>
        </p:nvSpPr>
        <p:spPr/>
        <p:txBody>
          <a:bodyPr/>
          <a:lstStyle/>
          <a:p>
            <a:fld id="{93822266-50EE-4DDD-A796-1A196B02E62A}" type="slidenum">
              <a:rPr lang="zh-CN" altLang="en-US" smtClean="0"/>
              <a:pPr/>
              <a:t>27</a:t>
            </a:fld>
            <a:endParaRPr lang="zh-CN" altLang="en-US"/>
          </a:p>
        </p:txBody>
      </p:sp>
    </p:spTree>
    <p:extLst>
      <p:ext uri="{BB962C8B-B14F-4D97-AF65-F5344CB8AC3E}">
        <p14:creationId xmlns:p14="http://schemas.microsoft.com/office/powerpoint/2010/main" val="3603406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822266-50EE-4DDD-A796-1A196B02E62A}" type="slidenum">
              <a:rPr lang="zh-CN" altLang="en-US" smtClean="0"/>
              <a:pPr/>
              <a:t>28</a:t>
            </a:fld>
            <a:endParaRPr lang="zh-CN" altLang="en-US"/>
          </a:p>
        </p:txBody>
      </p:sp>
    </p:spTree>
    <p:extLst>
      <p:ext uri="{BB962C8B-B14F-4D97-AF65-F5344CB8AC3E}">
        <p14:creationId xmlns:p14="http://schemas.microsoft.com/office/powerpoint/2010/main" val="69601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822266-50EE-4DDD-A796-1A196B02E62A}" type="slidenum">
              <a:rPr lang="zh-CN" altLang="en-US" smtClean="0"/>
              <a:pPr/>
              <a:t>30</a:t>
            </a:fld>
            <a:endParaRPr lang="zh-CN" altLang="en-US"/>
          </a:p>
        </p:txBody>
      </p:sp>
    </p:spTree>
    <p:extLst>
      <p:ext uri="{BB962C8B-B14F-4D97-AF65-F5344CB8AC3E}">
        <p14:creationId xmlns:p14="http://schemas.microsoft.com/office/powerpoint/2010/main" val="1268848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3822266-50EE-4DDD-A796-1A196B02E62A}" type="slidenum">
              <a:rPr lang="zh-CN" altLang="en-US" smtClean="0"/>
              <a:pPr/>
              <a:t>3</a:t>
            </a:fld>
            <a:endParaRPr lang="zh-CN" altLang="en-US"/>
          </a:p>
        </p:txBody>
      </p:sp>
    </p:spTree>
    <p:extLst>
      <p:ext uri="{BB962C8B-B14F-4D97-AF65-F5344CB8AC3E}">
        <p14:creationId xmlns:p14="http://schemas.microsoft.com/office/powerpoint/2010/main" val="2853752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822266-50EE-4DDD-A796-1A196B02E62A}" type="slidenum">
              <a:rPr lang="zh-CN" altLang="en-US" smtClean="0"/>
              <a:pPr/>
              <a:t>4</a:t>
            </a:fld>
            <a:endParaRPr lang="zh-CN" altLang="en-US"/>
          </a:p>
        </p:txBody>
      </p:sp>
    </p:spTree>
    <p:extLst>
      <p:ext uri="{BB962C8B-B14F-4D97-AF65-F5344CB8AC3E}">
        <p14:creationId xmlns:p14="http://schemas.microsoft.com/office/powerpoint/2010/main" val="1052336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822266-50EE-4DDD-A796-1A196B02E62A}" type="slidenum">
              <a:rPr lang="zh-CN" altLang="en-US" smtClean="0"/>
              <a:pPr/>
              <a:t>5</a:t>
            </a:fld>
            <a:endParaRPr lang="zh-CN" altLang="en-US"/>
          </a:p>
        </p:txBody>
      </p:sp>
    </p:spTree>
    <p:extLst>
      <p:ext uri="{BB962C8B-B14F-4D97-AF65-F5344CB8AC3E}">
        <p14:creationId xmlns:p14="http://schemas.microsoft.com/office/powerpoint/2010/main" val="1052336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822266-50EE-4DDD-A796-1A196B02E62A}" type="slidenum">
              <a:rPr lang="zh-CN" altLang="en-US" smtClean="0"/>
              <a:pPr/>
              <a:t>6</a:t>
            </a:fld>
            <a:endParaRPr lang="zh-CN" altLang="en-US"/>
          </a:p>
        </p:txBody>
      </p:sp>
    </p:spTree>
    <p:extLst>
      <p:ext uri="{BB962C8B-B14F-4D97-AF65-F5344CB8AC3E}">
        <p14:creationId xmlns:p14="http://schemas.microsoft.com/office/powerpoint/2010/main" val="1052336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822266-50EE-4DDD-A796-1A196B02E62A}" type="slidenum">
              <a:rPr lang="zh-CN" altLang="en-US" smtClean="0"/>
              <a:pPr/>
              <a:t>7</a:t>
            </a:fld>
            <a:endParaRPr lang="zh-CN" altLang="en-US"/>
          </a:p>
        </p:txBody>
      </p:sp>
    </p:spTree>
    <p:extLst>
      <p:ext uri="{BB962C8B-B14F-4D97-AF65-F5344CB8AC3E}">
        <p14:creationId xmlns:p14="http://schemas.microsoft.com/office/powerpoint/2010/main" val="1261360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3822266-50EE-4DDD-A796-1A196B02E62A}" type="slidenum">
              <a:rPr lang="zh-CN" altLang="en-US" smtClean="0"/>
              <a:pPr/>
              <a:t>8</a:t>
            </a:fld>
            <a:endParaRPr lang="zh-CN" altLang="en-US"/>
          </a:p>
        </p:txBody>
      </p:sp>
    </p:spTree>
    <p:extLst>
      <p:ext uri="{BB962C8B-B14F-4D97-AF65-F5344CB8AC3E}">
        <p14:creationId xmlns:p14="http://schemas.microsoft.com/office/powerpoint/2010/main" val="2853752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822266-50EE-4DDD-A796-1A196B02E62A}" type="slidenum">
              <a:rPr lang="zh-CN" altLang="en-US" smtClean="0"/>
              <a:pPr/>
              <a:t>9</a:t>
            </a:fld>
            <a:endParaRPr lang="zh-CN" altLang="en-US"/>
          </a:p>
        </p:txBody>
      </p:sp>
    </p:spTree>
    <p:extLst>
      <p:ext uri="{BB962C8B-B14F-4D97-AF65-F5344CB8AC3E}">
        <p14:creationId xmlns:p14="http://schemas.microsoft.com/office/powerpoint/2010/main" val="1052336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219200" y="12712701"/>
            <a:ext cx="5689600" cy="730251"/>
          </a:xfrm>
          <a:prstGeom prst="rect">
            <a:avLst/>
          </a:prstGeom>
        </p:spPr>
        <p:txBody>
          <a:bodyPr lIns="243834" tIns="121917" rIns="243834" bIns="121917"/>
          <a:lstStyle/>
          <a:p>
            <a:fld id="{530820CF-B880-4189-942D-D702A7CBA730}" type="datetimeFigureOut">
              <a:rPr lang="zh-CN" altLang="en-US" smtClean="0"/>
              <a:pPr/>
              <a:t>2021/1/11</a:t>
            </a:fld>
            <a:endParaRPr lang="zh-CN" altLang="en-US"/>
          </a:p>
        </p:txBody>
      </p:sp>
      <p:sp>
        <p:nvSpPr>
          <p:cNvPr id="3" name="页脚占位符 2"/>
          <p:cNvSpPr>
            <a:spLocks noGrp="1"/>
          </p:cNvSpPr>
          <p:nvPr>
            <p:ph type="ftr" sz="quarter" idx="11"/>
          </p:nvPr>
        </p:nvSpPr>
        <p:spPr>
          <a:xfrm>
            <a:off x="8331200" y="12712701"/>
            <a:ext cx="7721600" cy="730251"/>
          </a:xfrm>
          <a:prstGeom prst="rect">
            <a:avLst/>
          </a:prstGeom>
        </p:spPr>
        <p:txBody>
          <a:bodyPr lIns="243834" tIns="121917" rIns="243834" bIns="121917"/>
          <a:lstStyle/>
          <a:p>
            <a:endParaRPr lang="zh-CN" altLang="en-US"/>
          </a:p>
        </p:txBody>
      </p:sp>
      <p:sp>
        <p:nvSpPr>
          <p:cNvPr id="4" name="灯片编号占位符 3"/>
          <p:cNvSpPr>
            <a:spLocks noGrp="1"/>
          </p:cNvSpPr>
          <p:nvPr>
            <p:ph type="sldNum" sz="quarter" idx="12"/>
          </p:nvPr>
        </p:nvSpPr>
        <p:spPr>
          <a:xfrm>
            <a:off x="17475200" y="12712701"/>
            <a:ext cx="5689600" cy="730251"/>
          </a:xfrm>
          <a:prstGeom prst="rect">
            <a:avLst/>
          </a:prstGeom>
        </p:spPr>
        <p:txBody>
          <a:bodyPr lIns="243834" tIns="121917" rIns="243834" bIns="121917"/>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9277"/>
            <a:ext cx="21945600" cy="2286000"/>
          </a:xfrm>
          <a:prstGeom prst="rect">
            <a:avLst/>
          </a:prstGeom>
        </p:spPr>
        <p:txBody>
          <a:bodyPr lIns="243834" tIns="121917" rIns="243834" bIns="121917"/>
          <a:lstStyle/>
          <a:p>
            <a:r>
              <a:rPr lang="zh-CN" altLang="en-US"/>
              <a:t>单击此处编辑母版标题样式</a:t>
            </a:r>
          </a:p>
        </p:txBody>
      </p:sp>
      <p:sp>
        <p:nvSpPr>
          <p:cNvPr id="3" name="内容占位符 2"/>
          <p:cNvSpPr>
            <a:spLocks noGrp="1"/>
          </p:cNvSpPr>
          <p:nvPr>
            <p:ph idx="1" hasCustomPrompt="1"/>
          </p:nvPr>
        </p:nvSpPr>
        <p:spPr>
          <a:xfrm>
            <a:off x="1219200" y="3200403"/>
            <a:ext cx="21945600" cy="9051925"/>
          </a:xfrm>
          <a:prstGeom prst="rect">
            <a:avLst/>
          </a:prstGeom>
        </p:spPr>
        <p:txBody>
          <a:bodyPr lIns="243834" tIns="121917" rIns="243834" bIns="121917"/>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1219200" y="12712701"/>
            <a:ext cx="5689600" cy="730251"/>
          </a:xfrm>
          <a:prstGeom prst="rect">
            <a:avLst/>
          </a:prstGeom>
        </p:spPr>
        <p:txBody>
          <a:bodyPr lIns="243834" tIns="121917" rIns="243834" bIns="121917"/>
          <a:lstStyle/>
          <a:p>
            <a:fld id="{494A7CC0-3AA3-4766-B906-646EB386361E}" type="datetimeFigureOut">
              <a:rPr lang="zh-CN" altLang="en-US" smtClean="0"/>
              <a:pPr/>
              <a:t>2021/1/11</a:t>
            </a:fld>
            <a:endParaRPr lang="zh-CN" altLang="en-US"/>
          </a:p>
        </p:txBody>
      </p:sp>
      <p:sp>
        <p:nvSpPr>
          <p:cNvPr id="5" name="页脚占位符 4"/>
          <p:cNvSpPr>
            <a:spLocks noGrp="1"/>
          </p:cNvSpPr>
          <p:nvPr>
            <p:ph type="ftr" sz="quarter" idx="11"/>
          </p:nvPr>
        </p:nvSpPr>
        <p:spPr>
          <a:xfrm>
            <a:off x="8331200" y="12712701"/>
            <a:ext cx="7721600" cy="730251"/>
          </a:xfrm>
          <a:prstGeom prst="rect">
            <a:avLst/>
          </a:prstGeom>
        </p:spPr>
        <p:txBody>
          <a:bodyPr lIns="243834" tIns="121917" rIns="243834" bIns="121917"/>
          <a:lstStyle/>
          <a:p>
            <a:endParaRPr lang="zh-CN" altLang="en-US"/>
          </a:p>
        </p:txBody>
      </p:sp>
      <p:sp>
        <p:nvSpPr>
          <p:cNvPr id="6" name="灯片编号占位符 5"/>
          <p:cNvSpPr>
            <a:spLocks noGrp="1"/>
          </p:cNvSpPr>
          <p:nvPr>
            <p:ph type="sldNum" sz="quarter" idx="12"/>
          </p:nvPr>
        </p:nvSpPr>
        <p:spPr>
          <a:xfrm>
            <a:off x="17475200" y="12712701"/>
            <a:ext cx="5689600" cy="730251"/>
          </a:xfrm>
          <a:prstGeom prst="rect">
            <a:avLst/>
          </a:prstGeom>
        </p:spPr>
        <p:txBody>
          <a:bodyPr lIns="243834" tIns="121917" rIns="243834" bIns="121917"/>
          <a:lstStyle/>
          <a:p>
            <a:fld id="{D384A0B5-A730-492E-86DD-D0B70CFFC35E}"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8.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8.png"/><Relationship Id="rId7"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8.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20.png"/><Relationship Id="rId10" Type="http://schemas.openxmlformats.org/officeDocument/2006/relationships/image" Target="../media/image46.png"/><Relationship Id="rId4" Type="http://schemas.openxmlformats.org/officeDocument/2006/relationships/image" Target="../media/image19.pn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18.png"/><Relationship Id="rId7" Type="http://schemas.openxmlformats.org/officeDocument/2006/relationships/image" Target="../media/image48.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20.png"/><Relationship Id="rId10" Type="http://schemas.openxmlformats.org/officeDocument/2006/relationships/image" Target="../media/image51.jpeg"/><Relationship Id="rId4" Type="http://schemas.openxmlformats.org/officeDocument/2006/relationships/image" Target="../media/image19.png"/><Relationship Id="rId9" Type="http://schemas.openxmlformats.org/officeDocument/2006/relationships/image" Target="../media/image50.jpe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19.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wz51z.wzer.net/art/2020/10/13/art_35_340474.html"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5.jpeg"/><Relationship Id="rId5" Type="http://schemas.openxmlformats.org/officeDocument/2006/relationships/image" Target="../media/image19.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hyperlink" Target="http://wz51z.wzer.net/art/2020/11/25/art_35_342920.html" TargetMode="External"/><Relationship Id="rId3" Type="http://schemas.openxmlformats.org/officeDocument/2006/relationships/image" Target="../media/image18.png"/><Relationship Id="rId7" Type="http://schemas.openxmlformats.org/officeDocument/2006/relationships/image" Target="../media/image57.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6.jpeg"/><Relationship Id="rId5" Type="http://schemas.openxmlformats.org/officeDocument/2006/relationships/image" Target="../media/image19.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8" Type="http://schemas.openxmlformats.org/officeDocument/2006/relationships/image" Target="../media/image61.jpeg"/><Relationship Id="rId13" Type="http://schemas.openxmlformats.org/officeDocument/2006/relationships/image" Target="../media/image66.jpeg"/><Relationship Id="rId3" Type="http://schemas.openxmlformats.org/officeDocument/2006/relationships/image" Target="../media/image18.png"/><Relationship Id="rId7" Type="http://schemas.openxmlformats.org/officeDocument/2006/relationships/image" Target="../media/image60.jpeg"/><Relationship Id="rId12" Type="http://schemas.openxmlformats.org/officeDocument/2006/relationships/image" Target="../media/image65.jpeg"/><Relationship Id="rId17" Type="http://schemas.openxmlformats.org/officeDocument/2006/relationships/image" Target="../media/image70.jpeg"/><Relationship Id="rId2" Type="http://schemas.openxmlformats.org/officeDocument/2006/relationships/notesSlide" Target="../notesSlides/notesSlide19.xml"/><Relationship Id="rId16" Type="http://schemas.openxmlformats.org/officeDocument/2006/relationships/image" Target="../media/image69.jpeg"/><Relationship Id="rId1" Type="http://schemas.openxmlformats.org/officeDocument/2006/relationships/slideLayout" Target="../slideLayouts/slideLayout1.xml"/><Relationship Id="rId6" Type="http://schemas.openxmlformats.org/officeDocument/2006/relationships/image" Target="../media/image59.jpeg"/><Relationship Id="rId11" Type="http://schemas.openxmlformats.org/officeDocument/2006/relationships/image" Target="../media/image64.jpeg"/><Relationship Id="rId5" Type="http://schemas.openxmlformats.org/officeDocument/2006/relationships/image" Target="../media/image20.png"/><Relationship Id="rId15" Type="http://schemas.openxmlformats.org/officeDocument/2006/relationships/image" Target="../media/image68.jpeg"/><Relationship Id="rId10" Type="http://schemas.openxmlformats.org/officeDocument/2006/relationships/image" Target="../media/image63.jpeg"/><Relationship Id="rId4" Type="http://schemas.openxmlformats.org/officeDocument/2006/relationships/image" Target="../media/image19.png"/><Relationship Id="rId9" Type="http://schemas.openxmlformats.org/officeDocument/2006/relationships/image" Target="../media/image62.jpeg"/><Relationship Id="rId14" Type="http://schemas.openxmlformats.org/officeDocument/2006/relationships/image" Target="../media/image67.jpe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74.jpeg"/><Relationship Id="rId13" Type="http://schemas.openxmlformats.org/officeDocument/2006/relationships/image" Target="../media/image79.jpeg"/><Relationship Id="rId3" Type="http://schemas.openxmlformats.org/officeDocument/2006/relationships/image" Target="../media/image18.png"/><Relationship Id="rId7" Type="http://schemas.openxmlformats.org/officeDocument/2006/relationships/image" Target="../media/image73.jpeg"/><Relationship Id="rId12" Type="http://schemas.openxmlformats.org/officeDocument/2006/relationships/image" Target="../media/image78.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2.jpeg"/><Relationship Id="rId11" Type="http://schemas.openxmlformats.org/officeDocument/2006/relationships/image" Target="../media/image77.jpeg"/><Relationship Id="rId5" Type="http://schemas.openxmlformats.org/officeDocument/2006/relationships/image" Target="../media/image20.png"/><Relationship Id="rId10" Type="http://schemas.openxmlformats.org/officeDocument/2006/relationships/image" Target="../media/image76.jpeg"/><Relationship Id="rId4" Type="http://schemas.openxmlformats.org/officeDocument/2006/relationships/image" Target="../media/image19.png"/><Relationship Id="rId9" Type="http://schemas.openxmlformats.org/officeDocument/2006/relationships/image" Target="../media/image75.jpeg"/></Relationships>
</file>

<file path=ppt/slides/_rels/slide2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7.jpeg"/><Relationship Id="rId7"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14.png"/><Relationship Id="rId10" Type="http://schemas.openxmlformats.org/officeDocument/2006/relationships/image" Target="../media/image82.png"/><Relationship Id="rId4" Type="http://schemas.openxmlformats.org/officeDocument/2006/relationships/image" Target="../media/image80.jpeg"/><Relationship Id="rId9" Type="http://schemas.openxmlformats.org/officeDocument/2006/relationships/image" Target="../media/image16.jpeg"/></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84.png"/></Relationships>
</file>

<file path=ppt/slides/_rels/slide2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20.png"/><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jpeg"/><Relationship Id="rId3" Type="http://schemas.openxmlformats.org/officeDocument/2006/relationships/image" Target="../media/image83.png"/><Relationship Id="rId7" Type="http://schemas.openxmlformats.org/officeDocument/2006/relationships/image" Target="../media/image89.jpeg"/><Relationship Id="rId12" Type="http://schemas.openxmlformats.org/officeDocument/2006/relationships/image" Target="../media/image94.jpe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88.png"/><Relationship Id="rId11" Type="http://schemas.openxmlformats.org/officeDocument/2006/relationships/image" Target="../media/image93.tiff"/><Relationship Id="rId5" Type="http://schemas.openxmlformats.org/officeDocument/2006/relationships/image" Target="../media/image20.png"/><Relationship Id="rId10" Type="http://schemas.openxmlformats.org/officeDocument/2006/relationships/image" Target="../media/image92.tiff"/><Relationship Id="rId4" Type="http://schemas.openxmlformats.org/officeDocument/2006/relationships/image" Target="../media/image84.png"/><Relationship Id="rId9" Type="http://schemas.openxmlformats.org/officeDocument/2006/relationships/image" Target="../media/image91.png"/><Relationship Id="rId14" Type="http://schemas.openxmlformats.org/officeDocument/2006/relationships/image" Target="../media/image96.jpeg"/></Relationships>
</file>

<file path=ppt/slides/_rels/slide2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3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7.jpeg"/><Relationship Id="rId7" Type="http://schemas.openxmlformats.org/officeDocument/2006/relationships/image" Target="../media/image8.jpe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14.png"/><Relationship Id="rId10" Type="http://schemas.openxmlformats.org/officeDocument/2006/relationships/image" Target="../media/image100.png"/><Relationship Id="rId4" Type="http://schemas.openxmlformats.org/officeDocument/2006/relationships/image" Target="../media/image98.png"/><Relationship Id="rId9" Type="http://schemas.openxmlformats.org/officeDocument/2006/relationships/image" Target="../media/image16.jpeg"/></Relationships>
</file>

<file path=ppt/slides/_rels/slide3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https://office-dingding-tmp-cn-shanghai.oss-cn-shanghai.aliyuncs.com/shapes/23312891871/7ea7dfa2952635d556b51e3a3ebbfc32123b4589?Expires=1600695876&amp;OSSAccessKeyId=LTAI4Fw3hDk6EMmYfYFyAR1u&amp;Signature=01vtlQpV81gH74dnTZfnntZ/UPM=" TargetMode="External"/><Relationship Id="rId18" Type="http://schemas.openxmlformats.org/officeDocument/2006/relationships/image" Target="../media/image29.jpeg"/><Relationship Id="rId3" Type="http://schemas.openxmlformats.org/officeDocument/2006/relationships/image" Target="../media/image18.png"/><Relationship Id="rId7" Type="http://schemas.openxmlformats.org/officeDocument/2006/relationships/image" Target="../media/image22.jpeg"/><Relationship Id="rId12" Type="http://schemas.openxmlformats.org/officeDocument/2006/relationships/image" Target="../media/image26.png"/><Relationship Id="rId17" Type="http://schemas.openxmlformats.org/officeDocument/2006/relationships/image" Target="https://office-dingding-tmp-cn-shanghai.oss-cn-shanghai.aliyuncs.com/shapes/23312891871/c6e7380acac266e8cdc2fc782d7d299b003c5611?Expires=1600695876&amp;OSSAccessKeyId=LTAI4Fw3hDk6EMmYfYFyAR1u&amp;Signature=7hFjPI85P1ayQ1xiRXKCMbgytzc=" TargetMode="External"/><Relationship Id="rId2" Type="http://schemas.openxmlformats.org/officeDocument/2006/relationships/notesSlide" Target="../notesSlides/notesSlide4.xml"/><Relationship Id="rId16"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21.jpeg"/><Relationship Id="rId11" Type="http://schemas.openxmlformats.org/officeDocument/2006/relationships/image" Target="https://office-dingding-tmp-cn-shanghai.oss-cn-shanghai.aliyuncs.com/shapes/23312891871/cb255aca6165eb3e6f73600eb84760afd2fee3da?Expires=1600695876&amp;OSSAccessKeyId=LTAI4Fw3hDk6EMmYfYFyAR1u&amp;Signature=M8LnGhV3OcohQ1MvohPMM3gmlOg=" TargetMode="External"/><Relationship Id="rId5" Type="http://schemas.openxmlformats.org/officeDocument/2006/relationships/image" Target="../media/image20.png"/><Relationship Id="rId15" Type="http://schemas.openxmlformats.org/officeDocument/2006/relationships/image" Target="https://office-dingding-tmp-cn-shanghai.oss-cn-shanghai.aliyuncs.com/shapes/23312891871/637a8fdaf33141af6ecd2b575c3c71e0fbbdaf8d?Expires=1600695876&amp;OSSAccessKeyId=LTAI4Fw3hDk6EMmYfYFyAR1u&amp;Signature=Rd6gipJagLRQGKM+assIwAaMm+I=" TargetMode="External"/><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jpeg"/><Relationship Id="rId14" Type="http://schemas.openxmlformats.org/officeDocument/2006/relationships/image" Target="../media/image27.png"/></Relationships>
</file>

<file path=ppt/slides/_rels/slide5.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18.png"/><Relationship Id="rId7"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alpha val="100000"/>
          </a:srgbClr>
        </a:solidFill>
        <a:effectLst/>
      </p:bgPr>
    </p:bg>
    <p:spTree>
      <p:nvGrpSpPr>
        <p:cNvPr id="1" name=""/>
        <p:cNvGrpSpPr/>
        <p:nvPr/>
      </p:nvGrpSpPr>
      <p:grpSpPr>
        <a:xfrm>
          <a:off x="0" y="0"/>
          <a:ext cx="0" cy="0"/>
          <a:chOff x="0" y="0"/>
          <a:chExt cx="0" cy="0"/>
        </a:xfrm>
      </p:grpSpPr>
      <p:pic>
        <p:nvPicPr>
          <p:cNvPr id="10002" name="image 10002"/>
          <p:cNvPicPr>
            <a:picLocks noChangeAspect="1"/>
          </p:cNvPicPr>
          <p:nvPr/>
        </p:nvPicPr>
        <p:blipFill>
          <a:blip r:embed="rId3"/>
          <a:srcRect/>
          <a:stretch>
            <a:fillRect/>
          </a:stretch>
        </p:blipFill>
        <p:spPr>
          <a:xfrm>
            <a:off x="0" y="0"/>
            <a:ext cx="24384000" cy="13703300"/>
          </a:xfrm>
          <a:prstGeom prst="rect">
            <a:avLst/>
          </a:prstGeom>
        </p:spPr>
      </p:pic>
      <p:sp>
        <p:nvSpPr>
          <p:cNvPr id="10004" name="Object 10004"/>
          <p:cNvSpPr txBox="1"/>
          <p:nvPr/>
        </p:nvSpPr>
        <p:spPr>
          <a:xfrm>
            <a:off x="13474700" y="5955790"/>
            <a:ext cx="8966200" cy="867517"/>
          </a:xfrm>
          <a:prstGeom prst="rect">
            <a:avLst/>
          </a:prstGeom>
        </p:spPr>
        <p:txBody>
          <a:bodyPr vert="horz" rtlCol="0" anchor="t" anchorCtr="0">
            <a:noAutofit/>
          </a:bodyPr>
          <a:lstStyle/>
          <a:p>
            <a:pPr algn="ctr">
              <a:lnSpc>
                <a:spcPct val="100000"/>
              </a:lnSpc>
            </a:pPr>
            <a:r>
              <a:rPr lang="zh-CN" altLang="en-US" sz="4000" b="1" spc="224" dirty="0">
                <a:latin typeface="华文行楷" panose="02010800040101010101" pitchFamily="2" charset="-122"/>
                <a:ea typeface="华文行楷" panose="02010800040101010101" pitchFamily="2" charset="-122"/>
              </a:rPr>
              <a:t>温州市第五十一中校本研训项目总结</a:t>
            </a:r>
            <a:endParaRPr lang="en-US" sz="2800" b="1" dirty="0">
              <a:latin typeface="华文行楷" panose="02010800040101010101" pitchFamily="2" charset="-122"/>
              <a:ea typeface="华文行楷" panose="02010800040101010101" pitchFamily="2" charset="-122"/>
            </a:endParaRPr>
          </a:p>
        </p:txBody>
      </p:sp>
      <p:pic>
        <p:nvPicPr>
          <p:cNvPr id="10005" name="image 10005"/>
          <p:cNvPicPr>
            <a:picLocks noChangeAspect="1"/>
          </p:cNvPicPr>
          <p:nvPr/>
        </p:nvPicPr>
        <p:blipFill>
          <a:blip r:embed="rId4"/>
          <a:srcRect/>
          <a:stretch>
            <a:fillRect/>
          </a:stretch>
        </p:blipFill>
        <p:spPr>
          <a:xfrm>
            <a:off x="13474700" y="5168900"/>
            <a:ext cx="8966200" cy="50800"/>
          </a:xfrm>
          <a:prstGeom prst="rect">
            <a:avLst/>
          </a:prstGeom>
        </p:spPr>
      </p:pic>
      <p:pic>
        <p:nvPicPr>
          <p:cNvPr id="10006" name="image 10006"/>
          <p:cNvPicPr>
            <a:picLocks noChangeAspect="1"/>
          </p:cNvPicPr>
          <p:nvPr/>
        </p:nvPicPr>
        <p:blipFill>
          <a:blip r:embed="rId4"/>
          <a:srcRect/>
          <a:stretch>
            <a:fillRect/>
          </a:stretch>
        </p:blipFill>
        <p:spPr>
          <a:xfrm>
            <a:off x="13474700" y="2260600"/>
            <a:ext cx="8966200" cy="50800"/>
          </a:xfrm>
          <a:prstGeom prst="rect">
            <a:avLst/>
          </a:prstGeom>
        </p:spPr>
      </p:pic>
      <p:pic>
        <p:nvPicPr>
          <p:cNvPr id="10007" name="image 10007"/>
          <p:cNvPicPr>
            <a:picLocks noChangeAspect="1"/>
          </p:cNvPicPr>
          <p:nvPr/>
        </p:nvPicPr>
        <p:blipFill>
          <a:blip r:embed="rId5"/>
          <a:srcRect/>
          <a:stretch>
            <a:fillRect/>
          </a:stretch>
        </p:blipFill>
        <p:spPr>
          <a:xfrm>
            <a:off x="10845800" y="2260600"/>
            <a:ext cx="50800" cy="2959100"/>
          </a:xfrm>
          <a:prstGeom prst="rect">
            <a:avLst/>
          </a:prstGeom>
        </p:spPr>
      </p:pic>
      <p:pic>
        <p:nvPicPr>
          <p:cNvPr id="10008" name="image 10008"/>
          <p:cNvPicPr>
            <a:picLocks noChangeAspect="1"/>
          </p:cNvPicPr>
          <p:nvPr/>
        </p:nvPicPr>
        <p:blipFill>
          <a:blip r:embed="rId6"/>
          <a:srcRect/>
          <a:stretch>
            <a:fillRect/>
          </a:stretch>
        </p:blipFill>
        <p:spPr>
          <a:xfrm>
            <a:off x="1282700" y="8051800"/>
            <a:ext cx="5969000" cy="4648200"/>
          </a:xfrm>
          <a:prstGeom prst="rect">
            <a:avLst/>
          </a:prstGeom>
        </p:spPr>
      </p:pic>
      <p:sp>
        <p:nvSpPr>
          <p:cNvPr id="10009" name="Object 10009"/>
          <p:cNvSpPr txBox="1"/>
          <p:nvPr/>
        </p:nvSpPr>
        <p:spPr>
          <a:xfrm>
            <a:off x="1282700" y="9941638"/>
            <a:ext cx="5969000" cy="1577474"/>
          </a:xfrm>
          <a:prstGeom prst="rect">
            <a:avLst/>
          </a:prstGeom>
        </p:spPr>
        <p:txBody>
          <a:bodyPr vert="horz" rtlCol="0" anchor="t" anchorCtr="0">
            <a:noAutofit/>
          </a:bodyPr>
          <a:lstStyle/>
          <a:p>
            <a:pPr algn="ctr">
              <a:lnSpc>
                <a:spcPct val="100000"/>
              </a:lnSpc>
            </a:pPr>
            <a:r>
              <a:rPr lang="zh-CN" altLang="en-US" sz="4000" b="1" spc="359" dirty="0">
                <a:solidFill>
                  <a:srgbClr val="FFFFFF">
                    <a:alpha val="100000"/>
                  </a:srgbClr>
                </a:solidFill>
                <a:latin typeface="华文隶书" panose="02010800040101010101" pitchFamily="2" charset="-122"/>
                <a:ea typeface="华文隶书" panose="02010800040101010101" pitchFamily="2" charset="-122"/>
              </a:rPr>
              <a:t>温州市第五十一中学</a:t>
            </a:r>
            <a:endParaRPr lang="en-US" altLang="zh-CN" sz="4000" b="1" spc="359" dirty="0">
              <a:solidFill>
                <a:srgbClr val="FFFFFF">
                  <a:alpha val="100000"/>
                </a:srgbClr>
              </a:solidFill>
              <a:latin typeface="华文隶书" panose="02010800040101010101" pitchFamily="2" charset="-122"/>
              <a:ea typeface="华文隶书" panose="02010800040101010101" pitchFamily="2" charset="-122"/>
            </a:endParaRPr>
          </a:p>
          <a:p>
            <a:pPr algn="ctr">
              <a:lnSpc>
                <a:spcPct val="100000"/>
              </a:lnSpc>
            </a:pPr>
            <a:r>
              <a:rPr lang="zh-CN" altLang="en-US" sz="4000" b="1" spc="359" dirty="0">
                <a:solidFill>
                  <a:srgbClr val="FFFFFF">
                    <a:alpha val="100000"/>
                  </a:srgbClr>
                </a:solidFill>
                <a:latin typeface="华文隶书" panose="02010800040101010101" pitchFamily="2" charset="-122"/>
                <a:ea typeface="华文隶书" panose="02010800040101010101" pitchFamily="2" charset="-122"/>
              </a:rPr>
              <a:t>教师发展处</a:t>
            </a:r>
            <a:endParaRPr lang="en-US" sz="2800" b="1" dirty="0">
              <a:latin typeface="华文隶书" panose="02010800040101010101" pitchFamily="2" charset="-122"/>
              <a:ea typeface="华文隶书" panose="02010800040101010101" pitchFamily="2" charset="-122"/>
            </a:endParaRPr>
          </a:p>
        </p:txBody>
      </p:sp>
      <p:pic>
        <p:nvPicPr>
          <p:cNvPr id="100010" name="image 100010"/>
          <p:cNvPicPr>
            <a:picLocks noChangeAspect="1"/>
          </p:cNvPicPr>
          <p:nvPr/>
        </p:nvPicPr>
        <p:blipFill>
          <a:blip r:embed="rId7">
            <a:alphaModFix amt="50196"/>
          </a:blip>
          <a:srcRect/>
          <a:stretch>
            <a:fillRect/>
          </a:stretch>
        </p:blipFill>
        <p:spPr>
          <a:xfrm>
            <a:off x="1790700" y="9017000"/>
            <a:ext cx="292100" cy="292100"/>
          </a:xfrm>
          <a:prstGeom prst="rect">
            <a:avLst/>
          </a:prstGeom>
        </p:spPr>
      </p:pic>
      <p:pic>
        <p:nvPicPr>
          <p:cNvPr id="100011" name="image 100011"/>
          <p:cNvPicPr>
            <a:picLocks noChangeAspect="1"/>
          </p:cNvPicPr>
          <p:nvPr/>
        </p:nvPicPr>
        <p:blipFill>
          <a:blip r:embed="rId7">
            <a:alphaModFix amt="50196"/>
          </a:blip>
          <a:srcRect/>
          <a:stretch>
            <a:fillRect/>
          </a:stretch>
        </p:blipFill>
        <p:spPr>
          <a:xfrm>
            <a:off x="6502400" y="9017000"/>
            <a:ext cx="292100" cy="292100"/>
          </a:xfrm>
          <a:prstGeom prst="rect">
            <a:avLst/>
          </a:prstGeom>
        </p:spPr>
      </p:pic>
      <p:pic>
        <p:nvPicPr>
          <p:cNvPr id="100012" name="image 100012"/>
          <p:cNvPicPr>
            <a:picLocks noChangeAspect="1"/>
          </p:cNvPicPr>
          <p:nvPr/>
        </p:nvPicPr>
        <p:blipFill>
          <a:blip r:embed="rId7">
            <a:alphaModFix amt="50196"/>
          </a:blip>
          <a:srcRect/>
          <a:stretch>
            <a:fillRect/>
          </a:stretch>
        </p:blipFill>
        <p:spPr>
          <a:xfrm>
            <a:off x="1790700" y="11976100"/>
            <a:ext cx="292100" cy="292100"/>
          </a:xfrm>
          <a:prstGeom prst="rect">
            <a:avLst/>
          </a:prstGeom>
        </p:spPr>
      </p:pic>
      <p:pic>
        <p:nvPicPr>
          <p:cNvPr id="100013" name="image 100013"/>
          <p:cNvPicPr>
            <a:picLocks noChangeAspect="1"/>
          </p:cNvPicPr>
          <p:nvPr/>
        </p:nvPicPr>
        <p:blipFill>
          <a:blip r:embed="rId7">
            <a:alphaModFix amt="50196"/>
          </a:blip>
          <a:srcRect/>
          <a:stretch>
            <a:fillRect/>
          </a:stretch>
        </p:blipFill>
        <p:spPr>
          <a:xfrm>
            <a:off x="6502400" y="11976100"/>
            <a:ext cx="292100" cy="292100"/>
          </a:xfrm>
          <a:prstGeom prst="rect">
            <a:avLst/>
          </a:prstGeom>
        </p:spPr>
      </p:pic>
      <p:sp>
        <p:nvSpPr>
          <p:cNvPr id="100014" name="Object 100014"/>
          <p:cNvSpPr txBox="1"/>
          <p:nvPr/>
        </p:nvSpPr>
        <p:spPr>
          <a:xfrm>
            <a:off x="2910066" y="2147025"/>
            <a:ext cx="7531100" cy="3124200"/>
          </a:xfrm>
          <a:prstGeom prst="rect">
            <a:avLst/>
          </a:prstGeom>
        </p:spPr>
        <p:txBody>
          <a:bodyPr vert="horz" rtlCol="0" anchor="t" anchorCtr="0">
            <a:noAutofit/>
          </a:bodyPr>
          <a:lstStyle/>
          <a:p>
            <a:pPr algn="r">
              <a:lnSpc>
                <a:spcPct val="95000"/>
              </a:lnSpc>
            </a:pPr>
            <a:r>
              <a:rPr lang="en-US" sz="10820" b="1" dirty="0">
                <a:solidFill>
                  <a:srgbClr val="FFFF00"/>
                </a:solidFill>
                <a:latin typeface="SourceHanSansSC-Light"/>
                <a:ea typeface="SourceHanSansSC-Light"/>
              </a:rPr>
              <a:t>20</a:t>
            </a:r>
            <a:r>
              <a:rPr lang="en-US" altLang="zh-CN" sz="10820" b="1" dirty="0">
                <a:solidFill>
                  <a:srgbClr val="FFFF00"/>
                </a:solidFill>
                <a:latin typeface="SourceHanSansSC-Light"/>
                <a:ea typeface="SourceHanSansSC-Light"/>
              </a:rPr>
              <a:t>20</a:t>
            </a:r>
            <a:endParaRPr lang="en-US" b="1" dirty="0">
              <a:solidFill>
                <a:srgbClr val="FFFF00"/>
              </a:solidFill>
            </a:endParaRPr>
          </a:p>
          <a:p>
            <a:pPr algn="r">
              <a:lnSpc>
                <a:spcPct val="95000"/>
              </a:lnSpc>
            </a:pPr>
            <a:r>
              <a:rPr lang="en-US" sz="10820" b="1" dirty="0">
                <a:solidFill>
                  <a:srgbClr val="FFFF00"/>
                </a:solidFill>
                <a:latin typeface="SourceHanSansSC-Light"/>
                <a:ea typeface="SourceHanSansSC-Light"/>
              </a:rPr>
              <a:t>winter</a:t>
            </a:r>
            <a:endParaRPr lang="en-US" b="1" dirty="0">
              <a:solidFill>
                <a:srgbClr val="FFFF00"/>
              </a:solidFill>
            </a:endParaRPr>
          </a:p>
        </p:txBody>
      </p:sp>
      <p:pic>
        <p:nvPicPr>
          <p:cNvPr id="100015" name="image 100015"/>
          <p:cNvPicPr>
            <a:picLocks noChangeAspect="1"/>
          </p:cNvPicPr>
          <p:nvPr/>
        </p:nvPicPr>
        <p:blipFill>
          <a:blip r:embed="rId8"/>
          <a:srcRect/>
          <a:stretch>
            <a:fillRect/>
          </a:stretch>
        </p:blipFill>
        <p:spPr>
          <a:xfrm>
            <a:off x="14082199" y="6858000"/>
            <a:ext cx="8003100" cy="5125952"/>
          </a:xfrm>
          <a:prstGeom prst="rect">
            <a:avLst/>
          </a:prstGeom>
        </p:spPr>
      </p:pic>
      <p:sp>
        <p:nvSpPr>
          <p:cNvPr id="3" name="文本框 2">
            <a:extLst>
              <a:ext uri="{FF2B5EF4-FFF2-40B4-BE49-F238E27FC236}">
                <a16:creationId xmlns:a16="http://schemas.microsoft.com/office/drawing/2014/main" id="{4F5D52C0-1674-4A75-991B-7051FF66C3CB}"/>
              </a:ext>
            </a:extLst>
          </p:cNvPr>
          <p:cNvSpPr txBox="1"/>
          <p:nvPr/>
        </p:nvSpPr>
        <p:spPr>
          <a:xfrm>
            <a:off x="13600649" y="2471450"/>
            <a:ext cx="8966200" cy="2554545"/>
          </a:xfrm>
          <a:prstGeom prst="rect">
            <a:avLst/>
          </a:prstGeom>
          <a:noFill/>
        </p:spPr>
        <p:txBody>
          <a:bodyPr wrap="square" rtlCol="0">
            <a:spAutoFit/>
          </a:bodyPr>
          <a:lstStyle/>
          <a:p>
            <a:r>
              <a:rPr lang="zh-CN" altLang="zh-CN" sz="8000" b="1" dirty="0">
                <a:solidFill>
                  <a:srgbClr val="FF0000"/>
                </a:solidFill>
                <a:latin typeface="黑体" panose="02010609060101010101" pitchFamily="49" charset="-122"/>
                <a:ea typeface="黑体" panose="02010609060101010101" pitchFamily="49" charset="-122"/>
              </a:rPr>
              <a:t>三单理念下提升课堂有效的主题培训</a:t>
            </a:r>
            <a:endParaRPr lang="zh-CN" altLang="en-US" sz="8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0014"/>
                                        </p:tgtEl>
                                        <p:attrNameLst>
                                          <p:attrName>style.visibility</p:attrName>
                                        </p:attrNameLst>
                                      </p:cBhvr>
                                      <p:to>
                                        <p:strVal val="visible"/>
                                      </p:to>
                                    </p:set>
                                    <p:anim calcmode="lin" valueType="num">
                                      <p:cBhvr>
                                        <p:cTn id="7" dur="500" fill="hold"/>
                                        <p:tgtEl>
                                          <p:spTgt spid="100014"/>
                                        </p:tgtEl>
                                        <p:attrNameLst>
                                          <p:attrName>ppt_w</p:attrName>
                                        </p:attrNameLst>
                                      </p:cBhvr>
                                      <p:tavLst>
                                        <p:tav tm="0">
                                          <p:val>
                                            <p:fltVal val="0"/>
                                          </p:val>
                                        </p:tav>
                                        <p:tav tm="100000">
                                          <p:val>
                                            <p:strVal val="#ppt_w"/>
                                          </p:val>
                                        </p:tav>
                                      </p:tavLst>
                                    </p:anim>
                                    <p:anim calcmode="lin" valueType="num">
                                      <p:cBhvr>
                                        <p:cTn id="8" dur="500" fill="hold"/>
                                        <p:tgtEl>
                                          <p:spTgt spid="100014"/>
                                        </p:tgtEl>
                                        <p:attrNameLst>
                                          <p:attrName>ppt_h</p:attrName>
                                        </p:attrNameLst>
                                      </p:cBhvr>
                                      <p:tavLst>
                                        <p:tav tm="0">
                                          <p:val>
                                            <p:fltVal val="0"/>
                                          </p:val>
                                        </p:tav>
                                        <p:tav tm="100000">
                                          <p:val>
                                            <p:strVal val="#ppt_h"/>
                                          </p:val>
                                        </p:tav>
                                      </p:tavLst>
                                    </p:anim>
                                    <p:animEffect transition="in" filter="fade">
                                      <p:cBhvr>
                                        <p:cTn id="9" dur="500"/>
                                        <p:tgtEl>
                                          <p:spTgt spid="10001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0015"/>
                                        </p:tgtEl>
                                        <p:attrNameLst>
                                          <p:attrName>style.visibility</p:attrName>
                                        </p:attrNameLst>
                                      </p:cBhvr>
                                      <p:to>
                                        <p:strVal val="visible"/>
                                      </p:to>
                                    </p:set>
                                    <p:anim calcmode="lin" valueType="num">
                                      <p:cBhvr>
                                        <p:cTn id="13" dur="500" fill="hold"/>
                                        <p:tgtEl>
                                          <p:spTgt spid="100015"/>
                                        </p:tgtEl>
                                        <p:attrNameLst>
                                          <p:attrName>ppt_w</p:attrName>
                                        </p:attrNameLst>
                                      </p:cBhvr>
                                      <p:tavLst>
                                        <p:tav tm="0">
                                          <p:val>
                                            <p:fltVal val="0"/>
                                          </p:val>
                                        </p:tav>
                                        <p:tav tm="100000">
                                          <p:val>
                                            <p:strVal val="#ppt_w"/>
                                          </p:val>
                                        </p:tav>
                                      </p:tavLst>
                                    </p:anim>
                                    <p:anim calcmode="lin" valueType="num">
                                      <p:cBhvr>
                                        <p:cTn id="14" dur="500" fill="hold"/>
                                        <p:tgtEl>
                                          <p:spTgt spid="100015"/>
                                        </p:tgtEl>
                                        <p:attrNameLst>
                                          <p:attrName>ppt_h</p:attrName>
                                        </p:attrNameLst>
                                      </p:cBhvr>
                                      <p:tavLst>
                                        <p:tav tm="0">
                                          <p:val>
                                            <p:fltVal val="0"/>
                                          </p:val>
                                        </p:tav>
                                        <p:tav tm="100000">
                                          <p:val>
                                            <p:strVal val="#ppt_h"/>
                                          </p:val>
                                        </p:tav>
                                      </p:tavLst>
                                    </p:anim>
                                    <p:animEffect transition="in" filter="fade">
                                      <p:cBhvr>
                                        <p:cTn id="15" dur="500"/>
                                        <p:tgtEl>
                                          <p:spTgt spid="100015"/>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randombar(horizontal)">
                                      <p:cBhvr>
                                        <p:cTn id="20" dur="500"/>
                                        <p:tgtEl>
                                          <p:spTgt spid="3"/>
                                        </p:tgtEl>
                                      </p:cBhvr>
                                    </p:animEffect>
                                  </p:childTnLst>
                                </p:cTn>
                              </p:par>
                            </p:childTnLst>
                          </p:cTn>
                        </p:par>
                        <p:par>
                          <p:cTn id="21" fill="hold">
                            <p:stCondLst>
                              <p:cond delay="500"/>
                            </p:stCondLst>
                            <p:childTnLst>
                              <p:par>
                                <p:cTn id="22" presetID="53" presetClass="entr" presetSubtype="16" fill="hold" grpId="0" nodeType="afterEffect">
                                  <p:stCondLst>
                                    <p:cond delay="0"/>
                                  </p:stCondLst>
                                  <p:childTnLst>
                                    <p:set>
                                      <p:cBhvr>
                                        <p:cTn id="23" dur="1" fill="hold">
                                          <p:stCondLst>
                                            <p:cond delay="0"/>
                                          </p:stCondLst>
                                        </p:cTn>
                                        <p:tgtEl>
                                          <p:spTgt spid="10004"/>
                                        </p:tgtEl>
                                        <p:attrNameLst>
                                          <p:attrName>style.visibility</p:attrName>
                                        </p:attrNameLst>
                                      </p:cBhvr>
                                      <p:to>
                                        <p:strVal val="visible"/>
                                      </p:to>
                                    </p:set>
                                    <p:anim calcmode="lin" valueType="num">
                                      <p:cBhvr>
                                        <p:cTn id="24" dur="500" fill="hold"/>
                                        <p:tgtEl>
                                          <p:spTgt spid="10004"/>
                                        </p:tgtEl>
                                        <p:attrNameLst>
                                          <p:attrName>ppt_w</p:attrName>
                                        </p:attrNameLst>
                                      </p:cBhvr>
                                      <p:tavLst>
                                        <p:tav tm="0">
                                          <p:val>
                                            <p:fltVal val="0"/>
                                          </p:val>
                                        </p:tav>
                                        <p:tav tm="100000">
                                          <p:val>
                                            <p:strVal val="#ppt_w"/>
                                          </p:val>
                                        </p:tav>
                                      </p:tavLst>
                                    </p:anim>
                                    <p:anim calcmode="lin" valueType="num">
                                      <p:cBhvr>
                                        <p:cTn id="25" dur="500" fill="hold"/>
                                        <p:tgtEl>
                                          <p:spTgt spid="10004"/>
                                        </p:tgtEl>
                                        <p:attrNameLst>
                                          <p:attrName>ppt_h</p:attrName>
                                        </p:attrNameLst>
                                      </p:cBhvr>
                                      <p:tavLst>
                                        <p:tav tm="0">
                                          <p:val>
                                            <p:fltVal val="0"/>
                                          </p:val>
                                        </p:tav>
                                        <p:tav tm="100000">
                                          <p:val>
                                            <p:strVal val="#ppt_h"/>
                                          </p:val>
                                        </p:tav>
                                      </p:tavLst>
                                    </p:anim>
                                    <p:animEffect transition="in" filter="fade">
                                      <p:cBhvr>
                                        <p:cTn id="26" dur="500"/>
                                        <p:tgtEl>
                                          <p:spTgt spid="10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04" grpId="0"/>
      <p:bldP spid="100014"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name="Slide 6">
    <p:bg>
      <p:bgPr>
        <a:solidFill>
          <a:srgbClr val="FFFFFF">
            <a:alpha val="100000"/>
          </a:srgbClr>
        </a:solidFill>
        <a:effectLst/>
      </p:bgPr>
    </p:bg>
    <p:spTree>
      <p:nvGrpSpPr>
        <p:cNvPr id="1" name=""/>
        <p:cNvGrpSpPr/>
        <p:nvPr/>
      </p:nvGrpSpPr>
      <p:grpSpPr>
        <a:xfrm>
          <a:off x="0" y="0"/>
          <a:ext cx="0" cy="0"/>
          <a:chOff x="0" y="0"/>
          <a:chExt cx="0" cy="0"/>
        </a:xfrm>
      </p:grpSpPr>
      <p:pic>
        <p:nvPicPr>
          <p:cNvPr id="60002" name="image 60002"/>
          <p:cNvPicPr>
            <a:picLocks noChangeAspect="1"/>
          </p:cNvPicPr>
          <p:nvPr/>
        </p:nvPicPr>
        <p:blipFill>
          <a:blip r:embed="rId3"/>
          <a:srcRect/>
          <a:stretch>
            <a:fillRect/>
          </a:stretch>
        </p:blipFill>
        <p:spPr>
          <a:xfrm>
            <a:off x="0" y="0"/>
            <a:ext cx="24384000" cy="13703300"/>
          </a:xfrm>
          <a:prstGeom prst="rect">
            <a:avLst/>
          </a:prstGeom>
        </p:spPr>
      </p:pic>
      <p:sp>
        <p:nvSpPr>
          <p:cNvPr id="14" name="TextBox 21">
            <a:extLst>
              <a:ext uri="{FF2B5EF4-FFF2-40B4-BE49-F238E27FC236}">
                <a16:creationId xmlns:a16="http://schemas.microsoft.com/office/drawing/2014/main" id="{765E890E-83C0-4615-81BC-B99DED30D251}"/>
              </a:ext>
            </a:extLst>
          </p:cNvPr>
          <p:cNvSpPr txBox="1">
            <a:spLocks noChangeArrowheads="1"/>
          </p:cNvSpPr>
          <p:nvPr/>
        </p:nvSpPr>
        <p:spPr bwMode="auto">
          <a:xfrm>
            <a:off x="5509649" y="1995278"/>
            <a:ext cx="523220" cy="10102296"/>
          </a:xfrm>
          <a:prstGeom prst="rect">
            <a:avLst/>
          </a:prstGeom>
          <a:noFill/>
          <a:ln w="9525">
            <a:noFill/>
            <a:miter lim="800000"/>
          </a:ln>
        </p:spPr>
        <p:txBody>
          <a:bodyPr vert="eaVert" wrap="square">
            <a:spAutoFit/>
          </a:bodyPr>
          <a:lstStyle/>
          <a:p>
            <a:endParaRPr lang="zh-CN" altLang="en-US" sz="2200">
              <a:solidFill>
                <a:schemeClr val="tx1">
                  <a:lumMod val="75000"/>
                  <a:lumOff val="25000"/>
                </a:schemeClr>
              </a:solidFill>
              <a:latin typeface="Calibri" panose="020F0502020204030204" pitchFamily="34" charset="0"/>
            </a:endParaRPr>
          </a:p>
        </p:txBody>
      </p:sp>
      <p:sp>
        <p:nvSpPr>
          <p:cNvPr id="15" name="Freeform 171">
            <a:extLst>
              <a:ext uri="{FF2B5EF4-FFF2-40B4-BE49-F238E27FC236}">
                <a16:creationId xmlns:a16="http://schemas.microsoft.com/office/drawing/2014/main" id="{B42097DE-7EA1-4C8E-BE4B-C4DD675A12E4}"/>
              </a:ext>
            </a:extLst>
          </p:cNvPr>
          <p:cNvSpPr>
            <a:spLocks noEditPoints="1"/>
          </p:cNvSpPr>
          <p:nvPr/>
        </p:nvSpPr>
        <p:spPr bwMode="auto">
          <a:xfrm>
            <a:off x="1586637" y="3209271"/>
            <a:ext cx="976424" cy="836932"/>
          </a:xfrm>
          <a:custGeom>
            <a:avLst/>
            <a:gdLst>
              <a:gd name="T0" fmla="*/ 169 w 169"/>
              <a:gd name="T1" fmla="*/ 40 h 145"/>
              <a:gd name="T2" fmla="*/ 169 w 169"/>
              <a:gd name="T3" fmla="*/ 76 h 145"/>
              <a:gd name="T4" fmla="*/ 0 w 169"/>
              <a:gd name="T5" fmla="*/ 76 h 145"/>
              <a:gd name="T6" fmla="*/ 0 w 169"/>
              <a:gd name="T7" fmla="*/ 40 h 145"/>
              <a:gd name="T8" fmla="*/ 4 w 169"/>
              <a:gd name="T9" fmla="*/ 29 h 145"/>
              <a:gd name="T10" fmla="*/ 15 w 169"/>
              <a:gd name="T11" fmla="*/ 24 h 145"/>
              <a:gd name="T12" fmla="*/ 48 w 169"/>
              <a:gd name="T13" fmla="*/ 24 h 145"/>
              <a:gd name="T14" fmla="*/ 48 w 169"/>
              <a:gd name="T15" fmla="*/ 9 h 145"/>
              <a:gd name="T16" fmla="*/ 51 w 169"/>
              <a:gd name="T17" fmla="*/ 3 h 145"/>
              <a:gd name="T18" fmla="*/ 57 w 169"/>
              <a:gd name="T19" fmla="*/ 0 h 145"/>
              <a:gd name="T20" fmla="*/ 112 w 169"/>
              <a:gd name="T21" fmla="*/ 0 h 145"/>
              <a:gd name="T22" fmla="*/ 118 w 169"/>
              <a:gd name="T23" fmla="*/ 3 h 145"/>
              <a:gd name="T24" fmla="*/ 121 w 169"/>
              <a:gd name="T25" fmla="*/ 9 h 145"/>
              <a:gd name="T26" fmla="*/ 121 w 169"/>
              <a:gd name="T27" fmla="*/ 24 h 145"/>
              <a:gd name="T28" fmla="*/ 154 w 169"/>
              <a:gd name="T29" fmla="*/ 24 h 145"/>
              <a:gd name="T30" fmla="*/ 165 w 169"/>
              <a:gd name="T31" fmla="*/ 29 h 145"/>
              <a:gd name="T32" fmla="*/ 169 w 169"/>
              <a:gd name="T33" fmla="*/ 40 h 145"/>
              <a:gd name="T34" fmla="*/ 169 w 169"/>
              <a:gd name="T35" fmla="*/ 85 h 145"/>
              <a:gd name="T36" fmla="*/ 169 w 169"/>
              <a:gd name="T37" fmla="*/ 130 h 145"/>
              <a:gd name="T38" fmla="*/ 165 w 169"/>
              <a:gd name="T39" fmla="*/ 141 h 145"/>
              <a:gd name="T40" fmla="*/ 154 w 169"/>
              <a:gd name="T41" fmla="*/ 145 h 145"/>
              <a:gd name="T42" fmla="*/ 15 w 169"/>
              <a:gd name="T43" fmla="*/ 145 h 145"/>
              <a:gd name="T44" fmla="*/ 4 w 169"/>
              <a:gd name="T45" fmla="*/ 141 h 145"/>
              <a:gd name="T46" fmla="*/ 0 w 169"/>
              <a:gd name="T47" fmla="*/ 130 h 145"/>
              <a:gd name="T48" fmla="*/ 0 w 169"/>
              <a:gd name="T49" fmla="*/ 85 h 145"/>
              <a:gd name="T50" fmla="*/ 63 w 169"/>
              <a:gd name="T51" fmla="*/ 85 h 145"/>
              <a:gd name="T52" fmla="*/ 63 w 169"/>
              <a:gd name="T53" fmla="*/ 100 h 145"/>
              <a:gd name="T54" fmla="*/ 65 w 169"/>
              <a:gd name="T55" fmla="*/ 104 h 145"/>
              <a:gd name="T56" fmla="*/ 69 w 169"/>
              <a:gd name="T57" fmla="*/ 106 h 145"/>
              <a:gd name="T58" fmla="*/ 100 w 169"/>
              <a:gd name="T59" fmla="*/ 106 h 145"/>
              <a:gd name="T60" fmla="*/ 104 w 169"/>
              <a:gd name="T61" fmla="*/ 104 h 145"/>
              <a:gd name="T62" fmla="*/ 106 w 169"/>
              <a:gd name="T63" fmla="*/ 100 h 145"/>
              <a:gd name="T64" fmla="*/ 106 w 169"/>
              <a:gd name="T65" fmla="*/ 85 h 145"/>
              <a:gd name="T66" fmla="*/ 169 w 169"/>
              <a:gd name="T67" fmla="*/ 85 h 145"/>
              <a:gd name="T68" fmla="*/ 60 w 169"/>
              <a:gd name="T69" fmla="*/ 24 h 145"/>
              <a:gd name="T70" fmla="*/ 109 w 169"/>
              <a:gd name="T71" fmla="*/ 24 h 145"/>
              <a:gd name="T72" fmla="*/ 109 w 169"/>
              <a:gd name="T73" fmla="*/ 12 h 145"/>
              <a:gd name="T74" fmla="*/ 60 w 169"/>
              <a:gd name="T75" fmla="*/ 12 h 145"/>
              <a:gd name="T76" fmla="*/ 60 w 169"/>
              <a:gd name="T77" fmla="*/ 24 h 145"/>
              <a:gd name="T78" fmla="*/ 97 w 169"/>
              <a:gd name="T79" fmla="*/ 85 h 145"/>
              <a:gd name="T80" fmla="*/ 97 w 169"/>
              <a:gd name="T81" fmla="*/ 97 h 145"/>
              <a:gd name="T82" fmla="*/ 72 w 169"/>
              <a:gd name="T83" fmla="*/ 97 h 145"/>
              <a:gd name="T84" fmla="*/ 72 w 169"/>
              <a:gd name="T85" fmla="*/ 85 h 145"/>
              <a:gd name="T86" fmla="*/ 97 w 169"/>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5">
                <a:moveTo>
                  <a:pt x="169" y="40"/>
                </a:moveTo>
                <a:cubicBezTo>
                  <a:pt x="169" y="76"/>
                  <a:pt x="169" y="76"/>
                  <a:pt x="169" y="76"/>
                </a:cubicBezTo>
                <a:cubicBezTo>
                  <a:pt x="0" y="76"/>
                  <a:pt x="0" y="76"/>
                  <a:pt x="0" y="76"/>
                </a:cubicBezTo>
                <a:cubicBezTo>
                  <a:pt x="0" y="40"/>
                  <a:pt x="0" y="40"/>
                  <a:pt x="0" y="40"/>
                </a:cubicBezTo>
                <a:cubicBezTo>
                  <a:pt x="0" y="35"/>
                  <a:pt x="1" y="32"/>
                  <a:pt x="4" y="29"/>
                </a:cubicBezTo>
                <a:cubicBezTo>
                  <a:pt x="7" y="26"/>
                  <a:pt x="11" y="24"/>
                  <a:pt x="15" y="24"/>
                </a:cubicBezTo>
                <a:cubicBezTo>
                  <a:pt x="48" y="24"/>
                  <a:pt x="48" y="24"/>
                  <a:pt x="48" y="24"/>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4"/>
                  <a:pt x="121" y="24"/>
                  <a:pt x="121" y="24"/>
                </a:cubicBezTo>
                <a:cubicBezTo>
                  <a:pt x="154" y="24"/>
                  <a:pt x="154" y="24"/>
                  <a:pt x="154" y="24"/>
                </a:cubicBezTo>
                <a:cubicBezTo>
                  <a:pt x="158" y="24"/>
                  <a:pt x="162" y="26"/>
                  <a:pt x="165" y="29"/>
                </a:cubicBezTo>
                <a:cubicBezTo>
                  <a:pt x="168" y="32"/>
                  <a:pt x="169" y="35"/>
                  <a:pt x="169" y="40"/>
                </a:cubicBezTo>
                <a:close/>
                <a:moveTo>
                  <a:pt x="169" y="85"/>
                </a:moveTo>
                <a:cubicBezTo>
                  <a:pt x="169" y="130"/>
                  <a:pt x="169" y="130"/>
                  <a:pt x="169" y="130"/>
                </a:cubicBezTo>
                <a:cubicBezTo>
                  <a:pt x="169" y="134"/>
                  <a:pt x="168" y="138"/>
                  <a:pt x="165" y="141"/>
                </a:cubicBezTo>
                <a:cubicBezTo>
                  <a:pt x="162" y="144"/>
                  <a:pt x="158" y="145"/>
                  <a:pt x="154" y="145"/>
                </a:cubicBezTo>
                <a:cubicBezTo>
                  <a:pt x="15" y="145"/>
                  <a:pt x="15" y="145"/>
                  <a:pt x="15" y="145"/>
                </a:cubicBezTo>
                <a:cubicBezTo>
                  <a:pt x="11" y="145"/>
                  <a:pt x="7" y="144"/>
                  <a:pt x="4" y="141"/>
                </a:cubicBezTo>
                <a:cubicBezTo>
                  <a:pt x="1" y="138"/>
                  <a:pt x="0" y="134"/>
                  <a:pt x="0" y="130"/>
                </a:cubicBezTo>
                <a:cubicBezTo>
                  <a:pt x="0" y="85"/>
                  <a:pt x="0" y="85"/>
                  <a:pt x="0" y="85"/>
                </a:cubicBezTo>
                <a:cubicBezTo>
                  <a:pt x="63" y="85"/>
                  <a:pt x="63" y="85"/>
                  <a:pt x="63" y="85"/>
                </a:cubicBezTo>
                <a:cubicBezTo>
                  <a:pt x="63" y="100"/>
                  <a:pt x="63" y="100"/>
                  <a:pt x="63" y="100"/>
                </a:cubicBezTo>
                <a:cubicBezTo>
                  <a:pt x="63" y="102"/>
                  <a:pt x="64" y="103"/>
                  <a:pt x="65" y="104"/>
                </a:cubicBezTo>
                <a:cubicBezTo>
                  <a:pt x="66" y="106"/>
                  <a:pt x="68" y="106"/>
                  <a:pt x="69" y="106"/>
                </a:cubicBezTo>
                <a:cubicBezTo>
                  <a:pt x="100" y="106"/>
                  <a:pt x="100" y="106"/>
                  <a:pt x="100" y="106"/>
                </a:cubicBezTo>
                <a:cubicBezTo>
                  <a:pt x="101" y="106"/>
                  <a:pt x="103" y="106"/>
                  <a:pt x="104" y="104"/>
                </a:cubicBezTo>
                <a:cubicBezTo>
                  <a:pt x="105" y="103"/>
                  <a:pt x="106" y="102"/>
                  <a:pt x="106" y="100"/>
                </a:cubicBezTo>
                <a:cubicBezTo>
                  <a:pt x="106" y="85"/>
                  <a:pt x="106" y="85"/>
                  <a:pt x="106" y="85"/>
                </a:cubicBezTo>
                <a:lnTo>
                  <a:pt x="169" y="85"/>
                </a:lnTo>
                <a:close/>
                <a:moveTo>
                  <a:pt x="60" y="24"/>
                </a:moveTo>
                <a:cubicBezTo>
                  <a:pt x="109" y="24"/>
                  <a:pt x="109" y="24"/>
                  <a:pt x="109" y="24"/>
                </a:cubicBezTo>
                <a:cubicBezTo>
                  <a:pt x="109" y="12"/>
                  <a:pt x="109" y="12"/>
                  <a:pt x="109" y="12"/>
                </a:cubicBezTo>
                <a:cubicBezTo>
                  <a:pt x="60" y="12"/>
                  <a:pt x="60" y="12"/>
                  <a:pt x="60" y="12"/>
                </a:cubicBezTo>
                <a:lnTo>
                  <a:pt x="60" y="24"/>
                </a:lnTo>
                <a:close/>
                <a:moveTo>
                  <a:pt x="97" y="85"/>
                </a:moveTo>
                <a:cubicBezTo>
                  <a:pt x="97" y="97"/>
                  <a:pt x="97" y="97"/>
                  <a:pt x="97" y="97"/>
                </a:cubicBezTo>
                <a:cubicBezTo>
                  <a:pt x="72" y="97"/>
                  <a:pt x="72" y="97"/>
                  <a:pt x="72" y="97"/>
                </a:cubicBezTo>
                <a:cubicBezTo>
                  <a:pt x="72" y="85"/>
                  <a:pt x="72" y="85"/>
                  <a:pt x="72" y="85"/>
                </a:cubicBezTo>
                <a:lnTo>
                  <a:pt x="97" y="85"/>
                </a:lnTo>
                <a:close/>
              </a:path>
            </a:pathLst>
          </a:custGeom>
          <a:blipFill>
            <a:blip r:embed="rId4" cstate="email">
              <a:extLst>
                <a:ext uri="{28A0092B-C50C-407E-A947-70E740481C1C}">
                  <a14:useLocalDpi xmlns:a14="http://schemas.microsoft.com/office/drawing/2010/main"/>
                </a:ext>
              </a:extLst>
            </a:blip>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lumMod val="50000"/>
                </a:schemeClr>
              </a:solidFill>
              <a:sym typeface="+mn-lt"/>
            </a:endParaRPr>
          </a:p>
        </p:txBody>
      </p:sp>
      <p:sp>
        <p:nvSpPr>
          <p:cNvPr id="16" name="TextBox 23">
            <a:extLst>
              <a:ext uri="{FF2B5EF4-FFF2-40B4-BE49-F238E27FC236}">
                <a16:creationId xmlns:a16="http://schemas.microsoft.com/office/drawing/2014/main" id="{7804ED0F-380B-46D1-8FB8-2722CFD11B5A}"/>
              </a:ext>
            </a:extLst>
          </p:cNvPr>
          <p:cNvSpPr txBox="1"/>
          <p:nvPr/>
        </p:nvSpPr>
        <p:spPr>
          <a:xfrm>
            <a:off x="2744676" y="3181019"/>
            <a:ext cx="8672567" cy="972574"/>
          </a:xfrm>
          <a:prstGeom prst="rect">
            <a:avLst/>
          </a:prstGeom>
          <a:noFill/>
        </p:spPr>
        <p:txBody>
          <a:bodyPr wrap="none" rtlCol="0">
            <a:spAutoFit/>
          </a:bodyPr>
          <a:lstStyle/>
          <a:p>
            <a:pPr>
              <a:lnSpc>
                <a:spcPct val="130000"/>
              </a:lnSpc>
            </a:pPr>
            <a:r>
              <a:rPr lang="zh-CN" altLang="en-US" sz="44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sym typeface="+mn-lt"/>
              </a:rPr>
              <a:t>空中研修，做中学，彰显教师智慧</a:t>
            </a:r>
          </a:p>
        </p:txBody>
      </p:sp>
      <p:sp>
        <p:nvSpPr>
          <p:cNvPr id="17" name="Rectangle 25">
            <a:extLst>
              <a:ext uri="{FF2B5EF4-FFF2-40B4-BE49-F238E27FC236}">
                <a16:creationId xmlns:a16="http://schemas.microsoft.com/office/drawing/2014/main" id="{5828F36F-241B-497F-8888-3E60C00E8325}"/>
              </a:ext>
            </a:extLst>
          </p:cNvPr>
          <p:cNvSpPr/>
          <p:nvPr/>
        </p:nvSpPr>
        <p:spPr>
          <a:xfrm>
            <a:off x="2515683" y="4371954"/>
            <a:ext cx="7404788" cy="5484578"/>
          </a:xfrm>
          <a:prstGeom prst="rect">
            <a:avLst/>
          </a:prstGeom>
        </p:spPr>
        <p:txBody>
          <a:bodyPr wrap="square">
            <a:spAutoFit/>
          </a:bodyPr>
          <a:lstStyle/>
          <a:p>
            <a:pPr marL="685800" indent="-685800">
              <a:lnSpc>
                <a:spcPct val="150000"/>
              </a:lnSpc>
              <a:buFont typeface="Wingdings" panose="05000000000000000000" pitchFamily="2" charset="2"/>
              <a:buChar char="Ø"/>
            </a:pPr>
            <a:r>
              <a:rPr lang="zh-CN" altLang="en-US" sz="4800" b="1" dirty="0">
                <a:solidFill>
                  <a:srgbClr val="0000FF"/>
                </a:solidFill>
                <a:latin typeface="仿宋" panose="02010609060101010101" pitchFamily="49" charset="-122"/>
                <a:ea typeface="仿宋" panose="02010609060101010101" pitchFamily="49" charset="-122"/>
                <a:cs typeface="+mn-ea"/>
                <a:sym typeface="+mn-lt"/>
              </a:rPr>
              <a:t>线上直播课堂学习会</a:t>
            </a:r>
            <a:endParaRPr lang="en-US" altLang="zh-CN" sz="4800" b="1" dirty="0">
              <a:solidFill>
                <a:srgbClr val="0000FF"/>
              </a:solidFill>
              <a:latin typeface="仿宋" panose="02010609060101010101" pitchFamily="49" charset="-122"/>
              <a:ea typeface="仿宋" panose="02010609060101010101" pitchFamily="49" charset="-122"/>
              <a:cs typeface="+mn-ea"/>
              <a:sym typeface="+mn-lt"/>
            </a:endParaRPr>
          </a:p>
          <a:p>
            <a:pPr marL="685800" indent="-685800">
              <a:lnSpc>
                <a:spcPct val="150000"/>
              </a:lnSpc>
              <a:buFont typeface="Wingdings" panose="05000000000000000000" pitchFamily="2" charset="2"/>
              <a:buChar char="Ø"/>
            </a:pPr>
            <a:r>
              <a:rPr lang="zh-CN" altLang="en-US" sz="4800" b="1" dirty="0">
                <a:latin typeface="仿宋" panose="02010609060101010101" pitchFamily="49" charset="-122"/>
                <a:ea typeface="仿宋" panose="02010609060101010101" pitchFamily="49" charset="-122"/>
                <a:cs typeface="+mn-ea"/>
                <a:sym typeface="+mn-lt"/>
              </a:rPr>
              <a:t>网课有效性主题研讨</a:t>
            </a:r>
            <a:endParaRPr lang="en-US" altLang="zh-CN" sz="4800" b="1" dirty="0">
              <a:latin typeface="仿宋" panose="02010609060101010101" pitchFamily="49" charset="-122"/>
              <a:ea typeface="仿宋" panose="02010609060101010101" pitchFamily="49" charset="-122"/>
              <a:cs typeface="+mn-ea"/>
              <a:sym typeface="+mn-lt"/>
            </a:endParaRPr>
          </a:p>
          <a:p>
            <a:pPr marL="685800" indent="-685800">
              <a:lnSpc>
                <a:spcPct val="150000"/>
              </a:lnSpc>
              <a:buFont typeface="Wingdings" panose="05000000000000000000" pitchFamily="2" charset="2"/>
              <a:buChar char="Ø"/>
            </a:pPr>
            <a:r>
              <a:rPr lang="zh-CN" altLang="en-US" sz="4800" b="1" dirty="0">
                <a:latin typeface="仿宋" panose="02010609060101010101" pitchFamily="49" charset="-122"/>
                <a:ea typeface="仿宋" panose="02010609060101010101" pitchFamily="49" charset="-122"/>
                <a:cs typeface="+mn-ea"/>
                <a:sym typeface="+mn-lt"/>
              </a:rPr>
              <a:t>网课技能微课程征集</a:t>
            </a:r>
            <a:endParaRPr lang="en-US" altLang="zh-CN" sz="4800" b="1" dirty="0">
              <a:latin typeface="仿宋" panose="02010609060101010101" pitchFamily="49" charset="-122"/>
              <a:ea typeface="仿宋" panose="02010609060101010101" pitchFamily="49" charset="-122"/>
              <a:cs typeface="+mn-ea"/>
              <a:sym typeface="+mn-lt"/>
            </a:endParaRPr>
          </a:p>
          <a:p>
            <a:pPr marL="685800" indent="-685800">
              <a:lnSpc>
                <a:spcPct val="150000"/>
              </a:lnSpc>
              <a:buFont typeface="Wingdings" panose="05000000000000000000" pitchFamily="2" charset="2"/>
              <a:buChar char="Ø"/>
            </a:pPr>
            <a:r>
              <a:rPr lang="zh-CN" altLang="en-US" sz="4800" b="1" dirty="0">
                <a:latin typeface="仿宋" panose="02010609060101010101" pitchFamily="49" charset="-122"/>
                <a:ea typeface="仿宋" panose="02010609060101010101" pitchFamily="49" charset="-122"/>
                <a:cs typeface="+mn-ea"/>
                <a:sym typeface="+mn-lt"/>
              </a:rPr>
              <a:t>网络直播公开展示课</a:t>
            </a:r>
            <a:endParaRPr lang="en-US" altLang="zh-CN" sz="4800" b="1" dirty="0">
              <a:latin typeface="仿宋" panose="02010609060101010101" pitchFamily="49" charset="-122"/>
              <a:ea typeface="仿宋" panose="02010609060101010101" pitchFamily="49" charset="-122"/>
              <a:cs typeface="+mn-ea"/>
              <a:sym typeface="+mn-lt"/>
            </a:endParaRPr>
          </a:p>
          <a:p>
            <a:pPr>
              <a:lnSpc>
                <a:spcPct val="130000"/>
              </a:lnSpc>
            </a:pPr>
            <a:endParaRPr lang="en-US" altLang="zh-CN" sz="4800" b="1" dirty="0">
              <a:latin typeface="仿宋" panose="02010609060101010101" pitchFamily="49" charset="-122"/>
              <a:ea typeface="仿宋" panose="02010609060101010101" pitchFamily="49" charset="-122"/>
              <a:cs typeface="+mn-ea"/>
              <a:sym typeface="+mn-lt"/>
            </a:endParaRPr>
          </a:p>
        </p:txBody>
      </p:sp>
      <p:sp>
        <p:nvSpPr>
          <p:cNvPr id="24" name="Object 50007">
            <a:extLst>
              <a:ext uri="{FF2B5EF4-FFF2-40B4-BE49-F238E27FC236}">
                <a16:creationId xmlns:a16="http://schemas.microsoft.com/office/drawing/2014/main" id="{7CCE0C0D-60E3-460E-8265-4BA0AE082593}"/>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sp>
        <p:nvSpPr>
          <p:cNvPr id="26" name="Object 50007">
            <a:extLst>
              <a:ext uri="{FF2B5EF4-FFF2-40B4-BE49-F238E27FC236}">
                <a16:creationId xmlns:a16="http://schemas.microsoft.com/office/drawing/2014/main" id="{3B3B16EA-F0FE-4223-BE61-964AB9B3E3AA}"/>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pic>
        <p:nvPicPr>
          <p:cNvPr id="27" name="图片 26">
            <a:extLst>
              <a:ext uri="{FF2B5EF4-FFF2-40B4-BE49-F238E27FC236}">
                <a16:creationId xmlns:a16="http://schemas.microsoft.com/office/drawing/2014/main" id="{FAE26D15-942B-4A3E-98A0-77E1C02553E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807" t="1399" r="64002" b="53090"/>
          <a:stretch/>
        </p:blipFill>
        <p:spPr>
          <a:xfrm>
            <a:off x="1138770" y="1165209"/>
            <a:ext cx="2120430" cy="1866900"/>
          </a:xfrm>
          <a:prstGeom prst="rect">
            <a:avLst/>
          </a:prstGeom>
        </p:spPr>
      </p:pic>
      <p:sp>
        <p:nvSpPr>
          <p:cNvPr id="28" name="文本框 27">
            <a:extLst>
              <a:ext uri="{FF2B5EF4-FFF2-40B4-BE49-F238E27FC236}">
                <a16:creationId xmlns:a16="http://schemas.microsoft.com/office/drawing/2014/main" id="{65F637CA-0471-4459-A058-6F50C30BEED0}"/>
              </a:ext>
            </a:extLst>
          </p:cNvPr>
          <p:cNvSpPr txBox="1"/>
          <p:nvPr/>
        </p:nvSpPr>
        <p:spPr>
          <a:xfrm>
            <a:off x="3259199" y="1513884"/>
            <a:ext cx="6819900" cy="1077218"/>
          </a:xfrm>
          <a:prstGeom prst="rect">
            <a:avLst/>
          </a:prstGeom>
          <a:noFill/>
        </p:spPr>
        <p:txBody>
          <a:bodyPr wrap="square" rtlCol="0">
            <a:spAutoFit/>
          </a:bodyPr>
          <a:lstStyle/>
          <a:p>
            <a:pPr>
              <a:defRPr/>
            </a:pPr>
            <a:r>
              <a:rPr lang="zh-CN" altLang="en-US" sz="6400" b="1" dirty="0">
                <a:latin typeface="方正喵呜体" panose="02010600010101010101" pitchFamily="2" charset="-122"/>
                <a:ea typeface="方正喵呜体" panose="02010600010101010101" pitchFamily="2" charset="-122"/>
                <a:cs typeface="萝莉体 第二版" panose="02000500000000000000" pitchFamily="2" charset="-122"/>
                <a:sym typeface="+mn-lt"/>
              </a:rPr>
              <a:t>项目特色</a:t>
            </a:r>
          </a:p>
        </p:txBody>
      </p:sp>
      <p:pic>
        <p:nvPicPr>
          <p:cNvPr id="12" name="图片 11" descr="图形用户界面, 应用程序&#10;&#10;描述已自动生成">
            <a:extLst>
              <a:ext uri="{FF2B5EF4-FFF2-40B4-BE49-F238E27FC236}">
                <a16:creationId xmlns:a16="http://schemas.microsoft.com/office/drawing/2014/main" id="{96487CA8-2514-40E9-9628-FE14B619EF1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907539" y="1165209"/>
            <a:ext cx="7804587" cy="4392437"/>
          </a:xfrm>
          <a:prstGeom prst="rect">
            <a:avLst/>
          </a:prstGeom>
        </p:spPr>
      </p:pic>
      <p:pic>
        <p:nvPicPr>
          <p:cNvPr id="13" name="图片 12" descr="图形用户界面, 文本, 应用程序, 电子邮件&#10;&#10;描述已自动生成">
            <a:extLst>
              <a:ext uri="{FF2B5EF4-FFF2-40B4-BE49-F238E27FC236}">
                <a16:creationId xmlns:a16="http://schemas.microsoft.com/office/drawing/2014/main" id="{91E05CBF-0369-4409-B4FD-FB7F98757DC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2907539" y="5857101"/>
            <a:ext cx="8110286" cy="456448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up)">
                                      <p:cBhvr>
                                        <p:cTn id="13" dur="500"/>
                                        <p:tgtEl>
                                          <p:spTgt spid="16"/>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002" name="image 60002"/>
          <p:cNvPicPr>
            <a:picLocks noChangeAspect="1"/>
          </p:cNvPicPr>
          <p:nvPr/>
        </p:nvPicPr>
        <p:blipFill>
          <a:blip r:embed="rId3"/>
          <a:srcRect/>
          <a:stretch>
            <a:fillRect/>
          </a:stretch>
        </p:blipFill>
        <p:spPr>
          <a:xfrm>
            <a:off x="0" y="0"/>
            <a:ext cx="24384000" cy="13703300"/>
          </a:xfrm>
          <a:prstGeom prst="rect">
            <a:avLst/>
          </a:prstGeom>
        </p:spPr>
      </p:pic>
      <p:sp>
        <p:nvSpPr>
          <p:cNvPr id="14" name="TextBox 21">
            <a:extLst>
              <a:ext uri="{FF2B5EF4-FFF2-40B4-BE49-F238E27FC236}">
                <a16:creationId xmlns:a16="http://schemas.microsoft.com/office/drawing/2014/main" id="{765E890E-83C0-4615-81BC-B99DED30D251}"/>
              </a:ext>
            </a:extLst>
          </p:cNvPr>
          <p:cNvSpPr txBox="1">
            <a:spLocks noChangeArrowheads="1"/>
          </p:cNvSpPr>
          <p:nvPr/>
        </p:nvSpPr>
        <p:spPr bwMode="auto">
          <a:xfrm>
            <a:off x="5509649" y="1995278"/>
            <a:ext cx="523220" cy="10102296"/>
          </a:xfrm>
          <a:prstGeom prst="rect">
            <a:avLst/>
          </a:prstGeom>
          <a:noFill/>
          <a:ln w="9525">
            <a:noFill/>
            <a:miter lim="800000"/>
          </a:ln>
        </p:spPr>
        <p:txBody>
          <a:bodyPr vert="eaVert" wrap="square">
            <a:spAutoFit/>
          </a:bodyPr>
          <a:lstStyle/>
          <a:p>
            <a:endParaRPr lang="zh-CN" altLang="en-US" sz="2200">
              <a:solidFill>
                <a:schemeClr val="tx1">
                  <a:lumMod val="75000"/>
                  <a:lumOff val="25000"/>
                </a:schemeClr>
              </a:solidFill>
              <a:latin typeface="Calibri" panose="020F0502020204030204" pitchFamily="34" charset="0"/>
            </a:endParaRPr>
          </a:p>
        </p:txBody>
      </p:sp>
      <p:sp>
        <p:nvSpPr>
          <p:cNvPr id="15" name="Freeform 171">
            <a:extLst>
              <a:ext uri="{FF2B5EF4-FFF2-40B4-BE49-F238E27FC236}">
                <a16:creationId xmlns:a16="http://schemas.microsoft.com/office/drawing/2014/main" id="{B42097DE-7EA1-4C8E-BE4B-C4DD675A12E4}"/>
              </a:ext>
            </a:extLst>
          </p:cNvPr>
          <p:cNvSpPr>
            <a:spLocks noEditPoints="1"/>
          </p:cNvSpPr>
          <p:nvPr/>
        </p:nvSpPr>
        <p:spPr bwMode="auto">
          <a:xfrm>
            <a:off x="1586637" y="3209271"/>
            <a:ext cx="976424" cy="836932"/>
          </a:xfrm>
          <a:custGeom>
            <a:avLst/>
            <a:gdLst>
              <a:gd name="T0" fmla="*/ 169 w 169"/>
              <a:gd name="T1" fmla="*/ 40 h 145"/>
              <a:gd name="T2" fmla="*/ 169 w 169"/>
              <a:gd name="T3" fmla="*/ 76 h 145"/>
              <a:gd name="T4" fmla="*/ 0 w 169"/>
              <a:gd name="T5" fmla="*/ 76 h 145"/>
              <a:gd name="T6" fmla="*/ 0 w 169"/>
              <a:gd name="T7" fmla="*/ 40 h 145"/>
              <a:gd name="T8" fmla="*/ 4 w 169"/>
              <a:gd name="T9" fmla="*/ 29 h 145"/>
              <a:gd name="T10" fmla="*/ 15 w 169"/>
              <a:gd name="T11" fmla="*/ 24 h 145"/>
              <a:gd name="T12" fmla="*/ 48 w 169"/>
              <a:gd name="T13" fmla="*/ 24 h 145"/>
              <a:gd name="T14" fmla="*/ 48 w 169"/>
              <a:gd name="T15" fmla="*/ 9 h 145"/>
              <a:gd name="T16" fmla="*/ 51 w 169"/>
              <a:gd name="T17" fmla="*/ 3 h 145"/>
              <a:gd name="T18" fmla="*/ 57 w 169"/>
              <a:gd name="T19" fmla="*/ 0 h 145"/>
              <a:gd name="T20" fmla="*/ 112 w 169"/>
              <a:gd name="T21" fmla="*/ 0 h 145"/>
              <a:gd name="T22" fmla="*/ 118 w 169"/>
              <a:gd name="T23" fmla="*/ 3 h 145"/>
              <a:gd name="T24" fmla="*/ 121 w 169"/>
              <a:gd name="T25" fmla="*/ 9 h 145"/>
              <a:gd name="T26" fmla="*/ 121 w 169"/>
              <a:gd name="T27" fmla="*/ 24 h 145"/>
              <a:gd name="T28" fmla="*/ 154 w 169"/>
              <a:gd name="T29" fmla="*/ 24 h 145"/>
              <a:gd name="T30" fmla="*/ 165 w 169"/>
              <a:gd name="T31" fmla="*/ 29 h 145"/>
              <a:gd name="T32" fmla="*/ 169 w 169"/>
              <a:gd name="T33" fmla="*/ 40 h 145"/>
              <a:gd name="T34" fmla="*/ 169 w 169"/>
              <a:gd name="T35" fmla="*/ 85 h 145"/>
              <a:gd name="T36" fmla="*/ 169 w 169"/>
              <a:gd name="T37" fmla="*/ 130 h 145"/>
              <a:gd name="T38" fmla="*/ 165 w 169"/>
              <a:gd name="T39" fmla="*/ 141 h 145"/>
              <a:gd name="T40" fmla="*/ 154 w 169"/>
              <a:gd name="T41" fmla="*/ 145 h 145"/>
              <a:gd name="T42" fmla="*/ 15 w 169"/>
              <a:gd name="T43" fmla="*/ 145 h 145"/>
              <a:gd name="T44" fmla="*/ 4 w 169"/>
              <a:gd name="T45" fmla="*/ 141 h 145"/>
              <a:gd name="T46" fmla="*/ 0 w 169"/>
              <a:gd name="T47" fmla="*/ 130 h 145"/>
              <a:gd name="T48" fmla="*/ 0 w 169"/>
              <a:gd name="T49" fmla="*/ 85 h 145"/>
              <a:gd name="T50" fmla="*/ 63 w 169"/>
              <a:gd name="T51" fmla="*/ 85 h 145"/>
              <a:gd name="T52" fmla="*/ 63 w 169"/>
              <a:gd name="T53" fmla="*/ 100 h 145"/>
              <a:gd name="T54" fmla="*/ 65 w 169"/>
              <a:gd name="T55" fmla="*/ 104 h 145"/>
              <a:gd name="T56" fmla="*/ 69 w 169"/>
              <a:gd name="T57" fmla="*/ 106 h 145"/>
              <a:gd name="T58" fmla="*/ 100 w 169"/>
              <a:gd name="T59" fmla="*/ 106 h 145"/>
              <a:gd name="T60" fmla="*/ 104 w 169"/>
              <a:gd name="T61" fmla="*/ 104 h 145"/>
              <a:gd name="T62" fmla="*/ 106 w 169"/>
              <a:gd name="T63" fmla="*/ 100 h 145"/>
              <a:gd name="T64" fmla="*/ 106 w 169"/>
              <a:gd name="T65" fmla="*/ 85 h 145"/>
              <a:gd name="T66" fmla="*/ 169 w 169"/>
              <a:gd name="T67" fmla="*/ 85 h 145"/>
              <a:gd name="T68" fmla="*/ 60 w 169"/>
              <a:gd name="T69" fmla="*/ 24 h 145"/>
              <a:gd name="T70" fmla="*/ 109 w 169"/>
              <a:gd name="T71" fmla="*/ 24 h 145"/>
              <a:gd name="T72" fmla="*/ 109 w 169"/>
              <a:gd name="T73" fmla="*/ 12 h 145"/>
              <a:gd name="T74" fmla="*/ 60 w 169"/>
              <a:gd name="T75" fmla="*/ 12 h 145"/>
              <a:gd name="T76" fmla="*/ 60 w 169"/>
              <a:gd name="T77" fmla="*/ 24 h 145"/>
              <a:gd name="T78" fmla="*/ 97 w 169"/>
              <a:gd name="T79" fmla="*/ 85 h 145"/>
              <a:gd name="T80" fmla="*/ 97 w 169"/>
              <a:gd name="T81" fmla="*/ 97 h 145"/>
              <a:gd name="T82" fmla="*/ 72 w 169"/>
              <a:gd name="T83" fmla="*/ 97 h 145"/>
              <a:gd name="T84" fmla="*/ 72 w 169"/>
              <a:gd name="T85" fmla="*/ 85 h 145"/>
              <a:gd name="T86" fmla="*/ 97 w 169"/>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5">
                <a:moveTo>
                  <a:pt x="169" y="40"/>
                </a:moveTo>
                <a:cubicBezTo>
                  <a:pt x="169" y="76"/>
                  <a:pt x="169" y="76"/>
                  <a:pt x="169" y="76"/>
                </a:cubicBezTo>
                <a:cubicBezTo>
                  <a:pt x="0" y="76"/>
                  <a:pt x="0" y="76"/>
                  <a:pt x="0" y="76"/>
                </a:cubicBezTo>
                <a:cubicBezTo>
                  <a:pt x="0" y="40"/>
                  <a:pt x="0" y="40"/>
                  <a:pt x="0" y="40"/>
                </a:cubicBezTo>
                <a:cubicBezTo>
                  <a:pt x="0" y="35"/>
                  <a:pt x="1" y="32"/>
                  <a:pt x="4" y="29"/>
                </a:cubicBezTo>
                <a:cubicBezTo>
                  <a:pt x="7" y="26"/>
                  <a:pt x="11" y="24"/>
                  <a:pt x="15" y="24"/>
                </a:cubicBezTo>
                <a:cubicBezTo>
                  <a:pt x="48" y="24"/>
                  <a:pt x="48" y="24"/>
                  <a:pt x="48" y="24"/>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4"/>
                  <a:pt x="121" y="24"/>
                  <a:pt x="121" y="24"/>
                </a:cubicBezTo>
                <a:cubicBezTo>
                  <a:pt x="154" y="24"/>
                  <a:pt x="154" y="24"/>
                  <a:pt x="154" y="24"/>
                </a:cubicBezTo>
                <a:cubicBezTo>
                  <a:pt x="158" y="24"/>
                  <a:pt x="162" y="26"/>
                  <a:pt x="165" y="29"/>
                </a:cubicBezTo>
                <a:cubicBezTo>
                  <a:pt x="168" y="32"/>
                  <a:pt x="169" y="35"/>
                  <a:pt x="169" y="40"/>
                </a:cubicBezTo>
                <a:close/>
                <a:moveTo>
                  <a:pt x="169" y="85"/>
                </a:moveTo>
                <a:cubicBezTo>
                  <a:pt x="169" y="130"/>
                  <a:pt x="169" y="130"/>
                  <a:pt x="169" y="130"/>
                </a:cubicBezTo>
                <a:cubicBezTo>
                  <a:pt x="169" y="134"/>
                  <a:pt x="168" y="138"/>
                  <a:pt x="165" y="141"/>
                </a:cubicBezTo>
                <a:cubicBezTo>
                  <a:pt x="162" y="144"/>
                  <a:pt x="158" y="145"/>
                  <a:pt x="154" y="145"/>
                </a:cubicBezTo>
                <a:cubicBezTo>
                  <a:pt x="15" y="145"/>
                  <a:pt x="15" y="145"/>
                  <a:pt x="15" y="145"/>
                </a:cubicBezTo>
                <a:cubicBezTo>
                  <a:pt x="11" y="145"/>
                  <a:pt x="7" y="144"/>
                  <a:pt x="4" y="141"/>
                </a:cubicBezTo>
                <a:cubicBezTo>
                  <a:pt x="1" y="138"/>
                  <a:pt x="0" y="134"/>
                  <a:pt x="0" y="130"/>
                </a:cubicBezTo>
                <a:cubicBezTo>
                  <a:pt x="0" y="85"/>
                  <a:pt x="0" y="85"/>
                  <a:pt x="0" y="85"/>
                </a:cubicBezTo>
                <a:cubicBezTo>
                  <a:pt x="63" y="85"/>
                  <a:pt x="63" y="85"/>
                  <a:pt x="63" y="85"/>
                </a:cubicBezTo>
                <a:cubicBezTo>
                  <a:pt x="63" y="100"/>
                  <a:pt x="63" y="100"/>
                  <a:pt x="63" y="100"/>
                </a:cubicBezTo>
                <a:cubicBezTo>
                  <a:pt x="63" y="102"/>
                  <a:pt x="64" y="103"/>
                  <a:pt x="65" y="104"/>
                </a:cubicBezTo>
                <a:cubicBezTo>
                  <a:pt x="66" y="106"/>
                  <a:pt x="68" y="106"/>
                  <a:pt x="69" y="106"/>
                </a:cubicBezTo>
                <a:cubicBezTo>
                  <a:pt x="100" y="106"/>
                  <a:pt x="100" y="106"/>
                  <a:pt x="100" y="106"/>
                </a:cubicBezTo>
                <a:cubicBezTo>
                  <a:pt x="101" y="106"/>
                  <a:pt x="103" y="106"/>
                  <a:pt x="104" y="104"/>
                </a:cubicBezTo>
                <a:cubicBezTo>
                  <a:pt x="105" y="103"/>
                  <a:pt x="106" y="102"/>
                  <a:pt x="106" y="100"/>
                </a:cubicBezTo>
                <a:cubicBezTo>
                  <a:pt x="106" y="85"/>
                  <a:pt x="106" y="85"/>
                  <a:pt x="106" y="85"/>
                </a:cubicBezTo>
                <a:lnTo>
                  <a:pt x="169" y="85"/>
                </a:lnTo>
                <a:close/>
                <a:moveTo>
                  <a:pt x="60" y="24"/>
                </a:moveTo>
                <a:cubicBezTo>
                  <a:pt x="109" y="24"/>
                  <a:pt x="109" y="24"/>
                  <a:pt x="109" y="24"/>
                </a:cubicBezTo>
                <a:cubicBezTo>
                  <a:pt x="109" y="12"/>
                  <a:pt x="109" y="12"/>
                  <a:pt x="109" y="12"/>
                </a:cubicBezTo>
                <a:cubicBezTo>
                  <a:pt x="60" y="12"/>
                  <a:pt x="60" y="12"/>
                  <a:pt x="60" y="12"/>
                </a:cubicBezTo>
                <a:lnTo>
                  <a:pt x="60" y="24"/>
                </a:lnTo>
                <a:close/>
                <a:moveTo>
                  <a:pt x="97" y="85"/>
                </a:moveTo>
                <a:cubicBezTo>
                  <a:pt x="97" y="97"/>
                  <a:pt x="97" y="97"/>
                  <a:pt x="97" y="97"/>
                </a:cubicBezTo>
                <a:cubicBezTo>
                  <a:pt x="72" y="97"/>
                  <a:pt x="72" y="97"/>
                  <a:pt x="72" y="97"/>
                </a:cubicBezTo>
                <a:cubicBezTo>
                  <a:pt x="72" y="85"/>
                  <a:pt x="72" y="85"/>
                  <a:pt x="72" y="85"/>
                </a:cubicBezTo>
                <a:lnTo>
                  <a:pt x="97" y="85"/>
                </a:lnTo>
                <a:close/>
              </a:path>
            </a:pathLst>
          </a:custGeom>
          <a:blipFill>
            <a:blip r:embed="rId4" cstate="email">
              <a:extLst>
                <a:ext uri="{28A0092B-C50C-407E-A947-70E740481C1C}">
                  <a14:useLocalDpi xmlns:a14="http://schemas.microsoft.com/office/drawing/2010/main"/>
                </a:ext>
              </a:extLst>
            </a:blip>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lumMod val="50000"/>
                </a:schemeClr>
              </a:solidFill>
              <a:sym typeface="+mn-lt"/>
            </a:endParaRPr>
          </a:p>
        </p:txBody>
      </p:sp>
      <p:sp>
        <p:nvSpPr>
          <p:cNvPr id="16" name="TextBox 23">
            <a:extLst>
              <a:ext uri="{FF2B5EF4-FFF2-40B4-BE49-F238E27FC236}">
                <a16:creationId xmlns:a16="http://schemas.microsoft.com/office/drawing/2014/main" id="{7804ED0F-380B-46D1-8FB8-2722CFD11B5A}"/>
              </a:ext>
            </a:extLst>
          </p:cNvPr>
          <p:cNvSpPr txBox="1"/>
          <p:nvPr/>
        </p:nvSpPr>
        <p:spPr>
          <a:xfrm>
            <a:off x="2744676" y="3181019"/>
            <a:ext cx="8672567" cy="972574"/>
          </a:xfrm>
          <a:prstGeom prst="rect">
            <a:avLst/>
          </a:prstGeom>
          <a:noFill/>
        </p:spPr>
        <p:txBody>
          <a:bodyPr wrap="none" rtlCol="0">
            <a:spAutoFit/>
          </a:bodyPr>
          <a:lstStyle/>
          <a:p>
            <a:pPr>
              <a:lnSpc>
                <a:spcPct val="130000"/>
              </a:lnSpc>
            </a:pPr>
            <a:r>
              <a:rPr lang="zh-CN" altLang="en-US" sz="44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sym typeface="+mn-lt"/>
              </a:rPr>
              <a:t>空中研修，做中学，彰显教师智慧</a:t>
            </a:r>
          </a:p>
        </p:txBody>
      </p:sp>
      <p:sp>
        <p:nvSpPr>
          <p:cNvPr id="17" name="Rectangle 25">
            <a:extLst>
              <a:ext uri="{FF2B5EF4-FFF2-40B4-BE49-F238E27FC236}">
                <a16:creationId xmlns:a16="http://schemas.microsoft.com/office/drawing/2014/main" id="{5828F36F-241B-497F-8888-3E60C00E8325}"/>
              </a:ext>
            </a:extLst>
          </p:cNvPr>
          <p:cNvSpPr/>
          <p:nvPr/>
        </p:nvSpPr>
        <p:spPr>
          <a:xfrm>
            <a:off x="2515683" y="4371954"/>
            <a:ext cx="7404788" cy="6308650"/>
          </a:xfrm>
          <a:prstGeom prst="rect">
            <a:avLst/>
          </a:prstGeom>
        </p:spPr>
        <p:txBody>
          <a:bodyPr wrap="square">
            <a:spAutoFit/>
          </a:bodyPr>
          <a:lstStyle/>
          <a:p>
            <a:pPr marL="685800" indent="-685800">
              <a:lnSpc>
                <a:spcPct val="150000"/>
              </a:lnSpc>
              <a:buFont typeface="Wingdings" panose="05000000000000000000" pitchFamily="2" charset="2"/>
              <a:buChar char="Ø"/>
            </a:pPr>
            <a:r>
              <a:rPr lang="zh-CN" altLang="en-US" sz="4800" b="1" dirty="0">
                <a:latin typeface="仿宋" panose="02010609060101010101" pitchFamily="49" charset="-122"/>
                <a:ea typeface="仿宋" panose="02010609060101010101" pitchFamily="49" charset="-122"/>
                <a:cs typeface="+mn-ea"/>
                <a:sym typeface="+mn-lt"/>
              </a:rPr>
              <a:t>线上直播课堂学习会</a:t>
            </a:r>
            <a:endParaRPr lang="en-US" altLang="zh-CN" sz="4800" b="1" dirty="0">
              <a:latin typeface="仿宋" panose="02010609060101010101" pitchFamily="49" charset="-122"/>
              <a:ea typeface="仿宋" panose="02010609060101010101" pitchFamily="49" charset="-122"/>
              <a:cs typeface="+mn-ea"/>
              <a:sym typeface="+mn-lt"/>
            </a:endParaRPr>
          </a:p>
          <a:p>
            <a:pPr marL="685800" indent="-685800">
              <a:lnSpc>
                <a:spcPct val="150000"/>
              </a:lnSpc>
              <a:buFont typeface="Wingdings" panose="05000000000000000000" pitchFamily="2" charset="2"/>
              <a:buChar char="Ø"/>
            </a:pPr>
            <a:r>
              <a:rPr lang="zh-CN" altLang="en-US" sz="4800" b="1" dirty="0">
                <a:solidFill>
                  <a:srgbClr val="0000FF"/>
                </a:solidFill>
                <a:latin typeface="仿宋" panose="02010609060101010101" pitchFamily="49" charset="-122"/>
                <a:ea typeface="仿宋" panose="02010609060101010101" pitchFamily="49" charset="-122"/>
                <a:cs typeface="+mn-ea"/>
                <a:sym typeface="+mn-lt"/>
              </a:rPr>
              <a:t>网课有效性主题研讨</a:t>
            </a:r>
            <a:endParaRPr lang="en-US" altLang="zh-CN" sz="4800" b="1" dirty="0">
              <a:solidFill>
                <a:srgbClr val="0000FF"/>
              </a:solidFill>
              <a:latin typeface="仿宋" panose="02010609060101010101" pitchFamily="49" charset="-122"/>
              <a:ea typeface="仿宋" panose="02010609060101010101" pitchFamily="49" charset="-122"/>
              <a:cs typeface="+mn-ea"/>
              <a:sym typeface="+mn-lt"/>
            </a:endParaRPr>
          </a:p>
          <a:p>
            <a:pPr marL="685800" indent="-685800">
              <a:lnSpc>
                <a:spcPct val="150000"/>
              </a:lnSpc>
              <a:buFont typeface="Wingdings" panose="05000000000000000000" pitchFamily="2" charset="2"/>
              <a:buChar char="Ø"/>
            </a:pPr>
            <a:r>
              <a:rPr lang="zh-CN" altLang="en-US" sz="4800" b="1" dirty="0">
                <a:latin typeface="仿宋" panose="02010609060101010101" pitchFamily="49" charset="-122"/>
                <a:ea typeface="仿宋" panose="02010609060101010101" pitchFamily="49" charset="-122"/>
                <a:cs typeface="+mn-ea"/>
                <a:sym typeface="+mn-lt"/>
              </a:rPr>
              <a:t>网课技能微课程征集</a:t>
            </a:r>
            <a:endParaRPr lang="en-US" altLang="zh-CN" sz="4800" b="1" dirty="0">
              <a:latin typeface="仿宋" panose="02010609060101010101" pitchFamily="49" charset="-122"/>
              <a:ea typeface="仿宋" panose="02010609060101010101" pitchFamily="49" charset="-122"/>
              <a:cs typeface="+mn-ea"/>
              <a:sym typeface="+mn-lt"/>
            </a:endParaRPr>
          </a:p>
          <a:p>
            <a:pPr marL="685800" indent="-685800">
              <a:lnSpc>
                <a:spcPct val="150000"/>
              </a:lnSpc>
              <a:buFont typeface="Wingdings" panose="05000000000000000000" pitchFamily="2" charset="2"/>
              <a:buChar char="Ø"/>
            </a:pPr>
            <a:r>
              <a:rPr lang="zh-CN" altLang="en-US" sz="4800" b="1" dirty="0">
                <a:latin typeface="仿宋" panose="02010609060101010101" pitchFamily="49" charset="-122"/>
                <a:ea typeface="仿宋" panose="02010609060101010101" pitchFamily="49" charset="-122"/>
                <a:cs typeface="+mn-ea"/>
                <a:sym typeface="+mn-lt"/>
              </a:rPr>
              <a:t>网络直播公开课活动</a:t>
            </a:r>
            <a:endParaRPr lang="en-US" altLang="zh-CN" sz="4800" b="1" dirty="0">
              <a:latin typeface="仿宋" panose="02010609060101010101" pitchFamily="49" charset="-122"/>
              <a:ea typeface="仿宋" panose="02010609060101010101" pitchFamily="49" charset="-122"/>
              <a:cs typeface="+mn-ea"/>
              <a:sym typeface="+mn-lt"/>
            </a:endParaRPr>
          </a:p>
          <a:p>
            <a:pPr>
              <a:lnSpc>
                <a:spcPct val="130000"/>
              </a:lnSpc>
            </a:pPr>
            <a:endParaRPr lang="en-US" altLang="zh-CN" sz="4800" b="1" dirty="0">
              <a:latin typeface="仿宋" panose="02010609060101010101" pitchFamily="49" charset="-122"/>
              <a:ea typeface="仿宋" panose="02010609060101010101" pitchFamily="49" charset="-122"/>
              <a:cs typeface="+mn-ea"/>
              <a:sym typeface="+mn-lt"/>
            </a:endParaRPr>
          </a:p>
          <a:p>
            <a:pPr>
              <a:lnSpc>
                <a:spcPct val="130000"/>
              </a:lnSpc>
            </a:pPr>
            <a:endParaRPr lang="en-US" altLang="zh-CN" sz="4800" b="1" dirty="0">
              <a:latin typeface="仿宋" panose="02010609060101010101" pitchFamily="49" charset="-122"/>
              <a:ea typeface="仿宋" panose="02010609060101010101" pitchFamily="49" charset="-122"/>
              <a:cs typeface="+mn-ea"/>
              <a:sym typeface="+mn-lt"/>
            </a:endParaRPr>
          </a:p>
        </p:txBody>
      </p:sp>
      <p:sp>
        <p:nvSpPr>
          <p:cNvPr id="24" name="Object 50007">
            <a:extLst>
              <a:ext uri="{FF2B5EF4-FFF2-40B4-BE49-F238E27FC236}">
                <a16:creationId xmlns:a16="http://schemas.microsoft.com/office/drawing/2014/main" id="{7CCE0C0D-60E3-460E-8265-4BA0AE082593}"/>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sp>
        <p:nvSpPr>
          <p:cNvPr id="26" name="Object 50007">
            <a:extLst>
              <a:ext uri="{FF2B5EF4-FFF2-40B4-BE49-F238E27FC236}">
                <a16:creationId xmlns:a16="http://schemas.microsoft.com/office/drawing/2014/main" id="{3B3B16EA-F0FE-4223-BE61-964AB9B3E3AA}"/>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pic>
        <p:nvPicPr>
          <p:cNvPr id="27" name="图片 26">
            <a:extLst>
              <a:ext uri="{FF2B5EF4-FFF2-40B4-BE49-F238E27FC236}">
                <a16:creationId xmlns:a16="http://schemas.microsoft.com/office/drawing/2014/main" id="{FAE26D15-942B-4A3E-98A0-77E1C02553E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807" t="1399" r="64002" b="53090"/>
          <a:stretch/>
        </p:blipFill>
        <p:spPr>
          <a:xfrm>
            <a:off x="1138770" y="1165209"/>
            <a:ext cx="2120430" cy="1866900"/>
          </a:xfrm>
          <a:prstGeom prst="rect">
            <a:avLst/>
          </a:prstGeom>
        </p:spPr>
      </p:pic>
      <p:sp>
        <p:nvSpPr>
          <p:cNvPr id="28" name="文本框 27">
            <a:extLst>
              <a:ext uri="{FF2B5EF4-FFF2-40B4-BE49-F238E27FC236}">
                <a16:creationId xmlns:a16="http://schemas.microsoft.com/office/drawing/2014/main" id="{65F637CA-0471-4459-A058-6F50C30BEED0}"/>
              </a:ext>
            </a:extLst>
          </p:cNvPr>
          <p:cNvSpPr txBox="1"/>
          <p:nvPr/>
        </p:nvSpPr>
        <p:spPr>
          <a:xfrm>
            <a:off x="3259199" y="1513884"/>
            <a:ext cx="6819900" cy="1077218"/>
          </a:xfrm>
          <a:prstGeom prst="rect">
            <a:avLst/>
          </a:prstGeom>
          <a:noFill/>
        </p:spPr>
        <p:txBody>
          <a:bodyPr wrap="square" rtlCol="0">
            <a:spAutoFit/>
          </a:bodyPr>
          <a:lstStyle/>
          <a:p>
            <a:pPr>
              <a:defRPr/>
            </a:pPr>
            <a:r>
              <a:rPr lang="zh-CN" altLang="en-US" sz="6400" b="1" dirty="0">
                <a:latin typeface="方正喵呜体" panose="02010600010101010101" pitchFamily="2" charset="-122"/>
                <a:ea typeface="方正喵呜体" panose="02010600010101010101" pitchFamily="2" charset="-122"/>
                <a:cs typeface="萝莉体 第二版" panose="02000500000000000000" pitchFamily="2" charset="-122"/>
                <a:sym typeface="+mn-lt"/>
              </a:rPr>
              <a:t>项目特色</a:t>
            </a:r>
          </a:p>
        </p:txBody>
      </p:sp>
      <p:pic>
        <p:nvPicPr>
          <p:cNvPr id="12" name="图片 11" descr="图形用户界面, 文本, 应用程序&#10;&#10;描述已自动生成">
            <a:extLst>
              <a:ext uri="{FF2B5EF4-FFF2-40B4-BE49-F238E27FC236}">
                <a16:creationId xmlns:a16="http://schemas.microsoft.com/office/drawing/2014/main" id="{425CAFAE-677D-4518-87A7-7DC9C84C5453}"/>
              </a:ext>
            </a:extLst>
          </p:cNvPr>
          <p:cNvPicPr>
            <a:picLocks noChangeAspect="1"/>
          </p:cNvPicPr>
          <p:nvPr/>
        </p:nvPicPr>
        <p:blipFill>
          <a:blip r:embed="rId6"/>
          <a:stretch>
            <a:fillRect/>
          </a:stretch>
        </p:blipFill>
        <p:spPr>
          <a:xfrm>
            <a:off x="12685444" y="1485900"/>
            <a:ext cx="7432499" cy="7460391"/>
          </a:xfrm>
          <a:prstGeom prst="rect">
            <a:avLst/>
          </a:prstGeom>
        </p:spPr>
      </p:pic>
      <p:pic>
        <p:nvPicPr>
          <p:cNvPr id="13" name="图片 12" descr="穿红色衣服的男人&#10;&#10;描述已自动生成">
            <a:extLst>
              <a:ext uri="{FF2B5EF4-FFF2-40B4-BE49-F238E27FC236}">
                <a16:creationId xmlns:a16="http://schemas.microsoft.com/office/drawing/2014/main" id="{4329E334-BD03-43C8-8F91-E5753FE1963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9665711" y="1513884"/>
            <a:ext cx="3365500" cy="7290015"/>
          </a:xfrm>
          <a:prstGeom prst="rect">
            <a:avLst/>
          </a:prstGeom>
        </p:spPr>
      </p:pic>
      <p:pic>
        <p:nvPicPr>
          <p:cNvPr id="18" name="图片 17">
            <a:extLst>
              <a:ext uri="{FF2B5EF4-FFF2-40B4-BE49-F238E27FC236}">
                <a16:creationId xmlns:a16="http://schemas.microsoft.com/office/drawing/2014/main" id="{73D196DD-2B0F-47B5-B8C8-DF8EB4BF2A1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4940103" y="5159249"/>
            <a:ext cx="3366364" cy="7289300"/>
          </a:xfrm>
          <a:prstGeom prst="rect">
            <a:avLst/>
          </a:prstGeom>
        </p:spPr>
      </p:pic>
    </p:spTree>
    <p:extLst>
      <p:ext uri="{BB962C8B-B14F-4D97-AF65-F5344CB8AC3E}">
        <p14:creationId xmlns:p14="http://schemas.microsoft.com/office/powerpoint/2010/main" val="21858648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002" name="image 60002"/>
          <p:cNvPicPr>
            <a:picLocks noChangeAspect="1"/>
          </p:cNvPicPr>
          <p:nvPr/>
        </p:nvPicPr>
        <p:blipFill>
          <a:blip r:embed="rId3"/>
          <a:srcRect/>
          <a:stretch>
            <a:fillRect/>
          </a:stretch>
        </p:blipFill>
        <p:spPr>
          <a:xfrm>
            <a:off x="0" y="0"/>
            <a:ext cx="24384000" cy="13703300"/>
          </a:xfrm>
          <a:prstGeom prst="rect">
            <a:avLst/>
          </a:prstGeom>
        </p:spPr>
      </p:pic>
      <p:sp>
        <p:nvSpPr>
          <p:cNvPr id="14" name="TextBox 21">
            <a:extLst>
              <a:ext uri="{FF2B5EF4-FFF2-40B4-BE49-F238E27FC236}">
                <a16:creationId xmlns:a16="http://schemas.microsoft.com/office/drawing/2014/main" id="{765E890E-83C0-4615-81BC-B99DED30D251}"/>
              </a:ext>
            </a:extLst>
          </p:cNvPr>
          <p:cNvSpPr txBox="1">
            <a:spLocks noChangeArrowheads="1"/>
          </p:cNvSpPr>
          <p:nvPr/>
        </p:nvSpPr>
        <p:spPr bwMode="auto">
          <a:xfrm>
            <a:off x="5509649" y="1995278"/>
            <a:ext cx="523220" cy="10102296"/>
          </a:xfrm>
          <a:prstGeom prst="rect">
            <a:avLst/>
          </a:prstGeom>
          <a:noFill/>
          <a:ln w="9525">
            <a:noFill/>
            <a:miter lim="800000"/>
          </a:ln>
        </p:spPr>
        <p:txBody>
          <a:bodyPr vert="eaVert" wrap="square">
            <a:spAutoFit/>
          </a:bodyPr>
          <a:lstStyle/>
          <a:p>
            <a:endParaRPr lang="zh-CN" altLang="en-US" sz="2200">
              <a:solidFill>
                <a:schemeClr val="tx1">
                  <a:lumMod val="75000"/>
                  <a:lumOff val="25000"/>
                </a:schemeClr>
              </a:solidFill>
              <a:latin typeface="Calibri" panose="020F0502020204030204" pitchFamily="34" charset="0"/>
            </a:endParaRPr>
          </a:p>
        </p:txBody>
      </p:sp>
      <p:sp>
        <p:nvSpPr>
          <p:cNvPr id="15" name="Freeform 171">
            <a:extLst>
              <a:ext uri="{FF2B5EF4-FFF2-40B4-BE49-F238E27FC236}">
                <a16:creationId xmlns:a16="http://schemas.microsoft.com/office/drawing/2014/main" id="{B42097DE-7EA1-4C8E-BE4B-C4DD675A12E4}"/>
              </a:ext>
            </a:extLst>
          </p:cNvPr>
          <p:cNvSpPr>
            <a:spLocks noEditPoints="1"/>
          </p:cNvSpPr>
          <p:nvPr/>
        </p:nvSpPr>
        <p:spPr bwMode="auto">
          <a:xfrm>
            <a:off x="1586637" y="3209271"/>
            <a:ext cx="976424" cy="836932"/>
          </a:xfrm>
          <a:custGeom>
            <a:avLst/>
            <a:gdLst>
              <a:gd name="T0" fmla="*/ 169 w 169"/>
              <a:gd name="T1" fmla="*/ 40 h 145"/>
              <a:gd name="T2" fmla="*/ 169 w 169"/>
              <a:gd name="T3" fmla="*/ 76 h 145"/>
              <a:gd name="T4" fmla="*/ 0 w 169"/>
              <a:gd name="T5" fmla="*/ 76 h 145"/>
              <a:gd name="T6" fmla="*/ 0 w 169"/>
              <a:gd name="T7" fmla="*/ 40 h 145"/>
              <a:gd name="T8" fmla="*/ 4 w 169"/>
              <a:gd name="T9" fmla="*/ 29 h 145"/>
              <a:gd name="T10" fmla="*/ 15 w 169"/>
              <a:gd name="T11" fmla="*/ 24 h 145"/>
              <a:gd name="T12" fmla="*/ 48 w 169"/>
              <a:gd name="T13" fmla="*/ 24 h 145"/>
              <a:gd name="T14" fmla="*/ 48 w 169"/>
              <a:gd name="T15" fmla="*/ 9 h 145"/>
              <a:gd name="T16" fmla="*/ 51 w 169"/>
              <a:gd name="T17" fmla="*/ 3 h 145"/>
              <a:gd name="T18" fmla="*/ 57 w 169"/>
              <a:gd name="T19" fmla="*/ 0 h 145"/>
              <a:gd name="T20" fmla="*/ 112 w 169"/>
              <a:gd name="T21" fmla="*/ 0 h 145"/>
              <a:gd name="T22" fmla="*/ 118 w 169"/>
              <a:gd name="T23" fmla="*/ 3 h 145"/>
              <a:gd name="T24" fmla="*/ 121 w 169"/>
              <a:gd name="T25" fmla="*/ 9 h 145"/>
              <a:gd name="T26" fmla="*/ 121 w 169"/>
              <a:gd name="T27" fmla="*/ 24 h 145"/>
              <a:gd name="T28" fmla="*/ 154 w 169"/>
              <a:gd name="T29" fmla="*/ 24 h 145"/>
              <a:gd name="T30" fmla="*/ 165 w 169"/>
              <a:gd name="T31" fmla="*/ 29 h 145"/>
              <a:gd name="T32" fmla="*/ 169 w 169"/>
              <a:gd name="T33" fmla="*/ 40 h 145"/>
              <a:gd name="T34" fmla="*/ 169 w 169"/>
              <a:gd name="T35" fmla="*/ 85 h 145"/>
              <a:gd name="T36" fmla="*/ 169 w 169"/>
              <a:gd name="T37" fmla="*/ 130 h 145"/>
              <a:gd name="T38" fmla="*/ 165 w 169"/>
              <a:gd name="T39" fmla="*/ 141 h 145"/>
              <a:gd name="T40" fmla="*/ 154 w 169"/>
              <a:gd name="T41" fmla="*/ 145 h 145"/>
              <a:gd name="T42" fmla="*/ 15 w 169"/>
              <a:gd name="T43" fmla="*/ 145 h 145"/>
              <a:gd name="T44" fmla="*/ 4 w 169"/>
              <a:gd name="T45" fmla="*/ 141 h 145"/>
              <a:gd name="T46" fmla="*/ 0 w 169"/>
              <a:gd name="T47" fmla="*/ 130 h 145"/>
              <a:gd name="T48" fmla="*/ 0 w 169"/>
              <a:gd name="T49" fmla="*/ 85 h 145"/>
              <a:gd name="T50" fmla="*/ 63 w 169"/>
              <a:gd name="T51" fmla="*/ 85 h 145"/>
              <a:gd name="T52" fmla="*/ 63 w 169"/>
              <a:gd name="T53" fmla="*/ 100 h 145"/>
              <a:gd name="T54" fmla="*/ 65 w 169"/>
              <a:gd name="T55" fmla="*/ 104 h 145"/>
              <a:gd name="T56" fmla="*/ 69 w 169"/>
              <a:gd name="T57" fmla="*/ 106 h 145"/>
              <a:gd name="T58" fmla="*/ 100 w 169"/>
              <a:gd name="T59" fmla="*/ 106 h 145"/>
              <a:gd name="T60" fmla="*/ 104 w 169"/>
              <a:gd name="T61" fmla="*/ 104 h 145"/>
              <a:gd name="T62" fmla="*/ 106 w 169"/>
              <a:gd name="T63" fmla="*/ 100 h 145"/>
              <a:gd name="T64" fmla="*/ 106 w 169"/>
              <a:gd name="T65" fmla="*/ 85 h 145"/>
              <a:gd name="T66" fmla="*/ 169 w 169"/>
              <a:gd name="T67" fmla="*/ 85 h 145"/>
              <a:gd name="T68" fmla="*/ 60 w 169"/>
              <a:gd name="T69" fmla="*/ 24 h 145"/>
              <a:gd name="T70" fmla="*/ 109 w 169"/>
              <a:gd name="T71" fmla="*/ 24 h 145"/>
              <a:gd name="T72" fmla="*/ 109 w 169"/>
              <a:gd name="T73" fmla="*/ 12 h 145"/>
              <a:gd name="T74" fmla="*/ 60 w 169"/>
              <a:gd name="T75" fmla="*/ 12 h 145"/>
              <a:gd name="T76" fmla="*/ 60 w 169"/>
              <a:gd name="T77" fmla="*/ 24 h 145"/>
              <a:gd name="T78" fmla="*/ 97 w 169"/>
              <a:gd name="T79" fmla="*/ 85 h 145"/>
              <a:gd name="T80" fmla="*/ 97 w 169"/>
              <a:gd name="T81" fmla="*/ 97 h 145"/>
              <a:gd name="T82" fmla="*/ 72 w 169"/>
              <a:gd name="T83" fmla="*/ 97 h 145"/>
              <a:gd name="T84" fmla="*/ 72 w 169"/>
              <a:gd name="T85" fmla="*/ 85 h 145"/>
              <a:gd name="T86" fmla="*/ 97 w 169"/>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5">
                <a:moveTo>
                  <a:pt x="169" y="40"/>
                </a:moveTo>
                <a:cubicBezTo>
                  <a:pt x="169" y="76"/>
                  <a:pt x="169" y="76"/>
                  <a:pt x="169" y="76"/>
                </a:cubicBezTo>
                <a:cubicBezTo>
                  <a:pt x="0" y="76"/>
                  <a:pt x="0" y="76"/>
                  <a:pt x="0" y="76"/>
                </a:cubicBezTo>
                <a:cubicBezTo>
                  <a:pt x="0" y="40"/>
                  <a:pt x="0" y="40"/>
                  <a:pt x="0" y="40"/>
                </a:cubicBezTo>
                <a:cubicBezTo>
                  <a:pt x="0" y="35"/>
                  <a:pt x="1" y="32"/>
                  <a:pt x="4" y="29"/>
                </a:cubicBezTo>
                <a:cubicBezTo>
                  <a:pt x="7" y="26"/>
                  <a:pt x="11" y="24"/>
                  <a:pt x="15" y="24"/>
                </a:cubicBezTo>
                <a:cubicBezTo>
                  <a:pt x="48" y="24"/>
                  <a:pt x="48" y="24"/>
                  <a:pt x="48" y="24"/>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4"/>
                  <a:pt x="121" y="24"/>
                  <a:pt x="121" y="24"/>
                </a:cubicBezTo>
                <a:cubicBezTo>
                  <a:pt x="154" y="24"/>
                  <a:pt x="154" y="24"/>
                  <a:pt x="154" y="24"/>
                </a:cubicBezTo>
                <a:cubicBezTo>
                  <a:pt x="158" y="24"/>
                  <a:pt x="162" y="26"/>
                  <a:pt x="165" y="29"/>
                </a:cubicBezTo>
                <a:cubicBezTo>
                  <a:pt x="168" y="32"/>
                  <a:pt x="169" y="35"/>
                  <a:pt x="169" y="40"/>
                </a:cubicBezTo>
                <a:close/>
                <a:moveTo>
                  <a:pt x="169" y="85"/>
                </a:moveTo>
                <a:cubicBezTo>
                  <a:pt x="169" y="130"/>
                  <a:pt x="169" y="130"/>
                  <a:pt x="169" y="130"/>
                </a:cubicBezTo>
                <a:cubicBezTo>
                  <a:pt x="169" y="134"/>
                  <a:pt x="168" y="138"/>
                  <a:pt x="165" y="141"/>
                </a:cubicBezTo>
                <a:cubicBezTo>
                  <a:pt x="162" y="144"/>
                  <a:pt x="158" y="145"/>
                  <a:pt x="154" y="145"/>
                </a:cubicBezTo>
                <a:cubicBezTo>
                  <a:pt x="15" y="145"/>
                  <a:pt x="15" y="145"/>
                  <a:pt x="15" y="145"/>
                </a:cubicBezTo>
                <a:cubicBezTo>
                  <a:pt x="11" y="145"/>
                  <a:pt x="7" y="144"/>
                  <a:pt x="4" y="141"/>
                </a:cubicBezTo>
                <a:cubicBezTo>
                  <a:pt x="1" y="138"/>
                  <a:pt x="0" y="134"/>
                  <a:pt x="0" y="130"/>
                </a:cubicBezTo>
                <a:cubicBezTo>
                  <a:pt x="0" y="85"/>
                  <a:pt x="0" y="85"/>
                  <a:pt x="0" y="85"/>
                </a:cubicBezTo>
                <a:cubicBezTo>
                  <a:pt x="63" y="85"/>
                  <a:pt x="63" y="85"/>
                  <a:pt x="63" y="85"/>
                </a:cubicBezTo>
                <a:cubicBezTo>
                  <a:pt x="63" y="100"/>
                  <a:pt x="63" y="100"/>
                  <a:pt x="63" y="100"/>
                </a:cubicBezTo>
                <a:cubicBezTo>
                  <a:pt x="63" y="102"/>
                  <a:pt x="64" y="103"/>
                  <a:pt x="65" y="104"/>
                </a:cubicBezTo>
                <a:cubicBezTo>
                  <a:pt x="66" y="106"/>
                  <a:pt x="68" y="106"/>
                  <a:pt x="69" y="106"/>
                </a:cubicBezTo>
                <a:cubicBezTo>
                  <a:pt x="100" y="106"/>
                  <a:pt x="100" y="106"/>
                  <a:pt x="100" y="106"/>
                </a:cubicBezTo>
                <a:cubicBezTo>
                  <a:pt x="101" y="106"/>
                  <a:pt x="103" y="106"/>
                  <a:pt x="104" y="104"/>
                </a:cubicBezTo>
                <a:cubicBezTo>
                  <a:pt x="105" y="103"/>
                  <a:pt x="106" y="102"/>
                  <a:pt x="106" y="100"/>
                </a:cubicBezTo>
                <a:cubicBezTo>
                  <a:pt x="106" y="85"/>
                  <a:pt x="106" y="85"/>
                  <a:pt x="106" y="85"/>
                </a:cubicBezTo>
                <a:lnTo>
                  <a:pt x="169" y="85"/>
                </a:lnTo>
                <a:close/>
                <a:moveTo>
                  <a:pt x="60" y="24"/>
                </a:moveTo>
                <a:cubicBezTo>
                  <a:pt x="109" y="24"/>
                  <a:pt x="109" y="24"/>
                  <a:pt x="109" y="24"/>
                </a:cubicBezTo>
                <a:cubicBezTo>
                  <a:pt x="109" y="12"/>
                  <a:pt x="109" y="12"/>
                  <a:pt x="109" y="12"/>
                </a:cubicBezTo>
                <a:cubicBezTo>
                  <a:pt x="60" y="12"/>
                  <a:pt x="60" y="12"/>
                  <a:pt x="60" y="12"/>
                </a:cubicBezTo>
                <a:lnTo>
                  <a:pt x="60" y="24"/>
                </a:lnTo>
                <a:close/>
                <a:moveTo>
                  <a:pt x="97" y="85"/>
                </a:moveTo>
                <a:cubicBezTo>
                  <a:pt x="97" y="97"/>
                  <a:pt x="97" y="97"/>
                  <a:pt x="97" y="97"/>
                </a:cubicBezTo>
                <a:cubicBezTo>
                  <a:pt x="72" y="97"/>
                  <a:pt x="72" y="97"/>
                  <a:pt x="72" y="97"/>
                </a:cubicBezTo>
                <a:cubicBezTo>
                  <a:pt x="72" y="85"/>
                  <a:pt x="72" y="85"/>
                  <a:pt x="72" y="85"/>
                </a:cubicBezTo>
                <a:lnTo>
                  <a:pt x="97" y="85"/>
                </a:lnTo>
                <a:close/>
              </a:path>
            </a:pathLst>
          </a:custGeom>
          <a:blipFill>
            <a:blip r:embed="rId4" cstate="email">
              <a:extLst>
                <a:ext uri="{28A0092B-C50C-407E-A947-70E740481C1C}">
                  <a14:useLocalDpi xmlns:a14="http://schemas.microsoft.com/office/drawing/2010/main"/>
                </a:ext>
              </a:extLst>
            </a:blip>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lumMod val="50000"/>
                </a:schemeClr>
              </a:solidFill>
              <a:sym typeface="+mn-lt"/>
            </a:endParaRPr>
          </a:p>
        </p:txBody>
      </p:sp>
      <p:sp>
        <p:nvSpPr>
          <p:cNvPr id="16" name="TextBox 23">
            <a:extLst>
              <a:ext uri="{FF2B5EF4-FFF2-40B4-BE49-F238E27FC236}">
                <a16:creationId xmlns:a16="http://schemas.microsoft.com/office/drawing/2014/main" id="{7804ED0F-380B-46D1-8FB8-2722CFD11B5A}"/>
              </a:ext>
            </a:extLst>
          </p:cNvPr>
          <p:cNvSpPr txBox="1"/>
          <p:nvPr/>
        </p:nvSpPr>
        <p:spPr>
          <a:xfrm>
            <a:off x="2744676" y="3181019"/>
            <a:ext cx="8672567" cy="972574"/>
          </a:xfrm>
          <a:prstGeom prst="rect">
            <a:avLst/>
          </a:prstGeom>
          <a:noFill/>
        </p:spPr>
        <p:txBody>
          <a:bodyPr wrap="none" rtlCol="0">
            <a:spAutoFit/>
          </a:bodyPr>
          <a:lstStyle/>
          <a:p>
            <a:pPr>
              <a:lnSpc>
                <a:spcPct val="130000"/>
              </a:lnSpc>
            </a:pPr>
            <a:r>
              <a:rPr lang="zh-CN" altLang="en-US" sz="44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sym typeface="+mn-lt"/>
              </a:rPr>
              <a:t>空中研修，做中学，彰显教师智慧</a:t>
            </a:r>
          </a:p>
        </p:txBody>
      </p:sp>
      <p:sp>
        <p:nvSpPr>
          <p:cNvPr id="17" name="Rectangle 25">
            <a:extLst>
              <a:ext uri="{FF2B5EF4-FFF2-40B4-BE49-F238E27FC236}">
                <a16:creationId xmlns:a16="http://schemas.microsoft.com/office/drawing/2014/main" id="{5828F36F-241B-497F-8888-3E60C00E8325}"/>
              </a:ext>
            </a:extLst>
          </p:cNvPr>
          <p:cNvSpPr/>
          <p:nvPr/>
        </p:nvSpPr>
        <p:spPr>
          <a:xfrm>
            <a:off x="2515683" y="4371954"/>
            <a:ext cx="7404788" cy="6308650"/>
          </a:xfrm>
          <a:prstGeom prst="rect">
            <a:avLst/>
          </a:prstGeom>
        </p:spPr>
        <p:txBody>
          <a:bodyPr wrap="square">
            <a:spAutoFit/>
          </a:bodyPr>
          <a:lstStyle/>
          <a:p>
            <a:pPr marL="685800" indent="-685800">
              <a:lnSpc>
                <a:spcPct val="150000"/>
              </a:lnSpc>
              <a:buFont typeface="Wingdings" panose="05000000000000000000" pitchFamily="2" charset="2"/>
              <a:buChar char="Ø"/>
            </a:pPr>
            <a:r>
              <a:rPr lang="zh-CN" altLang="en-US" sz="4800" b="1" dirty="0">
                <a:latin typeface="仿宋" panose="02010609060101010101" pitchFamily="49" charset="-122"/>
                <a:ea typeface="仿宋" panose="02010609060101010101" pitchFamily="49" charset="-122"/>
                <a:cs typeface="+mn-ea"/>
                <a:sym typeface="+mn-lt"/>
              </a:rPr>
              <a:t>线上直播课堂学习会</a:t>
            </a:r>
            <a:endParaRPr lang="en-US" altLang="zh-CN" sz="4800" b="1" dirty="0">
              <a:latin typeface="仿宋" panose="02010609060101010101" pitchFamily="49" charset="-122"/>
              <a:ea typeface="仿宋" panose="02010609060101010101" pitchFamily="49" charset="-122"/>
              <a:cs typeface="+mn-ea"/>
              <a:sym typeface="+mn-lt"/>
            </a:endParaRPr>
          </a:p>
          <a:p>
            <a:pPr marL="685800" indent="-685800">
              <a:lnSpc>
                <a:spcPct val="150000"/>
              </a:lnSpc>
              <a:buFont typeface="Wingdings" panose="05000000000000000000" pitchFamily="2" charset="2"/>
              <a:buChar char="Ø"/>
            </a:pPr>
            <a:r>
              <a:rPr lang="zh-CN" altLang="en-US" sz="4800" b="1" dirty="0">
                <a:latin typeface="仿宋" panose="02010609060101010101" pitchFamily="49" charset="-122"/>
                <a:ea typeface="仿宋" panose="02010609060101010101" pitchFamily="49" charset="-122"/>
                <a:cs typeface="+mn-ea"/>
                <a:sym typeface="+mn-lt"/>
              </a:rPr>
              <a:t>网课有效性研讨完善</a:t>
            </a:r>
            <a:endParaRPr lang="en-US" altLang="zh-CN" sz="4800" b="1" dirty="0">
              <a:latin typeface="仿宋" panose="02010609060101010101" pitchFamily="49" charset="-122"/>
              <a:ea typeface="仿宋" panose="02010609060101010101" pitchFamily="49" charset="-122"/>
              <a:cs typeface="+mn-ea"/>
              <a:sym typeface="+mn-lt"/>
            </a:endParaRPr>
          </a:p>
          <a:p>
            <a:pPr marL="685800" indent="-685800">
              <a:lnSpc>
                <a:spcPct val="150000"/>
              </a:lnSpc>
              <a:buFont typeface="Wingdings" panose="05000000000000000000" pitchFamily="2" charset="2"/>
              <a:buChar char="Ø"/>
            </a:pPr>
            <a:r>
              <a:rPr lang="zh-CN" altLang="en-US" sz="4800" b="1" dirty="0">
                <a:solidFill>
                  <a:srgbClr val="0000FF"/>
                </a:solidFill>
                <a:latin typeface="仿宋" panose="02010609060101010101" pitchFamily="49" charset="-122"/>
                <a:ea typeface="仿宋" panose="02010609060101010101" pitchFamily="49" charset="-122"/>
                <a:cs typeface="+mn-ea"/>
                <a:sym typeface="+mn-lt"/>
              </a:rPr>
              <a:t>网课技能微课程征集</a:t>
            </a:r>
            <a:endParaRPr lang="en-US" altLang="zh-CN" sz="4800" b="1" dirty="0">
              <a:solidFill>
                <a:srgbClr val="0000FF"/>
              </a:solidFill>
              <a:latin typeface="仿宋" panose="02010609060101010101" pitchFamily="49" charset="-122"/>
              <a:ea typeface="仿宋" panose="02010609060101010101" pitchFamily="49" charset="-122"/>
              <a:cs typeface="+mn-ea"/>
              <a:sym typeface="+mn-lt"/>
            </a:endParaRPr>
          </a:p>
          <a:p>
            <a:pPr marL="685800" indent="-685800">
              <a:lnSpc>
                <a:spcPct val="150000"/>
              </a:lnSpc>
              <a:buFont typeface="Wingdings" panose="05000000000000000000" pitchFamily="2" charset="2"/>
              <a:buChar char="Ø"/>
            </a:pPr>
            <a:r>
              <a:rPr lang="zh-CN" altLang="en-US" sz="4800" b="1" dirty="0">
                <a:latin typeface="仿宋" panose="02010609060101010101" pitchFamily="49" charset="-122"/>
                <a:ea typeface="仿宋" panose="02010609060101010101" pitchFamily="49" charset="-122"/>
                <a:cs typeface="+mn-ea"/>
                <a:sym typeface="+mn-lt"/>
              </a:rPr>
              <a:t>网络直播公开课活动</a:t>
            </a:r>
            <a:endParaRPr lang="en-US" altLang="zh-CN" sz="4800" b="1" dirty="0">
              <a:latin typeface="仿宋" panose="02010609060101010101" pitchFamily="49" charset="-122"/>
              <a:ea typeface="仿宋" panose="02010609060101010101" pitchFamily="49" charset="-122"/>
              <a:cs typeface="+mn-ea"/>
              <a:sym typeface="+mn-lt"/>
            </a:endParaRPr>
          </a:p>
          <a:p>
            <a:pPr>
              <a:lnSpc>
                <a:spcPct val="130000"/>
              </a:lnSpc>
            </a:pPr>
            <a:endParaRPr lang="en-US" altLang="zh-CN" sz="4800" b="1" dirty="0">
              <a:latin typeface="仿宋" panose="02010609060101010101" pitchFamily="49" charset="-122"/>
              <a:ea typeface="仿宋" panose="02010609060101010101" pitchFamily="49" charset="-122"/>
              <a:cs typeface="+mn-ea"/>
              <a:sym typeface="+mn-lt"/>
            </a:endParaRPr>
          </a:p>
          <a:p>
            <a:pPr>
              <a:lnSpc>
                <a:spcPct val="130000"/>
              </a:lnSpc>
            </a:pPr>
            <a:endParaRPr lang="en-US" altLang="zh-CN" sz="4800" b="1" dirty="0">
              <a:latin typeface="仿宋" panose="02010609060101010101" pitchFamily="49" charset="-122"/>
              <a:ea typeface="仿宋" panose="02010609060101010101" pitchFamily="49" charset="-122"/>
              <a:cs typeface="+mn-ea"/>
              <a:sym typeface="+mn-lt"/>
            </a:endParaRPr>
          </a:p>
        </p:txBody>
      </p:sp>
      <p:sp>
        <p:nvSpPr>
          <p:cNvPr id="24" name="Object 50007">
            <a:extLst>
              <a:ext uri="{FF2B5EF4-FFF2-40B4-BE49-F238E27FC236}">
                <a16:creationId xmlns:a16="http://schemas.microsoft.com/office/drawing/2014/main" id="{7CCE0C0D-60E3-460E-8265-4BA0AE082593}"/>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sp>
        <p:nvSpPr>
          <p:cNvPr id="26" name="Object 50007">
            <a:extLst>
              <a:ext uri="{FF2B5EF4-FFF2-40B4-BE49-F238E27FC236}">
                <a16:creationId xmlns:a16="http://schemas.microsoft.com/office/drawing/2014/main" id="{3B3B16EA-F0FE-4223-BE61-964AB9B3E3AA}"/>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pic>
        <p:nvPicPr>
          <p:cNvPr id="27" name="图片 26">
            <a:extLst>
              <a:ext uri="{FF2B5EF4-FFF2-40B4-BE49-F238E27FC236}">
                <a16:creationId xmlns:a16="http://schemas.microsoft.com/office/drawing/2014/main" id="{FAE26D15-942B-4A3E-98A0-77E1C02553E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807" t="1399" r="64002" b="53090"/>
          <a:stretch/>
        </p:blipFill>
        <p:spPr>
          <a:xfrm>
            <a:off x="1138770" y="1165209"/>
            <a:ext cx="2120430" cy="1866900"/>
          </a:xfrm>
          <a:prstGeom prst="rect">
            <a:avLst/>
          </a:prstGeom>
        </p:spPr>
      </p:pic>
      <p:sp>
        <p:nvSpPr>
          <p:cNvPr id="28" name="文本框 27">
            <a:extLst>
              <a:ext uri="{FF2B5EF4-FFF2-40B4-BE49-F238E27FC236}">
                <a16:creationId xmlns:a16="http://schemas.microsoft.com/office/drawing/2014/main" id="{65F637CA-0471-4459-A058-6F50C30BEED0}"/>
              </a:ext>
            </a:extLst>
          </p:cNvPr>
          <p:cNvSpPr txBox="1"/>
          <p:nvPr/>
        </p:nvSpPr>
        <p:spPr>
          <a:xfrm>
            <a:off x="3259199" y="1513884"/>
            <a:ext cx="6819900" cy="1077218"/>
          </a:xfrm>
          <a:prstGeom prst="rect">
            <a:avLst/>
          </a:prstGeom>
          <a:noFill/>
        </p:spPr>
        <p:txBody>
          <a:bodyPr wrap="square" rtlCol="0">
            <a:spAutoFit/>
          </a:bodyPr>
          <a:lstStyle/>
          <a:p>
            <a:pPr>
              <a:defRPr/>
            </a:pPr>
            <a:r>
              <a:rPr lang="zh-CN" altLang="en-US" sz="6400" b="1" dirty="0">
                <a:latin typeface="方正喵呜体" panose="02010600010101010101" pitchFamily="2" charset="-122"/>
                <a:ea typeface="方正喵呜体" panose="02010600010101010101" pitchFamily="2" charset="-122"/>
                <a:cs typeface="萝莉体 第二版" panose="02000500000000000000" pitchFamily="2" charset="-122"/>
                <a:sym typeface="+mn-lt"/>
              </a:rPr>
              <a:t>项目特色</a:t>
            </a:r>
          </a:p>
        </p:txBody>
      </p:sp>
      <p:pic>
        <p:nvPicPr>
          <p:cNvPr id="1026" name="Picture 2"/>
          <p:cNvPicPr>
            <a:picLocks noChangeAspect="1" noChangeArrowheads="1"/>
          </p:cNvPicPr>
          <p:nvPr/>
        </p:nvPicPr>
        <p:blipFill>
          <a:blip r:embed="rId6"/>
          <a:srcRect/>
          <a:stretch>
            <a:fillRect/>
          </a:stretch>
        </p:blipFill>
        <p:spPr bwMode="auto">
          <a:xfrm>
            <a:off x="12916852" y="679923"/>
            <a:ext cx="9556306" cy="3135953"/>
          </a:xfrm>
          <a:prstGeom prst="rect">
            <a:avLst/>
          </a:prstGeom>
          <a:noFill/>
          <a:ln w="9525">
            <a:noFill/>
            <a:miter lim="800000"/>
            <a:headEnd/>
            <a:tailEnd/>
          </a:ln>
        </p:spPr>
      </p:pic>
      <p:pic>
        <p:nvPicPr>
          <p:cNvPr id="1027" name="Picture 3"/>
          <p:cNvPicPr>
            <a:picLocks noChangeAspect="1" noChangeArrowheads="1"/>
          </p:cNvPicPr>
          <p:nvPr/>
        </p:nvPicPr>
        <p:blipFill>
          <a:blip r:embed="rId7"/>
          <a:srcRect/>
          <a:stretch>
            <a:fillRect/>
          </a:stretch>
        </p:blipFill>
        <p:spPr bwMode="auto">
          <a:xfrm>
            <a:off x="13282612" y="3587276"/>
            <a:ext cx="8983027" cy="2469909"/>
          </a:xfrm>
          <a:prstGeom prst="rect">
            <a:avLst/>
          </a:prstGeom>
          <a:noFill/>
          <a:ln w="9525">
            <a:noFill/>
            <a:miter lim="800000"/>
            <a:headEnd/>
            <a:tailEnd/>
          </a:ln>
        </p:spPr>
      </p:pic>
      <p:pic>
        <p:nvPicPr>
          <p:cNvPr id="1028" name="Picture 4"/>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2528232" y="6080045"/>
            <a:ext cx="8662034" cy="1719484"/>
          </a:xfrm>
          <a:prstGeom prst="rect">
            <a:avLst/>
          </a:prstGeom>
          <a:noFill/>
          <a:ln w="9525">
            <a:noFill/>
            <a:miter lim="800000"/>
            <a:headEnd/>
            <a:tailEnd/>
          </a:ln>
        </p:spPr>
      </p:pic>
      <p:pic>
        <p:nvPicPr>
          <p:cNvPr id="1029" name="Picture 5"/>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3694218" y="7488392"/>
            <a:ext cx="8914321" cy="2963612"/>
          </a:xfrm>
          <a:prstGeom prst="rect">
            <a:avLst/>
          </a:prstGeom>
          <a:noFill/>
          <a:ln w="9525">
            <a:noFill/>
            <a:miter lim="800000"/>
            <a:headEnd/>
            <a:tailEnd/>
          </a:ln>
        </p:spPr>
      </p:pic>
      <p:pic>
        <p:nvPicPr>
          <p:cNvPr id="1030" name="Picture 6"/>
          <p:cNvPicPr>
            <a:picLocks noChangeAspect="1" noChangeArrowheads="1"/>
          </p:cNvPicPr>
          <p:nvPr/>
        </p:nvPicPr>
        <p:blipFill>
          <a:blip r:embed="rId10"/>
          <a:srcRect/>
          <a:stretch>
            <a:fillRect/>
          </a:stretch>
        </p:blipFill>
        <p:spPr bwMode="auto">
          <a:xfrm>
            <a:off x="14055917" y="10602367"/>
            <a:ext cx="7774429" cy="1755973"/>
          </a:xfrm>
          <a:prstGeom prst="rect">
            <a:avLst/>
          </a:prstGeom>
          <a:noFill/>
          <a:ln w="9525">
            <a:noFill/>
            <a:miter lim="800000"/>
            <a:headEnd/>
            <a:tailEnd/>
          </a:ln>
        </p:spPr>
      </p:pic>
    </p:spTree>
    <p:extLst>
      <p:ext uri="{BB962C8B-B14F-4D97-AF65-F5344CB8AC3E}">
        <p14:creationId xmlns:p14="http://schemas.microsoft.com/office/powerpoint/2010/main" val="29811517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002" name="image 60002"/>
          <p:cNvPicPr>
            <a:picLocks noChangeAspect="1"/>
          </p:cNvPicPr>
          <p:nvPr/>
        </p:nvPicPr>
        <p:blipFill>
          <a:blip r:embed="rId3"/>
          <a:srcRect/>
          <a:stretch>
            <a:fillRect/>
          </a:stretch>
        </p:blipFill>
        <p:spPr>
          <a:xfrm>
            <a:off x="0" y="0"/>
            <a:ext cx="24384000" cy="13703300"/>
          </a:xfrm>
          <a:prstGeom prst="rect">
            <a:avLst/>
          </a:prstGeom>
        </p:spPr>
      </p:pic>
      <p:sp>
        <p:nvSpPr>
          <p:cNvPr id="14" name="TextBox 21">
            <a:extLst>
              <a:ext uri="{FF2B5EF4-FFF2-40B4-BE49-F238E27FC236}">
                <a16:creationId xmlns:a16="http://schemas.microsoft.com/office/drawing/2014/main" id="{765E890E-83C0-4615-81BC-B99DED30D251}"/>
              </a:ext>
            </a:extLst>
          </p:cNvPr>
          <p:cNvSpPr txBox="1">
            <a:spLocks noChangeArrowheads="1"/>
          </p:cNvSpPr>
          <p:nvPr/>
        </p:nvSpPr>
        <p:spPr bwMode="auto">
          <a:xfrm>
            <a:off x="5509649" y="1995278"/>
            <a:ext cx="523220" cy="10102296"/>
          </a:xfrm>
          <a:prstGeom prst="rect">
            <a:avLst/>
          </a:prstGeom>
          <a:noFill/>
          <a:ln w="9525">
            <a:noFill/>
            <a:miter lim="800000"/>
          </a:ln>
        </p:spPr>
        <p:txBody>
          <a:bodyPr vert="eaVert" wrap="square">
            <a:spAutoFit/>
          </a:bodyPr>
          <a:lstStyle/>
          <a:p>
            <a:endParaRPr lang="zh-CN" altLang="en-US" sz="2200">
              <a:solidFill>
                <a:schemeClr val="tx1">
                  <a:lumMod val="75000"/>
                  <a:lumOff val="25000"/>
                </a:schemeClr>
              </a:solidFill>
              <a:latin typeface="Calibri" panose="020F0502020204030204" pitchFamily="34" charset="0"/>
            </a:endParaRPr>
          </a:p>
        </p:txBody>
      </p:sp>
      <p:sp>
        <p:nvSpPr>
          <p:cNvPr id="15" name="Freeform 171">
            <a:extLst>
              <a:ext uri="{FF2B5EF4-FFF2-40B4-BE49-F238E27FC236}">
                <a16:creationId xmlns:a16="http://schemas.microsoft.com/office/drawing/2014/main" id="{B42097DE-7EA1-4C8E-BE4B-C4DD675A12E4}"/>
              </a:ext>
            </a:extLst>
          </p:cNvPr>
          <p:cNvSpPr>
            <a:spLocks noEditPoints="1"/>
          </p:cNvSpPr>
          <p:nvPr/>
        </p:nvSpPr>
        <p:spPr bwMode="auto">
          <a:xfrm>
            <a:off x="1586637" y="3209271"/>
            <a:ext cx="976424" cy="836932"/>
          </a:xfrm>
          <a:custGeom>
            <a:avLst/>
            <a:gdLst>
              <a:gd name="T0" fmla="*/ 169 w 169"/>
              <a:gd name="T1" fmla="*/ 40 h 145"/>
              <a:gd name="T2" fmla="*/ 169 w 169"/>
              <a:gd name="T3" fmla="*/ 76 h 145"/>
              <a:gd name="T4" fmla="*/ 0 w 169"/>
              <a:gd name="T5" fmla="*/ 76 h 145"/>
              <a:gd name="T6" fmla="*/ 0 w 169"/>
              <a:gd name="T7" fmla="*/ 40 h 145"/>
              <a:gd name="T8" fmla="*/ 4 w 169"/>
              <a:gd name="T9" fmla="*/ 29 h 145"/>
              <a:gd name="T10" fmla="*/ 15 w 169"/>
              <a:gd name="T11" fmla="*/ 24 h 145"/>
              <a:gd name="T12" fmla="*/ 48 w 169"/>
              <a:gd name="T13" fmla="*/ 24 h 145"/>
              <a:gd name="T14" fmla="*/ 48 w 169"/>
              <a:gd name="T15" fmla="*/ 9 h 145"/>
              <a:gd name="T16" fmla="*/ 51 w 169"/>
              <a:gd name="T17" fmla="*/ 3 h 145"/>
              <a:gd name="T18" fmla="*/ 57 w 169"/>
              <a:gd name="T19" fmla="*/ 0 h 145"/>
              <a:gd name="T20" fmla="*/ 112 w 169"/>
              <a:gd name="T21" fmla="*/ 0 h 145"/>
              <a:gd name="T22" fmla="*/ 118 w 169"/>
              <a:gd name="T23" fmla="*/ 3 h 145"/>
              <a:gd name="T24" fmla="*/ 121 w 169"/>
              <a:gd name="T25" fmla="*/ 9 h 145"/>
              <a:gd name="T26" fmla="*/ 121 w 169"/>
              <a:gd name="T27" fmla="*/ 24 h 145"/>
              <a:gd name="T28" fmla="*/ 154 w 169"/>
              <a:gd name="T29" fmla="*/ 24 h 145"/>
              <a:gd name="T30" fmla="*/ 165 w 169"/>
              <a:gd name="T31" fmla="*/ 29 h 145"/>
              <a:gd name="T32" fmla="*/ 169 w 169"/>
              <a:gd name="T33" fmla="*/ 40 h 145"/>
              <a:gd name="T34" fmla="*/ 169 w 169"/>
              <a:gd name="T35" fmla="*/ 85 h 145"/>
              <a:gd name="T36" fmla="*/ 169 w 169"/>
              <a:gd name="T37" fmla="*/ 130 h 145"/>
              <a:gd name="T38" fmla="*/ 165 w 169"/>
              <a:gd name="T39" fmla="*/ 141 h 145"/>
              <a:gd name="T40" fmla="*/ 154 w 169"/>
              <a:gd name="T41" fmla="*/ 145 h 145"/>
              <a:gd name="T42" fmla="*/ 15 w 169"/>
              <a:gd name="T43" fmla="*/ 145 h 145"/>
              <a:gd name="T44" fmla="*/ 4 w 169"/>
              <a:gd name="T45" fmla="*/ 141 h 145"/>
              <a:gd name="T46" fmla="*/ 0 w 169"/>
              <a:gd name="T47" fmla="*/ 130 h 145"/>
              <a:gd name="T48" fmla="*/ 0 w 169"/>
              <a:gd name="T49" fmla="*/ 85 h 145"/>
              <a:gd name="T50" fmla="*/ 63 w 169"/>
              <a:gd name="T51" fmla="*/ 85 h 145"/>
              <a:gd name="T52" fmla="*/ 63 w 169"/>
              <a:gd name="T53" fmla="*/ 100 h 145"/>
              <a:gd name="T54" fmla="*/ 65 w 169"/>
              <a:gd name="T55" fmla="*/ 104 h 145"/>
              <a:gd name="T56" fmla="*/ 69 w 169"/>
              <a:gd name="T57" fmla="*/ 106 h 145"/>
              <a:gd name="T58" fmla="*/ 100 w 169"/>
              <a:gd name="T59" fmla="*/ 106 h 145"/>
              <a:gd name="T60" fmla="*/ 104 w 169"/>
              <a:gd name="T61" fmla="*/ 104 h 145"/>
              <a:gd name="T62" fmla="*/ 106 w 169"/>
              <a:gd name="T63" fmla="*/ 100 h 145"/>
              <a:gd name="T64" fmla="*/ 106 w 169"/>
              <a:gd name="T65" fmla="*/ 85 h 145"/>
              <a:gd name="T66" fmla="*/ 169 w 169"/>
              <a:gd name="T67" fmla="*/ 85 h 145"/>
              <a:gd name="T68" fmla="*/ 60 w 169"/>
              <a:gd name="T69" fmla="*/ 24 h 145"/>
              <a:gd name="T70" fmla="*/ 109 w 169"/>
              <a:gd name="T71" fmla="*/ 24 h 145"/>
              <a:gd name="T72" fmla="*/ 109 w 169"/>
              <a:gd name="T73" fmla="*/ 12 h 145"/>
              <a:gd name="T74" fmla="*/ 60 w 169"/>
              <a:gd name="T75" fmla="*/ 12 h 145"/>
              <a:gd name="T76" fmla="*/ 60 w 169"/>
              <a:gd name="T77" fmla="*/ 24 h 145"/>
              <a:gd name="T78" fmla="*/ 97 w 169"/>
              <a:gd name="T79" fmla="*/ 85 h 145"/>
              <a:gd name="T80" fmla="*/ 97 w 169"/>
              <a:gd name="T81" fmla="*/ 97 h 145"/>
              <a:gd name="T82" fmla="*/ 72 w 169"/>
              <a:gd name="T83" fmla="*/ 97 h 145"/>
              <a:gd name="T84" fmla="*/ 72 w 169"/>
              <a:gd name="T85" fmla="*/ 85 h 145"/>
              <a:gd name="T86" fmla="*/ 97 w 169"/>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5">
                <a:moveTo>
                  <a:pt x="169" y="40"/>
                </a:moveTo>
                <a:cubicBezTo>
                  <a:pt x="169" y="76"/>
                  <a:pt x="169" y="76"/>
                  <a:pt x="169" y="76"/>
                </a:cubicBezTo>
                <a:cubicBezTo>
                  <a:pt x="0" y="76"/>
                  <a:pt x="0" y="76"/>
                  <a:pt x="0" y="76"/>
                </a:cubicBezTo>
                <a:cubicBezTo>
                  <a:pt x="0" y="40"/>
                  <a:pt x="0" y="40"/>
                  <a:pt x="0" y="40"/>
                </a:cubicBezTo>
                <a:cubicBezTo>
                  <a:pt x="0" y="35"/>
                  <a:pt x="1" y="32"/>
                  <a:pt x="4" y="29"/>
                </a:cubicBezTo>
                <a:cubicBezTo>
                  <a:pt x="7" y="26"/>
                  <a:pt x="11" y="24"/>
                  <a:pt x="15" y="24"/>
                </a:cubicBezTo>
                <a:cubicBezTo>
                  <a:pt x="48" y="24"/>
                  <a:pt x="48" y="24"/>
                  <a:pt x="48" y="24"/>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4"/>
                  <a:pt x="121" y="24"/>
                  <a:pt x="121" y="24"/>
                </a:cubicBezTo>
                <a:cubicBezTo>
                  <a:pt x="154" y="24"/>
                  <a:pt x="154" y="24"/>
                  <a:pt x="154" y="24"/>
                </a:cubicBezTo>
                <a:cubicBezTo>
                  <a:pt x="158" y="24"/>
                  <a:pt x="162" y="26"/>
                  <a:pt x="165" y="29"/>
                </a:cubicBezTo>
                <a:cubicBezTo>
                  <a:pt x="168" y="32"/>
                  <a:pt x="169" y="35"/>
                  <a:pt x="169" y="40"/>
                </a:cubicBezTo>
                <a:close/>
                <a:moveTo>
                  <a:pt x="169" y="85"/>
                </a:moveTo>
                <a:cubicBezTo>
                  <a:pt x="169" y="130"/>
                  <a:pt x="169" y="130"/>
                  <a:pt x="169" y="130"/>
                </a:cubicBezTo>
                <a:cubicBezTo>
                  <a:pt x="169" y="134"/>
                  <a:pt x="168" y="138"/>
                  <a:pt x="165" y="141"/>
                </a:cubicBezTo>
                <a:cubicBezTo>
                  <a:pt x="162" y="144"/>
                  <a:pt x="158" y="145"/>
                  <a:pt x="154" y="145"/>
                </a:cubicBezTo>
                <a:cubicBezTo>
                  <a:pt x="15" y="145"/>
                  <a:pt x="15" y="145"/>
                  <a:pt x="15" y="145"/>
                </a:cubicBezTo>
                <a:cubicBezTo>
                  <a:pt x="11" y="145"/>
                  <a:pt x="7" y="144"/>
                  <a:pt x="4" y="141"/>
                </a:cubicBezTo>
                <a:cubicBezTo>
                  <a:pt x="1" y="138"/>
                  <a:pt x="0" y="134"/>
                  <a:pt x="0" y="130"/>
                </a:cubicBezTo>
                <a:cubicBezTo>
                  <a:pt x="0" y="85"/>
                  <a:pt x="0" y="85"/>
                  <a:pt x="0" y="85"/>
                </a:cubicBezTo>
                <a:cubicBezTo>
                  <a:pt x="63" y="85"/>
                  <a:pt x="63" y="85"/>
                  <a:pt x="63" y="85"/>
                </a:cubicBezTo>
                <a:cubicBezTo>
                  <a:pt x="63" y="100"/>
                  <a:pt x="63" y="100"/>
                  <a:pt x="63" y="100"/>
                </a:cubicBezTo>
                <a:cubicBezTo>
                  <a:pt x="63" y="102"/>
                  <a:pt x="64" y="103"/>
                  <a:pt x="65" y="104"/>
                </a:cubicBezTo>
                <a:cubicBezTo>
                  <a:pt x="66" y="106"/>
                  <a:pt x="68" y="106"/>
                  <a:pt x="69" y="106"/>
                </a:cubicBezTo>
                <a:cubicBezTo>
                  <a:pt x="100" y="106"/>
                  <a:pt x="100" y="106"/>
                  <a:pt x="100" y="106"/>
                </a:cubicBezTo>
                <a:cubicBezTo>
                  <a:pt x="101" y="106"/>
                  <a:pt x="103" y="106"/>
                  <a:pt x="104" y="104"/>
                </a:cubicBezTo>
                <a:cubicBezTo>
                  <a:pt x="105" y="103"/>
                  <a:pt x="106" y="102"/>
                  <a:pt x="106" y="100"/>
                </a:cubicBezTo>
                <a:cubicBezTo>
                  <a:pt x="106" y="85"/>
                  <a:pt x="106" y="85"/>
                  <a:pt x="106" y="85"/>
                </a:cubicBezTo>
                <a:lnTo>
                  <a:pt x="169" y="85"/>
                </a:lnTo>
                <a:close/>
                <a:moveTo>
                  <a:pt x="60" y="24"/>
                </a:moveTo>
                <a:cubicBezTo>
                  <a:pt x="109" y="24"/>
                  <a:pt x="109" y="24"/>
                  <a:pt x="109" y="24"/>
                </a:cubicBezTo>
                <a:cubicBezTo>
                  <a:pt x="109" y="12"/>
                  <a:pt x="109" y="12"/>
                  <a:pt x="109" y="12"/>
                </a:cubicBezTo>
                <a:cubicBezTo>
                  <a:pt x="60" y="12"/>
                  <a:pt x="60" y="12"/>
                  <a:pt x="60" y="12"/>
                </a:cubicBezTo>
                <a:lnTo>
                  <a:pt x="60" y="24"/>
                </a:lnTo>
                <a:close/>
                <a:moveTo>
                  <a:pt x="97" y="85"/>
                </a:moveTo>
                <a:cubicBezTo>
                  <a:pt x="97" y="97"/>
                  <a:pt x="97" y="97"/>
                  <a:pt x="97" y="97"/>
                </a:cubicBezTo>
                <a:cubicBezTo>
                  <a:pt x="72" y="97"/>
                  <a:pt x="72" y="97"/>
                  <a:pt x="72" y="97"/>
                </a:cubicBezTo>
                <a:cubicBezTo>
                  <a:pt x="72" y="85"/>
                  <a:pt x="72" y="85"/>
                  <a:pt x="72" y="85"/>
                </a:cubicBezTo>
                <a:lnTo>
                  <a:pt x="97" y="85"/>
                </a:lnTo>
                <a:close/>
              </a:path>
            </a:pathLst>
          </a:custGeom>
          <a:blipFill>
            <a:blip r:embed="rId4" cstate="email">
              <a:extLst>
                <a:ext uri="{28A0092B-C50C-407E-A947-70E740481C1C}">
                  <a14:useLocalDpi xmlns:a14="http://schemas.microsoft.com/office/drawing/2010/main"/>
                </a:ext>
              </a:extLst>
            </a:blip>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lumMod val="50000"/>
                </a:schemeClr>
              </a:solidFill>
              <a:sym typeface="+mn-lt"/>
            </a:endParaRPr>
          </a:p>
        </p:txBody>
      </p:sp>
      <p:sp>
        <p:nvSpPr>
          <p:cNvPr id="16" name="TextBox 23">
            <a:extLst>
              <a:ext uri="{FF2B5EF4-FFF2-40B4-BE49-F238E27FC236}">
                <a16:creationId xmlns:a16="http://schemas.microsoft.com/office/drawing/2014/main" id="{7804ED0F-380B-46D1-8FB8-2722CFD11B5A}"/>
              </a:ext>
            </a:extLst>
          </p:cNvPr>
          <p:cNvSpPr txBox="1"/>
          <p:nvPr/>
        </p:nvSpPr>
        <p:spPr>
          <a:xfrm>
            <a:off x="2744676" y="3181019"/>
            <a:ext cx="8672567" cy="972574"/>
          </a:xfrm>
          <a:prstGeom prst="rect">
            <a:avLst/>
          </a:prstGeom>
          <a:noFill/>
        </p:spPr>
        <p:txBody>
          <a:bodyPr wrap="none" rtlCol="0">
            <a:spAutoFit/>
          </a:bodyPr>
          <a:lstStyle/>
          <a:p>
            <a:pPr>
              <a:lnSpc>
                <a:spcPct val="130000"/>
              </a:lnSpc>
            </a:pPr>
            <a:r>
              <a:rPr lang="zh-CN" altLang="en-US" sz="44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sym typeface="+mn-lt"/>
              </a:rPr>
              <a:t>空中研修，做中学，彰显教师智慧</a:t>
            </a:r>
          </a:p>
        </p:txBody>
      </p:sp>
      <p:sp>
        <p:nvSpPr>
          <p:cNvPr id="17" name="Rectangle 25">
            <a:extLst>
              <a:ext uri="{FF2B5EF4-FFF2-40B4-BE49-F238E27FC236}">
                <a16:creationId xmlns:a16="http://schemas.microsoft.com/office/drawing/2014/main" id="{5828F36F-241B-497F-8888-3E60C00E8325}"/>
              </a:ext>
            </a:extLst>
          </p:cNvPr>
          <p:cNvSpPr/>
          <p:nvPr/>
        </p:nvSpPr>
        <p:spPr>
          <a:xfrm>
            <a:off x="2515683" y="4371954"/>
            <a:ext cx="7404788" cy="6308650"/>
          </a:xfrm>
          <a:prstGeom prst="rect">
            <a:avLst/>
          </a:prstGeom>
        </p:spPr>
        <p:txBody>
          <a:bodyPr wrap="square">
            <a:spAutoFit/>
          </a:bodyPr>
          <a:lstStyle/>
          <a:p>
            <a:pPr marL="685800" indent="-685800">
              <a:lnSpc>
                <a:spcPct val="150000"/>
              </a:lnSpc>
              <a:buFont typeface="Wingdings" panose="05000000000000000000" pitchFamily="2" charset="2"/>
              <a:buChar char="Ø"/>
            </a:pPr>
            <a:r>
              <a:rPr lang="zh-CN" altLang="en-US" sz="4800" b="1" dirty="0">
                <a:latin typeface="仿宋" panose="02010609060101010101" pitchFamily="49" charset="-122"/>
                <a:ea typeface="仿宋" panose="02010609060101010101" pitchFamily="49" charset="-122"/>
                <a:cs typeface="+mn-ea"/>
                <a:sym typeface="+mn-lt"/>
              </a:rPr>
              <a:t>线上直播课堂学习会</a:t>
            </a:r>
            <a:endParaRPr lang="en-US" altLang="zh-CN" sz="4800" b="1" dirty="0">
              <a:latin typeface="仿宋" panose="02010609060101010101" pitchFamily="49" charset="-122"/>
              <a:ea typeface="仿宋" panose="02010609060101010101" pitchFamily="49" charset="-122"/>
              <a:cs typeface="+mn-ea"/>
              <a:sym typeface="+mn-lt"/>
            </a:endParaRPr>
          </a:p>
          <a:p>
            <a:pPr marL="685800" indent="-685800">
              <a:lnSpc>
                <a:spcPct val="150000"/>
              </a:lnSpc>
              <a:buFont typeface="Wingdings" panose="05000000000000000000" pitchFamily="2" charset="2"/>
              <a:buChar char="Ø"/>
            </a:pPr>
            <a:r>
              <a:rPr lang="zh-CN" altLang="en-US" sz="4800" b="1" dirty="0">
                <a:latin typeface="仿宋" panose="02010609060101010101" pitchFamily="49" charset="-122"/>
                <a:ea typeface="仿宋" panose="02010609060101010101" pitchFamily="49" charset="-122"/>
                <a:cs typeface="+mn-ea"/>
                <a:sym typeface="+mn-lt"/>
              </a:rPr>
              <a:t>网课有效性主题研讨</a:t>
            </a:r>
            <a:endParaRPr lang="en-US" altLang="zh-CN" sz="4800" b="1" dirty="0">
              <a:latin typeface="仿宋" panose="02010609060101010101" pitchFamily="49" charset="-122"/>
              <a:ea typeface="仿宋" panose="02010609060101010101" pitchFamily="49" charset="-122"/>
              <a:cs typeface="+mn-ea"/>
              <a:sym typeface="+mn-lt"/>
            </a:endParaRPr>
          </a:p>
          <a:p>
            <a:pPr marL="685800" indent="-685800">
              <a:lnSpc>
                <a:spcPct val="150000"/>
              </a:lnSpc>
              <a:buFont typeface="Wingdings" panose="05000000000000000000" pitchFamily="2" charset="2"/>
              <a:buChar char="Ø"/>
            </a:pPr>
            <a:r>
              <a:rPr lang="zh-CN" altLang="en-US" sz="4800" b="1" dirty="0">
                <a:latin typeface="仿宋" panose="02010609060101010101" pitchFamily="49" charset="-122"/>
                <a:ea typeface="仿宋" panose="02010609060101010101" pitchFamily="49" charset="-122"/>
                <a:cs typeface="+mn-ea"/>
                <a:sym typeface="+mn-lt"/>
              </a:rPr>
              <a:t>网课技能微课程征集</a:t>
            </a:r>
            <a:endParaRPr lang="en-US" altLang="zh-CN" sz="4800" b="1" dirty="0">
              <a:latin typeface="仿宋" panose="02010609060101010101" pitchFamily="49" charset="-122"/>
              <a:ea typeface="仿宋" panose="02010609060101010101" pitchFamily="49" charset="-122"/>
              <a:cs typeface="+mn-ea"/>
              <a:sym typeface="+mn-lt"/>
            </a:endParaRPr>
          </a:p>
          <a:p>
            <a:pPr marL="685800" indent="-685800">
              <a:lnSpc>
                <a:spcPct val="150000"/>
              </a:lnSpc>
              <a:buFont typeface="Wingdings" panose="05000000000000000000" pitchFamily="2" charset="2"/>
              <a:buChar char="Ø"/>
            </a:pPr>
            <a:r>
              <a:rPr lang="zh-CN" altLang="en-US" sz="4800" b="1" dirty="0">
                <a:solidFill>
                  <a:srgbClr val="0000FF"/>
                </a:solidFill>
                <a:latin typeface="仿宋" panose="02010609060101010101" pitchFamily="49" charset="-122"/>
                <a:ea typeface="仿宋" panose="02010609060101010101" pitchFamily="49" charset="-122"/>
                <a:cs typeface="+mn-ea"/>
                <a:sym typeface="+mn-lt"/>
              </a:rPr>
              <a:t>网络直播公开课活动</a:t>
            </a:r>
            <a:endParaRPr lang="en-US" altLang="zh-CN" sz="4800" b="1" dirty="0">
              <a:solidFill>
                <a:srgbClr val="0000FF"/>
              </a:solidFill>
              <a:latin typeface="仿宋" panose="02010609060101010101" pitchFamily="49" charset="-122"/>
              <a:ea typeface="仿宋" panose="02010609060101010101" pitchFamily="49" charset="-122"/>
              <a:cs typeface="+mn-ea"/>
              <a:sym typeface="+mn-lt"/>
            </a:endParaRPr>
          </a:p>
          <a:p>
            <a:pPr>
              <a:lnSpc>
                <a:spcPct val="130000"/>
              </a:lnSpc>
            </a:pPr>
            <a:endParaRPr lang="en-US" altLang="zh-CN" sz="4800" b="1" dirty="0">
              <a:latin typeface="仿宋" panose="02010609060101010101" pitchFamily="49" charset="-122"/>
              <a:ea typeface="仿宋" panose="02010609060101010101" pitchFamily="49" charset="-122"/>
              <a:cs typeface="+mn-ea"/>
              <a:sym typeface="+mn-lt"/>
            </a:endParaRPr>
          </a:p>
          <a:p>
            <a:pPr>
              <a:lnSpc>
                <a:spcPct val="130000"/>
              </a:lnSpc>
            </a:pPr>
            <a:endParaRPr lang="en-US" altLang="zh-CN" sz="4800" b="1" dirty="0">
              <a:latin typeface="仿宋" panose="02010609060101010101" pitchFamily="49" charset="-122"/>
              <a:ea typeface="仿宋" panose="02010609060101010101" pitchFamily="49" charset="-122"/>
              <a:cs typeface="+mn-ea"/>
              <a:sym typeface="+mn-lt"/>
            </a:endParaRPr>
          </a:p>
        </p:txBody>
      </p:sp>
      <p:sp>
        <p:nvSpPr>
          <p:cNvPr id="24" name="Object 50007">
            <a:extLst>
              <a:ext uri="{FF2B5EF4-FFF2-40B4-BE49-F238E27FC236}">
                <a16:creationId xmlns:a16="http://schemas.microsoft.com/office/drawing/2014/main" id="{7CCE0C0D-60E3-460E-8265-4BA0AE082593}"/>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sp>
        <p:nvSpPr>
          <p:cNvPr id="26" name="Object 50007">
            <a:extLst>
              <a:ext uri="{FF2B5EF4-FFF2-40B4-BE49-F238E27FC236}">
                <a16:creationId xmlns:a16="http://schemas.microsoft.com/office/drawing/2014/main" id="{3B3B16EA-F0FE-4223-BE61-964AB9B3E3AA}"/>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pic>
        <p:nvPicPr>
          <p:cNvPr id="27" name="图片 26">
            <a:extLst>
              <a:ext uri="{FF2B5EF4-FFF2-40B4-BE49-F238E27FC236}">
                <a16:creationId xmlns:a16="http://schemas.microsoft.com/office/drawing/2014/main" id="{FAE26D15-942B-4A3E-98A0-77E1C02553E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807" t="1399" r="64002" b="53090"/>
          <a:stretch/>
        </p:blipFill>
        <p:spPr>
          <a:xfrm>
            <a:off x="1138770" y="1165209"/>
            <a:ext cx="2120430" cy="1866900"/>
          </a:xfrm>
          <a:prstGeom prst="rect">
            <a:avLst/>
          </a:prstGeom>
        </p:spPr>
      </p:pic>
      <p:sp>
        <p:nvSpPr>
          <p:cNvPr id="28" name="文本框 27">
            <a:extLst>
              <a:ext uri="{FF2B5EF4-FFF2-40B4-BE49-F238E27FC236}">
                <a16:creationId xmlns:a16="http://schemas.microsoft.com/office/drawing/2014/main" id="{65F637CA-0471-4459-A058-6F50C30BEED0}"/>
              </a:ext>
            </a:extLst>
          </p:cNvPr>
          <p:cNvSpPr txBox="1"/>
          <p:nvPr/>
        </p:nvSpPr>
        <p:spPr>
          <a:xfrm>
            <a:off x="3259199" y="1513884"/>
            <a:ext cx="6819900" cy="1077218"/>
          </a:xfrm>
          <a:prstGeom prst="rect">
            <a:avLst/>
          </a:prstGeom>
          <a:noFill/>
        </p:spPr>
        <p:txBody>
          <a:bodyPr wrap="square" rtlCol="0">
            <a:spAutoFit/>
          </a:bodyPr>
          <a:lstStyle/>
          <a:p>
            <a:pPr>
              <a:defRPr/>
            </a:pPr>
            <a:r>
              <a:rPr lang="zh-CN" altLang="en-US" sz="6400" b="1" dirty="0">
                <a:latin typeface="方正喵呜体" panose="02010600010101010101" pitchFamily="2" charset="-122"/>
                <a:ea typeface="方正喵呜体" panose="02010600010101010101" pitchFamily="2" charset="-122"/>
                <a:cs typeface="萝莉体 第二版" panose="02000500000000000000" pitchFamily="2" charset="-122"/>
                <a:sym typeface="+mn-lt"/>
              </a:rPr>
              <a:t>项目特色</a:t>
            </a:r>
          </a:p>
        </p:txBody>
      </p:sp>
      <p:pic>
        <p:nvPicPr>
          <p:cNvPr id="3" name="图片 2">
            <a:extLst>
              <a:ext uri="{FF2B5EF4-FFF2-40B4-BE49-F238E27FC236}">
                <a16:creationId xmlns:a16="http://schemas.microsoft.com/office/drawing/2014/main" id="{FBE031DA-DB52-4624-BC74-1E8C96B880EF}"/>
              </a:ext>
            </a:extLst>
          </p:cNvPr>
          <p:cNvPicPr>
            <a:picLocks noChangeAspect="1"/>
          </p:cNvPicPr>
          <p:nvPr/>
        </p:nvPicPr>
        <p:blipFill>
          <a:blip r:embed="rId6"/>
          <a:stretch>
            <a:fillRect/>
          </a:stretch>
        </p:blipFill>
        <p:spPr>
          <a:xfrm>
            <a:off x="13025687" y="1513884"/>
            <a:ext cx="9802638" cy="873920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图片 4">
            <a:extLst>
              <a:ext uri="{FF2B5EF4-FFF2-40B4-BE49-F238E27FC236}">
                <a16:creationId xmlns:a16="http://schemas.microsoft.com/office/drawing/2014/main" id="{07480BE5-0D8F-46F5-9C94-2A80223475A5}"/>
              </a:ext>
            </a:extLst>
          </p:cNvPr>
          <p:cNvPicPr>
            <a:picLocks noChangeAspect="1"/>
          </p:cNvPicPr>
          <p:nvPr/>
        </p:nvPicPr>
        <p:blipFill>
          <a:blip r:embed="rId7"/>
          <a:stretch>
            <a:fillRect/>
          </a:stretch>
        </p:blipFill>
        <p:spPr>
          <a:xfrm>
            <a:off x="13329437" y="2796100"/>
            <a:ext cx="8455009" cy="8500651"/>
          </a:xfrm>
          <a:prstGeom prst="rect">
            <a:avLst/>
          </a:prstGeom>
          <a:ln>
            <a:noFill/>
          </a:ln>
          <a:effectLst>
            <a:softEdge rad="112500"/>
          </a:effectLst>
        </p:spPr>
      </p:pic>
      <p:pic>
        <p:nvPicPr>
          <p:cNvPr id="7" name="图片 6">
            <a:extLst>
              <a:ext uri="{FF2B5EF4-FFF2-40B4-BE49-F238E27FC236}">
                <a16:creationId xmlns:a16="http://schemas.microsoft.com/office/drawing/2014/main" id="{04AF4ED0-23AC-41BE-81FA-95751BE7183F}"/>
              </a:ext>
            </a:extLst>
          </p:cNvPr>
          <p:cNvPicPr>
            <a:picLocks noChangeAspect="1"/>
          </p:cNvPicPr>
          <p:nvPr/>
        </p:nvPicPr>
        <p:blipFill>
          <a:blip r:embed="rId8"/>
          <a:stretch>
            <a:fillRect/>
          </a:stretch>
        </p:blipFill>
        <p:spPr>
          <a:xfrm>
            <a:off x="12601784" y="3700879"/>
            <a:ext cx="10287000" cy="4867275"/>
          </a:xfrm>
          <a:prstGeom prst="rect">
            <a:avLst/>
          </a:prstGeom>
          <a:ln>
            <a:noFill/>
          </a:ln>
          <a:effectLst>
            <a:softEdge rad="112500"/>
          </a:effectLst>
        </p:spPr>
      </p:pic>
      <p:pic>
        <p:nvPicPr>
          <p:cNvPr id="9" name="图片 8">
            <a:extLst>
              <a:ext uri="{FF2B5EF4-FFF2-40B4-BE49-F238E27FC236}">
                <a16:creationId xmlns:a16="http://schemas.microsoft.com/office/drawing/2014/main" id="{544AA81B-12BC-489E-BEE9-68F62B3F769D}"/>
              </a:ext>
            </a:extLst>
          </p:cNvPr>
          <p:cNvPicPr>
            <a:picLocks noChangeAspect="1"/>
          </p:cNvPicPr>
          <p:nvPr/>
        </p:nvPicPr>
        <p:blipFill>
          <a:blip r:embed="rId9"/>
          <a:stretch>
            <a:fillRect/>
          </a:stretch>
        </p:blipFill>
        <p:spPr>
          <a:xfrm>
            <a:off x="12601784" y="4630679"/>
            <a:ext cx="10287000" cy="5791200"/>
          </a:xfrm>
          <a:prstGeom prst="rect">
            <a:avLst/>
          </a:prstGeom>
          <a:ln>
            <a:noFill/>
          </a:ln>
          <a:effectLst>
            <a:softEdge rad="112500"/>
          </a:effectLst>
        </p:spPr>
      </p:pic>
      <p:pic>
        <p:nvPicPr>
          <p:cNvPr id="11" name="图片 10">
            <a:extLst>
              <a:ext uri="{FF2B5EF4-FFF2-40B4-BE49-F238E27FC236}">
                <a16:creationId xmlns:a16="http://schemas.microsoft.com/office/drawing/2014/main" id="{31559975-346B-44CA-A1B6-8036DB1163BE}"/>
              </a:ext>
            </a:extLst>
          </p:cNvPr>
          <p:cNvPicPr>
            <a:picLocks noChangeAspect="1"/>
          </p:cNvPicPr>
          <p:nvPr/>
        </p:nvPicPr>
        <p:blipFill>
          <a:blip r:embed="rId10"/>
          <a:stretch>
            <a:fillRect/>
          </a:stretch>
        </p:blipFill>
        <p:spPr>
          <a:xfrm>
            <a:off x="14142026" y="2591102"/>
            <a:ext cx="6858000" cy="99631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1304791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arn(inVertical)">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002" name="image 60002"/>
          <p:cNvPicPr>
            <a:picLocks noChangeAspect="1"/>
          </p:cNvPicPr>
          <p:nvPr/>
        </p:nvPicPr>
        <p:blipFill>
          <a:blip r:embed="rId3"/>
          <a:srcRect/>
          <a:stretch>
            <a:fillRect/>
          </a:stretch>
        </p:blipFill>
        <p:spPr>
          <a:xfrm>
            <a:off x="0" y="0"/>
            <a:ext cx="24384000" cy="13703300"/>
          </a:xfrm>
          <a:prstGeom prst="rect">
            <a:avLst/>
          </a:prstGeom>
        </p:spPr>
      </p:pic>
      <p:sp>
        <p:nvSpPr>
          <p:cNvPr id="14" name="TextBox 21">
            <a:extLst>
              <a:ext uri="{FF2B5EF4-FFF2-40B4-BE49-F238E27FC236}">
                <a16:creationId xmlns:a16="http://schemas.microsoft.com/office/drawing/2014/main" id="{765E890E-83C0-4615-81BC-B99DED30D251}"/>
              </a:ext>
            </a:extLst>
          </p:cNvPr>
          <p:cNvSpPr txBox="1">
            <a:spLocks noChangeArrowheads="1"/>
          </p:cNvSpPr>
          <p:nvPr/>
        </p:nvSpPr>
        <p:spPr bwMode="auto">
          <a:xfrm>
            <a:off x="5509649" y="1995278"/>
            <a:ext cx="523220" cy="10102296"/>
          </a:xfrm>
          <a:prstGeom prst="rect">
            <a:avLst/>
          </a:prstGeom>
          <a:noFill/>
          <a:ln w="9525">
            <a:noFill/>
            <a:miter lim="800000"/>
          </a:ln>
        </p:spPr>
        <p:txBody>
          <a:bodyPr vert="eaVert" wrap="square">
            <a:spAutoFit/>
          </a:bodyPr>
          <a:lstStyle/>
          <a:p>
            <a:endParaRPr lang="zh-CN" altLang="en-US" sz="2200">
              <a:solidFill>
                <a:schemeClr val="tx1">
                  <a:lumMod val="75000"/>
                  <a:lumOff val="25000"/>
                </a:schemeClr>
              </a:solidFill>
              <a:latin typeface="Calibri" panose="020F0502020204030204" pitchFamily="34" charset="0"/>
            </a:endParaRPr>
          </a:p>
        </p:txBody>
      </p:sp>
      <p:sp>
        <p:nvSpPr>
          <p:cNvPr id="15" name="Freeform 171">
            <a:extLst>
              <a:ext uri="{FF2B5EF4-FFF2-40B4-BE49-F238E27FC236}">
                <a16:creationId xmlns:a16="http://schemas.microsoft.com/office/drawing/2014/main" id="{B42097DE-7EA1-4C8E-BE4B-C4DD675A12E4}"/>
              </a:ext>
            </a:extLst>
          </p:cNvPr>
          <p:cNvSpPr>
            <a:spLocks noEditPoints="1"/>
          </p:cNvSpPr>
          <p:nvPr/>
        </p:nvSpPr>
        <p:spPr bwMode="auto">
          <a:xfrm>
            <a:off x="1586637" y="3209271"/>
            <a:ext cx="976424" cy="836932"/>
          </a:xfrm>
          <a:custGeom>
            <a:avLst/>
            <a:gdLst>
              <a:gd name="T0" fmla="*/ 169 w 169"/>
              <a:gd name="T1" fmla="*/ 40 h 145"/>
              <a:gd name="T2" fmla="*/ 169 w 169"/>
              <a:gd name="T3" fmla="*/ 76 h 145"/>
              <a:gd name="T4" fmla="*/ 0 w 169"/>
              <a:gd name="T5" fmla="*/ 76 h 145"/>
              <a:gd name="T6" fmla="*/ 0 w 169"/>
              <a:gd name="T7" fmla="*/ 40 h 145"/>
              <a:gd name="T8" fmla="*/ 4 w 169"/>
              <a:gd name="T9" fmla="*/ 29 h 145"/>
              <a:gd name="T10" fmla="*/ 15 w 169"/>
              <a:gd name="T11" fmla="*/ 24 h 145"/>
              <a:gd name="T12" fmla="*/ 48 w 169"/>
              <a:gd name="T13" fmla="*/ 24 h 145"/>
              <a:gd name="T14" fmla="*/ 48 w 169"/>
              <a:gd name="T15" fmla="*/ 9 h 145"/>
              <a:gd name="T16" fmla="*/ 51 w 169"/>
              <a:gd name="T17" fmla="*/ 3 h 145"/>
              <a:gd name="T18" fmla="*/ 57 w 169"/>
              <a:gd name="T19" fmla="*/ 0 h 145"/>
              <a:gd name="T20" fmla="*/ 112 w 169"/>
              <a:gd name="T21" fmla="*/ 0 h 145"/>
              <a:gd name="T22" fmla="*/ 118 w 169"/>
              <a:gd name="T23" fmla="*/ 3 h 145"/>
              <a:gd name="T24" fmla="*/ 121 w 169"/>
              <a:gd name="T25" fmla="*/ 9 h 145"/>
              <a:gd name="T26" fmla="*/ 121 w 169"/>
              <a:gd name="T27" fmla="*/ 24 h 145"/>
              <a:gd name="T28" fmla="*/ 154 w 169"/>
              <a:gd name="T29" fmla="*/ 24 h 145"/>
              <a:gd name="T30" fmla="*/ 165 w 169"/>
              <a:gd name="T31" fmla="*/ 29 h 145"/>
              <a:gd name="T32" fmla="*/ 169 w 169"/>
              <a:gd name="T33" fmla="*/ 40 h 145"/>
              <a:gd name="T34" fmla="*/ 169 w 169"/>
              <a:gd name="T35" fmla="*/ 85 h 145"/>
              <a:gd name="T36" fmla="*/ 169 w 169"/>
              <a:gd name="T37" fmla="*/ 130 h 145"/>
              <a:gd name="T38" fmla="*/ 165 w 169"/>
              <a:gd name="T39" fmla="*/ 141 h 145"/>
              <a:gd name="T40" fmla="*/ 154 w 169"/>
              <a:gd name="T41" fmla="*/ 145 h 145"/>
              <a:gd name="T42" fmla="*/ 15 w 169"/>
              <a:gd name="T43" fmla="*/ 145 h 145"/>
              <a:gd name="T44" fmla="*/ 4 w 169"/>
              <a:gd name="T45" fmla="*/ 141 h 145"/>
              <a:gd name="T46" fmla="*/ 0 w 169"/>
              <a:gd name="T47" fmla="*/ 130 h 145"/>
              <a:gd name="T48" fmla="*/ 0 w 169"/>
              <a:gd name="T49" fmla="*/ 85 h 145"/>
              <a:gd name="T50" fmla="*/ 63 w 169"/>
              <a:gd name="T51" fmla="*/ 85 h 145"/>
              <a:gd name="T52" fmla="*/ 63 w 169"/>
              <a:gd name="T53" fmla="*/ 100 h 145"/>
              <a:gd name="T54" fmla="*/ 65 w 169"/>
              <a:gd name="T55" fmla="*/ 104 h 145"/>
              <a:gd name="T56" fmla="*/ 69 w 169"/>
              <a:gd name="T57" fmla="*/ 106 h 145"/>
              <a:gd name="T58" fmla="*/ 100 w 169"/>
              <a:gd name="T59" fmla="*/ 106 h 145"/>
              <a:gd name="T60" fmla="*/ 104 w 169"/>
              <a:gd name="T61" fmla="*/ 104 h 145"/>
              <a:gd name="T62" fmla="*/ 106 w 169"/>
              <a:gd name="T63" fmla="*/ 100 h 145"/>
              <a:gd name="T64" fmla="*/ 106 w 169"/>
              <a:gd name="T65" fmla="*/ 85 h 145"/>
              <a:gd name="T66" fmla="*/ 169 w 169"/>
              <a:gd name="T67" fmla="*/ 85 h 145"/>
              <a:gd name="T68" fmla="*/ 60 w 169"/>
              <a:gd name="T69" fmla="*/ 24 h 145"/>
              <a:gd name="T70" fmla="*/ 109 w 169"/>
              <a:gd name="T71" fmla="*/ 24 h 145"/>
              <a:gd name="T72" fmla="*/ 109 w 169"/>
              <a:gd name="T73" fmla="*/ 12 h 145"/>
              <a:gd name="T74" fmla="*/ 60 w 169"/>
              <a:gd name="T75" fmla="*/ 12 h 145"/>
              <a:gd name="T76" fmla="*/ 60 w 169"/>
              <a:gd name="T77" fmla="*/ 24 h 145"/>
              <a:gd name="T78" fmla="*/ 97 w 169"/>
              <a:gd name="T79" fmla="*/ 85 h 145"/>
              <a:gd name="T80" fmla="*/ 97 w 169"/>
              <a:gd name="T81" fmla="*/ 97 h 145"/>
              <a:gd name="T82" fmla="*/ 72 w 169"/>
              <a:gd name="T83" fmla="*/ 97 h 145"/>
              <a:gd name="T84" fmla="*/ 72 w 169"/>
              <a:gd name="T85" fmla="*/ 85 h 145"/>
              <a:gd name="T86" fmla="*/ 97 w 169"/>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5">
                <a:moveTo>
                  <a:pt x="169" y="40"/>
                </a:moveTo>
                <a:cubicBezTo>
                  <a:pt x="169" y="76"/>
                  <a:pt x="169" y="76"/>
                  <a:pt x="169" y="76"/>
                </a:cubicBezTo>
                <a:cubicBezTo>
                  <a:pt x="0" y="76"/>
                  <a:pt x="0" y="76"/>
                  <a:pt x="0" y="76"/>
                </a:cubicBezTo>
                <a:cubicBezTo>
                  <a:pt x="0" y="40"/>
                  <a:pt x="0" y="40"/>
                  <a:pt x="0" y="40"/>
                </a:cubicBezTo>
                <a:cubicBezTo>
                  <a:pt x="0" y="35"/>
                  <a:pt x="1" y="32"/>
                  <a:pt x="4" y="29"/>
                </a:cubicBezTo>
                <a:cubicBezTo>
                  <a:pt x="7" y="26"/>
                  <a:pt x="11" y="24"/>
                  <a:pt x="15" y="24"/>
                </a:cubicBezTo>
                <a:cubicBezTo>
                  <a:pt x="48" y="24"/>
                  <a:pt x="48" y="24"/>
                  <a:pt x="48" y="24"/>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4"/>
                  <a:pt x="121" y="24"/>
                  <a:pt x="121" y="24"/>
                </a:cubicBezTo>
                <a:cubicBezTo>
                  <a:pt x="154" y="24"/>
                  <a:pt x="154" y="24"/>
                  <a:pt x="154" y="24"/>
                </a:cubicBezTo>
                <a:cubicBezTo>
                  <a:pt x="158" y="24"/>
                  <a:pt x="162" y="26"/>
                  <a:pt x="165" y="29"/>
                </a:cubicBezTo>
                <a:cubicBezTo>
                  <a:pt x="168" y="32"/>
                  <a:pt x="169" y="35"/>
                  <a:pt x="169" y="40"/>
                </a:cubicBezTo>
                <a:close/>
                <a:moveTo>
                  <a:pt x="169" y="85"/>
                </a:moveTo>
                <a:cubicBezTo>
                  <a:pt x="169" y="130"/>
                  <a:pt x="169" y="130"/>
                  <a:pt x="169" y="130"/>
                </a:cubicBezTo>
                <a:cubicBezTo>
                  <a:pt x="169" y="134"/>
                  <a:pt x="168" y="138"/>
                  <a:pt x="165" y="141"/>
                </a:cubicBezTo>
                <a:cubicBezTo>
                  <a:pt x="162" y="144"/>
                  <a:pt x="158" y="145"/>
                  <a:pt x="154" y="145"/>
                </a:cubicBezTo>
                <a:cubicBezTo>
                  <a:pt x="15" y="145"/>
                  <a:pt x="15" y="145"/>
                  <a:pt x="15" y="145"/>
                </a:cubicBezTo>
                <a:cubicBezTo>
                  <a:pt x="11" y="145"/>
                  <a:pt x="7" y="144"/>
                  <a:pt x="4" y="141"/>
                </a:cubicBezTo>
                <a:cubicBezTo>
                  <a:pt x="1" y="138"/>
                  <a:pt x="0" y="134"/>
                  <a:pt x="0" y="130"/>
                </a:cubicBezTo>
                <a:cubicBezTo>
                  <a:pt x="0" y="85"/>
                  <a:pt x="0" y="85"/>
                  <a:pt x="0" y="85"/>
                </a:cubicBezTo>
                <a:cubicBezTo>
                  <a:pt x="63" y="85"/>
                  <a:pt x="63" y="85"/>
                  <a:pt x="63" y="85"/>
                </a:cubicBezTo>
                <a:cubicBezTo>
                  <a:pt x="63" y="100"/>
                  <a:pt x="63" y="100"/>
                  <a:pt x="63" y="100"/>
                </a:cubicBezTo>
                <a:cubicBezTo>
                  <a:pt x="63" y="102"/>
                  <a:pt x="64" y="103"/>
                  <a:pt x="65" y="104"/>
                </a:cubicBezTo>
                <a:cubicBezTo>
                  <a:pt x="66" y="106"/>
                  <a:pt x="68" y="106"/>
                  <a:pt x="69" y="106"/>
                </a:cubicBezTo>
                <a:cubicBezTo>
                  <a:pt x="100" y="106"/>
                  <a:pt x="100" y="106"/>
                  <a:pt x="100" y="106"/>
                </a:cubicBezTo>
                <a:cubicBezTo>
                  <a:pt x="101" y="106"/>
                  <a:pt x="103" y="106"/>
                  <a:pt x="104" y="104"/>
                </a:cubicBezTo>
                <a:cubicBezTo>
                  <a:pt x="105" y="103"/>
                  <a:pt x="106" y="102"/>
                  <a:pt x="106" y="100"/>
                </a:cubicBezTo>
                <a:cubicBezTo>
                  <a:pt x="106" y="85"/>
                  <a:pt x="106" y="85"/>
                  <a:pt x="106" y="85"/>
                </a:cubicBezTo>
                <a:lnTo>
                  <a:pt x="169" y="85"/>
                </a:lnTo>
                <a:close/>
                <a:moveTo>
                  <a:pt x="60" y="24"/>
                </a:moveTo>
                <a:cubicBezTo>
                  <a:pt x="109" y="24"/>
                  <a:pt x="109" y="24"/>
                  <a:pt x="109" y="24"/>
                </a:cubicBezTo>
                <a:cubicBezTo>
                  <a:pt x="109" y="12"/>
                  <a:pt x="109" y="12"/>
                  <a:pt x="109" y="12"/>
                </a:cubicBezTo>
                <a:cubicBezTo>
                  <a:pt x="60" y="12"/>
                  <a:pt x="60" y="12"/>
                  <a:pt x="60" y="12"/>
                </a:cubicBezTo>
                <a:lnTo>
                  <a:pt x="60" y="24"/>
                </a:lnTo>
                <a:close/>
                <a:moveTo>
                  <a:pt x="97" y="85"/>
                </a:moveTo>
                <a:cubicBezTo>
                  <a:pt x="97" y="97"/>
                  <a:pt x="97" y="97"/>
                  <a:pt x="97" y="97"/>
                </a:cubicBezTo>
                <a:cubicBezTo>
                  <a:pt x="72" y="97"/>
                  <a:pt x="72" y="97"/>
                  <a:pt x="72" y="97"/>
                </a:cubicBezTo>
                <a:cubicBezTo>
                  <a:pt x="72" y="85"/>
                  <a:pt x="72" y="85"/>
                  <a:pt x="72" y="85"/>
                </a:cubicBezTo>
                <a:lnTo>
                  <a:pt x="97" y="85"/>
                </a:lnTo>
                <a:close/>
              </a:path>
            </a:pathLst>
          </a:custGeom>
          <a:blipFill>
            <a:blip r:embed="rId4" cstate="email">
              <a:extLst>
                <a:ext uri="{28A0092B-C50C-407E-A947-70E740481C1C}">
                  <a14:useLocalDpi xmlns:a14="http://schemas.microsoft.com/office/drawing/2010/main"/>
                </a:ext>
              </a:extLst>
            </a:blip>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lumMod val="50000"/>
                </a:schemeClr>
              </a:solidFill>
              <a:sym typeface="+mn-lt"/>
            </a:endParaRPr>
          </a:p>
        </p:txBody>
      </p:sp>
      <p:sp>
        <p:nvSpPr>
          <p:cNvPr id="16" name="TextBox 23">
            <a:extLst>
              <a:ext uri="{FF2B5EF4-FFF2-40B4-BE49-F238E27FC236}">
                <a16:creationId xmlns:a16="http://schemas.microsoft.com/office/drawing/2014/main" id="{7804ED0F-380B-46D1-8FB8-2722CFD11B5A}"/>
              </a:ext>
            </a:extLst>
          </p:cNvPr>
          <p:cNvSpPr txBox="1"/>
          <p:nvPr/>
        </p:nvSpPr>
        <p:spPr>
          <a:xfrm>
            <a:off x="2563061" y="3209271"/>
            <a:ext cx="9466053" cy="916405"/>
          </a:xfrm>
          <a:prstGeom prst="rect">
            <a:avLst/>
          </a:prstGeom>
          <a:noFill/>
        </p:spPr>
        <p:txBody>
          <a:bodyPr wrap="none" rtlCol="0">
            <a:spAutoFit/>
          </a:bodyPr>
          <a:lstStyle/>
          <a:p>
            <a:pPr>
              <a:lnSpc>
                <a:spcPct val="130000"/>
              </a:lnSpc>
            </a:pPr>
            <a:r>
              <a:rPr lang="zh-CN" altLang="en-US" sz="48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sym typeface="+mn-lt"/>
              </a:rPr>
              <a:t>主题学习，思中学，提升教学理念</a:t>
            </a:r>
          </a:p>
        </p:txBody>
      </p:sp>
      <p:sp>
        <p:nvSpPr>
          <p:cNvPr id="17" name="Rectangle 25">
            <a:extLst>
              <a:ext uri="{FF2B5EF4-FFF2-40B4-BE49-F238E27FC236}">
                <a16:creationId xmlns:a16="http://schemas.microsoft.com/office/drawing/2014/main" id="{5828F36F-241B-497F-8888-3E60C00E8325}"/>
              </a:ext>
            </a:extLst>
          </p:cNvPr>
          <p:cNvSpPr/>
          <p:nvPr/>
        </p:nvSpPr>
        <p:spPr>
          <a:xfrm>
            <a:off x="1749475" y="6940204"/>
            <a:ext cx="9531250" cy="5459187"/>
          </a:xfrm>
          <a:prstGeom prst="rect">
            <a:avLst/>
          </a:prstGeom>
        </p:spPr>
        <p:txBody>
          <a:bodyPr wrap="square">
            <a:spAutoFit/>
          </a:bodyPr>
          <a:lstStyle/>
          <a:p>
            <a:pPr algn="just">
              <a:lnSpc>
                <a:spcPct val="150000"/>
              </a:lnSpc>
              <a:buFont typeface="Wingdings" pitchFamily="2" charset="2"/>
              <a:buChar char="Ø"/>
            </a:pPr>
            <a:r>
              <a:rPr lang="zh-CN" altLang="zh-CN" sz="4800" dirty="0">
                <a:latin typeface="微软雅黑" panose="020B0503020204020204" pitchFamily="34" charset="-122"/>
                <a:ea typeface="微软雅黑" panose="020B0503020204020204" pitchFamily="34" charset="-122"/>
                <a:cs typeface="微软雅黑" panose="020B0503020204020204" pitchFamily="34" charset="-122"/>
              </a:rPr>
              <a:t>《三单实验：基于作业优化的深度学习研究》之 “三单教学设计”</a:t>
            </a:r>
          </a:p>
          <a:p>
            <a:pPr algn="just">
              <a:lnSpc>
                <a:spcPct val="150000"/>
              </a:lnSpc>
              <a:buFont typeface="Wingdings" pitchFamily="2" charset="2"/>
              <a:buChar char="Ø"/>
            </a:pPr>
            <a:r>
              <a:rPr lang="zh-CN" altLang="zh-CN" sz="4800" dirty="0">
                <a:latin typeface="微软雅黑" panose="020B0503020204020204" pitchFamily="34" charset="-122"/>
                <a:ea typeface="微软雅黑" panose="020B0503020204020204" pitchFamily="34" charset="-122"/>
                <a:cs typeface="微软雅黑" panose="020B0503020204020204" pitchFamily="34" charset="-122"/>
              </a:rPr>
              <a:t> 《三单实验：基于作业优化的深度学习研究》之“</a:t>
            </a:r>
            <a:r>
              <a:rPr lang="zh-CN" altLang="en-US" sz="4800" dirty="0">
                <a:latin typeface="微软雅黑" panose="020B0503020204020204" pitchFamily="34" charset="-122"/>
                <a:ea typeface="微软雅黑" panose="020B0503020204020204" pitchFamily="34" charset="-122"/>
                <a:cs typeface="微软雅黑" panose="020B0503020204020204" pitchFamily="34" charset="-122"/>
              </a:rPr>
              <a:t>作业设计</a:t>
            </a:r>
            <a:r>
              <a:rPr lang="zh-CN" altLang="zh-CN" sz="48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4800" b="1" dirty="0">
              <a:latin typeface="仿宋" panose="02010609060101010101" pitchFamily="49" charset="-122"/>
              <a:ea typeface="仿宋" panose="02010609060101010101" pitchFamily="49" charset="-122"/>
              <a:cs typeface="+mn-ea"/>
              <a:sym typeface="+mn-lt"/>
            </a:endParaRPr>
          </a:p>
          <a:p>
            <a:pPr>
              <a:lnSpc>
                <a:spcPct val="150000"/>
              </a:lnSpc>
            </a:pPr>
            <a:endParaRPr lang="en-US" altLang="zh-CN" sz="4800" b="1" dirty="0">
              <a:latin typeface="仿宋" panose="02010609060101010101" pitchFamily="49" charset="-122"/>
              <a:ea typeface="仿宋" panose="02010609060101010101" pitchFamily="49" charset="-122"/>
              <a:cs typeface="+mn-ea"/>
              <a:sym typeface="+mn-lt"/>
            </a:endParaRPr>
          </a:p>
        </p:txBody>
      </p:sp>
      <p:sp>
        <p:nvSpPr>
          <p:cNvPr id="24" name="Object 50007">
            <a:extLst>
              <a:ext uri="{FF2B5EF4-FFF2-40B4-BE49-F238E27FC236}">
                <a16:creationId xmlns:a16="http://schemas.microsoft.com/office/drawing/2014/main" id="{7CCE0C0D-60E3-460E-8265-4BA0AE082593}"/>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sp>
        <p:nvSpPr>
          <p:cNvPr id="26" name="Object 50007">
            <a:extLst>
              <a:ext uri="{FF2B5EF4-FFF2-40B4-BE49-F238E27FC236}">
                <a16:creationId xmlns:a16="http://schemas.microsoft.com/office/drawing/2014/main" id="{3B3B16EA-F0FE-4223-BE61-964AB9B3E3AA}"/>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pic>
        <p:nvPicPr>
          <p:cNvPr id="27" name="图片 26">
            <a:extLst>
              <a:ext uri="{FF2B5EF4-FFF2-40B4-BE49-F238E27FC236}">
                <a16:creationId xmlns:a16="http://schemas.microsoft.com/office/drawing/2014/main" id="{FAE26D15-942B-4A3E-98A0-77E1C02553E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807" t="1399" r="64002" b="53090"/>
          <a:stretch/>
        </p:blipFill>
        <p:spPr>
          <a:xfrm>
            <a:off x="1138770" y="1165209"/>
            <a:ext cx="2120430" cy="1866900"/>
          </a:xfrm>
          <a:prstGeom prst="rect">
            <a:avLst/>
          </a:prstGeom>
        </p:spPr>
      </p:pic>
      <p:sp>
        <p:nvSpPr>
          <p:cNvPr id="28" name="文本框 27">
            <a:extLst>
              <a:ext uri="{FF2B5EF4-FFF2-40B4-BE49-F238E27FC236}">
                <a16:creationId xmlns:a16="http://schemas.microsoft.com/office/drawing/2014/main" id="{65F637CA-0471-4459-A058-6F50C30BEED0}"/>
              </a:ext>
            </a:extLst>
          </p:cNvPr>
          <p:cNvSpPr txBox="1"/>
          <p:nvPr/>
        </p:nvSpPr>
        <p:spPr>
          <a:xfrm>
            <a:off x="3259199" y="1513884"/>
            <a:ext cx="6819900" cy="1077218"/>
          </a:xfrm>
          <a:prstGeom prst="rect">
            <a:avLst/>
          </a:prstGeom>
          <a:noFill/>
        </p:spPr>
        <p:txBody>
          <a:bodyPr wrap="square" rtlCol="0">
            <a:spAutoFit/>
          </a:bodyPr>
          <a:lstStyle/>
          <a:p>
            <a:pPr>
              <a:defRPr/>
            </a:pPr>
            <a:r>
              <a:rPr lang="zh-CN" altLang="en-US" sz="6400" b="1" dirty="0">
                <a:latin typeface="方正喵呜体" panose="02010600010101010101" pitchFamily="2" charset="-122"/>
                <a:ea typeface="方正喵呜体" panose="02010600010101010101" pitchFamily="2" charset="-122"/>
                <a:cs typeface="萝莉体 第二版" panose="02000500000000000000" pitchFamily="2" charset="-122"/>
                <a:sym typeface="+mn-lt"/>
              </a:rPr>
              <a:t>项目特色</a:t>
            </a:r>
          </a:p>
        </p:txBody>
      </p:sp>
      <p:pic>
        <p:nvPicPr>
          <p:cNvPr id="18" name="Picture 2">
            <a:extLst>
              <a:ext uri="{FF2B5EF4-FFF2-40B4-BE49-F238E27FC236}">
                <a16:creationId xmlns:a16="http://schemas.microsoft.com/office/drawing/2014/main" id="{D271A854-5374-5048-A081-2379762BABD0}"/>
              </a:ext>
            </a:extLst>
          </p:cNvPr>
          <p:cNvPicPr>
            <a:picLocks noChangeAspect="1" noChangeArrowheads="1"/>
          </p:cNvPicPr>
          <p:nvPr/>
        </p:nvPicPr>
        <p:blipFill>
          <a:blip r:embed="rId6"/>
          <a:srcRect/>
          <a:stretch>
            <a:fillRect/>
          </a:stretch>
        </p:blipFill>
        <p:spPr bwMode="auto">
          <a:xfrm>
            <a:off x="13291555" y="1866900"/>
            <a:ext cx="9245056" cy="4176034"/>
          </a:xfrm>
          <a:prstGeom prst="rect">
            <a:avLst/>
          </a:prstGeom>
          <a:noFill/>
          <a:ln w="9525">
            <a:noFill/>
            <a:miter lim="800000"/>
            <a:headEnd/>
            <a:tailEnd/>
          </a:ln>
        </p:spPr>
      </p:pic>
      <p:pic>
        <p:nvPicPr>
          <p:cNvPr id="19" name="Picture 3">
            <a:extLst>
              <a:ext uri="{FF2B5EF4-FFF2-40B4-BE49-F238E27FC236}">
                <a16:creationId xmlns:a16="http://schemas.microsoft.com/office/drawing/2014/main" id="{E63FBB2A-4D46-C04F-99C4-83949A4734C7}"/>
              </a:ext>
            </a:extLst>
          </p:cNvPr>
          <p:cNvPicPr>
            <a:picLocks noChangeAspect="1" noChangeArrowheads="1"/>
          </p:cNvPicPr>
          <p:nvPr/>
        </p:nvPicPr>
        <p:blipFill>
          <a:blip r:embed="rId7"/>
          <a:srcRect/>
          <a:stretch>
            <a:fillRect/>
          </a:stretch>
        </p:blipFill>
        <p:spPr bwMode="auto">
          <a:xfrm>
            <a:off x="13291555" y="6772683"/>
            <a:ext cx="10188584" cy="5076417"/>
          </a:xfrm>
          <a:prstGeom prst="rect">
            <a:avLst/>
          </a:prstGeom>
          <a:noFill/>
          <a:ln w="9525">
            <a:noFill/>
            <a:miter lim="800000"/>
            <a:headEnd/>
            <a:tailEnd/>
          </a:ln>
        </p:spPr>
      </p:pic>
      <p:sp>
        <p:nvSpPr>
          <p:cNvPr id="20" name="Freeform 173">
            <a:extLst>
              <a:ext uri="{FF2B5EF4-FFF2-40B4-BE49-F238E27FC236}">
                <a16:creationId xmlns:a16="http://schemas.microsoft.com/office/drawing/2014/main" id="{A38BF43F-FCF8-C141-939B-1416A5781EC0}"/>
              </a:ext>
            </a:extLst>
          </p:cNvPr>
          <p:cNvSpPr>
            <a:spLocks noEditPoints="1"/>
          </p:cNvSpPr>
          <p:nvPr/>
        </p:nvSpPr>
        <p:spPr bwMode="auto">
          <a:xfrm>
            <a:off x="1586637" y="4444241"/>
            <a:ext cx="896182" cy="836932"/>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blipFill>
            <a:blip r:embed="rId4" cstate="email">
              <a:extLst>
                <a:ext uri="{28A0092B-C50C-407E-A947-70E740481C1C}">
                  <a14:useLocalDpi xmlns:a14="http://schemas.microsoft.com/office/drawing/2010/main"/>
                </a:ext>
              </a:extLst>
            </a:blip>
            <a:stretch>
              <a:fillRect/>
            </a:stretch>
          </a:blipFill>
          <a:ln>
            <a:noFill/>
          </a:ln>
          <a:effectLst>
            <a:outerShdw blurRad="292100" dist="266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50000"/>
                </a:schemeClr>
              </a:solidFill>
              <a:latin typeface="Agency FB" panose="020B0503020202020204" pitchFamily="34" charset="0"/>
              <a:sym typeface="+mn-lt"/>
            </a:endParaRPr>
          </a:p>
        </p:txBody>
      </p:sp>
      <p:sp>
        <p:nvSpPr>
          <p:cNvPr id="21" name="TextBox 23">
            <a:extLst>
              <a:ext uri="{FF2B5EF4-FFF2-40B4-BE49-F238E27FC236}">
                <a16:creationId xmlns:a16="http://schemas.microsoft.com/office/drawing/2014/main" id="{2486BA0D-5A11-8247-9A4D-35AC9C576725}"/>
              </a:ext>
            </a:extLst>
          </p:cNvPr>
          <p:cNvSpPr txBox="1"/>
          <p:nvPr/>
        </p:nvSpPr>
        <p:spPr>
          <a:xfrm>
            <a:off x="2720223" y="4264630"/>
            <a:ext cx="9466053" cy="1876668"/>
          </a:xfrm>
          <a:prstGeom prst="rect">
            <a:avLst/>
          </a:prstGeom>
          <a:noFill/>
        </p:spPr>
        <p:txBody>
          <a:bodyPr wrap="square" rtlCol="0">
            <a:spAutoFit/>
          </a:bodyPr>
          <a:lstStyle/>
          <a:p>
            <a:pPr>
              <a:lnSpc>
                <a:spcPct val="130000"/>
              </a:lnSpc>
            </a:pPr>
            <a:r>
              <a:rPr lang="zh-CN" altLang="en-US" sz="48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sym typeface="+mn-lt"/>
              </a:rPr>
              <a:t>线上培训，理解“三单教研”</a:t>
            </a:r>
            <a:endParaRPr lang="en-US" altLang="zh-CN" sz="48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sym typeface="+mn-lt"/>
            </a:endParaRPr>
          </a:p>
          <a:p>
            <a:pPr>
              <a:lnSpc>
                <a:spcPct val="130000"/>
              </a:lnSpc>
            </a:pPr>
            <a:r>
              <a:rPr lang="zh-CN" altLang="en-US" sz="48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sym typeface="+mn-lt"/>
              </a:rPr>
              <a:t>“三评课堂”</a:t>
            </a:r>
          </a:p>
        </p:txBody>
      </p:sp>
    </p:spTree>
    <p:extLst>
      <p:ext uri="{BB962C8B-B14F-4D97-AF65-F5344CB8AC3E}">
        <p14:creationId xmlns:p14="http://schemas.microsoft.com/office/powerpoint/2010/main" val="21304791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60002"/>
          <p:cNvPicPr>
            <a:picLocks noChangeAspect="1"/>
          </p:cNvPicPr>
          <p:nvPr/>
        </p:nvPicPr>
        <p:blipFill>
          <a:blip r:embed="rId3"/>
          <a:srcRect/>
          <a:stretch>
            <a:fillRect/>
          </a:stretch>
        </p:blipFill>
        <p:spPr>
          <a:xfrm>
            <a:off x="0" y="0"/>
            <a:ext cx="24384000" cy="13703300"/>
          </a:xfrm>
          <a:prstGeom prst="rect">
            <a:avLst/>
          </a:prstGeom>
        </p:spPr>
      </p:pic>
      <p:sp>
        <p:nvSpPr>
          <p:cNvPr id="14" name="TextBox 21">
            <a:extLst>
              <a:ext uri="{FF2B5EF4-FFF2-40B4-BE49-F238E27FC236}">
                <a16:creationId xmlns:a16="http://schemas.microsoft.com/office/drawing/2014/main" id="{765E890E-83C0-4615-81BC-B99DED30D251}"/>
              </a:ext>
            </a:extLst>
          </p:cNvPr>
          <p:cNvSpPr txBox="1">
            <a:spLocks noChangeArrowheads="1"/>
          </p:cNvSpPr>
          <p:nvPr/>
        </p:nvSpPr>
        <p:spPr bwMode="auto">
          <a:xfrm>
            <a:off x="5509649" y="1995278"/>
            <a:ext cx="523220" cy="10102296"/>
          </a:xfrm>
          <a:prstGeom prst="rect">
            <a:avLst/>
          </a:prstGeom>
          <a:noFill/>
          <a:ln w="9525">
            <a:noFill/>
            <a:miter lim="800000"/>
          </a:ln>
        </p:spPr>
        <p:txBody>
          <a:bodyPr vert="eaVert" wrap="square">
            <a:spAutoFit/>
          </a:bodyPr>
          <a:lstStyle/>
          <a:p>
            <a:endParaRPr lang="zh-CN" altLang="en-US" sz="2200">
              <a:solidFill>
                <a:schemeClr val="tx1">
                  <a:lumMod val="75000"/>
                  <a:lumOff val="25000"/>
                </a:schemeClr>
              </a:solidFill>
              <a:latin typeface="Calibri" panose="020F0502020204030204" pitchFamily="34" charset="0"/>
            </a:endParaRPr>
          </a:p>
        </p:txBody>
      </p:sp>
      <p:sp>
        <p:nvSpPr>
          <p:cNvPr id="24" name="Object 50007">
            <a:extLst>
              <a:ext uri="{FF2B5EF4-FFF2-40B4-BE49-F238E27FC236}">
                <a16:creationId xmlns:a16="http://schemas.microsoft.com/office/drawing/2014/main" id="{7CCE0C0D-60E3-460E-8265-4BA0AE082593}"/>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sp>
        <p:nvSpPr>
          <p:cNvPr id="26" name="Object 50007">
            <a:extLst>
              <a:ext uri="{FF2B5EF4-FFF2-40B4-BE49-F238E27FC236}">
                <a16:creationId xmlns:a16="http://schemas.microsoft.com/office/drawing/2014/main" id="{3B3B16EA-F0FE-4223-BE61-964AB9B3E3AA}"/>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pic>
        <p:nvPicPr>
          <p:cNvPr id="27" name="图片 26">
            <a:extLst>
              <a:ext uri="{FF2B5EF4-FFF2-40B4-BE49-F238E27FC236}">
                <a16:creationId xmlns:a16="http://schemas.microsoft.com/office/drawing/2014/main" id="{FAE26D15-942B-4A3E-98A0-77E1C02553E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807" t="1399" r="64002" b="53090"/>
          <a:stretch/>
        </p:blipFill>
        <p:spPr>
          <a:xfrm>
            <a:off x="1138770" y="1165209"/>
            <a:ext cx="2120430" cy="1866900"/>
          </a:xfrm>
          <a:prstGeom prst="rect">
            <a:avLst/>
          </a:prstGeom>
        </p:spPr>
      </p:pic>
      <p:sp>
        <p:nvSpPr>
          <p:cNvPr id="28" name="文本框 27">
            <a:extLst>
              <a:ext uri="{FF2B5EF4-FFF2-40B4-BE49-F238E27FC236}">
                <a16:creationId xmlns:a16="http://schemas.microsoft.com/office/drawing/2014/main" id="{65F637CA-0471-4459-A058-6F50C30BEED0}"/>
              </a:ext>
            </a:extLst>
          </p:cNvPr>
          <p:cNvSpPr txBox="1"/>
          <p:nvPr/>
        </p:nvSpPr>
        <p:spPr>
          <a:xfrm>
            <a:off x="3259199" y="1513884"/>
            <a:ext cx="6819900" cy="1077218"/>
          </a:xfrm>
          <a:prstGeom prst="rect">
            <a:avLst/>
          </a:prstGeom>
          <a:noFill/>
        </p:spPr>
        <p:txBody>
          <a:bodyPr wrap="square" rtlCol="0">
            <a:spAutoFit/>
          </a:bodyPr>
          <a:lstStyle/>
          <a:p>
            <a:pPr>
              <a:defRPr/>
            </a:pPr>
            <a:r>
              <a:rPr lang="zh-CN" altLang="en-US" sz="6400" b="1" dirty="0">
                <a:latin typeface="方正喵呜体" panose="02010600010101010101" pitchFamily="2" charset="-122"/>
                <a:ea typeface="方正喵呜体" panose="02010600010101010101" pitchFamily="2" charset="-122"/>
                <a:cs typeface="萝莉体 第二版" panose="02000500000000000000" pitchFamily="2" charset="-122"/>
                <a:sym typeface="+mn-lt"/>
              </a:rPr>
              <a:t>项目特色</a:t>
            </a:r>
          </a:p>
        </p:txBody>
      </p:sp>
      <p:sp>
        <p:nvSpPr>
          <p:cNvPr id="17" name="TextBox 27">
            <a:extLst>
              <a:ext uri="{FF2B5EF4-FFF2-40B4-BE49-F238E27FC236}">
                <a16:creationId xmlns:a16="http://schemas.microsoft.com/office/drawing/2014/main" id="{8647F387-BD41-4AC9-AFD2-D5F9CF1EDD30}"/>
              </a:ext>
            </a:extLst>
          </p:cNvPr>
          <p:cNvSpPr txBox="1"/>
          <p:nvPr/>
        </p:nvSpPr>
        <p:spPr>
          <a:xfrm>
            <a:off x="2751788" y="3866729"/>
            <a:ext cx="8240691" cy="1852815"/>
          </a:xfrm>
          <a:prstGeom prst="rect">
            <a:avLst/>
          </a:prstGeom>
          <a:noFill/>
        </p:spPr>
        <p:txBody>
          <a:bodyPr wrap="square" rtlCol="0">
            <a:spAutoFit/>
          </a:bodyPr>
          <a:lstStyle/>
          <a:p>
            <a:pPr>
              <a:lnSpc>
                <a:spcPct val="130000"/>
              </a:lnSpc>
            </a:pPr>
            <a:r>
              <a:rPr lang="zh-CN" altLang="en-US" sz="44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sym typeface="+mn-lt"/>
              </a:rPr>
              <a:t>专题学习，“自产”“请进”学习中不断更新理念；</a:t>
            </a:r>
            <a:endParaRPr lang="en-US" altLang="zh-CN" sz="44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sym typeface="+mn-lt"/>
            </a:endParaRPr>
          </a:p>
        </p:txBody>
      </p:sp>
      <p:sp>
        <p:nvSpPr>
          <p:cNvPr id="25" name="矩形 24">
            <a:extLst>
              <a:ext uri="{FF2B5EF4-FFF2-40B4-BE49-F238E27FC236}">
                <a16:creationId xmlns:a16="http://schemas.microsoft.com/office/drawing/2014/main" id="{5583C12D-A0E9-4221-87FB-0B8A49660A72}"/>
              </a:ext>
            </a:extLst>
          </p:cNvPr>
          <p:cNvSpPr/>
          <p:nvPr/>
        </p:nvSpPr>
        <p:spPr>
          <a:xfrm>
            <a:off x="1476070" y="5485465"/>
            <a:ext cx="10792129" cy="4154984"/>
          </a:xfrm>
          <a:prstGeom prst="rect">
            <a:avLst/>
          </a:prstGeom>
        </p:spPr>
        <p:txBody>
          <a:bodyPr wrap="square">
            <a:spAutoFit/>
          </a:bodyPr>
          <a:lstStyle/>
          <a:p>
            <a:pPr marL="457200" indent="-457200">
              <a:lnSpc>
                <a:spcPct val="150000"/>
              </a:lnSpc>
              <a:buFont typeface="Wingdings" panose="05000000000000000000" pitchFamily="2" charset="2"/>
              <a:buChar char="Ø"/>
            </a:pPr>
            <a:r>
              <a:rPr lang="en-US" altLang="zh-CN" sz="4400" b="1" dirty="0"/>
              <a:t>《</a:t>
            </a:r>
            <a:r>
              <a:rPr lang="zh-CN" altLang="en-US" sz="4400" b="1" dirty="0"/>
              <a:t>基于“课堂笃学单”课堂教学模式优化研究</a:t>
            </a:r>
            <a:r>
              <a:rPr lang="en-US" altLang="zh-CN" sz="4400" b="1" dirty="0"/>
              <a:t>》——</a:t>
            </a:r>
            <a:r>
              <a:rPr lang="zh-CN" altLang="en-US" sz="4400" b="1" dirty="0"/>
              <a:t>金长林校长主题讲座（</a:t>
            </a:r>
            <a:r>
              <a:rPr lang="en-US" altLang="zh-CN" sz="4400" b="1" dirty="0"/>
              <a:t>9</a:t>
            </a:r>
            <a:r>
              <a:rPr lang="zh-CN" altLang="en-US" sz="4400" b="1" dirty="0"/>
              <a:t>月份）</a:t>
            </a:r>
            <a:endParaRPr lang="en-US" altLang="zh-CN" sz="4400" b="1" dirty="0"/>
          </a:p>
          <a:p>
            <a:pPr marL="457200" indent="-457200">
              <a:lnSpc>
                <a:spcPct val="150000"/>
              </a:lnSpc>
              <a:buFont typeface="Wingdings" panose="05000000000000000000" pitchFamily="2" charset="2"/>
              <a:buChar char="Ø"/>
            </a:pPr>
            <a:r>
              <a:rPr lang="en-US" altLang="zh-CN" sz="4400" b="1" dirty="0"/>
              <a:t>《</a:t>
            </a:r>
            <a:r>
              <a:rPr lang="zh-CN" altLang="en-US" sz="4400" b="1" dirty="0"/>
              <a:t> “笃学单设计策略</a:t>
            </a:r>
            <a:r>
              <a:rPr lang="en-US" altLang="zh-CN" sz="4400" b="1" dirty="0"/>
              <a:t>》——</a:t>
            </a:r>
            <a:r>
              <a:rPr lang="zh-CN" altLang="en-US" sz="4400" b="1" dirty="0"/>
              <a:t>教师发展处</a:t>
            </a:r>
            <a:endParaRPr lang="en-US" altLang="zh-CN" sz="4400" b="1" dirty="0"/>
          </a:p>
          <a:p>
            <a:pPr marL="457200" indent="-457200">
              <a:lnSpc>
                <a:spcPct val="150000"/>
              </a:lnSpc>
            </a:pPr>
            <a:r>
              <a:rPr lang="zh-CN" altLang="en-US" sz="4400" b="1" dirty="0"/>
              <a:t>彭小平主题讲座（</a:t>
            </a:r>
            <a:r>
              <a:rPr lang="en-US" altLang="zh-CN" sz="4400" b="1" dirty="0"/>
              <a:t>11</a:t>
            </a:r>
            <a:r>
              <a:rPr lang="zh-CN" altLang="en-US" sz="4400" b="1" dirty="0"/>
              <a:t>月份）</a:t>
            </a:r>
          </a:p>
        </p:txBody>
      </p:sp>
      <p:sp>
        <p:nvSpPr>
          <p:cNvPr id="12" name="Freeform 171">
            <a:extLst>
              <a:ext uri="{FF2B5EF4-FFF2-40B4-BE49-F238E27FC236}">
                <a16:creationId xmlns:a16="http://schemas.microsoft.com/office/drawing/2014/main" id="{B3656390-EE6F-DB47-9B26-3034677F7933}"/>
              </a:ext>
            </a:extLst>
          </p:cNvPr>
          <p:cNvSpPr>
            <a:spLocks noEditPoints="1"/>
          </p:cNvSpPr>
          <p:nvPr/>
        </p:nvSpPr>
        <p:spPr bwMode="auto">
          <a:xfrm>
            <a:off x="1468791" y="2587070"/>
            <a:ext cx="976424" cy="836932"/>
          </a:xfrm>
          <a:custGeom>
            <a:avLst/>
            <a:gdLst>
              <a:gd name="T0" fmla="*/ 169 w 169"/>
              <a:gd name="T1" fmla="*/ 40 h 145"/>
              <a:gd name="T2" fmla="*/ 169 w 169"/>
              <a:gd name="T3" fmla="*/ 76 h 145"/>
              <a:gd name="T4" fmla="*/ 0 w 169"/>
              <a:gd name="T5" fmla="*/ 76 h 145"/>
              <a:gd name="T6" fmla="*/ 0 w 169"/>
              <a:gd name="T7" fmla="*/ 40 h 145"/>
              <a:gd name="T8" fmla="*/ 4 w 169"/>
              <a:gd name="T9" fmla="*/ 29 h 145"/>
              <a:gd name="T10" fmla="*/ 15 w 169"/>
              <a:gd name="T11" fmla="*/ 24 h 145"/>
              <a:gd name="T12" fmla="*/ 48 w 169"/>
              <a:gd name="T13" fmla="*/ 24 h 145"/>
              <a:gd name="T14" fmla="*/ 48 w 169"/>
              <a:gd name="T15" fmla="*/ 9 h 145"/>
              <a:gd name="T16" fmla="*/ 51 w 169"/>
              <a:gd name="T17" fmla="*/ 3 h 145"/>
              <a:gd name="T18" fmla="*/ 57 w 169"/>
              <a:gd name="T19" fmla="*/ 0 h 145"/>
              <a:gd name="T20" fmla="*/ 112 w 169"/>
              <a:gd name="T21" fmla="*/ 0 h 145"/>
              <a:gd name="T22" fmla="*/ 118 w 169"/>
              <a:gd name="T23" fmla="*/ 3 h 145"/>
              <a:gd name="T24" fmla="*/ 121 w 169"/>
              <a:gd name="T25" fmla="*/ 9 h 145"/>
              <a:gd name="T26" fmla="*/ 121 w 169"/>
              <a:gd name="T27" fmla="*/ 24 h 145"/>
              <a:gd name="T28" fmla="*/ 154 w 169"/>
              <a:gd name="T29" fmla="*/ 24 h 145"/>
              <a:gd name="T30" fmla="*/ 165 w 169"/>
              <a:gd name="T31" fmla="*/ 29 h 145"/>
              <a:gd name="T32" fmla="*/ 169 w 169"/>
              <a:gd name="T33" fmla="*/ 40 h 145"/>
              <a:gd name="T34" fmla="*/ 169 w 169"/>
              <a:gd name="T35" fmla="*/ 85 h 145"/>
              <a:gd name="T36" fmla="*/ 169 w 169"/>
              <a:gd name="T37" fmla="*/ 130 h 145"/>
              <a:gd name="T38" fmla="*/ 165 w 169"/>
              <a:gd name="T39" fmla="*/ 141 h 145"/>
              <a:gd name="T40" fmla="*/ 154 w 169"/>
              <a:gd name="T41" fmla="*/ 145 h 145"/>
              <a:gd name="T42" fmla="*/ 15 w 169"/>
              <a:gd name="T43" fmla="*/ 145 h 145"/>
              <a:gd name="T44" fmla="*/ 4 w 169"/>
              <a:gd name="T45" fmla="*/ 141 h 145"/>
              <a:gd name="T46" fmla="*/ 0 w 169"/>
              <a:gd name="T47" fmla="*/ 130 h 145"/>
              <a:gd name="T48" fmla="*/ 0 w 169"/>
              <a:gd name="T49" fmla="*/ 85 h 145"/>
              <a:gd name="T50" fmla="*/ 63 w 169"/>
              <a:gd name="T51" fmla="*/ 85 h 145"/>
              <a:gd name="T52" fmla="*/ 63 w 169"/>
              <a:gd name="T53" fmla="*/ 100 h 145"/>
              <a:gd name="T54" fmla="*/ 65 w 169"/>
              <a:gd name="T55" fmla="*/ 104 h 145"/>
              <a:gd name="T56" fmla="*/ 69 w 169"/>
              <a:gd name="T57" fmla="*/ 106 h 145"/>
              <a:gd name="T58" fmla="*/ 100 w 169"/>
              <a:gd name="T59" fmla="*/ 106 h 145"/>
              <a:gd name="T60" fmla="*/ 104 w 169"/>
              <a:gd name="T61" fmla="*/ 104 h 145"/>
              <a:gd name="T62" fmla="*/ 106 w 169"/>
              <a:gd name="T63" fmla="*/ 100 h 145"/>
              <a:gd name="T64" fmla="*/ 106 w 169"/>
              <a:gd name="T65" fmla="*/ 85 h 145"/>
              <a:gd name="T66" fmla="*/ 169 w 169"/>
              <a:gd name="T67" fmla="*/ 85 h 145"/>
              <a:gd name="T68" fmla="*/ 60 w 169"/>
              <a:gd name="T69" fmla="*/ 24 h 145"/>
              <a:gd name="T70" fmla="*/ 109 w 169"/>
              <a:gd name="T71" fmla="*/ 24 h 145"/>
              <a:gd name="T72" fmla="*/ 109 w 169"/>
              <a:gd name="T73" fmla="*/ 12 h 145"/>
              <a:gd name="T74" fmla="*/ 60 w 169"/>
              <a:gd name="T75" fmla="*/ 12 h 145"/>
              <a:gd name="T76" fmla="*/ 60 w 169"/>
              <a:gd name="T77" fmla="*/ 24 h 145"/>
              <a:gd name="T78" fmla="*/ 97 w 169"/>
              <a:gd name="T79" fmla="*/ 85 h 145"/>
              <a:gd name="T80" fmla="*/ 97 w 169"/>
              <a:gd name="T81" fmla="*/ 97 h 145"/>
              <a:gd name="T82" fmla="*/ 72 w 169"/>
              <a:gd name="T83" fmla="*/ 97 h 145"/>
              <a:gd name="T84" fmla="*/ 72 w 169"/>
              <a:gd name="T85" fmla="*/ 85 h 145"/>
              <a:gd name="T86" fmla="*/ 97 w 169"/>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5">
                <a:moveTo>
                  <a:pt x="169" y="40"/>
                </a:moveTo>
                <a:cubicBezTo>
                  <a:pt x="169" y="76"/>
                  <a:pt x="169" y="76"/>
                  <a:pt x="169" y="76"/>
                </a:cubicBezTo>
                <a:cubicBezTo>
                  <a:pt x="0" y="76"/>
                  <a:pt x="0" y="76"/>
                  <a:pt x="0" y="76"/>
                </a:cubicBezTo>
                <a:cubicBezTo>
                  <a:pt x="0" y="40"/>
                  <a:pt x="0" y="40"/>
                  <a:pt x="0" y="40"/>
                </a:cubicBezTo>
                <a:cubicBezTo>
                  <a:pt x="0" y="35"/>
                  <a:pt x="1" y="32"/>
                  <a:pt x="4" y="29"/>
                </a:cubicBezTo>
                <a:cubicBezTo>
                  <a:pt x="7" y="26"/>
                  <a:pt x="11" y="24"/>
                  <a:pt x="15" y="24"/>
                </a:cubicBezTo>
                <a:cubicBezTo>
                  <a:pt x="48" y="24"/>
                  <a:pt x="48" y="24"/>
                  <a:pt x="48" y="24"/>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4"/>
                  <a:pt x="121" y="24"/>
                  <a:pt x="121" y="24"/>
                </a:cubicBezTo>
                <a:cubicBezTo>
                  <a:pt x="154" y="24"/>
                  <a:pt x="154" y="24"/>
                  <a:pt x="154" y="24"/>
                </a:cubicBezTo>
                <a:cubicBezTo>
                  <a:pt x="158" y="24"/>
                  <a:pt x="162" y="26"/>
                  <a:pt x="165" y="29"/>
                </a:cubicBezTo>
                <a:cubicBezTo>
                  <a:pt x="168" y="32"/>
                  <a:pt x="169" y="35"/>
                  <a:pt x="169" y="40"/>
                </a:cubicBezTo>
                <a:close/>
                <a:moveTo>
                  <a:pt x="169" y="85"/>
                </a:moveTo>
                <a:cubicBezTo>
                  <a:pt x="169" y="130"/>
                  <a:pt x="169" y="130"/>
                  <a:pt x="169" y="130"/>
                </a:cubicBezTo>
                <a:cubicBezTo>
                  <a:pt x="169" y="134"/>
                  <a:pt x="168" y="138"/>
                  <a:pt x="165" y="141"/>
                </a:cubicBezTo>
                <a:cubicBezTo>
                  <a:pt x="162" y="144"/>
                  <a:pt x="158" y="145"/>
                  <a:pt x="154" y="145"/>
                </a:cubicBezTo>
                <a:cubicBezTo>
                  <a:pt x="15" y="145"/>
                  <a:pt x="15" y="145"/>
                  <a:pt x="15" y="145"/>
                </a:cubicBezTo>
                <a:cubicBezTo>
                  <a:pt x="11" y="145"/>
                  <a:pt x="7" y="144"/>
                  <a:pt x="4" y="141"/>
                </a:cubicBezTo>
                <a:cubicBezTo>
                  <a:pt x="1" y="138"/>
                  <a:pt x="0" y="134"/>
                  <a:pt x="0" y="130"/>
                </a:cubicBezTo>
                <a:cubicBezTo>
                  <a:pt x="0" y="85"/>
                  <a:pt x="0" y="85"/>
                  <a:pt x="0" y="85"/>
                </a:cubicBezTo>
                <a:cubicBezTo>
                  <a:pt x="63" y="85"/>
                  <a:pt x="63" y="85"/>
                  <a:pt x="63" y="85"/>
                </a:cubicBezTo>
                <a:cubicBezTo>
                  <a:pt x="63" y="100"/>
                  <a:pt x="63" y="100"/>
                  <a:pt x="63" y="100"/>
                </a:cubicBezTo>
                <a:cubicBezTo>
                  <a:pt x="63" y="102"/>
                  <a:pt x="64" y="103"/>
                  <a:pt x="65" y="104"/>
                </a:cubicBezTo>
                <a:cubicBezTo>
                  <a:pt x="66" y="106"/>
                  <a:pt x="68" y="106"/>
                  <a:pt x="69" y="106"/>
                </a:cubicBezTo>
                <a:cubicBezTo>
                  <a:pt x="100" y="106"/>
                  <a:pt x="100" y="106"/>
                  <a:pt x="100" y="106"/>
                </a:cubicBezTo>
                <a:cubicBezTo>
                  <a:pt x="101" y="106"/>
                  <a:pt x="103" y="106"/>
                  <a:pt x="104" y="104"/>
                </a:cubicBezTo>
                <a:cubicBezTo>
                  <a:pt x="105" y="103"/>
                  <a:pt x="106" y="102"/>
                  <a:pt x="106" y="100"/>
                </a:cubicBezTo>
                <a:cubicBezTo>
                  <a:pt x="106" y="85"/>
                  <a:pt x="106" y="85"/>
                  <a:pt x="106" y="85"/>
                </a:cubicBezTo>
                <a:lnTo>
                  <a:pt x="169" y="85"/>
                </a:lnTo>
                <a:close/>
                <a:moveTo>
                  <a:pt x="60" y="24"/>
                </a:moveTo>
                <a:cubicBezTo>
                  <a:pt x="109" y="24"/>
                  <a:pt x="109" y="24"/>
                  <a:pt x="109" y="24"/>
                </a:cubicBezTo>
                <a:cubicBezTo>
                  <a:pt x="109" y="12"/>
                  <a:pt x="109" y="12"/>
                  <a:pt x="109" y="12"/>
                </a:cubicBezTo>
                <a:cubicBezTo>
                  <a:pt x="60" y="12"/>
                  <a:pt x="60" y="12"/>
                  <a:pt x="60" y="12"/>
                </a:cubicBezTo>
                <a:lnTo>
                  <a:pt x="60" y="24"/>
                </a:lnTo>
                <a:close/>
                <a:moveTo>
                  <a:pt x="97" y="85"/>
                </a:moveTo>
                <a:cubicBezTo>
                  <a:pt x="97" y="97"/>
                  <a:pt x="97" y="97"/>
                  <a:pt x="97" y="97"/>
                </a:cubicBezTo>
                <a:cubicBezTo>
                  <a:pt x="72" y="97"/>
                  <a:pt x="72" y="97"/>
                  <a:pt x="72" y="97"/>
                </a:cubicBezTo>
                <a:cubicBezTo>
                  <a:pt x="72" y="85"/>
                  <a:pt x="72" y="85"/>
                  <a:pt x="72" y="85"/>
                </a:cubicBezTo>
                <a:lnTo>
                  <a:pt x="97" y="85"/>
                </a:lnTo>
                <a:close/>
              </a:path>
            </a:pathLst>
          </a:custGeom>
          <a:blipFill>
            <a:blip r:embed="rId5" cstate="email">
              <a:extLst>
                <a:ext uri="{28A0092B-C50C-407E-A947-70E740481C1C}">
                  <a14:useLocalDpi xmlns:a14="http://schemas.microsoft.com/office/drawing/2010/main"/>
                </a:ext>
              </a:extLst>
            </a:blip>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lumMod val="50000"/>
                </a:schemeClr>
              </a:solidFill>
              <a:sym typeface="+mn-lt"/>
            </a:endParaRPr>
          </a:p>
        </p:txBody>
      </p:sp>
      <p:sp>
        <p:nvSpPr>
          <p:cNvPr id="16" name="TextBox 23">
            <a:extLst>
              <a:ext uri="{FF2B5EF4-FFF2-40B4-BE49-F238E27FC236}">
                <a16:creationId xmlns:a16="http://schemas.microsoft.com/office/drawing/2014/main" id="{AA8887E1-5B05-EB41-9D06-16480E5F3D73}"/>
              </a:ext>
            </a:extLst>
          </p:cNvPr>
          <p:cNvSpPr txBox="1"/>
          <p:nvPr/>
        </p:nvSpPr>
        <p:spPr>
          <a:xfrm>
            <a:off x="2445215" y="2587070"/>
            <a:ext cx="9466053" cy="916405"/>
          </a:xfrm>
          <a:prstGeom prst="rect">
            <a:avLst/>
          </a:prstGeom>
          <a:noFill/>
        </p:spPr>
        <p:txBody>
          <a:bodyPr wrap="none" rtlCol="0">
            <a:spAutoFit/>
          </a:bodyPr>
          <a:lstStyle/>
          <a:p>
            <a:pPr>
              <a:lnSpc>
                <a:spcPct val="130000"/>
              </a:lnSpc>
            </a:pPr>
            <a:r>
              <a:rPr lang="zh-CN" altLang="en-US" sz="48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sym typeface="+mn-lt"/>
              </a:rPr>
              <a:t>主题学习，思中学，提升教学理念</a:t>
            </a:r>
          </a:p>
        </p:txBody>
      </p:sp>
      <p:sp>
        <p:nvSpPr>
          <p:cNvPr id="18" name="Freeform 173">
            <a:extLst>
              <a:ext uri="{FF2B5EF4-FFF2-40B4-BE49-F238E27FC236}">
                <a16:creationId xmlns:a16="http://schemas.microsoft.com/office/drawing/2014/main" id="{EAF3DE84-1BD0-5F4B-9491-1B9A242C8879}"/>
              </a:ext>
            </a:extLst>
          </p:cNvPr>
          <p:cNvSpPr>
            <a:spLocks noEditPoints="1"/>
          </p:cNvSpPr>
          <p:nvPr/>
        </p:nvSpPr>
        <p:spPr bwMode="auto">
          <a:xfrm>
            <a:off x="1556469" y="3895105"/>
            <a:ext cx="896182" cy="836932"/>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blipFill>
            <a:blip r:embed="rId5" cstate="email">
              <a:extLst>
                <a:ext uri="{28A0092B-C50C-407E-A947-70E740481C1C}">
                  <a14:useLocalDpi xmlns:a14="http://schemas.microsoft.com/office/drawing/2010/main"/>
                </a:ext>
              </a:extLst>
            </a:blip>
            <a:stretch>
              <a:fillRect/>
            </a:stretch>
          </a:blipFill>
          <a:ln>
            <a:noFill/>
          </a:ln>
          <a:effectLst>
            <a:outerShdw blurRad="292100" dist="266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50000"/>
                </a:schemeClr>
              </a:solidFill>
              <a:latin typeface="Agency FB" panose="020B0503020202020204" pitchFamily="34" charset="0"/>
              <a:sym typeface="+mn-lt"/>
            </a:endParaRPr>
          </a:p>
        </p:txBody>
      </p:sp>
      <p:pic>
        <p:nvPicPr>
          <p:cNvPr id="15" name="图片 14">
            <a:extLst>
              <a:ext uri="{FF2B5EF4-FFF2-40B4-BE49-F238E27FC236}">
                <a16:creationId xmlns:a16="http://schemas.microsoft.com/office/drawing/2014/main" id="{3E80EF9C-54F4-A14B-9FEC-3750F6FE2B93}"/>
              </a:ext>
            </a:extLst>
          </p:cNvPr>
          <p:cNvPicPr/>
          <p:nvPr/>
        </p:nvPicPr>
        <p:blipFill>
          <a:blip r:embed="rId6">
            <a:extLst>
              <a:ext uri="{28A0092B-C50C-407E-A947-70E740481C1C}">
                <a14:useLocalDpi xmlns:a14="http://schemas.microsoft.com/office/drawing/2010/main"/>
              </a:ext>
            </a:extLst>
          </a:blip>
          <a:srcRect/>
          <a:stretch>
            <a:fillRect/>
          </a:stretch>
        </p:blipFill>
        <p:spPr bwMode="auto">
          <a:xfrm>
            <a:off x="12808314" y="3045272"/>
            <a:ext cx="9759850" cy="5397789"/>
          </a:xfrm>
          <a:prstGeom prst="rect">
            <a:avLst/>
          </a:prstGeom>
          <a:noFill/>
          <a:ln>
            <a:noFill/>
          </a:ln>
        </p:spPr>
      </p:pic>
      <p:sp>
        <p:nvSpPr>
          <p:cNvPr id="2" name="矩形 1">
            <a:extLst>
              <a:ext uri="{FF2B5EF4-FFF2-40B4-BE49-F238E27FC236}">
                <a16:creationId xmlns:a16="http://schemas.microsoft.com/office/drawing/2014/main" id="{BE7E04F7-F891-EA47-A5A2-FDB3C0C15B06}"/>
              </a:ext>
            </a:extLst>
          </p:cNvPr>
          <p:cNvSpPr/>
          <p:nvPr/>
        </p:nvSpPr>
        <p:spPr>
          <a:xfrm>
            <a:off x="12920294" y="1867569"/>
            <a:ext cx="8012130" cy="584775"/>
          </a:xfrm>
          <a:prstGeom prst="rect">
            <a:avLst/>
          </a:prstGeom>
        </p:spPr>
        <p:txBody>
          <a:bodyPr wrap="none">
            <a:spAutoFit/>
          </a:bodyPr>
          <a:lstStyle/>
          <a:p>
            <a:pPr algn="just"/>
            <a:r>
              <a:rPr lang="zh-CN" altLang="zh-CN" sz="3200" b="1" kern="0" dirty="0">
                <a:solidFill>
                  <a:srgbClr val="FF0000"/>
                </a:solidFill>
                <a:latin typeface="Times New Roman" panose="02020603050405020304" pitchFamily="18" charset="0"/>
                <a:ea typeface="宋体" panose="02010600030101010101" pitchFamily="2" charset="-122"/>
              </a:rPr>
              <a:t>构建：基于“笃学单”深度学习的课堂结构</a:t>
            </a:r>
            <a:endParaRPr lang="zh-CN" altLang="zh-CN" sz="3200" kern="100" dirty="0">
              <a:solidFill>
                <a:srgbClr val="FF0000"/>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7141496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fltVal val="0"/>
                                          </p:val>
                                        </p:tav>
                                        <p:tav tm="100000">
                                          <p:val>
                                            <p:strVal val="#ppt_w"/>
                                          </p:val>
                                        </p:tav>
                                      </p:tavLst>
                                    </p:anim>
                                    <p:anim calcmode="lin" valueType="num">
                                      <p:cBhvr>
                                        <p:cTn id="13" dur="500" fill="hold"/>
                                        <p:tgtEl>
                                          <p:spTgt spid="25"/>
                                        </p:tgtEl>
                                        <p:attrNameLst>
                                          <p:attrName>ppt_h</p:attrName>
                                        </p:attrNameLst>
                                      </p:cBhvr>
                                      <p:tavLst>
                                        <p:tav tm="0">
                                          <p:val>
                                            <p:fltVal val="0"/>
                                          </p:val>
                                        </p:tav>
                                        <p:tav tm="100000">
                                          <p:val>
                                            <p:strVal val="#ppt_h"/>
                                          </p:val>
                                        </p:tav>
                                      </p:tavLst>
                                    </p:anim>
                                    <p:animEffect transition="in" filter="fade">
                                      <p:cBhvr>
                                        <p:cTn id="14" dur="500"/>
                                        <p:tgtEl>
                                          <p:spTgt spid="25"/>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p:cTn id="18" dur="500" fill="hold"/>
                                        <p:tgtEl>
                                          <p:spTgt spid="18"/>
                                        </p:tgtEl>
                                        <p:attrNameLst>
                                          <p:attrName>ppt_w</p:attrName>
                                        </p:attrNameLst>
                                      </p:cBhvr>
                                      <p:tavLst>
                                        <p:tav tm="0">
                                          <p:val>
                                            <p:fltVal val="0"/>
                                          </p:val>
                                        </p:tav>
                                        <p:tav tm="100000">
                                          <p:val>
                                            <p:strVal val="#ppt_w"/>
                                          </p:val>
                                        </p:tav>
                                      </p:tavLst>
                                    </p:anim>
                                    <p:anim calcmode="lin" valueType="num">
                                      <p:cBhvr>
                                        <p:cTn id="19" dur="500" fill="hold"/>
                                        <p:tgtEl>
                                          <p:spTgt spid="18"/>
                                        </p:tgtEl>
                                        <p:attrNameLst>
                                          <p:attrName>ppt_h</p:attrName>
                                        </p:attrNameLst>
                                      </p:cBhvr>
                                      <p:tavLst>
                                        <p:tav tm="0">
                                          <p:val>
                                            <p:fltVal val="0"/>
                                          </p:val>
                                        </p:tav>
                                        <p:tav tm="100000">
                                          <p:val>
                                            <p:strVal val="#ppt_h"/>
                                          </p:val>
                                        </p:tav>
                                      </p:tavLst>
                                    </p:anim>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60002"/>
          <p:cNvPicPr>
            <a:picLocks noChangeAspect="1"/>
          </p:cNvPicPr>
          <p:nvPr/>
        </p:nvPicPr>
        <p:blipFill>
          <a:blip r:embed="rId3"/>
          <a:srcRect/>
          <a:stretch>
            <a:fillRect/>
          </a:stretch>
        </p:blipFill>
        <p:spPr>
          <a:xfrm>
            <a:off x="0" y="0"/>
            <a:ext cx="24384000" cy="13703300"/>
          </a:xfrm>
          <a:prstGeom prst="rect">
            <a:avLst/>
          </a:prstGeom>
        </p:spPr>
      </p:pic>
      <p:sp>
        <p:nvSpPr>
          <p:cNvPr id="14" name="TextBox 21">
            <a:extLst>
              <a:ext uri="{FF2B5EF4-FFF2-40B4-BE49-F238E27FC236}">
                <a16:creationId xmlns:a16="http://schemas.microsoft.com/office/drawing/2014/main" id="{765E890E-83C0-4615-81BC-B99DED30D251}"/>
              </a:ext>
            </a:extLst>
          </p:cNvPr>
          <p:cNvSpPr txBox="1">
            <a:spLocks noChangeArrowheads="1"/>
          </p:cNvSpPr>
          <p:nvPr/>
        </p:nvSpPr>
        <p:spPr bwMode="auto">
          <a:xfrm>
            <a:off x="5509649" y="1995278"/>
            <a:ext cx="523220" cy="10102296"/>
          </a:xfrm>
          <a:prstGeom prst="rect">
            <a:avLst/>
          </a:prstGeom>
          <a:noFill/>
          <a:ln w="9525">
            <a:noFill/>
            <a:miter lim="800000"/>
          </a:ln>
        </p:spPr>
        <p:txBody>
          <a:bodyPr vert="eaVert" wrap="square">
            <a:spAutoFit/>
          </a:bodyPr>
          <a:lstStyle/>
          <a:p>
            <a:endParaRPr lang="zh-CN" altLang="en-US" sz="2200">
              <a:solidFill>
                <a:schemeClr val="tx1">
                  <a:lumMod val="75000"/>
                  <a:lumOff val="25000"/>
                </a:schemeClr>
              </a:solidFill>
              <a:latin typeface="Calibri" panose="020F0502020204030204" pitchFamily="34" charset="0"/>
            </a:endParaRPr>
          </a:p>
        </p:txBody>
      </p:sp>
      <p:sp>
        <p:nvSpPr>
          <p:cNvPr id="24" name="Object 50007">
            <a:extLst>
              <a:ext uri="{FF2B5EF4-FFF2-40B4-BE49-F238E27FC236}">
                <a16:creationId xmlns:a16="http://schemas.microsoft.com/office/drawing/2014/main" id="{7CCE0C0D-60E3-460E-8265-4BA0AE082593}"/>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sp>
        <p:nvSpPr>
          <p:cNvPr id="26" name="Object 50007">
            <a:extLst>
              <a:ext uri="{FF2B5EF4-FFF2-40B4-BE49-F238E27FC236}">
                <a16:creationId xmlns:a16="http://schemas.microsoft.com/office/drawing/2014/main" id="{3B3B16EA-F0FE-4223-BE61-964AB9B3E3AA}"/>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pic>
        <p:nvPicPr>
          <p:cNvPr id="27" name="图片 26">
            <a:extLst>
              <a:ext uri="{FF2B5EF4-FFF2-40B4-BE49-F238E27FC236}">
                <a16:creationId xmlns:a16="http://schemas.microsoft.com/office/drawing/2014/main" id="{FAE26D15-942B-4A3E-98A0-77E1C02553E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807" t="1399" r="64002" b="53090"/>
          <a:stretch/>
        </p:blipFill>
        <p:spPr>
          <a:xfrm>
            <a:off x="1138770" y="1165209"/>
            <a:ext cx="2120430" cy="1866900"/>
          </a:xfrm>
          <a:prstGeom prst="rect">
            <a:avLst/>
          </a:prstGeom>
        </p:spPr>
      </p:pic>
      <p:sp>
        <p:nvSpPr>
          <p:cNvPr id="28" name="文本框 27">
            <a:extLst>
              <a:ext uri="{FF2B5EF4-FFF2-40B4-BE49-F238E27FC236}">
                <a16:creationId xmlns:a16="http://schemas.microsoft.com/office/drawing/2014/main" id="{65F637CA-0471-4459-A058-6F50C30BEED0}"/>
              </a:ext>
            </a:extLst>
          </p:cNvPr>
          <p:cNvSpPr txBox="1"/>
          <p:nvPr/>
        </p:nvSpPr>
        <p:spPr>
          <a:xfrm>
            <a:off x="3259199" y="1513884"/>
            <a:ext cx="6819900" cy="1077218"/>
          </a:xfrm>
          <a:prstGeom prst="rect">
            <a:avLst/>
          </a:prstGeom>
          <a:noFill/>
        </p:spPr>
        <p:txBody>
          <a:bodyPr wrap="square" rtlCol="0">
            <a:spAutoFit/>
          </a:bodyPr>
          <a:lstStyle/>
          <a:p>
            <a:pPr>
              <a:defRPr/>
            </a:pPr>
            <a:r>
              <a:rPr lang="zh-CN" altLang="en-US" sz="6400" b="1" dirty="0">
                <a:latin typeface="方正喵呜体" panose="02010600010101010101" pitchFamily="2" charset="-122"/>
                <a:ea typeface="方正喵呜体" panose="02010600010101010101" pitchFamily="2" charset="-122"/>
                <a:cs typeface="萝莉体 第二版" panose="02000500000000000000" pitchFamily="2" charset="-122"/>
                <a:sym typeface="+mn-lt"/>
              </a:rPr>
              <a:t>项目特色</a:t>
            </a:r>
          </a:p>
        </p:txBody>
      </p:sp>
      <p:sp>
        <p:nvSpPr>
          <p:cNvPr id="17" name="TextBox 27">
            <a:extLst>
              <a:ext uri="{FF2B5EF4-FFF2-40B4-BE49-F238E27FC236}">
                <a16:creationId xmlns:a16="http://schemas.microsoft.com/office/drawing/2014/main" id="{8647F387-BD41-4AC9-AFD2-D5F9CF1EDD30}"/>
              </a:ext>
            </a:extLst>
          </p:cNvPr>
          <p:cNvSpPr txBox="1"/>
          <p:nvPr/>
        </p:nvSpPr>
        <p:spPr>
          <a:xfrm>
            <a:off x="2751788" y="3866729"/>
            <a:ext cx="8240691" cy="1852815"/>
          </a:xfrm>
          <a:prstGeom prst="rect">
            <a:avLst/>
          </a:prstGeom>
          <a:noFill/>
        </p:spPr>
        <p:txBody>
          <a:bodyPr wrap="square" rtlCol="0">
            <a:spAutoFit/>
          </a:bodyPr>
          <a:lstStyle/>
          <a:p>
            <a:pPr>
              <a:lnSpc>
                <a:spcPct val="130000"/>
              </a:lnSpc>
            </a:pPr>
            <a:r>
              <a:rPr lang="zh-CN" altLang="en-US" sz="44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sym typeface="+mn-lt"/>
              </a:rPr>
              <a:t>专题学习，“自产”“请进”学习中不断更新理念；</a:t>
            </a:r>
            <a:endParaRPr lang="en-US" altLang="zh-CN" sz="44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sym typeface="+mn-lt"/>
            </a:endParaRPr>
          </a:p>
        </p:txBody>
      </p:sp>
      <p:sp>
        <p:nvSpPr>
          <p:cNvPr id="4" name="矩形 3">
            <a:extLst>
              <a:ext uri="{FF2B5EF4-FFF2-40B4-BE49-F238E27FC236}">
                <a16:creationId xmlns:a16="http://schemas.microsoft.com/office/drawing/2014/main" id="{5583C12D-A0E9-4221-87FB-0B8A49660A72}"/>
              </a:ext>
            </a:extLst>
          </p:cNvPr>
          <p:cNvSpPr/>
          <p:nvPr/>
        </p:nvSpPr>
        <p:spPr>
          <a:xfrm>
            <a:off x="1449449" y="6221107"/>
            <a:ext cx="10439400" cy="3019288"/>
          </a:xfrm>
          <a:prstGeom prst="rect">
            <a:avLst/>
          </a:prstGeom>
        </p:spPr>
        <p:txBody>
          <a:bodyPr wrap="square">
            <a:spAutoFit/>
          </a:bodyPr>
          <a:lstStyle/>
          <a:p>
            <a:pPr marL="457200" indent="-457200">
              <a:lnSpc>
                <a:spcPct val="150000"/>
              </a:lnSpc>
              <a:buFont typeface="Wingdings" panose="05000000000000000000" pitchFamily="2" charset="2"/>
              <a:buChar char="Ø"/>
            </a:pPr>
            <a:r>
              <a:rPr lang="zh-CN" altLang="zh-CN" sz="4400" dirty="0">
                <a:latin typeface="微软雅黑" panose="020B0503020204020204" pitchFamily="34" charset="-122"/>
                <a:ea typeface="微软雅黑" panose="020B0503020204020204" pitchFamily="34" charset="-122"/>
                <a:cs typeface="微软雅黑" panose="020B0503020204020204" pitchFamily="34" charset="-122"/>
              </a:rPr>
              <a:t>携手温州中学邀请宁波大学邵光华教授，开展《指向核心素养的单元教学与深度学习》讲座。</a:t>
            </a:r>
            <a:endParaRPr lang="en-US" altLang="zh-CN" sz="44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Freeform 171">
            <a:extLst>
              <a:ext uri="{FF2B5EF4-FFF2-40B4-BE49-F238E27FC236}">
                <a16:creationId xmlns:a16="http://schemas.microsoft.com/office/drawing/2014/main" id="{B3656390-EE6F-DB47-9B26-3034677F7933}"/>
              </a:ext>
            </a:extLst>
          </p:cNvPr>
          <p:cNvSpPr>
            <a:spLocks noEditPoints="1"/>
          </p:cNvSpPr>
          <p:nvPr/>
        </p:nvSpPr>
        <p:spPr bwMode="auto">
          <a:xfrm>
            <a:off x="1468791" y="2587070"/>
            <a:ext cx="976424" cy="836932"/>
          </a:xfrm>
          <a:custGeom>
            <a:avLst/>
            <a:gdLst>
              <a:gd name="T0" fmla="*/ 169 w 169"/>
              <a:gd name="T1" fmla="*/ 40 h 145"/>
              <a:gd name="T2" fmla="*/ 169 w 169"/>
              <a:gd name="T3" fmla="*/ 76 h 145"/>
              <a:gd name="T4" fmla="*/ 0 w 169"/>
              <a:gd name="T5" fmla="*/ 76 h 145"/>
              <a:gd name="T6" fmla="*/ 0 w 169"/>
              <a:gd name="T7" fmla="*/ 40 h 145"/>
              <a:gd name="T8" fmla="*/ 4 w 169"/>
              <a:gd name="T9" fmla="*/ 29 h 145"/>
              <a:gd name="T10" fmla="*/ 15 w 169"/>
              <a:gd name="T11" fmla="*/ 24 h 145"/>
              <a:gd name="T12" fmla="*/ 48 w 169"/>
              <a:gd name="T13" fmla="*/ 24 h 145"/>
              <a:gd name="T14" fmla="*/ 48 w 169"/>
              <a:gd name="T15" fmla="*/ 9 h 145"/>
              <a:gd name="T16" fmla="*/ 51 w 169"/>
              <a:gd name="T17" fmla="*/ 3 h 145"/>
              <a:gd name="T18" fmla="*/ 57 w 169"/>
              <a:gd name="T19" fmla="*/ 0 h 145"/>
              <a:gd name="T20" fmla="*/ 112 w 169"/>
              <a:gd name="T21" fmla="*/ 0 h 145"/>
              <a:gd name="T22" fmla="*/ 118 w 169"/>
              <a:gd name="T23" fmla="*/ 3 h 145"/>
              <a:gd name="T24" fmla="*/ 121 w 169"/>
              <a:gd name="T25" fmla="*/ 9 h 145"/>
              <a:gd name="T26" fmla="*/ 121 w 169"/>
              <a:gd name="T27" fmla="*/ 24 h 145"/>
              <a:gd name="T28" fmla="*/ 154 w 169"/>
              <a:gd name="T29" fmla="*/ 24 h 145"/>
              <a:gd name="T30" fmla="*/ 165 w 169"/>
              <a:gd name="T31" fmla="*/ 29 h 145"/>
              <a:gd name="T32" fmla="*/ 169 w 169"/>
              <a:gd name="T33" fmla="*/ 40 h 145"/>
              <a:gd name="T34" fmla="*/ 169 w 169"/>
              <a:gd name="T35" fmla="*/ 85 h 145"/>
              <a:gd name="T36" fmla="*/ 169 w 169"/>
              <a:gd name="T37" fmla="*/ 130 h 145"/>
              <a:gd name="T38" fmla="*/ 165 w 169"/>
              <a:gd name="T39" fmla="*/ 141 h 145"/>
              <a:gd name="T40" fmla="*/ 154 w 169"/>
              <a:gd name="T41" fmla="*/ 145 h 145"/>
              <a:gd name="T42" fmla="*/ 15 w 169"/>
              <a:gd name="T43" fmla="*/ 145 h 145"/>
              <a:gd name="T44" fmla="*/ 4 w 169"/>
              <a:gd name="T45" fmla="*/ 141 h 145"/>
              <a:gd name="T46" fmla="*/ 0 w 169"/>
              <a:gd name="T47" fmla="*/ 130 h 145"/>
              <a:gd name="T48" fmla="*/ 0 w 169"/>
              <a:gd name="T49" fmla="*/ 85 h 145"/>
              <a:gd name="T50" fmla="*/ 63 w 169"/>
              <a:gd name="T51" fmla="*/ 85 h 145"/>
              <a:gd name="T52" fmla="*/ 63 w 169"/>
              <a:gd name="T53" fmla="*/ 100 h 145"/>
              <a:gd name="T54" fmla="*/ 65 w 169"/>
              <a:gd name="T55" fmla="*/ 104 h 145"/>
              <a:gd name="T56" fmla="*/ 69 w 169"/>
              <a:gd name="T57" fmla="*/ 106 h 145"/>
              <a:gd name="T58" fmla="*/ 100 w 169"/>
              <a:gd name="T59" fmla="*/ 106 h 145"/>
              <a:gd name="T60" fmla="*/ 104 w 169"/>
              <a:gd name="T61" fmla="*/ 104 h 145"/>
              <a:gd name="T62" fmla="*/ 106 w 169"/>
              <a:gd name="T63" fmla="*/ 100 h 145"/>
              <a:gd name="T64" fmla="*/ 106 w 169"/>
              <a:gd name="T65" fmla="*/ 85 h 145"/>
              <a:gd name="T66" fmla="*/ 169 w 169"/>
              <a:gd name="T67" fmla="*/ 85 h 145"/>
              <a:gd name="T68" fmla="*/ 60 w 169"/>
              <a:gd name="T69" fmla="*/ 24 h 145"/>
              <a:gd name="T70" fmla="*/ 109 w 169"/>
              <a:gd name="T71" fmla="*/ 24 h 145"/>
              <a:gd name="T72" fmla="*/ 109 w 169"/>
              <a:gd name="T73" fmla="*/ 12 h 145"/>
              <a:gd name="T74" fmla="*/ 60 w 169"/>
              <a:gd name="T75" fmla="*/ 12 h 145"/>
              <a:gd name="T76" fmla="*/ 60 w 169"/>
              <a:gd name="T77" fmla="*/ 24 h 145"/>
              <a:gd name="T78" fmla="*/ 97 w 169"/>
              <a:gd name="T79" fmla="*/ 85 h 145"/>
              <a:gd name="T80" fmla="*/ 97 w 169"/>
              <a:gd name="T81" fmla="*/ 97 h 145"/>
              <a:gd name="T82" fmla="*/ 72 w 169"/>
              <a:gd name="T83" fmla="*/ 97 h 145"/>
              <a:gd name="T84" fmla="*/ 72 w 169"/>
              <a:gd name="T85" fmla="*/ 85 h 145"/>
              <a:gd name="T86" fmla="*/ 97 w 169"/>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5">
                <a:moveTo>
                  <a:pt x="169" y="40"/>
                </a:moveTo>
                <a:cubicBezTo>
                  <a:pt x="169" y="76"/>
                  <a:pt x="169" y="76"/>
                  <a:pt x="169" y="76"/>
                </a:cubicBezTo>
                <a:cubicBezTo>
                  <a:pt x="0" y="76"/>
                  <a:pt x="0" y="76"/>
                  <a:pt x="0" y="76"/>
                </a:cubicBezTo>
                <a:cubicBezTo>
                  <a:pt x="0" y="40"/>
                  <a:pt x="0" y="40"/>
                  <a:pt x="0" y="40"/>
                </a:cubicBezTo>
                <a:cubicBezTo>
                  <a:pt x="0" y="35"/>
                  <a:pt x="1" y="32"/>
                  <a:pt x="4" y="29"/>
                </a:cubicBezTo>
                <a:cubicBezTo>
                  <a:pt x="7" y="26"/>
                  <a:pt x="11" y="24"/>
                  <a:pt x="15" y="24"/>
                </a:cubicBezTo>
                <a:cubicBezTo>
                  <a:pt x="48" y="24"/>
                  <a:pt x="48" y="24"/>
                  <a:pt x="48" y="24"/>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4"/>
                  <a:pt x="121" y="24"/>
                  <a:pt x="121" y="24"/>
                </a:cubicBezTo>
                <a:cubicBezTo>
                  <a:pt x="154" y="24"/>
                  <a:pt x="154" y="24"/>
                  <a:pt x="154" y="24"/>
                </a:cubicBezTo>
                <a:cubicBezTo>
                  <a:pt x="158" y="24"/>
                  <a:pt x="162" y="26"/>
                  <a:pt x="165" y="29"/>
                </a:cubicBezTo>
                <a:cubicBezTo>
                  <a:pt x="168" y="32"/>
                  <a:pt x="169" y="35"/>
                  <a:pt x="169" y="40"/>
                </a:cubicBezTo>
                <a:close/>
                <a:moveTo>
                  <a:pt x="169" y="85"/>
                </a:moveTo>
                <a:cubicBezTo>
                  <a:pt x="169" y="130"/>
                  <a:pt x="169" y="130"/>
                  <a:pt x="169" y="130"/>
                </a:cubicBezTo>
                <a:cubicBezTo>
                  <a:pt x="169" y="134"/>
                  <a:pt x="168" y="138"/>
                  <a:pt x="165" y="141"/>
                </a:cubicBezTo>
                <a:cubicBezTo>
                  <a:pt x="162" y="144"/>
                  <a:pt x="158" y="145"/>
                  <a:pt x="154" y="145"/>
                </a:cubicBezTo>
                <a:cubicBezTo>
                  <a:pt x="15" y="145"/>
                  <a:pt x="15" y="145"/>
                  <a:pt x="15" y="145"/>
                </a:cubicBezTo>
                <a:cubicBezTo>
                  <a:pt x="11" y="145"/>
                  <a:pt x="7" y="144"/>
                  <a:pt x="4" y="141"/>
                </a:cubicBezTo>
                <a:cubicBezTo>
                  <a:pt x="1" y="138"/>
                  <a:pt x="0" y="134"/>
                  <a:pt x="0" y="130"/>
                </a:cubicBezTo>
                <a:cubicBezTo>
                  <a:pt x="0" y="85"/>
                  <a:pt x="0" y="85"/>
                  <a:pt x="0" y="85"/>
                </a:cubicBezTo>
                <a:cubicBezTo>
                  <a:pt x="63" y="85"/>
                  <a:pt x="63" y="85"/>
                  <a:pt x="63" y="85"/>
                </a:cubicBezTo>
                <a:cubicBezTo>
                  <a:pt x="63" y="100"/>
                  <a:pt x="63" y="100"/>
                  <a:pt x="63" y="100"/>
                </a:cubicBezTo>
                <a:cubicBezTo>
                  <a:pt x="63" y="102"/>
                  <a:pt x="64" y="103"/>
                  <a:pt x="65" y="104"/>
                </a:cubicBezTo>
                <a:cubicBezTo>
                  <a:pt x="66" y="106"/>
                  <a:pt x="68" y="106"/>
                  <a:pt x="69" y="106"/>
                </a:cubicBezTo>
                <a:cubicBezTo>
                  <a:pt x="100" y="106"/>
                  <a:pt x="100" y="106"/>
                  <a:pt x="100" y="106"/>
                </a:cubicBezTo>
                <a:cubicBezTo>
                  <a:pt x="101" y="106"/>
                  <a:pt x="103" y="106"/>
                  <a:pt x="104" y="104"/>
                </a:cubicBezTo>
                <a:cubicBezTo>
                  <a:pt x="105" y="103"/>
                  <a:pt x="106" y="102"/>
                  <a:pt x="106" y="100"/>
                </a:cubicBezTo>
                <a:cubicBezTo>
                  <a:pt x="106" y="85"/>
                  <a:pt x="106" y="85"/>
                  <a:pt x="106" y="85"/>
                </a:cubicBezTo>
                <a:lnTo>
                  <a:pt x="169" y="85"/>
                </a:lnTo>
                <a:close/>
                <a:moveTo>
                  <a:pt x="60" y="24"/>
                </a:moveTo>
                <a:cubicBezTo>
                  <a:pt x="109" y="24"/>
                  <a:pt x="109" y="24"/>
                  <a:pt x="109" y="24"/>
                </a:cubicBezTo>
                <a:cubicBezTo>
                  <a:pt x="109" y="12"/>
                  <a:pt x="109" y="12"/>
                  <a:pt x="109" y="12"/>
                </a:cubicBezTo>
                <a:cubicBezTo>
                  <a:pt x="60" y="12"/>
                  <a:pt x="60" y="12"/>
                  <a:pt x="60" y="12"/>
                </a:cubicBezTo>
                <a:lnTo>
                  <a:pt x="60" y="24"/>
                </a:lnTo>
                <a:close/>
                <a:moveTo>
                  <a:pt x="97" y="85"/>
                </a:moveTo>
                <a:cubicBezTo>
                  <a:pt x="97" y="97"/>
                  <a:pt x="97" y="97"/>
                  <a:pt x="97" y="97"/>
                </a:cubicBezTo>
                <a:cubicBezTo>
                  <a:pt x="72" y="97"/>
                  <a:pt x="72" y="97"/>
                  <a:pt x="72" y="97"/>
                </a:cubicBezTo>
                <a:cubicBezTo>
                  <a:pt x="72" y="85"/>
                  <a:pt x="72" y="85"/>
                  <a:pt x="72" y="85"/>
                </a:cubicBezTo>
                <a:lnTo>
                  <a:pt x="97" y="85"/>
                </a:lnTo>
                <a:close/>
              </a:path>
            </a:pathLst>
          </a:custGeom>
          <a:blipFill>
            <a:blip r:embed="rId5" cstate="email">
              <a:extLst>
                <a:ext uri="{28A0092B-C50C-407E-A947-70E740481C1C}">
                  <a14:useLocalDpi xmlns:a14="http://schemas.microsoft.com/office/drawing/2010/main"/>
                </a:ext>
              </a:extLst>
            </a:blip>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lumMod val="50000"/>
                </a:schemeClr>
              </a:solidFill>
              <a:sym typeface="+mn-lt"/>
            </a:endParaRPr>
          </a:p>
        </p:txBody>
      </p:sp>
      <p:sp>
        <p:nvSpPr>
          <p:cNvPr id="16" name="TextBox 23">
            <a:extLst>
              <a:ext uri="{FF2B5EF4-FFF2-40B4-BE49-F238E27FC236}">
                <a16:creationId xmlns:a16="http://schemas.microsoft.com/office/drawing/2014/main" id="{AA8887E1-5B05-EB41-9D06-16480E5F3D73}"/>
              </a:ext>
            </a:extLst>
          </p:cNvPr>
          <p:cNvSpPr txBox="1"/>
          <p:nvPr/>
        </p:nvSpPr>
        <p:spPr>
          <a:xfrm>
            <a:off x="2445215" y="2587070"/>
            <a:ext cx="9466053" cy="916405"/>
          </a:xfrm>
          <a:prstGeom prst="rect">
            <a:avLst/>
          </a:prstGeom>
          <a:noFill/>
        </p:spPr>
        <p:txBody>
          <a:bodyPr wrap="none" rtlCol="0">
            <a:spAutoFit/>
          </a:bodyPr>
          <a:lstStyle/>
          <a:p>
            <a:pPr>
              <a:lnSpc>
                <a:spcPct val="130000"/>
              </a:lnSpc>
            </a:pPr>
            <a:r>
              <a:rPr lang="zh-CN" altLang="en-US" sz="48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sym typeface="+mn-lt"/>
              </a:rPr>
              <a:t>主题学习，思中学，提升教学理念</a:t>
            </a:r>
          </a:p>
        </p:txBody>
      </p:sp>
      <p:sp>
        <p:nvSpPr>
          <p:cNvPr id="18" name="Freeform 173">
            <a:extLst>
              <a:ext uri="{FF2B5EF4-FFF2-40B4-BE49-F238E27FC236}">
                <a16:creationId xmlns:a16="http://schemas.microsoft.com/office/drawing/2014/main" id="{EAF3DE84-1BD0-5F4B-9491-1B9A242C8879}"/>
              </a:ext>
            </a:extLst>
          </p:cNvPr>
          <p:cNvSpPr>
            <a:spLocks noEditPoints="1"/>
          </p:cNvSpPr>
          <p:nvPr/>
        </p:nvSpPr>
        <p:spPr bwMode="auto">
          <a:xfrm>
            <a:off x="1556469" y="3895105"/>
            <a:ext cx="896182" cy="836932"/>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blipFill>
            <a:blip r:embed="rId5" cstate="email">
              <a:extLst>
                <a:ext uri="{28A0092B-C50C-407E-A947-70E740481C1C}">
                  <a14:useLocalDpi xmlns:a14="http://schemas.microsoft.com/office/drawing/2010/main"/>
                </a:ext>
              </a:extLst>
            </a:blip>
            <a:stretch>
              <a:fillRect/>
            </a:stretch>
          </a:blipFill>
          <a:ln>
            <a:noFill/>
          </a:ln>
          <a:effectLst>
            <a:outerShdw blurRad="292100" dist="266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50000"/>
                </a:schemeClr>
              </a:solidFill>
              <a:latin typeface="Agency FB" panose="020B0503020202020204" pitchFamily="34" charset="0"/>
              <a:sym typeface="+mn-lt"/>
            </a:endParaRPr>
          </a:p>
        </p:txBody>
      </p:sp>
      <p:pic>
        <p:nvPicPr>
          <p:cNvPr id="15" name="Picture 2">
            <a:extLst>
              <a:ext uri="{FF2B5EF4-FFF2-40B4-BE49-F238E27FC236}">
                <a16:creationId xmlns:a16="http://schemas.microsoft.com/office/drawing/2014/main" id="{5D27671F-C149-A140-B70A-F74C281EE00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4334064" y="1977425"/>
            <a:ext cx="6417772" cy="4813329"/>
          </a:xfrm>
          <a:prstGeom prst="rect">
            <a:avLst/>
          </a:prstGeom>
          <a:noFill/>
          <a:ln w="9525">
            <a:noFill/>
            <a:miter lim="800000"/>
            <a:headEnd/>
            <a:tailEnd/>
          </a:ln>
        </p:spPr>
      </p:pic>
      <p:sp>
        <p:nvSpPr>
          <p:cNvPr id="2" name="矩形 1">
            <a:extLst>
              <a:ext uri="{FF2B5EF4-FFF2-40B4-BE49-F238E27FC236}">
                <a16:creationId xmlns:a16="http://schemas.microsoft.com/office/drawing/2014/main" id="{AA0E3538-8463-CB4B-AEA5-8DE725172D17}"/>
              </a:ext>
            </a:extLst>
          </p:cNvPr>
          <p:cNvSpPr/>
          <p:nvPr/>
        </p:nvSpPr>
        <p:spPr>
          <a:xfrm>
            <a:off x="12721499" y="7451564"/>
            <a:ext cx="10213052" cy="523220"/>
          </a:xfrm>
          <a:prstGeom prst="rect">
            <a:avLst/>
          </a:prstGeom>
        </p:spPr>
        <p:txBody>
          <a:bodyPr wrap="none">
            <a:spAutoFit/>
          </a:bodyPr>
          <a:lstStyle/>
          <a:p>
            <a:pPr indent="152400" algn="just"/>
            <a:r>
              <a:rPr lang="en-US" altLang="zh-CN" sz="2800" kern="100" dirty="0">
                <a:solidFill>
                  <a:srgbClr val="2DC997"/>
                </a:solidFill>
                <a:latin typeface="宋体" panose="02010600030101010101" pitchFamily="2" charset="-122"/>
                <a:cs typeface="宋体" panose="02010600030101010101" pitchFamily="2" charset="-122"/>
                <a:hlinkClick r:id="rId7"/>
              </a:rPr>
              <a:t>http://wz51z.wzer.net/art/2020/10/13/art_35_340474.html</a:t>
            </a:r>
            <a:endParaRPr lang="zh-CN" altLang="zh-CN" sz="2000" kern="100" dirty="0">
              <a:latin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3781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p:cTn id="18" dur="500" fill="hold"/>
                                        <p:tgtEl>
                                          <p:spTgt spid="18"/>
                                        </p:tgtEl>
                                        <p:attrNameLst>
                                          <p:attrName>ppt_w</p:attrName>
                                        </p:attrNameLst>
                                      </p:cBhvr>
                                      <p:tavLst>
                                        <p:tav tm="0">
                                          <p:val>
                                            <p:fltVal val="0"/>
                                          </p:val>
                                        </p:tav>
                                        <p:tav tm="100000">
                                          <p:val>
                                            <p:strVal val="#ppt_w"/>
                                          </p:val>
                                        </p:tav>
                                      </p:tavLst>
                                    </p:anim>
                                    <p:anim calcmode="lin" valueType="num">
                                      <p:cBhvr>
                                        <p:cTn id="19" dur="500" fill="hold"/>
                                        <p:tgtEl>
                                          <p:spTgt spid="18"/>
                                        </p:tgtEl>
                                        <p:attrNameLst>
                                          <p:attrName>ppt_h</p:attrName>
                                        </p:attrNameLst>
                                      </p:cBhvr>
                                      <p:tavLst>
                                        <p:tav tm="0">
                                          <p:val>
                                            <p:fltVal val="0"/>
                                          </p:val>
                                        </p:tav>
                                        <p:tav tm="100000">
                                          <p:val>
                                            <p:strVal val="#ppt_h"/>
                                          </p:val>
                                        </p:tav>
                                      </p:tavLst>
                                    </p:anim>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60002"/>
          <p:cNvPicPr>
            <a:picLocks noChangeAspect="1"/>
          </p:cNvPicPr>
          <p:nvPr/>
        </p:nvPicPr>
        <p:blipFill>
          <a:blip r:embed="rId3"/>
          <a:srcRect/>
          <a:stretch>
            <a:fillRect/>
          </a:stretch>
        </p:blipFill>
        <p:spPr>
          <a:xfrm>
            <a:off x="0" y="0"/>
            <a:ext cx="24384000" cy="13703300"/>
          </a:xfrm>
          <a:prstGeom prst="rect">
            <a:avLst/>
          </a:prstGeom>
        </p:spPr>
      </p:pic>
      <p:sp>
        <p:nvSpPr>
          <p:cNvPr id="14" name="TextBox 21">
            <a:extLst>
              <a:ext uri="{FF2B5EF4-FFF2-40B4-BE49-F238E27FC236}">
                <a16:creationId xmlns:a16="http://schemas.microsoft.com/office/drawing/2014/main" id="{765E890E-83C0-4615-81BC-B99DED30D251}"/>
              </a:ext>
            </a:extLst>
          </p:cNvPr>
          <p:cNvSpPr txBox="1">
            <a:spLocks noChangeArrowheads="1"/>
          </p:cNvSpPr>
          <p:nvPr/>
        </p:nvSpPr>
        <p:spPr bwMode="auto">
          <a:xfrm>
            <a:off x="5509649" y="1995278"/>
            <a:ext cx="523220" cy="10102296"/>
          </a:xfrm>
          <a:prstGeom prst="rect">
            <a:avLst/>
          </a:prstGeom>
          <a:noFill/>
          <a:ln w="9525">
            <a:noFill/>
            <a:miter lim="800000"/>
          </a:ln>
        </p:spPr>
        <p:txBody>
          <a:bodyPr vert="eaVert" wrap="square">
            <a:spAutoFit/>
          </a:bodyPr>
          <a:lstStyle/>
          <a:p>
            <a:endParaRPr lang="zh-CN" altLang="en-US" sz="2200">
              <a:solidFill>
                <a:schemeClr val="tx1">
                  <a:lumMod val="75000"/>
                  <a:lumOff val="25000"/>
                </a:schemeClr>
              </a:solidFill>
              <a:latin typeface="Calibri" panose="020F0502020204030204" pitchFamily="34" charset="0"/>
            </a:endParaRPr>
          </a:p>
        </p:txBody>
      </p:sp>
      <p:sp>
        <p:nvSpPr>
          <p:cNvPr id="24" name="Object 50007">
            <a:extLst>
              <a:ext uri="{FF2B5EF4-FFF2-40B4-BE49-F238E27FC236}">
                <a16:creationId xmlns:a16="http://schemas.microsoft.com/office/drawing/2014/main" id="{7CCE0C0D-60E3-460E-8265-4BA0AE082593}"/>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sp>
        <p:nvSpPr>
          <p:cNvPr id="26" name="Object 50007">
            <a:extLst>
              <a:ext uri="{FF2B5EF4-FFF2-40B4-BE49-F238E27FC236}">
                <a16:creationId xmlns:a16="http://schemas.microsoft.com/office/drawing/2014/main" id="{3B3B16EA-F0FE-4223-BE61-964AB9B3E3AA}"/>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pic>
        <p:nvPicPr>
          <p:cNvPr id="27" name="图片 26">
            <a:extLst>
              <a:ext uri="{FF2B5EF4-FFF2-40B4-BE49-F238E27FC236}">
                <a16:creationId xmlns:a16="http://schemas.microsoft.com/office/drawing/2014/main" id="{FAE26D15-942B-4A3E-98A0-77E1C02553E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807" t="1399" r="64002" b="53090"/>
          <a:stretch/>
        </p:blipFill>
        <p:spPr>
          <a:xfrm>
            <a:off x="1138770" y="1165209"/>
            <a:ext cx="2120430" cy="1866900"/>
          </a:xfrm>
          <a:prstGeom prst="rect">
            <a:avLst/>
          </a:prstGeom>
        </p:spPr>
      </p:pic>
      <p:sp>
        <p:nvSpPr>
          <p:cNvPr id="28" name="文本框 27">
            <a:extLst>
              <a:ext uri="{FF2B5EF4-FFF2-40B4-BE49-F238E27FC236}">
                <a16:creationId xmlns:a16="http://schemas.microsoft.com/office/drawing/2014/main" id="{65F637CA-0471-4459-A058-6F50C30BEED0}"/>
              </a:ext>
            </a:extLst>
          </p:cNvPr>
          <p:cNvSpPr txBox="1"/>
          <p:nvPr/>
        </p:nvSpPr>
        <p:spPr>
          <a:xfrm>
            <a:off x="3259199" y="1513884"/>
            <a:ext cx="6819900" cy="1077218"/>
          </a:xfrm>
          <a:prstGeom prst="rect">
            <a:avLst/>
          </a:prstGeom>
          <a:noFill/>
        </p:spPr>
        <p:txBody>
          <a:bodyPr wrap="square" rtlCol="0">
            <a:spAutoFit/>
          </a:bodyPr>
          <a:lstStyle/>
          <a:p>
            <a:pPr>
              <a:defRPr/>
            </a:pPr>
            <a:r>
              <a:rPr lang="zh-CN" altLang="en-US" sz="6400" b="1" dirty="0">
                <a:latin typeface="方正喵呜体" panose="02010600010101010101" pitchFamily="2" charset="-122"/>
                <a:ea typeface="方正喵呜体" panose="02010600010101010101" pitchFamily="2" charset="-122"/>
                <a:cs typeface="萝莉体 第二版" panose="02000500000000000000" pitchFamily="2" charset="-122"/>
                <a:sym typeface="+mn-lt"/>
              </a:rPr>
              <a:t>项目特色</a:t>
            </a:r>
          </a:p>
        </p:txBody>
      </p:sp>
      <p:sp>
        <p:nvSpPr>
          <p:cNvPr id="17" name="TextBox 27">
            <a:extLst>
              <a:ext uri="{FF2B5EF4-FFF2-40B4-BE49-F238E27FC236}">
                <a16:creationId xmlns:a16="http://schemas.microsoft.com/office/drawing/2014/main" id="{8647F387-BD41-4AC9-AFD2-D5F9CF1EDD30}"/>
              </a:ext>
            </a:extLst>
          </p:cNvPr>
          <p:cNvSpPr txBox="1"/>
          <p:nvPr/>
        </p:nvSpPr>
        <p:spPr>
          <a:xfrm>
            <a:off x="2751788" y="3866729"/>
            <a:ext cx="8240691" cy="1852815"/>
          </a:xfrm>
          <a:prstGeom prst="rect">
            <a:avLst/>
          </a:prstGeom>
          <a:noFill/>
        </p:spPr>
        <p:txBody>
          <a:bodyPr wrap="square" rtlCol="0">
            <a:spAutoFit/>
          </a:bodyPr>
          <a:lstStyle/>
          <a:p>
            <a:pPr>
              <a:lnSpc>
                <a:spcPct val="130000"/>
              </a:lnSpc>
            </a:pPr>
            <a:r>
              <a:rPr lang="zh-CN" altLang="en-US" sz="44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sym typeface="+mn-lt"/>
              </a:rPr>
              <a:t>专题学习，“自产”“请进”学习中不断更新理念；</a:t>
            </a:r>
            <a:endParaRPr lang="en-US" altLang="zh-CN" sz="44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sym typeface="+mn-lt"/>
            </a:endParaRPr>
          </a:p>
        </p:txBody>
      </p:sp>
      <p:sp>
        <p:nvSpPr>
          <p:cNvPr id="4" name="矩形 3">
            <a:extLst>
              <a:ext uri="{FF2B5EF4-FFF2-40B4-BE49-F238E27FC236}">
                <a16:creationId xmlns:a16="http://schemas.microsoft.com/office/drawing/2014/main" id="{5583C12D-A0E9-4221-87FB-0B8A49660A72}"/>
              </a:ext>
            </a:extLst>
          </p:cNvPr>
          <p:cNvSpPr/>
          <p:nvPr/>
        </p:nvSpPr>
        <p:spPr>
          <a:xfrm>
            <a:off x="1449449" y="4983330"/>
            <a:ext cx="10439400" cy="7081169"/>
          </a:xfrm>
          <a:prstGeom prst="rect">
            <a:avLst/>
          </a:prstGeom>
        </p:spPr>
        <p:txBody>
          <a:bodyPr wrap="square">
            <a:spAutoFit/>
          </a:bodyPr>
          <a:lstStyle/>
          <a:p>
            <a:pPr>
              <a:lnSpc>
                <a:spcPct val="150000"/>
              </a:lnSpc>
            </a:pPr>
            <a:endParaRPr lang="en-US" altLang="zh-CN" sz="44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nSpc>
                <a:spcPct val="150000"/>
              </a:lnSpc>
              <a:buFont typeface="Wingdings" panose="05000000000000000000" pitchFamily="2" charset="2"/>
              <a:buChar char="Ø"/>
            </a:pPr>
            <a:r>
              <a:rPr lang="zh-CN" altLang="zh-CN" sz="4400" b="1"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4400" b="1" dirty="0"/>
              <a:t>承办活动：张作仁名师工作室《“三单实验”基于作业优化的深度学习研究》推广与深化研究第七次研讨活动</a:t>
            </a:r>
            <a:endParaRPr lang="en-US" altLang="zh-CN" sz="4400" b="1" dirty="0"/>
          </a:p>
          <a:p>
            <a:pPr marL="457200" indent="-457200">
              <a:lnSpc>
                <a:spcPct val="150000"/>
              </a:lnSpc>
              <a:buFont typeface="Wingdings" panose="05000000000000000000" pitchFamily="2" charset="2"/>
              <a:buChar char="Ø"/>
            </a:pPr>
            <a:r>
              <a:rPr lang="zh-CN" altLang="zh-CN" sz="4400" dirty="0">
                <a:latin typeface="微软雅黑" panose="020B0503020204020204" pitchFamily="34" charset="-122"/>
                <a:ea typeface="微软雅黑" panose="020B0503020204020204" pitchFamily="34" charset="-122"/>
                <a:cs typeface="微软雅黑" panose="020B0503020204020204" pitchFamily="34" charset="-122"/>
              </a:rPr>
              <a:t>基于我校课堂变革项目推进中的困惑，邀请张作仁教授做《五环教研与高结构学校支架设计》专题讲座</a:t>
            </a:r>
            <a:endParaRPr lang="zh-CN" altLang="en-US" sz="4400" b="1" dirty="0">
              <a:solidFill>
                <a:srgbClr val="0000FF"/>
              </a:solidFill>
            </a:endParaRPr>
          </a:p>
        </p:txBody>
      </p:sp>
      <p:sp>
        <p:nvSpPr>
          <p:cNvPr id="12" name="Freeform 171">
            <a:extLst>
              <a:ext uri="{FF2B5EF4-FFF2-40B4-BE49-F238E27FC236}">
                <a16:creationId xmlns:a16="http://schemas.microsoft.com/office/drawing/2014/main" id="{B3656390-EE6F-DB47-9B26-3034677F7933}"/>
              </a:ext>
            </a:extLst>
          </p:cNvPr>
          <p:cNvSpPr>
            <a:spLocks noEditPoints="1"/>
          </p:cNvSpPr>
          <p:nvPr/>
        </p:nvSpPr>
        <p:spPr bwMode="auto">
          <a:xfrm>
            <a:off x="1468791" y="2587070"/>
            <a:ext cx="976424" cy="836932"/>
          </a:xfrm>
          <a:custGeom>
            <a:avLst/>
            <a:gdLst>
              <a:gd name="T0" fmla="*/ 169 w 169"/>
              <a:gd name="T1" fmla="*/ 40 h 145"/>
              <a:gd name="T2" fmla="*/ 169 w 169"/>
              <a:gd name="T3" fmla="*/ 76 h 145"/>
              <a:gd name="T4" fmla="*/ 0 w 169"/>
              <a:gd name="T5" fmla="*/ 76 h 145"/>
              <a:gd name="T6" fmla="*/ 0 w 169"/>
              <a:gd name="T7" fmla="*/ 40 h 145"/>
              <a:gd name="T8" fmla="*/ 4 w 169"/>
              <a:gd name="T9" fmla="*/ 29 h 145"/>
              <a:gd name="T10" fmla="*/ 15 w 169"/>
              <a:gd name="T11" fmla="*/ 24 h 145"/>
              <a:gd name="T12" fmla="*/ 48 w 169"/>
              <a:gd name="T13" fmla="*/ 24 h 145"/>
              <a:gd name="T14" fmla="*/ 48 w 169"/>
              <a:gd name="T15" fmla="*/ 9 h 145"/>
              <a:gd name="T16" fmla="*/ 51 w 169"/>
              <a:gd name="T17" fmla="*/ 3 h 145"/>
              <a:gd name="T18" fmla="*/ 57 w 169"/>
              <a:gd name="T19" fmla="*/ 0 h 145"/>
              <a:gd name="T20" fmla="*/ 112 w 169"/>
              <a:gd name="T21" fmla="*/ 0 h 145"/>
              <a:gd name="T22" fmla="*/ 118 w 169"/>
              <a:gd name="T23" fmla="*/ 3 h 145"/>
              <a:gd name="T24" fmla="*/ 121 w 169"/>
              <a:gd name="T25" fmla="*/ 9 h 145"/>
              <a:gd name="T26" fmla="*/ 121 w 169"/>
              <a:gd name="T27" fmla="*/ 24 h 145"/>
              <a:gd name="T28" fmla="*/ 154 w 169"/>
              <a:gd name="T29" fmla="*/ 24 h 145"/>
              <a:gd name="T30" fmla="*/ 165 w 169"/>
              <a:gd name="T31" fmla="*/ 29 h 145"/>
              <a:gd name="T32" fmla="*/ 169 w 169"/>
              <a:gd name="T33" fmla="*/ 40 h 145"/>
              <a:gd name="T34" fmla="*/ 169 w 169"/>
              <a:gd name="T35" fmla="*/ 85 h 145"/>
              <a:gd name="T36" fmla="*/ 169 w 169"/>
              <a:gd name="T37" fmla="*/ 130 h 145"/>
              <a:gd name="T38" fmla="*/ 165 w 169"/>
              <a:gd name="T39" fmla="*/ 141 h 145"/>
              <a:gd name="T40" fmla="*/ 154 w 169"/>
              <a:gd name="T41" fmla="*/ 145 h 145"/>
              <a:gd name="T42" fmla="*/ 15 w 169"/>
              <a:gd name="T43" fmla="*/ 145 h 145"/>
              <a:gd name="T44" fmla="*/ 4 w 169"/>
              <a:gd name="T45" fmla="*/ 141 h 145"/>
              <a:gd name="T46" fmla="*/ 0 w 169"/>
              <a:gd name="T47" fmla="*/ 130 h 145"/>
              <a:gd name="T48" fmla="*/ 0 w 169"/>
              <a:gd name="T49" fmla="*/ 85 h 145"/>
              <a:gd name="T50" fmla="*/ 63 w 169"/>
              <a:gd name="T51" fmla="*/ 85 h 145"/>
              <a:gd name="T52" fmla="*/ 63 w 169"/>
              <a:gd name="T53" fmla="*/ 100 h 145"/>
              <a:gd name="T54" fmla="*/ 65 w 169"/>
              <a:gd name="T55" fmla="*/ 104 h 145"/>
              <a:gd name="T56" fmla="*/ 69 w 169"/>
              <a:gd name="T57" fmla="*/ 106 h 145"/>
              <a:gd name="T58" fmla="*/ 100 w 169"/>
              <a:gd name="T59" fmla="*/ 106 h 145"/>
              <a:gd name="T60" fmla="*/ 104 w 169"/>
              <a:gd name="T61" fmla="*/ 104 h 145"/>
              <a:gd name="T62" fmla="*/ 106 w 169"/>
              <a:gd name="T63" fmla="*/ 100 h 145"/>
              <a:gd name="T64" fmla="*/ 106 w 169"/>
              <a:gd name="T65" fmla="*/ 85 h 145"/>
              <a:gd name="T66" fmla="*/ 169 w 169"/>
              <a:gd name="T67" fmla="*/ 85 h 145"/>
              <a:gd name="T68" fmla="*/ 60 w 169"/>
              <a:gd name="T69" fmla="*/ 24 h 145"/>
              <a:gd name="T70" fmla="*/ 109 w 169"/>
              <a:gd name="T71" fmla="*/ 24 h 145"/>
              <a:gd name="T72" fmla="*/ 109 w 169"/>
              <a:gd name="T73" fmla="*/ 12 h 145"/>
              <a:gd name="T74" fmla="*/ 60 w 169"/>
              <a:gd name="T75" fmla="*/ 12 h 145"/>
              <a:gd name="T76" fmla="*/ 60 w 169"/>
              <a:gd name="T77" fmla="*/ 24 h 145"/>
              <a:gd name="T78" fmla="*/ 97 w 169"/>
              <a:gd name="T79" fmla="*/ 85 h 145"/>
              <a:gd name="T80" fmla="*/ 97 w 169"/>
              <a:gd name="T81" fmla="*/ 97 h 145"/>
              <a:gd name="T82" fmla="*/ 72 w 169"/>
              <a:gd name="T83" fmla="*/ 97 h 145"/>
              <a:gd name="T84" fmla="*/ 72 w 169"/>
              <a:gd name="T85" fmla="*/ 85 h 145"/>
              <a:gd name="T86" fmla="*/ 97 w 169"/>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5">
                <a:moveTo>
                  <a:pt x="169" y="40"/>
                </a:moveTo>
                <a:cubicBezTo>
                  <a:pt x="169" y="76"/>
                  <a:pt x="169" y="76"/>
                  <a:pt x="169" y="76"/>
                </a:cubicBezTo>
                <a:cubicBezTo>
                  <a:pt x="0" y="76"/>
                  <a:pt x="0" y="76"/>
                  <a:pt x="0" y="76"/>
                </a:cubicBezTo>
                <a:cubicBezTo>
                  <a:pt x="0" y="40"/>
                  <a:pt x="0" y="40"/>
                  <a:pt x="0" y="40"/>
                </a:cubicBezTo>
                <a:cubicBezTo>
                  <a:pt x="0" y="35"/>
                  <a:pt x="1" y="32"/>
                  <a:pt x="4" y="29"/>
                </a:cubicBezTo>
                <a:cubicBezTo>
                  <a:pt x="7" y="26"/>
                  <a:pt x="11" y="24"/>
                  <a:pt x="15" y="24"/>
                </a:cubicBezTo>
                <a:cubicBezTo>
                  <a:pt x="48" y="24"/>
                  <a:pt x="48" y="24"/>
                  <a:pt x="48" y="24"/>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4"/>
                  <a:pt x="121" y="24"/>
                  <a:pt x="121" y="24"/>
                </a:cubicBezTo>
                <a:cubicBezTo>
                  <a:pt x="154" y="24"/>
                  <a:pt x="154" y="24"/>
                  <a:pt x="154" y="24"/>
                </a:cubicBezTo>
                <a:cubicBezTo>
                  <a:pt x="158" y="24"/>
                  <a:pt x="162" y="26"/>
                  <a:pt x="165" y="29"/>
                </a:cubicBezTo>
                <a:cubicBezTo>
                  <a:pt x="168" y="32"/>
                  <a:pt x="169" y="35"/>
                  <a:pt x="169" y="40"/>
                </a:cubicBezTo>
                <a:close/>
                <a:moveTo>
                  <a:pt x="169" y="85"/>
                </a:moveTo>
                <a:cubicBezTo>
                  <a:pt x="169" y="130"/>
                  <a:pt x="169" y="130"/>
                  <a:pt x="169" y="130"/>
                </a:cubicBezTo>
                <a:cubicBezTo>
                  <a:pt x="169" y="134"/>
                  <a:pt x="168" y="138"/>
                  <a:pt x="165" y="141"/>
                </a:cubicBezTo>
                <a:cubicBezTo>
                  <a:pt x="162" y="144"/>
                  <a:pt x="158" y="145"/>
                  <a:pt x="154" y="145"/>
                </a:cubicBezTo>
                <a:cubicBezTo>
                  <a:pt x="15" y="145"/>
                  <a:pt x="15" y="145"/>
                  <a:pt x="15" y="145"/>
                </a:cubicBezTo>
                <a:cubicBezTo>
                  <a:pt x="11" y="145"/>
                  <a:pt x="7" y="144"/>
                  <a:pt x="4" y="141"/>
                </a:cubicBezTo>
                <a:cubicBezTo>
                  <a:pt x="1" y="138"/>
                  <a:pt x="0" y="134"/>
                  <a:pt x="0" y="130"/>
                </a:cubicBezTo>
                <a:cubicBezTo>
                  <a:pt x="0" y="85"/>
                  <a:pt x="0" y="85"/>
                  <a:pt x="0" y="85"/>
                </a:cubicBezTo>
                <a:cubicBezTo>
                  <a:pt x="63" y="85"/>
                  <a:pt x="63" y="85"/>
                  <a:pt x="63" y="85"/>
                </a:cubicBezTo>
                <a:cubicBezTo>
                  <a:pt x="63" y="100"/>
                  <a:pt x="63" y="100"/>
                  <a:pt x="63" y="100"/>
                </a:cubicBezTo>
                <a:cubicBezTo>
                  <a:pt x="63" y="102"/>
                  <a:pt x="64" y="103"/>
                  <a:pt x="65" y="104"/>
                </a:cubicBezTo>
                <a:cubicBezTo>
                  <a:pt x="66" y="106"/>
                  <a:pt x="68" y="106"/>
                  <a:pt x="69" y="106"/>
                </a:cubicBezTo>
                <a:cubicBezTo>
                  <a:pt x="100" y="106"/>
                  <a:pt x="100" y="106"/>
                  <a:pt x="100" y="106"/>
                </a:cubicBezTo>
                <a:cubicBezTo>
                  <a:pt x="101" y="106"/>
                  <a:pt x="103" y="106"/>
                  <a:pt x="104" y="104"/>
                </a:cubicBezTo>
                <a:cubicBezTo>
                  <a:pt x="105" y="103"/>
                  <a:pt x="106" y="102"/>
                  <a:pt x="106" y="100"/>
                </a:cubicBezTo>
                <a:cubicBezTo>
                  <a:pt x="106" y="85"/>
                  <a:pt x="106" y="85"/>
                  <a:pt x="106" y="85"/>
                </a:cubicBezTo>
                <a:lnTo>
                  <a:pt x="169" y="85"/>
                </a:lnTo>
                <a:close/>
                <a:moveTo>
                  <a:pt x="60" y="24"/>
                </a:moveTo>
                <a:cubicBezTo>
                  <a:pt x="109" y="24"/>
                  <a:pt x="109" y="24"/>
                  <a:pt x="109" y="24"/>
                </a:cubicBezTo>
                <a:cubicBezTo>
                  <a:pt x="109" y="12"/>
                  <a:pt x="109" y="12"/>
                  <a:pt x="109" y="12"/>
                </a:cubicBezTo>
                <a:cubicBezTo>
                  <a:pt x="60" y="12"/>
                  <a:pt x="60" y="12"/>
                  <a:pt x="60" y="12"/>
                </a:cubicBezTo>
                <a:lnTo>
                  <a:pt x="60" y="24"/>
                </a:lnTo>
                <a:close/>
                <a:moveTo>
                  <a:pt x="97" y="85"/>
                </a:moveTo>
                <a:cubicBezTo>
                  <a:pt x="97" y="97"/>
                  <a:pt x="97" y="97"/>
                  <a:pt x="97" y="97"/>
                </a:cubicBezTo>
                <a:cubicBezTo>
                  <a:pt x="72" y="97"/>
                  <a:pt x="72" y="97"/>
                  <a:pt x="72" y="97"/>
                </a:cubicBezTo>
                <a:cubicBezTo>
                  <a:pt x="72" y="85"/>
                  <a:pt x="72" y="85"/>
                  <a:pt x="72" y="85"/>
                </a:cubicBezTo>
                <a:lnTo>
                  <a:pt x="97" y="85"/>
                </a:lnTo>
                <a:close/>
              </a:path>
            </a:pathLst>
          </a:custGeom>
          <a:blipFill>
            <a:blip r:embed="rId5" cstate="email">
              <a:extLst>
                <a:ext uri="{28A0092B-C50C-407E-A947-70E740481C1C}">
                  <a14:useLocalDpi xmlns:a14="http://schemas.microsoft.com/office/drawing/2010/main"/>
                </a:ext>
              </a:extLst>
            </a:blip>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lumMod val="50000"/>
                </a:schemeClr>
              </a:solidFill>
              <a:sym typeface="+mn-lt"/>
            </a:endParaRPr>
          </a:p>
        </p:txBody>
      </p:sp>
      <p:sp>
        <p:nvSpPr>
          <p:cNvPr id="16" name="TextBox 23">
            <a:extLst>
              <a:ext uri="{FF2B5EF4-FFF2-40B4-BE49-F238E27FC236}">
                <a16:creationId xmlns:a16="http://schemas.microsoft.com/office/drawing/2014/main" id="{AA8887E1-5B05-EB41-9D06-16480E5F3D73}"/>
              </a:ext>
            </a:extLst>
          </p:cNvPr>
          <p:cNvSpPr txBox="1"/>
          <p:nvPr/>
        </p:nvSpPr>
        <p:spPr>
          <a:xfrm>
            <a:off x="2445215" y="2587070"/>
            <a:ext cx="9466053" cy="916405"/>
          </a:xfrm>
          <a:prstGeom prst="rect">
            <a:avLst/>
          </a:prstGeom>
          <a:noFill/>
        </p:spPr>
        <p:txBody>
          <a:bodyPr wrap="none" rtlCol="0">
            <a:spAutoFit/>
          </a:bodyPr>
          <a:lstStyle/>
          <a:p>
            <a:pPr>
              <a:lnSpc>
                <a:spcPct val="130000"/>
              </a:lnSpc>
            </a:pPr>
            <a:r>
              <a:rPr lang="zh-CN" altLang="en-US" sz="48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sym typeface="+mn-lt"/>
              </a:rPr>
              <a:t>主题学习，思中学，提升教学理念</a:t>
            </a:r>
          </a:p>
        </p:txBody>
      </p:sp>
      <p:sp>
        <p:nvSpPr>
          <p:cNvPr id="18" name="Freeform 173">
            <a:extLst>
              <a:ext uri="{FF2B5EF4-FFF2-40B4-BE49-F238E27FC236}">
                <a16:creationId xmlns:a16="http://schemas.microsoft.com/office/drawing/2014/main" id="{EAF3DE84-1BD0-5F4B-9491-1B9A242C8879}"/>
              </a:ext>
            </a:extLst>
          </p:cNvPr>
          <p:cNvSpPr>
            <a:spLocks noEditPoints="1"/>
          </p:cNvSpPr>
          <p:nvPr/>
        </p:nvSpPr>
        <p:spPr bwMode="auto">
          <a:xfrm>
            <a:off x="1556469" y="3895105"/>
            <a:ext cx="896182" cy="836932"/>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blipFill>
            <a:blip r:embed="rId5" cstate="email">
              <a:extLst>
                <a:ext uri="{28A0092B-C50C-407E-A947-70E740481C1C}">
                  <a14:useLocalDpi xmlns:a14="http://schemas.microsoft.com/office/drawing/2010/main"/>
                </a:ext>
              </a:extLst>
            </a:blip>
            <a:stretch>
              <a:fillRect/>
            </a:stretch>
          </a:blipFill>
          <a:ln>
            <a:noFill/>
          </a:ln>
          <a:effectLst>
            <a:outerShdw blurRad="292100" dist="266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50000"/>
                </a:schemeClr>
              </a:solidFill>
              <a:latin typeface="Agency FB" panose="020B0503020202020204" pitchFamily="34" charset="0"/>
              <a:sym typeface="+mn-lt"/>
            </a:endParaRPr>
          </a:p>
        </p:txBody>
      </p:sp>
      <p:pic>
        <p:nvPicPr>
          <p:cNvPr id="19" name="图片 18" descr="活动照片4">
            <a:extLst>
              <a:ext uri="{FF2B5EF4-FFF2-40B4-BE49-F238E27FC236}">
                <a16:creationId xmlns:a16="http://schemas.microsoft.com/office/drawing/2014/main" id="{B565C82A-6219-3F42-B397-7791277730EC}"/>
              </a:ext>
            </a:extLst>
          </p:cNvPr>
          <p:cNvPicPr>
            <a:picLocks noChangeAspect="1"/>
          </p:cNvPicPr>
          <p:nvPr/>
        </p:nvPicPr>
        <p:blipFill>
          <a:blip r:embed="rId6"/>
          <a:stretch>
            <a:fillRect/>
          </a:stretch>
        </p:blipFill>
        <p:spPr>
          <a:xfrm>
            <a:off x="13507165" y="5880203"/>
            <a:ext cx="6819900" cy="4555913"/>
          </a:xfrm>
          <a:prstGeom prst="rect">
            <a:avLst/>
          </a:prstGeom>
        </p:spPr>
      </p:pic>
      <p:pic>
        <p:nvPicPr>
          <p:cNvPr id="20" name="图片 19" descr="图片包含 室内, 建筑, 礼堂, 桌子&#10;&#10;描述已自动生成">
            <a:extLst>
              <a:ext uri="{FF2B5EF4-FFF2-40B4-BE49-F238E27FC236}">
                <a16:creationId xmlns:a16="http://schemas.microsoft.com/office/drawing/2014/main" id="{5DFA63DB-A0D5-BC44-A869-703FD454F4F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507165" y="1267310"/>
            <a:ext cx="6819900" cy="4362002"/>
          </a:xfrm>
          <a:prstGeom prst="rect">
            <a:avLst/>
          </a:prstGeom>
        </p:spPr>
      </p:pic>
      <p:sp>
        <p:nvSpPr>
          <p:cNvPr id="2" name="矩形 1">
            <a:extLst>
              <a:ext uri="{FF2B5EF4-FFF2-40B4-BE49-F238E27FC236}">
                <a16:creationId xmlns:a16="http://schemas.microsoft.com/office/drawing/2014/main" id="{3E08762F-D7F9-A342-8D62-49777952E6CC}"/>
              </a:ext>
            </a:extLst>
          </p:cNvPr>
          <p:cNvSpPr/>
          <p:nvPr/>
        </p:nvSpPr>
        <p:spPr>
          <a:xfrm>
            <a:off x="12495153" y="10814779"/>
            <a:ext cx="10213052" cy="523220"/>
          </a:xfrm>
          <a:prstGeom prst="rect">
            <a:avLst/>
          </a:prstGeom>
        </p:spPr>
        <p:txBody>
          <a:bodyPr wrap="none">
            <a:spAutoFit/>
          </a:bodyPr>
          <a:lstStyle/>
          <a:p>
            <a:pPr indent="152400" algn="just"/>
            <a:r>
              <a:rPr lang="en-US" altLang="zh-CN" sz="2800" kern="100" dirty="0">
                <a:solidFill>
                  <a:srgbClr val="2DC997"/>
                </a:solidFill>
                <a:latin typeface="宋体" panose="02010600030101010101" pitchFamily="2" charset="-122"/>
                <a:cs typeface="宋体" panose="02010600030101010101" pitchFamily="2" charset="-122"/>
                <a:hlinkClick r:id="rId8"/>
              </a:rPr>
              <a:t>http://wz51z.wzer.net/art/2020/11/25/art_35_342920.html</a:t>
            </a:r>
            <a:endParaRPr lang="zh-CN" altLang="zh-CN" sz="2000" kern="100" dirty="0">
              <a:latin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2194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p:cTn id="18" dur="500" fill="hold"/>
                                        <p:tgtEl>
                                          <p:spTgt spid="18"/>
                                        </p:tgtEl>
                                        <p:attrNameLst>
                                          <p:attrName>ppt_w</p:attrName>
                                        </p:attrNameLst>
                                      </p:cBhvr>
                                      <p:tavLst>
                                        <p:tav tm="0">
                                          <p:val>
                                            <p:fltVal val="0"/>
                                          </p:val>
                                        </p:tav>
                                        <p:tav tm="100000">
                                          <p:val>
                                            <p:strVal val="#ppt_w"/>
                                          </p:val>
                                        </p:tav>
                                      </p:tavLst>
                                    </p:anim>
                                    <p:anim calcmode="lin" valueType="num">
                                      <p:cBhvr>
                                        <p:cTn id="19" dur="500" fill="hold"/>
                                        <p:tgtEl>
                                          <p:spTgt spid="18"/>
                                        </p:tgtEl>
                                        <p:attrNameLst>
                                          <p:attrName>ppt_h</p:attrName>
                                        </p:attrNameLst>
                                      </p:cBhvr>
                                      <p:tavLst>
                                        <p:tav tm="0">
                                          <p:val>
                                            <p:fltVal val="0"/>
                                          </p:val>
                                        </p:tav>
                                        <p:tav tm="100000">
                                          <p:val>
                                            <p:strVal val="#ppt_h"/>
                                          </p:val>
                                        </p:tav>
                                      </p:tavLst>
                                    </p:anim>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002" name="image 60002"/>
          <p:cNvPicPr>
            <a:picLocks noChangeAspect="1"/>
          </p:cNvPicPr>
          <p:nvPr/>
        </p:nvPicPr>
        <p:blipFill>
          <a:blip r:embed="rId3"/>
          <a:srcRect/>
          <a:stretch>
            <a:fillRect/>
          </a:stretch>
        </p:blipFill>
        <p:spPr>
          <a:xfrm>
            <a:off x="0" y="0"/>
            <a:ext cx="24384000" cy="13703300"/>
          </a:xfrm>
          <a:prstGeom prst="rect">
            <a:avLst/>
          </a:prstGeom>
        </p:spPr>
      </p:pic>
      <p:sp>
        <p:nvSpPr>
          <p:cNvPr id="14" name="TextBox 21">
            <a:extLst>
              <a:ext uri="{FF2B5EF4-FFF2-40B4-BE49-F238E27FC236}">
                <a16:creationId xmlns:a16="http://schemas.microsoft.com/office/drawing/2014/main" id="{765E890E-83C0-4615-81BC-B99DED30D251}"/>
              </a:ext>
            </a:extLst>
          </p:cNvPr>
          <p:cNvSpPr txBox="1">
            <a:spLocks noChangeArrowheads="1"/>
          </p:cNvSpPr>
          <p:nvPr/>
        </p:nvSpPr>
        <p:spPr bwMode="auto">
          <a:xfrm>
            <a:off x="5509649" y="1995278"/>
            <a:ext cx="523220" cy="10102296"/>
          </a:xfrm>
          <a:prstGeom prst="rect">
            <a:avLst/>
          </a:prstGeom>
          <a:noFill/>
          <a:ln w="9525">
            <a:noFill/>
            <a:miter lim="800000"/>
          </a:ln>
        </p:spPr>
        <p:txBody>
          <a:bodyPr vert="eaVert" wrap="square">
            <a:spAutoFit/>
          </a:bodyPr>
          <a:lstStyle/>
          <a:p>
            <a:endParaRPr lang="zh-CN" altLang="en-US" sz="2200">
              <a:solidFill>
                <a:schemeClr val="tx1">
                  <a:lumMod val="75000"/>
                  <a:lumOff val="25000"/>
                </a:schemeClr>
              </a:solidFill>
              <a:latin typeface="Calibri" panose="020F0502020204030204" pitchFamily="34" charset="0"/>
            </a:endParaRPr>
          </a:p>
        </p:txBody>
      </p:sp>
      <p:sp>
        <p:nvSpPr>
          <p:cNvPr id="15" name="Freeform 171">
            <a:extLst>
              <a:ext uri="{FF2B5EF4-FFF2-40B4-BE49-F238E27FC236}">
                <a16:creationId xmlns:a16="http://schemas.microsoft.com/office/drawing/2014/main" id="{B42097DE-7EA1-4C8E-BE4B-C4DD675A12E4}"/>
              </a:ext>
            </a:extLst>
          </p:cNvPr>
          <p:cNvSpPr>
            <a:spLocks noEditPoints="1"/>
          </p:cNvSpPr>
          <p:nvPr/>
        </p:nvSpPr>
        <p:spPr bwMode="auto">
          <a:xfrm>
            <a:off x="1586637" y="3209271"/>
            <a:ext cx="976424" cy="836932"/>
          </a:xfrm>
          <a:custGeom>
            <a:avLst/>
            <a:gdLst>
              <a:gd name="T0" fmla="*/ 169 w 169"/>
              <a:gd name="T1" fmla="*/ 40 h 145"/>
              <a:gd name="T2" fmla="*/ 169 w 169"/>
              <a:gd name="T3" fmla="*/ 76 h 145"/>
              <a:gd name="T4" fmla="*/ 0 w 169"/>
              <a:gd name="T5" fmla="*/ 76 h 145"/>
              <a:gd name="T6" fmla="*/ 0 w 169"/>
              <a:gd name="T7" fmla="*/ 40 h 145"/>
              <a:gd name="T8" fmla="*/ 4 w 169"/>
              <a:gd name="T9" fmla="*/ 29 h 145"/>
              <a:gd name="T10" fmla="*/ 15 w 169"/>
              <a:gd name="T11" fmla="*/ 24 h 145"/>
              <a:gd name="T12" fmla="*/ 48 w 169"/>
              <a:gd name="T13" fmla="*/ 24 h 145"/>
              <a:gd name="T14" fmla="*/ 48 w 169"/>
              <a:gd name="T15" fmla="*/ 9 h 145"/>
              <a:gd name="T16" fmla="*/ 51 w 169"/>
              <a:gd name="T17" fmla="*/ 3 h 145"/>
              <a:gd name="T18" fmla="*/ 57 w 169"/>
              <a:gd name="T19" fmla="*/ 0 h 145"/>
              <a:gd name="T20" fmla="*/ 112 w 169"/>
              <a:gd name="T21" fmla="*/ 0 h 145"/>
              <a:gd name="T22" fmla="*/ 118 w 169"/>
              <a:gd name="T23" fmla="*/ 3 h 145"/>
              <a:gd name="T24" fmla="*/ 121 w 169"/>
              <a:gd name="T25" fmla="*/ 9 h 145"/>
              <a:gd name="T26" fmla="*/ 121 w 169"/>
              <a:gd name="T27" fmla="*/ 24 h 145"/>
              <a:gd name="T28" fmla="*/ 154 w 169"/>
              <a:gd name="T29" fmla="*/ 24 h 145"/>
              <a:gd name="T30" fmla="*/ 165 w 169"/>
              <a:gd name="T31" fmla="*/ 29 h 145"/>
              <a:gd name="T32" fmla="*/ 169 w 169"/>
              <a:gd name="T33" fmla="*/ 40 h 145"/>
              <a:gd name="T34" fmla="*/ 169 w 169"/>
              <a:gd name="T35" fmla="*/ 85 h 145"/>
              <a:gd name="T36" fmla="*/ 169 w 169"/>
              <a:gd name="T37" fmla="*/ 130 h 145"/>
              <a:gd name="T38" fmla="*/ 165 w 169"/>
              <a:gd name="T39" fmla="*/ 141 h 145"/>
              <a:gd name="T40" fmla="*/ 154 w 169"/>
              <a:gd name="T41" fmla="*/ 145 h 145"/>
              <a:gd name="T42" fmla="*/ 15 w 169"/>
              <a:gd name="T43" fmla="*/ 145 h 145"/>
              <a:gd name="T44" fmla="*/ 4 w 169"/>
              <a:gd name="T45" fmla="*/ 141 h 145"/>
              <a:gd name="T46" fmla="*/ 0 w 169"/>
              <a:gd name="T47" fmla="*/ 130 h 145"/>
              <a:gd name="T48" fmla="*/ 0 w 169"/>
              <a:gd name="T49" fmla="*/ 85 h 145"/>
              <a:gd name="T50" fmla="*/ 63 w 169"/>
              <a:gd name="T51" fmla="*/ 85 h 145"/>
              <a:gd name="T52" fmla="*/ 63 w 169"/>
              <a:gd name="T53" fmla="*/ 100 h 145"/>
              <a:gd name="T54" fmla="*/ 65 w 169"/>
              <a:gd name="T55" fmla="*/ 104 h 145"/>
              <a:gd name="T56" fmla="*/ 69 w 169"/>
              <a:gd name="T57" fmla="*/ 106 h 145"/>
              <a:gd name="T58" fmla="*/ 100 w 169"/>
              <a:gd name="T59" fmla="*/ 106 h 145"/>
              <a:gd name="T60" fmla="*/ 104 w 169"/>
              <a:gd name="T61" fmla="*/ 104 h 145"/>
              <a:gd name="T62" fmla="*/ 106 w 169"/>
              <a:gd name="T63" fmla="*/ 100 h 145"/>
              <a:gd name="T64" fmla="*/ 106 w 169"/>
              <a:gd name="T65" fmla="*/ 85 h 145"/>
              <a:gd name="T66" fmla="*/ 169 w 169"/>
              <a:gd name="T67" fmla="*/ 85 h 145"/>
              <a:gd name="T68" fmla="*/ 60 w 169"/>
              <a:gd name="T69" fmla="*/ 24 h 145"/>
              <a:gd name="T70" fmla="*/ 109 w 169"/>
              <a:gd name="T71" fmla="*/ 24 h 145"/>
              <a:gd name="T72" fmla="*/ 109 w 169"/>
              <a:gd name="T73" fmla="*/ 12 h 145"/>
              <a:gd name="T74" fmla="*/ 60 w 169"/>
              <a:gd name="T75" fmla="*/ 12 h 145"/>
              <a:gd name="T76" fmla="*/ 60 w 169"/>
              <a:gd name="T77" fmla="*/ 24 h 145"/>
              <a:gd name="T78" fmla="*/ 97 w 169"/>
              <a:gd name="T79" fmla="*/ 85 h 145"/>
              <a:gd name="T80" fmla="*/ 97 w 169"/>
              <a:gd name="T81" fmla="*/ 97 h 145"/>
              <a:gd name="T82" fmla="*/ 72 w 169"/>
              <a:gd name="T83" fmla="*/ 97 h 145"/>
              <a:gd name="T84" fmla="*/ 72 w 169"/>
              <a:gd name="T85" fmla="*/ 85 h 145"/>
              <a:gd name="T86" fmla="*/ 97 w 169"/>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5">
                <a:moveTo>
                  <a:pt x="169" y="40"/>
                </a:moveTo>
                <a:cubicBezTo>
                  <a:pt x="169" y="76"/>
                  <a:pt x="169" y="76"/>
                  <a:pt x="169" y="76"/>
                </a:cubicBezTo>
                <a:cubicBezTo>
                  <a:pt x="0" y="76"/>
                  <a:pt x="0" y="76"/>
                  <a:pt x="0" y="76"/>
                </a:cubicBezTo>
                <a:cubicBezTo>
                  <a:pt x="0" y="40"/>
                  <a:pt x="0" y="40"/>
                  <a:pt x="0" y="40"/>
                </a:cubicBezTo>
                <a:cubicBezTo>
                  <a:pt x="0" y="35"/>
                  <a:pt x="1" y="32"/>
                  <a:pt x="4" y="29"/>
                </a:cubicBezTo>
                <a:cubicBezTo>
                  <a:pt x="7" y="26"/>
                  <a:pt x="11" y="24"/>
                  <a:pt x="15" y="24"/>
                </a:cubicBezTo>
                <a:cubicBezTo>
                  <a:pt x="48" y="24"/>
                  <a:pt x="48" y="24"/>
                  <a:pt x="48" y="24"/>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4"/>
                  <a:pt x="121" y="24"/>
                  <a:pt x="121" y="24"/>
                </a:cubicBezTo>
                <a:cubicBezTo>
                  <a:pt x="154" y="24"/>
                  <a:pt x="154" y="24"/>
                  <a:pt x="154" y="24"/>
                </a:cubicBezTo>
                <a:cubicBezTo>
                  <a:pt x="158" y="24"/>
                  <a:pt x="162" y="26"/>
                  <a:pt x="165" y="29"/>
                </a:cubicBezTo>
                <a:cubicBezTo>
                  <a:pt x="168" y="32"/>
                  <a:pt x="169" y="35"/>
                  <a:pt x="169" y="40"/>
                </a:cubicBezTo>
                <a:close/>
                <a:moveTo>
                  <a:pt x="169" y="85"/>
                </a:moveTo>
                <a:cubicBezTo>
                  <a:pt x="169" y="130"/>
                  <a:pt x="169" y="130"/>
                  <a:pt x="169" y="130"/>
                </a:cubicBezTo>
                <a:cubicBezTo>
                  <a:pt x="169" y="134"/>
                  <a:pt x="168" y="138"/>
                  <a:pt x="165" y="141"/>
                </a:cubicBezTo>
                <a:cubicBezTo>
                  <a:pt x="162" y="144"/>
                  <a:pt x="158" y="145"/>
                  <a:pt x="154" y="145"/>
                </a:cubicBezTo>
                <a:cubicBezTo>
                  <a:pt x="15" y="145"/>
                  <a:pt x="15" y="145"/>
                  <a:pt x="15" y="145"/>
                </a:cubicBezTo>
                <a:cubicBezTo>
                  <a:pt x="11" y="145"/>
                  <a:pt x="7" y="144"/>
                  <a:pt x="4" y="141"/>
                </a:cubicBezTo>
                <a:cubicBezTo>
                  <a:pt x="1" y="138"/>
                  <a:pt x="0" y="134"/>
                  <a:pt x="0" y="130"/>
                </a:cubicBezTo>
                <a:cubicBezTo>
                  <a:pt x="0" y="85"/>
                  <a:pt x="0" y="85"/>
                  <a:pt x="0" y="85"/>
                </a:cubicBezTo>
                <a:cubicBezTo>
                  <a:pt x="63" y="85"/>
                  <a:pt x="63" y="85"/>
                  <a:pt x="63" y="85"/>
                </a:cubicBezTo>
                <a:cubicBezTo>
                  <a:pt x="63" y="100"/>
                  <a:pt x="63" y="100"/>
                  <a:pt x="63" y="100"/>
                </a:cubicBezTo>
                <a:cubicBezTo>
                  <a:pt x="63" y="102"/>
                  <a:pt x="64" y="103"/>
                  <a:pt x="65" y="104"/>
                </a:cubicBezTo>
                <a:cubicBezTo>
                  <a:pt x="66" y="106"/>
                  <a:pt x="68" y="106"/>
                  <a:pt x="69" y="106"/>
                </a:cubicBezTo>
                <a:cubicBezTo>
                  <a:pt x="100" y="106"/>
                  <a:pt x="100" y="106"/>
                  <a:pt x="100" y="106"/>
                </a:cubicBezTo>
                <a:cubicBezTo>
                  <a:pt x="101" y="106"/>
                  <a:pt x="103" y="106"/>
                  <a:pt x="104" y="104"/>
                </a:cubicBezTo>
                <a:cubicBezTo>
                  <a:pt x="105" y="103"/>
                  <a:pt x="106" y="102"/>
                  <a:pt x="106" y="100"/>
                </a:cubicBezTo>
                <a:cubicBezTo>
                  <a:pt x="106" y="85"/>
                  <a:pt x="106" y="85"/>
                  <a:pt x="106" y="85"/>
                </a:cubicBezTo>
                <a:lnTo>
                  <a:pt x="169" y="85"/>
                </a:lnTo>
                <a:close/>
                <a:moveTo>
                  <a:pt x="60" y="24"/>
                </a:moveTo>
                <a:cubicBezTo>
                  <a:pt x="109" y="24"/>
                  <a:pt x="109" y="24"/>
                  <a:pt x="109" y="24"/>
                </a:cubicBezTo>
                <a:cubicBezTo>
                  <a:pt x="109" y="12"/>
                  <a:pt x="109" y="12"/>
                  <a:pt x="109" y="12"/>
                </a:cubicBezTo>
                <a:cubicBezTo>
                  <a:pt x="60" y="12"/>
                  <a:pt x="60" y="12"/>
                  <a:pt x="60" y="12"/>
                </a:cubicBezTo>
                <a:lnTo>
                  <a:pt x="60" y="24"/>
                </a:lnTo>
                <a:close/>
                <a:moveTo>
                  <a:pt x="97" y="85"/>
                </a:moveTo>
                <a:cubicBezTo>
                  <a:pt x="97" y="97"/>
                  <a:pt x="97" y="97"/>
                  <a:pt x="97" y="97"/>
                </a:cubicBezTo>
                <a:cubicBezTo>
                  <a:pt x="72" y="97"/>
                  <a:pt x="72" y="97"/>
                  <a:pt x="72" y="97"/>
                </a:cubicBezTo>
                <a:cubicBezTo>
                  <a:pt x="72" y="85"/>
                  <a:pt x="72" y="85"/>
                  <a:pt x="72" y="85"/>
                </a:cubicBezTo>
                <a:lnTo>
                  <a:pt x="97" y="85"/>
                </a:lnTo>
                <a:close/>
              </a:path>
            </a:pathLst>
          </a:custGeom>
          <a:blipFill>
            <a:blip r:embed="rId4" cstate="email">
              <a:extLst>
                <a:ext uri="{28A0092B-C50C-407E-A947-70E740481C1C}">
                  <a14:useLocalDpi xmlns:a14="http://schemas.microsoft.com/office/drawing/2010/main"/>
                </a:ext>
              </a:extLst>
            </a:blip>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lumMod val="50000"/>
                </a:schemeClr>
              </a:solidFill>
              <a:sym typeface="+mn-lt"/>
            </a:endParaRPr>
          </a:p>
        </p:txBody>
      </p:sp>
      <p:sp>
        <p:nvSpPr>
          <p:cNvPr id="24" name="Object 50007">
            <a:extLst>
              <a:ext uri="{FF2B5EF4-FFF2-40B4-BE49-F238E27FC236}">
                <a16:creationId xmlns:a16="http://schemas.microsoft.com/office/drawing/2014/main" id="{7CCE0C0D-60E3-460E-8265-4BA0AE082593}"/>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sp>
        <p:nvSpPr>
          <p:cNvPr id="26" name="Object 50007">
            <a:extLst>
              <a:ext uri="{FF2B5EF4-FFF2-40B4-BE49-F238E27FC236}">
                <a16:creationId xmlns:a16="http://schemas.microsoft.com/office/drawing/2014/main" id="{3B3B16EA-F0FE-4223-BE61-964AB9B3E3AA}"/>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pic>
        <p:nvPicPr>
          <p:cNvPr id="27" name="图片 26">
            <a:extLst>
              <a:ext uri="{FF2B5EF4-FFF2-40B4-BE49-F238E27FC236}">
                <a16:creationId xmlns:a16="http://schemas.microsoft.com/office/drawing/2014/main" id="{FAE26D15-942B-4A3E-98A0-77E1C02553E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807" t="1399" r="64002" b="53090"/>
          <a:stretch/>
        </p:blipFill>
        <p:spPr>
          <a:xfrm>
            <a:off x="1138770" y="1165209"/>
            <a:ext cx="2120430" cy="1866900"/>
          </a:xfrm>
          <a:prstGeom prst="rect">
            <a:avLst/>
          </a:prstGeom>
        </p:spPr>
      </p:pic>
      <p:sp>
        <p:nvSpPr>
          <p:cNvPr id="28" name="文本框 27">
            <a:extLst>
              <a:ext uri="{FF2B5EF4-FFF2-40B4-BE49-F238E27FC236}">
                <a16:creationId xmlns:a16="http://schemas.microsoft.com/office/drawing/2014/main" id="{65F637CA-0471-4459-A058-6F50C30BEED0}"/>
              </a:ext>
            </a:extLst>
          </p:cNvPr>
          <p:cNvSpPr txBox="1"/>
          <p:nvPr/>
        </p:nvSpPr>
        <p:spPr>
          <a:xfrm>
            <a:off x="3259199" y="1513884"/>
            <a:ext cx="6819900" cy="1077218"/>
          </a:xfrm>
          <a:prstGeom prst="rect">
            <a:avLst/>
          </a:prstGeom>
          <a:noFill/>
        </p:spPr>
        <p:txBody>
          <a:bodyPr wrap="square" rtlCol="0">
            <a:spAutoFit/>
          </a:bodyPr>
          <a:lstStyle/>
          <a:p>
            <a:pPr>
              <a:defRPr/>
            </a:pPr>
            <a:r>
              <a:rPr lang="zh-CN" altLang="en-US" sz="6400" b="1" dirty="0">
                <a:latin typeface="方正喵呜体" panose="02010600010101010101" pitchFamily="2" charset="-122"/>
                <a:ea typeface="方正喵呜体" panose="02010600010101010101" pitchFamily="2" charset="-122"/>
                <a:cs typeface="萝莉体 第二版" panose="02000500000000000000" pitchFamily="2" charset="-122"/>
                <a:sym typeface="+mn-lt"/>
              </a:rPr>
              <a:t>项目特色</a:t>
            </a:r>
          </a:p>
        </p:txBody>
      </p:sp>
      <p:sp>
        <p:nvSpPr>
          <p:cNvPr id="18" name="TextBox 29">
            <a:extLst>
              <a:ext uri="{FF2B5EF4-FFF2-40B4-BE49-F238E27FC236}">
                <a16:creationId xmlns:a16="http://schemas.microsoft.com/office/drawing/2014/main" id="{5249689E-E296-4EA7-BD58-E9B5E1D0C780}"/>
              </a:ext>
            </a:extLst>
          </p:cNvPr>
          <p:cNvSpPr txBox="1"/>
          <p:nvPr/>
        </p:nvSpPr>
        <p:spPr>
          <a:xfrm>
            <a:off x="2785290" y="2732703"/>
            <a:ext cx="8816139" cy="1446550"/>
          </a:xfrm>
          <a:prstGeom prst="rect">
            <a:avLst/>
          </a:prstGeom>
          <a:noFill/>
        </p:spPr>
        <p:txBody>
          <a:bodyPr wrap="square" rtlCol="0">
            <a:spAutoFit/>
          </a:bodyPr>
          <a:lstStyle/>
          <a:p>
            <a:r>
              <a:rPr lang="zh-CN" altLang="en-US" sz="44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rPr>
              <a:t>“学”“做”同步，高效课堂求实效</a:t>
            </a:r>
            <a:endParaRPr lang="zh-CN" altLang="zh-CN" sz="44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endParaRPr>
          </a:p>
        </p:txBody>
      </p:sp>
      <p:sp>
        <p:nvSpPr>
          <p:cNvPr id="19" name="Freeform 173">
            <a:extLst>
              <a:ext uri="{FF2B5EF4-FFF2-40B4-BE49-F238E27FC236}">
                <a16:creationId xmlns:a16="http://schemas.microsoft.com/office/drawing/2014/main" id="{76759079-D84E-4114-8483-DA076309F9B4}"/>
              </a:ext>
            </a:extLst>
          </p:cNvPr>
          <p:cNvSpPr>
            <a:spLocks noEditPoints="1"/>
          </p:cNvSpPr>
          <p:nvPr/>
        </p:nvSpPr>
        <p:spPr bwMode="auto">
          <a:xfrm>
            <a:off x="1586637" y="4444241"/>
            <a:ext cx="896182" cy="836932"/>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blipFill>
            <a:blip r:embed="rId4" cstate="email">
              <a:extLst>
                <a:ext uri="{28A0092B-C50C-407E-A947-70E740481C1C}">
                  <a14:useLocalDpi xmlns:a14="http://schemas.microsoft.com/office/drawing/2010/main"/>
                </a:ext>
              </a:extLst>
            </a:blip>
            <a:stretch>
              <a:fillRect/>
            </a:stretch>
          </a:blipFill>
          <a:ln>
            <a:noFill/>
          </a:ln>
          <a:effectLst>
            <a:outerShdw blurRad="292100" dist="266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50000"/>
                </a:schemeClr>
              </a:solidFill>
              <a:latin typeface="Agency FB" panose="020B0503020202020204" pitchFamily="34" charset="0"/>
              <a:sym typeface="+mn-lt"/>
            </a:endParaRPr>
          </a:p>
        </p:txBody>
      </p:sp>
      <p:sp>
        <p:nvSpPr>
          <p:cNvPr id="2" name="矩形 1">
            <a:extLst>
              <a:ext uri="{FF2B5EF4-FFF2-40B4-BE49-F238E27FC236}">
                <a16:creationId xmlns:a16="http://schemas.microsoft.com/office/drawing/2014/main" id="{8CE22E2D-A400-47DE-A1B1-AFFEBD00FD05}"/>
              </a:ext>
            </a:extLst>
          </p:cNvPr>
          <p:cNvSpPr/>
          <p:nvPr/>
        </p:nvSpPr>
        <p:spPr>
          <a:xfrm>
            <a:off x="13423132" y="10112415"/>
            <a:ext cx="9004979" cy="1938992"/>
          </a:xfrm>
          <a:prstGeom prst="rect">
            <a:avLst/>
          </a:prstGeom>
        </p:spPr>
        <p:txBody>
          <a:bodyPr wrap="square">
            <a:spAutoFit/>
          </a:bodyPr>
          <a:lstStyle/>
          <a:p>
            <a:pPr indent="299720" algn="just">
              <a:spcAft>
                <a:spcPts val="0"/>
              </a:spcAft>
            </a:pPr>
            <a:r>
              <a:rPr lang="zh-CN" altLang="zh-CN" sz="4000" b="1" kern="100" spc="-10" dirty="0">
                <a:latin typeface="仿宋" panose="02010609060101010101" pitchFamily="49" charset="-122"/>
                <a:ea typeface="仿宋" panose="02010609060101010101" pitchFamily="49" charset="-122"/>
                <a:cs typeface="宋体" panose="02010600030101010101" pitchFamily="2" charset="-122"/>
              </a:rPr>
              <a:t>本年度我们共开展</a:t>
            </a:r>
            <a:r>
              <a:rPr lang="zh-CN" altLang="en-US" sz="4000" b="1" kern="100" spc="-10" dirty="0">
                <a:latin typeface="仿宋" panose="02010609060101010101" pitchFamily="49" charset="-122"/>
                <a:ea typeface="仿宋" panose="02010609060101010101" pitchFamily="49" charset="-122"/>
                <a:cs typeface="宋体" panose="02010600030101010101" pitchFamily="2" charset="-122"/>
              </a:rPr>
              <a:t>组内</a:t>
            </a:r>
            <a:r>
              <a:rPr lang="zh-CN" altLang="zh-CN" sz="4000" b="1" kern="100" spc="-10" dirty="0">
                <a:latin typeface="仿宋" panose="02010609060101010101" pitchFamily="49" charset="-122"/>
                <a:ea typeface="仿宋" panose="02010609060101010101" pitchFamily="49" charset="-122"/>
                <a:cs typeface="宋体" panose="02010600030101010101" pitchFamily="2" charset="-122"/>
              </a:rPr>
              <a:t>校本研修活动</a:t>
            </a:r>
            <a:r>
              <a:rPr lang="zh-CN" altLang="en-US" sz="4000" b="1" kern="100" spc="-10" dirty="0">
                <a:latin typeface="仿宋" panose="02010609060101010101" pitchFamily="49" charset="-122"/>
                <a:ea typeface="仿宋" panose="02010609060101010101" pitchFamily="49" charset="-122"/>
                <a:cs typeface="宋体" panose="02010600030101010101" pitchFamily="2" charset="-122"/>
              </a:rPr>
              <a:t>（线下）</a:t>
            </a:r>
            <a:r>
              <a:rPr lang="en-US" altLang="zh-CN" sz="4000" b="1" kern="100" spc="-10" dirty="0">
                <a:solidFill>
                  <a:srgbClr val="FF0000"/>
                </a:solidFill>
                <a:latin typeface="仿宋" panose="02010609060101010101" pitchFamily="49" charset="-122"/>
                <a:ea typeface="仿宋" panose="02010609060101010101" pitchFamily="49" charset="-122"/>
                <a:cs typeface="宋体" panose="02010600030101010101" pitchFamily="2" charset="-122"/>
              </a:rPr>
              <a:t>14</a:t>
            </a:r>
            <a:r>
              <a:rPr lang="zh-CN" altLang="zh-CN" sz="4000" b="1" kern="100" spc="-10" dirty="0">
                <a:solidFill>
                  <a:srgbClr val="FF0000"/>
                </a:solidFill>
                <a:latin typeface="仿宋" panose="02010609060101010101" pitchFamily="49" charset="-122"/>
                <a:ea typeface="仿宋" panose="02010609060101010101" pitchFamily="49" charset="-122"/>
                <a:cs typeface="宋体" panose="02010600030101010101" pitchFamily="2" charset="-122"/>
              </a:rPr>
              <a:t>次</a:t>
            </a:r>
            <a:r>
              <a:rPr lang="zh-CN" altLang="zh-CN" sz="4000" b="1" kern="100" spc="-10" dirty="0">
                <a:latin typeface="仿宋" panose="02010609060101010101" pitchFamily="49" charset="-122"/>
                <a:ea typeface="仿宋" panose="02010609060101010101" pitchFamily="49" charset="-122"/>
                <a:cs typeface="宋体" panose="02010600030101010101" pitchFamily="2" charset="-122"/>
              </a:rPr>
              <a:t>，研修</a:t>
            </a:r>
            <a:r>
              <a:rPr lang="zh-CN" altLang="en-US" sz="4000" b="1" kern="100" spc="-10" dirty="0">
                <a:latin typeface="仿宋" panose="02010609060101010101" pitchFamily="49" charset="-122"/>
                <a:ea typeface="仿宋" panose="02010609060101010101" pitchFamily="49" charset="-122"/>
                <a:cs typeface="宋体" panose="02010600030101010101" pitchFamily="2" charset="-122"/>
              </a:rPr>
              <a:t>主题明确</a:t>
            </a:r>
            <a:r>
              <a:rPr lang="zh-CN" altLang="zh-CN" sz="4000" b="1" kern="100" spc="-10" dirty="0">
                <a:latin typeface="仿宋" panose="02010609060101010101" pitchFamily="49" charset="-122"/>
                <a:ea typeface="仿宋" panose="02010609060101010101" pitchFamily="49" charset="-122"/>
                <a:cs typeface="宋体" panose="02010600030101010101" pitchFamily="2" charset="-122"/>
              </a:rPr>
              <a:t>，考勤到位。</a:t>
            </a:r>
            <a:endParaRPr lang="zh-CN" altLang="zh-CN" sz="3200" b="1" kern="100" dirty="0">
              <a:effectLst/>
              <a:latin typeface="仿宋" panose="02010609060101010101" pitchFamily="49" charset="-122"/>
              <a:ea typeface="仿宋" panose="02010609060101010101" pitchFamily="49" charset="-122"/>
            </a:endParaRPr>
          </a:p>
        </p:txBody>
      </p:sp>
      <p:sp>
        <p:nvSpPr>
          <p:cNvPr id="21" name="矩形 20">
            <a:extLst>
              <a:ext uri="{FF2B5EF4-FFF2-40B4-BE49-F238E27FC236}">
                <a16:creationId xmlns:a16="http://schemas.microsoft.com/office/drawing/2014/main" id="{BC13579B-9FAF-4AB4-AFC2-808C3B9A5021}"/>
              </a:ext>
            </a:extLst>
          </p:cNvPr>
          <p:cNvSpPr/>
          <p:nvPr/>
        </p:nvSpPr>
        <p:spPr>
          <a:xfrm>
            <a:off x="1713238" y="5931243"/>
            <a:ext cx="9304351" cy="2980624"/>
          </a:xfrm>
          <a:prstGeom prst="rect">
            <a:avLst/>
          </a:prstGeom>
        </p:spPr>
        <p:txBody>
          <a:bodyPr wrap="square">
            <a:spAutoFit/>
          </a:bodyPr>
          <a:lstStyle/>
          <a:p>
            <a:pPr marL="285750" lvl="0" indent="-285750">
              <a:lnSpc>
                <a:spcPct val="150000"/>
              </a:lnSpc>
              <a:buFont typeface="Wingdings" panose="05000000000000000000" pitchFamily="2" charset="2"/>
              <a:buChar char="Ø"/>
            </a:pPr>
            <a:r>
              <a:rPr lang="zh-CN" altLang="zh-CN" sz="4400" b="1" spc="-10" dirty="0">
                <a:latin typeface="楷体" panose="02010609060101010101" pitchFamily="49" charset="-122"/>
                <a:ea typeface="楷体" panose="02010609060101010101" pitchFamily="49" charset="-122"/>
                <a:cs typeface="宋体" panose="02010600030101010101" pitchFamily="2" charset="-122"/>
              </a:rPr>
              <a:t>将</a:t>
            </a:r>
            <a:r>
              <a:rPr lang="en-US" altLang="zh-CN" sz="4400" b="1" spc="-10" dirty="0">
                <a:latin typeface="楷体" panose="02010609060101010101" pitchFamily="49" charset="-122"/>
                <a:ea typeface="楷体" panose="02010609060101010101" pitchFamily="49" charset="-122"/>
                <a:cs typeface="宋体" panose="02010600030101010101" pitchFamily="2" charset="-122"/>
              </a:rPr>
              <a:t>40</a:t>
            </a:r>
            <a:r>
              <a:rPr lang="zh-CN" altLang="zh-CN" sz="4400" b="1" spc="-10" dirty="0">
                <a:latin typeface="楷体" panose="02010609060101010101" pitchFamily="49" charset="-122"/>
                <a:ea typeface="楷体" panose="02010609060101010101" pitchFamily="49" charset="-122"/>
                <a:cs typeface="宋体" panose="02010600030101010101" pitchFamily="2" charset="-122"/>
              </a:rPr>
              <a:t>分钟的两周一次的校本研修工作改为</a:t>
            </a:r>
            <a:r>
              <a:rPr lang="en-US" altLang="zh-CN" sz="4400" b="1" spc="-10" dirty="0">
                <a:latin typeface="楷体" panose="02010609060101010101" pitchFamily="49" charset="-122"/>
                <a:ea typeface="楷体" panose="02010609060101010101" pitchFamily="49" charset="-122"/>
                <a:cs typeface="宋体" panose="02010600030101010101" pitchFamily="2" charset="-122"/>
              </a:rPr>
              <a:t>2</a:t>
            </a:r>
            <a:r>
              <a:rPr lang="zh-CN" altLang="zh-CN" sz="4400" b="1" spc="-10" dirty="0">
                <a:latin typeface="楷体" panose="02010609060101010101" pitchFamily="49" charset="-122"/>
                <a:ea typeface="楷体" panose="02010609060101010101" pitchFamily="49" charset="-122"/>
                <a:cs typeface="宋体" panose="02010600030101010101" pitchFamily="2" charset="-122"/>
              </a:rPr>
              <a:t>个小时，开展“单元”说单活动。</a:t>
            </a:r>
            <a:endParaRPr lang="en-US" altLang="zh-CN" sz="4400" b="1" spc="-10" dirty="0">
              <a:latin typeface="楷体" panose="02010609060101010101" pitchFamily="49" charset="-122"/>
              <a:ea typeface="楷体" panose="02010609060101010101" pitchFamily="49" charset="-122"/>
              <a:cs typeface="宋体" panose="02010600030101010101" pitchFamily="2" charset="-122"/>
            </a:endParaRPr>
          </a:p>
        </p:txBody>
      </p:sp>
      <p:sp>
        <p:nvSpPr>
          <p:cNvPr id="22" name="矩形 21">
            <a:extLst>
              <a:ext uri="{FF2B5EF4-FFF2-40B4-BE49-F238E27FC236}">
                <a16:creationId xmlns:a16="http://schemas.microsoft.com/office/drawing/2014/main" id="{BC13579B-9FAF-4AB4-AFC2-808C3B9A5021}"/>
              </a:ext>
            </a:extLst>
          </p:cNvPr>
          <p:cNvSpPr/>
          <p:nvPr/>
        </p:nvSpPr>
        <p:spPr>
          <a:xfrm>
            <a:off x="13123760" y="2247900"/>
            <a:ext cx="9304351" cy="8217634"/>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sz="4400" b="1" dirty="0"/>
              <a:t>以张作仁</a:t>
            </a:r>
            <a:r>
              <a:rPr lang="zh-CN" altLang="en-US" sz="4400" b="1" dirty="0"/>
              <a:t>教授</a:t>
            </a:r>
            <a:r>
              <a:rPr lang="zh-CN" altLang="zh-CN" sz="4400" b="1" dirty="0"/>
              <a:t>的</a:t>
            </a:r>
            <a:r>
              <a:rPr lang="zh-CN" altLang="en-US" sz="4400" b="1" dirty="0"/>
              <a:t>“</a:t>
            </a:r>
            <a:r>
              <a:rPr lang="zh-CN" altLang="zh-CN" sz="4400" b="1" dirty="0"/>
              <a:t>三单实验</a:t>
            </a:r>
            <a:r>
              <a:rPr lang="zh-CN" altLang="en-US" sz="4400" b="1" dirty="0"/>
              <a:t>”</a:t>
            </a:r>
            <a:r>
              <a:rPr lang="zh-CN" altLang="zh-CN" sz="4400" b="1" dirty="0"/>
              <a:t>为模板，学习华师大崔允漷教授有关学历案研究内容，开展单元教学为主题的校本研修活动。主备老师提早</a:t>
            </a:r>
            <a:r>
              <a:rPr lang="en-US" altLang="zh-CN" sz="4400" b="1" dirty="0"/>
              <a:t>2</a:t>
            </a:r>
            <a:r>
              <a:rPr lang="zh-CN" altLang="zh-CN" sz="4400" b="1" dirty="0"/>
              <a:t>周备好“完整单元的笃学单”。理科组周四下午，文科组周五下午开展“说单”活动。</a:t>
            </a:r>
          </a:p>
          <a:p>
            <a:pPr marL="285750" lvl="0" indent="-285750">
              <a:lnSpc>
                <a:spcPct val="150000"/>
              </a:lnSpc>
              <a:buFont typeface="Wingdings" panose="05000000000000000000" pitchFamily="2" charset="2"/>
              <a:buChar char="Ø"/>
            </a:pPr>
            <a:endParaRPr lang="en-US" altLang="zh-CN" sz="4400" b="1" spc="-10" dirty="0">
              <a:latin typeface="楷体" panose="02010609060101010101" pitchFamily="49" charset="-122"/>
              <a:ea typeface="楷体" panose="02010609060101010101" pitchFamily="49" charset="-122"/>
              <a:cs typeface="宋体" panose="02010600030101010101" pitchFamily="2" charset="-122"/>
            </a:endParaRPr>
          </a:p>
        </p:txBody>
      </p:sp>
      <p:sp>
        <p:nvSpPr>
          <p:cNvPr id="17" name="TextBox 29">
            <a:extLst>
              <a:ext uri="{FF2B5EF4-FFF2-40B4-BE49-F238E27FC236}">
                <a16:creationId xmlns:a16="http://schemas.microsoft.com/office/drawing/2014/main" id="{4D68BF2D-9888-3940-BFEE-5BE7E02EA7F9}"/>
              </a:ext>
            </a:extLst>
          </p:cNvPr>
          <p:cNvSpPr txBox="1"/>
          <p:nvPr/>
        </p:nvSpPr>
        <p:spPr>
          <a:xfrm>
            <a:off x="2937690" y="4133675"/>
            <a:ext cx="8816139" cy="1446550"/>
          </a:xfrm>
          <a:prstGeom prst="rect">
            <a:avLst/>
          </a:prstGeom>
          <a:noFill/>
        </p:spPr>
        <p:txBody>
          <a:bodyPr wrap="square" rtlCol="0">
            <a:spAutoFit/>
          </a:bodyPr>
          <a:lstStyle/>
          <a:p>
            <a:r>
              <a:rPr lang="en-US" altLang="zh-CN" sz="44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rPr>
              <a:t>1.</a:t>
            </a:r>
            <a:r>
              <a:rPr lang="zh-CN" altLang="en-US" sz="44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rPr>
              <a:t>延长组内</a:t>
            </a:r>
            <a:r>
              <a:rPr lang="zh-CN" altLang="zh-CN" sz="44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rPr>
              <a:t>研修</a:t>
            </a:r>
            <a:r>
              <a:rPr lang="zh-CN" altLang="en-US" sz="44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rPr>
              <a:t>时长，实践“三单教研”，完善“笃学单”。</a:t>
            </a:r>
            <a:endParaRPr lang="zh-CN" altLang="zh-CN" sz="44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endParaRPr>
          </a:p>
        </p:txBody>
      </p:sp>
    </p:spTree>
    <p:extLst>
      <p:ext uri="{BB962C8B-B14F-4D97-AF65-F5344CB8AC3E}">
        <p14:creationId xmlns:p14="http://schemas.microsoft.com/office/powerpoint/2010/main" val="4920089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childTnLst>
                          </p:cTn>
                        </p:par>
                        <p:par>
                          <p:cTn id="34" fill="hold">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up)">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 grpId="0"/>
      <p:bldP spid="21" grpId="0"/>
      <p:bldP spid="22"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267465" y="3004752"/>
            <a:ext cx="18912016" cy="8542644"/>
          </a:xfrm>
          <a:prstGeom prst="rect">
            <a:avLst/>
          </a:prstGeom>
          <a:noFill/>
          <a:ln w="9525">
            <a:noFill/>
            <a:miter lim="800000"/>
            <a:headEnd/>
            <a:tailEnd/>
          </a:ln>
        </p:spPr>
      </p:pic>
      <p:pic>
        <p:nvPicPr>
          <p:cNvPr id="1027" name="Picture 3"/>
          <p:cNvPicPr>
            <a:picLocks noChangeAspect="1" noChangeArrowheads="1"/>
          </p:cNvPicPr>
          <p:nvPr/>
        </p:nvPicPr>
        <p:blipFill>
          <a:blip r:embed="rId3"/>
          <a:srcRect/>
          <a:stretch>
            <a:fillRect/>
          </a:stretch>
        </p:blipFill>
        <p:spPr bwMode="auto">
          <a:xfrm>
            <a:off x="0" y="532696"/>
            <a:ext cx="24140652" cy="1253535"/>
          </a:xfrm>
          <a:prstGeom prst="rect">
            <a:avLst/>
          </a:prstGeom>
          <a:noFill/>
          <a:ln w="9525">
            <a:noFill/>
            <a:miter lim="800000"/>
            <a:headEnd/>
            <a:tailEnd/>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alpha val="100000"/>
          </a:srgbClr>
        </a:solidFill>
        <a:effectLst/>
      </p:bgPr>
    </p:bg>
    <p:spTree>
      <p:nvGrpSpPr>
        <p:cNvPr id="1" name=""/>
        <p:cNvGrpSpPr/>
        <p:nvPr/>
      </p:nvGrpSpPr>
      <p:grpSpPr>
        <a:xfrm>
          <a:off x="0" y="0"/>
          <a:ext cx="0" cy="0"/>
          <a:chOff x="0" y="0"/>
          <a:chExt cx="0" cy="0"/>
        </a:xfrm>
      </p:grpSpPr>
      <p:pic>
        <p:nvPicPr>
          <p:cNvPr id="20002" name="image 20002"/>
          <p:cNvPicPr>
            <a:picLocks noChangeAspect="1"/>
          </p:cNvPicPr>
          <p:nvPr/>
        </p:nvPicPr>
        <p:blipFill>
          <a:blip r:embed="rId3"/>
          <a:srcRect/>
          <a:stretch>
            <a:fillRect/>
          </a:stretch>
        </p:blipFill>
        <p:spPr>
          <a:xfrm>
            <a:off x="0" y="0"/>
            <a:ext cx="24384000" cy="13716000"/>
          </a:xfrm>
          <a:prstGeom prst="rect">
            <a:avLst/>
          </a:prstGeom>
        </p:spPr>
      </p:pic>
      <p:sp>
        <p:nvSpPr>
          <p:cNvPr id="20004" name="Object 20004"/>
          <p:cNvSpPr txBox="1"/>
          <p:nvPr/>
        </p:nvSpPr>
        <p:spPr>
          <a:xfrm>
            <a:off x="3326658" y="7569200"/>
            <a:ext cx="6083300" cy="1219200"/>
          </a:xfrm>
          <a:prstGeom prst="rect">
            <a:avLst/>
          </a:prstGeom>
        </p:spPr>
        <p:txBody>
          <a:bodyPr vert="horz" rtlCol="0" anchor="t" anchorCtr="0">
            <a:noAutofit/>
          </a:bodyPr>
          <a:lstStyle/>
          <a:p>
            <a:pPr algn="ctr">
              <a:lnSpc>
                <a:spcPct val="100000"/>
              </a:lnSpc>
            </a:pPr>
            <a:r>
              <a:rPr lang="en-US" sz="8000" b="1" i="0" spc="320" dirty="0">
                <a:solidFill>
                  <a:srgbClr val="134451">
                    <a:alpha val="100000"/>
                  </a:srgbClr>
                </a:solidFill>
                <a:latin typeface="幼圆" panose="02010509060101010101" pitchFamily="49" charset="-122"/>
                <a:ea typeface="幼圆" panose="02010509060101010101" pitchFamily="49" charset="-122"/>
              </a:rPr>
              <a:t>CONTENTS</a:t>
            </a:r>
            <a:endParaRPr lang="en-US" b="1" dirty="0"/>
          </a:p>
        </p:txBody>
      </p:sp>
      <p:pic>
        <p:nvPicPr>
          <p:cNvPr id="20005" name="image 20005"/>
          <p:cNvPicPr>
            <a:picLocks noChangeAspect="1"/>
          </p:cNvPicPr>
          <p:nvPr/>
        </p:nvPicPr>
        <p:blipFill>
          <a:blip r:embed="rId4"/>
          <a:srcRect/>
          <a:stretch>
            <a:fillRect/>
          </a:stretch>
        </p:blipFill>
        <p:spPr>
          <a:xfrm>
            <a:off x="2374900" y="8915400"/>
            <a:ext cx="7988300" cy="50800"/>
          </a:xfrm>
          <a:prstGeom prst="rect">
            <a:avLst/>
          </a:prstGeom>
        </p:spPr>
      </p:pic>
      <p:pic>
        <p:nvPicPr>
          <p:cNvPr id="20006" name="image 20006"/>
          <p:cNvPicPr>
            <a:picLocks noChangeAspect="1"/>
          </p:cNvPicPr>
          <p:nvPr/>
        </p:nvPicPr>
        <p:blipFill>
          <a:blip r:embed="rId4"/>
          <a:srcRect/>
          <a:stretch>
            <a:fillRect/>
          </a:stretch>
        </p:blipFill>
        <p:spPr>
          <a:xfrm>
            <a:off x="2374900" y="4762500"/>
            <a:ext cx="7988300" cy="50800"/>
          </a:xfrm>
          <a:prstGeom prst="rect">
            <a:avLst/>
          </a:prstGeom>
        </p:spPr>
      </p:pic>
      <p:sp>
        <p:nvSpPr>
          <p:cNvPr id="20007" name="Object 20007"/>
          <p:cNvSpPr txBox="1"/>
          <p:nvPr/>
        </p:nvSpPr>
        <p:spPr>
          <a:xfrm>
            <a:off x="15064436" y="3045230"/>
            <a:ext cx="7559985" cy="8509000"/>
          </a:xfrm>
          <a:prstGeom prst="rect">
            <a:avLst/>
          </a:prstGeom>
        </p:spPr>
        <p:txBody>
          <a:bodyPr vert="horz" rtlCol="0" anchor="t" anchorCtr="0">
            <a:noAutofit/>
          </a:bodyPr>
          <a:lstStyle/>
          <a:p>
            <a:pPr algn="l">
              <a:lnSpc>
                <a:spcPct val="200000"/>
              </a:lnSpc>
            </a:pPr>
            <a:r>
              <a:rPr lang="zh-CN" altLang="en-US" sz="6000" b="1" spc="540" dirty="0">
                <a:latin typeface="幼圆" panose="02010509060101010101" pitchFamily="49" charset="-122"/>
                <a:ea typeface="幼圆" panose="02010509060101010101" pitchFamily="49" charset="-122"/>
              </a:rPr>
              <a:t>项目背景</a:t>
            </a:r>
            <a:endParaRPr lang="en-US" altLang="zh-CN" sz="6000" b="1" spc="540" dirty="0">
              <a:latin typeface="幼圆" panose="02010509060101010101" pitchFamily="49" charset="-122"/>
              <a:ea typeface="幼圆" panose="02010509060101010101" pitchFamily="49" charset="-122"/>
            </a:endParaRPr>
          </a:p>
          <a:p>
            <a:pPr algn="l">
              <a:lnSpc>
                <a:spcPct val="200000"/>
              </a:lnSpc>
            </a:pPr>
            <a:r>
              <a:rPr lang="zh-CN" altLang="en-US" sz="6000" b="1" spc="540" dirty="0">
                <a:latin typeface="幼圆" panose="02010509060101010101" pitchFamily="49" charset="-122"/>
                <a:ea typeface="幼圆" panose="02010509060101010101" pitchFamily="49" charset="-122"/>
              </a:rPr>
              <a:t>项目特色</a:t>
            </a:r>
            <a:endParaRPr lang="en-US" sz="6000" b="1" spc="540" dirty="0">
              <a:latin typeface="幼圆" panose="02010509060101010101" pitchFamily="49" charset="-122"/>
              <a:ea typeface="幼圆" panose="02010509060101010101" pitchFamily="49" charset="-122"/>
            </a:endParaRPr>
          </a:p>
          <a:p>
            <a:pPr algn="l">
              <a:lnSpc>
                <a:spcPct val="200000"/>
              </a:lnSpc>
            </a:pPr>
            <a:r>
              <a:rPr lang="zh-CN" altLang="en-US" sz="6000" b="1" spc="540" dirty="0">
                <a:latin typeface="幼圆" panose="02010509060101010101" pitchFamily="49" charset="-122"/>
                <a:ea typeface="幼圆" panose="02010509060101010101" pitchFamily="49" charset="-122"/>
              </a:rPr>
              <a:t>实施成果</a:t>
            </a:r>
            <a:endParaRPr lang="en-US" altLang="zh-CN" sz="6000" b="1" spc="540" dirty="0">
              <a:latin typeface="幼圆" panose="02010509060101010101" pitchFamily="49" charset="-122"/>
              <a:ea typeface="幼圆" panose="02010509060101010101" pitchFamily="49" charset="-122"/>
            </a:endParaRPr>
          </a:p>
          <a:p>
            <a:pPr algn="l">
              <a:lnSpc>
                <a:spcPct val="200000"/>
              </a:lnSpc>
            </a:pPr>
            <a:r>
              <a:rPr lang="zh-CN" altLang="en-US" sz="6000" b="1" spc="540" dirty="0">
                <a:latin typeface="幼圆" panose="02010509060101010101" pitchFamily="49" charset="-122"/>
                <a:ea typeface="幼圆" panose="02010509060101010101" pitchFamily="49" charset="-122"/>
              </a:rPr>
              <a:t>项目反思</a:t>
            </a:r>
            <a:endParaRPr lang="en-US" sz="6000" b="1" spc="540" dirty="0">
              <a:latin typeface="幼圆" panose="02010509060101010101" pitchFamily="49" charset="-122"/>
              <a:ea typeface="幼圆" panose="02010509060101010101" pitchFamily="49" charset="-122"/>
            </a:endParaRPr>
          </a:p>
        </p:txBody>
      </p:sp>
      <p:sp>
        <p:nvSpPr>
          <p:cNvPr id="20009" name="Object 20009"/>
          <p:cNvSpPr txBox="1"/>
          <p:nvPr/>
        </p:nvSpPr>
        <p:spPr>
          <a:xfrm>
            <a:off x="13963029" y="9827030"/>
            <a:ext cx="825500" cy="914400"/>
          </a:xfrm>
          <a:prstGeom prst="rect">
            <a:avLst/>
          </a:prstGeom>
        </p:spPr>
        <p:txBody>
          <a:bodyPr vert="horz" rtlCol="0" anchor="t" anchorCtr="0">
            <a:noAutofit/>
          </a:bodyPr>
          <a:lstStyle/>
          <a:p>
            <a:pPr algn="l">
              <a:lnSpc>
                <a:spcPct val="100000"/>
              </a:lnSpc>
            </a:pPr>
            <a:r>
              <a:rPr lang="en-US" sz="6000" b="1" i="0" spc="719" dirty="0">
                <a:solidFill>
                  <a:srgbClr val="FFFFFF">
                    <a:alpha val="100000"/>
                  </a:srgbClr>
                </a:solidFill>
                <a:latin typeface="SourceHanSansSC-Heavy"/>
                <a:ea typeface="SourceHanSansSC-Heavy"/>
              </a:rPr>
              <a:t>5</a:t>
            </a:r>
            <a:endParaRPr lang="en-US" dirty="0"/>
          </a:p>
        </p:txBody>
      </p:sp>
      <p:sp>
        <p:nvSpPr>
          <p:cNvPr id="200011" name="Object 200011"/>
          <p:cNvSpPr txBox="1"/>
          <p:nvPr/>
        </p:nvSpPr>
        <p:spPr>
          <a:xfrm>
            <a:off x="13963029" y="8112530"/>
            <a:ext cx="825500" cy="914400"/>
          </a:xfrm>
          <a:prstGeom prst="rect">
            <a:avLst/>
          </a:prstGeom>
        </p:spPr>
        <p:txBody>
          <a:bodyPr vert="horz" rtlCol="0" anchor="t" anchorCtr="0">
            <a:noAutofit/>
          </a:bodyPr>
          <a:lstStyle/>
          <a:p>
            <a:pPr algn="l">
              <a:lnSpc>
                <a:spcPct val="100000"/>
              </a:lnSpc>
            </a:pPr>
            <a:r>
              <a:rPr lang="en-US" sz="6000" b="1" i="0" spc="719" dirty="0">
                <a:solidFill>
                  <a:srgbClr val="FFFFFF">
                    <a:alpha val="100000"/>
                  </a:srgbClr>
                </a:solidFill>
                <a:latin typeface="SourceHanSansSC-Heavy"/>
                <a:ea typeface="SourceHanSansSC-Heavy"/>
              </a:rPr>
              <a:t>4</a:t>
            </a:r>
            <a:endParaRPr lang="en-US" dirty="0"/>
          </a:p>
        </p:txBody>
      </p:sp>
      <p:sp>
        <p:nvSpPr>
          <p:cNvPr id="200013" name="Object 200013"/>
          <p:cNvSpPr txBox="1"/>
          <p:nvPr/>
        </p:nvSpPr>
        <p:spPr>
          <a:xfrm>
            <a:off x="13963029" y="6385330"/>
            <a:ext cx="825500" cy="914400"/>
          </a:xfrm>
          <a:prstGeom prst="rect">
            <a:avLst/>
          </a:prstGeom>
        </p:spPr>
        <p:txBody>
          <a:bodyPr vert="horz" rtlCol="0" anchor="t" anchorCtr="0">
            <a:noAutofit/>
          </a:bodyPr>
          <a:lstStyle/>
          <a:p>
            <a:pPr algn="l">
              <a:lnSpc>
                <a:spcPct val="100000"/>
              </a:lnSpc>
            </a:pPr>
            <a:r>
              <a:rPr lang="en-US" sz="6000" b="1" i="0" spc="719" dirty="0">
                <a:solidFill>
                  <a:srgbClr val="FFFFFF">
                    <a:alpha val="100000"/>
                  </a:srgbClr>
                </a:solidFill>
                <a:latin typeface="SourceHanSansSC-Heavy"/>
                <a:ea typeface="SourceHanSansSC-Heavy"/>
              </a:rPr>
              <a:t>3</a:t>
            </a:r>
            <a:endParaRPr lang="en-US" dirty="0"/>
          </a:p>
        </p:txBody>
      </p:sp>
      <p:sp>
        <p:nvSpPr>
          <p:cNvPr id="200015" name="Object 200015"/>
          <p:cNvSpPr txBox="1"/>
          <p:nvPr/>
        </p:nvSpPr>
        <p:spPr>
          <a:xfrm>
            <a:off x="13963029" y="4683530"/>
            <a:ext cx="825500" cy="914400"/>
          </a:xfrm>
          <a:prstGeom prst="rect">
            <a:avLst/>
          </a:prstGeom>
        </p:spPr>
        <p:txBody>
          <a:bodyPr vert="horz" rtlCol="0" anchor="t" anchorCtr="0">
            <a:noAutofit/>
          </a:bodyPr>
          <a:lstStyle/>
          <a:p>
            <a:pPr algn="l">
              <a:lnSpc>
                <a:spcPct val="100000"/>
              </a:lnSpc>
            </a:pPr>
            <a:r>
              <a:rPr lang="en-US" sz="6000" b="1" i="0" spc="719" dirty="0">
                <a:solidFill>
                  <a:srgbClr val="FFFFFF">
                    <a:alpha val="100000"/>
                  </a:srgbClr>
                </a:solidFill>
                <a:latin typeface="SourceHanSansSC-Heavy"/>
                <a:ea typeface="SourceHanSansSC-Heavy"/>
              </a:rPr>
              <a:t>2</a:t>
            </a:r>
            <a:endParaRPr lang="en-US" dirty="0"/>
          </a:p>
        </p:txBody>
      </p:sp>
      <p:sp>
        <p:nvSpPr>
          <p:cNvPr id="200017" name="Object 200017"/>
          <p:cNvSpPr txBox="1"/>
          <p:nvPr/>
        </p:nvSpPr>
        <p:spPr>
          <a:xfrm>
            <a:off x="13963029" y="2969030"/>
            <a:ext cx="825500" cy="914400"/>
          </a:xfrm>
          <a:prstGeom prst="rect">
            <a:avLst/>
          </a:prstGeom>
        </p:spPr>
        <p:txBody>
          <a:bodyPr vert="horz" rtlCol="0" anchor="t" anchorCtr="0">
            <a:noAutofit/>
          </a:bodyPr>
          <a:lstStyle/>
          <a:p>
            <a:pPr algn="l">
              <a:lnSpc>
                <a:spcPct val="100000"/>
              </a:lnSpc>
            </a:pPr>
            <a:r>
              <a:rPr lang="en-US" sz="6000" b="1" i="0" spc="719" dirty="0">
                <a:solidFill>
                  <a:srgbClr val="FFFFFF">
                    <a:alpha val="100000"/>
                  </a:srgbClr>
                </a:solidFill>
                <a:latin typeface="SourceHanSansSC-Heavy"/>
                <a:ea typeface="SourceHanSansSC-Heavy"/>
              </a:rPr>
              <a:t>1</a:t>
            </a:r>
            <a:endParaRPr lang="en-US" dirty="0"/>
          </a:p>
        </p:txBody>
      </p:sp>
      <p:pic>
        <p:nvPicPr>
          <p:cNvPr id="200018" name="image 200018"/>
          <p:cNvPicPr>
            <a:picLocks noChangeAspect="1"/>
          </p:cNvPicPr>
          <p:nvPr/>
        </p:nvPicPr>
        <p:blipFill>
          <a:blip r:embed="rId5"/>
          <a:srcRect/>
          <a:stretch>
            <a:fillRect/>
          </a:stretch>
        </p:blipFill>
        <p:spPr>
          <a:xfrm>
            <a:off x="20878800" y="977900"/>
            <a:ext cx="1778000" cy="2247900"/>
          </a:xfrm>
          <a:prstGeom prst="rect">
            <a:avLst/>
          </a:prstGeom>
        </p:spPr>
      </p:pic>
      <p:pic>
        <p:nvPicPr>
          <p:cNvPr id="2" name="图片 1">
            <a:extLst>
              <a:ext uri="{FF2B5EF4-FFF2-40B4-BE49-F238E27FC236}">
                <a16:creationId xmlns:a16="http://schemas.microsoft.com/office/drawing/2014/main" id="{468F7813-12FC-456C-9ACC-854423E22FF8}"/>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3214463" y="3452423"/>
            <a:ext cx="1882352" cy="6874653"/>
          </a:xfrm>
          <a:prstGeom prst="rect">
            <a:avLst/>
          </a:prstGeom>
        </p:spPr>
      </p:pic>
      <p:pic>
        <p:nvPicPr>
          <p:cNvPr id="3" name="图片 2">
            <a:extLst>
              <a:ext uri="{FF2B5EF4-FFF2-40B4-BE49-F238E27FC236}">
                <a16:creationId xmlns:a16="http://schemas.microsoft.com/office/drawing/2014/main" id="{94EC9BE1-8683-47E8-8052-3C0436029C49}"/>
              </a:ext>
            </a:extLst>
          </p:cNvPr>
          <p:cNvPicPr>
            <a:picLocks noChangeAspect="1"/>
          </p:cNvPicPr>
          <p:nvPr/>
        </p:nvPicPr>
        <p:blipFill>
          <a:blip r:embed="rId7"/>
          <a:stretch>
            <a:fillRect/>
          </a:stretch>
        </p:blipFill>
        <p:spPr>
          <a:xfrm>
            <a:off x="3992228" y="4924830"/>
            <a:ext cx="4887077" cy="287202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0004"/>
                                        </p:tgtEl>
                                        <p:attrNameLst>
                                          <p:attrName>style.visibility</p:attrName>
                                        </p:attrNameLst>
                                      </p:cBhvr>
                                      <p:to>
                                        <p:strVal val="visible"/>
                                      </p:to>
                                    </p:set>
                                    <p:anim calcmode="lin" valueType="num">
                                      <p:cBhvr>
                                        <p:cTn id="13" dur="500" fill="hold"/>
                                        <p:tgtEl>
                                          <p:spTgt spid="20004"/>
                                        </p:tgtEl>
                                        <p:attrNameLst>
                                          <p:attrName>ppt_w</p:attrName>
                                        </p:attrNameLst>
                                      </p:cBhvr>
                                      <p:tavLst>
                                        <p:tav tm="0">
                                          <p:val>
                                            <p:fltVal val="0"/>
                                          </p:val>
                                        </p:tav>
                                        <p:tav tm="100000">
                                          <p:val>
                                            <p:strVal val="#ppt_w"/>
                                          </p:val>
                                        </p:tav>
                                      </p:tavLst>
                                    </p:anim>
                                    <p:anim calcmode="lin" valueType="num">
                                      <p:cBhvr>
                                        <p:cTn id="14" dur="500" fill="hold"/>
                                        <p:tgtEl>
                                          <p:spTgt spid="20004"/>
                                        </p:tgtEl>
                                        <p:attrNameLst>
                                          <p:attrName>ppt_h</p:attrName>
                                        </p:attrNameLst>
                                      </p:cBhvr>
                                      <p:tavLst>
                                        <p:tav tm="0">
                                          <p:val>
                                            <p:fltVal val="0"/>
                                          </p:val>
                                        </p:tav>
                                        <p:tav tm="100000">
                                          <p:val>
                                            <p:strVal val="#ppt_h"/>
                                          </p:val>
                                        </p:tav>
                                      </p:tavLst>
                                    </p:anim>
                                    <p:animEffect transition="in" filter="fade">
                                      <p:cBhvr>
                                        <p:cTn id="15" dur="500"/>
                                        <p:tgtEl>
                                          <p:spTgt spid="20004"/>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20007"/>
                                        </p:tgtEl>
                                        <p:attrNameLst>
                                          <p:attrName>style.visibility</p:attrName>
                                        </p:attrNameLst>
                                      </p:cBhvr>
                                      <p:to>
                                        <p:strVal val="visible"/>
                                      </p:to>
                                    </p:set>
                                    <p:anim calcmode="lin" valueType="num">
                                      <p:cBhvr>
                                        <p:cTn id="25" dur="500" fill="hold"/>
                                        <p:tgtEl>
                                          <p:spTgt spid="20007"/>
                                        </p:tgtEl>
                                        <p:attrNameLst>
                                          <p:attrName>ppt_w</p:attrName>
                                        </p:attrNameLst>
                                      </p:cBhvr>
                                      <p:tavLst>
                                        <p:tav tm="0">
                                          <p:val>
                                            <p:fltVal val="0"/>
                                          </p:val>
                                        </p:tav>
                                        <p:tav tm="100000">
                                          <p:val>
                                            <p:strVal val="#ppt_w"/>
                                          </p:val>
                                        </p:tav>
                                      </p:tavLst>
                                    </p:anim>
                                    <p:anim calcmode="lin" valueType="num">
                                      <p:cBhvr>
                                        <p:cTn id="26" dur="500" fill="hold"/>
                                        <p:tgtEl>
                                          <p:spTgt spid="20007"/>
                                        </p:tgtEl>
                                        <p:attrNameLst>
                                          <p:attrName>ppt_h</p:attrName>
                                        </p:attrNameLst>
                                      </p:cBhvr>
                                      <p:tavLst>
                                        <p:tav tm="0">
                                          <p:val>
                                            <p:fltVal val="0"/>
                                          </p:val>
                                        </p:tav>
                                        <p:tav tm="100000">
                                          <p:val>
                                            <p:strVal val="#ppt_h"/>
                                          </p:val>
                                        </p:tav>
                                      </p:tavLst>
                                    </p:anim>
                                    <p:animEffect transition="in" filter="fade">
                                      <p:cBhvr>
                                        <p:cTn id="27" dur="500"/>
                                        <p:tgtEl>
                                          <p:spTgt spid="20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04" grpId="0"/>
      <p:bldP spid="2000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002" name="image 60002"/>
          <p:cNvPicPr>
            <a:picLocks noChangeAspect="1"/>
          </p:cNvPicPr>
          <p:nvPr/>
        </p:nvPicPr>
        <p:blipFill>
          <a:blip r:embed="rId3"/>
          <a:srcRect/>
          <a:stretch>
            <a:fillRect/>
          </a:stretch>
        </p:blipFill>
        <p:spPr>
          <a:xfrm>
            <a:off x="0" y="0"/>
            <a:ext cx="24384000" cy="13703300"/>
          </a:xfrm>
          <a:prstGeom prst="rect">
            <a:avLst/>
          </a:prstGeom>
        </p:spPr>
      </p:pic>
      <p:sp>
        <p:nvSpPr>
          <p:cNvPr id="14" name="TextBox 21">
            <a:extLst>
              <a:ext uri="{FF2B5EF4-FFF2-40B4-BE49-F238E27FC236}">
                <a16:creationId xmlns:a16="http://schemas.microsoft.com/office/drawing/2014/main" id="{765E890E-83C0-4615-81BC-B99DED30D251}"/>
              </a:ext>
            </a:extLst>
          </p:cNvPr>
          <p:cNvSpPr txBox="1">
            <a:spLocks noChangeArrowheads="1"/>
          </p:cNvSpPr>
          <p:nvPr/>
        </p:nvSpPr>
        <p:spPr bwMode="auto">
          <a:xfrm>
            <a:off x="5509649" y="1995278"/>
            <a:ext cx="523220" cy="10102296"/>
          </a:xfrm>
          <a:prstGeom prst="rect">
            <a:avLst/>
          </a:prstGeom>
          <a:noFill/>
          <a:ln w="9525">
            <a:noFill/>
            <a:miter lim="800000"/>
          </a:ln>
        </p:spPr>
        <p:txBody>
          <a:bodyPr vert="eaVert" wrap="square">
            <a:spAutoFit/>
          </a:bodyPr>
          <a:lstStyle/>
          <a:p>
            <a:endParaRPr lang="zh-CN" altLang="en-US" sz="2200">
              <a:solidFill>
                <a:schemeClr val="tx1">
                  <a:lumMod val="75000"/>
                  <a:lumOff val="25000"/>
                </a:schemeClr>
              </a:solidFill>
              <a:latin typeface="Calibri" panose="020F0502020204030204" pitchFamily="34" charset="0"/>
            </a:endParaRPr>
          </a:p>
        </p:txBody>
      </p:sp>
      <p:sp>
        <p:nvSpPr>
          <p:cNvPr id="15" name="Freeform 171">
            <a:extLst>
              <a:ext uri="{FF2B5EF4-FFF2-40B4-BE49-F238E27FC236}">
                <a16:creationId xmlns:a16="http://schemas.microsoft.com/office/drawing/2014/main" id="{B42097DE-7EA1-4C8E-BE4B-C4DD675A12E4}"/>
              </a:ext>
            </a:extLst>
          </p:cNvPr>
          <p:cNvSpPr>
            <a:spLocks noEditPoints="1"/>
          </p:cNvSpPr>
          <p:nvPr/>
        </p:nvSpPr>
        <p:spPr bwMode="auto">
          <a:xfrm>
            <a:off x="1586637" y="3209271"/>
            <a:ext cx="976424" cy="836932"/>
          </a:xfrm>
          <a:custGeom>
            <a:avLst/>
            <a:gdLst>
              <a:gd name="T0" fmla="*/ 169 w 169"/>
              <a:gd name="T1" fmla="*/ 40 h 145"/>
              <a:gd name="T2" fmla="*/ 169 w 169"/>
              <a:gd name="T3" fmla="*/ 76 h 145"/>
              <a:gd name="T4" fmla="*/ 0 w 169"/>
              <a:gd name="T5" fmla="*/ 76 h 145"/>
              <a:gd name="T6" fmla="*/ 0 w 169"/>
              <a:gd name="T7" fmla="*/ 40 h 145"/>
              <a:gd name="T8" fmla="*/ 4 w 169"/>
              <a:gd name="T9" fmla="*/ 29 h 145"/>
              <a:gd name="T10" fmla="*/ 15 w 169"/>
              <a:gd name="T11" fmla="*/ 24 h 145"/>
              <a:gd name="T12" fmla="*/ 48 w 169"/>
              <a:gd name="T13" fmla="*/ 24 h 145"/>
              <a:gd name="T14" fmla="*/ 48 w 169"/>
              <a:gd name="T15" fmla="*/ 9 h 145"/>
              <a:gd name="T16" fmla="*/ 51 w 169"/>
              <a:gd name="T17" fmla="*/ 3 h 145"/>
              <a:gd name="T18" fmla="*/ 57 w 169"/>
              <a:gd name="T19" fmla="*/ 0 h 145"/>
              <a:gd name="T20" fmla="*/ 112 w 169"/>
              <a:gd name="T21" fmla="*/ 0 h 145"/>
              <a:gd name="T22" fmla="*/ 118 w 169"/>
              <a:gd name="T23" fmla="*/ 3 h 145"/>
              <a:gd name="T24" fmla="*/ 121 w 169"/>
              <a:gd name="T25" fmla="*/ 9 h 145"/>
              <a:gd name="T26" fmla="*/ 121 w 169"/>
              <a:gd name="T27" fmla="*/ 24 h 145"/>
              <a:gd name="T28" fmla="*/ 154 w 169"/>
              <a:gd name="T29" fmla="*/ 24 h 145"/>
              <a:gd name="T30" fmla="*/ 165 w 169"/>
              <a:gd name="T31" fmla="*/ 29 h 145"/>
              <a:gd name="T32" fmla="*/ 169 w 169"/>
              <a:gd name="T33" fmla="*/ 40 h 145"/>
              <a:gd name="T34" fmla="*/ 169 w 169"/>
              <a:gd name="T35" fmla="*/ 85 h 145"/>
              <a:gd name="T36" fmla="*/ 169 w 169"/>
              <a:gd name="T37" fmla="*/ 130 h 145"/>
              <a:gd name="T38" fmla="*/ 165 w 169"/>
              <a:gd name="T39" fmla="*/ 141 h 145"/>
              <a:gd name="T40" fmla="*/ 154 w 169"/>
              <a:gd name="T41" fmla="*/ 145 h 145"/>
              <a:gd name="T42" fmla="*/ 15 w 169"/>
              <a:gd name="T43" fmla="*/ 145 h 145"/>
              <a:gd name="T44" fmla="*/ 4 w 169"/>
              <a:gd name="T45" fmla="*/ 141 h 145"/>
              <a:gd name="T46" fmla="*/ 0 w 169"/>
              <a:gd name="T47" fmla="*/ 130 h 145"/>
              <a:gd name="T48" fmla="*/ 0 w 169"/>
              <a:gd name="T49" fmla="*/ 85 h 145"/>
              <a:gd name="T50" fmla="*/ 63 w 169"/>
              <a:gd name="T51" fmla="*/ 85 h 145"/>
              <a:gd name="T52" fmla="*/ 63 w 169"/>
              <a:gd name="T53" fmla="*/ 100 h 145"/>
              <a:gd name="T54" fmla="*/ 65 w 169"/>
              <a:gd name="T55" fmla="*/ 104 h 145"/>
              <a:gd name="T56" fmla="*/ 69 w 169"/>
              <a:gd name="T57" fmla="*/ 106 h 145"/>
              <a:gd name="T58" fmla="*/ 100 w 169"/>
              <a:gd name="T59" fmla="*/ 106 h 145"/>
              <a:gd name="T60" fmla="*/ 104 w 169"/>
              <a:gd name="T61" fmla="*/ 104 h 145"/>
              <a:gd name="T62" fmla="*/ 106 w 169"/>
              <a:gd name="T63" fmla="*/ 100 h 145"/>
              <a:gd name="T64" fmla="*/ 106 w 169"/>
              <a:gd name="T65" fmla="*/ 85 h 145"/>
              <a:gd name="T66" fmla="*/ 169 w 169"/>
              <a:gd name="T67" fmla="*/ 85 h 145"/>
              <a:gd name="T68" fmla="*/ 60 w 169"/>
              <a:gd name="T69" fmla="*/ 24 h 145"/>
              <a:gd name="T70" fmla="*/ 109 w 169"/>
              <a:gd name="T71" fmla="*/ 24 h 145"/>
              <a:gd name="T72" fmla="*/ 109 w 169"/>
              <a:gd name="T73" fmla="*/ 12 h 145"/>
              <a:gd name="T74" fmla="*/ 60 w 169"/>
              <a:gd name="T75" fmla="*/ 12 h 145"/>
              <a:gd name="T76" fmla="*/ 60 w 169"/>
              <a:gd name="T77" fmla="*/ 24 h 145"/>
              <a:gd name="T78" fmla="*/ 97 w 169"/>
              <a:gd name="T79" fmla="*/ 85 h 145"/>
              <a:gd name="T80" fmla="*/ 97 w 169"/>
              <a:gd name="T81" fmla="*/ 97 h 145"/>
              <a:gd name="T82" fmla="*/ 72 w 169"/>
              <a:gd name="T83" fmla="*/ 97 h 145"/>
              <a:gd name="T84" fmla="*/ 72 w 169"/>
              <a:gd name="T85" fmla="*/ 85 h 145"/>
              <a:gd name="T86" fmla="*/ 97 w 169"/>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5">
                <a:moveTo>
                  <a:pt x="169" y="40"/>
                </a:moveTo>
                <a:cubicBezTo>
                  <a:pt x="169" y="76"/>
                  <a:pt x="169" y="76"/>
                  <a:pt x="169" y="76"/>
                </a:cubicBezTo>
                <a:cubicBezTo>
                  <a:pt x="0" y="76"/>
                  <a:pt x="0" y="76"/>
                  <a:pt x="0" y="76"/>
                </a:cubicBezTo>
                <a:cubicBezTo>
                  <a:pt x="0" y="40"/>
                  <a:pt x="0" y="40"/>
                  <a:pt x="0" y="40"/>
                </a:cubicBezTo>
                <a:cubicBezTo>
                  <a:pt x="0" y="35"/>
                  <a:pt x="1" y="32"/>
                  <a:pt x="4" y="29"/>
                </a:cubicBezTo>
                <a:cubicBezTo>
                  <a:pt x="7" y="26"/>
                  <a:pt x="11" y="24"/>
                  <a:pt x="15" y="24"/>
                </a:cubicBezTo>
                <a:cubicBezTo>
                  <a:pt x="48" y="24"/>
                  <a:pt x="48" y="24"/>
                  <a:pt x="48" y="24"/>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4"/>
                  <a:pt x="121" y="24"/>
                  <a:pt x="121" y="24"/>
                </a:cubicBezTo>
                <a:cubicBezTo>
                  <a:pt x="154" y="24"/>
                  <a:pt x="154" y="24"/>
                  <a:pt x="154" y="24"/>
                </a:cubicBezTo>
                <a:cubicBezTo>
                  <a:pt x="158" y="24"/>
                  <a:pt x="162" y="26"/>
                  <a:pt x="165" y="29"/>
                </a:cubicBezTo>
                <a:cubicBezTo>
                  <a:pt x="168" y="32"/>
                  <a:pt x="169" y="35"/>
                  <a:pt x="169" y="40"/>
                </a:cubicBezTo>
                <a:close/>
                <a:moveTo>
                  <a:pt x="169" y="85"/>
                </a:moveTo>
                <a:cubicBezTo>
                  <a:pt x="169" y="130"/>
                  <a:pt x="169" y="130"/>
                  <a:pt x="169" y="130"/>
                </a:cubicBezTo>
                <a:cubicBezTo>
                  <a:pt x="169" y="134"/>
                  <a:pt x="168" y="138"/>
                  <a:pt x="165" y="141"/>
                </a:cubicBezTo>
                <a:cubicBezTo>
                  <a:pt x="162" y="144"/>
                  <a:pt x="158" y="145"/>
                  <a:pt x="154" y="145"/>
                </a:cubicBezTo>
                <a:cubicBezTo>
                  <a:pt x="15" y="145"/>
                  <a:pt x="15" y="145"/>
                  <a:pt x="15" y="145"/>
                </a:cubicBezTo>
                <a:cubicBezTo>
                  <a:pt x="11" y="145"/>
                  <a:pt x="7" y="144"/>
                  <a:pt x="4" y="141"/>
                </a:cubicBezTo>
                <a:cubicBezTo>
                  <a:pt x="1" y="138"/>
                  <a:pt x="0" y="134"/>
                  <a:pt x="0" y="130"/>
                </a:cubicBezTo>
                <a:cubicBezTo>
                  <a:pt x="0" y="85"/>
                  <a:pt x="0" y="85"/>
                  <a:pt x="0" y="85"/>
                </a:cubicBezTo>
                <a:cubicBezTo>
                  <a:pt x="63" y="85"/>
                  <a:pt x="63" y="85"/>
                  <a:pt x="63" y="85"/>
                </a:cubicBezTo>
                <a:cubicBezTo>
                  <a:pt x="63" y="100"/>
                  <a:pt x="63" y="100"/>
                  <a:pt x="63" y="100"/>
                </a:cubicBezTo>
                <a:cubicBezTo>
                  <a:pt x="63" y="102"/>
                  <a:pt x="64" y="103"/>
                  <a:pt x="65" y="104"/>
                </a:cubicBezTo>
                <a:cubicBezTo>
                  <a:pt x="66" y="106"/>
                  <a:pt x="68" y="106"/>
                  <a:pt x="69" y="106"/>
                </a:cubicBezTo>
                <a:cubicBezTo>
                  <a:pt x="100" y="106"/>
                  <a:pt x="100" y="106"/>
                  <a:pt x="100" y="106"/>
                </a:cubicBezTo>
                <a:cubicBezTo>
                  <a:pt x="101" y="106"/>
                  <a:pt x="103" y="106"/>
                  <a:pt x="104" y="104"/>
                </a:cubicBezTo>
                <a:cubicBezTo>
                  <a:pt x="105" y="103"/>
                  <a:pt x="106" y="102"/>
                  <a:pt x="106" y="100"/>
                </a:cubicBezTo>
                <a:cubicBezTo>
                  <a:pt x="106" y="85"/>
                  <a:pt x="106" y="85"/>
                  <a:pt x="106" y="85"/>
                </a:cubicBezTo>
                <a:lnTo>
                  <a:pt x="169" y="85"/>
                </a:lnTo>
                <a:close/>
                <a:moveTo>
                  <a:pt x="60" y="24"/>
                </a:moveTo>
                <a:cubicBezTo>
                  <a:pt x="109" y="24"/>
                  <a:pt x="109" y="24"/>
                  <a:pt x="109" y="24"/>
                </a:cubicBezTo>
                <a:cubicBezTo>
                  <a:pt x="109" y="12"/>
                  <a:pt x="109" y="12"/>
                  <a:pt x="109" y="12"/>
                </a:cubicBezTo>
                <a:cubicBezTo>
                  <a:pt x="60" y="12"/>
                  <a:pt x="60" y="12"/>
                  <a:pt x="60" y="12"/>
                </a:cubicBezTo>
                <a:lnTo>
                  <a:pt x="60" y="24"/>
                </a:lnTo>
                <a:close/>
                <a:moveTo>
                  <a:pt x="97" y="85"/>
                </a:moveTo>
                <a:cubicBezTo>
                  <a:pt x="97" y="97"/>
                  <a:pt x="97" y="97"/>
                  <a:pt x="97" y="97"/>
                </a:cubicBezTo>
                <a:cubicBezTo>
                  <a:pt x="72" y="97"/>
                  <a:pt x="72" y="97"/>
                  <a:pt x="72" y="97"/>
                </a:cubicBezTo>
                <a:cubicBezTo>
                  <a:pt x="72" y="85"/>
                  <a:pt x="72" y="85"/>
                  <a:pt x="72" y="85"/>
                </a:cubicBezTo>
                <a:lnTo>
                  <a:pt x="97" y="85"/>
                </a:lnTo>
                <a:close/>
              </a:path>
            </a:pathLst>
          </a:custGeom>
          <a:blipFill>
            <a:blip r:embed="rId4" cstate="email">
              <a:extLst>
                <a:ext uri="{28A0092B-C50C-407E-A947-70E740481C1C}">
                  <a14:useLocalDpi xmlns:a14="http://schemas.microsoft.com/office/drawing/2010/main"/>
                </a:ext>
              </a:extLst>
            </a:blip>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lumMod val="50000"/>
                </a:schemeClr>
              </a:solidFill>
              <a:sym typeface="+mn-lt"/>
            </a:endParaRPr>
          </a:p>
        </p:txBody>
      </p:sp>
      <p:sp>
        <p:nvSpPr>
          <p:cNvPr id="24" name="Object 50007">
            <a:extLst>
              <a:ext uri="{FF2B5EF4-FFF2-40B4-BE49-F238E27FC236}">
                <a16:creationId xmlns:a16="http://schemas.microsoft.com/office/drawing/2014/main" id="{7CCE0C0D-60E3-460E-8265-4BA0AE082593}"/>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sp>
        <p:nvSpPr>
          <p:cNvPr id="26" name="Object 50007">
            <a:extLst>
              <a:ext uri="{FF2B5EF4-FFF2-40B4-BE49-F238E27FC236}">
                <a16:creationId xmlns:a16="http://schemas.microsoft.com/office/drawing/2014/main" id="{3B3B16EA-F0FE-4223-BE61-964AB9B3E3AA}"/>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pic>
        <p:nvPicPr>
          <p:cNvPr id="27" name="图片 26">
            <a:extLst>
              <a:ext uri="{FF2B5EF4-FFF2-40B4-BE49-F238E27FC236}">
                <a16:creationId xmlns:a16="http://schemas.microsoft.com/office/drawing/2014/main" id="{FAE26D15-942B-4A3E-98A0-77E1C02553E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807" t="1399" r="64002" b="53090"/>
          <a:stretch/>
        </p:blipFill>
        <p:spPr>
          <a:xfrm>
            <a:off x="1138770" y="1165209"/>
            <a:ext cx="2120430" cy="1866900"/>
          </a:xfrm>
          <a:prstGeom prst="rect">
            <a:avLst/>
          </a:prstGeom>
        </p:spPr>
      </p:pic>
      <p:sp>
        <p:nvSpPr>
          <p:cNvPr id="28" name="文本框 27">
            <a:extLst>
              <a:ext uri="{FF2B5EF4-FFF2-40B4-BE49-F238E27FC236}">
                <a16:creationId xmlns:a16="http://schemas.microsoft.com/office/drawing/2014/main" id="{65F637CA-0471-4459-A058-6F50C30BEED0}"/>
              </a:ext>
            </a:extLst>
          </p:cNvPr>
          <p:cNvSpPr txBox="1"/>
          <p:nvPr/>
        </p:nvSpPr>
        <p:spPr>
          <a:xfrm>
            <a:off x="3259199" y="1513884"/>
            <a:ext cx="6819900" cy="1077218"/>
          </a:xfrm>
          <a:prstGeom prst="rect">
            <a:avLst/>
          </a:prstGeom>
          <a:noFill/>
        </p:spPr>
        <p:txBody>
          <a:bodyPr wrap="square" rtlCol="0">
            <a:spAutoFit/>
          </a:bodyPr>
          <a:lstStyle/>
          <a:p>
            <a:pPr>
              <a:defRPr/>
            </a:pPr>
            <a:r>
              <a:rPr lang="zh-CN" altLang="en-US" sz="6400" b="1" dirty="0">
                <a:latin typeface="方正喵呜体" panose="02010600010101010101" pitchFamily="2" charset="-122"/>
                <a:ea typeface="方正喵呜体" panose="02010600010101010101" pitchFamily="2" charset="-122"/>
                <a:cs typeface="萝莉体 第二版" panose="02000500000000000000" pitchFamily="2" charset="-122"/>
                <a:sym typeface="+mn-lt"/>
              </a:rPr>
              <a:t>项目特色</a:t>
            </a:r>
          </a:p>
        </p:txBody>
      </p:sp>
      <p:sp>
        <p:nvSpPr>
          <p:cNvPr id="19" name="Freeform 173">
            <a:extLst>
              <a:ext uri="{FF2B5EF4-FFF2-40B4-BE49-F238E27FC236}">
                <a16:creationId xmlns:a16="http://schemas.microsoft.com/office/drawing/2014/main" id="{76759079-D84E-4114-8483-DA076309F9B4}"/>
              </a:ext>
            </a:extLst>
          </p:cNvPr>
          <p:cNvSpPr>
            <a:spLocks noEditPoints="1"/>
          </p:cNvSpPr>
          <p:nvPr/>
        </p:nvSpPr>
        <p:spPr bwMode="auto">
          <a:xfrm>
            <a:off x="12626387" y="1485900"/>
            <a:ext cx="896182" cy="836932"/>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blipFill>
            <a:blip r:embed="rId4" cstate="email">
              <a:extLst>
                <a:ext uri="{28A0092B-C50C-407E-A947-70E740481C1C}">
                  <a14:useLocalDpi xmlns:a14="http://schemas.microsoft.com/office/drawing/2010/main"/>
                </a:ext>
              </a:extLst>
            </a:blip>
            <a:stretch>
              <a:fillRect/>
            </a:stretch>
          </a:blipFill>
          <a:ln>
            <a:noFill/>
          </a:ln>
          <a:effectLst>
            <a:outerShdw blurRad="292100" dist="266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50000"/>
                </a:schemeClr>
              </a:solidFill>
              <a:latin typeface="Agency FB" panose="020B0503020202020204" pitchFamily="34" charset="0"/>
              <a:sym typeface="+mn-lt"/>
            </a:endParaRPr>
          </a:p>
        </p:txBody>
      </p:sp>
      <p:sp>
        <p:nvSpPr>
          <p:cNvPr id="3" name="矩形 2">
            <a:extLst>
              <a:ext uri="{FF2B5EF4-FFF2-40B4-BE49-F238E27FC236}">
                <a16:creationId xmlns:a16="http://schemas.microsoft.com/office/drawing/2014/main" id="{BC13579B-9FAF-4AB4-AFC2-808C3B9A5021}"/>
              </a:ext>
            </a:extLst>
          </p:cNvPr>
          <p:cNvSpPr/>
          <p:nvPr/>
        </p:nvSpPr>
        <p:spPr>
          <a:xfrm>
            <a:off x="2563061" y="3209271"/>
            <a:ext cx="9304351" cy="1107996"/>
          </a:xfrm>
          <a:prstGeom prst="rect">
            <a:avLst/>
          </a:prstGeom>
        </p:spPr>
        <p:txBody>
          <a:bodyPr wrap="square">
            <a:spAutoFit/>
          </a:bodyPr>
          <a:lstStyle/>
          <a:p>
            <a:pPr marL="285750" lvl="0" indent="-285750">
              <a:lnSpc>
                <a:spcPct val="150000"/>
              </a:lnSpc>
              <a:buFont typeface="Wingdings" panose="05000000000000000000" pitchFamily="2" charset="2"/>
              <a:buChar char="Ø"/>
            </a:pPr>
            <a:r>
              <a:rPr lang="zh-CN" altLang="en-US" sz="4400" b="1" spc="-10" dirty="0">
                <a:latin typeface="楷体" panose="02010609060101010101" pitchFamily="49" charset="-122"/>
                <a:ea typeface="楷体" panose="02010609060101010101" pitchFamily="49" charset="-122"/>
                <a:cs typeface="宋体" panose="02010600030101010101" pitchFamily="2" charset="-122"/>
              </a:rPr>
              <a:t>校本研修活动考勤表</a:t>
            </a:r>
            <a:endParaRPr lang="en-US" altLang="zh-CN" sz="4400" b="1" spc="-10" dirty="0">
              <a:latin typeface="楷体" panose="02010609060101010101" pitchFamily="49" charset="-122"/>
              <a:ea typeface="楷体" panose="02010609060101010101" pitchFamily="49" charset="-122"/>
              <a:cs typeface="宋体" panose="02010600030101010101" pitchFamily="2" charset="-122"/>
            </a:endParaRPr>
          </a:p>
        </p:txBody>
      </p:sp>
      <p:sp>
        <p:nvSpPr>
          <p:cNvPr id="17" name="矩形 16">
            <a:extLst>
              <a:ext uri="{FF2B5EF4-FFF2-40B4-BE49-F238E27FC236}">
                <a16:creationId xmlns:a16="http://schemas.microsoft.com/office/drawing/2014/main" id="{BC13579B-9FAF-4AB4-AFC2-808C3B9A5021}"/>
              </a:ext>
            </a:extLst>
          </p:cNvPr>
          <p:cNvSpPr/>
          <p:nvPr/>
        </p:nvSpPr>
        <p:spPr>
          <a:xfrm>
            <a:off x="13867529" y="1441280"/>
            <a:ext cx="6026849" cy="1107996"/>
          </a:xfrm>
          <a:prstGeom prst="rect">
            <a:avLst/>
          </a:prstGeom>
        </p:spPr>
        <p:txBody>
          <a:bodyPr wrap="square">
            <a:spAutoFit/>
          </a:bodyPr>
          <a:lstStyle/>
          <a:p>
            <a:pPr marL="285750" lvl="0" indent="-285750">
              <a:lnSpc>
                <a:spcPct val="150000"/>
              </a:lnSpc>
              <a:buFont typeface="Wingdings" panose="05000000000000000000" pitchFamily="2" charset="2"/>
              <a:buChar char="Ø"/>
            </a:pPr>
            <a:r>
              <a:rPr lang="zh-CN" altLang="en-US" sz="4400" b="1" spc="-10" dirty="0">
                <a:latin typeface="楷体" panose="02010609060101010101" pitchFamily="49" charset="-122"/>
                <a:ea typeface="楷体" panose="02010609060101010101" pitchFamily="49" charset="-122"/>
                <a:cs typeface="宋体" panose="02010600030101010101" pitchFamily="2" charset="-122"/>
              </a:rPr>
              <a:t>校本研修活动照片</a:t>
            </a:r>
            <a:endParaRPr lang="en-US" altLang="zh-CN" sz="4400" b="1" spc="-10" dirty="0">
              <a:latin typeface="楷体" panose="02010609060101010101" pitchFamily="49" charset="-122"/>
              <a:ea typeface="楷体" panose="02010609060101010101" pitchFamily="49" charset="-122"/>
              <a:cs typeface="宋体" panose="02010600030101010101" pitchFamily="2" charset="-122"/>
            </a:endParaRPr>
          </a:p>
        </p:txBody>
      </p:sp>
      <p:pic>
        <p:nvPicPr>
          <p:cNvPr id="21" name="图片 20" descr="图示, 示意图&#10;&#10;描述已自动生成">
            <a:extLst>
              <a:ext uri="{FF2B5EF4-FFF2-40B4-BE49-F238E27FC236}">
                <a16:creationId xmlns:a16="http://schemas.microsoft.com/office/drawing/2014/main" id="{60EB3825-DA18-4E9C-A2FC-45BA802E50C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259199" y="4847859"/>
            <a:ext cx="3724987" cy="4966649"/>
          </a:xfrm>
          <a:prstGeom prst="rect">
            <a:avLst/>
          </a:prstGeom>
        </p:spPr>
      </p:pic>
      <p:pic>
        <p:nvPicPr>
          <p:cNvPr id="23" name="图片 22">
            <a:extLst>
              <a:ext uri="{FF2B5EF4-FFF2-40B4-BE49-F238E27FC236}">
                <a16:creationId xmlns:a16="http://schemas.microsoft.com/office/drawing/2014/main" id="{5BF910C2-D4FD-415A-981D-C795A68E899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563061" y="6001520"/>
            <a:ext cx="4014889" cy="5353186"/>
          </a:xfrm>
          <a:prstGeom prst="rect">
            <a:avLst/>
          </a:prstGeom>
        </p:spPr>
      </p:pic>
      <p:pic>
        <p:nvPicPr>
          <p:cNvPr id="25" name="图片 24" descr="图示&#10;&#10;描述已自动生成">
            <a:extLst>
              <a:ext uri="{FF2B5EF4-FFF2-40B4-BE49-F238E27FC236}">
                <a16:creationId xmlns:a16="http://schemas.microsoft.com/office/drawing/2014/main" id="{A9FA8D12-B83B-4775-BB8C-2D5DDFF5063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984186" y="4847859"/>
            <a:ext cx="3519369" cy="4692492"/>
          </a:xfrm>
          <a:prstGeom prst="rect">
            <a:avLst/>
          </a:prstGeom>
        </p:spPr>
      </p:pic>
      <p:pic>
        <p:nvPicPr>
          <p:cNvPr id="29" name="图片 28">
            <a:extLst>
              <a:ext uri="{FF2B5EF4-FFF2-40B4-BE49-F238E27FC236}">
                <a16:creationId xmlns:a16="http://schemas.microsoft.com/office/drawing/2014/main" id="{CAF26902-7EB5-4697-9759-6B258287CAB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111235" y="6495816"/>
            <a:ext cx="3644168" cy="4858890"/>
          </a:xfrm>
          <a:prstGeom prst="rect">
            <a:avLst/>
          </a:prstGeom>
        </p:spPr>
      </p:pic>
      <p:pic>
        <p:nvPicPr>
          <p:cNvPr id="30" name="图片 29">
            <a:extLst>
              <a:ext uri="{FF2B5EF4-FFF2-40B4-BE49-F238E27FC236}">
                <a16:creationId xmlns:a16="http://schemas.microsoft.com/office/drawing/2014/main" id="{A87D29EC-F412-4E3C-9F0D-D5FFDE73F8D4}"/>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391026" y="7897107"/>
            <a:ext cx="3382610" cy="4510146"/>
          </a:xfrm>
          <a:prstGeom prst="rect">
            <a:avLst/>
          </a:prstGeom>
        </p:spPr>
      </p:pic>
      <p:pic>
        <p:nvPicPr>
          <p:cNvPr id="31" name="图片 30">
            <a:extLst>
              <a:ext uri="{FF2B5EF4-FFF2-40B4-BE49-F238E27FC236}">
                <a16:creationId xmlns:a16="http://schemas.microsoft.com/office/drawing/2014/main" id="{5BF910C2-D4FD-415A-981D-C795A68E899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23623" y="5393909"/>
            <a:ext cx="4014889" cy="5353186"/>
          </a:xfrm>
          <a:prstGeom prst="rect">
            <a:avLst/>
          </a:prstGeom>
        </p:spPr>
      </p:pic>
      <p:pic>
        <p:nvPicPr>
          <p:cNvPr id="32" name="图片 31" descr="图示, 示意图&#10;&#10;描述已自动生成">
            <a:extLst>
              <a:ext uri="{FF2B5EF4-FFF2-40B4-BE49-F238E27FC236}">
                <a16:creationId xmlns:a16="http://schemas.microsoft.com/office/drawing/2014/main" id="{629818E5-98D5-4922-B2F3-16AF21ADB60F}"/>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143340" y="5250297"/>
            <a:ext cx="3454275" cy="4605700"/>
          </a:xfrm>
          <a:prstGeom prst="rect">
            <a:avLst/>
          </a:prstGeom>
        </p:spPr>
      </p:pic>
      <p:pic>
        <p:nvPicPr>
          <p:cNvPr id="33" name="图片 32" descr="图示&#10;&#10;描述已自动生成">
            <a:extLst>
              <a:ext uri="{FF2B5EF4-FFF2-40B4-BE49-F238E27FC236}">
                <a16:creationId xmlns:a16="http://schemas.microsoft.com/office/drawing/2014/main" id="{A9FA8D12-B83B-4775-BB8C-2D5DDFF5063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577950" y="5122016"/>
            <a:ext cx="3519369" cy="4692492"/>
          </a:xfrm>
          <a:prstGeom prst="rect">
            <a:avLst/>
          </a:prstGeom>
        </p:spPr>
      </p:pic>
      <p:pic>
        <p:nvPicPr>
          <p:cNvPr id="34" name="图片 33" descr="图示, 表格&#10;&#10;描述已自动生成">
            <a:extLst>
              <a:ext uri="{FF2B5EF4-FFF2-40B4-BE49-F238E27FC236}">
                <a16:creationId xmlns:a16="http://schemas.microsoft.com/office/drawing/2014/main" id="{F19829DD-2DBB-466E-8214-8C0C3E99A8B8}"/>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666182" y="5250297"/>
            <a:ext cx="3030599" cy="4040799"/>
          </a:xfrm>
          <a:prstGeom prst="rect">
            <a:avLst/>
          </a:prstGeom>
        </p:spPr>
      </p:pic>
      <p:pic>
        <p:nvPicPr>
          <p:cNvPr id="35" name="图片 34" descr="一群人坐在桌子前&#10;&#10;描述已自动生成">
            <a:extLst>
              <a:ext uri="{FF2B5EF4-FFF2-40B4-BE49-F238E27FC236}">
                <a16:creationId xmlns:a16="http://schemas.microsoft.com/office/drawing/2014/main" id="{43B9253D-C85A-4FB5-96EE-B20669665057}"/>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2960184" y="2689181"/>
            <a:ext cx="6487560" cy="4865670"/>
          </a:xfrm>
          <a:prstGeom prst="rect">
            <a:avLst/>
          </a:prstGeom>
        </p:spPr>
      </p:pic>
      <p:pic>
        <p:nvPicPr>
          <p:cNvPr id="36" name="图片 35">
            <a:extLst>
              <a:ext uri="{FF2B5EF4-FFF2-40B4-BE49-F238E27FC236}">
                <a16:creationId xmlns:a16="http://schemas.microsoft.com/office/drawing/2014/main" id="{1E678F7E-2BB3-4857-B342-28969DBCE33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4711705" y="3667217"/>
            <a:ext cx="6224806" cy="4668605"/>
          </a:xfrm>
          <a:prstGeom prst="rect">
            <a:avLst/>
          </a:prstGeom>
        </p:spPr>
      </p:pic>
      <p:pic>
        <p:nvPicPr>
          <p:cNvPr id="37" name="图片 36">
            <a:extLst>
              <a:ext uri="{FF2B5EF4-FFF2-40B4-BE49-F238E27FC236}">
                <a16:creationId xmlns:a16="http://schemas.microsoft.com/office/drawing/2014/main" id="{319DC08A-2EC0-4EDA-9547-0900A4BB5A7D}"/>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6203964" y="4147222"/>
            <a:ext cx="5405613" cy="7207484"/>
          </a:xfrm>
          <a:prstGeom prst="rect">
            <a:avLst/>
          </a:prstGeom>
        </p:spPr>
      </p:pic>
      <p:pic>
        <p:nvPicPr>
          <p:cNvPr id="38" name="图片 37" descr="图片包含 人, 室内, 窗户, 男人&#10;&#10;描述已自动生成">
            <a:extLst>
              <a:ext uri="{FF2B5EF4-FFF2-40B4-BE49-F238E27FC236}">
                <a16:creationId xmlns:a16="http://schemas.microsoft.com/office/drawing/2014/main" id="{90249E30-0137-40EE-A37C-88319102137D}"/>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5715445" y="6495816"/>
            <a:ext cx="5894132" cy="5378788"/>
          </a:xfrm>
          <a:prstGeom prst="rect">
            <a:avLst/>
          </a:prstGeom>
        </p:spPr>
      </p:pic>
      <p:pic>
        <p:nvPicPr>
          <p:cNvPr id="39" name="图片 38" descr="人们在房间里&#10;&#10;描述已自动生成">
            <a:extLst>
              <a:ext uri="{FF2B5EF4-FFF2-40B4-BE49-F238E27FC236}">
                <a16:creationId xmlns:a16="http://schemas.microsoft.com/office/drawing/2014/main" id="{CB4E314A-44B3-4076-8022-DCA4B1945434}"/>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6203964" y="8074900"/>
            <a:ext cx="5770286" cy="4332353"/>
          </a:xfrm>
          <a:prstGeom prst="rect">
            <a:avLst/>
          </a:prstGeom>
        </p:spPr>
      </p:pic>
    </p:spTree>
    <p:extLst>
      <p:ext uri="{BB962C8B-B14F-4D97-AF65-F5344CB8AC3E}">
        <p14:creationId xmlns:p14="http://schemas.microsoft.com/office/powerpoint/2010/main" val="2922538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par>
                                <p:cTn id="8" presetID="3" presetClass="entr" presetSubtype="1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blinds(horizontal)">
                                      <p:cBhvr>
                                        <p:cTn id="10" dur="500"/>
                                        <p:tgtEl>
                                          <p:spTgt spid="29"/>
                                        </p:tgtEl>
                                      </p:cBhvr>
                                    </p:animEffect>
                                  </p:childTnLst>
                                </p:cTn>
                              </p:par>
                              <p:par>
                                <p:cTn id="11" presetID="3" presetClass="entr" presetSubtype="1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blinds(horizontal)">
                                      <p:cBhvr>
                                        <p:cTn id="13" dur="500"/>
                                        <p:tgtEl>
                                          <p:spTgt spid="30"/>
                                        </p:tgtEl>
                                      </p:cBhvr>
                                    </p:animEffect>
                                  </p:childTnLst>
                                </p:cTn>
                              </p:par>
                              <p:par>
                                <p:cTn id="14" presetID="3" presetClass="entr" presetSubtype="1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par>
                                <p:cTn id="17" presetID="3" presetClass="entr" presetSubtype="1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500"/>
                                        <p:tgtEl>
                                          <p:spTgt spid="21"/>
                                        </p:tgtEl>
                                      </p:cBhvr>
                                    </p:animEffect>
                                  </p:childTnLst>
                                </p:cTn>
                              </p:par>
                              <p:par>
                                <p:cTn id="20" presetID="3" presetClass="entr" presetSubtype="1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blinds(horizontal)">
                                      <p:cBhvr>
                                        <p:cTn id="22" dur="500"/>
                                        <p:tgtEl>
                                          <p:spTgt spid="32"/>
                                        </p:tgtEl>
                                      </p:cBhvr>
                                    </p:animEffect>
                                  </p:childTnLst>
                                </p:cTn>
                              </p:par>
                              <p:par>
                                <p:cTn id="23" presetID="3" presetClass="entr" presetSubtype="1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blinds(horizontal)">
                                      <p:cBhvr>
                                        <p:cTn id="25" dur="500"/>
                                        <p:tgtEl>
                                          <p:spTgt spid="34"/>
                                        </p:tgtEl>
                                      </p:cBhvr>
                                    </p:animEffect>
                                  </p:childTnLst>
                                </p:cTn>
                              </p:par>
                              <p:par>
                                <p:cTn id="26" presetID="3" presetClass="entr" presetSubtype="1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blinds(horizontal)">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blinds(horizontal)">
                                      <p:cBhvr>
                                        <p:cTn id="33" dur="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additive="base">
                                        <p:cTn id="42" dur="500" fill="hold"/>
                                        <p:tgtEl>
                                          <p:spTgt spid="38"/>
                                        </p:tgtEl>
                                        <p:attrNameLst>
                                          <p:attrName>ppt_x</p:attrName>
                                        </p:attrNameLst>
                                      </p:cBhvr>
                                      <p:tavLst>
                                        <p:tav tm="0">
                                          <p:val>
                                            <p:strVal val="#ppt_x"/>
                                          </p:val>
                                        </p:tav>
                                        <p:tav tm="100000">
                                          <p:val>
                                            <p:strVal val="#ppt_x"/>
                                          </p:val>
                                        </p:tav>
                                      </p:tavLst>
                                    </p:anim>
                                    <p:anim calcmode="lin" valueType="num">
                                      <p:cBhvr additive="base">
                                        <p:cTn id="43"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002" name="image 60002"/>
          <p:cNvPicPr>
            <a:picLocks noChangeAspect="1"/>
          </p:cNvPicPr>
          <p:nvPr/>
        </p:nvPicPr>
        <p:blipFill>
          <a:blip r:embed="rId3"/>
          <a:srcRect/>
          <a:stretch>
            <a:fillRect/>
          </a:stretch>
        </p:blipFill>
        <p:spPr>
          <a:xfrm>
            <a:off x="0" y="194776"/>
            <a:ext cx="24384000" cy="13703300"/>
          </a:xfrm>
          <a:prstGeom prst="rect">
            <a:avLst/>
          </a:prstGeom>
        </p:spPr>
      </p:pic>
      <p:sp>
        <p:nvSpPr>
          <p:cNvPr id="14" name="TextBox 21">
            <a:extLst>
              <a:ext uri="{FF2B5EF4-FFF2-40B4-BE49-F238E27FC236}">
                <a16:creationId xmlns:a16="http://schemas.microsoft.com/office/drawing/2014/main" id="{765E890E-83C0-4615-81BC-B99DED30D251}"/>
              </a:ext>
            </a:extLst>
          </p:cNvPr>
          <p:cNvSpPr txBox="1">
            <a:spLocks noChangeArrowheads="1"/>
          </p:cNvSpPr>
          <p:nvPr/>
        </p:nvSpPr>
        <p:spPr bwMode="auto">
          <a:xfrm>
            <a:off x="5509649" y="1995278"/>
            <a:ext cx="523220" cy="10102296"/>
          </a:xfrm>
          <a:prstGeom prst="rect">
            <a:avLst/>
          </a:prstGeom>
          <a:noFill/>
          <a:ln w="9525">
            <a:noFill/>
            <a:miter lim="800000"/>
          </a:ln>
        </p:spPr>
        <p:txBody>
          <a:bodyPr vert="eaVert" wrap="square">
            <a:spAutoFit/>
          </a:bodyPr>
          <a:lstStyle/>
          <a:p>
            <a:endParaRPr lang="zh-CN" altLang="en-US" sz="2200">
              <a:solidFill>
                <a:schemeClr val="tx1">
                  <a:lumMod val="75000"/>
                  <a:lumOff val="25000"/>
                </a:schemeClr>
              </a:solidFill>
              <a:latin typeface="Calibri" panose="020F0502020204030204" pitchFamily="34" charset="0"/>
            </a:endParaRPr>
          </a:p>
        </p:txBody>
      </p:sp>
      <p:sp>
        <p:nvSpPr>
          <p:cNvPr id="15" name="Freeform 171">
            <a:extLst>
              <a:ext uri="{FF2B5EF4-FFF2-40B4-BE49-F238E27FC236}">
                <a16:creationId xmlns:a16="http://schemas.microsoft.com/office/drawing/2014/main" id="{B42097DE-7EA1-4C8E-BE4B-C4DD675A12E4}"/>
              </a:ext>
            </a:extLst>
          </p:cNvPr>
          <p:cNvSpPr>
            <a:spLocks noEditPoints="1"/>
          </p:cNvSpPr>
          <p:nvPr/>
        </p:nvSpPr>
        <p:spPr bwMode="auto">
          <a:xfrm>
            <a:off x="1586637" y="3209271"/>
            <a:ext cx="976424" cy="836932"/>
          </a:xfrm>
          <a:custGeom>
            <a:avLst/>
            <a:gdLst>
              <a:gd name="T0" fmla="*/ 169 w 169"/>
              <a:gd name="T1" fmla="*/ 40 h 145"/>
              <a:gd name="T2" fmla="*/ 169 w 169"/>
              <a:gd name="T3" fmla="*/ 76 h 145"/>
              <a:gd name="T4" fmla="*/ 0 w 169"/>
              <a:gd name="T5" fmla="*/ 76 h 145"/>
              <a:gd name="T6" fmla="*/ 0 w 169"/>
              <a:gd name="T7" fmla="*/ 40 h 145"/>
              <a:gd name="T8" fmla="*/ 4 w 169"/>
              <a:gd name="T9" fmla="*/ 29 h 145"/>
              <a:gd name="T10" fmla="*/ 15 w 169"/>
              <a:gd name="T11" fmla="*/ 24 h 145"/>
              <a:gd name="T12" fmla="*/ 48 w 169"/>
              <a:gd name="T13" fmla="*/ 24 h 145"/>
              <a:gd name="T14" fmla="*/ 48 w 169"/>
              <a:gd name="T15" fmla="*/ 9 h 145"/>
              <a:gd name="T16" fmla="*/ 51 w 169"/>
              <a:gd name="T17" fmla="*/ 3 h 145"/>
              <a:gd name="T18" fmla="*/ 57 w 169"/>
              <a:gd name="T19" fmla="*/ 0 h 145"/>
              <a:gd name="T20" fmla="*/ 112 w 169"/>
              <a:gd name="T21" fmla="*/ 0 h 145"/>
              <a:gd name="T22" fmla="*/ 118 w 169"/>
              <a:gd name="T23" fmla="*/ 3 h 145"/>
              <a:gd name="T24" fmla="*/ 121 w 169"/>
              <a:gd name="T25" fmla="*/ 9 h 145"/>
              <a:gd name="T26" fmla="*/ 121 w 169"/>
              <a:gd name="T27" fmla="*/ 24 h 145"/>
              <a:gd name="T28" fmla="*/ 154 w 169"/>
              <a:gd name="T29" fmla="*/ 24 h 145"/>
              <a:gd name="T30" fmla="*/ 165 w 169"/>
              <a:gd name="T31" fmla="*/ 29 h 145"/>
              <a:gd name="T32" fmla="*/ 169 w 169"/>
              <a:gd name="T33" fmla="*/ 40 h 145"/>
              <a:gd name="T34" fmla="*/ 169 w 169"/>
              <a:gd name="T35" fmla="*/ 85 h 145"/>
              <a:gd name="T36" fmla="*/ 169 w 169"/>
              <a:gd name="T37" fmla="*/ 130 h 145"/>
              <a:gd name="T38" fmla="*/ 165 w 169"/>
              <a:gd name="T39" fmla="*/ 141 h 145"/>
              <a:gd name="T40" fmla="*/ 154 w 169"/>
              <a:gd name="T41" fmla="*/ 145 h 145"/>
              <a:gd name="T42" fmla="*/ 15 w 169"/>
              <a:gd name="T43" fmla="*/ 145 h 145"/>
              <a:gd name="T44" fmla="*/ 4 w 169"/>
              <a:gd name="T45" fmla="*/ 141 h 145"/>
              <a:gd name="T46" fmla="*/ 0 w 169"/>
              <a:gd name="T47" fmla="*/ 130 h 145"/>
              <a:gd name="T48" fmla="*/ 0 w 169"/>
              <a:gd name="T49" fmla="*/ 85 h 145"/>
              <a:gd name="T50" fmla="*/ 63 w 169"/>
              <a:gd name="T51" fmla="*/ 85 h 145"/>
              <a:gd name="T52" fmla="*/ 63 w 169"/>
              <a:gd name="T53" fmla="*/ 100 h 145"/>
              <a:gd name="T54" fmla="*/ 65 w 169"/>
              <a:gd name="T55" fmla="*/ 104 h 145"/>
              <a:gd name="T56" fmla="*/ 69 w 169"/>
              <a:gd name="T57" fmla="*/ 106 h 145"/>
              <a:gd name="T58" fmla="*/ 100 w 169"/>
              <a:gd name="T59" fmla="*/ 106 h 145"/>
              <a:gd name="T60" fmla="*/ 104 w 169"/>
              <a:gd name="T61" fmla="*/ 104 h 145"/>
              <a:gd name="T62" fmla="*/ 106 w 169"/>
              <a:gd name="T63" fmla="*/ 100 h 145"/>
              <a:gd name="T64" fmla="*/ 106 w 169"/>
              <a:gd name="T65" fmla="*/ 85 h 145"/>
              <a:gd name="T66" fmla="*/ 169 w 169"/>
              <a:gd name="T67" fmla="*/ 85 h 145"/>
              <a:gd name="T68" fmla="*/ 60 w 169"/>
              <a:gd name="T69" fmla="*/ 24 h 145"/>
              <a:gd name="T70" fmla="*/ 109 w 169"/>
              <a:gd name="T71" fmla="*/ 24 h 145"/>
              <a:gd name="T72" fmla="*/ 109 w 169"/>
              <a:gd name="T73" fmla="*/ 12 h 145"/>
              <a:gd name="T74" fmla="*/ 60 w 169"/>
              <a:gd name="T75" fmla="*/ 12 h 145"/>
              <a:gd name="T76" fmla="*/ 60 w 169"/>
              <a:gd name="T77" fmla="*/ 24 h 145"/>
              <a:gd name="T78" fmla="*/ 97 w 169"/>
              <a:gd name="T79" fmla="*/ 85 h 145"/>
              <a:gd name="T80" fmla="*/ 97 w 169"/>
              <a:gd name="T81" fmla="*/ 97 h 145"/>
              <a:gd name="T82" fmla="*/ 72 w 169"/>
              <a:gd name="T83" fmla="*/ 97 h 145"/>
              <a:gd name="T84" fmla="*/ 72 w 169"/>
              <a:gd name="T85" fmla="*/ 85 h 145"/>
              <a:gd name="T86" fmla="*/ 97 w 169"/>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5">
                <a:moveTo>
                  <a:pt x="169" y="40"/>
                </a:moveTo>
                <a:cubicBezTo>
                  <a:pt x="169" y="76"/>
                  <a:pt x="169" y="76"/>
                  <a:pt x="169" y="76"/>
                </a:cubicBezTo>
                <a:cubicBezTo>
                  <a:pt x="0" y="76"/>
                  <a:pt x="0" y="76"/>
                  <a:pt x="0" y="76"/>
                </a:cubicBezTo>
                <a:cubicBezTo>
                  <a:pt x="0" y="40"/>
                  <a:pt x="0" y="40"/>
                  <a:pt x="0" y="40"/>
                </a:cubicBezTo>
                <a:cubicBezTo>
                  <a:pt x="0" y="35"/>
                  <a:pt x="1" y="32"/>
                  <a:pt x="4" y="29"/>
                </a:cubicBezTo>
                <a:cubicBezTo>
                  <a:pt x="7" y="26"/>
                  <a:pt x="11" y="24"/>
                  <a:pt x="15" y="24"/>
                </a:cubicBezTo>
                <a:cubicBezTo>
                  <a:pt x="48" y="24"/>
                  <a:pt x="48" y="24"/>
                  <a:pt x="48" y="24"/>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4"/>
                  <a:pt x="121" y="24"/>
                  <a:pt x="121" y="24"/>
                </a:cubicBezTo>
                <a:cubicBezTo>
                  <a:pt x="154" y="24"/>
                  <a:pt x="154" y="24"/>
                  <a:pt x="154" y="24"/>
                </a:cubicBezTo>
                <a:cubicBezTo>
                  <a:pt x="158" y="24"/>
                  <a:pt x="162" y="26"/>
                  <a:pt x="165" y="29"/>
                </a:cubicBezTo>
                <a:cubicBezTo>
                  <a:pt x="168" y="32"/>
                  <a:pt x="169" y="35"/>
                  <a:pt x="169" y="40"/>
                </a:cubicBezTo>
                <a:close/>
                <a:moveTo>
                  <a:pt x="169" y="85"/>
                </a:moveTo>
                <a:cubicBezTo>
                  <a:pt x="169" y="130"/>
                  <a:pt x="169" y="130"/>
                  <a:pt x="169" y="130"/>
                </a:cubicBezTo>
                <a:cubicBezTo>
                  <a:pt x="169" y="134"/>
                  <a:pt x="168" y="138"/>
                  <a:pt x="165" y="141"/>
                </a:cubicBezTo>
                <a:cubicBezTo>
                  <a:pt x="162" y="144"/>
                  <a:pt x="158" y="145"/>
                  <a:pt x="154" y="145"/>
                </a:cubicBezTo>
                <a:cubicBezTo>
                  <a:pt x="15" y="145"/>
                  <a:pt x="15" y="145"/>
                  <a:pt x="15" y="145"/>
                </a:cubicBezTo>
                <a:cubicBezTo>
                  <a:pt x="11" y="145"/>
                  <a:pt x="7" y="144"/>
                  <a:pt x="4" y="141"/>
                </a:cubicBezTo>
                <a:cubicBezTo>
                  <a:pt x="1" y="138"/>
                  <a:pt x="0" y="134"/>
                  <a:pt x="0" y="130"/>
                </a:cubicBezTo>
                <a:cubicBezTo>
                  <a:pt x="0" y="85"/>
                  <a:pt x="0" y="85"/>
                  <a:pt x="0" y="85"/>
                </a:cubicBezTo>
                <a:cubicBezTo>
                  <a:pt x="63" y="85"/>
                  <a:pt x="63" y="85"/>
                  <a:pt x="63" y="85"/>
                </a:cubicBezTo>
                <a:cubicBezTo>
                  <a:pt x="63" y="100"/>
                  <a:pt x="63" y="100"/>
                  <a:pt x="63" y="100"/>
                </a:cubicBezTo>
                <a:cubicBezTo>
                  <a:pt x="63" y="102"/>
                  <a:pt x="64" y="103"/>
                  <a:pt x="65" y="104"/>
                </a:cubicBezTo>
                <a:cubicBezTo>
                  <a:pt x="66" y="106"/>
                  <a:pt x="68" y="106"/>
                  <a:pt x="69" y="106"/>
                </a:cubicBezTo>
                <a:cubicBezTo>
                  <a:pt x="100" y="106"/>
                  <a:pt x="100" y="106"/>
                  <a:pt x="100" y="106"/>
                </a:cubicBezTo>
                <a:cubicBezTo>
                  <a:pt x="101" y="106"/>
                  <a:pt x="103" y="106"/>
                  <a:pt x="104" y="104"/>
                </a:cubicBezTo>
                <a:cubicBezTo>
                  <a:pt x="105" y="103"/>
                  <a:pt x="106" y="102"/>
                  <a:pt x="106" y="100"/>
                </a:cubicBezTo>
                <a:cubicBezTo>
                  <a:pt x="106" y="85"/>
                  <a:pt x="106" y="85"/>
                  <a:pt x="106" y="85"/>
                </a:cubicBezTo>
                <a:lnTo>
                  <a:pt x="169" y="85"/>
                </a:lnTo>
                <a:close/>
                <a:moveTo>
                  <a:pt x="60" y="24"/>
                </a:moveTo>
                <a:cubicBezTo>
                  <a:pt x="109" y="24"/>
                  <a:pt x="109" y="24"/>
                  <a:pt x="109" y="24"/>
                </a:cubicBezTo>
                <a:cubicBezTo>
                  <a:pt x="109" y="12"/>
                  <a:pt x="109" y="12"/>
                  <a:pt x="109" y="12"/>
                </a:cubicBezTo>
                <a:cubicBezTo>
                  <a:pt x="60" y="12"/>
                  <a:pt x="60" y="12"/>
                  <a:pt x="60" y="12"/>
                </a:cubicBezTo>
                <a:lnTo>
                  <a:pt x="60" y="24"/>
                </a:lnTo>
                <a:close/>
                <a:moveTo>
                  <a:pt x="97" y="85"/>
                </a:moveTo>
                <a:cubicBezTo>
                  <a:pt x="97" y="97"/>
                  <a:pt x="97" y="97"/>
                  <a:pt x="97" y="97"/>
                </a:cubicBezTo>
                <a:cubicBezTo>
                  <a:pt x="72" y="97"/>
                  <a:pt x="72" y="97"/>
                  <a:pt x="72" y="97"/>
                </a:cubicBezTo>
                <a:cubicBezTo>
                  <a:pt x="72" y="85"/>
                  <a:pt x="72" y="85"/>
                  <a:pt x="72" y="85"/>
                </a:cubicBezTo>
                <a:lnTo>
                  <a:pt x="97" y="85"/>
                </a:lnTo>
                <a:close/>
              </a:path>
            </a:pathLst>
          </a:custGeom>
          <a:blipFill>
            <a:blip r:embed="rId4" cstate="email">
              <a:extLst>
                <a:ext uri="{28A0092B-C50C-407E-A947-70E740481C1C}">
                  <a14:useLocalDpi xmlns:a14="http://schemas.microsoft.com/office/drawing/2010/main"/>
                </a:ext>
              </a:extLst>
            </a:blip>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lumMod val="50000"/>
                </a:schemeClr>
              </a:solidFill>
              <a:sym typeface="+mn-lt"/>
            </a:endParaRPr>
          </a:p>
        </p:txBody>
      </p:sp>
      <p:sp>
        <p:nvSpPr>
          <p:cNvPr id="24" name="Object 50007">
            <a:extLst>
              <a:ext uri="{FF2B5EF4-FFF2-40B4-BE49-F238E27FC236}">
                <a16:creationId xmlns:a16="http://schemas.microsoft.com/office/drawing/2014/main" id="{7CCE0C0D-60E3-460E-8265-4BA0AE082593}"/>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sp>
        <p:nvSpPr>
          <p:cNvPr id="26" name="Object 50007">
            <a:extLst>
              <a:ext uri="{FF2B5EF4-FFF2-40B4-BE49-F238E27FC236}">
                <a16:creationId xmlns:a16="http://schemas.microsoft.com/office/drawing/2014/main" id="{3B3B16EA-F0FE-4223-BE61-964AB9B3E3AA}"/>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pic>
        <p:nvPicPr>
          <p:cNvPr id="27" name="图片 26">
            <a:extLst>
              <a:ext uri="{FF2B5EF4-FFF2-40B4-BE49-F238E27FC236}">
                <a16:creationId xmlns:a16="http://schemas.microsoft.com/office/drawing/2014/main" id="{FAE26D15-942B-4A3E-98A0-77E1C02553E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807" t="1399" r="64002" b="53090"/>
          <a:stretch/>
        </p:blipFill>
        <p:spPr>
          <a:xfrm>
            <a:off x="1138770" y="1165209"/>
            <a:ext cx="2120430" cy="1866900"/>
          </a:xfrm>
          <a:prstGeom prst="rect">
            <a:avLst/>
          </a:prstGeom>
        </p:spPr>
      </p:pic>
      <p:sp>
        <p:nvSpPr>
          <p:cNvPr id="28" name="文本框 27">
            <a:extLst>
              <a:ext uri="{FF2B5EF4-FFF2-40B4-BE49-F238E27FC236}">
                <a16:creationId xmlns:a16="http://schemas.microsoft.com/office/drawing/2014/main" id="{65F637CA-0471-4459-A058-6F50C30BEED0}"/>
              </a:ext>
            </a:extLst>
          </p:cNvPr>
          <p:cNvSpPr txBox="1"/>
          <p:nvPr/>
        </p:nvSpPr>
        <p:spPr>
          <a:xfrm>
            <a:off x="3259199" y="1513884"/>
            <a:ext cx="6819900" cy="1077218"/>
          </a:xfrm>
          <a:prstGeom prst="rect">
            <a:avLst/>
          </a:prstGeom>
          <a:noFill/>
        </p:spPr>
        <p:txBody>
          <a:bodyPr wrap="square" rtlCol="0">
            <a:spAutoFit/>
          </a:bodyPr>
          <a:lstStyle/>
          <a:p>
            <a:pPr>
              <a:defRPr/>
            </a:pPr>
            <a:r>
              <a:rPr lang="zh-CN" altLang="en-US" sz="6400" b="1" dirty="0">
                <a:latin typeface="方正喵呜体" panose="02010600010101010101" pitchFamily="2" charset="-122"/>
                <a:ea typeface="方正喵呜体" panose="02010600010101010101" pitchFamily="2" charset="-122"/>
                <a:cs typeface="萝莉体 第二版" panose="02000500000000000000" pitchFamily="2" charset="-122"/>
                <a:sym typeface="+mn-lt"/>
              </a:rPr>
              <a:t>项目特色</a:t>
            </a:r>
          </a:p>
        </p:txBody>
      </p:sp>
      <p:sp>
        <p:nvSpPr>
          <p:cNvPr id="17" name="TextBox 29">
            <a:extLst>
              <a:ext uri="{FF2B5EF4-FFF2-40B4-BE49-F238E27FC236}">
                <a16:creationId xmlns:a16="http://schemas.microsoft.com/office/drawing/2014/main" id="{5249689E-E296-4EA7-BD58-E9B5E1D0C780}"/>
              </a:ext>
            </a:extLst>
          </p:cNvPr>
          <p:cNvSpPr txBox="1"/>
          <p:nvPr/>
        </p:nvSpPr>
        <p:spPr>
          <a:xfrm>
            <a:off x="1747514" y="4660647"/>
            <a:ext cx="9461621" cy="2123658"/>
          </a:xfrm>
          <a:prstGeom prst="rect">
            <a:avLst/>
          </a:prstGeom>
          <a:noFill/>
        </p:spPr>
        <p:txBody>
          <a:bodyPr wrap="square" rtlCol="0">
            <a:spAutoFit/>
          </a:bodyPr>
          <a:lstStyle/>
          <a:p>
            <a:r>
              <a:rPr lang="en-US" altLang="zh-CN" sz="44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rPr>
              <a:t>2.</a:t>
            </a:r>
            <a:r>
              <a:rPr lang="zh-CN" altLang="en-US" sz="44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rPr>
              <a:t>完善</a:t>
            </a:r>
            <a:r>
              <a:rPr lang="zh-CN" altLang="zh-CN" sz="44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rPr>
              <a:t>推门听课</a:t>
            </a:r>
            <a:r>
              <a:rPr lang="zh-CN" altLang="en-US" sz="44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rPr>
              <a:t>制度</a:t>
            </a:r>
            <a:r>
              <a:rPr lang="zh-CN" altLang="zh-CN" sz="44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rPr>
              <a:t>，</a:t>
            </a:r>
            <a:r>
              <a:rPr lang="zh-CN" altLang="en-US" sz="44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rPr>
              <a:t>领导进课堂，启动“三课三评”课堂实践，开展课堂有效性评估。</a:t>
            </a:r>
            <a:endParaRPr lang="zh-CN" altLang="zh-CN" sz="44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endParaRPr>
          </a:p>
        </p:txBody>
      </p:sp>
      <p:sp>
        <p:nvSpPr>
          <p:cNvPr id="16" name="矩形 15">
            <a:extLst>
              <a:ext uri="{FF2B5EF4-FFF2-40B4-BE49-F238E27FC236}">
                <a16:creationId xmlns:a16="http://schemas.microsoft.com/office/drawing/2014/main" id="{BC13579B-9FAF-4AB4-AFC2-808C3B9A5021}"/>
              </a:ext>
            </a:extLst>
          </p:cNvPr>
          <p:cNvSpPr/>
          <p:nvPr/>
        </p:nvSpPr>
        <p:spPr>
          <a:xfrm>
            <a:off x="1713238" y="6962901"/>
            <a:ext cx="9304351" cy="3031279"/>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sz="4400" b="1" dirty="0"/>
              <a:t>规范“推门听课”流程。校长带领中层和学科组长，每周两天开展推门听课活动，为有效课堂把脉</a:t>
            </a:r>
            <a:r>
              <a:rPr lang="zh-CN" altLang="en-US" sz="4400" b="1" dirty="0"/>
              <a:t>。</a:t>
            </a:r>
            <a:endParaRPr lang="en-US" altLang="zh-CN" sz="4400" b="1" dirty="0"/>
          </a:p>
        </p:txBody>
      </p:sp>
      <p:sp>
        <p:nvSpPr>
          <p:cNvPr id="21" name="矩形 20">
            <a:extLst>
              <a:ext uri="{FF2B5EF4-FFF2-40B4-BE49-F238E27FC236}">
                <a16:creationId xmlns:a16="http://schemas.microsoft.com/office/drawing/2014/main" id="{BC13579B-9FAF-4AB4-AFC2-808C3B9A5021}"/>
              </a:ext>
            </a:extLst>
          </p:cNvPr>
          <p:cNvSpPr/>
          <p:nvPr/>
        </p:nvSpPr>
        <p:spPr>
          <a:xfrm>
            <a:off x="13209142" y="1995278"/>
            <a:ext cx="9304351" cy="10248960"/>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sz="4400" b="1" dirty="0"/>
              <a:t>本年度，校长带领下，我们共开展了</a:t>
            </a:r>
            <a:r>
              <a:rPr lang="en-US" altLang="zh-CN" sz="4400" b="1" dirty="0"/>
              <a:t>63</a:t>
            </a:r>
            <a:r>
              <a:rPr lang="zh-CN" altLang="zh-CN" sz="4400" b="1" dirty="0"/>
              <a:t>节推门听课，其中包括网课有效性反馈，英奇班的调研，高三一轮复习调研等，涉及十一个学科。课后研讨跟进，力求实效，取得实效。</a:t>
            </a:r>
            <a:endParaRPr lang="en-US" altLang="zh-CN" sz="4400" b="1" dirty="0"/>
          </a:p>
          <a:p>
            <a:pPr marL="285750" indent="-285750">
              <a:lnSpc>
                <a:spcPct val="150000"/>
              </a:lnSpc>
              <a:buFont typeface="Wingdings" panose="05000000000000000000" pitchFamily="2" charset="2"/>
              <a:buChar char="Ø"/>
            </a:pPr>
            <a:r>
              <a:rPr lang="zh-CN" altLang="en-US" sz="4400" b="1" dirty="0"/>
              <a:t>邀请温州市教研员等市级专家，参与推门听课活动（主要是高三），课后学科组开展研讨，找问题，解决问题。</a:t>
            </a:r>
            <a:endParaRPr lang="zh-CN" altLang="zh-CN" sz="4400" b="1" dirty="0"/>
          </a:p>
        </p:txBody>
      </p:sp>
      <p:sp>
        <p:nvSpPr>
          <p:cNvPr id="13" name="TextBox 29">
            <a:extLst>
              <a:ext uri="{FF2B5EF4-FFF2-40B4-BE49-F238E27FC236}">
                <a16:creationId xmlns:a16="http://schemas.microsoft.com/office/drawing/2014/main" id="{B1582CA9-DF49-914F-8A9C-DA42A51D523A}"/>
              </a:ext>
            </a:extLst>
          </p:cNvPr>
          <p:cNvSpPr txBox="1"/>
          <p:nvPr/>
        </p:nvSpPr>
        <p:spPr>
          <a:xfrm>
            <a:off x="2785290" y="2732703"/>
            <a:ext cx="8816139" cy="1446550"/>
          </a:xfrm>
          <a:prstGeom prst="rect">
            <a:avLst/>
          </a:prstGeom>
          <a:noFill/>
        </p:spPr>
        <p:txBody>
          <a:bodyPr wrap="square" rtlCol="0">
            <a:spAutoFit/>
          </a:bodyPr>
          <a:lstStyle/>
          <a:p>
            <a:r>
              <a:rPr lang="zh-CN" altLang="en-US" sz="44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rPr>
              <a:t>“学”“做”同步，高效课堂求实效</a:t>
            </a:r>
            <a:endParaRPr lang="zh-CN" altLang="zh-CN" sz="44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endParaRPr>
          </a:p>
        </p:txBody>
      </p:sp>
    </p:spTree>
    <p:extLst>
      <p:ext uri="{BB962C8B-B14F-4D97-AF65-F5344CB8AC3E}">
        <p14:creationId xmlns:p14="http://schemas.microsoft.com/office/powerpoint/2010/main" val="4920089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Effect transition="in" filter="fade">
                                      <p:cBhvr>
                                        <p:cTn id="21" dur="500"/>
                                        <p:tgtEl>
                                          <p:spTgt spid="21"/>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up)">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p:bldP spid="21"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0" y="0"/>
            <a:ext cx="22988735" cy="1655805"/>
          </a:xfrm>
          <a:prstGeom prst="rect">
            <a:avLst/>
          </a:prstGeom>
          <a:noFill/>
          <a:ln w="9525">
            <a:noFill/>
            <a:miter lim="800000"/>
            <a:headEnd/>
            <a:tailEnd/>
          </a:ln>
        </p:spPr>
      </p:pic>
      <p:pic>
        <p:nvPicPr>
          <p:cNvPr id="2051" name="Picture 3"/>
          <p:cNvPicPr>
            <a:picLocks noChangeAspect="1" noChangeArrowheads="1"/>
          </p:cNvPicPr>
          <p:nvPr/>
        </p:nvPicPr>
        <p:blipFill>
          <a:blip r:embed="rId3"/>
          <a:srcRect/>
          <a:stretch>
            <a:fillRect/>
          </a:stretch>
        </p:blipFill>
        <p:spPr bwMode="auto">
          <a:xfrm>
            <a:off x="3505114" y="2482549"/>
            <a:ext cx="16315124" cy="8128939"/>
          </a:xfrm>
          <a:prstGeom prst="rect">
            <a:avLst/>
          </a:prstGeom>
          <a:noFill/>
          <a:ln w="9525">
            <a:noFill/>
            <a:miter lim="800000"/>
            <a:headEnd/>
            <a:tailEnd/>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002" name="image 60002"/>
          <p:cNvPicPr>
            <a:picLocks noChangeAspect="1"/>
          </p:cNvPicPr>
          <p:nvPr/>
        </p:nvPicPr>
        <p:blipFill>
          <a:blip r:embed="rId3"/>
          <a:srcRect/>
          <a:stretch>
            <a:fillRect/>
          </a:stretch>
        </p:blipFill>
        <p:spPr>
          <a:xfrm>
            <a:off x="0" y="0"/>
            <a:ext cx="24384000" cy="13703300"/>
          </a:xfrm>
          <a:prstGeom prst="rect">
            <a:avLst/>
          </a:prstGeom>
        </p:spPr>
      </p:pic>
      <p:sp>
        <p:nvSpPr>
          <p:cNvPr id="14" name="TextBox 21">
            <a:extLst>
              <a:ext uri="{FF2B5EF4-FFF2-40B4-BE49-F238E27FC236}">
                <a16:creationId xmlns:a16="http://schemas.microsoft.com/office/drawing/2014/main" id="{765E890E-83C0-4615-81BC-B99DED30D251}"/>
              </a:ext>
            </a:extLst>
          </p:cNvPr>
          <p:cNvSpPr txBox="1">
            <a:spLocks noChangeArrowheads="1"/>
          </p:cNvSpPr>
          <p:nvPr/>
        </p:nvSpPr>
        <p:spPr bwMode="auto">
          <a:xfrm>
            <a:off x="5509649" y="1995278"/>
            <a:ext cx="523220" cy="10102296"/>
          </a:xfrm>
          <a:prstGeom prst="rect">
            <a:avLst/>
          </a:prstGeom>
          <a:noFill/>
          <a:ln w="9525">
            <a:noFill/>
            <a:miter lim="800000"/>
          </a:ln>
        </p:spPr>
        <p:txBody>
          <a:bodyPr vert="eaVert" wrap="square">
            <a:spAutoFit/>
          </a:bodyPr>
          <a:lstStyle/>
          <a:p>
            <a:endParaRPr lang="zh-CN" altLang="en-US" sz="2200">
              <a:solidFill>
                <a:schemeClr val="tx1">
                  <a:lumMod val="75000"/>
                  <a:lumOff val="25000"/>
                </a:schemeClr>
              </a:solidFill>
              <a:latin typeface="Calibri" panose="020F0502020204030204" pitchFamily="34" charset="0"/>
            </a:endParaRPr>
          </a:p>
        </p:txBody>
      </p:sp>
      <p:sp>
        <p:nvSpPr>
          <p:cNvPr id="15" name="Freeform 171">
            <a:extLst>
              <a:ext uri="{FF2B5EF4-FFF2-40B4-BE49-F238E27FC236}">
                <a16:creationId xmlns:a16="http://schemas.microsoft.com/office/drawing/2014/main" id="{B42097DE-7EA1-4C8E-BE4B-C4DD675A12E4}"/>
              </a:ext>
            </a:extLst>
          </p:cNvPr>
          <p:cNvSpPr>
            <a:spLocks noEditPoints="1"/>
          </p:cNvSpPr>
          <p:nvPr/>
        </p:nvSpPr>
        <p:spPr bwMode="auto">
          <a:xfrm>
            <a:off x="1586637" y="3209271"/>
            <a:ext cx="976424" cy="836932"/>
          </a:xfrm>
          <a:custGeom>
            <a:avLst/>
            <a:gdLst>
              <a:gd name="T0" fmla="*/ 169 w 169"/>
              <a:gd name="T1" fmla="*/ 40 h 145"/>
              <a:gd name="T2" fmla="*/ 169 w 169"/>
              <a:gd name="T3" fmla="*/ 76 h 145"/>
              <a:gd name="T4" fmla="*/ 0 w 169"/>
              <a:gd name="T5" fmla="*/ 76 h 145"/>
              <a:gd name="T6" fmla="*/ 0 w 169"/>
              <a:gd name="T7" fmla="*/ 40 h 145"/>
              <a:gd name="T8" fmla="*/ 4 w 169"/>
              <a:gd name="T9" fmla="*/ 29 h 145"/>
              <a:gd name="T10" fmla="*/ 15 w 169"/>
              <a:gd name="T11" fmla="*/ 24 h 145"/>
              <a:gd name="T12" fmla="*/ 48 w 169"/>
              <a:gd name="T13" fmla="*/ 24 h 145"/>
              <a:gd name="T14" fmla="*/ 48 w 169"/>
              <a:gd name="T15" fmla="*/ 9 h 145"/>
              <a:gd name="T16" fmla="*/ 51 w 169"/>
              <a:gd name="T17" fmla="*/ 3 h 145"/>
              <a:gd name="T18" fmla="*/ 57 w 169"/>
              <a:gd name="T19" fmla="*/ 0 h 145"/>
              <a:gd name="T20" fmla="*/ 112 w 169"/>
              <a:gd name="T21" fmla="*/ 0 h 145"/>
              <a:gd name="T22" fmla="*/ 118 w 169"/>
              <a:gd name="T23" fmla="*/ 3 h 145"/>
              <a:gd name="T24" fmla="*/ 121 w 169"/>
              <a:gd name="T25" fmla="*/ 9 h 145"/>
              <a:gd name="T26" fmla="*/ 121 w 169"/>
              <a:gd name="T27" fmla="*/ 24 h 145"/>
              <a:gd name="T28" fmla="*/ 154 w 169"/>
              <a:gd name="T29" fmla="*/ 24 h 145"/>
              <a:gd name="T30" fmla="*/ 165 w 169"/>
              <a:gd name="T31" fmla="*/ 29 h 145"/>
              <a:gd name="T32" fmla="*/ 169 w 169"/>
              <a:gd name="T33" fmla="*/ 40 h 145"/>
              <a:gd name="T34" fmla="*/ 169 w 169"/>
              <a:gd name="T35" fmla="*/ 85 h 145"/>
              <a:gd name="T36" fmla="*/ 169 w 169"/>
              <a:gd name="T37" fmla="*/ 130 h 145"/>
              <a:gd name="T38" fmla="*/ 165 w 169"/>
              <a:gd name="T39" fmla="*/ 141 h 145"/>
              <a:gd name="T40" fmla="*/ 154 w 169"/>
              <a:gd name="T41" fmla="*/ 145 h 145"/>
              <a:gd name="T42" fmla="*/ 15 w 169"/>
              <a:gd name="T43" fmla="*/ 145 h 145"/>
              <a:gd name="T44" fmla="*/ 4 w 169"/>
              <a:gd name="T45" fmla="*/ 141 h 145"/>
              <a:gd name="T46" fmla="*/ 0 w 169"/>
              <a:gd name="T47" fmla="*/ 130 h 145"/>
              <a:gd name="T48" fmla="*/ 0 w 169"/>
              <a:gd name="T49" fmla="*/ 85 h 145"/>
              <a:gd name="T50" fmla="*/ 63 w 169"/>
              <a:gd name="T51" fmla="*/ 85 h 145"/>
              <a:gd name="T52" fmla="*/ 63 w 169"/>
              <a:gd name="T53" fmla="*/ 100 h 145"/>
              <a:gd name="T54" fmla="*/ 65 w 169"/>
              <a:gd name="T55" fmla="*/ 104 h 145"/>
              <a:gd name="T56" fmla="*/ 69 w 169"/>
              <a:gd name="T57" fmla="*/ 106 h 145"/>
              <a:gd name="T58" fmla="*/ 100 w 169"/>
              <a:gd name="T59" fmla="*/ 106 h 145"/>
              <a:gd name="T60" fmla="*/ 104 w 169"/>
              <a:gd name="T61" fmla="*/ 104 h 145"/>
              <a:gd name="T62" fmla="*/ 106 w 169"/>
              <a:gd name="T63" fmla="*/ 100 h 145"/>
              <a:gd name="T64" fmla="*/ 106 w 169"/>
              <a:gd name="T65" fmla="*/ 85 h 145"/>
              <a:gd name="T66" fmla="*/ 169 w 169"/>
              <a:gd name="T67" fmla="*/ 85 h 145"/>
              <a:gd name="T68" fmla="*/ 60 w 169"/>
              <a:gd name="T69" fmla="*/ 24 h 145"/>
              <a:gd name="T70" fmla="*/ 109 w 169"/>
              <a:gd name="T71" fmla="*/ 24 h 145"/>
              <a:gd name="T72" fmla="*/ 109 w 169"/>
              <a:gd name="T73" fmla="*/ 12 h 145"/>
              <a:gd name="T74" fmla="*/ 60 w 169"/>
              <a:gd name="T75" fmla="*/ 12 h 145"/>
              <a:gd name="T76" fmla="*/ 60 w 169"/>
              <a:gd name="T77" fmla="*/ 24 h 145"/>
              <a:gd name="T78" fmla="*/ 97 w 169"/>
              <a:gd name="T79" fmla="*/ 85 h 145"/>
              <a:gd name="T80" fmla="*/ 97 w 169"/>
              <a:gd name="T81" fmla="*/ 97 h 145"/>
              <a:gd name="T82" fmla="*/ 72 w 169"/>
              <a:gd name="T83" fmla="*/ 97 h 145"/>
              <a:gd name="T84" fmla="*/ 72 w 169"/>
              <a:gd name="T85" fmla="*/ 85 h 145"/>
              <a:gd name="T86" fmla="*/ 97 w 169"/>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5">
                <a:moveTo>
                  <a:pt x="169" y="40"/>
                </a:moveTo>
                <a:cubicBezTo>
                  <a:pt x="169" y="76"/>
                  <a:pt x="169" y="76"/>
                  <a:pt x="169" y="76"/>
                </a:cubicBezTo>
                <a:cubicBezTo>
                  <a:pt x="0" y="76"/>
                  <a:pt x="0" y="76"/>
                  <a:pt x="0" y="76"/>
                </a:cubicBezTo>
                <a:cubicBezTo>
                  <a:pt x="0" y="40"/>
                  <a:pt x="0" y="40"/>
                  <a:pt x="0" y="40"/>
                </a:cubicBezTo>
                <a:cubicBezTo>
                  <a:pt x="0" y="35"/>
                  <a:pt x="1" y="32"/>
                  <a:pt x="4" y="29"/>
                </a:cubicBezTo>
                <a:cubicBezTo>
                  <a:pt x="7" y="26"/>
                  <a:pt x="11" y="24"/>
                  <a:pt x="15" y="24"/>
                </a:cubicBezTo>
                <a:cubicBezTo>
                  <a:pt x="48" y="24"/>
                  <a:pt x="48" y="24"/>
                  <a:pt x="48" y="24"/>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4"/>
                  <a:pt x="121" y="24"/>
                  <a:pt x="121" y="24"/>
                </a:cubicBezTo>
                <a:cubicBezTo>
                  <a:pt x="154" y="24"/>
                  <a:pt x="154" y="24"/>
                  <a:pt x="154" y="24"/>
                </a:cubicBezTo>
                <a:cubicBezTo>
                  <a:pt x="158" y="24"/>
                  <a:pt x="162" y="26"/>
                  <a:pt x="165" y="29"/>
                </a:cubicBezTo>
                <a:cubicBezTo>
                  <a:pt x="168" y="32"/>
                  <a:pt x="169" y="35"/>
                  <a:pt x="169" y="40"/>
                </a:cubicBezTo>
                <a:close/>
                <a:moveTo>
                  <a:pt x="169" y="85"/>
                </a:moveTo>
                <a:cubicBezTo>
                  <a:pt x="169" y="130"/>
                  <a:pt x="169" y="130"/>
                  <a:pt x="169" y="130"/>
                </a:cubicBezTo>
                <a:cubicBezTo>
                  <a:pt x="169" y="134"/>
                  <a:pt x="168" y="138"/>
                  <a:pt x="165" y="141"/>
                </a:cubicBezTo>
                <a:cubicBezTo>
                  <a:pt x="162" y="144"/>
                  <a:pt x="158" y="145"/>
                  <a:pt x="154" y="145"/>
                </a:cubicBezTo>
                <a:cubicBezTo>
                  <a:pt x="15" y="145"/>
                  <a:pt x="15" y="145"/>
                  <a:pt x="15" y="145"/>
                </a:cubicBezTo>
                <a:cubicBezTo>
                  <a:pt x="11" y="145"/>
                  <a:pt x="7" y="144"/>
                  <a:pt x="4" y="141"/>
                </a:cubicBezTo>
                <a:cubicBezTo>
                  <a:pt x="1" y="138"/>
                  <a:pt x="0" y="134"/>
                  <a:pt x="0" y="130"/>
                </a:cubicBezTo>
                <a:cubicBezTo>
                  <a:pt x="0" y="85"/>
                  <a:pt x="0" y="85"/>
                  <a:pt x="0" y="85"/>
                </a:cubicBezTo>
                <a:cubicBezTo>
                  <a:pt x="63" y="85"/>
                  <a:pt x="63" y="85"/>
                  <a:pt x="63" y="85"/>
                </a:cubicBezTo>
                <a:cubicBezTo>
                  <a:pt x="63" y="100"/>
                  <a:pt x="63" y="100"/>
                  <a:pt x="63" y="100"/>
                </a:cubicBezTo>
                <a:cubicBezTo>
                  <a:pt x="63" y="102"/>
                  <a:pt x="64" y="103"/>
                  <a:pt x="65" y="104"/>
                </a:cubicBezTo>
                <a:cubicBezTo>
                  <a:pt x="66" y="106"/>
                  <a:pt x="68" y="106"/>
                  <a:pt x="69" y="106"/>
                </a:cubicBezTo>
                <a:cubicBezTo>
                  <a:pt x="100" y="106"/>
                  <a:pt x="100" y="106"/>
                  <a:pt x="100" y="106"/>
                </a:cubicBezTo>
                <a:cubicBezTo>
                  <a:pt x="101" y="106"/>
                  <a:pt x="103" y="106"/>
                  <a:pt x="104" y="104"/>
                </a:cubicBezTo>
                <a:cubicBezTo>
                  <a:pt x="105" y="103"/>
                  <a:pt x="106" y="102"/>
                  <a:pt x="106" y="100"/>
                </a:cubicBezTo>
                <a:cubicBezTo>
                  <a:pt x="106" y="85"/>
                  <a:pt x="106" y="85"/>
                  <a:pt x="106" y="85"/>
                </a:cubicBezTo>
                <a:lnTo>
                  <a:pt x="169" y="85"/>
                </a:lnTo>
                <a:close/>
                <a:moveTo>
                  <a:pt x="60" y="24"/>
                </a:moveTo>
                <a:cubicBezTo>
                  <a:pt x="109" y="24"/>
                  <a:pt x="109" y="24"/>
                  <a:pt x="109" y="24"/>
                </a:cubicBezTo>
                <a:cubicBezTo>
                  <a:pt x="109" y="12"/>
                  <a:pt x="109" y="12"/>
                  <a:pt x="109" y="12"/>
                </a:cubicBezTo>
                <a:cubicBezTo>
                  <a:pt x="60" y="12"/>
                  <a:pt x="60" y="12"/>
                  <a:pt x="60" y="12"/>
                </a:cubicBezTo>
                <a:lnTo>
                  <a:pt x="60" y="24"/>
                </a:lnTo>
                <a:close/>
                <a:moveTo>
                  <a:pt x="97" y="85"/>
                </a:moveTo>
                <a:cubicBezTo>
                  <a:pt x="97" y="97"/>
                  <a:pt x="97" y="97"/>
                  <a:pt x="97" y="97"/>
                </a:cubicBezTo>
                <a:cubicBezTo>
                  <a:pt x="72" y="97"/>
                  <a:pt x="72" y="97"/>
                  <a:pt x="72" y="97"/>
                </a:cubicBezTo>
                <a:cubicBezTo>
                  <a:pt x="72" y="85"/>
                  <a:pt x="72" y="85"/>
                  <a:pt x="72" y="85"/>
                </a:cubicBezTo>
                <a:lnTo>
                  <a:pt x="97" y="85"/>
                </a:lnTo>
                <a:close/>
              </a:path>
            </a:pathLst>
          </a:custGeom>
          <a:blipFill>
            <a:blip r:embed="rId4" cstate="email">
              <a:extLst>
                <a:ext uri="{28A0092B-C50C-407E-A947-70E740481C1C}">
                  <a14:useLocalDpi xmlns:a14="http://schemas.microsoft.com/office/drawing/2010/main"/>
                </a:ext>
              </a:extLst>
            </a:blip>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lumMod val="50000"/>
                </a:schemeClr>
              </a:solidFill>
              <a:sym typeface="+mn-lt"/>
            </a:endParaRPr>
          </a:p>
        </p:txBody>
      </p:sp>
      <p:sp>
        <p:nvSpPr>
          <p:cNvPr id="24" name="Object 50007">
            <a:extLst>
              <a:ext uri="{FF2B5EF4-FFF2-40B4-BE49-F238E27FC236}">
                <a16:creationId xmlns:a16="http://schemas.microsoft.com/office/drawing/2014/main" id="{7CCE0C0D-60E3-460E-8265-4BA0AE082593}"/>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sp>
        <p:nvSpPr>
          <p:cNvPr id="26" name="Object 50007">
            <a:extLst>
              <a:ext uri="{FF2B5EF4-FFF2-40B4-BE49-F238E27FC236}">
                <a16:creationId xmlns:a16="http://schemas.microsoft.com/office/drawing/2014/main" id="{3B3B16EA-F0FE-4223-BE61-964AB9B3E3AA}"/>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pic>
        <p:nvPicPr>
          <p:cNvPr id="27" name="图片 26">
            <a:extLst>
              <a:ext uri="{FF2B5EF4-FFF2-40B4-BE49-F238E27FC236}">
                <a16:creationId xmlns:a16="http://schemas.microsoft.com/office/drawing/2014/main" id="{FAE26D15-942B-4A3E-98A0-77E1C02553E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807" t="1399" r="64002" b="53090"/>
          <a:stretch/>
        </p:blipFill>
        <p:spPr>
          <a:xfrm>
            <a:off x="1138770" y="1165209"/>
            <a:ext cx="2120430" cy="1866900"/>
          </a:xfrm>
          <a:prstGeom prst="rect">
            <a:avLst/>
          </a:prstGeom>
        </p:spPr>
      </p:pic>
      <p:sp>
        <p:nvSpPr>
          <p:cNvPr id="28" name="文本框 27">
            <a:extLst>
              <a:ext uri="{FF2B5EF4-FFF2-40B4-BE49-F238E27FC236}">
                <a16:creationId xmlns:a16="http://schemas.microsoft.com/office/drawing/2014/main" id="{65F637CA-0471-4459-A058-6F50C30BEED0}"/>
              </a:ext>
            </a:extLst>
          </p:cNvPr>
          <p:cNvSpPr txBox="1"/>
          <p:nvPr/>
        </p:nvSpPr>
        <p:spPr>
          <a:xfrm>
            <a:off x="3259199" y="1513884"/>
            <a:ext cx="6819900" cy="1077218"/>
          </a:xfrm>
          <a:prstGeom prst="rect">
            <a:avLst/>
          </a:prstGeom>
          <a:noFill/>
        </p:spPr>
        <p:txBody>
          <a:bodyPr wrap="square" rtlCol="0">
            <a:spAutoFit/>
          </a:bodyPr>
          <a:lstStyle/>
          <a:p>
            <a:pPr>
              <a:defRPr/>
            </a:pPr>
            <a:r>
              <a:rPr lang="zh-CN" altLang="en-US" sz="6400" b="1" dirty="0">
                <a:latin typeface="方正喵呜体" panose="02010600010101010101" pitchFamily="2" charset="-122"/>
                <a:ea typeface="方正喵呜体" panose="02010600010101010101" pitchFamily="2" charset="-122"/>
                <a:cs typeface="萝莉体 第二版" panose="02000500000000000000" pitchFamily="2" charset="-122"/>
                <a:sym typeface="+mn-lt"/>
              </a:rPr>
              <a:t>项目特色</a:t>
            </a:r>
          </a:p>
        </p:txBody>
      </p:sp>
      <p:sp>
        <p:nvSpPr>
          <p:cNvPr id="19" name="Freeform 173">
            <a:extLst>
              <a:ext uri="{FF2B5EF4-FFF2-40B4-BE49-F238E27FC236}">
                <a16:creationId xmlns:a16="http://schemas.microsoft.com/office/drawing/2014/main" id="{76759079-D84E-4114-8483-DA076309F9B4}"/>
              </a:ext>
            </a:extLst>
          </p:cNvPr>
          <p:cNvSpPr>
            <a:spLocks noEditPoints="1"/>
          </p:cNvSpPr>
          <p:nvPr/>
        </p:nvSpPr>
        <p:spPr bwMode="auto">
          <a:xfrm>
            <a:off x="12971347" y="1165209"/>
            <a:ext cx="896182" cy="836932"/>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blipFill>
            <a:blip r:embed="rId4" cstate="email">
              <a:extLst>
                <a:ext uri="{28A0092B-C50C-407E-A947-70E740481C1C}">
                  <a14:useLocalDpi xmlns:a14="http://schemas.microsoft.com/office/drawing/2010/main"/>
                </a:ext>
              </a:extLst>
            </a:blip>
            <a:stretch>
              <a:fillRect/>
            </a:stretch>
          </a:blipFill>
          <a:ln>
            <a:noFill/>
          </a:ln>
          <a:effectLst>
            <a:outerShdw blurRad="292100" dist="266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50000"/>
                </a:schemeClr>
              </a:solidFill>
              <a:latin typeface="Agency FB" panose="020B0503020202020204" pitchFamily="34" charset="0"/>
              <a:sym typeface="+mn-lt"/>
            </a:endParaRPr>
          </a:p>
        </p:txBody>
      </p:sp>
      <p:sp>
        <p:nvSpPr>
          <p:cNvPr id="20" name="文本框 19">
            <a:extLst>
              <a:ext uri="{FF2B5EF4-FFF2-40B4-BE49-F238E27FC236}">
                <a16:creationId xmlns:a16="http://schemas.microsoft.com/office/drawing/2014/main" id="{571DCEF2-01B5-463B-B80C-B5F7131C16E1}"/>
              </a:ext>
            </a:extLst>
          </p:cNvPr>
          <p:cNvSpPr txBox="1"/>
          <p:nvPr/>
        </p:nvSpPr>
        <p:spPr>
          <a:xfrm>
            <a:off x="14435636" y="2817298"/>
            <a:ext cx="7203688" cy="1015663"/>
          </a:xfrm>
          <a:prstGeom prst="rect">
            <a:avLst/>
          </a:prstGeom>
          <a:noFill/>
        </p:spPr>
        <p:txBody>
          <a:bodyPr wrap="square" rtlCol="0">
            <a:spAutoFit/>
          </a:bodyPr>
          <a:lstStyle/>
          <a:p>
            <a:endParaRPr lang="zh-CN" altLang="en-US" sz="6000" b="1" dirty="0">
              <a:solidFill>
                <a:srgbClr val="FF0000"/>
              </a:solidFill>
            </a:endParaRPr>
          </a:p>
        </p:txBody>
      </p:sp>
      <p:sp>
        <p:nvSpPr>
          <p:cNvPr id="3" name="矩形 2">
            <a:extLst>
              <a:ext uri="{FF2B5EF4-FFF2-40B4-BE49-F238E27FC236}">
                <a16:creationId xmlns:a16="http://schemas.microsoft.com/office/drawing/2014/main" id="{BC13579B-9FAF-4AB4-AFC2-808C3B9A5021}"/>
              </a:ext>
            </a:extLst>
          </p:cNvPr>
          <p:cNvSpPr/>
          <p:nvPr/>
        </p:nvSpPr>
        <p:spPr>
          <a:xfrm>
            <a:off x="2563061" y="2919742"/>
            <a:ext cx="9304351" cy="949299"/>
          </a:xfrm>
          <a:prstGeom prst="rect">
            <a:avLst/>
          </a:prstGeom>
        </p:spPr>
        <p:txBody>
          <a:bodyPr wrap="square">
            <a:spAutoFit/>
          </a:bodyPr>
          <a:lstStyle/>
          <a:p>
            <a:pPr marL="285750" lvl="0" indent="-285750">
              <a:lnSpc>
                <a:spcPct val="150000"/>
              </a:lnSpc>
              <a:buFont typeface="Wingdings" panose="05000000000000000000" pitchFamily="2" charset="2"/>
              <a:buChar char="Ø"/>
            </a:pPr>
            <a:r>
              <a:rPr lang="zh-CN" altLang="en-US" sz="4400" b="1" spc="-10" dirty="0">
                <a:latin typeface="楷体" panose="02010609060101010101" pitchFamily="49" charset="-122"/>
                <a:ea typeface="楷体" panose="02010609060101010101" pitchFamily="49" charset="-122"/>
                <a:cs typeface="宋体" panose="02010600030101010101" pitchFamily="2" charset="-122"/>
              </a:rPr>
              <a:t>推门听课现场</a:t>
            </a:r>
            <a:endParaRPr lang="en-US" altLang="zh-CN" sz="4400" b="1" spc="-10" dirty="0">
              <a:latin typeface="楷体" panose="02010609060101010101" pitchFamily="49" charset="-122"/>
              <a:ea typeface="楷体" panose="02010609060101010101" pitchFamily="49" charset="-122"/>
              <a:cs typeface="宋体" panose="02010600030101010101" pitchFamily="2" charset="-122"/>
            </a:endParaRPr>
          </a:p>
        </p:txBody>
      </p:sp>
      <p:sp>
        <p:nvSpPr>
          <p:cNvPr id="12" name="矩形 11">
            <a:extLst>
              <a:ext uri="{FF2B5EF4-FFF2-40B4-BE49-F238E27FC236}">
                <a16:creationId xmlns:a16="http://schemas.microsoft.com/office/drawing/2014/main" id="{BC13579B-9FAF-4AB4-AFC2-808C3B9A5021}"/>
              </a:ext>
            </a:extLst>
          </p:cNvPr>
          <p:cNvSpPr/>
          <p:nvPr/>
        </p:nvSpPr>
        <p:spPr>
          <a:xfrm>
            <a:off x="14435636" y="1052842"/>
            <a:ext cx="9304351" cy="1107996"/>
          </a:xfrm>
          <a:prstGeom prst="rect">
            <a:avLst/>
          </a:prstGeom>
        </p:spPr>
        <p:txBody>
          <a:bodyPr wrap="square">
            <a:spAutoFit/>
          </a:bodyPr>
          <a:lstStyle/>
          <a:p>
            <a:pPr marL="285750" lvl="0" indent="-285750">
              <a:lnSpc>
                <a:spcPct val="150000"/>
              </a:lnSpc>
              <a:buFont typeface="Wingdings" panose="05000000000000000000" pitchFamily="2" charset="2"/>
              <a:buChar char="Ø"/>
            </a:pPr>
            <a:r>
              <a:rPr lang="zh-CN" altLang="en-US" sz="4400" b="1" spc="-10" dirty="0">
                <a:latin typeface="楷体" panose="02010609060101010101" pitchFamily="49" charset="-122"/>
                <a:ea typeface="楷体" panose="02010609060101010101" pitchFamily="49" charset="-122"/>
                <a:cs typeface="宋体" panose="02010600030101010101" pitchFamily="2" charset="-122"/>
              </a:rPr>
              <a:t>课后研讨现场</a:t>
            </a:r>
            <a:endParaRPr lang="en-US" altLang="zh-CN" sz="4400" b="1" spc="-10" dirty="0">
              <a:latin typeface="楷体" panose="02010609060101010101" pitchFamily="49" charset="-122"/>
              <a:ea typeface="楷体" panose="02010609060101010101" pitchFamily="49" charset="-122"/>
              <a:cs typeface="宋体" panose="02010600030101010101" pitchFamily="2" charset="-122"/>
            </a:endParaRPr>
          </a:p>
        </p:txBody>
      </p:sp>
      <p:pic>
        <p:nvPicPr>
          <p:cNvPr id="13" name="图片 12" descr="会议室里的人们&#10;&#10;描述已自动生成">
            <a:extLst>
              <a:ext uri="{FF2B5EF4-FFF2-40B4-BE49-F238E27FC236}">
                <a16:creationId xmlns:a16="http://schemas.microsoft.com/office/drawing/2014/main" id="{19AAEB6B-0CF1-45A3-BCF0-31F50DD44E1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86637" y="4515500"/>
            <a:ext cx="4918265" cy="3688699"/>
          </a:xfrm>
          <a:prstGeom prst="rect">
            <a:avLst/>
          </a:prstGeom>
        </p:spPr>
      </p:pic>
      <p:pic>
        <p:nvPicPr>
          <p:cNvPr id="56322" name="Picture 2" descr="\\10.51.18.18\5\2020五十一中发展性评价\基础性\8.校级领导深入课堂\8. 佐证材料\8.3 金长林校长、陈光绍副校长、郭高腾副校长参加高三历史调研活动2020.5.6（包含活动照片、通讯稿）\活动照片\王少莲、金长林校长、陈光绍副校长、郭高腾副校长参与历史评议活动1.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2971347" y="3209271"/>
            <a:ext cx="4804800" cy="3603600"/>
          </a:xfrm>
          <a:prstGeom prst="rect">
            <a:avLst/>
          </a:prstGeom>
          <a:noFill/>
        </p:spPr>
      </p:pic>
      <p:pic>
        <p:nvPicPr>
          <p:cNvPr id="56323" name="Picture 3" descr="\\10.51.18.18\5\2020五十一中发展性评价\基础性\8.校级领导深入课堂\8. 佐证材料\8.3 金长林校长、陈光绍副校长、郭高腾副校长参加高三历史调研活动2020.5.6（包含活动照片、通讯稿）\活动照片\金长林校长、陈光绍副校长、郭高腾副校长参加历史听评课.JP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941231" y="2733748"/>
            <a:ext cx="4102838" cy="5470451"/>
          </a:xfrm>
          <a:prstGeom prst="rect">
            <a:avLst/>
          </a:prstGeom>
          <a:noFill/>
        </p:spPr>
      </p:pic>
      <p:pic>
        <p:nvPicPr>
          <p:cNvPr id="56324" name="Picture 4" descr="\\10.51.18.18\5\2020五十一中发展性评价\基础性\8.校级领导深入课堂\8. 佐证材料\8.11金长林校长、郭高腾副校长、陈光绍副校长参加2020学年第一学期笃实灵动课堂研讨活动——师徒结对展示课2020.11.25（含照片、签到表）\老师上课照片、听评课、笃学单\郭林璐\陈校、郭校参与语文听评课研讨1.JP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2971347" y="7650600"/>
            <a:ext cx="4804800" cy="3603600"/>
          </a:xfrm>
          <a:prstGeom prst="rect">
            <a:avLst/>
          </a:prstGeom>
          <a:noFill/>
        </p:spPr>
      </p:pic>
      <p:pic>
        <p:nvPicPr>
          <p:cNvPr id="56325" name="Picture 5" descr="\\10.51.18.18\5\2020五十一中发展性评价\基础性\8.校级领导深入课堂\8. 佐证材料\8.11金长林校长、郭高腾副校长、陈光绍副校长参加2020学年第一学期笃实灵动课堂研讨活动——师徒结对展示课2020.11.25（含照片、签到表）\老师上课照片、听评课、笃学单\郭林璐\郭校、陈校参与语文课堂.JP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rot="5400000">
            <a:off x="1305449" y="8793751"/>
            <a:ext cx="4804800" cy="3603600"/>
          </a:xfrm>
          <a:prstGeom prst="rect">
            <a:avLst/>
          </a:prstGeom>
          <a:noFill/>
        </p:spPr>
      </p:pic>
      <p:pic>
        <p:nvPicPr>
          <p:cNvPr id="56327" name="Picture 7" descr="\\10.51.18.18\5\2020五十一中发展性评价\基础性\8.校级领导深入课堂\8. 佐证材料\8.11金长林校长、郭高腾副校长、陈光绍副校长参加2020学年第一学期笃实灵动课堂研讨活动——师徒结对展示课2020.11.25（含照片、签到表）\老师上课照片、听评课、笃学单\金顶国\金校参与地理听评课3.jp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515100" y="8716351"/>
            <a:ext cx="5011200" cy="3758400"/>
          </a:xfrm>
          <a:prstGeom prst="rect">
            <a:avLst/>
          </a:prstGeom>
          <a:noFill/>
        </p:spPr>
      </p:pic>
      <p:pic>
        <p:nvPicPr>
          <p:cNvPr id="56328" name="Picture 8" descr="\\10.51.18.18\5\2020五十一中发展性评价\基础性\8.校级领导深入课堂\8. 佐证材料\8.11金长林校长、郭高腾副校长、陈光绍副校长参加2020学年第一学期笃实灵动课堂研讨活动——师徒结对展示课2020.11.25（含照片、签到表）\老师上课照片、听评课、笃学单\谢倩倩\IMG_20201125_141423.jp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8216000" y="3098300"/>
            <a:ext cx="4800000" cy="3600000"/>
          </a:xfrm>
          <a:prstGeom prst="rect">
            <a:avLst/>
          </a:prstGeom>
          <a:noFill/>
        </p:spPr>
      </p:pic>
      <p:pic>
        <p:nvPicPr>
          <p:cNvPr id="56329" name="Picture 9" descr="\\10.51.18.18\5\2020五十一中发展性评价\基础性\8.校级领导深入课堂\8. 佐证材料\8.8 校长、副校长均参与英奇班调研报告2020.10.16（含照片、笃学单、听评课研讨）\语文听评课研讨1.jp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7776147" y="7495800"/>
            <a:ext cx="5011200" cy="3758400"/>
          </a:xfrm>
          <a:prstGeom prst="rect">
            <a:avLst/>
          </a:prstGeom>
          <a:noFill/>
        </p:spPr>
      </p:pic>
    </p:spTree>
    <p:extLst>
      <p:ext uri="{BB962C8B-B14F-4D97-AF65-F5344CB8AC3E}">
        <p14:creationId xmlns:p14="http://schemas.microsoft.com/office/powerpoint/2010/main" val="2922538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name="Slide 9">
    <p:bg>
      <p:bgPr>
        <a:solidFill>
          <a:srgbClr val="FFFFFF">
            <a:alpha val="100000"/>
          </a:srgbClr>
        </a:solidFill>
        <a:effectLst/>
      </p:bgPr>
    </p:bg>
    <p:spTree>
      <p:nvGrpSpPr>
        <p:cNvPr id="1" name=""/>
        <p:cNvGrpSpPr/>
        <p:nvPr/>
      </p:nvGrpSpPr>
      <p:grpSpPr>
        <a:xfrm>
          <a:off x="0" y="0"/>
          <a:ext cx="0" cy="0"/>
          <a:chOff x="0" y="0"/>
          <a:chExt cx="0" cy="0"/>
        </a:xfrm>
      </p:grpSpPr>
      <p:pic>
        <p:nvPicPr>
          <p:cNvPr id="90002" name="image 90002"/>
          <p:cNvPicPr>
            <a:picLocks noChangeAspect="1"/>
          </p:cNvPicPr>
          <p:nvPr/>
        </p:nvPicPr>
        <p:blipFill>
          <a:blip r:embed="rId3"/>
          <a:srcRect/>
          <a:stretch>
            <a:fillRect/>
          </a:stretch>
        </p:blipFill>
        <p:spPr>
          <a:xfrm>
            <a:off x="0" y="0"/>
            <a:ext cx="24384000" cy="13716000"/>
          </a:xfrm>
          <a:prstGeom prst="rect">
            <a:avLst/>
          </a:prstGeom>
        </p:spPr>
      </p:pic>
      <p:pic>
        <p:nvPicPr>
          <p:cNvPr id="90003" name="image 90003"/>
          <p:cNvPicPr>
            <a:picLocks noChangeAspect="1"/>
          </p:cNvPicPr>
          <p:nvPr/>
        </p:nvPicPr>
        <p:blipFill>
          <a:blip r:embed="rId4"/>
          <a:srcRect/>
          <a:stretch>
            <a:fillRect/>
          </a:stretch>
        </p:blipFill>
        <p:spPr>
          <a:xfrm>
            <a:off x="3390900" y="3898900"/>
            <a:ext cx="5943600" cy="5943600"/>
          </a:xfrm>
          <a:prstGeom prst="rect">
            <a:avLst/>
          </a:prstGeom>
        </p:spPr>
      </p:pic>
      <p:pic>
        <p:nvPicPr>
          <p:cNvPr id="90004" name="image 90004"/>
          <p:cNvPicPr>
            <a:picLocks noChangeAspect="1"/>
          </p:cNvPicPr>
          <p:nvPr/>
        </p:nvPicPr>
        <p:blipFill>
          <a:blip r:embed="rId5"/>
          <a:srcRect/>
          <a:stretch>
            <a:fillRect/>
          </a:stretch>
        </p:blipFill>
        <p:spPr>
          <a:xfrm>
            <a:off x="5740400" y="7609591"/>
            <a:ext cx="3111500" cy="2032000"/>
          </a:xfrm>
          <a:prstGeom prst="rect">
            <a:avLst/>
          </a:prstGeom>
        </p:spPr>
      </p:pic>
      <p:pic>
        <p:nvPicPr>
          <p:cNvPr id="90005" name="image 90005"/>
          <p:cNvPicPr>
            <a:picLocks noChangeAspect="1"/>
          </p:cNvPicPr>
          <p:nvPr/>
        </p:nvPicPr>
        <p:blipFill>
          <a:blip r:embed="rId6"/>
          <a:srcRect/>
          <a:stretch>
            <a:fillRect/>
          </a:stretch>
        </p:blipFill>
        <p:spPr>
          <a:xfrm>
            <a:off x="21043900" y="10121900"/>
            <a:ext cx="2413000" cy="3073400"/>
          </a:xfrm>
          <a:prstGeom prst="rect">
            <a:avLst/>
          </a:prstGeom>
        </p:spPr>
      </p:pic>
      <p:pic>
        <p:nvPicPr>
          <p:cNvPr id="90006" name="image 90006"/>
          <p:cNvPicPr>
            <a:picLocks noChangeAspect="1"/>
          </p:cNvPicPr>
          <p:nvPr/>
        </p:nvPicPr>
        <p:blipFill>
          <a:blip r:embed="rId7"/>
          <a:srcRect/>
          <a:stretch>
            <a:fillRect/>
          </a:stretch>
        </p:blipFill>
        <p:spPr>
          <a:xfrm>
            <a:off x="14033500" y="9791700"/>
            <a:ext cx="7988300" cy="50800"/>
          </a:xfrm>
          <a:prstGeom prst="rect">
            <a:avLst/>
          </a:prstGeom>
        </p:spPr>
      </p:pic>
      <p:pic>
        <p:nvPicPr>
          <p:cNvPr id="90007" name="image 90007"/>
          <p:cNvPicPr>
            <a:picLocks noChangeAspect="1"/>
          </p:cNvPicPr>
          <p:nvPr/>
        </p:nvPicPr>
        <p:blipFill>
          <a:blip r:embed="rId8"/>
          <a:srcRect/>
          <a:stretch>
            <a:fillRect/>
          </a:stretch>
        </p:blipFill>
        <p:spPr>
          <a:xfrm>
            <a:off x="14300200" y="7404100"/>
            <a:ext cx="7442200" cy="1320800"/>
          </a:xfrm>
          <a:prstGeom prst="rect">
            <a:avLst/>
          </a:prstGeom>
        </p:spPr>
      </p:pic>
      <p:pic>
        <p:nvPicPr>
          <p:cNvPr id="90008" name="image 90008"/>
          <p:cNvPicPr>
            <a:picLocks noChangeAspect="1"/>
          </p:cNvPicPr>
          <p:nvPr/>
        </p:nvPicPr>
        <p:blipFill>
          <a:blip r:embed="rId9"/>
          <a:srcRect/>
          <a:stretch>
            <a:fillRect/>
          </a:stretch>
        </p:blipFill>
        <p:spPr>
          <a:xfrm>
            <a:off x="14033500" y="3898900"/>
            <a:ext cx="7988300" cy="50800"/>
          </a:xfrm>
          <a:prstGeom prst="rect">
            <a:avLst/>
          </a:prstGeom>
        </p:spPr>
      </p:pic>
      <p:sp>
        <p:nvSpPr>
          <p:cNvPr id="90009" name="Object 90009"/>
          <p:cNvSpPr txBox="1"/>
          <p:nvPr/>
        </p:nvSpPr>
        <p:spPr>
          <a:xfrm>
            <a:off x="14585950" y="5016500"/>
            <a:ext cx="7156450" cy="1919551"/>
          </a:xfrm>
          <a:prstGeom prst="rect">
            <a:avLst/>
          </a:prstGeom>
        </p:spPr>
        <p:txBody>
          <a:bodyPr vert="horz" rtlCol="0" anchor="t" anchorCtr="0">
            <a:noAutofit/>
          </a:bodyPr>
          <a:lstStyle/>
          <a:p>
            <a:pPr algn="ctr">
              <a:lnSpc>
                <a:spcPct val="100000"/>
              </a:lnSpc>
            </a:pPr>
            <a:r>
              <a:rPr lang="en-US" sz="12000" b="0" i="0" spc="1200" dirty="0" err="1">
                <a:solidFill>
                  <a:srgbClr val="426974">
                    <a:alpha val="100000"/>
                  </a:srgbClr>
                </a:solidFill>
                <a:latin typeface="幼圆" panose="02010509060101010101" pitchFamily="49" charset="-122"/>
                <a:ea typeface="幼圆" panose="02010509060101010101" pitchFamily="49" charset="-122"/>
              </a:rPr>
              <a:t>第三</a:t>
            </a:r>
            <a:r>
              <a:rPr lang="zh-CN" altLang="en-US" sz="12000" b="0" i="0" spc="1200" dirty="0">
                <a:solidFill>
                  <a:srgbClr val="426974">
                    <a:alpha val="100000"/>
                  </a:srgbClr>
                </a:solidFill>
                <a:latin typeface="幼圆" panose="02010509060101010101" pitchFamily="49" charset="-122"/>
                <a:ea typeface="幼圆" panose="02010509060101010101" pitchFamily="49" charset="-122"/>
              </a:rPr>
              <a:t>部分</a:t>
            </a:r>
            <a:endParaRPr lang="en-US" dirty="0"/>
          </a:p>
        </p:txBody>
      </p:sp>
      <p:pic>
        <p:nvPicPr>
          <p:cNvPr id="2" name="图片 1">
            <a:extLst>
              <a:ext uri="{FF2B5EF4-FFF2-40B4-BE49-F238E27FC236}">
                <a16:creationId xmlns:a16="http://schemas.microsoft.com/office/drawing/2014/main" id="{6B8129B9-F0AC-4376-A067-517F296B785D}"/>
              </a:ext>
            </a:extLst>
          </p:cNvPr>
          <p:cNvPicPr>
            <a:picLocks noChangeAspect="1"/>
          </p:cNvPicPr>
          <p:nvPr/>
        </p:nvPicPr>
        <p:blipFill>
          <a:blip r:embed="rId10"/>
          <a:stretch>
            <a:fillRect/>
          </a:stretch>
        </p:blipFill>
        <p:spPr>
          <a:xfrm>
            <a:off x="3619500" y="4089399"/>
            <a:ext cx="5524500" cy="5601229"/>
          </a:xfrm>
          <a:prstGeom prst="rect">
            <a:avLst/>
          </a:prstGeom>
        </p:spPr>
      </p:pic>
      <p:sp>
        <p:nvSpPr>
          <p:cNvPr id="12" name="Object 400011">
            <a:extLst>
              <a:ext uri="{FF2B5EF4-FFF2-40B4-BE49-F238E27FC236}">
                <a16:creationId xmlns:a16="http://schemas.microsoft.com/office/drawing/2014/main" id="{A629037E-3B04-4D62-AE31-C5FC90C0A037}"/>
              </a:ext>
            </a:extLst>
          </p:cNvPr>
          <p:cNvSpPr txBox="1"/>
          <p:nvPr/>
        </p:nvSpPr>
        <p:spPr>
          <a:xfrm>
            <a:off x="15905317" y="7404100"/>
            <a:ext cx="4267200" cy="1320800"/>
          </a:xfrm>
          <a:prstGeom prst="rect">
            <a:avLst/>
          </a:prstGeom>
        </p:spPr>
        <p:txBody>
          <a:bodyPr vert="horz" rtlCol="0" anchor="t" anchorCtr="0">
            <a:noAutofit/>
          </a:bodyPr>
          <a:lstStyle/>
          <a:p>
            <a:pPr algn="ctr">
              <a:lnSpc>
                <a:spcPct val="100000"/>
              </a:lnSpc>
            </a:pPr>
            <a:r>
              <a:rPr lang="zh-CN" altLang="en-US" sz="7200" b="1" spc="600" dirty="0">
                <a:solidFill>
                  <a:srgbClr val="FFFF00"/>
                </a:solidFill>
                <a:latin typeface="黑体" panose="02010609060101010101" pitchFamily="49" charset="-122"/>
                <a:ea typeface="黑体" panose="02010609060101010101" pitchFamily="49" charset="-122"/>
              </a:rPr>
              <a:t>实施成果</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name="Slide 5">
    <p:bg>
      <p:bgPr>
        <a:solidFill>
          <a:srgbClr val="FFFFFF">
            <a:alpha val="100000"/>
          </a:srgbClr>
        </a:solidFill>
        <a:effectLst/>
      </p:bgPr>
    </p:bg>
    <p:spTree>
      <p:nvGrpSpPr>
        <p:cNvPr id="1" name=""/>
        <p:cNvGrpSpPr/>
        <p:nvPr/>
      </p:nvGrpSpPr>
      <p:grpSpPr>
        <a:xfrm>
          <a:off x="0" y="0"/>
          <a:ext cx="0" cy="0"/>
          <a:chOff x="0" y="0"/>
          <a:chExt cx="0" cy="0"/>
        </a:xfrm>
      </p:grpSpPr>
      <p:pic>
        <p:nvPicPr>
          <p:cNvPr id="50002" name="image 50002"/>
          <p:cNvPicPr>
            <a:picLocks noChangeAspect="1"/>
          </p:cNvPicPr>
          <p:nvPr/>
        </p:nvPicPr>
        <p:blipFill>
          <a:blip r:embed="rId3"/>
          <a:srcRect/>
          <a:stretch>
            <a:fillRect/>
          </a:stretch>
        </p:blipFill>
        <p:spPr>
          <a:xfrm>
            <a:off x="0" y="0"/>
            <a:ext cx="24384000" cy="13716000"/>
          </a:xfrm>
          <a:prstGeom prst="rect">
            <a:avLst/>
          </a:prstGeom>
        </p:spPr>
      </p:pic>
      <p:pic>
        <p:nvPicPr>
          <p:cNvPr id="50003" name="image 50003"/>
          <p:cNvPicPr>
            <a:picLocks noChangeAspect="1"/>
          </p:cNvPicPr>
          <p:nvPr/>
        </p:nvPicPr>
        <p:blipFill>
          <a:blip r:embed="rId4"/>
          <a:srcRect/>
          <a:stretch>
            <a:fillRect/>
          </a:stretch>
        </p:blipFill>
        <p:spPr>
          <a:xfrm>
            <a:off x="19392900" y="1181100"/>
            <a:ext cx="3378200" cy="1460500"/>
          </a:xfrm>
          <a:prstGeom prst="rect">
            <a:avLst/>
          </a:prstGeom>
        </p:spPr>
      </p:pic>
      <p:sp>
        <p:nvSpPr>
          <p:cNvPr id="50007" name="Object 50007"/>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pic>
        <p:nvPicPr>
          <p:cNvPr id="850" name="图片 849">
            <a:extLst>
              <a:ext uri="{FF2B5EF4-FFF2-40B4-BE49-F238E27FC236}">
                <a16:creationId xmlns:a16="http://schemas.microsoft.com/office/drawing/2014/main" id="{2F285B9B-4A15-4AAD-9FAC-EA5E9D9304A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807" t="1399" r="64002" b="53090"/>
          <a:stretch/>
        </p:blipFill>
        <p:spPr>
          <a:xfrm>
            <a:off x="1138770" y="1165209"/>
            <a:ext cx="2120430" cy="1866900"/>
          </a:xfrm>
          <a:prstGeom prst="rect">
            <a:avLst/>
          </a:prstGeom>
        </p:spPr>
      </p:pic>
      <p:sp>
        <p:nvSpPr>
          <p:cNvPr id="851" name="文本框 850">
            <a:extLst>
              <a:ext uri="{FF2B5EF4-FFF2-40B4-BE49-F238E27FC236}">
                <a16:creationId xmlns:a16="http://schemas.microsoft.com/office/drawing/2014/main" id="{36A896D8-4DF6-4CE5-8BD8-92EC1AEB3534}"/>
              </a:ext>
            </a:extLst>
          </p:cNvPr>
          <p:cNvSpPr txBox="1"/>
          <p:nvPr/>
        </p:nvSpPr>
        <p:spPr>
          <a:xfrm>
            <a:off x="3259199" y="1513884"/>
            <a:ext cx="6819900" cy="1077218"/>
          </a:xfrm>
          <a:prstGeom prst="rect">
            <a:avLst/>
          </a:prstGeom>
          <a:noFill/>
        </p:spPr>
        <p:txBody>
          <a:bodyPr wrap="square" rtlCol="0">
            <a:spAutoFit/>
          </a:bodyPr>
          <a:lstStyle/>
          <a:p>
            <a:pPr>
              <a:defRPr/>
            </a:pPr>
            <a:r>
              <a:rPr lang="zh-CN" altLang="en-US" sz="6400" b="1" dirty="0">
                <a:latin typeface="方正喵呜体" panose="02010600010101010101" pitchFamily="2" charset="-122"/>
                <a:ea typeface="方正喵呜体" panose="02010600010101010101" pitchFamily="2" charset="-122"/>
                <a:cs typeface="萝莉体 第二版" panose="02000500000000000000" pitchFamily="2" charset="-122"/>
                <a:sym typeface="+mn-lt"/>
              </a:rPr>
              <a:t>实施成果</a:t>
            </a:r>
          </a:p>
        </p:txBody>
      </p:sp>
      <p:sp>
        <p:nvSpPr>
          <p:cNvPr id="376" name="Rectangle 1">
            <a:extLst>
              <a:ext uri="{FF2B5EF4-FFF2-40B4-BE49-F238E27FC236}">
                <a16:creationId xmlns:a16="http://schemas.microsoft.com/office/drawing/2014/main" id="{C7F87AC0-B60B-457A-944A-BC2EDC203C37}"/>
              </a:ext>
            </a:extLst>
          </p:cNvPr>
          <p:cNvSpPr/>
          <p:nvPr/>
        </p:nvSpPr>
        <p:spPr>
          <a:xfrm>
            <a:off x="1785872" y="3299936"/>
            <a:ext cx="9959725" cy="81644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幼圆" panose="02010509060101010101" pitchFamily="49" charset="-122"/>
              <a:ea typeface="幼圆" panose="02010509060101010101" pitchFamily="49" charset="-122"/>
            </a:endParaRPr>
          </a:p>
        </p:txBody>
      </p:sp>
      <p:sp>
        <p:nvSpPr>
          <p:cNvPr id="378" name="Subtitle 2">
            <a:extLst>
              <a:ext uri="{FF2B5EF4-FFF2-40B4-BE49-F238E27FC236}">
                <a16:creationId xmlns:a16="http://schemas.microsoft.com/office/drawing/2014/main" id="{DECE873D-047B-42C8-96A7-958854DA45BB}"/>
              </a:ext>
            </a:extLst>
          </p:cNvPr>
          <p:cNvSpPr txBox="1">
            <a:spLocks/>
          </p:cNvSpPr>
          <p:nvPr/>
        </p:nvSpPr>
        <p:spPr>
          <a:xfrm>
            <a:off x="1731088" y="3874980"/>
            <a:ext cx="9293940" cy="7089189"/>
          </a:xfrm>
          <a:prstGeom prst="rect">
            <a:avLst/>
          </a:prstGeom>
        </p:spPr>
        <p:txBody>
          <a:bodyPr vert="horz" wrap="square" lIns="217490" tIns="108746" rIns="217490" bIns="108746"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l">
              <a:buFont typeface="Wingdings" panose="05000000000000000000" pitchFamily="2" charset="2"/>
              <a:buChar char="Ø"/>
            </a:pPr>
            <a:r>
              <a:rPr lang="en-US" altLang="zh-CN" sz="3600" b="1" dirty="0">
                <a:solidFill>
                  <a:schemeClr val="tx1"/>
                </a:solidFill>
                <a:latin typeface="楷体" panose="02010609060101010101" pitchFamily="49" charset="-122"/>
                <a:ea typeface="楷体" panose="02010609060101010101" pitchFamily="49" charset="-122"/>
              </a:rPr>
              <a:t>2020</a:t>
            </a:r>
            <a:r>
              <a:rPr lang="zh-CN" altLang="en-US" sz="3600" b="1" dirty="0">
                <a:solidFill>
                  <a:schemeClr val="tx1"/>
                </a:solidFill>
                <a:latin typeface="楷体" panose="02010609060101010101" pitchFamily="49" charset="-122"/>
                <a:ea typeface="楷体" panose="02010609060101010101" pitchFamily="49" charset="-122"/>
              </a:rPr>
              <a:t>温州市基础教育成果评比中，我校获得三个二等奖（其中有一个执笔），在普高中名列前茅；</a:t>
            </a:r>
          </a:p>
          <a:p>
            <a:pPr marL="342900" indent="-342900" algn="l">
              <a:buFont typeface="Wingdings" panose="05000000000000000000" pitchFamily="2" charset="2"/>
              <a:buChar char="Ø"/>
            </a:pPr>
            <a:r>
              <a:rPr lang="en-US" altLang="zh-CN" sz="3600" b="1" dirty="0">
                <a:solidFill>
                  <a:schemeClr val="tx1"/>
                </a:solidFill>
                <a:latin typeface="楷体" panose="02010609060101010101" pitchFamily="49" charset="-122"/>
                <a:ea typeface="楷体" panose="02010609060101010101" pitchFamily="49" charset="-122"/>
              </a:rPr>
              <a:t>2020</a:t>
            </a:r>
            <a:r>
              <a:rPr lang="zh-CN" altLang="en-US" sz="3600" b="1" dirty="0">
                <a:solidFill>
                  <a:schemeClr val="tx1"/>
                </a:solidFill>
                <a:latin typeface="楷体" panose="02010609060101010101" pitchFamily="49" charset="-122"/>
                <a:ea typeface="楷体" panose="02010609060101010101" pitchFamily="49" charset="-122"/>
              </a:rPr>
              <a:t>年课题成果评比中，金校长负责的温州市规划课题</a:t>
            </a:r>
            <a:r>
              <a:rPr lang="en-US" altLang="zh-CN" sz="3600" b="1" dirty="0">
                <a:solidFill>
                  <a:schemeClr val="tx1"/>
                </a:solidFill>
                <a:latin typeface="楷体" panose="02010609060101010101" pitchFamily="49" charset="-122"/>
                <a:ea typeface="楷体" panose="02010609060101010101" pitchFamily="49" charset="-122"/>
              </a:rPr>
              <a:t>《</a:t>
            </a:r>
            <a:r>
              <a:rPr lang="zh-CN" altLang="en-US" sz="3600" b="1" dirty="0">
                <a:solidFill>
                  <a:schemeClr val="tx1"/>
                </a:solidFill>
                <a:latin typeface="楷体" panose="02010609060101010101" pitchFamily="49" charset="-122"/>
                <a:ea typeface="楷体" panose="02010609060101010101" pitchFamily="49" charset="-122"/>
              </a:rPr>
              <a:t>基于课堂笃学单的教学模式优化研究</a:t>
            </a:r>
            <a:r>
              <a:rPr lang="en-US" altLang="zh-CN" sz="3600" b="1" dirty="0">
                <a:solidFill>
                  <a:schemeClr val="tx1"/>
                </a:solidFill>
                <a:latin typeface="楷体" panose="02010609060101010101" pitchFamily="49" charset="-122"/>
                <a:ea typeface="楷体" panose="02010609060101010101" pitchFamily="49" charset="-122"/>
              </a:rPr>
              <a:t>》</a:t>
            </a:r>
            <a:r>
              <a:rPr lang="zh-CN" altLang="en-US" sz="3600" b="1" dirty="0">
                <a:solidFill>
                  <a:schemeClr val="tx1"/>
                </a:solidFill>
                <a:latin typeface="楷体" panose="02010609060101010101" pitchFamily="49" charset="-122"/>
                <a:ea typeface="楷体" panose="02010609060101010101" pitchFamily="49" charset="-122"/>
              </a:rPr>
              <a:t>获得了温州市课题成果评比二等奖，并被推荐申报省级课题。</a:t>
            </a:r>
          </a:p>
          <a:p>
            <a:pPr marL="342900" indent="-342900" algn="l">
              <a:buFont typeface="Wingdings" panose="05000000000000000000" pitchFamily="2" charset="2"/>
              <a:buChar char="Ø"/>
            </a:pPr>
            <a:r>
              <a:rPr lang="en-US" altLang="zh-CN" sz="3600" b="1" dirty="0">
                <a:solidFill>
                  <a:schemeClr val="tx1"/>
                </a:solidFill>
                <a:latin typeface="楷体" panose="02010609060101010101" pitchFamily="49" charset="-122"/>
                <a:ea typeface="楷体" panose="02010609060101010101" pitchFamily="49" charset="-122"/>
              </a:rPr>
              <a:t>2020</a:t>
            </a:r>
            <a:r>
              <a:rPr lang="zh-CN" altLang="en-US" sz="3600" b="1" dirty="0">
                <a:solidFill>
                  <a:schemeClr val="tx1"/>
                </a:solidFill>
                <a:latin typeface="楷体" panose="02010609060101010101" pitchFamily="49" charset="-122"/>
                <a:ea typeface="楷体" panose="02010609060101010101" pitchFamily="49" charset="-122"/>
              </a:rPr>
              <a:t>年，我校童鹿超老师评上温州市教坛新秀，蒋海丽、尤思阗、倪法令评上了市直教坛新秀。</a:t>
            </a:r>
          </a:p>
        </p:txBody>
      </p:sp>
      <p:sp>
        <p:nvSpPr>
          <p:cNvPr id="379" name="Rectangle 6">
            <a:extLst>
              <a:ext uri="{FF2B5EF4-FFF2-40B4-BE49-F238E27FC236}">
                <a16:creationId xmlns:a16="http://schemas.microsoft.com/office/drawing/2014/main" id="{AD546137-674A-453E-8EF8-5A883ED9929C}"/>
              </a:ext>
            </a:extLst>
          </p:cNvPr>
          <p:cNvSpPr/>
          <p:nvPr/>
        </p:nvSpPr>
        <p:spPr>
          <a:xfrm>
            <a:off x="1823658" y="3734960"/>
            <a:ext cx="20998604" cy="7283432"/>
          </a:xfrm>
          <a:prstGeom prst="rect">
            <a:avLst/>
          </a:prstGeom>
          <a:noFill/>
          <a:ln w="35560">
            <a:solidFill>
              <a:srgbClr val="4569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幼圆" panose="02010509060101010101" pitchFamily="49" charset="-122"/>
              <a:ea typeface="幼圆" panose="02010509060101010101" pitchFamily="49" charset="-122"/>
            </a:endParaRPr>
          </a:p>
        </p:txBody>
      </p:sp>
      <p:grpSp>
        <p:nvGrpSpPr>
          <p:cNvPr id="380" name="组合 379">
            <a:extLst>
              <a:ext uri="{FF2B5EF4-FFF2-40B4-BE49-F238E27FC236}">
                <a16:creationId xmlns:a16="http://schemas.microsoft.com/office/drawing/2014/main" id="{C978DD83-D3F1-487A-A37C-7EE899B77B25}"/>
              </a:ext>
            </a:extLst>
          </p:cNvPr>
          <p:cNvGrpSpPr/>
          <p:nvPr/>
        </p:nvGrpSpPr>
        <p:grpSpPr>
          <a:xfrm>
            <a:off x="1930236" y="10194928"/>
            <a:ext cx="680088" cy="734504"/>
            <a:chOff x="1949587" y="2030523"/>
            <a:chExt cx="1403350" cy="1458913"/>
          </a:xfrm>
          <a:solidFill>
            <a:srgbClr val="456975"/>
          </a:solidFill>
        </p:grpSpPr>
        <p:sp>
          <p:nvSpPr>
            <p:cNvPr id="381" name="Freeform 114">
              <a:extLst>
                <a:ext uri="{FF2B5EF4-FFF2-40B4-BE49-F238E27FC236}">
                  <a16:creationId xmlns:a16="http://schemas.microsoft.com/office/drawing/2014/main" id="{FFBBA430-93A8-44E0-8713-736BB2CCF525}"/>
                </a:ext>
              </a:extLst>
            </p:cNvPr>
            <p:cNvSpPr>
              <a:spLocks/>
            </p:cNvSpPr>
            <p:nvPr/>
          </p:nvSpPr>
          <p:spPr bwMode="auto">
            <a:xfrm>
              <a:off x="2079762" y="2401998"/>
              <a:ext cx="809625" cy="633413"/>
            </a:xfrm>
            <a:custGeom>
              <a:avLst/>
              <a:gdLst>
                <a:gd name="T0" fmla="*/ 81 w 515"/>
                <a:gd name="T1" fmla="*/ 399 h 403"/>
                <a:gd name="T2" fmla="*/ 71 w 515"/>
                <a:gd name="T3" fmla="*/ 352 h 403"/>
                <a:gd name="T4" fmla="*/ 143 w 515"/>
                <a:gd name="T5" fmla="*/ 379 h 403"/>
                <a:gd name="T6" fmla="*/ 208 w 515"/>
                <a:gd name="T7" fmla="*/ 355 h 403"/>
                <a:gd name="T8" fmla="*/ 46 w 515"/>
                <a:gd name="T9" fmla="*/ 266 h 403"/>
                <a:gd name="T10" fmla="*/ 45 w 515"/>
                <a:gd name="T11" fmla="*/ 241 h 403"/>
                <a:gd name="T12" fmla="*/ 216 w 515"/>
                <a:gd name="T13" fmla="*/ 327 h 403"/>
                <a:gd name="T14" fmla="*/ 40 w 515"/>
                <a:gd name="T15" fmla="*/ 189 h 403"/>
                <a:gd name="T16" fmla="*/ 41 w 515"/>
                <a:gd name="T17" fmla="*/ 198 h 403"/>
                <a:gd name="T18" fmla="*/ 31 w 515"/>
                <a:gd name="T19" fmla="*/ 202 h 403"/>
                <a:gd name="T20" fmla="*/ 33 w 515"/>
                <a:gd name="T21" fmla="*/ 150 h 403"/>
                <a:gd name="T22" fmla="*/ 31 w 515"/>
                <a:gd name="T23" fmla="*/ 160 h 403"/>
                <a:gd name="T24" fmla="*/ 367 w 515"/>
                <a:gd name="T25" fmla="*/ 339 h 403"/>
                <a:gd name="T26" fmla="*/ 15 w 515"/>
                <a:gd name="T27" fmla="*/ 101 h 403"/>
                <a:gd name="T28" fmla="*/ 217 w 515"/>
                <a:gd name="T29" fmla="*/ 197 h 403"/>
                <a:gd name="T30" fmla="*/ 63 w 515"/>
                <a:gd name="T31" fmla="*/ 99 h 403"/>
                <a:gd name="T32" fmla="*/ 108 w 515"/>
                <a:gd name="T33" fmla="*/ 86 h 403"/>
                <a:gd name="T34" fmla="*/ 320 w 515"/>
                <a:gd name="T35" fmla="*/ 184 h 403"/>
                <a:gd name="T36" fmla="*/ 188 w 515"/>
                <a:gd name="T37" fmla="*/ 68 h 403"/>
                <a:gd name="T38" fmla="*/ 182 w 515"/>
                <a:gd name="T39" fmla="*/ 73 h 403"/>
                <a:gd name="T40" fmla="*/ 182 w 515"/>
                <a:gd name="T41" fmla="*/ 80 h 403"/>
                <a:gd name="T42" fmla="*/ 272 w 515"/>
                <a:gd name="T43" fmla="*/ 50 h 403"/>
                <a:gd name="T44" fmla="*/ 266 w 515"/>
                <a:gd name="T45" fmla="*/ 55 h 403"/>
                <a:gd name="T46" fmla="*/ 269 w 515"/>
                <a:gd name="T47" fmla="*/ 65 h 403"/>
                <a:gd name="T48" fmla="*/ 317 w 515"/>
                <a:gd name="T49" fmla="*/ 41 h 403"/>
                <a:gd name="T50" fmla="*/ 482 w 515"/>
                <a:gd name="T51" fmla="*/ 113 h 403"/>
                <a:gd name="T52" fmla="*/ 349 w 515"/>
                <a:gd name="T53" fmla="*/ 21 h 403"/>
                <a:gd name="T54" fmla="*/ 342 w 515"/>
                <a:gd name="T55" fmla="*/ 26 h 403"/>
                <a:gd name="T56" fmla="*/ 461 w 515"/>
                <a:gd name="T57" fmla="*/ 72 h 403"/>
                <a:gd name="T58" fmla="*/ 429 w 515"/>
                <a:gd name="T59" fmla="*/ 16 h 403"/>
                <a:gd name="T60" fmla="*/ 464 w 515"/>
                <a:gd name="T61" fmla="*/ 64 h 403"/>
                <a:gd name="T62" fmla="*/ 465 w 515"/>
                <a:gd name="T63" fmla="*/ 64 h 403"/>
                <a:gd name="T64" fmla="*/ 466 w 515"/>
                <a:gd name="T65" fmla="*/ 56 h 403"/>
                <a:gd name="T66" fmla="*/ 421 w 515"/>
                <a:gd name="T67" fmla="*/ 86 h 403"/>
                <a:gd name="T68" fmla="*/ 475 w 515"/>
                <a:gd name="T69" fmla="*/ 107 h 403"/>
                <a:gd name="T70" fmla="*/ 481 w 515"/>
                <a:gd name="T71" fmla="*/ 161 h 403"/>
                <a:gd name="T72" fmla="*/ 487 w 515"/>
                <a:gd name="T73" fmla="*/ 155 h 403"/>
                <a:gd name="T74" fmla="*/ 498 w 515"/>
                <a:gd name="T75" fmla="*/ 191 h 403"/>
                <a:gd name="T76" fmla="*/ 188 w 515"/>
                <a:gd name="T77" fmla="*/ 89 h 403"/>
                <a:gd name="T78" fmla="*/ 507 w 515"/>
                <a:gd name="T79" fmla="*/ 267 h 403"/>
                <a:gd name="T80" fmla="*/ 490 w 515"/>
                <a:gd name="T81" fmla="*/ 304 h 403"/>
                <a:gd name="T82" fmla="*/ 496 w 515"/>
                <a:gd name="T83" fmla="*/ 299 h 403"/>
                <a:gd name="T84" fmla="*/ 495 w 515"/>
                <a:gd name="T85" fmla="*/ 292 h 403"/>
                <a:gd name="T86" fmla="*/ 449 w 515"/>
                <a:gd name="T87" fmla="*/ 314 h 403"/>
                <a:gd name="T88" fmla="*/ 449 w 515"/>
                <a:gd name="T89" fmla="*/ 305 h 403"/>
                <a:gd name="T90" fmla="*/ 441 w 515"/>
                <a:gd name="T91" fmla="*/ 298 h 403"/>
                <a:gd name="T92" fmla="*/ 16 w 515"/>
                <a:gd name="T93" fmla="*/ 122 h 403"/>
                <a:gd name="T94" fmla="*/ 373 w 515"/>
                <a:gd name="T95" fmla="*/ 333 h 403"/>
                <a:gd name="T96" fmla="*/ 373 w 515"/>
                <a:gd name="T97" fmla="*/ 333 h 403"/>
                <a:gd name="T98" fmla="*/ 19 w 515"/>
                <a:gd name="T99" fmla="*/ 149 h 403"/>
                <a:gd name="T100" fmla="*/ 317 w 515"/>
                <a:gd name="T101" fmla="*/ 335 h 403"/>
                <a:gd name="T102" fmla="*/ 37 w 515"/>
                <a:gd name="T103" fmla="*/ 186 h 403"/>
                <a:gd name="T104" fmla="*/ 280 w 515"/>
                <a:gd name="T105" fmla="*/ 356 h 403"/>
                <a:gd name="T106" fmla="*/ 280 w 515"/>
                <a:gd name="T107" fmla="*/ 347 h 403"/>
                <a:gd name="T108" fmla="*/ 289 w 515"/>
                <a:gd name="T109" fmla="*/ 344 h 403"/>
                <a:gd name="T110" fmla="*/ 153 w 515"/>
                <a:gd name="T111" fmla="*/ 306 h 403"/>
                <a:gd name="T112" fmla="*/ 197 w 515"/>
                <a:gd name="T113" fmla="*/ 367 h 403"/>
                <a:gd name="T114" fmla="*/ 124 w 515"/>
                <a:gd name="T115" fmla="*/ 354 h 403"/>
                <a:gd name="T116" fmla="*/ 169 w 515"/>
                <a:gd name="T117" fmla="*/ 379 h 403"/>
                <a:gd name="T118" fmla="*/ 177 w 515"/>
                <a:gd name="T119" fmla="*/ 373 h 403"/>
                <a:gd name="T120" fmla="*/ 118 w 515"/>
                <a:gd name="T121" fmla="*/ 376 h 403"/>
                <a:gd name="T122" fmla="*/ 89 w 515"/>
                <a:gd name="T123" fmla="*/ 398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5" h="403">
                  <a:moveTo>
                    <a:pt x="86" y="386"/>
                  </a:moveTo>
                  <a:cubicBezTo>
                    <a:pt x="83" y="384"/>
                    <a:pt x="83" y="384"/>
                    <a:pt x="83" y="384"/>
                  </a:cubicBezTo>
                  <a:cubicBezTo>
                    <a:pt x="78" y="391"/>
                    <a:pt x="78" y="391"/>
                    <a:pt x="78" y="391"/>
                  </a:cubicBezTo>
                  <a:cubicBezTo>
                    <a:pt x="85" y="395"/>
                    <a:pt x="85" y="395"/>
                    <a:pt x="85" y="395"/>
                  </a:cubicBezTo>
                  <a:cubicBezTo>
                    <a:pt x="78" y="391"/>
                    <a:pt x="78" y="391"/>
                    <a:pt x="78" y="391"/>
                  </a:cubicBezTo>
                  <a:cubicBezTo>
                    <a:pt x="83" y="398"/>
                    <a:pt x="83" y="398"/>
                    <a:pt x="83" y="398"/>
                  </a:cubicBezTo>
                  <a:cubicBezTo>
                    <a:pt x="84" y="397"/>
                    <a:pt x="85" y="397"/>
                    <a:pt x="85" y="395"/>
                  </a:cubicBezTo>
                  <a:cubicBezTo>
                    <a:pt x="78" y="391"/>
                    <a:pt x="78" y="391"/>
                    <a:pt x="78" y="391"/>
                  </a:cubicBezTo>
                  <a:cubicBezTo>
                    <a:pt x="83" y="398"/>
                    <a:pt x="83" y="398"/>
                    <a:pt x="83" y="398"/>
                  </a:cubicBezTo>
                  <a:cubicBezTo>
                    <a:pt x="78" y="391"/>
                    <a:pt x="78" y="391"/>
                    <a:pt x="78" y="391"/>
                  </a:cubicBezTo>
                  <a:cubicBezTo>
                    <a:pt x="82" y="399"/>
                    <a:pt x="82" y="399"/>
                    <a:pt x="82" y="399"/>
                  </a:cubicBezTo>
                  <a:cubicBezTo>
                    <a:pt x="82" y="398"/>
                    <a:pt x="82" y="398"/>
                    <a:pt x="83" y="398"/>
                  </a:cubicBezTo>
                  <a:cubicBezTo>
                    <a:pt x="78" y="391"/>
                    <a:pt x="78" y="391"/>
                    <a:pt x="78" y="391"/>
                  </a:cubicBezTo>
                  <a:cubicBezTo>
                    <a:pt x="82" y="399"/>
                    <a:pt x="82" y="399"/>
                    <a:pt x="82" y="399"/>
                  </a:cubicBezTo>
                  <a:cubicBezTo>
                    <a:pt x="79" y="392"/>
                    <a:pt x="79" y="392"/>
                    <a:pt x="79" y="392"/>
                  </a:cubicBezTo>
                  <a:cubicBezTo>
                    <a:pt x="81" y="399"/>
                    <a:pt x="81" y="399"/>
                    <a:pt x="81" y="399"/>
                  </a:cubicBezTo>
                  <a:cubicBezTo>
                    <a:pt x="81" y="399"/>
                    <a:pt x="81" y="399"/>
                    <a:pt x="82" y="399"/>
                  </a:cubicBezTo>
                  <a:cubicBezTo>
                    <a:pt x="79" y="392"/>
                    <a:pt x="79" y="392"/>
                    <a:pt x="79" y="392"/>
                  </a:cubicBezTo>
                  <a:cubicBezTo>
                    <a:pt x="81" y="399"/>
                    <a:pt x="81" y="399"/>
                    <a:pt x="81" y="399"/>
                  </a:cubicBezTo>
                  <a:cubicBezTo>
                    <a:pt x="79" y="394"/>
                    <a:pt x="79" y="394"/>
                    <a:pt x="79" y="394"/>
                  </a:cubicBezTo>
                  <a:cubicBezTo>
                    <a:pt x="81" y="399"/>
                    <a:pt x="81" y="399"/>
                    <a:pt x="81" y="399"/>
                  </a:cubicBezTo>
                  <a:cubicBezTo>
                    <a:pt x="81" y="399"/>
                    <a:pt x="81" y="399"/>
                    <a:pt x="81" y="399"/>
                  </a:cubicBezTo>
                  <a:cubicBezTo>
                    <a:pt x="79" y="394"/>
                    <a:pt x="79" y="394"/>
                    <a:pt x="79" y="394"/>
                  </a:cubicBezTo>
                  <a:cubicBezTo>
                    <a:pt x="81" y="399"/>
                    <a:pt x="81" y="399"/>
                    <a:pt x="81" y="399"/>
                  </a:cubicBezTo>
                  <a:cubicBezTo>
                    <a:pt x="80" y="398"/>
                    <a:pt x="80" y="398"/>
                    <a:pt x="80" y="398"/>
                  </a:cubicBezTo>
                  <a:cubicBezTo>
                    <a:pt x="81" y="399"/>
                    <a:pt x="81" y="399"/>
                    <a:pt x="81" y="399"/>
                  </a:cubicBezTo>
                  <a:cubicBezTo>
                    <a:pt x="81" y="399"/>
                    <a:pt x="81" y="399"/>
                    <a:pt x="81" y="399"/>
                  </a:cubicBezTo>
                  <a:cubicBezTo>
                    <a:pt x="80" y="398"/>
                    <a:pt x="80" y="398"/>
                    <a:pt x="80" y="398"/>
                  </a:cubicBezTo>
                  <a:cubicBezTo>
                    <a:pt x="81" y="399"/>
                    <a:pt x="81" y="399"/>
                    <a:pt x="81" y="399"/>
                  </a:cubicBezTo>
                  <a:cubicBezTo>
                    <a:pt x="81" y="399"/>
                    <a:pt x="82" y="399"/>
                    <a:pt x="83" y="398"/>
                  </a:cubicBezTo>
                  <a:cubicBezTo>
                    <a:pt x="88" y="398"/>
                    <a:pt x="98" y="396"/>
                    <a:pt x="106" y="395"/>
                  </a:cubicBezTo>
                  <a:cubicBezTo>
                    <a:pt x="111" y="394"/>
                    <a:pt x="115" y="393"/>
                    <a:pt x="118" y="392"/>
                  </a:cubicBezTo>
                  <a:cubicBezTo>
                    <a:pt x="119" y="392"/>
                    <a:pt x="121" y="392"/>
                    <a:pt x="122" y="392"/>
                  </a:cubicBezTo>
                  <a:cubicBezTo>
                    <a:pt x="122" y="392"/>
                    <a:pt x="123" y="391"/>
                    <a:pt x="123" y="391"/>
                  </a:cubicBezTo>
                  <a:cubicBezTo>
                    <a:pt x="123" y="391"/>
                    <a:pt x="124" y="391"/>
                    <a:pt x="124" y="391"/>
                  </a:cubicBezTo>
                  <a:cubicBezTo>
                    <a:pt x="124" y="391"/>
                    <a:pt x="125" y="391"/>
                    <a:pt x="125" y="390"/>
                  </a:cubicBezTo>
                  <a:cubicBezTo>
                    <a:pt x="126" y="390"/>
                    <a:pt x="126" y="390"/>
                    <a:pt x="126" y="390"/>
                  </a:cubicBezTo>
                  <a:cubicBezTo>
                    <a:pt x="127" y="389"/>
                    <a:pt x="127" y="389"/>
                    <a:pt x="128" y="388"/>
                  </a:cubicBezTo>
                  <a:cubicBezTo>
                    <a:pt x="129" y="386"/>
                    <a:pt x="130" y="384"/>
                    <a:pt x="129" y="381"/>
                  </a:cubicBezTo>
                  <a:cubicBezTo>
                    <a:pt x="129" y="379"/>
                    <a:pt x="127" y="378"/>
                    <a:pt x="125" y="376"/>
                  </a:cubicBezTo>
                  <a:cubicBezTo>
                    <a:pt x="75" y="345"/>
                    <a:pt x="75" y="345"/>
                    <a:pt x="75" y="345"/>
                  </a:cubicBezTo>
                  <a:cubicBezTo>
                    <a:pt x="71" y="352"/>
                    <a:pt x="71" y="352"/>
                    <a:pt x="71" y="352"/>
                  </a:cubicBezTo>
                  <a:cubicBezTo>
                    <a:pt x="78" y="356"/>
                    <a:pt x="78" y="356"/>
                    <a:pt x="78" y="356"/>
                  </a:cubicBezTo>
                  <a:cubicBezTo>
                    <a:pt x="71" y="352"/>
                    <a:pt x="71" y="352"/>
                    <a:pt x="71" y="352"/>
                  </a:cubicBezTo>
                  <a:cubicBezTo>
                    <a:pt x="75" y="359"/>
                    <a:pt x="75" y="359"/>
                    <a:pt x="75" y="359"/>
                  </a:cubicBezTo>
                  <a:cubicBezTo>
                    <a:pt x="76" y="359"/>
                    <a:pt x="77" y="358"/>
                    <a:pt x="78" y="356"/>
                  </a:cubicBezTo>
                  <a:cubicBezTo>
                    <a:pt x="71" y="352"/>
                    <a:pt x="71" y="352"/>
                    <a:pt x="71" y="352"/>
                  </a:cubicBezTo>
                  <a:cubicBezTo>
                    <a:pt x="75" y="359"/>
                    <a:pt x="75" y="359"/>
                    <a:pt x="75" y="359"/>
                  </a:cubicBezTo>
                  <a:cubicBezTo>
                    <a:pt x="71" y="352"/>
                    <a:pt x="71" y="352"/>
                    <a:pt x="71" y="352"/>
                  </a:cubicBezTo>
                  <a:cubicBezTo>
                    <a:pt x="72" y="360"/>
                    <a:pt x="72" y="360"/>
                    <a:pt x="72" y="360"/>
                  </a:cubicBezTo>
                  <a:cubicBezTo>
                    <a:pt x="73" y="360"/>
                    <a:pt x="74" y="360"/>
                    <a:pt x="75" y="359"/>
                  </a:cubicBezTo>
                  <a:cubicBezTo>
                    <a:pt x="71" y="352"/>
                    <a:pt x="71" y="352"/>
                    <a:pt x="71" y="352"/>
                  </a:cubicBezTo>
                  <a:cubicBezTo>
                    <a:pt x="72" y="360"/>
                    <a:pt x="72" y="360"/>
                    <a:pt x="72" y="360"/>
                  </a:cubicBezTo>
                  <a:cubicBezTo>
                    <a:pt x="71" y="354"/>
                    <a:pt x="71" y="354"/>
                    <a:pt x="71" y="354"/>
                  </a:cubicBezTo>
                  <a:cubicBezTo>
                    <a:pt x="71" y="360"/>
                    <a:pt x="71" y="360"/>
                    <a:pt x="71" y="360"/>
                  </a:cubicBezTo>
                  <a:cubicBezTo>
                    <a:pt x="72" y="360"/>
                    <a:pt x="72" y="360"/>
                    <a:pt x="72" y="360"/>
                  </a:cubicBezTo>
                  <a:cubicBezTo>
                    <a:pt x="71" y="354"/>
                    <a:pt x="71" y="354"/>
                    <a:pt x="71" y="354"/>
                  </a:cubicBezTo>
                  <a:cubicBezTo>
                    <a:pt x="71" y="360"/>
                    <a:pt x="71" y="360"/>
                    <a:pt x="71" y="360"/>
                  </a:cubicBezTo>
                  <a:cubicBezTo>
                    <a:pt x="71" y="357"/>
                    <a:pt x="71" y="357"/>
                    <a:pt x="71" y="357"/>
                  </a:cubicBezTo>
                  <a:cubicBezTo>
                    <a:pt x="71" y="360"/>
                    <a:pt x="71" y="360"/>
                    <a:pt x="71" y="360"/>
                  </a:cubicBezTo>
                  <a:cubicBezTo>
                    <a:pt x="71" y="360"/>
                    <a:pt x="71" y="360"/>
                    <a:pt x="71" y="360"/>
                  </a:cubicBezTo>
                  <a:cubicBezTo>
                    <a:pt x="71" y="357"/>
                    <a:pt x="71" y="357"/>
                    <a:pt x="71" y="357"/>
                  </a:cubicBezTo>
                  <a:cubicBezTo>
                    <a:pt x="71" y="360"/>
                    <a:pt x="71" y="360"/>
                    <a:pt x="71" y="360"/>
                  </a:cubicBezTo>
                  <a:cubicBezTo>
                    <a:pt x="71" y="360"/>
                    <a:pt x="72" y="360"/>
                    <a:pt x="73" y="360"/>
                  </a:cubicBezTo>
                  <a:cubicBezTo>
                    <a:pt x="77" y="361"/>
                    <a:pt x="85" y="363"/>
                    <a:pt x="95" y="366"/>
                  </a:cubicBezTo>
                  <a:cubicBezTo>
                    <a:pt x="109" y="370"/>
                    <a:pt x="127" y="375"/>
                    <a:pt x="143" y="379"/>
                  </a:cubicBezTo>
                  <a:cubicBezTo>
                    <a:pt x="151" y="382"/>
                    <a:pt x="158" y="383"/>
                    <a:pt x="164" y="385"/>
                  </a:cubicBezTo>
                  <a:cubicBezTo>
                    <a:pt x="166" y="385"/>
                    <a:pt x="169" y="386"/>
                    <a:pt x="171" y="386"/>
                  </a:cubicBezTo>
                  <a:cubicBezTo>
                    <a:pt x="172" y="387"/>
                    <a:pt x="173" y="387"/>
                    <a:pt x="174" y="387"/>
                  </a:cubicBezTo>
                  <a:cubicBezTo>
                    <a:pt x="175" y="387"/>
                    <a:pt x="176" y="387"/>
                    <a:pt x="177" y="387"/>
                  </a:cubicBezTo>
                  <a:cubicBezTo>
                    <a:pt x="177" y="387"/>
                    <a:pt x="178" y="387"/>
                    <a:pt x="179" y="387"/>
                  </a:cubicBezTo>
                  <a:cubicBezTo>
                    <a:pt x="180" y="387"/>
                    <a:pt x="180" y="387"/>
                    <a:pt x="181" y="386"/>
                  </a:cubicBezTo>
                  <a:cubicBezTo>
                    <a:pt x="182" y="386"/>
                    <a:pt x="184" y="385"/>
                    <a:pt x="185" y="383"/>
                  </a:cubicBezTo>
                  <a:cubicBezTo>
                    <a:pt x="185" y="383"/>
                    <a:pt x="185" y="383"/>
                    <a:pt x="185" y="383"/>
                  </a:cubicBezTo>
                  <a:cubicBezTo>
                    <a:pt x="185" y="382"/>
                    <a:pt x="186" y="380"/>
                    <a:pt x="186" y="379"/>
                  </a:cubicBezTo>
                  <a:cubicBezTo>
                    <a:pt x="186" y="377"/>
                    <a:pt x="185" y="376"/>
                    <a:pt x="185" y="376"/>
                  </a:cubicBezTo>
                  <a:cubicBezTo>
                    <a:pt x="185" y="374"/>
                    <a:pt x="184" y="374"/>
                    <a:pt x="184" y="373"/>
                  </a:cubicBezTo>
                  <a:cubicBezTo>
                    <a:pt x="183" y="372"/>
                    <a:pt x="183" y="372"/>
                    <a:pt x="182" y="371"/>
                  </a:cubicBezTo>
                  <a:cubicBezTo>
                    <a:pt x="181" y="370"/>
                    <a:pt x="180" y="370"/>
                    <a:pt x="178" y="368"/>
                  </a:cubicBezTo>
                  <a:cubicBezTo>
                    <a:pt x="172" y="364"/>
                    <a:pt x="162" y="358"/>
                    <a:pt x="151" y="351"/>
                  </a:cubicBezTo>
                  <a:cubicBezTo>
                    <a:pt x="115" y="328"/>
                    <a:pt x="61" y="297"/>
                    <a:pt x="61" y="297"/>
                  </a:cubicBezTo>
                  <a:cubicBezTo>
                    <a:pt x="57" y="304"/>
                    <a:pt x="57" y="304"/>
                    <a:pt x="57" y="304"/>
                  </a:cubicBezTo>
                  <a:cubicBezTo>
                    <a:pt x="54" y="311"/>
                    <a:pt x="54" y="311"/>
                    <a:pt x="54" y="311"/>
                  </a:cubicBezTo>
                  <a:cubicBezTo>
                    <a:pt x="200" y="370"/>
                    <a:pt x="200" y="370"/>
                    <a:pt x="200" y="370"/>
                  </a:cubicBezTo>
                  <a:cubicBezTo>
                    <a:pt x="204" y="371"/>
                    <a:pt x="208" y="370"/>
                    <a:pt x="210" y="367"/>
                  </a:cubicBezTo>
                  <a:cubicBezTo>
                    <a:pt x="211" y="365"/>
                    <a:pt x="212" y="364"/>
                    <a:pt x="212" y="362"/>
                  </a:cubicBezTo>
                  <a:cubicBezTo>
                    <a:pt x="212" y="360"/>
                    <a:pt x="211" y="359"/>
                    <a:pt x="211" y="358"/>
                  </a:cubicBezTo>
                  <a:cubicBezTo>
                    <a:pt x="210" y="356"/>
                    <a:pt x="209" y="356"/>
                    <a:pt x="208" y="355"/>
                  </a:cubicBezTo>
                  <a:cubicBezTo>
                    <a:pt x="207" y="354"/>
                    <a:pt x="205" y="352"/>
                    <a:pt x="204" y="351"/>
                  </a:cubicBezTo>
                  <a:cubicBezTo>
                    <a:pt x="200" y="348"/>
                    <a:pt x="195" y="345"/>
                    <a:pt x="189" y="341"/>
                  </a:cubicBezTo>
                  <a:cubicBezTo>
                    <a:pt x="168" y="327"/>
                    <a:pt x="133" y="306"/>
                    <a:pt x="104" y="288"/>
                  </a:cubicBezTo>
                  <a:cubicBezTo>
                    <a:pt x="74" y="271"/>
                    <a:pt x="50" y="257"/>
                    <a:pt x="50" y="257"/>
                  </a:cubicBezTo>
                  <a:cubicBezTo>
                    <a:pt x="46" y="264"/>
                    <a:pt x="46" y="264"/>
                    <a:pt x="46" y="264"/>
                  </a:cubicBezTo>
                  <a:cubicBezTo>
                    <a:pt x="53" y="268"/>
                    <a:pt x="53" y="268"/>
                    <a:pt x="53" y="268"/>
                  </a:cubicBezTo>
                  <a:cubicBezTo>
                    <a:pt x="46" y="264"/>
                    <a:pt x="46" y="264"/>
                    <a:pt x="46" y="264"/>
                  </a:cubicBezTo>
                  <a:cubicBezTo>
                    <a:pt x="51" y="271"/>
                    <a:pt x="51" y="271"/>
                    <a:pt x="51" y="271"/>
                  </a:cubicBezTo>
                  <a:cubicBezTo>
                    <a:pt x="51" y="270"/>
                    <a:pt x="52" y="269"/>
                    <a:pt x="53" y="268"/>
                  </a:cubicBezTo>
                  <a:cubicBezTo>
                    <a:pt x="46" y="264"/>
                    <a:pt x="46" y="264"/>
                    <a:pt x="46" y="264"/>
                  </a:cubicBezTo>
                  <a:cubicBezTo>
                    <a:pt x="51" y="271"/>
                    <a:pt x="51" y="271"/>
                    <a:pt x="51" y="271"/>
                  </a:cubicBezTo>
                  <a:cubicBezTo>
                    <a:pt x="46" y="264"/>
                    <a:pt x="46" y="264"/>
                    <a:pt x="46" y="264"/>
                  </a:cubicBezTo>
                  <a:cubicBezTo>
                    <a:pt x="48" y="272"/>
                    <a:pt x="48" y="272"/>
                    <a:pt x="48" y="272"/>
                  </a:cubicBezTo>
                  <a:cubicBezTo>
                    <a:pt x="48" y="272"/>
                    <a:pt x="49" y="271"/>
                    <a:pt x="51" y="271"/>
                  </a:cubicBezTo>
                  <a:cubicBezTo>
                    <a:pt x="46" y="264"/>
                    <a:pt x="46" y="264"/>
                    <a:pt x="46" y="264"/>
                  </a:cubicBezTo>
                  <a:cubicBezTo>
                    <a:pt x="48" y="272"/>
                    <a:pt x="48" y="272"/>
                    <a:pt x="48" y="272"/>
                  </a:cubicBezTo>
                  <a:cubicBezTo>
                    <a:pt x="46" y="264"/>
                    <a:pt x="46" y="264"/>
                    <a:pt x="46" y="264"/>
                  </a:cubicBezTo>
                  <a:cubicBezTo>
                    <a:pt x="46" y="272"/>
                    <a:pt x="46" y="272"/>
                    <a:pt x="46" y="272"/>
                  </a:cubicBezTo>
                  <a:cubicBezTo>
                    <a:pt x="46" y="272"/>
                    <a:pt x="47" y="272"/>
                    <a:pt x="48" y="272"/>
                  </a:cubicBezTo>
                  <a:cubicBezTo>
                    <a:pt x="46" y="264"/>
                    <a:pt x="46" y="264"/>
                    <a:pt x="46" y="264"/>
                  </a:cubicBezTo>
                  <a:cubicBezTo>
                    <a:pt x="46" y="272"/>
                    <a:pt x="46" y="272"/>
                    <a:pt x="46" y="272"/>
                  </a:cubicBezTo>
                  <a:cubicBezTo>
                    <a:pt x="46" y="266"/>
                    <a:pt x="46" y="266"/>
                    <a:pt x="46" y="266"/>
                  </a:cubicBezTo>
                  <a:cubicBezTo>
                    <a:pt x="45" y="272"/>
                    <a:pt x="45" y="272"/>
                    <a:pt x="45" y="272"/>
                  </a:cubicBezTo>
                  <a:cubicBezTo>
                    <a:pt x="45" y="272"/>
                    <a:pt x="45" y="272"/>
                    <a:pt x="46" y="272"/>
                  </a:cubicBezTo>
                  <a:cubicBezTo>
                    <a:pt x="46" y="266"/>
                    <a:pt x="46" y="266"/>
                    <a:pt x="46" y="266"/>
                  </a:cubicBezTo>
                  <a:cubicBezTo>
                    <a:pt x="45" y="272"/>
                    <a:pt x="45" y="272"/>
                    <a:pt x="45" y="272"/>
                  </a:cubicBezTo>
                  <a:cubicBezTo>
                    <a:pt x="45" y="271"/>
                    <a:pt x="45" y="271"/>
                    <a:pt x="45" y="271"/>
                  </a:cubicBezTo>
                  <a:cubicBezTo>
                    <a:pt x="45" y="272"/>
                    <a:pt x="45" y="272"/>
                    <a:pt x="45" y="272"/>
                  </a:cubicBezTo>
                  <a:cubicBezTo>
                    <a:pt x="45" y="272"/>
                    <a:pt x="45" y="272"/>
                    <a:pt x="45" y="272"/>
                  </a:cubicBezTo>
                  <a:cubicBezTo>
                    <a:pt x="45" y="271"/>
                    <a:pt x="45" y="271"/>
                    <a:pt x="45" y="271"/>
                  </a:cubicBezTo>
                  <a:cubicBezTo>
                    <a:pt x="45" y="272"/>
                    <a:pt x="45" y="272"/>
                    <a:pt x="45" y="272"/>
                  </a:cubicBezTo>
                  <a:cubicBezTo>
                    <a:pt x="45" y="272"/>
                    <a:pt x="46" y="273"/>
                    <a:pt x="48" y="273"/>
                  </a:cubicBezTo>
                  <a:cubicBezTo>
                    <a:pt x="56" y="277"/>
                    <a:pt x="72" y="285"/>
                    <a:pt x="92" y="294"/>
                  </a:cubicBezTo>
                  <a:cubicBezTo>
                    <a:pt x="122" y="309"/>
                    <a:pt x="159" y="328"/>
                    <a:pt x="190" y="343"/>
                  </a:cubicBezTo>
                  <a:cubicBezTo>
                    <a:pt x="205" y="351"/>
                    <a:pt x="218" y="357"/>
                    <a:pt x="228" y="362"/>
                  </a:cubicBezTo>
                  <a:cubicBezTo>
                    <a:pt x="232" y="365"/>
                    <a:pt x="236" y="367"/>
                    <a:pt x="239" y="368"/>
                  </a:cubicBezTo>
                  <a:cubicBezTo>
                    <a:pt x="241" y="369"/>
                    <a:pt x="243" y="370"/>
                    <a:pt x="243" y="370"/>
                  </a:cubicBezTo>
                  <a:cubicBezTo>
                    <a:pt x="247" y="372"/>
                    <a:pt x="251" y="371"/>
                    <a:pt x="254" y="367"/>
                  </a:cubicBezTo>
                  <a:cubicBezTo>
                    <a:pt x="256" y="363"/>
                    <a:pt x="255" y="358"/>
                    <a:pt x="251" y="356"/>
                  </a:cubicBezTo>
                  <a:cubicBezTo>
                    <a:pt x="45" y="227"/>
                    <a:pt x="45" y="227"/>
                    <a:pt x="45" y="227"/>
                  </a:cubicBezTo>
                  <a:cubicBezTo>
                    <a:pt x="41" y="234"/>
                    <a:pt x="41" y="234"/>
                    <a:pt x="41" y="234"/>
                  </a:cubicBezTo>
                  <a:cubicBezTo>
                    <a:pt x="48" y="238"/>
                    <a:pt x="48" y="238"/>
                    <a:pt x="48" y="238"/>
                  </a:cubicBezTo>
                  <a:cubicBezTo>
                    <a:pt x="41" y="234"/>
                    <a:pt x="41" y="234"/>
                    <a:pt x="41" y="234"/>
                  </a:cubicBezTo>
                  <a:cubicBezTo>
                    <a:pt x="45" y="241"/>
                    <a:pt x="45" y="241"/>
                    <a:pt x="45" y="241"/>
                  </a:cubicBezTo>
                  <a:cubicBezTo>
                    <a:pt x="46" y="240"/>
                    <a:pt x="47" y="239"/>
                    <a:pt x="48" y="238"/>
                  </a:cubicBezTo>
                  <a:cubicBezTo>
                    <a:pt x="41" y="234"/>
                    <a:pt x="41" y="234"/>
                    <a:pt x="41" y="234"/>
                  </a:cubicBezTo>
                  <a:cubicBezTo>
                    <a:pt x="45" y="241"/>
                    <a:pt x="45" y="241"/>
                    <a:pt x="45" y="241"/>
                  </a:cubicBezTo>
                  <a:cubicBezTo>
                    <a:pt x="41" y="234"/>
                    <a:pt x="41" y="234"/>
                    <a:pt x="41" y="234"/>
                  </a:cubicBezTo>
                  <a:cubicBezTo>
                    <a:pt x="42" y="242"/>
                    <a:pt x="42" y="242"/>
                    <a:pt x="42" y="242"/>
                  </a:cubicBezTo>
                  <a:cubicBezTo>
                    <a:pt x="43" y="242"/>
                    <a:pt x="44" y="242"/>
                    <a:pt x="45" y="241"/>
                  </a:cubicBezTo>
                  <a:cubicBezTo>
                    <a:pt x="41" y="234"/>
                    <a:pt x="41" y="234"/>
                    <a:pt x="41" y="234"/>
                  </a:cubicBezTo>
                  <a:cubicBezTo>
                    <a:pt x="42" y="242"/>
                    <a:pt x="42" y="242"/>
                    <a:pt x="42" y="242"/>
                  </a:cubicBezTo>
                  <a:cubicBezTo>
                    <a:pt x="41" y="234"/>
                    <a:pt x="41" y="234"/>
                    <a:pt x="41" y="234"/>
                  </a:cubicBezTo>
                  <a:cubicBezTo>
                    <a:pt x="41" y="242"/>
                    <a:pt x="41" y="242"/>
                    <a:pt x="41" y="242"/>
                  </a:cubicBezTo>
                  <a:cubicBezTo>
                    <a:pt x="41" y="242"/>
                    <a:pt x="42" y="242"/>
                    <a:pt x="42" y="242"/>
                  </a:cubicBezTo>
                  <a:cubicBezTo>
                    <a:pt x="41" y="234"/>
                    <a:pt x="41" y="234"/>
                    <a:pt x="41" y="234"/>
                  </a:cubicBezTo>
                  <a:cubicBezTo>
                    <a:pt x="41" y="242"/>
                    <a:pt x="41" y="242"/>
                    <a:pt x="41" y="242"/>
                  </a:cubicBezTo>
                  <a:cubicBezTo>
                    <a:pt x="41" y="236"/>
                    <a:pt x="41" y="236"/>
                    <a:pt x="41" y="236"/>
                  </a:cubicBezTo>
                  <a:cubicBezTo>
                    <a:pt x="39" y="242"/>
                    <a:pt x="39" y="242"/>
                    <a:pt x="39" y="242"/>
                  </a:cubicBezTo>
                  <a:cubicBezTo>
                    <a:pt x="40" y="242"/>
                    <a:pt x="40" y="242"/>
                    <a:pt x="41" y="242"/>
                  </a:cubicBezTo>
                  <a:cubicBezTo>
                    <a:pt x="41" y="236"/>
                    <a:pt x="41" y="236"/>
                    <a:pt x="41" y="236"/>
                  </a:cubicBezTo>
                  <a:cubicBezTo>
                    <a:pt x="39" y="242"/>
                    <a:pt x="39" y="242"/>
                    <a:pt x="39" y="242"/>
                  </a:cubicBezTo>
                  <a:cubicBezTo>
                    <a:pt x="39" y="242"/>
                    <a:pt x="39" y="242"/>
                    <a:pt x="39" y="242"/>
                  </a:cubicBezTo>
                  <a:cubicBezTo>
                    <a:pt x="40" y="242"/>
                    <a:pt x="42" y="243"/>
                    <a:pt x="44" y="244"/>
                  </a:cubicBezTo>
                  <a:cubicBezTo>
                    <a:pt x="54" y="248"/>
                    <a:pt x="73" y="257"/>
                    <a:pt x="97" y="269"/>
                  </a:cubicBezTo>
                  <a:cubicBezTo>
                    <a:pt x="133" y="286"/>
                    <a:pt x="179" y="309"/>
                    <a:pt x="216" y="327"/>
                  </a:cubicBezTo>
                  <a:cubicBezTo>
                    <a:pt x="235" y="336"/>
                    <a:pt x="251" y="344"/>
                    <a:pt x="263" y="350"/>
                  </a:cubicBezTo>
                  <a:cubicBezTo>
                    <a:pt x="269" y="353"/>
                    <a:pt x="274" y="355"/>
                    <a:pt x="277" y="357"/>
                  </a:cubicBezTo>
                  <a:cubicBezTo>
                    <a:pt x="279" y="358"/>
                    <a:pt x="281" y="358"/>
                    <a:pt x="282" y="359"/>
                  </a:cubicBezTo>
                  <a:cubicBezTo>
                    <a:pt x="282" y="359"/>
                    <a:pt x="283" y="359"/>
                    <a:pt x="283" y="359"/>
                  </a:cubicBezTo>
                  <a:cubicBezTo>
                    <a:pt x="283" y="360"/>
                    <a:pt x="284" y="360"/>
                    <a:pt x="284" y="360"/>
                  </a:cubicBezTo>
                  <a:cubicBezTo>
                    <a:pt x="285" y="360"/>
                    <a:pt x="285" y="360"/>
                    <a:pt x="285" y="360"/>
                  </a:cubicBezTo>
                  <a:cubicBezTo>
                    <a:pt x="285" y="360"/>
                    <a:pt x="285" y="360"/>
                    <a:pt x="287" y="360"/>
                  </a:cubicBezTo>
                  <a:cubicBezTo>
                    <a:pt x="287" y="360"/>
                    <a:pt x="288" y="360"/>
                    <a:pt x="289" y="360"/>
                  </a:cubicBezTo>
                  <a:cubicBezTo>
                    <a:pt x="289" y="360"/>
                    <a:pt x="290" y="359"/>
                    <a:pt x="291" y="359"/>
                  </a:cubicBezTo>
                  <a:cubicBezTo>
                    <a:pt x="292" y="358"/>
                    <a:pt x="292" y="358"/>
                    <a:pt x="293" y="357"/>
                  </a:cubicBezTo>
                  <a:cubicBezTo>
                    <a:pt x="293" y="356"/>
                    <a:pt x="293" y="356"/>
                    <a:pt x="293" y="356"/>
                  </a:cubicBezTo>
                  <a:cubicBezTo>
                    <a:pt x="294" y="355"/>
                    <a:pt x="295" y="353"/>
                    <a:pt x="295" y="352"/>
                  </a:cubicBezTo>
                  <a:cubicBezTo>
                    <a:pt x="295" y="350"/>
                    <a:pt x="294" y="349"/>
                    <a:pt x="294" y="348"/>
                  </a:cubicBezTo>
                  <a:cubicBezTo>
                    <a:pt x="293" y="347"/>
                    <a:pt x="293" y="346"/>
                    <a:pt x="292" y="346"/>
                  </a:cubicBezTo>
                  <a:cubicBezTo>
                    <a:pt x="291" y="345"/>
                    <a:pt x="291" y="344"/>
                    <a:pt x="290" y="343"/>
                  </a:cubicBezTo>
                  <a:cubicBezTo>
                    <a:pt x="288" y="342"/>
                    <a:pt x="285" y="340"/>
                    <a:pt x="282" y="338"/>
                  </a:cubicBezTo>
                  <a:cubicBezTo>
                    <a:pt x="271" y="330"/>
                    <a:pt x="250" y="317"/>
                    <a:pt x="225" y="302"/>
                  </a:cubicBezTo>
                  <a:cubicBezTo>
                    <a:pt x="187" y="279"/>
                    <a:pt x="141" y="251"/>
                    <a:pt x="103" y="229"/>
                  </a:cubicBezTo>
                  <a:cubicBezTo>
                    <a:pt x="85" y="217"/>
                    <a:pt x="68" y="207"/>
                    <a:pt x="57" y="200"/>
                  </a:cubicBezTo>
                  <a:cubicBezTo>
                    <a:pt x="51" y="196"/>
                    <a:pt x="46" y="193"/>
                    <a:pt x="43" y="191"/>
                  </a:cubicBezTo>
                  <a:cubicBezTo>
                    <a:pt x="42" y="190"/>
                    <a:pt x="41" y="189"/>
                    <a:pt x="40" y="189"/>
                  </a:cubicBezTo>
                  <a:cubicBezTo>
                    <a:pt x="40" y="189"/>
                    <a:pt x="40" y="189"/>
                    <a:pt x="40" y="189"/>
                  </a:cubicBezTo>
                  <a:cubicBezTo>
                    <a:pt x="40" y="189"/>
                    <a:pt x="40" y="189"/>
                    <a:pt x="40" y="189"/>
                  </a:cubicBezTo>
                  <a:cubicBezTo>
                    <a:pt x="37" y="192"/>
                    <a:pt x="37" y="192"/>
                    <a:pt x="37" y="192"/>
                  </a:cubicBezTo>
                  <a:cubicBezTo>
                    <a:pt x="40" y="189"/>
                    <a:pt x="40" y="189"/>
                    <a:pt x="40" y="189"/>
                  </a:cubicBezTo>
                  <a:cubicBezTo>
                    <a:pt x="40" y="189"/>
                    <a:pt x="40" y="189"/>
                    <a:pt x="40" y="189"/>
                  </a:cubicBezTo>
                  <a:cubicBezTo>
                    <a:pt x="37" y="192"/>
                    <a:pt x="37" y="192"/>
                    <a:pt x="37" y="192"/>
                  </a:cubicBezTo>
                  <a:cubicBezTo>
                    <a:pt x="40" y="189"/>
                    <a:pt x="40" y="189"/>
                    <a:pt x="40" y="189"/>
                  </a:cubicBezTo>
                  <a:cubicBezTo>
                    <a:pt x="35" y="194"/>
                    <a:pt x="35" y="194"/>
                    <a:pt x="35" y="194"/>
                  </a:cubicBezTo>
                  <a:cubicBezTo>
                    <a:pt x="41" y="191"/>
                    <a:pt x="41" y="191"/>
                    <a:pt x="41" y="191"/>
                  </a:cubicBezTo>
                  <a:cubicBezTo>
                    <a:pt x="41" y="190"/>
                    <a:pt x="40" y="190"/>
                    <a:pt x="40" y="189"/>
                  </a:cubicBezTo>
                  <a:cubicBezTo>
                    <a:pt x="35" y="194"/>
                    <a:pt x="35" y="194"/>
                    <a:pt x="35" y="194"/>
                  </a:cubicBezTo>
                  <a:cubicBezTo>
                    <a:pt x="41" y="191"/>
                    <a:pt x="41" y="191"/>
                    <a:pt x="41" y="191"/>
                  </a:cubicBezTo>
                  <a:cubicBezTo>
                    <a:pt x="34" y="194"/>
                    <a:pt x="34" y="194"/>
                    <a:pt x="34" y="194"/>
                  </a:cubicBezTo>
                  <a:cubicBezTo>
                    <a:pt x="42" y="194"/>
                    <a:pt x="42" y="194"/>
                    <a:pt x="42" y="194"/>
                  </a:cubicBezTo>
                  <a:cubicBezTo>
                    <a:pt x="42" y="192"/>
                    <a:pt x="41" y="191"/>
                    <a:pt x="41" y="191"/>
                  </a:cubicBezTo>
                  <a:cubicBezTo>
                    <a:pt x="34" y="194"/>
                    <a:pt x="34" y="194"/>
                    <a:pt x="34" y="194"/>
                  </a:cubicBezTo>
                  <a:cubicBezTo>
                    <a:pt x="42" y="194"/>
                    <a:pt x="42" y="194"/>
                    <a:pt x="42" y="194"/>
                  </a:cubicBezTo>
                  <a:cubicBezTo>
                    <a:pt x="34" y="194"/>
                    <a:pt x="34" y="194"/>
                    <a:pt x="34" y="194"/>
                  </a:cubicBezTo>
                  <a:cubicBezTo>
                    <a:pt x="41" y="198"/>
                    <a:pt x="41" y="198"/>
                    <a:pt x="41" y="198"/>
                  </a:cubicBezTo>
                  <a:cubicBezTo>
                    <a:pt x="42" y="197"/>
                    <a:pt x="42" y="195"/>
                    <a:pt x="42" y="194"/>
                  </a:cubicBezTo>
                  <a:cubicBezTo>
                    <a:pt x="34" y="194"/>
                    <a:pt x="34" y="194"/>
                    <a:pt x="34" y="194"/>
                  </a:cubicBezTo>
                  <a:cubicBezTo>
                    <a:pt x="41" y="198"/>
                    <a:pt x="41" y="198"/>
                    <a:pt x="41" y="198"/>
                  </a:cubicBezTo>
                  <a:cubicBezTo>
                    <a:pt x="41" y="198"/>
                    <a:pt x="41" y="198"/>
                    <a:pt x="41" y="198"/>
                  </a:cubicBezTo>
                  <a:cubicBezTo>
                    <a:pt x="34" y="194"/>
                    <a:pt x="34" y="194"/>
                    <a:pt x="34" y="194"/>
                  </a:cubicBezTo>
                  <a:cubicBezTo>
                    <a:pt x="37" y="202"/>
                    <a:pt x="37" y="202"/>
                    <a:pt x="37" y="202"/>
                  </a:cubicBezTo>
                  <a:cubicBezTo>
                    <a:pt x="38" y="201"/>
                    <a:pt x="40" y="200"/>
                    <a:pt x="41" y="198"/>
                  </a:cubicBezTo>
                  <a:cubicBezTo>
                    <a:pt x="34" y="194"/>
                    <a:pt x="34" y="194"/>
                    <a:pt x="34" y="194"/>
                  </a:cubicBezTo>
                  <a:cubicBezTo>
                    <a:pt x="37" y="202"/>
                    <a:pt x="37" y="202"/>
                    <a:pt x="37" y="202"/>
                  </a:cubicBezTo>
                  <a:cubicBezTo>
                    <a:pt x="34" y="194"/>
                    <a:pt x="34" y="194"/>
                    <a:pt x="34" y="194"/>
                  </a:cubicBezTo>
                  <a:cubicBezTo>
                    <a:pt x="34" y="202"/>
                    <a:pt x="34" y="202"/>
                    <a:pt x="34" y="202"/>
                  </a:cubicBezTo>
                  <a:cubicBezTo>
                    <a:pt x="35" y="202"/>
                    <a:pt x="36" y="202"/>
                    <a:pt x="37" y="202"/>
                  </a:cubicBezTo>
                  <a:cubicBezTo>
                    <a:pt x="34" y="194"/>
                    <a:pt x="34" y="194"/>
                    <a:pt x="34" y="194"/>
                  </a:cubicBezTo>
                  <a:cubicBezTo>
                    <a:pt x="34" y="202"/>
                    <a:pt x="34" y="202"/>
                    <a:pt x="34" y="202"/>
                  </a:cubicBezTo>
                  <a:cubicBezTo>
                    <a:pt x="34" y="194"/>
                    <a:pt x="34" y="194"/>
                    <a:pt x="34" y="194"/>
                  </a:cubicBezTo>
                  <a:cubicBezTo>
                    <a:pt x="32" y="202"/>
                    <a:pt x="32" y="202"/>
                    <a:pt x="32" y="202"/>
                  </a:cubicBezTo>
                  <a:cubicBezTo>
                    <a:pt x="33" y="202"/>
                    <a:pt x="33" y="202"/>
                    <a:pt x="34" y="202"/>
                  </a:cubicBezTo>
                  <a:cubicBezTo>
                    <a:pt x="34" y="194"/>
                    <a:pt x="34" y="194"/>
                    <a:pt x="34" y="194"/>
                  </a:cubicBezTo>
                  <a:cubicBezTo>
                    <a:pt x="32" y="202"/>
                    <a:pt x="32" y="202"/>
                    <a:pt x="32" y="202"/>
                  </a:cubicBezTo>
                  <a:cubicBezTo>
                    <a:pt x="34" y="194"/>
                    <a:pt x="34" y="194"/>
                    <a:pt x="34" y="194"/>
                  </a:cubicBezTo>
                  <a:cubicBezTo>
                    <a:pt x="31" y="202"/>
                    <a:pt x="31" y="202"/>
                    <a:pt x="31" y="202"/>
                  </a:cubicBezTo>
                  <a:cubicBezTo>
                    <a:pt x="31" y="202"/>
                    <a:pt x="32" y="202"/>
                    <a:pt x="32" y="202"/>
                  </a:cubicBezTo>
                  <a:cubicBezTo>
                    <a:pt x="34" y="194"/>
                    <a:pt x="34" y="194"/>
                    <a:pt x="34" y="194"/>
                  </a:cubicBezTo>
                  <a:cubicBezTo>
                    <a:pt x="31" y="202"/>
                    <a:pt x="31" y="202"/>
                    <a:pt x="31" y="202"/>
                  </a:cubicBezTo>
                  <a:cubicBezTo>
                    <a:pt x="33" y="196"/>
                    <a:pt x="33" y="196"/>
                    <a:pt x="33" y="196"/>
                  </a:cubicBezTo>
                  <a:cubicBezTo>
                    <a:pt x="31" y="202"/>
                    <a:pt x="31" y="202"/>
                    <a:pt x="31" y="202"/>
                  </a:cubicBezTo>
                  <a:cubicBezTo>
                    <a:pt x="31" y="202"/>
                    <a:pt x="31" y="202"/>
                    <a:pt x="31" y="202"/>
                  </a:cubicBezTo>
                  <a:cubicBezTo>
                    <a:pt x="33" y="196"/>
                    <a:pt x="33" y="196"/>
                    <a:pt x="33" y="196"/>
                  </a:cubicBezTo>
                  <a:cubicBezTo>
                    <a:pt x="31" y="202"/>
                    <a:pt x="31" y="202"/>
                    <a:pt x="31" y="202"/>
                  </a:cubicBezTo>
                  <a:cubicBezTo>
                    <a:pt x="31" y="202"/>
                    <a:pt x="31" y="202"/>
                    <a:pt x="31" y="202"/>
                  </a:cubicBezTo>
                  <a:cubicBezTo>
                    <a:pt x="31" y="202"/>
                    <a:pt x="32" y="202"/>
                    <a:pt x="32" y="202"/>
                  </a:cubicBezTo>
                  <a:cubicBezTo>
                    <a:pt x="36" y="204"/>
                    <a:pt x="42" y="207"/>
                    <a:pt x="52" y="212"/>
                  </a:cubicBezTo>
                  <a:cubicBezTo>
                    <a:pt x="85" y="228"/>
                    <a:pt x="150" y="261"/>
                    <a:pt x="207" y="289"/>
                  </a:cubicBezTo>
                  <a:cubicBezTo>
                    <a:pt x="236" y="303"/>
                    <a:pt x="262" y="317"/>
                    <a:pt x="282" y="326"/>
                  </a:cubicBezTo>
                  <a:cubicBezTo>
                    <a:pt x="291" y="331"/>
                    <a:pt x="299" y="335"/>
                    <a:pt x="305" y="338"/>
                  </a:cubicBezTo>
                  <a:cubicBezTo>
                    <a:pt x="310" y="341"/>
                    <a:pt x="313" y="342"/>
                    <a:pt x="313" y="342"/>
                  </a:cubicBezTo>
                  <a:cubicBezTo>
                    <a:pt x="317" y="344"/>
                    <a:pt x="322" y="343"/>
                    <a:pt x="324" y="339"/>
                  </a:cubicBezTo>
                  <a:cubicBezTo>
                    <a:pt x="325" y="338"/>
                    <a:pt x="325" y="336"/>
                    <a:pt x="325" y="335"/>
                  </a:cubicBezTo>
                  <a:cubicBezTo>
                    <a:pt x="325" y="333"/>
                    <a:pt x="325" y="332"/>
                    <a:pt x="324" y="331"/>
                  </a:cubicBezTo>
                  <a:cubicBezTo>
                    <a:pt x="324" y="330"/>
                    <a:pt x="323" y="329"/>
                    <a:pt x="323" y="329"/>
                  </a:cubicBezTo>
                  <a:cubicBezTo>
                    <a:pt x="322" y="328"/>
                    <a:pt x="322" y="328"/>
                    <a:pt x="321" y="328"/>
                  </a:cubicBezTo>
                  <a:cubicBezTo>
                    <a:pt x="321" y="327"/>
                    <a:pt x="320" y="327"/>
                    <a:pt x="319" y="326"/>
                  </a:cubicBezTo>
                  <a:cubicBezTo>
                    <a:pt x="315" y="323"/>
                    <a:pt x="307" y="319"/>
                    <a:pt x="297" y="313"/>
                  </a:cubicBezTo>
                  <a:cubicBezTo>
                    <a:pt x="263" y="292"/>
                    <a:pt x="196" y="252"/>
                    <a:pt x="138" y="217"/>
                  </a:cubicBezTo>
                  <a:cubicBezTo>
                    <a:pt x="109" y="200"/>
                    <a:pt x="82" y="183"/>
                    <a:pt x="62" y="171"/>
                  </a:cubicBezTo>
                  <a:cubicBezTo>
                    <a:pt x="53" y="164"/>
                    <a:pt x="45" y="159"/>
                    <a:pt x="39" y="155"/>
                  </a:cubicBezTo>
                  <a:cubicBezTo>
                    <a:pt x="37" y="153"/>
                    <a:pt x="35" y="151"/>
                    <a:pt x="34" y="150"/>
                  </a:cubicBezTo>
                  <a:cubicBezTo>
                    <a:pt x="33" y="150"/>
                    <a:pt x="33" y="150"/>
                    <a:pt x="33" y="150"/>
                  </a:cubicBezTo>
                  <a:cubicBezTo>
                    <a:pt x="33" y="150"/>
                    <a:pt x="33" y="150"/>
                    <a:pt x="33" y="150"/>
                  </a:cubicBezTo>
                  <a:cubicBezTo>
                    <a:pt x="30" y="152"/>
                    <a:pt x="30" y="152"/>
                    <a:pt x="30" y="152"/>
                  </a:cubicBezTo>
                  <a:cubicBezTo>
                    <a:pt x="33" y="150"/>
                    <a:pt x="33" y="150"/>
                    <a:pt x="33" y="150"/>
                  </a:cubicBezTo>
                  <a:cubicBezTo>
                    <a:pt x="33" y="150"/>
                    <a:pt x="33" y="150"/>
                    <a:pt x="33" y="150"/>
                  </a:cubicBezTo>
                  <a:cubicBezTo>
                    <a:pt x="30" y="152"/>
                    <a:pt x="30" y="152"/>
                    <a:pt x="30" y="152"/>
                  </a:cubicBezTo>
                  <a:cubicBezTo>
                    <a:pt x="33" y="150"/>
                    <a:pt x="33" y="150"/>
                    <a:pt x="33" y="150"/>
                  </a:cubicBezTo>
                  <a:cubicBezTo>
                    <a:pt x="27" y="153"/>
                    <a:pt x="27" y="153"/>
                    <a:pt x="27" y="153"/>
                  </a:cubicBezTo>
                  <a:cubicBezTo>
                    <a:pt x="34" y="153"/>
                    <a:pt x="34" y="153"/>
                    <a:pt x="34" y="153"/>
                  </a:cubicBezTo>
                  <a:cubicBezTo>
                    <a:pt x="34" y="151"/>
                    <a:pt x="34" y="151"/>
                    <a:pt x="33" y="150"/>
                  </a:cubicBezTo>
                  <a:cubicBezTo>
                    <a:pt x="27" y="153"/>
                    <a:pt x="27" y="153"/>
                    <a:pt x="27" y="153"/>
                  </a:cubicBezTo>
                  <a:cubicBezTo>
                    <a:pt x="34" y="153"/>
                    <a:pt x="34" y="153"/>
                    <a:pt x="34" y="153"/>
                  </a:cubicBezTo>
                  <a:cubicBezTo>
                    <a:pt x="26" y="153"/>
                    <a:pt x="26" y="153"/>
                    <a:pt x="26" y="153"/>
                  </a:cubicBezTo>
                  <a:cubicBezTo>
                    <a:pt x="33" y="157"/>
                    <a:pt x="33" y="157"/>
                    <a:pt x="33" y="157"/>
                  </a:cubicBezTo>
                  <a:cubicBezTo>
                    <a:pt x="34" y="156"/>
                    <a:pt x="34" y="154"/>
                    <a:pt x="34" y="153"/>
                  </a:cubicBezTo>
                  <a:cubicBezTo>
                    <a:pt x="26" y="153"/>
                    <a:pt x="26" y="153"/>
                    <a:pt x="26" y="153"/>
                  </a:cubicBezTo>
                  <a:cubicBezTo>
                    <a:pt x="33" y="157"/>
                    <a:pt x="33" y="157"/>
                    <a:pt x="33" y="157"/>
                  </a:cubicBezTo>
                  <a:cubicBezTo>
                    <a:pt x="33" y="157"/>
                    <a:pt x="33" y="157"/>
                    <a:pt x="33" y="157"/>
                  </a:cubicBezTo>
                  <a:cubicBezTo>
                    <a:pt x="27" y="153"/>
                    <a:pt x="27" y="153"/>
                    <a:pt x="27" y="153"/>
                  </a:cubicBezTo>
                  <a:cubicBezTo>
                    <a:pt x="31" y="160"/>
                    <a:pt x="31" y="160"/>
                    <a:pt x="31" y="160"/>
                  </a:cubicBezTo>
                  <a:cubicBezTo>
                    <a:pt x="32" y="159"/>
                    <a:pt x="32" y="158"/>
                    <a:pt x="33" y="157"/>
                  </a:cubicBezTo>
                  <a:cubicBezTo>
                    <a:pt x="27" y="153"/>
                    <a:pt x="27" y="153"/>
                    <a:pt x="27" y="153"/>
                  </a:cubicBezTo>
                  <a:cubicBezTo>
                    <a:pt x="31" y="160"/>
                    <a:pt x="31" y="160"/>
                    <a:pt x="31" y="160"/>
                  </a:cubicBezTo>
                  <a:cubicBezTo>
                    <a:pt x="27" y="154"/>
                    <a:pt x="27" y="154"/>
                    <a:pt x="27" y="154"/>
                  </a:cubicBezTo>
                  <a:cubicBezTo>
                    <a:pt x="28" y="161"/>
                    <a:pt x="28" y="161"/>
                    <a:pt x="28" y="161"/>
                  </a:cubicBezTo>
                  <a:cubicBezTo>
                    <a:pt x="29" y="161"/>
                    <a:pt x="30" y="160"/>
                    <a:pt x="31" y="160"/>
                  </a:cubicBezTo>
                  <a:cubicBezTo>
                    <a:pt x="27" y="154"/>
                    <a:pt x="27" y="154"/>
                    <a:pt x="27" y="154"/>
                  </a:cubicBezTo>
                  <a:cubicBezTo>
                    <a:pt x="28" y="161"/>
                    <a:pt x="28" y="161"/>
                    <a:pt x="28" y="161"/>
                  </a:cubicBezTo>
                  <a:cubicBezTo>
                    <a:pt x="27" y="156"/>
                    <a:pt x="27" y="156"/>
                    <a:pt x="27" y="156"/>
                  </a:cubicBezTo>
                  <a:cubicBezTo>
                    <a:pt x="27" y="161"/>
                    <a:pt x="27" y="161"/>
                    <a:pt x="27" y="161"/>
                  </a:cubicBezTo>
                  <a:cubicBezTo>
                    <a:pt x="27" y="161"/>
                    <a:pt x="28" y="161"/>
                    <a:pt x="28" y="161"/>
                  </a:cubicBezTo>
                  <a:cubicBezTo>
                    <a:pt x="27" y="156"/>
                    <a:pt x="27" y="156"/>
                    <a:pt x="27" y="156"/>
                  </a:cubicBezTo>
                  <a:cubicBezTo>
                    <a:pt x="27" y="161"/>
                    <a:pt x="27" y="161"/>
                    <a:pt x="27" y="161"/>
                  </a:cubicBezTo>
                  <a:cubicBezTo>
                    <a:pt x="27" y="159"/>
                    <a:pt x="27" y="159"/>
                    <a:pt x="27" y="159"/>
                  </a:cubicBezTo>
                  <a:cubicBezTo>
                    <a:pt x="27" y="161"/>
                    <a:pt x="27" y="161"/>
                    <a:pt x="27" y="161"/>
                  </a:cubicBezTo>
                  <a:cubicBezTo>
                    <a:pt x="27" y="161"/>
                    <a:pt x="27" y="161"/>
                    <a:pt x="27" y="161"/>
                  </a:cubicBezTo>
                  <a:cubicBezTo>
                    <a:pt x="27" y="159"/>
                    <a:pt x="27" y="159"/>
                    <a:pt x="27" y="159"/>
                  </a:cubicBezTo>
                  <a:cubicBezTo>
                    <a:pt x="27" y="161"/>
                    <a:pt x="27" y="161"/>
                    <a:pt x="27" y="161"/>
                  </a:cubicBezTo>
                  <a:cubicBezTo>
                    <a:pt x="28" y="161"/>
                    <a:pt x="28" y="161"/>
                    <a:pt x="28" y="161"/>
                  </a:cubicBezTo>
                  <a:cubicBezTo>
                    <a:pt x="29" y="161"/>
                    <a:pt x="32" y="162"/>
                    <a:pt x="36" y="164"/>
                  </a:cubicBezTo>
                  <a:cubicBezTo>
                    <a:pt x="44" y="167"/>
                    <a:pt x="55" y="172"/>
                    <a:pt x="68" y="179"/>
                  </a:cubicBezTo>
                  <a:cubicBezTo>
                    <a:pt x="115" y="201"/>
                    <a:pt x="190" y="242"/>
                    <a:pt x="253" y="276"/>
                  </a:cubicBezTo>
                  <a:cubicBezTo>
                    <a:pt x="285" y="294"/>
                    <a:pt x="313" y="310"/>
                    <a:pt x="334" y="321"/>
                  </a:cubicBezTo>
                  <a:cubicBezTo>
                    <a:pt x="345" y="327"/>
                    <a:pt x="354" y="332"/>
                    <a:pt x="360" y="335"/>
                  </a:cubicBezTo>
                  <a:cubicBezTo>
                    <a:pt x="363" y="336"/>
                    <a:pt x="365" y="338"/>
                    <a:pt x="367" y="339"/>
                  </a:cubicBezTo>
                  <a:cubicBezTo>
                    <a:pt x="367" y="339"/>
                    <a:pt x="368" y="339"/>
                    <a:pt x="369" y="340"/>
                  </a:cubicBezTo>
                  <a:cubicBezTo>
                    <a:pt x="369" y="340"/>
                    <a:pt x="369" y="340"/>
                    <a:pt x="369" y="340"/>
                  </a:cubicBezTo>
                  <a:cubicBezTo>
                    <a:pt x="370" y="340"/>
                    <a:pt x="370" y="340"/>
                    <a:pt x="370" y="340"/>
                  </a:cubicBezTo>
                  <a:cubicBezTo>
                    <a:pt x="371" y="341"/>
                    <a:pt x="371" y="341"/>
                    <a:pt x="371" y="341"/>
                  </a:cubicBezTo>
                  <a:cubicBezTo>
                    <a:pt x="371" y="341"/>
                    <a:pt x="371" y="341"/>
                    <a:pt x="371" y="341"/>
                  </a:cubicBezTo>
                  <a:cubicBezTo>
                    <a:pt x="372" y="341"/>
                    <a:pt x="372" y="341"/>
                    <a:pt x="373" y="341"/>
                  </a:cubicBezTo>
                  <a:cubicBezTo>
                    <a:pt x="374" y="341"/>
                    <a:pt x="374" y="341"/>
                    <a:pt x="375" y="341"/>
                  </a:cubicBezTo>
                  <a:cubicBezTo>
                    <a:pt x="376" y="340"/>
                    <a:pt x="377" y="340"/>
                    <a:pt x="378" y="339"/>
                  </a:cubicBezTo>
                  <a:cubicBezTo>
                    <a:pt x="379" y="338"/>
                    <a:pt x="380" y="338"/>
                    <a:pt x="380" y="337"/>
                  </a:cubicBezTo>
                  <a:cubicBezTo>
                    <a:pt x="381" y="336"/>
                    <a:pt x="381" y="334"/>
                    <a:pt x="381" y="333"/>
                  </a:cubicBezTo>
                  <a:cubicBezTo>
                    <a:pt x="381" y="331"/>
                    <a:pt x="381" y="330"/>
                    <a:pt x="380" y="329"/>
                  </a:cubicBezTo>
                  <a:cubicBezTo>
                    <a:pt x="380" y="327"/>
                    <a:pt x="379" y="327"/>
                    <a:pt x="378" y="326"/>
                  </a:cubicBezTo>
                  <a:cubicBezTo>
                    <a:pt x="377" y="325"/>
                    <a:pt x="376" y="324"/>
                    <a:pt x="375" y="323"/>
                  </a:cubicBezTo>
                  <a:cubicBezTo>
                    <a:pt x="373" y="321"/>
                    <a:pt x="369" y="319"/>
                    <a:pt x="365" y="316"/>
                  </a:cubicBezTo>
                  <a:cubicBezTo>
                    <a:pt x="348" y="305"/>
                    <a:pt x="318" y="286"/>
                    <a:pt x="282" y="265"/>
                  </a:cubicBezTo>
                  <a:cubicBezTo>
                    <a:pt x="228" y="232"/>
                    <a:pt x="160" y="192"/>
                    <a:pt x="106" y="160"/>
                  </a:cubicBezTo>
                  <a:cubicBezTo>
                    <a:pt x="79" y="143"/>
                    <a:pt x="56" y="129"/>
                    <a:pt x="39" y="118"/>
                  </a:cubicBezTo>
                  <a:cubicBezTo>
                    <a:pt x="31" y="112"/>
                    <a:pt x="24" y="108"/>
                    <a:pt x="20" y="105"/>
                  </a:cubicBezTo>
                  <a:cubicBezTo>
                    <a:pt x="18" y="103"/>
                    <a:pt x="16" y="102"/>
                    <a:pt x="15" y="101"/>
                  </a:cubicBezTo>
                  <a:cubicBezTo>
                    <a:pt x="15" y="101"/>
                    <a:pt x="15" y="101"/>
                    <a:pt x="15" y="101"/>
                  </a:cubicBezTo>
                  <a:cubicBezTo>
                    <a:pt x="15" y="101"/>
                    <a:pt x="15" y="101"/>
                    <a:pt x="15" y="101"/>
                  </a:cubicBezTo>
                  <a:cubicBezTo>
                    <a:pt x="15" y="101"/>
                    <a:pt x="15" y="101"/>
                    <a:pt x="15" y="101"/>
                  </a:cubicBezTo>
                  <a:cubicBezTo>
                    <a:pt x="11" y="103"/>
                    <a:pt x="11" y="103"/>
                    <a:pt x="11" y="103"/>
                  </a:cubicBezTo>
                  <a:cubicBezTo>
                    <a:pt x="15" y="101"/>
                    <a:pt x="15" y="101"/>
                    <a:pt x="15" y="101"/>
                  </a:cubicBezTo>
                  <a:cubicBezTo>
                    <a:pt x="15" y="101"/>
                    <a:pt x="15" y="101"/>
                    <a:pt x="15" y="101"/>
                  </a:cubicBezTo>
                  <a:cubicBezTo>
                    <a:pt x="11" y="103"/>
                    <a:pt x="11" y="103"/>
                    <a:pt x="11" y="103"/>
                  </a:cubicBezTo>
                  <a:cubicBezTo>
                    <a:pt x="15" y="101"/>
                    <a:pt x="15" y="101"/>
                    <a:pt x="15" y="101"/>
                  </a:cubicBezTo>
                  <a:cubicBezTo>
                    <a:pt x="9" y="105"/>
                    <a:pt x="9" y="105"/>
                    <a:pt x="9" y="105"/>
                  </a:cubicBezTo>
                  <a:cubicBezTo>
                    <a:pt x="16" y="105"/>
                    <a:pt x="16" y="105"/>
                    <a:pt x="16" y="105"/>
                  </a:cubicBezTo>
                  <a:cubicBezTo>
                    <a:pt x="16" y="103"/>
                    <a:pt x="15" y="102"/>
                    <a:pt x="15" y="101"/>
                  </a:cubicBezTo>
                  <a:cubicBezTo>
                    <a:pt x="9" y="105"/>
                    <a:pt x="9" y="105"/>
                    <a:pt x="9" y="105"/>
                  </a:cubicBezTo>
                  <a:cubicBezTo>
                    <a:pt x="16" y="105"/>
                    <a:pt x="16" y="105"/>
                    <a:pt x="16" y="105"/>
                  </a:cubicBezTo>
                  <a:cubicBezTo>
                    <a:pt x="8" y="105"/>
                    <a:pt x="8" y="105"/>
                    <a:pt x="8" y="105"/>
                  </a:cubicBezTo>
                  <a:cubicBezTo>
                    <a:pt x="15" y="109"/>
                    <a:pt x="15" y="109"/>
                    <a:pt x="15" y="109"/>
                  </a:cubicBezTo>
                  <a:cubicBezTo>
                    <a:pt x="16" y="107"/>
                    <a:pt x="16" y="106"/>
                    <a:pt x="16" y="105"/>
                  </a:cubicBezTo>
                  <a:cubicBezTo>
                    <a:pt x="8" y="105"/>
                    <a:pt x="8" y="105"/>
                    <a:pt x="8" y="105"/>
                  </a:cubicBezTo>
                  <a:cubicBezTo>
                    <a:pt x="15" y="109"/>
                    <a:pt x="15" y="109"/>
                    <a:pt x="15" y="109"/>
                  </a:cubicBezTo>
                  <a:cubicBezTo>
                    <a:pt x="8" y="104"/>
                    <a:pt x="8" y="104"/>
                    <a:pt x="8" y="104"/>
                  </a:cubicBezTo>
                  <a:cubicBezTo>
                    <a:pt x="4" y="112"/>
                    <a:pt x="4" y="112"/>
                    <a:pt x="4" y="112"/>
                  </a:cubicBezTo>
                  <a:cubicBezTo>
                    <a:pt x="399" y="323"/>
                    <a:pt x="399" y="323"/>
                    <a:pt x="399" y="323"/>
                  </a:cubicBezTo>
                  <a:cubicBezTo>
                    <a:pt x="403" y="325"/>
                    <a:pt x="408" y="324"/>
                    <a:pt x="410" y="320"/>
                  </a:cubicBezTo>
                  <a:cubicBezTo>
                    <a:pt x="412" y="316"/>
                    <a:pt x="411" y="311"/>
                    <a:pt x="407" y="309"/>
                  </a:cubicBezTo>
                  <a:cubicBezTo>
                    <a:pt x="407" y="309"/>
                    <a:pt x="406" y="308"/>
                    <a:pt x="403" y="307"/>
                  </a:cubicBezTo>
                  <a:cubicBezTo>
                    <a:pt x="384" y="296"/>
                    <a:pt x="298" y="246"/>
                    <a:pt x="217" y="197"/>
                  </a:cubicBezTo>
                  <a:cubicBezTo>
                    <a:pt x="176" y="172"/>
                    <a:pt x="137" y="148"/>
                    <a:pt x="107" y="129"/>
                  </a:cubicBezTo>
                  <a:cubicBezTo>
                    <a:pt x="93" y="119"/>
                    <a:pt x="81" y="111"/>
                    <a:pt x="73" y="105"/>
                  </a:cubicBezTo>
                  <a:cubicBezTo>
                    <a:pt x="69" y="102"/>
                    <a:pt x="65" y="99"/>
                    <a:pt x="64" y="98"/>
                  </a:cubicBezTo>
                  <a:cubicBezTo>
                    <a:pt x="63" y="97"/>
                    <a:pt x="62" y="96"/>
                    <a:pt x="62" y="96"/>
                  </a:cubicBezTo>
                  <a:cubicBezTo>
                    <a:pt x="62" y="96"/>
                    <a:pt x="62" y="96"/>
                    <a:pt x="62" y="96"/>
                  </a:cubicBezTo>
                  <a:cubicBezTo>
                    <a:pt x="62" y="96"/>
                    <a:pt x="62" y="96"/>
                    <a:pt x="62" y="96"/>
                  </a:cubicBezTo>
                  <a:cubicBezTo>
                    <a:pt x="62" y="96"/>
                    <a:pt x="62" y="96"/>
                    <a:pt x="62" y="96"/>
                  </a:cubicBezTo>
                  <a:cubicBezTo>
                    <a:pt x="62" y="96"/>
                    <a:pt x="62" y="96"/>
                    <a:pt x="62" y="96"/>
                  </a:cubicBezTo>
                  <a:cubicBezTo>
                    <a:pt x="62" y="96"/>
                    <a:pt x="62" y="96"/>
                    <a:pt x="62" y="96"/>
                  </a:cubicBezTo>
                  <a:cubicBezTo>
                    <a:pt x="58" y="98"/>
                    <a:pt x="58" y="98"/>
                    <a:pt x="58" y="98"/>
                  </a:cubicBezTo>
                  <a:cubicBezTo>
                    <a:pt x="62" y="97"/>
                    <a:pt x="62" y="97"/>
                    <a:pt x="62" y="97"/>
                  </a:cubicBezTo>
                  <a:cubicBezTo>
                    <a:pt x="62" y="96"/>
                    <a:pt x="62" y="96"/>
                    <a:pt x="62" y="96"/>
                  </a:cubicBezTo>
                  <a:cubicBezTo>
                    <a:pt x="58" y="98"/>
                    <a:pt x="58" y="98"/>
                    <a:pt x="58" y="98"/>
                  </a:cubicBezTo>
                  <a:cubicBezTo>
                    <a:pt x="62" y="97"/>
                    <a:pt x="62" y="97"/>
                    <a:pt x="62" y="97"/>
                  </a:cubicBezTo>
                  <a:cubicBezTo>
                    <a:pt x="56" y="99"/>
                    <a:pt x="56" y="99"/>
                    <a:pt x="56" y="99"/>
                  </a:cubicBezTo>
                  <a:cubicBezTo>
                    <a:pt x="63" y="99"/>
                    <a:pt x="63" y="99"/>
                    <a:pt x="63" y="99"/>
                  </a:cubicBezTo>
                  <a:cubicBezTo>
                    <a:pt x="63" y="98"/>
                    <a:pt x="62" y="97"/>
                    <a:pt x="62" y="97"/>
                  </a:cubicBezTo>
                  <a:cubicBezTo>
                    <a:pt x="56" y="99"/>
                    <a:pt x="56" y="99"/>
                    <a:pt x="56" y="99"/>
                  </a:cubicBezTo>
                  <a:cubicBezTo>
                    <a:pt x="63" y="99"/>
                    <a:pt x="63" y="99"/>
                    <a:pt x="63" y="99"/>
                  </a:cubicBezTo>
                  <a:cubicBezTo>
                    <a:pt x="55" y="99"/>
                    <a:pt x="55" y="99"/>
                    <a:pt x="55" y="99"/>
                  </a:cubicBezTo>
                  <a:cubicBezTo>
                    <a:pt x="62" y="103"/>
                    <a:pt x="62" y="103"/>
                    <a:pt x="62" y="103"/>
                  </a:cubicBezTo>
                  <a:cubicBezTo>
                    <a:pt x="62" y="101"/>
                    <a:pt x="63" y="100"/>
                    <a:pt x="63" y="99"/>
                  </a:cubicBezTo>
                  <a:cubicBezTo>
                    <a:pt x="55" y="99"/>
                    <a:pt x="55" y="99"/>
                    <a:pt x="55" y="99"/>
                  </a:cubicBezTo>
                  <a:cubicBezTo>
                    <a:pt x="62" y="103"/>
                    <a:pt x="62" y="103"/>
                    <a:pt x="62" y="103"/>
                  </a:cubicBezTo>
                  <a:cubicBezTo>
                    <a:pt x="55" y="98"/>
                    <a:pt x="55" y="98"/>
                    <a:pt x="55" y="98"/>
                  </a:cubicBezTo>
                  <a:cubicBezTo>
                    <a:pt x="51" y="106"/>
                    <a:pt x="51" y="106"/>
                    <a:pt x="51" y="106"/>
                  </a:cubicBezTo>
                  <a:cubicBezTo>
                    <a:pt x="51" y="106"/>
                    <a:pt x="147" y="159"/>
                    <a:pt x="245" y="212"/>
                  </a:cubicBezTo>
                  <a:cubicBezTo>
                    <a:pt x="294" y="239"/>
                    <a:pt x="343" y="266"/>
                    <a:pt x="381" y="286"/>
                  </a:cubicBezTo>
                  <a:cubicBezTo>
                    <a:pt x="400" y="296"/>
                    <a:pt x="416" y="304"/>
                    <a:pt x="428" y="310"/>
                  </a:cubicBezTo>
                  <a:cubicBezTo>
                    <a:pt x="434" y="313"/>
                    <a:pt x="439" y="315"/>
                    <a:pt x="443" y="317"/>
                  </a:cubicBezTo>
                  <a:cubicBezTo>
                    <a:pt x="445" y="318"/>
                    <a:pt x="446" y="318"/>
                    <a:pt x="448" y="319"/>
                  </a:cubicBezTo>
                  <a:cubicBezTo>
                    <a:pt x="449" y="319"/>
                    <a:pt x="449" y="319"/>
                    <a:pt x="450" y="319"/>
                  </a:cubicBezTo>
                  <a:cubicBezTo>
                    <a:pt x="451" y="320"/>
                    <a:pt x="451" y="320"/>
                    <a:pt x="453" y="320"/>
                  </a:cubicBezTo>
                  <a:cubicBezTo>
                    <a:pt x="454" y="320"/>
                    <a:pt x="454" y="320"/>
                    <a:pt x="456" y="319"/>
                  </a:cubicBezTo>
                  <a:cubicBezTo>
                    <a:pt x="456" y="319"/>
                    <a:pt x="457" y="319"/>
                    <a:pt x="458" y="318"/>
                  </a:cubicBezTo>
                  <a:cubicBezTo>
                    <a:pt x="459" y="318"/>
                    <a:pt x="460" y="317"/>
                    <a:pt x="460" y="316"/>
                  </a:cubicBezTo>
                  <a:cubicBezTo>
                    <a:pt x="460" y="316"/>
                    <a:pt x="460" y="316"/>
                    <a:pt x="460" y="316"/>
                  </a:cubicBezTo>
                  <a:cubicBezTo>
                    <a:pt x="461" y="314"/>
                    <a:pt x="462" y="313"/>
                    <a:pt x="462" y="311"/>
                  </a:cubicBezTo>
                  <a:cubicBezTo>
                    <a:pt x="461" y="310"/>
                    <a:pt x="461" y="308"/>
                    <a:pt x="461" y="308"/>
                  </a:cubicBezTo>
                  <a:cubicBezTo>
                    <a:pt x="460" y="306"/>
                    <a:pt x="459" y="306"/>
                    <a:pt x="459" y="305"/>
                  </a:cubicBezTo>
                  <a:cubicBezTo>
                    <a:pt x="458" y="304"/>
                    <a:pt x="457" y="303"/>
                    <a:pt x="456" y="302"/>
                  </a:cubicBezTo>
                  <a:cubicBezTo>
                    <a:pt x="453" y="300"/>
                    <a:pt x="450" y="298"/>
                    <a:pt x="446" y="295"/>
                  </a:cubicBezTo>
                  <a:cubicBezTo>
                    <a:pt x="430" y="284"/>
                    <a:pt x="401" y="265"/>
                    <a:pt x="366" y="244"/>
                  </a:cubicBezTo>
                  <a:cubicBezTo>
                    <a:pt x="263" y="179"/>
                    <a:pt x="108" y="86"/>
                    <a:pt x="108" y="86"/>
                  </a:cubicBezTo>
                  <a:cubicBezTo>
                    <a:pt x="104" y="93"/>
                    <a:pt x="104" y="93"/>
                    <a:pt x="104" y="93"/>
                  </a:cubicBezTo>
                  <a:cubicBezTo>
                    <a:pt x="100" y="100"/>
                    <a:pt x="100" y="100"/>
                    <a:pt x="100" y="100"/>
                  </a:cubicBezTo>
                  <a:cubicBezTo>
                    <a:pt x="100" y="100"/>
                    <a:pt x="191" y="152"/>
                    <a:pt x="285" y="204"/>
                  </a:cubicBezTo>
                  <a:cubicBezTo>
                    <a:pt x="333" y="230"/>
                    <a:pt x="381" y="256"/>
                    <a:pt x="419" y="275"/>
                  </a:cubicBezTo>
                  <a:cubicBezTo>
                    <a:pt x="438" y="285"/>
                    <a:pt x="455" y="293"/>
                    <a:pt x="467" y="299"/>
                  </a:cubicBezTo>
                  <a:cubicBezTo>
                    <a:pt x="474" y="302"/>
                    <a:pt x="479" y="304"/>
                    <a:pt x="484" y="306"/>
                  </a:cubicBezTo>
                  <a:cubicBezTo>
                    <a:pt x="486" y="307"/>
                    <a:pt x="488" y="307"/>
                    <a:pt x="490" y="308"/>
                  </a:cubicBezTo>
                  <a:cubicBezTo>
                    <a:pt x="492" y="308"/>
                    <a:pt x="493" y="308"/>
                    <a:pt x="495" y="309"/>
                  </a:cubicBezTo>
                  <a:cubicBezTo>
                    <a:pt x="496" y="309"/>
                    <a:pt x="497" y="308"/>
                    <a:pt x="499" y="308"/>
                  </a:cubicBezTo>
                  <a:cubicBezTo>
                    <a:pt x="500" y="308"/>
                    <a:pt x="501" y="307"/>
                    <a:pt x="501" y="307"/>
                  </a:cubicBezTo>
                  <a:cubicBezTo>
                    <a:pt x="502" y="306"/>
                    <a:pt x="503" y="305"/>
                    <a:pt x="504" y="304"/>
                  </a:cubicBezTo>
                  <a:cubicBezTo>
                    <a:pt x="504" y="304"/>
                    <a:pt x="504" y="304"/>
                    <a:pt x="504" y="304"/>
                  </a:cubicBezTo>
                  <a:cubicBezTo>
                    <a:pt x="505" y="303"/>
                    <a:pt x="505" y="301"/>
                    <a:pt x="505" y="300"/>
                  </a:cubicBezTo>
                  <a:cubicBezTo>
                    <a:pt x="505" y="298"/>
                    <a:pt x="505" y="297"/>
                    <a:pt x="504" y="296"/>
                  </a:cubicBezTo>
                  <a:cubicBezTo>
                    <a:pt x="504" y="295"/>
                    <a:pt x="503" y="294"/>
                    <a:pt x="502" y="293"/>
                  </a:cubicBezTo>
                  <a:cubicBezTo>
                    <a:pt x="501" y="292"/>
                    <a:pt x="500" y="291"/>
                    <a:pt x="499" y="290"/>
                  </a:cubicBezTo>
                  <a:cubicBezTo>
                    <a:pt x="497" y="288"/>
                    <a:pt x="493" y="286"/>
                    <a:pt x="489" y="283"/>
                  </a:cubicBezTo>
                  <a:cubicBezTo>
                    <a:pt x="473" y="271"/>
                    <a:pt x="444" y="253"/>
                    <a:pt x="409" y="231"/>
                  </a:cubicBezTo>
                  <a:cubicBezTo>
                    <a:pt x="304" y="165"/>
                    <a:pt x="147" y="72"/>
                    <a:pt x="147" y="72"/>
                  </a:cubicBezTo>
                  <a:cubicBezTo>
                    <a:pt x="143" y="79"/>
                    <a:pt x="143" y="79"/>
                    <a:pt x="143" y="79"/>
                  </a:cubicBezTo>
                  <a:cubicBezTo>
                    <a:pt x="139" y="86"/>
                    <a:pt x="139" y="86"/>
                    <a:pt x="139" y="86"/>
                  </a:cubicBezTo>
                  <a:cubicBezTo>
                    <a:pt x="139" y="86"/>
                    <a:pt x="229" y="135"/>
                    <a:pt x="320" y="184"/>
                  </a:cubicBezTo>
                  <a:cubicBezTo>
                    <a:pt x="365" y="208"/>
                    <a:pt x="410" y="233"/>
                    <a:pt x="444" y="251"/>
                  </a:cubicBezTo>
                  <a:cubicBezTo>
                    <a:pt x="461" y="260"/>
                    <a:pt x="475" y="268"/>
                    <a:pt x="485" y="273"/>
                  </a:cubicBezTo>
                  <a:cubicBezTo>
                    <a:pt x="490" y="276"/>
                    <a:pt x="494" y="278"/>
                    <a:pt x="497" y="280"/>
                  </a:cubicBezTo>
                  <a:cubicBezTo>
                    <a:pt x="498" y="280"/>
                    <a:pt x="499" y="281"/>
                    <a:pt x="500" y="281"/>
                  </a:cubicBezTo>
                  <a:cubicBezTo>
                    <a:pt x="500" y="281"/>
                    <a:pt x="501" y="282"/>
                    <a:pt x="501" y="282"/>
                  </a:cubicBezTo>
                  <a:cubicBezTo>
                    <a:pt x="502" y="282"/>
                    <a:pt x="502" y="282"/>
                    <a:pt x="502" y="282"/>
                  </a:cubicBezTo>
                  <a:cubicBezTo>
                    <a:pt x="502" y="282"/>
                    <a:pt x="502" y="282"/>
                    <a:pt x="502" y="282"/>
                  </a:cubicBezTo>
                  <a:cubicBezTo>
                    <a:pt x="503" y="282"/>
                    <a:pt x="503" y="282"/>
                    <a:pt x="503" y="282"/>
                  </a:cubicBezTo>
                  <a:cubicBezTo>
                    <a:pt x="503" y="283"/>
                    <a:pt x="504" y="283"/>
                    <a:pt x="505" y="283"/>
                  </a:cubicBezTo>
                  <a:cubicBezTo>
                    <a:pt x="506" y="283"/>
                    <a:pt x="507" y="283"/>
                    <a:pt x="508" y="282"/>
                  </a:cubicBezTo>
                  <a:cubicBezTo>
                    <a:pt x="509" y="282"/>
                    <a:pt x="509" y="282"/>
                    <a:pt x="509" y="282"/>
                  </a:cubicBezTo>
                  <a:cubicBezTo>
                    <a:pt x="512" y="280"/>
                    <a:pt x="513" y="277"/>
                    <a:pt x="513" y="274"/>
                  </a:cubicBezTo>
                  <a:cubicBezTo>
                    <a:pt x="513" y="272"/>
                    <a:pt x="512" y="269"/>
                    <a:pt x="509" y="268"/>
                  </a:cubicBezTo>
                  <a:cubicBezTo>
                    <a:pt x="509" y="268"/>
                    <a:pt x="504" y="265"/>
                    <a:pt x="495" y="259"/>
                  </a:cubicBezTo>
                  <a:cubicBezTo>
                    <a:pt x="464" y="241"/>
                    <a:pt x="387" y="194"/>
                    <a:pt x="317" y="151"/>
                  </a:cubicBezTo>
                  <a:cubicBezTo>
                    <a:pt x="283" y="130"/>
                    <a:pt x="250" y="110"/>
                    <a:pt x="226" y="94"/>
                  </a:cubicBezTo>
                  <a:cubicBezTo>
                    <a:pt x="214" y="86"/>
                    <a:pt x="204" y="80"/>
                    <a:pt x="197" y="75"/>
                  </a:cubicBezTo>
                  <a:cubicBezTo>
                    <a:pt x="194" y="73"/>
                    <a:pt x="191" y="71"/>
                    <a:pt x="190" y="69"/>
                  </a:cubicBezTo>
                  <a:cubicBezTo>
                    <a:pt x="189" y="69"/>
                    <a:pt x="188" y="68"/>
                    <a:pt x="188" y="68"/>
                  </a:cubicBezTo>
                  <a:cubicBezTo>
                    <a:pt x="187" y="69"/>
                    <a:pt x="187" y="69"/>
                    <a:pt x="187" y="69"/>
                  </a:cubicBezTo>
                  <a:cubicBezTo>
                    <a:pt x="188" y="68"/>
                    <a:pt x="188" y="68"/>
                    <a:pt x="188" y="68"/>
                  </a:cubicBezTo>
                  <a:cubicBezTo>
                    <a:pt x="188" y="68"/>
                    <a:pt x="188" y="68"/>
                    <a:pt x="188" y="68"/>
                  </a:cubicBezTo>
                  <a:cubicBezTo>
                    <a:pt x="187" y="69"/>
                    <a:pt x="187" y="69"/>
                    <a:pt x="187" y="69"/>
                  </a:cubicBezTo>
                  <a:cubicBezTo>
                    <a:pt x="188" y="68"/>
                    <a:pt x="188" y="68"/>
                    <a:pt x="188" y="68"/>
                  </a:cubicBezTo>
                  <a:cubicBezTo>
                    <a:pt x="184" y="72"/>
                    <a:pt x="184" y="72"/>
                    <a:pt x="184" y="72"/>
                  </a:cubicBezTo>
                  <a:cubicBezTo>
                    <a:pt x="189" y="69"/>
                    <a:pt x="189" y="69"/>
                    <a:pt x="189" y="69"/>
                  </a:cubicBezTo>
                  <a:cubicBezTo>
                    <a:pt x="189" y="69"/>
                    <a:pt x="189" y="68"/>
                    <a:pt x="188" y="68"/>
                  </a:cubicBezTo>
                  <a:cubicBezTo>
                    <a:pt x="184" y="72"/>
                    <a:pt x="184" y="72"/>
                    <a:pt x="184" y="72"/>
                  </a:cubicBezTo>
                  <a:cubicBezTo>
                    <a:pt x="189" y="69"/>
                    <a:pt x="189" y="69"/>
                    <a:pt x="189" y="69"/>
                  </a:cubicBezTo>
                  <a:cubicBezTo>
                    <a:pt x="182" y="73"/>
                    <a:pt x="182" y="73"/>
                    <a:pt x="182" y="73"/>
                  </a:cubicBezTo>
                  <a:cubicBezTo>
                    <a:pt x="190" y="73"/>
                    <a:pt x="190" y="73"/>
                    <a:pt x="190" y="73"/>
                  </a:cubicBezTo>
                  <a:cubicBezTo>
                    <a:pt x="190" y="71"/>
                    <a:pt x="189" y="70"/>
                    <a:pt x="189" y="69"/>
                  </a:cubicBezTo>
                  <a:cubicBezTo>
                    <a:pt x="182" y="73"/>
                    <a:pt x="182" y="73"/>
                    <a:pt x="182" y="73"/>
                  </a:cubicBezTo>
                  <a:cubicBezTo>
                    <a:pt x="190" y="73"/>
                    <a:pt x="190" y="73"/>
                    <a:pt x="190" y="73"/>
                  </a:cubicBezTo>
                  <a:cubicBezTo>
                    <a:pt x="182" y="73"/>
                    <a:pt x="182" y="73"/>
                    <a:pt x="182" y="73"/>
                  </a:cubicBezTo>
                  <a:cubicBezTo>
                    <a:pt x="189" y="77"/>
                    <a:pt x="189" y="77"/>
                    <a:pt x="189" y="77"/>
                  </a:cubicBezTo>
                  <a:cubicBezTo>
                    <a:pt x="190" y="75"/>
                    <a:pt x="190" y="74"/>
                    <a:pt x="190" y="73"/>
                  </a:cubicBezTo>
                  <a:cubicBezTo>
                    <a:pt x="182" y="73"/>
                    <a:pt x="182" y="73"/>
                    <a:pt x="182" y="73"/>
                  </a:cubicBezTo>
                  <a:cubicBezTo>
                    <a:pt x="189" y="77"/>
                    <a:pt x="189" y="77"/>
                    <a:pt x="189" y="77"/>
                  </a:cubicBezTo>
                  <a:cubicBezTo>
                    <a:pt x="189" y="77"/>
                    <a:pt x="189" y="77"/>
                    <a:pt x="189" y="77"/>
                  </a:cubicBezTo>
                  <a:cubicBezTo>
                    <a:pt x="182" y="73"/>
                    <a:pt x="182" y="73"/>
                    <a:pt x="182" y="73"/>
                  </a:cubicBezTo>
                  <a:cubicBezTo>
                    <a:pt x="186" y="79"/>
                    <a:pt x="186" y="79"/>
                    <a:pt x="186" y="79"/>
                  </a:cubicBezTo>
                  <a:cubicBezTo>
                    <a:pt x="187" y="79"/>
                    <a:pt x="188" y="78"/>
                    <a:pt x="189" y="77"/>
                  </a:cubicBezTo>
                  <a:cubicBezTo>
                    <a:pt x="182" y="73"/>
                    <a:pt x="182" y="73"/>
                    <a:pt x="182" y="73"/>
                  </a:cubicBezTo>
                  <a:cubicBezTo>
                    <a:pt x="186" y="79"/>
                    <a:pt x="186" y="79"/>
                    <a:pt x="186" y="79"/>
                  </a:cubicBezTo>
                  <a:cubicBezTo>
                    <a:pt x="182" y="73"/>
                    <a:pt x="182" y="73"/>
                    <a:pt x="182" y="73"/>
                  </a:cubicBezTo>
                  <a:cubicBezTo>
                    <a:pt x="184" y="80"/>
                    <a:pt x="184" y="80"/>
                    <a:pt x="184" y="80"/>
                  </a:cubicBezTo>
                  <a:cubicBezTo>
                    <a:pt x="184" y="80"/>
                    <a:pt x="185" y="80"/>
                    <a:pt x="186" y="79"/>
                  </a:cubicBezTo>
                  <a:cubicBezTo>
                    <a:pt x="182" y="73"/>
                    <a:pt x="182" y="73"/>
                    <a:pt x="182" y="73"/>
                  </a:cubicBezTo>
                  <a:cubicBezTo>
                    <a:pt x="184" y="80"/>
                    <a:pt x="184" y="80"/>
                    <a:pt x="184" y="80"/>
                  </a:cubicBezTo>
                  <a:cubicBezTo>
                    <a:pt x="182" y="74"/>
                    <a:pt x="182" y="74"/>
                    <a:pt x="182" y="74"/>
                  </a:cubicBezTo>
                  <a:cubicBezTo>
                    <a:pt x="182" y="81"/>
                    <a:pt x="182" y="81"/>
                    <a:pt x="182" y="81"/>
                  </a:cubicBezTo>
                  <a:cubicBezTo>
                    <a:pt x="183" y="80"/>
                    <a:pt x="183" y="80"/>
                    <a:pt x="184" y="80"/>
                  </a:cubicBezTo>
                  <a:cubicBezTo>
                    <a:pt x="182" y="74"/>
                    <a:pt x="182" y="74"/>
                    <a:pt x="182" y="74"/>
                  </a:cubicBezTo>
                  <a:cubicBezTo>
                    <a:pt x="182" y="81"/>
                    <a:pt x="182" y="81"/>
                    <a:pt x="182" y="81"/>
                  </a:cubicBezTo>
                  <a:cubicBezTo>
                    <a:pt x="182" y="76"/>
                    <a:pt x="182" y="76"/>
                    <a:pt x="182" y="76"/>
                  </a:cubicBezTo>
                  <a:cubicBezTo>
                    <a:pt x="182" y="80"/>
                    <a:pt x="182" y="80"/>
                    <a:pt x="182" y="80"/>
                  </a:cubicBezTo>
                  <a:cubicBezTo>
                    <a:pt x="182" y="81"/>
                    <a:pt x="182" y="81"/>
                    <a:pt x="182" y="81"/>
                  </a:cubicBezTo>
                  <a:cubicBezTo>
                    <a:pt x="182" y="76"/>
                    <a:pt x="182" y="76"/>
                    <a:pt x="182" y="76"/>
                  </a:cubicBezTo>
                  <a:cubicBezTo>
                    <a:pt x="182" y="80"/>
                    <a:pt x="182" y="80"/>
                    <a:pt x="182" y="80"/>
                  </a:cubicBezTo>
                  <a:cubicBezTo>
                    <a:pt x="182" y="79"/>
                    <a:pt x="182" y="79"/>
                    <a:pt x="182" y="79"/>
                  </a:cubicBezTo>
                  <a:cubicBezTo>
                    <a:pt x="182" y="80"/>
                    <a:pt x="182" y="80"/>
                    <a:pt x="182" y="80"/>
                  </a:cubicBezTo>
                  <a:cubicBezTo>
                    <a:pt x="182" y="80"/>
                    <a:pt x="182" y="80"/>
                    <a:pt x="182" y="80"/>
                  </a:cubicBezTo>
                  <a:cubicBezTo>
                    <a:pt x="182" y="79"/>
                    <a:pt x="182" y="79"/>
                    <a:pt x="182" y="79"/>
                  </a:cubicBezTo>
                  <a:cubicBezTo>
                    <a:pt x="182" y="80"/>
                    <a:pt x="182" y="80"/>
                    <a:pt x="182" y="80"/>
                  </a:cubicBezTo>
                  <a:cubicBezTo>
                    <a:pt x="182" y="80"/>
                    <a:pt x="182" y="80"/>
                    <a:pt x="182" y="80"/>
                  </a:cubicBezTo>
                  <a:cubicBezTo>
                    <a:pt x="183" y="81"/>
                    <a:pt x="185" y="82"/>
                    <a:pt x="189" y="83"/>
                  </a:cubicBezTo>
                  <a:cubicBezTo>
                    <a:pt x="195" y="86"/>
                    <a:pt x="205" y="90"/>
                    <a:pt x="218" y="96"/>
                  </a:cubicBezTo>
                  <a:cubicBezTo>
                    <a:pt x="261" y="117"/>
                    <a:pt x="332" y="155"/>
                    <a:pt x="392" y="187"/>
                  </a:cubicBezTo>
                  <a:cubicBezTo>
                    <a:pt x="422" y="203"/>
                    <a:pt x="450" y="217"/>
                    <a:pt x="470" y="228"/>
                  </a:cubicBezTo>
                  <a:cubicBezTo>
                    <a:pt x="480" y="234"/>
                    <a:pt x="488" y="238"/>
                    <a:pt x="493" y="241"/>
                  </a:cubicBezTo>
                  <a:cubicBezTo>
                    <a:pt x="499" y="244"/>
                    <a:pt x="502" y="246"/>
                    <a:pt x="502" y="246"/>
                  </a:cubicBezTo>
                  <a:cubicBezTo>
                    <a:pt x="506" y="248"/>
                    <a:pt x="511" y="246"/>
                    <a:pt x="513" y="243"/>
                  </a:cubicBezTo>
                  <a:cubicBezTo>
                    <a:pt x="515" y="239"/>
                    <a:pt x="514" y="234"/>
                    <a:pt x="510" y="232"/>
                  </a:cubicBezTo>
                  <a:cubicBezTo>
                    <a:pt x="376" y="148"/>
                    <a:pt x="376" y="148"/>
                    <a:pt x="376" y="148"/>
                  </a:cubicBezTo>
                  <a:cubicBezTo>
                    <a:pt x="491" y="206"/>
                    <a:pt x="491" y="206"/>
                    <a:pt x="491" y="206"/>
                  </a:cubicBezTo>
                  <a:cubicBezTo>
                    <a:pt x="495" y="208"/>
                    <a:pt x="500" y="206"/>
                    <a:pt x="502" y="202"/>
                  </a:cubicBezTo>
                  <a:cubicBezTo>
                    <a:pt x="504" y="198"/>
                    <a:pt x="502" y="193"/>
                    <a:pt x="499" y="191"/>
                  </a:cubicBezTo>
                  <a:cubicBezTo>
                    <a:pt x="499" y="191"/>
                    <a:pt x="495" y="189"/>
                    <a:pt x="489" y="185"/>
                  </a:cubicBezTo>
                  <a:cubicBezTo>
                    <a:pt x="467" y="172"/>
                    <a:pt x="412" y="139"/>
                    <a:pt x="363" y="109"/>
                  </a:cubicBezTo>
                  <a:cubicBezTo>
                    <a:pt x="338" y="94"/>
                    <a:pt x="315" y="79"/>
                    <a:pt x="298" y="68"/>
                  </a:cubicBezTo>
                  <a:cubicBezTo>
                    <a:pt x="290" y="63"/>
                    <a:pt x="283" y="58"/>
                    <a:pt x="278" y="55"/>
                  </a:cubicBezTo>
                  <a:cubicBezTo>
                    <a:pt x="276" y="53"/>
                    <a:pt x="274" y="52"/>
                    <a:pt x="273" y="51"/>
                  </a:cubicBezTo>
                  <a:cubicBezTo>
                    <a:pt x="272" y="50"/>
                    <a:pt x="272" y="50"/>
                    <a:pt x="272" y="50"/>
                  </a:cubicBezTo>
                  <a:cubicBezTo>
                    <a:pt x="272" y="50"/>
                    <a:pt x="272" y="50"/>
                    <a:pt x="272" y="50"/>
                  </a:cubicBezTo>
                  <a:cubicBezTo>
                    <a:pt x="269" y="53"/>
                    <a:pt x="269" y="53"/>
                    <a:pt x="269" y="53"/>
                  </a:cubicBezTo>
                  <a:cubicBezTo>
                    <a:pt x="272" y="51"/>
                    <a:pt x="272" y="51"/>
                    <a:pt x="272" y="51"/>
                  </a:cubicBezTo>
                  <a:cubicBezTo>
                    <a:pt x="272" y="50"/>
                    <a:pt x="272" y="50"/>
                    <a:pt x="272" y="50"/>
                  </a:cubicBezTo>
                  <a:cubicBezTo>
                    <a:pt x="269" y="53"/>
                    <a:pt x="269" y="53"/>
                    <a:pt x="269" y="53"/>
                  </a:cubicBezTo>
                  <a:cubicBezTo>
                    <a:pt x="272" y="51"/>
                    <a:pt x="272" y="51"/>
                    <a:pt x="272" y="51"/>
                  </a:cubicBezTo>
                  <a:cubicBezTo>
                    <a:pt x="267" y="55"/>
                    <a:pt x="267" y="55"/>
                    <a:pt x="267" y="55"/>
                  </a:cubicBezTo>
                  <a:cubicBezTo>
                    <a:pt x="273" y="52"/>
                    <a:pt x="273" y="52"/>
                    <a:pt x="273" y="52"/>
                  </a:cubicBezTo>
                  <a:cubicBezTo>
                    <a:pt x="273" y="51"/>
                    <a:pt x="272" y="51"/>
                    <a:pt x="272" y="51"/>
                  </a:cubicBezTo>
                  <a:cubicBezTo>
                    <a:pt x="267" y="55"/>
                    <a:pt x="267" y="55"/>
                    <a:pt x="267" y="55"/>
                  </a:cubicBezTo>
                  <a:cubicBezTo>
                    <a:pt x="273" y="52"/>
                    <a:pt x="273" y="52"/>
                    <a:pt x="273" y="52"/>
                  </a:cubicBezTo>
                  <a:cubicBezTo>
                    <a:pt x="266" y="55"/>
                    <a:pt x="266" y="55"/>
                    <a:pt x="266" y="55"/>
                  </a:cubicBezTo>
                  <a:cubicBezTo>
                    <a:pt x="274" y="55"/>
                    <a:pt x="274" y="55"/>
                    <a:pt x="274" y="55"/>
                  </a:cubicBezTo>
                  <a:cubicBezTo>
                    <a:pt x="274" y="54"/>
                    <a:pt x="273" y="53"/>
                    <a:pt x="273" y="52"/>
                  </a:cubicBezTo>
                  <a:cubicBezTo>
                    <a:pt x="266" y="55"/>
                    <a:pt x="266" y="55"/>
                    <a:pt x="266" y="55"/>
                  </a:cubicBezTo>
                  <a:cubicBezTo>
                    <a:pt x="274" y="55"/>
                    <a:pt x="274" y="55"/>
                    <a:pt x="274" y="55"/>
                  </a:cubicBezTo>
                  <a:cubicBezTo>
                    <a:pt x="266" y="55"/>
                    <a:pt x="266" y="55"/>
                    <a:pt x="266" y="55"/>
                  </a:cubicBezTo>
                  <a:cubicBezTo>
                    <a:pt x="272" y="60"/>
                    <a:pt x="272" y="60"/>
                    <a:pt x="272" y="60"/>
                  </a:cubicBezTo>
                  <a:cubicBezTo>
                    <a:pt x="273" y="58"/>
                    <a:pt x="274" y="56"/>
                    <a:pt x="274" y="55"/>
                  </a:cubicBezTo>
                  <a:cubicBezTo>
                    <a:pt x="266" y="55"/>
                    <a:pt x="266" y="55"/>
                    <a:pt x="266" y="55"/>
                  </a:cubicBezTo>
                  <a:cubicBezTo>
                    <a:pt x="272" y="60"/>
                    <a:pt x="272" y="60"/>
                    <a:pt x="272" y="60"/>
                  </a:cubicBezTo>
                  <a:cubicBezTo>
                    <a:pt x="273" y="60"/>
                    <a:pt x="273" y="60"/>
                    <a:pt x="273" y="60"/>
                  </a:cubicBezTo>
                  <a:cubicBezTo>
                    <a:pt x="266" y="55"/>
                    <a:pt x="266" y="55"/>
                    <a:pt x="266" y="55"/>
                  </a:cubicBezTo>
                  <a:cubicBezTo>
                    <a:pt x="270" y="62"/>
                    <a:pt x="270" y="62"/>
                    <a:pt x="270" y="62"/>
                  </a:cubicBezTo>
                  <a:cubicBezTo>
                    <a:pt x="271" y="61"/>
                    <a:pt x="272" y="61"/>
                    <a:pt x="273" y="60"/>
                  </a:cubicBezTo>
                  <a:cubicBezTo>
                    <a:pt x="266" y="55"/>
                    <a:pt x="266" y="55"/>
                    <a:pt x="266" y="55"/>
                  </a:cubicBezTo>
                  <a:cubicBezTo>
                    <a:pt x="270" y="62"/>
                    <a:pt x="270" y="62"/>
                    <a:pt x="270" y="62"/>
                  </a:cubicBezTo>
                  <a:cubicBezTo>
                    <a:pt x="266" y="55"/>
                    <a:pt x="266" y="55"/>
                    <a:pt x="266" y="55"/>
                  </a:cubicBezTo>
                  <a:cubicBezTo>
                    <a:pt x="267" y="63"/>
                    <a:pt x="267" y="63"/>
                    <a:pt x="267" y="63"/>
                  </a:cubicBezTo>
                  <a:cubicBezTo>
                    <a:pt x="268" y="63"/>
                    <a:pt x="269" y="63"/>
                    <a:pt x="270" y="62"/>
                  </a:cubicBezTo>
                  <a:cubicBezTo>
                    <a:pt x="266" y="55"/>
                    <a:pt x="266" y="55"/>
                    <a:pt x="266" y="55"/>
                  </a:cubicBezTo>
                  <a:cubicBezTo>
                    <a:pt x="267" y="63"/>
                    <a:pt x="267" y="63"/>
                    <a:pt x="267" y="63"/>
                  </a:cubicBezTo>
                  <a:cubicBezTo>
                    <a:pt x="266" y="56"/>
                    <a:pt x="266" y="56"/>
                    <a:pt x="266" y="56"/>
                  </a:cubicBezTo>
                  <a:cubicBezTo>
                    <a:pt x="266" y="63"/>
                    <a:pt x="266" y="63"/>
                    <a:pt x="266" y="63"/>
                  </a:cubicBezTo>
                  <a:cubicBezTo>
                    <a:pt x="266" y="63"/>
                    <a:pt x="267" y="63"/>
                    <a:pt x="267" y="63"/>
                  </a:cubicBezTo>
                  <a:cubicBezTo>
                    <a:pt x="266" y="56"/>
                    <a:pt x="266" y="56"/>
                    <a:pt x="266" y="56"/>
                  </a:cubicBezTo>
                  <a:cubicBezTo>
                    <a:pt x="266" y="63"/>
                    <a:pt x="266" y="63"/>
                    <a:pt x="266" y="63"/>
                  </a:cubicBezTo>
                  <a:cubicBezTo>
                    <a:pt x="266" y="58"/>
                    <a:pt x="266" y="58"/>
                    <a:pt x="266" y="58"/>
                  </a:cubicBezTo>
                  <a:cubicBezTo>
                    <a:pt x="265" y="63"/>
                    <a:pt x="265" y="63"/>
                    <a:pt x="265" y="63"/>
                  </a:cubicBezTo>
                  <a:cubicBezTo>
                    <a:pt x="265" y="63"/>
                    <a:pt x="265" y="63"/>
                    <a:pt x="266" y="63"/>
                  </a:cubicBezTo>
                  <a:cubicBezTo>
                    <a:pt x="266" y="58"/>
                    <a:pt x="266" y="58"/>
                    <a:pt x="266" y="58"/>
                  </a:cubicBezTo>
                  <a:cubicBezTo>
                    <a:pt x="265" y="63"/>
                    <a:pt x="265" y="63"/>
                    <a:pt x="265" y="63"/>
                  </a:cubicBezTo>
                  <a:cubicBezTo>
                    <a:pt x="265" y="63"/>
                    <a:pt x="265" y="63"/>
                    <a:pt x="265" y="63"/>
                  </a:cubicBezTo>
                  <a:cubicBezTo>
                    <a:pt x="265" y="63"/>
                    <a:pt x="265" y="63"/>
                    <a:pt x="265" y="63"/>
                  </a:cubicBezTo>
                  <a:cubicBezTo>
                    <a:pt x="265" y="63"/>
                    <a:pt x="265" y="63"/>
                    <a:pt x="265" y="63"/>
                  </a:cubicBezTo>
                  <a:cubicBezTo>
                    <a:pt x="265" y="63"/>
                    <a:pt x="265" y="63"/>
                    <a:pt x="265" y="63"/>
                  </a:cubicBezTo>
                  <a:cubicBezTo>
                    <a:pt x="265" y="63"/>
                    <a:pt x="265" y="63"/>
                    <a:pt x="265" y="63"/>
                  </a:cubicBezTo>
                  <a:cubicBezTo>
                    <a:pt x="265" y="63"/>
                    <a:pt x="267" y="64"/>
                    <a:pt x="269" y="65"/>
                  </a:cubicBezTo>
                  <a:cubicBezTo>
                    <a:pt x="273" y="66"/>
                    <a:pt x="280" y="69"/>
                    <a:pt x="288" y="73"/>
                  </a:cubicBezTo>
                  <a:cubicBezTo>
                    <a:pt x="318" y="85"/>
                    <a:pt x="366" y="108"/>
                    <a:pt x="408" y="127"/>
                  </a:cubicBezTo>
                  <a:cubicBezTo>
                    <a:pt x="428" y="137"/>
                    <a:pt x="447" y="146"/>
                    <a:pt x="461" y="152"/>
                  </a:cubicBezTo>
                  <a:cubicBezTo>
                    <a:pt x="468" y="155"/>
                    <a:pt x="473" y="158"/>
                    <a:pt x="477" y="160"/>
                  </a:cubicBezTo>
                  <a:cubicBezTo>
                    <a:pt x="481" y="162"/>
                    <a:pt x="483" y="163"/>
                    <a:pt x="483" y="163"/>
                  </a:cubicBezTo>
                  <a:cubicBezTo>
                    <a:pt x="487" y="165"/>
                    <a:pt x="491" y="163"/>
                    <a:pt x="494" y="160"/>
                  </a:cubicBezTo>
                  <a:cubicBezTo>
                    <a:pt x="495" y="158"/>
                    <a:pt x="495" y="157"/>
                    <a:pt x="495" y="155"/>
                  </a:cubicBezTo>
                  <a:cubicBezTo>
                    <a:pt x="495" y="153"/>
                    <a:pt x="494" y="152"/>
                    <a:pt x="494" y="152"/>
                  </a:cubicBezTo>
                  <a:cubicBezTo>
                    <a:pt x="493" y="150"/>
                    <a:pt x="493" y="150"/>
                    <a:pt x="492" y="149"/>
                  </a:cubicBezTo>
                  <a:cubicBezTo>
                    <a:pt x="492" y="148"/>
                    <a:pt x="491" y="148"/>
                    <a:pt x="490" y="147"/>
                  </a:cubicBezTo>
                  <a:cubicBezTo>
                    <a:pt x="489" y="146"/>
                    <a:pt x="487" y="145"/>
                    <a:pt x="485" y="144"/>
                  </a:cubicBezTo>
                  <a:cubicBezTo>
                    <a:pt x="477" y="138"/>
                    <a:pt x="462" y="130"/>
                    <a:pt x="445" y="119"/>
                  </a:cubicBezTo>
                  <a:cubicBezTo>
                    <a:pt x="419" y="104"/>
                    <a:pt x="386" y="85"/>
                    <a:pt x="360" y="69"/>
                  </a:cubicBezTo>
                  <a:cubicBezTo>
                    <a:pt x="347" y="61"/>
                    <a:pt x="335" y="54"/>
                    <a:pt x="327" y="49"/>
                  </a:cubicBezTo>
                  <a:cubicBezTo>
                    <a:pt x="324" y="46"/>
                    <a:pt x="320" y="44"/>
                    <a:pt x="318" y="42"/>
                  </a:cubicBezTo>
                  <a:cubicBezTo>
                    <a:pt x="318" y="42"/>
                    <a:pt x="317" y="41"/>
                    <a:pt x="317" y="41"/>
                  </a:cubicBezTo>
                  <a:cubicBezTo>
                    <a:pt x="317" y="41"/>
                    <a:pt x="317" y="41"/>
                    <a:pt x="317" y="41"/>
                  </a:cubicBezTo>
                  <a:cubicBezTo>
                    <a:pt x="314" y="43"/>
                    <a:pt x="314" y="43"/>
                    <a:pt x="314" y="43"/>
                  </a:cubicBezTo>
                  <a:cubicBezTo>
                    <a:pt x="317" y="41"/>
                    <a:pt x="317" y="41"/>
                    <a:pt x="317" y="41"/>
                  </a:cubicBezTo>
                  <a:cubicBezTo>
                    <a:pt x="317" y="41"/>
                    <a:pt x="317" y="41"/>
                    <a:pt x="317" y="41"/>
                  </a:cubicBezTo>
                  <a:cubicBezTo>
                    <a:pt x="314" y="43"/>
                    <a:pt x="314" y="43"/>
                    <a:pt x="314" y="43"/>
                  </a:cubicBezTo>
                  <a:cubicBezTo>
                    <a:pt x="317" y="41"/>
                    <a:pt x="317" y="41"/>
                    <a:pt x="317" y="41"/>
                  </a:cubicBezTo>
                  <a:cubicBezTo>
                    <a:pt x="311" y="45"/>
                    <a:pt x="311" y="45"/>
                    <a:pt x="311" y="45"/>
                  </a:cubicBezTo>
                  <a:cubicBezTo>
                    <a:pt x="318" y="45"/>
                    <a:pt x="318" y="45"/>
                    <a:pt x="318" y="45"/>
                  </a:cubicBezTo>
                  <a:cubicBezTo>
                    <a:pt x="318" y="43"/>
                    <a:pt x="317" y="42"/>
                    <a:pt x="317" y="41"/>
                  </a:cubicBezTo>
                  <a:cubicBezTo>
                    <a:pt x="311" y="45"/>
                    <a:pt x="311" y="45"/>
                    <a:pt x="311" y="45"/>
                  </a:cubicBezTo>
                  <a:cubicBezTo>
                    <a:pt x="318" y="45"/>
                    <a:pt x="318" y="45"/>
                    <a:pt x="318" y="45"/>
                  </a:cubicBezTo>
                  <a:cubicBezTo>
                    <a:pt x="310" y="45"/>
                    <a:pt x="310" y="45"/>
                    <a:pt x="310" y="45"/>
                  </a:cubicBezTo>
                  <a:cubicBezTo>
                    <a:pt x="317" y="49"/>
                    <a:pt x="317" y="49"/>
                    <a:pt x="317" y="49"/>
                  </a:cubicBezTo>
                  <a:cubicBezTo>
                    <a:pt x="318" y="48"/>
                    <a:pt x="318" y="46"/>
                    <a:pt x="318" y="45"/>
                  </a:cubicBezTo>
                  <a:cubicBezTo>
                    <a:pt x="310" y="45"/>
                    <a:pt x="310" y="45"/>
                    <a:pt x="310" y="45"/>
                  </a:cubicBezTo>
                  <a:cubicBezTo>
                    <a:pt x="317" y="49"/>
                    <a:pt x="317" y="49"/>
                    <a:pt x="317" y="49"/>
                  </a:cubicBezTo>
                  <a:cubicBezTo>
                    <a:pt x="310" y="45"/>
                    <a:pt x="310" y="45"/>
                    <a:pt x="310" y="45"/>
                  </a:cubicBezTo>
                  <a:cubicBezTo>
                    <a:pt x="307" y="53"/>
                    <a:pt x="307" y="53"/>
                    <a:pt x="307" y="53"/>
                  </a:cubicBezTo>
                  <a:cubicBezTo>
                    <a:pt x="307" y="53"/>
                    <a:pt x="347" y="69"/>
                    <a:pt x="388" y="84"/>
                  </a:cubicBezTo>
                  <a:cubicBezTo>
                    <a:pt x="408" y="92"/>
                    <a:pt x="428" y="100"/>
                    <a:pt x="444" y="106"/>
                  </a:cubicBezTo>
                  <a:cubicBezTo>
                    <a:pt x="452" y="109"/>
                    <a:pt x="459" y="112"/>
                    <a:pt x="464" y="114"/>
                  </a:cubicBezTo>
                  <a:cubicBezTo>
                    <a:pt x="466" y="115"/>
                    <a:pt x="468" y="115"/>
                    <a:pt x="470" y="116"/>
                  </a:cubicBezTo>
                  <a:cubicBezTo>
                    <a:pt x="470" y="116"/>
                    <a:pt x="471" y="116"/>
                    <a:pt x="472" y="117"/>
                  </a:cubicBezTo>
                  <a:cubicBezTo>
                    <a:pt x="472" y="117"/>
                    <a:pt x="472" y="117"/>
                    <a:pt x="473" y="117"/>
                  </a:cubicBezTo>
                  <a:cubicBezTo>
                    <a:pt x="473" y="117"/>
                    <a:pt x="474" y="117"/>
                    <a:pt x="475" y="117"/>
                  </a:cubicBezTo>
                  <a:cubicBezTo>
                    <a:pt x="475" y="117"/>
                    <a:pt x="476" y="117"/>
                    <a:pt x="477" y="117"/>
                  </a:cubicBezTo>
                  <a:cubicBezTo>
                    <a:pt x="477" y="117"/>
                    <a:pt x="478" y="116"/>
                    <a:pt x="479" y="116"/>
                  </a:cubicBezTo>
                  <a:cubicBezTo>
                    <a:pt x="480" y="115"/>
                    <a:pt x="481" y="115"/>
                    <a:pt x="482" y="113"/>
                  </a:cubicBezTo>
                  <a:cubicBezTo>
                    <a:pt x="483" y="111"/>
                    <a:pt x="483" y="109"/>
                    <a:pt x="483" y="107"/>
                  </a:cubicBezTo>
                  <a:cubicBezTo>
                    <a:pt x="482" y="105"/>
                    <a:pt x="481" y="103"/>
                    <a:pt x="479" y="102"/>
                  </a:cubicBezTo>
                  <a:cubicBezTo>
                    <a:pt x="479" y="102"/>
                    <a:pt x="477" y="101"/>
                    <a:pt x="473" y="98"/>
                  </a:cubicBezTo>
                  <a:cubicBezTo>
                    <a:pt x="461" y="91"/>
                    <a:pt x="429" y="71"/>
                    <a:pt x="400" y="53"/>
                  </a:cubicBezTo>
                  <a:cubicBezTo>
                    <a:pt x="386" y="45"/>
                    <a:pt x="373" y="36"/>
                    <a:pt x="363" y="30"/>
                  </a:cubicBezTo>
                  <a:cubicBezTo>
                    <a:pt x="358" y="27"/>
                    <a:pt x="354" y="24"/>
                    <a:pt x="351" y="22"/>
                  </a:cubicBezTo>
                  <a:cubicBezTo>
                    <a:pt x="350" y="21"/>
                    <a:pt x="349" y="21"/>
                    <a:pt x="348" y="20"/>
                  </a:cubicBezTo>
                  <a:cubicBezTo>
                    <a:pt x="348" y="20"/>
                    <a:pt x="348" y="20"/>
                    <a:pt x="348" y="20"/>
                  </a:cubicBezTo>
                  <a:cubicBezTo>
                    <a:pt x="348" y="20"/>
                    <a:pt x="348" y="20"/>
                    <a:pt x="348" y="20"/>
                  </a:cubicBezTo>
                  <a:cubicBezTo>
                    <a:pt x="345" y="24"/>
                    <a:pt x="345" y="24"/>
                    <a:pt x="345" y="24"/>
                  </a:cubicBezTo>
                  <a:cubicBezTo>
                    <a:pt x="348" y="20"/>
                    <a:pt x="348" y="20"/>
                    <a:pt x="348" y="20"/>
                  </a:cubicBezTo>
                  <a:cubicBezTo>
                    <a:pt x="348" y="20"/>
                    <a:pt x="348" y="20"/>
                    <a:pt x="348" y="20"/>
                  </a:cubicBezTo>
                  <a:cubicBezTo>
                    <a:pt x="345" y="24"/>
                    <a:pt x="345" y="24"/>
                    <a:pt x="345" y="24"/>
                  </a:cubicBezTo>
                  <a:cubicBezTo>
                    <a:pt x="348" y="20"/>
                    <a:pt x="348" y="20"/>
                    <a:pt x="348" y="20"/>
                  </a:cubicBezTo>
                  <a:cubicBezTo>
                    <a:pt x="343" y="26"/>
                    <a:pt x="343" y="26"/>
                    <a:pt x="343" y="26"/>
                  </a:cubicBezTo>
                  <a:cubicBezTo>
                    <a:pt x="349" y="21"/>
                    <a:pt x="349" y="21"/>
                    <a:pt x="349" y="21"/>
                  </a:cubicBezTo>
                  <a:cubicBezTo>
                    <a:pt x="348" y="21"/>
                    <a:pt x="348" y="20"/>
                    <a:pt x="348" y="20"/>
                  </a:cubicBezTo>
                  <a:cubicBezTo>
                    <a:pt x="343" y="26"/>
                    <a:pt x="343" y="26"/>
                    <a:pt x="343" y="26"/>
                  </a:cubicBezTo>
                  <a:cubicBezTo>
                    <a:pt x="349" y="21"/>
                    <a:pt x="349" y="21"/>
                    <a:pt x="349" y="21"/>
                  </a:cubicBezTo>
                  <a:cubicBezTo>
                    <a:pt x="342" y="26"/>
                    <a:pt x="342" y="26"/>
                    <a:pt x="342" y="26"/>
                  </a:cubicBezTo>
                  <a:cubicBezTo>
                    <a:pt x="350" y="23"/>
                    <a:pt x="350" y="23"/>
                    <a:pt x="350" y="23"/>
                  </a:cubicBezTo>
                  <a:cubicBezTo>
                    <a:pt x="349" y="22"/>
                    <a:pt x="349" y="22"/>
                    <a:pt x="349" y="21"/>
                  </a:cubicBezTo>
                  <a:cubicBezTo>
                    <a:pt x="342" y="26"/>
                    <a:pt x="342" y="26"/>
                    <a:pt x="342" y="26"/>
                  </a:cubicBezTo>
                  <a:cubicBezTo>
                    <a:pt x="350" y="23"/>
                    <a:pt x="350" y="23"/>
                    <a:pt x="350" y="23"/>
                  </a:cubicBezTo>
                  <a:cubicBezTo>
                    <a:pt x="342" y="26"/>
                    <a:pt x="342" y="26"/>
                    <a:pt x="342" y="26"/>
                  </a:cubicBezTo>
                  <a:cubicBezTo>
                    <a:pt x="350" y="26"/>
                    <a:pt x="350" y="26"/>
                    <a:pt x="350" y="26"/>
                  </a:cubicBezTo>
                  <a:cubicBezTo>
                    <a:pt x="350" y="24"/>
                    <a:pt x="350" y="23"/>
                    <a:pt x="350" y="23"/>
                  </a:cubicBezTo>
                  <a:cubicBezTo>
                    <a:pt x="342" y="26"/>
                    <a:pt x="342" y="26"/>
                    <a:pt x="342" y="26"/>
                  </a:cubicBezTo>
                  <a:cubicBezTo>
                    <a:pt x="350" y="26"/>
                    <a:pt x="350" y="26"/>
                    <a:pt x="350" y="26"/>
                  </a:cubicBezTo>
                  <a:cubicBezTo>
                    <a:pt x="342" y="26"/>
                    <a:pt x="342" y="26"/>
                    <a:pt x="342" y="26"/>
                  </a:cubicBezTo>
                  <a:cubicBezTo>
                    <a:pt x="350" y="28"/>
                    <a:pt x="350" y="28"/>
                    <a:pt x="350" y="28"/>
                  </a:cubicBezTo>
                  <a:cubicBezTo>
                    <a:pt x="350" y="27"/>
                    <a:pt x="350" y="27"/>
                    <a:pt x="350" y="26"/>
                  </a:cubicBezTo>
                  <a:cubicBezTo>
                    <a:pt x="342" y="26"/>
                    <a:pt x="342" y="26"/>
                    <a:pt x="342" y="26"/>
                  </a:cubicBezTo>
                  <a:cubicBezTo>
                    <a:pt x="350" y="28"/>
                    <a:pt x="350" y="28"/>
                    <a:pt x="350" y="28"/>
                  </a:cubicBezTo>
                  <a:cubicBezTo>
                    <a:pt x="342" y="26"/>
                    <a:pt x="342" y="26"/>
                    <a:pt x="342" y="26"/>
                  </a:cubicBezTo>
                  <a:cubicBezTo>
                    <a:pt x="349" y="31"/>
                    <a:pt x="349" y="31"/>
                    <a:pt x="349" y="31"/>
                  </a:cubicBezTo>
                  <a:cubicBezTo>
                    <a:pt x="349" y="30"/>
                    <a:pt x="350" y="29"/>
                    <a:pt x="350" y="28"/>
                  </a:cubicBezTo>
                  <a:cubicBezTo>
                    <a:pt x="342" y="26"/>
                    <a:pt x="342" y="26"/>
                    <a:pt x="342" y="26"/>
                  </a:cubicBezTo>
                  <a:cubicBezTo>
                    <a:pt x="349" y="31"/>
                    <a:pt x="349" y="31"/>
                    <a:pt x="349" y="31"/>
                  </a:cubicBezTo>
                  <a:cubicBezTo>
                    <a:pt x="349" y="30"/>
                    <a:pt x="349" y="30"/>
                    <a:pt x="349" y="30"/>
                  </a:cubicBezTo>
                  <a:cubicBezTo>
                    <a:pt x="342" y="26"/>
                    <a:pt x="342" y="26"/>
                    <a:pt x="342" y="26"/>
                  </a:cubicBezTo>
                  <a:cubicBezTo>
                    <a:pt x="346" y="33"/>
                    <a:pt x="346" y="33"/>
                    <a:pt x="346" y="33"/>
                  </a:cubicBezTo>
                  <a:cubicBezTo>
                    <a:pt x="347" y="32"/>
                    <a:pt x="348" y="32"/>
                    <a:pt x="349" y="30"/>
                  </a:cubicBezTo>
                  <a:cubicBezTo>
                    <a:pt x="342" y="26"/>
                    <a:pt x="342" y="26"/>
                    <a:pt x="342" y="26"/>
                  </a:cubicBezTo>
                  <a:cubicBezTo>
                    <a:pt x="346" y="33"/>
                    <a:pt x="346" y="33"/>
                    <a:pt x="346" y="33"/>
                  </a:cubicBezTo>
                  <a:cubicBezTo>
                    <a:pt x="343" y="26"/>
                    <a:pt x="343" y="26"/>
                    <a:pt x="343" y="26"/>
                  </a:cubicBezTo>
                  <a:cubicBezTo>
                    <a:pt x="344" y="34"/>
                    <a:pt x="344" y="34"/>
                    <a:pt x="344" y="34"/>
                  </a:cubicBezTo>
                  <a:cubicBezTo>
                    <a:pt x="344" y="34"/>
                    <a:pt x="345" y="34"/>
                    <a:pt x="346" y="33"/>
                  </a:cubicBezTo>
                  <a:cubicBezTo>
                    <a:pt x="343" y="26"/>
                    <a:pt x="343" y="26"/>
                    <a:pt x="343" y="26"/>
                  </a:cubicBezTo>
                  <a:cubicBezTo>
                    <a:pt x="344" y="34"/>
                    <a:pt x="344" y="34"/>
                    <a:pt x="344" y="34"/>
                  </a:cubicBezTo>
                  <a:cubicBezTo>
                    <a:pt x="343" y="28"/>
                    <a:pt x="343" y="28"/>
                    <a:pt x="343" y="28"/>
                  </a:cubicBezTo>
                  <a:cubicBezTo>
                    <a:pt x="343" y="34"/>
                    <a:pt x="343" y="34"/>
                    <a:pt x="343" y="34"/>
                  </a:cubicBezTo>
                  <a:cubicBezTo>
                    <a:pt x="343" y="34"/>
                    <a:pt x="343" y="34"/>
                    <a:pt x="344" y="34"/>
                  </a:cubicBezTo>
                  <a:cubicBezTo>
                    <a:pt x="343" y="28"/>
                    <a:pt x="343" y="28"/>
                    <a:pt x="343" y="28"/>
                  </a:cubicBezTo>
                  <a:cubicBezTo>
                    <a:pt x="343" y="34"/>
                    <a:pt x="343" y="34"/>
                    <a:pt x="343" y="34"/>
                  </a:cubicBezTo>
                  <a:cubicBezTo>
                    <a:pt x="343" y="31"/>
                    <a:pt x="343" y="31"/>
                    <a:pt x="343" y="31"/>
                  </a:cubicBezTo>
                  <a:cubicBezTo>
                    <a:pt x="342" y="34"/>
                    <a:pt x="342" y="34"/>
                    <a:pt x="342" y="34"/>
                  </a:cubicBezTo>
                  <a:cubicBezTo>
                    <a:pt x="343" y="34"/>
                    <a:pt x="343" y="34"/>
                    <a:pt x="343" y="34"/>
                  </a:cubicBezTo>
                  <a:cubicBezTo>
                    <a:pt x="343" y="31"/>
                    <a:pt x="343" y="31"/>
                    <a:pt x="343" y="31"/>
                  </a:cubicBezTo>
                  <a:cubicBezTo>
                    <a:pt x="342" y="34"/>
                    <a:pt x="342" y="34"/>
                    <a:pt x="342" y="34"/>
                  </a:cubicBezTo>
                  <a:cubicBezTo>
                    <a:pt x="342" y="34"/>
                    <a:pt x="343" y="34"/>
                    <a:pt x="345" y="34"/>
                  </a:cubicBezTo>
                  <a:cubicBezTo>
                    <a:pt x="347" y="35"/>
                    <a:pt x="351" y="36"/>
                    <a:pt x="355" y="37"/>
                  </a:cubicBezTo>
                  <a:cubicBezTo>
                    <a:pt x="371" y="42"/>
                    <a:pt x="397" y="51"/>
                    <a:pt x="419" y="58"/>
                  </a:cubicBezTo>
                  <a:cubicBezTo>
                    <a:pt x="431" y="62"/>
                    <a:pt x="441" y="65"/>
                    <a:pt x="449" y="68"/>
                  </a:cubicBezTo>
                  <a:cubicBezTo>
                    <a:pt x="453" y="69"/>
                    <a:pt x="456" y="70"/>
                    <a:pt x="458" y="71"/>
                  </a:cubicBezTo>
                  <a:cubicBezTo>
                    <a:pt x="459" y="71"/>
                    <a:pt x="460" y="72"/>
                    <a:pt x="461" y="72"/>
                  </a:cubicBezTo>
                  <a:cubicBezTo>
                    <a:pt x="462" y="72"/>
                    <a:pt x="462" y="72"/>
                    <a:pt x="463" y="72"/>
                  </a:cubicBezTo>
                  <a:cubicBezTo>
                    <a:pt x="463" y="72"/>
                    <a:pt x="463" y="72"/>
                    <a:pt x="463" y="72"/>
                  </a:cubicBezTo>
                  <a:cubicBezTo>
                    <a:pt x="464" y="72"/>
                    <a:pt x="464" y="72"/>
                    <a:pt x="465" y="72"/>
                  </a:cubicBezTo>
                  <a:cubicBezTo>
                    <a:pt x="465" y="72"/>
                    <a:pt x="466" y="72"/>
                    <a:pt x="467" y="72"/>
                  </a:cubicBezTo>
                  <a:cubicBezTo>
                    <a:pt x="467" y="72"/>
                    <a:pt x="468" y="72"/>
                    <a:pt x="469" y="71"/>
                  </a:cubicBezTo>
                  <a:cubicBezTo>
                    <a:pt x="470" y="71"/>
                    <a:pt x="471" y="70"/>
                    <a:pt x="472" y="69"/>
                  </a:cubicBezTo>
                  <a:cubicBezTo>
                    <a:pt x="472" y="69"/>
                    <a:pt x="472" y="69"/>
                    <a:pt x="472" y="69"/>
                  </a:cubicBezTo>
                  <a:cubicBezTo>
                    <a:pt x="473" y="67"/>
                    <a:pt x="473" y="66"/>
                    <a:pt x="473" y="64"/>
                  </a:cubicBezTo>
                  <a:cubicBezTo>
                    <a:pt x="473" y="62"/>
                    <a:pt x="472" y="61"/>
                    <a:pt x="472" y="60"/>
                  </a:cubicBezTo>
                  <a:cubicBezTo>
                    <a:pt x="471" y="59"/>
                    <a:pt x="471" y="59"/>
                    <a:pt x="470" y="58"/>
                  </a:cubicBezTo>
                  <a:cubicBezTo>
                    <a:pt x="470" y="58"/>
                    <a:pt x="470" y="58"/>
                    <a:pt x="469" y="57"/>
                  </a:cubicBezTo>
                  <a:cubicBezTo>
                    <a:pt x="468" y="57"/>
                    <a:pt x="468" y="56"/>
                    <a:pt x="467" y="55"/>
                  </a:cubicBezTo>
                  <a:cubicBezTo>
                    <a:pt x="463" y="53"/>
                    <a:pt x="457" y="49"/>
                    <a:pt x="450" y="45"/>
                  </a:cubicBezTo>
                  <a:cubicBezTo>
                    <a:pt x="428" y="31"/>
                    <a:pt x="395" y="11"/>
                    <a:pt x="395" y="11"/>
                  </a:cubicBezTo>
                  <a:cubicBezTo>
                    <a:pt x="391" y="18"/>
                    <a:pt x="391" y="18"/>
                    <a:pt x="391" y="18"/>
                  </a:cubicBezTo>
                  <a:cubicBezTo>
                    <a:pt x="391" y="26"/>
                    <a:pt x="391" y="26"/>
                    <a:pt x="391" y="26"/>
                  </a:cubicBezTo>
                  <a:cubicBezTo>
                    <a:pt x="447" y="26"/>
                    <a:pt x="447" y="26"/>
                    <a:pt x="447" y="26"/>
                  </a:cubicBezTo>
                  <a:cubicBezTo>
                    <a:pt x="451" y="26"/>
                    <a:pt x="454" y="24"/>
                    <a:pt x="455" y="20"/>
                  </a:cubicBezTo>
                  <a:cubicBezTo>
                    <a:pt x="456" y="17"/>
                    <a:pt x="455" y="13"/>
                    <a:pt x="452" y="11"/>
                  </a:cubicBezTo>
                  <a:cubicBezTo>
                    <a:pt x="437" y="2"/>
                    <a:pt x="437" y="2"/>
                    <a:pt x="437" y="2"/>
                  </a:cubicBezTo>
                  <a:cubicBezTo>
                    <a:pt x="434" y="0"/>
                    <a:pt x="428" y="1"/>
                    <a:pt x="426" y="5"/>
                  </a:cubicBezTo>
                  <a:cubicBezTo>
                    <a:pt x="424" y="9"/>
                    <a:pt x="425" y="14"/>
                    <a:pt x="429" y="16"/>
                  </a:cubicBezTo>
                  <a:cubicBezTo>
                    <a:pt x="443" y="25"/>
                    <a:pt x="443" y="25"/>
                    <a:pt x="443" y="25"/>
                  </a:cubicBezTo>
                  <a:cubicBezTo>
                    <a:pt x="447" y="18"/>
                    <a:pt x="447" y="18"/>
                    <a:pt x="447" y="18"/>
                  </a:cubicBezTo>
                  <a:cubicBezTo>
                    <a:pt x="447" y="10"/>
                    <a:pt x="447" y="10"/>
                    <a:pt x="447" y="10"/>
                  </a:cubicBezTo>
                  <a:cubicBezTo>
                    <a:pt x="391" y="10"/>
                    <a:pt x="391" y="10"/>
                    <a:pt x="391" y="10"/>
                  </a:cubicBezTo>
                  <a:cubicBezTo>
                    <a:pt x="387" y="10"/>
                    <a:pt x="384" y="12"/>
                    <a:pt x="383" y="16"/>
                  </a:cubicBezTo>
                  <a:cubicBezTo>
                    <a:pt x="382" y="19"/>
                    <a:pt x="383" y="23"/>
                    <a:pt x="386" y="25"/>
                  </a:cubicBezTo>
                  <a:cubicBezTo>
                    <a:pt x="386" y="25"/>
                    <a:pt x="391" y="28"/>
                    <a:pt x="398" y="32"/>
                  </a:cubicBezTo>
                  <a:cubicBezTo>
                    <a:pt x="408" y="38"/>
                    <a:pt x="424" y="48"/>
                    <a:pt x="437" y="56"/>
                  </a:cubicBezTo>
                  <a:cubicBezTo>
                    <a:pt x="444" y="60"/>
                    <a:pt x="449" y="64"/>
                    <a:pt x="454" y="66"/>
                  </a:cubicBezTo>
                  <a:cubicBezTo>
                    <a:pt x="456" y="68"/>
                    <a:pt x="457" y="69"/>
                    <a:pt x="458" y="70"/>
                  </a:cubicBezTo>
                  <a:cubicBezTo>
                    <a:pt x="459" y="70"/>
                    <a:pt x="459" y="70"/>
                    <a:pt x="459" y="70"/>
                  </a:cubicBezTo>
                  <a:cubicBezTo>
                    <a:pt x="460" y="69"/>
                    <a:pt x="460" y="69"/>
                    <a:pt x="460" y="69"/>
                  </a:cubicBezTo>
                  <a:cubicBezTo>
                    <a:pt x="459" y="70"/>
                    <a:pt x="459" y="70"/>
                    <a:pt x="459" y="70"/>
                  </a:cubicBezTo>
                  <a:cubicBezTo>
                    <a:pt x="459" y="70"/>
                    <a:pt x="459" y="70"/>
                    <a:pt x="459" y="70"/>
                  </a:cubicBezTo>
                  <a:cubicBezTo>
                    <a:pt x="460" y="69"/>
                    <a:pt x="460" y="69"/>
                    <a:pt x="460" y="69"/>
                  </a:cubicBezTo>
                  <a:cubicBezTo>
                    <a:pt x="459" y="70"/>
                    <a:pt x="459" y="70"/>
                    <a:pt x="459" y="70"/>
                  </a:cubicBezTo>
                  <a:cubicBezTo>
                    <a:pt x="463" y="66"/>
                    <a:pt x="463" y="66"/>
                    <a:pt x="463" y="66"/>
                  </a:cubicBezTo>
                  <a:cubicBezTo>
                    <a:pt x="459" y="70"/>
                    <a:pt x="459" y="70"/>
                    <a:pt x="459" y="70"/>
                  </a:cubicBezTo>
                  <a:cubicBezTo>
                    <a:pt x="459" y="70"/>
                    <a:pt x="459" y="70"/>
                    <a:pt x="459" y="70"/>
                  </a:cubicBezTo>
                  <a:cubicBezTo>
                    <a:pt x="463" y="66"/>
                    <a:pt x="463" y="66"/>
                    <a:pt x="463" y="66"/>
                  </a:cubicBezTo>
                  <a:cubicBezTo>
                    <a:pt x="459" y="70"/>
                    <a:pt x="459" y="70"/>
                    <a:pt x="459" y="70"/>
                  </a:cubicBezTo>
                  <a:cubicBezTo>
                    <a:pt x="464" y="64"/>
                    <a:pt x="464" y="64"/>
                    <a:pt x="464" y="64"/>
                  </a:cubicBezTo>
                  <a:cubicBezTo>
                    <a:pt x="458" y="68"/>
                    <a:pt x="458" y="68"/>
                    <a:pt x="458" y="68"/>
                  </a:cubicBezTo>
                  <a:cubicBezTo>
                    <a:pt x="458" y="69"/>
                    <a:pt x="458" y="69"/>
                    <a:pt x="459" y="70"/>
                  </a:cubicBezTo>
                  <a:cubicBezTo>
                    <a:pt x="464" y="64"/>
                    <a:pt x="464" y="64"/>
                    <a:pt x="464" y="64"/>
                  </a:cubicBezTo>
                  <a:cubicBezTo>
                    <a:pt x="458" y="68"/>
                    <a:pt x="458" y="68"/>
                    <a:pt x="458" y="68"/>
                  </a:cubicBezTo>
                  <a:cubicBezTo>
                    <a:pt x="465" y="64"/>
                    <a:pt x="465" y="64"/>
                    <a:pt x="465" y="64"/>
                  </a:cubicBezTo>
                  <a:cubicBezTo>
                    <a:pt x="457" y="67"/>
                    <a:pt x="457" y="67"/>
                    <a:pt x="457" y="67"/>
                  </a:cubicBezTo>
                  <a:cubicBezTo>
                    <a:pt x="457" y="68"/>
                    <a:pt x="458" y="68"/>
                    <a:pt x="458" y="68"/>
                  </a:cubicBezTo>
                  <a:cubicBezTo>
                    <a:pt x="465" y="64"/>
                    <a:pt x="465" y="64"/>
                    <a:pt x="465" y="64"/>
                  </a:cubicBezTo>
                  <a:cubicBezTo>
                    <a:pt x="457" y="67"/>
                    <a:pt x="457" y="67"/>
                    <a:pt x="457" y="67"/>
                  </a:cubicBezTo>
                  <a:cubicBezTo>
                    <a:pt x="465" y="64"/>
                    <a:pt x="465" y="64"/>
                    <a:pt x="465" y="64"/>
                  </a:cubicBezTo>
                  <a:cubicBezTo>
                    <a:pt x="457" y="64"/>
                    <a:pt x="457" y="64"/>
                    <a:pt x="457" y="64"/>
                  </a:cubicBezTo>
                  <a:cubicBezTo>
                    <a:pt x="457" y="66"/>
                    <a:pt x="457" y="66"/>
                    <a:pt x="457" y="67"/>
                  </a:cubicBezTo>
                  <a:cubicBezTo>
                    <a:pt x="465" y="64"/>
                    <a:pt x="465" y="64"/>
                    <a:pt x="465" y="64"/>
                  </a:cubicBezTo>
                  <a:cubicBezTo>
                    <a:pt x="457" y="64"/>
                    <a:pt x="457" y="64"/>
                    <a:pt x="457" y="64"/>
                  </a:cubicBezTo>
                  <a:cubicBezTo>
                    <a:pt x="465" y="64"/>
                    <a:pt x="465" y="64"/>
                    <a:pt x="465" y="64"/>
                  </a:cubicBezTo>
                  <a:cubicBezTo>
                    <a:pt x="458" y="60"/>
                    <a:pt x="458" y="60"/>
                    <a:pt x="458" y="60"/>
                  </a:cubicBezTo>
                  <a:cubicBezTo>
                    <a:pt x="457" y="62"/>
                    <a:pt x="457" y="63"/>
                    <a:pt x="457" y="64"/>
                  </a:cubicBezTo>
                  <a:cubicBezTo>
                    <a:pt x="465" y="64"/>
                    <a:pt x="465" y="64"/>
                    <a:pt x="465" y="64"/>
                  </a:cubicBezTo>
                  <a:cubicBezTo>
                    <a:pt x="458" y="60"/>
                    <a:pt x="458" y="60"/>
                    <a:pt x="458" y="60"/>
                  </a:cubicBezTo>
                  <a:cubicBezTo>
                    <a:pt x="465" y="64"/>
                    <a:pt x="465" y="64"/>
                    <a:pt x="465" y="64"/>
                  </a:cubicBezTo>
                  <a:cubicBezTo>
                    <a:pt x="458" y="60"/>
                    <a:pt x="458" y="60"/>
                    <a:pt x="458" y="60"/>
                  </a:cubicBezTo>
                  <a:cubicBezTo>
                    <a:pt x="465" y="64"/>
                    <a:pt x="465" y="64"/>
                    <a:pt x="465" y="64"/>
                  </a:cubicBezTo>
                  <a:cubicBezTo>
                    <a:pt x="461" y="57"/>
                    <a:pt x="461" y="57"/>
                    <a:pt x="461" y="57"/>
                  </a:cubicBezTo>
                  <a:cubicBezTo>
                    <a:pt x="460" y="58"/>
                    <a:pt x="459" y="58"/>
                    <a:pt x="458" y="60"/>
                  </a:cubicBezTo>
                  <a:cubicBezTo>
                    <a:pt x="465" y="64"/>
                    <a:pt x="465" y="64"/>
                    <a:pt x="465" y="64"/>
                  </a:cubicBezTo>
                  <a:cubicBezTo>
                    <a:pt x="461" y="57"/>
                    <a:pt x="461" y="57"/>
                    <a:pt x="461" y="57"/>
                  </a:cubicBezTo>
                  <a:cubicBezTo>
                    <a:pt x="465" y="64"/>
                    <a:pt x="465" y="64"/>
                    <a:pt x="465" y="64"/>
                  </a:cubicBezTo>
                  <a:cubicBezTo>
                    <a:pt x="463" y="56"/>
                    <a:pt x="463" y="56"/>
                    <a:pt x="463" y="56"/>
                  </a:cubicBezTo>
                  <a:cubicBezTo>
                    <a:pt x="463" y="56"/>
                    <a:pt x="462" y="56"/>
                    <a:pt x="461" y="57"/>
                  </a:cubicBezTo>
                  <a:cubicBezTo>
                    <a:pt x="465" y="64"/>
                    <a:pt x="465" y="64"/>
                    <a:pt x="465" y="64"/>
                  </a:cubicBezTo>
                  <a:cubicBezTo>
                    <a:pt x="463" y="56"/>
                    <a:pt x="463" y="56"/>
                    <a:pt x="463" y="56"/>
                  </a:cubicBezTo>
                  <a:cubicBezTo>
                    <a:pt x="465" y="64"/>
                    <a:pt x="465" y="64"/>
                    <a:pt x="465" y="64"/>
                  </a:cubicBezTo>
                  <a:cubicBezTo>
                    <a:pt x="465" y="56"/>
                    <a:pt x="465" y="56"/>
                    <a:pt x="465" y="56"/>
                  </a:cubicBezTo>
                  <a:cubicBezTo>
                    <a:pt x="464" y="56"/>
                    <a:pt x="464" y="56"/>
                    <a:pt x="463" y="56"/>
                  </a:cubicBezTo>
                  <a:cubicBezTo>
                    <a:pt x="465" y="64"/>
                    <a:pt x="465" y="64"/>
                    <a:pt x="465" y="64"/>
                  </a:cubicBezTo>
                  <a:cubicBezTo>
                    <a:pt x="465" y="56"/>
                    <a:pt x="465" y="56"/>
                    <a:pt x="465" y="56"/>
                  </a:cubicBezTo>
                  <a:cubicBezTo>
                    <a:pt x="465" y="63"/>
                    <a:pt x="465" y="63"/>
                    <a:pt x="465" y="63"/>
                  </a:cubicBezTo>
                  <a:cubicBezTo>
                    <a:pt x="466" y="56"/>
                    <a:pt x="466" y="56"/>
                    <a:pt x="466" y="56"/>
                  </a:cubicBezTo>
                  <a:cubicBezTo>
                    <a:pt x="466" y="56"/>
                    <a:pt x="465" y="56"/>
                    <a:pt x="465" y="56"/>
                  </a:cubicBezTo>
                  <a:cubicBezTo>
                    <a:pt x="465" y="63"/>
                    <a:pt x="465" y="63"/>
                    <a:pt x="465" y="63"/>
                  </a:cubicBezTo>
                  <a:cubicBezTo>
                    <a:pt x="466" y="56"/>
                    <a:pt x="466" y="56"/>
                    <a:pt x="466" y="56"/>
                  </a:cubicBezTo>
                  <a:cubicBezTo>
                    <a:pt x="465" y="59"/>
                    <a:pt x="465" y="59"/>
                    <a:pt x="465" y="59"/>
                  </a:cubicBezTo>
                  <a:cubicBezTo>
                    <a:pt x="466" y="56"/>
                    <a:pt x="466" y="56"/>
                    <a:pt x="466" y="56"/>
                  </a:cubicBezTo>
                  <a:cubicBezTo>
                    <a:pt x="466" y="56"/>
                    <a:pt x="466" y="56"/>
                    <a:pt x="466" y="56"/>
                  </a:cubicBezTo>
                  <a:cubicBezTo>
                    <a:pt x="465" y="59"/>
                    <a:pt x="465" y="59"/>
                    <a:pt x="465" y="59"/>
                  </a:cubicBezTo>
                  <a:cubicBezTo>
                    <a:pt x="466" y="56"/>
                    <a:pt x="466" y="56"/>
                    <a:pt x="466" y="56"/>
                  </a:cubicBezTo>
                  <a:cubicBezTo>
                    <a:pt x="466" y="56"/>
                    <a:pt x="465" y="56"/>
                    <a:pt x="464" y="56"/>
                  </a:cubicBezTo>
                  <a:cubicBezTo>
                    <a:pt x="460" y="54"/>
                    <a:pt x="450" y="51"/>
                    <a:pt x="439" y="48"/>
                  </a:cubicBezTo>
                  <a:cubicBezTo>
                    <a:pt x="422" y="42"/>
                    <a:pt x="400" y="35"/>
                    <a:pt x="382" y="29"/>
                  </a:cubicBezTo>
                  <a:cubicBezTo>
                    <a:pt x="372" y="26"/>
                    <a:pt x="364" y="23"/>
                    <a:pt x="357" y="21"/>
                  </a:cubicBezTo>
                  <a:cubicBezTo>
                    <a:pt x="354" y="20"/>
                    <a:pt x="351" y="19"/>
                    <a:pt x="349" y="19"/>
                  </a:cubicBezTo>
                  <a:cubicBezTo>
                    <a:pt x="348" y="18"/>
                    <a:pt x="347" y="18"/>
                    <a:pt x="346" y="18"/>
                  </a:cubicBezTo>
                  <a:cubicBezTo>
                    <a:pt x="345" y="18"/>
                    <a:pt x="344" y="18"/>
                    <a:pt x="343" y="18"/>
                  </a:cubicBezTo>
                  <a:cubicBezTo>
                    <a:pt x="342" y="18"/>
                    <a:pt x="341" y="18"/>
                    <a:pt x="340" y="18"/>
                  </a:cubicBezTo>
                  <a:cubicBezTo>
                    <a:pt x="340" y="18"/>
                    <a:pt x="339" y="18"/>
                    <a:pt x="338" y="19"/>
                  </a:cubicBezTo>
                  <a:cubicBezTo>
                    <a:pt x="337" y="19"/>
                    <a:pt x="336" y="20"/>
                    <a:pt x="335" y="22"/>
                  </a:cubicBezTo>
                  <a:cubicBezTo>
                    <a:pt x="342" y="26"/>
                    <a:pt x="342" y="26"/>
                    <a:pt x="342" y="26"/>
                  </a:cubicBezTo>
                  <a:cubicBezTo>
                    <a:pt x="336" y="21"/>
                    <a:pt x="336" y="21"/>
                    <a:pt x="336" y="21"/>
                  </a:cubicBezTo>
                  <a:cubicBezTo>
                    <a:pt x="335" y="22"/>
                    <a:pt x="334" y="23"/>
                    <a:pt x="334" y="24"/>
                  </a:cubicBezTo>
                  <a:cubicBezTo>
                    <a:pt x="334" y="25"/>
                    <a:pt x="334" y="25"/>
                    <a:pt x="334" y="26"/>
                  </a:cubicBezTo>
                  <a:cubicBezTo>
                    <a:pt x="334" y="28"/>
                    <a:pt x="334" y="29"/>
                    <a:pt x="335" y="29"/>
                  </a:cubicBezTo>
                  <a:cubicBezTo>
                    <a:pt x="335" y="31"/>
                    <a:pt x="336" y="31"/>
                    <a:pt x="336" y="31"/>
                  </a:cubicBezTo>
                  <a:cubicBezTo>
                    <a:pt x="337" y="32"/>
                    <a:pt x="337" y="32"/>
                    <a:pt x="337" y="33"/>
                  </a:cubicBezTo>
                  <a:cubicBezTo>
                    <a:pt x="338" y="33"/>
                    <a:pt x="338" y="33"/>
                    <a:pt x="339" y="34"/>
                  </a:cubicBezTo>
                  <a:cubicBezTo>
                    <a:pt x="341" y="35"/>
                    <a:pt x="344" y="37"/>
                    <a:pt x="349" y="40"/>
                  </a:cubicBezTo>
                  <a:cubicBezTo>
                    <a:pt x="364" y="50"/>
                    <a:pt x="395" y="69"/>
                    <a:pt x="421" y="86"/>
                  </a:cubicBezTo>
                  <a:cubicBezTo>
                    <a:pt x="448" y="102"/>
                    <a:pt x="471" y="116"/>
                    <a:pt x="471" y="116"/>
                  </a:cubicBezTo>
                  <a:cubicBezTo>
                    <a:pt x="475" y="109"/>
                    <a:pt x="475" y="109"/>
                    <a:pt x="475" y="109"/>
                  </a:cubicBezTo>
                  <a:cubicBezTo>
                    <a:pt x="468" y="104"/>
                    <a:pt x="468" y="104"/>
                    <a:pt x="468" y="104"/>
                  </a:cubicBezTo>
                  <a:cubicBezTo>
                    <a:pt x="475" y="109"/>
                    <a:pt x="475" y="109"/>
                    <a:pt x="475" y="109"/>
                  </a:cubicBezTo>
                  <a:cubicBezTo>
                    <a:pt x="471" y="102"/>
                    <a:pt x="471" y="102"/>
                    <a:pt x="471" y="102"/>
                  </a:cubicBezTo>
                  <a:cubicBezTo>
                    <a:pt x="470" y="102"/>
                    <a:pt x="469" y="103"/>
                    <a:pt x="468" y="104"/>
                  </a:cubicBezTo>
                  <a:cubicBezTo>
                    <a:pt x="475" y="109"/>
                    <a:pt x="475" y="109"/>
                    <a:pt x="475" y="109"/>
                  </a:cubicBezTo>
                  <a:cubicBezTo>
                    <a:pt x="471" y="102"/>
                    <a:pt x="471" y="102"/>
                    <a:pt x="471" y="102"/>
                  </a:cubicBezTo>
                  <a:cubicBezTo>
                    <a:pt x="475" y="109"/>
                    <a:pt x="475" y="109"/>
                    <a:pt x="475" y="109"/>
                  </a:cubicBezTo>
                  <a:cubicBezTo>
                    <a:pt x="473" y="101"/>
                    <a:pt x="473" y="101"/>
                    <a:pt x="473" y="101"/>
                  </a:cubicBezTo>
                  <a:cubicBezTo>
                    <a:pt x="473" y="101"/>
                    <a:pt x="472" y="101"/>
                    <a:pt x="471" y="102"/>
                  </a:cubicBezTo>
                  <a:cubicBezTo>
                    <a:pt x="475" y="109"/>
                    <a:pt x="475" y="109"/>
                    <a:pt x="475" y="109"/>
                  </a:cubicBezTo>
                  <a:cubicBezTo>
                    <a:pt x="473" y="101"/>
                    <a:pt x="473" y="101"/>
                    <a:pt x="473" y="101"/>
                  </a:cubicBezTo>
                  <a:cubicBezTo>
                    <a:pt x="475" y="109"/>
                    <a:pt x="475" y="109"/>
                    <a:pt x="475" y="109"/>
                  </a:cubicBezTo>
                  <a:cubicBezTo>
                    <a:pt x="475" y="101"/>
                    <a:pt x="475" y="101"/>
                    <a:pt x="475" y="101"/>
                  </a:cubicBezTo>
                  <a:cubicBezTo>
                    <a:pt x="474" y="101"/>
                    <a:pt x="474" y="101"/>
                    <a:pt x="473" y="101"/>
                  </a:cubicBezTo>
                  <a:cubicBezTo>
                    <a:pt x="475" y="109"/>
                    <a:pt x="475" y="109"/>
                    <a:pt x="475" y="109"/>
                  </a:cubicBezTo>
                  <a:cubicBezTo>
                    <a:pt x="475" y="101"/>
                    <a:pt x="475" y="101"/>
                    <a:pt x="475" y="101"/>
                  </a:cubicBezTo>
                  <a:cubicBezTo>
                    <a:pt x="475" y="107"/>
                    <a:pt x="475" y="107"/>
                    <a:pt x="475" y="107"/>
                  </a:cubicBezTo>
                  <a:cubicBezTo>
                    <a:pt x="476" y="101"/>
                    <a:pt x="476" y="101"/>
                    <a:pt x="476" y="101"/>
                  </a:cubicBezTo>
                  <a:cubicBezTo>
                    <a:pt x="476" y="101"/>
                    <a:pt x="476" y="101"/>
                    <a:pt x="475" y="101"/>
                  </a:cubicBezTo>
                  <a:cubicBezTo>
                    <a:pt x="475" y="107"/>
                    <a:pt x="475" y="107"/>
                    <a:pt x="475" y="107"/>
                  </a:cubicBezTo>
                  <a:cubicBezTo>
                    <a:pt x="476" y="101"/>
                    <a:pt x="476" y="101"/>
                    <a:pt x="476" y="101"/>
                  </a:cubicBezTo>
                  <a:cubicBezTo>
                    <a:pt x="476" y="102"/>
                    <a:pt x="476" y="102"/>
                    <a:pt x="476" y="102"/>
                  </a:cubicBezTo>
                  <a:cubicBezTo>
                    <a:pt x="476" y="101"/>
                    <a:pt x="476" y="101"/>
                    <a:pt x="476" y="101"/>
                  </a:cubicBezTo>
                  <a:cubicBezTo>
                    <a:pt x="476" y="101"/>
                    <a:pt x="476" y="101"/>
                    <a:pt x="476" y="101"/>
                  </a:cubicBezTo>
                  <a:cubicBezTo>
                    <a:pt x="476" y="102"/>
                    <a:pt x="476" y="102"/>
                    <a:pt x="476" y="102"/>
                  </a:cubicBezTo>
                  <a:cubicBezTo>
                    <a:pt x="476" y="101"/>
                    <a:pt x="476" y="101"/>
                    <a:pt x="476" y="101"/>
                  </a:cubicBezTo>
                  <a:cubicBezTo>
                    <a:pt x="476" y="101"/>
                    <a:pt x="475" y="100"/>
                    <a:pt x="473" y="100"/>
                  </a:cubicBezTo>
                  <a:cubicBezTo>
                    <a:pt x="467" y="98"/>
                    <a:pt x="453" y="93"/>
                    <a:pt x="437" y="86"/>
                  </a:cubicBezTo>
                  <a:cubicBezTo>
                    <a:pt x="413" y="77"/>
                    <a:pt x="382" y="65"/>
                    <a:pt x="357" y="55"/>
                  </a:cubicBezTo>
                  <a:cubicBezTo>
                    <a:pt x="344" y="50"/>
                    <a:pt x="333" y="45"/>
                    <a:pt x="326" y="42"/>
                  </a:cubicBezTo>
                  <a:cubicBezTo>
                    <a:pt x="318" y="39"/>
                    <a:pt x="313" y="37"/>
                    <a:pt x="313" y="37"/>
                  </a:cubicBezTo>
                  <a:cubicBezTo>
                    <a:pt x="309" y="36"/>
                    <a:pt x="305" y="37"/>
                    <a:pt x="303" y="41"/>
                  </a:cubicBezTo>
                  <a:cubicBezTo>
                    <a:pt x="302" y="42"/>
                    <a:pt x="302" y="44"/>
                    <a:pt x="302" y="45"/>
                  </a:cubicBezTo>
                  <a:cubicBezTo>
                    <a:pt x="302" y="47"/>
                    <a:pt x="302" y="48"/>
                    <a:pt x="303" y="49"/>
                  </a:cubicBezTo>
                  <a:cubicBezTo>
                    <a:pt x="304" y="51"/>
                    <a:pt x="304" y="52"/>
                    <a:pt x="305" y="53"/>
                  </a:cubicBezTo>
                  <a:cubicBezTo>
                    <a:pt x="307" y="54"/>
                    <a:pt x="308" y="55"/>
                    <a:pt x="311" y="57"/>
                  </a:cubicBezTo>
                  <a:cubicBezTo>
                    <a:pt x="315" y="60"/>
                    <a:pt x="320" y="64"/>
                    <a:pt x="327" y="68"/>
                  </a:cubicBezTo>
                  <a:cubicBezTo>
                    <a:pt x="351" y="83"/>
                    <a:pt x="390" y="106"/>
                    <a:pt x="423" y="125"/>
                  </a:cubicBezTo>
                  <a:cubicBezTo>
                    <a:pt x="439" y="135"/>
                    <a:pt x="454" y="144"/>
                    <a:pt x="465" y="150"/>
                  </a:cubicBezTo>
                  <a:cubicBezTo>
                    <a:pt x="470" y="154"/>
                    <a:pt x="475" y="156"/>
                    <a:pt x="477" y="158"/>
                  </a:cubicBezTo>
                  <a:cubicBezTo>
                    <a:pt x="479" y="159"/>
                    <a:pt x="480" y="160"/>
                    <a:pt x="480" y="161"/>
                  </a:cubicBezTo>
                  <a:cubicBezTo>
                    <a:pt x="481" y="161"/>
                    <a:pt x="481" y="161"/>
                    <a:pt x="481" y="161"/>
                  </a:cubicBezTo>
                  <a:cubicBezTo>
                    <a:pt x="481" y="161"/>
                    <a:pt x="481" y="161"/>
                    <a:pt x="481" y="161"/>
                  </a:cubicBezTo>
                  <a:cubicBezTo>
                    <a:pt x="484" y="157"/>
                    <a:pt x="484" y="157"/>
                    <a:pt x="484" y="157"/>
                  </a:cubicBezTo>
                  <a:cubicBezTo>
                    <a:pt x="480" y="160"/>
                    <a:pt x="480" y="160"/>
                    <a:pt x="480" y="160"/>
                  </a:cubicBezTo>
                  <a:cubicBezTo>
                    <a:pt x="481" y="161"/>
                    <a:pt x="481" y="161"/>
                    <a:pt x="481" y="161"/>
                  </a:cubicBezTo>
                  <a:cubicBezTo>
                    <a:pt x="484" y="157"/>
                    <a:pt x="484" y="157"/>
                    <a:pt x="484" y="157"/>
                  </a:cubicBezTo>
                  <a:cubicBezTo>
                    <a:pt x="480" y="160"/>
                    <a:pt x="480" y="160"/>
                    <a:pt x="480" y="160"/>
                  </a:cubicBezTo>
                  <a:cubicBezTo>
                    <a:pt x="486" y="156"/>
                    <a:pt x="486" y="156"/>
                    <a:pt x="486" y="156"/>
                  </a:cubicBezTo>
                  <a:cubicBezTo>
                    <a:pt x="479" y="159"/>
                    <a:pt x="479" y="159"/>
                    <a:pt x="479" y="159"/>
                  </a:cubicBezTo>
                  <a:cubicBezTo>
                    <a:pt x="480" y="160"/>
                    <a:pt x="480" y="160"/>
                    <a:pt x="480" y="160"/>
                  </a:cubicBezTo>
                  <a:cubicBezTo>
                    <a:pt x="486" y="156"/>
                    <a:pt x="486" y="156"/>
                    <a:pt x="486" y="156"/>
                  </a:cubicBezTo>
                  <a:cubicBezTo>
                    <a:pt x="479" y="159"/>
                    <a:pt x="479" y="159"/>
                    <a:pt x="479" y="159"/>
                  </a:cubicBezTo>
                  <a:cubicBezTo>
                    <a:pt x="486" y="155"/>
                    <a:pt x="486" y="155"/>
                    <a:pt x="486" y="155"/>
                  </a:cubicBezTo>
                  <a:cubicBezTo>
                    <a:pt x="479" y="155"/>
                    <a:pt x="479" y="155"/>
                    <a:pt x="479" y="155"/>
                  </a:cubicBezTo>
                  <a:cubicBezTo>
                    <a:pt x="479" y="157"/>
                    <a:pt x="479" y="158"/>
                    <a:pt x="479" y="159"/>
                  </a:cubicBezTo>
                  <a:cubicBezTo>
                    <a:pt x="486" y="155"/>
                    <a:pt x="486" y="155"/>
                    <a:pt x="486" y="155"/>
                  </a:cubicBezTo>
                  <a:cubicBezTo>
                    <a:pt x="479" y="155"/>
                    <a:pt x="479" y="155"/>
                    <a:pt x="479" y="155"/>
                  </a:cubicBezTo>
                  <a:cubicBezTo>
                    <a:pt x="487" y="155"/>
                    <a:pt x="487" y="155"/>
                    <a:pt x="487" y="155"/>
                  </a:cubicBezTo>
                  <a:cubicBezTo>
                    <a:pt x="480" y="151"/>
                    <a:pt x="480" y="151"/>
                    <a:pt x="480" y="151"/>
                  </a:cubicBezTo>
                  <a:cubicBezTo>
                    <a:pt x="479" y="152"/>
                    <a:pt x="479" y="154"/>
                    <a:pt x="479" y="155"/>
                  </a:cubicBezTo>
                  <a:cubicBezTo>
                    <a:pt x="487" y="155"/>
                    <a:pt x="487" y="155"/>
                    <a:pt x="487" y="155"/>
                  </a:cubicBezTo>
                  <a:cubicBezTo>
                    <a:pt x="480" y="151"/>
                    <a:pt x="480" y="151"/>
                    <a:pt x="480" y="151"/>
                  </a:cubicBezTo>
                  <a:cubicBezTo>
                    <a:pt x="487" y="155"/>
                    <a:pt x="487" y="155"/>
                    <a:pt x="487" y="155"/>
                  </a:cubicBezTo>
                  <a:cubicBezTo>
                    <a:pt x="490" y="148"/>
                    <a:pt x="490" y="148"/>
                    <a:pt x="490" y="148"/>
                  </a:cubicBezTo>
                  <a:cubicBezTo>
                    <a:pt x="490" y="148"/>
                    <a:pt x="437" y="123"/>
                    <a:pt x="383" y="98"/>
                  </a:cubicBezTo>
                  <a:cubicBezTo>
                    <a:pt x="356" y="85"/>
                    <a:pt x="329" y="73"/>
                    <a:pt x="308" y="63"/>
                  </a:cubicBezTo>
                  <a:cubicBezTo>
                    <a:pt x="297" y="59"/>
                    <a:pt x="288" y="55"/>
                    <a:pt x="281" y="52"/>
                  </a:cubicBezTo>
                  <a:cubicBezTo>
                    <a:pt x="278" y="50"/>
                    <a:pt x="275" y="49"/>
                    <a:pt x="273" y="49"/>
                  </a:cubicBezTo>
                  <a:cubicBezTo>
                    <a:pt x="272" y="48"/>
                    <a:pt x="271" y="48"/>
                    <a:pt x="270" y="48"/>
                  </a:cubicBezTo>
                  <a:cubicBezTo>
                    <a:pt x="269" y="47"/>
                    <a:pt x="269" y="47"/>
                    <a:pt x="268" y="47"/>
                  </a:cubicBezTo>
                  <a:cubicBezTo>
                    <a:pt x="268" y="47"/>
                    <a:pt x="267" y="47"/>
                    <a:pt x="266" y="47"/>
                  </a:cubicBezTo>
                  <a:cubicBezTo>
                    <a:pt x="265" y="47"/>
                    <a:pt x="265" y="47"/>
                    <a:pt x="263" y="47"/>
                  </a:cubicBezTo>
                  <a:cubicBezTo>
                    <a:pt x="263" y="47"/>
                    <a:pt x="262" y="48"/>
                    <a:pt x="261" y="48"/>
                  </a:cubicBezTo>
                  <a:cubicBezTo>
                    <a:pt x="260" y="49"/>
                    <a:pt x="259" y="50"/>
                    <a:pt x="259" y="51"/>
                  </a:cubicBezTo>
                  <a:cubicBezTo>
                    <a:pt x="266" y="55"/>
                    <a:pt x="266" y="55"/>
                    <a:pt x="266" y="55"/>
                  </a:cubicBezTo>
                  <a:cubicBezTo>
                    <a:pt x="259" y="51"/>
                    <a:pt x="259" y="51"/>
                    <a:pt x="259" y="51"/>
                  </a:cubicBezTo>
                  <a:cubicBezTo>
                    <a:pt x="258" y="52"/>
                    <a:pt x="257" y="54"/>
                    <a:pt x="257" y="55"/>
                  </a:cubicBezTo>
                  <a:cubicBezTo>
                    <a:pt x="257" y="57"/>
                    <a:pt x="258" y="58"/>
                    <a:pt x="258" y="59"/>
                  </a:cubicBezTo>
                  <a:cubicBezTo>
                    <a:pt x="259" y="60"/>
                    <a:pt x="259" y="61"/>
                    <a:pt x="260" y="61"/>
                  </a:cubicBezTo>
                  <a:cubicBezTo>
                    <a:pt x="261" y="62"/>
                    <a:pt x="261" y="63"/>
                    <a:pt x="262" y="64"/>
                  </a:cubicBezTo>
                  <a:cubicBezTo>
                    <a:pt x="264" y="65"/>
                    <a:pt x="266" y="67"/>
                    <a:pt x="269" y="68"/>
                  </a:cubicBezTo>
                  <a:cubicBezTo>
                    <a:pt x="279" y="76"/>
                    <a:pt x="298" y="88"/>
                    <a:pt x="321" y="102"/>
                  </a:cubicBezTo>
                  <a:cubicBezTo>
                    <a:pt x="389" y="144"/>
                    <a:pt x="490" y="205"/>
                    <a:pt x="490" y="205"/>
                  </a:cubicBezTo>
                  <a:cubicBezTo>
                    <a:pt x="494" y="198"/>
                    <a:pt x="494" y="198"/>
                    <a:pt x="494" y="198"/>
                  </a:cubicBezTo>
                  <a:cubicBezTo>
                    <a:pt x="498" y="191"/>
                    <a:pt x="498" y="191"/>
                    <a:pt x="498" y="191"/>
                  </a:cubicBezTo>
                  <a:cubicBezTo>
                    <a:pt x="224" y="53"/>
                    <a:pt x="224" y="53"/>
                    <a:pt x="224" y="53"/>
                  </a:cubicBezTo>
                  <a:cubicBezTo>
                    <a:pt x="220" y="51"/>
                    <a:pt x="215" y="52"/>
                    <a:pt x="213" y="56"/>
                  </a:cubicBezTo>
                  <a:cubicBezTo>
                    <a:pt x="211" y="60"/>
                    <a:pt x="212" y="65"/>
                    <a:pt x="216" y="67"/>
                  </a:cubicBezTo>
                  <a:cubicBezTo>
                    <a:pt x="502" y="245"/>
                    <a:pt x="502" y="245"/>
                    <a:pt x="502" y="245"/>
                  </a:cubicBezTo>
                  <a:cubicBezTo>
                    <a:pt x="506" y="238"/>
                    <a:pt x="506" y="238"/>
                    <a:pt x="506" y="238"/>
                  </a:cubicBezTo>
                  <a:cubicBezTo>
                    <a:pt x="510" y="231"/>
                    <a:pt x="510" y="231"/>
                    <a:pt x="510" y="231"/>
                  </a:cubicBezTo>
                  <a:cubicBezTo>
                    <a:pt x="510" y="231"/>
                    <a:pt x="433" y="190"/>
                    <a:pt x="354" y="148"/>
                  </a:cubicBezTo>
                  <a:cubicBezTo>
                    <a:pt x="315" y="127"/>
                    <a:pt x="275" y="107"/>
                    <a:pt x="244" y="91"/>
                  </a:cubicBezTo>
                  <a:cubicBezTo>
                    <a:pt x="228" y="83"/>
                    <a:pt x="215" y="77"/>
                    <a:pt x="205" y="72"/>
                  </a:cubicBezTo>
                  <a:cubicBezTo>
                    <a:pt x="199" y="70"/>
                    <a:pt x="195" y="68"/>
                    <a:pt x="192" y="67"/>
                  </a:cubicBezTo>
                  <a:cubicBezTo>
                    <a:pt x="190" y="66"/>
                    <a:pt x="188" y="65"/>
                    <a:pt x="187" y="65"/>
                  </a:cubicBezTo>
                  <a:cubicBezTo>
                    <a:pt x="186" y="65"/>
                    <a:pt x="186" y="65"/>
                    <a:pt x="185" y="64"/>
                  </a:cubicBezTo>
                  <a:cubicBezTo>
                    <a:pt x="184" y="64"/>
                    <a:pt x="183" y="64"/>
                    <a:pt x="182" y="64"/>
                  </a:cubicBezTo>
                  <a:cubicBezTo>
                    <a:pt x="182" y="64"/>
                    <a:pt x="181" y="64"/>
                    <a:pt x="179" y="65"/>
                  </a:cubicBezTo>
                  <a:cubicBezTo>
                    <a:pt x="179" y="65"/>
                    <a:pt x="178" y="65"/>
                    <a:pt x="177" y="66"/>
                  </a:cubicBezTo>
                  <a:cubicBezTo>
                    <a:pt x="176" y="66"/>
                    <a:pt x="175" y="67"/>
                    <a:pt x="175" y="68"/>
                  </a:cubicBezTo>
                  <a:cubicBezTo>
                    <a:pt x="175" y="68"/>
                    <a:pt x="175" y="68"/>
                    <a:pt x="175" y="68"/>
                  </a:cubicBezTo>
                  <a:cubicBezTo>
                    <a:pt x="174" y="70"/>
                    <a:pt x="173" y="71"/>
                    <a:pt x="173" y="73"/>
                  </a:cubicBezTo>
                  <a:cubicBezTo>
                    <a:pt x="173" y="74"/>
                    <a:pt x="174" y="75"/>
                    <a:pt x="174" y="76"/>
                  </a:cubicBezTo>
                  <a:cubicBezTo>
                    <a:pt x="175" y="78"/>
                    <a:pt x="175" y="78"/>
                    <a:pt x="176" y="79"/>
                  </a:cubicBezTo>
                  <a:cubicBezTo>
                    <a:pt x="177" y="80"/>
                    <a:pt x="178" y="81"/>
                    <a:pt x="179" y="82"/>
                  </a:cubicBezTo>
                  <a:cubicBezTo>
                    <a:pt x="181" y="84"/>
                    <a:pt x="184" y="86"/>
                    <a:pt x="188" y="89"/>
                  </a:cubicBezTo>
                  <a:cubicBezTo>
                    <a:pt x="203" y="99"/>
                    <a:pt x="230" y="116"/>
                    <a:pt x="262" y="136"/>
                  </a:cubicBezTo>
                  <a:cubicBezTo>
                    <a:pt x="358" y="196"/>
                    <a:pt x="501" y="282"/>
                    <a:pt x="501" y="282"/>
                  </a:cubicBezTo>
                  <a:cubicBezTo>
                    <a:pt x="505" y="275"/>
                    <a:pt x="505" y="275"/>
                    <a:pt x="505" y="275"/>
                  </a:cubicBezTo>
                  <a:cubicBezTo>
                    <a:pt x="501" y="268"/>
                    <a:pt x="501" y="268"/>
                    <a:pt x="501" y="268"/>
                  </a:cubicBezTo>
                  <a:cubicBezTo>
                    <a:pt x="505" y="275"/>
                    <a:pt x="505" y="275"/>
                    <a:pt x="505" y="275"/>
                  </a:cubicBezTo>
                  <a:cubicBezTo>
                    <a:pt x="502" y="267"/>
                    <a:pt x="502" y="267"/>
                    <a:pt x="502" y="267"/>
                  </a:cubicBezTo>
                  <a:cubicBezTo>
                    <a:pt x="501" y="267"/>
                    <a:pt x="501" y="268"/>
                    <a:pt x="501" y="268"/>
                  </a:cubicBezTo>
                  <a:cubicBezTo>
                    <a:pt x="505" y="275"/>
                    <a:pt x="505" y="275"/>
                    <a:pt x="505" y="275"/>
                  </a:cubicBezTo>
                  <a:cubicBezTo>
                    <a:pt x="502" y="267"/>
                    <a:pt x="502" y="267"/>
                    <a:pt x="502" y="267"/>
                  </a:cubicBezTo>
                  <a:cubicBezTo>
                    <a:pt x="505" y="275"/>
                    <a:pt x="505" y="275"/>
                    <a:pt x="505" y="275"/>
                  </a:cubicBezTo>
                  <a:cubicBezTo>
                    <a:pt x="505" y="266"/>
                    <a:pt x="505" y="266"/>
                    <a:pt x="505" y="266"/>
                  </a:cubicBezTo>
                  <a:cubicBezTo>
                    <a:pt x="504" y="266"/>
                    <a:pt x="503" y="267"/>
                    <a:pt x="502" y="267"/>
                  </a:cubicBezTo>
                  <a:cubicBezTo>
                    <a:pt x="505" y="275"/>
                    <a:pt x="505" y="275"/>
                    <a:pt x="505" y="275"/>
                  </a:cubicBezTo>
                  <a:cubicBezTo>
                    <a:pt x="505" y="266"/>
                    <a:pt x="505" y="266"/>
                    <a:pt x="505" y="266"/>
                  </a:cubicBezTo>
                  <a:cubicBezTo>
                    <a:pt x="505" y="274"/>
                    <a:pt x="505" y="274"/>
                    <a:pt x="505" y="274"/>
                  </a:cubicBezTo>
                  <a:cubicBezTo>
                    <a:pt x="507" y="267"/>
                    <a:pt x="507" y="267"/>
                    <a:pt x="507" y="267"/>
                  </a:cubicBezTo>
                  <a:cubicBezTo>
                    <a:pt x="507" y="267"/>
                    <a:pt x="506" y="266"/>
                    <a:pt x="505" y="266"/>
                  </a:cubicBezTo>
                  <a:cubicBezTo>
                    <a:pt x="505" y="274"/>
                    <a:pt x="505" y="274"/>
                    <a:pt x="505" y="274"/>
                  </a:cubicBezTo>
                  <a:cubicBezTo>
                    <a:pt x="507" y="267"/>
                    <a:pt x="507" y="267"/>
                    <a:pt x="507" y="267"/>
                  </a:cubicBezTo>
                  <a:cubicBezTo>
                    <a:pt x="505" y="274"/>
                    <a:pt x="505" y="274"/>
                    <a:pt x="505" y="274"/>
                  </a:cubicBezTo>
                  <a:cubicBezTo>
                    <a:pt x="508" y="267"/>
                    <a:pt x="508" y="267"/>
                    <a:pt x="508" y="267"/>
                  </a:cubicBezTo>
                  <a:cubicBezTo>
                    <a:pt x="508" y="267"/>
                    <a:pt x="508" y="267"/>
                    <a:pt x="507" y="267"/>
                  </a:cubicBezTo>
                  <a:cubicBezTo>
                    <a:pt x="505" y="274"/>
                    <a:pt x="505" y="274"/>
                    <a:pt x="505" y="274"/>
                  </a:cubicBezTo>
                  <a:cubicBezTo>
                    <a:pt x="508" y="267"/>
                    <a:pt x="508" y="267"/>
                    <a:pt x="508" y="267"/>
                  </a:cubicBezTo>
                  <a:cubicBezTo>
                    <a:pt x="506" y="271"/>
                    <a:pt x="506" y="271"/>
                    <a:pt x="506" y="271"/>
                  </a:cubicBezTo>
                  <a:cubicBezTo>
                    <a:pt x="508" y="267"/>
                    <a:pt x="508" y="267"/>
                    <a:pt x="508" y="267"/>
                  </a:cubicBezTo>
                  <a:cubicBezTo>
                    <a:pt x="508" y="267"/>
                    <a:pt x="508" y="267"/>
                    <a:pt x="508" y="267"/>
                  </a:cubicBezTo>
                  <a:cubicBezTo>
                    <a:pt x="506" y="271"/>
                    <a:pt x="506" y="271"/>
                    <a:pt x="506" y="271"/>
                  </a:cubicBezTo>
                  <a:cubicBezTo>
                    <a:pt x="508" y="267"/>
                    <a:pt x="508" y="267"/>
                    <a:pt x="508" y="267"/>
                  </a:cubicBezTo>
                  <a:cubicBezTo>
                    <a:pt x="508" y="267"/>
                    <a:pt x="507" y="267"/>
                    <a:pt x="506" y="266"/>
                  </a:cubicBezTo>
                  <a:cubicBezTo>
                    <a:pt x="499" y="262"/>
                    <a:pt x="473" y="248"/>
                    <a:pt x="437" y="229"/>
                  </a:cubicBezTo>
                  <a:cubicBezTo>
                    <a:pt x="385" y="201"/>
                    <a:pt x="312" y="161"/>
                    <a:pt x="253" y="129"/>
                  </a:cubicBezTo>
                  <a:cubicBezTo>
                    <a:pt x="223" y="113"/>
                    <a:pt x="197" y="99"/>
                    <a:pt x="178" y="88"/>
                  </a:cubicBezTo>
                  <a:cubicBezTo>
                    <a:pt x="168" y="83"/>
                    <a:pt x="160" y="79"/>
                    <a:pt x="155" y="76"/>
                  </a:cubicBezTo>
                  <a:cubicBezTo>
                    <a:pt x="150" y="73"/>
                    <a:pt x="147" y="72"/>
                    <a:pt x="147" y="72"/>
                  </a:cubicBezTo>
                  <a:cubicBezTo>
                    <a:pt x="143" y="70"/>
                    <a:pt x="138" y="71"/>
                    <a:pt x="136" y="75"/>
                  </a:cubicBezTo>
                  <a:cubicBezTo>
                    <a:pt x="134" y="79"/>
                    <a:pt x="135" y="84"/>
                    <a:pt x="139" y="86"/>
                  </a:cubicBezTo>
                  <a:cubicBezTo>
                    <a:pt x="139" y="86"/>
                    <a:pt x="140" y="87"/>
                    <a:pt x="143" y="88"/>
                  </a:cubicBezTo>
                  <a:cubicBezTo>
                    <a:pt x="162" y="100"/>
                    <a:pt x="250" y="152"/>
                    <a:pt x="332" y="203"/>
                  </a:cubicBezTo>
                  <a:cubicBezTo>
                    <a:pt x="374" y="228"/>
                    <a:pt x="414" y="253"/>
                    <a:pt x="443" y="272"/>
                  </a:cubicBezTo>
                  <a:cubicBezTo>
                    <a:pt x="458" y="281"/>
                    <a:pt x="470" y="290"/>
                    <a:pt x="479" y="295"/>
                  </a:cubicBezTo>
                  <a:cubicBezTo>
                    <a:pt x="483" y="298"/>
                    <a:pt x="486" y="301"/>
                    <a:pt x="488" y="302"/>
                  </a:cubicBezTo>
                  <a:cubicBezTo>
                    <a:pt x="489" y="303"/>
                    <a:pt x="490" y="304"/>
                    <a:pt x="490" y="304"/>
                  </a:cubicBezTo>
                  <a:cubicBezTo>
                    <a:pt x="490" y="304"/>
                    <a:pt x="490" y="304"/>
                    <a:pt x="490" y="304"/>
                  </a:cubicBezTo>
                  <a:cubicBezTo>
                    <a:pt x="493" y="302"/>
                    <a:pt x="493" y="302"/>
                    <a:pt x="493" y="302"/>
                  </a:cubicBezTo>
                  <a:cubicBezTo>
                    <a:pt x="490" y="304"/>
                    <a:pt x="490" y="304"/>
                    <a:pt x="490" y="304"/>
                  </a:cubicBezTo>
                  <a:cubicBezTo>
                    <a:pt x="490" y="304"/>
                    <a:pt x="490" y="304"/>
                    <a:pt x="490" y="304"/>
                  </a:cubicBezTo>
                  <a:cubicBezTo>
                    <a:pt x="493" y="302"/>
                    <a:pt x="493" y="302"/>
                    <a:pt x="493" y="302"/>
                  </a:cubicBezTo>
                  <a:cubicBezTo>
                    <a:pt x="490" y="304"/>
                    <a:pt x="490" y="304"/>
                    <a:pt x="490" y="304"/>
                  </a:cubicBezTo>
                  <a:cubicBezTo>
                    <a:pt x="495" y="300"/>
                    <a:pt x="495" y="300"/>
                    <a:pt x="495" y="300"/>
                  </a:cubicBezTo>
                  <a:cubicBezTo>
                    <a:pt x="489" y="302"/>
                    <a:pt x="489" y="302"/>
                    <a:pt x="489" y="302"/>
                  </a:cubicBezTo>
                  <a:cubicBezTo>
                    <a:pt x="489" y="303"/>
                    <a:pt x="490" y="303"/>
                    <a:pt x="490" y="304"/>
                  </a:cubicBezTo>
                  <a:cubicBezTo>
                    <a:pt x="495" y="300"/>
                    <a:pt x="495" y="300"/>
                    <a:pt x="495" y="300"/>
                  </a:cubicBezTo>
                  <a:cubicBezTo>
                    <a:pt x="489" y="302"/>
                    <a:pt x="489" y="302"/>
                    <a:pt x="489" y="302"/>
                  </a:cubicBezTo>
                  <a:cubicBezTo>
                    <a:pt x="496" y="300"/>
                    <a:pt x="496" y="300"/>
                    <a:pt x="496" y="300"/>
                  </a:cubicBezTo>
                  <a:cubicBezTo>
                    <a:pt x="489" y="300"/>
                    <a:pt x="489" y="300"/>
                    <a:pt x="489" y="300"/>
                  </a:cubicBezTo>
                  <a:cubicBezTo>
                    <a:pt x="489" y="301"/>
                    <a:pt x="489" y="302"/>
                    <a:pt x="489" y="302"/>
                  </a:cubicBezTo>
                  <a:cubicBezTo>
                    <a:pt x="496" y="300"/>
                    <a:pt x="496" y="300"/>
                    <a:pt x="496" y="300"/>
                  </a:cubicBezTo>
                  <a:cubicBezTo>
                    <a:pt x="489" y="300"/>
                    <a:pt x="489" y="300"/>
                    <a:pt x="489" y="300"/>
                  </a:cubicBezTo>
                  <a:cubicBezTo>
                    <a:pt x="497" y="300"/>
                    <a:pt x="497" y="300"/>
                    <a:pt x="497" y="300"/>
                  </a:cubicBezTo>
                  <a:cubicBezTo>
                    <a:pt x="490" y="296"/>
                    <a:pt x="490" y="296"/>
                    <a:pt x="490" y="296"/>
                  </a:cubicBezTo>
                  <a:cubicBezTo>
                    <a:pt x="489" y="297"/>
                    <a:pt x="489" y="299"/>
                    <a:pt x="489" y="300"/>
                  </a:cubicBezTo>
                  <a:cubicBezTo>
                    <a:pt x="497" y="300"/>
                    <a:pt x="497" y="300"/>
                    <a:pt x="497" y="300"/>
                  </a:cubicBezTo>
                  <a:cubicBezTo>
                    <a:pt x="490" y="296"/>
                    <a:pt x="490" y="296"/>
                    <a:pt x="490" y="296"/>
                  </a:cubicBezTo>
                  <a:cubicBezTo>
                    <a:pt x="490" y="296"/>
                    <a:pt x="490" y="296"/>
                    <a:pt x="490" y="296"/>
                  </a:cubicBezTo>
                  <a:cubicBezTo>
                    <a:pt x="496" y="299"/>
                    <a:pt x="496" y="299"/>
                    <a:pt x="496" y="299"/>
                  </a:cubicBezTo>
                  <a:cubicBezTo>
                    <a:pt x="492" y="293"/>
                    <a:pt x="492" y="293"/>
                    <a:pt x="492" y="293"/>
                  </a:cubicBezTo>
                  <a:cubicBezTo>
                    <a:pt x="491" y="294"/>
                    <a:pt x="490" y="295"/>
                    <a:pt x="490" y="296"/>
                  </a:cubicBezTo>
                  <a:cubicBezTo>
                    <a:pt x="496" y="299"/>
                    <a:pt x="496" y="299"/>
                    <a:pt x="496" y="299"/>
                  </a:cubicBezTo>
                  <a:cubicBezTo>
                    <a:pt x="492" y="293"/>
                    <a:pt x="492" y="293"/>
                    <a:pt x="492" y="293"/>
                  </a:cubicBezTo>
                  <a:cubicBezTo>
                    <a:pt x="496" y="299"/>
                    <a:pt x="496" y="299"/>
                    <a:pt x="496" y="299"/>
                  </a:cubicBezTo>
                  <a:cubicBezTo>
                    <a:pt x="494" y="292"/>
                    <a:pt x="494" y="292"/>
                    <a:pt x="494" y="292"/>
                  </a:cubicBezTo>
                  <a:cubicBezTo>
                    <a:pt x="494" y="292"/>
                    <a:pt x="493" y="293"/>
                    <a:pt x="492" y="293"/>
                  </a:cubicBezTo>
                  <a:cubicBezTo>
                    <a:pt x="496" y="299"/>
                    <a:pt x="496" y="299"/>
                    <a:pt x="496" y="299"/>
                  </a:cubicBezTo>
                  <a:cubicBezTo>
                    <a:pt x="494" y="292"/>
                    <a:pt x="494" y="292"/>
                    <a:pt x="494" y="292"/>
                  </a:cubicBezTo>
                  <a:cubicBezTo>
                    <a:pt x="495" y="297"/>
                    <a:pt x="495" y="297"/>
                    <a:pt x="495" y="297"/>
                  </a:cubicBezTo>
                  <a:cubicBezTo>
                    <a:pt x="495" y="292"/>
                    <a:pt x="495" y="292"/>
                    <a:pt x="495" y="292"/>
                  </a:cubicBezTo>
                  <a:cubicBezTo>
                    <a:pt x="495" y="292"/>
                    <a:pt x="495" y="292"/>
                    <a:pt x="494" y="292"/>
                  </a:cubicBezTo>
                  <a:cubicBezTo>
                    <a:pt x="495" y="297"/>
                    <a:pt x="495" y="297"/>
                    <a:pt x="495" y="297"/>
                  </a:cubicBezTo>
                  <a:cubicBezTo>
                    <a:pt x="495" y="292"/>
                    <a:pt x="495" y="292"/>
                    <a:pt x="495" y="292"/>
                  </a:cubicBezTo>
                  <a:cubicBezTo>
                    <a:pt x="495" y="294"/>
                    <a:pt x="495" y="294"/>
                    <a:pt x="495" y="294"/>
                  </a:cubicBezTo>
                  <a:cubicBezTo>
                    <a:pt x="495" y="292"/>
                    <a:pt x="495" y="292"/>
                    <a:pt x="495" y="292"/>
                  </a:cubicBezTo>
                  <a:cubicBezTo>
                    <a:pt x="495" y="292"/>
                    <a:pt x="495" y="292"/>
                    <a:pt x="495" y="292"/>
                  </a:cubicBezTo>
                  <a:cubicBezTo>
                    <a:pt x="495" y="294"/>
                    <a:pt x="495" y="294"/>
                    <a:pt x="495" y="294"/>
                  </a:cubicBezTo>
                  <a:cubicBezTo>
                    <a:pt x="495" y="292"/>
                    <a:pt x="495" y="292"/>
                    <a:pt x="495" y="292"/>
                  </a:cubicBezTo>
                  <a:cubicBezTo>
                    <a:pt x="495" y="292"/>
                    <a:pt x="495" y="292"/>
                    <a:pt x="495" y="292"/>
                  </a:cubicBezTo>
                  <a:cubicBezTo>
                    <a:pt x="495" y="292"/>
                    <a:pt x="495" y="292"/>
                    <a:pt x="495" y="292"/>
                  </a:cubicBezTo>
                  <a:cubicBezTo>
                    <a:pt x="495" y="292"/>
                    <a:pt x="495" y="292"/>
                    <a:pt x="495" y="292"/>
                  </a:cubicBezTo>
                  <a:cubicBezTo>
                    <a:pt x="495" y="292"/>
                    <a:pt x="495" y="292"/>
                    <a:pt x="495" y="292"/>
                  </a:cubicBezTo>
                  <a:cubicBezTo>
                    <a:pt x="495" y="292"/>
                    <a:pt x="495" y="292"/>
                    <a:pt x="495" y="292"/>
                  </a:cubicBezTo>
                  <a:cubicBezTo>
                    <a:pt x="495" y="292"/>
                    <a:pt x="494" y="292"/>
                    <a:pt x="493" y="292"/>
                  </a:cubicBezTo>
                  <a:cubicBezTo>
                    <a:pt x="490" y="291"/>
                    <a:pt x="486" y="289"/>
                    <a:pt x="481" y="287"/>
                  </a:cubicBezTo>
                  <a:cubicBezTo>
                    <a:pt x="462" y="279"/>
                    <a:pt x="429" y="262"/>
                    <a:pt x="390" y="242"/>
                  </a:cubicBezTo>
                  <a:cubicBezTo>
                    <a:pt x="332" y="211"/>
                    <a:pt x="262" y="172"/>
                    <a:pt x="205" y="141"/>
                  </a:cubicBezTo>
                  <a:cubicBezTo>
                    <a:pt x="177" y="125"/>
                    <a:pt x="153" y="111"/>
                    <a:pt x="135" y="102"/>
                  </a:cubicBezTo>
                  <a:cubicBezTo>
                    <a:pt x="127" y="97"/>
                    <a:pt x="120" y="93"/>
                    <a:pt x="115" y="90"/>
                  </a:cubicBezTo>
                  <a:cubicBezTo>
                    <a:pt x="110" y="87"/>
                    <a:pt x="108" y="86"/>
                    <a:pt x="108" y="86"/>
                  </a:cubicBezTo>
                  <a:cubicBezTo>
                    <a:pt x="104" y="84"/>
                    <a:pt x="99" y="85"/>
                    <a:pt x="96" y="89"/>
                  </a:cubicBezTo>
                  <a:cubicBezTo>
                    <a:pt x="94" y="93"/>
                    <a:pt x="96" y="98"/>
                    <a:pt x="99" y="100"/>
                  </a:cubicBezTo>
                  <a:cubicBezTo>
                    <a:pt x="99" y="100"/>
                    <a:pt x="101" y="101"/>
                    <a:pt x="103" y="102"/>
                  </a:cubicBezTo>
                  <a:cubicBezTo>
                    <a:pt x="122" y="114"/>
                    <a:pt x="209" y="166"/>
                    <a:pt x="291" y="216"/>
                  </a:cubicBezTo>
                  <a:cubicBezTo>
                    <a:pt x="331" y="241"/>
                    <a:pt x="371" y="266"/>
                    <a:pt x="400" y="285"/>
                  </a:cubicBezTo>
                  <a:cubicBezTo>
                    <a:pt x="415" y="294"/>
                    <a:pt x="427" y="302"/>
                    <a:pt x="435" y="308"/>
                  </a:cubicBezTo>
                  <a:cubicBezTo>
                    <a:pt x="440" y="310"/>
                    <a:pt x="443" y="313"/>
                    <a:pt x="445" y="314"/>
                  </a:cubicBezTo>
                  <a:cubicBezTo>
                    <a:pt x="446" y="315"/>
                    <a:pt x="446" y="316"/>
                    <a:pt x="447" y="316"/>
                  </a:cubicBezTo>
                  <a:cubicBezTo>
                    <a:pt x="447" y="316"/>
                    <a:pt x="447" y="316"/>
                    <a:pt x="447" y="316"/>
                  </a:cubicBezTo>
                  <a:cubicBezTo>
                    <a:pt x="449" y="314"/>
                    <a:pt x="449" y="314"/>
                    <a:pt x="449" y="314"/>
                  </a:cubicBezTo>
                  <a:cubicBezTo>
                    <a:pt x="446" y="316"/>
                    <a:pt x="446" y="316"/>
                    <a:pt x="446" y="316"/>
                  </a:cubicBezTo>
                  <a:cubicBezTo>
                    <a:pt x="447" y="316"/>
                    <a:pt x="447" y="316"/>
                    <a:pt x="447" y="316"/>
                  </a:cubicBezTo>
                  <a:cubicBezTo>
                    <a:pt x="449" y="314"/>
                    <a:pt x="449" y="314"/>
                    <a:pt x="449" y="314"/>
                  </a:cubicBezTo>
                  <a:cubicBezTo>
                    <a:pt x="446" y="316"/>
                    <a:pt x="446" y="316"/>
                    <a:pt x="446" y="316"/>
                  </a:cubicBezTo>
                  <a:cubicBezTo>
                    <a:pt x="452" y="312"/>
                    <a:pt x="452" y="312"/>
                    <a:pt x="452" y="312"/>
                  </a:cubicBezTo>
                  <a:cubicBezTo>
                    <a:pt x="446" y="314"/>
                    <a:pt x="446" y="314"/>
                    <a:pt x="446" y="314"/>
                  </a:cubicBezTo>
                  <a:cubicBezTo>
                    <a:pt x="446" y="315"/>
                    <a:pt x="446" y="315"/>
                    <a:pt x="446" y="316"/>
                  </a:cubicBezTo>
                  <a:cubicBezTo>
                    <a:pt x="452" y="312"/>
                    <a:pt x="452" y="312"/>
                    <a:pt x="452" y="312"/>
                  </a:cubicBezTo>
                  <a:cubicBezTo>
                    <a:pt x="446" y="314"/>
                    <a:pt x="446" y="314"/>
                    <a:pt x="446" y="314"/>
                  </a:cubicBezTo>
                  <a:cubicBezTo>
                    <a:pt x="453" y="311"/>
                    <a:pt x="453" y="311"/>
                    <a:pt x="453" y="311"/>
                  </a:cubicBezTo>
                  <a:cubicBezTo>
                    <a:pt x="445" y="311"/>
                    <a:pt x="445" y="311"/>
                    <a:pt x="445" y="311"/>
                  </a:cubicBezTo>
                  <a:cubicBezTo>
                    <a:pt x="445" y="313"/>
                    <a:pt x="445" y="314"/>
                    <a:pt x="446" y="314"/>
                  </a:cubicBezTo>
                  <a:cubicBezTo>
                    <a:pt x="453" y="311"/>
                    <a:pt x="453" y="311"/>
                    <a:pt x="453" y="311"/>
                  </a:cubicBezTo>
                  <a:cubicBezTo>
                    <a:pt x="445" y="311"/>
                    <a:pt x="445" y="311"/>
                    <a:pt x="445" y="311"/>
                  </a:cubicBezTo>
                  <a:cubicBezTo>
                    <a:pt x="453" y="311"/>
                    <a:pt x="453" y="311"/>
                    <a:pt x="453" y="311"/>
                  </a:cubicBezTo>
                  <a:cubicBezTo>
                    <a:pt x="446" y="307"/>
                    <a:pt x="446" y="307"/>
                    <a:pt x="446" y="307"/>
                  </a:cubicBezTo>
                  <a:cubicBezTo>
                    <a:pt x="445" y="309"/>
                    <a:pt x="445" y="310"/>
                    <a:pt x="445" y="311"/>
                  </a:cubicBezTo>
                  <a:cubicBezTo>
                    <a:pt x="453" y="311"/>
                    <a:pt x="453" y="311"/>
                    <a:pt x="453" y="311"/>
                  </a:cubicBezTo>
                  <a:cubicBezTo>
                    <a:pt x="446" y="307"/>
                    <a:pt x="446" y="307"/>
                    <a:pt x="446" y="307"/>
                  </a:cubicBezTo>
                  <a:cubicBezTo>
                    <a:pt x="446" y="307"/>
                    <a:pt x="446" y="307"/>
                    <a:pt x="446" y="307"/>
                  </a:cubicBezTo>
                  <a:cubicBezTo>
                    <a:pt x="453" y="311"/>
                    <a:pt x="453" y="311"/>
                    <a:pt x="453" y="311"/>
                  </a:cubicBezTo>
                  <a:cubicBezTo>
                    <a:pt x="449" y="305"/>
                    <a:pt x="449" y="305"/>
                    <a:pt x="449" y="305"/>
                  </a:cubicBezTo>
                  <a:cubicBezTo>
                    <a:pt x="448" y="305"/>
                    <a:pt x="447" y="306"/>
                    <a:pt x="446" y="307"/>
                  </a:cubicBezTo>
                  <a:cubicBezTo>
                    <a:pt x="453" y="311"/>
                    <a:pt x="453" y="311"/>
                    <a:pt x="453" y="311"/>
                  </a:cubicBezTo>
                  <a:cubicBezTo>
                    <a:pt x="449" y="305"/>
                    <a:pt x="449" y="305"/>
                    <a:pt x="449" y="305"/>
                  </a:cubicBezTo>
                  <a:cubicBezTo>
                    <a:pt x="453" y="311"/>
                    <a:pt x="453" y="311"/>
                    <a:pt x="453" y="311"/>
                  </a:cubicBezTo>
                  <a:cubicBezTo>
                    <a:pt x="451" y="304"/>
                    <a:pt x="451" y="304"/>
                    <a:pt x="451" y="304"/>
                  </a:cubicBezTo>
                  <a:cubicBezTo>
                    <a:pt x="451" y="304"/>
                    <a:pt x="450" y="304"/>
                    <a:pt x="449" y="305"/>
                  </a:cubicBezTo>
                  <a:cubicBezTo>
                    <a:pt x="453" y="311"/>
                    <a:pt x="453" y="311"/>
                    <a:pt x="453" y="311"/>
                  </a:cubicBezTo>
                  <a:cubicBezTo>
                    <a:pt x="451" y="304"/>
                    <a:pt x="451" y="304"/>
                    <a:pt x="451" y="304"/>
                  </a:cubicBezTo>
                  <a:cubicBezTo>
                    <a:pt x="453" y="311"/>
                    <a:pt x="453" y="311"/>
                    <a:pt x="453" y="311"/>
                  </a:cubicBezTo>
                  <a:cubicBezTo>
                    <a:pt x="453" y="303"/>
                    <a:pt x="453" y="303"/>
                    <a:pt x="453" y="303"/>
                  </a:cubicBezTo>
                  <a:cubicBezTo>
                    <a:pt x="453" y="303"/>
                    <a:pt x="452" y="304"/>
                    <a:pt x="451" y="304"/>
                  </a:cubicBezTo>
                  <a:cubicBezTo>
                    <a:pt x="453" y="311"/>
                    <a:pt x="453" y="311"/>
                    <a:pt x="453" y="311"/>
                  </a:cubicBezTo>
                  <a:cubicBezTo>
                    <a:pt x="453" y="303"/>
                    <a:pt x="453" y="303"/>
                    <a:pt x="453" y="303"/>
                  </a:cubicBezTo>
                  <a:cubicBezTo>
                    <a:pt x="453" y="309"/>
                    <a:pt x="453" y="309"/>
                    <a:pt x="453" y="309"/>
                  </a:cubicBezTo>
                  <a:cubicBezTo>
                    <a:pt x="454" y="304"/>
                    <a:pt x="454" y="304"/>
                    <a:pt x="454" y="304"/>
                  </a:cubicBezTo>
                  <a:cubicBezTo>
                    <a:pt x="454" y="304"/>
                    <a:pt x="454" y="303"/>
                    <a:pt x="453" y="303"/>
                  </a:cubicBezTo>
                  <a:cubicBezTo>
                    <a:pt x="453" y="309"/>
                    <a:pt x="453" y="309"/>
                    <a:pt x="453" y="309"/>
                  </a:cubicBezTo>
                  <a:cubicBezTo>
                    <a:pt x="454" y="304"/>
                    <a:pt x="454" y="304"/>
                    <a:pt x="454" y="304"/>
                  </a:cubicBezTo>
                  <a:cubicBezTo>
                    <a:pt x="454" y="306"/>
                    <a:pt x="454" y="306"/>
                    <a:pt x="454" y="306"/>
                  </a:cubicBezTo>
                  <a:cubicBezTo>
                    <a:pt x="454" y="304"/>
                    <a:pt x="454" y="304"/>
                    <a:pt x="454" y="304"/>
                  </a:cubicBezTo>
                  <a:cubicBezTo>
                    <a:pt x="454" y="304"/>
                    <a:pt x="454" y="304"/>
                    <a:pt x="454" y="304"/>
                  </a:cubicBezTo>
                  <a:cubicBezTo>
                    <a:pt x="454" y="306"/>
                    <a:pt x="454" y="306"/>
                    <a:pt x="454" y="306"/>
                  </a:cubicBezTo>
                  <a:cubicBezTo>
                    <a:pt x="454" y="304"/>
                    <a:pt x="454" y="304"/>
                    <a:pt x="454" y="304"/>
                  </a:cubicBezTo>
                  <a:cubicBezTo>
                    <a:pt x="454" y="304"/>
                    <a:pt x="453" y="303"/>
                    <a:pt x="452" y="303"/>
                  </a:cubicBezTo>
                  <a:cubicBezTo>
                    <a:pt x="449" y="302"/>
                    <a:pt x="446" y="300"/>
                    <a:pt x="441" y="298"/>
                  </a:cubicBezTo>
                  <a:cubicBezTo>
                    <a:pt x="422" y="289"/>
                    <a:pt x="389" y="271"/>
                    <a:pt x="350" y="250"/>
                  </a:cubicBezTo>
                  <a:cubicBezTo>
                    <a:pt x="291" y="219"/>
                    <a:pt x="218" y="179"/>
                    <a:pt x="160" y="147"/>
                  </a:cubicBezTo>
                  <a:cubicBezTo>
                    <a:pt x="131" y="131"/>
                    <a:pt x="106" y="117"/>
                    <a:pt x="87" y="107"/>
                  </a:cubicBezTo>
                  <a:cubicBezTo>
                    <a:pt x="78" y="102"/>
                    <a:pt x="71" y="98"/>
                    <a:pt x="66" y="96"/>
                  </a:cubicBezTo>
                  <a:cubicBezTo>
                    <a:pt x="61" y="93"/>
                    <a:pt x="59" y="91"/>
                    <a:pt x="59" y="91"/>
                  </a:cubicBezTo>
                  <a:cubicBezTo>
                    <a:pt x="55" y="89"/>
                    <a:pt x="50" y="90"/>
                    <a:pt x="48" y="94"/>
                  </a:cubicBezTo>
                  <a:cubicBezTo>
                    <a:pt x="47" y="96"/>
                    <a:pt x="46" y="97"/>
                    <a:pt x="46" y="99"/>
                  </a:cubicBezTo>
                  <a:cubicBezTo>
                    <a:pt x="46" y="101"/>
                    <a:pt x="47" y="102"/>
                    <a:pt x="47" y="103"/>
                  </a:cubicBezTo>
                  <a:cubicBezTo>
                    <a:pt x="48" y="105"/>
                    <a:pt x="50" y="107"/>
                    <a:pt x="51" y="108"/>
                  </a:cubicBezTo>
                  <a:cubicBezTo>
                    <a:pt x="53" y="110"/>
                    <a:pt x="56" y="113"/>
                    <a:pt x="60" y="116"/>
                  </a:cubicBezTo>
                  <a:cubicBezTo>
                    <a:pt x="68" y="122"/>
                    <a:pt x="79" y="130"/>
                    <a:pt x="92" y="139"/>
                  </a:cubicBezTo>
                  <a:cubicBezTo>
                    <a:pt x="139" y="169"/>
                    <a:pt x="216" y="215"/>
                    <a:pt x="280" y="254"/>
                  </a:cubicBezTo>
                  <a:cubicBezTo>
                    <a:pt x="345" y="292"/>
                    <a:pt x="399" y="323"/>
                    <a:pt x="399" y="323"/>
                  </a:cubicBezTo>
                  <a:cubicBezTo>
                    <a:pt x="403" y="316"/>
                    <a:pt x="403" y="316"/>
                    <a:pt x="403" y="316"/>
                  </a:cubicBezTo>
                  <a:cubicBezTo>
                    <a:pt x="407" y="309"/>
                    <a:pt x="407" y="309"/>
                    <a:pt x="407" y="309"/>
                  </a:cubicBezTo>
                  <a:cubicBezTo>
                    <a:pt x="12" y="97"/>
                    <a:pt x="12" y="97"/>
                    <a:pt x="12" y="97"/>
                  </a:cubicBezTo>
                  <a:cubicBezTo>
                    <a:pt x="8" y="95"/>
                    <a:pt x="3" y="96"/>
                    <a:pt x="1" y="100"/>
                  </a:cubicBezTo>
                  <a:cubicBezTo>
                    <a:pt x="0" y="102"/>
                    <a:pt x="0" y="103"/>
                    <a:pt x="0" y="105"/>
                  </a:cubicBezTo>
                  <a:cubicBezTo>
                    <a:pt x="0" y="106"/>
                    <a:pt x="0" y="107"/>
                    <a:pt x="0" y="108"/>
                  </a:cubicBezTo>
                  <a:cubicBezTo>
                    <a:pt x="1" y="110"/>
                    <a:pt x="1" y="110"/>
                    <a:pt x="2" y="111"/>
                  </a:cubicBezTo>
                  <a:cubicBezTo>
                    <a:pt x="3" y="112"/>
                    <a:pt x="4" y="113"/>
                    <a:pt x="6" y="114"/>
                  </a:cubicBezTo>
                  <a:cubicBezTo>
                    <a:pt x="8" y="117"/>
                    <a:pt x="12" y="119"/>
                    <a:pt x="16" y="122"/>
                  </a:cubicBezTo>
                  <a:cubicBezTo>
                    <a:pt x="33" y="134"/>
                    <a:pt x="63" y="152"/>
                    <a:pt x="99" y="174"/>
                  </a:cubicBezTo>
                  <a:cubicBezTo>
                    <a:pt x="153" y="207"/>
                    <a:pt x="221" y="247"/>
                    <a:pt x="274" y="279"/>
                  </a:cubicBezTo>
                  <a:cubicBezTo>
                    <a:pt x="301" y="295"/>
                    <a:pt x="325" y="310"/>
                    <a:pt x="342" y="320"/>
                  </a:cubicBezTo>
                  <a:cubicBezTo>
                    <a:pt x="350" y="326"/>
                    <a:pt x="357" y="330"/>
                    <a:pt x="361" y="333"/>
                  </a:cubicBezTo>
                  <a:cubicBezTo>
                    <a:pt x="363" y="335"/>
                    <a:pt x="365" y="336"/>
                    <a:pt x="366" y="337"/>
                  </a:cubicBezTo>
                  <a:cubicBezTo>
                    <a:pt x="366" y="337"/>
                    <a:pt x="366" y="337"/>
                    <a:pt x="366" y="337"/>
                  </a:cubicBezTo>
                  <a:cubicBezTo>
                    <a:pt x="366" y="337"/>
                    <a:pt x="366" y="337"/>
                    <a:pt x="366" y="337"/>
                  </a:cubicBezTo>
                  <a:cubicBezTo>
                    <a:pt x="366" y="337"/>
                    <a:pt x="366" y="337"/>
                    <a:pt x="366" y="337"/>
                  </a:cubicBezTo>
                  <a:cubicBezTo>
                    <a:pt x="370" y="334"/>
                    <a:pt x="370" y="334"/>
                    <a:pt x="370" y="334"/>
                  </a:cubicBezTo>
                  <a:cubicBezTo>
                    <a:pt x="366" y="337"/>
                    <a:pt x="366" y="337"/>
                    <a:pt x="366" y="337"/>
                  </a:cubicBezTo>
                  <a:cubicBezTo>
                    <a:pt x="366" y="337"/>
                    <a:pt x="366" y="337"/>
                    <a:pt x="366" y="337"/>
                  </a:cubicBezTo>
                  <a:cubicBezTo>
                    <a:pt x="370" y="334"/>
                    <a:pt x="370" y="334"/>
                    <a:pt x="370" y="334"/>
                  </a:cubicBezTo>
                  <a:cubicBezTo>
                    <a:pt x="366" y="337"/>
                    <a:pt x="366" y="337"/>
                    <a:pt x="366" y="337"/>
                  </a:cubicBezTo>
                  <a:cubicBezTo>
                    <a:pt x="372" y="333"/>
                    <a:pt x="372" y="333"/>
                    <a:pt x="372" y="333"/>
                  </a:cubicBezTo>
                  <a:cubicBezTo>
                    <a:pt x="365" y="335"/>
                    <a:pt x="365" y="335"/>
                    <a:pt x="365" y="335"/>
                  </a:cubicBezTo>
                  <a:cubicBezTo>
                    <a:pt x="366" y="336"/>
                    <a:pt x="366" y="336"/>
                    <a:pt x="366" y="337"/>
                  </a:cubicBezTo>
                  <a:cubicBezTo>
                    <a:pt x="372" y="333"/>
                    <a:pt x="372" y="333"/>
                    <a:pt x="372" y="333"/>
                  </a:cubicBezTo>
                  <a:cubicBezTo>
                    <a:pt x="365" y="335"/>
                    <a:pt x="365" y="335"/>
                    <a:pt x="365" y="335"/>
                  </a:cubicBezTo>
                  <a:cubicBezTo>
                    <a:pt x="373" y="333"/>
                    <a:pt x="373" y="333"/>
                    <a:pt x="373" y="333"/>
                  </a:cubicBezTo>
                  <a:cubicBezTo>
                    <a:pt x="365" y="333"/>
                    <a:pt x="365" y="333"/>
                    <a:pt x="365" y="333"/>
                  </a:cubicBezTo>
                  <a:cubicBezTo>
                    <a:pt x="365" y="334"/>
                    <a:pt x="365" y="335"/>
                    <a:pt x="365" y="335"/>
                  </a:cubicBezTo>
                  <a:cubicBezTo>
                    <a:pt x="373" y="333"/>
                    <a:pt x="373" y="333"/>
                    <a:pt x="373" y="333"/>
                  </a:cubicBezTo>
                  <a:cubicBezTo>
                    <a:pt x="365" y="333"/>
                    <a:pt x="365" y="333"/>
                    <a:pt x="365" y="333"/>
                  </a:cubicBezTo>
                  <a:cubicBezTo>
                    <a:pt x="373" y="333"/>
                    <a:pt x="373" y="333"/>
                    <a:pt x="373" y="333"/>
                  </a:cubicBezTo>
                  <a:cubicBezTo>
                    <a:pt x="366" y="328"/>
                    <a:pt x="366" y="328"/>
                    <a:pt x="366" y="328"/>
                  </a:cubicBezTo>
                  <a:cubicBezTo>
                    <a:pt x="365" y="330"/>
                    <a:pt x="365" y="331"/>
                    <a:pt x="365" y="333"/>
                  </a:cubicBezTo>
                  <a:cubicBezTo>
                    <a:pt x="373" y="333"/>
                    <a:pt x="373" y="333"/>
                    <a:pt x="373" y="333"/>
                  </a:cubicBezTo>
                  <a:cubicBezTo>
                    <a:pt x="366" y="328"/>
                    <a:pt x="366" y="328"/>
                    <a:pt x="366" y="328"/>
                  </a:cubicBezTo>
                  <a:cubicBezTo>
                    <a:pt x="373" y="333"/>
                    <a:pt x="373" y="333"/>
                    <a:pt x="373" y="333"/>
                  </a:cubicBezTo>
                  <a:cubicBezTo>
                    <a:pt x="368" y="326"/>
                    <a:pt x="368" y="326"/>
                    <a:pt x="368" y="326"/>
                  </a:cubicBezTo>
                  <a:cubicBezTo>
                    <a:pt x="373" y="333"/>
                    <a:pt x="373" y="333"/>
                    <a:pt x="373" y="333"/>
                  </a:cubicBezTo>
                  <a:cubicBezTo>
                    <a:pt x="371" y="325"/>
                    <a:pt x="371" y="325"/>
                    <a:pt x="371" y="325"/>
                  </a:cubicBezTo>
                  <a:cubicBezTo>
                    <a:pt x="370" y="325"/>
                    <a:pt x="369" y="325"/>
                    <a:pt x="368" y="326"/>
                  </a:cubicBezTo>
                  <a:cubicBezTo>
                    <a:pt x="373" y="333"/>
                    <a:pt x="373" y="333"/>
                    <a:pt x="373" y="333"/>
                  </a:cubicBezTo>
                  <a:cubicBezTo>
                    <a:pt x="371" y="325"/>
                    <a:pt x="371" y="325"/>
                    <a:pt x="371" y="325"/>
                  </a:cubicBezTo>
                  <a:cubicBezTo>
                    <a:pt x="373" y="333"/>
                    <a:pt x="373" y="333"/>
                    <a:pt x="373" y="333"/>
                  </a:cubicBezTo>
                  <a:cubicBezTo>
                    <a:pt x="373" y="325"/>
                    <a:pt x="373" y="325"/>
                    <a:pt x="373" y="325"/>
                  </a:cubicBezTo>
                  <a:cubicBezTo>
                    <a:pt x="372" y="325"/>
                    <a:pt x="372" y="325"/>
                    <a:pt x="371" y="325"/>
                  </a:cubicBezTo>
                  <a:cubicBezTo>
                    <a:pt x="373" y="333"/>
                    <a:pt x="373" y="333"/>
                    <a:pt x="373" y="333"/>
                  </a:cubicBezTo>
                  <a:cubicBezTo>
                    <a:pt x="373" y="325"/>
                    <a:pt x="373" y="325"/>
                    <a:pt x="373" y="325"/>
                  </a:cubicBezTo>
                  <a:cubicBezTo>
                    <a:pt x="373" y="333"/>
                    <a:pt x="373" y="333"/>
                    <a:pt x="373" y="333"/>
                  </a:cubicBezTo>
                  <a:cubicBezTo>
                    <a:pt x="375" y="325"/>
                    <a:pt x="375" y="325"/>
                    <a:pt x="375" y="325"/>
                  </a:cubicBezTo>
                  <a:cubicBezTo>
                    <a:pt x="374" y="325"/>
                    <a:pt x="374" y="325"/>
                    <a:pt x="373" y="325"/>
                  </a:cubicBezTo>
                  <a:cubicBezTo>
                    <a:pt x="373" y="333"/>
                    <a:pt x="373" y="333"/>
                    <a:pt x="373" y="333"/>
                  </a:cubicBezTo>
                  <a:cubicBezTo>
                    <a:pt x="375" y="325"/>
                    <a:pt x="375" y="325"/>
                    <a:pt x="375" y="325"/>
                  </a:cubicBezTo>
                  <a:cubicBezTo>
                    <a:pt x="373" y="332"/>
                    <a:pt x="373" y="332"/>
                    <a:pt x="373" y="332"/>
                  </a:cubicBezTo>
                  <a:cubicBezTo>
                    <a:pt x="376" y="325"/>
                    <a:pt x="376" y="325"/>
                    <a:pt x="376" y="325"/>
                  </a:cubicBezTo>
                  <a:cubicBezTo>
                    <a:pt x="376" y="325"/>
                    <a:pt x="375" y="325"/>
                    <a:pt x="375" y="325"/>
                  </a:cubicBezTo>
                  <a:cubicBezTo>
                    <a:pt x="373" y="332"/>
                    <a:pt x="373" y="332"/>
                    <a:pt x="373" y="332"/>
                  </a:cubicBezTo>
                  <a:cubicBezTo>
                    <a:pt x="376" y="325"/>
                    <a:pt x="376" y="325"/>
                    <a:pt x="376" y="325"/>
                  </a:cubicBezTo>
                  <a:cubicBezTo>
                    <a:pt x="374" y="330"/>
                    <a:pt x="374" y="330"/>
                    <a:pt x="374" y="330"/>
                  </a:cubicBezTo>
                  <a:cubicBezTo>
                    <a:pt x="376" y="325"/>
                    <a:pt x="376" y="325"/>
                    <a:pt x="376" y="325"/>
                  </a:cubicBezTo>
                  <a:cubicBezTo>
                    <a:pt x="376" y="325"/>
                    <a:pt x="376" y="325"/>
                    <a:pt x="376" y="325"/>
                  </a:cubicBezTo>
                  <a:cubicBezTo>
                    <a:pt x="374" y="330"/>
                    <a:pt x="374" y="330"/>
                    <a:pt x="374" y="330"/>
                  </a:cubicBezTo>
                  <a:cubicBezTo>
                    <a:pt x="376" y="325"/>
                    <a:pt x="376" y="325"/>
                    <a:pt x="376" y="325"/>
                  </a:cubicBezTo>
                  <a:cubicBezTo>
                    <a:pt x="376" y="325"/>
                    <a:pt x="376" y="325"/>
                    <a:pt x="376" y="325"/>
                  </a:cubicBezTo>
                  <a:cubicBezTo>
                    <a:pt x="375" y="325"/>
                    <a:pt x="373" y="324"/>
                    <a:pt x="370" y="322"/>
                  </a:cubicBezTo>
                  <a:cubicBezTo>
                    <a:pt x="347" y="310"/>
                    <a:pt x="268" y="265"/>
                    <a:pt x="191" y="224"/>
                  </a:cubicBezTo>
                  <a:cubicBezTo>
                    <a:pt x="153" y="204"/>
                    <a:pt x="116" y="184"/>
                    <a:pt x="86" y="169"/>
                  </a:cubicBezTo>
                  <a:cubicBezTo>
                    <a:pt x="72" y="162"/>
                    <a:pt x="59" y="156"/>
                    <a:pt x="49" y="152"/>
                  </a:cubicBezTo>
                  <a:cubicBezTo>
                    <a:pt x="44" y="150"/>
                    <a:pt x="40" y="148"/>
                    <a:pt x="37" y="147"/>
                  </a:cubicBezTo>
                  <a:cubicBezTo>
                    <a:pt x="35" y="146"/>
                    <a:pt x="33" y="146"/>
                    <a:pt x="32" y="145"/>
                  </a:cubicBezTo>
                  <a:cubicBezTo>
                    <a:pt x="30" y="145"/>
                    <a:pt x="29" y="144"/>
                    <a:pt x="27" y="144"/>
                  </a:cubicBezTo>
                  <a:cubicBezTo>
                    <a:pt x="26" y="144"/>
                    <a:pt x="25" y="145"/>
                    <a:pt x="24" y="145"/>
                  </a:cubicBezTo>
                  <a:cubicBezTo>
                    <a:pt x="23" y="145"/>
                    <a:pt x="22" y="146"/>
                    <a:pt x="21" y="146"/>
                  </a:cubicBezTo>
                  <a:cubicBezTo>
                    <a:pt x="21" y="147"/>
                    <a:pt x="20" y="148"/>
                    <a:pt x="19" y="149"/>
                  </a:cubicBezTo>
                  <a:cubicBezTo>
                    <a:pt x="19" y="149"/>
                    <a:pt x="19" y="149"/>
                    <a:pt x="19" y="149"/>
                  </a:cubicBezTo>
                  <a:cubicBezTo>
                    <a:pt x="18" y="150"/>
                    <a:pt x="18" y="152"/>
                    <a:pt x="18" y="153"/>
                  </a:cubicBezTo>
                  <a:cubicBezTo>
                    <a:pt x="18" y="156"/>
                    <a:pt x="18" y="157"/>
                    <a:pt x="19" y="158"/>
                  </a:cubicBezTo>
                  <a:cubicBezTo>
                    <a:pt x="20" y="160"/>
                    <a:pt x="21" y="161"/>
                    <a:pt x="22" y="162"/>
                  </a:cubicBezTo>
                  <a:cubicBezTo>
                    <a:pt x="24" y="164"/>
                    <a:pt x="27" y="166"/>
                    <a:pt x="30" y="168"/>
                  </a:cubicBezTo>
                  <a:cubicBezTo>
                    <a:pt x="37" y="173"/>
                    <a:pt x="46" y="179"/>
                    <a:pt x="57" y="187"/>
                  </a:cubicBezTo>
                  <a:cubicBezTo>
                    <a:pt x="96" y="212"/>
                    <a:pt x="160" y="250"/>
                    <a:pt x="214" y="282"/>
                  </a:cubicBezTo>
                  <a:cubicBezTo>
                    <a:pt x="241" y="298"/>
                    <a:pt x="266" y="313"/>
                    <a:pt x="284" y="323"/>
                  </a:cubicBezTo>
                  <a:cubicBezTo>
                    <a:pt x="293" y="329"/>
                    <a:pt x="300" y="333"/>
                    <a:pt x="305" y="336"/>
                  </a:cubicBezTo>
                  <a:cubicBezTo>
                    <a:pt x="307" y="338"/>
                    <a:pt x="309" y="339"/>
                    <a:pt x="310" y="340"/>
                  </a:cubicBezTo>
                  <a:cubicBezTo>
                    <a:pt x="311" y="340"/>
                    <a:pt x="311" y="341"/>
                    <a:pt x="311" y="341"/>
                  </a:cubicBezTo>
                  <a:cubicBezTo>
                    <a:pt x="314" y="337"/>
                    <a:pt x="314" y="337"/>
                    <a:pt x="314" y="337"/>
                  </a:cubicBezTo>
                  <a:cubicBezTo>
                    <a:pt x="311" y="340"/>
                    <a:pt x="311" y="340"/>
                    <a:pt x="311" y="340"/>
                  </a:cubicBezTo>
                  <a:cubicBezTo>
                    <a:pt x="311" y="341"/>
                    <a:pt x="311" y="341"/>
                    <a:pt x="311" y="341"/>
                  </a:cubicBezTo>
                  <a:cubicBezTo>
                    <a:pt x="314" y="337"/>
                    <a:pt x="314" y="337"/>
                    <a:pt x="314" y="337"/>
                  </a:cubicBezTo>
                  <a:cubicBezTo>
                    <a:pt x="311" y="340"/>
                    <a:pt x="311" y="340"/>
                    <a:pt x="311" y="340"/>
                  </a:cubicBezTo>
                  <a:cubicBezTo>
                    <a:pt x="316" y="335"/>
                    <a:pt x="316" y="335"/>
                    <a:pt x="316" y="335"/>
                  </a:cubicBezTo>
                  <a:cubicBezTo>
                    <a:pt x="310" y="339"/>
                    <a:pt x="310" y="339"/>
                    <a:pt x="310" y="339"/>
                  </a:cubicBezTo>
                  <a:cubicBezTo>
                    <a:pt x="310" y="340"/>
                    <a:pt x="311" y="340"/>
                    <a:pt x="311" y="340"/>
                  </a:cubicBezTo>
                  <a:cubicBezTo>
                    <a:pt x="316" y="335"/>
                    <a:pt x="316" y="335"/>
                    <a:pt x="316" y="335"/>
                  </a:cubicBezTo>
                  <a:cubicBezTo>
                    <a:pt x="310" y="339"/>
                    <a:pt x="310" y="339"/>
                    <a:pt x="310" y="339"/>
                  </a:cubicBezTo>
                  <a:cubicBezTo>
                    <a:pt x="317" y="335"/>
                    <a:pt x="317" y="335"/>
                    <a:pt x="317" y="335"/>
                  </a:cubicBezTo>
                  <a:cubicBezTo>
                    <a:pt x="309" y="338"/>
                    <a:pt x="309" y="338"/>
                    <a:pt x="309" y="338"/>
                  </a:cubicBezTo>
                  <a:cubicBezTo>
                    <a:pt x="310" y="338"/>
                    <a:pt x="310" y="339"/>
                    <a:pt x="310" y="339"/>
                  </a:cubicBezTo>
                  <a:cubicBezTo>
                    <a:pt x="317" y="335"/>
                    <a:pt x="317" y="335"/>
                    <a:pt x="317" y="335"/>
                  </a:cubicBezTo>
                  <a:cubicBezTo>
                    <a:pt x="309" y="338"/>
                    <a:pt x="309" y="338"/>
                    <a:pt x="309" y="338"/>
                  </a:cubicBezTo>
                  <a:cubicBezTo>
                    <a:pt x="317" y="335"/>
                    <a:pt x="317" y="335"/>
                    <a:pt x="317" y="335"/>
                  </a:cubicBezTo>
                  <a:cubicBezTo>
                    <a:pt x="309" y="335"/>
                    <a:pt x="309" y="335"/>
                    <a:pt x="309" y="335"/>
                  </a:cubicBezTo>
                  <a:cubicBezTo>
                    <a:pt x="309" y="336"/>
                    <a:pt x="309" y="337"/>
                    <a:pt x="309" y="338"/>
                  </a:cubicBezTo>
                  <a:cubicBezTo>
                    <a:pt x="317" y="335"/>
                    <a:pt x="317" y="335"/>
                    <a:pt x="317" y="335"/>
                  </a:cubicBezTo>
                  <a:cubicBezTo>
                    <a:pt x="309" y="335"/>
                    <a:pt x="309" y="335"/>
                    <a:pt x="309" y="335"/>
                  </a:cubicBezTo>
                  <a:cubicBezTo>
                    <a:pt x="317" y="335"/>
                    <a:pt x="317" y="335"/>
                    <a:pt x="317" y="335"/>
                  </a:cubicBezTo>
                  <a:cubicBezTo>
                    <a:pt x="310" y="331"/>
                    <a:pt x="310" y="331"/>
                    <a:pt x="310" y="331"/>
                  </a:cubicBezTo>
                  <a:cubicBezTo>
                    <a:pt x="309" y="332"/>
                    <a:pt x="309" y="334"/>
                    <a:pt x="309" y="335"/>
                  </a:cubicBezTo>
                  <a:cubicBezTo>
                    <a:pt x="317" y="335"/>
                    <a:pt x="317" y="335"/>
                    <a:pt x="317" y="335"/>
                  </a:cubicBezTo>
                  <a:cubicBezTo>
                    <a:pt x="310" y="331"/>
                    <a:pt x="310" y="331"/>
                    <a:pt x="310" y="331"/>
                  </a:cubicBezTo>
                  <a:cubicBezTo>
                    <a:pt x="317" y="335"/>
                    <a:pt x="317" y="335"/>
                    <a:pt x="317" y="335"/>
                  </a:cubicBezTo>
                  <a:cubicBezTo>
                    <a:pt x="321" y="328"/>
                    <a:pt x="321" y="328"/>
                    <a:pt x="321" y="328"/>
                  </a:cubicBezTo>
                  <a:cubicBezTo>
                    <a:pt x="321" y="328"/>
                    <a:pt x="250" y="292"/>
                    <a:pt x="180" y="257"/>
                  </a:cubicBezTo>
                  <a:cubicBezTo>
                    <a:pt x="144" y="239"/>
                    <a:pt x="109" y="222"/>
                    <a:pt x="82" y="209"/>
                  </a:cubicBezTo>
                  <a:cubicBezTo>
                    <a:pt x="69" y="202"/>
                    <a:pt x="58" y="197"/>
                    <a:pt x="50" y="193"/>
                  </a:cubicBezTo>
                  <a:cubicBezTo>
                    <a:pt x="46" y="191"/>
                    <a:pt x="43" y="189"/>
                    <a:pt x="41" y="188"/>
                  </a:cubicBezTo>
                  <a:cubicBezTo>
                    <a:pt x="40" y="188"/>
                    <a:pt x="39" y="187"/>
                    <a:pt x="38" y="187"/>
                  </a:cubicBezTo>
                  <a:cubicBezTo>
                    <a:pt x="37" y="186"/>
                    <a:pt x="37" y="186"/>
                    <a:pt x="37" y="186"/>
                  </a:cubicBezTo>
                  <a:cubicBezTo>
                    <a:pt x="37" y="186"/>
                    <a:pt x="37" y="186"/>
                    <a:pt x="37" y="186"/>
                  </a:cubicBezTo>
                  <a:cubicBezTo>
                    <a:pt x="36" y="186"/>
                    <a:pt x="36" y="186"/>
                    <a:pt x="36" y="186"/>
                  </a:cubicBezTo>
                  <a:cubicBezTo>
                    <a:pt x="35" y="186"/>
                    <a:pt x="35" y="186"/>
                    <a:pt x="35" y="186"/>
                  </a:cubicBezTo>
                  <a:cubicBezTo>
                    <a:pt x="35" y="186"/>
                    <a:pt x="34" y="186"/>
                    <a:pt x="34" y="186"/>
                  </a:cubicBezTo>
                  <a:cubicBezTo>
                    <a:pt x="33" y="186"/>
                    <a:pt x="32" y="186"/>
                    <a:pt x="31" y="186"/>
                  </a:cubicBezTo>
                  <a:cubicBezTo>
                    <a:pt x="29" y="187"/>
                    <a:pt x="28" y="188"/>
                    <a:pt x="27" y="190"/>
                  </a:cubicBezTo>
                  <a:cubicBezTo>
                    <a:pt x="34" y="194"/>
                    <a:pt x="34" y="194"/>
                    <a:pt x="34" y="194"/>
                  </a:cubicBezTo>
                  <a:cubicBezTo>
                    <a:pt x="27" y="189"/>
                    <a:pt x="27" y="189"/>
                    <a:pt x="27" y="189"/>
                  </a:cubicBezTo>
                  <a:cubicBezTo>
                    <a:pt x="26" y="191"/>
                    <a:pt x="26" y="193"/>
                    <a:pt x="26" y="194"/>
                  </a:cubicBezTo>
                  <a:cubicBezTo>
                    <a:pt x="26" y="196"/>
                    <a:pt x="26" y="197"/>
                    <a:pt x="26" y="198"/>
                  </a:cubicBezTo>
                  <a:cubicBezTo>
                    <a:pt x="27" y="199"/>
                    <a:pt x="28" y="200"/>
                    <a:pt x="28" y="200"/>
                  </a:cubicBezTo>
                  <a:cubicBezTo>
                    <a:pt x="29" y="201"/>
                    <a:pt x="30" y="202"/>
                    <a:pt x="31" y="203"/>
                  </a:cubicBezTo>
                  <a:cubicBezTo>
                    <a:pt x="33" y="204"/>
                    <a:pt x="35" y="206"/>
                    <a:pt x="38" y="208"/>
                  </a:cubicBezTo>
                  <a:cubicBezTo>
                    <a:pt x="50" y="215"/>
                    <a:pt x="70" y="228"/>
                    <a:pt x="96" y="243"/>
                  </a:cubicBezTo>
                  <a:cubicBezTo>
                    <a:pt x="133" y="266"/>
                    <a:pt x="180" y="293"/>
                    <a:pt x="217" y="316"/>
                  </a:cubicBezTo>
                  <a:cubicBezTo>
                    <a:pt x="236" y="327"/>
                    <a:pt x="252" y="337"/>
                    <a:pt x="263" y="345"/>
                  </a:cubicBezTo>
                  <a:cubicBezTo>
                    <a:pt x="269" y="349"/>
                    <a:pt x="274" y="352"/>
                    <a:pt x="277" y="354"/>
                  </a:cubicBezTo>
                  <a:cubicBezTo>
                    <a:pt x="278" y="355"/>
                    <a:pt x="279" y="356"/>
                    <a:pt x="280" y="356"/>
                  </a:cubicBezTo>
                  <a:cubicBezTo>
                    <a:pt x="280" y="356"/>
                    <a:pt x="280" y="356"/>
                    <a:pt x="280" y="356"/>
                  </a:cubicBezTo>
                  <a:cubicBezTo>
                    <a:pt x="281" y="355"/>
                    <a:pt x="281" y="355"/>
                    <a:pt x="281" y="355"/>
                  </a:cubicBezTo>
                  <a:cubicBezTo>
                    <a:pt x="280" y="356"/>
                    <a:pt x="280" y="356"/>
                    <a:pt x="280" y="356"/>
                  </a:cubicBezTo>
                  <a:cubicBezTo>
                    <a:pt x="280" y="356"/>
                    <a:pt x="280" y="356"/>
                    <a:pt x="280" y="356"/>
                  </a:cubicBezTo>
                  <a:cubicBezTo>
                    <a:pt x="281" y="355"/>
                    <a:pt x="281" y="355"/>
                    <a:pt x="281" y="355"/>
                  </a:cubicBezTo>
                  <a:cubicBezTo>
                    <a:pt x="280" y="356"/>
                    <a:pt x="280" y="356"/>
                    <a:pt x="280" y="356"/>
                  </a:cubicBezTo>
                  <a:cubicBezTo>
                    <a:pt x="284" y="353"/>
                    <a:pt x="284" y="353"/>
                    <a:pt x="284" y="353"/>
                  </a:cubicBezTo>
                  <a:cubicBezTo>
                    <a:pt x="279" y="355"/>
                    <a:pt x="279" y="355"/>
                    <a:pt x="279" y="355"/>
                  </a:cubicBezTo>
                  <a:cubicBezTo>
                    <a:pt x="280" y="356"/>
                    <a:pt x="280" y="356"/>
                    <a:pt x="280" y="356"/>
                  </a:cubicBezTo>
                  <a:cubicBezTo>
                    <a:pt x="284" y="353"/>
                    <a:pt x="284" y="353"/>
                    <a:pt x="284" y="353"/>
                  </a:cubicBezTo>
                  <a:cubicBezTo>
                    <a:pt x="279" y="355"/>
                    <a:pt x="279" y="355"/>
                    <a:pt x="279" y="355"/>
                  </a:cubicBezTo>
                  <a:cubicBezTo>
                    <a:pt x="286" y="352"/>
                    <a:pt x="286" y="352"/>
                    <a:pt x="286" y="352"/>
                  </a:cubicBezTo>
                  <a:cubicBezTo>
                    <a:pt x="278" y="352"/>
                    <a:pt x="278" y="352"/>
                    <a:pt x="278" y="352"/>
                  </a:cubicBezTo>
                  <a:cubicBezTo>
                    <a:pt x="278" y="354"/>
                    <a:pt x="279" y="355"/>
                    <a:pt x="279" y="355"/>
                  </a:cubicBezTo>
                  <a:cubicBezTo>
                    <a:pt x="286" y="352"/>
                    <a:pt x="286" y="352"/>
                    <a:pt x="286" y="352"/>
                  </a:cubicBezTo>
                  <a:cubicBezTo>
                    <a:pt x="278" y="352"/>
                    <a:pt x="278" y="352"/>
                    <a:pt x="278" y="352"/>
                  </a:cubicBezTo>
                  <a:cubicBezTo>
                    <a:pt x="286" y="352"/>
                    <a:pt x="286" y="352"/>
                    <a:pt x="286" y="352"/>
                  </a:cubicBezTo>
                  <a:cubicBezTo>
                    <a:pt x="280" y="348"/>
                    <a:pt x="280" y="348"/>
                    <a:pt x="280" y="348"/>
                  </a:cubicBezTo>
                  <a:cubicBezTo>
                    <a:pt x="279" y="349"/>
                    <a:pt x="278" y="351"/>
                    <a:pt x="278" y="352"/>
                  </a:cubicBezTo>
                  <a:cubicBezTo>
                    <a:pt x="286" y="352"/>
                    <a:pt x="286" y="352"/>
                    <a:pt x="286" y="352"/>
                  </a:cubicBezTo>
                  <a:cubicBezTo>
                    <a:pt x="280" y="348"/>
                    <a:pt x="280" y="348"/>
                    <a:pt x="280" y="348"/>
                  </a:cubicBezTo>
                  <a:cubicBezTo>
                    <a:pt x="287" y="352"/>
                    <a:pt x="287" y="352"/>
                    <a:pt x="287" y="352"/>
                  </a:cubicBezTo>
                  <a:cubicBezTo>
                    <a:pt x="280" y="347"/>
                    <a:pt x="280" y="347"/>
                    <a:pt x="280" y="347"/>
                  </a:cubicBezTo>
                  <a:cubicBezTo>
                    <a:pt x="287" y="352"/>
                    <a:pt x="287" y="352"/>
                    <a:pt x="287" y="352"/>
                  </a:cubicBezTo>
                  <a:cubicBezTo>
                    <a:pt x="282" y="345"/>
                    <a:pt x="282" y="345"/>
                    <a:pt x="282" y="345"/>
                  </a:cubicBezTo>
                  <a:cubicBezTo>
                    <a:pt x="282" y="345"/>
                    <a:pt x="281" y="346"/>
                    <a:pt x="280" y="347"/>
                  </a:cubicBezTo>
                  <a:cubicBezTo>
                    <a:pt x="287" y="352"/>
                    <a:pt x="287" y="352"/>
                    <a:pt x="287" y="352"/>
                  </a:cubicBezTo>
                  <a:cubicBezTo>
                    <a:pt x="282" y="345"/>
                    <a:pt x="282" y="345"/>
                    <a:pt x="282" y="345"/>
                  </a:cubicBezTo>
                  <a:cubicBezTo>
                    <a:pt x="287" y="352"/>
                    <a:pt x="287" y="352"/>
                    <a:pt x="287" y="352"/>
                  </a:cubicBezTo>
                  <a:cubicBezTo>
                    <a:pt x="285" y="344"/>
                    <a:pt x="285" y="344"/>
                    <a:pt x="285" y="344"/>
                  </a:cubicBezTo>
                  <a:cubicBezTo>
                    <a:pt x="284" y="344"/>
                    <a:pt x="283" y="344"/>
                    <a:pt x="282" y="345"/>
                  </a:cubicBezTo>
                  <a:cubicBezTo>
                    <a:pt x="287" y="352"/>
                    <a:pt x="287" y="352"/>
                    <a:pt x="287" y="352"/>
                  </a:cubicBezTo>
                  <a:cubicBezTo>
                    <a:pt x="285" y="344"/>
                    <a:pt x="285" y="344"/>
                    <a:pt x="285" y="344"/>
                  </a:cubicBezTo>
                  <a:cubicBezTo>
                    <a:pt x="287" y="352"/>
                    <a:pt x="287" y="352"/>
                    <a:pt x="287" y="352"/>
                  </a:cubicBezTo>
                  <a:cubicBezTo>
                    <a:pt x="287" y="344"/>
                    <a:pt x="287" y="344"/>
                    <a:pt x="287" y="344"/>
                  </a:cubicBezTo>
                  <a:cubicBezTo>
                    <a:pt x="286" y="344"/>
                    <a:pt x="286" y="344"/>
                    <a:pt x="285" y="344"/>
                  </a:cubicBezTo>
                  <a:cubicBezTo>
                    <a:pt x="287" y="352"/>
                    <a:pt x="287" y="352"/>
                    <a:pt x="287" y="352"/>
                  </a:cubicBezTo>
                  <a:cubicBezTo>
                    <a:pt x="287" y="344"/>
                    <a:pt x="287" y="344"/>
                    <a:pt x="287" y="344"/>
                  </a:cubicBezTo>
                  <a:cubicBezTo>
                    <a:pt x="287" y="352"/>
                    <a:pt x="287" y="352"/>
                    <a:pt x="287" y="352"/>
                  </a:cubicBezTo>
                  <a:cubicBezTo>
                    <a:pt x="288" y="344"/>
                    <a:pt x="288" y="344"/>
                    <a:pt x="288" y="344"/>
                  </a:cubicBezTo>
                  <a:cubicBezTo>
                    <a:pt x="288" y="344"/>
                    <a:pt x="287" y="344"/>
                    <a:pt x="287" y="344"/>
                  </a:cubicBezTo>
                  <a:cubicBezTo>
                    <a:pt x="287" y="352"/>
                    <a:pt x="287" y="352"/>
                    <a:pt x="287" y="352"/>
                  </a:cubicBezTo>
                  <a:cubicBezTo>
                    <a:pt x="288" y="344"/>
                    <a:pt x="288" y="344"/>
                    <a:pt x="288" y="344"/>
                  </a:cubicBezTo>
                  <a:cubicBezTo>
                    <a:pt x="287" y="351"/>
                    <a:pt x="287" y="351"/>
                    <a:pt x="287" y="351"/>
                  </a:cubicBezTo>
                  <a:cubicBezTo>
                    <a:pt x="289" y="344"/>
                    <a:pt x="289" y="344"/>
                    <a:pt x="289" y="344"/>
                  </a:cubicBezTo>
                  <a:cubicBezTo>
                    <a:pt x="289" y="344"/>
                    <a:pt x="288" y="344"/>
                    <a:pt x="288" y="344"/>
                  </a:cubicBezTo>
                  <a:cubicBezTo>
                    <a:pt x="287" y="351"/>
                    <a:pt x="287" y="351"/>
                    <a:pt x="287" y="351"/>
                  </a:cubicBezTo>
                  <a:cubicBezTo>
                    <a:pt x="289" y="344"/>
                    <a:pt x="289" y="344"/>
                    <a:pt x="289" y="344"/>
                  </a:cubicBezTo>
                  <a:cubicBezTo>
                    <a:pt x="288" y="347"/>
                    <a:pt x="288" y="347"/>
                    <a:pt x="288" y="347"/>
                  </a:cubicBezTo>
                  <a:cubicBezTo>
                    <a:pt x="289" y="344"/>
                    <a:pt x="289" y="344"/>
                    <a:pt x="289" y="344"/>
                  </a:cubicBezTo>
                  <a:cubicBezTo>
                    <a:pt x="289" y="344"/>
                    <a:pt x="289" y="344"/>
                    <a:pt x="289" y="344"/>
                  </a:cubicBezTo>
                  <a:cubicBezTo>
                    <a:pt x="288" y="347"/>
                    <a:pt x="288" y="347"/>
                    <a:pt x="288" y="347"/>
                  </a:cubicBezTo>
                  <a:cubicBezTo>
                    <a:pt x="289" y="344"/>
                    <a:pt x="289" y="344"/>
                    <a:pt x="289" y="344"/>
                  </a:cubicBezTo>
                  <a:cubicBezTo>
                    <a:pt x="289" y="344"/>
                    <a:pt x="288" y="344"/>
                    <a:pt x="288" y="344"/>
                  </a:cubicBezTo>
                  <a:cubicBezTo>
                    <a:pt x="285" y="342"/>
                    <a:pt x="279" y="340"/>
                    <a:pt x="271" y="336"/>
                  </a:cubicBezTo>
                  <a:cubicBezTo>
                    <a:pt x="243" y="322"/>
                    <a:pt x="188" y="295"/>
                    <a:pt x="139" y="271"/>
                  </a:cubicBezTo>
                  <a:cubicBezTo>
                    <a:pt x="114" y="259"/>
                    <a:pt x="92" y="248"/>
                    <a:pt x="74" y="240"/>
                  </a:cubicBezTo>
                  <a:cubicBezTo>
                    <a:pt x="66" y="236"/>
                    <a:pt x="59" y="232"/>
                    <a:pt x="53" y="230"/>
                  </a:cubicBezTo>
                  <a:cubicBezTo>
                    <a:pt x="51" y="229"/>
                    <a:pt x="49" y="228"/>
                    <a:pt x="47" y="227"/>
                  </a:cubicBezTo>
                  <a:cubicBezTo>
                    <a:pt x="46" y="227"/>
                    <a:pt x="45" y="227"/>
                    <a:pt x="44" y="226"/>
                  </a:cubicBezTo>
                  <a:cubicBezTo>
                    <a:pt x="44" y="226"/>
                    <a:pt x="43" y="226"/>
                    <a:pt x="43" y="226"/>
                  </a:cubicBezTo>
                  <a:cubicBezTo>
                    <a:pt x="42" y="226"/>
                    <a:pt x="42" y="226"/>
                    <a:pt x="41" y="226"/>
                  </a:cubicBezTo>
                  <a:cubicBezTo>
                    <a:pt x="40" y="226"/>
                    <a:pt x="39" y="226"/>
                    <a:pt x="38" y="226"/>
                  </a:cubicBezTo>
                  <a:cubicBezTo>
                    <a:pt x="38" y="226"/>
                    <a:pt x="37" y="227"/>
                    <a:pt x="36" y="227"/>
                  </a:cubicBezTo>
                  <a:cubicBezTo>
                    <a:pt x="35" y="228"/>
                    <a:pt x="34" y="229"/>
                    <a:pt x="34" y="230"/>
                  </a:cubicBezTo>
                  <a:cubicBezTo>
                    <a:pt x="31" y="234"/>
                    <a:pt x="32" y="239"/>
                    <a:pt x="36" y="241"/>
                  </a:cubicBezTo>
                  <a:cubicBezTo>
                    <a:pt x="242" y="370"/>
                    <a:pt x="242" y="370"/>
                    <a:pt x="242" y="370"/>
                  </a:cubicBezTo>
                  <a:cubicBezTo>
                    <a:pt x="246" y="363"/>
                    <a:pt x="246" y="363"/>
                    <a:pt x="246" y="363"/>
                  </a:cubicBezTo>
                  <a:cubicBezTo>
                    <a:pt x="250" y="355"/>
                    <a:pt x="250" y="355"/>
                    <a:pt x="250" y="355"/>
                  </a:cubicBezTo>
                  <a:cubicBezTo>
                    <a:pt x="250" y="355"/>
                    <a:pt x="202" y="331"/>
                    <a:pt x="153" y="306"/>
                  </a:cubicBezTo>
                  <a:cubicBezTo>
                    <a:pt x="128" y="294"/>
                    <a:pt x="103" y="281"/>
                    <a:pt x="84" y="272"/>
                  </a:cubicBezTo>
                  <a:cubicBezTo>
                    <a:pt x="74" y="267"/>
                    <a:pt x="66" y="263"/>
                    <a:pt x="60" y="261"/>
                  </a:cubicBezTo>
                  <a:cubicBezTo>
                    <a:pt x="57" y="259"/>
                    <a:pt x="55" y="258"/>
                    <a:pt x="53" y="257"/>
                  </a:cubicBezTo>
                  <a:cubicBezTo>
                    <a:pt x="52" y="257"/>
                    <a:pt x="51" y="257"/>
                    <a:pt x="50" y="256"/>
                  </a:cubicBezTo>
                  <a:cubicBezTo>
                    <a:pt x="49" y="256"/>
                    <a:pt x="49" y="256"/>
                    <a:pt x="48" y="256"/>
                  </a:cubicBezTo>
                  <a:cubicBezTo>
                    <a:pt x="48" y="256"/>
                    <a:pt x="47" y="256"/>
                    <a:pt x="46" y="256"/>
                  </a:cubicBezTo>
                  <a:cubicBezTo>
                    <a:pt x="46" y="256"/>
                    <a:pt x="45" y="256"/>
                    <a:pt x="44" y="256"/>
                  </a:cubicBezTo>
                  <a:cubicBezTo>
                    <a:pt x="43" y="256"/>
                    <a:pt x="42" y="257"/>
                    <a:pt x="41" y="257"/>
                  </a:cubicBezTo>
                  <a:cubicBezTo>
                    <a:pt x="41" y="258"/>
                    <a:pt x="40" y="259"/>
                    <a:pt x="39" y="260"/>
                  </a:cubicBezTo>
                  <a:cubicBezTo>
                    <a:pt x="38" y="262"/>
                    <a:pt x="37" y="264"/>
                    <a:pt x="38" y="266"/>
                  </a:cubicBezTo>
                  <a:cubicBezTo>
                    <a:pt x="39" y="268"/>
                    <a:pt x="40" y="270"/>
                    <a:pt x="42" y="271"/>
                  </a:cubicBezTo>
                  <a:cubicBezTo>
                    <a:pt x="42" y="271"/>
                    <a:pt x="44" y="272"/>
                    <a:pt x="49" y="275"/>
                  </a:cubicBezTo>
                  <a:cubicBezTo>
                    <a:pt x="64" y="284"/>
                    <a:pt x="101" y="306"/>
                    <a:pt x="135" y="326"/>
                  </a:cubicBezTo>
                  <a:cubicBezTo>
                    <a:pt x="152" y="337"/>
                    <a:pt x="168" y="347"/>
                    <a:pt x="180" y="354"/>
                  </a:cubicBezTo>
                  <a:cubicBezTo>
                    <a:pt x="185" y="358"/>
                    <a:pt x="190" y="361"/>
                    <a:pt x="193" y="364"/>
                  </a:cubicBezTo>
                  <a:cubicBezTo>
                    <a:pt x="195" y="365"/>
                    <a:pt x="196" y="366"/>
                    <a:pt x="197" y="366"/>
                  </a:cubicBezTo>
                  <a:cubicBezTo>
                    <a:pt x="197" y="367"/>
                    <a:pt x="197" y="367"/>
                    <a:pt x="197" y="367"/>
                  </a:cubicBezTo>
                  <a:cubicBezTo>
                    <a:pt x="197" y="366"/>
                    <a:pt x="197" y="366"/>
                    <a:pt x="197" y="366"/>
                  </a:cubicBezTo>
                  <a:cubicBezTo>
                    <a:pt x="197" y="367"/>
                    <a:pt x="197" y="367"/>
                    <a:pt x="197" y="367"/>
                  </a:cubicBezTo>
                  <a:cubicBezTo>
                    <a:pt x="197" y="367"/>
                    <a:pt x="197" y="367"/>
                    <a:pt x="197" y="367"/>
                  </a:cubicBezTo>
                  <a:cubicBezTo>
                    <a:pt x="197" y="366"/>
                    <a:pt x="197" y="366"/>
                    <a:pt x="197" y="366"/>
                  </a:cubicBezTo>
                  <a:cubicBezTo>
                    <a:pt x="197" y="367"/>
                    <a:pt x="197" y="367"/>
                    <a:pt x="197" y="367"/>
                  </a:cubicBezTo>
                  <a:cubicBezTo>
                    <a:pt x="200" y="364"/>
                    <a:pt x="200" y="364"/>
                    <a:pt x="200" y="364"/>
                  </a:cubicBezTo>
                  <a:cubicBezTo>
                    <a:pt x="196" y="366"/>
                    <a:pt x="196" y="366"/>
                    <a:pt x="196" y="366"/>
                  </a:cubicBezTo>
                  <a:cubicBezTo>
                    <a:pt x="197" y="366"/>
                    <a:pt x="197" y="366"/>
                    <a:pt x="197" y="367"/>
                  </a:cubicBezTo>
                  <a:cubicBezTo>
                    <a:pt x="200" y="364"/>
                    <a:pt x="200" y="364"/>
                    <a:pt x="200" y="364"/>
                  </a:cubicBezTo>
                  <a:cubicBezTo>
                    <a:pt x="196" y="366"/>
                    <a:pt x="196" y="366"/>
                    <a:pt x="196" y="366"/>
                  </a:cubicBezTo>
                  <a:cubicBezTo>
                    <a:pt x="203" y="362"/>
                    <a:pt x="203" y="362"/>
                    <a:pt x="203" y="362"/>
                  </a:cubicBezTo>
                  <a:cubicBezTo>
                    <a:pt x="195" y="362"/>
                    <a:pt x="195" y="362"/>
                    <a:pt x="195" y="362"/>
                  </a:cubicBezTo>
                  <a:cubicBezTo>
                    <a:pt x="195" y="364"/>
                    <a:pt x="196" y="365"/>
                    <a:pt x="196" y="366"/>
                  </a:cubicBezTo>
                  <a:cubicBezTo>
                    <a:pt x="203" y="362"/>
                    <a:pt x="203" y="362"/>
                    <a:pt x="203" y="362"/>
                  </a:cubicBezTo>
                  <a:cubicBezTo>
                    <a:pt x="195" y="362"/>
                    <a:pt x="195" y="362"/>
                    <a:pt x="195" y="362"/>
                  </a:cubicBezTo>
                  <a:cubicBezTo>
                    <a:pt x="203" y="362"/>
                    <a:pt x="203" y="362"/>
                    <a:pt x="203" y="362"/>
                  </a:cubicBezTo>
                  <a:cubicBezTo>
                    <a:pt x="197" y="358"/>
                    <a:pt x="197" y="358"/>
                    <a:pt x="197" y="358"/>
                  </a:cubicBezTo>
                  <a:cubicBezTo>
                    <a:pt x="196" y="359"/>
                    <a:pt x="195" y="361"/>
                    <a:pt x="195" y="362"/>
                  </a:cubicBezTo>
                  <a:cubicBezTo>
                    <a:pt x="203" y="362"/>
                    <a:pt x="203" y="362"/>
                    <a:pt x="203" y="362"/>
                  </a:cubicBezTo>
                  <a:cubicBezTo>
                    <a:pt x="197" y="358"/>
                    <a:pt x="197" y="358"/>
                    <a:pt x="197" y="358"/>
                  </a:cubicBezTo>
                  <a:cubicBezTo>
                    <a:pt x="203" y="362"/>
                    <a:pt x="203" y="362"/>
                    <a:pt x="203" y="362"/>
                  </a:cubicBezTo>
                  <a:cubicBezTo>
                    <a:pt x="206" y="355"/>
                    <a:pt x="206" y="355"/>
                    <a:pt x="206" y="355"/>
                  </a:cubicBezTo>
                  <a:cubicBezTo>
                    <a:pt x="60" y="296"/>
                    <a:pt x="60" y="296"/>
                    <a:pt x="60" y="296"/>
                  </a:cubicBezTo>
                  <a:cubicBezTo>
                    <a:pt x="56" y="294"/>
                    <a:pt x="52" y="296"/>
                    <a:pt x="50" y="300"/>
                  </a:cubicBezTo>
                  <a:cubicBezTo>
                    <a:pt x="48" y="304"/>
                    <a:pt x="49" y="308"/>
                    <a:pt x="53" y="311"/>
                  </a:cubicBezTo>
                  <a:cubicBezTo>
                    <a:pt x="53" y="311"/>
                    <a:pt x="55" y="312"/>
                    <a:pt x="58" y="314"/>
                  </a:cubicBezTo>
                  <a:cubicBezTo>
                    <a:pt x="70" y="321"/>
                    <a:pt x="99" y="338"/>
                    <a:pt x="124" y="354"/>
                  </a:cubicBezTo>
                  <a:cubicBezTo>
                    <a:pt x="137" y="362"/>
                    <a:pt x="150" y="369"/>
                    <a:pt x="158" y="375"/>
                  </a:cubicBezTo>
                  <a:cubicBezTo>
                    <a:pt x="163" y="378"/>
                    <a:pt x="166" y="380"/>
                    <a:pt x="169" y="382"/>
                  </a:cubicBezTo>
                  <a:cubicBezTo>
                    <a:pt x="170" y="383"/>
                    <a:pt x="171" y="383"/>
                    <a:pt x="171" y="384"/>
                  </a:cubicBezTo>
                  <a:cubicBezTo>
                    <a:pt x="171" y="384"/>
                    <a:pt x="171" y="384"/>
                    <a:pt x="171" y="384"/>
                  </a:cubicBezTo>
                  <a:cubicBezTo>
                    <a:pt x="174" y="381"/>
                    <a:pt x="174" y="381"/>
                    <a:pt x="174" y="381"/>
                  </a:cubicBezTo>
                  <a:cubicBezTo>
                    <a:pt x="171" y="383"/>
                    <a:pt x="171" y="383"/>
                    <a:pt x="171" y="383"/>
                  </a:cubicBezTo>
                  <a:cubicBezTo>
                    <a:pt x="171" y="384"/>
                    <a:pt x="171" y="384"/>
                    <a:pt x="171" y="384"/>
                  </a:cubicBezTo>
                  <a:cubicBezTo>
                    <a:pt x="174" y="381"/>
                    <a:pt x="174" y="381"/>
                    <a:pt x="174" y="381"/>
                  </a:cubicBezTo>
                  <a:cubicBezTo>
                    <a:pt x="171" y="383"/>
                    <a:pt x="171" y="383"/>
                    <a:pt x="171" y="383"/>
                  </a:cubicBezTo>
                  <a:cubicBezTo>
                    <a:pt x="177" y="379"/>
                    <a:pt x="177" y="379"/>
                    <a:pt x="177" y="379"/>
                  </a:cubicBezTo>
                  <a:cubicBezTo>
                    <a:pt x="170" y="382"/>
                    <a:pt x="170" y="382"/>
                    <a:pt x="170" y="382"/>
                  </a:cubicBezTo>
                  <a:cubicBezTo>
                    <a:pt x="171" y="383"/>
                    <a:pt x="171" y="383"/>
                    <a:pt x="171" y="383"/>
                  </a:cubicBezTo>
                  <a:cubicBezTo>
                    <a:pt x="177" y="379"/>
                    <a:pt x="177" y="379"/>
                    <a:pt x="177" y="379"/>
                  </a:cubicBezTo>
                  <a:cubicBezTo>
                    <a:pt x="170" y="382"/>
                    <a:pt x="170" y="382"/>
                    <a:pt x="170" y="382"/>
                  </a:cubicBezTo>
                  <a:cubicBezTo>
                    <a:pt x="177" y="379"/>
                    <a:pt x="177" y="379"/>
                    <a:pt x="177" y="379"/>
                  </a:cubicBezTo>
                  <a:cubicBezTo>
                    <a:pt x="169" y="379"/>
                    <a:pt x="169" y="379"/>
                    <a:pt x="169" y="379"/>
                  </a:cubicBezTo>
                  <a:cubicBezTo>
                    <a:pt x="169" y="381"/>
                    <a:pt x="170" y="382"/>
                    <a:pt x="170" y="382"/>
                  </a:cubicBezTo>
                  <a:cubicBezTo>
                    <a:pt x="177" y="379"/>
                    <a:pt x="177" y="379"/>
                    <a:pt x="177" y="379"/>
                  </a:cubicBezTo>
                  <a:cubicBezTo>
                    <a:pt x="169" y="379"/>
                    <a:pt x="169" y="379"/>
                    <a:pt x="169" y="379"/>
                  </a:cubicBezTo>
                  <a:cubicBezTo>
                    <a:pt x="177" y="379"/>
                    <a:pt x="177" y="379"/>
                    <a:pt x="177" y="379"/>
                  </a:cubicBezTo>
                  <a:cubicBezTo>
                    <a:pt x="171" y="375"/>
                    <a:pt x="171" y="375"/>
                    <a:pt x="171" y="375"/>
                  </a:cubicBezTo>
                  <a:cubicBezTo>
                    <a:pt x="170" y="376"/>
                    <a:pt x="169" y="378"/>
                    <a:pt x="169" y="379"/>
                  </a:cubicBezTo>
                  <a:cubicBezTo>
                    <a:pt x="177" y="379"/>
                    <a:pt x="177" y="379"/>
                    <a:pt x="177" y="379"/>
                  </a:cubicBezTo>
                  <a:cubicBezTo>
                    <a:pt x="171" y="375"/>
                    <a:pt x="171" y="375"/>
                    <a:pt x="171" y="375"/>
                  </a:cubicBezTo>
                  <a:cubicBezTo>
                    <a:pt x="171" y="374"/>
                    <a:pt x="171" y="374"/>
                    <a:pt x="171" y="374"/>
                  </a:cubicBezTo>
                  <a:cubicBezTo>
                    <a:pt x="177" y="379"/>
                    <a:pt x="177" y="379"/>
                    <a:pt x="177" y="379"/>
                  </a:cubicBezTo>
                  <a:cubicBezTo>
                    <a:pt x="174" y="372"/>
                    <a:pt x="174" y="372"/>
                    <a:pt x="174" y="372"/>
                  </a:cubicBezTo>
                  <a:cubicBezTo>
                    <a:pt x="173" y="372"/>
                    <a:pt x="172" y="373"/>
                    <a:pt x="171" y="374"/>
                  </a:cubicBezTo>
                  <a:cubicBezTo>
                    <a:pt x="177" y="379"/>
                    <a:pt x="177" y="379"/>
                    <a:pt x="177" y="379"/>
                  </a:cubicBezTo>
                  <a:cubicBezTo>
                    <a:pt x="174" y="372"/>
                    <a:pt x="174" y="372"/>
                    <a:pt x="174" y="372"/>
                  </a:cubicBezTo>
                  <a:cubicBezTo>
                    <a:pt x="177" y="378"/>
                    <a:pt x="177" y="378"/>
                    <a:pt x="177" y="378"/>
                  </a:cubicBezTo>
                  <a:cubicBezTo>
                    <a:pt x="176" y="371"/>
                    <a:pt x="176" y="371"/>
                    <a:pt x="176" y="371"/>
                  </a:cubicBezTo>
                  <a:cubicBezTo>
                    <a:pt x="176" y="371"/>
                    <a:pt x="175" y="371"/>
                    <a:pt x="174" y="372"/>
                  </a:cubicBezTo>
                  <a:cubicBezTo>
                    <a:pt x="177" y="378"/>
                    <a:pt x="177" y="378"/>
                    <a:pt x="177" y="378"/>
                  </a:cubicBezTo>
                  <a:cubicBezTo>
                    <a:pt x="176" y="371"/>
                    <a:pt x="176" y="371"/>
                    <a:pt x="176" y="371"/>
                  </a:cubicBezTo>
                  <a:cubicBezTo>
                    <a:pt x="177" y="376"/>
                    <a:pt x="177" y="376"/>
                    <a:pt x="177" y="376"/>
                  </a:cubicBezTo>
                  <a:cubicBezTo>
                    <a:pt x="177" y="371"/>
                    <a:pt x="177" y="371"/>
                    <a:pt x="177" y="371"/>
                  </a:cubicBezTo>
                  <a:cubicBezTo>
                    <a:pt x="177" y="371"/>
                    <a:pt x="176" y="371"/>
                    <a:pt x="176" y="371"/>
                  </a:cubicBezTo>
                  <a:cubicBezTo>
                    <a:pt x="177" y="376"/>
                    <a:pt x="177" y="376"/>
                    <a:pt x="177" y="376"/>
                  </a:cubicBezTo>
                  <a:cubicBezTo>
                    <a:pt x="177" y="371"/>
                    <a:pt x="177" y="371"/>
                    <a:pt x="177" y="371"/>
                  </a:cubicBezTo>
                  <a:cubicBezTo>
                    <a:pt x="177" y="373"/>
                    <a:pt x="177" y="373"/>
                    <a:pt x="177" y="373"/>
                  </a:cubicBezTo>
                  <a:cubicBezTo>
                    <a:pt x="177" y="371"/>
                    <a:pt x="177" y="371"/>
                    <a:pt x="177" y="371"/>
                  </a:cubicBezTo>
                  <a:cubicBezTo>
                    <a:pt x="177" y="371"/>
                    <a:pt x="177" y="371"/>
                    <a:pt x="177" y="371"/>
                  </a:cubicBezTo>
                  <a:cubicBezTo>
                    <a:pt x="177" y="373"/>
                    <a:pt x="177" y="373"/>
                    <a:pt x="177" y="373"/>
                  </a:cubicBezTo>
                  <a:cubicBezTo>
                    <a:pt x="177" y="371"/>
                    <a:pt x="177" y="371"/>
                    <a:pt x="177" y="371"/>
                  </a:cubicBezTo>
                  <a:cubicBezTo>
                    <a:pt x="177" y="371"/>
                    <a:pt x="177" y="371"/>
                    <a:pt x="177" y="371"/>
                  </a:cubicBezTo>
                  <a:cubicBezTo>
                    <a:pt x="176" y="371"/>
                    <a:pt x="173" y="370"/>
                    <a:pt x="170" y="369"/>
                  </a:cubicBezTo>
                  <a:cubicBezTo>
                    <a:pt x="158" y="367"/>
                    <a:pt x="135" y="360"/>
                    <a:pt x="115" y="355"/>
                  </a:cubicBezTo>
                  <a:cubicBezTo>
                    <a:pt x="105" y="352"/>
                    <a:pt x="95" y="349"/>
                    <a:pt x="88" y="347"/>
                  </a:cubicBezTo>
                  <a:cubicBezTo>
                    <a:pt x="84" y="346"/>
                    <a:pt x="81" y="345"/>
                    <a:pt x="78" y="345"/>
                  </a:cubicBezTo>
                  <a:cubicBezTo>
                    <a:pt x="77" y="344"/>
                    <a:pt x="76" y="344"/>
                    <a:pt x="75" y="344"/>
                  </a:cubicBezTo>
                  <a:cubicBezTo>
                    <a:pt x="74" y="344"/>
                    <a:pt x="73" y="344"/>
                    <a:pt x="71" y="344"/>
                  </a:cubicBezTo>
                  <a:cubicBezTo>
                    <a:pt x="71" y="344"/>
                    <a:pt x="70" y="344"/>
                    <a:pt x="69" y="344"/>
                  </a:cubicBezTo>
                  <a:cubicBezTo>
                    <a:pt x="69" y="344"/>
                    <a:pt x="68" y="344"/>
                    <a:pt x="67" y="345"/>
                  </a:cubicBezTo>
                  <a:cubicBezTo>
                    <a:pt x="66" y="345"/>
                    <a:pt x="65" y="346"/>
                    <a:pt x="64" y="348"/>
                  </a:cubicBezTo>
                  <a:cubicBezTo>
                    <a:pt x="62" y="351"/>
                    <a:pt x="63" y="357"/>
                    <a:pt x="67" y="359"/>
                  </a:cubicBezTo>
                  <a:cubicBezTo>
                    <a:pt x="117" y="390"/>
                    <a:pt x="117" y="390"/>
                    <a:pt x="117" y="390"/>
                  </a:cubicBezTo>
                  <a:cubicBezTo>
                    <a:pt x="121" y="383"/>
                    <a:pt x="121" y="383"/>
                    <a:pt x="121" y="383"/>
                  </a:cubicBezTo>
                  <a:cubicBezTo>
                    <a:pt x="114" y="379"/>
                    <a:pt x="114" y="379"/>
                    <a:pt x="114" y="379"/>
                  </a:cubicBezTo>
                  <a:cubicBezTo>
                    <a:pt x="121" y="383"/>
                    <a:pt x="121" y="383"/>
                    <a:pt x="121" y="383"/>
                  </a:cubicBezTo>
                  <a:cubicBezTo>
                    <a:pt x="116" y="377"/>
                    <a:pt x="116" y="377"/>
                    <a:pt x="116" y="377"/>
                  </a:cubicBezTo>
                  <a:cubicBezTo>
                    <a:pt x="116" y="377"/>
                    <a:pt x="115" y="378"/>
                    <a:pt x="114" y="379"/>
                  </a:cubicBezTo>
                  <a:cubicBezTo>
                    <a:pt x="121" y="383"/>
                    <a:pt x="121" y="383"/>
                    <a:pt x="121" y="383"/>
                  </a:cubicBezTo>
                  <a:cubicBezTo>
                    <a:pt x="116" y="377"/>
                    <a:pt x="116" y="377"/>
                    <a:pt x="116" y="377"/>
                  </a:cubicBezTo>
                  <a:cubicBezTo>
                    <a:pt x="121" y="383"/>
                    <a:pt x="121" y="383"/>
                    <a:pt x="121" y="383"/>
                  </a:cubicBezTo>
                  <a:cubicBezTo>
                    <a:pt x="118" y="376"/>
                    <a:pt x="118" y="376"/>
                    <a:pt x="118" y="376"/>
                  </a:cubicBezTo>
                  <a:cubicBezTo>
                    <a:pt x="117" y="376"/>
                    <a:pt x="117" y="376"/>
                    <a:pt x="116" y="377"/>
                  </a:cubicBezTo>
                  <a:cubicBezTo>
                    <a:pt x="121" y="383"/>
                    <a:pt x="121" y="383"/>
                    <a:pt x="121" y="383"/>
                  </a:cubicBezTo>
                  <a:cubicBezTo>
                    <a:pt x="118" y="376"/>
                    <a:pt x="118" y="376"/>
                    <a:pt x="118" y="376"/>
                  </a:cubicBezTo>
                  <a:cubicBezTo>
                    <a:pt x="120" y="381"/>
                    <a:pt x="120" y="381"/>
                    <a:pt x="120" y="381"/>
                  </a:cubicBezTo>
                  <a:cubicBezTo>
                    <a:pt x="118" y="376"/>
                    <a:pt x="118" y="376"/>
                    <a:pt x="118" y="376"/>
                  </a:cubicBezTo>
                  <a:cubicBezTo>
                    <a:pt x="118" y="376"/>
                    <a:pt x="118" y="376"/>
                    <a:pt x="118" y="376"/>
                  </a:cubicBezTo>
                  <a:cubicBezTo>
                    <a:pt x="120" y="381"/>
                    <a:pt x="120" y="381"/>
                    <a:pt x="120" y="381"/>
                  </a:cubicBezTo>
                  <a:cubicBezTo>
                    <a:pt x="118" y="376"/>
                    <a:pt x="118" y="376"/>
                    <a:pt x="118" y="376"/>
                  </a:cubicBezTo>
                  <a:cubicBezTo>
                    <a:pt x="118" y="376"/>
                    <a:pt x="118" y="376"/>
                    <a:pt x="118" y="376"/>
                  </a:cubicBezTo>
                  <a:cubicBezTo>
                    <a:pt x="118" y="376"/>
                    <a:pt x="117" y="376"/>
                    <a:pt x="116" y="376"/>
                  </a:cubicBezTo>
                  <a:cubicBezTo>
                    <a:pt x="110" y="377"/>
                    <a:pt x="101" y="379"/>
                    <a:pt x="92" y="380"/>
                  </a:cubicBezTo>
                  <a:cubicBezTo>
                    <a:pt x="88" y="381"/>
                    <a:pt x="84" y="382"/>
                    <a:pt x="82" y="382"/>
                  </a:cubicBezTo>
                  <a:cubicBezTo>
                    <a:pt x="80" y="382"/>
                    <a:pt x="79" y="383"/>
                    <a:pt x="78" y="383"/>
                  </a:cubicBezTo>
                  <a:cubicBezTo>
                    <a:pt x="78" y="383"/>
                    <a:pt x="77" y="383"/>
                    <a:pt x="77" y="383"/>
                  </a:cubicBezTo>
                  <a:cubicBezTo>
                    <a:pt x="77" y="383"/>
                    <a:pt x="77" y="383"/>
                    <a:pt x="76" y="383"/>
                  </a:cubicBezTo>
                  <a:cubicBezTo>
                    <a:pt x="76" y="383"/>
                    <a:pt x="76" y="383"/>
                    <a:pt x="75" y="384"/>
                  </a:cubicBezTo>
                  <a:cubicBezTo>
                    <a:pt x="75" y="384"/>
                    <a:pt x="75" y="384"/>
                    <a:pt x="74" y="384"/>
                  </a:cubicBezTo>
                  <a:cubicBezTo>
                    <a:pt x="74" y="384"/>
                    <a:pt x="74" y="384"/>
                    <a:pt x="73" y="385"/>
                  </a:cubicBezTo>
                  <a:cubicBezTo>
                    <a:pt x="73" y="385"/>
                    <a:pt x="72" y="386"/>
                    <a:pt x="71" y="387"/>
                  </a:cubicBezTo>
                  <a:cubicBezTo>
                    <a:pt x="69" y="391"/>
                    <a:pt x="70" y="396"/>
                    <a:pt x="74" y="398"/>
                  </a:cubicBezTo>
                  <a:cubicBezTo>
                    <a:pt x="78" y="400"/>
                    <a:pt x="78" y="400"/>
                    <a:pt x="78" y="400"/>
                  </a:cubicBezTo>
                  <a:cubicBezTo>
                    <a:pt x="82" y="403"/>
                    <a:pt x="87" y="402"/>
                    <a:pt x="89" y="398"/>
                  </a:cubicBezTo>
                  <a:cubicBezTo>
                    <a:pt x="91" y="394"/>
                    <a:pt x="90" y="389"/>
                    <a:pt x="86"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82" name="Freeform 115">
              <a:extLst>
                <a:ext uri="{FF2B5EF4-FFF2-40B4-BE49-F238E27FC236}">
                  <a16:creationId xmlns:a16="http://schemas.microsoft.com/office/drawing/2014/main" id="{53DAC96B-9C9D-4797-9271-A70A516D2A86}"/>
                </a:ext>
              </a:extLst>
            </p:cNvPr>
            <p:cNvSpPr>
              <a:spLocks/>
            </p:cNvSpPr>
            <p:nvPr/>
          </p:nvSpPr>
          <p:spPr bwMode="auto">
            <a:xfrm>
              <a:off x="2087699" y="2400411"/>
              <a:ext cx="666750" cy="627063"/>
            </a:xfrm>
            <a:custGeom>
              <a:avLst/>
              <a:gdLst>
                <a:gd name="T0" fmla="*/ 75 w 424"/>
                <a:gd name="T1" fmla="*/ 343 h 399"/>
                <a:gd name="T2" fmla="*/ 67 w 424"/>
                <a:gd name="T3" fmla="*/ 343 h 399"/>
                <a:gd name="T4" fmla="*/ 67 w 424"/>
                <a:gd name="T5" fmla="*/ 343 h 399"/>
                <a:gd name="T6" fmla="*/ 68 w 424"/>
                <a:gd name="T7" fmla="*/ 334 h 399"/>
                <a:gd name="T8" fmla="*/ 60 w 424"/>
                <a:gd name="T9" fmla="*/ 295 h 399"/>
                <a:gd name="T10" fmla="*/ 56 w 424"/>
                <a:gd name="T11" fmla="*/ 295 h 399"/>
                <a:gd name="T12" fmla="*/ 41 w 424"/>
                <a:gd name="T13" fmla="*/ 286 h 399"/>
                <a:gd name="T14" fmla="*/ 48 w 424"/>
                <a:gd name="T15" fmla="*/ 250 h 399"/>
                <a:gd name="T16" fmla="*/ 41 w 424"/>
                <a:gd name="T17" fmla="*/ 250 h 399"/>
                <a:gd name="T18" fmla="*/ 31 w 424"/>
                <a:gd name="T19" fmla="*/ 244 h 399"/>
                <a:gd name="T20" fmla="*/ 34 w 424"/>
                <a:gd name="T21" fmla="*/ 207 h 399"/>
                <a:gd name="T22" fmla="*/ 32 w 424"/>
                <a:gd name="T23" fmla="*/ 178 h 399"/>
                <a:gd name="T24" fmla="*/ 30 w 424"/>
                <a:gd name="T25" fmla="*/ 177 h 399"/>
                <a:gd name="T26" fmla="*/ 30 w 424"/>
                <a:gd name="T27" fmla="*/ 177 h 399"/>
                <a:gd name="T28" fmla="*/ 35 w 424"/>
                <a:gd name="T29" fmla="*/ 170 h 399"/>
                <a:gd name="T30" fmla="*/ 9 w 424"/>
                <a:gd name="T31" fmla="*/ 125 h 399"/>
                <a:gd name="T32" fmla="*/ 11 w 424"/>
                <a:gd name="T33" fmla="*/ 128 h 399"/>
                <a:gd name="T34" fmla="*/ 48 w 424"/>
                <a:gd name="T35" fmla="*/ 113 h 399"/>
                <a:gd name="T36" fmla="*/ 79 w 424"/>
                <a:gd name="T37" fmla="*/ 89 h 399"/>
                <a:gd name="T38" fmla="*/ 79 w 424"/>
                <a:gd name="T39" fmla="*/ 89 h 399"/>
                <a:gd name="T40" fmla="*/ 80 w 424"/>
                <a:gd name="T41" fmla="*/ 95 h 399"/>
                <a:gd name="T42" fmla="*/ 114 w 424"/>
                <a:gd name="T43" fmla="*/ 91 h 399"/>
                <a:gd name="T44" fmla="*/ 196 w 424"/>
                <a:gd name="T45" fmla="*/ 75 h 399"/>
                <a:gd name="T46" fmla="*/ 224 w 424"/>
                <a:gd name="T47" fmla="*/ 71 h 399"/>
                <a:gd name="T48" fmla="*/ 221 w 424"/>
                <a:gd name="T49" fmla="*/ 57 h 399"/>
                <a:gd name="T50" fmla="*/ 217 w 424"/>
                <a:gd name="T51" fmla="*/ 60 h 399"/>
                <a:gd name="T52" fmla="*/ 215 w 424"/>
                <a:gd name="T53" fmla="*/ 60 h 399"/>
                <a:gd name="T54" fmla="*/ 304 w 424"/>
                <a:gd name="T55" fmla="*/ 39 h 399"/>
                <a:gd name="T56" fmla="*/ 344 w 424"/>
                <a:gd name="T57" fmla="*/ 38 h 399"/>
                <a:gd name="T58" fmla="*/ 340 w 424"/>
                <a:gd name="T59" fmla="*/ 41 h 399"/>
                <a:gd name="T60" fmla="*/ 383 w 424"/>
                <a:gd name="T61" fmla="*/ 31 h 399"/>
                <a:gd name="T62" fmla="*/ 366 w 424"/>
                <a:gd name="T63" fmla="*/ 24 h 399"/>
                <a:gd name="T64" fmla="*/ 371 w 424"/>
                <a:gd name="T65" fmla="*/ 30 h 399"/>
                <a:gd name="T66" fmla="*/ 415 w 424"/>
                <a:gd name="T67" fmla="*/ 13 h 399"/>
                <a:gd name="T68" fmla="*/ 358 w 424"/>
                <a:gd name="T69" fmla="*/ 25 h 399"/>
                <a:gd name="T70" fmla="*/ 334 w 424"/>
                <a:gd name="T71" fmla="*/ 26 h 399"/>
                <a:gd name="T72" fmla="*/ 292 w 424"/>
                <a:gd name="T73" fmla="*/ 45 h 399"/>
                <a:gd name="T74" fmla="*/ 217 w 424"/>
                <a:gd name="T75" fmla="*/ 44 h 399"/>
                <a:gd name="T76" fmla="*/ 230 w 424"/>
                <a:gd name="T77" fmla="*/ 62 h 399"/>
                <a:gd name="T78" fmla="*/ 230 w 424"/>
                <a:gd name="T79" fmla="*/ 62 h 399"/>
                <a:gd name="T80" fmla="*/ 228 w 424"/>
                <a:gd name="T81" fmla="*/ 56 h 399"/>
                <a:gd name="T82" fmla="*/ 188 w 424"/>
                <a:gd name="T83" fmla="*/ 62 h 399"/>
                <a:gd name="T84" fmla="*/ 193 w 424"/>
                <a:gd name="T85" fmla="*/ 59 h 399"/>
                <a:gd name="T86" fmla="*/ 193 w 424"/>
                <a:gd name="T87" fmla="*/ 59 h 399"/>
                <a:gd name="T88" fmla="*/ 105 w 424"/>
                <a:gd name="T89" fmla="*/ 81 h 399"/>
                <a:gd name="T90" fmla="*/ 75 w 424"/>
                <a:gd name="T91" fmla="*/ 81 h 399"/>
                <a:gd name="T92" fmla="*/ 40 w 424"/>
                <a:gd name="T93" fmla="*/ 113 h 399"/>
                <a:gd name="T94" fmla="*/ 2 w 424"/>
                <a:gd name="T95" fmla="*/ 121 h 399"/>
                <a:gd name="T96" fmla="*/ 22 w 424"/>
                <a:gd name="T97" fmla="*/ 176 h 399"/>
                <a:gd name="T98" fmla="*/ 23 w 424"/>
                <a:gd name="T99" fmla="*/ 202 h 399"/>
                <a:gd name="T100" fmla="*/ 27 w 424"/>
                <a:gd name="T101" fmla="*/ 203 h 399"/>
                <a:gd name="T102" fmla="*/ 25 w 424"/>
                <a:gd name="T103" fmla="*/ 206 h 399"/>
                <a:gd name="T104" fmla="*/ 23 w 424"/>
                <a:gd name="T105" fmla="*/ 242 h 399"/>
                <a:gd name="T106" fmla="*/ 23 w 424"/>
                <a:gd name="T107" fmla="*/ 241 h 399"/>
                <a:gd name="T108" fmla="*/ 32 w 424"/>
                <a:gd name="T109" fmla="*/ 246 h 399"/>
                <a:gd name="T110" fmla="*/ 38 w 424"/>
                <a:gd name="T111" fmla="*/ 286 h 399"/>
                <a:gd name="T112" fmla="*/ 41 w 424"/>
                <a:gd name="T113" fmla="*/ 286 h 399"/>
                <a:gd name="T114" fmla="*/ 41 w 424"/>
                <a:gd name="T115" fmla="*/ 286 h 399"/>
                <a:gd name="T116" fmla="*/ 36 w 424"/>
                <a:gd name="T117" fmla="*/ 293 h 399"/>
                <a:gd name="T118" fmla="*/ 52 w 424"/>
                <a:gd name="T119" fmla="*/ 334 h 399"/>
                <a:gd name="T120" fmla="*/ 52 w 424"/>
                <a:gd name="T121" fmla="*/ 338 h 399"/>
                <a:gd name="T122" fmla="*/ 67 w 424"/>
                <a:gd name="T123" fmla="*/ 343 h 399"/>
                <a:gd name="T124" fmla="*/ 87 w 424"/>
                <a:gd name="T125" fmla="*/ 39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4" h="399">
                  <a:moveTo>
                    <a:pt x="84" y="383"/>
                  </a:moveTo>
                  <a:cubicBezTo>
                    <a:pt x="78" y="379"/>
                    <a:pt x="78" y="379"/>
                    <a:pt x="78" y="379"/>
                  </a:cubicBezTo>
                  <a:cubicBezTo>
                    <a:pt x="74" y="386"/>
                    <a:pt x="74" y="386"/>
                    <a:pt x="74" y="386"/>
                  </a:cubicBezTo>
                  <a:cubicBezTo>
                    <a:pt x="82" y="384"/>
                    <a:pt x="82" y="384"/>
                    <a:pt x="82" y="384"/>
                  </a:cubicBezTo>
                  <a:cubicBezTo>
                    <a:pt x="82" y="384"/>
                    <a:pt x="82" y="382"/>
                    <a:pt x="81" y="378"/>
                  </a:cubicBezTo>
                  <a:cubicBezTo>
                    <a:pt x="80" y="372"/>
                    <a:pt x="78" y="363"/>
                    <a:pt x="77" y="356"/>
                  </a:cubicBezTo>
                  <a:cubicBezTo>
                    <a:pt x="76" y="352"/>
                    <a:pt x="76" y="349"/>
                    <a:pt x="75" y="346"/>
                  </a:cubicBezTo>
                  <a:cubicBezTo>
                    <a:pt x="75" y="345"/>
                    <a:pt x="75" y="344"/>
                    <a:pt x="75" y="343"/>
                  </a:cubicBezTo>
                  <a:cubicBezTo>
                    <a:pt x="75" y="343"/>
                    <a:pt x="75" y="343"/>
                    <a:pt x="75" y="343"/>
                  </a:cubicBezTo>
                  <a:cubicBezTo>
                    <a:pt x="75" y="343"/>
                    <a:pt x="75" y="343"/>
                    <a:pt x="75" y="343"/>
                  </a:cubicBezTo>
                  <a:cubicBezTo>
                    <a:pt x="75" y="343"/>
                    <a:pt x="75" y="343"/>
                    <a:pt x="75" y="343"/>
                  </a:cubicBezTo>
                  <a:cubicBezTo>
                    <a:pt x="69" y="343"/>
                    <a:pt x="69" y="343"/>
                    <a:pt x="69" y="343"/>
                  </a:cubicBezTo>
                  <a:cubicBezTo>
                    <a:pt x="75" y="343"/>
                    <a:pt x="75" y="343"/>
                    <a:pt x="75" y="343"/>
                  </a:cubicBezTo>
                  <a:cubicBezTo>
                    <a:pt x="75" y="343"/>
                    <a:pt x="75" y="343"/>
                    <a:pt x="75" y="343"/>
                  </a:cubicBezTo>
                  <a:cubicBezTo>
                    <a:pt x="69" y="343"/>
                    <a:pt x="69" y="343"/>
                    <a:pt x="69" y="343"/>
                  </a:cubicBezTo>
                  <a:cubicBezTo>
                    <a:pt x="75" y="343"/>
                    <a:pt x="75" y="343"/>
                    <a:pt x="75" y="343"/>
                  </a:cubicBezTo>
                  <a:cubicBezTo>
                    <a:pt x="67" y="343"/>
                    <a:pt x="67" y="343"/>
                    <a:pt x="67" y="343"/>
                  </a:cubicBezTo>
                  <a:cubicBezTo>
                    <a:pt x="75" y="344"/>
                    <a:pt x="75" y="344"/>
                    <a:pt x="75" y="344"/>
                  </a:cubicBezTo>
                  <a:cubicBezTo>
                    <a:pt x="75" y="344"/>
                    <a:pt x="75" y="343"/>
                    <a:pt x="75" y="343"/>
                  </a:cubicBezTo>
                  <a:cubicBezTo>
                    <a:pt x="67" y="343"/>
                    <a:pt x="67" y="343"/>
                    <a:pt x="67" y="343"/>
                  </a:cubicBezTo>
                  <a:cubicBezTo>
                    <a:pt x="75" y="344"/>
                    <a:pt x="75" y="344"/>
                    <a:pt x="75" y="344"/>
                  </a:cubicBezTo>
                  <a:cubicBezTo>
                    <a:pt x="67" y="343"/>
                    <a:pt x="67" y="343"/>
                    <a:pt x="67" y="343"/>
                  </a:cubicBezTo>
                  <a:cubicBezTo>
                    <a:pt x="74" y="345"/>
                    <a:pt x="74" y="345"/>
                    <a:pt x="74" y="345"/>
                  </a:cubicBezTo>
                  <a:cubicBezTo>
                    <a:pt x="75" y="345"/>
                    <a:pt x="75" y="344"/>
                    <a:pt x="75" y="344"/>
                  </a:cubicBezTo>
                  <a:cubicBezTo>
                    <a:pt x="67" y="343"/>
                    <a:pt x="67" y="343"/>
                    <a:pt x="67" y="343"/>
                  </a:cubicBezTo>
                  <a:cubicBezTo>
                    <a:pt x="74" y="345"/>
                    <a:pt x="74" y="345"/>
                    <a:pt x="74" y="345"/>
                  </a:cubicBezTo>
                  <a:cubicBezTo>
                    <a:pt x="67" y="343"/>
                    <a:pt x="67" y="343"/>
                    <a:pt x="67" y="343"/>
                  </a:cubicBezTo>
                  <a:cubicBezTo>
                    <a:pt x="73" y="348"/>
                    <a:pt x="73" y="348"/>
                    <a:pt x="73" y="348"/>
                  </a:cubicBezTo>
                  <a:cubicBezTo>
                    <a:pt x="74" y="346"/>
                    <a:pt x="74" y="346"/>
                    <a:pt x="74" y="345"/>
                  </a:cubicBezTo>
                  <a:cubicBezTo>
                    <a:pt x="67" y="343"/>
                    <a:pt x="67" y="343"/>
                    <a:pt x="67" y="343"/>
                  </a:cubicBezTo>
                  <a:cubicBezTo>
                    <a:pt x="73" y="348"/>
                    <a:pt x="73" y="348"/>
                    <a:pt x="73" y="348"/>
                  </a:cubicBezTo>
                  <a:cubicBezTo>
                    <a:pt x="75" y="346"/>
                    <a:pt x="75" y="344"/>
                    <a:pt x="75" y="341"/>
                  </a:cubicBezTo>
                  <a:cubicBezTo>
                    <a:pt x="74" y="339"/>
                    <a:pt x="73" y="337"/>
                    <a:pt x="71" y="336"/>
                  </a:cubicBezTo>
                  <a:cubicBezTo>
                    <a:pt x="64" y="332"/>
                    <a:pt x="64" y="332"/>
                    <a:pt x="64" y="332"/>
                  </a:cubicBezTo>
                  <a:cubicBezTo>
                    <a:pt x="60" y="339"/>
                    <a:pt x="60" y="339"/>
                    <a:pt x="60" y="339"/>
                  </a:cubicBezTo>
                  <a:cubicBezTo>
                    <a:pt x="67" y="343"/>
                    <a:pt x="67" y="343"/>
                    <a:pt x="67" y="343"/>
                  </a:cubicBezTo>
                  <a:cubicBezTo>
                    <a:pt x="68" y="342"/>
                    <a:pt x="68" y="341"/>
                    <a:pt x="68" y="341"/>
                  </a:cubicBezTo>
                  <a:cubicBezTo>
                    <a:pt x="68" y="340"/>
                    <a:pt x="68" y="340"/>
                    <a:pt x="68" y="339"/>
                  </a:cubicBezTo>
                  <a:cubicBezTo>
                    <a:pt x="68" y="338"/>
                    <a:pt x="68" y="338"/>
                    <a:pt x="68" y="338"/>
                  </a:cubicBezTo>
                  <a:cubicBezTo>
                    <a:pt x="68" y="337"/>
                    <a:pt x="68" y="336"/>
                    <a:pt x="68" y="334"/>
                  </a:cubicBezTo>
                  <a:cubicBezTo>
                    <a:pt x="68" y="329"/>
                    <a:pt x="67" y="320"/>
                    <a:pt x="66" y="311"/>
                  </a:cubicBezTo>
                  <a:cubicBezTo>
                    <a:pt x="65" y="307"/>
                    <a:pt x="65" y="303"/>
                    <a:pt x="64" y="300"/>
                  </a:cubicBezTo>
                  <a:cubicBezTo>
                    <a:pt x="64" y="299"/>
                    <a:pt x="64" y="298"/>
                    <a:pt x="64" y="297"/>
                  </a:cubicBezTo>
                  <a:cubicBezTo>
                    <a:pt x="64" y="296"/>
                    <a:pt x="64" y="296"/>
                    <a:pt x="64" y="295"/>
                  </a:cubicBezTo>
                  <a:cubicBezTo>
                    <a:pt x="64" y="295"/>
                    <a:pt x="64" y="295"/>
                    <a:pt x="64" y="295"/>
                  </a:cubicBezTo>
                  <a:cubicBezTo>
                    <a:pt x="64" y="295"/>
                    <a:pt x="64" y="295"/>
                    <a:pt x="64" y="295"/>
                  </a:cubicBezTo>
                  <a:cubicBezTo>
                    <a:pt x="60" y="295"/>
                    <a:pt x="60" y="295"/>
                    <a:pt x="60" y="295"/>
                  </a:cubicBezTo>
                  <a:cubicBezTo>
                    <a:pt x="64" y="295"/>
                    <a:pt x="64" y="295"/>
                    <a:pt x="64" y="295"/>
                  </a:cubicBezTo>
                  <a:cubicBezTo>
                    <a:pt x="64" y="295"/>
                    <a:pt x="64" y="295"/>
                    <a:pt x="64" y="295"/>
                  </a:cubicBezTo>
                  <a:cubicBezTo>
                    <a:pt x="60" y="295"/>
                    <a:pt x="60" y="295"/>
                    <a:pt x="60" y="295"/>
                  </a:cubicBezTo>
                  <a:cubicBezTo>
                    <a:pt x="64" y="295"/>
                    <a:pt x="64" y="295"/>
                    <a:pt x="64" y="295"/>
                  </a:cubicBezTo>
                  <a:cubicBezTo>
                    <a:pt x="57" y="295"/>
                    <a:pt x="57" y="295"/>
                    <a:pt x="57" y="295"/>
                  </a:cubicBezTo>
                  <a:cubicBezTo>
                    <a:pt x="64" y="296"/>
                    <a:pt x="64" y="296"/>
                    <a:pt x="64" y="296"/>
                  </a:cubicBezTo>
                  <a:cubicBezTo>
                    <a:pt x="64" y="296"/>
                    <a:pt x="64" y="295"/>
                    <a:pt x="64" y="295"/>
                  </a:cubicBezTo>
                  <a:cubicBezTo>
                    <a:pt x="57" y="295"/>
                    <a:pt x="57" y="295"/>
                    <a:pt x="57" y="295"/>
                  </a:cubicBezTo>
                  <a:cubicBezTo>
                    <a:pt x="64" y="296"/>
                    <a:pt x="64" y="296"/>
                    <a:pt x="64" y="296"/>
                  </a:cubicBezTo>
                  <a:cubicBezTo>
                    <a:pt x="56" y="295"/>
                    <a:pt x="56" y="295"/>
                    <a:pt x="56" y="295"/>
                  </a:cubicBezTo>
                  <a:cubicBezTo>
                    <a:pt x="64" y="297"/>
                    <a:pt x="64" y="297"/>
                    <a:pt x="64" y="297"/>
                  </a:cubicBezTo>
                  <a:cubicBezTo>
                    <a:pt x="64" y="296"/>
                    <a:pt x="64" y="296"/>
                    <a:pt x="64" y="296"/>
                  </a:cubicBezTo>
                  <a:cubicBezTo>
                    <a:pt x="56" y="295"/>
                    <a:pt x="56" y="295"/>
                    <a:pt x="56" y="295"/>
                  </a:cubicBezTo>
                  <a:cubicBezTo>
                    <a:pt x="64" y="297"/>
                    <a:pt x="64" y="297"/>
                    <a:pt x="64" y="297"/>
                  </a:cubicBezTo>
                  <a:cubicBezTo>
                    <a:pt x="56" y="295"/>
                    <a:pt x="56" y="295"/>
                    <a:pt x="56" y="295"/>
                  </a:cubicBezTo>
                  <a:cubicBezTo>
                    <a:pt x="62" y="300"/>
                    <a:pt x="62" y="300"/>
                    <a:pt x="62" y="300"/>
                  </a:cubicBezTo>
                  <a:cubicBezTo>
                    <a:pt x="63" y="298"/>
                    <a:pt x="63" y="297"/>
                    <a:pt x="64" y="297"/>
                  </a:cubicBezTo>
                  <a:cubicBezTo>
                    <a:pt x="56" y="295"/>
                    <a:pt x="56" y="295"/>
                    <a:pt x="56" y="295"/>
                  </a:cubicBezTo>
                  <a:cubicBezTo>
                    <a:pt x="62" y="300"/>
                    <a:pt x="62" y="300"/>
                    <a:pt x="62" y="300"/>
                  </a:cubicBezTo>
                  <a:cubicBezTo>
                    <a:pt x="64" y="298"/>
                    <a:pt x="64" y="296"/>
                    <a:pt x="64" y="293"/>
                  </a:cubicBezTo>
                  <a:cubicBezTo>
                    <a:pt x="63" y="291"/>
                    <a:pt x="62" y="289"/>
                    <a:pt x="60" y="288"/>
                  </a:cubicBezTo>
                  <a:cubicBezTo>
                    <a:pt x="45" y="279"/>
                    <a:pt x="45" y="279"/>
                    <a:pt x="45" y="279"/>
                  </a:cubicBezTo>
                  <a:cubicBezTo>
                    <a:pt x="41" y="286"/>
                    <a:pt x="41" y="286"/>
                    <a:pt x="41" y="286"/>
                  </a:cubicBezTo>
                  <a:cubicBezTo>
                    <a:pt x="48" y="290"/>
                    <a:pt x="48" y="290"/>
                    <a:pt x="48" y="290"/>
                  </a:cubicBezTo>
                  <a:cubicBezTo>
                    <a:pt x="48" y="289"/>
                    <a:pt x="49" y="289"/>
                    <a:pt x="49" y="288"/>
                  </a:cubicBezTo>
                  <a:cubicBezTo>
                    <a:pt x="49" y="288"/>
                    <a:pt x="49" y="287"/>
                    <a:pt x="49" y="287"/>
                  </a:cubicBezTo>
                  <a:cubicBezTo>
                    <a:pt x="49" y="287"/>
                    <a:pt x="49" y="287"/>
                    <a:pt x="49" y="286"/>
                  </a:cubicBezTo>
                  <a:cubicBezTo>
                    <a:pt x="49" y="286"/>
                    <a:pt x="49" y="286"/>
                    <a:pt x="49" y="286"/>
                  </a:cubicBezTo>
                  <a:cubicBezTo>
                    <a:pt x="49" y="286"/>
                    <a:pt x="49" y="286"/>
                    <a:pt x="49" y="286"/>
                  </a:cubicBezTo>
                  <a:cubicBezTo>
                    <a:pt x="49" y="285"/>
                    <a:pt x="49" y="283"/>
                    <a:pt x="49" y="280"/>
                  </a:cubicBezTo>
                  <a:cubicBezTo>
                    <a:pt x="49" y="276"/>
                    <a:pt x="48" y="270"/>
                    <a:pt x="48" y="265"/>
                  </a:cubicBezTo>
                  <a:cubicBezTo>
                    <a:pt x="48" y="259"/>
                    <a:pt x="48" y="254"/>
                    <a:pt x="48" y="251"/>
                  </a:cubicBezTo>
                  <a:cubicBezTo>
                    <a:pt x="48" y="251"/>
                    <a:pt x="48" y="250"/>
                    <a:pt x="48" y="250"/>
                  </a:cubicBezTo>
                  <a:cubicBezTo>
                    <a:pt x="48" y="250"/>
                    <a:pt x="48" y="250"/>
                    <a:pt x="48" y="250"/>
                  </a:cubicBezTo>
                  <a:cubicBezTo>
                    <a:pt x="44" y="250"/>
                    <a:pt x="44" y="250"/>
                    <a:pt x="44" y="250"/>
                  </a:cubicBezTo>
                  <a:cubicBezTo>
                    <a:pt x="48" y="251"/>
                    <a:pt x="48" y="251"/>
                    <a:pt x="48" y="251"/>
                  </a:cubicBezTo>
                  <a:cubicBezTo>
                    <a:pt x="48" y="250"/>
                    <a:pt x="48" y="250"/>
                    <a:pt x="48" y="250"/>
                  </a:cubicBezTo>
                  <a:cubicBezTo>
                    <a:pt x="44" y="250"/>
                    <a:pt x="44" y="250"/>
                    <a:pt x="44" y="250"/>
                  </a:cubicBezTo>
                  <a:cubicBezTo>
                    <a:pt x="48" y="251"/>
                    <a:pt x="48" y="251"/>
                    <a:pt x="48" y="251"/>
                  </a:cubicBezTo>
                  <a:cubicBezTo>
                    <a:pt x="41" y="250"/>
                    <a:pt x="41" y="250"/>
                    <a:pt x="41" y="250"/>
                  </a:cubicBezTo>
                  <a:cubicBezTo>
                    <a:pt x="48" y="251"/>
                    <a:pt x="48" y="251"/>
                    <a:pt x="48" y="251"/>
                  </a:cubicBezTo>
                  <a:cubicBezTo>
                    <a:pt x="48" y="251"/>
                    <a:pt x="48" y="251"/>
                    <a:pt x="48" y="251"/>
                  </a:cubicBezTo>
                  <a:cubicBezTo>
                    <a:pt x="41" y="250"/>
                    <a:pt x="41" y="250"/>
                    <a:pt x="41" y="250"/>
                  </a:cubicBezTo>
                  <a:cubicBezTo>
                    <a:pt x="48" y="251"/>
                    <a:pt x="48" y="251"/>
                    <a:pt x="48" y="251"/>
                  </a:cubicBezTo>
                  <a:cubicBezTo>
                    <a:pt x="40" y="249"/>
                    <a:pt x="40" y="249"/>
                    <a:pt x="40" y="249"/>
                  </a:cubicBezTo>
                  <a:cubicBezTo>
                    <a:pt x="47" y="254"/>
                    <a:pt x="47" y="254"/>
                    <a:pt x="47" y="254"/>
                  </a:cubicBezTo>
                  <a:cubicBezTo>
                    <a:pt x="47" y="252"/>
                    <a:pt x="47" y="252"/>
                    <a:pt x="48" y="251"/>
                  </a:cubicBezTo>
                  <a:cubicBezTo>
                    <a:pt x="40" y="249"/>
                    <a:pt x="40" y="249"/>
                    <a:pt x="40" y="249"/>
                  </a:cubicBezTo>
                  <a:cubicBezTo>
                    <a:pt x="47" y="254"/>
                    <a:pt x="47" y="254"/>
                    <a:pt x="47" y="254"/>
                  </a:cubicBezTo>
                  <a:cubicBezTo>
                    <a:pt x="48" y="252"/>
                    <a:pt x="48" y="249"/>
                    <a:pt x="48" y="247"/>
                  </a:cubicBezTo>
                  <a:cubicBezTo>
                    <a:pt x="47" y="245"/>
                    <a:pt x="46" y="243"/>
                    <a:pt x="44" y="242"/>
                  </a:cubicBezTo>
                  <a:cubicBezTo>
                    <a:pt x="35" y="237"/>
                    <a:pt x="35" y="237"/>
                    <a:pt x="35" y="237"/>
                  </a:cubicBezTo>
                  <a:cubicBezTo>
                    <a:pt x="31" y="244"/>
                    <a:pt x="31" y="244"/>
                    <a:pt x="31" y="244"/>
                  </a:cubicBezTo>
                  <a:cubicBezTo>
                    <a:pt x="38" y="248"/>
                    <a:pt x="38" y="248"/>
                    <a:pt x="38" y="248"/>
                  </a:cubicBezTo>
                  <a:cubicBezTo>
                    <a:pt x="38" y="247"/>
                    <a:pt x="39" y="247"/>
                    <a:pt x="39" y="246"/>
                  </a:cubicBezTo>
                  <a:cubicBezTo>
                    <a:pt x="39" y="246"/>
                    <a:pt x="39" y="245"/>
                    <a:pt x="39" y="245"/>
                  </a:cubicBezTo>
                  <a:cubicBezTo>
                    <a:pt x="39" y="245"/>
                    <a:pt x="39" y="245"/>
                    <a:pt x="39" y="244"/>
                  </a:cubicBezTo>
                  <a:cubicBezTo>
                    <a:pt x="39" y="243"/>
                    <a:pt x="39" y="243"/>
                    <a:pt x="39" y="241"/>
                  </a:cubicBezTo>
                  <a:cubicBezTo>
                    <a:pt x="40" y="232"/>
                    <a:pt x="41" y="207"/>
                    <a:pt x="41" y="207"/>
                  </a:cubicBezTo>
                  <a:cubicBezTo>
                    <a:pt x="41" y="204"/>
                    <a:pt x="40" y="201"/>
                    <a:pt x="37" y="200"/>
                  </a:cubicBezTo>
                  <a:cubicBezTo>
                    <a:pt x="31" y="196"/>
                    <a:pt x="31" y="196"/>
                    <a:pt x="31" y="196"/>
                  </a:cubicBezTo>
                  <a:cubicBezTo>
                    <a:pt x="27" y="203"/>
                    <a:pt x="27" y="203"/>
                    <a:pt x="27" y="203"/>
                  </a:cubicBezTo>
                  <a:cubicBezTo>
                    <a:pt x="34" y="207"/>
                    <a:pt x="34" y="207"/>
                    <a:pt x="34" y="207"/>
                  </a:cubicBezTo>
                  <a:cubicBezTo>
                    <a:pt x="35" y="206"/>
                    <a:pt x="35" y="206"/>
                    <a:pt x="35" y="206"/>
                  </a:cubicBezTo>
                  <a:cubicBezTo>
                    <a:pt x="35" y="205"/>
                    <a:pt x="35" y="205"/>
                    <a:pt x="35" y="205"/>
                  </a:cubicBezTo>
                  <a:cubicBezTo>
                    <a:pt x="35" y="204"/>
                    <a:pt x="35" y="204"/>
                    <a:pt x="35" y="204"/>
                  </a:cubicBezTo>
                  <a:cubicBezTo>
                    <a:pt x="35" y="203"/>
                    <a:pt x="35" y="203"/>
                    <a:pt x="36" y="202"/>
                  </a:cubicBezTo>
                  <a:cubicBezTo>
                    <a:pt x="36" y="199"/>
                    <a:pt x="37" y="193"/>
                    <a:pt x="37" y="188"/>
                  </a:cubicBezTo>
                  <a:cubicBezTo>
                    <a:pt x="38" y="185"/>
                    <a:pt x="38" y="183"/>
                    <a:pt x="38" y="181"/>
                  </a:cubicBezTo>
                  <a:cubicBezTo>
                    <a:pt x="38" y="180"/>
                    <a:pt x="38" y="180"/>
                    <a:pt x="38" y="179"/>
                  </a:cubicBezTo>
                  <a:cubicBezTo>
                    <a:pt x="38" y="179"/>
                    <a:pt x="38" y="179"/>
                    <a:pt x="38" y="179"/>
                  </a:cubicBezTo>
                  <a:cubicBezTo>
                    <a:pt x="38" y="179"/>
                    <a:pt x="38" y="179"/>
                    <a:pt x="38" y="179"/>
                  </a:cubicBezTo>
                  <a:cubicBezTo>
                    <a:pt x="32" y="178"/>
                    <a:pt x="32" y="178"/>
                    <a:pt x="32" y="178"/>
                  </a:cubicBezTo>
                  <a:cubicBezTo>
                    <a:pt x="38" y="179"/>
                    <a:pt x="38" y="179"/>
                    <a:pt x="38" y="179"/>
                  </a:cubicBezTo>
                  <a:cubicBezTo>
                    <a:pt x="38" y="179"/>
                    <a:pt x="38" y="179"/>
                    <a:pt x="38" y="179"/>
                  </a:cubicBezTo>
                  <a:cubicBezTo>
                    <a:pt x="32" y="178"/>
                    <a:pt x="32" y="178"/>
                    <a:pt x="32" y="178"/>
                  </a:cubicBezTo>
                  <a:cubicBezTo>
                    <a:pt x="38" y="179"/>
                    <a:pt x="38" y="179"/>
                    <a:pt x="38" y="179"/>
                  </a:cubicBezTo>
                  <a:cubicBezTo>
                    <a:pt x="31" y="177"/>
                    <a:pt x="31" y="177"/>
                    <a:pt x="31" y="177"/>
                  </a:cubicBezTo>
                  <a:cubicBezTo>
                    <a:pt x="38" y="179"/>
                    <a:pt x="38" y="179"/>
                    <a:pt x="38" y="179"/>
                  </a:cubicBezTo>
                  <a:cubicBezTo>
                    <a:pt x="38" y="179"/>
                    <a:pt x="38" y="179"/>
                    <a:pt x="38" y="179"/>
                  </a:cubicBezTo>
                  <a:cubicBezTo>
                    <a:pt x="31" y="177"/>
                    <a:pt x="31" y="177"/>
                    <a:pt x="31" y="177"/>
                  </a:cubicBezTo>
                  <a:cubicBezTo>
                    <a:pt x="38" y="179"/>
                    <a:pt x="38" y="179"/>
                    <a:pt x="38" y="179"/>
                  </a:cubicBezTo>
                  <a:cubicBezTo>
                    <a:pt x="30" y="177"/>
                    <a:pt x="30" y="177"/>
                    <a:pt x="30" y="177"/>
                  </a:cubicBezTo>
                  <a:cubicBezTo>
                    <a:pt x="38" y="179"/>
                    <a:pt x="38" y="179"/>
                    <a:pt x="38" y="179"/>
                  </a:cubicBezTo>
                  <a:cubicBezTo>
                    <a:pt x="38" y="179"/>
                    <a:pt x="38" y="179"/>
                    <a:pt x="38" y="179"/>
                  </a:cubicBezTo>
                  <a:cubicBezTo>
                    <a:pt x="30" y="177"/>
                    <a:pt x="30" y="177"/>
                    <a:pt x="30" y="177"/>
                  </a:cubicBezTo>
                  <a:cubicBezTo>
                    <a:pt x="38" y="179"/>
                    <a:pt x="38" y="179"/>
                    <a:pt x="38" y="179"/>
                  </a:cubicBezTo>
                  <a:cubicBezTo>
                    <a:pt x="30" y="177"/>
                    <a:pt x="30" y="177"/>
                    <a:pt x="30" y="177"/>
                  </a:cubicBezTo>
                  <a:cubicBezTo>
                    <a:pt x="38" y="180"/>
                    <a:pt x="38" y="180"/>
                    <a:pt x="38" y="180"/>
                  </a:cubicBezTo>
                  <a:cubicBezTo>
                    <a:pt x="38" y="179"/>
                    <a:pt x="38" y="179"/>
                    <a:pt x="38" y="179"/>
                  </a:cubicBezTo>
                  <a:cubicBezTo>
                    <a:pt x="30" y="177"/>
                    <a:pt x="30" y="177"/>
                    <a:pt x="30" y="177"/>
                  </a:cubicBezTo>
                  <a:cubicBezTo>
                    <a:pt x="38" y="180"/>
                    <a:pt x="38" y="180"/>
                    <a:pt x="38" y="180"/>
                  </a:cubicBezTo>
                  <a:cubicBezTo>
                    <a:pt x="30" y="177"/>
                    <a:pt x="30" y="177"/>
                    <a:pt x="30" y="177"/>
                  </a:cubicBezTo>
                  <a:cubicBezTo>
                    <a:pt x="38" y="181"/>
                    <a:pt x="38" y="181"/>
                    <a:pt x="38" y="181"/>
                  </a:cubicBezTo>
                  <a:cubicBezTo>
                    <a:pt x="38" y="180"/>
                    <a:pt x="38" y="180"/>
                    <a:pt x="38" y="180"/>
                  </a:cubicBezTo>
                  <a:cubicBezTo>
                    <a:pt x="30" y="177"/>
                    <a:pt x="30" y="177"/>
                    <a:pt x="30" y="177"/>
                  </a:cubicBezTo>
                  <a:cubicBezTo>
                    <a:pt x="38" y="181"/>
                    <a:pt x="38" y="181"/>
                    <a:pt x="38" y="181"/>
                  </a:cubicBezTo>
                  <a:cubicBezTo>
                    <a:pt x="30" y="177"/>
                    <a:pt x="30" y="177"/>
                    <a:pt x="30" y="177"/>
                  </a:cubicBezTo>
                  <a:cubicBezTo>
                    <a:pt x="37" y="182"/>
                    <a:pt x="37" y="182"/>
                    <a:pt x="37" y="182"/>
                  </a:cubicBezTo>
                  <a:cubicBezTo>
                    <a:pt x="38" y="181"/>
                    <a:pt x="38" y="181"/>
                    <a:pt x="38" y="181"/>
                  </a:cubicBezTo>
                  <a:cubicBezTo>
                    <a:pt x="30" y="177"/>
                    <a:pt x="30" y="177"/>
                    <a:pt x="30" y="177"/>
                  </a:cubicBezTo>
                  <a:cubicBezTo>
                    <a:pt x="37" y="182"/>
                    <a:pt x="37" y="182"/>
                    <a:pt x="37" y="182"/>
                  </a:cubicBezTo>
                  <a:cubicBezTo>
                    <a:pt x="40" y="178"/>
                    <a:pt x="38" y="173"/>
                    <a:pt x="35" y="170"/>
                  </a:cubicBezTo>
                  <a:cubicBezTo>
                    <a:pt x="25" y="164"/>
                    <a:pt x="25" y="164"/>
                    <a:pt x="25" y="164"/>
                  </a:cubicBezTo>
                  <a:cubicBezTo>
                    <a:pt x="23" y="129"/>
                    <a:pt x="23" y="129"/>
                    <a:pt x="23" y="129"/>
                  </a:cubicBezTo>
                  <a:cubicBezTo>
                    <a:pt x="23" y="126"/>
                    <a:pt x="22" y="124"/>
                    <a:pt x="19" y="122"/>
                  </a:cubicBezTo>
                  <a:cubicBezTo>
                    <a:pt x="13" y="118"/>
                    <a:pt x="13" y="118"/>
                    <a:pt x="13" y="118"/>
                  </a:cubicBezTo>
                  <a:cubicBezTo>
                    <a:pt x="9" y="125"/>
                    <a:pt x="9" y="125"/>
                    <a:pt x="9" y="125"/>
                  </a:cubicBezTo>
                  <a:cubicBezTo>
                    <a:pt x="16" y="130"/>
                    <a:pt x="16" y="130"/>
                    <a:pt x="16" y="130"/>
                  </a:cubicBezTo>
                  <a:cubicBezTo>
                    <a:pt x="9" y="125"/>
                    <a:pt x="9" y="125"/>
                    <a:pt x="9" y="125"/>
                  </a:cubicBezTo>
                  <a:cubicBezTo>
                    <a:pt x="15" y="131"/>
                    <a:pt x="15" y="131"/>
                    <a:pt x="15" y="131"/>
                  </a:cubicBezTo>
                  <a:cubicBezTo>
                    <a:pt x="15" y="131"/>
                    <a:pt x="15" y="131"/>
                    <a:pt x="16" y="130"/>
                  </a:cubicBezTo>
                  <a:cubicBezTo>
                    <a:pt x="9" y="125"/>
                    <a:pt x="9" y="125"/>
                    <a:pt x="9" y="125"/>
                  </a:cubicBezTo>
                  <a:cubicBezTo>
                    <a:pt x="15" y="131"/>
                    <a:pt x="15" y="131"/>
                    <a:pt x="15" y="131"/>
                  </a:cubicBezTo>
                  <a:cubicBezTo>
                    <a:pt x="10" y="126"/>
                    <a:pt x="10" y="126"/>
                    <a:pt x="10" y="126"/>
                  </a:cubicBezTo>
                  <a:cubicBezTo>
                    <a:pt x="14" y="132"/>
                    <a:pt x="14" y="132"/>
                    <a:pt x="14" y="132"/>
                  </a:cubicBezTo>
                  <a:cubicBezTo>
                    <a:pt x="14" y="132"/>
                    <a:pt x="14" y="132"/>
                    <a:pt x="15" y="131"/>
                  </a:cubicBezTo>
                  <a:cubicBezTo>
                    <a:pt x="10" y="126"/>
                    <a:pt x="10" y="126"/>
                    <a:pt x="10" y="126"/>
                  </a:cubicBezTo>
                  <a:cubicBezTo>
                    <a:pt x="14" y="132"/>
                    <a:pt x="14" y="132"/>
                    <a:pt x="14" y="132"/>
                  </a:cubicBezTo>
                  <a:cubicBezTo>
                    <a:pt x="11" y="128"/>
                    <a:pt x="11" y="128"/>
                    <a:pt x="11" y="128"/>
                  </a:cubicBezTo>
                  <a:cubicBezTo>
                    <a:pt x="14" y="132"/>
                    <a:pt x="14" y="132"/>
                    <a:pt x="14" y="132"/>
                  </a:cubicBezTo>
                  <a:cubicBezTo>
                    <a:pt x="14" y="132"/>
                    <a:pt x="14" y="132"/>
                    <a:pt x="14" y="132"/>
                  </a:cubicBezTo>
                  <a:cubicBezTo>
                    <a:pt x="11" y="128"/>
                    <a:pt x="11" y="128"/>
                    <a:pt x="11" y="128"/>
                  </a:cubicBezTo>
                  <a:cubicBezTo>
                    <a:pt x="14" y="132"/>
                    <a:pt x="14" y="132"/>
                    <a:pt x="14" y="132"/>
                  </a:cubicBezTo>
                  <a:cubicBezTo>
                    <a:pt x="13" y="130"/>
                    <a:pt x="13" y="130"/>
                    <a:pt x="13" y="130"/>
                  </a:cubicBezTo>
                  <a:cubicBezTo>
                    <a:pt x="14" y="132"/>
                    <a:pt x="14" y="132"/>
                    <a:pt x="14" y="132"/>
                  </a:cubicBezTo>
                  <a:cubicBezTo>
                    <a:pt x="14" y="132"/>
                    <a:pt x="14" y="132"/>
                    <a:pt x="14" y="132"/>
                  </a:cubicBezTo>
                  <a:cubicBezTo>
                    <a:pt x="13" y="130"/>
                    <a:pt x="13" y="130"/>
                    <a:pt x="13" y="130"/>
                  </a:cubicBezTo>
                  <a:cubicBezTo>
                    <a:pt x="14" y="132"/>
                    <a:pt x="14" y="132"/>
                    <a:pt x="14" y="132"/>
                  </a:cubicBezTo>
                  <a:cubicBezTo>
                    <a:pt x="14" y="132"/>
                    <a:pt x="14" y="132"/>
                    <a:pt x="14" y="132"/>
                  </a:cubicBezTo>
                  <a:cubicBezTo>
                    <a:pt x="16" y="131"/>
                    <a:pt x="19" y="129"/>
                    <a:pt x="22" y="127"/>
                  </a:cubicBezTo>
                  <a:cubicBezTo>
                    <a:pt x="27" y="125"/>
                    <a:pt x="34" y="121"/>
                    <a:pt x="39" y="118"/>
                  </a:cubicBezTo>
                  <a:cubicBezTo>
                    <a:pt x="44" y="115"/>
                    <a:pt x="48" y="113"/>
                    <a:pt x="48" y="113"/>
                  </a:cubicBezTo>
                  <a:cubicBezTo>
                    <a:pt x="51" y="112"/>
                    <a:pt x="52" y="109"/>
                    <a:pt x="53" y="106"/>
                  </a:cubicBezTo>
                  <a:cubicBezTo>
                    <a:pt x="53" y="104"/>
                    <a:pt x="51" y="101"/>
                    <a:pt x="49" y="99"/>
                  </a:cubicBezTo>
                  <a:cubicBezTo>
                    <a:pt x="31" y="88"/>
                    <a:pt x="31" y="88"/>
                    <a:pt x="31" y="88"/>
                  </a:cubicBezTo>
                  <a:cubicBezTo>
                    <a:pt x="27" y="95"/>
                    <a:pt x="27" y="95"/>
                    <a:pt x="27" y="95"/>
                  </a:cubicBezTo>
                  <a:cubicBezTo>
                    <a:pt x="27" y="104"/>
                    <a:pt x="27" y="104"/>
                    <a:pt x="27" y="104"/>
                  </a:cubicBezTo>
                  <a:cubicBezTo>
                    <a:pt x="85" y="101"/>
                    <a:pt x="85" y="101"/>
                    <a:pt x="85" y="101"/>
                  </a:cubicBezTo>
                  <a:cubicBezTo>
                    <a:pt x="89" y="100"/>
                    <a:pt x="92" y="98"/>
                    <a:pt x="93" y="94"/>
                  </a:cubicBezTo>
                  <a:cubicBezTo>
                    <a:pt x="94" y="91"/>
                    <a:pt x="92" y="87"/>
                    <a:pt x="89" y="85"/>
                  </a:cubicBezTo>
                  <a:cubicBezTo>
                    <a:pt x="83" y="82"/>
                    <a:pt x="83" y="82"/>
                    <a:pt x="83" y="82"/>
                  </a:cubicBezTo>
                  <a:cubicBezTo>
                    <a:pt x="79" y="89"/>
                    <a:pt x="79" y="89"/>
                    <a:pt x="79" y="89"/>
                  </a:cubicBezTo>
                  <a:cubicBezTo>
                    <a:pt x="86" y="93"/>
                    <a:pt x="86" y="93"/>
                    <a:pt x="86" y="93"/>
                  </a:cubicBezTo>
                  <a:cubicBezTo>
                    <a:pt x="79" y="89"/>
                    <a:pt x="79" y="89"/>
                    <a:pt x="79" y="89"/>
                  </a:cubicBezTo>
                  <a:cubicBezTo>
                    <a:pt x="84" y="95"/>
                    <a:pt x="84" y="95"/>
                    <a:pt x="84" y="95"/>
                  </a:cubicBezTo>
                  <a:cubicBezTo>
                    <a:pt x="84" y="95"/>
                    <a:pt x="85" y="94"/>
                    <a:pt x="86" y="93"/>
                  </a:cubicBezTo>
                  <a:cubicBezTo>
                    <a:pt x="79" y="89"/>
                    <a:pt x="79" y="89"/>
                    <a:pt x="79" y="89"/>
                  </a:cubicBezTo>
                  <a:cubicBezTo>
                    <a:pt x="84" y="95"/>
                    <a:pt x="84" y="95"/>
                    <a:pt x="84" y="95"/>
                  </a:cubicBezTo>
                  <a:cubicBezTo>
                    <a:pt x="79" y="89"/>
                    <a:pt x="79" y="89"/>
                    <a:pt x="79" y="89"/>
                  </a:cubicBezTo>
                  <a:cubicBezTo>
                    <a:pt x="82" y="96"/>
                    <a:pt x="82" y="96"/>
                    <a:pt x="82" y="96"/>
                  </a:cubicBezTo>
                  <a:cubicBezTo>
                    <a:pt x="82" y="96"/>
                    <a:pt x="83" y="96"/>
                    <a:pt x="84" y="95"/>
                  </a:cubicBezTo>
                  <a:cubicBezTo>
                    <a:pt x="79" y="89"/>
                    <a:pt x="79" y="89"/>
                    <a:pt x="79" y="89"/>
                  </a:cubicBezTo>
                  <a:cubicBezTo>
                    <a:pt x="82" y="96"/>
                    <a:pt x="82" y="96"/>
                    <a:pt x="82" y="96"/>
                  </a:cubicBezTo>
                  <a:cubicBezTo>
                    <a:pt x="80" y="90"/>
                    <a:pt x="80" y="90"/>
                    <a:pt x="80" y="90"/>
                  </a:cubicBezTo>
                  <a:cubicBezTo>
                    <a:pt x="81" y="97"/>
                    <a:pt x="81" y="97"/>
                    <a:pt x="81" y="97"/>
                  </a:cubicBezTo>
                  <a:cubicBezTo>
                    <a:pt x="81" y="97"/>
                    <a:pt x="81" y="97"/>
                    <a:pt x="82" y="96"/>
                  </a:cubicBezTo>
                  <a:cubicBezTo>
                    <a:pt x="80" y="90"/>
                    <a:pt x="80" y="90"/>
                    <a:pt x="80" y="90"/>
                  </a:cubicBezTo>
                  <a:cubicBezTo>
                    <a:pt x="81" y="97"/>
                    <a:pt x="81" y="97"/>
                    <a:pt x="81" y="97"/>
                  </a:cubicBezTo>
                  <a:cubicBezTo>
                    <a:pt x="80" y="95"/>
                    <a:pt x="80" y="95"/>
                    <a:pt x="80" y="95"/>
                  </a:cubicBezTo>
                  <a:cubicBezTo>
                    <a:pt x="81" y="97"/>
                    <a:pt x="81" y="97"/>
                    <a:pt x="81" y="97"/>
                  </a:cubicBezTo>
                  <a:cubicBezTo>
                    <a:pt x="81" y="97"/>
                    <a:pt x="81" y="97"/>
                    <a:pt x="81" y="97"/>
                  </a:cubicBezTo>
                  <a:cubicBezTo>
                    <a:pt x="80" y="95"/>
                    <a:pt x="80" y="95"/>
                    <a:pt x="80" y="95"/>
                  </a:cubicBezTo>
                  <a:cubicBezTo>
                    <a:pt x="81" y="97"/>
                    <a:pt x="81" y="97"/>
                    <a:pt x="81" y="97"/>
                  </a:cubicBezTo>
                  <a:cubicBezTo>
                    <a:pt x="81" y="97"/>
                    <a:pt x="82" y="96"/>
                    <a:pt x="83" y="96"/>
                  </a:cubicBezTo>
                  <a:cubicBezTo>
                    <a:pt x="88" y="96"/>
                    <a:pt x="97" y="96"/>
                    <a:pt x="106" y="96"/>
                  </a:cubicBezTo>
                  <a:cubicBezTo>
                    <a:pt x="110" y="96"/>
                    <a:pt x="113" y="96"/>
                    <a:pt x="116" y="96"/>
                  </a:cubicBezTo>
                  <a:cubicBezTo>
                    <a:pt x="119" y="96"/>
                    <a:pt x="120" y="96"/>
                    <a:pt x="120" y="96"/>
                  </a:cubicBezTo>
                  <a:cubicBezTo>
                    <a:pt x="124" y="96"/>
                    <a:pt x="127" y="93"/>
                    <a:pt x="128" y="90"/>
                  </a:cubicBezTo>
                  <a:cubicBezTo>
                    <a:pt x="129" y="86"/>
                    <a:pt x="128" y="83"/>
                    <a:pt x="125" y="81"/>
                  </a:cubicBezTo>
                  <a:cubicBezTo>
                    <a:pt x="117" y="76"/>
                    <a:pt x="117" y="76"/>
                    <a:pt x="117" y="76"/>
                  </a:cubicBezTo>
                  <a:cubicBezTo>
                    <a:pt x="113" y="83"/>
                    <a:pt x="113" y="83"/>
                    <a:pt x="113" y="83"/>
                  </a:cubicBezTo>
                  <a:cubicBezTo>
                    <a:pt x="114" y="91"/>
                    <a:pt x="114" y="91"/>
                    <a:pt x="114" y="91"/>
                  </a:cubicBezTo>
                  <a:cubicBezTo>
                    <a:pt x="162" y="83"/>
                    <a:pt x="162" y="83"/>
                    <a:pt x="162" y="83"/>
                  </a:cubicBezTo>
                  <a:cubicBezTo>
                    <a:pt x="166" y="82"/>
                    <a:pt x="168" y="80"/>
                    <a:pt x="169" y="76"/>
                  </a:cubicBezTo>
                  <a:cubicBezTo>
                    <a:pt x="170" y="73"/>
                    <a:pt x="168" y="70"/>
                    <a:pt x="165" y="68"/>
                  </a:cubicBezTo>
                  <a:cubicBezTo>
                    <a:pt x="159" y="64"/>
                    <a:pt x="159" y="64"/>
                    <a:pt x="159" y="64"/>
                  </a:cubicBezTo>
                  <a:cubicBezTo>
                    <a:pt x="155" y="71"/>
                    <a:pt x="155" y="71"/>
                    <a:pt x="155" y="71"/>
                  </a:cubicBezTo>
                  <a:cubicBezTo>
                    <a:pt x="156" y="79"/>
                    <a:pt x="156" y="79"/>
                    <a:pt x="156" y="79"/>
                  </a:cubicBezTo>
                  <a:cubicBezTo>
                    <a:pt x="156" y="79"/>
                    <a:pt x="166" y="78"/>
                    <a:pt x="176" y="77"/>
                  </a:cubicBezTo>
                  <a:cubicBezTo>
                    <a:pt x="181" y="77"/>
                    <a:pt x="186" y="76"/>
                    <a:pt x="190" y="76"/>
                  </a:cubicBezTo>
                  <a:cubicBezTo>
                    <a:pt x="192" y="76"/>
                    <a:pt x="193" y="75"/>
                    <a:pt x="195" y="75"/>
                  </a:cubicBezTo>
                  <a:cubicBezTo>
                    <a:pt x="195" y="75"/>
                    <a:pt x="196" y="75"/>
                    <a:pt x="196" y="75"/>
                  </a:cubicBezTo>
                  <a:cubicBezTo>
                    <a:pt x="197" y="75"/>
                    <a:pt x="197" y="75"/>
                    <a:pt x="198" y="75"/>
                  </a:cubicBezTo>
                  <a:cubicBezTo>
                    <a:pt x="198" y="75"/>
                    <a:pt x="198" y="74"/>
                    <a:pt x="199" y="74"/>
                  </a:cubicBezTo>
                  <a:cubicBezTo>
                    <a:pt x="199" y="74"/>
                    <a:pt x="199" y="74"/>
                    <a:pt x="200" y="73"/>
                  </a:cubicBezTo>
                  <a:cubicBezTo>
                    <a:pt x="201" y="73"/>
                    <a:pt x="201" y="73"/>
                    <a:pt x="202" y="71"/>
                  </a:cubicBezTo>
                  <a:cubicBezTo>
                    <a:pt x="205" y="67"/>
                    <a:pt x="204" y="62"/>
                    <a:pt x="200" y="60"/>
                  </a:cubicBezTo>
                  <a:cubicBezTo>
                    <a:pt x="194" y="56"/>
                    <a:pt x="194" y="56"/>
                    <a:pt x="194" y="56"/>
                  </a:cubicBezTo>
                  <a:cubicBezTo>
                    <a:pt x="189" y="63"/>
                    <a:pt x="189" y="63"/>
                    <a:pt x="189" y="63"/>
                  </a:cubicBezTo>
                  <a:cubicBezTo>
                    <a:pt x="189" y="71"/>
                    <a:pt x="189" y="71"/>
                    <a:pt x="189" y="71"/>
                  </a:cubicBezTo>
                  <a:cubicBezTo>
                    <a:pt x="189" y="71"/>
                    <a:pt x="199" y="71"/>
                    <a:pt x="209" y="71"/>
                  </a:cubicBezTo>
                  <a:cubicBezTo>
                    <a:pt x="215" y="71"/>
                    <a:pt x="220" y="71"/>
                    <a:pt x="224" y="71"/>
                  </a:cubicBezTo>
                  <a:cubicBezTo>
                    <a:pt x="225" y="71"/>
                    <a:pt x="227" y="70"/>
                    <a:pt x="229" y="70"/>
                  </a:cubicBezTo>
                  <a:cubicBezTo>
                    <a:pt x="229" y="70"/>
                    <a:pt x="230" y="70"/>
                    <a:pt x="230" y="70"/>
                  </a:cubicBezTo>
                  <a:cubicBezTo>
                    <a:pt x="231" y="70"/>
                    <a:pt x="231" y="70"/>
                    <a:pt x="232" y="70"/>
                  </a:cubicBezTo>
                  <a:cubicBezTo>
                    <a:pt x="232" y="70"/>
                    <a:pt x="233" y="70"/>
                    <a:pt x="233" y="69"/>
                  </a:cubicBezTo>
                  <a:cubicBezTo>
                    <a:pt x="234" y="69"/>
                    <a:pt x="234" y="69"/>
                    <a:pt x="235" y="68"/>
                  </a:cubicBezTo>
                  <a:cubicBezTo>
                    <a:pt x="235" y="68"/>
                    <a:pt x="236" y="67"/>
                    <a:pt x="237" y="66"/>
                  </a:cubicBezTo>
                  <a:cubicBezTo>
                    <a:pt x="239" y="62"/>
                    <a:pt x="238" y="57"/>
                    <a:pt x="234" y="55"/>
                  </a:cubicBezTo>
                  <a:cubicBezTo>
                    <a:pt x="219" y="45"/>
                    <a:pt x="219" y="45"/>
                    <a:pt x="219" y="45"/>
                  </a:cubicBezTo>
                  <a:cubicBezTo>
                    <a:pt x="214" y="52"/>
                    <a:pt x="214" y="52"/>
                    <a:pt x="214" y="52"/>
                  </a:cubicBezTo>
                  <a:cubicBezTo>
                    <a:pt x="221" y="57"/>
                    <a:pt x="221" y="57"/>
                    <a:pt x="221" y="57"/>
                  </a:cubicBezTo>
                  <a:cubicBezTo>
                    <a:pt x="214" y="52"/>
                    <a:pt x="214" y="52"/>
                    <a:pt x="214" y="52"/>
                  </a:cubicBezTo>
                  <a:cubicBezTo>
                    <a:pt x="219" y="59"/>
                    <a:pt x="219" y="59"/>
                    <a:pt x="219" y="59"/>
                  </a:cubicBezTo>
                  <a:cubicBezTo>
                    <a:pt x="220" y="59"/>
                    <a:pt x="221" y="58"/>
                    <a:pt x="221" y="57"/>
                  </a:cubicBezTo>
                  <a:cubicBezTo>
                    <a:pt x="214" y="52"/>
                    <a:pt x="214" y="52"/>
                    <a:pt x="214" y="52"/>
                  </a:cubicBezTo>
                  <a:cubicBezTo>
                    <a:pt x="219" y="59"/>
                    <a:pt x="219" y="59"/>
                    <a:pt x="219" y="59"/>
                  </a:cubicBezTo>
                  <a:cubicBezTo>
                    <a:pt x="215" y="52"/>
                    <a:pt x="215" y="52"/>
                    <a:pt x="215" y="52"/>
                  </a:cubicBezTo>
                  <a:cubicBezTo>
                    <a:pt x="217" y="60"/>
                    <a:pt x="217" y="60"/>
                    <a:pt x="217" y="60"/>
                  </a:cubicBezTo>
                  <a:cubicBezTo>
                    <a:pt x="217" y="60"/>
                    <a:pt x="218" y="60"/>
                    <a:pt x="219" y="59"/>
                  </a:cubicBezTo>
                  <a:cubicBezTo>
                    <a:pt x="215" y="52"/>
                    <a:pt x="215" y="52"/>
                    <a:pt x="215" y="52"/>
                  </a:cubicBezTo>
                  <a:cubicBezTo>
                    <a:pt x="217" y="60"/>
                    <a:pt x="217" y="60"/>
                    <a:pt x="217" y="60"/>
                  </a:cubicBezTo>
                  <a:cubicBezTo>
                    <a:pt x="215" y="53"/>
                    <a:pt x="215" y="53"/>
                    <a:pt x="215" y="53"/>
                  </a:cubicBezTo>
                  <a:cubicBezTo>
                    <a:pt x="216" y="60"/>
                    <a:pt x="216" y="60"/>
                    <a:pt x="216" y="60"/>
                  </a:cubicBezTo>
                  <a:cubicBezTo>
                    <a:pt x="216" y="60"/>
                    <a:pt x="216" y="60"/>
                    <a:pt x="217" y="60"/>
                  </a:cubicBezTo>
                  <a:cubicBezTo>
                    <a:pt x="215" y="53"/>
                    <a:pt x="215" y="53"/>
                    <a:pt x="215" y="53"/>
                  </a:cubicBezTo>
                  <a:cubicBezTo>
                    <a:pt x="216" y="60"/>
                    <a:pt x="216" y="60"/>
                    <a:pt x="216" y="60"/>
                  </a:cubicBezTo>
                  <a:cubicBezTo>
                    <a:pt x="215" y="56"/>
                    <a:pt x="215" y="56"/>
                    <a:pt x="215" y="56"/>
                  </a:cubicBezTo>
                  <a:cubicBezTo>
                    <a:pt x="215" y="60"/>
                    <a:pt x="215" y="60"/>
                    <a:pt x="215" y="60"/>
                  </a:cubicBezTo>
                  <a:cubicBezTo>
                    <a:pt x="216" y="60"/>
                    <a:pt x="216" y="60"/>
                    <a:pt x="216" y="60"/>
                  </a:cubicBezTo>
                  <a:cubicBezTo>
                    <a:pt x="215" y="56"/>
                    <a:pt x="215" y="56"/>
                    <a:pt x="215" y="56"/>
                  </a:cubicBezTo>
                  <a:cubicBezTo>
                    <a:pt x="215" y="60"/>
                    <a:pt x="215" y="60"/>
                    <a:pt x="215" y="60"/>
                  </a:cubicBezTo>
                  <a:cubicBezTo>
                    <a:pt x="215" y="60"/>
                    <a:pt x="216" y="60"/>
                    <a:pt x="217" y="60"/>
                  </a:cubicBezTo>
                  <a:cubicBezTo>
                    <a:pt x="222" y="60"/>
                    <a:pt x="232" y="61"/>
                    <a:pt x="242" y="61"/>
                  </a:cubicBezTo>
                  <a:cubicBezTo>
                    <a:pt x="251" y="61"/>
                    <a:pt x="260" y="62"/>
                    <a:pt x="260" y="62"/>
                  </a:cubicBezTo>
                  <a:cubicBezTo>
                    <a:pt x="264" y="62"/>
                    <a:pt x="267" y="59"/>
                    <a:pt x="268" y="56"/>
                  </a:cubicBezTo>
                  <a:cubicBezTo>
                    <a:pt x="269" y="52"/>
                    <a:pt x="268" y="48"/>
                    <a:pt x="264" y="46"/>
                  </a:cubicBezTo>
                  <a:cubicBezTo>
                    <a:pt x="262" y="45"/>
                    <a:pt x="262" y="45"/>
                    <a:pt x="262" y="45"/>
                  </a:cubicBezTo>
                  <a:cubicBezTo>
                    <a:pt x="257" y="52"/>
                    <a:pt x="257" y="52"/>
                    <a:pt x="257" y="52"/>
                  </a:cubicBezTo>
                  <a:cubicBezTo>
                    <a:pt x="260" y="59"/>
                    <a:pt x="260" y="59"/>
                    <a:pt x="260" y="59"/>
                  </a:cubicBezTo>
                  <a:cubicBezTo>
                    <a:pt x="299" y="46"/>
                    <a:pt x="299" y="46"/>
                    <a:pt x="299" y="46"/>
                  </a:cubicBezTo>
                  <a:cubicBezTo>
                    <a:pt x="302" y="45"/>
                    <a:pt x="304" y="42"/>
                    <a:pt x="304" y="39"/>
                  </a:cubicBezTo>
                  <a:cubicBezTo>
                    <a:pt x="305" y="36"/>
                    <a:pt x="303" y="33"/>
                    <a:pt x="301" y="31"/>
                  </a:cubicBezTo>
                  <a:cubicBezTo>
                    <a:pt x="298" y="29"/>
                    <a:pt x="298" y="29"/>
                    <a:pt x="298" y="29"/>
                  </a:cubicBezTo>
                  <a:cubicBezTo>
                    <a:pt x="293" y="36"/>
                    <a:pt x="293" y="36"/>
                    <a:pt x="293" y="36"/>
                  </a:cubicBezTo>
                  <a:cubicBezTo>
                    <a:pt x="294" y="44"/>
                    <a:pt x="294" y="44"/>
                    <a:pt x="294" y="44"/>
                  </a:cubicBezTo>
                  <a:cubicBezTo>
                    <a:pt x="340" y="44"/>
                    <a:pt x="340" y="44"/>
                    <a:pt x="340" y="44"/>
                  </a:cubicBezTo>
                  <a:cubicBezTo>
                    <a:pt x="344" y="44"/>
                    <a:pt x="347" y="41"/>
                    <a:pt x="348" y="38"/>
                  </a:cubicBezTo>
                  <a:cubicBezTo>
                    <a:pt x="349" y="34"/>
                    <a:pt x="347" y="31"/>
                    <a:pt x="344" y="29"/>
                  </a:cubicBezTo>
                  <a:cubicBezTo>
                    <a:pt x="341" y="27"/>
                    <a:pt x="341" y="27"/>
                    <a:pt x="341" y="27"/>
                  </a:cubicBezTo>
                  <a:cubicBezTo>
                    <a:pt x="337" y="34"/>
                    <a:pt x="337" y="34"/>
                    <a:pt x="337" y="34"/>
                  </a:cubicBezTo>
                  <a:cubicBezTo>
                    <a:pt x="344" y="38"/>
                    <a:pt x="344" y="38"/>
                    <a:pt x="344" y="38"/>
                  </a:cubicBezTo>
                  <a:cubicBezTo>
                    <a:pt x="337" y="34"/>
                    <a:pt x="337" y="34"/>
                    <a:pt x="337" y="34"/>
                  </a:cubicBezTo>
                  <a:cubicBezTo>
                    <a:pt x="341" y="41"/>
                    <a:pt x="341" y="41"/>
                    <a:pt x="341" y="41"/>
                  </a:cubicBezTo>
                  <a:cubicBezTo>
                    <a:pt x="342" y="40"/>
                    <a:pt x="343" y="40"/>
                    <a:pt x="344" y="38"/>
                  </a:cubicBezTo>
                  <a:cubicBezTo>
                    <a:pt x="337" y="34"/>
                    <a:pt x="337" y="34"/>
                    <a:pt x="337" y="34"/>
                  </a:cubicBezTo>
                  <a:cubicBezTo>
                    <a:pt x="341" y="41"/>
                    <a:pt x="341" y="41"/>
                    <a:pt x="341" y="41"/>
                  </a:cubicBezTo>
                  <a:cubicBezTo>
                    <a:pt x="337" y="34"/>
                    <a:pt x="337" y="34"/>
                    <a:pt x="337" y="34"/>
                  </a:cubicBezTo>
                  <a:cubicBezTo>
                    <a:pt x="340" y="41"/>
                    <a:pt x="340" y="41"/>
                    <a:pt x="340" y="41"/>
                  </a:cubicBezTo>
                  <a:cubicBezTo>
                    <a:pt x="340" y="41"/>
                    <a:pt x="340" y="41"/>
                    <a:pt x="341" y="41"/>
                  </a:cubicBezTo>
                  <a:cubicBezTo>
                    <a:pt x="337" y="34"/>
                    <a:pt x="337" y="34"/>
                    <a:pt x="337" y="34"/>
                  </a:cubicBezTo>
                  <a:cubicBezTo>
                    <a:pt x="340" y="41"/>
                    <a:pt x="340" y="41"/>
                    <a:pt x="340" y="41"/>
                  </a:cubicBezTo>
                  <a:cubicBezTo>
                    <a:pt x="338" y="36"/>
                    <a:pt x="338" y="36"/>
                    <a:pt x="338" y="36"/>
                  </a:cubicBezTo>
                  <a:cubicBezTo>
                    <a:pt x="339" y="42"/>
                    <a:pt x="339" y="42"/>
                    <a:pt x="339" y="42"/>
                  </a:cubicBezTo>
                  <a:cubicBezTo>
                    <a:pt x="339" y="42"/>
                    <a:pt x="339" y="42"/>
                    <a:pt x="340" y="41"/>
                  </a:cubicBezTo>
                  <a:cubicBezTo>
                    <a:pt x="338" y="36"/>
                    <a:pt x="338" y="36"/>
                    <a:pt x="338" y="36"/>
                  </a:cubicBezTo>
                  <a:cubicBezTo>
                    <a:pt x="339" y="42"/>
                    <a:pt x="339" y="42"/>
                    <a:pt x="339" y="42"/>
                  </a:cubicBezTo>
                  <a:cubicBezTo>
                    <a:pt x="339" y="42"/>
                    <a:pt x="339" y="42"/>
                    <a:pt x="339" y="42"/>
                  </a:cubicBezTo>
                  <a:cubicBezTo>
                    <a:pt x="340" y="42"/>
                    <a:pt x="341" y="41"/>
                    <a:pt x="342" y="41"/>
                  </a:cubicBezTo>
                  <a:cubicBezTo>
                    <a:pt x="347" y="41"/>
                    <a:pt x="355" y="39"/>
                    <a:pt x="362" y="39"/>
                  </a:cubicBezTo>
                  <a:cubicBezTo>
                    <a:pt x="370" y="38"/>
                    <a:pt x="376" y="37"/>
                    <a:pt x="376" y="37"/>
                  </a:cubicBezTo>
                  <a:cubicBezTo>
                    <a:pt x="379" y="37"/>
                    <a:pt x="382" y="34"/>
                    <a:pt x="383" y="31"/>
                  </a:cubicBezTo>
                  <a:cubicBezTo>
                    <a:pt x="383" y="27"/>
                    <a:pt x="382" y="24"/>
                    <a:pt x="379" y="22"/>
                  </a:cubicBezTo>
                  <a:cubicBezTo>
                    <a:pt x="370" y="16"/>
                    <a:pt x="370" y="16"/>
                    <a:pt x="370" y="16"/>
                  </a:cubicBezTo>
                  <a:cubicBezTo>
                    <a:pt x="365" y="23"/>
                    <a:pt x="365" y="23"/>
                    <a:pt x="365" y="23"/>
                  </a:cubicBezTo>
                  <a:cubicBezTo>
                    <a:pt x="372" y="28"/>
                    <a:pt x="372" y="28"/>
                    <a:pt x="372" y="28"/>
                  </a:cubicBezTo>
                  <a:cubicBezTo>
                    <a:pt x="366" y="23"/>
                    <a:pt x="366" y="23"/>
                    <a:pt x="366" y="23"/>
                  </a:cubicBezTo>
                  <a:cubicBezTo>
                    <a:pt x="370" y="30"/>
                    <a:pt x="370" y="30"/>
                    <a:pt x="370" y="30"/>
                  </a:cubicBezTo>
                  <a:cubicBezTo>
                    <a:pt x="371" y="29"/>
                    <a:pt x="371" y="29"/>
                    <a:pt x="372" y="28"/>
                  </a:cubicBezTo>
                  <a:cubicBezTo>
                    <a:pt x="366" y="23"/>
                    <a:pt x="366" y="23"/>
                    <a:pt x="366" y="23"/>
                  </a:cubicBezTo>
                  <a:cubicBezTo>
                    <a:pt x="370" y="30"/>
                    <a:pt x="370" y="30"/>
                    <a:pt x="370" y="30"/>
                  </a:cubicBezTo>
                  <a:cubicBezTo>
                    <a:pt x="366" y="24"/>
                    <a:pt x="366" y="24"/>
                    <a:pt x="366" y="24"/>
                  </a:cubicBezTo>
                  <a:cubicBezTo>
                    <a:pt x="369" y="31"/>
                    <a:pt x="369" y="31"/>
                    <a:pt x="369" y="31"/>
                  </a:cubicBezTo>
                  <a:cubicBezTo>
                    <a:pt x="369" y="31"/>
                    <a:pt x="369" y="30"/>
                    <a:pt x="370" y="30"/>
                  </a:cubicBezTo>
                  <a:cubicBezTo>
                    <a:pt x="366" y="24"/>
                    <a:pt x="366" y="24"/>
                    <a:pt x="366" y="24"/>
                  </a:cubicBezTo>
                  <a:cubicBezTo>
                    <a:pt x="369" y="31"/>
                    <a:pt x="369" y="31"/>
                    <a:pt x="369" y="31"/>
                  </a:cubicBezTo>
                  <a:cubicBezTo>
                    <a:pt x="367" y="26"/>
                    <a:pt x="367" y="26"/>
                    <a:pt x="367" y="26"/>
                  </a:cubicBezTo>
                  <a:cubicBezTo>
                    <a:pt x="368" y="31"/>
                    <a:pt x="368" y="31"/>
                    <a:pt x="368" y="31"/>
                  </a:cubicBezTo>
                  <a:cubicBezTo>
                    <a:pt x="368" y="31"/>
                    <a:pt x="368" y="31"/>
                    <a:pt x="369" y="31"/>
                  </a:cubicBezTo>
                  <a:cubicBezTo>
                    <a:pt x="367" y="26"/>
                    <a:pt x="367" y="26"/>
                    <a:pt x="367" y="26"/>
                  </a:cubicBezTo>
                  <a:cubicBezTo>
                    <a:pt x="368" y="31"/>
                    <a:pt x="368" y="31"/>
                    <a:pt x="368" y="31"/>
                  </a:cubicBezTo>
                  <a:cubicBezTo>
                    <a:pt x="368" y="31"/>
                    <a:pt x="370" y="30"/>
                    <a:pt x="371" y="30"/>
                  </a:cubicBezTo>
                  <a:cubicBezTo>
                    <a:pt x="377" y="29"/>
                    <a:pt x="388" y="26"/>
                    <a:pt x="398" y="25"/>
                  </a:cubicBezTo>
                  <a:cubicBezTo>
                    <a:pt x="403" y="24"/>
                    <a:pt x="408" y="23"/>
                    <a:pt x="411" y="22"/>
                  </a:cubicBezTo>
                  <a:cubicBezTo>
                    <a:pt x="414" y="21"/>
                    <a:pt x="416" y="21"/>
                    <a:pt x="417" y="21"/>
                  </a:cubicBezTo>
                  <a:cubicBezTo>
                    <a:pt x="420" y="20"/>
                    <a:pt x="422" y="18"/>
                    <a:pt x="423" y="14"/>
                  </a:cubicBezTo>
                  <a:cubicBezTo>
                    <a:pt x="424" y="11"/>
                    <a:pt x="422" y="8"/>
                    <a:pt x="419" y="6"/>
                  </a:cubicBezTo>
                  <a:cubicBezTo>
                    <a:pt x="414" y="3"/>
                    <a:pt x="414" y="3"/>
                    <a:pt x="414" y="3"/>
                  </a:cubicBezTo>
                  <a:cubicBezTo>
                    <a:pt x="410" y="0"/>
                    <a:pt x="405" y="2"/>
                    <a:pt x="403" y="5"/>
                  </a:cubicBezTo>
                  <a:cubicBezTo>
                    <a:pt x="400" y="9"/>
                    <a:pt x="402" y="14"/>
                    <a:pt x="405" y="17"/>
                  </a:cubicBezTo>
                  <a:cubicBezTo>
                    <a:pt x="411" y="20"/>
                    <a:pt x="411" y="20"/>
                    <a:pt x="411" y="20"/>
                  </a:cubicBezTo>
                  <a:cubicBezTo>
                    <a:pt x="415" y="13"/>
                    <a:pt x="415" y="13"/>
                    <a:pt x="415" y="13"/>
                  </a:cubicBezTo>
                  <a:cubicBezTo>
                    <a:pt x="413" y="5"/>
                    <a:pt x="413" y="5"/>
                    <a:pt x="413" y="5"/>
                  </a:cubicBezTo>
                  <a:cubicBezTo>
                    <a:pt x="413" y="5"/>
                    <a:pt x="401" y="7"/>
                    <a:pt x="389" y="10"/>
                  </a:cubicBezTo>
                  <a:cubicBezTo>
                    <a:pt x="383" y="11"/>
                    <a:pt x="376" y="12"/>
                    <a:pt x="372" y="13"/>
                  </a:cubicBezTo>
                  <a:cubicBezTo>
                    <a:pt x="369" y="14"/>
                    <a:pt x="367" y="14"/>
                    <a:pt x="366" y="15"/>
                  </a:cubicBezTo>
                  <a:cubicBezTo>
                    <a:pt x="365" y="15"/>
                    <a:pt x="364" y="15"/>
                    <a:pt x="364" y="15"/>
                  </a:cubicBezTo>
                  <a:cubicBezTo>
                    <a:pt x="364" y="15"/>
                    <a:pt x="363" y="15"/>
                    <a:pt x="363" y="15"/>
                  </a:cubicBezTo>
                  <a:cubicBezTo>
                    <a:pt x="363" y="16"/>
                    <a:pt x="362" y="16"/>
                    <a:pt x="362" y="16"/>
                  </a:cubicBezTo>
                  <a:cubicBezTo>
                    <a:pt x="362" y="16"/>
                    <a:pt x="361" y="16"/>
                    <a:pt x="361" y="16"/>
                  </a:cubicBezTo>
                  <a:cubicBezTo>
                    <a:pt x="360" y="17"/>
                    <a:pt x="360" y="17"/>
                    <a:pt x="359" y="19"/>
                  </a:cubicBezTo>
                  <a:cubicBezTo>
                    <a:pt x="357" y="21"/>
                    <a:pt x="357" y="23"/>
                    <a:pt x="358" y="25"/>
                  </a:cubicBezTo>
                  <a:cubicBezTo>
                    <a:pt x="358" y="27"/>
                    <a:pt x="359" y="29"/>
                    <a:pt x="361" y="30"/>
                  </a:cubicBezTo>
                  <a:cubicBezTo>
                    <a:pt x="370" y="36"/>
                    <a:pt x="370" y="36"/>
                    <a:pt x="370" y="36"/>
                  </a:cubicBezTo>
                  <a:cubicBezTo>
                    <a:pt x="375" y="29"/>
                    <a:pt x="375" y="29"/>
                    <a:pt x="375" y="29"/>
                  </a:cubicBezTo>
                  <a:cubicBezTo>
                    <a:pt x="374" y="21"/>
                    <a:pt x="374" y="21"/>
                    <a:pt x="374" y="21"/>
                  </a:cubicBezTo>
                  <a:cubicBezTo>
                    <a:pt x="374" y="21"/>
                    <a:pt x="364" y="22"/>
                    <a:pt x="355" y="23"/>
                  </a:cubicBezTo>
                  <a:cubicBezTo>
                    <a:pt x="350" y="24"/>
                    <a:pt x="345" y="24"/>
                    <a:pt x="342" y="25"/>
                  </a:cubicBezTo>
                  <a:cubicBezTo>
                    <a:pt x="340" y="25"/>
                    <a:pt x="339" y="25"/>
                    <a:pt x="337" y="25"/>
                  </a:cubicBezTo>
                  <a:cubicBezTo>
                    <a:pt x="337" y="25"/>
                    <a:pt x="336" y="26"/>
                    <a:pt x="336" y="26"/>
                  </a:cubicBezTo>
                  <a:cubicBezTo>
                    <a:pt x="335" y="26"/>
                    <a:pt x="335" y="26"/>
                    <a:pt x="335" y="26"/>
                  </a:cubicBezTo>
                  <a:cubicBezTo>
                    <a:pt x="335" y="26"/>
                    <a:pt x="334" y="26"/>
                    <a:pt x="334" y="26"/>
                  </a:cubicBezTo>
                  <a:cubicBezTo>
                    <a:pt x="333" y="26"/>
                    <a:pt x="333" y="27"/>
                    <a:pt x="333" y="27"/>
                  </a:cubicBezTo>
                  <a:cubicBezTo>
                    <a:pt x="332" y="27"/>
                    <a:pt x="331" y="28"/>
                    <a:pt x="330" y="29"/>
                  </a:cubicBezTo>
                  <a:cubicBezTo>
                    <a:pt x="328" y="33"/>
                    <a:pt x="329" y="38"/>
                    <a:pt x="333" y="41"/>
                  </a:cubicBezTo>
                  <a:cubicBezTo>
                    <a:pt x="336" y="43"/>
                    <a:pt x="336" y="43"/>
                    <a:pt x="336" y="43"/>
                  </a:cubicBezTo>
                  <a:cubicBezTo>
                    <a:pt x="340" y="36"/>
                    <a:pt x="340" y="36"/>
                    <a:pt x="340" y="36"/>
                  </a:cubicBezTo>
                  <a:cubicBezTo>
                    <a:pt x="340" y="27"/>
                    <a:pt x="340" y="27"/>
                    <a:pt x="340" y="27"/>
                  </a:cubicBezTo>
                  <a:cubicBezTo>
                    <a:pt x="293" y="28"/>
                    <a:pt x="293" y="28"/>
                    <a:pt x="293" y="28"/>
                  </a:cubicBezTo>
                  <a:cubicBezTo>
                    <a:pt x="290" y="28"/>
                    <a:pt x="286" y="31"/>
                    <a:pt x="286" y="34"/>
                  </a:cubicBezTo>
                  <a:cubicBezTo>
                    <a:pt x="285" y="38"/>
                    <a:pt x="286" y="41"/>
                    <a:pt x="289" y="43"/>
                  </a:cubicBezTo>
                  <a:cubicBezTo>
                    <a:pt x="292" y="45"/>
                    <a:pt x="292" y="45"/>
                    <a:pt x="292" y="45"/>
                  </a:cubicBezTo>
                  <a:cubicBezTo>
                    <a:pt x="296" y="38"/>
                    <a:pt x="296" y="38"/>
                    <a:pt x="296" y="38"/>
                  </a:cubicBezTo>
                  <a:cubicBezTo>
                    <a:pt x="294" y="30"/>
                    <a:pt x="294" y="30"/>
                    <a:pt x="294" y="30"/>
                  </a:cubicBezTo>
                  <a:cubicBezTo>
                    <a:pt x="255" y="44"/>
                    <a:pt x="255" y="44"/>
                    <a:pt x="255" y="44"/>
                  </a:cubicBezTo>
                  <a:cubicBezTo>
                    <a:pt x="252" y="45"/>
                    <a:pt x="250" y="48"/>
                    <a:pt x="249" y="51"/>
                  </a:cubicBezTo>
                  <a:cubicBezTo>
                    <a:pt x="249" y="54"/>
                    <a:pt x="250" y="57"/>
                    <a:pt x="253" y="59"/>
                  </a:cubicBezTo>
                  <a:cubicBezTo>
                    <a:pt x="256" y="60"/>
                    <a:pt x="256" y="60"/>
                    <a:pt x="256" y="60"/>
                  </a:cubicBezTo>
                  <a:cubicBezTo>
                    <a:pt x="260" y="53"/>
                    <a:pt x="260" y="53"/>
                    <a:pt x="260" y="53"/>
                  </a:cubicBezTo>
                  <a:cubicBezTo>
                    <a:pt x="260" y="45"/>
                    <a:pt x="260" y="45"/>
                    <a:pt x="260" y="45"/>
                  </a:cubicBezTo>
                  <a:cubicBezTo>
                    <a:pt x="260" y="45"/>
                    <a:pt x="252" y="45"/>
                    <a:pt x="242" y="45"/>
                  </a:cubicBezTo>
                  <a:cubicBezTo>
                    <a:pt x="233" y="44"/>
                    <a:pt x="222" y="44"/>
                    <a:pt x="217" y="44"/>
                  </a:cubicBezTo>
                  <a:cubicBezTo>
                    <a:pt x="216" y="44"/>
                    <a:pt x="215" y="44"/>
                    <a:pt x="215" y="44"/>
                  </a:cubicBezTo>
                  <a:cubicBezTo>
                    <a:pt x="215" y="44"/>
                    <a:pt x="214" y="44"/>
                    <a:pt x="214" y="44"/>
                  </a:cubicBezTo>
                  <a:cubicBezTo>
                    <a:pt x="214" y="44"/>
                    <a:pt x="213" y="44"/>
                    <a:pt x="213" y="44"/>
                  </a:cubicBezTo>
                  <a:cubicBezTo>
                    <a:pt x="212" y="44"/>
                    <a:pt x="212" y="44"/>
                    <a:pt x="211" y="45"/>
                  </a:cubicBezTo>
                  <a:cubicBezTo>
                    <a:pt x="211" y="45"/>
                    <a:pt x="210" y="45"/>
                    <a:pt x="210" y="46"/>
                  </a:cubicBezTo>
                  <a:cubicBezTo>
                    <a:pt x="209" y="46"/>
                    <a:pt x="208" y="47"/>
                    <a:pt x="208" y="48"/>
                  </a:cubicBezTo>
                  <a:cubicBezTo>
                    <a:pt x="206" y="50"/>
                    <a:pt x="206" y="52"/>
                    <a:pt x="206" y="54"/>
                  </a:cubicBezTo>
                  <a:cubicBezTo>
                    <a:pt x="207" y="56"/>
                    <a:pt x="208" y="58"/>
                    <a:pt x="210" y="59"/>
                  </a:cubicBezTo>
                  <a:cubicBezTo>
                    <a:pt x="225" y="69"/>
                    <a:pt x="225" y="69"/>
                    <a:pt x="225" y="69"/>
                  </a:cubicBezTo>
                  <a:cubicBezTo>
                    <a:pt x="230" y="62"/>
                    <a:pt x="230" y="62"/>
                    <a:pt x="230" y="62"/>
                  </a:cubicBezTo>
                  <a:cubicBezTo>
                    <a:pt x="223" y="58"/>
                    <a:pt x="223" y="58"/>
                    <a:pt x="223" y="58"/>
                  </a:cubicBezTo>
                  <a:cubicBezTo>
                    <a:pt x="230" y="62"/>
                    <a:pt x="230" y="62"/>
                    <a:pt x="230" y="62"/>
                  </a:cubicBezTo>
                  <a:cubicBezTo>
                    <a:pt x="225" y="55"/>
                    <a:pt x="225" y="55"/>
                    <a:pt x="225" y="55"/>
                  </a:cubicBezTo>
                  <a:cubicBezTo>
                    <a:pt x="224" y="56"/>
                    <a:pt x="224" y="56"/>
                    <a:pt x="223" y="58"/>
                  </a:cubicBezTo>
                  <a:cubicBezTo>
                    <a:pt x="230" y="62"/>
                    <a:pt x="230" y="62"/>
                    <a:pt x="230" y="62"/>
                  </a:cubicBezTo>
                  <a:cubicBezTo>
                    <a:pt x="225" y="55"/>
                    <a:pt x="225" y="55"/>
                    <a:pt x="225" y="55"/>
                  </a:cubicBezTo>
                  <a:cubicBezTo>
                    <a:pt x="230" y="62"/>
                    <a:pt x="230" y="62"/>
                    <a:pt x="230" y="62"/>
                  </a:cubicBezTo>
                  <a:cubicBezTo>
                    <a:pt x="227" y="54"/>
                    <a:pt x="227" y="54"/>
                    <a:pt x="227" y="54"/>
                  </a:cubicBezTo>
                  <a:cubicBezTo>
                    <a:pt x="227" y="54"/>
                    <a:pt x="226" y="55"/>
                    <a:pt x="225" y="55"/>
                  </a:cubicBezTo>
                  <a:cubicBezTo>
                    <a:pt x="230" y="62"/>
                    <a:pt x="230" y="62"/>
                    <a:pt x="230" y="62"/>
                  </a:cubicBezTo>
                  <a:cubicBezTo>
                    <a:pt x="227" y="54"/>
                    <a:pt x="227" y="54"/>
                    <a:pt x="227" y="54"/>
                  </a:cubicBezTo>
                  <a:cubicBezTo>
                    <a:pt x="229" y="60"/>
                    <a:pt x="229" y="60"/>
                    <a:pt x="229" y="60"/>
                  </a:cubicBezTo>
                  <a:cubicBezTo>
                    <a:pt x="228" y="54"/>
                    <a:pt x="228" y="54"/>
                    <a:pt x="228" y="54"/>
                  </a:cubicBezTo>
                  <a:cubicBezTo>
                    <a:pt x="228" y="54"/>
                    <a:pt x="228" y="54"/>
                    <a:pt x="227" y="54"/>
                  </a:cubicBezTo>
                  <a:cubicBezTo>
                    <a:pt x="229" y="60"/>
                    <a:pt x="229" y="60"/>
                    <a:pt x="229" y="60"/>
                  </a:cubicBezTo>
                  <a:cubicBezTo>
                    <a:pt x="228" y="54"/>
                    <a:pt x="228" y="54"/>
                    <a:pt x="228" y="54"/>
                  </a:cubicBezTo>
                  <a:cubicBezTo>
                    <a:pt x="228" y="56"/>
                    <a:pt x="228" y="56"/>
                    <a:pt x="228" y="56"/>
                  </a:cubicBezTo>
                  <a:cubicBezTo>
                    <a:pt x="228" y="54"/>
                    <a:pt x="228" y="54"/>
                    <a:pt x="228" y="54"/>
                  </a:cubicBezTo>
                  <a:cubicBezTo>
                    <a:pt x="228" y="54"/>
                    <a:pt x="228" y="54"/>
                    <a:pt x="228" y="54"/>
                  </a:cubicBezTo>
                  <a:cubicBezTo>
                    <a:pt x="228" y="56"/>
                    <a:pt x="228" y="56"/>
                    <a:pt x="228" y="56"/>
                  </a:cubicBezTo>
                  <a:cubicBezTo>
                    <a:pt x="228" y="54"/>
                    <a:pt x="228" y="54"/>
                    <a:pt x="228" y="54"/>
                  </a:cubicBezTo>
                  <a:cubicBezTo>
                    <a:pt x="228" y="54"/>
                    <a:pt x="227" y="54"/>
                    <a:pt x="226" y="54"/>
                  </a:cubicBezTo>
                  <a:cubicBezTo>
                    <a:pt x="221" y="54"/>
                    <a:pt x="212" y="55"/>
                    <a:pt x="204" y="55"/>
                  </a:cubicBezTo>
                  <a:cubicBezTo>
                    <a:pt x="200" y="55"/>
                    <a:pt x="196" y="55"/>
                    <a:pt x="194" y="55"/>
                  </a:cubicBezTo>
                  <a:cubicBezTo>
                    <a:pt x="191" y="55"/>
                    <a:pt x="189" y="55"/>
                    <a:pt x="189" y="55"/>
                  </a:cubicBezTo>
                  <a:cubicBezTo>
                    <a:pt x="186" y="55"/>
                    <a:pt x="182" y="57"/>
                    <a:pt x="181" y="61"/>
                  </a:cubicBezTo>
                  <a:cubicBezTo>
                    <a:pt x="180" y="64"/>
                    <a:pt x="182" y="68"/>
                    <a:pt x="185" y="70"/>
                  </a:cubicBezTo>
                  <a:cubicBezTo>
                    <a:pt x="191" y="74"/>
                    <a:pt x="191" y="74"/>
                    <a:pt x="191" y="74"/>
                  </a:cubicBezTo>
                  <a:cubicBezTo>
                    <a:pt x="195" y="67"/>
                    <a:pt x="195" y="67"/>
                    <a:pt x="195" y="67"/>
                  </a:cubicBezTo>
                  <a:cubicBezTo>
                    <a:pt x="188" y="62"/>
                    <a:pt x="188" y="62"/>
                    <a:pt x="188" y="62"/>
                  </a:cubicBezTo>
                  <a:cubicBezTo>
                    <a:pt x="195" y="67"/>
                    <a:pt x="195" y="67"/>
                    <a:pt x="195" y="67"/>
                  </a:cubicBezTo>
                  <a:cubicBezTo>
                    <a:pt x="191" y="60"/>
                    <a:pt x="191" y="60"/>
                    <a:pt x="191" y="60"/>
                  </a:cubicBezTo>
                  <a:cubicBezTo>
                    <a:pt x="190" y="60"/>
                    <a:pt x="189" y="61"/>
                    <a:pt x="188" y="62"/>
                  </a:cubicBezTo>
                  <a:cubicBezTo>
                    <a:pt x="195" y="67"/>
                    <a:pt x="195" y="67"/>
                    <a:pt x="195" y="67"/>
                  </a:cubicBezTo>
                  <a:cubicBezTo>
                    <a:pt x="191" y="60"/>
                    <a:pt x="191" y="60"/>
                    <a:pt x="191" y="60"/>
                  </a:cubicBezTo>
                  <a:cubicBezTo>
                    <a:pt x="195" y="66"/>
                    <a:pt x="195" y="66"/>
                    <a:pt x="195" y="66"/>
                  </a:cubicBezTo>
                  <a:cubicBezTo>
                    <a:pt x="193" y="59"/>
                    <a:pt x="193" y="59"/>
                    <a:pt x="193" y="59"/>
                  </a:cubicBezTo>
                  <a:cubicBezTo>
                    <a:pt x="192" y="59"/>
                    <a:pt x="192" y="59"/>
                    <a:pt x="191" y="60"/>
                  </a:cubicBezTo>
                  <a:cubicBezTo>
                    <a:pt x="195" y="66"/>
                    <a:pt x="195" y="66"/>
                    <a:pt x="195" y="66"/>
                  </a:cubicBezTo>
                  <a:cubicBezTo>
                    <a:pt x="193" y="59"/>
                    <a:pt x="193" y="59"/>
                    <a:pt x="193" y="59"/>
                  </a:cubicBezTo>
                  <a:cubicBezTo>
                    <a:pt x="194" y="64"/>
                    <a:pt x="194" y="64"/>
                    <a:pt x="194" y="64"/>
                  </a:cubicBezTo>
                  <a:cubicBezTo>
                    <a:pt x="193" y="59"/>
                    <a:pt x="193" y="59"/>
                    <a:pt x="193" y="59"/>
                  </a:cubicBezTo>
                  <a:cubicBezTo>
                    <a:pt x="193" y="59"/>
                    <a:pt x="193" y="59"/>
                    <a:pt x="193" y="59"/>
                  </a:cubicBezTo>
                  <a:cubicBezTo>
                    <a:pt x="194" y="64"/>
                    <a:pt x="194" y="64"/>
                    <a:pt x="194" y="64"/>
                  </a:cubicBezTo>
                  <a:cubicBezTo>
                    <a:pt x="193" y="59"/>
                    <a:pt x="193" y="59"/>
                    <a:pt x="193" y="59"/>
                  </a:cubicBezTo>
                  <a:cubicBezTo>
                    <a:pt x="193" y="59"/>
                    <a:pt x="193" y="59"/>
                    <a:pt x="193" y="59"/>
                  </a:cubicBezTo>
                  <a:cubicBezTo>
                    <a:pt x="193" y="59"/>
                    <a:pt x="193" y="59"/>
                    <a:pt x="193" y="59"/>
                  </a:cubicBezTo>
                  <a:cubicBezTo>
                    <a:pt x="193" y="59"/>
                    <a:pt x="193" y="59"/>
                    <a:pt x="193" y="59"/>
                  </a:cubicBezTo>
                  <a:cubicBezTo>
                    <a:pt x="193" y="59"/>
                    <a:pt x="193" y="59"/>
                    <a:pt x="193" y="59"/>
                  </a:cubicBezTo>
                  <a:cubicBezTo>
                    <a:pt x="193" y="59"/>
                    <a:pt x="193" y="59"/>
                    <a:pt x="193" y="59"/>
                  </a:cubicBezTo>
                  <a:cubicBezTo>
                    <a:pt x="193" y="59"/>
                    <a:pt x="192" y="59"/>
                    <a:pt x="191" y="59"/>
                  </a:cubicBezTo>
                  <a:cubicBezTo>
                    <a:pt x="186" y="60"/>
                    <a:pt x="177" y="61"/>
                    <a:pt x="169" y="61"/>
                  </a:cubicBezTo>
                  <a:cubicBezTo>
                    <a:pt x="161" y="62"/>
                    <a:pt x="154" y="63"/>
                    <a:pt x="154" y="63"/>
                  </a:cubicBezTo>
                  <a:cubicBezTo>
                    <a:pt x="151" y="63"/>
                    <a:pt x="148" y="66"/>
                    <a:pt x="147" y="69"/>
                  </a:cubicBezTo>
                  <a:cubicBezTo>
                    <a:pt x="146" y="72"/>
                    <a:pt x="147" y="76"/>
                    <a:pt x="150" y="78"/>
                  </a:cubicBezTo>
                  <a:cubicBezTo>
                    <a:pt x="157" y="82"/>
                    <a:pt x="157" y="82"/>
                    <a:pt x="157" y="82"/>
                  </a:cubicBezTo>
                  <a:cubicBezTo>
                    <a:pt x="161" y="75"/>
                    <a:pt x="161" y="75"/>
                    <a:pt x="161" y="75"/>
                  </a:cubicBezTo>
                  <a:cubicBezTo>
                    <a:pt x="159" y="67"/>
                    <a:pt x="159" y="67"/>
                    <a:pt x="159" y="67"/>
                  </a:cubicBezTo>
                  <a:cubicBezTo>
                    <a:pt x="111" y="75"/>
                    <a:pt x="111" y="75"/>
                    <a:pt x="111" y="75"/>
                  </a:cubicBezTo>
                  <a:cubicBezTo>
                    <a:pt x="108" y="75"/>
                    <a:pt x="105" y="78"/>
                    <a:pt x="105" y="81"/>
                  </a:cubicBezTo>
                  <a:cubicBezTo>
                    <a:pt x="104" y="84"/>
                    <a:pt x="105" y="88"/>
                    <a:pt x="108" y="90"/>
                  </a:cubicBezTo>
                  <a:cubicBezTo>
                    <a:pt x="116" y="95"/>
                    <a:pt x="116" y="95"/>
                    <a:pt x="116" y="95"/>
                  </a:cubicBezTo>
                  <a:cubicBezTo>
                    <a:pt x="120" y="88"/>
                    <a:pt x="120" y="88"/>
                    <a:pt x="120" y="88"/>
                  </a:cubicBezTo>
                  <a:cubicBezTo>
                    <a:pt x="120" y="79"/>
                    <a:pt x="120" y="79"/>
                    <a:pt x="120" y="79"/>
                  </a:cubicBezTo>
                  <a:cubicBezTo>
                    <a:pt x="120" y="79"/>
                    <a:pt x="110" y="79"/>
                    <a:pt x="100" y="80"/>
                  </a:cubicBezTo>
                  <a:cubicBezTo>
                    <a:pt x="94" y="80"/>
                    <a:pt x="89" y="80"/>
                    <a:pt x="85" y="80"/>
                  </a:cubicBezTo>
                  <a:cubicBezTo>
                    <a:pt x="83" y="80"/>
                    <a:pt x="81" y="80"/>
                    <a:pt x="80" y="80"/>
                  </a:cubicBezTo>
                  <a:cubicBezTo>
                    <a:pt x="79" y="80"/>
                    <a:pt x="79" y="80"/>
                    <a:pt x="78" y="80"/>
                  </a:cubicBezTo>
                  <a:cubicBezTo>
                    <a:pt x="78" y="80"/>
                    <a:pt x="77" y="80"/>
                    <a:pt x="77" y="81"/>
                  </a:cubicBezTo>
                  <a:cubicBezTo>
                    <a:pt x="76" y="81"/>
                    <a:pt x="76" y="81"/>
                    <a:pt x="75" y="81"/>
                  </a:cubicBezTo>
                  <a:cubicBezTo>
                    <a:pt x="75" y="81"/>
                    <a:pt x="74" y="82"/>
                    <a:pt x="74" y="82"/>
                  </a:cubicBezTo>
                  <a:cubicBezTo>
                    <a:pt x="73" y="83"/>
                    <a:pt x="73" y="83"/>
                    <a:pt x="72" y="84"/>
                  </a:cubicBezTo>
                  <a:cubicBezTo>
                    <a:pt x="69" y="88"/>
                    <a:pt x="71" y="93"/>
                    <a:pt x="74" y="96"/>
                  </a:cubicBezTo>
                  <a:cubicBezTo>
                    <a:pt x="80" y="99"/>
                    <a:pt x="80" y="99"/>
                    <a:pt x="80" y="99"/>
                  </a:cubicBezTo>
                  <a:cubicBezTo>
                    <a:pt x="85" y="92"/>
                    <a:pt x="85" y="92"/>
                    <a:pt x="85" y="92"/>
                  </a:cubicBezTo>
                  <a:cubicBezTo>
                    <a:pt x="84" y="84"/>
                    <a:pt x="84" y="84"/>
                    <a:pt x="84" y="84"/>
                  </a:cubicBezTo>
                  <a:cubicBezTo>
                    <a:pt x="27" y="87"/>
                    <a:pt x="27" y="87"/>
                    <a:pt x="27" y="87"/>
                  </a:cubicBezTo>
                  <a:cubicBezTo>
                    <a:pt x="23" y="87"/>
                    <a:pt x="20" y="90"/>
                    <a:pt x="19" y="93"/>
                  </a:cubicBezTo>
                  <a:cubicBezTo>
                    <a:pt x="18" y="97"/>
                    <a:pt x="20" y="100"/>
                    <a:pt x="23" y="102"/>
                  </a:cubicBezTo>
                  <a:cubicBezTo>
                    <a:pt x="40" y="113"/>
                    <a:pt x="40" y="113"/>
                    <a:pt x="40" y="113"/>
                  </a:cubicBezTo>
                  <a:cubicBezTo>
                    <a:pt x="44" y="106"/>
                    <a:pt x="44" y="106"/>
                    <a:pt x="44" y="106"/>
                  </a:cubicBezTo>
                  <a:cubicBezTo>
                    <a:pt x="41" y="99"/>
                    <a:pt x="41" y="99"/>
                    <a:pt x="41" y="99"/>
                  </a:cubicBezTo>
                  <a:cubicBezTo>
                    <a:pt x="41" y="99"/>
                    <a:pt x="32" y="104"/>
                    <a:pt x="23" y="108"/>
                  </a:cubicBezTo>
                  <a:cubicBezTo>
                    <a:pt x="19" y="111"/>
                    <a:pt x="14" y="113"/>
                    <a:pt x="11" y="115"/>
                  </a:cubicBezTo>
                  <a:cubicBezTo>
                    <a:pt x="9" y="116"/>
                    <a:pt x="8" y="117"/>
                    <a:pt x="7" y="117"/>
                  </a:cubicBezTo>
                  <a:cubicBezTo>
                    <a:pt x="6" y="118"/>
                    <a:pt x="6" y="118"/>
                    <a:pt x="5" y="118"/>
                  </a:cubicBezTo>
                  <a:cubicBezTo>
                    <a:pt x="5" y="118"/>
                    <a:pt x="5" y="118"/>
                    <a:pt x="5" y="118"/>
                  </a:cubicBezTo>
                  <a:cubicBezTo>
                    <a:pt x="4" y="119"/>
                    <a:pt x="4" y="119"/>
                    <a:pt x="4" y="119"/>
                  </a:cubicBezTo>
                  <a:cubicBezTo>
                    <a:pt x="3" y="119"/>
                    <a:pt x="3" y="119"/>
                    <a:pt x="3" y="119"/>
                  </a:cubicBezTo>
                  <a:cubicBezTo>
                    <a:pt x="3" y="120"/>
                    <a:pt x="3" y="120"/>
                    <a:pt x="2" y="121"/>
                  </a:cubicBezTo>
                  <a:cubicBezTo>
                    <a:pt x="0" y="125"/>
                    <a:pt x="1" y="130"/>
                    <a:pt x="5" y="132"/>
                  </a:cubicBezTo>
                  <a:cubicBezTo>
                    <a:pt x="7" y="134"/>
                    <a:pt x="7" y="134"/>
                    <a:pt x="7" y="134"/>
                  </a:cubicBezTo>
                  <a:cubicBezTo>
                    <a:pt x="9" y="170"/>
                    <a:pt x="9" y="170"/>
                    <a:pt x="9" y="170"/>
                  </a:cubicBezTo>
                  <a:cubicBezTo>
                    <a:pt x="9" y="172"/>
                    <a:pt x="10" y="175"/>
                    <a:pt x="13" y="176"/>
                  </a:cubicBezTo>
                  <a:cubicBezTo>
                    <a:pt x="26" y="184"/>
                    <a:pt x="26" y="184"/>
                    <a:pt x="26" y="184"/>
                  </a:cubicBezTo>
                  <a:cubicBezTo>
                    <a:pt x="30" y="177"/>
                    <a:pt x="30" y="177"/>
                    <a:pt x="30" y="177"/>
                  </a:cubicBezTo>
                  <a:cubicBezTo>
                    <a:pt x="23" y="173"/>
                    <a:pt x="23" y="173"/>
                    <a:pt x="23" y="173"/>
                  </a:cubicBezTo>
                  <a:cubicBezTo>
                    <a:pt x="23" y="174"/>
                    <a:pt x="23" y="174"/>
                    <a:pt x="23" y="174"/>
                  </a:cubicBezTo>
                  <a:cubicBezTo>
                    <a:pt x="22" y="175"/>
                    <a:pt x="22" y="175"/>
                    <a:pt x="22" y="175"/>
                  </a:cubicBezTo>
                  <a:cubicBezTo>
                    <a:pt x="22" y="176"/>
                    <a:pt x="22" y="176"/>
                    <a:pt x="22" y="176"/>
                  </a:cubicBezTo>
                  <a:cubicBezTo>
                    <a:pt x="22" y="176"/>
                    <a:pt x="22" y="176"/>
                    <a:pt x="22" y="176"/>
                  </a:cubicBezTo>
                  <a:cubicBezTo>
                    <a:pt x="22" y="177"/>
                    <a:pt x="22" y="177"/>
                    <a:pt x="22" y="177"/>
                  </a:cubicBezTo>
                  <a:cubicBezTo>
                    <a:pt x="22" y="179"/>
                    <a:pt x="21" y="185"/>
                    <a:pt x="20" y="191"/>
                  </a:cubicBezTo>
                  <a:cubicBezTo>
                    <a:pt x="20" y="193"/>
                    <a:pt x="20" y="196"/>
                    <a:pt x="20" y="198"/>
                  </a:cubicBezTo>
                  <a:cubicBezTo>
                    <a:pt x="19" y="199"/>
                    <a:pt x="19" y="200"/>
                    <a:pt x="19" y="201"/>
                  </a:cubicBezTo>
                  <a:cubicBezTo>
                    <a:pt x="19" y="201"/>
                    <a:pt x="19" y="201"/>
                    <a:pt x="19" y="201"/>
                  </a:cubicBezTo>
                  <a:cubicBezTo>
                    <a:pt x="23" y="202"/>
                    <a:pt x="23" y="202"/>
                    <a:pt x="23" y="202"/>
                  </a:cubicBezTo>
                  <a:cubicBezTo>
                    <a:pt x="19" y="201"/>
                    <a:pt x="19" y="201"/>
                    <a:pt x="19" y="201"/>
                  </a:cubicBezTo>
                  <a:cubicBezTo>
                    <a:pt x="19" y="201"/>
                    <a:pt x="19" y="201"/>
                    <a:pt x="19" y="201"/>
                  </a:cubicBezTo>
                  <a:cubicBezTo>
                    <a:pt x="23" y="202"/>
                    <a:pt x="23" y="202"/>
                    <a:pt x="23" y="202"/>
                  </a:cubicBezTo>
                  <a:cubicBezTo>
                    <a:pt x="19" y="201"/>
                    <a:pt x="19" y="201"/>
                    <a:pt x="19" y="201"/>
                  </a:cubicBezTo>
                  <a:cubicBezTo>
                    <a:pt x="26" y="202"/>
                    <a:pt x="26" y="202"/>
                    <a:pt x="26" y="202"/>
                  </a:cubicBezTo>
                  <a:cubicBezTo>
                    <a:pt x="19" y="200"/>
                    <a:pt x="19" y="200"/>
                    <a:pt x="19" y="200"/>
                  </a:cubicBezTo>
                  <a:cubicBezTo>
                    <a:pt x="19" y="201"/>
                    <a:pt x="19" y="201"/>
                    <a:pt x="19" y="201"/>
                  </a:cubicBezTo>
                  <a:cubicBezTo>
                    <a:pt x="26" y="202"/>
                    <a:pt x="26" y="202"/>
                    <a:pt x="26" y="202"/>
                  </a:cubicBezTo>
                  <a:cubicBezTo>
                    <a:pt x="19" y="200"/>
                    <a:pt x="19" y="200"/>
                    <a:pt x="19" y="200"/>
                  </a:cubicBezTo>
                  <a:cubicBezTo>
                    <a:pt x="27" y="203"/>
                    <a:pt x="27" y="203"/>
                    <a:pt x="27" y="203"/>
                  </a:cubicBezTo>
                  <a:cubicBezTo>
                    <a:pt x="19" y="200"/>
                    <a:pt x="19" y="200"/>
                    <a:pt x="19" y="200"/>
                  </a:cubicBezTo>
                  <a:cubicBezTo>
                    <a:pt x="19" y="200"/>
                    <a:pt x="19" y="200"/>
                    <a:pt x="19" y="200"/>
                  </a:cubicBezTo>
                  <a:cubicBezTo>
                    <a:pt x="27" y="203"/>
                    <a:pt x="27" y="203"/>
                    <a:pt x="27" y="203"/>
                  </a:cubicBezTo>
                  <a:cubicBezTo>
                    <a:pt x="19" y="200"/>
                    <a:pt x="19" y="200"/>
                    <a:pt x="19" y="200"/>
                  </a:cubicBezTo>
                  <a:cubicBezTo>
                    <a:pt x="27" y="203"/>
                    <a:pt x="27" y="203"/>
                    <a:pt x="27" y="203"/>
                  </a:cubicBezTo>
                  <a:cubicBezTo>
                    <a:pt x="20" y="198"/>
                    <a:pt x="20" y="198"/>
                    <a:pt x="20" y="198"/>
                  </a:cubicBezTo>
                  <a:cubicBezTo>
                    <a:pt x="20" y="199"/>
                    <a:pt x="20" y="199"/>
                    <a:pt x="19" y="200"/>
                  </a:cubicBezTo>
                  <a:cubicBezTo>
                    <a:pt x="27" y="203"/>
                    <a:pt x="27" y="203"/>
                    <a:pt x="27" y="203"/>
                  </a:cubicBezTo>
                  <a:cubicBezTo>
                    <a:pt x="20" y="198"/>
                    <a:pt x="20" y="198"/>
                    <a:pt x="20" y="198"/>
                  </a:cubicBezTo>
                  <a:cubicBezTo>
                    <a:pt x="18" y="202"/>
                    <a:pt x="19" y="207"/>
                    <a:pt x="23" y="210"/>
                  </a:cubicBezTo>
                  <a:cubicBezTo>
                    <a:pt x="29" y="213"/>
                    <a:pt x="29" y="213"/>
                    <a:pt x="29" y="213"/>
                  </a:cubicBezTo>
                  <a:cubicBezTo>
                    <a:pt x="33" y="207"/>
                    <a:pt x="33" y="207"/>
                    <a:pt x="33" y="207"/>
                  </a:cubicBezTo>
                  <a:cubicBezTo>
                    <a:pt x="25" y="206"/>
                    <a:pt x="25" y="206"/>
                    <a:pt x="25" y="206"/>
                  </a:cubicBezTo>
                  <a:cubicBezTo>
                    <a:pt x="25" y="206"/>
                    <a:pt x="25" y="208"/>
                    <a:pt x="25" y="212"/>
                  </a:cubicBezTo>
                  <a:cubicBezTo>
                    <a:pt x="24" y="217"/>
                    <a:pt x="24" y="225"/>
                    <a:pt x="24" y="231"/>
                  </a:cubicBezTo>
                  <a:cubicBezTo>
                    <a:pt x="23" y="234"/>
                    <a:pt x="23" y="237"/>
                    <a:pt x="23" y="240"/>
                  </a:cubicBezTo>
                  <a:cubicBezTo>
                    <a:pt x="23" y="241"/>
                    <a:pt x="23" y="241"/>
                    <a:pt x="23" y="242"/>
                  </a:cubicBezTo>
                  <a:cubicBezTo>
                    <a:pt x="23" y="242"/>
                    <a:pt x="23" y="242"/>
                    <a:pt x="23" y="242"/>
                  </a:cubicBezTo>
                  <a:cubicBezTo>
                    <a:pt x="28" y="243"/>
                    <a:pt x="28" y="243"/>
                    <a:pt x="28" y="243"/>
                  </a:cubicBezTo>
                  <a:cubicBezTo>
                    <a:pt x="23" y="242"/>
                    <a:pt x="23" y="242"/>
                    <a:pt x="23" y="242"/>
                  </a:cubicBezTo>
                  <a:cubicBezTo>
                    <a:pt x="23" y="242"/>
                    <a:pt x="23" y="242"/>
                    <a:pt x="23" y="242"/>
                  </a:cubicBezTo>
                  <a:cubicBezTo>
                    <a:pt x="28" y="243"/>
                    <a:pt x="28" y="243"/>
                    <a:pt x="28" y="243"/>
                  </a:cubicBezTo>
                  <a:cubicBezTo>
                    <a:pt x="23" y="242"/>
                    <a:pt x="23" y="242"/>
                    <a:pt x="23" y="242"/>
                  </a:cubicBezTo>
                  <a:cubicBezTo>
                    <a:pt x="30" y="244"/>
                    <a:pt x="30" y="244"/>
                    <a:pt x="30" y="244"/>
                  </a:cubicBezTo>
                  <a:cubicBezTo>
                    <a:pt x="23" y="241"/>
                    <a:pt x="23" y="241"/>
                    <a:pt x="23" y="241"/>
                  </a:cubicBezTo>
                  <a:cubicBezTo>
                    <a:pt x="23" y="242"/>
                    <a:pt x="23" y="242"/>
                    <a:pt x="23" y="242"/>
                  </a:cubicBezTo>
                  <a:cubicBezTo>
                    <a:pt x="30" y="244"/>
                    <a:pt x="30" y="244"/>
                    <a:pt x="30" y="244"/>
                  </a:cubicBezTo>
                  <a:cubicBezTo>
                    <a:pt x="23" y="241"/>
                    <a:pt x="23" y="241"/>
                    <a:pt x="23" y="241"/>
                  </a:cubicBezTo>
                  <a:cubicBezTo>
                    <a:pt x="31" y="244"/>
                    <a:pt x="31" y="244"/>
                    <a:pt x="31" y="244"/>
                  </a:cubicBezTo>
                  <a:cubicBezTo>
                    <a:pt x="23" y="241"/>
                    <a:pt x="23" y="241"/>
                    <a:pt x="23" y="241"/>
                  </a:cubicBezTo>
                  <a:cubicBezTo>
                    <a:pt x="23" y="241"/>
                    <a:pt x="23" y="241"/>
                    <a:pt x="23" y="241"/>
                  </a:cubicBezTo>
                  <a:cubicBezTo>
                    <a:pt x="31" y="244"/>
                    <a:pt x="31" y="244"/>
                    <a:pt x="31" y="244"/>
                  </a:cubicBezTo>
                  <a:cubicBezTo>
                    <a:pt x="23" y="241"/>
                    <a:pt x="23" y="241"/>
                    <a:pt x="23" y="241"/>
                  </a:cubicBezTo>
                  <a:cubicBezTo>
                    <a:pt x="31" y="244"/>
                    <a:pt x="31" y="244"/>
                    <a:pt x="31" y="244"/>
                  </a:cubicBezTo>
                  <a:cubicBezTo>
                    <a:pt x="24" y="239"/>
                    <a:pt x="24" y="239"/>
                    <a:pt x="24" y="239"/>
                  </a:cubicBezTo>
                  <a:cubicBezTo>
                    <a:pt x="24" y="240"/>
                    <a:pt x="23" y="240"/>
                    <a:pt x="23" y="241"/>
                  </a:cubicBezTo>
                  <a:cubicBezTo>
                    <a:pt x="31" y="244"/>
                    <a:pt x="31" y="244"/>
                    <a:pt x="31" y="244"/>
                  </a:cubicBezTo>
                  <a:cubicBezTo>
                    <a:pt x="24" y="239"/>
                    <a:pt x="24" y="239"/>
                    <a:pt x="24" y="239"/>
                  </a:cubicBezTo>
                  <a:cubicBezTo>
                    <a:pt x="22" y="243"/>
                    <a:pt x="23" y="248"/>
                    <a:pt x="27" y="251"/>
                  </a:cubicBezTo>
                  <a:cubicBezTo>
                    <a:pt x="35" y="256"/>
                    <a:pt x="35" y="256"/>
                    <a:pt x="35" y="256"/>
                  </a:cubicBezTo>
                  <a:cubicBezTo>
                    <a:pt x="40" y="249"/>
                    <a:pt x="40" y="249"/>
                    <a:pt x="40" y="249"/>
                  </a:cubicBezTo>
                  <a:cubicBezTo>
                    <a:pt x="33" y="245"/>
                    <a:pt x="33" y="245"/>
                    <a:pt x="33" y="245"/>
                  </a:cubicBezTo>
                  <a:cubicBezTo>
                    <a:pt x="32" y="246"/>
                    <a:pt x="32" y="246"/>
                    <a:pt x="32" y="246"/>
                  </a:cubicBezTo>
                  <a:cubicBezTo>
                    <a:pt x="32" y="247"/>
                    <a:pt x="32" y="248"/>
                    <a:pt x="32" y="248"/>
                  </a:cubicBezTo>
                  <a:cubicBezTo>
                    <a:pt x="31" y="248"/>
                    <a:pt x="31" y="249"/>
                    <a:pt x="31" y="249"/>
                  </a:cubicBezTo>
                  <a:cubicBezTo>
                    <a:pt x="31" y="250"/>
                    <a:pt x="31" y="250"/>
                    <a:pt x="31" y="251"/>
                  </a:cubicBezTo>
                  <a:cubicBezTo>
                    <a:pt x="31" y="256"/>
                    <a:pt x="32" y="264"/>
                    <a:pt x="32" y="272"/>
                  </a:cubicBezTo>
                  <a:cubicBezTo>
                    <a:pt x="32" y="275"/>
                    <a:pt x="32" y="279"/>
                    <a:pt x="32" y="282"/>
                  </a:cubicBezTo>
                  <a:cubicBezTo>
                    <a:pt x="33" y="283"/>
                    <a:pt x="33" y="284"/>
                    <a:pt x="33" y="285"/>
                  </a:cubicBezTo>
                  <a:cubicBezTo>
                    <a:pt x="33" y="285"/>
                    <a:pt x="33" y="286"/>
                    <a:pt x="33" y="286"/>
                  </a:cubicBezTo>
                  <a:cubicBezTo>
                    <a:pt x="33" y="286"/>
                    <a:pt x="33" y="286"/>
                    <a:pt x="33" y="286"/>
                  </a:cubicBezTo>
                  <a:cubicBezTo>
                    <a:pt x="33" y="286"/>
                    <a:pt x="33" y="286"/>
                    <a:pt x="33" y="286"/>
                  </a:cubicBezTo>
                  <a:cubicBezTo>
                    <a:pt x="38" y="286"/>
                    <a:pt x="38" y="286"/>
                    <a:pt x="38" y="286"/>
                  </a:cubicBezTo>
                  <a:cubicBezTo>
                    <a:pt x="33" y="286"/>
                    <a:pt x="33" y="286"/>
                    <a:pt x="33" y="286"/>
                  </a:cubicBezTo>
                  <a:cubicBezTo>
                    <a:pt x="33" y="286"/>
                    <a:pt x="33" y="286"/>
                    <a:pt x="33" y="286"/>
                  </a:cubicBezTo>
                  <a:cubicBezTo>
                    <a:pt x="38" y="286"/>
                    <a:pt x="38" y="286"/>
                    <a:pt x="38" y="286"/>
                  </a:cubicBezTo>
                  <a:cubicBezTo>
                    <a:pt x="33" y="286"/>
                    <a:pt x="33" y="286"/>
                    <a:pt x="33" y="286"/>
                  </a:cubicBezTo>
                  <a:cubicBezTo>
                    <a:pt x="40" y="286"/>
                    <a:pt x="40" y="286"/>
                    <a:pt x="40" y="286"/>
                  </a:cubicBezTo>
                  <a:cubicBezTo>
                    <a:pt x="33" y="286"/>
                    <a:pt x="33" y="286"/>
                    <a:pt x="33" y="286"/>
                  </a:cubicBezTo>
                  <a:cubicBezTo>
                    <a:pt x="33" y="286"/>
                    <a:pt x="33" y="286"/>
                    <a:pt x="33" y="286"/>
                  </a:cubicBezTo>
                  <a:cubicBezTo>
                    <a:pt x="40" y="286"/>
                    <a:pt x="40" y="286"/>
                    <a:pt x="40" y="286"/>
                  </a:cubicBezTo>
                  <a:cubicBezTo>
                    <a:pt x="33" y="286"/>
                    <a:pt x="33" y="286"/>
                    <a:pt x="33" y="286"/>
                  </a:cubicBezTo>
                  <a:cubicBezTo>
                    <a:pt x="41" y="286"/>
                    <a:pt x="41" y="286"/>
                    <a:pt x="41" y="286"/>
                  </a:cubicBezTo>
                  <a:cubicBezTo>
                    <a:pt x="33" y="285"/>
                    <a:pt x="33" y="285"/>
                    <a:pt x="33" y="285"/>
                  </a:cubicBezTo>
                  <a:cubicBezTo>
                    <a:pt x="33" y="286"/>
                    <a:pt x="33" y="286"/>
                    <a:pt x="33" y="286"/>
                  </a:cubicBezTo>
                  <a:cubicBezTo>
                    <a:pt x="41" y="286"/>
                    <a:pt x="41" y="286"/>
                    <a:pt x="41" y="286"/>
                  </a:cubicBezTo>
                  <a:cubicBezTo>
                    <a:pt x="33" y="285"/>
                    <a:pt x="33" y="285"/>
                    <a:pt x="33" y="285"/>
                  </a:cubicBezTo>
                  <a:cubicBezTo>
                    <a:pt x="41" y="286"/>
                    <a:pt x="41" y="286"/>
                    <a:pt x="41" y="286"/>
                  </a:cubicBezTo>
                  <a:cubicBezTo>
                    <a:pt x="33" y="284"/>
                    <a:pt x="33" y="284"/>
                    <a:pt x="33" y="284"/>
                  </a:cubicBezTo>
                  <a:cubicBezTo>
                    <a:pt x="33" y="285"/>
                    <a:pt x="33" y="285"/>
                    <a:pt x="33" y="285"/>
                  </a:cubicBezTo>
                  <a:cubicBezTo>
                    <a:pt x="41" y="286"/>
                    <a:pt x="41" y="286"/>
                    <a:pt x="41" y="286"/>
                  </a:cubicBezTo>
                  <a:cubicBezTo>
                    <a:pt x="33" y="284"/>
                    <a:pt x="33" y="284"/>
                    <a:pt x="33" y="284"/>
                  </a:cubicBezTo>
                  <a:cubicBezTo>
                    <a:pt x="41" y="286"/>
                    <a:pt x="41" y="286"/>
                    <a:pt x="41" y="286"/>
                  </a:cubicBezTo>
                  <a:cubicBezTo>
                    <a:pt x="33" y="284"/>
                    <a:pt x="33" y="284"/>
                    <a:pt x="33" y="284"/>
                  </a:cubicBezTo>
                  <a:cubicBezTo>
                    <a:pt x="33" y="284"/>
                    <a:pt x="33" y="284"/>
                    <a:pt x="33" y="284"/>
                  </a:cubicBezTo>
                  <a:cubicBezTo>
                    <a:pt x="41" y="286"/>
                    <a:pt x="41" y="286"/>
                    <a:pt x="41" y="286"/>
                  </a:cubicBezTo>
                  <a:cubicBezTo>
                    <a:pt x="33" y="284"/>
                    <a:pt x="33" y="284"/>
                    <a:pt x="33" y="284"/>
                  </a:cubicBezTo>
                  <a:cubicBezTo>
                    <a:pt x="41" y="286"/>
                    <a:pt x="41" y="286"/>
                    <a:pt x="41" y="286"/>
                  </a:cubicBezTo>
                  <a:cubicBezTo>
                    <a:pt x="34" y="282"/>
                    <a:pt x="34" y="282"/>
                    <a:pt x="34" y="282"/>
                  </a:cubicBezTo>
                  <a:cubicBezTo>
                    <a:pt x="33" y="283"/>
                    <a:pt x="33" y="283"/>
                    <a:pt x="33" y="284"/>
                  </a:cubicBezTo>
                  <a:cubicBezTo>
                    <a:pt x="41" y="286"/>
                    <a:pt x="41" y="286"/>
                    <a:pt x="41" y="286"/>
                  </a:cubicBezTo>
                  <a:cubicBezTo>
                    <a:pt x="34" y="282"/>
                    <a:pt x="34" y="282"/>
                    <a:pt x="34" y="282"/>
                  </a:cubicBezTo>
                  <a:cubicBezTo>
                    <a:pt x="32" y="286"/>
                    <a:pt x="33" y="291"/>
                    <a:pt x="36" y="293"/>
                  </a:cubicBezTo>
                  <a:cubicBezTo>
                    <a:pt x="51" y="302"/>
                    <a:pt x="51" y="302"/>
                    <a:pt x="51" y="302"/>
                  </a:cubicBezTo>
                  <a:cubicBezTo>
                    <a:pt x="56" y="295"/>
                    <a:pt x="56" y="295"/>
                    <a:pt x="56" y="295"/>
                  </a:cubicBezTo>
                  <a:cubicBezTo>
                    <a:pt x="49" y="291"/>
                    <a:pt x="49" y="291"/>
                    <a:pt x="49" y="291"/>
                  </a:cubicBezTo>
                  <a:cubicBezTo>
                    <a:pt x="48" y="292"/>
                    <a:pt x="48" y="293"/>
                    <a:pt x="48" y="293"/>
                  </a:cubicBezTo>
                  <a:cubicBezTo>
                    <a:pt x="47" y="294"/>
                    <a:pt x="47" y="294"/>
                    <a:pt x="47" y="295"/>
                  </a:cubicBezTo>
                  <a:cubicBezTo>
                    <a:pt x="47" y="295"/>
                    <a:pt x="47" y="295"/>
                    <a:pt x="47" y="295"/>
                  </a:cubicBezTo>
                  <a:cubicBezTo>
                    <a:pt x="47" y="296"/>
                    <a:pt x="47" y="296"/>
                    <a:pt x="47" y="297"/>
                  </a:cubicBezTo>
                  <a:cubicBezTo>
                    <a:pt x="48" y="299"/>
                    <a:pt x="48" y="302"/>
                    <a:pt x="48" y="306"/>
                  </a:cubicBezTo>
                  <a:cubicBezTo>
                    <a:pt x="49" y="312"/>
                    <a:pt x="50" y="319"/>
                    <a:pt x="51" y="325"/>
                  </a:cubicBezTo>
                  <a:cubicBezTo>
                    <a:pt x="51" y="329"/>
                    <a:pt x="51" y="332"/>
                    <a:pt x="52" y="334"/>
                  </a:cubicBezTo>
                  <a:cubicBezTo>
                    <a:pt x="52" y="335"/>
                    <a:pt x="52" y="336"/>
                    <a:pt x="52" y="337"/>
                  </a:cubicBezTo>
                  <a:cubicBezTo>
                    <a:pt x="52" y="338"/>
                    <a:pt x="52" y="338"/>
                    <a:pt x="52" y="338"/>
                  </a:cubicBezTo>
                  <a:cubicBezTo>
                    <a:pt x="56" y="338"/>
                    <a:pt x="56" y="338"/>
                    <a:pt x="56" y="338"/>
                  </a:cubicBezTo>
                  <a:cubicBezTo>
                    <a:pt x="52" y="338"/>
                    <a:pt x="52" y="338"/>
                    <a:pt x="52" y="338"/>
                  </a:cubicBezTo>
                  <a:cubicBezTo>
                    <a:pt x="52" y="338"/>
                    <a:pt x="52" y="338"/>
                    <a:pt x="52" y="338"/>
                  </a:cubicBezTo>
                  <a:cubicBezTo>
                    <a:pt x="56" y="338"/>
                    <a:pt x="56" y="338"/>
                    <a:pt x="56" y="338"/>
                  </a:cubicBezTo>
                  <a:cubicBezTo>
                    <a:pt x="52" y="338"/>
                    <a:pt x="52" y="338"/>
                    <a:pt x="52" y="338"/>
                  </a:cubicBezTo>
                  <a:cubicBezTo>
                    <a:pt x="59" y="339"/>
                    <a:pt x="59" y="339"/>
                    <a:pt x="59" y="339"/>
                  </a:cubicBezTo>
                  <a:cubicBezTo>
                    <a:pt x="52" y="337"/>
                    <a:pt x="52" y="337"/>
                    <a:pt x="52" y="337"/>
                  </a:cubicBezTo>
                  <a:cubicBezTo>
                    <a:pt x="52" y="338"/>
                    <a:pt x="52" y="338"/>
                    <a:pt x="52" y="338"/>
                  </a:cubicBezTo>
                  <a:cubicBezTo>
                    <a:pt x="59" y="339"/>
                    <a:pt x="59" y="339"/>
                    <a:pt x="59" y="339"/>
                  </a:cubicBezTo>
                  <a:cubicBezTo>
                    <a:pt x="52" y="337"/>
                    <a:pt x="52" y="337"/>
                    <a:pt x="52" y="337"/>
                  </a:cubicBezTo>
                  <a:cubicBezTo>
                    <a:pt x="60" y="339"/>
                    <a:pt x="60" y="339"/>
                    <a:pt x="60" y="339"/>
                  </a:cubicBezTo>
                  <a:cubicBezTo>
                    <a:pt x="53" y="335"/>
                    <a:pt x="53" y="335"/>
                    <a:pt x="53" y="335"/>
                  </a:cubicBezTo>
                  <a:cubicBezTo>
                    <a:pt x="52" y="336"/>
                    <a:pt x="52" y="337"/>
                    <a:pt x="52" y="337"/>
                  </a:cubicBezTo>
                  <a:cubicBezTo>
                    <a:pt x="60" y="339"/>
                    <a:pt x="60" y="339"/>
                    <a:pt x="60" y="339"/>
                  </a:cubicBezTo>
                  <a:cubicBezTo>
                    <a:pt x="53" y="335"/>
                    <a:pt x="53" y="335"/>
                    <a:pt x="53" y="335"/>
                  </a:cubicBezTo>
                  <a:cubicBezTo>
                    <a:pt x="51" y="338"/>
                    <a:pt x="52" y="344"/>
                    <a:pt x="56" y="346"/>
                  </a:cubicBezTo>
                  <a:cubicBezTo>
                    <a:pt x="62" y="350"/>
                    <a:pt x="62" y="350"/>
                    <a:pt x="62" y="350"/>
                  </a:cubicBezTo>
                  <a:cubicBezTo>
                    <a:pt x="67" y="343"/>
                    <a:pt x="67" y="343"/>
                    <a:pt x="67" y="343"/>
                  </a:cubicBezTo>
                  <a:cubicBezTo>
                    <a:pt x="60" y="338"/>
                    <a:pt x="60" y="338"/>
                    <a:pt x="60" y="338"/>
                  </a:cubicBezTo>
                  <a:cubicBezTo>
                    <a:pt x="59" y="340"/>
                    <a:pt x="59" y="340"/>
                    <a:pt x="59" y="341"/>
                  </a:cubicBezTo>
                  <a:cubicBezTo>
                    <a:pt x="58" y="342"/>
                    <a:pt x="58" y="342"/>
                    <a:pt x="58" y="342"/>
                  </a:cubicBezTo>
                  <a:cubicBezTo>
                    <a:pt x="58" y="343"/>
                    <a:pt x="58" y="343"/>
                    <a:pt x="58" y="343"/>
                  </a:cubicBezTo>
                  <a:cubicBezTo>
                    <a:pt x="58" y="344"/>
                    <a:pt x="58" y="344"/>
                    <a:pt x="58" y="344"/>
                  </a:cubicBezTo>
                  <a:cubicBezTo>
                    <a:pt x="59" y="345"/>
                    <a:pt x="59" y="346"/>
                    <a:pt x="59" y="348"/>
                  </a:cubicBezTo>
                  <a:cubicBezTo>
                    <a:pt x="61" y="358"/>
                    <a:pt x="66" y="387"/>
                    <a:pt x="66" y="387"/>
                  </a:cubicBezTo>
                  <a:cubicBezTo>
                    <a:pt x="66" y="390"/>
                    <a:pt x="68" y="392"/>
                    <a:pt x="70" y="393"/>
                  </a:cubicBezTo>
                  <a:cubicBezTo>
                    <a:pt x="75" y="396"/>
                    <a:pt x="75" y="396"/>
                    <a:pt x="75" y="396"/>
                  </a:cubicBezTo>
                  <a:cubicBezTo>
                    <a:pt x="79" y="399"/>
                    <a:pt x="84" y="398"/>
                    <a:pt x="87" y="394"/>
                  </a:cubicBezTo>
                  <a:cubicBezTo>
                    <a:pt x="89" y="390"/>
                    <a:pt x="88" y="385"/>
                    <a:pt x="84" y="3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83" name="Freeform 116">
              <a:extLst>
                <a:ext uri="{FF2B5EF4-FFF2-40B4-BE49-F238E27FC236}">
                  <a16:creationId xmlns:a16="http://schemas.microsoft.com/office/drawing/2014/main" id="{3D846E8A-71F6-45FC-AB30-FD52E4D7E56D}"/>
                </a:ext>
              </a:extLst>
            </p:cNvPr>
            <p:cNvSpPr>
              <a:spLocks/>
            </p:cNvSpPr>
            <p:nvPr/>
          </p:nvSpPr>
          <p:spPr bwMode="auto">
            <a:xfrm>
              <a:off x="2182949" y="2428986"/>
              <a:ext cx="723900" cy="614363"/>
            </a:xfrm>
            <a:custGeom>
              <a:avLst/>
              <a:gdLst>
                <a:gd name="T0" fmla="*/ 13 w 460"/>
                <a:gd name="T1" fmla="*/ 386 h 391"/>
                <a:gd name="T2" fmla="*/ 12 w 460"/>
                <a:gd name="T3" fmla="*/ 387 h 391"/>
                <a:gd name="T4" fmla="*/ 53 w 460"/>
                <a:gd name="T5" fmla="*/ 379 h 391"/>
                <a:gd name="T6" fmla="*/ 54 w 460"/>
                <a:gd name="T7" fmla="*/ 376 h 391"/>
                <a:gd name="T8" fmla="*/ 52 w 460"/>
                <a:gd name="T9" fmla="*/ 377 h 391"/>
                <a:gd name="T10" fmla="*/ 116 w 460"/>
                <a:gd name="T11" fmla="*/ 371 h 391"/>
                <a:gd name="T12" fmla="*/ 128 w 460"/>
                <a:gd name="T13" fmla="*/ 346 h 391"/>
                <a:gd name="T14" fmla="*/ 130 w 460"/>
                <a:gd name="T15" fmla="*/ 354 h 391"/>
                <a:gd name="T16" fmla="*/ 129 w 460"/>
                <a:gd name="T17" fmla="*/ 354 h 391"/>
                <a:gd name="T18" fmla="*/ 161 w 460"/>
                <a:gd name="T19" fmla="*/ 340 h 391"/>
                <a:gd name="T20" fmla="*/ 164 w 460"/>
                <a:gd name="T21" fmla="*/ 348 h 391"/>
                <a:gd name="T22" fmla="*/ 163 w 460"/>
                <a:gd name="T23" fmla="*/ 348 h 391"/>
                <a:gd name="T24" fmla="*/ 219 w 460"/>
                <a:gd name="T25" fmla="*/ 348 h 391"/>
                <a:gd name="T26" fmla="*/ 263 w 460"/>
                <a:gd name="T27" fmla="*/ 329 h 391"/>
                <a:gd name="T28" fmla="*/ 252 w 460"/>
                <a:gd name="T29" fmla="*/ 331 h 391"/>
                <a:gd name="T30" fmla="*/ 251 w 460"/>
                <a:gd name="T31" fmla="*/ 331 h 391"/>
                <a:gd name="T32" fmla="*/ 306 w 460"/>
                <a:gd name="T33" fmla="*/ 328 h 391"/>
                <a:gd name="T34" fmla="*/ 338 w 460"/>
                <a:gd name="T35" fmla="*/ 297 h 391"/>
                <a:gd name="T36" fmla="*/ 390 w 460"/>
                <a:gd name="T37" fmla="*/ 306 h 391"/>
                <a:gd name="T38" fmla="*/ 431 w 460"/>
                <a:gd name="T39" fmla="*/ 295 h 391"/>
                <a:gd name="T40" fmla="*/ 445 w 460"/>
                <a:gd name="T41" fmla="*/ 268 h 391"/>
                <a:gd name="T42" fmla="*/ 439 w 460"/>
                <a:gd name="T43" fmla="*/ 185 h 391"/>
                <a:gd name="T44" fmla="*/ 427 w 460"/>
                <a:gd name="T45" fmla="*/ 139 h 391"/>
                <a:gd name="T46" fmla="*/ 424 w 460"/>
                <a:gd name="T47" fmla="*/ 103 h 391"/>
                <a:gd name="T48" fmla="*/ 424 w 460"/>
                <a:gd name="T49" fmla="*/ 104 h 391"/>
                <a:gd name="T50" fmla="*/ 399 w 460"/>
                <a:gd name="T51" fmla="*/ 92 h 391"/>
                <a:gd name="T52" fmla="*/ 413 w 460"/>
                <a:gd name="T53" fmla="*/ 60 h 391"/>
                <a:gd name="T54" fmla="*/ 413 w 460"/>
                <a:gd name="T55" fmla="*/ 61 h 391"/>
                <a:gd name="T56" fmla="*/ 396 w 460"/>
                <a:gd name="T57" fmla="*/ 11 h 391"/>
                <a:gd name="T58" fmla="*/ 398 w 460"/>
                <a:gd name="T59" fmla="*/ 55 h 391"/>
                <a:gd name="T60" fmla="*/ 394 w 460"/>
                <a:gd name="T61" fmla="*/ 90 h 391"/>
                <a:gd name="T62" fmla="*/ 392 w 460"/>
                <a:gd name="T63" fmla="*/ 88 h 391"/>
                <a:gd name="T64" fmla="*/ 415 w 460"/>
                <a:gd name="T65" fmla="*/ 148 h 391"/>
                <a:gd name="T66" fmla="*/ 428 w 460"/>
                <a:gd name="T67" fmla="*/ 191 h 391"/>
                <a:gd name="T68" fmla="*/ 425 w 460"/>
                <a:gd name="T69" fmla="*/ 189 h 391"/>
                <a:gd name="T70" fmla="*/ 435 w 460"/>
                <a:gd name="T71" fmla="*/ 192 h 391"/>
                <a:gd name="T72" fmla="*/ 437 w 460"/>
                <a:gd name="T73" fmla="*/ 267 h 391"/>
                <a:gd name="T74" fmla="*/ 437 w 460"/>
                <a:gd name="T75" fmla="*/ 266 h 391"/>
                <a:gd name="T76" fmla="*/ 437 w 460"/>
                <a:gd name="T77" fmla="*/ 270 h 391"/>
                <a:gd name="T78" fmla="*/ 428 w 460"/>
                <a:gd name="T79" fmla="*/ 287 h 391"/>
                <a:gd name="T80" fmla="*/ 424 w 460"/>
                <a:gd name="T81" fmla="*/ 280 h 391"/>
                <a:gd name="T82" fmla="*/ 380 w 460"/>
                <a:gd name="T83" fmla="*/ 306 h 391"/>
                <a:gd name="T84" fmla="*/ 384 w 460"/>
                <a:gd name="T85" fmla="*/ 299 h 391"/>
                <a:gd name="T86" fmla="*/ 382 w 460"/>
                <a:gd name="T87" fmla="*/ 291 h 391"/>
                <a:gd name="T88" fmla="*/ 329 w 460"/>
                <a:gd name="T89" fmla="*/ 310 h 391"/>
                <a:gd name="T90" fmla="*/ 299 w 460"/>
                <a:gd name="T91" fmla="*/ 314 h 391"/>
                <a:gd name="T92" fmla="*/ 302 w 460"/>
                <a:gd name="T93" fmla="*/ 313 h 391"/>
                <a:gd name="T94" fmla="*/ 304 w 460"/>
                <a:gd name="T95" fmla="*/ 317 h 391"/>
                <a:gd name="T96" fmla="*/ 250 w 460"/>
                <a:gd name="T97" fmla="*/ 334 h 391"/>
                <a:gd name="T98" fmla="*/ 211 w 460"/>
                <a:gd name="T99" fmla="*/ 335 h 391"/>
                <a:gd name="T100" fmla="*/ 218 w 460"/>
                <a:gd name="T101" fmla="*/ 340 h 391"/>
                <a:gd name="T102" fmla="*/ 217 w 460"/>
                <a:gd name="T103" fmla="*/ 332 h 391"/>
                <a:gd name="T104" fmla="*/ 153 w 460"/>
                <a:gd name="T105" fmla="*/ 342 h 391"/>
                <a:gd name="T106" fmla="*/ 125 w 460"/>
                <a:gd name="T107" fmla="*/ 339 h 391"/>
                <a:gd name="T108" fmla="*/ 109 w 460"/>
                <a:gd name="T109" fmla="*/ 367 h 391"/>
                <a:gd name="T110" fmla="*/ 106 w 460"/>
                <a:gd name="T111" fmla="*/ 359 h 391"/>
                <a:gd name="T112" fmla="*/ 48 w 460"/>
                <a:gd name="T113" fmla="*/ 361 h 391"/>
                <a:gd name="T114" fmla="*/ 45 w 460"/>
                <a:gd name="T115" fmla="*/ 367 h 391"/>
                <a:gd name="T116" fmla="*/ 51 w 460"/>
                <a:gd name="T117" fmla="*/ 369 h 391"/>
                <a:gd name="T118" fmla="*/ 4 w 460"/>
                <a:gd name="T119" fmla="*/ 373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0" h="391">
                  <a:moveTo>
                    <a:pt x="17" y="374"/>
                  </a:moveTo>
                  <a:cubicBezTo>
                    <a:pt x="14" y="372"/>
                    <a:pt x="14" y="372"/>
                    <a:pt x="14" y="372"/>
                  </a:cubicBezTo>
                  <a:cubicBezTo>
                    <a:pt x="9" y="379"/>
                    <a:pt x="9" y="379"/>
                    <a:pt x="9" y="379"/>
                  </a:cubicBezTo>
                  <a:cubicBezTo>
                    <a:pt x="16" y="383"/>
                    <a:pt x="16" y="383"/>
                    <a:pt x="16" y="383"/>
                  </a:cubicBezTo>
                  <a:cubicBezTo>
                    <a:pt x="9" y="379"/>
                    <a:pt x="9" y="379"/>
                    <a:pt x="9" y="379"/>
                  </a:cubicBezTo>
                  <a:cubicBezTo>
                    <a:pt x="14" y="385"/>
                    <a:pt x="14" y="385"/>
                    <a:pt x="14" y="385"/>
                  </a:cubicBezTo>
                  <a:cubicBezTo>
                    <a:pt x="15" y="385"/>
                    <a:pt x="16" y="384"/>
                    <a:pt x="16" y="383"/>
                  </a:cubicBezTo>
                  <a:cubicBezTo>
                    <a:pt x="9" y="379"/>
                    <a:pt x="9" y="379"/>
                    <a:pt x="9" y="379"/>
                  </a:cubicBezTo>
                  <a:cubicBezTo>
                    <a:pt x="14" y="385"/>
                    <a:pt x="14" y="385"/>
                    <a:pt x="14" y="385"/>
                  </a:cubicBezTo>
                  <a:cubicBezTo>
                    <a:pt x="9" y="379"/>
                    <a:pt x="9" y="379"/>
                    <a:pt x="9" y="379"/>
                  </a:cubicBezTo>
                  <a:cubicBezTo>
                    <a:pt x="13" y="386"/>
                    <a:pt x="13" y="386"/>
                    <a:pt x="13" y="386"/>
                  </a:cubicBezTo>
                  <a:cubicBezTo>
                    <a:pt x="13" y="386"/>
                    <a:pt x="13" y="386"/>
                    <a:pt x="14" y="385"/>
                  </a:cubicBezTo>
                  <a:cubicBezTo>
                    <a:pt x="9" y="379"/>
                    <a:pt x="9" y="379"/>
                    <a:pt x="9" y="379"/>
                  </a:cubicBezTo>
                  <a:cubicBezTo>
                    <a:pt x="13" y="386"/>
                    <a:pt x="13" y="386"/>
                    <a:pt x="13" y="386"/>
                  </a:cubicBezTo>
                  <a:cubicBezTo>
                    <a:pt x="10" y="379"/>
                    <a:pt x="10" y="379"/>
                    <a:pt x="10" y="379"/>
                  </a:cubicBezTo>
                  <a:cubicBezTo>
                    <a:pt x="12" y="387"/>
                    <a:pt x="12" y="387"/>
                    <a:pt x="12" y="387"/>
                  </a:cubicBezTo>
                  <a:cubicBezTo>
                    <a:pt x="12" y="387"/>
                    <a:pt x="12" y="387"/>
                    <a:pt x="13" y="386"/>
                  </a:cubicBezTo>
                  <a:cubicBezTo>
                    <a:pt x="10" y="379"/>
                    <a:pt x="10" y="379"/>
                    <a:pt x="10" y="379"/>
                  </a:cubicBezTo>
                  <a:cubicBezTo>
                    <a:pt x="12" y="387"/>
                    <a:pt x="12" y="387"/>
                    <a:pt x="12" y="387"/>
                  </a:cubicBezTo>
                  <a:cubicBezTo>
                    <a:pt x="10" y="382"/>
                    <a:pt x="10" y="382"/>
                    <a:pt x="10" y="382"/>
                  </a:cubicBezTo>
                  <a:cubicBezTo>
                    <a:pt x="12" y="387"/>
                    <a:pt x="12" y="387"/>
                    <a:pt x="12" y="387"/>
                  </a:cubicBezTo>
                  <a:cubicBezTo>
                    <a:pt x="12" y="387"/>
                    <a:pt x="12" y="387"/>
                    <a:pt x="12" y="387"/>
                  </a:cubicBezTo>
                  <a:cubicBezTo>
                    <a:pt x="10" y="382"/>
                    <a:pt x="10" y="382"/>
                    <a:pt x="10" y="382"/>
                  </a:cubicBezTo>
                  <a:cubicBezTo>
                    <a:pt x="12" y="387"/>
                    <a:pt x="12" y="387"/>
                    <a:pt x="12" y="387"/>
                  </a:cubicBezTo>
                  <a:cubicBezTo>
                    <a:pt x="11" y="386"/>
                    <a:pt x="11" y="386"/>
                    <a:pt x="11" y="386"/>
                  </a:cubicBezTo>
                  <a:cubicBezTo>
                    <a:pt x="12" y="387"/>
                    <a:pt x="12" y="387"/>
                    <a:pt x="12" y="387"/>
                  </a:cubicBezTo>
                  <a:cubicBezTo>
                    <a:pt x="12" y="387"/>
                    <a:pt x="12" y="387"/>
                    <a:pt x="12" y="387"/>
                  </a:cubicBezTo>
                  <a:cubicBezTo>
                    <a:pt x="11" y="386"/>
                    <a:pt x="11" y="386"/>
                    <a:pt x="11" y="386"/>
                  </a:cubicBezTo>
                  <a:cubicBezTo>
                    <a:pt x="12" y="387"/>
                    <a:pt x="12" y="387"/>
                    <a:pt x="12" y="387"/>
                  </a:cubicBezTo>
                  <a:cubicBezTo>
                    <a:pt x="12" y="387"/>
                    <a:pt x="13" y="386"/>
                    <a:pt x="14" y="386"/>
                  </a:cubicBezTo>
                  <a:cubicBezTo>
                    <a:pt x="19" y="385"/>
                    <a:pt x="29" y="384"/>
                    <a:pt x="37" y="382"/>
                  </a:cubicBezTo>
                  <a:cubicBezTo>
                    <a:pt x="42" y="382"/>
                    <a:pt x="46" y="381"/>
                    <a:pt x="49" y="380"/>
                  </a:cubicBezTo>
                  <a:cubicBezTo>
                    <a:pt x="50" y="380"/>
                    <a:pt x="52" y="380"/>
                    <a:pt x="53" y="379"/>
                  </a:cubicBezTo>
                  <a:cubicBezTo>
                    <a:pt x="53" y="379"/>
                    <a:pt x="54" y="379"/>
                    <a:pt x="54" y="379"/>
                  </a:cubicBezTo>
                  <a:cubicBezTo>
                    <a:pt x="54" y="379"/>
                    <a:pt x="55" y="379"/>
                    <a:pt x="55" y="379"/>
                  </a:cubicBezTo>
                  <a:cubicBezTo>
                    <a:pt x="55" y="379"/>
                    <a:pt x="56" y="378"/>
                    <a:pt x="56" y="378"/>
                  </a:cubicBezTo>
                  <a:cubicBezTo>
                    <a:pt x="57" y="378"/>
                    <a:pt x="57" y="378"/>
                    <a:pt x="57" y="377"/>
                  </a:cubicBezTo>
                  <a:cubicBezTo>
                    <a:pt x="58" y="377"/>
                    <a:pt x="58" y="376"/>
                    <a:pt x="59" y="375"/>
                  </a:cubicBezTo>
                  <a:cubicBezTo>
                    <a:pt x="61" y="372"/>
                    <a:pt x="60" y="367"/>
                    <a:pt x="56" y="364"/>
                  </a:cubicBezTo>
                  <a:cubicBezTo>
                    <a:pt x="54" y="362"/>
                    <a:pt x="54" y="362"/>
                    <a:pt x="54" y="362"/>
                  </a:cubicBezTo>
                  <a:cubicBezTo>
                    <a:pt x="49" y="369"/>
                    <a:pt x="49" y="369"/>
                    <a:pt x="49" y="369"/>
                  </a:cubicBezTo>
                  <a:cubicBezTo>
                    <a:pt x="56" y="374"/>
                    <a:pt x="56" y="374"/>
                    <a:pt x="56" y="374"/>
                  </a:cubicBezTo>
                  <a:cubicBezTo>
                    <a:pt x="49" y="369"/>
                    <a:pt x="49" y="369"/>
                    <a:pt x="49" y="369"/>
                  </a:cubicBezTo>
                  <a:cubicBezTo>
                    <a:pt x="54" y="376"/>
                    <a:pt x="54" y="376"/>
                    <a:pt x="54" y="376"/>
                  </a:cubicBezTo>
                  <a:cubicBezTo>
                    <a:pt x="55" y="375"/>
                    <a:pt x="56" y="375"/>
                    <a:pt x="56" y="374"/>
                  </a:cubicBezTo>
                  <a:cubicBezTo>
                    <a:pt x="49" y="369"/>
                    <a:pt x="49" y="369"/>
                    <a:pt x="49" y="369"/>
                  </a:cubicBezTo>
                  <a:cubicBezTo>
                    <a:pt x="54" y="376"/>
                    <a:pt x="54" y="376"/>
                    <a:pt x="54" y="376"/>
                  </a:cubicBezTo>
                  <a:cubicBezTo>
                    <a:pt x="50" y="370"/>
                    <a:pt x="50" y="370"/>
                    <a:pt x="50" y="370"/>
                  </a:cubicBezTo>
                  <a:cubicBezTo>
                    <a:pt x="52" y="377"/>
                    <a:pt x="52" y="377"/>
                    <a:pt x="52" y="377"/>
                  </a:cubicBezTo>
                  <a:cubicBezTo>
                    <a:pt x="53" y="377"/>
                    <a:pt x="53" y="377"/>
                    <a:pt x="54" y="376"/>
                  </a:cubicBezTo>
                  <a:cubicBezTo>
                    <a:pt x="50" y="370"/>
                    <a:pt x="50" y="370"/>
                    <a:pt x="50" y="370"/>
                  </a:cubicBezTo>
                  <a:cubicBezTo>
                    <a:pt x="52" y="377"/>
                    <a:pt x="52" y="377"/>
                    <a:pt x="52" y="377"/>
                  </a:cubicBezTo>
                  <a:cubicBezTo>
                    <a:pt x="50" y="372"/>
                    <a:pt x="50" y="372"/>
                    <a:pt x="50" y="372"/>
                  </a:cubicBezTo>
                  <a:cubicBezTo>
                    <a:pt x="51" y="377"/>
                    <a:pt x="51" y="377"/>
                    <a:pt x="51" y="377"/>
                  </a:cubicBezTo>
                  <a:cubicBezTo>
                    <a:pt x="51" y="377"/>
                    <a:pt x="51" y="377"/>
                    <a:pt x="52" y="377"/>
                  </a:cubicBezTo>
                  <a:cubicBezTo>
                    <a:pt x="50" y="372"/>
                    <a:pt x="50" y="372"/>
                    <a:pt x="50" y="372"/>
                  </a:cubicBezTo>
                  <a:cubicBezTo>
                    <a:pt x="51" y="377"/>
                    <a:pt x="51" y="377"/>
                    <a:pt x="51" y="377"/>
                  </a:cubicBezTo>
                  <a:cubicBezTo>
                    <a:pt x="51" y="377"/>
                    <a:pt x="51" y="377"/>
                    <a:pt x="51" y="377"/>
                  </a:cubicBezTo>
                  <a:cubicBezTo>
                    <a:pt x="52" y="377"/>
                    <a:pt x="53" y="377"/>
                    <a:pt x="55" y="377"/>
                  </a:cubicBezTo>
                  <a:cubicBezTo>
                    <a:pt x="62" y="377"/>
                    <a:pt x="76" y="376"/>
                    <a:pt x="87" y="376"/>
                  </a:cubicBezTo>
                  <a:cubicBezTo>
                    <a:pt x="93" y="376"/>
                    <a:pt x="98" y="376"/>
                    <a:pt x="102" y="376"/>
                  </a:cubicBezTo>
                  <a:cubicBezTo>
                    <a:pt x="104" y="375"/>
                    <a:pt x="106" y="375"/>
                    <a:pt x="108" y="375"/>
                  </a:cubicBezTo>
                  <a:cubicBezTo>
                    <a:pt x="108" y="375"/>
                    <a:pt x="109" y="375"/>
                    <a:pt x="110" y="375"/>
                  </a:cubicBezTo>
                  <a:cubicBezTo>
                    <a:pt x="110" y="375"/>
                    <a:pt x="111" y="375"/>
                    <a:pt x="112" y="374"/>
                  </a:cubicBezTo>
                  <a:cubicBezTo>
                    <a:pt x="112" y="374"/>
                    <a:pt x="112" y="374"/>
                    <a:pt x="113" y="374"/>
                  </a:cubicBezTo>
                  <a:cubicBezTo>
                    <a:pt x="114" y="373"/>
                    <a:pt x="115" y="372"/>
                    <a:pt x="116" y="371"/>
                  </a:cubicBezTo>
                  <a:cubicBezTo>
                    <a:pt x="118" y="367"/>
                    <a:pt x="117" y="362"/>
                    <a:pt x="113" y="360"/>
                  </a:cubicBezTo>
                  <a:cubicBezTo>
                    <a:pt x="97" y="350"/>
                    <a:pt x="97" y="350"/>
                    <a:pt x="97" y="350"/>
                  </a:cubicBezTo>
                  <a:cubicBezTo>
                    <a:pt x="93" y="357"/>
                    <a:pt x="93" y="357"/>
                    <a:pt x="93" y="357"/>
                  </a:cubicBezTo>
                  <a:cubicBezTo>
                    <a:pt x="94" y="365"/>
                    <a:pt x="94" y="365"/>
                    <a:pt x="94" y="365"/>
                  </a:cubicBezTo>
                  <a:cubicBezTo>
                    <a:pt x="136" y="358"/>
                    <a:pt x="136" y="358"/>
                    <a:pt x="136" y="358"/>
                  </a:cubicBezTo>
                  <a:cubicBezTo>
                    <a:pt x="139" y="358"/>
                    <a:pt x="142" y="355"/>
                    <a:pt x="142" y="352"/>
                  </a:cubicBezTo>
                  <a:cubicBezTo>
                    <a:pt x="143" y="348"/>
                    <a:pt x="142" y="345"/>
                    <a:pt x="139" y="343"/>
                  </a:cubicBezTo>
                  <a:cubicBezTo>
                    <a:pt x="133" y="339"/>
                    <a:pt x="133" y="339"/>
                    <a:pt x="133" y="339"/>
                  </a:cubicBezTo>
                  <a:cubicBezTo>
                    <a:pt x="128" y="346"/>
                    <a:pt x="128" y="346"/>
                    <a:pt x="128" y="346"/>
                  </a:cubicBezTo>
                  <a:cubicBezTo>
                    <a:pt x="135" y="351"/>
                    <a:pt x="135" y="351"/>
                    <a:pt x="135" y="351"/>
                  </a:cubicBezTo>
                  <a:cubicBezTo>
                    <a:pt x="128" y="346"/>
                    <a:pt x="128" y="346"/>
                    <a:pt x="128" y="346"/>
                  </a:cubicBezTo>
                  <a:cubicBezTo>
                    <a:pt x="133" y="353"/>
                    <a:pt x="133" y="353"/>
                    <a:pt x="133" y="353"/>
                  </a:cubicBezTo>
                  <a:cubicBezTo>
                    <a:pt x="134" y="352"/>
                    <a:pt x="135" y="352"/>
                    <a:pt x="135" y="351"/>
                  </a:cubicBezTo>
                  <a:cubicBezTo>
                    <a:pt x="128" y="346"/>
                    <a:pt x="128" y="346"/>
                    <a:pt x="128" y="346"/>
                  </a:cubicBezTo>
                  <a:cubicBezTo>
                    <a:pt x="133" y="353"/>
                    <a:pt x="133" y="353"/>
                    <a:pt x="133" y="353"/>
                  </a:cubicBezTo>
                  <a:cubicBezTo>
                    <a:pt x="128" y="346"/>
                    <a:pt x="128" y="346"/>
                    <a:pt x="128" y="346"/>
                  </a:cubicBezTo>
                  <a:cubicBezTo>
                    <a:pt x="131" y="354"/>
                    <a:pt x="131" y="354"/>
                    <a:pt x="131" y="354"/>
                  </a:cubicBezTo>
                  <a:cubicBezTo>
                    <a:pt x="132" y="354"/>
                    <a:pt x="132" y="354"/>
                    <a:pt x="133" y="353"/>
                  </a:cubicBezTo>
                  <a:cubicBezTo>
                    <a:pt x="128" y="346"/>
                    <a:pt x="128" y="346"/>
                    <a:pt x="128" y="346"/>
                  </a:cubicBezTo>
                  <a:cubicBezTo>
                    <a:pt x="131" y="354"/>
                    <a:pt x="131" y="354"/>
                    <a:pt x="131" y="354"/>
                  </a:cubicBezTo>
                  <a:cubicBezTo>
                    <a:pt x="129" y="347"/>
                    <a:pt x="129" y="347"/>
                    <a:pt x="129" y="347"/>
                  </a:cubicBezTo>
                  <a:cubicBezTo>
                    <a:pt x="130" y="354"/>
                    <a:pt x="130" y="354"/>
                    <a:pt x="130" y="354"/>
                  </a:cubicBezTo>
                  <a:cubicBezTo>
                    <a:pt x="130" y="354"/>
                    <a:pt x="130" y="354"/>
                    <a:pt x="131" y="354"/>
                  </a:cubicBezTo>
                  <a:cubicBezTo>
                    <a:pt x="129" y="347"/>
                    <a:pt x="129" y="347"/>
                    <a:pt x="129" y="347"/>
                  </a:cubicBezTo>
                  <a:cubicBezTo>
                    <a:pt x="130" y="354"/>
                    <a:pt x="130" y="354"/>
                    <a:pt x="130" y="354"/>
                  </a:cubicBezTo>
                  <a:cubicBezTo>
                    <a:pt x="129" y="348"/>
                    <a:pt x="129" y="348"/>
                    <a:pt x="129" y="348"/>
                  </a:cubicBezTo>
                  <a:cubicBezTo>
                    <a:pt x="129" y="354"/>
                    <a:pt x="129" y="354"/>
                    <a:pt x="129" y="354"/>
                  </a:cubicBezTo>
                  <a:cubicBezTo>
                    <a:pt x="129" y="354"/>
                    <a:pt x="129" y="354"/>
                    <a:pt x="130" y="354"/>
                  </a:cubicBezTo>
                  <a:cubicBezTo>
                    <a:pt x="129" y="348"/>
                    <a:pt x="129" y="348"/>
                    <a:pt x="129" y="348"/>
                  </a:cubicBezTo>
                  <a:cubicBezTo>
                    <a:pt x="129" y="354"/>
                    <a:pt x="129" y="354"/>
                    <a:pt x="129" y="354"/>
                  </a:cubicBezTo>
                  <a:cubicBezTo>
                    <a:pt x="129" y="352"/>
                    <a:pt x="129" y="352"/>
                    <a:pt x="129" y="352"/>
                  </a:cubicBezTo>
                  <a:cubicBezTo>
                    <a:pt x="129" y="354"/>
                    <a:pt x="129" y="354"/>
                    <a:pt x="129" y="354"/>
                  </a:cubicBezTo>
                  <a:cubicBezTo>
                    <a:pt x="129" y="354"/>
                    <a:pt x="129" y="354"/>
                    <a:pt x="129" y="354"/>
                  </a:cubicBezTo>
                  <a:cubicBezTo>
                    <a:pt x="129" y="352"/>
                    <a:pt x="129" y="352"/>
                    <a:pt x="129" y="352"/>
                  </a:cubicBezTo>
                  <a:cubicBezTo>
                    <a:pt x="129" y="354"/>
                    <a:pt x="129" y="354"/>
                    <a:pt x="129" y="354"/>
                  </a:cubicBezTo>
                  <a:cubicBezTo>
                    <a:pt x="129" y="354"/>
                    <a:pt x="129" y="354"/>
                    <a:pt x="129" y="354"/>
                  </a:cubicBezTo>
                  <a:cubicBezTo>
                    <a:pt x="129" y="354"/>
                    <a:pt x="130" y="355"/>
                    <a:pt x="132" y="355"/>
                  </a:cubicBezTo>
                  <a:cubicBezTo>
                    <a:pt x="138" y="355"/>
                    <a:pt x="149" y="356"/>
                    <a:pt x="159" y="357"/>
                  </a:cubicBezTo>
                  <a:cubicBezTo>
                    <a:pt x="164" y="357"/>
                    <a:pt x="168" y="358"/>
                    <a:pt x="171" y="358"/>
                  </a:cubicBezTo>
                  <a:cubicBezTo>
                    <a:pt x="175" y="358"/>
                    <a:pt x="177" y="359"/>
                    <a:pt x="177" y="359"/>
                  </a:cubicBezTo>
                  <a:cubicBezTo>
                    <a:pt x="181" y="359"/>
                    <a:pt x="184" y="357"/>
                    <a:pt x="185" y="353"/>
                  </a:cubicBezTo>
                  <a:cubicBezTo>
                    <a:pt x="186" y="349"/>
                    <a:pt x="185" y="346"/>
                    <a:pt x="182" y="344"/>
                  </a:cubicBezTo>
                  <a:cubicBezTo>
                    <a:pt x="166" y="333"/>
                    <a:pt x="166" y="333"/>
                    <a:pt x="166" y="333"/>
                  </a:cubicBezTo>
                  <a:cubicBezTo>
                    <a:pt x="161" y="340"/>
                    <a:pt x="161" y="340"/>
                    <a:pt x="161" y="340"/>
                  </a:cubicBezTo>
                  <a:cubicBezTo>
                    <a:pt x="168" y="345"/>
                    <a:pt x="168" y="345"/>
                    <a:pt x="168" y="345"/>
                  </a:cubicBezTo>
                  <a:cubicBezTo>
                    <a:pt x="161" y="340"/>
                    <a:pt x="161" y="340"/>
                    <a:pt x="161" y="340"/>
                  </a:cubicBezTo>
                  <a:cubicBezTo>
                    <a:pt x="166" y="347"/>
                    <a:pt x="166" y="347"/>
                    <a:pt x="166" y="347"/>
                  </a:cubicBezTo>
                  <a:cubicBezTo>
                    <a:pt x="167" y="346"/>
                    <a:pt x="168" y="346"/>
                    <a:pt x="168" y="345"/>
                  </a:cubicBezTo>
                  <a:cubicBezTo>
                    <a:pt x="161" y="340"/>
                    <a:pt x="161" y="340"/>
                    <a:pt x="161" y="340"/>
                  </a:cubicBezTo>
                  <a:cubicBezTo>
                    <a:pt x="166" y="347"/>
                    <a:pt x="166" y="347"/>
                    <a:pt x="166" y="347"/>
                  </a:cubicBezTo>
                  <a:cubicBezTo>
                    <a:pt x="161" y="340"/>
                    <a:pt x="161" y="340"/>
                    <a:pt x="161" y="340"/>
                  </a:cubicBezTo>
                  <a:cubicBezTo>
                    <a:pt x="164" y="348"/>
                    <a:pt x="164" y="348"/>
                    <a:pt x="164" y="348"/>
                  </a:cubicBezTo>
                  <a:cubicBezTo>
                    <a:pt x="165" y="348"/>
                    <a:pt x="165" y="348"/>
                    <a:pt x="166" y="347"/>
                  </a:cubicBezTo>
                  <a:cubicBezTo>
                    <a:pt x="161" y="340"/>
                    <a:pt x="161" y="340"/>
                    <a:pt x="161" y="340"/>
                  </a:cubicBezTo>
                  <a:cubicBezTo>
                    <a:pt x="164" y="348"/>
                    <a:pt x="164" y="348"/>
                    <a:pt x="164" y="348"/>
                  </a:cubicBezTo>
                  <a:cubicBezTo>
                    <a:pt x="162" y="341"/>
                    <a:pt x="162" y="341"/>
                    <a:pt x="162" y="341"/>
                  </a:cubicBezTo>
                  <a:cubicBezTo>
                    <a:pt x="163" y="348"/>
                    <a:pt x="163" y="348"/>
                    <a:pt x="163" y="348"/>
                  </a:cubicBezTo>
                  <a:cubicBezTo>
                    <a:pt x="163" y="348"/>
                    <a:pt x="163" y="348"/>
                    <a:pt x="164" y="348"/>
                  </a:cubicBezTo>
                  <a:cubicBezTo>
                    <a:pt x="162" y="341"/>
                    <a:pt x="162" y="341"/>
                    <a:pt x="162" y="341"/>
                  </a:cubicBezTo>
                  <a:cubicBezTo>
                    <a:pt x="163" y="348"/>
                    <a:pt x="163" y="348"/>
                    <a:pt x="163" y="348"/>
                  </a:cubicBezTo>
                  <a:cubicBezTo>
                    <a:pt x="162" y="343"/>
                    <a:pt x="162" y="343"/>
                    <a:pt x="162" y="343"/>
                  </a:cubicBezTo>
                  <a:cubicBezTo>
                    <a:pt x="163" y="348"/>
                    <a:pt x="163" y="348"/>
                    <a:pt x="163" y="348"/>
                  </a:cubicBezTo>
                  <a:cubicBezTo>
                    <a:pt x="163" y="348"/>
                    <a:pt x="163" y="348"/>
                    <a:pt x="163" y="348"/>
                  </a:cubicBezTo>
                  <a:cubicBezTo>
                    <a:pt x="162" y="343"/>
                    <a:pt x="162" y="343"/>
                    <a:pt x="162" y="343"/>
                  </a:cubicBezTo>
                  <a:cubicBezTo>
                    <a:pt x="163" y="348"/>
                    <a:pt x="163" y="348"/>
                    <a:pt x="163" y="348"/>
                  </a:cubicBezTo>
                  <a:cubicBezTo>
                    <a:pt x="163" y="348"/>
                    <a:pt x="163" y="348"/>
                    <a:pt x="163" y="348"/>
                  </a:cubicBezTo>
                  <a:cubicBezTo>
                    <a:pt x="163" y="348"/>
                    <a:pt x="163" y="348"/>
                    <a:pt x="163" y="348"/>
                  </a:cubicBezTo>
                  <a:cubicBezTo>
                    <a:pt x="163" y="348"/>
                    <a:pt x="163" y="348"/>
                    <a:pt x="163" y="348"/>
                  </a:cubicBezTo>
                  <a:cubicBezTo>
                    <a:pt x="163" y="348"/>
                    <a:pt x="163" y="348"/>
                    <a:pt x="163" y="348"/>
                  </a:cubicBezTo>
                  <a:cubicBezTo>
                    <a:pt x="163" y="348"/>
                    <a:pt x="163" y="348"/>
                    <a:pt x="163" y="348"/>
                  </a:cubicBezTo>
                  <a:cubicBezTo>
                    <a:pt x="163" y="348"/>
                    <a:pt x="164" y="348"/>
                    <a:pt x="166" y="348"/>
                  </a:cubicBezTo>
                  <a:cubicBezTo>
                    <a:pt x="173" y="348"/>
                    <a:pt x="186" y="348"/>
                    <a:pt x="197" y="348"/>
                  </a:cubicBezTo>
                  <a:cubicBezTo>
                    <a:pt x="202" y="348"/>
                    <a:pt x="208" y="348"/>
                    <a:pt x="211" y="348"/>
                  </a:cubicBezTo>
                  <a:cubicBezTo>
                    <a:pt x="213" y="348"/>
                    <a:pt x="215" y="348"/>
                    <a:pt x="216" y="348"/>
                  </a:cubicBezTo>
                  <a:cubicBezTo>
                    <a:pt x="217" y="348"/>
                    <a:pt x="217" y="348"/>
                    <a:pt x="217" y="348"/>
                  </a:cubicBezTo>
                  <a:cubicBezTo>
                    <a:pt x="218" y="348"/>
                    <a:pt x="218" y="348"/>
                    <a:pt x="218" y="348"/>
                  </a:cubicBezTo>
                  <a:cubicBezTo>
                    <a:pt x="218" y="348"/>
                    <a:pt x="218" y="348"/>
                    <a:pt x="219" y="348"/>
                  </a:cubicBezTo>
                  <a:cubicBezTo>
                    <a:pt x="219" y="348"/>
                    <a:pt x="219" y="348"/>
                    <a:pt x="220" y="348"/>
                  </a:cubicBezTo>
                  <a:cubicBezTo>
                    <a:pt x="220" y="347"/>
                    <a:pt x="221" y="347"/>
                    <a:pt x="221" y="347"/>
                  </a:cubicBezTo>
                  <a:cubicBezTo>
                    <a:pt x="222" y="347"/>
                    <a:pt x="222" y="347"/>
                    <a:pt x="223" y="346"/>
                  </a:cubicBezTo>
                  <a:cubicBezTo>
                    <a:pt x="223" y="346"/>
                    <a:pt x="224" y="345"/>
                    <a:pt x="225" y="344"/>
                  </a:cubicBezTo>
                  <a:cubicBezTo>
                    <a:pt x="226" y="342"/>
                    <a:pt x="226" y="340"/>
                    <a:pt x="226" y="338"/>
                  </a:cubicBezTo>
                  <a:cubicBezTo>
                    <a:pt x="225" y="336"/>
                    <a:pt x="224" y="334"/>
                    <a:pt x="222" y="333"/>
                  </a:cubicBezTo>
                  <a:cubicBezTo>
                    <a:pt x="210" y="325"/>
                    <a:pt x="210" y="325"/>
                    <a:pt x="210" y="325"/>
                  </a:cubicBezTo>
                  <a:cubicBezTo>
                    <a:pt x="206" y="332"/>
                    <a:pt x="206" y="332"/>
                    <a:pt x="206" y="332"/>
                  </a:cubicBezTo>
                  <a:cubicBezTo>
                    <a:pt x="207" y="341"/>
                    <a:pt x="207" y="341"/>
                    <a:pt x="207" y="341"/>
                  </a:cubicBezTo>
                  <a:cubicBezTo>
                    <a:pt x="256" y="335"/>
                    <a:pt x="256" y="335"/>
                    <a:pt x="256" y="335"/>
                  </a:cubicBezTo>
                  <a:cubicBezTo>
                    <a:pt x="259" y="335"/>
                    <a:pt x="262" y="332"/>
                    <a:pt x="263" y="329"/>
                  </a:cubicBezTo>
                  <a:cubicBezTo>
                    <a:pt x="263" y="325"/>
                    <a:pt x="262" y="322"/>
                    <a:pt x="259" y="320"/>
                  </a:cubicBezTo>
                  <a:cubicBezTo>
                    <a:pt x="253" y="316"/>
                    <a:pt x="253" y="316"/>
                    <a:pt x="253" y="316"/>
                  </a:cubicBezTo>
                  <a:cubicBezTo>
                    <a:pt x="249" y="323"/>
                    <a:pt x="249" y="323"/>
                    <a:pt x="249" y="323"/>
                  </a:cubicBezTo>
                  <a:cubicBezTo>
                    <a:pt x="256" y="327"/>
                    <a:pt x="256" y="327"/>
                    <a:pt x="256" y="327"/>
                  </a:cubicBezTo>
                  <a:cubicBezTo>
                    <a:pt x="249" y="323"/>
                    <a:pt x="249" y="323"/>
                    <a:pt x="249" y="323"/>
                  </a:cubicBezTo>
                  <a:cubicBezTo>
                    <a:pt x="254" y="329"/>
                    <a:pt x="254" y="329"/>
                    <a:pt x="254" y="329"/>
                  </a:cubicBezTo>
                  <a:cubicBezTo>
                    <a:pt x="255" y="329"/>
                    <a:pt x="255" y="328"/>
                    <a:pt x="256" y="327"/>
                  </a:cubicBezTo>
                  <a:cubicBezTo>
                    <a:pt x="249" y="323"/>
                    <a:pt x="249" y="323"/>
                    <a:pt x="249" y="323"/>
                  </a:cubicBezTo>
                  <a:cubicBezTo>
                    <a:pt x="254" y="329"/>
                    <a:pt x="254" y="329"/>
                    <a:pt x="254" y="329"/>
                  </a:cubicBezTo>
                  <a:cubicBezTo>
                    <a:pt x="249" y="323"/>
                    <a:pt x="249" y="323"/>
                    <a:pt x="249" y="323"/>
                  </a:cubicBezTo>
                  <a:cubicBezTo>
                    <a:pt x="252" y="331"/>
                    <a:pt x="252" y="331"/>
                    <a:pt x="252" y="331"/>
                  </a:cubicBezTo>
                  <a:cubicBezTo>
                    <a:pt x="253" y="330"/>
                    <a:pt x="253" y="330"/>
                    <a:pt x="254" y="329"/>
                  </a:cubicBezTo>
                  <a:cubicBezTo>
                    <a:pt x="249" y="323"/>
                    <a:pt x="249" y="323"/>
                    <a:pt x="249" y="323"/>
                  </a:cubicBezTo>
                  <a:cubicBezTo>
                    <a:pt x="252" y="331"/>
                    <a:pt x="252" y="331"/>
                    <a:pt x="252" y="331"/>
                  </a:cubicBezTo>
                  <a:cubicBezTo>
                    <a:pt x="250" y="325"/>
                    <a:pt x="250" y="325"/>
                    <a:pt x="250" y="325"/>
                  </a:cubicBezTo>
                  <a:cubicBezTo>
                    <a:pt x="251" y="331"/>
                    <a:pt x="251" y="331"/>
                    <a:pt x="251" y="331"/>
                  </a:cubicBezTo>
                  <a:cubicBezTo>
                    <a:pt x="251" y="331"/>
                    <a:pt x="252" y="331"/>
                    <a:pt x="252" y="331"/>
                  </a:cubicBezTo>
                  <a:cubicBezTo>
                    <a:pt x="250" y="325"/>
                    <a:pt x="250" y="325"/>
                    <a:pt x="250" y="325"/>
                  </a:cubicBezTo>
                  <a:cubicBezTo>
                    <a:pt x="251" y="331"/>
                    <a:pt x="251" y="331"/>
                    <a:pt x="251" y="331"/>
                  </a:cubicBezTo>
                  <a:cubicBezTo>
                    <a:pt x="251" y="330"/>
                    <a:pt x="251" y="330"/>
                    <a:pt x="251" y="330"/>
                  </a:cubicBezTo>
                  <a:cubicBezTo>
                    <a:pt x="251" y="331"/>
                    <a:pt x="251" y="331"/>
                    <a:pt x="251" y="331"/>
                  </a:cubicBezTo>
                  <a:cubicBezTo>
                    <a:pt x="251" y="331"/>
                    <a:pt x="251" y="331"/>
                    <a:pt x="251" y="331"/>
                  </a:cubicBezTo>
                  <a:cubicBezTo>
                    <a:pt x="251" y="330"/>
                    <a:pt x="251" y="330"/>
                    <a:pt x="251" y="330"/>
                  </a:cubicBezTo>
                  <a:cubicBezTo>
                    <a:pt x="251" y="331"/>
                    <a:pt x="251" y="331"/>
                    <a:pt x="251" y="331"/>
                  </a:cubicBezTo>
                  <a:cubicBezTo>
                    <a:pt x="251" y="331"/>
                    <a:pt x="252" y="331"/>
                    <a:pt x="252" y="331"/>
                  </a:cubicBezTo>
                  <a:cubicBezTo>
                    <a:pt x="254" y="330"/>
                    <a:pt x="259" y="330"/>
                    <a:pt x="264" y="330"/>
                  </a:cubicBezTo>
                  <a:cubicBezTo>
                    <a:pt x="272" y="330"/>
                    <a:pt x="282" y="329"/>
                    <a:pt x="290" y="329"/>
                  </a:cubicBezTo>
                  <a:cubicBezTo>
                    <a:pt x="294" y="329"/>
                    <a:pt x="298" y="329"/>
                    <a:pt x="300" y="329"/>
                  </a:cubicBezTo>
                  <a:cubicBezTo>
                    <a:pt x="302" y="329"/>
                    <a:pt x="303" y="329"/>
                    <a:pt x="303" y="329"/>
                  </a:cubicBezTo>
                  <a:cubicBezTo>
                    <a:pt x="304" y="329"/>
                    <a:pt x="304" y="329"/>
                    <a:pt x="304" y="329"/>
                  </a:cubicBezTo>
                  <a:cubicBezTo>
                    <a:pt x="305" y="329"/>
                    <a:pt x="305" y="329"/>
                    <a:pt x="305" y="329"/>
                  </a:cubicBezTo>
                  <a:cubicBezTo>
                    <a:pt x="305" y="329"/>
                    <a:pt x="305" y="329"/>
                    <a:pt x="305" y="329"/>
                  </a:cubicBezTo>
                  <a:cubicBezTo>
                    <a:pt x="305" y="329"/>
                    <a:pt x="305" y="329"/>
                    <a:pt x="306" y="328"/>
                  </a:cubicBezTo>
                  <a:cubicBezTo>
                    <a:pt x="306" y="328"/>
                    <a:pt x="306" y="328"/>
                    <a:pt x="307" y="328"/>
                  </a:cubicBezTo>
                  <a:cubicBezTo>
                    <a:pt x="307" y="328"/>
                    <a:pt x="308" y="328"/>
                    <a:pt x="308" y="328"/>
                  </a:cubicBezTo>
                  <a:cubicBezTo>
                    <a:pt x="308" y="327"/>
                    <a:pt x="309" y="327"/>
                    <a:pt x="309" y="327"/>
                  </a:cubicBezTo>
                  <a:cubicBezTo>
                    <a:pt x="310" y="326"/>
                    <a:pt x="310" y="326"/>
                    <a:pt x="311" y="325"/>
                  </a:cubicBezTo>
                  <a:cubicBezTo>
                    <a:pt x="313" y="321"/>
                    <a:pt x="312" y="316"/>
                    <a:pt x="308" y="314"/>
                  </a:cubicBezTo>
                  <a:cubicBezTo>
                    <a:pt x="290" y="302"/>
                    <a:pt x="290" y="302"/>
                    <a:pt x="290" y="302"/>
                  </a:cubicBezTo>
                  <a:cubicBezTo>
                    <a:pt x="285" y="309"/>
                    <a:pt x="285" y="309"/>
                    <a:pt x="285" y="309"/>
                  </a:cubicBezTo>
                  <a:cubicBezTo>
                    <a:pt x="286" y="317"/>
                    <a:pt x="286" y="317"/>
                    <a:pt x="286" y="317"/>
                  </a:cubicBezTo>
                  <a:cubicBezTo>
                    <a:pt x="335" y="312"/>
                    <a:pt x="335" y="312"/>
                    <a:pt x="335" y="312"/>
                  </a:cubicBezTo>
                  <a:cubicBezTo>
                    <a:pt x="338" y="312"/>
                    <a:pt x="341" y="309"/>
                    <a:pt x="342" y="306"/>
                  </a:cubicBezTo>
                  <a:cubicBezTo>
                    <a:pt x="343" y="302"/>
                    <a:pt x="341" y="299"/>
                    <a:pt x="338" y="297"/>
                  </a:cubicBezTo>
                  <a:cubicBezTo>
                    <a:pt x="338" y="297"/>
                    <a:pt x="338" y="297"/>
                    <a:pt x="338" y="297"/>
                  </a:cubicBezTo>
                  <a:cubicBezTo>
                    <a:pt x="333" y="303"/>
                    <a:pt x="333" y="303"/>
                    <a:pt x="333" y="303"/>
                  </a:cubicBezTo>
                  <a:cubicBezTo>
                    <a:pt x="334" y="312"/>
                    <a:pt x="334" y="312"/>
                    <a:pt x="334" y="312"/>
                  </a:cubicBezTo>
                  <a:cubicBezTo>
                    <a:pt x="334" y="312"/>
                    <a:pt x="347" y="311"/>
                    <a:pt x="359" y="310"/>
                  </a:cubicBezTo>
                  <a:cubicBezTo>
                    <a:pt x="366" y="309"/>
                    <a:pt x="372" y="309"/>
                    <a:pt x="377" y="308"/>
                  </a:cubicBezTo>
                  <a:cubicBezTo>
                    <a:pt x="379" y="308"/>
                    <a:pt x="381" y="308"/>
                    <a:pt x="383" y="308"/>
                  </a:cubicBezTo>
                  <a:cubicBezTo>
                    <a:pt x="384" y="308"/>
                    <a:pt x="384" y="308"/>
                    <a:pt x="385" y="308"/>
                  </a:cubicBezTo>
                  <a:cubicBezTo>
                    <a:pt x="385" y="308"/>
                    <a:pt x="386" y="307"/>
                    <a:pt x="386" y="307"/>
                  </a:cubicBezTo>
                  <a:cubicBezTo>
                    <a:pt x="386" y="307"/>
                    <a:pt x="387" y="307"/>
                    <a:pt x="387" y="307"/>
                  </a:cubicBezTo>
                  <a:cubicBezTo>
                    <a:pt x="387" y="307"/>
                    <a:pt x="388" y="307"/>
                    <a:pt x="388" y="306"/>
                  </a:cubicBezTo>
                  <a:cubicBezTo>
                    <a:pt x="389" y="306"/>
                    <a:pt x="389" y="306"/>
                    <a:pt x="390" y="306"/>
                  </a:cubicBezTo>
                  <a:cubicBezTo>
                    <a:pt x="390" y="305"/>
                    <a:pt x="391" y="305"/>
                    <a:pt x="391" y="304"/>
                  </a:cubicBezTo>
                  <a:cubicBezTo>
                    <a:pt x="392" y="302"/>
                    <a:pt x="393" y="300"/>
                    <a:pt x="392" y="297"/>
                  </a:cubicBezTo>
                  <a:cubicBezTo>
                    <a:pt x="392" y="295"/>
                    <a:pt x="391" y="294"/>
                    <a:pt x="389" y="292"/>
                  </a:cubicBezTo>
                  <a:cubicBezTo>
                    <a:pt x="387" y="291"/>
                    <a:pt x="387" y="291"/>
                    <a:pt x="387" y="291"/>
                  </a:cubicBezTo>
                  <a:cubicBezTo>
                    <a:pt x="382" y="298"/>
                    <a:pt x="382" y="298"/>
                    <a:pt x="382" y="298"/>
                  </a:cubicBezTo>
                  <a:cubicBezTo>
                    <a:pt x="384" y="306"/>
                    <a:pt x="384" y="306"/>
                    <a:pt x="384" y="306"/>
                  </a:cubicBezTo>
                  <a:cubicBezTo>
                    <a:pt x="384" y="306"/>
                    <a:pt x="395" y="304"/>
                    <a:pt x="406" y="301"/>
                  </a:cubicBezTo>
                  <a:cubicBezTo>
                    <a:pt x="412" y="300"/>
                    <a:pt x="418" y="299"/>
                    <a:pt x="422" y="298"/>
                  </a:cubicBezTo>
                  <a:cubicBezTo>
                    <a:pt x="425" y="297"/>
                    <a:pt x="426" y="297"/>
                    <a:pt x="428" y="296"/>
                  </a:cubicBezTo>
                  <a:cubicBezTo>
                    <a:pt x="429" y="296"/>
                    <a:pt x="429" y="296"/>
                    <a:pt x="430" y="296"/>
                  </a:cubicBezTo>
                  <a:cubicBezTo>
                    <a:pt x="430" y="295"/>
                    <a:pt x="431" y="295"/>
                    <a:pt x="431" y="295"/>
                  </a:cubicBezTo>
                  <a:cubicBezTo>
                    <a:pt x="432" y="295"/>
                    <a:pt x="432" y="295"/>
                    <a:pt x="433" y="294"/>
                  </a:cubicBezTo>
                  <a:cubicBezTo>
                    <a:pt x="433" y="294"/>
                    <a:pt x="434" y="293"/>
                    <a:pt x="435" y="292"/>
                  </a:cubicBezTo>
                  <a:cubicBezTo>
                    <a:pt x="437" y="288"/>
                    <a:pt x="436" y="283"/>
                    <a:pt x="432" y="281"/>
                  </a:cubicBezTo>
                  <a:cubicBezTo>
                    <a:pt x="426" y="277"/>
                    <a:pt x="426" y="277"/>
                    <a:pt x="426" y="277"/>
                  </a:cubicBezTo>
                  <a:cubicBezTo>
                    <a:pt x="422" y="284"/>
                    <a:pt x="422" y="284"/>
                    <a:pt x="422" y="284"/>
                  </a:cubicBezTo>
                  <a:cubicBezTo>
                    <a:pt x="425" y="291"/>
                    <a:pt x="425" y="291"/>
                    <a:pt x="425" y="291"/>
                  </a:cubicBezTo>
                  <a:cubicBezTo>
                    <a:pt x="454" y="280"/>
                    <a:pt x="454" y="280"/>
                    <a:pt x="454" y="280"/>
                  </a:cubicBezTo>
                  <a:cubicBezTo>
                    <a:pt x="457" y="278"/>
                    <a:pt x="459" y="276"/>
                    <a:pt x="460" y="273"/>
                  </a:cubicBezTo>
                  <a:cubicBezTo>
                    <a:pt x="460" y="270"/>
                    <a:pt x="458" y="267"/>
                    <a:pt x="456" y="265"/>
                  </a:cubicBezTo>
                  <a:cubicBezTo>
                    <a:pt x="450" y="261"/>
                    <a:pt x="450" y="261"/>
                    <a:pt x="450" y="261"/>
                  </a:cubicBezTo>
                  <a:cubicBezTo>
                    <a:pt x="445" y="268"/>
                    <a:pt x="445" y="268"/>
                    <a:pt x="445" y="268"/>
                  </a:cubicBezTo>
                  <a:cubicBezTo>
                    <a:pt x="452" y="272"/>
                    <a:pt x="452" y="272"/>
                    <a:pt x="452" y="272"/>
                  </a:cubicBezTo>
                  <a:cubicBezTo>
                    <a:pt x="453" y="272"/>
                    <a:pt x="453" y="271"/>
                    <a:pt x="453" y="271"/>
                  </a:cubicBezTo>
                  <a:cubicBezTo>
                    <a:pt x="453" y="270"/>
                    <a:pt x="453" y="270"/>
                    <a:pt x="453" y="270"/>
                  </a:cubicBezTo>
                  <a:cubicBezTo>
                    <a:pt x="453" y="269"/>
                    <a:pt x="453" y="269"/>
                    <a:pt x="454" y="269"/>
                  </a:cubicBezTo>
                  <a:cubicBezTo>
                    <a:pt x="454" y="268"/>
                    <a:pt x="454" y="267"/>
                    <a:pt x="454" y="266"/>
                  </a:cubicBezTo>
                  <a:cubicBezTo>
                    <a:pt x="454" y="261"/>
                    <a:pt x="454" y="253"/>
                    <a:pt x="454" y="246"/>
                  </a:cubicBezTo>
                  <a:cubicBezTo>
                    <a:pt x="455" y="238"/>
                    <a:pt x="455" y="232"/>
                    <a:pt x="455" y="232"/>
                  </a:cubicBezTo>
                  <a:cubicBezTo>
                    <a:pt x="455" y="230"/>
                    <a:pt x="453" y="227"/>
                    <a:pt x="451" y="225"/>
                  </a:cubicBezTo>
                  <a:cubicBezTo>
                    <a:pt x="443" y="221"/>
                    <a:pt x="443" y="221"/>
                    <a:pt x="443" y="221"/>
                  </a:cubicBezTo>
                  <a:cubicBezTo>
                    <a:pt x="443" y="192"/>
                    <a:pt x="443" y="192"/>
                    <a:pt x="443" y="192"/>
                  </a:cubicBezTo>
                  <a:cubicBezTo>
                    <a:pt x="443" y="189"/>
                    <a:pt x="442" y="187"/>
                    <a:pt x="439" y="185"/>
                  </a:cubicBezTo>
                  <a:cubicBezTo>
                    <a:pt x="437" y="184"/>
                    <a:pt x="437" y="184"/>
                    <a:pt x="437" y="184"/>
                  </a:cubicBezTo>
                  <a:cubicBezTo>
                    <a:pt x="433" y="191"/>
                    <a:pt x="433" y="191"/>
                    <a:pt x="433" y="191"/>
                  </a:cubicBezTo>
                  <a:cubicBezTo>
                    <a:pt x="440" y="195"/>
                    <a:pt x="440" y="195"/>
                    <a:pt x="440" y="195"/>
                  </a:cubicBezTo>
                  <a:cubicBezTo>
                    <a:pt x="441" y="194"/>
                    <a:pt x="441" y="193"/>
                    <a:pt x="441" y="193"/>
                  </a:cubicBezTo>
                  <a:cubicBezTo>
                    <a:pt x="441" y="192"/>
                    <a:pt x="441" y="191"/>
                    <a:pt x="441" y="191"/>
                  </a:cubicBezTo>
                  <a:cubicBezTo>
                    <a:pt x="441" y="191"/>
                    <a:pt x="441" y="191"/>
                    <a:pt x="441" y="191"/>
                  </a:cubicBezTo>
                  <a:cubicBezTo>
                    <a:pt x="441" y="190"/>
                    <a:pt x="441" y="189"/>
                    <a:pt x="441" y="189"/>
                  </a:cubicBezTo>
                  <a:cubicBezTo>
                    <a:pt x="441" y="187"/>
                    <a:pt x="441" y="183"/>
                    <a:pt x="440" y="179"/>
                  </a:cubicBezTo>
                  <a:cubicBezTo>
                    <a:pt x="438" y="167"/>
                    <a:pt x="435" y="148"/>
                    <a:pt x="435" y="148"/>
                  </a:cubicBezTo>
                  <a:cubicBezTo>
                    <a:pt x="435" y="146"/>
                    <a:pt x="434" y="143"/>
                    <a:pt x="432" y="142"/>
                  </a:cubicBezTo>
                  <a:cubicBezTo>
                    <a:pt x="427" y="139"/>
                    <a:pt x="427" y="139"/>
                    <a:pt x="427" y="139"/>
                  </a:cubicBezTo>
                  <a:cubicBezTo>
                    <a:pt x="423" y="146"/>
                    <a:pt x="423" y="146"/>
                    <a:pt x="423" y="146"/>
                  </a:cubicBezTo>
                  <a:cubicBezTo>
                    <a:pt x="431" y="145"/>
                    <a:pt x="431" y="145"/>
                    <a:pt x="431" y="145"/>
                  </a:cubicBezTo>
                  <a:cubicBezTo>
                    <a:pt x="431" y="145"/>
                    <a:pt x="430" y="142"/>
                    <a:pt x="430" y="138"/>
                  </a:cubicBezTo>
                  <a:cubicBezTo>
                    <a:pt x="429" y="132"/>
                    <a:pt x="427" y="123"/>
                    <a:pt x="426" y="116"/>
                  </a:cubicBezTo>
                  <a:cubicBezTo>
                    <a:pt x="425" y="112"/>
                    <a:pt x="425" y="109"/>
                    <a:pt x="424" y="106"/>
                  </a:cubicBezTo>
                  <a:cubicBezTo>
                    <a:pt x="424" y="105"/>
                    <a:pt x="424" y="104"/>
                    <a:pt x="424" y="103"/>
                  </a:cubicBezTo>
                  <a:cubicBezTo>
                    <a:pt x="424" y="103"/>
                    <a:pt x="424" y="102"/>
                    <a:pt x="424" y="102"/>
                  </a:cubicBezTo>
                  <a:cubicBezTo>
                    <a:pt x="424" y="102"/>
                    <a:pt x="424" y="102"/>
                    <a:pt x="424" y="102"/>
                  </a:cubicBezTo>
                  <a:cubicBezTo>
                    <a:pt x="424" y="102"/>
                    <a:pt x="424" y="102"/>
                    <a:pt x="424" y="102"/>
                  </a:cubicBezTo>
                  <a:cubicBezTo>
                    <a:pt x="418" y="103"/>
                    <a:pt x="418" y="103"/>
                    <a:pt x="418" y="103"/>
                  </a:cubicBezTo>
                  <a:cubicBezTo>
                    <a:pt x="424" y="103"/>
                    <a:pt x="424" y="103"/>
                    <a:pt x="424" y="103"/>
                  </a:cubicBezTo>
                  <a:cubicBezTo>
                    <a:pt x="424" y="102"/>
                    <a:pt x="424" y="102"/>
                    <a:pt x="424" y="102"/>
                  </a:cubicBezTo>
                  <a:cubicBezTo>
                    <a:pt x="418" y="103"/>
                    <a:pt x="418" y="103"/>
                    <a:pt x="418" y="103"/>
                  </a:cubicBezTo>
                  <a:cubicBezTo>
                    <a:pt x="424" y="103"/>
                    <a:pt x="424" y="103"/>
                    <a:pt x="424" y="103"/>
                  </a:cubicBezTo>
                  <a:cubicBezTo>
                    <a:pt x="416" y="103"/>
                    <a:pt x="416" y="103"/>
                    <a:pt x="416" y="103"/>
                  </a:cubicBezTo>
                  <a:cubicBezTo>
                    <a:pt x="424" y="104"/>
                    <a:pt x="424" y="104"/>
                    <a:pt x="424" y="104"/>
                  </a:cubicBezTo>
                  <a:cubicBezTo>
                    <a:pt x="424" y="103"/>
                    <a:pt x="424" y="103"/>
                    <a:pt x="424" y="103"/>
                  </a:cubicBezTo>
                  <a:cubicBezTo>
                    <a:pt x="416" y="103"/>
                    <a:pt x="416" y="103"/>
                    <a:pt x="416" y="103"/>
                  </a:cubicBezTo>
                  <a:cubicBezTo>
                    <a:pt x="424" y="104"/>
                    <a:pt x="424" y="104"/>
                    <a:pt x="424" y="104"/>
                  </a:cubicBezTo>
                  <a:cubicBezTo>
                    <a:pt x="416" y="103"/>
                    <a:pt x="416" y="103"/>
                    <a:pt x="416" y="103"/>
                  </a:cubicBezTo>
                  <a:cubicBezTo>
                    <a:pt x="423" y="105"/>
                    <a:pt x="423" y="105"/>
                    <a:pt x="423" y="105"/>
                  </a:cubicBezTo>
                  <a:cubicBezTo>
                    <a:pt x="423" y="104"/>
                    <a:pt x="424" y="104"/>
                    <a:pt x="424" y="104"/>
                  </a:cubicBezTo>
                  <a:cubicBezTo>
                    <a:pt x="416" y="103"/>
                    <a:pt x="416" y="103"/>
                    <a:pt x="416" y="103"/>
                  </a:cubicBezTo>
                  <a:cubicBezTo>
                    <a:pt x="423" y="105"/>
                    <a:pt x="423" y="105"/>
                    <a:pt x="423" y="105"/>
                  </a:cubicBezTo>
                  <a:cubicBezTo>
                    <a:pt x="415" y="103"/>
                    <a:pt x="415" y="103"/>
                    <a:pt x="415" y="103"/>
                  </a:cubicBezTo>
                  <a:cubicBezTo>
                    <a:pt x="422" y="107"/>
                    <a:pt x="422" y="107"/>
                    <a:pt x="422" y="107"/>
                  </a:cubicBezTo>
                  <a:cubicBezTo>
                    <a:pt x="423" y="106"/>
                    <a:pt x="423" y="105"/>
                    <a:pt x="423" y="105"/>
                  </a:cubicBezTo>
                  <a:cubicBezTo>
                    <a:pt x="415" y="103"/>
                    <a:pt x="415" y="103"/>
                    <a:pt x="415" y="103"/>
                  </a:cubicBezTo>
                  <a:cubicBezTo>
                    <a:pt x="422" y="107"/>
                    <a:pt x="422" y="107"/>
                    <a:pt x="422" y="107"/>
                  </a:cubicBezTo>
                  <a:cubicBezTo>
                    <a:pt x="423" y="105"/>
                    <a:pt x="424" y="103"/>
                    <a:pt x="423" y="101"/>
                  </a:cubicBezTo>
                  <a:cubicBezTo>
                    <a:pt x="423" y="99"/>
                    <a:pt x="422" y="97"/>
                    <a:pt x="420" y="96"/>
                  </a:cubicBezTo>
                  <a:cubicBezTo>
                    <a:pt x="403" y="85"/>
                    <a:pt x="403" y="85"/>
                    <a:pt x="403" y="85"/>
                  </a:cubicBezTo>
                  <a:cubicBezTo>
                    <a:pt x="399" y="92"/>
                    <a:pt x="399" y="92"/>
                    <a:pt x="399" y="92"/>
                  </a:cubicBezTo>
                  <a:cubicBezTo>
                    <a:pt x="406" y="96"/>
                    <a:pt x="406" y="96"/>
                    <a:pt x="406" y="96"/>
                  </a:cubicBezTo>
                  <a:cubicBezTo>
                    <a:pt x="406" y="95"/>
                    <a:pt x="406" y="95"/>
                    <a:pt x="406" y="95"/>
                  </a:cubicBezTo>
                  <a:cubicBezTo>
                    <a:pt x="407" y="94"/>
                    <a:pt x="407" y="94"/>
                    <a:pt x="407" y="94"/>
                  </a:cubicBezTo>
                  <a:cubicBezTo>
                    <a:pt x="407" y="93"/>
                    <a:pt x="407" y="92"/>
                    <a:pt x="407" y="91"/>
                  </a:cubicBezTo>
                  <a:cubicBezTo>
                    <a:pt x="408" y="87"/>
                    <a:pt x="410" y="79"/>
                    <a:pt x="411" y="72"/>
                  </a:cubicBezTo>
                  <a:cubicBezTo>
                    <a:pt x="412" y="69"/>
                    <a:pt x="412" y="66"/>
                    <a:pt x="413" y="63"/>
                  </a:cubicBezTo>
                  <a:cubicBezTo>
                    <a:pt x="413" y="62"/>
                    <a:pt x="413" y="61"/>
                    <a:pt x="413" y="61"/>
                  </a:cubicBezTo>
                  <a:cubicBezTo>
                    <a:pt x="413" y="60"/>
                    <a:pt x="413" y="60"/>
                    <a:pt x="413" y="60"/>
                  </a:cubicBezTo>
                  <a:cubicBezTo>
                    <a:pt x="413" y="60"/>
                    <a:pt x="413" y="60"/>
                    <a:pt x="413" y="60"/>
                  </a:cubicBezTo>
                  <a:cubicBezTo>
                    <a:pt x="409" y="59"/>
                    <a:pt x="409" y="59"/>
                    <a:pt x="409" y="59"/>
                  </a:cubicBezTo>
                  <a:cubicBezTo>
                    <a:pt x="413" y="60"/>
                    <a:pt x="413" y="60"/>
                    <a:pt x="413" y="60"/>
                  </a:cubicBezTo>
                  <a:cubicBezTo>
                    <a:pt x="413" y="60"/>
                    <a:pt x="413" y="60"/>
                    <a:pt x="413" y="60"/>
                  </a:cubicBezTo>
                  <a:cubicBezTo>
                    <a:pt x="409" y="59"/>
                    <a:pt x="409" y="59"/>
                    <a:pt x="409" y="59"/>
                  </a:cubicBezTo>
                  <a:cubicBezTo>
                    <a:pt x="413" y="60"/>
                    <a:pt x="413" y="60"/>
                    <a:pt x="413" y="60"/>
                  </a:cubicBezTo>
                  <a:cubicBezTo>
                    <a:pt x="406" y="58"/>
                    <a:pt x="406" y="58"/>
                    <a:pt x="406" y="58"/>
                  </a:cubicBezTo>
                  <a:cubicBezTo>
                    <a:pt x="413" y="61"/>
                    <a:pt x="413" y="61"/>
                    <a:pt x="413" y="61"/>
                  </a:cubicBezTo>
                  <a:cubicBezTo>
                    <a:pt x="413" y="60"/>
                    <a:pt x="413" y="60"/>
                    <a:pt x="413" y="60"/>
                  </a:cubicBezTo>
                  <a:cubicBezTo>
                    <a:pt x="406" y="58"/>
                    <a:pt x="406" y="58"/>
                    <a:pt x="406" y="58"/>
                  </a:cubicBezTo>
                  <a:cubicBezTo>
                    <a:pt x="413" y="61"/>
                    <a:pt x="413" y="61"/>
                    <a:pt x="413" y="61"/>
                  </a:cubicBezTo>
                  <a:cubicBezTo>
                    <a:pt x="406" y="58"/>
                    <a:pt x="406" y="58"/>
                    <a:pt x="406" y="58"/>
                  </a:cubicBezTo>
                  <a:cubicBezTo>
                    <a:pt x="413" y="61"/>
                    <a:pt x="413" y="61"/>
                    <a:pt x="413" y="61"/>
                  </a:cubicBezTo>
                  <a:cubicBezTo>
                    <a:pt x="413" y="61"/>
                    <a:pt x="413" y="61"/>
                    <a:pt x="413" y="61"/>
                  </a:cubicBezTo>
                  <a:cubicBezTo>
                    <a:pt x="406" y="58"/>
                    <a:pt x="406" y="58"/>
                    <a:pt x="406" y="58"/>
                  </a:cubicBezTo>
                  <a:cubicBezTo>
                    <a:pt x="413" y="61"/>
                    <a:pt x="413" y="61"/>
                    <a:pt x="413" y="61"/>
                  </a:cubicBezTo>
                  <a:cubicBezTo>
                    <a:pt x="405" y="58"/>
                    <a:pt x="405" y="58"/>
                    <a:pt x="405" y="58"/>
                  </a:cubicBezTo>
                  <a:cubicBezTo>
                    <a:pt x="412" y="62"/>
                    <a:pt x="412" y="62"/>
                    <a:pt x="412" y="62"/>
                  </a:cubicBezTo>
                  <a:cubicBezTo>
                    <a:pt x="413" y="62"/>
                    <a:pt x="413" y="61"/>
                    <a:pt x="413" y="61"/>
                  </a:cubicBezTo>
                  <a:cubicBezTo>
                    <a:pt x="405" y="58"/>
                    <a:pt x="405" y="58"/>
                    <a:pt x="405" y="58"/>
                  </a:cubicBezTo>
                  <a:cubicBezTo>
                    <a:pt x="412" y="62"/>
                    <a:pt x="412" y="62"/>
                    <a:pt x="412" y="62"/>
                  </a:cubicBezTo>
                  <a:cubicBezTo>
                    <a:pt x="413" y="61"/>
                    <a:pt x="414" y="58"/>
                    <a:pt x="413" y="56"/>
                  </a:cubicBezTo>
                  <a:cubicBezTo>
                    <a:pt x="413" y="54"/>
                    <a:pt x="412" y="52"/>
                    <a:pt x="410" y="51"/>
                  </a:cubicBezTo>
                  <a:cubicBezTo>
                    <a:pt x="400" y="45"/>
                    <a:pt x="400" y="45"/>
                    <a:pt x="400" y="45"/>
                  </a:cubicBezTo>
                  <a:cubicBezTo>
                    <a:pt x="396" y="11"/>
                    <a:pt x="396" y="11"/>
                    <a:pt x="396" y="11"/>
                  </a:cubicBezTo>
                  <a:cubicBezTo>
                    <a:pt x="396" y="8"/>
                    <a:pt x="394" y="6"/>
                    <a:pt x="392" y="5"/>
                  </a:cubicBezTo>
                  <a:cubicBezTo>
                    <a:pt x="388" y="2"/>
                    <a:pt x="388" y="2"/>
                    <a:pt x="388" y="2"/>
                  </a:cubicBezTo>
                  <a:cubicBezTo>
                    <a:pt x="384" y="0"/>
                    <a:pt x="379" y="1"/>
                    <a:pt x="377" y="5"/>
                  </a:cubicBezTo>
                  <a:cubicBezTo>
                    <a:pt x="374" y="9"/>
                    <a:pt x="375" y="14"/>
                    <a:pt x="379" y="16"/>
                  </a:cubicBezTo>
                  <a:cubicBezTo>
                    <a:pt x="380" y="17"/>
                    <a:pt x="380" y="17"/>
                    <a:pt x="380" y="17"/>
                  </a:cubicBezTo>
                  <a:cubicBezTo>
                    <a:pt x="384" y="51"/>
                    <a:pt x="384" y="51"/>
                    <a:pt x="384" y="51"/>
                  </a:cubicBezTo>
                  <a:cubicBezTo>
                    <a:pt x="384" y="53"/>
                    <a:pt x="386" y="55"/>
                    <a:pt x="388" y="57"/>
                  </a:cubicBezTo>
                  <a:cubicBezTo>
                    <a:pt x="401" y="65"/>
                    <a:pt x="401" y="65"/>
                    <a:pt x="401" y="65"/>
                  </a:cubicBezTo>
                  <a:cubicBezTo>
                    <a:pt x="405" y="58"/>
                    <a:pt x="405" y="58"/>
                    <a:pt x="405" y="58"/>
                  </a:cubicBezTo>
                  <a:cubicBezTo>
                    <a:pt x="398" y="54"/>
                    <a:pt x="398" y="54"/>
                    <a:pt x="398" y="54"/>
                  </a:cubicBezTo>
                  <a:cubicBezTo>
                    <a:pt x="398" y="54"/>
                    <a:pt x="398" y="55"/>
                    <a:pt x="398" y="55"/>
                  </a:cubicBezTo>
                  <a:cubicBezTo>
                    <a:pt x="398" y="55"/>
                    <a:pt x="398" y="55"/>
                    <a:pt x="398" y="56"/>
                  </a:cubicBezTo>
                  <a:cubicBezTo>
                    <a:pt x="397" y="56"/>
                    <a:pt x="397" y="56"/>
                    <a:pt x="397" y="56"/>
                  </a:cubicBezTo>
                  <a:cubicBezTo>
                    <a:pt x="397" y="57"/>
                    <a:pt x="397" y="58"/>
                    <a:pt x="397" y="59"/>
                  </a:cubicBezTo>
                  <a:cubicBezTo>
                    <a:pt x="396" y="63"/>
                    <a:pt x="395" y="71"/>
                    <a:pt x="393" y="77"/>
                  </a:cubicBezTo>
                  <a:cubicBezTo>
                    <a:pt x="393" y="81"/>
                    <a:pt x="392" y="84"/>
                    <a:pt x="392" y="86"/>
                  </a:cubicBezTo>
                  <a:cubicBezTo>
                    <a:pt x="391" y="87"/>
                    <a:pt x="391" y="88"/>
                    <a:pt x="391" y="89"/>
                  </a:cubicBezTo>
                  <a:cubicBezTo>
                    <a:pt x="391" y="90"/>
                    <a:pt x="391" y="90"/>
                    <a:pt x="391" y="90"/>
                  </a:cubicBezTo>
                  <a:cubicBezTo>
                    <a:pt x="394" y="90"/>
                    <a:pt x="394" y="90"/>
                    <a:pt x="394" y="90"/>
                  </a:cubicBezTo>
                  <a:cubicBezTo>
                    <a:pt x="391" y="89"/>
                    <a:pt x="391" y="89"/>
                    <a:pt x="391" y="89"/>
                  </a:cubicBezTo>
                  <a:cubicBezTo>
                    <a:pt x="391" y="90"/>
                    <a:pt x="391" y="90"/>
                    <a:pt x="391" y="90"/>
                  </a:cubicBezTo>
                  <a:cubicBezTo>
                    <a:pt x="394" y="90"/>
                    <a:pt x="394" y="90"/>
                    <a:pt x="394" y="90"/>
                  </a:cubicBezTo>
                  <a:cubicBezTo>
                    <a:pt x="391" y="89"/>
                    <a:pt x="391" y="89"/>
                    <a:pt x="391" y="89"/>
                  </a:cubicBezTo>
                  <a:cubicBezTo>
                    <a:pt x="397" y="92"/>
                    <a:pt x="397" y="92"/>
                    <a:pt x="397" y="92"/>
                  </a:cubicBezTo>
                  <a:cubicBezTo>
                    <a:pt x="391" y="89"/>
                    <a:pt x="391" y="89"/>
                    <a:pt x="391" y="89"/>
                  </a:cubicBezTo>
                  <a:cubicBezTo>
                    <a:pt x="391" y="89"/>
                    <a:pt x="391" y="89"/>
                    <a:pt x="391" y="89"/>
                  </a:cubicBezTo>
                  <a:cubicBezTo>
                    <a:pt x="397" y="92"/>
                    <a:pt x="397" y="92"/>
                    <a:pt x="397" y="92"/>
                  </a:cubicBezTo>
                  <a:cubicBezTo>
                    <a:pt x="391" y="89"/>
                    <a:pt x="391" y="89"/>
                    <a:pt x="391" y="89"/>
                  </a:cubicBezTo>
                  <a:cubicBezTo>
                    <a:pt x="398" y="92"/>
                    <a:pt x="398" y="92"/>
                    <a:pt x="398" y="92"/>
                  </a:cubicBezTo>
                  <a:cubicBezTo>
                    <a:pt x="392" y="88"/>
                    <a:pt x="392" y="88"/>
                    <a:pt x="392" y="88"/>
                  </a:cubicBezTo>
                  <a:cubicBezTo>
                    <a:pt x="391" y="89"/>
                    <a:pt x="391" y="89"/>
                    <a:pt x="391" y="89"/>
                  </a:cubicBezTo>
                  <a:cubicBezTo>
                    <a:pt x="398" y="92"/>
                    <a:pt x="398" y="92"/>
                    <a:pt x="398" y="92"/>
                  </a:cubicBezTo>
                  <a:cubicBezTo>
                    <a:pt x="392" y="88"/>
                    <a:pt x="392" y="88"/>
                    <a:pt x="392" y="88"/>
                  </a:cubicBezTo>
                  <a:cubicBezTo>
                    <a:pt x="391" y="90"/>
                    <a:pt x="390" y="92"/>
                    <a:pt x="391" y="94"/>
                  </a:cubicBezTo>
                  <a:cubicBezTo>
                    <a:pt x="391" y="96"/>
                    <a:pt x="393" y="98"/>
                    <a:pt x="394" y="99"/>
                  </a:cubicBezTo>
                  <a:cubicBezTo>
                    <a:pt x="411" y="110"/>
                    <a:pt x="411" y="110"/>
                    <a:pt x="411" y="110"/>
                  </a:cubicBezTo>
                  <a:cubicBezTo>
                    <a:pt x="415" y="103"/>
                    <a:pt x="415" y="103"/>
                    <a:pt x="415" y="103"/>
                  </a:cubicBezTo>
                  <a:cubicBezTo>
                    <a:pt x="409" y="98"/>
                    <a:pt x="409" y="98"/>
                    <a:pt x="409" y="98"/>
                  </a:cubicBezTo>
                  <a:cubicBezTo>
                    <a:pt x="408" y="99"/>
                    <a:pt x="408" y="100"/>
                    <a:pt x="408" y="101"/>
                  </a:cubicBezTo>
                  <a:cubicBezTo>
                    <a:pt x="407" y="101"/>
                    <a:pt x="407" y="102"/>
                    <a:pt x="407" y="102"/>
                  </a:cubicBezTo>
                  <a:cubicBezTo>
                    <a:pt x="407" y="103"/>
                    <a:pt x="407" y="103"/>
                    <a:pt x="407" y="103"/>
                  </a:cubicBezTo>
                  <a:cubicBezTo>
                    <a:pt x="407" y="103"/>
                    <a:pt x="407" y="103"/>
                    <a:pt x="407" y="104"/>
                  </a:cubicBezTo>
                  <a:cubicBezTo>
                    <a:pt x="407" y="105"/>
                    <a:pt x="408" y="106"/>
                    <a:pt x="408" y="107"/>
                  </a:cubicBezTo>
                  <a:cubicBezTo>
                    <a:pt x="409" y="118"/>
                    <a:pt x="415" y="148"/>
                    <a:pt x="415" y="148"/>
                  </a:cubicBezTo>
                  <a:cubicBezTo>
                    <a:pt x="415" y="150"/>
                    <a:pt x="416" y="152"/>
                    <a:pt x="418" y="153"/>
                  </a:cubicBezTo>
                  <a:cubicBezTo>
                    <a:pt x="423" y="156"/>
                    <a:pt x="423" y="156"/>
                    <a:pt x="423" y="156"/>
                  </a:cubicBezTo>
                  <a:cubicBezTo>
                    <a:pt x="427" y="149"/>
                    <a:pt x="427" y="149"/>
                    <a:pt x="427" y="149"/>
                  </a:cubicBezTo>
                  <a:cubicBezTo>
                    <a:pt x="419" y="150"/>
                    <a:pt x="419" y="150"/>
                    <a:pt x="419" y="150"/>
                  </a:cubicBezTo>
                  <a:cubicBezTo>
                    <a:pt x="419" y="150"/>
                    <a:pt x="420" y="153"/>
                    <a:pt x="420" y="156"/>
                  </a:cubicBezTo>
                  <a:cubicBezTo>
                    <a:pt x="421" y="162"/>
                    <a:pt x="422" y="170"/>
                    <a:pt x="423" y="177"/>
                  </a:cubicBezTo>
                  <a:cubicBezTo>
                    <a:pt x="424" y="181"/>
                    <a:pt x="424" y="184"/>
                    <a:pt x="424" y="187"/>
                  </a:cubicBezTo>
                  <a:cubicBezTo>
                    <a:pt x="425" y="188"/>
                    <a:pt x="425" y="189"/>
                    <a:pt x="425" y="190"/>
                  </a:cubicBezTo>
                  <a:cubicBezTo>
                    <a:pt x="425" y="190"/>
                    <a:pt x="425" y="190"/>
                    <a:pt x="425" y="191"/>
                  </a:cubicBezTo>
                  <a:cubicBezTo>
                    <a:pt x="425" y="191"/>
                    <a:pt x="425" y="191"/>
                    <a:pt x="425" y="191"/>
                  </a:cubicBezTo>
                  <a:cubicBezTo>
                    <a:pt x="428" y="191"/>
                    <a:pt x="428" y="191"/>
                    <a:pt x="428" y="191"/>
                  </a:cubicBezTo>
                  <a:cubicBezTo>
                    <a:pt x="425" y="191"/>
                    <a:pt x="425" y="191"/>
                    <a:pt x="425" y="191"/>
                  </a:cubicBezTo>
                  <a:cubicBezTo>
                    <a:pt x="425" y="191"/>
                    <a:pt x="425" y="191"/>
                    <a:pt x="425" y="191"/>
                  </a:cubicBezTo>
                  <a:cubicBezTo>
                    <a:pt x="428" y="191"/>
                    <a:pt x="428" y="191"/>
                    <a:pt x="428" y="191"/>
                  </a:cubicBezTo>
                  <a:cubicBezTo>
                    <a:pt x="425" y="191"/>
                    <a:pt x="425" y="191"/>
                    <a:pt x="425" y="191"/>
                  </a:cubicBezTo>
                  <a:cubicBezTo>
                    <a:pt x="432" y="191"/>
                    <a:pt x="432" y="191"/>
                    <a:pt x="432" y="191"/>
                  </a:cubicBezTo>
                  <a:cubicBezTo>
                    <a:pt x="425" y="190"/>
                    <a:pt x="425" y="190"/>
                    <a:pt x="425" y="190"/>
                  </a:cubicBezTo>
                  <a:cubicBezTo>
                    <a:pt x="425" y="190"/>
                    <a:pt x="425" y="190"/>
                    <a:pt x="425" y="191"/>
                  </a:cubicBezTo>
                  <a:cubicBezTo>
                    <a:pt x="432" y="191"/>
                    <a:pt x="432" y="191"/>
                    <a:pt x="432" y="191"/>
                  </a:cubicBezTo>
                  <a:cubicBezTo>
                    <a:pt x="425" y="190"/>
                    <a:pt x="425" y="190"/>
                    <a:pt x="425" y="190"/>
                  </a:cubicBezTo>
                  <a:cubicBezTo>
                    <a:pt x="433" y="191"/>
                    <a:pt x="433" y="191"/>
                    <a:pt x="433" y="191"/>
                  </a:cubicBezTo>
                  <a:cubicBezTo>
                    <a:pt x="425" y="189"/>
                    <a:pt x="425" y="189"/>
                    <a:pt x="425" y="189"/>
                  </a:cubicBezTo>
                  <a:cubicBezTo>
                    <a:pt x="425" y="189"/>
                    <a:pt x="425" y="190"/>
                    <a:pt x="425" y="190"/>
                  </a:cubicBezTo>
                  <a:cubicBezTo>
                    <a:pt x="433" y="191"/>
                    <a:pt x="433" y="191"/>
                    <a:pt x="433" y="191"/>
                  </a:cubicBezTo>
                  <a:cubicBezTo>
                    <a:pt x="425" y="189"/>
                    <a:pt x="425" y="189"/>
                    <a:pt x="425" y="189"/>
                  </a:cubicBezTo>
                  <a:cubicBezTo>
                    <a:pt x="433" y="191"/>
                    <a:pt x="433" y="191"/>
                    <a:pt x="433" y="191"/>
                  </a:cubicBezTo>
                  <a:cubicBezTo>
                    <a:pt x="426" y="186"/>
                    <a:pt x="426" y="186"/>
                    <a:pt x="426" y="186"/>
                  </a:cubicBezTo>
                  <a:cubicBezTo>
                    <a:pt x="425" y="188"/>
                    <a:pt x="425" y="188"/>
                    <a:pt x="425" y="189"/>
                  </a:cubicBezTo>
                  <a:cubicBezTo>
                    <a:pt x="433" y="191"/>
                    <a:pt x="433" y="191"/>
                    <a:pt x="433" y="191"/>
                  </a:cubicBezTo>
                  <a:cubicBezTo>
                    <a:pt x="426" y="186"/>
                    <a:pt x="426" y="186"/>
                    <a:pt x="426" y="186"/>
                  </a:cubicBezTo>
                  <a:cubicBezTo>
                    <a:pt x="424" y="190"/>
                    <a:pt x="425" y="195"/>
                    <a:pt x="429" y="198"/>
                  </a:cubicBezTo>
                  <a:cubicBezTo>
                    <a:pt x="431" y="199"/>
                    <a:pt x="431" y="199"/>
                    <a:pt x="431" y="199"/>
                  </a:cubicBezTo>
                  <a:cubicBezTo>
                    <a:pt x="435" y="192"/>
                    <a:pt x="435" y="192"/>
                    <a:pt x="435" y="192"/>
                  </a:cubicBezTo>
                  <a:cubicBezTo>
                    <a:pt x="427" y="192"/>
                    <a:pt x="427" y="192"/>
                    <a:pt x="427" y="192"/>
                  </a:cubicBezTo>
                  <a:cubicBezTo>
                    <a:pt x="427" y="225"/>
                    <a:pt x="427" y="225"/>
                    <a:pt x="427" y="225"/>
                  </a:cubicBezTo>
                  <a:cubicBezTo>
                    <a:pt x="427" y="228"/>
                    <a:pt x="429" y="231"/>
                    <a:pt x="431" y="232"/>
                  </a:cubicBezTo>
                  <a:cubicBezTo>
                    <a:pt x="442" y="239"/>
                    <a:pt x="442" y="239"/>
                    <a:pt x="442" y="239"/>
                  </a:cubicBezTo>
                  <a:cubicBezTo>
                    <a:pt x="447" y="232"/>
                    <a:pt x="447" y="232"/>
                    <a:pt x="447" y="232"/>
                  </a:cubicBezTo>
                  <a:cubicBezTo>
                    <a:pt x="439" y="232"/>
                    <a:pt x="439" y="232"/>
                    <a:pt x="439" y="232"/>
                  </a:cubicBezTo>
                  <a:cubicBezTo>
                    <a:pt x="439" y="232"/>
                    <a:pt x="438" y="234"/>
                    <a:pt x="438" y="238"/>
                  </a:cubicBezTo>
                  <a:cubicBezTo>
                    <a:pt x="438" y="242"/>
                    <a:pt x="438" y="250"/>
                    <a:pt x="438" y="256"/>
                  </a:cubicBezTo>
                  <a:cubicBezTo>
                    <a:pt x="438" y="259"/>
                    <a:pt x="438" y="262"/>
                    <a:pt x="437" y="264"/>
                  </a:cubicBezTo>
                  <a:cubicBezTo>
                    <a:pt x="437" y="265"/>
                    <a:pt x="437" y="266"/>
                    <a:pt x="437" y="266"/>
                  </a:cubicBezTo>
                  <a:cubicBezTo>
                    <a:pt x="437" y="267"/>
                    <a:pt x="437" y="267"/>
                    <a:pt x="437" y="267"/>
                  </a:cubicBezTo>
                  <a:cubicBezTo>
                    <a:pt x="437" y="267"/>
                    <a:pt x="437" y="267"/>
                    <a:pt x="437" y="267"/>
                  </a:cubicBezTo>
                  <a:cubicBezTo>
                    <a:pt x="442" y="267"/>
                    <a:pt x="442" y="267"/>
                    <a:pt x="442" y="267"/>
                  </a:cubicBezTo>
                  <a:cubicBezTo>
                    <a:pt x="437" y="266"/>
                    <a:pt x="437" y="266"/>
                    <a:pt x="437" y="266"/>
                  </a:cubicBezTo>
                  <a:cubicBezTo>
                    <a:pt x="437" y="267"/>
                    <a:pt x="437" y="267"/>
                    <a:pt x="437" y="267"/>
                  </a:cubicBezTo>
                  <a:cubicBezTo>
                    <a:pt x="442" y="267"/>
                    <a:pt x="442" y="267"/>
                    <a:pt x="442" y="267"/>
                  </a:cubicBezTo>
                  <a:cubicBezTo>
                    <a:pt x="437" y="266"/>
                    <a:pt x="437" y="266"/>
                    <a:pt x="437" y="266"/>
                  </a:cubicBezTo>
                  <a:cubicBezTo>
                    <a:pt x="444" y="268"/>
                    <a:pt x="444" y="268"/>
                    <a:pt x="444" y="268"/>
                  </a:cubicBezTo>
                  <a:cubicBezTo>
                    <a:pt x="437" y="266"/>
                    <a:pt x="437" y="266"/>
                    <a:pt x="437" y="266"/>
                  </a:cubicBezTo>
                  <a:cubicBezTo>
                    <a:pt x="437" y="266"/>
                    <a:pt x="437" y="266"/>
                    <a:pt x="437" y="266"/>
                  </a:cubicBezTo>
                  <a:cubicBezTo>
                    <a:pt x="444" y="268"/>
                    <a:pt x="444" y="268"/>
                    <a:pt x="444" y="268"/>
                  </a:cubicBezTo>
                  <a:cubicBezTo>
                    <a:pt x="437" y="266"/>
                    <a:pt x="437" y="266"/>
                    <a:pt x="437" y="266"/>
                  </a:cubicBezTo>
                  <a:cubicBezTo>
                    <a:pt x="445" y="268"/>
                    <a:pt x="445" y="268"/>
                    <a:pt x="445" y="268"/>
                  </a:cubicBezTo>
                  <a:cubicBezTo>
                    <a:pt x="438" y="265"/>
                    <a:pt x="438" y="265"/>
                    <a:pt x="438" y="265"/>
                  </a:cubicBezTo>
                  <a:cubicBezTo>
                    <a:pt x="437" y="266"/>
                    <a:pt x="437" y="266"/>
                    <a:pt x="437" y="266"/>
                  </a:cubicBezTo>
                  <a:cubicBezTo>
                    <a:pt x="445" y="268"/>
                    <a:pt x="445" y="268"/>
                    <a:pt x="445" y="268"/>
                  </a:cubicBezTo>
                  <a:cubicBezTo>
                    <a:pt x="438" y="265"/>
                    <a:pt x="438" y="265"/>
                    <a:pt x="438" y="265"/>
                  </a:cubicBezTo>
                  <a:cubicBezTo>
                    <a:pt x="445" y="268"/>
                    <a:pt x="445" y="268"/>
                    <a:pt x="445" y="268"/>
                  </a:cubicBezTo>
                  <a:cubicBezTo>
                    <a:pt x="438" y="264"/>
                    <a:pt x="438" y="264"/>
                    <a:pt x="438" y="264"/>
                  </a:cubicBezTo>
                  <a:cubicBezTo>
                    <a:pt x="438" y="264"/>
                    <a:pt x="438" y="265"/>
                    <a:pt x="438" y="265"/>
                  </a:cubicBezTo>
                  <a:cubicBezTo>
                    <a:pt x="445" y="268"/>
                    <a:pt x="445" y="268"/>
                    <a:pt x="445" y="268"/>
                  </a:cubicBezTo>
                  <a:cubicBezTo>
                    <a:pt x="438" y="264"/>
                    <a:pt x="438" y="264"/>
                    <a:pt x="438" y="264"/>
                  </a:cubicBezTo>
                  <a:cubicBezTo>
                    <a:pt x="437" y="266"/>
                    <a:pt x="437" y="268"/>
                    <a:pt x="437" y="270"/>
                  </a:cubicBezTo>
                  <a:cubicBezTo>
                    <a:pt x="438" y="272"/>
                    <a:pt x="439" y="274"/>
                    <a:pt x="441" y="275"/>
                  </a:cubicBezTo>
                  <a:cubicBezTo>
                    <a:pt x="447" y="279"/>
                    <a:pt x="447" y="279"/>
                    <a:pt x="447" y="279"/>
                  </a:cubicBezTo>
                  <a:cubicBezTo>
                    <a:pt x="451" y="272"/>
                    <a:pt x="451" y="272"/>
                    <a:pt x="451" y="272"/>
                  </a:cubicBezTo>
                  <a:cubicBezTo>
                    <a:pt x="448" y="264"/>
                    <a:pt x="448" y="264"/>
                    <a:pt x="448" y="264"/>
                  </a:cubicBezTo>
                  <a:cubicBezTo>
                    <a:pt x="419" y="276"/>
                    <a:pt x="419" y="276"/>
                    <a:pt x="419" y="276"/>
                  </a:cubicBezTo>
                  <a:cubicBezTo>
                    <a:pt x="416" y="277"/>
                    <a:pt x="414" y="280"/>
                    <a:pt x="414" y="283"/>
                  </a:cubicBezTo>
                  <a:cubicBezTo>
                    <a:pt x="413" y="286"/>
                    <a:pt x="415" y="289"/>
                    <a:pt x="418" y="291"/>
                  </a:cubicBezTo>
                  <a:cubicBezTo>
                    <a:pt x="424" y="295"/>
                    <a:pt x="424" y="295"/>
                    <a:pt x="424" y="295"/>
                  </a:cubicBezTo>
                  <a:cubicBezTo>
                    <a:pt x="428" y="288"/>
                    <a:pt x="428" y="288"/>
                    <a:pt x="428" y="288"/>
                  </a:cubicBezTo>
                  <a:cubicBezTo>
                    <a:pt x="421" y="283"/>
                    <a:pt x="421" y="283"/>
                    <a:pt x="421" y="283"/>
                  </a:cubicBezTo>
                  <a:cubicBezTo>
                    <a:pt x="428" y="287"/>
                    <a:pt x="428" y="287"/>
                    <a:pt x="428" y="287"/>
                  </a:cubicBezTo>
                  <a:cubicBezTo>
                    <a:pt x="423" y="281"/>
                    <a:pt x="423" y="281"/>
                    <a:pt x="423" y="281"/>
                  </a:cubicBezTo>
                  <a:cubicBezTo>
                    <a:pt x="423" y="281"/>
                    <a:pt x="422" y="282"/>
                    <a:pt x="421" y="283"/>
                  </a:cubicBezTo>
                  <a:cubicBezTo>
                    <a:pt x="428" y="287"/>
                    <a:pt x="428" y="287"/>
                    <a:pt x="428" y="287"/>
                  </a:cubicBezTo>
                  <a:cubicBezTo>
                    <a:pt x="423" y="281"/>
                    <a:pt x="423" y="281"/>
                    <a:pt x="423" y="281"/>
                  </a:cubicBezTo>
                  <a:cubicBezTo>
                    <a:pt x="427" y="286"/>
                    <a:pt x="427" y="286"/>
                    <a:pt x="427" y="286"/>
                  </a:cubicBezTo>
                  <a:cubicBezTo>
                    <a:pt x="424" y="280"/>
                    <a:pt x="424" y="280"/>
                    <a:pt x="424" y="280"/>
                  </a:cubicBezTo>
                  <a:cubicBezTo>
                    <a:pt x="424" y="280"/>
                    <a:pt x="424" y="280"/>
                    <a:pt x="423" y="281"/>
                  </a:cubicBezTo>
                  <a:cubicBezTo>
                    <a:pt x="427" y="286"/>
                    <a:pt x="427" y="286"/>
                    <a:pt x="427" y="286"/>
                  </a:cubicBezTo>
                  <a:cubicBezTo>
                    <a:pt x="424" y="280"/>
                    <a:pt x="424" y="280"/>
                    <a:pt x="424" y="280"/>
                  </a:cubicBezTo>
                  <a:cubicBezTo>
                    <a:pt x="425" y="282"/>
                    <a:pt x="425" y="282"/>
                    <a:pt x="425" y="282"/>
                  </a:cubicBezTo>
                  <a:cubicBezTo>
                    <a:pt x="424" y="280"/>
                    <a:pt x="424" y="280"/>
                    <a:pt x="424" y="280"/>
                  </a:cubicBezTo>
                  <a:cubicBezTo>
                    <a:pt x="424" y="280"/>
                    <a:pt x="424" y="280"/>
                    <a:pt x="424" y="280"/>
                  </a:cubicBezTo>
                  <a:cubicBezTo>
                    <a:pt x="425" y="282"/>
                    <a:pt x="425" y="282"/>
                    <a:pt x="425" y="282"/>
                  </a:cubicBezTo>
                  <a:cubicBezTo>
                    <a:pt x="424" y="280"/>
                    <a:pt x="424" y="280"/>
                    <a:pt x="424" y="280"/>
                  </a:cubicBezTo>
                  <a:cubicBezTo>
                    <a:pt x="424" y="280"/>
                    <a:pt x="424" y="280"/>
                    <a:pt x="424" y="281"/>
                  </a:cubicBezTo>
                  <a:cubicBezTo>
                    <a:pt x="422" y="281"/>
                    <a:pt x="418" y="282"/>
                    <a:pt x="413" y="283"/>
                  </a:cubicBezTo>
                  <a:cubicBezTo>
                    <a:pt x="407" y="285"/>
                    <a:pt x="399" y="286"/>
                    <a:pt x="392" y="288"/>
                  </a:cubicBezTo>
                  <a:cubicBezTo>
                    <a:pt x="389" y="288"/>
                    <a:pt x="386" y="289"/>
                    <a:pt x="384" y="289"/>
                  </a:cubicBezTo>
                  <a:cubicBezTo>
                    <a:pt x="382" y="290"/>
                    <a:pt x="381" y="290"/>
                    <a:pt x="381" y="290"/>
                  </a:cubicBezTo>
                  <a:cubicBezTo>
                    <a:pt x="377" y="291"/>
                    <a:pt x="375" y="293"/>
                    <a:pt x="374" y="297"/>
                  </a:cubicBezTo>
                  <a:cubicBezTo>
                    <a:pt x="374" y="300"/>
                    <a:pt x="375" y="303"/>
                    <a:pt x="378" y="305"/>
                  </a:cubicBezTo>
                  <a:cubicBezTo>
                    <a:pt x="380" y="306"/>
                    <a:pt x="380" y="306"/>
                    <a:pt x="380" y="306"/>
                  </a:cubicBezTo>
                  <a:cubicBezTo>
                    <a:pt x="384" y="299"/>
                    <a:pt x="384" y="299"/>
                    <a:pt x="384" y="299"/>
                  </a:cubicBezTo>
                  <a:cubicBezTo>
                    <a:pt x="377" y="295"/>
                    <a:pt x="377" y="295"/>
                    <a:pt x="377" y="295"/>
                  </a:cubicBezTo>
                  <a:cubicBezTo>
                    <a:pt x="384" y="299"/>
                    <a:pt x="384" y="299"/>
                    <a:pt x="384" y="299"/>
                  </a:cubicBezTo>
                  <a:cubicBezTo>
                    <a:pt x="379" y="293"/>
                    <a:pt x="379" y="293"/>
                    <a:pt x="379" y="293"/>
                  </a:cubicBezTo>
                  <a:cubicBezTo>
                    <a:pt x="379" y="293"/>
                    <a:pt x="378" y="294"/>
                    <a:pt x="377" y="295"/>
                  </a:cubicBezTo>
                  <a:cubicBezTo>
                    <a:pt x="384" y="299"/>
                    <a:pt x="384" y="299"/>
                    <a:pt x="384" y="299"/>
                  </a:cubicBezTo>
                  <a:cubicBezTo>
                    <a:pt x="379" y="293"/>
                    <a:pt x="379" y="293"/>
                    <a:pt x="379" y="293"/>
                  </a:cubicBezTo>
                  <a:cubicBezTo>
                    <a:pt x="384" y="299"/>
                    <a:pt x="384" y="299"/>
                    <a:pt x="384" y="299"/>
                  </a:cubicBezTo>
                  <a:cubicBezTo>
                    <a:pt x="381" y="292"/>
                    <a:pt x="381" y="292"/>
                    <a:pt x="381" y="292"/>
                  </a:cubicBezTo>
                  <a:cubicBezTo>
                    <a:pt x="381" y="292"/>
                    <a:pt x="380" y="292"/>
                    <a:pt x="379" y="293"/>
                  </a:cubicBezTo>
                  <a:cubicBezTo>
                    <a:pt x="384" y="299"/>
                    <a:pt x="384" y="299"/>
                    <a:pt x="384" y="299"/>
                  </a:cubicBezTo>
                  <a:cubicBezTo>
                    <a:pt x="381" y="292"/>
                    <a:pt x="381" y="292"/>
                    <a:pt x="381" y="292"/>
                  </a:cubicBezTo>
                  <a:cubicBezTo>
                    <a:pt x="384" y="299"/>
                    <a:pt x="384" y="299"/>
                    <a:pt x="384" y="299"/>
                  </a:cubicBezTo>
                  <a:cubicBezTo>
                    <a:pt x="382" y="291"/>
                    <a:pt x="382" y="291"/>
                    <a:pt x="382" y="291"/>
                  </a:cubicBezTo>
                  <a:cubicBezTo>
                    <a:pt x="382" y="292"/>
                    <a:pt x="382" y="292"/>
                    <a:pt x="381" y="292"/>
                  </a:cubicBezTo>
                  <a:cubicBezTo>
                    <a:pt x="384" y="299"/>
                    <a:pt x="384" y="299"/>
                    <a:pt x="384" y="299"/>
                  </a:cubicBezTo>
                  <a:cubicBezTo>
                    <a:pt x="382" y="291"/>
                    <a:pt x="382" y="291"/>
                    <a:pt x="382" y="291"/>
                  </a:cubicBezTo>
                  <a:cubicBezTo>
                    <a:pt x="383" y="297"/>
                    <a:pt x="383" y="297"/>
                    <a:pt x="383" y="297"/>
                  </a:cubicBezTo>
                  <a:cubicBezTo>
                    <a:pt x="382" y="291"/>
                    <a:pt x="382" y="291"/>
                    <a:pt x="382" y="291"/>
                  </a:cubicBezTo>
                  <a:cubicBezTo>
                    <a:pt x="382" y="291"/>
                    <a:pt x="382" y="291"/>
                    <a:pt x="382" y="291"/>
                  </a:cubicBezTo>
                  <a:cubicBezTo>
                    <a:pt x="383" y="297"/>
                    <a:pt x="383" y="297"/>
                    <a:pt x="383" y="297"/>
                  </a:cubicBezTo>
                  <a:cubicBezTo>
                    <a:pt x="382" y="291"/>
                    <a:pt x="382" y="291"/>
                    <a:pt x="382" y="291"/>
                  </a:cubicBezTo>
                  <a:cubicBezTo>
                    <a:pt x="383" y="293"/>
                    <a:pt x="383" y="293"/>
                    <a:pt x="383" y="293"/>
                  </a:cubicBezTo>
                  <a:cubicBezTo>
                    <a:pt x="382" y="291"/>
                    <a:pt x="382" y="291"/>
                    <a:pt x="382" y="291"/>
                  </a:cubicBezTo>
                  <a:cubicBezTo>
                    <a:pt x="382" y="291"/>
                    <a:pt x="382" y="291"/>
                    <a:pt x="382" y="291"/>
                  </a:cubicBezTo>
                  <a:cubicBezTo>
                    <a:pt x="383" y="293"/>
                    <a:pt x="383" y="293"/>
                    <a:pt x="383" y="293"/>
                  </a:cubicBezTo>
                  <a:cubicBezTo>
                    <a:pt x="382" y="291"/>
                    <a:pt x="382" y="291"/>
                    <a:pt x="382" y="291"/>
                  </a:cubicBezTo>
                  <a:cubicBezTo>
                    <a:pt x="382" y="291"/>
                    <a:pt x="382" y="291"/>
                    <a:pt x="382" y="292"/>
                  </a:cubicBezTo>
                  <a:cubicBezTo>
                    <a:pt x="380" y="292"/>
                    <a:pt x="375" y="292"/>
                    <a:pt x="370" y="293"/>
                  </a:cubicBezTo>
                  <a:cubicBezTo>
                    <a:pt x="363" y="293"/>
                    <a:pt x="353" y="294"/>
                    <a:pt x="346" y="294"/>
                  </a:cubicBezTo>
                  <a:cubicBezTo>
                    <a:pt x="338" y="295"/>
                    <a:pt x="333" y="295"/>
                    <a:pt x="333" y="295"/>
                  </a:cubicBezTo>
                  <a:cubicBezTo>
                    <a:pt x="329" y="296"/>
                    <a:pt x="326" y="298"/>
                    <a:pt x="325" y="301"/>
                  </a:cubicBezTo>
                  <a:cubicBezTo>
                    <a:pt x="325" y="305"/>
                    <a:pt x="326" y="309"/>
                    <a:pt x="329" y="310"/>
                  </a:cubicBezTo>
                  <a:cubicBezTo>
                    <a:pt x="330" y="311"/>
                    <a:pt x="330" y="311"/>
                    <a:pt x="330" y="311"/>
                  </a:cubicBezTo>
                  <a:cubicBezTo>
                    <a:pt x="334" y="304"/>
                    <a:pt x="334" y="304"/>
                    <a:pt x="334" y="304"/>
                  </a:cubicBezTo>
                  <a:cubicBezTo>
                    <a:pt x="333" y="296"/>
                    <a:pt x="333" y="296"/>
                    <a:pt x="333" y="296"/>
                  </a:cubicBezTo>
                  <a:cubicBezTo>
                    <a:pt x="284" y="301"/>
                    <a:pt x="284" y="301"/>
                    <a:pt x="284" y="301"/>
                  </a:cubicBezTo>
                  <a:cubicBezTo>
                    <a:pt x="281" y="301"/>
                    <a:pt x="278" y="303"/>
                    <a:pt x="277" y="307"/>
                  </a:cubicBezTo>
                  <a:cubicBezTo>
                    <a:pt x="277" y="310"/>
                    <a:pt x="278" y="314"/>
                    <a:pt x="281" y="316"/>
                  </a:cubicBezTo>
                  <a:cubicBezTo>
                    <a:pt x="300" y="327"/>
                    <a:pt x="300" y="327"/>
                    <a:pt x="300" y="327"/>
                  </a:cubicBezTo>
                  <a:cubicBezTo>
                    <a:pt x="304" y="320"/>
                    <a:pt x="304" y="320"/>
                    <a:pt x="304" y="320"/>
                  </a:cubicBezTo>
                  <a:cubicBezTo>
                    <a:pt x="297" y="316"/>
                    <a:pt x="297" y="316"/>
                    <a:pt x="297" y="316"/>
                  </a:cubicBezTo>
                  <a:cubicBezTo>
                    <a:pt x="304" y="320"/>
                    <a:pt x="304" y="320"/>
                    <a:pt x="304" y="320"/>
                  </a:cubicBezTo>
                  <a:cubicBezTo>
                    <a:pt x="299" y="314"/>
                    <a:pt x="299" y="314"/>
                    <a:pt x="299" y="314"/>
                  </a:cubicBezTo>
                  <a:cubicBezTo>
                    <a:pt x="299" y="314"/>
                    <a:pt x="298" y="315"/>
                    <a:pt x="297" y="316"/>
                  </a:cubicBezTo>
                  <a:cubicBezTo>
                    <a:pt x="304" y="320"/>
                    <a:pt x="304" y="320"/>
                    <a:pt x="304" y="320"/>
                  </a:cubicBezTo>
                  <a:cubicBezTo>
                    <a:pt x="299" y="314"/>
                    <a:pt x="299" y="314"/>
                    <a:pt x="299" y="314"/>
                  </a:cubicBezTo>
                  <a:cubicBezTo>
                    <a:pt x="304" y="320"/>
                    <a:pt x="304" y="320"/>
                    <a:pt x="304" y="320"/>
                  </a:cubicBezTo>
                  <a:cubicBezTo>
                    <a:pt x="302" y="313"/>
                    <a:pt x="302" y="313"/>
                    <a:pt x="302" y="313"/>
                  </a:cubicBezTo>
                  <a:cubicBezTo>
                    <a:pt x="301" y="313"/>
                    <a:pt x="301" y="313"/>
                    <a:pt x="299" y="314"/>
                  </a:cubicBezTo>
                  <a:cubicBezTo>
                    <a:pt x="304" y="320"/>
                    <a:pt x="304" y="320"/>
                    <a:pt x="304" y="320"/>
                  </a:cubicBezTo>
                  <a:cubicBezTo>
                    <a:pt x="302" y="313"/>
                    <a:pt x="302" y="313"/>
                    <a:pt x="302" y="313"/>
                  </a:cubicBezTo>
                  <a:cubicBezTo>
                    <a:pt x="304" y="320"/>
                    <a:pt x="304" y="320"/>
                    <a:pt x="304" y="320"/>
                  </a:cubicBezTo>
                  <a:cubicBezTo>
                    <a:pt x="303" y="312"/>
                    <a:pt x="303" y="312"/>
                    <a:pt x="303" y="312"/>
                  </a:cubicBezTo>
                  <a:cubicBezTo>
                    <a:pt x="302" y="312"/>
                    <a:pt x="302" y="312"/>
                    <a:pt x="302" y="313"/>
                  </a:cubicBezTo>
                  <a:cubicBezTo>
                    <a:pt x="304" y="320"/>
                    <a:pt x="304" y="320"/>
                    <a:pt x="304" y="320"/>
                  </a:cubicBezTo>
                  <a:cubicBezTo>
                    <a:pt x="303" y="312"/>
                    <a:pt x="303" y="312"/>
                    <a:pt x="303" y="312"/>
                  </a:cubicBezTo>
                  <a:cubicBezTo>
                    <a:pt x="304" y="320"/>
                    <a:pt x="304" y="320"/>
                    <a:pt x="304" y="320"/>
                  </a:cubicBezTo>
                  <a:cubicBezTo>
                    <a:pt x="303" y="312"/>
                    <a:pt x="303" y="312"/>
                    <a:pt x="303" y="312"/>
                  </a:cubicBezTo>
                  <a:cubicBezTo>
                    <a:pt x="303" y="312"/>
                    <a:pt x="303" y="312"/>
                    <a:pt x="303" y="312"/>
                  </a:cubicBezTo>
                  <a:cubicBezTo>
                    <a:pt x="304" y="320"/>
                    <a:pt x="304" y="320"/>
                    <a:pt x="304" y="320"/>
                  </a:cubicBezTo>
                  <a:cubicBezTo>
                    <a:pt x="303" y="312"/>
                    <a:pt x="303" y="312"/>
                    <a:pt x="303" y="312"/>
                  </a:cubicBezTo>
                  <a:cubicBezTo>
                    <a:pt x="304" y="317"/>
                    <a:pt x="304" y="317"/>
                    <a:pt x="304" y="317"/>
                  </a:cubicBezTo>
                  <a:cubicBezTo>
                    <a:pt x="303" y="312"/>
                    <a:pt x="303" y="312"/>
                    <a:pt x="303" y="312"/>
                  </a:cubicBezTo>
                  <a:cubicBezTo>
                    <a:pt x="303" y="312"/>
                    <a:pt x="303" y="312"/>
                    <a:pt x="303" y="312"/>
                  </a:cubicBezTo>
                  <a:cubicBezTo>
                    <a:pt x="304" y="317"/>
                    <a:pt x="304" y="317"/>
                    <a:pt x="304" y="317"/>
                  </a:cubicBezTo>
                  <a:cubicBezTo>
                    <a:pt x="303" y="312"/>
                    <a:pt x="303" y="312"/>
                    <a:pt x="303" y="312"/>
                  </a:cubicBezTo>
                  <a:cubicBezTo>
                    <a:pt x="303" y="312"/>
                    <a:pt x="302" y="312"/>
                    <a:pt x="300" y="312"/>
                  </a:cubicBezTo>
                  <a:cubicBezTo>
                    <a:pt x="295" y="313"/>
                    <a:pt x="282" y="313"/>
                    <a:pt x="270" y="313"/>
                  </a:cubicBezTo>
                  <a:cubicBezTo>
                    <a:pt x="265" y="314"/>
                    <a:pt x="259" y="314"/>
                    <a:pt x="255" y="314"/>
                  </a:cubicBezTo>
                  <a:cubicBezTo>
                    <a:pt x="253" y="314"/>
                    <a:pt x="251" y="314"/>
                    <a:pt x="250" y="315"/>
                  </a:cubicBezTo>
                  <a:cubicBezTo>
                    <a:pt x="249" y="315"/>
                    <a:pt x="248" y="315"/>
                    <a:pt x="248" y="315"/>
                  </a:cubicBezTo>
                  <a:cubicBezTo>
                    <a:pt x="247" y="315"/>
                    <a:pt x="247" y="315"/>
                    <a:pt x="246" y="315"/>
                  </a:cubicBezTo>
                  <a:cubicBezTo>
                    <a:pt x="246" y="316"/>
                    <a:pt x="245" y="316"/>
                    <a:pt x="244" y="316"/>
                  </a:cubicBezTo>
                  <a:cubicBezTo>
                    <a:pt x="244" y="317"/>
                    <a:pt x="243" y="317"/>
                    <a:pt x="242" y="319"/>
                  </a:cubicBezTo>
                  <a:cubicBezTo>
                    <a:pt x="239" y="323"/>
                    <a:pt x="241" y="328"/>
                    <a:pt x="244" y="330"/>
                  </a:cubicBezTo>
                  <a:cubicBezTo>
                    <a:pt x="250" y="334"/>
                    <a:pt x="250" y="334"/>
                    <a:pt x="250" y="334"/>
                  </a:cubicBezTo>
                  <a:cubicBezTo>
                    <a:pt x="255" y="327"/>
                    <a:pt x="255" y="327"/>
                    <a:pt x="255" y="327"/>
                  </a:cubicBezTo>
                  <a:cubicBezTo>
                    <a:pt x="254" y="319"/>
                    <a:pt x="254" y="319"/>
                    <a:pt x="254" y="319"/>
                  </a:cubicBezTo>
                  <a:cubicBezTo>
                    <a:pt x="205" y="324"/>
                    <a:pt x="205" y="324"/>
                    <a:pt x="205" y="324"/>
                  </a:cubicBezTo>
                  <a:cubicBezTo>
                    <a:pt x="201" y="325"/>
                    <a:pt x="199" y="327"/>
                    <a:pt x="198" y="331"/>
                  </a:cubicBezTo>
                  <a:cubicBezTo>
                    <a:pt x="197" y="334"/>
                    <a:pt x="199" y="337"/>
                    <a:pt x="202" y="339"/>
                  </a:cubicBezTo>
                  <a:cubicBezTo>
                    <a:pt x="213" y="347"/>
                    <a:pt x="213" y="347"/>
                    <a:pt x="213" y="347"/>
                  </a:cubicBezTo>
                  <a:cubicBezTo>
                    <a:pt x="218" y="340"/>
                    <a:pt x="218" y="340"/>
                    <a:pt x="218" y="340"/>
                  </a:cubicBezTo>
                  <a:cubicBezTo>
                    <a:pt x="211" y="335"/>
                    <a:pt x="211" y="335"/>
                    <a:pt x="211" y="335"/>
                  </a:cubicBezTo>
                  <a:cubicBezTo>
                    <a:pt x="218" y="340"/>
                    <a:pt x="218" y="340"/>
                    <a:pt x="218" y="340"/>
                  </a:cubicBezTo>
                  <a:cubicBezTo>
                    <a:pt x="213" y="333"/>
                    <a:pt x="213" y="333"/>
                    <a:pt x="213" y="333"/>
                  </a:cubicBezTo>
                  <a:cubicBezTo>
                    <a:pt x="212" y="333"/>
                    <a:pt x="212" y="334"/>
                    <a:pt x="211" y="335"/>
                  </a:cubicBezTo>
                  <a:cubicBezTo>
                    <a:pt x="218" y="340"/>
                    <a:pt x="218" y="340"/>
                    <a:pt x="218" y="340"/>
                  </a:cubicBezTo>
                  <a:cubicBezTo>
                    <a:pt x="213" y="333"/>
                    <a:pt x="213" y="333"/>
                    <a:pt x="213" y="333"/>
                  </a:cubicBezTo>
                  <a:cubicBezTo>
                    <a:pt x="218" y="340"/>
                    <a:pt x="218" y="340"/>
                    <a:pt x="218" y="340"/>
                  </a:cubicBezTo>
                  <a:cubicBezTo>
                    <a:pt x="215" y="332"/>
                    <a:pt x="215" y="332"/>
                    <a:pt x="215" y="332"/>
                  </a:cubicBezTo>
                  <a:cubicBezTo>
                    <a:pt x="215" y="332"/>
                    <a:pt x="214" y="332"/>
                    <a:pt x="213" y="333"/>
                  </a:cubicBezTo>
                  <a:cubicBezTo>
                    <a:pt x="218" y="340"/>
                    <a:pt x="218" y="340"/>
                    <a:pt x="218" y="340"/>
                  </a:cubicBezTo>
                  <a:cubicBezTo>
                    <a:pt x="215" y="332"/>
                    <a:pt x="215" y="332"/>
                    <a:pt x="215" y="332"/>
                  </a:cubicBezTo>
                  <a:cubicBezTo>
                    <a:pt x="218" y="340"/>
                    <a:pt x="218" y="340"/>
                    <a:pt x="218" y="340"/>
                  </a:cubicBezTo>
                  <a:cubicBezTo>
                    <a:pt x="216" y="332"/>
                    <a:pt x="216" y="332"/>
                    <a:pt x="216" y="332"/>
                  </a:cubicBezTo>
                  <a:cubicBezTo>
                    <a:pt x="216" y="332"/>
                    <a:pt x="216" y="332"/>
                    <a:pt x="215" y="332"/>
                  </a:cubicBezTo>
                  <a:cubicBezTo>
                    <a:pt x="218" y="340"/>
                    <a:pt x="218" y="340"/>
                    <a:pt x="218" y="340"/>
                  </a:cubicBezTo>
                  <a:cubicBezTo>
                    <a:pt x="216" y="332"/>
                    <a:pt x="216" y="332"/>
                    <a:pt x="216" y="332"/>
                  </a:cubicBezTo>
                  <a:cubicBezTo>
                    <a:pt x="217" y="338"/>
                    <a:pt x="217" y="338"/>
                    <a:pt x="217" y="338"/>
                  </a:cubicBezTo>
                  <a:cubicBezTo>
                    <a:pt x="217" y="332"/>
                    <a:pt x="217" y="332"/>
                    <a:pt x="217" y="332"/>
                  </a:cubicBezTo>
                  <a:cubicBezTo>
                    <a:pt x="217" y="332"/>
                    <a:pt x="217" y="332"/>
                    <a:pt x="216" y="332"/>
                  </a:cubicBezTo>
                  <a:cubicBezTo>
                    <a:pt x="217" y="338"/>
                    <a:pt x="217" y="338"/>
                    <a:pt x="217" y="338"/>
                  </a:cubicBezTo>
                  <a:cubicBezTo>
                    <a:pt x="217" y="332"/>
                    <a:pt x="217" y="332"/>
                    <a:pt x="217" y="332"/>
                  </a:cubicBezTo>
                  <a:cubicBezTo>
                    <a:pt x="217" y="334"/>
                    <a:pt x="217" y="334"/>
                    <a:pt x="217" y="334"/>
                  </a:cubicBezTo>
                  <a:cubicBezTo>
                    <a:pt x="217" y="332"/>
                    <a:pt x="217" y="332"/>
                    <a:pt x="217" y="332"/>
                  </a:cubicBezTo>
                  <a:cubicBezTo>
                    <a:pt x="217" y="332"/>
                    <a:pt x="217" y="332"/>
                    <a:pt x="217" y="332"/>
                  </a:cubicBezTo>
                  <a:cubicBezTo>
                    <a:pt x="217" y="334"/>
                    <a:pt x="217" y="334"/>
                    <a:pt x="217" y="334"/>
                  </a:cubicBezTo>
                  <a:cubicBezTo>
                    <a:pt x="217" y="332"/>
                    <a:pt x="217" y="332"/>
                    <a:pt x="217" y="332"/>
                  </a:cubicBezTo>
                  <a:cubicBezTo>
                    <a:pt x="217" y="332"/>
                    <a:pt x="216" y="332"/>
                    <a:pt x="216" y="332"/>
                  </a:cubicBezTo>
                  <a:cubicBezTo>
                    <a:pt x="212" y="332"/>
                    <a:pt x="198" y="332"/>
                    <a:pt x="185" y="332"/>
                  </a:cubicBezTo>
                  <a:cubicBezTo>
                    <a:pt x="179" y="332"/>
                    <a:pt x="173" y="332"/>
                    <a:pt x="169" y="332"/>
                  </a:cubicBezTo>
                  <a:cubicBezTo>
                    <a:pt x="166" y="332"/>
                    <a:pt x="164" y="332"/>
                    <a:pt x="163" y="332"/>
                  </a:cubicBezTo>
                  <a:cubicBezTo>
                    <a:pt x="162" y="332"/>
                    <a:pt x="162" y="332"/>
                    <a:pt x="161" y="332"/>
                  </a:cubicBezTo>
                  <a:cubicBezTo>
                    <a:pt x="161" y="332"/>
                    <a:pt x="161" y="332"/>
                    <a:pt x="160" y="332"/>
                  </a:cubicBezTo>
                  <a:cubicBezTo>
                    <a:pt x="160" y="332"/>
                    <a:pt x="159" y="332"/>
                    <a:pt x="159" y="333"/>
                  </a:cubicBezTo>
                  <a:cubicBezTo>
                    <a:pt x="159" y="333"/>
                    <a:pt x="158" y="333"/>
                    <a:pt x="157" y="333"/>
                  </a:cubicBezTo>
                  <a:cubicBezTo>
                    <a:pt x="157" y="333"/>
                    <a:pt x="157" y="334"/>
                    <a:pt x="156" y="334"/>
                  </a:cubicBezTo>
                  <a:cubicBezTo>
                    <a:pt x="156" y="334"/>
                    <a:pt x="155" y="335"/>
                    <a:pt x="154" y="336"/>
                  </a:cubicBezTo>
                  <a:cubicBezTo>
                    <a:pt x="153" y="338"/>
                    <a:pt x="153" y="340"/>
                    <a:pt x="153" y="342"/>
                  </a:cubicBezTo>
                  <a:cubicBezTo>
                    <a:pt x="154" y="344"/>
                    <a:pt x="155" y="346"/>
                    <a:pt x="157" y="347"/>
                  </a:cubicBezTo>
                  <a:cubicBezTo>
                    <a:pt x="173" y="357"/>
                    <a:pt x="173" y="357"/>
                    <a:pt x="173" y="357"/>
                  </a:cubicBezTo>
                  <a:cubicBezTo>
                    <a:pt x="178" y="350"/>
                    <a:pt x="178" y="350"/>
                    <a:pt x="178" y="350"/>
                  </a:cubicBezTo>
                  <a:cubicBezTo>
                    <a:pt x="178" y="342"/>
                    <a:pt x="178" y="342"/>
                    <a:pt x="178" y="342"/>
                  </a:cubicBezTo>
                  <a:cubicBezTo>
                    <a:pt x="178" y="342"/>
                    <a:pt x="168" y="341"/>
                    <a:pt x="156" y="340"/>
                  </a:cubicBezTo>
                  <a:cubicBezTo>
                    <a:pt x="150" y="340"/>
                    <a:pt x="144" y="339"/>
                    <a:pt x="140" y="339"/>
                  </a:cubicBezTo>
                  <a:cubicBezTo>
                    <a:pt x="137" y="339"/>
                    <a:pt x="135" y="338"/>
                    <a:pt x="133" y="338"/>
                  </a:cubicBezTo>
                  <a:cubicBezTo>
                    <a:pt x="131" y="338"/>
                    <a:pt x="130" y="338"/>
                    <a:pt x="129" y="338"/>
                  </a:cubicBezTo>
                  <a:cubicBezTo>
                    <a:pt x="129" y="338"/>
                    <a:pt x="128" y="338"/>
                    <a:pt x="128" y="338"/>
                  </a:cubicBezTo>
                  <a:cubicBezTo>
                    <a:pt x="128" y="338"/>
                    <a:pt x="127" y="338"/>
                    <a:pt x="126" y="338"/>
                  </a:cubicBezTo>
                  <a:cubicBezTo>
                    <a:pt x="126" y="338"/>
                    <a:pt x="126" y="339"/>
                    <a:pt x="125" y="339"/>
                  </a:cubicBezTo>
                  <a:cubicBezTo>
                    <a:pt x="125" y="339"/>
                    <a:pt x="124" y="339"/>
                    <a:pt x="123" y="340"/>
                  </a:cubicBezTo>
                  <a:cubicBezTo>
                    <a:pt x="123" y="340"/>
                    <a:pt x="122" y="341"/>
                    <a:pt x="121" y="342"/>
                  </a:cubicBezTo>
                  <a:cubicBezTo>
                    <a:pt x="119" y="346"/>
                    <a:pt x="120" y="351"/>
                    <a:pt x="124" y="353"/>
                  </a:cubicBezTo>
                  <a:cubicBezTo>
                    <a:pt x="130" y="357"/>
                    <a:pt x="130" y="357"/>
                    <a:pt x="130" y="357"/>
                  </a:cubicBezTo>
                  <a:cubicBezTo>
                    <a:pt x="134" y="350"/>
                    <a:pt x="134" y="350"/>
                    <a:pt x="134" y="350"/>
                  </a:cubicBezTo>
                  <a:cubicBezTo>
                    <a:pt x="133" y="342"/>
                    <a:pt x="133" y="342"/>
                    <a:pt x="133" y="342"/>
                  </a:cubicBezTo>
                  <a:cubicBezTo>
                    <a:pt x="92" y="349"/>
                    <a:pt x="92" y="349"/>
                    <a:pt x="92" y="349"/>
                  </a:cubicBezTo>
                  <a:cubicBezTo>
                    <a:pt x="88" y="349"/>
                    <a:pt x="86" y="352"/>
                    <a:pt x="85" y="355"/>
                  </a:cubicBezTo>
                  <a:cubicBezTo>
                    <a:pt x="84" y="358"/>
                    <a:pt x="86" y="362"/>
                    <a:pt x="89" y="364"/>
                  </a:cubicBezTo>
                  <a:cubicBezTo>
                    <a:pt x="104" y="374"/>
                    <a:pt x="104" y="374"/>
                    <a:pt x="104" y="374"/>
                  </a:cubicBezTo>
                  <a:cubicBezTo>
                    <a:pt x="109" y="367"/>
                    <a:pt x="109" y="367"/>
                    <a:pt x="109" y="367"/>
                  </a:cubicBezTo>
                  <a:cubicBezTo>
                    <a:pt x="102" y="362"/>
                    <a:pt x="102" y="362"/>
                    <a:pt x="102" y="362"/>
                  </a:cubicBezTo>
                  <a:cubicBezTo>
                    <a:pt x="108" y="366"/>
                    <a:pt x="108" y="366"/>
                    <a:pt x="108" y="366"/>
                  </a:cubicBezTo>
                  <a:cubicBezTo>
                    <a:pt x="105" y="360"/>
                    <a:pt x="105" y="360"/>
                    <a:pt x="105" y="360"/>
                  </a:cubicBezTo>
                  <a:cubicBezTo>
                    <a:pt x="104" y="360"/>
                    <a:pt x="103" y="360"/>
                    <a:pt x="102" y="362"/>
                  </a:cubicBezTo>
                  <a:cubicBezTo>
                    <a:pt x="108" y="366"/>
                    <a:pt x="108" y="366"/>
                    <a:pt x="108" y="366"/>
                  </a:cubicBezTo>
                  <a:cubicBezTo>
                    <a:pt x="105" y="360"/>
                    <a:pt x="105" y="360"/>
                    <a:pt x="105" y="360"/>
                  </a:cubicBezTo>
                  <a:cubicBezTo>
                    <a:pt x="108" y="366"/>
                    <a:pt x="108" y="366"/>
                    <a:pt x="108" y="366"/>
                  </a:cubicBezTo>
                  <a:cubicBezTo>
                    <a:pt x="106" y="359"/>
                    <a:pt x="106" y="359"/>
                    <a:pt x="106" y="359"/>
                  </a:cubicBezTo>
                  <a:cubicBezTo>
                    <a:pt x="105" y="359"/>
                    <a:pt x="105" y="359"/>
                    <a:pt x="105" y="360"/>
                  </a:cubicBezTo>
                  <a:cubicBezTo>
                    <a:pt x="108" y="366"/>
                    <a:pt x="108" y="366"/>
                    <a:pt x="108" y="366"/>
                  </a:cubicBezTo>
                  <a:cubicBezTo>
                    <a:pt x="106" y="359"/>
                    <a:pt x="106" y="359"/>
                    <a:pt x="106" y="359"/>
                  </a:cubicBezTo>
                  <a:cubicBezTo>
                    <a:pt x="107" y="363"/>
                    <a:pt x="107" y="363"/>
                    <a:pt x="107" y="363"/>
                  </a:cubicBezTo>
                  <a:cubicBezTo>
                    <a:pt x="106" y="359"/>
                    <a:pt x="106" y="359"/>
                    <a:pt x="106" y="359"/>
                  </a:cubicBezTo>
                  <a:cubicBezTo>
                    <a:pt x="106" y="359"/>
                    <a:pt x="106" y="359"/>
                    <a:pt x="106" y="359"/>
                  </a:cubicBezTo>
                  <a:cubicBezTo>
                    <a:pt x="107" y="363"/>
                    <a:pt x="107" y="363"/>
                    <a:pt x="107" y="363"/>
                  </a:cubicBezTo>
                  <a:cubicBezTo>
                    <a:pt x="106" y="359"/>
                    <a:pt x="106" y="359"/>
                    <a:pt x="106" y="359"/>
                  </a:cubicBezTo>
                  <a:cubicBezTo>
                    <a:pt x="106" y="359"/>
                    <a:pt x="106" y="359"/>
                    <a:pt x="105" y="359"/>
                  </a:cubicBezTo>
                  <a:cubicBezTo>
                    <a:pt x="103" y="359"/>
                    <a:pt x="98" y="359"/>
                    <a:pt x="92" y="360"/>
                  </a:cubicBezTo>
                  <a:cubicBezTo>
                    <a:pt x="84" y="360"/>
                    <a:pt x="73" y="360"/>
                    <a:pt x="64" y="360"/>
                  </a:cubicBezTo>
                  <a:cubicBezTo>
                    <a:pt x="60" y="360"/>
                    <a:pt x="56" y="360"/>
                    <a:pt x="53" y="361"/>
                  </a:cubicBezTo>
                  <a:cubicBezTo>
                    <a:pt x="52" y="361"/>
                    <a:pt x="51" y="361"/>
                    <a:pt x="50" y="361"/>
                  </a:cubicBezTo>
                  <a:cubicBezTo>
                    <a:pt x="49" y="361"/>
                    <a:pt x="49" y="361"/>
                    <a:pt x="48" y="361"/>
                  </a:cubicBezTo>
                  <a:cubicBezTo>
                    <a:pt x="48" y="361"/>
                    <a:pt x="47" y="361"/>
                    <a:pt x="47" y="362"/>
                  </a:cubicBezTo>
                  <a:cubicBezTo>
                    <a:pt x="46" y="362"/>
                    <a:pt x="46" y="362"/>
                    <a:pt x="45" y="362"/>
                  </a:cubicBezTo>
                  <a:cubicBezTo>
                    <a:pt x="44" y="363"/>
                    <a:pt x="43" y="363"/>
                    <a:pt x="42" y="365"/>
                  </a:cubicBezTo>
                  <a:cubicBezTo>
                    <a:pt x="41" y="367"/>
                    <a:pt x="41" y="369"/>
                    <a:pt x="41" y="371"/>
                  </a:cubicBezTo>
                  <a:cubicBezTo>
                    <a:pt x="42" y="373"/>
                    <a:pt x="43" y="375"/>
                    <a:pt x="45" y="376"/>
                  </a:cubicBezTo>
                  <a:cubicBezTo>
                    <a:pt x="48" y="378"/>
                    <a:pt x="48" y="378"/>
                    <a:pt x="48" y="378"/>
                  </a:cubicBezTo>
                  <a:cubicBezTo>
                    <a:pt x="52" y="371"/>
                    <a:pt x="52" y="371"/>
                    <a:pt x="52" y="371"/>
                  </a:cubicBezTo>
                  <a:cubicBezTo>
                    <a:pt x="45" y="367"/>
                    <a:pt x="45" y="367"/>
                    <a:pt x="45" y="367"/>
                  </a:cubicBezTo>
                  <a:cubicBezTo>
                    <a:pt x="52" y="371"/>
                    <a:pt x="52" y="371"/>
                    <a:pt x="52" y="371"/>
                  </a:cubicBezTo>
                  <a:cubicBezTo>
                    <a:pt x="47" y="365"/>
                    <a:pt x="47" y="365"/>
                    <a:pt x="47" y="365"/>
                  </a:cubicBezTo>
                  <a:cubicBezTo>
                    <a:pt x="47" y="365"/>
                    <a:pt x="46" y="366"/>
                    <a:pt x="45" y="367"/>
                  </a:cubicBezTo>
                  <a:cubicBezTo>
                    <a:pt x="52" y="371"/>
                    <a:pt x="52" y="371"/>
                    <a:pt x="52" y="371"/>
                  </a:cubicBezTo>
                  <a:cubicBezTo>
                    <a:pt x="47" y="365"/>
                    <a:pt x="47" y="365"/>
                    <a:pt x="47" y="365"/>
                  </a:cubicBezTo>
                  <a:cubicBezTo>
                    <a:pt x="52" y="371"/>
                    <a:pt x="52" y="371"/>
                    <a:pt x="52" y="371"/>
                  </a:cubicBezTo>
                  <a:cubicBezTo>
                    <a:pt x="49" y="364"/>
                    <a:pt x="49" y="364"/>
                    <a:pt x="49" y="364"/>
                  </a:cubicBezTo>
                  <a:cubicBezTo>
                    <a:pt x="48" y="364"/>
                    <a:pt x="48" y="364"/>
                    <a:pt x="47" y="365"/>
                  </a:cubicBezTo>
                  <a:cubicBezTo>
                    <a:pt x="52" y="371"/>
                    <a:pt x="52" y="371"/>
                    <a:pt x="52" y="371"/>
                  </a:cubicBezTo>
                  <a:cubicBezTo>
                    <a:pt x="49" y="364"/>
                    <a:pt x="49" y="364"/>
                    <a:pt x="49" y="364"/>
                  </a:cubicBezTo>
                  <a:cubicBezTo>
                    <a:pt x="51" y="369"/>
                    <a:pt x="51" y="369"/>
                    <a:pt x="51" y="369"/>
                  </a:cubicBezTo>
                  <a:cubicBezTo>
                    <a:pt x="49" y="363"/>
                    <a:pt x="49" y="363"/>
                    <a:pt x="49" y="363"/>
                  </a:cubicBezTo>
                  <a:cubicBezTo>
                    <a:pt x="49" y="363"/>
                    <a:pt x="49" y="363"/>
                    <a:pt x="49" y="364"/>
                  </a:cubicBezTo>
                  <a:cubicBezTo>
                    <a:pt x="51" y="369"/>
                    <a:pt x="51" y="369"/>
                    <a:pt x="51" y="369"/>
                  </a:cubicBezTo>
                  <a:cubicBezTo>
                    <a:pt x="49" y="363"/>
                    <a:pt x="49" y="363"/>
                    <a:pt x="49" y="363"/>
                  </a:cubicBezTo>
                  <a:cubicBezTo>
                    <a:pt x="49" y="363"/>
                    <a:pt x="49" y="363"/>
                    <a:pt x="49" y="363"/>
                  </a:cubicBezTo>
                  <a:cubicBezTo>
                    <a:pt x="49" y="363"/>
                    <a:pt x="48" y="364"/>
                    <a:pt x="47" y="364"/>
                  </a:cubicBezTo>
                  <a:cubicBezTo>
                    <a:pt x="41" y="365"/>
                    <a:pt x="32" y="367"/>
                    <a:pt x="24" y="368"/>
                  </a:cubicBezTo>
                  <a:cubicBezTo>
                    <a:pt x="19" y="369"/>
                    <a:pt x="16" y="369"/>
                    <a:pt x="13" y="370"/>
                  </a:cubicBezTo>
                  <a:cubicBezTo>
                    <a:pt x="11" y="370"/>
                    <a:pt x="10" y="370"/>
                    <a:pt x="9" y="371"/>
                  </a:cubicBezTo>
                  <a:cubicBezTo>
                    <a:pt x="9" y="371"/>
                    <a:pt x="8" y="371"/>
                    <a:pt x="8" y="371"/>
                  </a:cubicBezTo>
                  <a:cubicBezTo>
                    <a:pt x="8" y="371"/>
                    <a:pt x="8" y="371"/>
                    <a:pt x="7" y="371"/>
                  </a:cubicBezTo>
                  <a:cubicBezTo>
                    <a:pt x="7" y="371"/>
                    <a:pt x="7" y="371"/>
                    <a:pt x="6" y="371"/>
                  </a:cubicBezTo>
                  <a:cubicBezTo>
                    <a:pt x="6" y="371"/>
                    <a:pt x="6" y="372"/>
                    <a:pt x="5" y="372"/>
                  </a:cubicBezTo>
                  <a:cubicBezTo>
                    <a:pt x="5" y="372"/>
                    <a:pt x="5" y="372"/>
                    <a:pt x="4" y="373"/>
                  </a:cubicBezTo>
                  <a:cubicBezTo>
                    <a:pt x="4" y="373"/>
                    <a:pt x="3" y="374"/>
                    <a:pt x="2" y="375"/>
                  </a:cubicBezTo>
                  <a:cubicBezTo>
                    <a:pt x="0" y="378"/>
                    <a:pt x="1" y="383"/>
                    <a:pt x="5" y="386"/>
                  </a:cubicBezTo>
                  <a:cubicBezTo>
                    <a:pt x="9" y="388"/>
                    <a:pt x="9" y="388"/>
                    <a:pt x="9" y="388"/>
                  </a:cubicBezTo>
                  <a:cubicBezTo>
                    <a:pt x="13" y="391"/>
                    <a:pt x="18" y="389"/>
                    <a:pt x="20" y="386"/>
                  </a:cubicBezTo>
                  <a:cubicBezTo>
                    <a:pt x="22" y="382"/>
                    <a:pt x="21" y="377"/>
                    <a:pt x="17"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84" name="Freeform 117">
              <a:extLst>
                <a:ext uri="{FF2B5EF4-FFF2-40B4-BE49-F238E27FC236}">
                  <a16:creationId xmlns:a16="http://schemas.microsoft.com/office/drawing/2014/main" id="{8803D263-BFBE-43DF-A516-752DBEF4BC3C}"/>
                </a:ext>
              </a:extLst>
            </p:cNvPr>
            <p:cNvSpPr>
              <a:spLocks/>
            </p:cNvSpPr>
            <p:nvPr/>
          </p:nvSpPr>
          <p:spPr bwMode="auto">
            <a:xfrm>
              <a:off x="1954349" y="2030523"/>
              <a:ext cx="1084263" cy="520700"/>
            </a:xfrm>
            <a:custGeom>
              <a:avLst/>
              <a:gdLst>
                <a:gd name="T0" fmla="*/ 683 w 683"/>
                <a:gd name="T1" fmla="*/ 304 h 328"/>
                <a:gd name="T2" fmla="*/ 348 w 683"/>
                <a:gd name="T3" fmla="*/ 0 h 328"/>
                <a:gd name="T4" fmla="*/ 340 w 683"/>
                <a:gd name="T5" fmla="*/ 8 h 328"/>
                <a:gd name="T6" fmla="*/ 340 w 683"/>
                <a:gd name="T7" fmla="*/ 8 h 328"/>
                <a:gd name="T8" fmla="*/ 332 w 683"/>
                <a:gd name="T9" fmla="*/ 15 h 328"/>
                <a:gd name="T10" fmla="*/ 326 w 683"/>
                <a:gd name="T11" fmla="*/ 20 h 328"/>
                <a:gd name="T12" fmla="*/ 326 w 683"/>
                <a:gd name="T13" fmla="*/ 20 h 328"/>
                <a:gd name="T14" fmla="*/ 0 w 683"/>
                <a:gd name="T15" fmla="*/ 300 h 328"/>
                <a:gd name="T16" fmla="*/ 22 w 683"/>
                <a:gd name="T17" fmla="*/ 321 h 328"/>
                <a:gd name="T18" fmla="*/ 347 w 683"/>
                <a:gd name="T19" fmla="*/ 41 h 328"/>
                <a:gd name="T20" fmla="*/ 661 w 683"/>
                <a:gd name="T21" fmla="*/ 328 h 328"/>
                <a:gd name="T22" fmla="*/ 683 w 683"/>
                <a:gd name="T23" fmla="*/ 304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3" h="328">
                  <a:moveTo>
                    <a:pt x="683" y="304"/>
                  </a:moveTo>
                  <a:lnTo>
                    <a:pt x="348" y="0"/>
                  </a:lnTo>
                  <a:lnTo>
                    <a:pt x="340" y="8"/>
                  </a:lnTo>
                  <a:lnTo>
                    <a:pt x="340" y="8"/>
                  </a:lnTo>
                  <a:lnTo>
                    <a:pt x="332" y="15"/>
                  </a:lnTo>
                  <a:lnTo>
                    <a:pt x="326" y="20"/>
                  </a:lnTo>
                  <a:lnTo>
                    <a:pt x="326" y="20"/>
                  </a:lnTo>
                  <a:lnTo>
                    <a:pt x="0" y="300"/>
                  </a:lnTo>
                  <a:lnTo>
                    <a:pt x="22" y="321"/>
                  </a:lnTo>
                  <a:lnTo>
                    <a:pt x="347" y="41"/>
                  </a:lnTo>
                  <a:lnTo>
                    <a:pt x="661" y="328"/>
                  </a:lnTo>
                  <a:lnTo>
                    <a:pt x="683" y="3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85" name="Freeform 118">
              <a:extLst>
                <a:ext uri="{FF2B5EF4-FFF2-40B4-BE49-F238E27FC236}">
                  <a16:creationId xmlns:a16="http://schemas.microsoft.com/office/drawing/2014/main" id="{DF50DF70-5150-48D5-9D11-195200B041D0}"/>
                </a:ext>
              </a:extLst>
            </p:cNvPr>
            <p:cNvSpPr>
              <a:spLocks/>
            </p:cNvSpPr>
            <p:nvPr/>
          </p:nvSpPr>
          <p:spPr bwMode="auto">
            <a:xfrm>
              <a:off x="1973399" y="2532173"/>
              <a:ext cx="1042988" cy="746125"/>
            </a:xfrm>
            <a:custGeom>
              <a:avLst/>
              <a:gdLst>
                <a:gd name="T0" fmla="*/ 2 w 657"/>
                <a:gd name="T1" fmla="*/ 3 h 470"/>
                <a:gd name="T2" fmla="*/ 324 w 657"/>
                <a:gd name="T3" fmla="*/ 246 h 470"/>
                <a:gd name="T4" fmla="*/ 657 w 657"/>
                <a:gd name="T5" fmla="*/ 0 h 470"/>
                <a:gd name="T6" fmla="*/ 656 w 657"/>
                <a:gd name="T7" fmla="*/ 470 h 470"/>
                <a:gd name="T8" fmla="*/ 0 w 657"/>
                <a:gd name="T9" fmla="*/ 469 h 470"/>
                <a:gd name="T10" fmla="*/ 2 w 657"/>
                <a:gd name="T11" fmla="*/ 3 h 470"/>
              </a:gdLst>
              <a:ahLst/>
              <a:cxnLst>
                <a:cxn ang="0">
                  <a:pos x="T0" y="T1"/>
                </a:cxn>
                <a:cxn ang="0">
                  <a:pos x="T2" y="T3"/>
                </a:cxn>
                <a:cxn ang="0">
                  <a:pos x="T4" y="T5"/>
                </a:cxn>
                <a:cxn ang="0">
                  <a:pos x="T6" y="T7"/>
                </a:cxn>
                <a:cxn ang="0">
                  <a:pos x="T8" y="T9"/>
                </a:cxn>
                <a:cxn ang="0">
                  <a:pos x="T10" y="T11"/>
                </a:cxn>
              </a:cxnLst>
              <a:rect l="0" t="0" r="r" b="b"/>
              <a:pathLst>
                <a:path w="657" h="470">
                  <a:moveTo>
                    <a:pt x="2" y="3"/>
                  </a:moveTo>
                  <a:lnTo>
                    <a:pt x="324" y="246"/>
                  </a:lnTo>
                  <a:lnTo>
                    <a:pt x="657" y="0"/>
                  </a:lnTo>
                  <a:lnTo>
                    <a:pt x="656" y="470"/>
                  </a:lnTo>
                  <a:lnTo>
                    <a:pt x="0" y="469"/>
                  </a:ln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86" name="Freeform 119">
              <a:extLst>
                <a:ext uri="{FF2B5EF4-FFF2-40B4-BE49-F238E27FC236}">
                  <a16:creationId xmlns:a16="http://schemas.microsoft.com/office/drawing/2014/main" id="{3129529D-F613-4FE7-B2C6-F44AC53AFF23}"/>
                </a:ext>
              </a:extLst>
            </p:cNvPr>
            <p:cNvSpPr>
              <a:spLocks noEditPoints="1"/>
            </p:cNvSpPr>
            <p:nvPr/>
          </p:nvSpPr>
          <p:spPr bwMode="auto">
            <a:xfrm>
              <a:off x="1949587" y="2505186"/>
              <a:ext cx="1089025" cy="793750"/>
            </a:xfrm>
            <a:custGeom>
              <a:avLst/>
              <a:gdLst>
                <a:gd name="T0" fmla="*/ 686 w 686"/>
                <a:gd name="T1" fmla="*/ 5 h 500"/>
                <a:gd name="T2" fmla="*/ 659 w 686"/>
                <a:gd name="T3" fmla="*/ 5 h 500"/>
                <a:gd name="T4" fmla="*/ 341 w 686"/>
                <a:gd name="T5" fmla="*/ 249 h 500"/>
                <a:gd name="T6" fmla="*/ 30 w 686"/>
                <a:gd name="T7" fmla="*/ 2 h 500"/>
                <a:gd name="T8" fmla="*/ 30 w 686"/>
                <a:gd name="T9" fmla="*/ 1 h 500"/>
                <a:gd name="T10" fmla="*/ 29 w 686"/>
                <a:gd name="T11" fmla="*/ 1 h 500"/>
                <a:gd name="T12" fmla="*/ 29 w 686"/>
                <a:gd name="T13" fmla="*/ 0 h 500"/>
                <a:gd name="T14" fmla="*/ 28 w 686"/>
                <a:gd name="T15" fmla="*/ 1 h 500"/>
                <a:gd name="T16" fmla="*/ 3 w 686"/>
                <a:gd name="T17" fmla="*/ 1 h 500"/>
                <a:gd name="T18" fmla="*/ 0 w 686"/>
                <a:gd name="T19" fmla="*/ 496 h 500"/>
                <a:gd name="T20" fmla="*/ 683 w 686"/>
                <a:gd name="T21" fmla="*/ 500 h 500"/>
                <a:gd name="T22" fmla="*/ 686 w 686"/>
                <a:gd name="T23" fmla="*/ 5 h 500"/>
                <a:gd name="T24" fmla="*/ 28 w 686"/>
                <a:gd name="T25" fmla="*/ 469 h 500"/>
                <a:gd name="T26" fmla="*/ 30 w 686"/>
                <a:gd name="T27" fmla="*/ 39 h 500"/>
                <a:gd name="T28" fmla="*/ 339 w 686"/>
                <a:gd name="T29" fmla="*/ 283 h 500"/>
                <a:gd name="T30" fmla="*/ 339 w 686"/>
                <a:gd name="T31" fmla="*/ 283 h 500"/>
                <a:gd name="T32" fmla="*/ 341 w 686"/>
                <a:gd name="T33" fmla="*/ 284 h 500"/>
                <a:gd name="T34" fmla="*/ 659 w 686"/>
                <a:gd name="T35" fmla="*/ 40 h 500"/>
                <a:gd name="T36" fmla="*/ 656 w 686"/>
                <a:gd name="T37" fmla="*/ 473 h 500"/>
                <a:gd name="T38" fmla="*/ 28 w 686"/>
                <a:gd name="T39" fmla="*/ 469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6" h="500">
                  <a:moveTo>
                    <a:pt x="686" y="5"/>
                  </a:moveTo>
                  <a:lnTo>
                    <a:pt x="659" y="5"/>
                  </a:lnTo>
                  <a:lnTo>
                    <a:pt x="341" y="249"/>
                  </a:lnTo>
                  <a:lnTo>
                    <a:pt x="30" y="2"/>
                  </a:lnTo>
                  <a:lnTo>
                    <a:pt x="30" y="1"/>
                  </a:lnTo>
                  <a:lnTo>
                    <a:pt x="29" y="1"/>
                  </a:lnTo>
                  <a:lnTo>
                    <a:pt x="29" y="0"/>
                  </a:lnTo>
                  <a:lnTo>
                    <a:pt x="28" y="1"/>
                  </a:lnTo>
                  <a:lnTo>
                    <a:pt x="3" y="1"/>
                  </a:lnTo>
                  <a:lnTo>
                    <a:pt x="0" y="496"/>
                  </a:lnTo>
                  <a:lnTo>
                    <a:pt x="683" y="500"/>
                  </a:lnTo>
                  <a:lnTo>
                    <a:pt x="686" y="5"/>
                  </a:lnTo>
                  <a:close/>
                  <a:moveTo>
                    <a:pt x="28" y="469"/>
                  </a:moveTo>
                  <a:lnTo>
                    <a:pt x="30" y="39"/>
                  </a:lnTo>
                  <a:lnTo>
                    <a:pt x="339" y="283"/>
                  </a:lnTo>
                  <a:lnTo>
                    <a:pt x="339" y="283"/>
                  </a:lnTo>
                  <a:lnTo>
                    <a:pt x="341" y="284"/>
                  </a:lnTo>
                  <a:lnTo>
                    <a:pt x="659" y="40"/>
                  </a:lnTo>
                  <a:lnTo>
                    <a:pt x="656" y="473"/>
                  </a:lnTo>
                  <a:lnTo>
                    <a:pt x="28" y="4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87" name="Freeform 120">
              <a:extLst>
                <a:ext uri="{FF2B5EF4-FFF2-40B4-BE49-F238E27FC236}">
                  <a16:creationId xmlns:a16="http://schemas.microsoft.com/office/drawing/2014/main" id="{4A4DAA67-15D6-4C26-999F-F428EAF34D6E}"/>
                </a:ext>
              </a:extLst>
            </p:cNvPr>
            <p:cNvSpPr>
              <a:spLocks/>
            </p:cNvSpPr>
            <p:nvPr/>
          </p:nvSpPr>
          <p:spPr bwMode="auto">
            <a:xfrm>
              <a:off x="2000387" y="2790936"/>
              <a:ext cx="971550" cy="465138"/>
            </a:xfrm>
            <a:custGeom>
              <a:avLst/>
              <a:gdLst>
                <a:gd name="T0" fmla="*/ 0 w 612"/>
                <a:gd name="T1" fmla="*/ 289 h 293"/>
                <a:gd name="T2" fmla="*/ 314 w 612"/>
                <a:gd name="T3" fmla="*/ 0 h 293"/>
                <a:gd name="T4" fmla="*/ 612 w 612"/>
                <a:gd name="T5" fmla="*/ 293 h 293"/>
                <a:gd name="T6" fmla="*/ 0 w 612"/>
                <a:gd name="T7" fmla="*/ 289 h 293"/>
              </a:gdLst>
              <a:ahLst/>
              <a:cxnLst>
                <a:cxn ang="0">
                  <a:pos x="T0" y="T1"/>
                </a:cxn>
                <a:cxn ang="0">
                  <a:pos x="T2" y="T3"/>
                </a:cxn>
                <a:cxn ang="0">
                  <a:pos x="T4" y="T5"/>
                </a:cxn>
                <a:cxn ang="0">
                  <a:pos x="T6" y="T7"/>
                </a:cxn>
              </a:cxnLst>
              <a:rect l="0" t="0" r="r" b="b"/>
              <a:pathLst>
                <a:path w="612" h="293">
                  <a:moveTo>
                    <a:pt x="0" y="289"/>
                  </a:moveTo>
                  <a:lnTo>
                    <a:pt x="314" y="0"/>
                  </a:lnTo>
                  <a:lnTo>
                    <a:pt x="612" y="293"/>
                  </a:lnTo>
                  <a:lnTo>
                    <a:pt x="0"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88" name="Freeform 121">
              <a:extLst>
                <a:ext uri="{FF2B5EF4-FFF2-40B4-BE49-F238E27FC236}">
                  <a16:creationId xmlns:a16="http://schemas.microsoft.com/office/drawing/2014/main" id="{8F86E966-DB42-4D4D-9236-3AA1B3F032C7}"/>
                </a:ext>
              </a:extLst>
            </p:cNvPr>
            <p:cNvSpPr>
              <a:spLocks/>
            </p:cNvSpPr>
            <p:nvPr/>
          </p:nvSpPr>
          <p:spPr bwMode="auto">
            <a:xfrm>
              <a:off x="1957524" y="2767123"/>
              <a:ext cx="1074738" cy="519113"/>
            </a:xfrm>
            <a:custGeom>
              <a:avLst/>
              <a:gdLst>
                <a:gd name="T0" fmla="*/ 677 w 677"/>
                <a:gd name="T1" fmla="*/ 304 h 327"/>
                <a:gd name="T2" fmla="*/ 343 w 677"/>
                <a:gd name="T3" fmla="*/ 0 h 327"/>
                <a:gd name="T4" fmla="*/ 334 w 677"/>
                <a:gd name="T5" fmla="*/ 8 h 327"/>
                <a:gd name="T6" fmla="*/ 334 w 677"/>
                <a:gd name="T7" fmla="*/ 8 h 327"/>
                <a:gd name="T8" fmla="*/ 326 w 677"/>
                <a:gd name="T9" fmla="*/ 14 h 327"/>
                <a:gd name="T10" fmla="*/ 320 w 677"/>
                <a:gd name="T11" fmla="*/ 20 h 327"/>
                <a:gd name="T12" fmla="*/ 320 w 677"/>
                <a:gd name="T13" fmla="*/ 20 h 327"/>
                <a:gd name="T14" fmla="*/ 0 w 677"/>
                <a:gd name="T15" fmla="*/ 294 h 327"/>
                <a:gd name="T16" fmla="*/ 16 w 677"/>
                <a:gd name="T17" fmla="*/ 320 h 327"/>
                <a:gd name="T18" fmla="*/ 343 w 677"/>
                <a:gd name="T19" fmla="*/ 40 h 327"/>
                <a:gd name="T20" fmla="*/ 656 w 677"/>
                <a:gd name="T21" fmla="*/ 327 h 327"/>
                <a:gd name="T22" fmla="*/ 677 w 677"/>
                <a:gd name="T23" fmla="*/ 304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7" h="327">
                  <a:moveTo>
                    <a:pt x="677" y="304"/>
                  </a:moveTo>
                  <a:lnTo>
                    <a:pt x="343" y="0"/>
                  </a:lnTo>
                  <a:lnTo>
                    <a:pt x="334" y="8"/>
                  </a:lnTo>
                  <a:lnTo>
                    <a:pt x="334" y="8"/>
                  </a:lnTo>
                  <a:lnTo>
                    <a:pt x="326" y="14"/>
                  </a:lnTo>
                  <a:lnTo>
                    <a:pt x="320" y="20"/>
                  </a:lnTo>
                  <a:lnTo>
                    <a:pt x="320" y="20"/>
                  </a:lnTo>
                  <a:lnTo>
                    <a:pt x="0" y="294"/>
                  </a:lnTo>
                  <a:lnTo>
                    <a:pt x="16" y="320"/>
                  </a:lnTo>
                  <a:lnTo>
                    <a:pt x="343" y="40"/>
                  </a:lnTo>
                  <a:lnTo>
                    <a:pt x="656" y="327"/>
                  </a:lnTo>
                  <a:lnTo>
                    <a:pt x="677" y="3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89" name="Freeform 122">
              <a:extLst>
                <a:ext uri="{FF2B5EF4-FFF2-40B4-BE49-F238E27FC236}">
                  <a16:creationId xmlns:a16="http://schemas.microsoft.com/office/drawing/2014/main" id="{4F10E3BF-60FF-4B2C-A0B8-FD4652275C5D}"/>
                </a:ext>
              </a:extLst>
            </p:cNvPr>
            <p:cNvSpPr>
              <a:spLocks/>
            </p:cNvSpPr>
            <p:nvPr/>
          </p:nvSpPr>
          <p:spPr bwMode="auto">
            <a:xfrm>
              <a:off x="2790962" y="3111611"/>
              <a:ext cx="363538" cy="363538"/>
            </a:xfrm>
            <a:custGeom>
              <a:avLst/>
              <a:gdLst>
                <a:gd name="T0" fmla="*/ 230 w 231"/>
                <a:gd name="T1" fmla="*/ 118 h 231"/>
                <a:gd name="T2" fmla="*/ 114 w 231"/>
                <a:gd name="T3" fmla="*/ 230 h 231"/>
                <a:gd name="T4" fmla="*/ 2 w 231"/>
                <a:gd name="T5" fmla="*/ 113 h 231"/>
                <a:gd name="T6" fmla="*/ 118 w 231"/>
                <a:gd name="T7" fmla="*/ 1 h 231"/>
                <a:gd name="T8" fmla="*/ 230 w 231"/>
                <a:gd name="T9" fmla="*/ 118 h 231"/>
              </a:gdLst>
              <a:ahLst/>
              <a:cxnLst>
                <a:cxn ang="0">
                  <a:pos x="T0" y="T1"/>
                </a:cxn>
                <a:cxn ang="0">
                  <a:pos x="T2" y="T3"/>
                </a:cxn>
                <a:cxn ang="0">
                  <a:pos x="T4" y="T5"/>
                </a:cxn>
                <a:cxn ang="0">
                  <a:pos x="T6" y="T7"/>
                </a:cxn>
                <a:cxn ang="0">
                  <a:pos x="T8" y="T9"/>
                </a:cxn>
              </a:cxnLst>
              <a:rect l="0" t="0" r="r" b="b"/>
              <a:pathLst>
                <a:path w="231" h="231">
                  <a:moveTo>
                    <a:pt x="230" y="118"/>
                  </a:moveTo>
                  <a:cubicBezTo>
                    <a:pt x="229" y="181"/>
                    <a:pt x="177" y="231"/>
                    <a:pt x="114" y="230"/>
                  </a:cubicBezTo>
                  <a:cubicBezTo>
                    <a:pt x="50" y="228"/>
                    <a:pt x="0" y="176"/>
                    <a:pt x="2" y="113"/>
                  </a:cubicBezTo>
                  <a:cubicBezTo>
                    <a:pt x="3" y="50"/>
                    <a:pt x="55" y="0"/>
                    <a:pt x="118" y="1"/>
                  </a:cubicBezTo>
                  <a:cubicBezTo>
                    <a:pt x="181" y="2"/>
                    <a:pt x="231" y="54"/>
                    <a:pt x="230"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90" name="Freeform 123">
              <a:extLst>
                <a:ext uri="{FF2B5EF4-FFF2-40B4-BE49-F238E27FC236}">
                  <a16:creationId xmlns:a16="http://schemas.microsoft.com/office/drawing/2014/main" id="{74AE2232-7C92-4EC9-A03F-F38A693DD402}"/>
                </a:ext>
              </a:extLst>
            </p:cNvPr>
            <p:cNvSpPr>
              <a:spLocks/>
            </p:cNvSpPr>
            <p:nvPr/>
          </p:nvSpPr>
          <p:spPr bwMode="auto">
            <a:xfrm>
              <a:off x="2776674" y="3097323"/>
              <a:ext cx="390525" cy="392113"/>
            </a:xfrm>
            <a:custGeom>
              <a:avLst/>
              <a:gdLst>
                <a:gd name="T0" fmla="*/ 239 w 249"/>
                <a:gd name="T1" fmla="*/ 127 h 249"/>
                <a:gd name="T2" fmla="*/ 228 w 249"/>
                <a:gd name="T3" fmla="*/ 126 h 249"/>
                <a:gd name="T4" fmla="*/ 197 w 249"/>
                <a:gd name="T5" fmla="*/ 198 h 249"/>
                <a:gd name="T6" fmla="*/ 125 w 249"/>
                <a:gd name="T7" fmla="*/ 228 h 249"/>
                <a:gd name="T8" fmla="*/ 123 w 249"/>
                <a:gd name="T9" fmla="*/ 228 h 249"/>
                <a:gd name="T10" fmla="*/ 51 w 249"/>
                <a:gd name="T11" fmla="*/ 197 h 249"/>
                <a:gd name="T12" fmla="*/ 21 w 249"/>
                <a:gd name="T13" fmla="*/ 124 h 249"/>
                <a:gd name="T14" fmla="*/ 21 w 249"/>
                <a:gd name="T15" fmla="*/ 122 h 249"/>
                <a:gd name="T16" fmla="*/ 52 w 249"/>
                <a:gd name="T17" fmla="*/ 50 h 249"/>
                <a:gd name="T18" fmla="*/ 125 w 249"/>
                <a:gd name="T19" fmla="*/ 21 h 249"/>
                <a:gd name="T20" fmla="*/ 127 w 249"/>
                <a:gd name="T21" fmla="*/ 21 h 249"/>
                <a:gd name="T22" fmla="*/ 127 w 249"/>
                <a:gd name="T23" fmla="*/ 21 h 249"/>
                <a:gd name="T24" fmla="*/ 199 w 249"/>
                <a:gd name="T25" fmla="*/ 52 h 249"/>
                <a:gd name="T26" fmla="*/ 229 w 249"/>
                <a:gd name="T27" fmla="*/ 124 h 249"/>
                <a:gd name="T28" fmla="*/ 228 w 249"/>
                <a:gd name="T29" fmla="*/ 126 h 249"/>
                <a:gd name="T30" fmla="*/ 239 w 249"/>
                <a:gd name="T31" fmla="*/ 127 h 249"/>
                <a:gd name="T32" fmla="*/ 249 w 249"/>
                <a:gd name="T33" fmla="*/ 127 h 249"/>
                <a:gd name="T34" fmla="*/ 249 w 249"/>
                <a:gd name="T35" fmla="*/ 124 h 249"/>
                <a:gd name="T36" fmla="*/ 214 w 249"/>
                <a:gd name="T37" fmla="*/ 37 h 249"/>
                <a:gd name="T38" fmla="*/ 127 w 249"/>
                <a:gd name="T39" fmla="*/ 0 h 249"/>
                <a:gd name="T40" fmla="*/ 127 w 249"/>
                <a:gd name="T41" fmla="*/ 0 h 249"/>
                <a:gd name="T42" fmla="*/ 125 w 249"/>
                <a:gd name="T43" fmla="*/ 0 h 249"/>
                <a:gd name="T44" fmla="*/ 38 w 249"/>
                <a:gd name="T45" fmla="*/ 35 h 249"/>
                <a:gd name="T46" fmla="*/ 0 w 249"/>
                <a:gd name="T47" fmla="*/ 122 h 249"/>
                <a:gd name="T48" fmla="*/ 0 w 249"/>
                <a:gd name="T49" fmla="*/ 124 h 249"/>
                <a:gd name="T50" fmla="*/ 36 w 249"/>
                <a:gd name="T51" fmla="*/ 212 h 249"/>
                <a:gd name="T52" fmla="*/ 122 w 249"/>
                <a:gd name="T53" fmla="*/ 249 h 249"/>
                <a:gd name="T54" fmla="*/ 125 w 249"/>
                <a:gd name="T55" fmla="*/ 249 h 249"/>
                <a:gd name="T56" fmla="*/ 212 w 249"/>
                <a:gd name="T57" fmla="*/ 213 h 249"/>
                <a:gd name="T58" fmla="*/ 249 w 249"/>
                <a:gd name="T59" fmla="*/ 127 h 249"/>
                <a:gd name="T60" fmla="*/ 239 w 249"/>
                <a:gd name="T61" fmla="*/ 12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9" h="249">
                  <a:moveTo>
                    <a:pt x="239" y="127"/>
                  </a:moveTo>
                  <a:cubicBezTo>
                    <a:pt x="228" y="126"/>
                    <a:pt x="228" y="126"/>
                    <a:pt x="228" y="126"/>
                  </a:cubicBezTo>
                  <a:cubicBezTo>
                    <a:pt x="228" y="155"/>
                    <a:pt x="216" y="180"/>
                    <a:pt x="197" y="198"/>
                  </a:cubicBezTo>
                  <a:cubicBezTo>
                    <a:pt x="179" y="217"/>
                    <a:pt x="153" y="228"/>
                    <a:pt x="125" y="228"/>
                  </a:cubicBezTo>
                  <a:cubicBezTo>
                    <a:pt x="124" y="228"/>
                    <a:pt x="123" y="228"/>
                    <a:pt x="123" y="228"/>
                  </a:cubicBezTo>
                  <a:cubicBezTo>
                    <a:pt x="94" y="228"/>
                    <a:pt x="69" y="216"/>
                    <a:pt x="51" y="197"/>
                  </a:cubicBezTo>
                  <a:cubicBezTo>
                    <a:pt x="32" y="178"/>
                    <a:pt x="21" y="153"/>
                    <a:pt x="21" y="124"/>
                  </a:cubicBezTo>
                  <a:cubicBezTo>
                    <a:pt x="21" y="124"/>
                    <a:pt x="21" y="123"/>
                    <a:pt x="21" y="122"/>
                  </a:cubicBezTo>
                  <a:cubicBezTo>
                    <a:pt x="21" y="94"/>
                    <a:pt x="33" y="69"/>
                    <a:pt x="52" y="50"/>
                  </a:cubicBezTo>
                  <a:cubicBezTo>
                    <a:pt x="71" y="32"/>
                    <a:pt x="96" y="21"/>
                    <a:pt x="125" y="21"/>
                  </a:cubicBezTo>
                  <a:cubicBezTo>
                    <a:pt x="125" y="21"/>
                    <a:pt x="126" y="21"/>
                    <a:pt x="127" y="21"/>
                  </a:cubicBezTo>
                  <a:cubicBezTo>
                    <a:pt x="127" y="21"/>
                    <a:pt x="127" y="21"/>
                    <a:pt x="127" y="21"/>
                  </a:cubicBezTo>
                  <a:cubicBezTo>
                    <a:pt x="155" y="21"/>
                    <a:pt x="180" y="33"/>
                    <a:pt x="199" y="52"/>
                  </a:cubicBezTo>
                  <a:cubicBezTo>
                    <a:pt x="217" y="70"/>
                    <a:pt x="229" y="96"/>
                    <a:pt x="229" y="124"/>
                  </a:cubicBezTo>
                  <a:cubicBezTo>
                    <a:pt x="229" y="125"/>
                    <a:pt x="229" y="126"/>
                    <a:pt x="228" y="126"/>
                  </a:cubicBezTo>
                  <a:cubicBezTo>
                    <a:pt x="239" y="127"/>
                    <a:pt x="239" y="127"/>
                    <a:pt x="239" y="127"/>
                  </a:cubicBezTo>
                  <a:cubicBezTo>
                    <a:pt x="249" y="127"/>
                    <a:pt x="249" y="127"/>
                    <a:pt x="249" y="127"/>
                  </a:cubicBezTo>
                  <a:cubicBezTo>
                    <a:pt x="249" y="126"/>
                    <a:pt x="249" y="125"/>
                    <a:pt x="249" y="124"/>
                  </a:cubicBezTo>
                  <a:cubicBezTo>
                    <a:pt x="249" y="91"/>
                    <a:pt x="236" y="60"/>
                    <a:pt x="214" y="37"/>
                  </a:cubicBezTo>
                  <a:cubicBezTo>
                    <a:pt x="192" y="15"/>
                    <a:pt x="161" y="0"/>
                    <a:pt x="127" y="0"/>
                  </a:cubicBezTo>
                  <a:cubicBezTo>
                    <a:pt x="127" y="0"/>
                    <a:pt x="127" y="0"/>
                    <a:pt x="127" y="0"/>
                  </a:cubicBezTo>
                  <a:cubicBezTo>
                    <a:pt x="126" y="0"/>
                    <a:pt x="125" y="0"/>
                    <a:pt x="125" y="0"/>
                  </a:cubicBezTo>
                  <a:cubicBezTo>
                    <a:pt x="91" y="0"/>
                    <a:pt x="60" y="13"/>
                    <a:pt x="38" y="35"/>
                  </a:cubicBezTo>
                  <a:cubicBezTo>
                    <a:pt x="15" y="57"/>
                    <a:pt x="1" y="88"/>
                    <a:pt x="0" y="122"/>
                  </a:cubicBezTo>
                  <a:cubicBezTo>
                    <a:pt x="0" y="123"/>
                    <a:pt x="0" y="124"/>
                    <a:pt x="0" y="124"/>
                  </a:cubicBezTo>
                  <a:cubicBezTo>
                    <a:pt x="0" y="158"/>
                    <a:pt x="14" y="189"/>
                    <a:pt x="36" y="212"/>
                  </a:cubicBezTo>
                  <a:cubicBezTo>
                    <a:pt x="58" y="234"/>
                    <a:pt x="88" y="248"/>
                    <a:pt x="122" y="249"/>
                  </a:cubicBezTo>
                  <a:cubicBezTo>
                    <a:pt x="123" y="249"/>
                    <a:pt x="124" y="249"/>
                    <a:pt x="125" y="249"/>
                  </a:cubicBezTo>
                  <a:cubicBezTo>
                    <a:pt x="159" y="249"/>
                    <a:pt x="189" y="235"/>
                    <a:pt x="212" y="213"/>
                  </a:cubicBezTo>
                  <a:cubicBezTo>
                    <a:pt x="234" y="191"/>
                    <a:pt x="249" y="161"/>
                    <a:pt x="249" y="127"/>
                  </a:cubicBezTo>
                  <a:lnTo>
                    <a:pt x="239"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91" name="Freeform 124">
              <a:extLst>
                <a:ext uri="{FF2B5EF4-FFF2-40B4-BE49-F238E27FC236}">
                  <a16:creationId xmlns:a16="http://schemas.microsoft.com/office/drawing/2014/main" id="{50DA0AA6-2226-4E36-A715-101099590409}"/>
                </a:ext>
              </a:extLst>
            </p:cNvPr>
            <p:cNvSpPr>
              <a:spLocks/>
            </p:cNvSpPr>
            <p:nvPr/>
          </p:nvSpPr>
          <p:spPr bwMode="auto">
            <a:xfrm>
              <a:off x="2895737" y="2965561"/>
              <a:ext cx="450850" cy="461963"/>
            </a:xfrm>
            <a:custGeom>
              <a:avLst/>
              <a:gdLst>
                <a:gd name="T0" fmla="*/ 287 w 287"/>
                <a:gd name="T1" fmla="*/ 7 h 294"/>
                <a:gd name="T2" fmla="*/ 186 w 287"/>
                <a:gd name="T3" fmla="*/ 127 h 294"/>
                <a:gd name="T4" fmla="*/ 99 w 287"/>
                <a:gd name="T5" fmla="*/ 255 h 294"/>
                <a:gd name="T6" fmla="*/ 91 w 287"/>
                <a:gd name="T7" fmla="*/ 268 h 294"/>
                <a:gd name="T8" fmla="*/ 53 w 287"/>
                <a:gd name="T9" fmla="*/ 294 h 294"/>
                <a:gd name="T10" fmla="*/ 36 w 287"/>
                <a:gd name="T11" fmla="*/ 291 h 294"/>
                <a:gd name="T12" fmla="*/ 24 w 287"/>
                <a:gd name="T13" fmla="*/ 280 h 294"/>
                <a:gd name="T14" fmla="*/ 16 w 287"/>
                <a:gd name="T15" fmla="*/ 263 h 294"/>
                <a:gd name="T16" fmla="*/ 7 w 287"/>
                <a:gd name="T17" fmla="*/ 232 h 294"/>
                <a:gd name="T18" fmla="*/ 6 w 287"/>
                <a:gd name="T19" fmla="*/ 228 h 294"/>
                <a:gd name="T20" fmla="*/ 0 w 287"/>
                <a:gd name="T21" fmla="*/ 200 h 294"/>
                <a:gd name="T22" fmla="*/ 14 w 287"/>
                <a:gd name="T23" fmla="*/ 179 h 294"/>
                <a:gd name="T24" fmla="*/ 41 w 287"/>
                <a:gd name="T25" fmla="*/ 170 h 294"/>
                <a:gd name="T26" fmla="*/ 48 w 287"/>
                <a:gd name="T27" fmla="*/ 173 h 294"/>
                <a:gd name="T28" fmla="*/ 54 w 287"/>
                <a:gd name="T29" fmla="*/ 184 h 294"/>
                <a:gd name="T30" fmla="*/ 59 w 287"/>
                <a:gd name="T31" fmla="*/ 197 h 294"/>
                <a:gd name="T32" fmla="*/ 70 w 287"/>
                <a:gd name="T33" fmla="*/ 217 h 294"/>
                <a:gd name="T34" fmla="*/ 103 w 287"/>
                <a:gd name="T35" fmla="*/ 173 h 294"/>
                <a:gd name="T36" fmla="*/ 150 w 287"/>
                <a:gd name="T37" fmla="*/ 103 h 294"/>
                <a:gd name="T38" fmla="*/ 193 w 287"/>
                <a:gd name="T39" fmla="*/ 45 h 294"/>
                <a:gd name="T40" fmla="*/ 219 w 287"/>
                <a:gd name="T41" fmla="*/ 18 h 294"/>
                <a:gd name="T42" fmla="*/ 245 w 287"/>
                <a:gd name="T43" fmla="*/ 6 h 294"/>
                <a:gd name="T44" fmla="*/ 285 w 287"/>
                <a:gd name="T45" fmla="*/ 0 h 294"/>
                <a:gd name="T46" fmla="*/ 287 w 287"/>
                <a:gd name="T47" fmla="*/ 7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7" h="294">
                  <a:moveTo>
                    <a:pt x="287" y="7"/>
                  </a:moveTo>
                  <a:cubicBezTo>
                    <a:pt x="251" y="46"/>
                    <a:pt x="218" y="86"/>
                    <a:pt x="186" y="127"/>
                  </a:cubicBezTo>
                  <a:cubicBezTo>
                    <a:pt x="155" y="169"/>
                    <a:pt x="126" y="211"/>
                    <a:pt x="99" y="255"/>
                  </a:cubicBezTo>
                  <a:cubicBezTo>
                    <a:pt x="97" y="258"/>
                    <a:pt x="94" y="262"/>
                    <a:pt x="91" y="268"/>
                  </a:cubicBezTo>
                  <a:cubicBezTo>
                    <a:pt x="82" y="286"/>
                    <a:pt x="70" y="294"/>
                    <a:pt x="53" y="294"/>
                  </a:cubicBezTo>
                  <a:cubicBezTo>
                    <a:pt x="46" y="294"/>
                    <a:pt x="41" y="293"/>
                    <a:pt x="36" y="291"/>
                  </a:cubicBezTo>
                  <a:cubicBezTo>
                    <a:pt x="32" y="288"/>
                    <a:pt x="28" y="285"/>
                    <a:pt x="24" y="280"/>
                  </a:cubicBezTo>
                  <a:cubicBezTo>
                    <a:pt x="21" y="275"/>
                    <a:pt x="18" y="270"/>
                    <a:pt x="16" y="263"/>
                  </a:cubicBezTo>
                  <a:cubicBezTo>
                    <a:pt x="13" y="256"/>
                    <a:pt x="10" y="245"/>
                    <a:pt x="7" y="232"/>
                  </a:cubicBezTo>
                  <a:cubicBezTo>
                    <a:pt x="6" y="231"/>
                    <a:pt x="6" y="230"/>
                    <a:pt x="6" y="228"/>
                  </a:cubicBezTo>
                  <a:cubicBezTo>
                    <a:pt x="2" y="213"/>
                    <a:pt x="0" y="204"/>
                    <a:pt x="0" y="200"/>
                  </a:cubicBezTo>
                  <a:cubicBezTo>
                    <a:pt x="0" y="192"/>
                    <a:pt x="5" y="185"/>
                    <a:pt x="14" y="179"/>
                  </a:cubicBezTo>
                  <a:cubicBezTo>
                    <a:pt x="23" y="173"/>
                    <a:pt x="32" y="170"/>
                    <a:pt x="41" y="170"/>
                  </a:cubicBezTo>
                  <a:cubicBezTo>
                    <a:pt x="44" y="170"/>
                    <a:pt x="46" y="171"/>
                    <a:pt x="48" y="173"/>
                  </a:cubicBezTo>
                  <a:cubicBezTo>
                    <a:pt x="50" y="174"/>
                    <a:pt x="52" y="178"/>
                    <a:pt x="54" y="184"/>
                  </a:cubicBezTo>
                  <a:cubicBezTo>
                    <a:pt x="55" y="187"/>
                    <a:pt x="57" y="192"/>
                    <a:pt x="59" y="197"/>
                  </a:cubicBezTo>
                  <a:cubicBezTo>
                    <a:pt x="63" y="211"/>
                    <a:pt x="67" y="217"/>
                    <a:pt x="70" y="217"/>
                  </a:cubicBezTo>
                  <a:cubicBezTo>
                    <a:pt x="73" y="217"/>
                    <a:pt x="84" y="203"/>
                    <a:pt x="103" y="173"/>
                  </a:cubicBezTo>
                  <a:cubicBezTo>
                    <a:pt x="121" y="145"/>
                    <a:pt x="137" y="122"/>
                    <a:pt x="150" y="103"/>
                  </a:cubicBezTo>
                  <a:cubicBezTo>
                    <a:pt x="169" y="76"/>
                    <a:pt x="183" y="57"/>
                    <a:pt x="193" y="45"/>
                  </a:cubicBezTo>
                  <a:cubicBezTo>
                    <a:pt x="203" y="33"/>
                    <a:pt x="211" y="24"/>
                    <a:pt x="219" y="18"/>
                  </a:cubicBezTo>
                  <a:cubicBezTo>
                    <a:pt x="226" y="13"/>
                    <a:pt x="234" y="8"/>
                    <a:pt x="245" y="6"/>
                  </a:cubicBezTo>
                  <a:cubicBezTo>
                    <a:pt x="255" y="3"/>
                    <a:pt x="269" y="1"/>
                    <a:pt x="285" y="0"/>
                  </a:cubicBezTo>
                  <a:lnTo>
                    <a:pt x="28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92" name="Freeform 125">
              <a:extLst>
                <a:ext uri="{FF2B5EF4-FFF2-40B4-BE49-F238E27FC236}">
                  <a16:creationId xmlns:a16="http://schemas.microsoft.com/office/drawing/2014/main" id="{E00BE1EB-566B-4F69-82BC-4CB650C6AB77}"/>
                </a:ext>
              </a:extLst>
            </p:cNvPr>
            <p:cNvSpPr>
              <a:spLocks/>
            </p:cNvSpPr>
            <p:nvPr/>
          </p:nvSpPr>
          <p:spPr bwMode="auto">
            <a:xfrm>
              <a:off x="2890974" y="2959211"/>
              <a:ext cx="461963" cy="473075"/>
            </a:xfrm>
            <a:custGeom>
              <a:avLst/>
              <a:gdLst>
                <a:gd name="T0" fmla="*/ 186 w 294"/>
                <a:gd name="T1" fmla="*/ 129 h 301"/>
                <a:gd name="T2" fmla="*/ 91 w 294"/>
                <a:gd name="T3" fmla="*/ 271 h 301"/>
                <a:gd name="T4" fmla="*/ 57 w 294"/>
                <a:gd name="T5" fmla="*/ 295 h 301"/>
                <a:gd name="T6" fmla="*/ 41 w 294"/>
                <a:gd name="T7" fmla="*/ 291 h 301"/>
                <a:gd name="T8" fmla="*/ 27 w 294"/>
                <a:gd name="T9" fmla="*/ 284 h 301"/>
                <a:gd name="T10" fmla="*/ 22 w 294"/>
                <a:gd name="T11" fmla="*/ 265 h 301"/>
                <a:gd name="T12" fmla="*/ 13 w 294"/>
                <a:gd name="T13" fmla="*/ 235 h 301"/>
                <a:gd name="T14" fmla="*/ 12 w 294"/>
                <a:gd name="T15" fmla="*/ 232 h 301"/>
                <a:gd name="T16" fmla="*/ 6 w 294"/>
                <a:gd name="T17" fmla="*/ 204 h 301"/>
                <a:gd name="T18" fmla="*/ 19 w 294"/>
                <a:gd name="T19" fmla="*/ 186 h 301"/>
                <a:gd name="T20" fmla="*/ 44 w 294"/>
                <a:gd name="T21" fmla="*/ 177 h 301"/>
                <a:gd name="T22" fmla="*/ 54 w 294"/>
                <a:gd name="T23" fmla="*/ 189 h 301"/>
                <a:gd name="T24" fmla="*/ 58 w 294"/>
                <a:gd name="T25" fmla="*/ 203 h 301"/>
                <a:gd name="T26" fmla="*/ 68 w 294"/>
                <a:gd name="T27" fmla="*/ 222 h 301"/>
                <a:gd name="T28" fmla="*/ 73 w 294"/>
                <a:gd name="T29" fmla="*/ 225 h 301"/>
                <a:gd name="T30" fmla="*/ 75 w 294"/>
                <a:gd name="T31" fmla="*/ 224 h 301"/>
                <a:gd name="T32" fmla="*/ 109 w 294"/>
                <a:gd name="T33" fmla="*/ 179 h 301"/>
                <a:gd name="T34" fmla="*/ 224 w 294"/>
                <a:gd name="T35" fmla="*/ 25 h 301"/>
                <a:gd name="T36" fmla="*/ 288 w 294"/>
                <a:gd name="T37" fmla="*/ 7 h 301"/>
                <a:gd name="T38" fmla="*/ 287 w 294"/>
                <a:gd name="T39" fmla="*/ 12 h 301"/>
                <a:gd name="T40" fmla="*/ 290 w 294"/>
                <a:gd name="T41" fmla="*/ 11 h 301"/>
                <a:gd name="T42" fmla="*/ 288 w 294"/>
                <a:gd name="T43" fmla="*/ 1 h 301"/>
                <a:gd name="T44" fmla="*/ 220 w 294"/>
                <a:gd name="T45" fmla="*/ 19 h 301"/>
                <a:gd name="T46" fmla="*/ 103 w 294"/>
                <a:gd name="T47" fmla="*/ 175 h 301"/>
                <a:gd name="T48" fmla="*/ 72 w 294"/>
                <a:gd name="T49" fmla="*/ 218 h 301"/>
                <a:gd name="T50" fmla="*/ 73 w 294"/>
                <a:gd name="T51" fmla="*/ 220 h 301"/>
                <a:gd name="T52" fmla="*/ 73 w 294"/>
                <a:gd name="T53" fmla="*/ 220 h 301"/>
                <a:gd name="T54" fmla="*/ 73 w 294"/>
                <a:gd name="T55" fmla="*/ 221 h 301"/>
                <a:gd name="T56" fmla="*/ 73 w 294"/>
                <a:gd name="T57" fmla="*/ 218 h 301"/>
                <a:gd name="T58" fmla="*/ 73 w 294"/>
                <a:gd name="T59" fmla="*/ 218 h 301"/>
                <a:gd name="T60" fmla="*/ 73 w 294"/>
                <a:gd name="T61" fmla="*/ 218 h 301"/>
                <a:gd name="T62" fmla="*/ 72 w 294"/>
                <a:gd name="T63" fmla="*/ 217 h 301"/>
                <a:gd name="T64" fmla="*/ 65 w 294"/>
                <a:gd name="T65" fmla="*/ 200 h 301"/>
                <a:gd name="T66" fmla="*/ 60 w 294"/>
                <a:gd name="T67" fmla="*/ 186 h 301"/>
                <a:gd name="T68" fmla="*/ 44 w 294"/>
                <a:gd name="T69" fmla="*/ 170 h 301"/>
                <a:gd name="T70" fmla="*/ 15 w 294"/>
                <a:gd name="T71" fmla="*/ 180 h 301"/>
                <a:gd name="T72" fmla="*/ 0 w 294"/>
                <a:gd name="T73" fmla="*/ 204 h 301"/>
                <a:gd name="T74" fmla="*/ 5 w 294"/>
                <a:gd name="T75" fmla="*/ 233 h 301"/>
                <a:gd name="T76" fmla="*/ 6 w 294"/>
                <a:gd name="T77" fmla="*/ 237 h 301"/>
                <a:gd name="T78" fmla="*/ 15 w 294"/>
                <a:gd name="T79" fmla="*/ 268 h 301"/>
                <a:gd name="T80" fmla="*/ 24 w 294"/>
                <a:gd name="T81" fmla="*/ 286 h 301"/>
                <a:gd name="T82" fmla="*/ 38 w 294"/>
                <a:gd name="T83" fmla="*/ 298 h 301"/>
                <a:gd name="T84" fmla="*/ 56 w 294"/>
                <a:gd name="T85" fmla="*/ 301 h 301"/>
                <a:gd name="T86" fmla="*/ 80 w 294"/>
                <a:gd name="T87" fmla="*/ 294 h 301"/>
                <a:gd name="T88" fmla="*/ 98 w 294"/>
                <a:gd name="T89" fmla="*/ 274 h 301"/>
                <a:gd name="T90" fmla="*/ 192 w 294"/>
                <a:gd name="T91" fmla="*/ 133 h 301"/>
                <a:gd name="T92" fmla="*/ 294 w 294"/>
                <a:gd name="T93" fmla="*/ 1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4" h="301">
                  <a:moveTo>
                    <a:pt x="290" y="11"/>
                  </a:moveTo>
                  <a:cubicBezTo>
                    <a:pt x="288" y="9"/>
                    <a:pt x="288" y="9"/>
                    <a:pt x="288" y="9"/>
                  </a:cubicBezTo>
                  <a:cubicBezTo>
                    <a:pt x="252" y="48"/>
                    <a:pt x="218" y="88"/>
                    <a:pt x="186" y="129"/>
                  </a:cubicBezTo>
                  <a:cubicBezTo>
                    <a:pt x="155" y="171"/>
                    <a:pt x="126" y="213"/>
                    <a:pt x="99" y="257"/>
                  </a:cubicBezTo>
                  <a:cubicBezTo>
                    <a:pt x="99" y="257"/>
                    <a:pt x="99" y="257"/>
                    <a:pt x="99" y="257"/>
                  </a:cubicBezTo>
                  <a:cubicBezTo>
                    <a:pt x="97" y="260"/>
                    <a:pt x="94" y="265"/>
                    <a:pt x="91" y="271"/>
                  </a:cubicBezTo>
                  <a:cubicBezTo>
                    <a:pt x="91" y="271"/>
                    <a:pt x="91" y="271"/>
                    <a:pt x="91" y="271"/>
                  </a:cubicBezTo>
                  <a:cubicBezTo>
                    <a:pt x="87" y="279"/>
                    <a:pt x="82" y="285"/>
                    <a:pt x="76" y="289"/>
                  </a:cubicBezTo>
                  <a:cubicBezTo>
                    <a:pt x="71" y="293"/>
                    <a:pt x="64" y="295"/>
                    <a:pt x="57" y="295"/>
                  </a:cubicBezTo>
                  <a:cubicBezTo>
                    <a:pt x="56" y="295"/>
                    <a:pt x="56" y="295"/>
                    <a:pt x="56" y="295"/>
                  </a:cubicBezTo>
                  <a:cubicBezTo>
                    <a:pt x="56" y="295"/>
                    <a:pt x="56" y="295"/>
                    <a:pt x="56" y="295"/>
                  </a:cubicBezTo>
                  <a:cubicBezTo>
                    <a:pt x="50" y="294"/>
                    <a:pt x="45" y="293"/>
                    <a:pt x="41" y="291"/>
                  </a:cubicBezTo>
                  <a:cubicBezTo>
                    <a:pt x="41" y="291"/>
                    <a:pt x="41" y="291"/>
                    <a:pt x="41" y="291"/>
                  </a:cubicBezTo>
                  <a:cubicBezTo>
                    <a:pt x="37" y="290"/>
                    <a:pt x="33" y="286"/>
                    <a:pt x="30" y="282"/>
                  </a:cubicBezTo>
                  <a:cubicBezTo>
                    <a:pt x="27" y="284"/>
                    <a:pt x="27" y="284"/>
                    <a:pt x="27" y="284"/>
                  </a:cubicBezTo>
                  <a:cubicBezTo>
                    <a:pt x="30" y="282"/>
                    <a:pt x="30" y="282"/>
                    <a:pt x="30" y="282"/>
                  </a:cubicBezTo>
                  <a:cubicBezTo>
                    <a:pt x="27" y="278"/>
                    <a:pt x="24" y="272"/>
                    <a:pt x="22" y="265"/>
                  </a:cubicBezTo>
                  <a:cubicBezTo>
                    <a:pt x="22" y="265"/>
                    <a:pt x="22" y="265"/>
                    <a:pt x="22" y="265"/>
                  </a:cubicBezTo>
                  <a:cubicBezTo>
                    <a:pt x="19" y="259"/>
                    <a:pt x="16" y="248"/>
                    <a:pt x="13" y="235"/>
                  </a:cubicBezTo>
                  <a:cubicBezTo>
                    <a:pt x="13" y="235"/>
                    <a:pt x="13" y="235"/>
                    <a:pt x="13" y="235"/>
                  </a:cubicBezTo>
                  <a:cubicBezTo>
                    <a:pt x="13" y="235"/>
                    <a:pt x="13" y="235"/>
                    <a:pt x="13" y="235"/>
                  </a:cubicBezTo>
                  <a:cubicBezTo>
                    <a:pt x="13" y="234"/>
                    <a:pt x="12" y="233"/>
                    <a:pt x="12" y="232"/>
                  </a:cubicBezTo>
                  <a:cubicBezTo>
                    <a:pt x="12" y="232"/>
                    <a:pt x="12" y="232"/>
                    <a:pt x="12" y="232"/>
                  </a:cubicBezTo>
                  <a:cubicBezTo>
                    <a:pt x="12" y="232"/>
                    <a:pt x="12" y="232"/>
                    <a:pt x="12" y="232"/>
                  </a:cubicBezTo>
                  <a:cubicBezTo>
                    <a:pt x="10" y="224"/>
                    <a:pt x="9" y="218"/>
                    <a:pt x="8" y="214"/>
                  </a:cubicBezTo>
                  <a:cubicBezTo>
                    <a:pt x="7" y="209"/>
                    <a:pt x="6" y="206"/>
                    <a:pt x="6" y="204"/>
                  </a:cubicBezTo>
                  <a:cubicBezTo>
                    <a:pt x="6" y="204"/>
                    <a:pt x="6" y="204"/>
                    <a:pt x="6" y="204"/>
                  </a:cubicBezTo>
                  <a:cubicBezTo>
                    <a:pt x="7" y="201"/>
                    <a:pt x="8" y="198"/>
                    <a:pt x="10" y="195"/>
                  </a:cubicBezTo>
                  <a:cubicBezTo>
                    <a:pt x="12" y="192"/>
                    <a:pt x="15" y="189"/>
                    <a:pt x="19" y="186"/>
                  </a:cubicBezTo>
                  <a:cubicBezTo>
                    <a:pt x="19" y="186"/>
                    <a:pt x="19" y="186"/>
                    <a:pt x="19" y="186"/>
                  </a:cubicBezTo>
                  <a:cubicBezTo>
                    <a:pt x="27" y="180"/>
                    <a:pt x="36" y="177"/>
                    <a:pt x="43" y="177"/>
                  </a:cubicBezTo>
                  <a:cubicBezTo>
                    <a:pt x="44" y="177"/>
                    <a:pt x="44" y="177"/>
                    <a:pt x="44" y="177"/>
                  </a:cubicBezTo>
                  <a:cubicBezTo>
                    <a:pt x="44" y="177"/>
                    <a:pt x="44" y="177"/>
                    <a:pt x="44" y="177"/>
                  </a:cubicBezTo>
                  <a:cubicBezTo>
                    <a:pt x="46" y="177"/>
                    <a:pt x="47" y="178"/>
                    <a:pt x="48" y="179"/>
                  </a:cubicBezTo>
                  <a:cubicBezTo>
                    <a:pt x="49" y="179"/>
                    <a:pt x="50" y="181"/>
                    <a:pt x="51" y="182"/>
                  </a:cubicBezTo>
                  <a:cubicBezTo>
                    <a:pt x="51" y="184"/>
                    <a:pt x="52" y="186"/>
                    <a:pt x="54" y="189"/>
                  </a:cubicBezTo>
                  <a:cubicBezTo>
                    <a:pt x="57" y="188"/>
                    <a:pt x="57" y="188"/>
                    <a:pt x="57" y="188"/>
                  </a:cubicBezTo>
                  <a:cubicBezTo>
                    <a:pt x="54" y="189"/>
                    <a:pt x="54" y="189"/>
                    <a:pt x="54" y="189"/>
                  </a:cubicBezTo>
                  <a:cubicBezTo>
                    <a:pt x="55" y="192"/>
                    <a:pt x="56" y="197"/>
                    <a:pt x="58" y="203"/>
                  </a:cubicBezTo>
                  <a:cubicBezTo>
                    <a:pt x="58" y="203"/>
                    <a:pt x="58" y="203"/>
                    <a:pt x="58" y="203"/>
                  </a:cubicBezTo>
                  <a:cubicBezTo>
                    <a:pt x="61" y="209"/>
                    <a:pt x="63" y="214"/>
                    <a:pt x="65" y="218"/>
                  </a:cubicBezTo>
                  <a:cubicBezTo>
                    <a:pt x="66" y="220"/>
                    <a:pt x="67" y="221"/>
                    <a:pt x="68" y="222"/>
                  </a:cubicBezTo>
                  <a:cubicBezTo>
                    <a:pt x="69" y="223"/>
                    <a:pt x="69" y="224"/>
                    <a:pt x="70" y="224"/>
                  </a:cubicBezTo>
                  <a:cubicBezTo>
                    <a:pt x="71" y="224"/>
                    <a:pt x="72" y="225"/>
                    <a:pt x="73" y="225"/>
                  </a:cubicBezTo>
                  <a:cubicBezTo>
                    <a:pt x="73" y="225"/>
                    <a:pt x="73" y="225"/>
                    <a:pt x="73" y="225"/>
                  </a:cubicBezTo>
                  <a:cubicBezTo>
                    <a:pt x="73" y="225"/>
                    <a:pt x="73" y="225"/>
                    <a:pt x="73" y="225"/>
                  </a:cubicBezTo>
                  <a:cubicBezTo>
                    <a:pt x="73" y="225"/>
                    <a:pt x="73" y="225"/>
                    <a:pt x="73" y="225"/>
                  </a:cubicBezTo>
                  <a:cubicBezTo>
                    <a:pt x="74" y="225"/>
                    <a:pt x="74" y="224"/>
                    <a:pt x="75" y="224"/>
                  </a:cubicBezTo>
                  <a:cubicBezTo>
                    <a:pt x="76" y="224"/>
                    <a:pt x="77" y="223"/>
                    <a:pt x="77" y="222"/>
                  </a:cubicBezTo>
                  <a:cubicBezTo>
                    <a:pt x="79" y="221"/>
                    <a:pt x="80" y="219"/>
                    <a:pt x="82" y="217"/>
                  </a:cubicBezTo>
                  <a:cubicBezTo>
                    <a:pt x="88" y="210"/>
                    <a:pt x="97" y="197"/>
                    <a:pt x="109" y="179"/>
                  </a:cubicBezTo>
                  <a:cubicBezTo>
                    <a:pt x="127" y="151"/>
                    <a:pt x="143" y="128"/>
                    <a:pt x="156" y="109"/>
                  </a:cubicBezTo>
                  <a:cubicBezTo>
                    <a:pt x="175" y="82"/>
                    <a:pt x="189" y="63"/>
                    <a:pt x="199" y="51"/>
                  </a:cubicBezTo>
                  <a:cubicBezTo>
                    <a:pt x="208" y="39"/>
                    <a:pt x="217" y="30"/>
                    <a:pt x="224" y="25"/>
                  </a:cubicBezTo>
                  <a:cubicBezTo>
                    <a:pt x="230" y="20"/>
                    <a:pt x="239" y="16"/>
                    <a:pt x="249" y="13"/>
                  </a:cubicBezTo>
                  <a:cubicBezTo>
                    <a:pt x="249" y="13"/>
                    <a:pt x="249" y="13"/>
                    <a:pt x="249" y="13"/>
                  </a:cubicBezTo>
                  <a:cubicBezTo>
                    <a:pt x="259" y="10"/>
                    <a:pt x="272" y="8"/>
                    <a:pt x="288" y="7"/>
                  </a:cubicBezTo>
                  <a:cubicBezTo>
                    <a:pt x="288" y="4"/>
                    <a:pt x="288" y="4"/>
                    <a:pt x="288" y="4"/>
                  </a:cubicBezTo>
                  <a:cubicBezTo>
                    <a:pt x="284" y="5"/>
                    <a:pt x="284" y="5"/>
                    <a:pt x="284" y="5"/>
                  </a:cubicBezTo>
                  <a:cubicBezTo>
                    <a:pt x="287" y="12"/>
                    <a:pt x="287" y="12"/>
                    <a:pt x="287" y="12"/>
                  </a:cubicBezTo>
                  <a:cubicBezTo>
                    <a:pt x="290" y="11"/>
                    <a:pt x="290" y="11"/>
                    <a:pt x="290" y="11"/>
                  </a:cubicBezTo>
                  <a:cubicBezTo>
                    <a:pt x="288" y="9"/>
                    <a:pt x="288" y="9"/>
                    <a:pt x="288" y="9"/>
                  </a:cubicBezTo>
                  <a:cubicBezTo>
                    <a:pt x="290" y="11"/>
                    <a:pt x="290" y="11"/>
                    <a:pt x="290" y="11"/>
                  </a:cubicBezTo>
                  <a:cubicBezTo>
                    <a:pt x="294" y="10"/>
                    <a:pt x="294" y="10"/>
                    <a:pt x="294" y="10"/>
                  </a:cubicBezTo>
                  <a:cubicBezTo>
                    <a:pt x="290" y="0"/>
                    <a:pt x="290" y="0"/>
                    <a:pt x="290" y="0"/>
                  </a:cubicBezTo>
                  <a:cubicBezTo>
                    <a:pt x="288" y="1"/>
                    <a:pt x="288" y="1"/>
                    <a:pt x="288" y="1"/>
                  </a:cubicBezTo>
                  <a:cubicBezTo>
                    <a:pt x="271" y="1"/>
                    <a:pt x="258" y="3"/>
                    <a:pt x="247" y="6"/>
                  </a:cubicBezTo>
                  <a:cubicBezTo>
                    <a:pt x="247" y="6"/>
                    <a:pt x="247" y="6"/>
                    <a:pt x="247" y="6"/>
                  </a:cubicBezTo>
                  <a:cubicBezTo>
                    <a:pt x="236" y="9"/>
                    <a:pt x="227" y="14"/>
                    <a:pt x="220" y="19"/>
                  </a:cubicBezTo>
                  <a:cubicBezTo>
                    <a:pt x="212" y="26"/>
                    <a:pt x="203" y="35"/>
                    <a:pt x="193" y="47"/>
                  </a:cubicBezTo>
                  <a:cubicBezTo>
                    <a:pt x="183" y="59"/>
                    <a:pt x="169" y="78"/>
                    <a:pt x="151" y="105"/>
                  </a:cubicBezTo>
                  <a:cubicBezTo>
                    <a:pt x="137" y="124"/>
                    <a:pt x="121" y="147"/>
                    <a:pt x="103" y="175"/>
                  </a:cubicBezTo>
                  <a:cubicBezTo>
                    <a:pt x="93" y="190"/>
                    <a:pt x="86" y="201"/>
                    <a:pt x="80" y="208"/>
                  </a:cubicBezTo>
                  <a:cubicBezTo>
                    <a:pt x="78" y="212"/>
                    <a:pt x="75" y="214"/>
                    <a:pt x="74" y="216"/>
                  </a:cubicBezTo>
                  <a:cubicBezTo>
                    <a:pt x="73" y="217"/>
                    <a:pt x="72" y="218"/>
                    <a:pt x="72" y="218"/>
                  </a:cubicBezTo>
                  <a:cubicBezTo>
                    <a:pt x="72" y="218"/>
                    <a:pt x="72" y="218"/>
                    <a:pt x="72" y="218"/>
                  </a:cubicBezTo>
                  <a:cubicBezTo>
                    <a:pt x="72" y="218"/>
                    <a:pt x="72" y="218"/>
                    <a:pt x="72" y="218"/>
                  </a:cubicBezTo>
                  <a:cubicBezTo>
                    <a:pt x="73" y="220"/>
                    <a:pt x="73" y="220"/>
                    <a:pt x="73" y="220"/>
                  </a:cubicBezTo>
                  <a:cubicBezTo>
                    <a:pt x="73" y="218"/>
                    <a:pt x="73" y="218"/>
                    <a:pt x="73" y="218"/>
                  </a:cubicBezTo>
                  <a:cubicBezTo>
                    <a:pt x="72" y="218"/>
                    <a:pt x="72" y="218"/>
                    <a:pt x="72" y="218"/>
                  </a:cubicBezTo>
                  <a:cubicBezTo>
                    <a:pt x="73" y="220"/>
                    <a:pt x="73" y="220"/>
                    <a:pt x="73" y="220"/>
                  </a:cubicBezTo>
                  <a:cubicBezTo>
                    <a:pt x="73" y="218"/>
                    <a:pt x="73" y="218"/>
                    <a:pt x="73" y="218"/>
                  </a:cubicBezTo>
                  <a:cubicBezTo>
                    <a:pt x="73" y="218"/>
                    <a:pt x="73" y="218"/>
                    <a:pt x="73" y="218"/>
                  </a:cubicBezTo>
                  <a:cubicBezTo>
                    <a:pt x="73" y="221"/>
                    <a:pt x="73" y="221"/>
                    <a:pt x="73" y="221"/>
                  </a:cubicBezTo>
                  <a:cubicBezTo>
                    <a:pt x="73" y="218"/>
                    <a:pt x="73" y="218"/>
                    <a:pt x="73" y="218"/>
                  </a:cubicBezTo>
                  <a:cubicBezTo>
                    <a:pt x="73" y="219"/>
                    <a:pt x="73" y="219"/>
                    <a:pt x="73" y="219"/>
                  </a:cubicBezTo>
                  <a:cubicBezTo>
                    <a:pt x="73" y="218"/>
                    <a:pt x="73" y="218"/>
                    <a:pt x="73" y="218"/>
                  </a:cubicBezTo>
                  <a:cubicBezTo>
                    <a:pt x="73" y="218"/>
                    <a:pt x="73" y="218"/>
                    <a:pt x="73" y="218"/>
                  </a:cubicBezTo>
                  <a:cubicBezTo>
                    <a:pt x="73" y="219"/>
                    <a:pt x="73" y="219"/>
                    <a:pt x="73" y="219"/>
                  </a:cubicBezTo>
                  <a:cubicBezTo>
                    <a:pt x="73" y="218"/>
                    <a:pt x="73" y="218"/>
                    <a:pt x="73" y="218"/>
                  </a:cubicBezTo>
                  <a:cubicBezTo>
                    <a:pt x="73" y="218"/>
                    <a:pt x="73" y="218"/>
                    <a:pt x="73" y="218"/>
                  </a:cubicBezTo>
                  <a:cubicBezTo>
                    <a:pt x="73" y="218"/>
                    <a:pt x="73" y="218"/>
                    <a:pt x="73" y="218"/>
                  </a:cubicBezTo>
                  <a:cubicBezTo>
                    <a:pt x="73" y="218"/>
                    <a:pt x="73" y="218"/>
                    <a:pt x="73" y="218"/>
                  </a:cubicBezTo>
                  <a:cubicBezTo>
                    <a:pt x="73" y="218"/>
                    <a:pt x="73" y="218"/>
                    <a:pt x="73" y="218"/>
                  </a:cubicBezTo>
                  <a:cubicBezTo>
                    <a:pt x="73" y="218"/>
                    <a:pt x="73" y="218"/>
                    <a:pt x="73" y="218"/>
                  </a:cubicBezTo>
                  <a:cubicBezTo>
                    <a:pt x="73" y="218"/>
                    <a:pt x="73" y="218"/>
                    <a:pt x="72" y="217"/>
                  </a:cubicBezTo>
                  <a:cubicBezTo>
                    <a:pt x="71" y="216"/>
                    <a:pt x="70" y="214"/>
                    <a:pt x="69" y="211"/>
                  </a:cubicBezTo>
                  <a:cubicBezTo>
                    <a:pt x="68" y="208"/>
                    <a:pt x="66" y="205"/>
                    <a:pt x="65" y="200"/>
                  </a:cubicBezTo>
                  <a:cubicBezTo>
                    <a:pt x="65" y="200"/>
                    <a:pt x="65" y="200"/>
                    <a:pt x="65" y="200"/>
                  </a:cubicBezTo>
                  <a:cubicBezTo>
                    <a:pt x="63" y="195"/>
                    <a:pt x="61" y="190"/>
                    <a:pt x="60" y="186"/>
                  </a:cubicBezTo>
                  <a:cubicBezTo>
                    <a:pt x="60" y="186"/>
                    <a:pt x="60" y="186"/>
                    <a:pt x="60" y="186"/>
                  </a:cubicBezTo>
                  <a:cubicBezTo>
                    <a:pt x="60" y="186"/>
                    <a:pt x="60" y="186"/>
                    <a:pt x="60" y="186"/>
                  </a:cubicBezTo>
                  <a:cubicBezTo>
                    <a:pt x="59" y="183"/>
                    <a:pt x="58" y="181"/>
                    <a:pt x="57" y="179"/>
                  </a:cubicBezTo>
                  <a:cubicBezTo>
                    <a:pt x="56" y="177"/>
                    <a:pt x="55" y="175"/>
                    <a:pt x="53" y="174"/>
                  </a:cubicBezTo>
                  <a:cubicBezTo>
                    <a:pt x="51" y="172"/>
                    <a:pt x="48" y="170"/>
                    <a:pt x="44" y="170"/>
                  </a:cubicBezTo>
                  <a:cubicBezTo>
                    <a:pt x="44" y="170"/>
                    <a:pt x="44" y="170"/>
                    <a:pt x="44" y="170"/>
                  </a:cubicBezTo>
                  <a:cubicBezTo>
                    <a:pt x="43" y="170"/>
                    <a:pt x="43" y="170"/>
                    <a:pt x="43" y="170"/>
                  </a:cubicBezTo>
                  <a:cubicBezTo>
                    <a:pt x="34" y="170"/>
                    <a:pt x="24" y="174"/>
                    <a:pt x="15" y="180"/>
                  </a:cubicBezTo>
                  <a:cubicBezTo>
                    <a:pt x="15" y="180"/>
                    <a:pt x="15" y="180"/>
                    <a:pt x="15" y="180"/>
                  </a:cubicBezTo>
                  <a:cubicBezTo>
                    <a:pt x="10" y="183"/>
                    <a:pt x="6" y="187"/>
                    <a:pt x="4" y="191"/>
                  </a:cubicBezTo>
                  <a:cubicBezTo>
                    <a:pt x="1" y="195"/>
                    <a:pt x="0" y="199"/>
                    <a:pt x="0" y="204"/>
                  </a:cubicBezTo>
                  <a:cubicBezTo>
                    <a:pt x="0" y="204"/>
                    <a:pt x="0" y="204"/>
                    <a:pt x="0" y="204"/>
                  </a:cubicBezTo>
                  <a:cubicBezTo>
                    <a:pt x="0" y="207"/>
                    <a:pt x="0" y="210"/>
                    <a:pt x="1" y="215"/>
                  </a:cubicBezTo>
                  <a:cubicBezTo>
                    <a:pt x="2" y="220"/>
                    <a:pt x="4" y="226"/>
                    <a:pt x="5" y="233"/>
                  </a:cubicBezTo>
                  <a:cubicBezTo>
                    <a:pt x="9" y="232"/>
                    <a:pt x="9" y="232"/>
                    <a:pt x="9" y="232"/>
                  </a:cubicBezTo>
                  <a:cubicBezTo>
                    <a:pt x="5" y="233"/>
                    <a:pt x="5" y="233"/>
                    <a:pt x="5" y="233"/>
                  </a:cubicBezTo>
                  <a:cubicBezTo>
                    <a:pt x="6" y="234"/>
                    <a:pt x="6" y="236"/>
                    <a:pt x="6" y="237"/>
                  </a:cubicBezTo>
                  <a:cubicBezTo>
                    <a:pt x="10" y="236"/>
                    <a:pt x="10" y="236"/>
                    <a:pt x="10" y="236"/>
                  </a:cubicBezTo>
                  <a:cubicBezTo>
                    <a:pt x="6" y="236"/>
                    <a:pt x="6" y="236"/>
                    <a:pt x="6" y="236"/>
                  </a:cubicBezTo>
                  <a:cubicBezTo>
                    <a:pt x="10" y="250"/>
                    <a:pt x="13" y="261"/>
                    <a:pt x="15" y="268"/>
                  </a:cubicBezTo>
                  <a:cubicBezTo>
                    <a:pt x="15" y="268"/>
                    <a:pt x="15" y="268"/>
                    <a:pt x="15" y="268"/>
                  </a:cubicBezTo>
                  <a:cubicBezTo>
                    <a:pt x="18" y="275"/>
                    <a:pt x="21" y="281"/>
                    <a:pt x="24" y="286"/>
                  </a:cubicBezTo>
                  <a:cubicBezTo>
                    <a:pt x="24" y="286"/>
                    <a:pt x="24" y="286"/>
                    <a:pt x="24" y="286"/>
                  </a:cubicBezTo>
                  <a:cubicBezTo>
                    <a:pt x="24" y="286"/>
                    <a:pt x="24" y="286"/>
                    <a:pt x="24" y="286"/>
                  </a:cubicBezTo>
                  <a:cubicBezTo>
                    <a:pt x="28" y="291"/>
                    <a:pt x="33" y="295"/>
                    <a:pt x="38" y="298"/>
                  </a:cubicBezTo>
                  <a:cubicBezTo>
                    <a:pt x="38" y="298"/>
                    <a:pt x="38" y="298"/>
                    <a:pt x="38" y="298"/>
                  </a:cubicBezTo>
                  <a:cubicBezTo>
                    <a:pt x="38" y="298"/>
                    <a:pt x="38" y="298"/>
                    <a:pt x="38" y="298"/>
                  </a:cubicBezTo>
                  <a:cubicBezTo>
                    <a:pt x="43" y="300"/>
                    <a:pt x="49" y="301"/>
                    <a:pt x="56" y="301"/>
                  </a:cubicBezTo>
                  <a:cubicBezTo>
                    <a:pt x="56" y="301"/>
                    <a:pt x="56" y="301"/>
                    <a:pt x="56" y="301"/>
                  </a:cubicBezTo>
                  <a:cubicBezTo>
                    <a:pt x="56" y="301"/>
                    <a:pt x="56" y="301"/>
                    <a:pt x="56" y="301"/>
                  </a:cubicBezTo>
                  <a:cubicBezTo>
                    <a:pt x="57" y="301"/>
                    <a:pt x="57" y="301"/>
                    <a:pt x="57" y="301"/>
                  </a:cubicBezTo>
                  <a:cubicBezTo>
                    <a:pt x="66" y="301"/>
                    <a:pt x="74" y="299"/>
                    <a:pt x="80" y="294"/>
                  </a:cubicBezTo>
                  <a:cubicBezTo>
                    <a:pt x="87" y="290"/>
                    <a:pt x="93" y="283"/>
                    <a:pt x="98" y="274"/>
                  </a:cubicBezTo>
                  <a:cubicBezTo>
                    <a:pt x="98" y="274"/>
                    <a:pt x="98" y="274"/>
                    <a:pt x="98" y="274"/>
                  </a:cubicBezTo>
                  <a:cubicBezTo>
                    <a:pt x="98" y="274"/>
                    <a:pt x="98" y="274"/>
                    <a:pt x="98" y="274"/>
                  </a:cubicBezTo>
                  <a:cubicBezTo>
                    <a:pt x="100" y="268"/>
                    <a:pt x="103" y="264"/>
                    <a:pt x="105" y="261"/>
                  </a:cubicBezTo>
                  <a:cubicBezTo>
                    <a:pt x="105" y="261"/>
                    <a:pt x="105" y="261"/>
                    <a:pt x="105" y="261"/>
                  </a:cubicBezTo>
                  <a:cubicBezTo>
                    <a:pt x="131" y="217"/>
                    <a:pt x="160" y="175"/>
                    <a:pt x="192" y="133"/>
                  </a:cubicBezTo>
                  <a:cubicBezTo>
                    <a:pt x="223" y="92"/>
                    <a:pt x="257" y="52"/>
                    <a:pt x="293" y="14"/>
                  </a:cubicBezTo>
                  <a:cubicBezTo>
                    <a:pt x="294" y="12"/>
                    <a:pt x="294" y="12"/>
                    <a:pt x="294" y="12"/>
                  </a:cubicBezTo>
                  <a:cubicBezTo>
                    <a:pt x="294" y="10"/>
                    <a:pt x="294" y="10"/>
                    <a:pt x="294" y="10"/>
                  </a:cubicBezTo>
                  <a:lnTo>
                    <a:pt x="29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grpSp>
      <p:grpSp>
        <p:nvGrpSpPr>
          <p:cNvPr id="393" name="组合 392">
            <a:extLst>
              <a:ext uri="{FF2B5EF4-FFF2-40B4-BE49-F238E27FC236}">
                <a16:creationId xmlns:a16="http://schemas.microsoft.com/office/drawing/2014/main" id="{5B0FAAFD-B799-47D5-A8BB-4820D8D01F6B}"/>
              </a:ext>
            </a:extLst>
          </p:cNvPr>
          <p:cNvGrpSpPr/>
          <p:nvPr/>
        </p:nvGrpSpPr>
        <p:grpSpPr>
          <a:xfrm>
            <a:off x="6176748" y="10263512"/>
            <a:ext cx="742599" cy="693036"/>
            <a:chOff x="3430724" y="2121011"/>
            <a:chExt cx="1389063" cy="1368425"/>
          </a:xfrm>
          <a:solidFill>
            <a:srgbClr val="456975"/>
          </a:solidFill>
        </p:grpSpPr>
        <p:sp>
          <p:nvSpPr>
            <p:cNvPr id="394" name="Freeform 126">
              <a:extLst>
                <a:ext uri="{FF2B5EF4-FFF2-40B4-BE49-F238E27FC236}">
                  <a16:creationId xmlns:a16="http://schemas.microsoft.com/office/drawing/2014/main" id="{2ECFFF58-BDC2-4F5A-9AE6-548396CA00F2}"/>
                </a:ext>
              </a:extLst>
            </p:cNvPr>
            <p:cNvSpPr>
              <a:spLocks/>
            </p:cNvSpPr>
            <p:nvPr/>
          </p:nvSpPr>
          <p:spPr bwMode="auto">
            <a:xfrm>
              <a:off x="3724412" y="2406761"/>
              <a:ext cx="334963" cy="465138"/>
            </a:xfrm>
            <a:custGeom>
              <a:avLst/>
              <a:gdLst>
                <a:gd name="T0" fmla="*/ 7 w 213"/>
                <a:gd name="T1" fmla="*/ 224 h 296"/>
                <a:gd name="T2" fmla="*/ 103 w 213"/>
                <a:gd name="T3" fmla="*/ 264 h 296"/>
                <a:gd name="T4" fmla="*/ 8 w 213"/>
                <a:gd name="T5" fmla="*/ 201 h 296"/>
                <a:gd name="T6" fmla="*/ 14 w 213"/>
                <a:gd name="T7" fmla="*/ 184 h 296"/>
                <a:gd name="T8" fmla="*/ 10 w 213"/>
                <a:gd name="T9" fmla="*/ 186 h 296"/>
                <a:gd name="T10" fmla="*/ 10 w 213"/>
                <a:gd name="T11" fmla="*/ 190 h 296"/>
                <a:gd name="T12" fmla="*/ 14 w 213"/>
                <a:gd name="T13" fmla="*/ 170 h 296"/>
                <a:gd name="T14" fmla="*/ 68 w 213"/>
                <a:gd name="T15" fmla="*/ 191 h 296"/>
                <a:gd name="T16" fmla="*/ 11 w 213"/>
                <a:gd name="T17" fmla="*/ 146 h 296"/>
                <a:gd name="T18" fmla="*/ 84 w 213"/>
                <a:gd name="T19" fmla="*/ 177 h 296"/>
                <a:gd name="T20" fmla="*/ 91 w 213"/>
                <a:gd name="T21" fmla="*/ 164 h 296"/>
                <a:gd name="T22" fmla="*/ 19 w 213"/>
                <a:gd name="T23" fmla="*/ 120 h 296"/>
                <a:gd name="T24" fmla="*/ 90 w 213"/>
                <a:gd name="T25" fmla="*/ 150 h 296"/>
                <a:gd name="T26" fmla="*/ 30 w 213"/>
                <a:gd name="T27" fmla="*/ 101 h 296"/>
                <a:gd name="T28" fmla="*/ 29 w 213"/>
                <a:gd name="T29" fmla="*/ 107 h 296"/>
                <a:gd name="T30" fmla="*/ 77 w 213"/>
                <a:gd name="T31" fmla="*/ 124 h 296"/>
                <a:gd name="T32" fmla="*/ 103 w 213"/>
                <a:gd name="T33" fmla="*/ 110 h 296"/>
                <a:gd name="T34" fmla="*/ 39 w 213"/>
                <a:gd name="T35" fmla="*/ 75 h 296"/>
                <a:gd name="T36" fmla="*/ 36 w 213"/>
                <a:gd name="T37" fmla="*/ 73 h 296"/>
                <a:gd name="T38" fmla="*/ 109 w 213"/>
                <a:gd name="T39" fmla="*/ 99 h 296"/>
                <a:gd name="T40" fmla="*/ 47 w 213"/>
                <a:gd name="T41" fmla="*/ 69 h 296"/>
                <a:gd name="T42" fmla="*/ 65 w 213"/>
                <a:gd name="T43" fmla="*/ 50 h 296"/>
                <a:gd name="T44" fmla="*/ 59 w 213"/>
                <a:gd name="T45" fmla="*/ 51 h 296"/>
                <a:gd name="T46" fmla="*/ 61 w 213"/>
                <a:gd name="T47" fmla="*/ 55 h 296"/>
                <a:gd name="T48" fmla="*/ 58 w 213"/>
                <a:gd name="T49" fmla="*/ 56 h 296"/>
                <a:gd name="T50" fmla="*/ 66 w 213"/>
                <a:gd name="T51" fmla="*/ 36 h 296"/>
                <a:gd name="T52" fmla="*/ 66 w 213"/>
                <a:gd name="T53" fmla="*/ 37 h 296"/>
                <a:gd name="T54" fmla="*/ 96 w 213"/>
                <a:gd name="T55" fmla="*/ 35 h 296"/>
                <a:gd name="T56" fmla="*/ 81 w 213"/>
                <a:gd name="T57" fmla="*/ 28 h 296"/>
                <a:gd name="T58" fmla="*/ 173 w 213"/>
                <a:gd name="T59" fmla="*/ 62 h 296"/>
                <a:gd name="T60" fmla="*/ 108 w 213"/>
                <a:gd name="T61" fmla="*/ 18 h 296"/>
                <a:gd name="T62" fmla="*/ 130 w 213"/>
                <a:gd name="T63" fmla="*/ 29 h 296"/>
                <a:gd name="T64" fmla="*/ 207 w 213"/>
                <a:gd name="T65" fmla="*/ 56 h 296"/>
                <a:gd name="T66" fmla="*/ 208 w 213"/>
                <a:gd name="T67" fmla="*/ 55 h 296"/>
                <a:gd name="T68" fmla="*/ 172 w 213"/>
                <a:gd name="T69" fmla="*/ 61 h 296"/>
                <a:gd name="T70" fmla="*/ 171 w 213"/>
                <a:gd name="T71" fmla="*/ 60 h 296"/>
                <a:gd name="T72" fmla="*/ 175 w 213"/>
                <a:gd name="T73" fmla="*/ 58 h 296"/>
                <a:gd name="T74" fmla="*/ 87 w 213"/>
                <a:gd name="T75" fmla="*/ 22 h 296"/>
                <a:gd name="T76" fmla="*/ 137 w 213"/>
                <a:gd name="T77" fmla="*/ 70 h 296"/>
                <a:gd name="T78" fmla="*/ 106 w 213"/>
                <a:gd name="T79" fmla="*/ 48 h 296"/>
                <a:gd name="T80" fmla="*/ 121 w 213"/>
                <a:gd name="T81" fmla="*/ 69 h 296"/>
                <a:gd name="T82" fmla="*/ 77 w 213"/>
                <a:gd name="T83" fmla="*/ 53 h 296"/>
                <a:gd name="T84" fmla="*/ 112 w 213"/>
                <a:gd name="T85" fmla="*/ 90 h 296"/>
                <a:gd name="T86" fmla="*/ 112 w 213"/>
                <a:gd name="T87" fmla="*/ 85 h 296"/>
                <a:gd name="T88" fmla="*/ 109 w 213"/>
                <a:gd name="T89" fmla="*/ 98 h 296"/>
                <a:gd name="T90" fmla="*/ 101 w 213"/>
                <a:gd name="T91" fmla="*/ 113 h 296"/>
                <a:gd name="T92" fmla="*/ 101 w 213"/>
                <a:gd name="T93" fmla="*/ 109 h 296"/>
                <a:gd name="T94" fmla="*/ 27 w 213"/>
                <a:gd name="T95" fmla="*/ 99 h 296"/>
                <a:gd name="T96" fmla="*/ 92 w 213"/>
                <a:gd name="T97" fmla="*/ 149 h 296"/>
                <a:gd name="T98" fmla="*/ 91 w 213"/>
                <a:gd name="T99" fmla="*/ 144 h 296"/>
                <a:gd name="T100" fmla="*/ 94 w 213"/>
                <a:gd name="T101" fmla="*/ 142 h 296"/>
                <a:gd name="T102" fmla="*/ 16 w 213"/>
                <a:gd name="T103" fmla="*/ 112 h 296"/>
                <a:gd name="T104" fmla="*/ 89 w 213"/>
                <a:gd name="T105" fmla="*/ 155 h 296"/>
                <a:gd name="T106" fmla="*/ 82 w 213"/>
                <a:gd name="T107" fmla="*/ 176 h 296"/>
                <a:gd name="T108" fmla="*/ 81 w 213"/>
                <a:gd name="T109" fmla="*/ 173 h 296"/>
                <a:gd name="T110" fmla="*/ 89 w 213"/>
                <a:gd name="T111" fmla="*/ 195 h 296"/>
                <a:gd name="T112" fmla="*/ 13 w 213"/>
                <a:gd name="T113" fmla="*/ 182 h 296"/>
                <a:gd name="T114" fmla="*/ 0 w 213"/>
                <a:gd name="T115" fmla="*/ 203 h 296"/>
                <a:gd name="T116" fmla="*/ 3 w 213"/>
                <a:gd name="T117" fmla="*/ 224 h 296"/>
                <a:gd name="T118" fmla="*/ 115 w 213"/>
                <a:gd name="T119" fmla="*/ 291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3" h="296">
                  <a:moveTo>
                    <a:pt x="119" y="293"/>
                  </a:moveTo>
                  <a:cubicBezTo>
                    <a:pt x="120" y="293"/>
                    <a:pt x="120" y="292"/>
                    <a:pt x="120" y="291"/>
                  </a:cubicBezTo>
                  <a:cubicBezTo>
                    <a:pt x="120" y="290"/>
                    <a:pt x="119" y="289"/>
                    <a:pt x="119" y="289"/>
                  </a:cubicBezTo>
                  <a:cubicBezTo>
                    <a:pt x="119" y="288"/>
                    <a:pt x="118" y="288"/>
                    <a:pt x="118" y="288"/>
                  </a:cubicBezTo>
                  <a:cubicBezTo>
                    <a:pt x="118" y="287"/>
                    <a:pt x="118" y="287"/>
                    <a:pt x="117" y="287"/>
                  </a:cubicBezTo>
                  <a:cubicBezTo>
                    <a:pt x="116" y="286"/>
                    <a:pt x="113" y="284"/>
                    <a:pt x="109" y="282"/>
                  </a:cubicBezTo>
                  <a:cubicBezTo>
                    <a:pt x="84" y="265"/>
                    <a:pt x="9" y="220"/>
                    <a:pt x="9" y="220"/>
                  </a:cubicBezTo>
                  <a:cubicBezTo>
                    <a:pt x="7" y="223"/>
                    <a:pt x="7" y="223"/>
                    <a:pt x="7" y="223"/>
                  </a:cubicBezTo>
                  <a:cubicBezTo>
                    <a:pt x="11" y="226"/>
                    <a:pt x="11" y="226"/>
                    <a:pt x="11" y="226"/>
                  </a:cubicBezTo>
                  <a:cubicBezTo>
                    <a:pt x="7" y="223"/>
                    <a:pt x="7" y="223"/>
                    <a:pt x="7" y="223"/>
                  </a:cubicBezTo>
                  <a:cubicBezTo>
                    <a:pt x="9" y="227"/>
                    <a:pt x="9" y="227"/>
                    <a:pt x="9" y="227"/>
                  </a:cubicBezTo>
                  <a:cubicBezTo>
                    <a:pt x="10" y="227"/>
                    <a:pt x="10" y="226"/>
                    <a:pt x="11" y="226"/>
                  </a:cubicBezTo>
                  <a:cubicBezTo>
                    <a:pt x="7" y="223"/>
                    <a:pt x="7" y="223"/>
                    <a:pt x="7" y="223"/>
                  </a:cubicBezTo>
                  <a:cubicBezTo>
                    <a:pt x="9" y="227"/>
                    <a:pt x="9" y="227"/>
                    <a:pt x="9" y="227"/>
                  </a:cubicBezTo>
                  <a:cubicBezTo>
                    <a:pt x="7" y="224"/>
                    <a:pt x="7" y="224"/>
                    <a:pt x="7" y="224"/>
                  </a:cubicBezTo>
                  <a:cubicBezTo>
                    <a:pt x="8" y="228"/>
                    <a:pt x="8" y="228"/>
                    <a:pt x="8" y="228"/>
                  </a:cubicBezTo>
                  <a:cubicBezTo>
                    <a:pt x="8" y="228"/>
                    <a:pt x="9" y="227"/>
                    <a:pt x="9" y="227"/>
                  </a:cubicBezTo>
                  <a:cubicBezTo>
                    <a:pt x="7" y="224"/>
                    <a:pt x="7" y="224"/>
                    <a:pt x="7" y="224"/>
                  </a:cubicBezTo>
                  <a:cubicBezTo>
                    <a:pt x="8" y="228"/>
                    <a:pt x="8" y="228"/>
                    <a:pt x="8" y="228"/>
                  </a:cubicBezTo>
                  <a:cubicBezTo>
                    <a:pt x="7" y="224"/>
                    <a:pt x="7" y="224"/>
                    <a:pt x="7" y="224"/>
                  </a:cubicBezTo>
                  <a:cubicBezTo>
                    <a:pt x="7" y="228"/>
                    <a:pt x="7" y="228"/>
                    <a:pt x="7" y="228"/>
                  </a:cubicBezTo>
                  <a:cubicBezTo>
                    <a:pt x="8" y="228"/>
                    <a:pt x="8" y="228"/>
                    <a:pt x="8" y="228"/>
                  </a:cubicBezTo>
                  <a:cubicBezTo>
                    <a:pt x="7" y="224"/>
                    <a:pt x="7" y="224"/>
                    <a:pt x="7" y="224"/>
                  </a:cubicBezTo>
                  <a:cubicBezTo>
                    <a:pt x="7" y="228"/>
                    <a:pt x="7" y="228"/>
                    <a:pt x="7" y="228"/>
                  </a:cubicBezTo>
                  <a:cubicBezTo>
                    <a:pt x="7" y="225"/>
                    <a:pt x="7" y="225"/>
                    <a:pt x="7" y="225"/>
                  </a:cubicBezTo>
                  <a:cubicBezTo>
                    <a:pt x="7" y="228"/>
                    <a:pt x="7" y="228"/>
                    <a:pt x="7" y="228"/>
                  </a:cubicBezTo>
                  <a:cubicBezTo>
                    <a:pt x="7" y="228"/>
                    <a:pt x="7" y="228"/>
                    <a:pt x="7" y="228"/>
                  </a:cubicBezTo>
                  <a:cubicBezTo>
                    <a:pt x="7" y="225"/>
                    <a:pt x="7" y="225"/>
                    <a:pt x="7" y="225"/>
                  </a:cubicBezTo>
                  <a:cubicBezTo>
                    <a:pt x="7" y="228"/>
                    <a:pt x="7" y="228"/>
                    <a:pt x="7" y="228"/>
                  </a:cubicBezTo>
                  <a:cubicBezTo>
                    <a:pt x="7" y="228"/>
                    <a:pt x="7" y="228"/>
                    <a:pt x="7" y="228"/>
                  </a:cubicBezTo>
                  <a:cubicBezTo>
                    <a:pt x="7" y="228"/>
                    <a:pt x="8" y="228"/>
                    <a:pt x="9" y="228"/>
                  </a:cubicBezTo>
                  <a:cubicBezTo>
                    <a:pt x="12" y="229"/>
                    <a:pt x="20" y="233"/>
                    <a:pt x="29" y="236"/>
                  </a:cubicBezTo>
                  <a:cubicBezTo>
                    <a:pt x="43" y="242"/>
                    <a:pt x="60" y="249"/>
                    <a:pt x="73" y="255"/>
                  </a:cubicBezTo>
                  <a:cubicBezTo>
                    <a:pt x="80" y="258"/>
                    <a:pt x="86" y="261"/>
                    <a:pt x="90" y="263"/>
                  </a:cubicBezTo>
                  <a:cubicBezTo>
                    <a:pt x="95" y="265"/>
                    <a:pt x="97" y="266"/>
                    <a:pt x="97" y="266"/>
                  </a:cubicBezTo>
                  <a:cubicBezTo>
                    <a:pt x="99" y="267"/>
                    <a:pt x="102" y="266"/>
                    <a:pt x="103" y="264"/>
                  </a:cubicBezTo>
                  <a:cubicBezTo>
                    <a:pt x="104" y="262"/>
                    <a:pt x="103" y="259"/>
                    <a:pt x="101" y="258"/>
                  </a:cubicBezTo>
                  <a:cubicBezTo>
                    <a:pt x="101" y="258"/>
                    <a:pt x="95" y="255"/>
                    <a:pt x="86" y="249"/>
                  </a:cubicBezTo>
                  <a:cubicBezTo>
                    <a:pt x="73" y="241"/>
                    <a:pt x="53" y="229"/>
                    <a:pt x="37" y="218"/>
                  </a:cubicBezTo>
                  <a:cubicBezTo>
                    <a:pt x="28" y="213"/>
                    <a:pt x="21" y="209"/>
                    <a:pt x="16" y="205"/>
                  </a:cubicBezTo>
                  <a:cubicBezTo>
                    <a:pt x="13" y="203"/>
                    <a:pt x="11" y="202"/>
                    <a:pt x="9" y="201"/>
                  </a:cubicBezTo>
                  <a:cubicBezTo>
                    <a:pt x="9" y="201"/>
                    <a:pt x="8" y="200"/>
                    <a:pt x="8" y="200"/>
                  </a:cubicBezTo>
                  <a:cubicBezTo>
                    <a:pt x="8" y="200"/>
                    <a:pt x="8" y="200"/>
                    <a:pt x="8" y="200"/>
                  </a:cubicBezTo>
                  <a:cubicBezTo>
                    <a:pt x="8" y="200"/>
                    <a:pt x="8" y="200"/>
                    <a:pt x="8" y="200"/>
                  </a:cubicBezTo>
                  <a:cubicBezTo>
                    <a:pt x="5" y="203"/>
                    <a:pt x="5" y="203"/>
                    <a:pt x="5" y="203"/>
                  </a:cubicBezTo>
                  <a:cubicBezTo>
                    <a:pt x="8" y="200"/>
                    <a:pt x="8" y="200"/>
                    <a:pt x="8" y="200"/>
                  </a:cubicBezTo>
                  <a:cubicBezTo>
                    <a:pt x="8" y="200"/>
                    <a:pt x="8" y="200"/>
                    <a:pt x="8" y="200"/>
                  </a:cubicBezTo>
                  <a:cubicBezTo>
                    <a:pt x="5" y="203"/>
                    <a:pt x="5" y="203"/>
                    <a:pt x="5" y="203"/>
                  </a:cubicBezTo>
                  <a:cubicBezTo>
                    <a:pt x="8" y="200"/>
                    <a:pt x="8" y="200"/>
                    <a:pt x="8" y="200"/>
                  </a:cubicBezTo>
                  <a:cubicBezTo>
                    <a:pt x="5" y="203"/>
                    <a:pt x="5" y="203"/>
                    <a:pt x="5" y="203"/>
                  </a:cubicBezTo>
                  <a:cubicBezTo>
                    <a:pt x="8" y="201"/>
                    <a:pt x="8" y="201"/>
                    <a:pt x="8" y="201"/>
                  </a:cubicBezTo>
                  <a:cubicBezTo>
                    <a:pt x="8" y="200"/>
                    <a:pt x="8" y="200"/>
                    <a:pt x="8" y="200"/>
                  </a:cubicBezTo>
                  <a:cubicBezTo>
                    <a:pt x="5" y="203"/>
                    <a:pt x="5" y="203"/>
                    <a:pt x="5" y="203"/>
                  </a:cubicBezTo>
                  <a:cubicBezTo>
                    <a:pt x="8" y="201"/>
                    <a:pt x="8" y="201"/>
                    <a:pt x="8" y="201"/>
                  </a:cubicBezTo>
                  <a:cubicBezTo>
                    <a:pt x="5" y="203"/>
                    <a:pt x="5" y="203"/>
                    <a:pt x="5" y="203"/>
                  </a:cubicBezTo>
                  <a:cubicBezTo>
                    <a:pt x="9" y="203"/>
                    <a:pt x="9" y="203"/>
                    <a:pt x="9" y="203"/>
                  </a:cubicBezTo>
                  <a:cubicBezTo>
                    <a:pt x="9" y="202"/>
                    <a:pt x="8" y="201"/>
                    <a:pt x="8" y="201"/>
                  </a:cubicBezTo>
                  <a:cubicBezTo>
                    <a:pt x="5" y="203"/>
                    <a:pt x="5" y="203"/>
                    <a:pt x="5" y="203"/>
                  </a:cubicBezTo>
                  <a:cubicBezTo>
                    <a:pt x="9" y="203"/>
                    <a:pt x="9" y="203"/>
                    <a:pt x="9" y="203"/>
                  </a:cubicBezTo>
                  <a:cubicBezTo>
                    <a:pt x="5" y="203"/>
                    <a:pt x="5" y="203"/>
                    <a:pt x="5" y="203"/>
                  </a:cubicBezTo>
                  <a:cubicBezTo>
                    <a:pt x="3" y="207"/>
                    <a:pt x="3" y="207"/>
                    <a:pt x="3" y="207"/>
                  </a:cubicBezTo>
                  <a:cubicBezTo>
                    <a:pt x="87" y="239"/>
                    <a:pt x="87" y="239"/>
                    <a:pt x="87" y="239"/>
                  </a:cubicBezTo>
                  <a:cubicBezTo>
                    <a:pt x="89" y="239"/>
                    <a:pt x="91" y="238"/>
                    <a:pt x="92" y="236"/>
                  </a:cubicBezTo>
                  <a:cubicBezTo>
                    <a:pt x="93" y="234"/>
                    <a:pt x="92" y="232"/>
                    <a:pt x="90" y="231"/>
                  </a:cubicBezTo>
                  <a:cubicBezTo>
                    <a:pt x="90" y="231"/>
                    <a:pt x="89" y="230"/>
                    <a:pt x="87" y="229"/>
                  </a:cubicBezTo>
                  <a:cubicBezTo>
                    <a:pt x="79" y="225"/>
                    <a:pt x="61" y="214"/>
                    <a:pt x="44" y="203"/>
                  </a:cubicBezTo>
                  <a:cubicBezTo>
                    <a:pt x="36" y="198"/>
                    <a:pt x="28" y="193"/>
                    <a:pt x="22" y="190"/>
                  </a:cubicBezTo>
                  <a:cubicBezTo>
                    <a:pt x="19" y="188"/>
                    <a:pt x="17" y="186"/>
                    <a:pt x="15" y="185"/>
                  </a:cubicBezTo>
                  <a:cubicBezTo>
                    <a:pt x="14" y="184"/>
                    <a:pt x="14" y="184"/>
                    <a:pt x="14" y="184"/>
                  </a:cubicBezTo>
                  <a:cubicBezTo>
                    <a:pt x="13" y="184"/>
                    <a:pt x="13" y="184"/>
                    <a:pt x="13" y="184"/>
                  </a:cubicBezTo>
                  <a:cubicBezTo>
                    <a:pt x="12" y="185"/>
                    <a:pt x="12" y="185"/>
                    <a:pt x="12" y="185"/>
                  </a:cubicBezTo>
                  <a:cubicBezTo>
                    <a:pt x="14" y="184"/>
                    <a:pt x="14" y="184"/>
                    <a:pt x="14" y="184"/>
                  </a:cubicBezTo>
                  <a:cubicBezTo>
                    <a:pt x="13" y="184"/>
                    <a:pt x="13" y="184"/>
                    <a:pt x="13" y="184"/>
                  </a:cubicBezTo>
                  <a:cubicBezTo>
                    <a:pt x="12" y="185"/>
                    <a:pt x="12" y="185"/>
                    <a:pt x="12" y="185"/>
                  </a:cubicBezTo>
                  <a:cubicBezTo>
                    <a:pt x="14" y="184"/>
                    <a:pt x="14" y="184"/>
                    <a:pt x="14" y="184"/>
                  </a:cubicBezTo>
                  <a:cubicBezTo>
                    <a:pt x="10" y="186"/>
                    <a:pt x="10" y="186"/>
                    <a:pt x="10" y="186"/>
                  </a:cubicBezTo>
                  <a:cubicBezTo>
                    <a:pt x="14" y="186"/>
                    <a:pt x="14" y="186"/>
                    <a:pt x="14" y="186"/>
                  </a:cubicBezTo>
                  <a:cubicBezTo>
                    <a:pt x="14" y="184"/>
                    <a:pt x="14" y="184"/>
                    <a:pt x="14" y="184"/>
                  </a:cubicBezTo>
                  <a:cubicBezTo>
                    <a:pt x="10" y="186"/>
                    <a:pt x="10" y="186"/>
                    <a:pt x="10" y="186"/>
                  </a:cubicBezTo>
                  <a:cubicBezTo>
                    <a:pt x="14" y="186"/>
                    <a:pt x="14" y="186"/>
                    <a:pt x="14" y="186"/>
                  </a:cubicBezTo>
                  <a:cubicBezTo>
                    <a:pt x="10" y="186"/>
                    <a:pt x="10" y="186"/>
                    <a:pt x="10" y="186"/>
                  </a:cubicBezTo>
                  <a:cubicBezTo>
                    <a:pt x="14" y="188"/>
                    <a:pt x="14" y="188"/>
                    <a:pt x="14" y="188"/>
                  </a:cubicBezTo>
                  <a:cubicBezTo>
                    <a:pt x="14" y="187"/>
                    <a:pt x="14" y="186"/>
                    <a:pt x="14" y="186"/>
                  </a:cubicBezTo>
                  <a:cubicBezTo>
                    <a:pt x="10" y="186"/>
                    <a:pt x="10" y="186"/>
                    <a:pt x="10" y="186"/>
                  </a:cubicBezTo>
                  <a:cubicBezTo>
                    <a:pt x="14" y="188"/>
                    <a:pt x="14" y="188"/>
                    <a:pt x="14" y="188"/>
                  </a:cubicBezTo>
                  <a:cubicBezTo>
                    <a:pt x="14" y="188"/>
                    <a:pt x="14" y="188"/>
                    <a:pt x="14" y="188"/>
                  </a:cubicBezTo>
                  <a:cubicBezTo>
                    <a:pt x="10" y="186"/>
                    <a:pt x="10" y="186"/>
                    <a:pt x="10" y="186"/>
                  </a:cubicBezTo>
                  <a:cubicBezTo>
                    <a:pt x="12" y="189"/>
                    <a:pt x="12" y="189"/>
                    <a:pt x="12" y="189"/>
                  </a:cubicBezTo>
                  <a:cubicBezTo>
                    <a:pt x="13" y="189"/>
                    <a:pt x="13" y="189"/>
                    <a:pt x="14" y="188"/>
                  </a:cubicBezTo>
                  <a:cubicBezTo>
                    <a:pt x="10" y="186"/>
                    <a:pt x="10" y="186"/>
                    <a:pt x="10" y="186"/>
                  </a:cubicBezTo>
                  <a:cubicBezTo>
                    <a:pt x="12" y="189"/>
                    <a:pt x="12" y="189"/>
                    <a:pt x="12" y="189"/>
                  </a:cubicBezTo>
                  <a:cubicBezTo>
                    <a:pt x="10" y="186"/>
                    <a:pt x="10" y="186"/>
                    <a:pt x="10" y="186"/>
                  </a:cubicBezTo>
                  <a:cubicBezTo>
                    <a:pt x="11" y="190"/>
                    <a:pt x="11" y="190"/>
                    <a:pt x="11" y="190"/>
                  </a:cubicBezTo>
                  <a:cubicBezTo>
                    <a:pt x="11" y="190"/>
                    <a:pt x="11" y="190"/>
                    <a:pt x="12" y="189"/>
                  </a:cubicBezTo>
                  <a:cubicBezTo>
                    <a:pt x="10" y="186"/>
                    <a:pt x="10" y="186"/>
                    <a:pt x="10" y="186"/>
                  </a:cubicBezTo>
                  <a:cubicBezTo>
                    <a:pt x="11" y="190"/>
                    <a:pt x="11" y="190"/>
                    <a:pt x="11" y="190"/>
                  </a:cubicBezTo>
                  <a:cubicBezTo>
                    <a:pt x="10" y="186"/>
                    <a:pt x="10" y="186"/>
                    <a:pt x="10" y="186"/>
                  </a:cubicBezTo>
                  <a:cubicBezTo>
                    <a:pt x="10" y="190"/>
                    <a:pt x="10" y="190"/>
                    <a:pt x="10" y="190"/>
                  </a:cubicBezTo>
                  <a:cubicBezTo>
                    <a:pt x="11" y="190"/>
                    <a:pt x="11" y="190"/>
                    <a:pt x="11" y="190"/>
                  </a:cubicBezTo>
                  <a:cubicBezTo>
                    <a:pt x="10" y="186"/>
                    <a:pt x="10" y="186"/>
                    <a:pt x="10" y="186"/>
                  </a:cubicBezTo>
                  <a:cubicBezTo>
                    <a:pt x="10" y="190"/>
                    <a:pt x="10" y="190"/>
                    <a:pt x="10" y="190"/>
                  </a:cubicBezTo>
                  <a:cubicBezTo>
                    <a:pt x="10" y="187"/>
                    <a:pt x="10" y="187"/>
                    <a:pt x="10" y="187"/>
                  </a:cubicBezTo>
                  <a:cubicBezTo>
                    <a:pt x="10" y="190"/>
                    <a:pt x="10" y="190"/>
                    <a:pt x="10" y="190"/>
                  </a:cubicBezTo>
                  <a:cubicBezTo>
                    <a:pt x="10" y="190"/>
                    <a:pt x="10" y="190"/>
                    <a:pt x="10" y="190"/>
                  </a:cubicBezTo>
                  <a:cubicBezTo>
                    <a:pt x="10" y="187"/>
                    <a:pt x="10" y="187"/>
                    <a:pt x="10" y="187"/>
                  </a:cubicBezTo>
                  <a:cubicBezTo>
                    <a:pt x="10" y="190"/>
                    <a:pt x="10" y="190"/>
                    <a:pt x="10" y="190"/>
                  </a:cubicBezTo>
                  <a:cubicBezTo>
                    <a:pt x="10" y="190"/>
                    <a:pt x="10" y="190"/>
                    <a:pt x="10" y="190"/>
                  </a:cubicBezTo>
                  <a:cubicBezTo>
                    <a:pt x="10" y="190"/>
                    <a:pt x="10" y="190"/>
                    <a:pt x="10" y="190"/>
                  </a:cubicBezTo>
                  <a:cubicBezTo>
                    <a:pt x="10" y="190"/>
                    <a:pt x="10" y="190"/>
                    <a:pt x="10" y="190"/>
                  </a:cubicBezTo>
                  <a:cubicBezTo>
                    <a:pt x="10" y="190"/>
                    <a:pt x="10" y="190"/>
                    <a:pt x="10" y="190"/>
                  </a:cubicBezTo>
                  <a:cubicBezTo>
                    <a:pt x="10" y="190"/>
                    <a:pt x="10" y="190"/>
                    <a:pt x="10" y="190"/>
                  </a:cubicBezTo>
                  <a:cubicBezTo>
                    <a:pt x="10" y="190"/>
                    <a:pt x="10" y="190"/>
                    <a:pt x="11" y="190"/>
                  </a:cubicBezTo>
                  <a:cubicBezTo>
                    <a:pt x="14" y="191"/>
                    <a:pt x="20" y="193"/>
                    <a:pt x="27" y="196"/>
                  </a:cubicBezTo>
                  <a:cubicBezTo>
                    <a:pt x="38" y="200"/>
                    <a:pt x="52" y="205"/>
                    <a:pt x="63" y="209"/>
                  </a:cubicBezTo>
                  <a:cubicBezTo>
                    <a:pt x="69" y="211"/>
                    <a:pt x="74" y="212"/>
                    <a:pt x="77" y="214"/>
                  </a:cubicBezTo>
                  <a:cubicBezTo>
                    <a:pt x="81" y="215"/>
                    <a:pt x="83" y="216"/>
                    <a:pt x="83" y="216"/>
                  </a:cubicBezTo>
                  <a:cubicBezTo>
                    <a:pt x="85" y="216"/>
                    <a:pt x="87" y="216"/>
                    <a:pt x="88" y="214"/>
                  </a:cubicBezTo>
                  <a:cubicBezTo>
                    <a:pt x="89" y="212"/>
                    <a:pt x="88" y="209"/>
                    <a:pt x="86" y="208"/>
                  </a:cubicBezTo>
                  <a:cubicBezTo>
                    <a:pt x="14" y="163"/>
                    <a:pt x="14" y="163"/>
                    <a:pt x="14" y="163"/>
                  </a:cubicBezTo>
                  <a:cubicBezTo>
                    <a:pt x="12" y="167"/>
                    <a:pt x="12" y="167"/>
                    <a:pt x="12" y="167"/>
                  </a:cubicBezTo>
                  <a:cubicBezTo>
                    <a:pt x="16" y="169"/>
                    <a:pt x="16" y="169"/>
                    <a:pt x="16" y="169"/>
                  </a:cubicBezTo>
                  <a:cubicBezTo>
                    <a:pt x="12" y="167"/>
                    <a:pt x="12" y="167"/>
                    <a:pt x="12" y="167"/>
                  </a:cubicBezTo>
                  <a:cubicBezTo>
                    <a:pt x="14" y="170"/>
                    <a:pt x="14" y="170"/>
                    <a:pt x="14" y="170"/>
                  </a:cubicBezTo>
                  <a:cubicBezTo>
                    <a:pt x="15" y="170"/>
                    <a:pt x="15" y="170"/>
                    <a:pt x="16" y="169"/>
                  </a:cubicBezTo>
                  <a:cubicBezTo>
                    <a:pt x="12" y="167"/>
                    <a:pt x="12" y="167"/>
                    <a:pt x="12" y="167"/>
                  </a:cubicBezTo>
                  <a:cubicBezTo>
                    <a:pt x="14" y="170"/>
                    <a:pt x="14" y="170"/>
                    <a:pt x="14" y="170"/>
                  </a:cubicBezTo>
                  <a:cubicBezTo>
                    <a:pt x="12" y="167"/>
                    <a:pt x="12" y="167"/>
                    <a:pt x="12" y="167"/>
                  </a:cubicBezTo>
                  <a:cubicBezTo>
                    <a:pt x="13" y="171"/>
                    <a:pt x="13" y="171"/>
                    <a:pt x="13" y="171"/>
                  </a:cubicBezTo>
                  <a:cubicBezTo>
                    <a:pt x="13" y="171"/>
                    <a:pt x="14" y="171"/>
                    <a:pt x="14" y="170"/>
                  </a:cubicBezTo>
                  <a:cubicBezTo>
                    <a:pt x="12" y="167"/>
                    <a:pt x="12" y="167"/>
                    <a:pt x="12" y="167"/>
                  </a:cubicBezTo>
                  <a:cubicBezTo>
                    <a:pt x="13" y="171"/>
                    <a:pt x="13" y="171"/>
                    <a:pt x="13" y="171"/>
                  </a:cubicBezTo>
                  <a:cubicBezTo>
                    <a:pt x="12" y="167"/>
                    <a:pt x="12" y="167"/>
                    <a:pt x="12" y="167"/>
                  </a:cubicBezTo>
                  <a:cubicBezTo>
                    <a:pt x="12" y="171"/>
                    <a:pt x="12" y="171"/>
                    <a:pt x="12" y="171"/>
                  </a:cubicBezTo>
                  <a:cubicBezTo>
                    <a:pt x="13" y="171"/>
                    <a:pt x="13" y="171"/>
                    <a:pt x="13" y="171"/>
                  </a:cubicBezTo>
                  <a:cubicBezTo>
                    <a:pt x="12" y="167"/>
                    <a:pt x="12" y="167"/>
                    <a:pt x="12" y="167"/>
                  </a:cubicBezTo>
                  <a:cubicBezTo>
                    <a:pt x="12" y="171"/>
                    <a:pt x="12" y="171"/>
                    <a:pt x="12" y="171"/>
                  </a:cubicBezTo>
                  <a:cubicBezTo>
                    <a:pt x="12" y="169"/>
                    <a:pt x="12" y="169"/>
                    <a:pt x="12" y="169"/>
                  </a:cubicBezTo>
                  <a:cubicBezTo>
                    <a:pt x="12" y="171"/>
                    <a:pt x="12" y="171"/>
                    <a:pt x="12" y="171"/>
                  </a:cubicBezTo>
                  <a:cubicBezTo>
                    <a:pt x="12" y="171"/>
                    <a:pt x="12" y="171"/>
                    <a:pt x="12" y="171"/>
                  </a:cubicBezTo>
                  <a:cubicBezTo>
                    <a:pt x="12" y="169"/>
                    <a:pt x="12" y="169"/>
                    <a:pt x="12" y="169"/>
                  </a:cubicBezTo>
                  <a:cubicBezTo>
                    <a:pt x="12" y="171"/>
                    <a:pt x="12" y="171"/>
                    <a:pt x="12" y="171"/>
                  </a:cubicBezTo>
                  <a:cubicBezTo>
                    <a:pt x="12" y="171"/>
                    <a:pt x="13" y="171"/>
                    <a:pt x="14" y="171"/>
                  </a:cubicBezTo>
                  <a:cubicBezTo>
                    <a:pt x="17" y="172"/>
                    <a:pt x="23" y="174"/>
                    <a:pt x="31" y="177"/>
                  </a:cubicBezTo>
                  <a:cubicBezTo>
                    <a:pt x="42" y="181"/>
                    <a:pt x="56" y="186"/>
                    <a:pt x="68" y="191"/>
                  </a:cubicBezTo>
                  <a:cubicBezTo>
                    <a:pt x="73" y="193"/>
                    <a:pt x="78" y="195"/>
                    <a:pt x="82" y="196"/>
                  </a:cubicBezTo>
                  <a:cubicBezTo>
                    <a:pt x="86" y="198"/>
                    <a:pt x="88" y="199"/>
                    <a:pt x="88" y="199"/>
                  </a:cubicBezTo>
                  <a:cubicBezTo>
                    <a:pt x="90" y="199"/>
                    <a:pt x="92" y="199"/>
                    <a:pt x="93" y="197"/>
                  </a:cubicBezTo>
                  <a:cubicBezTo>
                    <a:pt x="94" y="195"/>
                    <a:pt x="93" y="192"/>
                    <a:pt x="92" y="191"/>
                  </a:cubicBezTo>
                  <a:cubicBezTo>
                    <a:pt x="13" y="142"/>
                    <a:pt x="13" y="142"/>
                    <a:pt x="13" y="142"/>
                  </a:cubicBezTo>
                  <a:cubicBezTo>
                    <a:pt x="11" y="146"/>
                    <a:pt x="11" y="146"/>
                    <a:pt x="11" y="146"/>
                  </a:cubicBezTo>
                  <a:cubicBezTo>
                    <a:pt x="15" y="148"/>
                    <a:pt x="15" y="148"/>
                    <a:pt x="15" y="148"/>
                  </a:cubicBezTo>
                  <a:cubicBezTo>
                    <a:pt x="11" y="146"/>
                    <a:pt x="11" y="146"/>
                    <a:pt x="11" y="146"/>
                  </a:cubicBezTo>
                  <a:cubicBezTo>
                    <a:pt x="13" y="150"/>
                    <a:pt x="13" y="150"/>
                    <a:pt x="13" y="150"/>
                  </a:cubicBezTo>
                  <a:cubicBezTo>
                    <a:pt x="14" y="149"/>
                    <a:pt x="14" y="149"/>
                    <a:pt x="15" y="148"/>
                  </a:cubicBezTo>
                  <a:cubicBezTo>
                    <a:pt x="11" y="146"/>
                    <a:pt x="11" y="146"/>
                    <a:pt x="11" y="146"/>
                  </a:cubicBezTo>
                  <a:cubicBezTo>
                    <a:pt x="13" y="150"/>
                    <a:pt x="13" y="150"/>
                    <a:pt x="13" y="150"/>
                  </a:cubicBezTo>
                  <a:cubicBezTo>
                    <a:pt x="11" y="146"/>
                    <a:pt x="11" y="146"/>
                    <a:pt x="11" y="146"/>
                  </a:cubicBezTo>
                  <a:cubicBezTo>
                    <a:pt x="12" y="150"/>
                    <a:pt x="12" y="150"/>
                    <a:pt x="12" y="150"/>
                  </a:cubicBezTo>
                  <a:cubicBezTo>
                    <a:pt x="12" y="150"/>
                    <a:pt x="13" y="150"/>
                    <a:pt x="13" y="150"/>
                  </a:cubicBezTo>
                  <a:cubicBezTo>
                    <a:pt x="11" y="146"/>
                    <a:pt x="11" y="146"/>
                    <a:pt x="11" y="146"/>
                  </a:cubicBezTo>
                  <a:cubicBezTo>
                    <a:pt x="12" y="150"/>
                    <a:pt x="12" y="150"/>
                    <a:pt x="12" y="150"/>
                  </a:cubicBezTo>
                  <a:cubicBezTo>
                    <a:pt x="11" y="146"/>
                    <a:pt x="11" y="146"/>
                    <a:pt x="11" y="146"/>
                  </a:cubicBezTo>
                  <a:cubicBezTo>
                    <a:pt x="11" y="150"/>
                    <a:pt x="11" y="150"/>
                    <a:pt x="11" y="150"/>
                  </a:cubicBezTo>
                  <a:cubicBezTo>
                    <a:pt x="12" y="150"/>
                    <a:pt x="12" y="150"/>
                    <a:pt x="12" y="150"/>
                  </a:cubicBezTo>
                  <a:cubicBezTo>
                    <a:pt x="11" y="146"/>
                    <a:pt x="11" y="146"/>
                    <a:pt x="11" y="146"/>
                  </a:cubicBezTo>
                  <a:cubicBezTo>
                    <a:pt x="11" y="150"/>
                    <a:pt x="11" y="150"/>
                    <a:pt x="11" y="150"/>
                  </a:cubicBezTo>
                  <a:cubicBezTo>
                    <a:pt x="11" y="146"/>
                    <a:pt x="11" y="146"/>
                    <a:pt x="11" y="146"/>
                  </a:cubicBezTo>
                  <a:cubicBezTo>
                    <a:pt x="11" y="150"/>
                    <a:pt x="11" y="150"/>
                    <a:pt x="11" y="150"/>
                  </a:cubicBezTo>
                  <a:cubicBezTo>
                    <a:pt x="11" y="150"/>
                    <a:pt x="11" y="150"/>
                    <a:pt x="11" y="150"/>
                  </a:cubicBezTo>
                  <a:cubicBezTo>
                    <a:pt x="11" y="146"/>
                    <a:pt x="11" y="146"/>
                    <a:pt x="11" y="146"/>
                  </a:cubicBezTo>
                  <a:cubicBezTo>
                    <a:pt x="11" y="150"/>
                    <a:pt x="11" y="150"/>
                    <a:pt x="11" y="150"/>
                  </a:cubicBezTo>
                  <a:cubicBezTo>
                    <a:pt x="11" y="148"/>
                    <a:pt x="11" y="148"/>
                    <a:pt x="11" y="148"/>
                  </a:cubicBezTo>
                  <a:cubicBezTo>
                    <a:pt x="10" y="150"/>
                    <a:pt x="10" y="150"/>
                    <a:pt x="10" y="150"/>
                  </a:cubicBezTo>
                  <a:cubicBezTo>
                    <a:pt x="11" y="150"/>
                    <a:pt x="11" y="150"/>
                    <a:pt x="11" y="150"/>
                  </a:cubicBezTo>
                  <a:cubicBezTo>
                    <a:pt x="11" y="148"/>
                    <a:pt x="11" y="148"/>
                    <a:pt x="11" y="148"/>
                  </a:cubicBezTo>
                  <a:cubicBezTo>
                    <a:pt x="10" y="150"/>
                    <a:pt x="10" y="150"/>
                    <a:pt x="10" y="150"/>
                  </a:cubicBezTo>
                  <a:cubicBezTo>
                    <a:pt x="10" y="150"/>
                    <a:pt x="11" y="150"/>
                    <a:pt x="12" y="150"/>
                  </a:cubicBezTo>
                  <a:cubicBezTo>
                    <a:pt x="17" y="152"/>
                    <a:pt x="35" y="159"/>
                    <a:pt x="52" y="165"/>
                  </a:cubicBezTo>
                  <a:cubicBezTo>
                    <a:pt x="60" y="168"/>
                    <a:pt x="68" y="171"/>
                    <a:pt x="74" y="174"/>
                  </a:cubicBezTo>
                  <a:cubicBezTo>
                    <a:pt x="80" y="176"/>
                    <a:pt x="83" y="177"/>
                    <a:pt x="84" y="177"/>
                  </a:cubicBezTo>
                  <a:cubicBezTo>
                    <a:pt x="85" y="178"/>
                    <a:pt x="88" y="177"/>
                    <a:pt x="89" y="175"/>
                  </a:cubicBezTo>
                  <a:cubicBezTo>
                    <a:pt x="89" y="175"/>
                    <a:pt x="89" y="174"/>
                    <a:pt x="89" y="173"/>
                  </a:cubicBezTo>
                  <a:cubicBezTo>
                    <a:pt x="89" y="172"/>
                    <a:pt x="89" y="171"/>
                    <a:pt x="89" y="171"/>
                  </a:cubicBezTo>
                  <a:cubicBezTo>
                    <a:pt x="88" y="170"/>
                    <a:pt x="88" y="170"/>
                    <a:pt x="88" y="169"/>
                  </a:cubicBezTo>
                  <a:cubicBezTo>
                    <a:pt x="87" y="169"/>
                    <a:pt x="86" y="168"/>
                    <a:pt x="85" y="168"/>
                  </a:cubicBezTo>
                  <a:cubicBezTo>
                    <a:pt x="82" y="165"/>
                    <a:pt x="77" y="162"/>
                    <a:pt x="70" y="158"/>
                  </a:cubicBezTo>
                  <a:cubicBezTo>
                    <a:pt x="50" y="145"/>
                    <a:pt x="19" y="127"/>
                    <a:pt x="19" y="127"/>
                  </a:cubicBezTo>
                  <a:cubicBezTo>
                    <a:pt x="17" y="130"/>
                    <a:pt x="17" y="130"/>
                    <a:pt x="17" y="130"/>
                  </a:cubicBezTo>
                  <a:cubicBezTo>
                    <a:pt x="15" y="134"/>
                    <a:pt x="15" y="134"/>
                    <a:pt x="15" y="134"/>
                  </a:cubicBezTo>
                  <a:cubicBezTo>
                    <a:pt x="15" y="134"/>
                    <a:pt x="33" y="142"/>
                    <a:pt x="51" y="149"/>
                  </a:cubicBezTo>
                  <a:cubicBezTo>
                    <a:pt x="60" y="153"/>
                    <a:pt x="69" y="156"/>
                    <a:pt x="76" y="159"/>
                  </a:cubicBezTo>
                  <a:cubicBezTo>
                    <a:pt x="79" y="160"/>
                    <a:pt x="82" y="162"/>
                    <a:pt x="84" y="162"/>
                  </a:cubicBezTo>
                  <a:cubicBezTo>
                    <a:pt x="85" y="163"/>
                    <a:pt x="86" y="163"/>
                    <a:pt x="87" y="163"/>
                  </a:cubicBezTo>
                  <a:cubicBezTo>
                    <a:pt x="88" y="164"/>
                    <a:pt x="88" y="164"/>
                    <a:pt x="88" y="164"/>
                  </a:cubicBezTo>
                  <a:cubicBezTo>
                    <a:pt x="88" y="164"/>
                    <a:pt x="88" y="164"/>
                    <a:pt x="88" y="164"/>
                  </a:cubicBezTo>
                  <a:cubicBezTo>
                    <a:pt x="88" y="164"/>
                    <a:pt x="88" y="164"/>
                    <a:pt x="88" y="164"/>
                  </a:cubicBezTo>
                  <a:cubicBezTo>
                    <a:pt x="89" y="164"/>
                    <a:pt x="89" y="164"/>
                    <a:pt x="89" y="164"/>
                  </a:cubicBezTo>
                  <a:cubicBezTo>
                    <a:pt x="90" y="164"/>
                    <a:pt x="90" y="164"/>
                    <a:pt x="91" y="164"/>
                  </a:cubicBezTo>
                  <a:cubicBezTo>
                    <a:pt x="91" y="164"/>
                    <a:pt x="92" y="163"/>
                    <a:pt x="92" y="163"/>
                  </a:cubicBezTo>
                  <a:cubicBezTo>
                    <a:pt x="93" y="162"/>
                    <a:pt x="94" y="160"/>
                    <a:pt x="94" y="159"/>
                  </a:cubicBezTo>
                  <a:cubicBezTo>
                    <a:pt x="93" y="158"/>
                    <a:pt x="93" y="157"/>
                    <a:pt x="92" y="156"/>
                  </a:cubicBezTo>
                  <a:cubicBezTo>
                    <a:pt x="21" y="112"/>
                    <a:pt x="21" y="112"/>
                    <a:pt x="21" y="112"/>
                  </a:cubicBezTo>
                  <a:cubicBezTo>
                    <a:pt x="19" y="115"/>
                    <a:pt x="19" y="115"/>
                    <a:pt x="19" y="115"/>
                  </a:cubicBezTo>
                  <a:cubicBezTo>
                    <a:pt x="22" y="118"/>
                    <a:pt x="22" y="118"/>
                    <a:pt x="22" y="118"/>
                  </a:cubicBezTo>
                  <a:cubicBezTo>
                    <a:pt x="19" y="115"/>
                    <a:pt x="19" y="115"/>
                    <a:pt x="19" y="115"/>
                  </a:cubicBezTo>
                  <a:cubicBezTo>
                    <a:pt x="21" y="119"/>
                    <a:pt x="21" y="119"/>
                    <a:pt x="21" y="119"/>
                  </a:cubicBezTo>
                  <a:cubicBezTo>
                    <a:pt x="22" y="119"/>
                    <a:pt x="22" y="118"/>
                    <a:pt x="22" y="118"/>
                  </a:cubicBezTo>
                  <a:cubicBezTo>
                    <a:pt x="19" y="115"/>
                    <a:pt x="19" y="115"/>
                    <a:pt x="19" y="115"/>
                  </a:cubicBezTo>
                  <a:cubicBezTo>
                    <a:pt x="21" y="119"/>
                    <a:pt x="21" y="119"/>
                    <a:pt x="21" y="119"/>
                  </a:cubicBezTo>
                  <a:cubicBezTo>
                    <a:pt x="19" y="115"/>
                    <a:pt x="19" y="115"/>
                    <a:pt x="19" y="115"/>
                  </a:cubicBezTo>
                  <a:cubicBezTo>
                    <a:pt x="20" y="120"/>
                    <a:pt x="20" y="120"/>
                    <a:pt x="20" y="120"/>
                  </a:cubicBezTo>
                  <a:cubicBezTo>
                    <a:pt x="20" y="120"/>
                    <a:pt x="20" y="119"/>
                    <a:pt x="21" y="119"/>
                  </a:cubicBezTo>
                  <a:cubicBezTo>
                    <a:pt x="19" y="115"/>
                    <a:pt x="19" y="115"/>
                    <a:pt x="19" y="115"/>
                  </a:cubicBezTo>
                  <a:cubicBezTo>
                    <a:pt x="20" y="120"/>
                    <a:pt x="20" y="120"/>
                    <a:pt x="20" y="120"/>
                  </a:cubicBezTo>
                  <a:cubicBezTo>
                    <a:pt x="19" y="116"/>
                    <a:pt x="19" y="116"/>
                    <a:pt x="19" y="116"/>
                  </a:cubicBezTo>
                  <a:cubicBezTo>
                    <a:pt x="19" y="120"/>
                    <a:pt x="19" y="120"/>
                    <a:pt x="19" y="120"/>
                  </a:cubicBezTo>
                  <a:cubicBezTo>
                    <a:pt x="19" y="120"/>
                    <a:pt x="19" y="120"/>
                    <a:pt x="20" y="120"/>
                  </a:cubicBezTo>
                  <a:cubicBezTo>
                    <a:pt x="19" y="116"/>
                    <a:pt x="19" y="116"/>
                    <a:pt x="19" y="116"/>
                  </a:cubicBezTo>
                  <a:cubicBezTo>
                    <a:pt x="19" y="120"/>
                    <a:pt x="19" y="120"/>
                    <a:pt x="19" y="120"/>
                  </a:cubicBezTo>
                  <a:cubicBezTo>
                    <a:pt x="19" y="116"/>
                    <a:pt x="19" y="116"/>
                    <a:pt x="19" y="116"/>
                  </a:cubicBezTo>
                  <a:cubicBezTo>
                    <a:pt x="18" y="120"/>
                    <a:pt x="18" y="120"/>
                    <a:pt x="18" y="120"/>
                  </a:cubicBezTo>
                  <a:cubicBezTo>
                    <a:pt x="18" y="120"/>
                    <a:pt x="18" y="120"/>
                    <a:pt x="19" y="120"/>
                  </a:cubicBezTo>
                  <a:cubicBezTo>
                    <a:pt x="19" y="116"/>
                    <a:pt x="19" y="116"/>
                    <a:pt x="19" y="116"/>
                  </a:cubicBezTo>
                  <a:cubicBezTo>
                    <a:pt x="18" y="120"/>
                    <a:pt x="18" y="120"/>
                    <a:pt x="18" y="120"/>
                  </a:cubicBezTo>
                  <a:cubicBezTo>
                    <a:pt x="18" y="118"/>
                    <a:pt x="18" y="118"/>
                    <a:pt x="18" y="118"/>
                  </a:cubicBezTo>
                  <a:cubicBezTo>
                    <a:pt x="18" y="120"/>
                    <a:pt x="18" y="120"/>
                    <a:pt x="18" y="120"/>
                  </a:cubicBezTo>
                  <a:cubicBezTo>
                    <a:pt x="18" y="120"/>
                    <a:pt x="18" y="120"/>
                    <a:pt x="18" y="120"/>
                  </a:cubicBezTo>
                  <a:cubicBezTo>
                    <a:pt x="18" y="118"/>
                    <a:pt x="18" y="118"/>
                    <a:pt x="18" y="118"/>
                  </a:cubicBezTo>
                  <a:cubicBezTo>
                    <a:pt x="18" y="120"/>
                    <a:pt x="18" y="120"/>
                    <a:pt x="18" y="120"/>
                  </a:cubicBezTo>
                  <a:cubicBezTo>
                    <a:pt x="18" y="120"/>
                    <a:pt x="18" y="120"/>
                    <a:pt x="19" y="120"/>
                  </a:cubicBezTo>
                  <a:cubicBezTo>
                    <a:pt x="22" y="121"/>
                    <a:pt x="27" y="124"/>
                    <a:pt x="34" y="127"/>
                  </a:cubicBezTo>
                  <a:cubicBezTo>
                    <a:pt x="45" y="131"/>
                    <a:pt x="59" y="137"/>
                    <a:pt x="70" y="142"/>
                  </a:cubicBezTo>
                  <a:cubicBezTo>
                    <a:pt x="76" y="144"/>
                    <a:pt x="81" y="146"/>
                    <a:pt x="85" y="148"/>
                  </a:cubicBezTo>
                  <a:cubicBezTo>
                    <a:pt x="87" y="149"/>
                    <a:pt x="89" y="149"/>
                    <a:pt x="90" y="150"/>
                  </a:cubicBezTo>
                  <a:cubicBezTo>
                    <a:pt x="91" y="150"/>
                    <a:pt x="92" y="150"/>
                    <a:pt x="92" y="150"/>
                  </a:cubicBezTo>
                  <a:cubicBezTo>
                    <a:pt x="93" y="150"/>
                    <a:pt x="93" y="151"/>
                    <a:pt x="94" y="151"/>
                  </a:cubicBezTo>
                  <a:cubicBezTo>
                    <a:pt x="94" y="151"/>
                    <a:pt x="95" y="151"/>
                    <a:pt x="95" y="150"/>
                  </a:cubicBezTo>
                  <a:cubicBezTo>
                    <a:pt x="96" y="150"/>
                    <a:pt x="96" y="150"/>
                    <a:pt x="97" y="150"/>
                  </a:cubicBezTo>
                  <a:cubicBezTo>
                    <a:pt x="97" y="150"/>
                    <a:pt x="98" y="149"/>
                    <a:pt x="98" y="149"/>
                  </a:cubicBezTo>
                  <a:cubicBezTo>
                    <a:pt x="98" y="148"/>
                    <a:pt x="99" y="147"/>
                    <a:pt x="99" y="146"/>
                  </a:cubicBezTo>
                  <a:cubicBezTo>
                    <a:pt x="99" y="145"/>
                    <a:pt x="98" y="145"/>
                    <a:pt x="98" y="144"/>
                  </a:cubicBezTo>
                  <a:cubicBezTo>
                    <a:pt x="98" y="143"/>
                    <a:pt x="97" y="143"/>
                    <a:pt x="97" y="143"/>
                  </a:cubicBezTo>
                  <a:cubicBezTo>
                    <a:pt x="97" y="143"/>
                    <a:pt x="97" y="143"/>
                    <a:pt x="97" y="143"/>
                  </a:cubicBezTo>
                  <a:cubicBezTo>
                    <a:pt x="96" y="142"/>
                    <a:pt x="96" y="142"/>
                    <a:pt x="95" y="142"/>
                  </a:cubicBezTo>
                  <a:cubicBezTo>
                    <a:pt x="93" y="140"/>
                    <a:pt x="87" y="137"/>
                    <a:pt x="80" y="133"/>
                  </a:cubicBezTo>
                  <a:cubicBezTo>
                    <a:pt x="70" y="127"/>
                    <a:pt x="57" y="119"/>
                    <a:pt x="47" y="113"/>
                  </a:cubicBezTo>
                  <a:cubicBezTo>
                    <a:pt x="42" y="110"/>
                    <a:pt x="37" y="107"/>
                    <a:pt x="34" y="105"/>
                  </a:cubicBezTo>
                  <a:cubicBezTo>
                    <a:pt x="33" y="104"/>
                    <a:pt x="31" y="103"/>
                    <a:pt x="31" y="102"/>
                  </a:cubicBezTo>
                  <a:cubicBezTo>
                    <a:pt x="30" y="102"/>
                    <a:pt x="30" y="101"/>
                    <a:pt x="30" y="101"/>
                  </a:cubicBezTo>
                  <a:cubicBezTo>
                    <a:pt x="28" y="103"/>
                    <a:pt x="28" y="103"/>
                    <a:pt x="28" y="103"/>
                  </a:cubicBezTo>
                  <a:cubicBezTo>
                    <a:pt x="30" y="102"/>
                    <a:pt x="30" y="102"/>
                    <a:pt x="30" y="102"/>
                  </a:cubicBezTo>
                  <a:cubicBezTo>
                    <a:pt x="30" y="101"/>
                    <a:pt x="30" y="101"/>
                    <a:pt x="30" y="101"/>
                  </a:cubicBezTo>
                  <a:cubicBezTo>
                    <a:pt x="28" y="103"/>
                    <a:pt x="28" y="103"/>
                    <a:pt x="28" y="103"/>
                  </a:cubicBezTo>
                  <a:cubicBezTo>
                    <a:pt x="30" y="102"/>
                    <a:pt x="30" y="102"/>
                    <a:pt x="30" y="102"/>
                  </a:cubicBezTo>
                  <a:cubicBezTo>
                    <a:pt x="27" y="104"/>
                    <a:pt x="27" y="104"/>
                    <a:pt x="27" y="104"/>
                  </a:cubicBezTo>
                  <a:cubicBezTo>
                    <a:pt x="31" y="104"/>
                    <a:pt x="31" y="104"/>
                    <a:pt x="31" y="104"/>
                  </a:cubicBezTo>
                  <a:cubicBezTo>
                    <a:pt x="31" y="102"/>
                    <a:pt x="30" y="102"/>
                    <a:pt x="30" y="102"/>
                  </a:cubicBezTo>
                  <a:cubicBezTo>
                    <a:pt x="27" y="104"/>
                    <a:pt x="27" y="104"/>
                    <a:pt x="27" y="104"/>
                  </a:cubicBezTo>
                  <a:cubicBezTo>
                    <a:pt x="31" y="104"/>
                    <a:pt x="31" y="104"/>
                    <a:pt x="31" y="104"/>
                  </a:cubicBezTo>
                  <a:cubicBezTo>
                    <a:pt x="27" y="104"/>
                    <a:pt x="27" y="104"/>
                    <a:pt x="27" y="104"/>
                  </a:cubicBezTo>
                  <a:cubicBezTo>
                    <a:pt x="30" y="106"/>
                    <a:pt x="30" y="106"/>
                    <a:pt x="30" y="106"/>
                  </a:cubicBezTo>
                  <a:cubicBezTo>
                    <a:pt x="31" y="105"/>
                    <a:pt x="31" y="105"/>
                    <a:pt x="31" y="104"/>
                  </a:cubicBezTo>
                  <a:cubicBezTo>
                    <a:pt x="27" y="104"/>
                    <a:pt x="27" y="104"/>
                    <a:pt x="27" y="104"/>
                  </a:cubicBezTo>
                  <a:cubicBezTo>
                    <a:pt x="30" y="106"/>
                    <a:pt x="30" y="106"/>
                    <a:pt x="30" y="106"/>
                  </a:cubicBezTo>
                  <a:cubicBezTo>
                    <a:pt x="30" y="106"/>
                    <a:pt x="30" y="106"/>
                    <a:pt x="30" y="106"/>
                  </a:cubicBezTo>
                  <a:cubicBezTo>
                    <a:pt x="27" y="104"/>
                    <a:pt x="27" y="104"/>
                    <a:pt x="27" y="104"/>
                  </a:cubicBezTo>
                  <a:cubicBezTo>
                    <a:pt x="29" y="107"/>
                    <a:pt x="29" y="107"/>
                    <a:pt x="29" y="107"/>
                  </a:cubicBezTo>
                  <a:cubicBezTo>
                    <a:pt x="29" y="107"/>
                    <a:pt x="30" y="107"/>
                    <a:pt x="30" y="106"/>
                  </a:cubicBezTo>
                  <a:cubicBezTo>
                    <a:pt x="27" y="104"/>
                    <a:pt x="27" y="104"/>
                    <a:pt x="27" y="104"/>
                  </a:cubicBezTo>
                  <a:cubicBezTo>
                    <a:pt x="29" y="107"/>
                    <a:pt x="29" y="107"/>
                    <a:pt x="29" y="107"/>
                  </a:cubicBezTo>
                  <a:cubicBezTo>
                    <a:pt x="27" y="104"/>
                    <a:pt x="27" y="104"/>
                    <a:pt x="27" y="104"/>
                  </a:cubicBezTo>
                  <a:cubicBezTo>
                    <a:pt x="27" y="108"/>
                    <a:pt x="27" y="108"/>
                    <a:pt x="27" y="108"/>
                  </a:cubicBezTo>
                  <a:cubicBezTo>
                    <a:pt x="28" y="108"/>
                    <a:pt x="28" y="108"/>
                    <a:pt x="29" y="107"/>
                  </a:cubicBezTo>
                  <a:cubicBezTo>
                    <a:pt x="27" y="104"/>
                    <a:pt x="27" y="104"/>
                    <a:pt x="27" y="104"/>
                  </a:cubicBezTo>
                  <a:cubicBezTo>
                    <a:pt x="27" y="108"/>
                    <a:pt x="27" y="108"/>
                    <a:pt x="27" y="108"/>
                  </a:cubicBezTo>
                  <a:cubicBezTo>
                    <a:pt x="27" y="105"/>
                    <a:pt x="27" y="105"/>
                    <a:pt x="27" y="105"/>
                  </a:cubicBezTo>
                  <a:cubicBezTo>
                    <a:pt x="27" y="108"/>
                    <a:pt x="27" y="108"/>
                    <a:pt x="27" y="108"/>
                  </a:cubicBezTo>
                  <a:cubicBezTo>
                    <a:pt x="27" y="108"/>
                    <a:pt x="27" y="108"/>
                    <a:pt x="27" y="108"/>
                  </a:cubicBezTo>
                  <a:cubicBezTo>
                    <a:pt x="27" y="105"/>
                    <a:pt x="27" y="105"/>
                    <a:pt x="27" y="105"/>
                  </a:cubicBezTo>
                  <a:cubicBezTo>
                    <a:pt x="27" y="108"/>
                    <a:pt x="27" y="108"/>
                    <a:pt x="27" y="108"/>
                  </a:cubicBezTo>
                  <a:cubicBezTo>
                    <a:pt x="27" y="107"/>
                    <a:pt x="27" y="107"/>
                    <a:pt x="27" y="107"/>
                  </a:cubicBezTo>
                  <a:cubicBezTo>
                    <a:pt x="27" y="108"/>
                    <a:pt x="27" y="108"/>
                    <a:pt x="27" y="108"/>
                  </a:cubicBezTo>
                  <a:cubicBezTo>
                    <a:pt x="27" y="108"/>
                    <a:pt x="27" y="108"/>
                    <a:pt x="27" y="108"/>
                  </a:cubicBezTo>
                  <a:cubicBezTo>
                    <a:pt x="27" y="107"/>
                    <a:pt x="27" y="107"/>
                    <a:pt x="27" y="107"/>
                  </a:cubicBezTo>
                  <a:cubicBezTo>
                    <a:pt x="27" y="108"/>
                    <a:pt x="27" y="108"/>
                    <a:pt x="27" y="108"/>
                  </a:cubicBezTo>
                  <a:cubicBezTo>
                    <a:pt x="27" y="108"/>
                    <a:pt x="27" y="108"/>
                    <a:pt x="28" y="108"/>
                  </a:cubicBezTo>
                  <a:cubicBezTo>
                    <a:pt x="31" y="109"/>
                    <a:pt x="37" y="111"/>
                    <a:pt x="44" y="113"/>
                  </a:cubicBezTo>
                  <a:cubicBezTo>
                    <a:pt x="54" y="116"/>
                    <a:pt x="67" y="120"/>
                    <a:pt x="77" y="124"/>
                  </a:cubicBezTo>
                  <a:cubicBezTo>
                    <a:pt x="83" y="126"/>
                    <a:pt x="87" y="127"/>
                    <a:pt x="90" y="128"/>
                  </a:cubicBezTo>
                  <a:cubicBezTo>
                    <a:pt x="94" y="129"/>
                    <a:pt x="96" y="130"/>
                    <a:pt x="96" y="130"/>
                  </a:cubicBezTo>
                  <a:cubicBezTo>
                    <a:pt x="98" y="131"/>
                    <a:pt x="100" y="130"/>
                    <a:pt x="101" y="128"/>
                  </a:cubicBezTo>
                  <a:cubicBezTo>
                    <a:pt x="102" y="126"/>
                    <a:pt x="101" y="123"/>
                    <a:pt x="99" y="122"/>
                  </a:cubicBezTo>
                  <a:cubicBezTo>
                    <a:pt x="34" y="81"/>
                    <a:pt x="34" y="81"/>
                    <a:pt x="34" y="81"/>
                  </a:cubicBezTo>
                  <a:cubicBezTo>
                    <a:pt x="32" y="85"/>
                    <a:pt x="32" y="85"/>
                    <a:pt x="32" y="85"/>
                  </a:cubicBezTo>
                  <a:cubicBezTo>
                    <a:pt x="30" y="89"/>
                    <a:pt x="30" y="89"/>
                    <a:pt x="30" y="89"/>
                  </a:cubicBezTo>
                  <a:cubicBezTo>
                    <a:pt x="30" y="89"/>
                    <a:pt x="46" y="96"/>
                    <a:pt x="63" y="103"/>
                  </a:cubicBezTo>
                  <a:cubicBezTo>
                    <a:pt x="71" y="107"/>
                    <a:pt x="79" y="110"/>
                    <a:pt x="86" y="113"/>
                  </a:cubicBezTo>
                  <a:cubicBezTo>
                    <a:pt x="90" y="114"/>
                    <a:pt x="92" y="115"/>
                    <a:pt x="95" y="116"/>
                  </a:cubicBezTo>
                  <a:cubicBezTo>
                    <a:pt x="96" y="117"/>
                    <a:pt x="97" y="117"/>
                    <a:pt x="98" y="117"/>
                  </a:cubicBezTo>
                  <a:cubicBezTo>
                    <a:pt x="98" y="117"/>
                    <a:pt x="99" y="117"/>
                    <a:pt x="99" y="118"/>
                  </a:cubicBezTo>
                  <a:cubicBezTo>
                    <a:pt x="100" y="118"/>
                    <a:pt x="100" y="118"/>
                    <a:pt x="101" y="118"/>
                  </a:cubicBezTo>
                  <a:cubicBezTo>
                    <a:pt x="101" y="118"/>
                    <a:pt x="101" y="118"/>
                    <a:pt x="102" y="118"/>
                  </a:cubicBezTo>
                  <a:cubicBezTo>
                    <a:pt x="102" y="117"/>
                    <a:pt x="103" y="117"/>
                    <a:pt x="103" y="117"/>
                  </a:cubicBezTo>
                  <a:cubicBezTo>
                    <a:pt x="104" y="117"/>
                    <a:pt x="104" y="116"/>
                    <a:pt x="105" y="116"/>
                  </a:cubicBezTo>
                  <a:cubicBezTo>
                    <a:pt x="105" y="115"/>
                    <a:pt x="105" y="113"/>
                    <a:pt x="105" y="112"/>
                  </a:cubicBezTo>
                  <a:cubicBezTo>
                    <a:pt x="105" y="111"/>
                    <a:pt x="104" y="110"/>
                    <a:pt x="103" y="110"/>
                  </a:cubicBezTo>
                  <a:cubicBezTo>
                    <a:pt x="103" y="110"/>
                    <a:pt x="99" y="107"/>
                    <a:pt x="93" y="104"/>
                  </a:cubicBezTo>
                  <a:cubicBezTo>
                    <a:pt x="84" y="98"/>
                    <a:pt x="70" y="90"/>
                    <a:pt x="58" y="83"/>
                  </a:cubicBezTo>
                  <a:cubicBezTo>
                    <a:pt x="53" y="79"/>
                    <a:pt x="47" y="76"/>
                    <a:pt x="44" y="74"/>
                  </a:cubicBezTo>
                  <a:cubicBezTo>
                    <a:pt x="42" y="72"/>
                    <a:pt x="40" y="71"/>
                    <a:pt x="40" y="71"/>
                  </a:cubicBezTo>
                  <a:cubicBezTo>
                    <a:pt x="39" y="70"/>
                    <a:pt x="39" y="70"/>
                    <a:pt x="39" y="70"/>
                  </a:cubicBezTo>
                  <a:cubicBezTo>
                    <a:pt x="39" y="70"/>
                    <a:pt x="39" y="70"/>
                    <a:pt x="39" y="70"/>
                  </a:cubicBezTo>
                  <a:cubicBezTo>
                    <a:pt x="37" y="71"/>
                    <a:pt x="37" y="71"/>
                    <a:pt x="37" y="71"/>
                  </a:cubicBezTo>
                  <a:cubicBezTo>
                    <a:pt x="39" y="70"/>
                    <a:pt x="39" y="70"/>
                    <a:pt x="39" y="70"/>
                  </a:cubicBezTo>
                  <a:cubicBezTo>
                    <a:pt x="39" y="70"/>
                    <a:pt x="39" y="70"/>
                    <a:pt x="39" y="70"/>
                  </a:cubicBezTo>
                  <a:cubicBezTo>
                    <a:pt x="37" y="71"/>
                    <a:pt x="37" y="71"/>
                    <a:pt x="37" y="71"/>
                  </a:cubicBezTo>
                  <a:cubicBezTo>
                    <a:pt x="39" y="70"/>
                    <a:pt x="39" y="70"/>
                    <a:pt x="39" y="70"/>
                  </a:cubicBezTo>
                  <a:cubicBezTo>
                    <a:pt x="36" y="72"/>
                    <a:pt x="36" y="72"/>
                    <a:pt x="36" y="72"/>
                  </a:cubicBezTo>
                  <a:cubicBezTo>
                    <a:pt x="40" y="72"/>
                    <a:pt x="40" y="72"/>
                    <a:pt x="40" y="72"/>
                  </a:cubicBezTo>
                  <a:cubicBezTo>
                    <a:pt x="40" y="71"/>
                    <a:pt x="39" y="71"/>
                    <a:pt x="39" y="70"/>
                  </a:cubicBezTo>
                  <a:cubicBezTo>
                    <a:pt x="36" y="72"/>
                    <a:pt x="36" y="72"/>
                    <a:pt x="36" y="72"/>
                  </a:cubicBezTo>
                  <a:cubicBezTo>
                    <a:pt x="40" y="72"/>
                    <a:pt x="40" y="72"/>
                    <a:pt x="40" y="72"/>
                  </a:cubicBezTo>
                  <a:cubicBezTo>
                    <a:pt x="35" y="72"/>
                    <a:pt x="35" y="72"/>
                    <a:pt x="35" y="72"/>
                  </a:cubicBezTo>
                  <a:cubicBezTo>
                    <a:pt x="39" y="75"/>
                    <a:pt x="39" y="75"/>
                    <a:pt x="39" y="75"/>
                  </a:cubicBezTo>
                  <a:cubicBezTo>
                    <a:pt x="39" y="74"/>
                    <a:pt x="40" y="73"/>
                    <a:pt x="40" y="72"/>
                  </a:cubicBezTo>
                  <a:cubicBezTo>
                    <a:pt x="35" y="72"/>
                    <a:pt x="35" y="72"/>
                    <a:pt x="35" y="72"/>
                  </a:cubicBezTo>
                  <a:cubicBezTo>
                    <a:pt x="39" y="75"/>
                    <a:pt x="39" y="75"/>
                    <a:pt x="39" y="75"/>
                  </a:cubicBezTo>
                  <a:cubicBezTo>
                    <a:pt x="39" y="75"/>
                    <a:pt x="39" y="75"/>
                    <a:pt x="39" y="75"/>
                  </a:cubicBezTo>
                  <a:cubicBezTo>
                    <a:pt x="35" y="72"/>
                    <a:pt x="35" y="72"/>
                    <a:pt x="35" y="72"/>
                  </a:cubicBezTo>
                  <a:cubicBezTo>
                    <a:pt x="38" y="76"/>
                    <a:pt x="38" y="76"/>
                    <a:pt x="38" y="76"/>
                  </a:cubicBezTo>
                  <a:cubicBezTo>
                    <a:pt x="38" y="76"/>
                    <a:pt x="39" y="75"/>
                    <a:pt x="39" y="75"/>
                  </a:cubicBezTo>
                  <a:cubicBezTo>
                    <a:pt x="35" y="72"/>
                    <a:pt x="35" y="72"/>
                    <a:pt x="35" y="72"/>
                  </a:cubicBezTo>
                  <a:cubicBezTo>
                    <a:pt x="38" y="76"/>
                    <a:pt x="38" y="76"/>
                    <a:pt x="38" y="76"/>
                  </a:cubicBezTo>
                  <a:cubicBezTo>
                    <a:pt x="35" y="72"/>
                    <a:pt x="35" y="72"/>
                    <a:pt x="35" y="72"/>
                  </a:cubicBezTo>
                  <a:cubicBezTo>
                    <a:pt x="36" y="77"/>
                    <a:pt x="36" y="77"/>
                    <a:pt x="36" y="77"/>
                  </a:cubicBezTo>
                  <a:cubicBezTo>
                    <a:pt x="37" y="76"/>
                    <a:pt x="37" y="76"/>
                    <a:pt x="38" y="76"/>
                  </a:cubicBezTo>
                  <a:cubicBezTo>
                    <a:pt x="35" y="72"/>
                    <a:pt x="35" y="72"/>
                    <a:pt x="35" y="72"/>
                  </a:cubicBezTo>
                  <a:cubicBezTo>
                    <a:pt x="36" y="77"/>
                    <a:pt x="36" y="77"/>
                    <a:pt x="36" y="77"/>
                  </a:cubicBezTo>
                  <a:cubicBezTo>
                    <a:pt x="36" y="73"/>
                    <a:pt x="36" y="73"/>
                    <a:pt x="36" y="73"/>
                  </a:cubicBezTo>
                  <a:cubicBezTo>
                    <a:pt x="36" y="77"/>
                    <a:pt x="36" y="77"/>
                    <a:pt x="36" y="77"/>
                  </a:cubicBezTo>
                  <a:cubicBezTo>
                    <a:pt x="36" y="77"/>
                    <a:pt x="36" y="77"/>
                    <a:pt x="36" y="77"/>
                  </a:cubicBezTo>
                  <a:cubicBezTo>
                    <a:pt x="36" y="73"/>
                    <a:pt x="36" y="73"/>
                    <a:pt x="36" y="73"/>
                  </a:cubicBezTo>
                  <a:cubicBezTo>
                    <a:pt x="36" y="77"/>
                    <a:pt x="36" y="77"/>
                    <a:pt x="36" y="77"/>
                  </a:cubicBezTo>
                  <a:cubicBezTo>
                    <a:pt x="36" y="74"/>
                    <a:pt x="36" y="74"/>
                    <a:pt x="36" y="74"/>
                  </a:cubicBezTo>
                  <a:cubicBezTo>
                    <a:pt x="35" y="77"/>
                    <a:pt x="35" y="77"/>
                    <a:pt x="35" y="77"/>
                  </a:cubicBezTo>
                  <a:cubicBezTo>
                    <a:pt x="36" y="77"/>
                    <a:pt x="36" y="77"/>
                    <a:pt x="36" y="77"/>
                  </a:cubicBezTo>
                  <a:cubicBezTo>
                    <a:pt x="36" y="74"/>
                    <a:pt x="36" y="74"/>
                    <a:pt x="36" y="74"/>
                  </a:cubicBezTo>
                  <a:cubicBezTo>
                    <a:pt x="35" y="77"/>
                    <a:pt x="35" y="77"/>
                    <a:pt x="35" y="77"/>
                  </a:cubicBezTo>
                  <a:cubicBezTo>
                    <a:pt x="35" y="76"/>
                    <a:pt x="35" y="76"/>
                    <a:pt x="35" y="76"/>
                  </a:cubicBezTo>
                  <a:cubicBezTo>
                    <a:pt x="35" y="77"/>
                    <a:pt x="35" y="77"/>
                    <a:pt x="35" y="77"/>
                  </a:cubicBezTo>
                  <a:cubicBezTo>
                    <a:pt x="35" y="77"/>
                    <a:pt x="35" y="77"/>
                    <a:pt x="35" y="77"/>
                  </a:cubicBezTo>
                  <a:cubicBezTo>
                    <a:pt x="35" y="76"/>
                    <a:pt x="35" y="76"/>
                    <a:pt x="35" y="76"/>
                  </a:cubicBezTo>
                  <a:cubicBezTo>
                    <a:pt x="35" y="77"/>
                    <a:pt x="35" y="77"/>
                    <a:pt x="35" y="77"/>
                  </a:cubicBezTo>
                  <a:cubicBezTo>
                    <a:pt x="35" y="77"/>
                    <a:pt x="36" y="77"/>
                    <a:pt x="37" y="77"/>
                  </a:cubicBezTo>
                  <a:cubicBezTo>
                    <a:pt x="39" y="78"/>
                    <a:pt x="45" y="80"/>
                    <a:pt x="52" y="83"/>
                  </a:cubicBezTo>
                  <a:cubicBezTo>
                    <a:pt x="63" y="88"/>
                    <a:pt x="76" y="93"/>
                    <a:pt x="87" y="98"/>
                  </a:cubicBezTo>
                  <a:cubicBezTo>
                    <a:pt x="92" y="100"/>
                    <a:pt x="97" y="102"/>
                    <a:pt x="100" y="104"/>
                  </a:cubicBezTo>
                  <a:cubicBezTo>
                    <a:pt x="103" y="105"/>
                    <a:pt x="105" y="106"/>
                    <a:pt x="105" y="106"/>
                  </a:cubicBezTo>
                  <a:cubicBezTo>
                    <a:pt x="107" y="107"/>
                    <a:pt x="110" y="106"/>
                    <a:pt x="111" y="104"/>
                  </a:cubicBezTo>
                  <a:cubicBezTo>
                    <a:pt x="112" y="102"/>
                    <a:pt x="111" y="100"/>
                    <a:pt x="109" y="99"/>
                  </a:cubicBezTo>
                  <a:cubicBezTo>
                    <a:pt x="49" y="61"/>
                    <a:pt x="49" y="61"/>
                    <a:pt x="49" y="61"/>
                  </a:cubicBezTo>
                  <a:cubicBezTo>
                    <a:pt x="47" y="65"/>
                    <a:pt x="47" y="65"/>
                    <a:pt x="47" y="65"/>
                  </a:cubicBezTo>
                  <a:cubicBezTo>
                    <a:pt x="51" y="67"/>
                    <a:pt x="51" y="67"/>
                    <a:pt x="51" y="67"/>
                  </a:cubicBezTo>
                  <a:cubicBezTo>
                    <a:pt x="47" y="65"/>
                    <a:pt x="47" y="65"/>
                    <a:pt x="47" y="65"/>
                  </a:cubicBezTo>
                  <a:cubicBezTo>
                    <a:pt x="49" y="69"/>
                    <a:pt x="49" y="69"/>
                    <a:pt x="49" y="69"/>
                  </a:cubicBezTo>
                  <a:cubicBezTo>
                    <a:pt x="50" y="68"/>
                    <a:pt x="50" y="68"/>
                    <a:pt x="51" y="67"/>
                  </a:cubicBezTo>
                  <a:cubicBezTo>
                    <a:pt x="47" y="65"/>
                    <a:pt x="47" y="65"/>
                    <a:pt x="47" y="65"/>
                  </a:cubicBezTo>
                  <a:cubicBezTo>
                    <a:pt x="49" y="69"/>
                    <a:pt x="49" y="69"/>
                    <a:pt x="49" y="69"/>
                  </a:cubicBezTo>
                  <a:cubicBezTo>
                    <a:pt x="47" y="65"/>
                    <a:pt x="47" y="65"/>
                    <a:pt x="47" y="65"/>
                  </a:cubicBezTo>
                  <a:cubicBezTo>
                    <a:pt x="48" y="69"/>
                    <a:pt x="48" y="69"/>
                    <a:pt x="48" y="69"/>
                  </a:cubicBezTo>
                  <a:cubicBezTo>
                    <a:pt x="48" y="69"/>
                    <a:pt x="49" y="69"/>
                    <a:pt x="49" y="69"/>
                  </a:cubicBezTo>
                  <a:cubicBezTo>
                    <a:pt x="47" y="65"/>
                    <a:pt x="47" y="65"/>
                    <a:pt x="47" y="65"/>
                  </a:cubicBezTo>
                  <a:cubicBezTo>
                    <a:pt x="48" y="69"/>
                    <a:pt x="48" y="69"/>
                    <a:pt x="48" y="69"/>
                  </a:cubicBezTo>
                  <a:cubicBezTo>
                    <a:pt x="47" y="66"/>
                    <a:pt x="47" y="66"/>
                    <a:pt x="47" y="66"/>
                  </a:cubicBezTo>
                  <a:cubicBezTo>
                    <a:pt x="47" y="69"/>
                    <a:pt x="47" y="69"/>
                    <a:pt x="47" y="69"/>
                  </a:cubicBezTo>
                  <a:cubicBezTo>
                    <a:pt x="48" y="69"/>
                    <a:pt x="48" y="69"/>
                    <a:pt x="48" y="69"/>
                  </a:cubicBezTo>
                  <a:cubicBezTo>
                    <a:pt x="47" y="66"/>
                    <a:pt x="47" y="66"/>
                    <a:pt x="47" y="66"/>
                  </a:cubicBezTo>
                  <a:cubicBezTo>
                    <a:pt x="47" y="69"/>
                    <a:pt x="47" y="69"/>
                    <a:pt x="47" y="69"/>
                  </a:cubicBezTo>
                  <a:cubicBezTo>
                    <a:pt x="47" y="67"/>
                    <a:pt x="47" y="67"/>
                    <a:pt x="47" y="67"/>
                  </a:cubicBezTo>
                  <a:cubicBezTo>
                    <a:pt x="47" y="69"/>
                    <a:pt x="47" y="69"/>
                    <a:pt x="47" y="69"/>
                  </a:cubicBezTo>
                  <a:cubicBezTo>
                    <a:pt x="47" y="69"/>
                    <a:pt x="47" y="69"/>
                    <a:pt x="47" y="69"/>
                  </a:cubicBezTo>
                  <a:cubicBezTo>
                    <a:pt x="47" y="67"/>
                    <a:pt x="47" y="67"/>
                    <a:pt x="47" y="67"/>
                  </a:cubicBezTo>
                  <a:cubicBezTo>
                    <a:pt x="47" y="69"/>
                    <a:pt x="47" y="69"/>
                    <a:pt x="47" y="69"/>
                  </a:cubicBezTo>
                  <a:cubicBezTo>
                    <a:pt x="47" y="69"/>
                    <a:pt x="48" y="69"/>
                    <a:pt x="48" y="69"/>
                  </a:cubicBezTo>
                  <a:cubicBezTo>
                    <a:pt x="51" y="70"/>
                    <a:pt x="57" y="72"/>
                    <a:pt x="64" y="74"/>
                  </a:cubicBezTo>
                  <a:cubicBezTo>
                    <a:pt x="74" y="77"/>
                    <a:pt x="86" y="81"/>
                    <a:pt x="96" y="85"/>
                  </a:cubicBezTo>
                  <a:cubicBezTo>
                    <a:pt x="101" y="87"/>
                    <a:pt x="106" y="88"/>
                    <a:pt x="109" y="89"/>
                  </a:cubicBezTo>
                  <a:cubicBezTo>
                    <a:pt x="112" y="90"/>
                    <a:pt x="114" y="91"/>
                    <a:pt x="114" y="91"/>
                  </a:cubicBezTo>
                  <a:cubicBezTo>
                    <a:pt x="116" y="92"/>
                    <a:pt x="118" y="91"/>
                    <a:pt x="119" y="89"/>
                  </a:cubicBezTo>
                  <a:cubicBezTo>
                    <a:pt x="120" y="88"/>
                    <a:pt x="120" y="87"/>
                    <a:pt x="120" y="87"/>
                  </a:cubicBezTo>
                  <a:cubicBezTo>
                    <a:pt x="120" y="85"/>
                    <a:pt x="119" y="85"/>
                    <a:pt x="119" y="85"/>
                  </a:cubicBezTo>
                  <a:cubicBezTo>
                    <a:pt x="119" y="84"/>
                    <a:pt x="118" y="84"/>
                    <a:pt x="118" y="83"/>
                  </a:cubicBezTo>
                  <a:cubicBezTo>
                    <a:pt x="117" y="83"/>
                    <a:pt x="117" y="82"/>
                    <a:pt x="116" y="82"/>
                  </a:cubicBezTo>
                  <a:cubicBezTo>
                    <a:pt x="114" y="80"/>
                    <a:pt x="109" y="77"/>
                    <a:pt x="103" y="73"/>
                  </a:cubicBezTo>
                  <a:cubicBezTo>
                    <a:pt x="95" y="68"/>
                    <a:pt x="84" y="62"/>
                    <a:pt x="76" y="57"/>
                  </a:cubicBezTo>
                  <a:cubicBezTo>
                    <a:pt x="71" y="54"/>
                    <a:pt x="68" y="52"/>
                    <a:pt x="65" y="50"/>
                  </a:cubicBezTo>
                  <a:cubicBezTo>
                    <a:pt x="64" y="50"/>
                    <a:pt x="63" y="49"/>
                    <a:pt x="62" y="48"/>
                  </a:cubicBezTo>
                  <a:cubicBezTo>
                    <a:pt x="61" y="48"/>
                    <a:pt x="61" y="48"/>
                    <a:pt x="61" y="48"/>
                  </a:cubicBezTo>
                  <a:cubicBezTo>
                    <a:pt x="61" y="48"/>
                    <a:pt x="61" y="48"/>
                    <a:pt x="61" y="48"/>
                  </a:cubicBezTo>
                  <a:cubicBezTo>
                    <a:pt x="61" y="48"/>
                    <a:pt x="61" y="48"/>
                    <a:pt x="61" y="48"/>
                  </a:cubicBezTo>
                  <a:cubicBezTo>
                    <a:pt x="59" y="50"/>
                    <a:pt x="59" y="50"/>
                    <a:pt x="59" y="50"/>
                  </a:cubicBezTo>
                  <a:cubicBezTo>
                    <a:pt x="61" y="48"/>
                    <a:pt x="61" y="48"/>
                    <a:pt x="61" y="48"/>
                  </a:cubicBezTo>
                  <a:cubicBezTo>
                    <a:pt x="61" y="48"/>
                    <a:pt x="61" y="48"/>
                    <a:pt x="61" y="48"/>
                  </a:cubicBezTo>
                  <a:cubicBezTo>
                    <a:pt x="59" y="50"/>
                    <a:pt x="59" y="50"/>
                    <a:pt x="59" y="50"/>
                  </a:cubicBezTo>
                  <a:cubicBezTo>
                    <a:pt x="61" y="48"/>
                    <a:pt x="61" y="48"/>
                    <a:pt x="61" y="48"/>
                  </a:cubicBezTo>
                  <a:cubicBezTo>
                    <a:pt x="59" y="51"/>
                    <a:pt x="59" y="51"/>
                    <a:pt x="59" y="51"/>
                  </a:cubicBezTo>
                  <a:cubicBezTo>
                    <a:pt x="62" y="48"/>
                    <a:pt x="62" y="48"/>
                    <a:pt x="62" y="48"/>
                  </a:cubicBezTo>
                  <a:cubicBezTo>
                    <a:pt x="61" y="48"/>
                    <a:pt x="61" y="48"/>
                    <a:pt x="61" y="48"/>
                  </a:cubicBezTo>
                  <a:cubicBezTo>
                    <a:pt x="59" y="51"/>
                    <a:pt x="59" y="51"/>
                    <a:pt x="59" y="51"/>
                  </a:cubicBezTo>
                  <a:cubicBezTo>
                    <a:pt x="62" y="48"/>
                    <a:pt x="62" y="48"/>
                    <a:pt x="62" y="48"/>
                  </a:cubicBezTo>
                  <a:cubicBezTo>
                    <a:pt x="59" y="51"/>
                    <a:pt x="59" y="51"/>
                    <a:pt x="59" y="51"/>
                  </a:cubicBezTo>
                  <a:cubicBezTo>
                    <a:pt x="62" y="49"/>
                    <a:pt x="62" y="49"/>
                    <a:pt x="62" y="49"/>
                  </a:cubicBezTo>
                  <a:cubicBezTo>
                    <a:pt x="62" y="48"/>
                    <a:pt x="62" y="48"/>
                    <a:pt x="62" y="48"/>
                  </a:cubicBezTo>
                  <a:cubicBezTo>
                    <a:pt x="59" y="51"/>
                    <a:pt x="59" y="51"/>
                    <a:pt x="59" y="51"/>
                  </a:cubicBezTo>
                  <a:cubicBezTo>
                    <a:pt x="62" y="49"/>
                    <a:pt x="62" y="49"/>
                    <a:pt x="62" y="49"/>
                  </a:cubicBezTo>
                  <a:cubicBezTo>
                    <a:pt x="59" y="51"/>
                    <a:pt x="59" y="51"/>
                    <a:pt x="59" y="51"/>
                  </a:cubicBezTo>
                  <a:cubicBezTo>
                    <a:pt x="63" y="50"/>
                    <a:pt x="63" y="50"/>
                    <a:pt x="63" y="50"/>
                  </a:cubicBezTo>
                  <a:cubicBezTo>
                    <a:pt x="62" y="49"/>
                    <a:pt x="62" y="49"/>
                    <a:pt x="62" y="49"/>
                  </a:cubicBezTo>
                  <a:cubicBezTo>
                    <a:pt x="59" y="51"/>
                    <a:pt x="59" y="51"/>
                    <a:pt x="59" y="51"/>
                  </a:cubicBezTo>
                  <a:cubicBezTo>
                    <a:pt x="63" y="50"/>
                    <a:pt x="63" y="50"/>
                    <a:pt x="63" y="50"/>
                  </a:cubicBezTo>
                  <a:cubicBezTo>
                    <a:pt x="59" y="51"/>
                    <a:pt x="59" y="51"/>
                    <a:pt x="59" y="51"/>
                  </a:cubicBezTo>
                  <a:cubicBezTo>
                    <a:pt x="63" y="51"/>
                    <a:pt x="63" y="51"/>
                    <a:pt x="63" y="51"/>
                  </a:cubicBezTo>
                  <a:cubicBezTo>
                    <a:pt x="63" y="51"/>
                    <a:pt x="63" y="50"/>
                    <a:pt x="63" y="50"/>
                  </a:cubicBezTo>
                  <a:cubicBezTo>
                    <a:pt x="59" y="51"/>
                    <a:pt x="59" y="51"/>
                    <a:pt x="59" y="51"/>
                  </a:cubicBezTo>
                  <a:cubicBezTo>
                    <a:pt x="63" y="51"/>
                    <a:pt x="63" y="51"/>
                    <a:pt x="63" y="51"/>
                  </a:cubicBezTo>
                  <a:cubicBezTo>
                    <a:pt x="59" y="51"/>
                    <a:pt x="59" y="51"/>
                    <a:pt x="59" y="51"/>
                  </a:cubicBezTo>
                  <a:cubicBezTo>
                    <a:pt x="62" y="54"/>
                    <a:pt x="62" y="54"/>
                    <a:pt x="62" y="54"/>
                  </a:cubicBezTo>
                  <a:cubicBezTo>
                    <a:pt x="59" y="51"/>
                    <a:pt x="59" y="51"/>
                    <a:pt x="59" y="51"/>
                  </a:cubicBezTo>
                  <a:cubicBezTo>
                    <a:pt x="61" y="55"/>
                    <a:pt x="61" y="55"/>
                    <a:pt x="61" y="55"/>
                  </a:cubicBezTo>
                  <a:cubicBezTo>
                    <a:pt x="61" y="55"/>
                    <a:pt x="62" y="54"/>
                    <a:pt x="62" y="54"/>
                  </a:cubicBezTo>
                  <a:cubicBezTo>
                    <a:pt x="59" y="51"/>
                    <a:pt x="59" y="51"/>
                    <a:pt x="59" y="51"/>
                  </a:cubicBezTo>
                  <a:cubicBezTo>
                    <a:pt x="61" y="55"/>
                    <a:pt x="61" y="55"/>
                    <a:pt x="61" y="55"/>
                  </a:cubicBezTo>
                  <a:cubicBezTo>
                    <a:pt x="59" y="51"/>
                    <a:pt x="59" y="51"/>
                    <a:pt x="59" y="51"/>
                  </a:cubicBezTo>
                  <a:cubicBezTo>
                    <a:pt x="59" y="56"/>
                    <a:pt x="59" y="56"/>
                    <a:pt x="59" y="56"/>
                  </a:cubicBezTo>
                  <a:cubicBezTo>
                    <a:pt x="60" y="56"/>
                    <a:pt x="60" y="55"/>
                    <a:pt x="61" y="55"/>
                  </a:cubicBezTo>
                  <a:cubicBezTo>
                    <a:pt x="59" y="51"/>
                    <a:pt x="59" y="51"/>
                    <a:pt x="59" y="51"/>
                  </a:cubicBezTo>
                  <a:cubicBezTo>
                    <a:pt x="59" y="56"/>
                    <a:pt x="59" y="56"/>
                    <a:pt x="59" y="56"/>
                  </a:cubicBezTo>
                  <a:cubicBezTo>
                    <a:pt x="59" y="52"/>
                    <a:pt x="59" y="52"/>
                    <a:pt x="59" y="52"/>
                  </a:cubicBezTo>
                  <a:cubicBezTo>
                    <a:pt x="59" y="56"/>
                    <a:pt x="59" y="56"/>
                    <a:pt x="59" y="56"/>
                  </a:cubicBezTo>
                  <a:cubicBezTo>
                    <a:pt x="59" y="56"/>
                    <a:pt x="59" y="56"/>
                    <a:pt x="59" y="56"/>
                  </a:cubicBezTo>
                  <a:cubicBezTo>
                    <a:pt x="59" y="52"/>
                    <a:pt x="59" y="52"/>
                    <a:pt x="59" y="52"/>
                  </a:cubicBezTo>
                  <a:cubicBezTo>
                    <a:pt x="59" y="56"/>
                    <a:pt x="59" y="56"/>
                    <a:pt x="59" y="56"/>
                  </a:cubicBezTo>
                  <a:cubicBezTo>
                    <a:pt x="59" y="52"/>
                    <a:pt x="59" y="52"/>
                    <a:pt x="59" y="52"/>
                  </a:cubicBezTo>
                  <a:cubicBezTo>
                    <a:pt x="58" y="56"/>
                    <a:pt x="58" y="56"/>
                    <a:pt x="58" y="56"/>
                  </a:cubicBezTo>
                  <a:cubicBezTo>
                    <a:pt x="58" y="56"/>
                    <a:pt x="58" y="56"/>
                    <a:pt x="59" y="56"/>
                  </a:cubicBezTo>
                  <a:cubicBezTo>
                    <a:pt x="59" y="52"/>
                    <a:pt x="59" y="52"/>
                    <a:pt x="59" y="52"/>
                  </a:cubicBezTo>
                  <a:cubicBezTo>
                    <a:pt x="58" y="56"/>
                    <a:pt x="58" y="56"/>
                    <a:pt x="58" y="56"/>
                  </a:cubicBezTo>
                  <a:cubicBezTo>
                    <a:pt x="58" y="54"/>
                    <a:pt x="58" y="54"/>
                    <a:pt x="58" y="54"/>
                  </a:cubicBezTo>
                  <a:cubicBezTo>
                    <a:pt x="58" y="56"/>
                    <a:pt x="58" y="56"/>
                    <a:pt x="58" y="56"/>
                  </a:cubicBezTo>
                  <a:cubicBezTo>
                    <a:pt x="58" y="56"/>
                    <a:pt x="58" y="56"/>
                    <a:pt x="58" y="56"/>
                  </a:cubicBezTo>
                  <a:cubicBezTo>
                    <a:pt x="58" y="54"/>
                    <a:pt x="58" y="54"/>
                    <a:pt x="58" y="54"/>
                  </a:cubicBezTo>
                  <a:cubicBezTo>
                    <a:pt x="58" y="56"/>
                    <a:pt x="58" y="56"/>
                    <a:pt x="58" y="56"/>
                  </a:cubicBezTo>
                  <a:cubicBezTo>
                    <a:pt x="58" y="56"/>
                    <a:pt x="58" y="56"/>
                    <a:pt x="59" y="56"/>
                  </a:cubicBezTo>
                  <a:cubicBezTo>
                    <a:pt x="61" y="57"/>
                    <a:pt x="66" y="58"/>
                    <a:pt x="72" y="60"/>
                  </a:cubicBezTo>
                  <a:cubicBezTo>
                    <a:pt x="81" y="63"/>
                    <a:pt x="92" y="67"/>
                    <a:pt x="102" y="71"/>
                  </a:cubicBezTo>
                  <a:cubicBezTo>
                    <a:pt x="107" y="72"/>
                    <a:pt x="112" y="74"/>
                    <a:pt x="115" y="75"/>
                  </a:cubicBezTo>
                  <a:cubicBezTo>
                    <a:pt x="117" y="75"/>
                    <a:pt x="118" y="76"/>
                    <a:pt x="120" y="76"/>
                  </a:cubicBezTo>
                  <a:cubicBezTo>
                    <a:pt x="120" y="76"/>
                    <a:pt x="121" y="76"/>
                    <a:pt x="122" y="76"/>
                  </a:cubicBezTo>
                  <a:cubicBezTo>
                    <a:pt x="122" y="77"/>
                    <a:pt x="123" y="77"/>
                    <a:pt x="123" y="77"/>
                  </a:cubicBezTo>
                  <a:cubicBezTo>
                    <a:pt x="124" y="77"/>
                    <a:pt x="124" y="77"/>
                    <a:pt x="125" y="76"/>
                  </a:cubicBezTo>
                  <a:cubicBezTo>
                    <a:pt x="125" y="76"/>
                    <a:pt x="125" y="76"/>
                    <a:pt x="126" y="76"/>
                  </a:cubicBezTo>
                  <a:cubicBezTo>
                    <a:pt x="126" y="76"/>
                    <a:pt x="127" y="75"/>
                    <a:pt x="127" y="75"/>
                  </a:cubicBezTo>
                  <a:cubicBezTo>
                    <a:pt x="128" y="74"/>
                    <a:pt x="128" y="72"/>
                    <a:pt x="128" y="71"/>
                  </a:cubicBezTo>
                  <a:cubicBezTo>
                    <a:pt x="128" y="70"/>
                    <a:pt x="127" y="69"/>
                    <a:pt x="126" y="69"/>
                  </a:cubicBezTo>
                  <a:cubicBezTo>
                    <a:pt x="68" y="33"/>
                    <a:pt x="68" y="33"/>
                    <a:pt x="68" y="33"/>
                  </a:cubicBezTo>
                  <a:cubicBezTo>
                    <a:pt x="66" y="36"/>
                    <a:pt x="66" y="36"/>
                    <a:pt x="66" y="36"/>
                  </a:cubicBezTo>
                  <a:cubicBezTo>
                    <a:pt x="70" y="39"/>
                    <a:pt x="70" y="39"/>
                    <a:pt x="70" y="39"/>
                  </a:cubicBezTo>
                  <a:cubicBezTo>
                    <a:pt x="66" y="36"/>
                    <a:pt x="66" y="36"/>
                    <a:pt x="66" y="36"/>
                  </a:cubicBezTo>
                  <a:cubicBezTo>
                    <a:pt x="69" y="40"/>
                    <a:pt x="69" y="40"/>
                    <a:pt x="69" y="40"/>
                  </a:cubicBezTo>
                  <a:cubicBezTo>
                    <a:pt x="69" y="40"/>
                    <a:pt x="69" y="39"/>
                    <a:pt x="70" y="39"/>
                  </a:cubicBezTo>
                  <a:cubicBezTo>
                    <a:pt x="66" y="36"/>
                    <a:pt x="66" y="36"/>
                    <a:pt x="66" y="36"/>
                  </a:cubicBezTo>
                  <a:cubicBezTo>
                    <a:pt x="69" y="40"/>
                    <a:pt x="69" y="40"/>
                    <a:pt x="69" y="40"/>
                  </a:cubicBezTo>
                  <a:cubicBezTo>
                    <a:pt x="66" y="36"/>
                    <a:pt x="66" y="36"/>
                    <a:pt x="66" y="36"/>
                  </a:cubicBezTo>
                  <a:cubicBezTo>
                    <a:pt x="67" y="41"/>
                    <a:pt x="67" y="41"/>
                    <a:pt x="67" y="41"/>
                  </a:cubicBezTo>
                  <a:cubicBezTo>
                    <a:pt x="67" y="40"/>
                    <a:pt x="68" y="40"/>
                    <a:pt x="69" y="40"/>
                  </a:cubicBezTo>
                  <a:cubicBezTo>
                    <a:pt x="66" y="36"/>
                    <a:pt x="66" y="36"/>
                    <a:pt x="66" y="36"/>
                  </a:cubicBezTo>
                  <a:cubicBezTo>
                    <a:pt x="67" y="41"/>
                    <a:pt x="67" y="41"/>
                    <a:pt x="67" y="41"/>
                  </a:cubicBezTo>
                  <a:cubicBezTo>
                    <a:pt x="66" y="37"/>
                    <a:pt x="66" y="37"/>
                    <a:pt x="66" y="37"/>
                  </a:cubicBezTo>
                  <a:cubicBezTo>
                    <a:pt x="66" y="41"/>
                    <a:pt x="66" y="41"/>
                    <a:pt x="66" y="41"/>
                  </a:cubicBezTo>
                  <a:cubicBezTo>
                    <a:pt x="67" y="41"/>
                    <a:pt x="67" y="41"/>
                    <a:pt x="67" y="41"/>
                  </a:cubicBezTo>
                  <a:cubicBezTo>
                    <a:pt x="66" y="37"/>
                    <a:pt x="66" y="37"/>
                    <a:pt x="66" y="37"/>
                  </a:cubicBezTo>
                  <a:cubicBezTo>
                    <a:pt x="66" y="41"/>
                    <a:pt x="66" y="41"/>
                    <a:pt x="66" y="41"/>
                  </a:cubicBezTo>
                  <a:cubicBezTo>
                    <a:pt x="66" y="37"/>
                    <a:pt x="66" y="37"/>
                    <a:pt x="66" y="37"/>
                  </a:cubicBezTo>
                  <a:cubicBezTo>
                    <a:pt x="66" y="41"/>
                    <a:pt x="66" y="41"/>
                    <a:pt x="66" y="41"/>
                  </a:cubicBezTo>
                  <a:cubicBezTo>
                    <a:pt x="66" y="41"/>
                    <a:pt x="66" y="41"/>
                    <a:pt x="66" y="41"/>
                  </a:cubicBezTo>
                  <a:cubicBezTo>
                    <a:pt x="66" y="37"/>
                    <a:pt x="66" y="37"/>
                    <a:pt x="66" y="37"/>
                  </a:cubicBezTo>
                  <a:cubicBezTo>
                    <a:pt x="66" y="41"/>
                    <a:pt x="66" y="41"/>
                    <a:pt x="66" y="41"/>
                  </a:cubicBezTo>
                  <a:cubicBezTo>
                    <a:pt x="66" y="39"/>
                    <a:pt x="66" y="39"/>
                    <a:pt x="66" y="39"/>
                  </a:cubicBezTo>
                  <a:cubicBezTo>
                    <a:pt x="66" y="41"/>
                    <a:pt x="66" y="41"/>
                    <a:pt x="66" y="41"/>
                  </a:cubicBezTo>
                  <a:cubicBezTo>
                    <a:pt x="66" y="41"/>
                    <a:pt x="66" y="41"/>
                    <a:pt x="66" y="41"/>
                  </a:cubicBezTo>
                  <a:cubicBezTo>
                    <a:pt x="66" y="39"/>
                    <a:pt x="66" y="39"/>
                    <a:pt x="66" y="39"/>
                  </a:cubicBezTo>
                  <a:cubicBezTo>
                    <a:pt x="66" y="41"/>
                    <a:pt x="66" y="41"/>
                    <a:pt x="66" y="41"/>
                  </a:cubicBezTo>
                  <a:cubicBezTo>
                    <a:pt x="66" y="41"/>
                    <a:pt x="66" y="41"/>
                    <a:pt x="67" y="41"/>
                  </a:cubicBezTo>
                  <a:cubicBezTo>
                    <a:pt x="70" y="42"/>
                    <a:pt x="76" y="45"/>
                    <a:pt x="83" y="48"/>
                  </a:cubicBezTo>
                  <a:cubicBezTo>
                    <a:pt x="94" y="52"/>
                    <a:pt x="108" y="58"/>
                    <a:pt x="119" y="63"/>
                  </a:cubicBezTo>
                  <a:cubicBezTo>
                    <a:pt x="125" y="66"/>
                    <a:pt x="130" y="68"/>
                    <a:pt x="133" y="69"/>
                  </a:cubicBezTo>
                  <a:cubicBezTo>
                    <a:pt x="137" y="71"/>
                    <a:pt x="139" y="72"/>
                    <a:pt x="139" y="72"/>
                  </a:cubicBezTo>
                  <a:cubicBezTo>
                    <a:pt x="141" y="73"/>
                    <a:pt x="143" y="72"/>
                    <a:pt x="144" y="70"/>
                  </a:cubicBezTo>
                  <a:cubicBezTo>
                    <a:pt x="145" y="69"/>
                    <a:pt x="145" y="69"/>
                    <a:pt x="145" y="68"/>
                  </a:cubicBezTo>
                  <a:cubicBezTo>
                    <a:pt x="145" y="66"/>
                    <a:pt x="145" y="66"/>
                    <a:pt x="144" y="65"/>
                  </a:cubicBezTo>
                  <a:cubicBezTo>
                    <a:pt x="144" y="65"/>
                    <a:pt x="144" y="64"/>
                    <a:pt x="143" y="64"/>
                  </a:cubicBezTo>
                  <a:cubicBezTo>
                    <a:pt x="143" y="64"/>
                    <a:pt x="142" y="63"/>
                    <a:pt x="141" y="63"/>
                  </a:cubicBezTo>
                  <a:cubicBezTo>
                    <a:pt x="138" y="61"/>
                    <a:pt x="133" y="57"/>
                    <a:pt x="127" y="54"/>
                  </a:cubicBezTo>
                  <a:cubicBezTo>
                    <a:pt x="117" y="48"/>
                    <a:pt x="105" y="41"/>
                    <a:pt x="96" y="35"/>
                  </a:cubicBezTo>
                  <a:cubicBezTo>
                    <a:pt x="91" y="32"/>
                    <a:pt x="87" y="30"/>
                    <a:pt x="84" y="28"/>
                  </a:cubicBezTo>
                  <a:cubicBezTo>
                    <a:pt x="83" y="27"/>
                    <a:pt x="82" y="26"/>
                    <a:pt x="81" y="26"/>
                  </a:cubicBezTo>
                  <a:cubicBezTo>
                    <a:pt x="80" y="25"/>
                    <a:pt x="80" y="25"/>
                    <a:pt x="80" y="25"/>
                  </a:cubicBezTo>
                  <a:cubicBezTo>
                    <a:pt x="79" y="27"/>
                    <a:pt x="79" y="27"/>
                    <a:pt x="79" y="27"/>
                  </a:cubicBezTo>
                  <a:cubicBezTo>
                    <a:pt x="80" y="26"/>
                    <a:pt x="80" y="26"/>
                    <a:pt x="80" y="26"/>
                  </a:cubicBezTo>
                  <a:cubicBezTo>
                    <a:pt x="80" y="25"/>
                    <a:pt x="80" y="25"/>
                    <a:pt x="80" y="25"/>
                  </a:cubicBezTo>
                  <a:cubicBezTo>
                    <a:pt x="79" y="27"/>
                    <a:pt x="79" y="27"/>
                    <a:pt x="79" y="27"/>
                  </a:cubicBezTo>
                  <a:cubicBezTo>
                    <a:pt x="80" y="26"/>
                    <a:pt x="80" y="26"/>
                    <a:pt x="80" y="26"/>
                  </a:cubicBezTo>
                  <a:cubicBezTo>
                    <a:pt x="78" y="28"/>
                    <a:pt x="78" y="28"/>
                    <a:pt x="78" y="28"/>
                  </a:cubicBezTo>
                  <a:cubicBezTo>
                    <a:pt x="81" y="26"/>
                    <a:pt x="81" y="26"/>
                    <a:pt x="81" y="26"/>
                  </a:cubicBezTo>
                  <a:cubicBezTo>
                    <a:pt x="80" y="26"/>
                    <a:pt x="80" y="26"/>
                    <a:pt x="80" y="26"/>
                  </a:cubicBezTo>
                  <a:cubicBezTo>
                    <a:pt x="78" y="28"/>
                    <a:pt x="78" y="28"/>
                    <a:pt x="78" y="28"/>
                  </a:cubicBezTo>
                  <a:cubicBezTo>
                    <a:pt x="81" y="26"/>
                    <a:pt x="81" y="26"/>
                    <a:pt x="81" y="26"/>
                  </a:cubicBezTo>
                  <a:cubicBezTo>
                    <a:pt x="77" y="28"/>
                    <a:pt x="77" y="28"/>
                    <a:pt x="77" y="28"/>
                  </a:cubicBezTo>
                  <a:cubicBezTo>
                    <a:pt x="81" y="28"/>
                    <a:pt x="81" y="28"/>
                    <a:pt x="81" y="28"/>
                  </a:cubicBezTo>
                  <a:cubicBezTo>
                    <a:pt x="81" y="27"/>
                    <a:pt x="81" y="26"/>
                    <a:pt x="81" y="26"/>
                  </a:cubicBezTo>
                  <a:cubicBezTo>
                    <a:pt x="77" y="28"/>
                    <a:pt x="77" y="28"/>
                    <a:pt x="77" y="28"/>
                  </a:cubicBezTo>
                  <a:cubicBezTo>
                    <a:pt x="81" y="28"/>
                    <a:pt x="81" y="28"/>
                    <a:pt x="81" y="28"/>
                  </a:cubicBezTo>
                  <a:cubicBezTo>
                    <a:pt x="77" y="28"/>
                    <a:pt x="77" y="28"/>
                    <a:pt x="77" y="28"/>
                  </a:cubicBezTo>
                  <a:cubicBezTo>
                    <a:pt x="81" y="31"/>
                    <a:pt x="81" y="31"/>
                    <a:pt x="81" y="31"/>
                  </a:cubicBezTo>
                  <a:cubicBezTo>
                    <a:pt x="81" y="30"/>
                    <a:pt x="81" y="29"/>
                    <a:pt x="81" y="28"/>
                  </a:cubicBezTo>
                  <a:cubicBezTo>
                    <a:pt x="77" y="28"/>
                    <a:pt x="77" y="28"/>
                    <a:pt x="77" y="28"/>
                  </a:cubicBezTo>
                  <a:cubicBezTo>
                    <a:pt x="81" y="31"/>
                    <a:pt x="81" y="31"/>
                    <a:pt x="81" y="31"/>
                  </a:cubicBezTo>
                  <a:cubicBezTo>
                    <a:pt x="77" y="28"/>
                    <a:pt x="77" y="28"/>
                    <a:pt x="77" y="28"/>
                  </a:cubicBezTo>
                  <a:cubicBezTo>
                    <a:pt x="75" y="32"/>
                    <a:pt x="75" y="32"/>
                    <a:pt x="75" y="32"/>
                  </a:cubicBezTo>
                  <a:cubicBezTo>
                    <a:pt x="153" y="63"/>
                    <a:pt x="153" y="63"/>
                    <a:pt x="153" y="63"/>
                  </a:cubicBezTo>
                  <a:cubicBezTo>
                    <a:pt x="155" y="64"/>
                    <a:pt x="157" y="63"/>
                    <a:pt x="158" y="61"/>
                  </a:cubicBezTo>
                  <a:cubicBezTo>
                    <a:pt x="159" y="59"/>
                    <a:pt x="158" y="56"/>
                    <a:pt x="157" y="55"/>
                  </a:cubicBezTo>
                  <a:cubicBezTo>
                    <a:pt x="92" y="15"/>
                    <a:pt x="92" y="15"/>
                    <a:pt x="92" y="15"/>
                  </a:cubicBezTo>
                  <a:cubicBezTo>
                    <a:pt x="89" y="18"/>
                    <a:pt x="89" y="18"/>
                    <a:pt x="89" y="18"/>
                  </a:cubicBezTo>
                  <a:cubicBezTo>
                    <a:pt x="88" y="22"/>
                    <a:pt x="88" y="22"/>
                    <a:pt x="88" y="22"/>
                  </a:cubicBezTo>
                  <a:cubicBezTo>
                    <a:pt x="88" y="22"/>
                    <a:pt x="108" y="32"/>
                    <a:pt x="129" y="42"/>
                  </a:cubicBezTo>
                  <a:cubicBezTo>
                    <a:pt x="140" y="47"/>
                    <a:pt x="150" y="52"/>
                    <a:pt x="158" y="56"/>
                  </a:cubicBezTo>
                  <a:cubicBezTo>
                    <a:pt x="163" y="58"/>
                    <a:pt x="166" y="59"/>
                    <a:pt x="169" y="60"/>
                  </a:cubicBezTo>
                  <a:cubicBezTo>
                    <a:pt x="170" y="61"/>
                    <a:pt x="171" y="61"/>
                    <a:pt x="172" y="62"/>
                  </a:cubicBezTo>
                  <a:cubicBezTo>
                    <a:pt x="172" y="62"/>
                    <a:pt x="172" y="62"/>
                    <a:pt x="173" y="62"/>
                  </a:cubicBezTo>
                  <a:cubicBezTo>
                    <a:pt x="173" y="62"/>
                    <a:pt x="173" y="62"/>
                    <a:pt x="173" y="62"/>
                  </a:cubicBezTo>
                  <a:cubicBezTo>
                    <a:pt x="174" y="62"/>
                    <a:pt x="174" y="62"/>
                    <a:pt x="175" y="62"/>
                  </a:cubicBezTo>
                  <a:cubicBezTo>
                    <a:pt x="175" y="62"/>
                    <a:pt x="175" y="62"/>
                    <a:pt x="176" y="62"/>
                  </a:cubicBezTo>
                  <a:cubicBezTo>
                    <a:pt x="177" y="62"/>
                    <a:pt x="177" y="62"/>
                    <a:pt x="178" y="60"/>
                  </a:cubicBezTo>
                  <a:cubicBezTo>
                    <a:pt x="179" y="60"/>
                    <a:pt x="179" y="59"/>
                    <a:pt x="179" y="58"/>
                  </a:cubicBezTo>
                  <a:cubicBezTo>
                    <a:pt x="179" y="57"/>
                    <a:pt x="179" y="57"/>
                    <a:pt x="179" y="56"/>
                  </a:cubicBezTo>
                  <a:cubicBezTo>
                    <a:pt x="178" y="55"/>
                    <a:pt x="178" y="55"/>
                    <a:pt x="178" y="55"/>
                  </a:cubicBezTo>
                  <a:cubicBezTo>
                    <a:pt x="177" y="55"/>
                    <a:pt x="177" y="55"/>
                    <a:pt x="177" y="55"/>
                  </a:cubicBezTo>
                  <a:cubicBezTo>
                    <a:pt x="177" y="54"/>
                    <a:pt x="176" y="54"/>
                    <a:pt x="176" y="53"/>
                  </a:cubicBezTo>
                  <a:cubicBezTo>
                    <a:pt x="173" y="52"/>
                    <a:pt x="167" y="48"/>
                    <a:pt x="161" y="44"/>
                  </a:cubicBezTo>
                  <a:cubicBezTo>
                    <a:pt x="140" y="31"/>
                    <a:pt x="108" y="11"/>
                    <a:pt x="108" y="11"/>
                  </a:cubicBezTo>
                  <a:cubicBezTo>
                    <a:pt x="105" y="15"/>
                    <a:pt x="105" y="15"/>
                    <a:pt x="105" y="15"/>
                  </a:cubicBezTo>
                  <a:cubicBezTo>
                    <a:pt x="109" y="17"/>
                    <a:pt x="109" y="17"/>
                    <a:pt x="109" y="17"/>
                  </a:cubicBezTo>
                  <a:cubicBezTo>
                    <a:pt x="105" y="15"/>
                    <a:pt x="105" y="15"/>
                    <a:pt x="105" y="15"/>
                  </a:cubicBezTo>
                  <a:cubicBezTo>
                    <a:pt x="108" y="18"/>
                    <a:pt x="108" y="18"/>
                    <a:pt x="108" y="18"/>
                  </a:cubicBezTo>
                  <a:cubicBezTo>
                    <a:pt x="108" y="18"/>
                    <a:pt x="109" y="18"/>
                    <a:pt x="109" y="17"/>
                  </a:cubicBezTo>
                  <a:cubicBezTo>
                    <a:pt x="105" y="15"/>
                    <a:pt x="105" y="15"/>
                    <a:pt x="105" y="15"/>
                  </a:cubicBezTo>
                  <a:cubicBezTo>
                    <a:pt x="108" y="18"/>
                    <a:pt x="108" y="18"/>
                    <a:pt x="108" y="18"/>
                  </a:cubicBezTo>
                  <a:cubicBezTo>
                    <a:pt x="106" y="15"/>
                    <a:pt x="106" y="15"/>
                    <a:pt x="106" y="15"/>
                  </a:cubicBezTo>
                  <a:cubicBezTo>
                    <a:pt x="106" y="19"/>
                    <a:pt x="106" y="19"/>
                    <a:pt x="106" y="19"/>
                  </a:cubicBezTo>
                  <a:cubicBezTo>
                    <a:pt x="107" y="19"/>
                    <a:pt x="107" y="19"/>
                    <a:pt x="108" y="18"/>
                  </a:cubicBezTo>
                  <a:cubicBezTo>
                    <a:pt x="106" y="15"/>
                    <a:pt x="106" y="15"/>
                    <a:pt x="106" y="15"/>
                  </a:cubicBezTo>
                  <a:cubicBezTo>
                    <a:pt x="106" y="19"/>
                    <a:pt x="106" y="19"/>
                    <a:pt x="106" y="19"/>
                  </a:cubicBezTo>
                  <a:cubicBezTo>
                    <a:pt x="106" y="15"/>
                    <a:pt x="106" y="15"/>
                    <a:pt x="106" y="15"/>
                  </a:cubicBezTo>
                  <a:cubicBezTo>
                    <a:pt x="106" y="19"/>
                    <a:pt x="106" y="19"/>
                    <a:pt x="106" y="19"/>
                  </a:cubicBezTo>
                  <a:cubicBezTo>
                    <a:pt x="106" y="19"/>
                    <a:pt x="106" y="19"/>
                    <a:pt x="106" y="19"/>
                  </a:cubicBezTo>
                  <a:cubicBezTo>
                    <a:pt x="106" y="15"/>
                    <a:pt x="106" y="15"/>
                    <a:pt x="106" y="15"/>
                  </a:cubicBezTo>
                  <a:cubicBezTo>
                    <a:pt x="106" y="19"/>
                    <a:pt x="106" y="19"/>
                    <a:pt x="106" y="19"/>
                  </a:cubicBezTo>
                  <a:cubicBezTo>
                    <a:pt x="106" y="17"/>
                    <a:pt x="106" y="17"/>
                    <a:pt x="106" y="17"/>
                  </a:cubicBezTo>
                  <a:cubicBezTo>
                    <a:pt x="105" y="19"/>
                    <a:pt x="105" y="19"/>
                    <a:pt x="105" y="19"/>
                  </a:cubicBezTo>
                  <a:cubicBezTo>
                    <a:pt x="106" y="19"/>
                    <a:pt x="106" y="19"/>
                    <a:pt x="106" y="19"/>
                  </a:cubicBezTo>
                  <a:cubicBezTo>
                    <a:pt x="106" y="17"/>
                    <a:pt x="106" y="17"/>
                    <a:pt x="106" y="17"/>
                  </a:cubicBezTo>
                  <a:cubicBezTo>
                    <a:pt x="105" y="19"/>
                    <a:pt x="105" y="19"/>
                    <a:pt x="105" y="19"/>
                  </a:cubicBezTo>
                  <a:cubicBezTo>
                    <a:pt x="105" y="19"/>
                    <a:pt x="105" y="19"/>
                    <a:pt x="105" y="19"/>
                  </a:cubicBezTo>
                  <a:cubicBezTo>
                    <a:pt x="106" y="19"/>
                    <a:pt x="107" y="19"/>
                    <a:pt x="108" y="20"/>
                  </a:cubicBezTo>
                  <a:cubicBezTo>
                    <a:pt x="112" y="21"/>
                    <a:pt x="120" y="25"/>
                    <a:pt x="130" y="29"/>
                  </a:cubicBezTo>
                  <a:cubicBezTo>
                    <a:pt x="145" y="36"/>
                    <a:pt x="163" y="45"/>
                    <a:pt x="178" y="51"/>
                  </a:cubicBezTo>
                  <a:cubicBezTo>
                    <a:pt x="185" y="55"/>
                    <a:pt x="192" y="58"/>
                    <a:pt x="197" y="60"/>
                  </a:cubicBezTo>
                  <a:cubicBezTo>
                    <a:pt x="199" y="61"/>
                    <a:pt x="202" y="62"/>
                    <a:pt x="203" y="63"/>
                  </a:cubicBezTo>
                  <a:cubicBezTo>
                    <a:pt x="204" y="63"/>
                    <a:pt x="205" y="63"/>
                    <a:pt x="206" y="64"/>
                  </a:cubicBezTo>
                  <a:cubicBezTo>
                    <a:pt x="207" y="64"/>
                    <a:pt x="207" y="64"/>
                    <a:pt x="207" y="64"/>
                  </a:cubicBezTo>
                  <a:cubicBezTo>
                    <a:pt x="207" y="64"/>
                    <a:pt x="207" y="64"/>
                    <a:pt x="208" y="64"/>
                  </a:cubicBezTo>
                  <a:cubicBezTo>
                    <a:pt x="208" y="64"/>
                    <a:pt x="209" y="64"/>
                    <a:pt x="209" y="64"/>
                  </a:cubicBezTo>
                  <a:cubicBezTo>
                    <a:pt x="210" y="64"/>
                    <a:pt x="211" y="63"/>
                    <a:pt x="212" y="62"/>
                  </a:cubicBezTo>
                  <a:cubicBezTo>
                    <a:pt x="212" y="61"/>
                    <a:pt x="213" y="60"/>
                    <a:pt x="212" y="59"/>
                  </a:cubicBezTo>
                  <a:cubicBezTo>
                    <a:pt x="212" y="58"/>
                    <a:pt x="211" y="57"/>
                    <a:pt x="210" y="56"/>
                  </a:cubicBezTo>
                  <a:cubicBezTo>
                    <a:pt x="122" y="1"/>
                    <a:pt x="122" y="1"/>
                    <a:pt x="122" y="1"/>
                  </a:cubicBezTo>
                  <a:cubicBezTo>
                    <a:pt x="120" y="0"/>
                    <a:pt x="117" y="0"/>
                    <a:pt x="116" y="2"/>
                  </a:cubicBezTo>
                  <a:cubicBezTo>
                    <a:pt x="115" y="4"/>
                    <a:pt x="116" y="7"/>
                    <a:pt x="118" y="8"/>
                  </a:cubicBezTo>
                  <a:cubicBezTo>
                    <a:pt x="206" y="63"/>
                    <a:pt x="206" y="63"/>
                    <a:pt x="206" y="63"/>
                  </a:cubicBezTo>
                  <a:cubicBezTo>
                    <a:pt x="208" y="60"/>
                    <a:pt x="208" y="60"/>
                    <a:pt x="208" y="60"/>
                  </a:cubicBezTo>
                  <a:cubicBezTo>
                    <a:pt x="205" y="57"/>
                    <a:pt x="205" y="57"/>
                    <a:pt x="205" y="57"/>
                  </a:cubicBezTo>
                  <a:cubicBezTo>
                    <a:pt x="208" y="60"/>
                    <a:pt x="208" y="60"/>
                    <a:pt x="208" y="60"/>
                  </a:cubicBezTo>
                  <a:cubicBezTo>
                    <a:pt x="207" y="56"/>
                    <a:pt x="207" y="56"/>
                    <a:pt x="207" y="56"/>
                  </a:cubicBezTo>
                  <a:cubicBezTo>
                    <a:pt x="206" y="56"/>
                    <a:pt x="205" y="56"/>
                    <a:pt x="205" y="57"/>
                  </a:cubicBezTo>
                  <a:cubicBezTo>
                    <a:pt x="208" y="60"/>
                    <a:pt x="208" y="60"/>
                    <a:pt x="208" y="60"/>
                  </a:cubicBezTo>
                  <a:cubicBezTo>
                    <a:pt x="207" y="56"/>
                    <a:pt x="207" y="56"/>
                    <a:pt x="207" y="56"/>
                  </a:cubicBezTo>
                  <a:cubicBezTo>
                    <a:pt x="208" y="59"/>
                    <a:pt x="208" y="59"/>
                    <a:pt x="208" y="59"/>
                  </a:cubicBezTo>
                  <a:cubicBezTo>
                    <a:pt x="208" y="55"/>
                    <a:pt x="208" y="55"/>
                    <a:pt x="208" y="55"/>
                  </a:cubicBezTo>
                  <a:cubicBezTo>
                    <a:pt x="208" y="55"/>
                    <a:pt x="207" y="55"/>
                    <a:pt x="207" y="56"/>
                  </a:cubicBezTo>
                  <a:cubicBezTo>
                    <a:pt x="208" y="59"/>
                    <a:pt x="208" y="59"/>
                    <a:pt x="208" y="59"/>
                  </a:cubicBezTo>
                  <a:cubicBezTo>
                    <a:pt x="208" y="55"/>
                    <a:pt x="208" y="55"/>
                    <a:pt x="208" y="55"/>
                  </a:cubicBezTo>
                  <a:cubicBezTo>
                    <a:pt x="208" y="58"/>
                    <a:pt x="208" y="58"/>
                    <a:pt x="208" y="58"/>
                  </a:cubicBezTo>
                  <a:cubicBezTo>
                    <a:pt x="208" y="55"/>
                    <a:pt x="208" y="55"/>
                    <a:pt x="208" y="55"/>
                  </a:cubicBezTo>
                  <a:cubicBezTo>
                    <a:pt x="208" y="55"/>
                    <a:pt x="208" y="55"/>
                    <a:pt x="208" y="55"/>
                  </a:cubicBezTo>
                  <a:cubicBezTo>
                    <a:pt x="208" y="58"/>
                    <a:pt x="208" y="58"/>
                    <a:pt x="208" y="58"/>
                  </a:cubicBezTo>
                  <a:cubicBezTo>
                    <a:pt x="208" y="55"/>
                    <a:pt x="208" y="55"/>
                    <a:pt x="208" y="55"/>
                  </a:cubicBezTo>
                  <a:cubicBezTo>
                    <a:pt x="208" y="55"/>
                    <a:pt x="208" y="55"/>
                    <a:pt x="208" y="55"/>
                  </a:cubicBezTo>
                  <a:cubicBezTo>
                    <a:pt x="208" y="55"/>
                    <a:pt x="208" y="55"/>
                    <a:pt x="208" y="55"/>
                  </a:cubicBezTo>
                  <a:cubicBezTo>
                    <a:pt x="208" y="55"/>
                    <a:pt x="208" y="55"/>
                    <a:pt x="208" y="55"/>
                  </a:cubicBezTo>
                  <a:cubicBezTo>
                    <a:pt x="208" y="55"/>
                    <a:pt x="208" y="55"/>
                    <a:pt x="208" y="55"/>
                  </a:cubicBezTo>
                  <a:cubicBezTo>
                    <a:pt x="208" y="55"/>
                    <a:pt x="208" y="55"/>
                    <a:pt x="208" y="55"/>
                  </a:cubicBezTo>
                  <a:cubicBezTo>
                    <a:pt x="208" y="55"/>
                    <a:pt x="207" y="55"/>
                    <a:pt x="206" y="55"/>
                  </a:cubicBezTo>
                  <a:cubicBezTo>
                    <a:pt x="202" y="53"/>
                    <a:pt x="194" y="50"/>
                    <a:pt x="185" y="45"/>
                  </a:cubicBezTo>
                  <a:cubicBezTo>
                    <a:pt x="170" y="39"/>
                    <a:pt x="152" y="30"/>
                    <a:pt x="137" y="23"/>
                  </a:cubicBezTo>
                  <a:cubicBezTo>
                    <a:pt x="129" y="20"/>
                    <a:pt x="122" y="16"/>
                    <a:pt x="117" y="14"/>
                  </a:cubicBezTo>
                  <a:cubicBezTo>
                    <a:pt x="114" y="13"/>
                    <a:pt x="112" y="12"/>
                    <a:pt x="110" y="12"/>
                  </a:cubicBezTo>
                  <a:cubicBezTo>
                    <a:pt x="110" y="11"/>
                    <a:pt x="109" y="11"/>
                    <a:pt x="108" y="11"/>
                  </a:cubicBezTo>
                  <a:cubicBezTo>
                    <a:pt x="107" y="11"/>
                    <a:pt x="107" y="10"/>
                    <a:pt x="106" y="10"/>
                  </a:cubicBezTo>
                  <a:cubicBezTo>
                    <a:pt x="105" y="10"/>
                    <a:pt x="105" y="10"/>
                    <a:pt x="104" y="11"/>
                  </a:cubicBezTo>
                  <a:cubicBezTo>
                    <a:pt x="104" y="11"/>
                    <a:pt x="103" y="11"/>
                    <a:pt x="103" y="11"/>
                  </a:cubicBezTo>
                  <a:cubicBezTo>
                    <a:pt x="103" y="11"/>
                    <a:pt x="102" y="12"/>
                    <a:pt x="102" y="12"/>
                  </a:cubicBezTo>
                  <a:cubicBezTo>
                    <a:pt x="101" y="13"/>
                    <a:pt x="101" y="15"/>
                    <a:pt x="101" y="16"/>
                  </a:cubicBezTo>
                  <a:cubicBezTo>
                    <a:pt x="101" y="17"/>
                    <a:pt x="102" y="18"/>
                    <a:pt x="103" y="18"/>
                  </a:cubicBezTo>
                  <a:cubicBezTo>
                    <a:pt x="103" y="18"/>
                    <a:pt x="107" y="21"/>
                    <a:pt x="114" y="25"/>
                  </a:cubicBezTo>
                  <a:cubicBezTo>
                    <a:pt x="124" y="31"/>
                    <a:pt x="138" y="40"/>
                    <a:pt x="150" y="48"/>
                  </a:cubicBezTo>
                  <a:cubicBezTo>
                    <a:pt x="157" y="51"/>
                    <a:pt x="162" y="55"/>
                    <a:pt x="166" y="57"/>
                  </a:cubicBezTo>
                  <a:cubicBezTo>
                    <a:pt x="168" y="59"/>
                    <a:pt x="170" y="60"/>
                    <a:pt x="171" y="60"/>
                  </a:cubicBezTo>
                  <a:cubicBezTo>
                    <a:pt x="171"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4" y="59"/>
                    <a:pt x="174" y="59"/>
                    <a:pt x="174" y="59"/>
                  </a:cubicBezTo>
                  <a:cubicBezTo>
                    <a:pt x="172" y="61"/>
                    <a:pt x="172" y="61"/>
                    <a:pt x="172" y="61"/>
                  </a:cubicBezTo>
                  <a:cubicBezTo>
                    <a:pt x="172" y="61"/>
                    <a:pt x="172" y="61"/>
                    <a:pt x="172" y="61"/>
                  </a:cubicBezTo>
                  <a:cubicBezTo>
                    <a:pt x="174" y="59"/>
                    <a:pt x="174" y="59"/>
                    <a:pt x="174" y="59"/>
                  </a:cubicBezTo>
                  <a:cubicBezTo>
                    <a:pt x="172" y="61"/>
                    <a:pt x="172" y="61"/>
                    <a:pt x="172" y="61"/>
                  </a:cubicBezTo>
                  <a:cubicBezTo>
                    <a:pt x="174" y="58"/>
                    <a:pt x="174" y="58"/>
                    <a:pt x="174" y="58"/>
                  </a:cubicBezTo>
                  <a:cubicBezTo>
                    <a:pt x="171" y="60"/>
                    <a:pt x="171" y="60"/>
                    <a:pt x="171" y="60"/>
                  </a:cubicBezTo>
                  <a:cubicBezTo>
                    <a:pt x="172" y="61"/>
                    <a:pt x="172" y="61"/>
                    <a:pt x="172" y="61"/>
                  </a:cubicBezTo>
                  <a:cubicBezTo>
                    <a:pt x="174" y="58"/>
                    <a:pt x="174" y="58"/>
                    <a:pt x="174" y="58"/>
                  </a:cubicBezTo>
                  <a:cubicBezTo>
                    <a:pt x="171" y="60"/>
                    <a:pt x="171" y="60"/>
                    <a:pt x="171" y="60"/>
                  </a:cubicBezTo>
                  <a:cubicBezTo>
                    <a:pt x="175" y="58"/>
                    <a:pt x="175" y="58"/>
                    <a:pt x="175" y="58"/>
                  </a:cubicBezTo>
                  <a:cubicBezTo>
                    <a:pt x="171" y="60"/>
                    <a:pt x="171" y="60"/>
                    <a:pt x="171" y="60"/>
                  </a:cubicBezTo>
                  <a:cubicBezTo>
                    <a:pt x="171" y="60"/>
                    <a:pt x="171" y="60"/>
                    <a:pt x="171" y="60"/>
                  </a:cubicBezTo>
                  <a:cubicBezTo>
                    <a:pt x="175" y="58"/>
                    <a:pt x="175" y="58"/>
                    <a:pt x="175" y="58"/>
                  </a:cubicBezTo>
                  <a:cubicBezTo>
                    <a:pt x="171" y="60"/>
                    <a:pt x="171" y="60"/>
                    <a:pt x="171" y="60"/>
                  </a:cubicBezTo>
                  <a:cubicBezTo>
                    <a:pt x="175" y="58"/>
                    <a:pt x="175" y="58"/>
                    <a:pt x="175" y="58"/>
                  </a:cubicBezTo>
                  <a:cubicBezTo>
                    <a:pt x="170" y="58"/>
                    <a:pt x="170" y="58"/>
                    <a:pt x="170" y="58"/>
                  </a:cubicBezTo>
                  <a:cubicBezTo>
                    <a:pt x="170" y="59"/>
                    <a:pt x="171" y="59"/>
                    <a:pt x="171" y="60"/>
                  </a:cubicBezTo>
                  <a:cubicBezTo>
                    <a:pt x="175" y="58"/>
                    <a:pt x="175" y="58"/>
                    <a:pt x="175" y="58"/>
                  </a:cubicBezTo>
                  <a:cubicBezTo>
                    <a:pt x="170" y="58"/>
                    <a:pt x="170" y="58"/>
                    <a:pt x="170" y="58"/>
                  </a:cubicBezTo>
                  <a:cubicBezTo>
                    <a:pt x="175" y="58"/>
                    <a:pt x="175" y="58"/>
                    <a:pt x="175" y="58"/>
                  </a:cubicBezTo>
                  <a:cubicBezTo>
                    <a:pt x="171" y="56"/>
                    <a:pt x="171" y="56"/>
                    <a:pt x="171" y="56"/>
                  </a:cubicBezTo>
                  <a:cubicBezTo>
                    <a:pt x="175" y="58"/>
                    <a:pt x="175" y="58"/>
                    <a:pt x="175" y="58"/>
                  </a:cubicBezTo>
                  <a:cubicBezTo>
                    <a:pt x="173" y="54"/>
                    <a:pt x="173" y="54"/>
                    <a:pt x="173" y="54"/>
                  </a:cubicBezTo>
                  <a:cubicBezTo>
                    <a:pt x="173" y="54"/>
                    <a:pt x="172" y="54"/>
                    <a:pt x="171" y="56"/>
                  </a:cubicBezTo>
                  <a:cubicBezTo>
                    <a:pt x="175" y="58"/>
                    <a:pt x="175" y="58"/>
                    <a:pt x="175" y="58"/>
                  </a:cubicBezTo>
                  <a:cubicBezTo>
                    <a:pt x="173" y="54"/>
                    <a:pt x="173" y="54"/>
                    <a:pt x="173" y="54"/>
                  </a:cubicBezTo>
                  <a:cubicBezTo>
                    <a:pt x="175" y="58"/>
                    <a:pt x="175" y="58"/>
                    <a:pt x="175" y="58"/>
                  </a:cubicBezTo>
                  <a:cubicBezTo>
                    <a:pt x="175" y="54"/>
                    <a:pt x="175" y="54"/>
                    <a:pt x="175" y="54"/>
                  </a:cubicBezTo>
                  <a:cubicBezTo>
                    <a:pt x="174" y="54"/>
                    <a:pt x="174" y="54"/>
                    <a:pt x="173" y="54"/>
                  </a:cubicBezTo>
                  <a:cubicBezTo>
                    <a:pt x="175" y="58"/>
                    <a:pt x="175" y="58"/>
                    <a:pt x="175" y="58"/>
                  </a:cubicBezTo>
                  <a:cubicBezTo>
                    <a:pt x="175" y="54"/>
                    <a:pt x="175" y="54"/>
                    <a:pt x="175" y="54"/>
                  </a:cubicBezTo>
                  <a:cubicBezTo>
                    <a:pt x="175" y="57"/>
                    <a:pt x="175" y="57"/>
                    <a:pt x="175" y="57"/>
                  </a:cubicBezTo>
                  <a:cubicBezTo>
                    <a:pt x="175" y="54"/>
                    <a:pt x="175" y="54"/>
                    <a:pt x="175" y="54"/>
                  </a:cubicBezTo>
                  <a:cubicBezTo>
                    <a:pt x="175" y="54"/>
                    <a:pt x="175" y="54"/>
                    <a:pt x="175" y="54"/>
                  </a:cubicBezTo>
                  <a:cubicBezTo>
                    <a:pt x="175" y="57"/>
                    <a:pt x="175" y="57"/>
                    <a:pt x="175" y="57"/>
                  </a:cubicBezTo>
                  <a:cubicBezTo>
                    <a:pt x="175" y="54"/>
                    <a:pt x="175" y="54"/>
                    <a:pt x="175" y="54"/>
                  </a:cubicBezTo>
                  <a:cubicBezTo>
                    <a:pt x="175" y="55"/>
                    <a:pt x="175" y="55"/>
                    <a:pt x="175" y="55"/>
                  </a:cubicBezTo>
                  <a:cubicBezTo>
                    <a:pt x="176" y="54"/>
                    <a:pt x="176" y="54"/>
                    <a:pt x="176" y="54"/>
                  </a:cubicBezTo>
                  <a:cubicBezTo>
                    <a:pt x="175" y="54"/>
                    <a:pt x="175" y="54"/>
                    <a:pt x="175" y="54"/>
                  </a:cubicBezTo>
                  <a:cubicBezTo>
                    <a:pt x="175" y="55"/>
                    <a:pt x="175" y="55"/>
                    <a:pt x="175" y="55"/>
                  </a:cubicBezTo>
                  <a:cubicBezTo>
                    <a:pt x="176" y="54"/>
                    <a:pt x="176" y="54"/>
                    <a:pt x="176" y="54"/>
                  </a:cubicBezTo>
                  <a:cubicBezTo>
                    <a:pt x="176" y="54"/>
                    <a:pt x="175" y="54"/>
                    <a:pt x="174" y="53"/>
                  </a:cubicBezTo>
                  <a:cubicBezTo>
                    <a:pt x="171" y="52"/>
                    <a:pt x="164" y="49"/>
                    <a:pt x="156" y="45"/>
                  </a:cubicBezTo>
                  <a:cubicBezTo>
                    <a:pt x="143" y="39"/>
                    <a:pt x="127" y="31"/>
                    <a:pt x="114" y="25"/>
                  </a:cubicBezTo>
                  <a:cubicBezTo>
                    <a:pt x="108" y="22"/>
                    <a:pt x="102" y="20"/>
                    <a:pt x="98" y="18"/>
                  </a:cubicBezTo>
                  <a:cubicBezTo>
                    <a:pt x="94" y="16"/>
                    <a:pt x="91" y="15"/>
                    <a:pt x="91" y="15"/>
                  </a:cubicBezTo>
                  <a:cubicBezTo>
                    <a:pt x="89" y="14"/>
                    <a:pt x="87" y="14"/>
                    <a:pt x="86" y="16"/>
                  </a:cubicBezTo>
                  <a:cubicBezTo>
                    <a:pt x="85" y="18"/>
                    <a:pt x="85" y="21"/>
                    <a:pt x="87" y="22"/>
                  </a:cubicBezTo>
                  <a:cubicBezTo>
                    <a:pt x="111" y="37"/>
                    <a:pt x="111" y="37"/>
                    <a:pt x="111" y="37"/>
                  </a:cubicBezTo>
                  <a:cubicBezTo>
                    <a:pt x="79" y="24"/>
                    <a:pt x="79" y="24"/>
                    <a:pt x="79" y="24"/>
                  </a:cubicBezTo>
                  <a:cubicBezTo>
                    <a:pt x="77" y="23"/>
                    <a:pt x="75" y="24"/>
                    <a:pt x="74" y="26"/>
                  </a:cubicBezTo>
                  <a:cubicBezTo>
                    <a:pt x="73" y="26"/>
                    <a:pt x="73" y="27"/>
                    <a:pt x="73" y="28"/>
                  </a:cubicBezTo>
                  <a:cubicBezTo>
                    <a:pt x="73" y="29"/>
                    <a:pt x="73" y="30"/>
                    <a:pt x="73" y="30"/>
                  </a:cubicBezTo>
                  <a:cubicBezTo>
                    <a:pt x="74" y="31"/>
                    <a:pt x="74" y="31"/>
                    <a:pt x="74" y="31"/>
                  </a:cubicBezTo>
                  <a:cubicBezTo>
                    <a:pt x="74" y="32"/>
                    <a:pt x="75" y="32"/>
                    <a:pt x="75" y="32"/>
                  </a:cubicBezTo>
                  <a:cubicBezTo>
                    <a:pt x="76" y="33"/>
                    <a:pt x="78" y="34"/>
                    <a:pt x="80" y="35"/>
                  </a:cubicBezTo>
                  <a:cubicBezTo>
                    <a:pt x="87" y="40"/>
                    <a:pt x="102" y="49"/>
                    <a:pt x="115" y="56"/>
                  </a:cubicBezTo>
                  <a:cubicBezTo>
                    <a:pt x="121" y="60"/>
                    <a:pt x="127" y="64"/>
                    <a:pt x="131" y="67"/>
                  </a:cubicBezTo>
                  <a:cubicBezTo>
                    <a:pt x="134" y="68"/>
                    <a:pt x="135" y="69"/>
                    <a:pt x="136" y="70"/>
                  </a:cubicBezTo>
                  <a:cubicBezTo>
                    <a:pt x="137" y="70"/>
                    <a:pt x="137" y="70"/>
                    <a:pt x="138" y="71"/>
                  </a:cubicBezTo>
                  <a:cubicBezTo>
                    <a:pt x="138" y="71"/>
                    <a:pt x="138" y="71"/>
                    <a:pt x="138" y="71"/>
                  </a:cubicBezTo>
                  <a:cubicBezTo>
                    <a:pt x="139" y="69"/>
                    <a:pt x="139" y="69"/>
                    <a:pt x="139" y="69"/>
                  </a:cubicBezTo>
                  <a:cubicBezTo>
                    <a:pt x="137" y="70"/>
                    <a:pt x="137" y="70"/>
                    <a:pt x="137" y="70"/>
                  </a:cubicBezTo>
                  <a:cubicBezTo>
                    <a:pt x="138" y="71"/>
                    <a:pt x="138" y="71"/>
                    <a:pt x="138" y="71"/>
                  </a:cubicBezTo>
                  <a:cubicBezTo>
                    <a:pt x="139" y="69"/>
                    <a:pt x="139" y="69"/>
                    <a:pt x="139" y="69"/>
                  </a:cubicBezTo>
                  <a:cubicBezTo>
                    <a:pt x="137" y="70"/>
                    <a:pt x="137" y="70"/>
                    <a:pt x="137" y="70"/>
                  </a:cubicBezTo>
                  <a:cubicBezTo>
                    <a:pt x="140" y="68"/>
                    <a:pt x="140" y="68"/>
                    <a:pt x="140" y="68"/>
                  </a:cubicBezTo>
                  <a:cubicBezTo>
                    <a:pt x="137" y="70"/>
                    <a:pt x="137" y="70"/>
                    <a:pt x="137" y="70"/>
                  </a:cubicBezTo>
                  <a:cubicBezTo>
                    <a:pt x="137" y="70"/>
                    <a:pt x="137" y="70"/>
                    <a:pt x="137" y="70"/>
                  </a:cubicBezTo>
                  <a:cubicBezTo>
                    <a:pt x="140" y="68"/>
                    <a:pt x="140" y="68"/>
                    <a:pt x="140" y="68"/>
                  </a:cubicBezTo>
                  <a:cubicBezTo>
                    <a:pt x="137" y="70"/>
                    <a:pt x="137" y="70"/>
                    <a:pt x="137" y="70"/>
                  </a:cubicBezTo>
                  <a:cubicBezTo>
                    <a:pt x="141" y="68"/>
                    <a:pt x="141" y="68"/>
                    <a:pt x="141" y="68"/>
                  </a:cubicBezTo>
                  <a:cubicBezTo>
                    <a:pt x="137" y="68"/>
                    <a:pt x="137" y="68"/>
                    <a:pt x="137" y="68"/>
                  </a:cubicBezTo>
                  <a:cubicBezTo>
                    <a:pt x="137" y="69"/>
                    <a:pt x="137" y="69"/>
                    <a:pt x="137" y="70"/>
                  </a:cubicBezTo>
                  <a:cubicBezTo>
                    <a:pt x="141" y="68"/>
                    <a:pt x="141" y="68"/>
                    <a:pt x="141" y="68"/>
                  </a:cubicBezTo>
                  <a:cubicBezTo>
                    <a:pt x="137" y="68"/>
                    <a:pt x="137" y="68"/>
                    <a:pt x="137" y="68"/>
                  </a:cubicBezTo>
                  <a:cubicBezTo>
                    <a:pt x="141" y="68"/>
                    <a:pt x="141" y="68"/>
                    <a:pt x="141" y="68"/>
                  </a:cubicBezTo>
                  <a:cubicBezTo>
                    <a:pt x="137" y="66"/>
                    <a:pt x="137" y="66"/>
                    <a:pt x="137" y="66"/>
                  </a:cubicBezTo>
                  <a:cubicBezTo>
                    <a:pt x="137" y="66"/>
                    <a:pt x="137" y="67"/>
                    <a:pt x="137" y="68"/>
                  </a:cubicBezTo>
                  <a:cubicBezTo>
                    <a:pt x="141" y="68"/>
                    <a:pt x="141" y="68"/>
                    <a:pt x="141" y="68"/>
                  </a:cubicBezTo>
                  <a:cubicBezTo>
                    <a:pt x="137" y="66"/>
                    <a:pt x="137" y="66"/>
                    <a:pt x="137" y="66"/>
                  </a:cubicBezTo>
                  <a:cubicBezTo>
                    <a:pt x="141" y="68"/>
                    <a:pt x="141" y="68"/>
                    <a:pt x="141" y="68"/>
                  </a:cubicBezTo>
                  <a:cubicBezTo>
                    <a:pt x="143" y="64"/>
                    <a:pt x="143" y="64"/>
                    <a:pt x="143" y="64"/>
                  </a:cubicBezTo>
                  <a:cubicBezTo>
                    <a:pt x="143" y="64"/>
                    <a:pt x="125" y="56"/>
                    <a:pt x="106" y="48"/>
                  </a:cubicBezTo>
                  <a:cubicBezTo>
                    <a:pt x="97" y="44"/>
                    <a:pt x="88" y="40"/>
                    <a:pt x="81" y="37"/>
                  </a:cubicBezTo>
                  <a:cubicBezTo>
                    <a:pt x="77" y="36"/>
                    <a:pt x="74" y="35"/>
                    <a:pt x="72" y="34"/>
                  </a:cubicBezTo>
                  <a:cubicBezTo>
                    <a:pt x="71" y="33"/>
                    <a:pt x="70" y="33"/>
                    <a:pt x="69" y="33"/>
                  </a:cubicBezTo>
                  <a:cubicBezTo>
                    <a:pt x="69" y="32"/>
                    <a:pt x="68" y="32"/>
                    <a:pt x="68" y="32"/>
                  </a:cubicBezTo>
                  <a:cubicBezTo>
                    <a:pt x="67" y="32"/>
                    <a:pt x="67" y="32"/>
                    <a:pt x="67" y="32"/>
                  </a:cubicBezTo>
                  <a:cubicBezTo>
                    <a:pt x="67" y="32"/>
                    <a:pt x="67" y="32"/>
                    <a:pt x="66" y="32"/>
                  </a:cubicBezTo>
                  <a:cubicBezTo>
                    <a:pt x="66" y="32"/>
                    <a:pt x="66" y="32"/>
                    <a:pt x="65" y="32"/>
                  </a:cubicBezTo>
                  <a:cubicBezTo>
                    <a:pt x="65" y="32"/>
                    <a:pt x="64" y="32"/>
                    <a:pt x="64" y="33"/>
                  </a:cubicBezTo>
                  <a:cubicBezTo>
                    <a:pt x="63" y="33"/>
                    <a:pt x="63" y="33"/>
                    <a:pt x="63" y="34"/>
                  </a:cubicBezTo>
                  <a:cubicBezTo>
                    <a:pt x="61" y="36"/>
                    <a:pt x="62" y="39"/>
                    <a:pt x="64" y="40"/>
                  </a:cubicBezTo>
                  <a:cubicBezTo>
                    <a:pt x="121" y="76"/>
                    <a:pt x="121" y="76"/>
                    <a:pt x="121" y="76"/>
                  </a:cubicBezTo>
                  <a:cubicBezTo>
                    <a:pt x="124" y="72"/>
                    <a:pt x="124" y="72"/>
                    <a:pt x="124" y="72"/>
                  </a:cubicBezTo>
                  <a:cubicBezTo>
                    <a:pt x="120" y="70"/>
                    <a:pt x="120" y="70"/>
                    <a:pt x="120" y="70"/>
                  </a:cubicBezTo>
                  <a:cubicBezTo>
                    <a:pt x="124" y="72"/>
                    <a:pt x="124" y="72"/>
                    <a:pt x="124" y="72"/>
                  </a:cubicBezTo>
                  <a:cubicBezTo>
                    <a:pt x="121" y="69"/>
                    <a:pt x="121" y="69"/>
                    <a:pt x="121" y="69"/>
                  </a:cubicBezTo>
                  <a:cubicBezTo>
                    <a:pt x="121" y="69"/>
                    <a:pt x="121" y="69"/>
                    <a:pt x="120" y="70"/>
                  </a:cubicBezTo>
                  <a:cubicBezTo>
                    <a:pt x="124" y="72"/>
                    <a:pt x="124" y="72"/>
                    <a:pt x="124" y="72"/>
                  </a:cubicBezTo>
                  <a:cubicBezTo>
                    <a:pt x="121" y="69"/>
                    <a:pt x="121" y="69"/>
                    <a:pt x="121" y="69"/>
                  </a:cubicBezTo>
                  <a:cubicBezTo>
                    <a:pt x="123" y="72"/>
                    <a:pt x="123" y="72"/>
                    <a:pt x="123" y="72"/>
                  </a:cubicBezTo>
                  <a:cubicBezTo>
                    <a:pt x="123" y="68"/>
                    <a:pt x="123" y="68"/>
                    <a:pt x="123" y="68"/>
                  </a:cubicBezTo>
                  <a:cubicBezTo>
                    <a:pt x="123" y="68"/>
                    <a:pt x="122" y="68"/>
                    <a:pt x="121" y="69"/>
                  </a:cubicBezTo>
                  <a:cubicBezTo>
                    <a:pt x="123" y="72"/>
                    <a:pt x="123" y="72"/>
                    <a:pt x="123" y="72"/>
                  </a:cubicBezTo>
                  <a:cubicBezTo>
                    <a:pt x="123" y="68"/>
                    <a:pt x="123" y="68"/>
                    <a:pt x="123" y="68"/>
                  </a:cubicBezTo>
                  <a:cubicBezTo>
                    <a:pt x="123" y="71"/>
                    <a:pt x="123" y="71"/>
                    <a:pt x="123" y="71"/>
                  </a:cubicBezTo>
                  <a:cubicBezTo>
                    <a:pt x="123" y="68"/>
                    <a:pt x="123" y="68"/>
                    <a:pt x="123" y="68"/>
                  </a:cubicBezTo>
                  <a:cubicBezTo>
                    <a:pt x="123" y="68"/>
                    <a:pt x="123" y="68"/>
                    <a:pt x="123" y="68"/>
                  </a:cubicBezTo>
                  <a:cubicBezTo>
                    <a:pt x="123" y="71"/>
                    <a:pt x="123" y="71"/>
                    <a:pt x="123" y="71"/>
                  </a:cubicBezTo>
                  <a:cubicBezTo>
                    <a:pt x="123" y="68"/>
                    <a:pt x="123" y="68"/>
                    <a:pt x="123" y="68"/>
                  </a:cubicBezTo>
                  <a:cubicBezTo>
                    <a:pt x="123" y="69"/>
                    <a:pt x="123" y="69"/>
                    <a:pt x="123" y="69"/>
                  </a:cubicBezTo>
                  <a:cubicBezTo>
                    <a:pt x="123" y="68"/>
                    <a:pt x="123" y="68"/>
                    <a:pt x="123" y="68"/>
                  </a:cubicBezTo>
                  <a:cubicBezTo>
                    <a:pt x="123" y="68"/>
                    <a:pt x="123" y="68"/>
                    <a:pt x="123" y="68"/>
                  </a:cubicBezTo>
                  <a:cubicBezTo>
                    <a:pt x="123" y="69"/>
                    <a:pt x="123" y="69"/>
                    <a:pt x="123" y="69"/>
                  </a:cubicBezTo>
                  <a:cubicBezTo>
                    <a:pt x="123" y="68"/>
                    <a:pt x="123" y="68"/>
                    <a:pt x="123" y="68"/>
                  </a:cubicBezTo>
                  <a:cubicBezTo>
                    <a:pt x="123" y="68"/>
                    <a:pt x="123" y="68"/>
                    <a:pt x="122" y="68"/>
                  </a:cubicBezTo>
                  <a:cubicBezTo>
                    <a:pt x="119" y="67"/>
                    <a:pt x="114" y="66"/>
                    <a:pt x="108" y="64"/>
                  </a:cubicBezTo>
                  <a:cubicBezTo>
                    <a:pt x="99" y="60"/>
                    <a:pt x="87" y="56"/>
                    <a:pt x="77" y="53"/>
                  </a:cubicBezTo>
                  <a:cubicBezTo>
                    <a:pt x="73" y="51"/>
                    <a:pt x="69" y="50"/>
                    <a:pt x="65" y="49"/>
                  </a:cubicBezTo>
                  <a:cubicBezTo>
                    <a:pt x="64" y="48"/>
                    <a:pt x="63" y="48"/>
                    <a:pt x="62" y="48"/>
                  </a:cubicBezTo>
                  <a:cubicBezTo>
                    <a:pt x="61" y="48"/>
                    <a:pt x="61" y="47"/>
                    <a:pt x="60" y="47"/>
                  </a:cubicBezTo>
                  <a:cubicBezTo>
                    <a:pt x="60" y="47"/>
                    <a:pt x="60" y="47"/>
                    <a:pt x="60" y="47"/>
                  </a:cubicBezTo>
                  <a:cubicBezTo>
                    <a:pt x="59" y="47"/>
                    <a:pt x="59" y="47"/>
                    <a:pt x="59" y="47"/>
                  </a:cubicBezTo>
                  <a:cubicBezTo>
                    <a:pt x="58" y="47"/>
                    <a:pt x="58" y="47"/>
                    <a:pt x="57" y="47"/>
                  </a:cubicBezTo>
                  <a:cubicBezTo>
                    <a:pt x="57" y="47"/>
                    <a:pt x="57" y="47"/>
                    <a:pt x="56" y="48"/>
                  </a:cubicBezTo>
                  <a:cubicBezTo>
                    <a:pt x="56" y="48"/>
                    <a:pt x="55" y="48"/>
                    <a:pt x="55" y="49"/>
                  </a:cubicBezTo>
                  <a:cubicBezTo>
                    <a:pt x="55" y="50"/>
                    <a:pt x="54" y="51"/>
                    <a:pt x="54" y="51"/>
                  </a:cubicBezTo>
                  <a:cubicBezTo>
                    <a:pt x="54" y="53"/>
                    <a:pt x="55" y="53"/>
                    <a:pt x="55" y="53"/>
                  </a:cubicBezTo>
                  <a:cubicBezTo>
                    <a:pt x="55" y="54"/>
                    <a:pt x="55" y="54"/>
                    <a:pt x="56" y="54"/>
                  </a:cubicBezTo>
                  <a:cubicBezTo>
                    <a:pt x="56" y="55"/>
                    <a:pt x="56" y="55"/>
                    <a:pt x="56" y="55"/>
                  </a:cubicBezTo>
                  <a:cubicBezTo>
                    <a:pt x="57" y="55"/>
                    <a:pt x="57" y="55"/>
                    <a:pt x="57" y="55"/>
                  </a:cubicBezTo>
                  <a:cubicBezTo>
                    <a:pt x="57" y="56"/>
                    <a:pt x="59" y="56"/>
                    <a:pt x="60" y="58"/>
                  </a:cubicBezTo>
                  <a:cubicBezTo>
                    <a:pt x="67" y="62"/>
                    <a:pt x="80" y="69"/>
                    <a:pt x="92" y="76"/>
                  </a:cubicBezTo>
                  <a:cubicBezTo>
                    <a:pt x="97" y="80"/>
                    <a:pt x="103" y="83"/>
                    <a:pt x="107" y="86"/>
                  </a:cubicBezTo>
                  <a:cubicBezTo>
                    <a:pt x="109" y="87"/>
                    <a:pt x="110" y="88"/>
                    <a:pt x="111" y="89"/>
                  </a:cubicBezTo>
                  <a:cubicBezTo>
                    <a:pt x="112" y="89"/>
                    <a:pt x="112" y="89"/>
                    <a:pt x="112" y="90"/>
                  </a:cubicBezTo>
                  <a:cubicBezTo>
                    <a:pt x="112" y="90"/>
                    <a:pt x="112" y="90"/>
                    <a:pt x="112" y="90"/>
                  </a:cubicBezTo>
                  <a:cubicBezTo>
                    <a:pt x="113" y="88"/>
                    <a:pt x="113" y="88"/>
                    <a:pt x="113" y="88"/>
                  </a:cubicBezTo>
                  <a:cubicBezTo>
                    <a:pt x="112" y="89"/>
                    <a:pt x="112" y="89"/>
                    <a:pt x="112" y="89"/>
                  </a:cubicBezTo>
                  <a:cubicBezTo>
                    <a:pt x="112" y="90"/>
                    <a:pt x="112" y="90"/>
                    <a:pt x="112" y="90"/>
                  </a:cubicBezTo>
                  <a:cubicBezTo>
                    <a:pt x="113" y="88"/>
                    <a:pt x="113" y="88"/>
                    <a:pt x="113" y="88"/>
                  </a:cubicBezTo>
                  <a:cubicBezTo>
                    <a:pt x="112" y="89"/>
                    <a:pt x="112" y="89"/>
                    <a:pt x="112" y="89"/>
                  </a:cubicBezTo>
                  <a:cubicBezTo>
                    <a:pt x="115" y="87"/>
                    <a:pt x="115" y="87"/>
                    <a:pt x="115" y="87"/>
                  </a:cubicBezTo>
                  <a:cubicBezTo>
                    <a:pt x="112" y="89"/>
                    <a:pt x="112" y="89"/>
                    <a:pt x="112" y="89"/>
                  </a:cubicBezTo>
                  <a:cubicBezTo>
                    <a:pt x="112" y="89"/>
                    <a:pt x="112" y="89"/>
                    <a:pt x="112" y="89"/>
                  </a:cubicBezTo>
                  <a:cubicBezTo>
                    <a:pt x="115" y="87"/>
                    <a:pt x="115" y="87"/>
                    <a:pt x="115" y="87"/>
                  </a:cubicBezTo>
                  <a:cubicBezTo>
                    <a:pt x="112" y="89"/>
                    <a:pt x="112" y="89"/>
                    <a:pt x="112" y="89"/>
                  </a:cubicBezTo>
                  <a:cubicBezTo>
                    <a:pt x="115" y="87"/>
                    <a:pt x="115" y="87"/>
                    <a:pt x="115" y="87"/>
                  </a:cubicBezTo>
                  <a:cubicBezTo>
                    <a:pt x="111" y="87"/>
                    <a:pt x="111" y="87"/>
                    <a:pt x="111" y="87"/>
                  </a:cubicBezTo>
                  <a:cubicBezTo>
                    <a:pt x="111" y="88"/>
                    <a:pt x="111" y="88"/>
                    <a:pt x="112" y="89"/>
                  </a:cubicBezTo>
                  <a:cubicBezTo>
                    <a:pt x="115" y="87"/>
                    <a:pt x="115" y="87"/>
                    <a:pt x="115" y="87"/>
                  </a:cubicBezTo>
                  <a:cubicBezTo>
                    <a:pt x="111" y="87"/>
                    <a:pt x="111" y="87"/>
                    <a:pt x="111" y="87"/>
                  </a:cubicBezTo>
                  <a:cubicBezTo>
                    <a:pt x="115" y="87"/>
                    <a:pt x="115" y="87"/>
                    <a:pt x="115" y="87"/>
                  </a:cubicBezTo>
                  <a:cubicBezTo>
                    <a:pt x="112" y="85"/>
                    <a:pt x="112" y="85"/>
                    <a:pt x="112" y="85"/>
                  </a:cubicBezTo>
                  <a:cubicBezTo>
                    <a:pt x="111" y="85"/>
                    <a:pt x="111" y="86"/>
                    <a:pt x="111" y="87"/>
                  </a:cubicBezTo>
                  <a:cubicBezTo>
                    <a:pt x="115" y="87"/>
                    <a:pt x="115" y="87"/>
                    <a:pt x="115" y="87"/>
                  </a:cubicBezTo>
                  <a:cubicBezTo>
                    <a:pt x="112" y="85"/>
                    <a:pt x="112" y="85"/>
                    <a:pt x="112" y="85"/>
                  </a:cubicBezTo>
                  <a:cubicBezTo>
                    <a:pt x="115" y="87"/>
                    <a:pt x="115" y="87"/>
                    <a:pt x="115" y="87"/>
                  </a:cubicBezTo>
                  <a:cubicBezTo>
                    <a:pt x="117" y="83"/>
                    <a:pt x="117" y="83"/>
                    <a:pt x="117" y="83"/>
                  </a:cubicBezTo>
                  <a:cubicBezTo>
                    <a:pt x="117" y="83"/>
                    <a:pt x="101" y="77"/>
                    <a:pt x="85" y="72"/>
                  </a:cubicBezTo>
                  <a:cubicBezTo>
                    <a:pt x="76" y="69"/>
                    <a:pt x="68" y="66"/>
                    <a:pt x="61" y="64"/>
                  </a:cubicBezTo>
                  <a:cubicBezTo>
                    <a:pt x="58" y="63"/>
                    <a:pt x="55" y="62"/>
                    <a:pt x="53" y="62"/>
                  </a:cubicBezTo>
                  <a:cubicBezTo>
                    <a:pt x="52" y="61"/>
                    <a:pt x="51" y="61"/>
                    <a:pt x="50" y="61"/>
                  </a:cubicBezTo>
                  <a:cubicBezTo>
                    <a:pt x="49" y="61"/>
                    <a:pt x="49" y="61"/>
                    <a:pt x="49" y="61"/>
                  </a:cubicBezTo>
                  <a:cubicBezTo>
                    <a:pt x="48" y="61"/>
                    <a:pt x="48" y="60"/>
                    <a:pt x="47" y="60"/>
                  </a:cubicBezTo>
                  <a:cubicBezTo>
                    <a:pt x="47" y="60"/>
                    <a:pt x="47" y="60"/>
                    <a:pt x="46" y="61"/>
                  </a:cubicBezTo>
                  <a:cubicBezTo>
                    <a:pt x="46" y="61"/>
                    <a:pt x="45" y="61"/>
                    <a:pt x="45" y="61"/>
                  </a:cubicBezTo>
                  <a:cubicBezTo>
                    <a:pt x="44" y="61"/>
                    <a:pt x="44" y="62"/>
                    <a:pt x="43" y="63"/>
                  </a:cubicBezTo>
                  <a:cubicBezTo>
                    <a:pt x="42" y="65"/>
                    <a:pt x="43" y="67"/>
                    <a:pt x="45" y="68"/>
                  </a:cubicBezTo>
                  <a:cubicBezTo>
                    <a:pt x="105" y="106"/>
                    <a:pt x="105" y="106"/>
                    <a:pt x="105" y="106"/>
                  </a:cubicBezTo>
                  <a:cubicBezTo>
                    <a:pt x="107" y="102"/>
                    <a:pt x="107" y="102"/>
                    <a:pt x="107" y="102"/>
                  </a:cubicBezTo>
                  <a:cubicBezTo>
                    <a:pt x="109" y="98"/>
                    <a:pt x="109" y="98"/>
                    <a:pt x="109" y="98"/>
                  </a:cubicBezTo>
                  <a:cubicBezTo>
                    <a:pt x="109" y="98"/>
                    <a:pt x="92" y="91"/>
                    <a:pt x="75" y="83"/>
                  </a:cubicBezTo>
                  <a:cubicBezTo>
                    <a:pt x="66" y="80"/>
                    <a:pt x="57" y="76"/>
                    <a:pt x="50" y="73"/>
                  </a:cubicBezTo>
                  <a:cubicBezTo>
                    <a:pt x="47" y="72"/>
                    <a:pt x="44" y="70"/>
                    <a:pt x="41" y="70"/>
                  </a:cubicBezTo>
                  <a:cubicBezTo>
                    <a:pt x="40" y="69"/>
                    <a:pt x="39" y="69"/>
                    <a:pt x="38" y="69"/>
                  </a:cubicBezTo>
                  <a:cubicBezTo>
                    <a:pt x="38" y="68"/>
                    <a:pt x="37" y="68"/>
                    <a:pt x="37" y="68"/>
                  </a:cubicBezTo>
                  <a:cubicBezTo>
                    <a:pt x="37" y="68"/>
                    <a:pt x="36" y="68"/>
                    <a:pt x="36" y="68"/>
                  </a:cubicBezTo>
                  <a:cubicBezTo>
                    <a:pt x="35" y="68"/>
                    <a:pt x="35" y="68"/>
                    <a:pt x="34" y="68"/>
                  </a:cubicBezTo>
                  <a:cubicBezTo>
                    <a:pt x="34" y="68"/>
                    <a:pt x="33" y="68"/>
                    <a:pt x="33" y="69"/>
                  </a:cubicBezTo>
                  <a:cubicBezTo>
                    <a:pt x="33" y="69"/>
                    <a:pt x="32" y="69"/>
                    <a:pt x="32" y="70"/>
                  </a:cubicBezTo>
                  <a:cubicBezTo>
                    <a:pt x="35" y="72"/>
                    <a:pt x="35" y="72"/>
                    <a:pt x="35" y="72"/>
                  </a:cubicBezTo>
                  <a:cubicBezTo>
                    <a:pt x="32" y="70"/>
                    <a:pt x="32" y="70"/>
                    <a:pt x="32" y="70"/>
                  </a:cubicBezTo>
                  <a:cubicBezTo>
                    <a:pt x="31" y="71"/>
                    <a:pt x="31" y="72"/>
                    <a:pt x="31" y="72"/>
                  </a:cubicBezTo>
                  <a:cubicBezTo>
                    <a:pt x="31" y="74"/>
                    <a:pt x="31" y="74"/>
                    <a:pt x="32" y="75"/>
                  </a:cubicBezTo>
                  <a:cubicBezTo>
                    <a:pt x="32" y="75"/>
                    <a:pt x="32" y="76"/>
                    <a:pt x="33" y="76"/>
                  </a:cubicBezTo>
                  <a:cubicBezTo>
                    <a:pt x="33" y="77"/>
                    <a:pt x="34" y="77"/>
                    <a:pt x="35" y="78"/>
                  </a:cubicBezTo>
                  <a:cubicBezTo>
                    <a:pt x="38" y="80"/>
                    <a:pt x="43" y="84"/>
                    <a:pt x="50" y="88"/>
                  </a:cubicBezTo>
                  <a:cubicBezTo>
                    <a:pt x="69" y="100"/>
                    <a:pt x="99" y="117"/>
                    <a:pt x="99" y="117"/>
                  </a:cubicBezTo>
                  <a:cubicBezTo>
                    <a:pt x="101" y="113"/>
                    <a:pt x="101" y="113"/>
                    <a:pt x="101" y="113"/>
                  </a:cubicBezTo>
                  <a:cubicBezTo>
                    <a:pt x="97" y="111"/>
                    <a:pt x="97" y="111"/>
                    <a:pt x="97" y="111"/>
                  </a:cubicBezTo>
                  <a:cubicBezTo>
                    <a:pt x="101" y="113"/>
                    <a:pt x="101" y="113"/>
                    <a:pt x="101" y="113"/>
                  </a:cubicBezTo>
                  <a:cubicBezTo>
                    <a:pt x="99" y="110"/>
                    <a:pt x="99" y="110"/>
                    <a:pt x="99" y="110"/>
                  </a:cubicBezTo>
                  <a:cubicBezTo>
                    <a:pt x="98" y="110"/>
                    <a:pt x="98" y="110"/>
                    <a:pt x="97" y="111"/>
                  </a:cubicBezTo>
                  <a:cubicBezTo>
                    <a:pt x="101" y="113"/>
                    <a:pt x="101" y="113"/>
                    <a:pt x="101" y="113"/>
                  </a:cubicBezTo>
                  <a:cubicBezTo>
                    <a:pt x="99" y="110"/>
                    <a:pt x="99" y="110"/>
                    <a:pt x="99" y="110"/>
                  </a:cubicBezTo>
                  <a:cubicBezTo>
                    <a:pt x="101" y="113"/>
                    <a:pt x="101" y="113"/>
                    <a:pt x="101" y="113"/>
                  </a:cubicBezTo>
                  <a:cubicBezTo>
                    <a:pt x="100" y="109"/>
                    <a:pt x="100" y="109"/>
                    <a:pt x="100" y="109"/>
                  </a:cubicBezTo>
                  <a:cubicBezTo>
                    <a:pt x="100" y="109"/>
                    <a:pt x="99" y="109"/>
                    <a:pt x="99" y="110"/>
                  </a:cubicBezTo>
                  <a:cubicBezTo>
                    <a:pt x="101" y="113"/>
                    <a:pt x="101" y="113"/>
                    <a:pt x="101" y="113"/>
                  </a:cubicBezTo>
                  <a:cubicBezTo>
                    <a:pt x="100" y="109"/>
                    <a:pt x="100" y="109"/>
                    <a:pt x="100" y="109"/>
                  </a:cubicBezTo>
                  <a:cubicBezTo>
                    <a:pt x="101" y="113"/>
                    <a:pt x="101" y="113"/>
                    <a:pt x="101" y="113"/>
                  </a:cubicBezTo>
                  <a:cubicBezTo>
                    <a:pt x="101" y="109"/>
                    <a:pt x="101" y="109"/>
                    <a:pt x="101" y="109"/>
                  </a:cubicBezTo>
                  <a:cubicBezTo>
                    <a:pt x="100" y="109"/>
                    <a:pt x="100" y="109"/>
                    <a:pt x="100" y="109"/>
                  </a:cubicBezTo>
                  <a:cubicBezTo>
                    <a:pt x="101" y="113"/>
                    <a:pt x="101" y="113"/>
                    <a:pt x="101" y="113"/>
                  </a:cubicBezTo>
                  <a:cubicBezTo>
                    <a:pt x="101" y="109"/>
                    <a:pt x="101" y="109"/>
                    <a:pt x="101" y="109"/>
                  </a:cubicBezTo>
                  <a:cubicBezTo>
                    <a:pt x="101" y="111"/>
                    <a:pt x="101" y="111"/>
                    <a:pt x="101" y="111"/>
                  </a:cubicBezTo>
                  <a:cubicBezTo>
                    <a:pt x="101" y="109"/>
                    <a:pt x="101" y="109"/>
                    <a:pt x="101" y="109"/>
                  </a:cubicBezTo>
                  <a:cubicBezTo>
                    <a:pt x="101" y="109"/>
                    <a:pt x="101" y="109"/>
                    <a:pt x="101" y="109"/>
                  </a:cubicBezTo>
                  <a:cubicBezTo>
                    <a:pt x="101" y="111"/>
                    <a:pt x="101" y="111"/>
                    <a:pt x="101" y="111"/>
                  </a:cubicBezTo>
                  <a:cubicBezTo>
                    <a:pt x="101" y="109"/>
                    <a:pt x="101" y="109"/>
                    <a:pt x="101" y="109"/>
                  </a:cubicBezTo>
                  <a:cubicBezTo>
                    <a:pt x="101" y="109"/>
                    <a:pt x="101" y="109"/>
                    <a:pt x="101" y="109"/>
                  </a:cubicBezTo>
                  <a:cubicBezTo>
                    <a:pt x="100" y="109"/>
                    <a:pt x="98" y="108"/>
                    <a:pt x="96" y="108"/>
                  </a:cubicBezTo>
                  <a:cubicBezTo>
                    <a:pt x="88" y="105"/>
                    <a:pt x="72" y="98"/>
                    <a:pt x="58" y="92"/>
                  </a:cubicBezTo>
                  <a:cubicBezTo>
                    <a:pt x="52" y="89"/>
                    <a:pt x="45" y="86"/>
                    <a:pt x="41" y="84"/>
                  </a:cubicBezTo>
                  <a:cubicBezTo>
                    <a:pt x="36" y="82"/>
                    <a:pt x="33" y="81"/>
                    <a:pt x="33" y="81"/>
                  </a:cubicBezTo>
                  <a:cubicBezTo>
                    <a:pt x="31" y="80"/>
                    <a:pt x="29" y="81"/>
                    <a:pt x="28" y="83"/>
                  </a:cubicBezTo>
                  <a:cubicBezTo>
                    <a:pt x="27" y="85"/>
                    <a:pt x="27" y="88"/>
                    <a:pt x="29" y="89"/>
                  </a:cubicBezTo>
                  <a:cubicBezTo>
                    <a:pt x="95" y="130"/>
                    <a:pt x="95" y="130"/>
                    <a:pt x="95" y="130"/>
                  </a:cubicBezTo>
                  <a:cubicBezTo>
                    <a:pt x="97" y="126"/>
                    <a:pt x="97" y="126"/>
                    <a:pt x="97" y="126"/>
                  </a:cubicBezTo>
                  <a:cubicBezTo>
                    <a:pt x="98" y="122"/>
                    <a:pt x="98" y="122"/>
                    <a:pt x="98" y="122"/>
                  </a:cubicBezTo>
                  <a:cubicBezTo>
                    <a:pt x="98" y="122"/>
                    <a:pt x="82" y="116"/>
                    <a:pt x="65" y="111"/>
                  </a:cubicBezTo>
                  <a:cubicBezTo>
                    <a:pt x="57" y="108"/>
                    <a:pt x="48" y="105"/>
                    <a:pt x="41" y="103"/>
                  </a:cubicBezTo>
                  <a:cubicBezTo>
                    <a:pt x="38" y="102"/>
                    <a:pt x="35" y="101"/>
                    <a:pt x="33" y="101"/>
                  </a:cubicBezTo>
                  <a:cubicBezTo>
                    <a:pt x="31" y="100"/>
                    <a:pt x="30" y="100"/>
                    <a:pt x="29" y="100"/>
                  </a:cubicBezTo>
                  <a:cubicBezTo>
                    <a:pt x="28" y="100"/>
                    <a:pt x="28" y="99"/>
                    <a:pt x="27" y="99"/>
                  </a:cubicBezTo>
                  <a:cubicBezTo>
                    <a:pt x="27" y="99"/>
                    <a:pt x="26" y="99"/>
                    <a:pt x="26" y="100"/>
                  </a:cubicBezTo>
                  <a:cubicBezTo>
                    <a:pt x="25" y="100"/>
                    <a:pt x="25" y="100"/>
                    <a:pt x="24" y="100"/>
                  </a:cubicBezTo>
                  <a:cubicBezTo>
                    <a:pt x="24" y="100"/>
                    <a:pt x="23" y="101"/>
                    <a:pt x="23" y="102"/>
                  </a:cubicBezTo>
                  <a:cubicBezTo>
                    <a:pt x="26" y="104"/>
                    <a:pt x="26" y="104"/>
                    <a:pt x="26" y="104"/>
                  </a:cubicBezTo>
                  <a:cubicBezTo>
                    <a:pt x="23" y="101"/>
                    <a:pt x="23" y="101"/>
                    <a:pt x="23" y="101"/>
                  </a:cubicBezTo>
                  <a:cubicBezTo>
                    <a:pt x="22" y="102"/>
                    <a:pt x="22" y="103"/>
                    <a:pt x="22" y="104"/>
                  </a:cubicBezTo>
                  <a:cubicBezTo>
                    <a:pt x="22" y="105"/>
                    <a:pt x="22" y="106"/>
                    <a:pt x="23" y="106"/>
                  </a:cubicBezTo>
                  <a:cubicBezTo>
                    <a:pt x="23" y="107"/>
                    <a:pt x="23" y="107"/>
                    <a:pt x="24" y="108"/>
                  </a:cubicBezTo>
                  <a:cubicBezTo>
                    <a:pt x="24" y="108"/>
                    <a:pt x="25" y="109"/>
                    <a:pt x="26" y="109"/>
                  </a:cubicBezTo>
                  <a:cubicBezTo>
                    <a:pt x="29" y="112"/>
                    <a:pt x="35" y="115"/>
                    <a:pt x="41" y="119"/>
                  </a:cubicBezTo>
                  <a:cubicBezTo>
                    <a:pt x="52" y="126"/>
                    <a:pt x="64" y="133"/>
                    <a:pt x="74" y="139"/>
                  </a:cubicBezTo>
                  <a:cubicBezTo>
                    <a:pt x="79" y="142"/>
                    <a:pt x="84" y="145"/>
                    <a:pt x="87" y="147"/>
                  </a:cubicBezTo>
                  <a:cubicBezTo>
                    <a:pt x="89" y="148"/>
                    <a:pt x="90" y="148"/>
                    <a:pt x="91" y="149"/>
                  </a:cubicBezTo>
                  <a:cubicBezTo>
                    <a:pt x="91" y="149"/>
                    <a:pt x="91" y="149"/>
                    <a:pt x="92" y="149"/>
                  </a:cubicBezTo>
                  <a:cubicBezTo>
                    <a:pt x="92" y="149"/>
                    <a:pt x="92" y="149"/>
                    <a:pt x="92" y="149"/>
                  </a:cubicBezTo>
                  <a:cubicBezTo>
                    <a:pt x="92" y="149"/>
                    <a:pt x="92" y="149"/>
                    <a:pt x="92" y="149"/>
                  </a:cubicBezTo>
                  <a:cubicBezTo>
                    <a:pt x="92" y="149"/>
                    <a:pt x="92" y="149"/>
                    <a:pt x="92" y="149"/>
                  </a:cubicBezTo>
                  <a:cubicBezTo>
                    <a:pt x="92" y="149"/>
                    <a:pt x="92" y="149"/>
                    <a:pt x="92" y="149"/>
                  </a:cubicBezTo>
                  <a:cubicBezTo>
                    <a:pt x="92" y="149"/>
                    <a:pt x="92" y="149"/>
                    <a:pt x="92" y="149"/>
                  </a:cubicBezTo>
                  <a:cubicBezTo>
                    <a:pt x="94" y="147"/>
                    <a:pt x="94" y="147"/>
                    <a:pt x="94" y="147"/>
                  </a:cubicBezTo>
                  <a:cubicBezTo>
                    <a:pt x="91" y="149"/>
                    <a:pt x="91" y="149"/>
                    <a:pt x="91" y="149"/>
                  </a:cubicBezTo>
                  <a:cubicBezTo>
                    <a:pt x="92" y="149"/>
                    <a:pt x="92" y="149"/>
                    <a:pt x="92" y="149"/>
                  </a:cubicBezTo>
                  <a:cubicBezTo>
                    <a:pt x="94" y="147"/>
                    <a:pt x="94" y="147"/>
                    <a:pt x="94" y="147"/>
                  </a:cubicBezTo>
                  <a:cubicBezTo>
                    <a:pt x="91" y="149"/>
                    <a:pt x="91" y="149"/>
                    <a:pt x="91" y="149"/>
                  </a:cubicBezTo>
                  <a:cubicBezTo>
                    <a:pt x="94" y="146"/>
                    <a:pt x="94" y="146"/>
                    <a:pt x="94" y="146"/>
                  </a:cubicBezTo>
                  <a:cubicBezTo>
                    <a:pt x="91" y="149"/>
                    <a:pt x="91" y="149"/>
                    <a:pt x="91" y="149"/>
                  </a:cubicBezTo>
                  <a:cubicBezTo>
                    <a:pt x="91" y="149"/>
                    <a:pt x="91" y="149"/>
                    <a:pt x="91" y="149"/>
                  </a:cubicBezTo>
                  <a:cubicBezTo>
                    <a:pt x="94" y="146"/>
                    <a:pt x="94" y="146"/>
                    <a:pt x="94" y="146"/>
                  </a:cubicBezTo>
                  <a:cubicBezTo>
                    <a:pt x="91" y="149"/>
                    <a:pt x="91" y="149"/>
                    <a:pt x="91" y="149"/>
                  </a:cubicBezTo>
                  <a:cubicBezTo>
                    <a:pt x="94" y="146"/>
                    <a:pt x="94" y="146"/>
                    <a:pt x="94" y="146"/>
                  </a:cubicBezTo>
                  <a:cubicBezTo>
                    <a:pt x="90" y="146"/>
                    <a:pt x="90" y="146"/>
                    <a:pt x="90" y="146"/>
                  </a:cubicBezTo>
                  <a:cubicBezTo>
                    <a:pt x="90" y="148"/>
                    <a:pt x="91" y="148"/>
                    <a:pt x="91" y="149"/>
                  </a:cubicBezTo>
                  <a:cubicBezTo>
                    <a:pt x="94" y="146"/>
                    <a:pt x="94" y="146"/>
                    <a:pt x="94" y="146"/>
                  </a:cubicBezTo>
                  <a:cubicBezTo>
                    <a:pt x="90" y="146"/>
                    <a:pt x="90" y="146"/>
                    <a:pt x="90" y="146"/>
                  </a:cubicBezTo>
                  <a:cubicBezTo>
                    <a:pt x="94" y="146"/>
                    <a:pt x="94" y="146"/>
                    <a:pt x="94" y="146"/>
                  </a:cubicBezTo>
                  <a:cubicBezTo>
                    <a:pt x="91" y="144"/>
                    <a:pt x="91" y="144"/>
                    <a:pt x="91" y="144"/>
                  </a:cubicBezTo>
                  <a:cubicBezTo>
                    <a:pt x="94" y="146"/>
                    <a:pt x="94" y="146"/>
                    <a:pt x="94" y="146"/>
                  </a:cubicBezTo>
                  <a:cubicBezTo>
                    <a:pt x="92" y="143"/>
                    <a:pt x="92" y="143"/>
                    <a:pt x="92" y="143"/>
                  </a:cubicBezTo>
                  <a:cubicBezTo>
                    <a:pt x="92" y="143"/>
                    <a:pt x="91" y="143"/>
                    <a:pt x="91" y="144"/>
                  </a:cubicBezTo>
                  <a:cubicBezTo>
                    <a:pt x="94" y="146"/>
                    <a:pt x="94" y="146"/>
                    <a:pt x="94" y="146"/>
                  </a:cubicBezTo>
                  <a:cubicBezTo>
                    <a:pt x="92" y="143"/>
                    <a:pt x="92" y="143"/>
                    <a:pt x="92" y="143"/>
                  </a:cubicBezTo>
                  <a:cubicBezTo>
                    <a:pt x="94" y="146"/>
                    <a:pt x="94" y="146"/>
                    <a:pt x="94" y="146"/>
                  </a:cubicBezTo>
                  <a:cubicBezTo>
                    <a:pt x="93" y="142"/>
                    <a:pt x="93" y="142"/>
                    <a:pt x="93" y="142"/>
                  </a:cubicBezTo>
                  <a:cubicBezTo>
                    <a:pt x="93" y="142"/>
                    <a:pt x="93" y="142"/>
                    <a:pt x="92" y="143"/>
                  </a:cubicBezTo>
                  <a:cubicBezTo>
                    <a:pt x="94" y="146"/>
                    <a:pt x="94" y="146"/>
                    <a:pt x="94" y="146"/>
                  </a:cubicBezTo>
                  <a:cubicBezTo>
                    <a:pt x="93" y="142"/>
                    <a:pt x="93" y="142"/>
                    <a:pt x="93" y="142"/>
                  </a:cubicBezTo>
                  <a:cubicBezTo>
                    <a:pt x="94" y="146"/>
                    <a:pt x="94" y="146"/>
                    <a:pt x="94" y="146"/>
                  </a:cubicBezTo>
                  <a:cubicBezTo>
                    <a:pt x="94" y="142"/>
                    <a:pt x="94" y="142"/>
                    <a:pt x="94" y="142"/>
                  </a:cubicBezTo>
                  <a:cubicBezTo>
                    <a:pt x="93" y="142"/>
                    <a:pt x="93" y="142"/>
                    <a:pt x="93" y="142"/>
                  </a:cubicBezTo>
                  <a:cubicBezTo>
                    <a:pt x="94" y="146"/>
                    <a:pt x="94" y="146"/>
                    <a:pt x="94" y="146"/>
                  </a:cubicBezTo>
                  <a:cubicBezTo>
                    <a:pt x="94" y="142"/>
                    <a:pt x="94" y="142"/>
                    <a:pt x="94" y="142"/>
                  </a:cubicBezTo>
                  <a:cubicBezTo>
                    <a:pt x="94" y="144"/>
                    <a:pt x="94" y="144"/>
                    <a:pt x="94" y="144"/>
                  </a:cubicBezTo>
                  <a:cubicBezTo>
                    <a:pt x="94" y="142"/>
                    <a:pt x="94" y="142"/>
                    <a:pt x="94" y="142"/>
                  </a:cubicBezTo>
                  <a:cubicBezTo>
                    <a:pt x="94" y="142"/>
                    <a:pt x="94" y="142"/>
                    <a:pt x="94" y="142"/>
                  </a:cubicBezTo>
                  <a:cubicBezTo>
                    <a:pt x="94" y="144"/>
                    <a:pt x="94" y="144"/>
                    <a:pt x="94" y="144"/>
                  </a:cubicBezTo>
                  <a:cubicBezTo>
                    <a:pt x="94" y="142"/>
                    <a:pt x="94" y="142"/>
                    <a:pt x="94" y="142"/>
                  </a:cubicBezTo>
                  <a:cubicBezTo>
                    <a:pt x="94" y="142"/>
                    <a:pt x="94" y="142"/>
                    <a:pt x="94" y="142"/>
                  </a:cubicBezTo>
                  <a:cubicBezTo>
                    <a:pt x="94" y="142"/>
                    <a:pt x="94" y="142"/>
                    <a:pt x="94" y="142"/>
                  </a:cubicBezTo>
                  <a:cubicBezTo>
                    <a:pt x="94" y="142"/>
                    <a:pt x="94" y="142"/>
                    <a:pt x="94" y="142"/>
                  </a:cubicBezTo>
                  <a:cubicBezTo>
                    <a:pt x="94" y="142"/>
                    <a:pt x="94" y="142"/>
                    <a:pt x="94" y="142"/>
                  </a:cubicBezTo>
                  <a:cubicBezTo>
                    <a:pt x="94" y="142"/>
                    <a:pt x="94" y="142"/>
                    <a:pt x="94" y="142"/>
                  </a:cubicBezTo>
                  <a:cubicBezTo>
                    <a:pt x="94" y="142"/>
                    <a:pt x="94" y="142"/>
                    <a:pt x="93" y="142"/>
                  </a:cubicBezTo>
                  <a:cubicBezTo>
                    <a:pt x="90" y="141"/>
                    <a:pt x="84" y="138"/>
                    <a:pt x="76" y="135"/>
                  </a:cubicBezTo>
                  <a:cubicBezTo>
                    <a:pt x="65" y="131"/>
                    <a:pt x="52" y="125"/>
                    <a:pt x="41" y="120"/>
                  </a:cubicBezTo>
                  <a:cubicBezTo>
                    <a:pt x="35" y="118"/>
                    <a:pt x="30" y="115"/>
                    <a:pt x="27" y="114"/>
                  </a:cubicBezTo>
                  <a:cubicBezTo>
                    <a:pt x="25" y="113"/>
                    <a:pt x="23" y="113"/>
                    <a:pt x="22" y="112"/>
                  </a:cubicBezTo>
                  <a:cubicBezTo>
                    <a:pt x="22" y="112"/>
                    <a:pt x="21" y="112"/>
                    <a:pt x="21" y="112"/>
                  </a:cubicBezTo>
                  <a:cubicBezTo>
                    <a:pt x="20" y="111"/>
                    <a:pt x="20" y="111"/>
                    <a:pt x="20" y="111"/>
                  </a:cubicBezTo>
                  <a:cubicBezTo>
                    <a:pt x="20" y="111"/>
                    <a:pt x="20" y="111"/>
                    <a:pt x="20" y="111"/>
                  </a:cubicBezTo>
                  <a:cubicBezTo>
                    <a:pt x="20" y="111"/>
                    <a:pt x="19" y="111"/>
                    <a:pt x="19" y="111"/>
                  </a:cubicBezTo>
                  <a:cubicBezTo>
                    <a:pt x="18" y="111"/>
                    <a:pt x="18" y="111"/>
                    <a:pt x="17" y="111"/>
                  </a:cubicBezTo>
                  <a:cubicBezTo>
                    <a:pt x="17" y="111"/>
                    <a:pt x="17" y="112"/>
                    <a:pt x="16" y="112"/>
                  </a:cubicBezTo>
                  <a:cubicBezTo>
                    <a:pt x="16" y="112"/>
                    <a:pt x="15" y="113"/>
                    <a:pt x="15" y="113"/>
                  </a:cubicBezTo>
                  <a:cubicBezTo>
                    <a:pt x="14" y="115"/>
                    <a:pt x="14" y="118"/>
                    <a:pt x="16" y="119"/>
                  </a:cubicBezTo>
                  <a:cubicBezTo>
                    <a:pt x="87" y="163"/>
                    <a:pt x="87" y="163"/>
                    <a:pt x="87" y="163"/>
                  </a:cubicBezTo>
                  <a:cubicBezTo>
                    <a:pt x="89" y="160"/>
                    <a:pt x="89" y="160"/>
                    <a:pt x="89" y="160"/>
                  </a:cubicBezTo>
                  <a:cubicBezTo>
                    <a:pt x="86" y="157"/>
                    <a:pt x="86" y="157"/>
                    <a:pt x="86" y="157"/>
                  </a:cubicBezTo>
                  <a:cubicBezTo>
                    <a:pt x="89" y="160"/>
                    <a:pt x="89" y="160"/>
                    <a:pt x="89" y="160"/>
                  </a:cubicBezTo>
                  <a:cubicBezTo>
                    <a:pt x="88" y="155"/>
                    <a:pt x="88" y="155"/>
                    <a:pt x="88" y="155"/>
                  </a:cubicBezTo>
                  <a:cubicBezTo>
                    <a:pt x="88" y="156"/>
                    <a:pt x="87" y="156"/>
                    <a:pt x="86" y="157"/>
                  </a:cubicBezTo>
                  <a:cubicBezTo>
                    <a:pt x="89" y="160"/>
                    <a:pt x="89" y="160"/>
                    <a:pt x="89" y="160"/>
                  </a:cubicBezTo>
                  <a:cubicBezTo>
                    <a:pt x="88" y="155"/>
                    <a:pt x="88" y="155"/>
                    <a:pt x="88" y="155"/>
                  </a:cubicBezTo>
                  <a:cubicBezTo>
                    <a:pt x="89" y="160"/>
                    <a:pt x="89" y="160"/>
                    <a:pt x="89" y="160"/>
                  </a:cubicBezTo>
                  <a:cubicBezTo>
                    <a:pt x="89" y="155"/>
                    <a:pt x="89" y="155"/>
                    <a:pt x="89" y="155"/>
                  </a:cubicBezTo>
                  <a:cubicBezTo>
                    <a:pt x="89" y="155"/>
                    <a:pt x="89" y="155"/>
                    <a:pt x="88" y="155"/>
                  </a:cubicBezTo>
                  <a:cubicBezTo>
                    <a:pt x="89" y="160"/>
                    <a:pt x="89" y="160"/>
                    <a:pt x="89" y="160"/>
                  </a:cubicBezTo>
                  <a:cubicBezTo>
                    <a:pt x="89" y="155"/>
                    <a:pt x="89" y="155"/>
                    <a:pt x="89" y="155"/>
                  </a:cubicBezTo>
                  <a:cubicBezTo>
                    <a:pt x="89" y="159"/>
                    <a:pt x="89" y="159"/>
                    <a:pt x="89" y="159"/>
                  </a:cubicBezTo>
                  <a:cubicBezTo>
                    <a:pt x="90" y="155"/>
                    <a:pt x="90" y="155"/>
                    <a:pt x="90" y="155"/>
                  </a:cubicBezTo>
                  <a:cubicBezTo>
                    <a:pt x="90" y="155"/>
                    <a:pt x="90" y="155"/>
                    <a:pt x="89" y="155"/>
                  </a:cubicBezTo>
                  <a:cubicBezTo>
                    <a:pt x="89" y="159"/>
                    <a:pt x="89" y="159"/>
                    <a:pt x="89" y="159"/>
                  </a:cubicBezTo>
                  <a:cubicBezTo>
                    <a:pt x="90" y="155"/>
                    <a:pt x="90" y="155"/>
                    <a:pt x="90" y="155"/>
                  </a:cubicBezTo>
                  <a:cubicBezTo>
                    <a:pt x="90" y="158"/>
                    <a:pt x="90" y="158"/>
                    <a:pt x="90" y="158"/>
                  </a:cubicBezTo>
                  <a:cubicBezTo>
                    <a:pt x="90" y="155"/>
                    <a:pt x="90" y="155"/>
                    <a:pt x="90" y="155"/>
                  </a:cubicBezTo>
                  <a:cubicBezTo>
                    <a:pt x="90" y="155"/>
                    <a:pt x="90" y="155"/>
                    <a:pt x="90" y="155"/>
                  </a:cubicBezTo>
                  <a:cubicBezTo>
                    <a:pt x="90" y="158"/>
                    <a:pt x="90" y="158"/>
                    <a:pt x="90" y="158"/>
                  </a:cubicBezTo>
                  <a:cubicBezTo>
                    <a:pt x="90" y="155"/>
                    <a:pt x="90" y="155"/>
                    <a:pt x="90" y="155"/>
                  </a:cubicBezTo>
                  <a:cubicBezTo>
                    <a:pt x="90" y="155"/>
                    <a:pt x="90" y="155"/>
                    <a:pt x="89" y="155"/>
                  </a:cubicBezTo>
                  <a:cubicBezTo>
                    <a:pt x="84" y="153"/>
                    <a:pt x="66" y="146"/>
                    <a:pt x="50" y="139"/>
                  </a:cubicBezTo>
                  <a:cubicBezTo>
                    <a:pt x="41" y="136"/>
                    <a:pt x="34" y="133"/>
                    <a:pt x="28" y="130"/>
                  </a:cubicBezTo>
                  <a:cubicBezTo>
                    <a:pt x="22" y="128"/>
                    <a:pt x="18" y="126"/>
                    <a:pt x="18" y="126"/>
                  </a:cubicBezTo>
                  <a:cubicBezTo>
                    <a:pt x="16" y="126"/>
                    <a:pt x="14" y="126"/>
                    <a:pt x="13" y="128"/>
                  </a:cubicBezTo>
                  <a:cubicBezTo>
                    <a:pt x="12" y="131"/>
                    <a:pt x="12" y="133"/>
                    <a:pt x="14" y="134"/>
                  </a:cubicBezTo>
                  <a:cubicBezTo>
                    <a:pt x="14" y="134"/>
                    <a:pt x="19" y="137"/>
                    <a:pt x="25" y="140"/>
                  </a:cubicBezTo>
                  <a:cubicBezTo>
                    <a:pt x="35" y="146"/>
                    <a:pt x="49" y="155"/>
                    <a:pt x="61" y="162"/>
                  </a:cubicBezTo>
                  <a:cubicBezTo>
                    <a:pt x="67" y="166"/>
                    <a:pt x="72" y="169"/>
                    <a:pt x="76" y="172"/>
                  </a:cubicBezTo>
                  <a:cubicBezTo>
                    <a:pt x="78" y="173"/>
                    <a:pt x="80" y="174"/>
                    <a:pt x="81" y="175"/>
                  </a:cubicBezTo>
                  <a:cubicBezTo>
                    <a:pt x="81" y="175"/>
                    <a:pt x="82" y="176"/>
                    <a:pt x="82" y="176"/>
                  </a:cubicBezTo>
                  <a:cubicBezTo>
                    <a:pt x="82" y="176"/>
                    <a:pt x="82" y="176"/>
                    <a:pt x="82" y="176"/>
                  </a:cubicBezTo>
                  <a:cubicBezTo>
                    <a:pt x="82" y="176"/>
                    <a:pt x="82" y="176"/>
                    <a:pt x="82" y="176"/>
                  </a:cubicBezTo>
                  <a:cubicBezTo>
                    <a:pt x="82" y="176"/>
                    <a:pt x="82" y="176"/>
                    <a:pt x="82" y="176"/>
                  </a:cubicBezTo>
                  <a:cubicBezTo>
                    <a:pt x="82" y="176"/>
                    <a:pt x="82" y="176"/>
                    <a:pt x="82" y="176"/>
                  </a:cubicBezTo>
                  <a:cubicBezTo>
                    <a:pt x="82" y="176"/>
                    <a:pt x="82" y="176"/>
                    <a:pt x="82" y="176"/>
                  </a:cubicBezTo>
                  <a:cubicBezTo>
                    <a:pt x="84" y="174"/>
                    <a:pt x="84" y="174"/>
                    <a:pt x="84" y="174"/>
                  </a:cubicBezTo>
                  <a:cubicBezTo>
                    <a:pt x="81" y="175"/>
                    <a:pt x="81" y="175"/>
                    <a:pt x="81" y="175"/>
                  </a:cubicBezTo>
                  <a:cubicBezTo>
                    <a:pt x="82" y="176"/>
                    <a:pt x="82" y="176"/>
                    <a:pt x="82" y="176"/>
                  </a:cubicBezTo>
                  <a:cubicBezTo>
                    <a:pt x="84" y="174"/>
                    <a:pt x="84" y="174"/>
                    <a:pt x="84" y="174"/>
                  </a:cubicBezTo>
                  <a:cubicBezTo>
                    <a:pt x="81" y="175"/>
                    <a:pt x="81" y="175"/>
                    <a:pt x="81" y="175"/>
                  </a:cubicBezTo>
                  <a:cubicBezTo>
                    <a:pt x="85" y="173"/>
                    <a:pt x="85" y="173"/>
                    <a:pt x="85" y="173"/>
                  </a:cubicBezTo>
                  <a:cubicBezTo>
                    <a:pt x="81" y="173"/>
                    <a:pt x="81" y="173"/>
                    <a:pt x="81" y="173"/>
                  </a:cubicBezTo>
                  <a:cubicBezTo>
                    <a:pt x="81" y="174"/>
                    <a:pt x="81" y="175"/>
                    <a:pt x="81" y="175"/>
                  </a:cubicBezTo>
                  <a:cubicBezTo>
                    <a:pt x="85" y="173"/>
                    <a:pt x="85" y="173"/>
                    <a:pt x="85" y="173"/>
                  </a:cubicBezTo>
                  <a:cubicBezTo>
                    <a:pt x="81" y="173"/>
                    <a:pt x="81" y="173"/>
                    <a:pt x="81" y="173"/>
                  </a:cubicBezTo>
                  <a:cubicBezTo>
                    <a:pt x="85" y="173"/>
                    <a:pt x="85" y="173"/>
                    <a:pt x="85" y="173"/>
                  </a:cubicBezTo>
                  <a:cubicBezTo>
                    <a:pt x="81" y="171"/>
                    <a:pt x="81" y="171"/>
                    <a:pt x="81" y="171"/>
                  </a:cubicBezTo>
                  <a:cubicBezTo>
                    <a:pt x="81" y="172"/>
                    <a:pt x="81" y="173"/>
                    <a:pt x="81" y="173"/>
                  </a:cubicBezTo>
                  <a:cubicBezTo>
                    <a:pt x="85" y="173"/>
                    <a:pt x="85" y="173"/>
                    <a:pt x="85" y="173"/>
                  </a:cubicBezTo>
                  <a:cubicBezTo>
                    <a:pt x="81" y="171"/>
                    <a:pt x="81" y="171"/>
                    <a:pt x="81" y="171"/>
                  </a:cubicBezTo>
                  <a:cubicBezTo>
                    <a:pt x="85" y="173"/>
                    <a:pt x="85" y="173"/>
                    <a:pt x="85" y="173"/>
                  </a:cubicBezTo>
                  <a:cubicBezTo>
                    <a:pt x="87" y="169"/>
                    <a:pt x="87" y="169"/>
                    <a:pt x="87" y="169"/>
                  </a:cubicBezTo>
                  <a:cubicBezTo>
                    <a:pt x="87" y="169"/>
                    <a:pt x="68" y="162"/>
                    <a:pt x="50" y="156"/>
                  </a:cubicBezTo>
                  <a:cubicBezTo>
                    <a:pt x="41" y="152"/>
                    <a:pt x="32" y="149"/>
                    <a:pt x="25" y="146"/>
                  </a:cubicBezTo>
                  <a:cubicBezTo>
                    <a:pt x="21" y="145"/>
                    <a:pt x="18" y="144"/>
                    <a:pt x="16" y="143"/>
                  </a:cubicBezTo>
                  <a:cubicBezTo>
                    <a:pt x="15" y="143"/>
                    <a:pt x="14" y="142"/>
                    <a:pt x="14" y="142"/>
                  </a:cubicBezTo>
                  <a:cubicBezTo>
                    <a:pt x="13" y="142"/>
                    <a:pt x="13" y="142"/>
                    <a:pt x="13" y="142"/>
                  </a:cubicBezTo>
                  <a:cubicBezTo>
                    <a:pt x="12" y="142"/>
                    <a:pt x="12" y="142"/>
                    <a:pt x="12" y="142"/>
                  </a:cubicBezTo>
                  <a:cubicBezTo>
                    <a:pt x="12" y="142"/>
                    <a:pt x="12" y="142"/>
                    <a:pt x="12" y="142"/>
                  </a:cubicBezTo>
                  <a:cubicBezTo>
                    <a:pt x="12" y="142"/>
                    <a:pt x="12" y="142"/>
                    <a:pt x="11" y="142"/>
                  </a:cubicBezTo>
                  <a:cubicBezTo>
                    <a:pt x="11" y="142"/>
                    <a:pt x="11" y="142"/>
                    <a:pt x="10" y="142"/>
                  </a:cubicBezTo>
                  <a:cubicBezTo>
                    <a:pt x="10" y="142"/>
                    <a:pt x="9" y="142"/>
                    <a:pt x="9" y="142"/>
                  </a:cubicBezTo>
                  <a:cubicBezTo>
                    <a:pt x="8" y="143"/>
                    <a:pt x="8" y="143"/>
                    <a:pt x="7" y="144"/>
                  </a:cubicBezTo>
                  <a:cubicBezTo>
                    <a:pt x="6" y="146"/>
                    <a:pt x="7" y="148"/>
                    <a:pt x="9" y="150"/>
                  </a:cubicBezTo>
                  <a:cubicBezTo>
                    <a:pt x="87" y="198"/>
                    <a:pt x="87" y="198"/>
                    <a:pt x="87" y="198"/>
                  </a:cubicBezTo>
                  <a:cubicBezTo>
                    <a:pt x="89" y="195"/>
                    <a:pt x="89" y="195"/>
                    <a:pt x="89" y="195"/>
                  </a:cubicBezTo>
                  <a:cubicBezTo>
                    <a:pt x="91" y="191"/>
                    <a:pt x="91" y="191"/>
                    <a:pt x="91" y="191"/>
                  </a:cubicBezTo>
                  <a:cubicBezTo>
                    <a:pt x="91" y="191"/>
                    <a:pt x="73" y="184"/>
                    <a:pt x="54" y="177"/>
                  </a:cubicBezTo>
                  <a:cubicBezTo>
                    <a:pt x="45" y="173"/>
                    <a:pt x="35" y="170"/>
                    <a:pt x="28" y="167"/>
                  </a:cubicBezTo>
                  <a:cubicBezTo>
                    <a:pt x="24" y="166"/>
                    <a:pt x="21" y="164"/>
                    <a:pt x="18" y="164"/>
                  </a:cubicBezTo>
                  <a:cubicBezTo>
                    <a:pt x="17" y="163"/>
                    <a:pt x="16" y="163"/>
                    <a:pt x="15" y="163"/>
                  </a:cubicBezTo>
                  <a:cubicBezTo>
                    <a:pt x="15" y="163"/>
                    <a:pt x="14" y="162"/>
                    <a:pt x="14" y="162"/>
                  </a:cubicBezTo>
                  <a:cubicBezTo>
                    <a:pt x="13" y="162"/>
                    <a:pt x="13" y="162"/>
                    <a:pt x="12" y="162"/>
                  </a:cubicBezTo>
                  <a:cubicBezTo>
                    <a:pt x="12" y="162"/>
                    <a:pt x="12" y="162"/>
                    <a:pt x="11" y="162"/>
                  </a:cubicBezTo>
                  <a:cubicBezTo>
                    <a:pt x="11" y="162"/>
                    <a:pt x="10" y="163"/>
                    <a:pt x="10" y="163"/>
                  </a:cubicBezTo>
                  <a:cubicBezTo>
                    <a:pt x="9" y="163"/>
                    <a:pt x="9" y="164"/>
                    <a:pt x="8" y="164"/>
                  </a:cubicBezTo>
                  <a:cubicBezTo>
                    <a:pt x="7" y="166"/>
                    <a:pt x="8" y="169"/>
                    <a:pt x="10" y="170"/>
                  </a:cubicBezTo>
                  <a:cubicBezTo>
                    <a:pt x="82" y="215"/>
                    <a:pt x="82" y="215"/>
                    <a:pt x="82" y="215"/>
                  </a:cubicBezTo>
                  <a:cubicBezTo>
                    <a:pt x="84" y="212"/>
                    <a:pt x="84" y="212"/>
                    <a:pt x="84" y="212"/>
                  </a:cubicBezTo>
                  <a:cubicBezTo>
                    <a:pt x="86" y="208"/>
                    <a:pt x="86" y="208"/>
                    <a:pt x="86" y="208"/>
                  </a:cubicBezTo>
                  <a:cubicBezTo>
                    <a:pt x="86" y="208"/>
                    <a:pt x="68" y="201"/>
                    <a:pt x="50" y="195"/>
                  </a:cubicBezTo>
                  <a:cubicBezTo>
                    <a:pt x="41" y="191"/>
                    <a:pt x="32" y="188"/>
                    <a:pt x="24" y="186"/>
                  </a:cubicBezTo>
                  <a:cubicBezTo>
                    <a:pt x="21" y="185"/>
                    <a:pt x="18" y="184"/>
                    <a:pt x="15" y="183"/>
                  </a:cubicBezTo>
                  <a:cubicBezTo>
                    <a:pt x="14" y="182"/>
                    <a:pt x="13" y="182"/>
                    <a:pt x="13" y="182"/>
                  </a:cubicBezTo>
                  <a:cubicBezTo>
                    <a:pt x="12" y="182"/>
                    <a:pt x="12" y="182"/>
                    <a:pt x="11" y="182"/>
                  </a:cubicBezTo>
                  <a:cubicBezTo>
                    <a:pt x="11" y="182"/>
                    <a:pt x="11" y="181"/>
                    <a:pt x="10" y="181"/>
                  </a:cubicBezTo>
                  <a:cubicBezTo>
                    <a:pt x="10" y="181"/>
                    <a:pt x="9" y="181"/>
                    <a:pt x="9" y="182"/>
                  </a:cubicBezTo>
                  <a:cubicBezTo>
                    <a:pt x="9" y="182"/>
                    <a:pt x="8" y="182"/>
                    <a:pt x="8" y="182"/>
                  </a:cubicBezTo>
                  <a:cubicBezTo>
                    <a:pt x="7" y="182"/>
                    <a:pt x="7" y="183"/>
                    <a:pt x="6" y="184"/>
                  </a:cubicBezTo>
                  <a:cubicBezTo>
                    <a:pt x="10" y="186"/>
                    <a:pt x="10" y="186"/>
                    <a:pt x="10" y="186"/>
                  </a:cubicBezTo>
                  <a:cubicBezTo>
                    <a:pt x="6" y="183"/>
                    <a:pt x="6" y="183"/>
                    <a:pt x="6" y="183"/>
                  </a:cubicBezTo>
                  <a:cubicBezTo>
                    <a:pt x="6" y="184"/>
                    <a:pt x="6" y="185"/>
                    <a:pt x="6" y="186"/>
                  </a:cubicBezTo>
                  <a:cubicBezTo>
                    <a:pt x="6" y="187"/>
                    <a:pt x="6" y="188"/>
                    <a:pt x="6" y="188"/>
                  </a:cubicBezTo>
                  <a:cubicBezTo>
                    <a:pt x="7" y="189"/>
                    <a:pt x="7" y="189"/>
                    <a:pt x="7" y="190"/>
                  </a:cubicBezTo>
                  <a:cubicBezTo>
                    <a:pt x="8" y="190"/>
                    <a:pt x="9" y="191"/>
                    <a:pt x="10" y="192"/>
                  </a:cubicBezTo>
                  <a:cubicBezTo>
                    <a:pt x="13" y="194"/>
                    <a:pt x="20" y="198"/>
                    <a:pt x="27" y="203"/>
                  </a:cubicBezTo>
                  <a:cubicBezTo>
                    <a:pt x="51" y="218"/>
                    <a:pt x="86" y="238"/>
                    <a:pt x="86" y="238"/>
                  </a:cubicBezTo>
                  <a:cubicBezTo>
                    <a:pt x="88" y="235"/>
                    <a:pt x="88" y="235"/>
                    <a:pt x="88" y="235"/>
                  </a:cubicBezTo>
                  <a:cubicBezTo>
                    <a:pt x="90" y="231"/>
                    <a:pt x="90" y="231"/>
                    <a:pt x="90" y="231"/>
                  </a:cubicBezTo>
                  <a:cubicBezTo>
                    <a:pt x="6" y="199"/>
                    <a:pt x="6" y="199"/>
                    <a:pt x="6" y="199"/>
                  </a:cubicBezTo>
                  <a:cubicBezTo>
                    <a:pt x="5" y="199"/>
                    <a:pt x="3" y="199"/>
                    <a:pt x="2" y="199"/>
                  </a:cubicBezTo>
                  <a:cubicBezTo>
                    <a:pt x="1" y="200"/>
                    <a:pt x="0" y="202"/>
                    <a:pt x="0" y="203"/>
                  </a:cubicBezTo>
                  <a:cubicBezTo>
                    <a:pt x="0" y="204"/>
                    <a:pt x="1" y="205"/>
                    <a:pt x="1" y="205"/>
                  </a:cubicBezTo>
                  <a:cubicBezTo>
                    <a:pt x="1" y="206"/>
                    <a:pt x="2" y="206"/>
                    <a:pt x="2" y="206"/>
                  </a:cubicBezTo>
                  <a:cubicBezTo>
                    <a:pt x="2" y="207"/>
                    <a:pt x="2" y="207"/>
                    <a:pt x="2" y="207"/>
                  </a:cubicBezTo>
                  <a:cubicBezTo>
                    <a:pt x="3" y="207"/>
                    <a:pt x="3" y="207"/>
                    <a:pt x="4" y="208"/>
                  </a:cubicBezTo>
                  <a:cubicBezTo>
                    <a:pt x="11" y="213"/>
                    <a:pt x="34" y="227"/>
                    <a:pt x="56" y="240"/>
                  </a:cubicBezTo>
                  <a:cubicBezTo>
                    <a:pt x="77" y="253"/>
                    <a:pt x="97" y="266"/>
                    <a:pt x="97" y="266"/>
                  </a:cubicBezTo>
                  <a:cubicBezTo>
                    <a:pt x="99" y="262"/>
                    <a:pt x="99" y="262"/>
                    <a:pt x="99" y="262"/>
                  </a:cubicBezTo>
                  <a:cubicBezTo>
                    <a:pt x="101" y="258"/>
                    <a:pt x="101" y="258"/>
                    <a:pt x="101" y="258"/>
                  </a:cubicBezTo>
                  <a:cubicBezTo>
                    <a:pt x="101" y="258"/>
                    <a:pt x="79" y="248"/>
                    <a:pt x="57" y="239"/>
                  </a:cubicBezTo>
                  <a:cubicBezTo>
                    <a:pt x="45" y="234"/>
                    <a:pt x="34" y="229"/>
                    <a:pt x="25" y="225"/>
                  </a:cubicBezTo>
                  <a:cubicBezTo>
                    <a:pt x="21" y="224"/>
                    <a:pt x="17" y="222"/>
                    <a:pt x="14" y="221"/>
                  </a:cubicBezTo>
                  <a:cubicBezTo>
                    <a:pt x="13" y="220"/>
                    <a:pt x="11" y="220"/>
                    <a:pt x="10" y="220"/>
                  </a:cubicBezTo>
                  <a:cubicBezTo>
                    <a:pt x="10" y="220"/>
                    <a:pt x="9" y="219"/>
                    <a:pt x="9" y="219"/>
                  </a:cubicBezTo>
                  <a:cubicBezTo>
                    <a:pt x="8" y="219"/>
                    <a:pt x="8" y="219"/>
                    <a:pt x="7" y="219"/>
                  </a:cubicBezTo>
                  <a:cubicBezTo>
                    <a:pt x="7" y="219"/>
                    <a:pt x="7" y="219"/>
                    <a:pt x="6" y="219"/>
                  </a:cubicBezTo>
                  <a:cubicBezTo>
                    <a:pt x="6" y="219"/>
                    <a:pt x="5" y="219"/>
                    <a:pt x="5" y="220"/>
                  </a:cubicBezTo>
                  <a:cubicBezTo>
                    <a:pt x="4" y="220"/>
                    <a:pt x="4" y="221"/>
                    <a:pt x="3" y="221"/>
                  </a:cubicBezTo>
                  <a:cubicBezTo>
                    <a:pt x="3" y="222"/>
                    <a:pt x="3" y="223"/>
                    <a:pt x="3" y="224"/>
                  </a:cubicBezTo>
                  <a:cubicBezTo>
                    <a:pt x="3" y="226"/>
                    <a:pt x="4" y="226"/>
                    <a:pt x="5" y="227"/>
                  </a:cubicBezTo>
                  <a:cubicBezTo>
                    <a:pt x="5" y="227"/>
                    <a:pt x="6" y="228"/>
                    <a:pt x="9" y="230"/>
                  </a:cubicBezTo>
                  <a:cubicBezTo>
                    <a:pt x="20" y="236"/>
                    <a:pt x="46" y="252"/>
                    <a:pt x="69" y="267"/>
                  </a:cubicBezTo>
                  <a:cubicBezTo>
                    <a:pt x="81" y="274"/>
                    <a:pt x="92" y="281"/>
                    <a:pt x="100" y="286"/>
                  </a:cubicBezTo>
                  <a:cubicBezTo>
                    <a:pt x="104" y="288"/>
                    <a:pt x="107" y="291"/>
                    <a:pt x="110" y="292"/>
                  </a:cubicBezTo>
                  <a:cubicBezTo>
                    <a:pt x="111" y="293"/>
                    <a:pt x="112" y="293"/>
                    <a:pt x="112" y="294"/>
                  </a:cubicBezTo>
                  <a:cubicBezTo>
                    <a:pt x="112" y="294"/>
                    <a:pt x="112" y="294"/>
                    <a:pt x="112" y="294"/>
                  </a:cubicBezTo>
                  <a:cubicBezTo>
                    <a:pt x="114" y="292"/>
                    <a:pt x="114" y="292"/>
                    <a:pt x="114" y="292"/>
                  </a:cubicBezTo>
                  <a:cubicBezTo>
                    <a:pt x="112" y="294"/>
                    <a:pt x="112" y="294"/>
                    <a:pt x="112" y="294"/>
                  </a:cubicBezTo>
                  <a:cubicBezTo>
                    <a:pt x="112" y="294"/>
                    <a:pt x="112" y="294"/>
                    <a:pt x="112" y="294"/>
                  </a:cubicBezTo>
                  <a:cubicBezTo>
                    <a:pt x="114" y="292"/>
                    <a:pt x="114" y="292"/>
                    <a:pt x="114" y="292"/>
                  </a:cubicBezTo>
                  <a:cubicBezTo>
                    <a:pt x="112" y="294"/>
                    <a:pt x="112" y="294"/>
                    <a:pt x="112" y="294"/>
                  </a:cubicBezTo>
                  <a:cubicBezTo>
                    <a:pt x="115" y="291"/>
                    <a:pt x="115" y="291"/>
                    <a:pt x="115" y="291"/>
                  </a:cubicBezTo>
                  <a:cubicBezTo>
                    <a:pt x="112" y="293"/>
                    <a:pt x="112" y="293"/>
                    <a:pt x="112" y="293"/>
                  </a:cubicBezTo>
                  <a:cubicBezTo>
                    <a:pt x="112" y="294"/>
                    <a:pt x="112" y="294"/>
                    <a:pt x="112" y="294"/>
                  </a:cubicBezTo>
                  <a:cubicBezTo>
                    <a:pt x="115" y="291"/>
                    <a:pt x="115" y="291"/>
                    <a:pt x="115" y="291"/>
                  </a:cubicBezTo>
                  <a:cubicBezTo>
                    <a:pt x="112" y="293"/>
                    <a:pt x="112" y="293"/>
                    <a:pt x="112" y="293"/>
                  </a:cubicBezTo>
                  <a:cubicBezTo>
                    <a:pt x="115" y="291"/>
                    <a:pt x="115" y="291"/>
                    <a:pt x="115" y="291"/>
                  </a:cubicBezTo>
                  <a:cubicBezTo>
                    <a:pt x="111" y="291"/>
                    <a:pt x="111" y="291"/>
                    <a:pt x="111" y="291"/>
                  </a:cubicBezTo>
                  <a:cubicBezTo>
                    <a:pt x="111" y="293"/>
                    <a:pt x="112" y="293"/>
                    <a:pt x="112" y="293"/>
                  </a:cubicBezTo>
                  <a:cubicBezTo>
                    <a:pt x="115" y="291"/>
                    <a:pt x="115" y="291"/>
                    <a:pt x="115" y="291"/>
                  </a:cubicBezTo>
                  <a:cubicBezTo>
                    <a:pt x="111" y="291"/>
                    <a:pt x="111" y="291"/>
                    <a:pt x="111" y="291"/>
                  </a:cubicBezTo>
                  <a:cubicBezTo>
                    <a:pt x="116" y="291"/>
                    <a:pt x="116" y="291"/>
                    <a:pt x="116" y="291"/>
                  </a:cubicBezTo>
                  <a:cubicBezTo>
                    <a:pt x="112" y="289"/>
                    <a:pt x="112" y="289"/>
                    <a:pt x="112" y="289"/>
                  </a:cubicBezTo>
                  <a:cubicBezTo>
                    <a:pt x="111" y="290"/>
                    <a:pt x="111" y="291"/>
                    <a:pt x="111" y="291"/>
                  </a:cubicBezTo>
                  <a:cubicBezTo>
                    <a:pt x="116" y="291"/>
                    <a:pt x="116" y="291"/>
                    <a:pt x="116" y="291"/>
                  </a:cubicBezTo>
                  <a:cubicBezTo>
                    <a:pt x="112" y="289"/>
                    <a:pt x="112" y="289"/>
                    <a:pt x="112" y="289"/>
                  </a:cubicBezTo>
                  <a:cubicBezTo>
                    <a:pt x="111" y="291"/>
                    <a:pt x="111" y="294"/>
                    <a:pt x="113" y="295"/>
                  </a:cubicBezTo>
                  <a:cubicBezTo>
                    <a:pt x="115" y="296"/>
                    <a:pt x="118" y="295"/>
                    <a:pt x="119" y="2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95" name="Freeform 127">
              <a:extLst>
                <a:ext uri="{FF2B5EF4-FFF2-40B4-BE49-F238E27FC236}">
                  <a16:creationId xmlns:a16="http://schemas.microsoft.com/office/drawing/2014/main" id="{C4CAE4C4-C1A8-449D-A834-F185B9E1E004}"/>
                </a:ext>
              </a:extLst>
            </p:cNvPr>
            <p:cNvSpPr>
              <a:spLocks/>
            </p:cNvSpPr>
            <p:nvPr/>
          </p:nvSpPr>
          <p:spPr bwMode="auto">
            <a:xfrm>
              <a:off x="3929199" y="2394061"/>
              <a:ext cx="301625" cy="503238"/>
            </a:xfrm>
            <a:custGeom>
              <a:avLst/>
              <a:gdLst>
                <a:gd name="T0" fmla="*/ 181 w 192"/>
                <a:gd name="T1" fmla="*/ 289 h 320"/>
                <a:gd name="T2" fmla="*/ 173 w 192"/>
                <a:gd name="T3" fmla="*/ 265 h 320"/>
                <a:gd name="T4" fmla="*/ 103 w 192"/>
                <a:gd name="T5" fmla="*/ 221 h 320"/>
                <a:gd name="T6" fmla="*/ 183 w 192"/>
                <a:gd name="T7" fmla="*/ 264 h 320"/>
                <a:gd name="T8" fmla="*/ 108 w 192"/>
                <a:gd name="T9" fmla="*/ 208 h 320"/>
                <a:gd name="T10" fmla="*/ 106 w 192"/>
                <a:gd name="T11" fmla="*/ 209 h 320"/>
                <a:gd name="T12" fmla="*/ 105 w 192"/>
                <a:gd name="T13" fmla="*/ 214 h 320"/>
                <a:gd name="T14" fmla="*/ 108 w 192"/>
                <a:gd name="T15" fmla="*/ 192 h 320"/>
                <a:gd name="T16" fmla="*/ 105 w 192"/>
                <a:gd name="T17" fmla="*/ 195 h 320"/>
                <a:gd name="T18" fmla="*/ 127 w 192"/>
                <a:gd name="T19" fmla="*/ 190 h 320"/>
                <a:gd name="T20" fmla="*/ 109 w 192"/>
                <a:gd name="T21" fmla="*/ 181 h 320"/>
                <a:gd name="T22" fmla="*/ 106 w 192"/>
                <a:gd name="T23" fmla="*/ 185 h 320"/>
                <a:gd name="T24" fmla="*/ 175 w 192"/>
                <a:gd name="T25" fmla="*/ 216 h 320"/>
                <a:gd name="T26" fmla="*/ 103 w 192"/>
                <a:gd name="T27" fmla="*/ 160 h 320"/>
                <a:gd name="T28" fmla="*/ 100 w 192"/>
                <a:gd name="T29" fmla="*/ 163 h 320"/>
                <a:gd name="T30" fmla="*/ 101 w 192"/>
                <a:gd name="T31" fmla="*/ 167 h 320"/>
                <a:gd name="T32" fmla="*/ 101 w 192"/>
                <a:gd name="T33" fmla="*/ 168 h 320"/>
                <a:gd name="T34" fmla="*/ 107 w 192"/>
                <a:gd name="T35" fmla="*/ 151 h 320"/>
                <a:gd name="T36" fmla="*/ 108 w 192"/>
                <a:gd name="T37" fmla="*/ 154 h 320"/>
                <a:gd name="T38" fmla="*/ 105 w 192"/>
                <a:gd name="T39" fmla="*/ 156 h 320"/>
                <a:gd name="T40" fmla="*/ 188 w 192"/>
                <a:gd name="T41" fmla="*/ 183 h 320"/>
                <a:gd name="T42" fmla="*/ 109 w 192"/>
                <a:gd name="T43" fmla="*/ 95 h 320"/>
                <a:gd name="T44" fmla="*/ 108 w 192"/>
                <a:gd name="T45" fmla="*/ 99 h 320"/>
                <a:gd name="T46" fmla="*/ 26 w 192"/>
                <a:gd name="T47" fmla="*/ 5 h 320"/>
                <a:gd name="T48" fmla="*/ 23 w 192"/>
                <a:gd name="T49" fmla="*/ 8 h 320"/>
                <a:gd name="T50" fmla="*/ 50 w 192"/>
                <a:gd name="T51" fmla="*/ 3 h 320"/>
                <a:gd name="T52" fmla="*/ 47 w 192"/>
                <a:gd name="T53" fmla="*/ 9 h 320"/>
                <a:gd name="T54" fmla="*/ 45 w 192"/>
                <a:gd name="T55" fmla="*/ 9 h 320"/>
                <a:gd name="T56" fmla="*/ 79 w 192"/>
                <a:gd name="T57" fmla="*/ 3 h 320"/>
                <a:gd name="T58" fmla="*/ 190 w 192"/>
                <a:gd name="T59" fmla="*/ 43 h 320"/>
                <a:gd name="T60" fmla="*/ 151 w 192"/>
                <a:gd name="T61" fmla="*/ 18 h 320"/>
                <a:gd name="T62" fmla="*/ 147 w 192"/>
                <a:gd name="T63" fmla="*/ 16 h 320"/>
                <a:gd name="T64" fmla="*/ 186 w 192"/>
                <a:gd name="T65" fmla="*/ 41 h 320"/>
                <a:gd name="T66" fmla="*/ 188 w 192"/>
                <a:gd name="T67" fmla="*/ 37 h 320"/>
                <a:gd name="T68" fmla="*/ 185 w 192"/>
                <a:gd name="T69" fmla="*/ 52 h 320"/>
                <a:gd name="T70" fmla="*/ 79 w 192"/>
                <a:gd name="T71" fmla="*/ 2 h 320"/>
                <a:gd name="T72" fmla="*/ 177 w 192"/>
                <a:gd name="T73" fmla="*/ 73 h 320"/>
                <a:gd name="T74" fmla="*/ 116 w 192"/>
                <a:gd name="T75" fmla="*/ 34 h 320"/>
                <a:gd name="T76" fmla="*/ 79 w 192"/>
                <a:gd name="T77" fmla="*/ 33 h 320"/>
                <a:gd name="T78" fmla="*/ 183 w 192"/>
                <a:gd name="T79" fmla="*/ 95 h 320"/>
                <a:gd name="T80" fmla="*/ 19 w 192"/>
                <a:gd name="T81" fmla="*/ 10 h 320"/>
                <a:gd name="T82" fmla="*/ 102 w 192"/>
                <a:gd name="T83" fmla="*/ 100 h 320"/>
                <a:gd name="T84" fmla="*/ 179 w 192"/>
                <a:gd name="T85" fmla="*/ 147 h 320"/>
                <a:gd name="T86" fmla="*/ 143 w 192"/>
                <a:gd name="T87" fmla="*/ 141 h 320"/>
                <a:gd name="T88" fmla="*/ 101 w 192"/>
                <a:gd name="T89" fmla="*/ 149 h 320"/>
                <a:gd name="T90" fmla="*/ 100 w 192"/>
                <a:gd name="T91" fmla="*/ 158 h 320"/>
                <a:gd name="T92" fmla="*/ 184 w 192"/>
                <a:gd name="T93" fmla="*/ 215 h 320"/>
                <a:gd name="T94" fmla="*/ 184 w 192"/>
                <a:gd name="T95" fmla="*/ 211 h 320"/>
                <a:gd name="T96" fmla="*/ 101 w 192"/>
                <a:gd name="T97" fmla="*/ 178 h 320"/>
                <a:gd name="T98" fmla="*/ 177 w 192"/>
                <a:gd name="T99" fmla="*/ 230 h 320"/>
                <a:gd name="T100" fmla="*/ 181 w 192"/>
                <a:gd name="T101" fmla="*/ 228 h 320"/>
                <a:gd name="T102" fmla="*/ 109 w 192"/>
                <a:gd name="T103" fmla="*/ 206 h 320"/>
                <a:gd name="T104" fmla="*/ 183 w 192"/>
                <a:gd name="T105" fmla="*/ 262 h 320"/>
                <a:gd name="T106" fmla="*/ 187 w 192"/>
                <a:gd name="T107" fmla="*/ 260 h 320"/>
                <a:gd name="T108" fmla="*/ 186 w 192"/>
                <a:gd name="T109" fmla="*/ 256 h 320"/>
                <a:gd name="T110" fmla="*/ 97 w 192"/>
                <a:gd name="T111" fmla="*/ 220 h 320"/>
                <a:gd name="T112" fmla="*/ 184 w 192"/>
                <a:gd name="T113" fmla="*/ 273 h 320"/>
                <a:gd name="T114" fmla="*/ 123 w 192"/>
                <a:gd name="T115" fmla="*/ 249 h 320"/>
                <a:gd name="T116" fmla="*/ 182 w 192"/>
                <a:gd name="T117" fmla="*/ 300 h 320"/>
                <a:gd name="T118" fmla="*/ 186 w 192"/>
                <a:gd name="T119" fmla="*/ 298 h 320"/>
                <a:gd name="T120" fmla="*/ 185 w 192"/>
                <a:gd name="T121" fmla="*/ 315 h 320"/>
                <a:gd name="T122" fmla="*/ 190 w 192"/>
                <a:gd name="T123" fmla="*/ 31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2" h="320">
                  <a:moveTo>
                    <a:pt x="190" y="317"/>
                  </a:moveTo>
                  <a:cubicBezTo>
                    <a:pt x="190" y="316"/>
                    <a:pt x="190" y="316"/>
                    <a:pt x="190" y="315"/>
                  </a:cubicBezTo>
                  <a:cubicBezTo>
                    <a:pt x="190" y="313"/>
                    <a:pt x="190" y="313"/>
                    <a:pt x="189" y="312"/>
                  </a:cubicBezTo>
                  <a:cubicBezTo>
                    <a:pt x="189" y="312"/>
                    <a:pt x="189" y="311"/>
                    <a:pt x="188" y="311"/>
                  </a:cubicBezTo>
                  <a:cubicBezTo>
                    <a:pt x="188" y="310"/>
                    <a:pt x="187" y="310"/>
                    <a:pt x="186" y="309"/>
                  </a:cubicBezTo>
                  <a:cubicBezTo>
                    <a:pt x="182" y="306"/>
                    <a:pt x="175" y="302"/>
                    <a:pt x="167" y="297"/>
                  </a:cubicBezTo>
                  <a:cubicBezTo>
                    <a:pt x="143" y="282"/>
                    <a:pt x="105" y="259"/>
                    <a:pt x="105" y="259"/>
                  </a:cubicBezTo>
                  <a:cubicBezTo>
                    <a:pt x="103" y="263"/>
                    <a:pt x="103" y="263"/>
                    <a:pt x="103" y="263"/>
                  </a:cubicBezTo>
                  <a:cubicBezTo>
                    <a:pt x="101" y="267"/>
                    <a:pt x="101" y="267"/>
                    <a:pt x="101" y="267"/>
                  </a:cubicBezTo>
                  <a:cubicBezTo>
                    <a:pt x="184" y="302"/>
                    <a:pt x="184" y="302"/>
                    <a:pt x="184" y="302"/>
                  </a:cubicBezTo>
                  <a:cubicBezTo>
                    <a:pt x="186" y="303"/>
                    <a:pt x="188" y="302"/>
                    <a:pt x="189" y="300"/>
                  </a:cubicBezTo>
                  <a:cubicBezTo>
                    <a:pt x="190" y="299"/>
                    <a:pt x="190" y="298"/>
                    <a:pt x="190" y="298"/>
                  </a:cubicBezTo>
                  <a:cubicBezTo>
                    <a:pt x="190" y="296"/>
                    <a:pt x="189" y="296"/>
                    <a:pt x="189" y="296"/>
                  </a:cubicBezTo>
                  <a:cubicBezTo>
                    <a:pt x="189" y="295"/>
                    <a:pt x="189" y="295"/>
                    <a:pt x="188" y="294"/>
                  </a:cubicBezTo>
                  <a:cubicBezTo>
                    <a:pt x="188" y="294"/>
                    <a:pt x="188" y="294"/>
                    <a:pt x="187" y="294"/>
                  </a:cubicBezTo>
                  <a:cubicBezTo>
                    <a:pt x="186" y="293"/>
                    <a:pt x="184" y="291"/>
                    <a:pt x="181" y="289"/>
                  </a:cubicBezTo>
                  <a:cubicBezTo>
                    <a:pt x="160" y="276"/>
                    <a:pt x="101" y="240"/>
                    <a:pt x="101" y="240"/>
                  </a:cubicBezTo>
                  <a:cubicBezTo>
                    <a:pt x="99" y="243"/>
                    <a:pt x="99" y="243"/>
                    <a:pt x="99" y="243"/>
                  </a:cubicBezTo>
                  <a:cubicBezTo>
                    <a:pt x="97" y="247"/>
                    <a:pt x="97" y="247"/>
                    <a:pt x="97" y="247"/>
                  </a:cubicBezTo>
                  <a:cubicBezTo>
                    <a:pt x="97" y="247"/>
                    <a:pt x="118" y="256"/>
                    <a:pt x="139" y="264"/>
                  </a:cubicBezTo>
                  <a:cubicBezTo>
                    <a:pt x="149" y="268"/>
                    <a:pt x="160" y="273"/>
                    <a:pt x="168" y="276"/>
                  </a:cubicBezTo>
                  <a:cubicBezTo>
                    <a:pt x="172" y="277"/>
                    <a:pt x="175" y="279"/>
                    <a:pt x="178" y="280"/>
                  </a:cubicBezTo>
                  <a:cubicBezTo>
                    <a:pt x="179" y="280"/>
                    <a:pt x="180" y="280"/>
                    <a:pt x="181" y="281"/>
                  </a:cubicBezTo>
                  <a:cubicBezTo>
                    <a:pt x="182" y="281"/>
                    <a:pt x="182" y="281"/>
                    <a:pt x="182" y="281"/>
                  </a:cubicBezTo>
                  <a:cubicBezTo>
                    <a:pt x="183" y="281"/>
                    <a:pt x="183" y="281"/>
                    <a:pt x="183" y="281"/>
                  </a:cubicBezTo>
                  <a:cubicBezTo>
                    <a:pt x="183" y="281"/>
                    <a:pt x="183" y="281"/>
                    <a:pt x="184" y="281"/>
                  </a:cubicBezTo>
                  <a:cubicBezTo>
                    <a:pt x="184" y="281"/>
                    <a:pt x="185" y="281"/>
                    <a:pt x="185" y="281"/>
                  </a:cubicBezTo>
                  <a:cubicBezTo>
                    <a:pt x="185" y="281"/>
                    <a:pt x="186" y="281"/>
                    <a:pt x="186" y="281"/>
                  </a:cubicBezTo>
                  <a:cubicBezTo>
                    <a:pt x="187" y="280"/>
                    <a:pt x="187" y="280"/>
                    <a:pt x="188" y="279"/>
                  </a:cubicBezTo>
                  <a:cubicBezTo>
                    <a:pt x="188" y="278"/>
                    <a:pt x="188" y="277"/>
                    <a:pt x="188" y="276"/>
                  </a:cubicBezTo>
                  <a:cubicBezTo>
                    <a:pt x="188" y="275"/>
                    <a:pt x="187" y="274"/>
                    <a:pt x="186" y="273"/>
                  </a:cubicBezTo>
                  <a:cubicBezTo>
                    <a:pt x="186" y="273"/>
                    <a:pt x="181" y="270"/>
                    <a:pt x="173" y="265"/>
                  </a:cubicBezTo>
                  <a:cubicBezTo>
                    <a:pt x="161" y="258"/>
                    <a:pt x="143" y="247"/>
                    <a:pt x="128" y="237"/>
                  </a:cubicBezTo>
                  <a:cubicBezTo>
                    <a:pt x="121" y="233"/>
                    <a:pt x="114" y="229"/>
                    <a:pt x="109" y="225"/>
                  </a:cubicBezTo>
                  <a:cubicBezTo>
                    <a:pt x="107" y="224"/>
                    <a:pt x="105" y="223"/>
                    <a:pt x="104" y="222"/>
                  </a:cubicBezTo>
                  <a:cubicBezTo>
                    <a:pt x="103" y="221"/>
                    <a:pt x="103" y="221"/>
                    <a:pt x="102" y="221"/>
                  </a:cubicBezTo>
                  <a:cubicBezTo>
                    <a:pt x="102" y="221"/>
                    <a:pt x="102" y="221"/>
                    <a:pt x="102" y="221"/>
                  </a:cubicBezTo>
                  <a:cubicBezTo>
                    <a:pt x="102" y="221"/>
                    <a:pt x="102" y="221"/>
                    <a:pt x="102" y="221"/>
                  </a:cubicBezTo>
                  <a:cubicBezTo>
                    <a:pt x="100" y="223"/>
                    <a:pt x="100" y="223"/>
                    <a:pt x="100" y="223"/>
                  </a:cubicBezTo>
                  <a:cubicBezTo>
                    <a:pt x="102" y="221"/>
                    <a:pt x="102" y="221"/>
                    <a:pt x="102" y="221"/>
                  </a:cubicBezTo>
                  <a:cubicBezTo>
                    <a:pt x="102" y="221"/>
                    <a:pt x="102" y="221"/>
                    <a:pt x="102" y="221"/>
                  </a:cubicBezTo>
                  <a:cubicBezTo>
                    <a:pt x="100" y="223"/>
                    <a:pt x="100" y="223"/>
                    <a:pt x="100" y="223"/>
                  </a:cubicBezTo>
                  <a:cubicBezTo>
                    <a:pt x="102" y="221"/>
                    <a:pt x="102" y="221"/>
                    <a:pt x="102" y="221"/>
                  </a:cubicBezTo>
                  <a:cubicBezTo>
                    <a:pt x="99" y="224"/>
                    <a:pt x="99" y="224"/>
                    <a:pt x="99" y="224"/>
                  </a:cubicBezTo>
                  <a:cubicBezTo>
                    <a:pt x="103" y="221"/>
                    <a:pt x="103" y="221"/>
                    <a:pt x="103" y="221"/>
                  </a:cubicBezTo>
                  <a:cubicBezTo>
                    <a:pt x="102" y="221"/>
                    <a:pt x="102" y="221"/>
                    <a:pt x="102" y="221"/>
                  </a:cubicBezTo>
                  <a:cubicBezTo>
                    <a:pt x="99" y="224"/>
                    <a:pt x="99" y="224"/>
                    <a:pt x="99" y="224"/>
                  </a:cubicBezTo>
                  <a:cubicBezTo>
                    <a:pt x="103" y="221"/>
                    <a:pt x="103" y="221"/>
                    <a:pt x="103" y="221"/>
                  </a:cubicBezTo>
                  <a:cubicBezTo>
                    <a:pt x="99" y="224"/>
                    <a:pt x="99" y="224"/>
                    <a:pt x="99" y="224"/>
                  </a:cubicBezTo>
                  <a:cubicBezTo>
                    <a:pt x="103" y="222"/>
                    <a:pt x="103" y="222"/>
                    <a:pt x="103" y="222"/>
                  </a:cubicBezTo>
                  <a:cubicBezTo>
                    <a:pt x="103" y="221"/>
                    <a:pt x="103" y="221"/>
                    <a:pt x="103" y="221"/>
                  </a:cubicBezTo>
                  <a:cubicBezTo>
                    <a:pt x="99" y="224"/>
                    <a:pt x="99" y="224"/>
                    <a:pt x="99" y="224"/>
                  </a:cubicBezTo>
                  <a:cubicBezTo>
                    <a:pt x="103" y="222"/>
                    <a:pt x="103" y="222"/>
                    <a:pt x="103" y="222"/>
                  </a:cubicBezTo>
                  <a:cubicBezTo>
                    <a:pt x="99" y="224"/>
                    <a:pt x="99" y="224"/>
                    <a:pt x="99" y="224"/>
                  </a:cubicBezTo>
                  <a:cubicBezTo>
                    <a:pt x="104" y="224"/>
                    <a:pt x="104" y="224"/>
                    <a:pt x="104" y="224"/>
                  </a:cubicBezTo>
                  <a:cubicBezTo>
                    <a:pt x="104" y="223"/>
                    <a:pt x="103" y="222"/>
                    <a:pt x="103" y="222"/>
                  </a:cubicBezTo>
                  <a:cubicBezTo>
                    <a:pt x="99" y="224"/>
                    <a:pt x="99" y="224"/>
                    <a:pt x="99" y="224"/>
                  </a:cubicBezTo>
                  <a:cubicBezTo>
                    <a:pt x="104" y="224"/>
                    <a:pt x="104" y="224"/>
                    <a:pt x="104" y="224"/>
                  </a:cubicBezTo>
                  <a:cubicBezTo>
                    <a:pt x="99" y="224"/>
                    <a:pt x="99" y="224"/>
                    <a:pt x="99" y="224"/>
                  </a:cubicBezTo>
                  <a:cubicBezTo>
                    <a:pt x="98" y="228"/>
                    <a:pt x="98" y="228"/>
                    <a:pt x="98" y="228"/>
                  </a:cubicBezTo>
                  <a:cubicBezTo>
                    <a:pt x="98" y="228"/>
                    <a:pt x="118" y="237"/>
                    <a:pt x="139" y="246"/>
                  </a:cubicBezTo>
                  <a:cubicBezTo>
                    <a:pt x="150" y="250"/>
                    <a:pt x="161" y="255"/>
                    <a:pt x="169" y="258"/>
                  </a:cubicBezTo>
                  <a:cubicBezTo>
                    <a:pt x="173" y="260"/>
                    <a:pt x="177" y="261"/>
                    <a:pt x="180" y="262"/>
                  </a:cubicBezTo>
                  <a:cubicBezTo>
                    <a:pt x="181" y="263"/>
                    <a:pt x="182" y="263"/>
                    <a:pt x="183" y="264"/>
                  </a:cubicBezTo>
                  <a:cubicBezTo>
                    <a:pt x="184" y="264"/>
                    <a:pt x="184" y="264"/>
                    <a:pt x="185" y="264"/>
                  </a:cubicBezTo>
                  <a:cubicBezTo>
                    <a:pt x="185" y="264"/>
                    <a:pt x="186" y="264"/>
                    <a:pt x="186" y="264"/>
                  </a:cubicBezTo>
                  <a:cubicBezTo>
                    <a:pt x="187" y="264"/>
                    <a:pt x="187" y="264"/>
                    <a:pt x="188" y="264"/>
                  </a:cubicBezTo>
                  <a:cubicBezTo>
                    <a:pt x="188" y="264"/>
                    <a:pt x="188" y="264"/>
                    <a:pt x="189" y="263"/>
                  </a:cubicBezTo>
                  <a:cubicBezTo>
                    <a:pt x="189" y="263"/>
                    <a:pt x="190" y="263"/>
                    <a:pt x="190" y="262"/>
                  </a:cubicBezTo>
                  <a:cubicBezTo>
                    <a:pt x="190" y="262"/>
                    <a:pt x="190" y="262"/>
                    <a:pt x="190" y="262"/>
                  </a:cubicBezTo>
                  <a:cubicBezTo>
                    <a:pt x="191" y="261"/>
                    <a:pt x="191" y="260"/>
                    <a:pt x="191" y="260"/>
                  </a:cubicBezTo>
                  <a:cubicBezTo>
                    <a:pt x="191" y="259"/>
                    <a:pt x="191" y="258"/>
                    <a:pt x="190" y="257"/>
                  </a:cubicBezTo>
                  <a:cubicBezTo>
                    <a:pt x="190" y="257"/>
                    <a:pt x="189" y="256"/>
                    <a:pt x="189" y="256"/>
                  </a:cubicBezTo>
                  <a:cubicBezTo>
                    <a:pt x="188" y="255"/>
                    <a:pt x="188" y="255"/>
                    <a:pt x="187" y="254"/>
                  </a:cubicBezTo>
                  <a:cubicBezTo>
                    <a:pt x="183" y="251"/>
                    <a:pt x="176" y="247"/>
                    <a:pt x="168" y="242"/>
                  </a:cubicBezTo>
                  <a:cubicBezTo>
                    <a:pt x="156" y="235"/>
                    <a:pt x="141" y="227"/>
                    <a:pt x="129" y="220"/>
                  </a:cubicBezTo>
                  <a:cubicBezTo>
                    <a:pt x="123" y="216"/>
                    <a:pt x="118" y="213"/>
                    <a:pt x="114" y="210"/>
                  </a:cubicBezTo>
                  <a:cubicBezTo>
                    <a:pt x="112" y="209"/>
                    <a:pt x="111" y="208"/>
                    <a:pt x="110" y="208"/>
                  </a:cubicBezTo>
                  <a:cubicBezTo>
                    <a:pt x="110" y="207"/>
                    <a:pt x="109" y="207"/>
                    <a:pt x="109" y="207"/>
                  </a:cubicBezTo>
                  <a:cubicBezTo>
                    <a:pt x="108" y="208"/>
                    <a:pt x="108" y="208"/>
                    <a:pt x="108" y="208"/>
                  </a:cubicBezTo>
                  <a:cubicBezTo>
                    <a:pt x="109" y="207"/>
                    <a:pt x="109" y="207"/>
                    <a:pt x="109" y="207"/>
                  </a:cubicBezTo>
                  <a:cubicBezTo>
                    <a:pt x="109" y="207"/>
                    <a:pt x="109" y="207"/>
                    <a:pt x="109" y="207"/>
                  </a:cubicBezTo>
                  <a:cubicBezTo>
                    <a:pt x="108" y="208"/>
                    <a:pt x="108" y="208"/>
                    <a:pt x="108" y="208"/>
                  </a:cubicBezTo>
                  <a:cubicBezTo>
                    <a:pt x="109" y="207"/>
                    <a:pt x="109" y="207"/>
                    <a:pt x="109" y="207"/>
                  </a:cubicBezTo>
                  <a:cubicBezTo>
                    <a:pt x="106" y="209"/>
                    <a:pt x="106" y="209"/>
                    <a:pt x="106" y="209"/>
                  </a:cubicBezTo>
                  <a:cubicBezTo>
                    <a:pt x="110" y="209"/>
                    <a:pt x="110" y="209"/>
                    <a:pt x="110" y="209"/>
                  </a:cubicBezTo>
                  <a:cubicBezTo>
                    <a:pt x="110" y="208"/>
                    <a:pt x="110" y="208"/>
                    <a:pt x="109" y="207"/>
                  </a:cubicBezTo>
                  <a:cubicBezTo>
                    <a:pt x="106" y="209"/>
                    <a:pt x="106" y="209"/>
                    <a:pt x="106" y="209"/>
                  </a:cubicBezTo>
                  <a:cubicBezTo>
                    <a:pt x="110" y="209"/>
                    <a:pt x="110" y="209"/>
                    <a:pt x="110" y="209"/>
                  </a:cubicBezTo>
                  <a:cubicBezTo>
                    <a:pt x="106" y="209"/>
                    <a:pt x="106" y="209"/>
                    <a:pt x="106" y="209"/>
                  </a:cubicBezTo>
                  <a:cubicBezTo>
                    <a:pt x="109" y="212"/>
                    <a:pt x="109" y="212"/>
                    <a:pt x="109" y="212"/>
                  </a:cubicBezTo>
                  <a:cubicBezTo>
                    <a:pt x="110" y="211"/>
                    <a:pt x="110" y="210"/>
                    <a:pt x="110" y="209"/>
                  </a:cubicBezTo>
                  <a:cubicBezTo>
                    <a:pt x="106" y="209"/>
                    <a:pt x="106" y="209"/>
                    <a:pt x="106" y="209"/>
                  </a:cubicBezTo>
                  <a:cubicBezTo>
                    <a:pt x="109" y="212"/>
                    <a:pt x="109" y="212"/>
                    <a:pt x="109" y="212"/>
                  </a:cubicBezTo>
                  <a:cubicBezTo>
                    <a:pt x="109" y="212"/>
                    <a:pt x="109" y="212"/>
                    <a:pt x="109" y="212"/>
                  </a:cubicBezTo>
                  <a:cubicBezTo>
                    <a:pt x="106" y="209"/>
                    <a:pt x="106" y="209"/>
                    <a:pt x="106" y="209"/>
                  </a:cubicBezTo>
                  <a:cubicBezTo>
                    <a:pt x="108" y="213"/>
                    <a:pt x="108" y="213"/>
                    <a:pt x="108" y="213"/>
                  </a:cubicBezTo>
                  <a:cubicBezTo>
                    <a:pt x="109" y="213"/>
                    <a:pt x="109" y="212"/>
                    <a:pt x="109" y="212"/>
                  </a:cubicBezTo>
                  <a:cubicBezTo>
                    <a:pt x="106" y="209"/>
                    <a:pt x="106" y="209"/>
                    <a:pt x="106" y="209"/>
                  </a:cubicBezTo>
                  <a:cubicBezTo>
                    <a:pt x="108" y="213"/>
                    <a:pt x="108" y="213"/>
                    <a:pt x="108" y="213"/>
                  </a:cubicBezTo>
                  <a:cubicBezTo>
                    <a:pt x="106" y="209"/>
                    <a:pt x="106" y="209"/>
                    <a:pt x="106" y="209"/>
                  </a:cubicBezTo>
                  <a:cubicBezTo>
                    <a:pt x="107" y="214"/>
                    <a:pt x="107" y="214"/>
                    <a:pt x="107" y="214"/>
                  </a:cubicBezTo>
                  <a:cubicBezTo>
                    <a:pt x="107" y="213"/>
                    <a:pt x="108" y="213"/>
                    <a:pt x="108" y="213"/>
                  </a:cubicBezTo>
                  <a:cubicBezTo>
                    <a:pt x="106" y="209"/>
                    <a:pt x="106" y="209"/>
                    <a:pt x="106" y="209"/>
                  </a:cubicBezTo>
                  <a:cubicBezTo>
                    <a:pt x="107" y="214"/>
                    <a:pt x="107" y="214"/>
                    <a:pt x="107" y="214"/>
                  </a:cubicBezTo>
                  <a:cubicBezTo>
                    <a:pt x="106" y="210"/>
                    <a:pt x="106" y="210"/>
                    <a:pt x="106" y="210"/>
                  </a:cubicBezTo>
                  <a:cubicBezTo>
                    <a:pt x="106" y="214"/>
                    <a:pt x="106" y="214"/>
                    <a:pt x="106" y="214"/>
                  </a:cubicBezTo>
                  <a:cubicBezTo>
                    <a:pt x="107" y="214"/>
                    <a:pt x="107" y="214"/>
                    <a:pt x="107" y="214"/>
                  </a:cubicBezTo>
                  <a:cubicBezTo>
                    <a:pt x="106" y="210"/>
                    <a:pt x="106" y="210"/>
                    <a:pt x="106" y="210"/>
                  </a:cubicBezTo>
                  <a:cubicBezTo>
                    <a:pt x="106" y="214"/>
                    <a:pt x="106" y="214"/>
                    <a:pt x="106" y="214"/>
                  </a:cubicBezTo>
                  <a:cubicBezTo>
                    <a:pt x="106" y="211"/>
                    <a:pt x="106" y="211"/>
                    <a:pt x="106" y="211"/>
                  </a:cubicBezTo>
                  <a:cubicBezTo>
                    <a:pt x="105" y="214"/>
                    <a:pt x="105" y="214"/>
                    <a:pt x="105" y="214"/>
                  </a:cubicBezTo>
                  <a:cubicBezTo>
                    <a:pt x="106" y="214"/>
                    <a:pt x="106" y="214"/>
                    <a:pt x="106" y="214"/>
                  </a:cubicBezTo>
                  <a:cubicBezTo>
                    <a:pt x="106" y="211"/>
                    <a:pt x="106" y="211"/>
                    <a:pt x="106" y="211"/>
                  </a:cubicBezTo>
                  <a:cubicBezTo>
                    <a:pt x="105" y="214"/>
                    <a:pt x="105" y="214"/>
                    <a:pt x="105" y="214"/>
                  </a:cubicBezTo>
                  <a:cubicBezTo>
                    <a:pt x="105" y="214"/>
                    <a:pt x="105" y="214"/>
                    <a:pt x="105" y="214"/>
                  </a:cubicBezTo>
                  <a:cubicBezTo>
                    <a:pt x="106" y="214"/>
                    <a:pt x="106" y="214"/>
                    <a:pt x="107" y="214"/>
                  </a:cubicBezTo>
                  <a:cubicBezTo>
                    <a:pt x="111" y="215"/>
                    <a:pt x="117" y="218"/>
                    <a:pt x="125" y="222"/>
                  </a:cubicBezTo>
                  <a:cubicBezTo>
                    <a:pt x="136" y="227"/>
                    <a:pt x="151" y="234"/>
                    <a:pt x="162" y="239"/>
                  </a:cubicBezTo>
                  <a:cubicBezTo>
                    <a:pt x="168" y="242"/>
                    <a:pt x="173" y="244"/>
                    <a:pt x="177" y="246"/>
                  </a:cubicBezTo>
                  <a:cubicBezTo>
                    <a:pt x="180" y="247"/>
                    <a:pt x="183" y="248"/>
                    <a:pt x="183" y="248"/>
                  </a:cubicBezTo>
                  <a:cubicBezTo>
                    <a:pt x="185" y="249"/>
                    <a:pt x="187" y="249"/>
                    <a:pt x="188" y="247"/>
                  </a:cubicBezTo>
                  <a:cubicBezTo>
                    <a:pt x="189" y="245"/>
                    <a:pt x="189" y="242"/>
                    <a:pt x="187" y="241"/>
                  </a:cubicBezTo>
                  <a:cubicBezTo>
                    <a:pt x="187" y="241"/>
                    <a:pt x="182" y="238"/>
                    <a:pt x="174" y="233"/>
                  </a:cubicBezTo>
                  <a:cubicBezTo>
                    <a:pt x="163" y="226"/>
                    <a:pt x="146" y="216"/>
                    <a:pt x="132" y="207"/>
                  </a:cubicBezTo>
                  <a:cubicBezTo>
                    <a:pt x="125" y="203"/>
                    <a:pt x="119" y="199"/>
                    <a:pt x="114" y="196"/>
                  </a:cubicBezTo>
                  <a:cubicBezTo>
                    <a:pt x="112" y="195"/>
                    <a:pt x="110" y="193"/>
                    <a:pt x="109" y="193"/>
                  </a:cubicBezTo>
                  <a:cubicBezTo>
                    <a:pt x="109" y="192"/>
                    <a:pt x="108" y="192"/>
                    <a:pt x="108" y="192"/>
                  </a:cubicBezTo>
                  <a:cubicBezTo>
                    <a:pt x="108" y="192"/>
                    <a:pt x="108" y="192"/>
                    <a:pt x="108" y="192"/>
                  </a:cubicBezTo>
                  <a:cubicBezTo>
                    <a:pt x="108" y="192"/>
                    <a:pt x="108" y="192"/>
                    <a:pt x="108" y="192"/>
                  </a:cubicBezTo>
                  <a:cubicBezTo>
                    <a:pt x="106" y="194"/>
                    <a:pt x="106" y="194"/>
                    <a:pt x="106" y="194"/>
                  </a:cubicBezTo>
                  <a:cubicBezTo>
                    <a:pt x="108" y="192"/>
                    <a:pt x="108" y="192"/>
                    <a:pt x="108" y="192"/>
                  </a:cubicBezTo>
                  <a:cubicBezTo>
                    <a:pt x="108" y="192"/>
                    <a:pt x="108" y="192"/>
                    <a:pt x="108" y="192"/>
                  </a:cubicBezTo>
                  <a:cubicBezTo>
                    <a:pt x="106" y="194"/>
                    <a:pt x="106" y="194"/>
                    <a:pt x="106" y="194"/>
                  </a:cubicBezTo>
                  <a:cubicBezTo>
                    <a:pt x="108" y="192"/>
                    <a:pt x="108" y="192"/>
                    <a:pt x="108" y="192"/>
                  </a:cubicBezTo>
                  <a:cubicBezTo>
                    <a:pt x="105" y="195"/>
                    <a:pt x="105" y="195"/>
                    <a:pt x="105" y="195"/>
                  </a:cubicBezTo>
                  <a:cubicBezTo>
                    <a:pt x="108" y="192"/>
                    <a:pt x="108" y="192"/>
                    <a:pt x="108" y="192"/>
                  </a:cubicBezTo>
                  <a:cubicBezTo>
                    <a:pt x="108" y="192"/>
                    <a:pt x="108" y="192"/>
                    <a:pt x="108" y="192"/>
                  </a:cubicBezTo>
                  <a:cubicBezTo>
                    <a:pt x="105" y="195"/>
                    <a:pt x="105" y="195"/>
                    <a:pt x="105" y="195"/>
                  </a:cubicBezTo>
                  <a:cubicBezTo>
                    <a:pt x="108" y="192"/>
                    <a:pt x="108" y="192"/>
                    <a:pt x="108" y="192"/>
                  </a:cubicBezTo>
                  <a:cubicBezTo>
                    <a:pt x="105" y="195"/>
                    <a:pt x="105" y="195"/>
                    <a:pt x="105" y="195"/>
                  </a:cubicBezTo>
                  <a:cubicBezTo>
                    <a:pt x="109" y="193"/>
                    <a:pt x="109" y="193"/>
                    <a:pt x="109" y="193"/>
                  </a:cubicBezTo>
                  <a:cubicBezTo>
                    <a:pt x="108" y="192"/>
                    <a:pt x="108" y="192"/>
                    <a:pt x="108" y="192"/>
                  </a:cubicBezTo>
                  <a:cubicBezTo>
                    <a:pt x="105" y="195"/>
                    <a:pt x="105" y="195"/>
                    <a:pt x="105" y="195"/>
                  </a:cubicBezTo>
                  <a:cubicBezTo>
                    <a:pt x="109" y="193"/>
                    <a:pt x="109" y="193"/>
                    <a:pt x="109" y="193"/>
                  </a:cubicBezTo>
                  <a:cubicBezTo>
                    <a:pt x="105" y="195"/>
                    <a:pt x="105" y="195"/>
                    <a:pt x="105" y="195"/>
                  </a:cubicBezTo>
                  <a:cubicBezTo>
                    <a:pt x="109" y="195"/>
                    <a:pt x="109" y="195"/>
                    <a:pt x="109" y="195"/>
                  </a:cubicBezTo>
                  <a:cubicBezTo>
                    <a:pt x="109" y="194"/>
                    <a:pt x="109" y="193"/>
                    <a:pt x="109" y="193"/>
                  </a:cubicBezTo>
                  <a:cubicBezTo>
                    <a:pt x="105" y="195"/>
                    <a:pt x="105" y="195"/>
                    <a:pt x="105" y="195"/>
                  </a:cubicBezTo>
                  <a:cubicBezTo>
                    <a:pt x="109" y="195"/>
                    <a:pt x="109" y="195"/>
                    <a:pt x="109" y="195"/>
                  </a:cubicBezTo>
                  <a:cubicBezTo>
                    <a:pt x="105" y="195"/>
                    <a:pt x="105" y="195"/>
                    <a:pt x="105" y="195"/>
                  </a:cubicBezTo>
                  <a:cubicBezTo>
                    <a:pt x="103" y="199"/>
                    <a:pt x="103" y="199"/>
                    <a:pt x="103" y="199"/>
                  </a:cubicBezTo>
                  <a:cubicBezTo>
                    <a:pt x="179" y="232"/>
                    <a:pt x="179" y="232"/>
                    <a:pt x="179" y="232"/>
                  </a:cubicBezTo>
                  <a:cubicBezTo>
                    <a:pt x="181" y="233"/>
                    <a:pt x="183" y="232"/>
                    <a:pt x="184" y="230"/>
                  </a:cubicBezTo>
                  <a:cubicBezTo>
                    <a:pt x="185" y="230"/>
                    <a:pt x="185" y="229"/>
                    <a:pt x="185" y="228"/>
                  </a:cubicBezTo>
                  <a:cubicBezTo>
                    <a:pt x="185" y="227"/>
                    <a:pt x="185" y="226"/>
                    <a:pt x="184" y="226"/>
                  </a:cubicBezTo>
                  <a:cubicBezTo>
                    <a:pt x="184" y="225"/>
                    <a:pt x="184" y="225"/>
                    <a:pt x="183" y="224"/>
                  </a:cubicBezTo>
                  <a:cubicBezTo>
                    <a:pt x="183" y="224"/>
                    <a:pt x="182" y="223"/>
                    <a:pt x="181" y="223"/>
                  </a:cubicBezTo>
                  <a:cubicBezTo>
                    <a:pt x="177" y="220"/>
                    <a:pt x="171" y="216"/>
                    <a:pt x="164" y="212"/>
                  </a:cubicBezTo>
                  <a:cubicBezTo>
                    <a:pt x="152" y="205"/>
                    <a:pt x="138" y="197"/>
                    <a:pt x="127" y="190"/>
                  </a:cubicBezTo>
                  <a:cubicBezTo>
                    <a:pt x="121" y="187"/>
                    <a:pt x="116" y="184"/>
                    <a:pt x="113" y="182"/>
                  </a:cubicBezTo>
                  <a:cubicBezTo>
                    <a:pt x="111" y="181"/>
                    <a:pt x="110" y="180"/>
                    <a:pt x="109" y="179"/>
                  </a:cubicBezTo>
                  <a:cubicBezTo>
                    <a:pt x="109" y="179"/>
                    <a:pt x="108" y="178"/>
                    <a:pt x="108" y="178"/>
                  </a:cubicBezTo>
                  <a:cubicBezTo>
                    <a:pt x="107" y="180"/>
                    <a:pt x="107" y="180"/>
                    <a:pt x="107" y="180"/>
                  </a:cubicBezTo>
                  <a:cubicBezTo>
                    <a:pt x="109" y="179"/>
                    <a:pt x="109" y="179"/>
                    <a:pt x="109" y="179"/>
                  </a:cubicBezTo>
                  <a:cubicBezTo>
                    <a:pt x="108" y="178"/>
                    <a:pt x="108" y="178"/>
                    <a:pt x="108" y="178"/>
                  </a:cubicBezTo>
                  <a:cubicBezTo>
                    <a:pt x="107" y="180"/>
                    <a:pt x="107" y="180"/>
                    <a:pt x="107" y="180"/>
                  </a:cubicBezTo>
                  <a:cubicBezTo>
                    <a:pt x="109" y="179"/>
                    <a:pt x="109" y="179"/>
                    <a:pt x="109" y="179"/>
                  </a:cubicBezTo>
                  <a:cubicBezTo>
                    <a:pt x="105" y="181"/>
                    <a:pt x="105" y="181"/>
                    <a:pt x="105" y="181"/>
                  </a:cubicBezTo>
                  <a:cubicBezTo>
                    <a:pt x="109" y="181"/>
                    <a:pt x="109" y="181"/>
                    <a:pt x="109" y="181"/>
                  </a:cubicBezTo>
                  <a:cubicBezTo>
                    <a:pt x="109" y="180"/>
                    <a:pt x="109" y="179"/>
                    <a:pt x="109" y="179"/>
                  </a:cubicBezTo>
                  <a:cubicBezTo>
                    <a:pt x="105" y="181"/>
                    <a:pt x="105" y="181"/>
                    <a:pt x="105" y="181"/>
                  </a:cubicBezTo>
                  <a:cubicBezTo>
                    <a:pt x="109" y="181"/>
                    <a:pt x="109" y="181"/>
                    <a:pt x="109" y="181"/>
                  </a:cubicBezTo>
                  <a:cubicBezTo>
                    <a:pt x="105" y="181"/>
                    <a:pt x="105" y="181"/>
                    <a:pt x="105" y="181"/>
                  </a:cubicBezTo>
                  <a:cubicBezTo>
                    <a:pt x="108" y="183"/>
                    <a:pt x="108" y="183"/>
                    <a:pt x="108" y="183"/>
                  </a:cubicBezTo>
                  <a:cubicBezTo>
                    <a:pt x="109" y="182"/>
                    <a:pt x="109" y="181"/>
                    <a:pt x="109" y="181"/>
                  </a:cubicBezTo>
                  <a:cubicBezTo>
                    <a:pt x="105" y="181"/>
                    <a:pt x="105" y="181"/>
                    <a:pt x="105" y="181"/>
                  </a:cubicBezTo>
                  <a:cubicBezTo>
                    <a:pt x="108" y="183"/>
                    <a:pt x="108" y="183"/>
                    <a:pt x="108" y="183"/>
                  </a:cubicBezTo>
                  <a:cubicBezTo>
                    <a:pt x="108" y="183"/>
                    <a:pt x="108" y="183"/>
                    <a:pt x="108" y="183"/>
                  </a:cubicBezTo>
                  <a:cubicBezTo>
                    <a:pt x="105" y="181"/>
                    <a:pt x="105" y="181"/>
                    <a:pt x="105" y="181"/>
                  </a:cubicBezTo>
                  <a:cubicBezTo>
                    <a:pt x="107" y="184"/>
                    <a:pt x="107" y="184"/>
                    <a:pt x="107" y="184"/>
                  </a:cubicBezTo>
                  <a:cubicBezTo>
                    <a:pt x="108" y="184"/>
                    <a:pt x="108" y="183"/>
                    <a:pt x="108" y="183"/>
                  </a:cubicBezTo>
                  <a:cubicBezTo>
                    <a:pt x="105" y="181"/>
                    <a:pt x="105" y="181"/>
                    <a:pt x="105" y="181"/>
                  </a:cubicBezTo>
                  <a:cubicBezTo>
                    <a:pt x="107" y="184"/>
                    <a:pt x="107" y="184"/>
                    <a:pt x="107" y="184"/>
                  </a:cubicBezTo>
                  <a:cubicBezTo>
                    <a:pt x="105" y="181"/>
                    <a:pt x="105" y="181"/>
                    <a:pt x="105" y="181"/>
                  </a:cubicBezTo>
                  <a:cubicBezTo>
                    <a:pt x="106" y="185"/>
                    <a:pt x="106" y="185"/>
                    <a:pt x="106" y="185"/>
                  </a:cubicBezTo>
                  <a:cubicBezTo>
                    <a:pt x="106" y="185"/>
                    <a:pt x="107" y="185"/>
                    <a:pt x="107" y="184"/>
                  </a:cubicBezTo>
                  <a:cubicBezTo>
                    <a:pt x="105" y="181"/>
                    <a:pt x="105" y="181"/>
                    <a:pt x="105" y="181"/>
                  </a:cubicBezTo>
                  <a:cubicBezTo>
                    <a:pt x="106" y="185"/>
                    <a:pt x="106" y="185"/>
                    <a:pt x="106" y="185"/>
                  </a:cubicBezTo>
                  <a:cubicBezTo>
                    <a:pt x="105" y="181"/>
                    <a:pt x="105" y="181"/>
                    <a:pt x="105" y="181"/>
                  </a:cubicBezTo>
                  <a:cubicBezTo>
                    <a:pt x="105" y="185"/>
                    <a:pt x="105" y="185"/>
                    <a:pt x="105" y="185"/>
                  </a:cubicBezTo>
                  <a:cubicBezTo>
                    <a:pt x="105" y="185"/>
                    <a:pt x="105" y="185"/>
                    <a:pt x="106" y="185"/>
                  </a:cubicBezTo>
                  <a:cubicBezTo>
                    <a:pt x="105" y="181"/>
                    <a:pt x="105" y="181"/>
                    <a:pt x="105" y="181"/>
                  </a:cubicBezTo>
                  <a:cubicBezTo>
                    <a:pt x="105" y="185"/>
                    <a:pt x="105" y="185"/>
                    <a:pt x="105" y="185"/>
                  </a:cubicBezTo>
                  <a:cubicBezTo>
                    <a:pt x="105" y="181"/>
                    <a:pt x="105" y="181"/>
                    <a:pt x="105" y="181"/>
                  </a:cubicBezTo>
                  <a:cubicBezTo>
                    <a:pt x="104" y="185"/>
                    <a:pt x="104" y="185"/>
                    <a:pt x="104" y="185"/>
                  </a:cubicBezTo>
                  <a:cubicBezTo>
                    <a:pt x="104" y="185"/>
                    <a:pt x="104" y="185"/>
                    <a:pt x="105" y="185"/>
                  </a:cubicBezTo>
                  <a:cubicBezTo>
                    <a:pt x="105" y="181"/>
                    <a:pt x="105" y="181"/>
                    <a:pt x="105" y="181"/>
                  </a:cubicBezTo>
                  <a:cubicBezTo>
                    <a:pt x="104" y="185"/>
                    <a:pt x="104" y="185"/>
                    <a:pt x="104" y="185"/>
                  </a:cubicBezTo>
                  <a:cubicBezTo>
                    <a:pt x="104" y="183"/>
                    <a:pt x="104" y="183"/>
                    <a:pt x="104" y="183"/>
                  </a:cubicBezTo>
                  <a:cubicBezTo>
                    <a:pt x="104" y="185"/>
                    <a:pt x="104" y="185"/>
                    <a:pt x="104" y="185"/>
                  </a:cubicBezTo>
                  <a:cubicBezTo>
                    <a:pt x="104" y="185"/>
                    <a:pt x="104" y="185"/>
                    <a:pt x="104" y="185"/>
                  </a:cubicBezTo>
                  <a:cubicBezTo>
                    <a:pt x="104" y="183"/>
                    <a:pt x="104" y="183"/>
                    <a:pt x="104" y="183"/>
                  </a:cubicBezTo>
                  <a:cubicBezTo>
                    <a:pt x="104" y="185"/>
                    <a:pt x="104" y="185"/>
                    <a:pt x="104" y="185"/>
                  </a:cubicBezTo>
                  <a:cubicBezTo>
                    <a:pt x="104" y="185"/>
                    <a:pt x="105" y="185"/>
                    <a:pt x="105" y="185"/>
                  </a:cubicBezTo>
                  <a:cubicBezTo>
                    <a:pt x="108" y="186"/>
                    <a:pt x="114" y="189"/>
                    <a:pt x="122" y="193"/>
                  </a:cubicBezTo>
                  <a:cubicBezTo>
                    <a:pt x="133" y="198"/>
                    <a:pt x="148" y="204"/>
                    <a:pt x="159" y="210"/>
                  </a:cubicBezTo>
                  <a:cubicBezTo>
                    <a:pt x="165" y="212"/>
                    <a:pt x="171" y="215"/>
                    <a:pt x="175" y="216"/>
                  </a:cubicBezTo>
                  <a:cubicBezTo>
                    <a:pt x="177" y="217"/>
                    <a:pt x="178" y="218"/>
                    <a:pt x="180" y="218"/>
                  </a:cubicBezTo>
                  <a:cubicBezTo>
                    <a:pt x="180" y="219"/>
                    <a:pt x="181" y="219"/>
                    <a:pt x="181" y="219"/>
                  </a:cubicBezTo>
                  <a:cubicBezTo>
                    <a:pt x="182" y="219"/>
                    <a:pt x="182" y="219"/>
                    <a:pt x="182" y="219"/>
                  </a:cubicBezTo>
                  <a:cubicBezTo>
                    <a:pt x="183" y="219"/>
                    <a:pt x="183" y="219"/>
                    <a:pt x="184" y="219"/>
                  </a:cubicBezTo>
                  <a:cubicBezTo>
                    <a:pt x="184" y="219"/>
                    <a:pt x="184" y="219"/>
                    <a:pt x="185" y="219"/>
                  </a:cubicBezTo>
                  <a:cubicBezTo>
                    <a:pt x="185" y="219"/>
                    <a:pt x="186" y="219"/>
                    <a:pt x="186" y="219"/>
                  </a:cubicBezTo>
                  <a:cubicBezTo>
                    <a:pt x="186" y="218"/>
                    <a:pt x="187" y="218"/>
                    <a:pt x="187" y="217"/>
                  </a:cubicBezTo>
                  <a:cubicBezTo>
                    <a:pt x="188" y="217"/>
                    <a:pt x="188" y="215"/>
                    <a:pt x="188" y="214"/>
                  </a:cubicBezTo>
                  <a:cubicBezTo>
                    <a:pt x="188" y="213"/>
                    <a:pt x="187" y="212"/>
                    <a:pt x="186" y="211"/>
                  </a:cubicBezTo>
                  <a:cubicBezTo>
                    <a:pt x="186" y="211"/>
                    <a:pt x="181" y="208"/>
                    <a:pt x="173" y="203"/>
                  </a:cubicBezTo>
                  <a:cubicBezTo>
                    <a:pt x="161" y="196"/>
                    <a:pt x="143" y="185"/>
                    <a:pt x="129" y="176"/>
                  </a:cubicBezTo>
                  <a:cubicBezTo>
                    <a:pt x="121" y="172"/>
                    <a:pt x="115" y="167"/>
                    <a:pt x="110" y="164"/>
                  </a:cubicBezTo>
                  <a:cubicBezTo>
                    <a:pt x="108" y="163"/>
                    <a:pt x="106" y="162"/>
                    <a:pt x="104" y="161"/>
                  </a:cubicBezTo>
                  <a:cubicBezTo>
                    <a:pt x="104" y="160"/>
                    <a:pt x="103" y="160"/>
                    <a:pt x="103" y="160"/>
                  </a:cubicBezTo>
                  <a:cubicBezTo>
                    <a:pt x="103" y="160"/>
                    <a:pt x="103" y="160"/>
                    <a:pt x="103" y="160"/>
                  </a:cubicBezTo>
                  <a:cubicBezTo>
                    <a:pt x="103" y="160"/>
                    <a:pt x="103" y="160"/>
                    <a:pt x="103" y="160"/>
                  </a:cubicBezTo>
                  <a:cubicBezTo>
                    <a:pt x="101" y="162"/>
                    <a:pt x="101" y="162"/>
                    <a:pt x="101" y="162"/>
                  </a:cubicBezTo>
                  <a:cubicBezTo>
                    <a:pt x="103" y="160"/>
                    <a:pt x="103" y="160"/>
                    <a:pt x="103" y="160"/>
                  </a:cubicBezTo>
                  <a:cubicBezTo>
                    <a:pt x="103" y="160"/>
                    <a:pt x="103" y="160"/>
                    <a:pt x="103" y="160"/>
                  </a:cubicBezTo>
                  <a:cubicBezTo>
                    <a:pt x="101" y="162"/>
                    <a:pt x="101" y="162"/>
                    <a:pt x="101" y="162"/>
                  </a:cubicBezTo>
                  <a:cubicBezTo>
                    <a:pt x="103" y="160"/>
                    <a:pt x="103" y="160"/>
                    <a:pt x="103" y="160"/>
                  </a:cubicBezTo>
                  <a:cubicBezTo>
                    <a:pt x="100" y="163"/>
                    <a:pt x="100" y="163"/>
                    <a:pt x="100" y="163"/>
                  </a:cubicBezTo>
                  <a:cubicBezTo>
                    <a:pt x="103" y="160"/>
                    <a:pt x="103" y="160"/>
                    <a:pt x="103" y="160"/>
                  </a:cubicBezTo>
                  <a:cubicBezTo>
                    <a:pt x="103" y="160"/>
                    <a:pt x="103" y="160"/>
                    <a:pt x="103" y="160"/>
                  </a:cubicBezTo>
                  <a:cubicBezTo>
                    <a:pt x="100" y="163"/>
                    <a:pt x="100" y="163"/>
                    <a:pt x="100" y="163"/>
                  </a:cubicBezTo>
                  <a:cubicBezTo>
                    <a:pt x="103" y="160"/>
                    <a:pt x="103" y="160"/>
                    <a:pt x="103" y="160"/>
                  </a:cubicBezTo>
                  <a:cubicBezTo>
                    <a:pt x="100" y="163"/>
                    <a:pt x="100" y="163"/>
                    <a:pt x="100" y="163"/>
                  </a:cubicBezTo>
                  <a:cubicBezTo>
                    <a:pt x="104" y="161"/>
                    <a:pt x="104" y="161"/>
                    <a:pt x="104" y="161"/>
                  </a:cubicBezTo>
                  <a:cubicBezTo>
                    <a:pt x="103" y="160"/>
                    <a:pt x="103" y="160"/>
                    <a:pt x="103" y="160"/>
                  </a:cubicBezTo>
                  <a:cubicBezTo>
                    <a:pt x="100" y="163"/>
                    <a:pt x="100" y="163"/>
                    <a:pt x="100" y="163"/>
                  </a:cubicBezTo>
                  <a:cubicBezTo>
                    <a:pt x="104" y="161"/>
                    <a:pt x="104" y="161"/>
                    <a:pt x="104" y="161"/>
                  </a:cubicBezTo>
                  <a:cubicBezTo>
                    <a:pt x="100" y="163"/>
                    <a:pt x="100" y="163"/>
                    <a:pt x="100" y="163"/>
                  </a:cubicBezTo>
                  <a:cubicBezTo>
                    <a:pt x="104" y="163"/>
                    <a:pt x="104" y="163"/>
                    <a:pt x="104" y="163"/>
                  </a:cubicBezTo>
                  <a:cubicBezTo>
                    <a:pt x="104" y="162"/>
                    <a:pt x="104" y="161"/>
                    <a:pt x="104" y="161"/>
                  </a:cubicBezTo>
                  <a:cubicBezTo>
                    <a:pt x="100" y="163"/>
                    <a:pt x="100" y="163"/>
                    <a:pt x="100" y="163"/>
                  </a:cubicBezTo>
                  <a:cubicBezTo>
                    <a:pt x="104" y="163"/>
                    <a:pt x="104" y="163"/>
                    <a:pt x="104" y="163"/>
                  </a:cubicBezTo>
                  <a:cubicBezTo>
                    <a:pt x="100" y="163"/>
                    <a:pt x="100" y="163"/>
                    <a:pt x="100" y="163"/>
                  </a:cubicBezTo>
                  <a:cubicBezTo>
                    <a:pt x="104" y="165"/>
                    <a:pt x="104" y="165"/>
                    <a:pt x="104" y="165"/>
                  </a:cubicBezTo>
                  <a:cubicBezTo>
                    <a:pt x="100" y="163"/>
                    <a:pt x="100" y="163"/>
                    <a:pt x="100" y="163"/>
                  </a:cubicBezTo>
                  <a:cubicBezTo>
                    <a:pt x="102" y="166"/>
                    <a:pt x="102" y="166"/>
                    <a:pt x="102" y="166"/>
                  </a:cubicBezTo>
                  <a:cubicBezTo>
                    <a:pt x="103" y="166"/>
                    <a:pt x="103" y="166"/>
                    <a:pt x="104" y="165"/>
                  </a:cubicBezTo>
                  <a:cubicBezTo>
                    <a:pt x="100" y="163"/>
                    <a:pt x="100" y="163"/>
                    <a:pt x="100" y="163"/>
                  </a:cubicBezTo>
                  <a:cubicBezTo>
                    <a:pt x="102" y="166"/>
                    <a:pt x="102" y="166"/>
                    <a:pt x="102" y="166"/>
                  </a:cubicBezTo>
                  <a:cubicBezTo>
                    <a:pt x="100" y="163"/>
                    <a:pt x="100" y="163"/>
                    <a:pt x="100" y="163"/>
                  </a:cubicBezTo>
                  <a:cubicBezTo>
                    <a:pt x="101" y="167"/>
                    <a:pt x="101" y="167"/>
                    <a:pt x="101" y="167"/>
                  </a:cubicBezTo>
                  <a:cubicBezTo>
                    <a:pt x="101" y="167"/>
                    <a:pt x="102" y="167"/>
                    <a:pt x="102" y="166"/>
                  </a:cubicBezTo>
                  <a:cubicBezTo>
                    <a:pt x="100" y="163"/>
                    <a:pt x="100" y="163"/>
                    <a:pt x="100" y="163"/>
                  </a:cubicBezTo>
                  <a:cubicBezTo>
                    <a:pt x="101" y="167"/>
                    <a:pt x="101" y="167"/>
                    <a:pt x="101" y="167"/>
                  </a:cubicBezTo>
                  <a:cubicBezTo>
                    <a:pt x="100" y="163"/>
                    <a:pt x="100" y="163"/>
                    <a:pt x="100" y="163"/>
                  </a:cubicBezTo>
                  <a:cubicBezTo>
                    <a:pt x="100" y="167"/>
                    <a:pt x="100" y="167"/>
                    <a:pt x="100" y="167"/>
                  </a:cubicBezTo>
                  <a:cubicBezTo>
                    <a:pt x="101" y="167"/>
                    <a:pt x="101" y="167"/>
                    <a:pt x="101" y="167"/>
                  </a:cubicBezTo>
                  <a:cubicBezTo>
                    <a:pt x="100" y="163"/>
                    <a:pt x="100" y="163"/>
                    <a:pt x="100" y="163"/>
                  </a:cubicBezTo>
                  <a:cubicBezTo>
                    <a:pt x="100" y="167"/>
                    <a:pt x="100" y="167"/>
                    <a:pt x="100" y="167"/>
                  </a:cubicBezTo>
                  <a:cubicBezTo>
                    <a:pt x="100" y="164"/>
                    <a:pt x="100" y="164"/>
                    <a:pt x="100" y="164"/>
                  </a:cubicBezTo>
                  <a:cubicBezTo>
                    <a:pt x="100" y="167"/>
                    <a:pt x="100" y="167"/>
                    <a:pt x="100" y="167"/>
                  </a:cubicBezTo>
                  <a:cubicBezTo>
                    <a:pt x="100" y="167"/>
                    <a:pt x="100" y="167"/>
                    <a:pt x="100" y="167"/>
                  </a:cubicBezTo>
                  <a:cubicBezTo>
                    <a:pt x="100" y="164"/>
                    <a:pt x="100" y="164"/>
                    <a:pt x="100" y="164"/>
                  </a:cubicBezTo>
                  <a:cubicBezTo>
                    <a:pt x="100" y="167"/>
                    <a:pt x="100" y="167"/>
                    <a:pt x="100" y="167"/>
                  </a:cubicBezTo>
                  <a:cubicBezTo>
                    <a:pt x="100" y="167"/>
                    <a:pt x="100" y="167"/>
                    <a:pt x="100" y="167"/>
                  </a:cubicBezTo>
                  <a:cubicBezTo>
                    <a:pt x="100" y="167"/>
                    <a:pt x="100" y="167"/>
                    <a:pt x="100" y="167"/>
                  </a:cubicBezTo>
                  <a:cubicBezTo>
                    <a:pt x="100" y="167"/>
                    <a:pt x="100" y="167"/>
                    <a:pt x="100" y="167"/>
                  </a:cubicBezTo>
                  <a:cubicBezTo>
                    <a:pt x="100" y="167"/>
                    <a:pt x="100" y="167"/>
                    <a:pt x="100" y="167"/>
                  </a:cubicBezTo>
                  <a:cubicBezTo>
                    <a:pt x="100" y="167"/>
                    <a:pt x="100" y="167"/>
                    <a:pt x="100" y="167"/>
                  </a:cubicBezTo>
                  <a:cubicBezTo>
                    <a:pt x="100" y="167"/>
                    <a:pt x="100" y="167"/>
                    <a:pt x="101" y="168"/>
                  </a:cubicBezTo>
                  <a:cubicBezTo>
                    <a:pt x="105" y="169"/>
                    <a:pt x="112" y="172"/>
                    <a:pt x="121" y="176"/>
                  </a:cubicBezTo>
                  <a:cubicBezTo>
                    <a:pt x="133" y="182"/>
                    <a:pt x="150" y="190"/>
                    <a:pt x="162" y="196"/>
                  </a:cubicBezTo>
                  <a:cubicBezTo>
                    <a:pt x="169" y="199"/>
                    <a:pt x="175" y="202"/>
                    <a:pt x="179" y="203"/>
                  </a:cubicBezTo>
                  <a:cubicBezTo>
                    <a:pt x="183" y="205"/>
                    <a:pt x="185" y="207"/>
                    <a:pt x="185" y="207"/>
                  </a:cubicBezTo>
                  <a:cubicBezTo>
                    <a:pt x="187" y="208"/>
                    <a:pt x="190" y="207"/>
                    <a:pt x="191" y="205"/>
                  </a:cubicBezTo>
                  <a:cubicBezTo>
                    <a:pt x="192" y="203"/>
                    <a:pt x="191" y="200"/>
                    <a:pt x="189" y="199"/>
                  </a:cubicBezTo>
                  <a:cubicBezTo>
                    <a:pt x="189" y="199"/>
                    <a:pt x="184" y="196"/>
                    <a:pt x="176" y="191"/>
                  </a:cubicBezTo>
                  <a:cubicBezTo>
                    <a:pt x="165" y="184"/>
                    <a:pt x="147" y="174"/>
                    <a:pt x="133" y="165"/>
                  </a:cubicBezTo>
                  <a:cubicBezTo>
                    <a:pt x="126" y="161"/>
                    <a:pt x="119" y="157"/>
                    <a:pt x="115" y="154"/>
                  </a:cubicBezTo>
                  <a:cubicBezTo>
                    <a:pt x="113" y="152"/>
                    <a:pt x="111" y="151"/>
                    <a:pt x="109" y="150"/>
                  </a:cubicBezTo>
                  <a:cubicBezTo>
                    <a:pt x="109" y="149"/>
                    <a:pt x="108" y="149"/>
                    <a:pt x="108" y="149"/>
                  </a:cubicBezTo>
                  <a:cubicBezTo>
                    <a:pt x="108" y="149"/>
                    <a:pt x="108" y="149"/>
                    <a:pt x="108" y="149"/>
                  </a:cubicBezTo>
                  <a:cubicBezTo>
                    <a:pt x="107" y="151"/>
                    <a:pt x="107" y="151"/>
                    <a:pt x="107" y="151"/>
                  </a:cubicBezTo>
                  <a:cubicBezTo>
                    <a:pt x="108" y="149"/>
                    <a:pt x="108" y="149"/>
                    <a:pt x="108" y="149"/>
                  </a:cubicBezTo>
                  <a:cubicBezTo>
                    <a:pt x="108" y="149"/>
                    <a:pt x="108" y="149"/>
                    <a:pt x="108" y="149"/>
                  </a:cubicBezTo>
                  <a:cubicBezTo>
                    <a:pt x="107" y="151"/>
                    <a:pt x="107" y="151"/>
                    <a:pt x="107" y="151"/>
                  </a:cubicBezTo>
                  <a:cubicBezTo>
                    <a:pt x="108" y="149"/>
                    <a:pt x="108" y="149"/>
                    <a:pt x="108" y="149"/>
                  </a:cubicBezTo>
                  <a:cubicBezTo>
                    <a:pt x="105" y="151"/>
                    <a:pt x="105" y="151"/>
                    <a:pt x="105" y="151"/>
                  </a:cubicBezTo>
                  <a:cubicBezTo>
                    <a:pt x="109" y="150"/>
                    <a:pt x="109" y="150"/>
                    <a:pt x="109" y="150"/>
                  </a:cubicBezTo>
                  <a:cubicBezTo>
                    <a:pt x="108" y="149"/>
                    <a:pt x="108" y="149"/>
                    <a:pt x="108" y="149"/>
                  </a:cubicBezTo>
                  <a:cubicBezTo>
                    <a:pt x="105" y="151"/>
                    <a:pt x="105" y="151"/>
                    <a:pt x="105" y="151"/>
                  </a:cubicBezTo>
                  <a:cubicBezTo>
                    <a:pt x="109" y="150"/>
                    <a:pt x="109" y="150"/>
                    <a:pt x="109" y="150"/>
                  </a:cubicBezTo>
                  <a:cubicBezTo>
                    <a:pt x="105" y="152"/>
                    <a:pt x="105" y="152"/>
                    <a:pt x="105" y="152"/>
                  </a:cubicBezTo>
                  <a:cubicBezTo>
                    <a:pt x="109" y="152"/>
                    <a:pt x="109" y="152"/>
                    <a:pt x="109" y="152"/>
                  </a:cubicBezTo>
                  <a:cubicBezTo>
                    <a:pt x="109" y="151"/>
                    <a:pt x="109" y="150"/>
                    <a:pt x="109" y="150"/>
                  </a:cubicBezTo>
                  <a:cubicBezTo>
                    <a:pt x="105" y="152"/>
                    <a:pt x="105" y="152"/>
                    <a:pt x="105" y="152"/>
                  </a:cubicBezTo>
                  <a:cubicBezTo>
                    <a:pt x="109" y="152"/>
                    <a:pt x="109" y="152"/>
                    <a:pt x="109" y="152"/>
                  </a:cubicBezTo>
                  <a:cubicBezTo>
                    <a:pt x="105" y="152"/>
                    <a:pt x="105" y="152"/>
                    <a:pt x="105" y="152"/>
                  </a:cubicBezTo>
                  <a:cubicBezTo>
                    <a:pt x="108" y="154"/>
                    <a:pt x="108" y="154"/>
                    <a:pt x="108" y="154"/>
                  </a:cubicBezTo>
                  <a:cubicBezTo>
                    <a:pt x="109" y="153"/>
                    <a:pt x="109" y="152"/>
                    <a:pt x="109" y="152"/>
                  </a:cubicBezTo>
                  <a:cubicBezTo>
                    <a:pt x="105" y="152"/>
                    <a:pt x="105" y="152"/>
                    <a:pt x="105" y="152"/>
                  </a:cubicBezTo>
                  <a:cubicBezTo>
                    <a:pt x="108" y="154"/>
                    <a:pt x="108" y="154"/>
                    <a:pt x="108" y="154"/>
                  </a:cubicBezTo>
                  <a:cubicBezTo>
                    <a:pt x="109" y="154"/>
                    <a:pt x="109" y="154"/>
                    <a:pt x="109" y="154"/>
                  </a:cubicBezTo>
                  <a:cubicBezTo>
                    <a:pt x="105" y="152"/>
                    <a:pt x="105" y="152"/>
                    <a:pt x="105" y="152"/>
                  </a:cubicBezTo>
                  <a:cubicBezTo>
                    <a:pt x="107" y="155"/>
                    <a:pt x="107" y="155"/>
                    <a:pt x="107" y="155"/>
                  </a:cubicBezTo>
                  <a:cubicBezTo>
                    <a:pt x="108" y="155"/>
                    <a:pt x="108" y="154"/>
                    <a:pt x="109" y="154"/>
                  </a:cubicBezTo>
                  <a:cubicBezTo>
                    <a:pt x="105" y="152"/>
                    <a:pt x="105" y="152"/>
                    <a:pt x="105" y="152"/>
                  </a:cubicBezTo>
                  <a:cubicBezTo>
                    <a:pt x="107" y="155"/>
                    <a:pt x="107" y="155"/>
                    <a:pt x="107" y="155"/>
                  </a:cubicBezTo>
                  <a:cubicBezTo>
                    <a:pt x="105" y="152"/>
                    <a:pt x="105" y="152"/>
                    <a:pt x="105" y="152"/>
                  </a:cubicBezTo>
                  <a:cubicBezTo>
                    <a:pt x="106" y="156"/>
                    <a:pt x="106" y="156"/>
                    <a:pt x="106" y="156"/>
                  </a:cubicBezTo>
                  <a:cubicBezTo>
                    <a:pt x="106" y="156"/>
                    <a:pt x="106" y="156"/>
                    <a:pt x="107" y="155"/>
                  </a:cubicBezTo>
                  <a:cubicBezTo>
                    <a:pt x="105" y="152"/>
                    <a:pt x="105" y="152"/>
                    <a:pt x="105" y="152"/>
                  </a:cubicBezTo>
                  <a:cubicBezTo>
                    <a:pt x="106" y="156"/>
                    <a:pt x="106" y="156"/>
                    <a:pt x="106" y="156"/>
                  </a:cubicBezTo>
                  <a:cubicBezTo>
                    <a:pt x="105" y="152"/>
                    <a:pt x="105" y="152"/>
                    <a:pt x="105" y="152"/>
                  </a:cubicBezTo>
                  <a:cubicBezTo>
                    <a:pt x="105" y="156"/>
                    <a:pt x="105" y="156"/>
                    <a:pt x="105" y="156"/>
                  </a:cubicBezTo>
                  <a:cubicBezTo>
                    <a:pt x="106" y="156"/>
                    <a:pt x="106" y="156"/>
                    <a:pt x="106" y="156"/>
                  </a:cubicBezTo>
                  <a:cubicBezTo>
                    <a:pt x="105" y="152"/>
                    <a:pt x="105" y="152"/>
                    <a:pt x="105" y="152"/>
                  </a:cubicBezTo>
                  <a:cubicBezTo>
                    <a:pt x="105" y="156"/>
                    <a:pt x="105" y="156"/>
                    <a:pt x="105" y="156"/>
                  </a:cubicBezTo>
                  <a:cubicBezTo>
                    <a:pt x="105" y="152"/>
                    <a:pt x="105" y="152"/>
                    <a:pt x="105" y="152"/>
                  </a:cubicBezTo>
                  <a:cubicBezTo>
                    <a:pt x="104" y="156"/>
                    <a:pt x="104" y="156"/>
                    <a:pt x="104" y="156"/>
                  </a:cubicBezTo>
                  <a:cubicBezTo>
                    <a:pt x="104" y="156"/>
                    <a:pt x="105" y="156"/>
                    <a:pt x="105" y="156"/>
                  </a:cubicBezTo>
                  <a:cubicBezTo>
                    <a:pt x="105" y="152"/>
                    <a:pt x="105" y="152"/>
                    <a:pt x="105" y="152"/>
                  </a:cubicBezTo>
                  <a:cubicBezTo>
                    <a:pt x="104" y="156"/>
                    <a:pt x="104" y="156"/>
                    <a:pt x="104" y="156"/>
                  </a:cubicBezTo>
                  <a:cubicBezTo>
                    <a:pt x="105" y="155"/>
                    <a:pt x="105" y="155"/>
                    <a:pt x="105" y="155"/>
                  </a:cubicBezTo>
                  <a:cubicBezTo>
                    <a:pt x="104" y="156"/>
                    <a:pt x="104" y="156"/>
                    <a:pt x="104" y="156"/>
                  </a:cubicBezTo>
                  <a:cubicBezTo>
                    <a:pt x="104" y="156"/>
                    <a:pt x="104" y="156"/>
                    <a:pt x="104" y="156"/>
                  </a:cubicBezTo>
                  <a:cubicBezTo>
                    <a:pt x="105" y="155"/>
                    <a:pt x="105" y="155"/>
                    <a:pt x="105" y="155"/>
                  </a:cubicBezTo>
                  <a:cubicBezTo>
                    <a:pt x="104" y="156"/>
                    <a:pt x="104" y="156"/>
                    <a:pt x="104" y="156"/>
                  </a:cubicBezTo>
                  <a:cubicBezTo>
                    <a:pt x="104" y="156"/>
                    <a:pt x="105" y="156"/>
                    <a:pt x="106" y="156"/>
                  </a:cubicBezTo>
                  <a:cubicBezTo>
                    <a:pt x="109" y="157"/>
                    <a:pt x="115" y="160"/>
                    <a:pt x="123" y="162"/>
                  </a:cubicBezTo>
                  <a:cubicBezTo>
                    <a:pt x="135" y="167"/>
                    <a:pt x="150" y="172"/>
                    <a:pt x="162" y="177"/>
                  </a:cubicBezTo>
                  <a:cubicBezTo>
                    <a:pt x="168" y="179"/>
                    <a:pt x="173" y="181"/>
                    <a:pt x="177" y="183"/>
                  </a:cubicBezTo>
                  <a:cubicBezTo>
                    <a:pt x="180" y="184"/>
                    <a:pt x="183" y="185"/>
                    <a:pt x="183" y="185"/>
                  </a:cubicBezTo>
                  <a:cubicBezTo>
                    <a:pt x="185" y="186"/>
                    <a:pt x="187" y="185"/>
                    <a:pt x="188" y="183"/>
                  </a:cubicBezTo>
                  <a:cubicBezTo>
                    <a:pt x="189" y="181"/>
                    <a:pt x="188" y="179"/>
                    <a:pt x="187" y="177"/>
                  </a:cubicBezTo>
                  <a:cubicBezTo>
                    <a:pt x="141" y="149"/>
                    <a:pt x="141" y="149"/>
                    <a:pt x="141" y="149"/>
                  </a:cubicBezTo>
                  <a:cubicBezTo>
                    <a:pt x="182" y="165"/>
                    <a:pt x="182" y="165"/>
                    <a:pt x="182" y="165"/>
                  </a:cubicBezTo>
                  <a:cubicBezTo>
                    <a:pt x="185" y="166"/>
                    <a:pt x="187" y="165"/>
                    <a:pt x="188" y="163"/>
                  </a:cubicBezTo>
                  <a:cubicBezTo>
                    <a:pt x="189" y="161"/>
                    <a:pt x="188" y="159"/>
                    <a:pt x="186" y="158"/>
                  </a:cubicBezTo>
                  <a:cubicBezTo>
                    <a:pt x="154" y="137"/>
                    <a:pt x="154" y="137"/>
                    <a:pt x="154" y="137"/>
                  </a:cubicBezTo>
                  <a:cubicBezTo>
                    <a:pt x="181" y="149"/>
                    <a:pt x="181" y="149"/>
                    <a:pt x="181" y="149"/>
                  </a:cubicBezTo>
                  <a:cubicBezTo>
                    <a:pt x="183" y="150"/>
                    <a:pt x="185" y="149"/>
                    <a:pt x="186" y="147"/>
                  </a:cubicBezTo>
                  <a:cubicBezTo>
                    <a:pt x="187" y="147"/>
                    <a:pt x="187" y="146"/>
                    <a:pt x="187" y="145"/>
                  </a:cubicBezTo>
                  <a:cubicBezTo>
                    <a:pt x="187" y="144"/>
                    <a:pt x="187" y="143"/>
                    <a:pt x="186" y="143"/>
                  </a:cubicBezTo>
                  <a:cubicBezTo>
                    <a:pt x="186" y="142"/>
                    <a:pt x="185" y="142"/>
                    <a:pt x="185" y="141"/>
                  </a:cubicBezTo>
                  <a:cubicBezTo>
                    <a:pt x="184" y="141"/>
                    <a:pt x="184" y="140"/>
                    <a:pt x="183" y="139"/>
                  </a:cubicBezTo>
                  <a:cubicBezTo>
                    <a:pt x="179" y="137"/>
                    <a:pt x="173" y="133"/>
                    <a:pt x="165" y="129"/>
                  </a:cubicBezTo>
                  <a:cubicBezTo>
                    <a:pt x="154" y="122"/>
                    <a:pt x="139" y="113"/>
                    <a:pt x="127" y="106"/>
                  </a:cubicBezTo>
                  <a:cubicBezTo>
                    <a:pt x="122" y="103"/>
                    <a:pt x="117" y="100"/>
                    <a:pt x="113" y="98"/>
                  </a:cubicBezTo>
                  <a:cubicBezTo>
                    <a:pt x="111" y="96"/>
                    <a:pt x="110" y="95"/>
                    <a:pt x="109" y="95"/>
                  </a:cubicBezTo>
                  <a:cubicBezTo>
                    <a:pt x="109" y="94"/>
                    <a:pt x="108" y="94"/>
                    <a:pt x="108" y="94"/>
                  </a:cubicBezTo>
                  <a:cubicBezTo>
                    <a:pt x="107" y="96"/>
                    <a:pt x="107" y="96"/>
                    <a:pt x="107" y="96"/>
                  </a:cubicBezTo>
                  <a:cubicBezTo>
                    <a:pt x="109" y="94"/>
                    <a:pt x="109" y="94"/>
                    <a:pt x="109" y="94"/>
                  </a:cubicBezTo>
                  <a:cubicBezTo>
                    <a:pt x="108" y="94"/>
                    <a:pt x="108" y="94"/>
                    <a:pt x="108" y="94"/>
                  </a:cubicBezTo>
                  <a:cubicBezTo>
                    <a:pt x="107" y="96"/>
                    <a:pt x="107" y="96"/>
                    <a:pt x="107" y="96"/>
                  </a:cubicBezTo>
                  <a:cubicBezTo>
                    <a:pt x="109" y="94"/>
                    <a:pt x="109" y="94"/>
                    <a:pt x="109" y="94"/>
                  </a:cubicBezTo>
                  <a:cubicBezTo>
                    <a:pt x="105" y="97"/>
                    <a:pt x="105" y="97"/>
                    <a:pt x="105" y="97"/>
                  </a:cubicBezTo>
                  <a:cubicBezTo>
                    <a:pt x="109" y="97"/>
                    <a:pt x="109" y="97"/>
                    <a:pt x="109" y="97"/>
                  </a:cubicBezTo>
                  <a:cubicBezTo>
                    <a:pt x="109" y="95"/>
                    <a:pt x="109" y="95"/>
                    <a:pt x="109" y="94"/>
                  </a:cubicBezTo>
                  <a:cubicBezTo>
                    <a:pt x="105" y="97"/>
                    <a:pt x="105" y="97"/>
                    <a:pt x="105" y="97"/>
                  </a:cubicBezTo>
                  <a:cubicBezTo>
                    <a:pt x="109" y="97"/>
                    <a:pt x="109" y="97"/>
                    <a:pt x="109" y="97"/>
                  </a:cubicBezTo>
                  <a:cubicBezTo>
                    <a:pt x="105" y="97"/>
                    <a:pt x="105" y="97"/>
                    <a:pt x="105" y="97"/>
                  </a:cubicBezTo>
                  <a:cubicBezTo>
                    <a:pt x="108" y="99"/>
                    <a:pt x="108" y="99"/>
                    <a:pt x="108" y="99"/>
                  </a:cubicBezTo>
                  <a:cubicBezTo>
                    <a:pt x="109" y="98"/>
                    <a:pt x="109" y="97"/>
                    <a:pt x="109" y="97"/>
                  </a:cubicBezTo>
                  <a:cubicBezTo>
                    <a:pt x="105" y="97"/>
                    <a:pt x="105" y="97"/>
                    <a:pt x="105" y="97"/>
                  </a:cubicBezTo>
                  <a:cubicBezTo>
                    <a:pt x="108" y="99"/>
                    <a:pt x="108" y="99"/>
                    <a:pt x="108" y="99"/>
                  </a:cubicBezTo>
                  <a:cubicBezTo>
                    <a:pt x="105" y="96"/>
                    <a:pt x="105" y="96"/>
                    <a:pt x="105" y="96"/>
                  </a:cubicBezTo>
                  <a:cubicBezTo>
                    <a:pt x="103" y="101"/>
                    <a:pt x="103" y="101"/>
                    <a:pt x="103" y="101"/>
                  </a:cubicBezTo>
                  <a:cubicBezTo>
                    <a:pt x="181" y="128"/>
                    <a:pt x="181" y="128"/>
                    <a:pt x="181" y="128"/>
                  </a:cubicBezTo>
                  <a:cubicBezTo>
                    <a:pt x="183" y="129"/>
                    <a:pt x="185" y="128"/>
                    <a:pt x="186" y="126"/>
                  </a:cubicBezTo>
                  <a:cubicBezTo>
                    <a:pt x="187" y="124"/>
                    <a:pt x="186" y="121"/>
                    <a:pt x="184" y="120"/>
                  </a:cubicBezTo>
                  <a:cubicBezTo>
                    <a:pt x="113" y="76"/>
                    <a:pt x="113" y="76"/>
                    <a:pt x="113" y="76"/>
                  </a:cubicBezTo>
                  <a:cubicBezTo>
                    <a:pt x="180" y="111"/>
                    <a:pt x="180" y="111"/>
                    <a:pt x="180" y="111"/>
                  </a:cubicBezTo>
                  <a:cubicBezTo>
                    <a:pt x="182" y="112"/>
                    <a:pt x="184" y="111"/>
                    <a:pt x="185" y="109"/>
                  </a:cubicBezTo>
                  <a:cubicBezTo>
                    <a:pt x="186" y="107"/>
                    <a:pt x="186" y="105"/>
                    <a:pt x="184" y="104"/>
                  </a:cubicBezTo>
                  <a:cubicBezTo>
                    <a:pt x="184" y="104"/>
                    <a:pt x="181" y="102"/>
                    <a:pt x="177" y="99"/>
                  </a:cubicBezTo>
                  <a:cubicBezTo>
                    <a:pt x="162" y="90"/>
                    <a:pt x="124" y="67"/>
                    <a:pt x="90" y="46"/>
                  </a:cubicBezTo>
                  <a:cubicBezTo>
                    <a:pt x="73" y="35"/>
                    <a:pt x="57" y="25"/>
                    <a:pt x="45" y="17"/>
                  </a:cubicBezTo>
                  <a:cubicBezTo>
                    <a:pt x="39" y="14"/>
                    <a:pt x="34" y="11"/>
                    <a:pt x="31" y="8"/>
                  </a:cubicBezTo>
                  <a:cubicBezTo>
                    <a:pt x="29" y="7"/>
                    <a:pt x="28" y="6"/>
                    <a:pt x="27" y="6"/>
                  </a:cubicBezTo>
                  <a:cubicBezTo>
                    <a:pt x="27" y="6"/>
                    <a:pt x="26" y="5"/>
                    <a:pt x="26" y="5"/>
                  </a:cubicBezTo>
                  <a:cubicBezTo>
                    <a:pt x="26" y="5"/>
                    <a:pt x="26" y="5"/>
                    <a:pt x="26" y="5"/>
                  </a:cubicBezTo>
                  <a:cubicBezTo>
                    <a:pt x="24" y="7"/>
                    <a:pt x="24" y="7"/>
                    <a:pt x="24" y="7"/>
                  </a:cubicBezTo>
                  <a:cubicBezTo>
                    <a:pt x="27" y="5"/>
                    <a:pt x="27" y="5"/>
                    <a:pt x="27" y="5"/>
                  </a:cubicBezTo>
                  <a:cubicBezTo>
                    <a:pt x="26" y="5"/>
                    <a:pt x="26" y="5"/>
                    <a:pt x="26" y="5"/>
                  </a:cubicBezTo>
                  <a:cubicBezTo>
                    <a:pt x="24" y="7"/>
                    <a:pt x="24" y="7"/>
                    <a:pt x="24" y="7"/>
                  </a:cubicBezTo>
                  <a:cubicBezTo>
                    <a:pt x="27" y="5"/>
                    <a:pt x="27" y="5"/>
                    <a:pt x="27" y="5"/>
                  </a:cubicBezTo>
                  <a:cubicBezTo>
                    <a:pt x="24" y="8"/>
                    <a:pt x="24" y="8"/>
                    <a:pt x="24" y="8"/>
                  </a:cubicBezTo>
                  <a:cubicBezTo>
                    <a:pt x="27" y="6"/>
                    <a:pt x="27" y="6"/>
                    <a:pt x="27" y="6"/>
                  </a:cubicBezTo>
                  <a:cubicBezTo>
                    <a:pt x="27" y="5"/>
                    <a:pt x="27" y="5"/>
                    <a:pt x="27" y="5"/>
                  </a:cubicBezTo>
                  <a:cubicBezTo>
                    <a:pt x="24" y="8"/>
                    <a:pt x="24" y="8"/>
                    <a:pt x="24" y="8"/>
                  </a:cubicBezTo>
                  <a:cubicBezTo>
                    <a:pt x="27" y="6"/>
                    <a:pt x="27" y="6"/>
                    <a:pt x="27" y="6"/>
                  </a:cubicBezTo>
                  <a:cubicBezTo>
                    <a:pt x="23" y="8"/>
                    <a:pt x="23" y="8"/>
                    <a:pt x="23" y="8"/>
                  </a:cubicBezTo>
                  <a:cubicBezTo>
                    <a:pt x="28" y="8"/>
                    <a:pt x="28" y="8"/>
                    <a:pt x="28" y="8"/>
                  </a:cubicBezTo>
                  <a:cubicBezTo>
                    <a:pt x="27" y="7"/>
                    <a:pt x="27" y="6"/>
                    <a:pt x="27" y="6"/>
                  </a:cubicBezTo>
                  <a:cubicBezTo>
                    <a:pt x="23" y="8"/>
                    <a:pt x="23" y="8"/>
                    <a:pt x="23" y="8"/>
                  </a:cubicBezTo>
                  <a:cubicBezTo>
                    <a:pt x="28" y="8"/>
                    <a:pt x="28" y="8"/>
                    <a:pt x="28" y="8"/>
                  </a:cubicBezTo>
                  <a:cubicBezTo>
                    <a:pt x="23" y="8"/>
                    <a:pt x="23" y="8"/>
                    <a:pt x="23" y="8"/>
                  </a:cubicBezTo>
                  <a:cubicBezTo>
                    <a:pt x="21" y="12"/>
                    <a:pt x="21" y="12"/>
                    <a:pt x="21" y="12"/>
                  </a:cubicBezTo>
                  <a:cubicBezTo>
                    <a:pt x="185" y="96"/>
                    <a:pt x="185" y="96"/>
                    <a:pt x="185" y="96"/>
                  </a:cubicBezTo>
                  <a:cubicBezTo>
                    <a:pt x="187" y="97"/>
                    <a:pt x="189" y="97"/>
                    <a:pt x="190" y="95"/>
                  </a:cubicBezTo>
                  <a:cubicBezTo>
                    <a:pt x="191" y="94"/>
                    <a:pt x="191" y="93"/>
                    <a:pt x="191" y="92"/>
                  </a:cubicBezTo>
                  <a:cubicBezTo>
                    <a:pt x="191" y="92"/>
                    <a:pt x="191" y="91"/>
                    <a:pt x="191" y="91"/>
                  </a:cubicBezTo>
                  <a:cubicBezTo>
                    <a:pt x="190" y="90"/>
                    <a:pt x="190" y="90"/>
                    <a:pt x="190" y="89"/>
                  </a:cubicBezTo>
                  <a:cubicBezTo>
                    <a:pt x="189" y="89"/>
                    <a:pt x="189" y="89"/>
                    <a:pt x="189" y="89"/>
                  </a:cubicBezTo>
                  <a:cubicBezTo>
                    <a:pt x="188" y="88"/>
                    <a:pt x="187" y="88"/>
                    <a:pt x="186" y="87"/>
                  </a:cubicBezTo>
                  <a:cubicBezTo>
                    <a:pt x="181" y="83"/>
                    <a:pt x="169" y="77"/>
                    <a:pt x="156" y="68"/>
                  </a:cubicBezTo>
                  <a:cubicBezTo>
                    <a:pt x="135" y="56"/>
                    <a:pt x="108" y="40"/>
                    <a:pt x="86" y="27"/>
                  </a:cubicBezTo>
                  <a:cubicBezTo>
                    <a:pt x="75" y="20"/>
                    <a:pt x="66" y="14"/>
                    <a:pt x="59" y="10"/>
                  </a:cubicBezTo>
                  <a:cubicBezTo>
                    <a:pt x="56" y="8"/>
                    <a:pt x="53" y="6"/>
                    <a:pt x="51" y="4"/>
                  </a:cubicBezTo>
                  <a:cubicBezTo>
                    <a:pt x="51" y="4"/>
                    <a:pt x="50" y="3"/>
                    <a:pt x="50" y="3"/>
                  </a:cubicBezTo>
                  <a:cubicBezTo>
                    <a:pt x="50" y="3"/>
                    <a:pt x="50" y="3"/>
                    <a:pt x="50" y="3"/>
                  </a:cubicBezTo>
                  <a:cubicBezTo>
                    <a:pt x="49" y="3"/>
                    <a:pt x="49" y="3"/>
                    <a:pt x="49" y="3"/>
                  </a:cubicBezTo>
                  <a:cubicBezTo>
                    <a:pt x="50" y="3"/>
                    <a:pt x="50" y="3"/>
                    <a:pt x="50" y="3"/>
                  </a:cubicBezTo>
                  <a:cubicBezTo>
                    <a:pt x="50" y="3"/>
                    <a:pt x="50" y="3"/>
                    <a:pt x="50" y="3"/>
                  </a:cubicBezTo>
                  <a:cubicBezTo>
                    <a:pt x="49" y="3"/>
                    <a:pt x="49" y="3"/>
                    <a:pt x="49" y="3"/>
                  </a:cubicBezTo>
                  <a:cubicBezTo>
                    <a:pt x="50" y="3"/>
                    <a:pt x="50" y="3"/>
                    <a:pt x="50" y="3"/>
                  </a:cubicBezTo>
                  <a:cubicBezTo>
                    <a:pt x="47" y="5"/>
                    <a:pt x="47" y="5"/>
                    <a:pt x="47" y="5"/>
                  </a:cubicBezTo>
                  <a:cubicBezTo>
                    <a:pt x="50" y="5"/>
                    <a:pt x="50" y="5"/>
                    <a:pt x="50" y="5"/>
                  </a:cubicBezTo>
                  <a:cubicBezTo>
                    <a:pt x="50" y="3"/>
                    <a:pt x="50" y="3"/>
                    <a:pt x="50" y="3"/>
                  </a:cubicBezTo>
                  <a:cubicBezTo>
                    <a:pt x="47" y="5"/>
                    <a:pt x="47" y="5"/>
                    <a:pt x="47" y="5"/>
                  </a:cubicBezTo>
                  <a:cubicBezTo>
                    <a:pt x="50" y="5"/>
                    <a:pt x="50" y="5"/>
                    <a:pt x="50" y="5"/>
                  </a:cubicBezTo>
                  <a:cubicBezTo>
                    <a:pt x="46" y="5"/>
                    <a:pt x="46" y="5"/>
                    <a:pt x="46" y="5"/>
                  </a:cubicBezTo>
                  <a:cubicBezTo>
                    <a:pt x="50" y="7"/>
                    <a:pt x="50" y="7"/>
                    <a:pt x="50" y="7"/>
                  </a:cubicBezTo>
                  <a:cubicBezTo>
                    <a:pt x="50" y="6"/>
                    <a:pt x="50" y="5"/>
                    <a:pt x="50" y="5"/>
                  </a:cubicBezTo>
                  <a:cubicBezTo>
                    <a:pt x="46" y="5"/>
                    <a:pt x="46" y="5"/>
                    <a:pt x="46" y="5"/>
                  </a:cubicBezTo>
                  <a:cubicBezTo>
                    <a:pt x="50" y="7"/>
                    <a:pt x="50" y="7"/>
                    <a:pt x="50" y="7"/>
                  </a:cubicBezTo>
                  <a:cubicBezTo>
                    <a:pt x="50" y="7"/>
                    <a:pt x="50" y="7"/>
                    <a:pt x="50" y="7"/>
                  </a:cubicBezTo>
                  <a:cubicBezTo>
                    <a:pt x="46" y="4"/>
                    <a:pt x="46" y="4"/>
                    <a:pt x="46" y="4"/>
                  </a:cubicBezTo>
                  <a:cubicBezTo>
                    <a:pt x="47" y="9"/>
                    <a:pt x="47" y="9"/>
                    <a:pt x="47" y="9"/>
                  </a:cubicBezTo>
                  <a:cubicBezTo>
                    <a:pt x="48" y="8"/>
                    <a:pt x="49" y="8"/>
                    <a:pt x="50" y="7"/>
                  </a:cubicBezTo>
                  <a:cubicBezTo>
                    <a:pt x="46" y="4"/>
                    <a:pt x="46" y="4"/>
                    <a:pt x="46" y="4"/>
                  </a:cubicBezTo>
                  <a:cubicBezTo>
                    <a:pt x="47" y="9"/>
                    <a:pt x="47" y="9"/>
                    <a:pt x="47" y="9"/>
                  </a:cubicBezTo>
                  <a:cubicBezTo>
                    <a:pt x="46" y="5"/>
                    <a:pt x="46" y="5"/>
                    <a:pt x="46" y="5"/>
                  </a:cubicBezTo>
                  <a:cubicBezTo>
                    <a:pt x="46" y="9"/>
                    <a:pt x="46" y="9"/>
                    <a:pt x="46" y="9"/>
                  </a:cubicBezTo>
                  <a:cubicBezTo>
                    <a:pt x="46" y="9"/>
                    <a:pt x="47" y="9"/>
                    <a:pt x="47" y="9"/>
                  </a:cubicBezTo>
                  <a:cubicBezTo>
                    <a:pt x="46" y="5"/>
                    <a:pt x="46" y="5"/>
                    <a:pt x="46" y="5"/>
                  </a:cubicBezTo>
                  <a:cubicBezTo>
                    <a:pt x="46" y="9"/>
                    <a:pt x="46" y="9"/>
                    <a:pt x="46" y="9"/>
                  </a:cubicBezTo>
                  <a:cubicBezTo>
                    <a:pt x="46" y="5"/>
                    <a:pt x="46" y="5"/>
                    <a:pt x="46" y="5"/>
                  </a:cubicBezTo>
                  <a:cubicBezTo>
                    <a:pt x="45" y="9"/>
                    <a:pt x="45" y="9"/>
                    <a:pt x="45" y="9"/>
                  </a:cubicBezTo>
                  <a:cubicBezTo>
                    <a:pt x="45" y="9"/>
                    <a:pt x="45" y="9"/>
                    <a:pt x="46" y="9"/>
                  </a:cubicBezTo>
                  <a:cubicBezTo>
                    <a:pt x="46" y="5"/>
                    <a:pt x="46" y="5"/>
                    <a:pt x="46" y="5"/>
                  </a:cubicBezTo>
                  <a:cubicBezTo>
                    <a:pt x="45" y="9"/>
                    <a:pt x="45" y="9"/>
                    <a:pt x="45" y="9"/>
                  </a:cubicBezTo>
                  <a:cubicBezTo>
                    <a:pt x="46" y="6"/>
                    <a:pt x="46" y="6"/>
                    <a:pt x="46" y="6"/>
                  </a:cubicBezTo>
                  <a:cubicBezTo>
                    <a:pt x="45" y="9"/>
                    <a:pt x="45" y="9"/>
                    <a:pt x="45" y="9"/>
                  </a:cubicBezTo>
                  <a:cubicBezTo>
                    <a:pt x="45" y="9"/>
                    <a:pt x="45" y="9"/>
                    <a:pt x="45" y="9"/>
                  </a:cubicBezTo>
                  <a:cubicBezTo>
                    <a:pt x="46" y="6"/>
                    <a:pt x="46" y="6"/>
                    <a:pt x="46" y="6"/>
                  </a:cubicBezTo>
                  <a:cubicBezTo>
                    <a:pt x="45" y="9"/>
                    <a:pt x="45" y="9"/>
                    <a:pt x="45" y="9"/>
                  </a:cubicBezTo>
                  <a:cubicBezTo>
                    <a:pt x="45" y="9"/>
                    <a:pt x="45" y="9"/>
                    <a:pt x="45" y="9"/>
                  </a:cubicBezTo>
                  <a:cubicBezTo>
                    <a:pt x="45" y="9"/>
                    <a:pt x="46" y="9"/>
                    <a:pt x="47" y="10"/>
                  </a:cubicBezTo>
                  <a:cubicBezTo>
                    <a:pt x="58" y="14"/>
                    <a:pt x="91" y="31"/>
                    <a:pt x="121" y="46"/>
                  </a:cubicBezTo>
                  <a:cubicBezTo>
                    <a:pt x="136" y="54"/>
                    <a:pt x="151" y="61"/>
                    <a:pt x="162" y="66"/>
                  </a:cubicBezTo>
                  <a:cubicBezTo>
                    <a:pt x="167" y="69"/>
                    <a:pt x="171" y="71"/>
                    <a:pt x="174" y="73"/>
                  </a:cubicBezTo>
                  <a:cubicBezTo>
                    <a:pt x="177" y="74"/>
                    <a:pt x="179" y="75"/>
                    <a:pt x="179" y="75"/>
                  </a:cubicBezTo>
                  <a:cubicBezTo>
                    <a:pt x="181" y="76"/>
                    <a:pt x="184" y="76"/>
                    <a:pt x="185" y="74"/>
                  </a:cubicBezTo>
                  <a:cubicBezTo>
                    <a:pt x="185" y="73"/>
                    <a:pt x="185" y="72"/>
                    <a:pt x="185" y="71"/>
                  </a:cubicBezTo>
                  <a:cubicBezTo>
                    <a:pt x="185" y="70"/>
                    <a:pt x="185" y="70"/>
                    <a:pt x="185" y="69"/>
                  </a:cubicBezTo>
                  <a:cubicBezTo>
                    <a:pt x="185" y="69"/>
                    <a:pt x="184" y="68"/>
                    <a:pt x="184" y="68"/>
                  </a:cubicBezTo>
                  <a:cubicBezTo>
                    <a:pt x="184" y="68"/>
                    <a:pt x="183" y="68"/>
                    <a:pt x="183" y="67"/>
                  </a:cubicBezTo>
                  <a:cubicBezTo>
                    <a:pt x="181" y="66"/>
                    <a:pt x="179" y="64"/>
                    <a:pt x="175" y="62"/>
                  </a:cubicBezTo>
                  <a:cubicBezTo>
                    <a:pt x="163" y="54"/>
                    <a:pt x="139" y="39"/>
                    <a:pt x="118" y="26"/>
                  </a:cubicBezTo>
                  <a:cubicBezTo>
                    <a:pt x="97" y="13"/>
                    <a:pt x="79" y="3"/>
                    <a:pt x="79" y="3"/>
                  </a:cubicBezTo>
                  <a:cubicBezTo>
                    <a:pt x="77" y="6"/>
                    <a:pt x="77" y="6"/>
                    <a:pt x="77" y="6"/>
                  </a:cubicBezTo>
                  <a:cubicBezTo>
                    <a:pt x="75" y="10"/>
                    <a:pt x="75" y="10"/>
                    <a:pt x="75" y="10"/>
                  </a:cubicBezTo>
                  <a:cubicBezTo>
                    <a:pt x="75" y="10"/>
                    <a:pt x="101" y="23"/>
                    <a:pt x="127" y="35"/>
                  </a:cubicBezTo>
                  <a:cubicBezTo>
                    <a:pt x="141" y="41"/>
                    <a:pt x="154" y="48"/>
                    <a:pt x="165" y="52"/>
                  </a:cubicBezTo>
                  <a:cubicBezTo>
                    <a:pt x="170" y="55"/>
                    <a:pt x="175" y="57"/>
                    <a:pt x="178" y="58"/>
                  </a:cubicBezTo>
                  <a:cubicBezTo>
                    <a:pt x="180" y="59"/>
                    <a:pt x="181" y="59"/>
                    <a:pt x="183" y="60"/>
                  </a:cubicBezTo>
                  <a:cubicBezTo>
                    <a:pt x="183" y="60"/>
                    <a:pt x="184" y="60"/>
                    <a:pt x="184" y="60"/>
                  </a:cubicBezTo>
                  <a:cubicBezTo>
                    <a:pt x="185" y="60"/>
                    <a:pt x="185" y="61"/>
                    <a:pt x="186" y="61"/>
                  </a:cubicBezTo>
                  <a:cubicBezTo>
                    <a:pt x="186" y="61"/>
                    <a:pt x="187" y="61"/>
                    <a:pt x="188" y="60"/>
                  </a:cubicBezTo>
                  <a:cubicBezTo>
                    <a:pt x="188" y="60"/>
                    <a:pt x="188" y="60"/>
                    <a:pt x="189" y="60"/>
                  </a:cubicBezTo>
                  <a:cubicBezTo>
                    <a:pt x="189" y="60"/>
                    <a:pt x="190" y="59"/>
                    <a:pt x="190" y="58"/>
                  </a:cubicBezTo>
                  <a:cubicBezTo>
                    <a:pt x="191" y="58"/>
                    <a:pt x="191" y="56"/>
                    <a:pt x="191" y="55"/>
                  </a:cubicBezTo>
                  <a:cubicBezTo>
                    <a:pt x="190" y="54"/>
                    <a:pt x="190" y="53"/>
                    <a:pt x="189" y="53"/>
                  </a:cubicBezTo>
                  <a:cubicBezTo>
                    <a:pt x="159" y="34"/>
                    <a:pt x="159" y="34"/>
                    <a:pt x="159" y="34"/>
                  </a:cubicBezTo>
                  <a:cubicBezTo>
                    <a:pt x="185" y="45"/>
                    <a:pt x="185" y="45"/>
                    <a:pt x="185" y="45"/>
                  </a:cubicBezTo>
                  <a:cubicBezTo>
                    <a:pt x="186" y="45"/>
                    <a:pt x="189" y="45"/>
                    <a:pt x="190" y="43"/>
                  </a:cubicBezTo>
                  <a:cubicBezTo>
                    <a:pt x="190" y="42"/>
                    <a:pt x="190" y="41"/>
                    <a:pt x="190" y="41"/>
                  </a:cubicBezTo>
                  <a:cubicBezTo>
                    <a:pt x="190" y="39"/>
                    <a:pt x="190" y="39"/>
                    <a:pt x="190" y="38"/>
                  </a:cubicBezTo>
                  <a:cubicBezTo>
                    <a:pt x="189" y="38"/>
                    <a:pt x="189" y="37"/>
                    <a:pt x="189" y="37"/>
                  </a:cubicBezTo>
                  <a:cubicBezTo>
                    <a:pt x="188" y="37"/>
                    <a:pt x="188" y="36"/>
                    <a:pt x="188" y="36"/>
                  </a:cubicBezTo>
                  <a:cubicBezTo>
                    <a:pt x="186" y="35"/>
                    <a:pt x="183" y="33"/>
                    <a:pt x="179" y="31"/>
                  </a:cubicBezTo>
                  <a:cubicBezTo>
                    <a:pt x="174" y="28"/>
                    <a:pt x="167" y="24"/>
                    <a:pt x="162" y="21"/>
                  </a:cubicBezTo>
                  <a:cubicBezTo>
                    <a:pt x="159" y="19"/>
                    <a:pt x="157" y="18"/>
                    <a:pt x="155" y="17"/>
                  </a:cubicBezTo>
                  <a:cubicBezTo>
                    <a:pt x="154" y="16"/>
                    <a:pt x="154" y="16"/>
                    <a:pt x="153" y="15"/>
                  </a:cubicBezTo>
                  <a:cubicBezTo>
                    <a:pt x="153" y="15"/>
                    <a:pt x="153" y="15"/>
                    <a:pt x="153" y="15"/>
                  </a:cubicBezTo>
                  <a:cubicBezTo>
                    <a:pt x="153" y="15"/>
                    <a:pt x="153" y="15"/>
                    <a:pt x="153" y="15"/>
                  </a:cubicBezTo>
                  <a:cubicBezTo>
                    <a:pt x="152" y="17"/>
                    <a:pt x="152" y="17"/>
                    <a:pt x="152" y="17"/>
                  </a:cubicBezTo>
                  <a:cubicBezTo>
                    <a:pt x="154" y="16"/>
                    <a:pt x="154" y="16"/>
                    <a:pt x="154" y="16"/>
                  </a:cubicBezTo>
                  <a:cubicBezTo>
                    <a:pt x="153" y="15"/>
                    <a:pt x="153" y="15"/>
                    <a:pt x="153" y="15"/>
                  </a:cubicBezTo>
                  <a:cubicBezTo>
                    <a:pt x="152" y="17"/>
                    <a:pt x="152" y="17"/>
                    <a:pt x="152" y="17"/>
                  </a:cubicBezTo>
                  <a:cubicBezTo>
                    <a:pt x="154" y="16"/>
                    <a:pt x="154" y="16"/>
                    <a:pt x="154" y="16"/>
                  </a:cubicBezTo>
                  <a:cubicBezTo>
                    <a:pt x="151" y="18"/>
                    <a:pt x="151" y="18"/>
                    <a:pt x="151" y="18"/>
                  </a:cubicBezTo>
                  <a:cubicBezTo>
                    <a:pt x="154" y="16"/>
                    <a:pt x="154" y="16"/>
                    <a:pt x="154" y="16"/>
                  </a:cubicBezTo>
                  <a:cubicBezTo>
                    <a:pt x="154" y="16"/>
                    <a:pt x="154" y="16"/>
                    <a:pt x="154" y="16"/>
                  </a:cubicBezTo>
                  <a:cubicBezTo>
                    <a:pt x="151" y="18"/>
                    <a:pt x="151" y="18"/>
                    <a:pt x="151" y="18"/>
                  </a:cubicBezTo>
                  <a:cubicBezTo>
                    <a:pt x="154" y="16"/>
                    <a:pt x="154" y="16"/>
                    <a:pt x="154" y="16"/>
                  </a:cubicBezTo>
                  <a:cubicBezTo>
                    <a:pt x="150" y="18"/>
                    <a:pt x="150" y="18"/>
                    <a:pt x="150" y="18"/>
                  </a:cubicBezTo>
                  <a:cubicBezTo>
                    <a:pt x="155" y="18"/>
                    <a:pt x="155" y="18"/>
                    <a:pt x="155" y="18"/>
                  </a:cubicBezTo>
                  <a:cubicBezTo>
                    <a:pt x="154" y="17"/>
                    <a:pt x="154" y="17"/>
                    <a:pt x="154" y="16"/>
                  </a:cubicBezTo>
                  <a:cubicBezTo>
                    <a:pt x="150" y="18"/>
                    <a:pt x="150" y="18"/>
                    <a:pt x="150" y="18"/>
                  </a:cubicBezTo>
                  <a:cubicBezTo>
                    <a:pt x="155" y="18"/>
                    <a:pt x="155" y="18"/>
                    <a:pt x="155" y="18"/>
                  </a:cubicBezTo>
                  <a:cubicBezTo>
                    <a:pt x="150" y="18"/>
                    <a:pt x="150" y="18"/>
                    <a:pt x="150" y="18"/>
                  </a:cubicBezTo>
                  <a:cubicBezTo>
                    <a:pt x="154" y="21"/>
                    <a:pt x="154" y="21"/>
                    <a:pt x="154" y="21"/>
                  </a:cubicBezTo>
                  <a:cubicBezTo>
                    <a:pt x="154" y="20"/>
                    <a:pt x="155" y="19"/>
                    <a:pt x="155" y="18"/>
                  </a:cubicBezTo>
                  <a:cubicBezTo>
                    <a:pt x="150" y="18"/>
                    <a:pt x="150" y="18"/>
                    <a:pt x="150" y="18"/>
                  </a:cubicBezTo>
                  <a:cubicBezTo>
                    <a:pt x="154" y="21"/>
                    <a:pt x="154" y="21"/>
                    <a:pt x="154" y="21"/>
                  </a:cubicBezTo>
                  <a:cubicBezTo>
                    <a:pt x="155" y="19"/>
                    <a:pt x="155" y="16"/>
                    <a:pt x="153" y="15"/>
                  </a:cubicBezTo>
                  <a:cubicBezTo>
                    <a:pt x="151" y="13"/>
                    <a:pt x="148" y="14"/>
                    <a:pt x="147" y="16"/>
                  </a:cubicBezTo>
                  <a:cubicBezTo>
                    <a:pt x="146" y="17"/>
                    <a:pt x="146" y="18"/>
                    <a:pt x="146" y="18"/>
                  </a:cubicBezTo>
                  <a:cubicBezTo>
                    <a:pt x="146" y="20"/>
                    <a:pt x="146" y="20"/>
                    <a:pt x="147" y="21"/>
                  </a:cubicBezTo>
                  <a:cubicBezTo>
                    <a:pt x="147" y="21"/>
                    <a:pt x="147" y="21"/>
                    <a:pt x="148" y="22"/>
                  </a:cubicBezTo>
                  <a:cubicBezTo>
                    <a:pt x="148" y="22"/>
                    <a:pt x="148" y="22"/>
                    <a:pt x="149" y="23"/>
                  </a:cubicBezTo>
                  <a:cubicBezTo>
                    <a:pt x="151" y="24"/>
                    <a:pt x="154" y="26"/>
                    <a:pt x="157" y="28"/>
                  </a:cubicBezTo>
                  <a:cubicBezTo>
                    <a:pt x="163" y="31"/>
                    <a:pt x="169" y="35"/>
                    <a:pt x="175" y="38"/>
                  </a:cubicBezTo>
                  <a:cubicBezTo>
                    <a:pt x="177" y="40"/>
                    <a:pt x="180" y="41"/>
                    <a:pt x="181" y="42"/>
                  </a:cubicBezTo>
                  <a:cubicBezTo>
                    <a:pt x="182" y="43"/>
                    <a:pt x="183" y="43"/>
                    <a:pt x="183" y="43"/>
                  </a:cubicBezTo>
                  <a:cubicBezTo>
                    <a:pt x="183" y="44"/>
                    <a:pt x="183" y="44"/>
                    <a:pt x="183" y="44"/>
                  </a:cubicBezTo>
                  <a:cubicBezTo>
                    <a:pt x="183" y="44"/>
                    <a:pt x="183" y="44"/>
                    <a:pt x="183" y="44"/>
                  </a:cubicBezTo>
                  <a:cubicBezTo>
                    <a:pt x="185" y="41"/>
                    <a:pt x="185" y="41"/>
                    <a:pt x="185" y="41"/>
                  </a:cubicBezTo>
                  <a:cubicBezTo>
                    <a:pt x="183" y="43"/>
                    <a:pt x="183" y="43"/>
                    <a:pt x="183" y="43"/>
                  </a:cubicBezTo>
                  <a:cubicBezTo>
                    <a:pt x="183" y="44"/>
                    <a:pt x="183" y="44"/>
                    <a:pt x="183" y="44"/>
                  </a:cubicBezTo>
                  <a:cubicBezTo>
                    <a:pt x="185" y="41"/>
                    <a:pt x="185" y="41"/>
                    <a:pt x="185" y="41"/>
                  </a:cubicBezTo>
                  <a:cubicBezTo>
                    <a:pt x="183" y="43"/>
                    <a:pt x="183" y="43"/>
                    <a:pt x="183" y="43"/>
                  </a:cubicBezTo>
                  <a:cubicBezTo>
                    <a:pt x="186" y="41"/>
                    <a:pt x="186" y="41"/>
                    <a:pt x="186" y="41"/>
                  </a:cubicBezTo>
                  <a:cubicBezTo>
                    <a:pt x="182" y="43"/>
                    <a:pt x="182" y="43"/>
                    <a:pt x="182" y="43"/>
                  </a:cubicBezTo>
                  <a:cubicBezTo>
                    <a:pt x="183" y="43"/>
                    <a:pt x="183" y="43"/>
                    <a:pt x="183" y="43"/>
                  </a:cubicBezTo>
                  <a:cubicBezTo>
                    <a:pt x="186" y="41"/>
                    <a:pt x="186" y="41"/>
                    <a:pt x="186" y="41"/>
                  </a:cubicBezTo>
                  <a:cubicBezTo>
                    <a:pt x="182" y="43"/>
                    <a:pt x="182" y="43"/>
                    <a:pt x="182" y="43"/>
                  </a:cubicBezTo>
                  <a:cubicBezTo>
                    <a:pt x="186" y="41"/>
                    <a:pt x="186" y="41"/>
                    <a:pt x="186" y="41"/>
                  </a:cubicBezTo>
                  <a:cubicBezTo>
                    <a:pt x="182" y="41"/>
                    <a:pt x="182" y="41"/>
                    <a:pt x="182" y="41"/>
                  </a:cubicBezTo>
                  <a:cubicBezTo>
                    <a:pt x="182" y="42"/>
                    <a:pt x="182" y="42"/>
                    <a:pt x="182" y="43"/>
                  </a:cubicBezTo>
                  <a:cubicBezTo>
                    <a:pt x="186" y="41"/>
                    <a:pt x="186" y="41"/>
                    <a:pt x="186" y="41"/>
                  </a:cubicBezTo>
                  <a:cubicBezTo>
                    <a:pt x="182" y="41"/>
                    <a:pt x="182" y="41"/>
                    <a:pt x="182" y="41"/>
                  </a:cubicBezTo>
                  <a:cubicBezTo>
                    <a:pt x="186" y="41"/>
                    <a:pt x="186" y="41"/>
                    <a:pt x="186" y="41"/>
                  </a:cubicBezTo>
                  <a:cubicBezTo>
                    <a:pt x="182" y="38"/>
                    <a:pt x="182" y="38"/>
                    <a:pt x="182" y="38"/>
                  </a:cubicBezTo>
                  <a:cubicBezTo>
                    <a:pt x="182" y="39"/>
                    <a:pt x="182" y="40"/>
                    <a:pt x="182" y="41"/>
                  </a:cubicBezTo>
                  <a:cubicBezTo>
                    <a:pt x="186" y="41"/>
                    <a:pt x="186" y="41"/>
                    <a:pt x="186" y="41"/>
                  </a:cubicBezTo>
                  <a:cubicBezTo>
                    <a:pt x="182" y="38"/>
                    <a:pt x="182" y="38"/>
                    <a:pt x="182" y="38"/>
                  </a:cubicBezTo>
                  <a:cubicBezTo>
                    <a:pt x="186" y="41"/>
                    <a:pt x="186" y="41"/>
                    <a:pt x="186" y="41"/>
                  </a:cubicBezTo>
                  <a:cubicBezTo>
                    <a:pt x="188" y="37"/>
                    <a:pt x="188" y="37"/>
                    <a:pt x="188" y="37"/>
                  </a:cubicBezTo>
                  <a:cubicBezTo>
                    <a:pt x="115" y="7"/>
                    <a:pt x="115" y="7"/>
                    <a:pt x="115" y="7"/>
                  </a:cubicBezTo>
                  <a:cubicBezTo>
                    <a:pt x="113" y="6"/>
                    <a:pt x="110" y="7"/>
                    <a:pt x="109" y="9"/>
                  </a:cubicBezTo>
                  <a:cubicBezTo>
                    <a:pt x="108" y="11"/>
                    <a:pt x="109" y="13"/>
                    <a:pt x="111" y="14"/>
                  </a:cubicBezTo>
                  <a:cubicBezTo>
                    <a:pt x="184" y="60"/>
                    <a:pt x="184" y="60"/>
                    <a:pt x="184" y="60"/>
                  </a:cubicBezTo>
                  <a:cubicBezTo>
                    <a:pt x="186" y="56"/>
                    <a:pt x="186" y="56"/>
                    <a:pt x="186" y="56"/>
                  </a:cubicBezTo>
                  <a:cubicBezTo>
                    <a:pt x="183" y="54"/>
                    <a:pt x="183" y="54"/>
                    <a:pt x="183" y="54"/>
                  </a:cubicBezTo>
                  <a:cubicBezTo>
                    <a:pt x="186" y="56"/>
                    <a:pt x="186" y="56"/>
                    <a:pt x="186" y="56"/>
                  </a:cubicBezTo>
                  <a:cubicBezTo>
                    <a:pt x="184" y="53"/>
                    <a:pt x="184" y="53"/>
                    <a:pt x="184" y="53"/>
                  </a:cubicBezTo>
                  <a:cubicBezTo>
                    <a:pt x="184" y="53"/>
                    <a:pt x="183" y="53"/>
                    <a:pt x="183" y="54"/>
                  </a:cubicBezTo>
                  <a:cubicBezTo>
                    <a:pt x="186" y="56"/>
                    <a:pt x="186" y="56"/>
                    <a:pt x="186" y="56"/>
                  </a:cubicBezTo>
                  <a:cubicBezTo>
                    <a:pt x="184" y="53"/>
                    <a:pt x="184" y="53"/>
                    <a:pt x="184" y="53"/>
                  </a:cubicBezTo>
                  <a:cubicBezTo>
                    <a:pt x="186" y="56"/>
                    <a:pt x="186" y="56"/>
                    <a:pt x="186" y="56"/>
                  </a:cubicBezTo>
                  <a:cubicBezTo>
                    <a:pt x="185" y="52"/>
                    <a:pt x="185" y="52"/>
                    <a:pt x="185" y="52"/>
                  </a:cubicBezTo>
                  <a:cubicBezTo>
                    <a:pt x="185" y="52"/>
                    <a:pt x="185" y="52"/>
                    <a:pt x="184" y="53"/>
                  </a:cubicBezTo>
                  <a:cubicBezTo>
                    <a:pt x="186" y="56"/>
                    <a:pt x="186" y="56"/>
                    <a:pt x="186" y="56"/>
                  </a:cubicBezTo>
                  <a:cubicBezTo>
                    <a:pt x="185" y="52"/>
                    <a:pt x="185" y="52"/>
                    <a:pt x="185" y="52"/>
                  </a:cubicBezTo>
                  <a:cubicBezTo>
                    <a:pt x="186" y="56"/>
                    <a:pt x="186" y="56"/>
                    <a:pt x="186" y="56"/>
                  </a:cubicBezTo>
                  <a:cubicBezTo>
                    <a:pt x="186" y="52"/>
                    <a:pt x="186" y="52"/>
                    <a:pt x="186" y="52"/>
                  </a:cubicBezTo>
                  <a:cubicBezTo>
                    <a:pt x="185" y="52"/>
                    <a:pt x="185" y="52"/>
                    <a:pt x="185" y="52"/>
                  </a:cubicBezTo>
                  <a:cubicBezTo>
                    <a:pt x="186" y="56"/>
                    <a:pt x="186" y="56"/>
                    <a:pt x="186" y="56"/>
                  </a:cubicBezTo>
                  <a:cubicBezTo>
                    <a:pt x="186" y="52"/>
                    <a:pt x="186" y="52"/>
                    <a:pt x="186" y="52"/>
                  </a:cubicBezTo>
                  <a:cubicBezTo>
                    <a:pt x="186" y="54"/>
                    <a:pt x="186" y="54"/>
                    <a:pt x="186" y="54"/>
                  </a:cubicBezTo>
                  <a:cubicBezTo>
                    <a:pt x="187" y="52"/>
                    <a:pt x="187" y="52"/>
                    <a:pt x="187" y="52"/>
                  </a:cubicBezTo>
                  <a:cubicBezTo>
                    <a:pt x="186" y="52"/>
                    <a:pt x="186" y="52"/>
                    <a:pt x="186" y="52"/>
                  </a:cubicBezTo>
                  <a:cubicBezTo>
                    <a:pt x="186" y="54"/>
                    <a:pt x="186" y="54"/>
                    <a:pt x="186" y="54"/>
                  </a:cubicBezTo>
                  <a:cubicBezTo>
                    <a:pt x="187" y="52"/>
                    <a:pt x="187" y="52"/>
                    <a:pt x="187" y="52"/>
                  </a:cubicBezTo>
                  <a:cubicBezTo>
                    <a:pt x="186" y="52"/>
                    <a:pt x="186" y="52"/>
                    <a:pt x="186" y="52"/>
                  </a:cubicBezTo>
                  <a:cubicBezTo>
                    <a:pt x="186" y="52"/>
                    <a:pt x="185" y="52"/>
                    <a:pt x="184" y="51"/>
                  </a:cubicBezTo>
                  <a:cubicBezTo>
                    <a:pt x="179" y="49"/>
                    <a:pt x="170" y="45"/>
                    <a:pt x="159" y="40"/>
                  </a:cubicBezTo>
                  <a:cubicBezTo>
                    <a:pt x="143" y="33"/>
                    <a:pt x="123" y="24"/>
                    <a:pt x="107" y="16"/>
                  </a:cubicBezTo>
                  <a:cubicBezTo>
                    <a:pt x="99" y="12"/>
                    <a:pt x="92" y="9"/>
                    <a:pt x="87" y="6"/>
                  </a:cubicBezTo>
                  <a:cubicBezTo>
                    <a:pt x="82" y="4"/>
                    <a:pt x="79" y="2"/>
                    <a:pt x="79" y="2"/>
                  </a:cubicBezTo>
                  <a:cubicBezTo>
                    <a:pt x="77" y="1"/>
                    <a:pt x="74" y="2"/>
                    <a:pt x="73" y="4"/>
                  </a:cubicBezTo>
                  <a:cubicBezTo>
                    <a:pt x="72" y="6"/>
                    <a:pt x="73" y="9"/>
                    <a:pt x="75" y="10"/>
                  </a:cubicBezTo>
                  <a:cubicBezTo>
                    <a:pt x="75" y="10"/>
                    <a:pt x="76" y="11"/>
                    <a:pt x="79" y="13"/>
                  </a:cubicBezTo>
                  <a:cubicBezTo>
                    <a:pt x="89" y="19"/>
                    <a:pt x="114" y="34"/>
                    <a:pt x="136" y="48"/>
                  </a:cubicBezTo>
                  <a:cubicBezTo>
                    <a:pt x="148" y="55"/>
                    <a:pt x="158" y="61"/>
                    <a:pt x="166" y="66"/>
                  </a:cubicBezTo>
                  <a:cubicBezTo>
                    <a:pt x="170" y="69"/>
                    <a:pt x="173" y="71"/>
                    <a:pt x="175" y="72"/>
                  </a:cubicBezTo>
                  <a:cubicBezTo>
                    <a:pt x="176" y="73"/>
                    <a:pt x="177" y="74"/>
                    <a:pt x="178" y="74"/>
                  </a:cubicBezTo>
                  <a:cubicBezTo>
                    <a:pt x="178" y="74"/>
                    <a:pt x="178" y="74"/>
                    <a:pt x="178" y="74"/>
                  </a:cubicBezTo>
                  <a:cubicBezTo>
                    <a:pt x="178" y="74"/>
                    <a:pt x="178" y="74"/>
                    <a:pt x="178" y="74"/>
                  </a:cubicBezTo>
                  <a:cubicBezTo>
                    <a:pt x="179" y="73"/>
                    <a:pt x="179" y="73"/>
                    <a:pt x="179" y="73"/>
                  </a:cubicBezTo>
                  <a:cubicBezTo>
                    <a:pt x="178" y="74"/>
                    <a:pt x="178" y="74"/>
                    <a:pt x="178" y="74"/>
                  </a:cubicBezTo>
                  <a:cubicBezTo>
                    <a:pt x="178" y="74"/>
                    <a:pt x="178" y="74"/>
                    <a:pt x="178" y="74"/>
                  </a:cubicBezTo>
                  <a:cubicBezTo>
                    <a:pt x="179" y="73"/>
                    <a:pt x="179" y="73"/>
                    <a:pt x="179" y="73"/>
                  </a:cubicBezTo>
                  <a:cubicBezTo>
                    <a:pt x="178" y="74"/>
                    <a:pt x="178" y="74"/>
                    <a:pt x="178" y="74"/>
                  </a:cubicBezTo>
                  <a:cubicBezTo>
                    <a:pt x="181" y="72"/>
                    <a:pt x="181" y="72"/>
                    <a:pt x="181" y="72"/>
                  </a:cubicBezTo>
                  <a:cubicBezTo>
                    <a:pt x="177" y="73"/>
                    <a:pt x="177" y="73"/>
                    <a:pt x="177" y="73"/>
                  </a:cubicBezTo>
                  <a:cubicBezTo>
                    <a:pt x="178" y="74"/>
                    <a:pt x="178" y="74"/>
                    <a:pt x="178" y="74"/>
                  </a:cubicBezTo>
                  <a:cubicBezTo>
                    <a:pt x="181" y="72"/>
                    <a:pt x="181" y="72"/>
                    <a:pt x="181" y="72"/>
                  </a:cubicBezTo>
                  <a:cubicBezTo>
                    <a:pt x="177" y="73"/>
                    <a:pt x="177" y="73"/>
                    <a:pt x="177" y="73"/>
                  </a:cubicBezTo>
                  <a:cubicBezTo>
                    <a:pt x="181" y="71"/>
                    <a:pt x="181" y="71"/>
                    <a:pt x="181" y="71"/>
                  </a:cubicBezTo>
                  <a:cubicBezTo>
                    <a:pt x="177" y="71"/>
                    <a:pt x="177" y="71"/>
                    <a:pt x="177" y="71"/>
                  </a:cubicBezTo>
                  <a:cubicBezTo>
                    <a:pt x="177" y="72"/>
                    <a:pt x="177" y="73"/>
                    <a:pt x="177" y="73"/>
                  </a:cubicBezTo>
                  <a:cubicBezTo>
                    <a:pt x="181" y="71"/>
                    <a:pt x="181" y="71"/>
                    <a:pt x="181" y="71"/>
                  </a:cubicBezTo>
                  <a:cubicBezTo>
                    <a:pt x="177" y="71"/>
                    <a:pt x="177" y="71"/>
                    <a:pt x="177" y="71"/>
                  </a:cubicBezTo>
                  <a:cubicBezTo>
                    <a:pt x="181" y="71"/>
                    <a:pt x="181" y="71"/>
                    <a:pt x="181" y="71"/>
                  </a:cubicBezTo>
                  <a:cubicBezTo>
                    <a:pt x="177" y="69"/>
                    <a:pt x="177" y="69"/>
                    <a:pt x="177" y="69"/>
                  </a:cubicBezTo>
                  <a:cubicBezTo>
                    <a:pt x="177" y="70"/>
                    <a:pt x="177" y="71"/>
                    <a:pt x="177" y="71"/>
                  </a:cubicBezTo>
                  <a:cubicBezTo>
                    <a:pt x="181" y="71"/>
                    <a:pt x="181" y="71"/>
                    <a:pt x="181" y="71"/>
                  </a:cubicBezTo>
                  <a:cubicBezTo>
                    <a:pt x="177" y="69"/>
                    <a:pt x="177" y="69"/>
                    <a:pt x="177" y="69"/>
                  </a:cubicBezTo>
                  <a:cubicBezTo>
                    <a:pt x="181" y="71"/>
                    <a:pt x="181" y="71"/>
                    <a:pt x="181" y="71"/>
                  </a:cubicBezTo>
                  <a:cubicBezTo>
                    <a:pt x="183" y="68"/>
                    <a:pt x="183" y="68"/>
                    <a:pt x="183" y="68"/>
                  </a:cubicBezTo>
                  <a:cubicBezTo>
                    <a:pt x="183" y="68"/>
                    <a:pt x="150" y="51"/>
                    <a:pt x="116" y="34"/>
                  </a:cubicBezTo>
                  <a:cubicBezTo>
                    <a:pt x="100" y="26"/>
                    <a:pt x="83" y="17"/>
                    <a:pt x="70" y="11"/>
                  </a:cubicBezTo>
                  <a:cubicBezTo>
                    <a:pt x="64" y="8"/>
                    <a:pt x="58" y="5"/>
                    <a:pt x="54" y="3"/>
                  </a:cubicBezTo>
                  <a:cubicBezTo>
                    <a:pt x="52" y="3"/>
                    <a:pt x="51" y="2"/>
                    <a:pt x="50" y="1"/>
                  </a:cubicBezTo>
                  <a:cubicBezTo>
                    <a:pt x="49" y="1"/>
                    <a:pt x="49" y="1"/>
                    <a:pt x="48" y="1"/>
                  </a:cubicBezTo>
                  <a:cubicBezTo>
                    <a:pt x="47" y="0"/>
                    <a:pt x="47" y="0"/>
                    <a:pt x="47" y="0"/>
                  </a:cubicBezTo>
                  <a:cubicBezTo>
                    <a:pt x="47" y="0"/>
                    <a:pt x="47" y="0"/>
                    <a:pt x="47" y="0"/>
                  </a:cubicBezTo>
                  <a:cubicBezTo>
                    <a:pt x="47" y="0"/>
                    <a:pt x="47" y="0"/>
                    <a:pt x="46" y="0"/>
                  </a:cubicBezTo>
                  <a:cubicBezTo>
                    <a:pt x="46" y="0"/>
                    <a:pt x="45" y="0"/>
                    <a:pt x="45" y="0"/>
                  </a:cubicBezTo>
                  <a:cubicBezTo>
                    <a:pt x="44" y="1"/>
                    <a:pt x="43" y="1"/>
                    <a:pt x="42" y="2"/>
                  </a:cubicBezTo>
                  <a:cubicBezTo>
                    <a:pt x="46" y="4"/>
                    <a:pt x="46" y="4"/>
                    <a:pt x="46" y="4"/>
                  </a:cubicBezTo>
                  <a:cubicBezTo>
                    <a:pt x="42" y="2"/>
                    <a:pt x="42" y="2"/>
                    <a:pt x="42" y="2"/>
                  </a:cubicBezTo>
                  <a:cubicBezTo>
                    <a:pt x="42" y="3"/>
                    <a:pt x="42" y="4"/>
                    <a:pt x="42" y="5"/>
                  </a:cubicBezTo>
                  <a:cubicBezTo>
                    <a:pt x="42" y="6"/>
                    <a:pt x="42" y="6"/>
                    <a:pt x="42" y="7"/>
                  </a:cubicBezTo>
                  <a:cubicBezTo>
                    <a:pt x="43" y="8"/>
                    <a:pt x="43" y="8"/>
                    <a:pt x="44" y="9"/>
                  </a:cubicBezTo>
                  <a:cubicBezTo>
                    <a:pt x="45" y="10"/>
                    <a:pt x="46" y="11"/>
                    <a:pt x="48" y="12"/>
                  </a:cubicBezTo>
                  <a:cubicBezTo>
                    <a:pt x="54" y="17"/>
                    <a:pt x="65" y="24"/>
                    <a:pt x="79" y="33"/>
                  </a:cubicBezTo>
                  <a:cubicBezTo>
                    <a:pt x="100" y="46"/>
                    <a:pt x="127" y="61"/>
                    <a:pt x="148" y="74"/>
                  </a:cubicBezTo>
                  <a:cubicBezTo>
                    <a:pt x="158" y="80"/>
                    <a:pt x="167" y="85"/>
                    <a:pt x="174" y="89"/>
                  </a:cubicBezTo>
                  <a:cubicBezTo>
                    <a:pt x="177" y="91"/>
                    <a:pt x="180" y="93"/>
                    <a:pt x="182" y="94"/>
                  </a:cubicBezTo>
                  <a:cubicBezTo>
                    <a:pt x="182" y="95"/>
                    <a:pt x="183" y="95"/>
                    <a:pt x="183" y="95"/>
                  </a:cubicBezTo>
                  <a:cubicBezTo>
                    <a:pt x="184" y="95"/>
                    <a:pt x="184" y="95"/>
                    <a:pt x="184" y="95"/>
                  </a:cubicBezTo>
                  <a:cubicBezTo>
                    <a:pt x="184" y="95"/>
                    <a:pt x="184" y="95"/>
                    <a:pt x="184" y="95"/>
                  </a:cubicBezTo>
                  <a:cubicBezTo>
                    <a:pt x="185" y="93"/>
                    <a:pt x="185" y="93"/>
                    <a:pt x="185" y="93"/>
                  </a:cubicBezTo>
                  <a:cubicBezTo>
                    <a:pt x="183" y="95"/>
                    <a:pt x="183" y="95"/>
                    <a:pt x="183" y="95"/>
                  </a:cubicBezTo>
                  <a:cubicBezTo>
                    <a:pt x="184" y="95"/>
                    <a:pt x="184" y="95"/>
                    <a:pt x="184" y="95"/>
                  </a:cubicBezTo>
                  <a:cubicBezTo>
                    <a:pt x="185" y="93"/>
                    <a:pt x="185" y="93"/>
                    <a:pt x="185" y="93"/>
                  </a:cubicBezTo>
                  <a:cubicBezTo>
                    <a:pt x="183" y="95"/>
                    <a:pt x="183" y="95"/>
                    <a:pt x="183" y="95"/>
                  </a:cubicBezTo>
                  <a:cubicBezTo>
                    <a:pt x="186" y="93"/>
                    <a:pt x="186" y="93"/>
                    <a:pt x="186" y="93"/>
                  </a:cubicBezTo>
                  <a:cubicBezTo>
                    <a:pt x="183" y="95"/>
                    <a:pt x="183" y="95"/>
                    <a:pt x="183" y="95"/>
                  </a:cubicBezTo>
                  <a:cubicBezTo>
                    <a:pt x="183" y="95"/>
                    <a:pt x="183" y="95"/>
                    <a:pt x="183" y="95"/>
                  </a:cubicBezTo>
                  <a:cubicBezTo>
                    <a:pt x="186" y="93"/>
                    <a:pt x="186" y="93"/>
                    <a:pt x="186" y="93"/>
                  </a:cubicBezTo>
                  <a:cubicBezTo>
                    <a:pt x="183" y="95"/>
                    <a:pt x="183" y="95"/>
                    <a:pt x="183" y="95"/>
                  </a:cubicBezTo>
                  <a:cubicBezTo>
                    <a:pt x="187" y="92"/>
                    <a:pt x="187" y="92"/>
                    <a:pt x="187" y="92"/>
                  </a:cubicBezTo>
                  <a:cubicBezTo>
                    <a:pt x="182" y="92"/>
                    <a:pt x="182" y="92"/>
                    <a:pt x="182" y="92"/>
                  </a:cubicBezTo>
                  <a:cubicBezTo>
                    <a:pt x="182" y="94"/>
                    <a:pt x="183" y="94"/>
                    <a:pt x="183" y="95"/>
                  </a:cubicBezTo>
                  <a:cubicBezTo>
                    <a:pt x="187" y="92"/>
                    <a:pt x="187" y="92"/>
                    <a:pt x="187" y="92"/>
                  </a:cubicBezTo>
                  <a:cubicBezTo>
                    <a:pt x="182" y="92"/>
                    <a:pt x="182" y="92"/>
                    <a:pt x="182" y="92"/>
                  </a:cubicBezTo>
                  <a:cubicBezTo>
                    <a:pt x="187" y="92"/>
                    <a:pt x="187" y="92"/>
                    <a:pt x="187" y="92"/>
                  </a:cubicBezTo>
                  <a:cubicBezTo>
                    <a:pt x="183" y="90"/>
                    <a:pt x="183" y="90"/>
                    <a:pt x="183" y="90"/>
                  </a:cubicBezTo>
                  <a:cubicBezTo>
                    <a:pt x="183" y="91"/>
                    <a:pt x="182" y="92"/>
                    <a:pt x="182" y="92"/>
                  </a:cubicBezTo>
                  <a:cubicBezTo>
                    <a:pt x="187" y="92"/>
                    <a:pt x="187" y="92"/>
                    <a:pt x="187" y="92"/>
                  </a:cubicBezTo>
                  <a:cubicBezTo>
                    <a:pt x="183" y="90"/>
                    <a:pt x="183" y="90"/>
                    <a:pt x="183" y="90"/>
                  </a:cubicBezTo>
                  <a:cubicBezTo>
                    <a:pt x="187" y="92"/>
                    <a:pt x="187" y="92"/>
                    <a:pt x="187" y="92"/>
                  </a:cubicBezTo>
                  <a:cubicBezTo>
                    <a:pt x="189" y="89"/>
                    <a:pt x="189" y="89"/>
                    <a:pt x="189" y="89"/>
                  </a:cubicBezTo>
                  <a:cubicBezTo>
                    <a:pt x="25" y="4"/>
                    <a:pt x="25" y="4"/>
                    <a:pt x="25" y="4"/>
                  </a:cubicBezTo>
                  <a:cubicBezTo>
                    <a:pt x="24" y="4"/>
                    <a:pt x="22" y="4"/>
                    <a:pt x="21" y="5"/>
                  </a:cubicBezTo>
                  <a:cubicBezTo>
                    <a:pt x="20" y="5"/>
                    <a:pt x="19" y="7"/>
                    <a:pt x="19" y="8"/>
                  </a:cubicBezTo>
                  <a:cubicBezTo>
                    <a:pt x="19" y="9"/>
                    <a:pt x="19" y="10"/>
                    <a:pt x="19" y="10"/>
                  </a:cubicBezTo>
                  <a:cubicBezTo>
                    <a:pt x="20" y="11"/>
                    <a:pt x="20" y="11"/>
                    <a:pt x="20" y="11"/>
                  </a:cubicBezTo>
                  <a:cubicBezTo>
                    <a:pt x="21" y="12"/>
                    <a:pt x="21" y="12"/>
                    <a:pt x="21" y="12"/>
                  </a:cubicBezTo>
                  <a:cubicBezTo>
                    <a:pt x="22" y="13"/>
                    <a:pt x="23" y="13"/>
                    <a:pt x="24" y="14"/>
                  </a:cubicBezTo>
                  <a:cubicBezTo>
                    <a:pt x="30" y="18"/>
                    <a:pt x="43" y="26"/>
                    <a:pt x="58" y="36"/>
                  </a:cubicBezTo>
                  <a:cubicBezTo>
                    <a:pt x="105" y="65"/>
                    <a:pt x="179" y="111"/>
                    <a:pt x="179" y="111"/>
                  </a:cubicBezTo>
                  <a:cubicBezTo>
                    <a:pt x="182" y="107"/>
                    <a:pt x="182" y="107"/>
                    <a:pt x="182" y="107"/>
                  </a:cubicBezTo>
                  <a:cubicBezTo>
                    <a:pt x="184" y="103"/>
                    <a:pt x="184" y="103"/>
                    <a:pt x="184" y="103"/>
                  </a:cubicBezTo>
                  <a:cubicBezTo>
                    <a:pt x="7" y="9"/>
                    <a:pt x="7" y="9"/>
                    <a:pt x="7" y="9"/>
                  </a:cubicBezTo>
                  <a:cubicBezTo>
                    <a:pt x="5" y="8"/>
                    <a:pt x="2" y="9"/>
                    <a:pt x="1" y="11"/>
                  </a:cubicBezTo>
                  <a:cubicBezTo>
                    <a:pt x="0" y="13"/>
                    <a:pt x="0" y="15"/>
                    <a:pt x="2" y="16"/>
                  </a:cubicBezTo>
                  <a:cubicBezTo>
                    <a:pt x="147" y="107"/>
                    <a:pt x="147" y="107"/>
                    <a:pt x="147" y="107"/>
                  </a:cubicBezTo>
                  <a:cubicBezTo>
                    <a:pt x="106" y="92"/>
                    <a:pt x="106" y="92"/>
                    <a:pt x="106" y="92"/>
                  </a:cubicBezTo>
                  <a:cubicBezTo>
                    <a:pt x="104" y="92"/>
                    <a:pt x="102" y="92"/>
                    <a:pt x="101" y="94"/>
                  </a:cubicBezTo>
                  <a:cubicBezTo>
                    <a:pt x="101" y="95"/>
                    <a:pt x="100" y="96"/>
                    <a:pt x="100" y="97"/>
                  </a:cubicBezTo>
                  <a:cubicBezTo>
                    <a:pt x="101" y="98"/>
                    <a:pt x="101" y="98"/>
                    <a:pt x="101" y="99"/>
                  </a:cubicBezTo>
                  <a:cubicBezTo>
                    <a:pt x="102" y="100"/>
                    <a:pt x="102" y="100"/>
                    <a:pt x="102" y="100"/>
                  </a:cubicBezTo>
                  <a:cubicBezTo>
                    <a:pt x="103" y="101"/>
                    <a:pt x="104" y="102"/>
                    <a:pt x="105" y="102"/>
                  </a:cubicBezTo>
                  <a:cubicBezTo>
                    <a:pt x="108" y="105"/>
                    <a:pt x="115" y="109"/>
                    <a:pt x="122" y="113"/>
                  </a:cubicBezTo>
                  <a:cubicBezTo>
                    <a:pt x="134" y="120"/>
                    <a:pt x="148" y="129"/>
                    <a:pt x="160" y="136"/>
                  </a:cubicBezTo>
                  <a:cubicBezTo>
                    <a:pt x="166" y="139"/>
                    <a:pt x="171" y="142"/>
                    <a:pt x="175" y="144"/>
                  </a:cubicBezTo>
                  <a:cubicBezTo>
                    <a:pt x="176" y="145"/>
                    <a:pt x="178" y="146"/>
                    <a:pt x="179" y="147"/>
                  </a:cubicBezTo>
                  <a:cubicBezTo>
                    <a:pt x="179" y="147"/>
                    <a:pt x="179" y="148"/>
                    <a:pt x="179" y="148"/>
                  </a:cubicBezTo>
                  <a:cubicBezTo>
                    <a:pt x="180" y="147"/>
                    <a:pt x="180" y="147"/>
                    <a:pt x="180" y="147"/>
                  </a:cubicBezTo>
                  <a:cubicBezTo>
                    <a:pt x="179" y="148"/>
                    <a:pt x="179" y="148"/>
                    <a:pt x="179" y="148"/>
                  </a:cubicBezTo>
                  <a:cubicBezTo>
                    <a:pt x="179" y="148"/>
                    <a:pt x="179" y="148"/>
                    <a:pt x="179" y="148"/>
                  </a:cubicBezTo>
                  <a:cubicBezTo>
                    <a:pt x="180" y="147"/>
                    <a:pt x="180" y="147"/>
                    <a:pt x="180" y="147"/>
                  </a:cubicBezTo>
                  <a:cubicBezTo>
                    <a:pt x="179" y="148"/>
                    <a:pt x="179" y="148"/>
                    <a:pt x="179" y="148"/>
                  </a:cubicBezTo>
                  <a:cubicBezTo>
                    <a:pt x="181" y="146"/>
                    <a:pt x="181" y="146"/>
                    <a:pt x="181" y="146"/>
                  </a:cubicBezTo>
                  <a:cubicBezTo>
                    <a:pt x="179" y="147"/>
                    <a:pt x="179" y="147"/>
                    <a:pt x="179" y="147"/>
                  </a:cubicBezTo>
                  <a:cubicBezTo>
                    <a:pt x="179" y="148"/>
                    <a:pt x="179" y="148"/>
                    <a:pt x="179" y="148"/>
                  </a:cubicBezTo>
                  <a:cubicBezTo>
                    <a:pt x="181" y="146"/>
                    <a:pt x="181" y="146"/>
                    <a:pt x="181" y="146"/>
                  </a:cubicBezTo>
                  <a:cubicBezTo>
                    <a:pt x="179" y="147"/>
                    <a:pt x="179" y="147"/>
                    <a:pt x="179" y="147"/>
                  </a:cubicBezTo>
                  <a:cubicBezTo>
                    <a:pt x="182" y="145"/>
                    <a:pt x="182" y="145"/>
                    <a:pt x="182" y="145"/>
                  </a:cubicBezTo>
                  <a:cubicBezTo>
                    <a:pt x="178" y="145"/>
                    <a:pt x="178" y="145"/>
                    <a:pt x="178" y="145"/>
                  </a:cubicBezTo>
                  <a:cubicBezTo>
                    <a:pt x="178" y="146"/>
                    <a:pt x="179" y="147"/>
                    <a:pt x="179" y="147"/>
                  </a:cubicBezTo>
                  <a:cubicBezTo>
                    <a:pt x="182" y="145"/>
                    <a:pt x="182" y="145"/>
                    <a:pt x="182" y="145"/>
                  </a:cubicBezTo>
                  <a:cubicBezTo>
                    <a:pt x="178" y="145"/>
                    <a:pt x="178" y="145"/>
                    <a:pt x="178" y="145"/>
                  </a:cubicBezTo>
                  <a:cubicBezTo>
                    <a:pt x="183" y="145"/>
                    <a:pt x="183" y="145"/>
                    <a:pt x="183" y="145"/>
                  </a:cubicBezTo>
                  <a:cubicBezTo>
                    <a:pt x="179" y="143"/>
                    <a:pt x="179" y="143"/>
                    <a:pt x="179" y="143"/>
                  </a:cubicBezTo>
                  <a:cubicBezTo>
                    <a:pt x="179" y="144"/>
                    <a:pt x="178" y="144"/>
                    <a:pt x="178" y="145"/>
                  </a:cubicBezTo>
                  <a:cubicBezTo>
                    <a:pt x="183" y="145"/>
                    <a:pt x="183" y="145"/>
                    <a:pt x="183" y="145"/>
                  </a:cubicBezTo>
                  <a:cubicBezTo>
                    <a:pt x="179" y="143"/>
                    <a:pt x="179" y="143"/>
                    <a:pt x="179" y="143"/>
                  </a:cubicBezTo>
                  <a:cubicBezTo>
                    <a:pt x="183" y="145"/>
                    <a:pt x="183" y="145"/>
                    <a:pt x="183" y="145"/>
                  </a:cubicBezTo>
                  <a:cubicBezTo>
                    <a:pt x="184" y="141"/>
                    <a:pt x="184" y="141"/>
                    <a:pt x="184" y="141"/>
                  </a:cubicBezTo>
                  <a:cubicBezTo>
                    <a:pt x="104" y="106"/>
                    <a:pt x="104" y="106"/>
                    <a:pt x="104" y="106"/>
                  </a:cubicBezTo>
                  <a:cubicBezTo>
                    <a:pt x="102" y="106"/>
                    <a:pt x="100" y="106"/>
                    <a:pt x="99" y="108"/>
                  </a:cubicBezTo>
                  <a:cubicBezTo>
                    <a:pt x="98" y="110"/>
                    <a:pt x="98" y="113"/>
                    <a:pt x="100" y="114"/>
                  </a:cubicBezTo>
                  <a:cubicBezTo>
                    <a:pt x="143" y="141"/>
                    <a:pt x="143" y="141"/>
                    <a:pt x="143" y="141"/>
                  </a:cubicBezTo>
                  <a:cubicBezTo>
                    <a:pt x="102" y="125"/>
                    <a:pt x="102" y="125"/>
                    <a:pt x="102" y="125"/>
                  </a:cubicBezTo>
                  <a:cubicBezTo>
                    <a:pt x="100" y="124"/>
                    <a:pt x="97" y="125"/>
                    <a:pt x="96" y="127"/>
                  </a:cubicBezTo>
                  <a:cubicBezTo>
                    <a:pt x="95" y="129"/>
                    <a:pt x="96" y="131"/>
                    <a:pt x="98" y="132"/>
                  </a:cubicBezTo>
                  <a:cubicBezTo>
                    <a:pt x="182" y="185"/>
                    <a:pt x="182" y="185"/>
                    <a:pt x="182" y="185"/>
                  </a:cubicBezTo>
                  <a:cubicBezTo>
                    <a:pt x="184" y="181"/>
                    <a:pt x="184" y="181"/>
                    <a:pt x="184" y="181"/>
                  </a:cubicBezTo>
                  <a:cubicBezTo>
                    <a:pt x="186" y="177"/>
                    <a:pt x="186" y="177"/>
                    <a:pt x="186" y="177"/>
                  </a:cubicBezTo>
                  <a:cubicBezTo>
                    <a:pt x="186" y="177"/>
                    <a:pt x="167" y="170"/>
                    <a:pt x="147" y="162"/>
                  </a:cubicBezTo>
                  <a:cubicBezTo>
                    <a:pt x="137" y="159"/>
                    <a:pt x="128" y="155"/>
                    <a:pt x="120" y="152"/>
                  </a:cubicBezTo>
                  <a:cubicBezTo>
                    <a:pt x="116" y="151"/>
                    <a:pt x="113" y="150"/>
                    <a:pt x="111" y="149"/>
                  </a:cubicBezTo>
                  <a:cubicBezTo>
                    <a:pt x="109" y="148"/>
                    <a:pt x="108" y="148"/>
                    <a:pt x="108" y="148"/>
                  </a:cubicBezTo>
                  <a:cubicBezTo>
                    <a:pt x="107" y="148"/>
                    <a:pt x="107" y="147"/>
                    <a:pt x="106" y="147"/>
                  </a:cubicBezTo>
                  <a:cubicBezTo>
                    <a:pt x="106" y="147"/>
                    <a:pt x="106" y="147"/>
                    <a:pt x="106" y="147"/>
                  </a:cubicBezTo>
                  <a:cubicBezTo>
                    <a:pt x="106" y="147"/>
                    <a:pt x="106" y="147"/>
                    <a:pt x="105" y="147"/>
                  </a:cubicBezTo>
                  <a:cubicBezTo>
                    <a:pt x="105" y="147"/>
                    <a:pt x="104" y="147"/>
                    <a:pt x="104" y="147"/>
                  </a:cubicBezTo>
                  <a:cubicBezTo>
                    <a:pt x="104" y="147"/>
                    <a:pt x="103" y="148"/>
                    <a:pt x="103" y="148"/>
                  </a:cubicBezTo>
                  <a:cubicBezTo>
                    <a:pt x="102" y="148"/>
                    <a:pt x="102" y="149"/>
                    <a:pt x="101" y="149"/>
                  </a:cubicBezTo>
                  <a:cubicBezTo>
                    <a:pt x="105" y="152"/>
                    <a:pt x="105" y="152"/>
                    <a:pt x="105" y="152"/>
                  </a:cubicBezTo>
                  <a:cubicBezTo>
                    <a:pt x="101" y="149"/>
                    <a:pt x="101" y="149"/>
                    <a:pt x="101" y="149"/>
                  </a:cubicBezTo>
                  <a:cubicBezTo>
                    <a:pt x="101" y="150"/>
                    <a:pt x="101" y="151"/>
                    <a:pt x="101" y="152"/>
                  </a:cubicBezTo>
                  <a:cubicBezTo>
                    <a:pt x="101" y="153"/>
                    <a:pt x="101" y="154"/>
                    <a:pt x="101" y="154"/>
                  </a:cubicBezTo>
                  <a:cubicBezTo>
                    <a:pt x="102" y="155"/>
                    <a:pt x="102" y="155"/>
                    <a:pt x="103" y="155"/>
                  </a:cubicBezTo>
                  <a:cubicBezTo>
                    <a:pt x="103" y="156"/>
                    <a:pt x="104" y="157"/>
                    <a:pt x="105" y="157"/>
                  </a:cubicBezTo>
                  <a:cubicBezTo>
                    <a:pt x="109" y="160"/>
                    <a:pt x="115" y="164"/>
                    <a:pt x="123" y="169"/>
                  </a:cubicBezTo>
                  <a:cubicBezTo>
                    <a:pt x="148" y="185"/>
                    <a:pt x="185" y="206"/>
                    <a:pt x="185" y="206"/>
                  </a:cubicBezTo>
                  <a:cubicBezTo>
                    <a:pt x="187" y="203"/>
                    <a:pt x="187" y="203"/>
                    <a:pt x="187" y="203"/>
                  </a:cubicBezTo>
                  <a:cubicBezTo>
                    <a:pt x="189" y="199"/>
                    <a:pt x="189" y="199"/>
                    <a:pt x="189" y="199"/>
                  </a:cubicBezTo>
                  <a:cubicBezTo>
                    <a:pt x="189" y="199"/>
                    <a:pt x="168" y="189"/>
                    <a:pt x="147" y="179"/>
                  </a:cubicBezTo>
                  <a:cubicBezTo>
                    <a:pt x="136" y="174"/>
                    <a:pt x="126" y="169"/>
                    <a:pt x="117" y="165"/>
                  </a:cubicBezTo>
                  <a:cubicBezTo>
                    <a:pt x="113" y="163"/>
                    <a:pt x="110" y="162"/>
                    <a:pt x="107" y="161"/>
                  </a:cubicBezTo>
                  <a:cubicBezTo>
                    <a:pt x="105" y="160"/>
                    <a:pt x="104" y="159"/>
                    <a:pt x="103" y="159"/>
                  </a:cubicBezTo>
                  <a:cubicBezTo>
                    <a:pt x="103" y="159"/>
                    <a:pt x="102" y="159"/>
                    <a:pt x="102" y="159"/>
                  </a:cubicBezTo>
                  <a:cubicBezTo>
                    <a:pt x="101" y="159"/>
                    <a:pt x="101" y="158"/>
                    <a:pt x="100" y="158"/>
                  </a:cubicBezTo>
                  <a:cubicBezTo>
                    <a:pt x="100" y="158"/>
                    <a:pt x="99" y="158"/>
                    <a:pt x="99" y="159"/>
                  </a:cubicBezTo>
                  <a:cubicBezTo>
                    <a:pt x="98" y="159"/>
                    <a:pt x="98" y="159"/>
                    <a:pt x="98" y="159"/>
                  </a:cubicBezTo>
                  <a:cubicBezTo>
                    <a:pt x="97" y="160"/>
                    <a:pt x="97" y="160"/>
                    <a:pt x="96" y="161"/>
                  </a:cubicBezTo>
                  <a:cubicBezTo>
                    <a:pt x="96" y="161"/>
                    <a:pt x="96" y="162"/>
                    <a:pt x="96" y="163"/>
                  </a:cubicBezTo>
                  <a:cubicBezTo>
                    <a:pt x="96" y="164"/>
                    <a:pt x="96" y="164"/>
                    <a:pt x="96" y="165"/>
                  </a:cubicBezTo>
                  <a:cubicBezTo>
                    <a:pt x="97" y="165"/>
                    <a:pt x="97" y="166"/>
                    <a:pt x="97" y="166"/>
                  </a:cubicBezTo>
                  <a:cubicBezTo>
                    <a:pt x="97" y="166"/>
                    <a:pt x="97" y="166"/>
                    <a:pt x="97" y="166"/>
                  </a:cubicBezTo>
                  <a:cubicBezTo>
                    <a:pt x="98" y="167"/>
                    <a:pt x="99" y="167"/>
                    <a:pt x="99" y="168"/>
                  </a:cubicBezTo>
                  <a:cubicBezTo>
                    <a:pt x="103" y="170"/>
                    <a:pt x="109" y="174"/>
                    <a:pt x="117" y="179"/>
                  </a:cubicBezTo>
                  <a:cubicBezTo>
                    <a:pt x="142" y="195"/>
                    <a:pt x="181" y="219"/>
                    <a:pt x="181" y="219"/>
                  </a:cubicBezTo>
                  <a:cubicBezTo>
                    <a:pt x="184" y="215"/>
                    <a:pt x="184" y="215"/>
                    <a:pt x="184" y="215"/>
                  </a:cubicBezTo>
                  <a:cubicBezTo>
                    <a:pt x="180" y="213"/>
                    <a:pt x="180" y="213"/>
                    <a:pt x="180" y="213"/>
                  </a:cubicBezTo>
                  <a:cubicBezTo>
                    <a:pt x="184" y="215"/>
                    <a:pt x="184" y="215"/>
                    <a:pt x="184" y="215"/>
                  </a:cubicBezTo>
                  <a:cubicBezTo>
                    <a:pt x="181" y="212"/>
                    <a:pt x="181" y="212"/>
                    <a:pt x="181" y="212"/>
                  </a:cubicBezTo>
                  <a:cubicBezTo>
                    <a:pt x="181" y="212"/>
                    <a:pt x="180" y="212"/>
                    <a:pt x="180" y="213"/>
                  </a:cubicBezTo>
                  <a:cubicBezTo>
                    <a:pt x="184" y="215"/>
                    <a:pt x="184" y="215"/>
                    <a:pt x="184" y="215"/>
                  </a:cubicBezTo>
                  <a:cubicBezTo>
                    <a:pt x="181" y="212"/>
                    <a:pt x="181" y="212"/>
                    <a:pt x="181" y="212"/>
                  </a:cubicBezTo>
                  <a:cubicBezTo>
                    <a:pt x="184" y="215"/>
                    <a:pt x="184" y="215"/>
                    <a:pt x="184" y="215"/>
                  </a:cubicBezTo>
                  <a:cubicBezTo>
                    <a:pt x="183" y="211"/>
                    <a:pt x="183" y="211"/>
                    <a:pt x="183" y="211"/>
                  </a:cubicBezTo>
                  <a:cubicBezTo>
                    <a:pt x="182" y="211"/>
                    <a:pt x="182" y="211"/>
                    <a:pt x="181" y="212"/>
                  </a:cubicBezTo>
                  <a:cubicBezTo>
                    <a:pt x="184" y="215"/>
                    <a:pt x="184" y="215"/>
                    <a:pt x="184" y="215"/>
                  </a:cubicBezTo>
                  <a:cubicBezTo>
                    <a:pt x="183" y="211"/>
                    <a:pt x="183" y="211"/>
                    <a:pt x="183" y="211"/>
                  </a:cubicBezTo>
                  <a:cubicBezTo>
                    <a:pt x="184" y="215"/>
                    <a:pt x="184" y="215"/>
                    <a:pt x="184" y="215"/>
                  </a:cubicBezTo>
                  <a:cubicBezTo>
                    <a:pt x="184" y="211"/>
                    <a:pt x="184" y="211"/>
                    <a:pt x="184" y="211"/>
                  </a:cubicBezTo>
                  <a:cubicBezTo>
                    <a:pt x="183" y="211"/>
                    <a:pt x="183" y="211"/>
                    <a:pt x="183" y="211"/>
                  </a:cubicBezTo>
                  <a:cubicBezTo>
                    <a:pt x="184" y="215"/>
                    <a:pt x="184" y="215"/>
                    <a:pt x="184" y="215"/>
                  </a:cubicBezTo>
                  <a:cubicBezTo>
                    <a:pt x="184" y="211"/>
                    <a:pt x="184" y="211"/>
                    <a:pt x="184" y="211"/>
                  </a:cubicBezTo>
                  <a:cubicBezTo>
                    <a:pt x="184" y="214"/>
                    <a:pt x="184" y="214"/>
                    <a:pt x="184" y="214"/>
                  </a:cubicBezTo>
                  <a:cubicBezTo>
                    <a:pt x="184" y="211"/>
                    <a:pt x="184" y="211"/>
                    <a:pt x="184" y="211"/>
                  </a:cubicBezTo>
                  <a:cubicBezTo>
                    <a:pt x="184" y="211"/>
                    <a:pt x="184" y="211"/>
                    <a:pt x="184" y="211"/>
                  </a:cubicBezTo>
                  <a:cubicBezTo>
                    <a:pt x="184" y="214"/>
                    <a:pt x="184" y="214"/>
                    <a:pt x="184" y="214"/>
                  </a:cubicBezTo>
                  <a:cubicBezTo>
                    <a:pt x="184" y="211"/>
                    <a:pt x="184" y="211"/>
                    <a:pt x="184" y="211"/>
                  </a:cubicBezTo>
                  <a:cubicBezTo>
                    <a:pt x="184" y="212"/>
                    <a:pt x="184" y="212"/>
                    <a:pt x="184" y="212"/>
                  </a:cubicBezTo>
                  <a:cubicBezTo>
                    <a:pt x="184" y="211"/>
                    <a:pt x="184" y="211"/>
                    <a:pt x="184" y="211"/>
                  </a:cubicBezTo>
                  <a:cubicBezTo>
                    <a:pt x="184" y="211"/>
                    <a:pt x="184" y="211"/>
                    <a:pt x="184" y="211"/>
                  </a:cubicBezTo>
                  <a:cubicBezTo>
                    <a:pt x="184" y="212"/>
                    <a:pt x="184" y="212"/>
                    <a:pt x="184" y="212"/>
                  </a:cubicBezTo>
                  <a:cubicBezTo>
                    <a:pt x="184" y="211"/>
                    <a:pt x="184" y="211"/>
                    <a:pt x="184" y="211"/>
                  </a:cubicBezTo>
                  <a:cubicBezTo>
                    <a:pt x="184" y="211"/>
                    <a:pt x="184" y="211"/>
                    <a:pt x="183" y="210"/>
                  </a:cubicBezTo>
                  <a:cubicBezTo>
                    <a:pt x="180" y="209"/>
                    <a:pt x="174" y="207"/>
                    <a:pt x="166" y="203"/>
                  </a:cubicBezTo>
                  <a:cubicBezTo>
                    <a:pt x="155" y="198"/>
                    <a:pt x="140" y="191"/>
                    <a:pt x="129" y="186"/>
                  </a:cubicBezTo>
                  <a:cubicBezTo>
                    <a:pt x="123" y="183"/>
                    <a:pt x="117" y="181"/>
                    <a:pt x="113" y="179"/>
                  </a:cubicBezTo>
                  <a:cubicBezTo>
                    <a:pt x="111" y="179"/>
                    <a:pt x="110" y="178"/>
                    <a:pt x="109" y="177"/>
                  </a:cubicBezTo>
                  <a:cubicBezTo>
                    <a:pt x="108" y="177"/>
                    <a:pt x="107" y="177"/>
                    <a:pt x="107" y="177"/>
                  </a:cubicBezTo>
                  <a:cubicBezTo>
                    <a:pt x="106" y="177"/>
                    <a:pt x="106" y="177"/>
                    <a:pt x="106" y="177"/>
                  </a:cubicBezTo>
                  <a:cubicBezTo>
                    <a:pt x="106" y="176"/>
                    <a:pt x="106" y="176"/>
                    <a:pt x="105" y="176"/>
                  </a:cubicBezTo>
                  <a:cubicBezTo>
                    <a:pt x="105" y="176"/>
                    <a:pt x="104" y="176"/>
                    <a:pt x="104" y="177"/>
                  </a:cubicBezTo>
                  <a:cubicBezTo>
                    <a:pt x="103" y="177"/>
                    <a:pt x="103" y="177"/>
                    <a:pt x="102" y="177"/>
                  </a:cubicBezTo>
                  <a:cubicBezTo>
                    <a:pt x="102" y="177"/>
                    <a:pt x="101" y="178"/>
                    <a:pt x="101" y="178"/>
                  </a:cubicBezTo>
                  <a:cubicBezTo>
                    <a:pt x="105" y="181"/>
                    <a:pt x="105" y="181"/>
                    <a:pt x="105" y="181"/>
                  </a:cubicBezTo>
                  <a:cubicBezTo>
                    <a:pt x="101" y="178"/>
                    <a:pt x="101" y="178"/>
                    <a:pt x="101" y="178"/>
                  </a:cubicBezTo>
                  <a:cubicBezTo>
                    <a:pt x="101" y="179"/>
                    <a:pt x="100" y="180"/>
                    <a:pt x="100" y="181"/>
                  </a:cubicBezTo>
                  <a:cubicBezTo>
                    <a:pt x="100" y="182"/>
                    <a:pt x="101" y="182"/>
                    <a:pt x="101" y="183"/>
                  </a:cubicBezTo>
                  <a:cubicBezTo>
                    <a:pt x="101" y="184"/>
                    <a:pt x="102" y="184"/>
                    <a:pt x="102" y="184"/>
                  </a:cubicBezTo>
                  <a:cubicBezTo>
                    <a:pt x="103" y="185"/>
                    <a:pt x="104" y="186"/>
                    <a:pt x="105" y="187"/>
                  </a:cubicBezTo>
                  <a:cubicBezTo>
                    <a:pt x="108" y="189"/>
                    <a:pt x="114" y="193"/>
                    <a:pt x="122" y="197"/>
                  </a:cubicBezTo>
                  <a:cubicBezTo>
                    <a:pt x="133" y="204"/>
                    <a:pt x="147" y="212"/>
                    <a:pt x="159" y="219"/>
                  </a:cubicBezTo>
                  <a:cubicBezTo>
                    <a:pt x="164" y="222"/>
                    <a:pt x="169" y="225"/>
                    <a:pt x="173" y="228"/>
                  </a:cubicBezTo>
                  <a:cubicBezTo>
                    <a:pt x="175" y="229"/>
                    <a:pt x="176" y="230"/>
                    <a:pt x="177" y="230"/>
                  </a:cubicBezTo>
                  <a:cubicBezTo>
                    <a:pt x="177" y="230"/>
                    <a:pt x="177" y="231"/>
                    <a:pt x="177" y="231"/>
                  </a:cubicBezTo>
                  <a:cubicBezTo>
                    <a:pt x="179" y="229"/>
                    <a:pt x="179" y="229"/>
                    <a:pt x="179" y="229"/>
                  </a:cubicBezTo>
                  <a:cubicBezTo>
                    <a:pt x="177" y="230"/>
                    <a:pt x="177" y="230"/>
                    <a:pt x="177" y="230"/>
                  </a:cubicBezTo>
                  <a:cubicBezTo>
                    <a:pt x="177" y="231"/>
                    <a:pt x="177" y="231"/>
                    <a:pt x="177" y="231"/>
                  </a:cubicBezTo>
                  <a:cubicBezTo>
                    <a:pt x="179" y="229"/>
                    <a:pt x="179" y="229"/>
                    <a:pt x="179" y="229"/>
                  </a:cubicBezTo>
                  <a:cubicBezTo>
                    <a:pt x="177" y="230"/>
                    <a:pt x="177" y="230"/>
                    <a:pt x="177" y="230"/>
                  </a:cubicBezTo>
                  <a:cubicBezTo>
                    <a:pt x="180" y="228"/>
                    <a:pt x="180" y="228"/>
                    <a:pt x="180" y="228"/>
                  </a:cubicBezTo>
                  <a:cubicBezTo>
                    <a:pt x="177" y="230"/>
                    <a:pt x="177" y="230"/>
                    <a:pt x="177" y="230"/>
                  </a:cubicBezTo>
                  <a:cubicBezTo>
                    <a:pt x="177" y="230"/>
                    <a:pt x="177" y="230"/>
                    <a:pt x="177" y="230"/>
                  </a:cubicBezTo>
                  <a:cubicBezTo>
                    <a:pt x="180" y="228"/>
                    <a:pt x="180" y="228"/>
                    <a:pt x="180" y="228"/>
                  </a:cubicBezTo>
                  <a:cubicBezTo>
                    <a:pt x="177" y="230"/>
                    <a:pt x="177" y="230"/>
                    <a:pt x="177" y="230"/>
                  </a:cubicBezTo>
                  <a:cubicBezTo>
                    <a:pt x="181" y="228"/>
                    <a:pt x="181" y="228"/>
                    <a:pt x="181" y="228"/>
                  </a:cubicBezTo>
                  <a:cubicBezTo>
                    <a:pt x="177" y="228"/>
                    <a:pt x="177" y="228"/>
                    <a:pt x="177" y="228"/>
                  </a:cubicBezTo>
                  <a:cubicBezTo>
                    <a:pt x="177" y="229"/>
                    <a:pt x="177" y="229"/>
                    <a:pt x="177" y="230"/>
                  </a:cubicBezTo>
                  <a:cubicBezTo>
                    <a:pt x="181" y="228"/>
                    <a:pt x="181" y="228"/>
                    <a:pt x="181" y="228"/>
                  </a:cubicBezTo>
                  <a:cubicBezTo>
                    <a:pt x="177" y="228"/>
                    <a:pt x="177" y="228"/>
                    <a:pt x="177" y="228"/>
                  </a:cubicBezTo>
                  <a:cubicBezTo>
                    <a:pt x="181" y="228"/>
                    <a:pt x="181" y="228"/>
                    <a:pt x="181" y="228"/>
                  </a:cubicBezTo>
                  <a:cubicBezTo>
                    <a:pt x="177" y="226"/>
                    <a:pt x="177" y="226"/>
                    <a:pt x="177" y="226"/>
                  </a:cubicBezTo>
                  <a:cubicBezTo>
                    <a:pt x="177" y="227"/>
                    <a:pt x="176" y="227"/>
                    <a:pt x="177" y="228"/>
                  </a:cubicBezTo>
                  <a:cubicBezTo>
                    <a:pt x="181" y="228"/>
                    <a:pt x="181" y="228"/>
                    <a:pt x="181" y="228"/>
                  </a:cubicBezTo>
                  <a:cubicBezTo>
                    <a:pt x="177" y="226"/>
                    <a:pt x="177" y="226"/>
                    <a:pt x="177" y="226"/>
                  </a:cubicBezTo>
                  <a:cubicBezTo>
                    <a:pt x="181" y="228"/>
                    <a:pt x="181" y="228"/>
                    <a:pt x="181" y="228"/>
                  </a:cubicBezTo>
                  <a:cubicBezTo>
                    <a:pt x="183" y="224"/>
                    <a:pt x="183" y="224"/>
                    <a:pt x="183" y="224"/>
                  </a:cubicBezTo>
                  <a:cubicBezTo>
                    <a:pt x="107" y="191"/>
                    <a:pt x="107" y="191"/>
                    <a:pt x="107" y="191"/>
                  </a:cubicBezTo>
                  <a:cubicBezTo>
                    <a:pt x="105" y="190"/>
                    <a:pt x="104" y="190"/>
                    <a:pt x="102" y="191"/>
                  </a:cubicBezTo>
                  <a:cubicBezTo>
                    <a:pt x="101" y="192"/>
                    <a:pt x="100" y="193"/>
                    <a:pt x="100" y="195"/>
                  </a:cubicBezTo>
                  <a:cubicBezTo>
                    <a:pt x="101" y="196"/>
                    <a:pt x="101" y="197"/>
                    <a:pt x="101" y="197"/>
                  </a:cubicBezTo>
                  <a:cubicBezTo>
                    <a:pt x="101" y="198"/>
                    <a:pt x="102" y="198"/>
                    <a:pt x="102" y="198"/>
                  </a:cubicBezTo>
                  <a:cubicBezTo>
                    <a:pt x="102" y="198"/>
                    <a:pt x="102" y="198"/>
                    <a:pt x="102" y="198"/>
                  </a:cubicBezTo>
                  <a:cubicBezTo>
                    <a:pt x="103" y="199"/>
                    <a:pt x="103" y="199"/>
                    <a:pt x="104" y="200"/>
                  </a:cubicBezTo>
                  <a:cubicBezTo>
                    <a:pt x="110" y="204"/>
                    <a:pt x="130" y="216"/>
                    <a:pt x="148" y="227"/>
                  </a:cubicBezTo>
                  <a:cubicBezTo>
                    <a:pt x="166" y="238"/>
                    <a:pt x="182" y="248"/>
                    <a:pt x="182" y="248"/>
                  </a:cubicBezTo>
                  <a:cubicBezTo>
                    <a:pt x="184" y="245"/>
                    <a:pt x="184" y="245"/>
                    <a:pt x="184" y="245"/>
                  </a:cubicBezTo>
                  <a:cubicBezTo>
                    <a:pt x="186" y="241"/>
                    <a:pt x="186" y="241"/>
                    <a:pt x="186" y="241"/>
                  </a:cubicBezTo>
                  <a:cubicBezTo>
                    <a:pt x="186" y="241"/>
                    <a:pt x="168" y="232"/>
                    <a:pt x="148" y="223"/>
                  </a:cubicBezTo>
                  <a:cubicBezTo>
                    <a:pt x="139" y="219"/>
                    <a:pt x="129" y="214"/>
                    <a:pt x="122" y="211"/>
                  </a:cubicBezTo>
                  <a:cubicBezTo>
                    <a:pt x="118" y="209"/>
                    <a:pt x="115" y="208"/>
                    <a:pt x="112" y="207"/>
                  </a:cubicBezTo>
                  <a:cubicBezTo>
                    <a:pt x="111" y="206"/>
                    <a:pt x="110" y="206"/>
                    <a:pt x="109" y="206"/>
                  </a:cubicBezTo>
                  <a:cubicBezTo>
                    <a:pt x="108" y="205"/>
                    <a:pt x="108" y="205"/>
                    <a:pt x="108" y="205"/>
                  </a:cubicBezTo>
                  <a:cubicBezTo>
                    <a:pt x="107" y="205"/>
                    <a:pt x="107" y="205"/>
                    <a:pt x="106" y="205"/>
                  </a:cubicBezTo>
                  <a:cubicBezTo>
                    <a:pt x="106" y="205"/>
                    <a:pt x="105" y="205"/>
                    <a:pt x="105" y="205"/>
                  </a:cubicBezTo>
                  <a:cubicBezTo>
                    <a:pt x="104" y="205"/>
                    <a:pt x="104" y="205"/>
                    <a:pt x="103" y="206"/>
                  </a:cubicBezTo>
                  <a:cubicBezTo>
                    <a:pt x="103" y="206"/>
                    <a:pt x="103" y="206"/>
                    <a:pt x="102" y="207"/>
                  </a:cubicBezTo>
                  <a:cubicBezTo>
                    <a:pt x="106" y="209"/>
                    <a:pt x="106" y="209"/>
                    <a:pt x="106" y="209"/>
                  </a:cubicBezTo>
                  <a:cubicBezTo>
                    <a:pt x="102" y="207"/>
                    <a:pt x="102" y="207"/>
                    <a:pt x="102" y="207"/>
                  </a:cubicBezTo>
                  <a:cubicBezTo>
                    <a:pt x="102" y="208"/>
                    <a:pt x="102" y="209"/>
                    <a:pt x="102" y="209"/>
                  </a:cubicBezTo>
                  <a:cubicBezTo>
                    <a:pt x="102" y="211"/>
                    <a:pt x="102" y="211"/>
                    <a:pt x="102" y="212"/>
                  </a:cubicBezTo>
                  <a:cubicBezTo>
                    <a:pt x="103" y="213"/>
                    <a:pt x="103" y="213"/>
                    <a:pt x="103" y="213"/>
                  </a:cubicBezTo>
                  <a:cubicBezTo>
                    <a:pt x="104" y="214"/>
                    <a:pt x="105" y="215"/>
                    <a:pt x="106" y="215"/>
                  </a:cubicBezTo>
                  <a:cubicBezTo>
                    <a:pt x="110" y="218"/>
                    <a:pt x="116" y="222"/>
                    <a:pt x="124" y="227"/>
                  </a:cubicBezTo>
                  <a:cubicBezTo>
                    <a:pt x="136" y="234"/>
                    <a:pt x="151" y="242"/>
                    <a:pt x="163" y="249"/>
                  </a:cubicBezTo>
                  <a:cubicBezTo>
                    <a:pt x="169" y="253"/>
                    <a:pt x="174" y="256"/>
                    <a:pt x="178" y="259"/>
                  </a:cubicBezTo>
                  <a:cubicBezTo>
                    <a:pt x="180" y="260"/>
                    <a:pt x="181" y="261"/>
                    <a:pt x="182" y="261"/>
                  </a:cubicBezTo>
                  <a:cubicBezTo>
                    <a:pt x="183" y="262"/>
                    <a:pt x="183" y="262"/>
                    <a:pt x="183" y="262"/>
                  </a:cubicBezTo>
                  <a:cubicBezTo>
                    <a:pt x="184" y="261"/>
                    <a:pt x="184" y="261"/>
                    <a:pt x="184" y="261"/>
                  </a:cubicBezTo>
                  <a:cubicBezTo>
                    <a:pt x="183" y="262"/>
                    <a:pt x="183" y="262"/>
                    <a:pt x="183" y="262"/>
                  </a:cubicBezTo>
                  <a:cubicBezTo>
                    <a:pt x="183" y="262"/>
                    <a:pt x="183" y="262"/>
                    <a:pt x="183" y="262"/>
                  </a:cubicBezTo>
                  <a:cubicBezTo>
                    <a:pt x="184" y="261"/>
                    <a:pt x="184" y="261"/>
                    <a:pt x="184" y="261"/>
                  </a:cubicBezTo>
                  <a:cubicBezTo>
                    <a:pt x="183" y="262"/>
                    <a:pt x="183" y="262"/>
                    <a:pt x="183" y="262"/>
                  </a:cubicBezTo>
                  <a:cubicBezTo>
                    <a:pt x="186" y="260"/>
                    <a:pt x="186" y="260"/>
                    <a:pt x="186" y="260"/>
                  </a:cubicBezTo>
                  <a:cubicBezTo>
                    <a:pt x="182" y="260"/>
                    <a:pt x="182" y="260"/>
                    <a:pt x="182" y="260"/>
                  </a:cubicBezTo>
                  <a:cubicBezTo>
                    <a:pt x="182" y="261"/>
                    <a:pt x="183" y="261"/>
                    <a:pt x="183" y="262"/>
                  </a:cubicBezTo>
                  <a:cubicBezTo>
                    <a:pt x="186" y="260"/>
                    <a:pt x="186" y="260"/>
                    <a:pt x="186" y="260"/>
                  </a:cubicBezTo>
                  <a:cubicBezTo>
                    <a:pt x="182" y="260"/>
                    <a:pt x="182" y="260"/>
                    <a:pt x="182" y="260"/>
                  </a:cubicBezTo>
                  <a:cubicBezTo>
                    <a:pt x="186" y="260"/>
                    <a:pt x="186" y="260"/>
                    <a:pt x="186" y="260"/>
                  </a:cubicBezTo>
                  <a:cubicBezTo>
                    <a:pt x="183" y="257"/>
                    <a:pt x="183" y="257"/>
                    <a:pt x="183" y="257"/>
                  </a:cubicBezTo>
                  <a:cubicBezTo>
                    <a:pt x="182" y="258"/>
                    <a:pt x="182" y="259"/>
                    <a:pt x="182" y="260"/>
                  </a:cubicBezTo>
                  <a:cubicBezTo>
                    <a:pt x="186" y="260"/>
                    <a:pt x="186" y="260"/>
                    <a:pt x="186" y="260"/>
                  </a:cubicBezTo>
                  <a:cubicBezTo>
                    <a:pt x="183" y="257"/>
                    <a:pt x="183" y="257"/>
                    <a:pt x="183" y="257"/>
                  </a:cubicBezTo>
                  <a:cubicBezTo>
                    <a:pt x="187" y="260"/>
                    <a:pt x="187" y="260"/>
                    <a:pt x="187" y="260"/>
                  </a:cubicBezTo>
                  <a:cubicBezTo>
                    <a:pt x="183" y="257"/>
                    <a:pt x="183" y="257"/>
                    <a:pt x="183" y="257"/>
                  </a:cubicBezTo>
                  <a:cubicBezTo>
                    <a:pt x="186" y="260"/>
                    <a:pt x="186" y="260"/>
                    <a:pt x="186" y="260"/>
                  </a:cubicBezTo>
                  <a:cubicBezTo>
                    <a:pt x="184" y="256"/>
                    <a:pt x="184" y="256"/>
                    <a:pt x="184" y="256"/>
                  </a:cubicBezTo>
                  <a:cubicBezTo>
                    <a:pt x="184" y="256"/>
                    <a:pt x="183" y="257"/>
                    <a:pt x="183" y="257"/>
                  </a:cubicBezTo>
                  <a:cubicBezTo>
                    <a:pt x="186" y="260"/>
                    <a:pt x="186" y="260"/>
                    <a:pt x="186" y="260"/>
                  </a:cubicBezTo>
                  <a:cubicBezTo>
                    <a:pt x="184" y="256"/>
                    <a:pt x="184" y="256"/>
                    <a:pt x="184" y="256"/>
                  </a:cubicBezTo>
                  <a:cubicBezTo>
                    <a:pt x="186" y="260"/>
                    <a:pt x="186" y="260"/>
                    <a:pt x="186" y="260"/>
                  </a:cubicBezTo>
                  <a:cubicBezTo>
                    <a:pt x="186" y="256"/>
                    <a:pt x="186" y="256"/>
                    <a:pt x="186" y="256"/>
                  </a:cubicBezTo>
                  <a:cubicBezTo>
                    <a:pt x="185" y="256"/>
                    <a:pt x="185" y="256"/>
                    <a:pt x="184" y="256"/>
                  </a:cubicBezTo>
                  <a:cubicBezTo>
                    <a:pt x="186" y="260"/>
                    <a:pt x="186" y="260"/>
                    <a:pt x="186" y="260"/>
                  </a:cubicBezTo>
                  <a:cubicBezTo>
                    <a:pt x="186" y="256"/>
                    <a:pt x="186" y="256"/>
                    <a:pt x="186" y="256"/>
                  </a:cubicBezTo>
                  <a:cubicBezTo>
                    <a:pt x="186" y="259"/>
                    <a:pt x="186" y="259"/>
                    <a:pt x="186" y="259"/>
                  </a:cubicBezTo>
                  <a:cubicBezTo>
                    <a:pt x="186" y="256"/>
                    <a:pt x="186" y="256"/>
                    <a:pt x="186" y="256"/>
                  </a:cubicBezTo>
                  <a:cubicBezTo>
                    <a:pt x="186" y="256"/>
                    <a:pt x="186" y="256"/>
                    <a:pt x="186" y="256"/>
                  </a:cubicBezTo>
                  <a:cubicBezTo>
                    <a:pt x="186" y="259"/>
                    <a:pt x="186" y="259"/>
                    <a:pt x="186" y="259"/>
                  </a:cubicBezTo>
                  <a:cubicBezTo>
                    <a:pt x="186" y="256"/>
                    <a:pt x="186" y="256"/>
                    <a:pt x="186" y="256"/>
                  </a:cubicBezTo>
                  <a:cubicBezTo>
                    <a:pt x="186" y="258"/>
                    <a:pt x="186" y="258"/>
                    <a:pt x="186" y="258"/>
                  </a:cubicBezTo>
                  <a:cubicBezTo>
                    <a:pt x="187" y="256"/>
                    <a:pt x="187" y="256"/>
                    <a:pt x="187" y="256"/>
                  </a:cubicBezTo>
                  <a:cubicBezTo>
                    <a:pt x="186" y="256"/>
                    <a:pt x="186" y="256"/>
                    <a:pt x="186" y="256"/>
                  </a:cubicBezTo>
                  <a:cubicBezTo>
                    <a:pt x="186" y="258"/>
                    <a:pt x="186" y="258"/>
                    <a:pt x="186" y="258"/>
                  </a:cubicBezTo>
                  <a:cubicBezTo>
                    <a:pt x="187" y="256"/>
                    <a:pt x="187" y="256"/>
                    <a:pt x="187" y="256"/>
                  </a:cubicBezTo>
                  <a:cubicBezTo>
                    <a:pt x="187" y="256"/>
                    <a:pt x="187" y="256"/>
                    <a:pt x="187" y="256"/>
                  </a:cubicBezTo>
                  <a:cubicBezTo>
                    <a:pt x="187" y="256"/>
                    <a:pt x="187" y="256"/>
                    <a:pt x="187" y="256"/>
                  </a:cubicBezTo>
                  <a:cubicBezTo>
                    <a:pt x="187" y="256"/>
                    <a:pt x="187" y="256"/>
                    <a:pt x="187" y="256"/>
                  </a:cubicBezTo>
                  <a:cubicBezTo>
                    <a:pt x="187" y="256"/>
                    <a:pt x="187" y="256"/>
                    <a:pt x="187" y="256"/>
                  </a:cubicBezTo>
                  <a:cubicBezTo>
                    <a:pt x="187" y="256"/>
                    <a:pt x="187" y="256"/>
                    <a:pt x="187" y="256"/>
                  </a:cubicBezTo>
                  <a:cubicBezTo>
                    <a:pt x="187" y="256"/>
                    <a:pt x="186" y="255"/>
                    <a:pt x="185" y="255"/>
                  </a:cubicBezTo>
                  <a:cubicBezTo>
                    <a:pt x="181" y="254"/>
                    <a:pt x="174" y="251"/>
                    <a:pt x="166" y="247"/>
                  </a:cubicBezTo>
                  <a:cubicBezTo>
                    <a:pt x="153" y="242"/>
                    <a:pt x="137" y="235"/>
                    <a:pt x="124" y="230"/>
                  </a:cubicBezTo>
                  <a:cubicBezTo>
                    <a:pt x="117" y="227"/>
                    <a:pt x="111" y="225"/>
                    <a:pt x="107" y="223"/>
                  </a:cubicBezTo>
                  <a:cubicBezTo>
                    <a:pt x="103" y="221"/>
                    <a:pt x="101" y="220"/>
                    <a:pt x="101" y="220"/>
                  </a:cubicBezTo>
                  <a:cubicBezTo>
                    <a:pt x="100" y="219"/>
                    <a:pt x="98" y="220"/>
                    <a:pt x="97" y="220"/>
                  </a:cubicBezTo>
                  <a:cubicBezTo>
                    <a:pt x="96" y="221"/>
                    <a:pt x="95" y="222"/>
                    <a:pt x="95" y="224"/>
                  </a:cubicBezTo>
                  <a:cubicBezTo>
                    <a:pt x="95" y="225"/>
                    <a:pt x="95" y="226"/>
                    <a:pt x="95" y="226"/>
                  </a:cubicBezTo>
                  <a:cubicBezTo>
                    <a:pt x="96" y="227"/>
                    <a:pt x="96" y="227"/>
                    <a:pt x="96" y="227"/>
                  </a:cubicBezTo>
                  <a:cubicBezTo>
                    <a:pt x="97" y="227"/>
                    <a:pt x="97" y="227"/>
                    <a:pt x="97" y="227"/>
                  </a:cubicBezTo>
                  <a:cubicBezTo>
                    <a:pt x="97" y="228"/>
                    <a:pt x="98" y="228"/>
                    <a:pt x="99" y="229"/>
                  </a:cubicBezTo>
                  <a:cubicBezTo>
                    <a:pt x="102" y="231"/>
                    <a:pt x="109" y="235"/>
                    <a:pt x="117" y="240"/>
                  </a:cubicBezTo>
                  <a:cubicBezTo>
                    <a:pt x="142" y="256"/>
                    <a:pt x="182" y="281"/>
                    <a:pt x="182" y="281"/>
                  </a:cubicBezTo>
                  <a:cubicBezTo>
                    <a:pt x="184" y="277"/>
                    <a:pt x="184" y="277"/>
                    <a:pt x="184" y="277"/>
                  </a:cubicBezTo>
                  <a:cubicBezTo>
                    <a:pt x="180" y="275"/>
                    <a:pt x="180" y="275"/>
                    <a:pt x="180" y="275"/>
                  </a:cubicBezTo>
                  <a:cubicBezTo>
                    <a:pt x="184" y="277"/>
                    <a:pt x="184" y="277"/>
                    <a:pt x="184" y="277"/>
                  </a:cubicBezTo>
                  <a:cubicBezTo>
                    <a:pt x="182" y="273"/>
                    <a:pt x="182" y="273"/>
                    <a:pt x="182" y="273"/>
                  </a:cubicBezTo>
                  <a:cubicBezTo>
                    <a:pt x="181" y="273"/>
                    <a:pt x="181" y="274"/>
                    <a:pt x="180" y="275"/>
                  </a:cubicBezTo>
                  <a:cubicBezTo>
                    <a:pt x="184" y="277"/>
                    <a:pt x="184" y="277"/>
                    <a:pt x="184" y="277"/>
                  </a:cubicBezTo>
                  <a:cubicBezTo>
                    <a:pt x="182" y="273"/>
                    <a:pt x="182" y="273"/>
                    <a:pt x="182" y="273"/>
                  </a:cubicBezTo>
                  <a:cubicBezTo>
                    <a:pt x="184" y="277"/>
                    <a:pt x="184" y="277"/>
                    <a:pt x="184" y="277"/>
                  </a:cubicBezTo>
                  <a:cubicBezTo>
                    <a:pt x="184" y="273"/>
                    <a:pt x="184" y="273"/>
                    <a:pt x="184" y="273"/>
                  </a:cubicBezTo>
                  <a:cubicBezTo>
                    <a:pt x="184" y="273"/>
                    <a:pt x="183" y="273"/>
                    <a:pt x="182" y="273"/>
                  </a:cubicBezTo>
                  <a:cubicBezTo>
                    <a:pt x="184" y="277"/>
                    <a:pt x="184" y="277"/>
                    <a:pt x="184" y="277"/>
                  </a:cubicBezTo>
                  <a:cubicBezTo>
                    <a:pt x="184" y="273"/>
                    <a:pt x="184" y="273"/>
                    <a:pt x="184" y="273"/>
                  </a:cubicBezTo>
                  <a:cubicBezTo>
                    <a:pt x="184" y="276"/>
                    <a:pt x="184" y="276"/>
                    <a:pt x="184" y="276"/>
                  </a:cubicBezTo>
                  <a:cubicBezTo>
                    <a:pt x="185" y="273"/>
                    <a:pt x="185" y="273"/>
                    <a:pt x="185" y="273"/>
                  </a:cubicBezTo>
                  <a:cubicBezTo>
                    <a:pt x="185" y="273"/>
                    <a:pt x="184" y="273"/>
                    <a:pt x="184" y="273"/>
                  </a:cubicBezTo>
                  <a:cubicBezTo>
                    <a:pt x="184" y="276"/>
                    <a:pt x="184" y="276"/>
                    <a:pt x="184" y="276"/>
                  </a:cubicBezTo>
                  <a:cubicBezTo>
                    <a:pt x="185" y="273"/>
                    <a:pt x="185" y="273"/>
                    <a:pt x="185" y="273"/>
                  </a:cubicBezTo>
                  <a:cubicBezTo>
                    <a:pt x="184" y="273"/>
                    <a:pt x="184" y="273"/>
                    <a:pt x="184" y="273"/>
                  </a:cubicBezTo>
                  <a:cubicBezTo>
                    <a:pt x="185" y="273"/>
                    <a:pt x="185" y="273"/>
                    <a:pt x="185" y="273"/>
                  </a:cubicBezTo>
                  <a:cubicBezTo>
                    <a:pt x="185" y="273"/>
                    <a:pt x="185" y="273"/>
                    <a:pt x="185" y="273"/>
                  </a:cubicBezTo>
                  <a:cubicBezTo>
                    <a:pt x="184" y="273"/>
                    <a:pt x="184" y="273"/>
                    <a:pt x="184" y="273"/>
                  </a:cubicBezTo>
                  <a:cubicBezTo>
                    <a:pt x="185" y="273"/>
                    <a:pt x="185" y="273"/>
                    <a:pt x="185" y="273"/>
                  </a:cubicBezTo>
                  <a:cubicBezTo>
                    <a:pt x="185" y="273"/>
                    <a:pt x="184" y="272"/>
                    <a:pt x="183" y="272"/>
                  </a:cubicBezTo>
                  <a:cubicBezTo>
                    <a:pt x="180" y="271"/>
                    <a:pt x="173" y="268"/>
                    <a:pt x="164" y="265"/>
                  </a:cubicBezTo>
                  <a:cubicBezTo>
                    <a:pt x="152" y="260"/>
                    <a:pt x="136" y="254"/>
                    <a:pt x="123" y="249"/>
                  </a:cubicBezTo>
                  <a:cubicBezTo>
                    <a:pt x="116" y="246"/>
                    <a:pt x="111" y="244"/>
                    <a:pt x="107" y="242"/>
                  </a:cubicBezTo>
                  <a:cubicBezTo>
                    <a:pt x="103" y="240"/>
                    <a:pt x="100" y="239"/>
                    <a:pt x="100" y="239"/>
                  </a:cubicBezTo>
                  <a:cubicBezTo>
                    <a:pt x="98" y="239"/>
                    <a:pt x="96" y="240"/>
                    <a:pt x="95" y="242"/>
                  </a:cubicBezTo>
                  <a:cubicBezTo>
                    <a:pt x="94" y="244"/>
                    <a:pt x="95" y="246"/>
                    <a:pt x="96" y="247"/>
                  </a:cubicBezTo>
                  <a:cubicBezTo>
                    <a:pt x="96" y="247"/>
                    <a:pt x="102" y="250"/>
                    <a:pt x="110" y="255"/>
                  </a:cubicBezTo>
                  <a:cubicBezTo>
                    <a:pt x="122" y="263"/>
                    <a:pt x="141" y="274"/>
                    <a:pt x="156" y="284"/>
                  </a:cubicBezTo>
                  <a:cubicBezTo>
                    <a:pt x="163" y="288"/>
                    <a:pt x="170" y="293"/>
                    <a:pt x="175" y="296"/>
                  </a:cubicBezTo>
                  <a:cubicBezTo>
                    <a:pt x="178" y="297"/>
                    <a:pt x="180" y="299"/>
                    <a:pt x="181" y="300"/>
                  </a:cubicBezTo>
                  <a:cubicBezTo>
                    <a:pt x="182" y="300"/>
                    <a:pt x="182" y="300"/>
                    <a:pt x="182" y="301"/>
                  </a:cubicBezTo>
                  <a:cubicBezTo>
                    <a:pt x="183" y="301"/>
                    <a:pt x="183" y="301"/>
                    <a:pt x="183" y="301"/>
                  </a:cubicBezTo>
                  <a:cubicBezTo>
                    <a:pt x="183" y="301"/>
                    <a:pt x="183" y="301"/>
                    <a:pt x="183" y="301"/>
                  </a:cubicBezTo>
                  <a:cubicBezTo>
                    <a:pt x="184" y="299"/>
                    <a:pt x="184" y="299"/>
                    <a:pt x="184" y="299"/>
                  </a:cubicBezTo>
                  <a:cubicBezTo>
                    <a:pt x="182" y="300"/>
                    <a:pt x="182" y="300"/>
                    <a:pt x="182" y="300"/>
                  </a:cubicBezTo>
                  <a:cubicBezTo>
                    <a:pt x="183" y="301"/>
                    <a:pt x="183" y="301"/>
                    <a:pt x="183" y="301"/>
                  </a:cubicBezTo>
                  <a:cubicBezTo>
                    <a:pt x="184" y="299"/>
                    <a:pt x="184" y="299"/>
                    <a:pt x="184" y="299"/>
                  </a:cubicBezTo>
                  <a:cubicBezTo>
                    <a:pt x="182" y="300"/>
                    <a:pt x="182" y="300"/>
                    <a:pt x="182" y="300"/>
                  </a:cubicBezTo>
                  <a:cubicBezTo>
                    <a:pt x="185" y="298"/>
                    <a:pt x="185" y="298"/>
                    <a:pt x="185" y="298"/>
                  </a:cubicBezTo>
                  <a:cubicBezTo>
                    <a:pt x="182" y="300"/>
                    <a:pt x="182" y="300"/>
                    <a:pt x="182" y="300"/>
                  </a:cubicBezTo>
                  <a:cubicBezTo>
                    <a:pt x="182" y="300"/>
                    <a:pt x="182" y="300"/>
                    <a:pt x="182" y="300"/>
                  </a:cubicBezTo>
                  <a:cubicBezTo>
                    <a:pt x="185" y="298"/>
                    <a:pt x="185" y="298"/>
                    <a:pt x="185" y="298"/>
                  </a:cubicBezTo>
                  <a:cubicBezTo>
                    <a:pt x="182" y="300"/>
                    <a:pt x="182" y="300"/>
                    <a:pt x="182" y="300"/>
                  </a:cubicBezTo>
                  <a:cubicBezTo>
                    <a:pt x="186" y="298"/>
                    <a:pt x="186" y="298"/>
                    <a:pt x="186" y="298"/>
                  </a:cubicBezTo>
                  <a:cubicBezTo>
                    <a:pt x="181" y="298"/>
                    <a:pt x="181" y="298"/>
                    <a:pt x="181" y="298"/>
                  </a:cubicBezTo>
                  <a:cubicBezTo>
                    <a:pt x="181" y="299"/>
                    <a:pt x="182" y="300"/>
                    <a:pt x="182" y="300"/>
                  </a:cubicBezTo>
                  <a:cubicBezTo>
                    <a:pt x="186" y="298"/>
                    <a:pt x="186" y="298"/>
                    <a:pt x="186" y="298"/>
                  </a:cubicBezTo>
                  <a:cubicBezTo>
                    <a:pt x="181" y="298"/>
                    <a:pt x="181" y="298"/>
                    <a:pt x="181" y="298"/>
                  </a:cubicBezTo>
                  <a:cubicBezTo>
                    <a:pt x="186" y="298"/>
                    <a:pt x="186" y="298"/>
                    <a:pt x="186" y="298"/>
                  </a:cubicBezTo>
                  <a:cubicBezTo>
                    <a:pt x="182" y="296"/>
                    <a:pt x="182" y="296"/>
                    <a:pt x="182" y="296"/>
                  </a:cubicBezTo>
                  <a:cubicBezTo>
                    <a:pt x="181" y="296"/>
                    <a:pt x="181" y="297"/>
                    <a:pt x="181" y="298"/>
                  </a:cubicBezTo>
                  <a:cubicBezTo>
                    <a:pt x="186" y="298"/>
                    <a:pt x="186" y="298"/>
                    <a:pt x="186" y="298"/>
                  </a:cubicBezTo>
                  <a:cubicBezTo>
                    <a:pt x="182" y="296"/>
                    <a:pt x="182" y="296"/>
                    <a:pt x="182" y="296"/>
                  </a:cubicBezTo>
                  <a:cubicBezTo>
                    <a:pt x="186" y="298"/>
                    <a:pt x="186" y="298"/>
                    <a:pt x="186" y="298"/>
                  </a:cubicBezTo>
                  <a:cubicBezTo>
                    <a:pt x="187" y="294"/>
                    <a:pt x="187" y="294"/>
                    <a:pt x="187" y="294"/>
                  </a:cubicBezTo>
                  <a:cubicBezTo>
                    <a:pt x="105" y="259"/>
                    <a:pt x="105" y="259"/>
                    <a:pt x="105" y="259"/>
                  </a:cubicBezTo>
                  <a:cubicBezTo>
                    <a:pt x="103" y="258"/>
                    <a:pt x="100" y="259"/>
                    <a:pt x="99" y="261"/>
                  </a:cubicBezTo>
                  <a:cubicBezTo>
                    <a:pt x="98" y="263"/>
                    <a:pt x="99" y="266"/>
                    <a:pt x="101" y="267"/>
                  </a:cubicBezTo>
                  <a:cubicBezTo>
                    <a:pt x="101" y="267"/>
                    <a:pt x="106" y="270"/>
                    <a:pt x="114" y="275"/>
                  </a:cubicBezTo>
                  <a:cubicBezTo>
                    <a:pt x="125" y="282"/>
                    <a:pt x="143" y="292"/>
                    <a:pt x="157" y="301"/>
                  </a:cubicBezTo>
                  <a:cubicBezTo>
                    <a:pt x="165" y="306"/>
                    <a:pt x="171" y="310"/>
                    <a:pt x="176" y="313"/>
                  </a:cubicBezTo>
                  <a:cubicBezTo>
                    <a:pt x="178" y="314"/>
                    <a:pt x="180" y="316"/>
                    <a:pt x="181" y="316"/>
                  </a:cubicBezTo>
                  <a:cubicBezTo>
                    <a:pt x="182" y="317"/>
                    <a:pt x="182" y="317"/>
                    <a:pt x="183" y="317"/>
                  </a:cubicBezTo>
                  <a:cubicBezTo>
                    <a:pt x="183" y="317"/>
                    <a:pt x="183" y="317"/>
                    <a:pt x="183" y="317"/>
                  </a:cubicBezTo>
                  <a:cubicBezTo>
                    <a:pt x="184" y="316"/>
                    <a:pt x="184" y="316"/>
                    <a:pt x="184" y="316"/>
                  </a:cubicBezTo>
                  <a:cubicBezTo>
                    <a:pt x="182" y="317"/>
                    <a:pt x="182" y="317"/>
                    <a:pt x="182" y="317"/>
                  </a:cubicBezTo>
                  <a:cubicBezTo>
                    <a:pt x="183" y="317"/>
                    <a:pt x="183" y="317"/>
                    <a:pt x="183" y="317"/>
                  </a:cubicBezTo>
                  <a:cubicBezTo>
                    <a:pt x="184" y="316"/>
                    <a:pt x="184" y="316"/>
                    <a:pt x="184" y="316"/>
                  </a:cubicBezTo>
                  <a:cubicBezTo>
                    <a:pt x="182" y="317"/>
                    <a:pt x="182" y="317"/>
                    <a:pt x="182" y="317"/>
                  </a:cubicBezTo>
                  <a:cubicBezTo>
                    <a:pt x="185" y="315"/>
                    <a:pt x="185" y="315"/>
                    <a:pt x="185" y="315"/>
                  </a:cubicBezTo>
                  <a:cubicBezTo>
                    <a:pt x="182" y="317"/>
                    <a:pt x="182" y="317"/>
                    <a:pt x="182" y="317"/>
                  </a:cubicBezTo>
                  <a:cubicBezTo>
                    <a:pt x="182" y="317"/>
                    <a:pt x="182" y="317"/>
                    <a:pt x="182" y="317"/>
                  </a:cubicBezTo>
                  <a:cubicBezTo>
                    <a:pt x="185" y="315"/>
                    <a:pt x="185" y="315"/>
                    <a:pt x="185" y="315"/>
                  </a:cubicBezTo>
                  <a:cubicBezTo>
                    <a:pt x="182" y="317"/>
                    <a:pt x="182" y="317"/>
                    <a:pt x="182" y="317"/>
                  </a:cubicBezTo>
                  <a:cubicBezTo>
                    <a:pt x="186" y="315"/>
                    <a:pt x="186" y="315"/>
                    <a:pt x="186" y="315"/>
                  </a:cubicBezTo>
                  <a:cubicBezTo>
                    <a:pt x="182" y="315"/>
                    <a:pt x="182" y="315"/>
                    <a:pt x="182" y="315"/>
                  </a:cubicBezTo>
                  <a:cubicBezTo>
                    <a:pt x="182" y="316"/>
                    <a:pt x="182" y="316"/>
                    <a:pt x="182" y="317"/>
                  </a:cubicBezTo>
                  <a:cubicBezTo>
                    <a:pt x="186" y="315"/>
                    <a:pt x="186" y="315"/>
                    <a:pt x="186" y="315"/>
                  </a:cubicBezTo>
                  <a:cubicBezTo>
                    <a:pt x="182" y="315"/>
                    <a:pt x="182" y="315"/>
                    <a:pt x="182" y="315"/>
                  </a:cubicBezTo>
                  <a:cubicBezTo>
                    <a:pt x="186" y="315"/>
                    <a:pt x="186" y="315"/>
                    <a:pt x="186" y="315"/>
                  </a:cubicBezTo>
                  <a:cubicBezTo>
                    <a:pt x="182" y="313"/>
                    <a:pt x="182" y="313"/>
                    <a:pt x="182" y="313"/>
                  </a:cubicBezTo>
                  <a:cubicBezTo>
                    <a:pt x="182" y="313"/>
                    <a:pt x="182" y="314"/>
                    <a:pt x="182" y="315"/>
                  </a:cubicBezTo>
                  <a:cubicBezTo>
                    <a:pt x="186" y="315"/>
                    <a:pt x="186" y="315"/>
                    <a:pt x="186" y="315"/>
                  </a:cubicBezTo>
                  <a:cubicBezTo>
                    <a:pt x="182" y="313"/>
                    <a:pt x="182" y="313"/>
                    <a:pt x="182" y="313"/>
                  </a:cubicBezTo>
                  <a:cubicBezTo>
                    <a:pt x="181" y="315"/>
                    <a:pt x="182" y="317"/>
                    <a:pt x="184" y="319"/>
                  </a:cubicBezTo>
                  <a:cubicBezTo>
                    <a:pt x="186" y="320"/>
                    <a:pt x="188" y="319"/>
                    <a:pt x="190"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96" name="Freeform 128">
              <a:extLst>
                <a:ext uri="{FF2B5EF4-FFF2-40B4-BE49-F238E27FC236}">
                  <a16:creationId xmlns:a16="http://schemas.microsoft.com/office/drawing/2014/main" id="{1E21C5BB-94EF-411F-B833-686AD0CD7D8E}"/>
                </a:ext>
              </a:extLst>
            </p:cNvPr>
            <p:cNvSpPr>
              <a:spLocks/>
            </p:cNvSpPr>
            <p:nvPr/>
          </p:nvSpPr>
          <p:spPr bwMode="auto">
            <a:xfrm>
              <a:off x="3730762" y="2784586"/>
              <a:ext cx="363538" cy="215900"/>
            </a:xfrm>
            <a:custGeom>
              <a:avLst/>
              <a:gdLst>
                <a:gd name="T0" fmla="*/ 50 w 231"/>
                <a:gd name="T1" fmla="*/ 96 h 137"/>
                <a:gd name="T2" fmla="*/ 50 w 231"/>
                <a:gd name="T3" fmla="*/ 97 h 137"/>
                <a:gd name="T4" fmla="*/ 47 w 231"/>
                <a:gd name="T5" fmla="*/ 99 h 137"/>
                <a:gd name="T6" fmla="*/ 113 w 231"/>
                <a:gd name="T7" fmla="*/ 131 h 137"/>
                <a:gd name="T8" fmla="*/ 122 w 231"/>
                <a:gd name="T9" fmla="*/ 126 h 137"/>
                <a:gd name="T10" fmla="*/ 145 w 231"/>
                <a:gd name="T11" fmla="*/ 134 h 137"/>
                <a:gd name="T12" fmla="*/ 158 w 231"/>
                <a:gd name="T13" fmla="*/ 129 h 137"/>
                <a:gd name="T14" fmla="*/ 180 w 231"/>
                <a:gd name="T15" fmla="*/ 129 h 137"/>
                <a:gd name="T16" fmla="*/ 6 w 231"/>
                <a:gd name="T17" fmla="*/ 23 h 137"/>
                <a:gd name="T18" fmla="*/ 6 w 231"/>
                <a:gd name="T19" fmla="*/ 27 h 137"/>
                <a:gd name="T20" fmla="*/ 169 w 231"/>
                <a:gd name="T21" fmla="*/ 114 h 137"/>
                <a:gd name="T22" fmla="*/ 8 w 231"/>
                <a:gd name="T23" fmla="*/ 3 h 137"/>
                <a:gd name="T24" fmla="*/ 8 w 231"/>
                <a:gd name="T25" fmla="*/ 5 h 137"/>
                <a:gd name="T26" fmla="*/ 4 w 231"/>
                <a:gd name="T27" fmla="*/ 5 h 137"/>
                <a:gd name="T28" fmla="*/ 153 w 231"/>
                <a:gd name="T29" fmla="*/ 75 h 137"/>
                <a:gd name="T30" fmla="*/ 133 w 231"/>
                <a:gd name="T31" fmla="*/ 65 h 137"/>
                <a:gd name="T32" fmla="*/ 136 w 231"/>
                <a:gd name="T33" fmla="*/ 66 h 137"/>
                <a:gd name="T34" fmla="*/ 199 w 231"/>
                <a:gd name="T35" fmla="*/ 104 h 137"/>
                <a:gd name="T36" fmla="*/ 221 w 231"/>
                <a:gd name="T37" fmla="*/ 103 h 137"/>
                <a:gd name="T38" fmla="*/ 165 w 231"/>
                <a:gd name="T39" fmla="*/ 71 h 137"/>
                <a:gd name="T40" fmla="*/ 168 w 231"/>
                <a:gd name="T41" fmla="*/ 72 h 137"/>
                <a:gd name="T42" fmla="*/ 215 w 231"/>
                <a:gd name="T43" fmla="*/ 91 h 137"/>
                <a:gd name="T44" fmla="*/ 231 w 231"/>
                <a:gd name="T45" fmla="*/ 90 h 137"/>
                <a:gd name="T46" fmla="*/ 192 w 231"/>
                <a:gd name="T47" fmla="*/ 64 h 137"/>
                <a:gd name="T48" fmla="*/ 190 w 231"/>
                <a:gd name="T49" fmla="*/ 67 h 137"/>
                <a:gd name="T50" fmla="*/ 193 w 231"/>
                <a:gd name="T51" fmla="*/ 65 h 137"/>
                <a:gd name="T52" fmla="*/ 210 w 231"/>
                <a:gd name="T53" fmla="*/ 85 h 137"/>
                <a:gd name="T54" fmla="*/ 223 w 231"/>
                <a:gd name="T55" fmla="*/ 93 h 137"/>
                <a:gd name="T56" fmla="*/ 226 w 231"/>
                <a:gd name="T57" fmla="*/ 90 h 137"/>
                <a:gd name="T58" fmla="*/ 226 w 231"/>
                <a:gd name="T59" fmla="*/ 90 h 137"/>
                <a:gd name="T60" fmla="*/ 226 w 231"/>
                <a:gd name="T61" fmla="*/ 86 h 137"/>
                <a:gd name="T62" fmla="*/ 226 w 231"/>
                <a:gd name="T63" fmla="*/ 89 h 137"/>
                <a:gd name="T64" fmla="*/ 159 w 231"/>
                <a:gd name="T65" fmla="*/ 74 h 137"/>
                <a:gd name="T66" fmla="*/ 215 w 231"/>
                <a:gd name="T67" fmla="*/ 107 h 137"/>
                <a:gd name="T68" fmla="*/ 213 w 231"/>
                <a:gd name="T69" fmla="*/ 108 h 137"/>
                <a:gd name="T70" fmla="*/ 217 w 231"/>
                <a:gd name="T71" fmla="*/ 106 h 137"/>
                <a:gd name="T72" fmla="*/ 217 w 231"/>
                <a:gd name="T73" fmla="*/ 105 h 137"/>
                <a:gd name="T74" fmla="*/ 217 w 231"/>
                <a:gd name="T75" fmla="*/ 102 h 137"/>
                <a:gd name="T76" fmla="*/ 130 w 231"/>
                <a:gd name="T77" fmla="*/ 70 h 137"/>
                <a:gd name="T78" fmla="*/ 201 w 231"/>
                <a:gd name="T79" fmla="*/ 114 h 137"/>
                <a:gd name="T80" fmla="*/ 200 w 231"/>
                <a:gd name="T81" fmla="*/ 111 h 137"/>
                <a:gd name="T82" fmla="*/ 205 w 231"/>
                <a:gd name="T83" fmla="*/ 111 h 137"/>
                <a:gd name="T84" fmla="*/ 119 w 231"/>
                <a:gd name="T85" fmla="*/ 83 h 137"/>
                <a:gd name="T86" fmla="*/ 8 w 231"/>
                <a:gd name="T87" fmla="*/ 18 h 137"/>
                <a:gd name="T88" fmla="*/ 168 w 231"/>
                <a:gd name="T89" fmla="*/ 128 h 137"/>
                <a:gd name="T90" fmla="*/ 175 w 231"/>
                <a:gd name="T91" fmla="*/ 129 h 137"/>
                <a:gd name="T92" fmla="*/ 172 w 231"/>
                <a:gd name="T93" fmla="*/ 130 h 137"/>
                <a:gd name="T94" fmla="*/ 176 w 231"/>
                <a:gd name="T95" fmla="*/ 129 h 137"/>
                <a:gd name="T96" fmla="*/ 135 w 231"/>
                <a:gd name="T97" fmla="*/ 124 h 137"/>
                <a:gd name="T98" fmla="*/ 151 w 231"/>
                <a:gd name="T99" fmla="*/ 135 h 137"/>
                <a:gd name="T100" fmla="*/ 154 w 231"/>
                <a:gd name="T101" fmla="*/ 132 h 137"/>
                <a:gd name="T102" fmla="*/ 154 w 231"/>
                <a:gd name="T103" fmla="*/ 132 h 137"/>
                <a:gd name="T104" fmla="*/ 154 w 231"/>
                <a:gd name="T105" fmla="*/ 128 h 137"/>
                <a:gd name="T106" fmla="*/ 41 w 231"/>
                <a:gd name="T107" fmla="*/ 74 h 137"/>
                <a:gd name="T108" fmla="*/ 114 w 231"/>
                <a:gd name="T109" fmla="*/ 131 h 137"/>
                <a:gd name="T110" fmla="*/ 114 w 231"/>
                <a:gd name="T111" fmla="*/ 130 h 137"/>
                <a:gd name="T112" fmla="*/ 115 w 231"/>
                <a:gd name="T113" fmla="*/ 126 h 137"/>
                <a:gd name="T114" fmla="*/ 118 w 231"/>
                <a:gd name="T115" fmla="*/ 129 h 137"/>
                <a:gd name="T116" fmla="*/ 119 w 231"/>
                <a:gd name="T117" fmla="*/ 124 h 137"/>
                <a:gd name="T118" fmla="*/ 43 w 231"/>
                <a:gd name="T119" fmla="*/ 99 h 137"/>
                <a:gd name="T120" fmla="*/ 83 w 231"/>
                <a:gd name="T121" fmla="*/ 125 h 137"/>
                <a:gd name="T122" fmla="*/ 82 w 231"/>
                <a:gd name="T123" fmla="*/ 126 h 137"/>
                <a:gd name="T124" fmla="*/ 85 w 231"/>
                <a:gd name="T125" fmla="*/ 12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1" h="137">
                  <a:moveTo>
                    <a:pt x="89" y="126"/>
                  </a:moveTo>
                  <a:cubicBezTo>
                    <a:pt x="90" y="125"/>
                    <a:pt x="90" y="124"/>
                    <a:pt x="90" y="123"/>
                  </a:cubicBezTo>
                  <a:cubicBezTo>
                    <a:pt x="90" y="122"/>
                    <a:pt x="89" y="121"/>
                    <a:pt x="89" y="121"/>
                  </a:cubicBezTo>
                  <a:cubicBezTo>
                    <a:pt x="89" y="120"/>
                    <a:pt x="88" y="120"/>
                    <a:pt x="88" y="120"/>
                  </a:cubicBezTo>
                  <a:cubicBezTo>
                    <a:pt x="88" y="119"/>
                    <a:pt x="87" y="119"/>
                    <a:pt x="87" y="119"/>
                  </a:cubicBezTo>
                  <a:cubicBezTo>
                    <a:pt x="85" y="117"/>
                    <a:pt x="82" y="115"/>
                    <a:pt x="78" y="113"/>
                  </a:cubicBezTo>
                  <a:cubicBezTo>
                    <a:pt x="72" y="109"/>
                    <a:pt x="65" y="105"/>
                    <a:pt x="60" y="102"/>
                  </a:cubicBezTo>
                  <a:cubicBezTo>
                    <a:pt x="57" y="100"/>
                    <a:pt x="54" y="99"/>
                    <a:pt x="52" y="98"/>
                  </a:cubicBezTo>
                  <a:cubicBezTo>
                    <a:pt x="52" y="97"/>
                    <a:pt x="51" y="97"/>
                    <a:pt x="50" y="96"/>
                  </a:cubicBezTo>
                  <a:cubicBezTo>
                    <a:pt x="50" y="96"/>
                    <a:pt x="50" y="96"/>
                    <a:pt x="50" y="96"/>
                  </a:cubicBezTo>
                  <a:cubicBezTo>
                    <a:pt x="50" y="96"/>
                    <a:pt x="50" y="96"/>
                    <a:pt x="50" y="96"/>
                  </a:cubicBezTo>
                  <a:cubicBezTo>
                    <a:pt x="48" y="98"/>
                    <a:pt x="48" y="98"/>
                    <a:pt x="48" y="98"/>
                  </a:cubicBezTo>
                  <a:cubicBezTo>
                    <a:pt x="50" y="96"/>
                    <a:pt x="50" y="96"/>
                    <a:pt x="50" y="96"/>
                  </a:cubicBezTo>
                  <a:cubicBezTo>
                    <a:pt x="50" y="96"/>
                    <a:pt x="50" y="96"/>
                    <a:pt x="50" y="96"/>
                  </a:cubicBezTo>
                  <a:cubicBezTo>
                    <a:pt x="48" y="98"/>
                    <a:pt x="48" y="98"/>
                    <a:pt x="48" y="98"/>
                  </a:cubicBezTo>
                  <a:cubicBezTo>
                    <a:pt x="50" y="96"/>
                    <a:pt x="50" y="96"/>
                    <a:pt x="50" y="96"/>
                  </a:cubicBezTo>
                  <a:cubicBezTo>
                    <a:pt x="48" y="99"/>
                    <a:pt x="48" y="99"/>
                    <a:pt x="48" y="99"/>
                  </a:cubicBezTo>
                  <a:cubicBezTo>
                    <a:pt x="50" y="97"/>
                    <a:pt x="50" y="97"/>
                    <a:pt x="50" y="97"/>
                  </a:cubicBezTo>
                  <a:cubicBezTo>
                    <a:pt x="50" y="96"/>
                    <a:pt x="50" y="96"/>
                    <a:pt x="50" y="96"/>
                  </a:cubicBezTo>
                  <a:cubicBezTo>
                    <a:pt x="48" y="99"/>
                    <a:pt x="48" y="99"/>
                    <a:pt x="48" y="99"/>
                  </a:cubicBezTo>
                  <a:cubicBezTo>
                    <a:pt x="50" y="97"/>
                    <a:pt x="50" y="97"/>
                    <a:pt x="50" y="97"/>
                  </a:cubicBezTo>
                  <a:cubicBezTo>
                    <a:pt x="47" y="99"/>
                    <a:pt x="47" y="99"/>
                    <a:pt x="47" y="99"/>
                  </a:cubicBezTo>
                  <a:cubicBezTo>
                    <a:pt x="51" y="97"/>
                    <a:pt x="51" y="97"/>
                    <a:pt x="51" y="97"/>
                  </a:cubicBezTo>
                  <a:cubicBezTo>
                    <a:pt x="50" y="97"/>
                    <a:pt x="50" y="97"/>
                    <a:pt x="50" y="97"/>
                  </a:cubicBezTo>
                  <a:cubicBezTo>
                    <a:pt x="47" y="99"/>
                    <a:pt x="47" y="99"/>
                    <a:pt x="47" y="99"/>
                  </a:cubicBezTo>
                  <a:cubicBezTo>
                    <a:pt x="51" y="97"/>
                    <a:pt x="51" y="97"/>
                    <a:pt x="51" y="97"/>
                  </a:cubicBezTo>
                  <a:cubicBezTo>
                    <a:pt x="47" y="99"/>
                    <a:pt x="47" y="99"/>
                    <a:pt x="47" y="99"/>
                  </a:cubicBezTo>
                  <a:cubicBezTo>
                    <a:pt x="52" y="99"/>
                    <a:pt x="52" y="99"/>
                    <a:pt x="52" y="99"/>
                  </a:cubicBezTo>
                  <a:cubicBezTo>
                    <a:pt x="52" y="98"/>
                    <a:pt x="51" y="98"/>
                    <a:pt x="51" y="97"/>
                  </a:cubicBezTo>
                  <a:cubicBezTo>
                    <a:pt x="47" y="99"/>
                    <a:pt x="47" y="99"/>
                    <a:pt x="47" y="99"/>
                  </a:cubicBezTo>
                  <a:cubicBezTo>
                    <a:pt x="52" y="99"/>
                    <a:pt x="52" y="99"/>
                    <a:pt x="52" y="99"/>
                  </a:cubicBezTo>
                  <a:cubicBezTo>
                    <a:pt x="47" y="99"/>
                    <a:pt x="47" y="99"/>
                    <a:pt x="47" y="99"/>
                  </a:cubicBezTo>
                  <a:cubicBezTo>
                    <a:pt x="46" y="103"/>
                    <a:pt x="46" y="103"/>
                    <a:pt x="46" y="103"/>
                  </a:cubicBezTo>
                  <a:cubicBezTo>
                    <a:pt x="46" y="103"/>
                    <a:pt x="63" y="111"/>
                    <a:pt x="80" y="118"/>
                  </a:cubicBezTo>
                  <a:cubicBezTo>
                    <a:pt x="89" y="122"/>
                    <a:pt x="98" y="125"/>
                    <a:pt x="104" y="128"/>
                  </a:cubicBezTo>
                  <a:cubicBezTo>
                    <a:pt x="108" y="129"/>
                    <a:pt x="111" y="131"/>
                    <a:pt x="113" y="131"/>
                  </a:cubicBezTo>
                  <a:cubicBezTo>
                    <a:pt x="114" y="132"/>
                    <a:pt x="115" y="132"/>
                    <a:pt x="115" y="132"/>
                  </a:cubicBezTo>
                  <a:cubicBezTo>
                    <a:pt x="116" y="133"/>
                    <a:pt x="116" y="133"/>
                    <a:pt x="116" y="133"/>
                  </a:cubicBezTo>
                  <a:cubicBezTo>
                    <a:pt x="117" y="133"/>
                    <a:pt x="117" y="133"/>
                    <a:pt x="117" y="133"/>
                  </a:cubicBezTo>
                  <a:cubicBezTo>
                    <a:pt x="117" y="133"/>
                    <a:pt x="117" y="133"/>
                    <a:pt x="118" y="133"/>
                  </a:cubicBezTo>
                  <a:cubicBezTo>
                    <a:pt x="118" y="133"/>
                    <a:pt x="119" y="133"/>
                    <a:pt x="119" y="133"/>
                  </a:cubicBezTo>
                  <a:cubicBezTo>
                    <a:pt x="120" y="133"/>
                    <a:pt x="121" y="132"/>
                    <a:pt x="122" y="131"/>
                  </a:cubicBezTo>
                  <a:cubicBezTo>
                    <a:pt x="122" y="131"/>
                    <a:pt x="122" y="131"/>
                    <a:pt x="122" y="131"/>
                  </a:cubicBezTo>
                  <a:cubicBezTo>
                    <a:pt x="122" y="130"/>
                    <a:pt x="122" y="129"/>
                    <a:pt x="122" y="129"/>
                  </a:cubicBezTo>
                  <a:cubicBezTo>
                    <a:pt x="122" y="128"/>
                    <a:pt x="122" y="127"/>
                    <a:pt x="122" y="126"/>
                  </a:cubicBezTo>
                  <a:cubicBezTo>
                    <a:pt x="121" y="126"/>
                    <a:pt x="121" y="125"/>
                    <a:pt x="121" y="125"/>
                  </a:cubicBezTo>
                  <a:cubicBezTo>
                    <a:pt x="120" y="124"/>
                    <a:pt x="119" y="123"/>
                    <a:pt x="118" y="122"/>
                  </a:cubicBezTo>
                  <a:cubicBezTo>
                    <a:pt x="114" y="119"/>
                    <a:pt x="107" y="115"/>
                    <a:pt x="98" y="109"/>
                  </a:cubicBezTo>
                  <a:cubicBezTo>
                    <a:pt x="72" y="93"/>
                    <a:pt x="32" y="70"/>
                    <a:pt x="32" y="70"/>
                  </a:cubicBezTo>
                  <a:cubicBezTo>
                    <a:pt x="30" y="73"/>
                    <a:pt x="30" y="73"/>
                    <a:pt x="30" y="73"/>
                  </a:cubicBezTo>
                  <a:cubicBezTo>
                    <a:pt x="28" y="77"/>
                    <a:pt x="28" y="77"/>
                    <a:pt x="28" y="77"/>
                  </a:cubicBezTo>
                  <a:cubicBezTo>
                    <a:pt x="28" y="77"/>
                    <a:pt x="57" y="92"/>
                    <a:pt x="87" y="107"/>
                  </a:cubicBezTo>
                  <a:cubicBezTo>
                    <a:pt x="102" y="114"/>
                    <a:pt x="118" y="121"/>
                    <a:pt x="130" y="127"/>
                  </a:cubicBezTo>
                  <a:cubicBezTo>
                    <a:pt x="136" y="130"/>
                    <a:pt x="141" y="132"/>
                    <a:pt x="145" y="134"/>
                  </a:cubicBezTo>
                  <a:cubicBezTo>
                    <a:pt x="147" y="135"/>
                    <a:pt x="149" y="135"/>
                    <a:pt x="150" y="136"/>
                  </a:cubicBezTo>
                  <a:cubicBezTo>
                    <a:pt x="151" y="136"/>
                    <a:pt x="151" y="136"/>
                    <a:pt x="152" y="136"/>
                  </a:cubicBezTo>
                  <a:cubicBezTo>
                    <a:pt x="153" y="136"/>
                    <a:pt x="153" y="137"/>
                    <a:pt x="154" y="137"/>
                  </a:cubicBezTo>
                  <a:cubicBezTo>
                    <a:pt x="154" y="137"/>
                    <a:pt x="155" y="137"/>
                    <a:pt x="156" y="136"/>
                  </a:cubicBezTo>
                  <a:cubicBezTo>
                    <a:pt x="156" y="136"/>
                    <a:pt x="157" y="136"/>
                    <a:pt x="158" y="134"/>
                  </a:cubicBezTo>
                  <a:cubicBezTo>
                    <a:pt x="158" y="134"/>
                    <a:pt x="158" y="134"/>
                    <a:pt x="158" y="134"/>
                  </a:cubicBezTo>
                  <a:cubicBezTo>
                    <a:pt x="159" y="134"/>
                    <a:pt x="159" y="133"/>
                    <a:pt x="159" y="132"/>
                  </a:cubicBezTo>
                  <a:cubicBezTo>
                    <a:pt x="159" y="131"/>
                    <a:pt x="158" y="131"/>
                    <a:pt x="158" y="130"/>
                  </a:cubicBezTo>
                  <a:cubicBezTo>
                    <a:pt x="158" y="130"/>
                    <a:pt x="158" y="129"/>
                    <a:pt x="158" y="129"/>
                  </a:cubicBezTo>
                  <a:cubicBezTo>
                    <a:pt x="157" y="129"/>
                    <a:pt x="157" y="129"/>
                    <a:pt x="157" y="129"/>
                  </a:cubicBezTo>
                  <a:cubicBezTo>
                    <a:pt x="156" y="128"/>
                    <a:pt x="155" y="127"/>
                    <a:pt x="154" y="126"/>
                  </a:cubicBezTo>
                  <a:cubicBezTo>
                    <a:pt x="149" y="123"/>
                    <a:pt x="137" y="116"/>
                    <a:pt x="123" y="107"/>
                  </a:cubicBezTo>
                  <a:cubicBezTo>
                    <a:pt x="82" y="81"/>
                    <a:pt x="16" y="40"/>
                    <a:pt x="16" y="40"/>
                  </a:cubicBezTo>
                  <a:cubicBezTo>
                    <a:pt x="14" y="44"/>
                    <a:pt x="14" y="44"/>
                    <a:pt x="14" y="44"/>
                  </a:cubicBezTo>
                  <a:cubicBezTo>
                    <a:pt x="12" y="48"/>
                    <a:pt x="12" y="48"/>
                    <a:pt x="12" y="48"/>
                  </a:cubicBezTo>
                  <a:cubicBezTo>
                    <a:pt x="174" y="132"/>
                    <a:pt x="174" y="132"/>
                    <a:pt x="174" y="132"/>
                  </a:cubicBezTo>
                  <a:cubicBezTo>
                    <a:pt x="176" y="133"/>
                    <a:pt x="178" y="133"/>
                    <a:pt x="179" y="131"/>
                  </a:cubicBezTo>
                  <a:cubicBezTo>
                    <a:pt x="180" y="130"/>
                    <a:pt x="180" y="129"/>
                    <a:pt x="180" y="129"/>
                  </a:cubicBezTo>
                  <a:cubicBezTo>
                    <a:pt x="180" y="127"/>
                    <a:pt x="180" y="127"/>
                    <a:pt x="180" y="126"/>
                  </a:cubicBezTo>
                  <a:cubicBezTo>
                    <a:pt x="179" y="126"/>
                    <a:pt x="179" y="126"/>
                    <a:pt x="179" y="125"/>
                  </a:cubicBezTo>
                  <a:cubicBezTo>
                    <a:pt x="178" y="125"/>
                    <a:pt x="178" y="125"/>
                    <a:pt x="178" y="125"/>
                  </a:cubicBezTo>
                  <a:cubicBezTo>
                    <a:pt x="177" y="124"/>
                    <a:pt x="176" y="123"/>
                    <a:pt x="174" y="122"/>
                  </a:cubicBezTo>
                  <a:cubicBezTo>
                    <a:pt x="162" y="114"/>
                    <a:pt x="120" y="88"/>
                    <a:pt x="82" y="64"/>
                  </a:cubicBezTo>
                  <a:cubicBezTo>
                    <a:pt x="44" y="41"/>
                    <a:pt x="8" y="19"/>
                    <a:pt x="8" y="19"/>
                  </a:cubicBezTo>
                  <a:cubicBezTo>
                    <a:pt x="6" y="22"/>
                    <a:pt x="6" y="22"/>
                    <a:pt x="6" y="22"/>
                  </a:cubicBezTo>
                  <a:cubicBezTo>
                    <a:pt x="10" y="25"/>
                    <a:pt x="10" y="25"/>
                    <a:pt x="10" y="25"/>
                  </a:cubicBezTo>
                  <a:cubicBezTo>
                    <a:pt x="6" y="23"/>
                    <a:pt x="6" y="23"/>
                    <a:pt x="6" y="23"/>
                  </a:cubicBezTo>
                  <a:cubicBezTo>
                    <a:pt x="7" y="27"/>
                    <a:pt x="7" y="27"/>
                    <a:pt x="7" y="27"/>
                  </a:cubicBezTo>
                  <a:cubicBezTo>
                    <a:pt x="8" y="26"/>
                    <a:pt x="9" y="26"/>
                    <a:pt x="10" y="25"/>
                  </a:cubicBezTo>
                  <a:cubicBezTo>
                    <a:pt x="6" y="23"/>
                    <a:pt x="6" y="23"/>
                    <a:pt x="6" y="23"/>
                  </a:cubicBezTo>
                  <a:cubicBezTo>
                    <a:pt x="7" y="27"/>
                    <a:pt x="7" y="27"/>
                    <a:pt x="7" y="27"/>
                  </a:cubicBezTo>
                  <a:cubicBezTo>
                    <a:pt x="6" y="23"/>
                    <a:pt x="6" y="23"/>
                    <a:pt x="6" y="23"/>
                  </a:cubicBezTo>
                  <a:cubicBezTo>
                    <a:pt x="6" y="27"/>
                    <a:pt x="6" y="27"/>
                    <a:pt x="6" y="27"/>
                  </a:cubicBezTo>
                  <a:cubicBezTo>
                    <a:pt x="6" y="27"/>
                    <a:pt x="7" y="27"/>
                    <a:pt x="7" y="27"/>
                  </a:cubicBezTo>
                  <a:cubicBezTo>
                    <a:pt x="6" y="23"/>
                    <a:pt x="6" y="23"/>
                    <a:pt x="6" y="23"/>
                  </a:cubicBezTo>
                  <a:cubicBezTo>
                    <a:pt x="6" y="27"/>
                    <a:pt x="6" y="27"/>
                    <a:pt x="6" y="27"/>
                  </a:cubicBezTo>
                  <a:cubicBezTo>
                    <a:pt x="6" y="24"/>
                    <a:pt x="6" y="24"/>
                    <a:pt x="6" y="24"/>
                  </a:cubicBezTo>
                  <a:cubicBezTo>
                    <a:pt x="6" y="27"/>
                    <a:pt x="6" y="27"/>
                    <a:pt x="6" y="27"/>
                  </a:cubicBezTo>
                  <a:cubicBezTo>
                    <a:pt x="6" y="27"/>
                    <a:pt x="6" y="27"/>
                    <a:pt x="6" y="27"/>
                  </a:cubicBezTo>
                  <a:cubicBezTo>
                    <a:pt x="6" y="24"/>
                    <a:pt x="6" y="24"/>
                    <a:pt x="6" y="24"/>
                  </a:cubicBezTo>
                  <a:cubicBezTo>
                    <a:pt x="6" y="27"/>
                    <a:pt x="6" y="27"/>
                    <a:pt x="6" y="27"/>
                  </a:cubicBezTo>
                  <a:cubicBezTo>
                    <a:pt x="6" y="27"/>
                    <a:pt x="6" y="27"/>
                    <a:pt x="7" y="27"/>
                  </a:cubicBezTo>
                  <a:cubicBezTo>
                    <a:pt x="9" y="28"/>
                    <a:pt x="14" y="30"/>
                    <a:pt x="20" y="33"/>
                  </a:cubicBezTo>
                  <a:cubicBezTo>
                    <a:pt x="42" y="45"/>
                    <a:pt x="85" y="68"/>
                    <a:pt x="121" y="88"/>
                  </a:cubicBezTo>
                  <a:cubicBezTo>
                    <a:pt x="139" y="98"/>
                    <a:pt x="156" y="107"/>
                    <a:pt x="169" y="114"/>
                  </a:cubicBezTo>
                  <a:cubicBezTo>
                    <a:pt x="175" y="117"/>
                    <a:pt x="180" y="120"/>
                    <a:pt x="183" y="122"/>
                  </a:cubicBezTo>
                  <a:cubicBezTo>
                    <a:pt x="187" y="124"/>
                    <a:pt x="189" y="125"/>
                    <a:pt x="189" y="125"/>
                  </a:cubicBezTo>
                  <a:cubicBezTo>
                    <a:pt x="191" y="126"/>
                    <a:pt x="193" y="126"/>
                    <a:pt x="195" y="123"/>
                  </a:cubicBezTo>
                  <a:cubicBezTo>
                    <a:pt x="196" y="121"/>
                    <a:pt x="195" y="119"/>
                    <a:pt x="193" y="118"/>
                  </a:cubicBezTo>
                  <a:cubicBezTo>
                    <a:pt x="193" y="118"/>
                    <a:pt x="190" y="116"/>
                    <a:pt x="185" y="113"/>
                  </a:cubicBezTo>
                  <a:cubicBezTo>
                    <a:pt x="167" y="102"/>
                    <a:pt x="122" y="75"/>
                    <a:pt x="82" y="50"/>
                  </a:cubicBezTo>
                  <a:cubicBezTo>
                    <a:pt x="62" y="38"/>
                    <a:pt x="43" y="26"/>
                    <a:pt x="29" y="17"/>
                  </a:cubicBezTo>
                  <a:cubicBezTo>
                    <a:pt x="22" y="13"/>
                    <a:pt x="16" y="9"/>
                    <a:pt x="13" y="6"/>
                  </a:cubicBezTo>
                  <a:cubicBezTo>
                    <a:pt x="11" y="5"/>
                    <a:pt x="9" y="4"/>
                    <a:pt x="8" y="3"/>
                  </a:cubicBezTo>
                  <a:cubicBezTo>
                    <a:pt x="8" y="3"/>
                    <a:pt x="7" y="2"/>
                    <a:pt x="7" y="2"/>
                  </a:cubicBezTo>
                  <a:cubicBezTo>
                    <a:pt x="7" y="2"/>
                    <a:pt x="7" y="2"/>
                    <a:pt x="7" y="2"/>
                  </a:cubicBezTo>
                  <a:cubicBezTo>
                    <a:pt x="6" y="4"/>
                    <a:pt x="6" y="4"/>
                    <a:pt x="6" y="4"/>
                  </a:cubicBezTo>
                  <a:cubicBezTo>
                    <a:pt x="8" y="3"/>
                    <a:pt x="8" y="3"/>
                    <a:pt x="8" y="3"/>
                  </a:cubicBezTo>
                  <a:cubicBezTo>
                    <a:pt x="7" y="2"/>
                    <a:pt x="7" y="2"/>
                    <a:pt x="7" y="2"/>
                  </a:cubicBezTo>
                  <a:cubicBezTo>
                    <a:pt x="6" y="4"/>
                    <a:pt x="6" y="4"/>
                    <a:pt x="6" y="4"/>
                  </a:cubicBezTo>
                  <a:cubicBezTo>
                    <a:pt x="8" y="3"/>
                    <a:pt x="8" y="3"/>
                    <a:pt x="8" y="3"/>
                  </a:cubicBezTo>
                  <a:cubicBezTo>
                    <a:pt x="4" y="5"/>
                    <a:pt x="4" y="5"/>
                    <a:pt x="4" y="5"/>
                  </a:cubicBezTo>
                  <a:cubicBezTo>
                    <a:pt x="8" y="5"/>
                    <a:pt x="8" y="5"/>
                    <a:pt x="8" y="5"/>
                  </a:cubicBezTo>
                  <a:cubicBezTo>
                    <a:pt x="8" y="3"/>
                    <a:pt x="8" y="3"/>
                    <a:pt x="8" y="3"/>
                  </a:cubicBezTo>
                  <a:cubicBezTo>
                    <a:pt x="4" y="5"/>
                    <a:pt x="4" y="5"/>
                    <a:pt x="4" y="5"/>
                  </a:cubicBezTo>
                  <a:cubicBezTo>
                    <a:pt x="8" y="5"/>
                    <a:pt x="8" y="5"/>
                    <a:pt x="8" y="5"/>
                  </a:cubicBezTo>
                  <a:cubicBezTo>
                    <a:pt x="4" y="5"/>
                    <a:pt x="4" y="5"/>
                    <a:pt x="4" y="5"/>
                  </a:cubicBezTo>
                  <a:cubicBezTo>
                    <a:pt x="8" y="7"/>
                    <a:pt x="8" y="7"/>
                    <a:pt x="8" y="7"/>
                  </a:cubicBezTo>
                  <a:cubicBezTo>
                    <a:pt x="8" y="6"/>
                    <a:pt x="8" y="5"/>
                    <a:pt x="8" y="5"/>
                  </a:cubicBezTo>
                  <a:cubicBezTo>
                    <a:pt x="4" y="5"/>
                    <a:pt x="4" y="5"/>
                    <a:pt x="4" y="5"/>
                  </a:cubicBezTo>
                  <a:cubicBezTo>
                    <a:pt x="8" y="7"/>
                    <a:pt x="8" y="7"/>
                    <a:pt x="8" y="7"/>
                  </a:cubicBezTo>
                  <a:cubicBezTo>
                    <a:pt x="4" y="5"/>
                    <a:pt x="4" y="5"/>
                    <a:pt x="4" y="5"/>
                  </a:cubicBezTo>
                  <a:cubicBezTo>
                    <a:pt x="2" y="8"/>
                    <a:pt x="2" y="8"/>
                    <a:pt x="2" y="8"/>
                  </a:cubicBezTo>
                  <a:cubicBezTo>
                    <a:pt x="203" y="115"/>
                    <a:pt x="203" y="115"/>
                    <a:pt x="203" y="115"/>
                  </a:cubicBezTo>
                  <a:cubicBezTo>
                    <a:pt x="205" y="116"/>
                    <a:pt x="207" y="116"/>
                    <a:pt x="208" y="114"/>
                  </a:cubicBezTo>
                  <a:cubicBezTo>
                    <a:pt x="209" y="113"/>
                    <a:pt x="209" y="112"/>
                    <a:pt x="209" y="111"/>
                  </a:cubicBezTo>
                  <a:cubicBezTo>
                    <a:pt x="209" y="110"/>
                    <a:pt x="209" y="109"/>
                    <a:pt x="208" y="109"/>
                  </a:cubicBezTo>
                  <a:cubicBezTo>
                    <a:pt x="208" y="108"/>
                    <a:pt x="207" y="108"/>
                    <a:pt x="207" y="108"/>
                  </a:cubicBezTo>
                  <a:cubicBezTo>
                    <a:pt x="206" y="107"/>
                    <a:pt x="206" y="106"/>
                    <a:pt x="205" y="106"/>
                  </a:cubicBezTo>
                  <a:cubicBezTo>
                    <a:pt x="202" y="104"/>
                    <a:pt x="196" y="100"/>
                    <a:pt x="188" y="96"/>
                  </a:cubicBezTo>
                  <a:cubicBezTo>
                    <a:pt x="178" y="89"/>
                    <a:pt x="164" y="81"/>
                    <a:pt x="153" y="75"/>
                  </a:cubicBezTo>
                  <a:cubicBezTo>
                    <a:pt x="148" y="71"/>
                    <a:pt x="143" y="69"/>
                    <a:pt x="140" y="66"/>
                  </a:cubicBezTo>
                  <a:cubicBezTo>
                    <a:pt x="138" y="65"/>
                    <a:pt x="137" y="64"/>
                    <a:pt x="136" y="64"/>
                  </a:cubicBezTo>
                  <a:cubicBezTo>
                    <a:pt x="136" y="64"/>
                    <a:pt x="135" y="63"/>
                    <a:pt x="135" y="63"/>
                  </a:cubicBezTo>
                  <a:cubicBezTo>
                    <a:pt x="135" y="64"/>
                    <a:pt x="135" y="64"/>
                    <a:pt x="135" y="64"/>
                  </a:cubicBezTo>
                  <a:cubicBezTo>
                    <a:pt x="135" y="63"/>
                    <a:pt x="135" y="63"/>
                    <a:pt x="135" y="63"/>
                  </a:cubicBezTo>
                  <a:cubicBezTo>
                    <a:pt x="135" y="63"/>
                    <a:pt x="135" y="63"/>
                    <a:pt x="135" y="63"/>
                  </a:cubicBezTo>
                  <a:cubicBezTo>
                    <a:pt x="135" y="64"/>
                    <a:pt x="135" y="64"/>
                    <a:pt x="135" y="64"/>
                  </a:cubicBezTo>
                  <a:cubicBezTo>
                    <a:pt x="135" y="63"/>
                    <a:pt x="135" y="63"/>
                    <a:pt x="135" y="63"/>
                  </a:cubicBezTo>
                  <a:cubicBezTo>
                    <a:pt x="133" y="65"/>
                    <a:pt x="133" y="65"/>
                    <a:pt x="133" y="65"/>
                  </a:cubicBezTo>
                  <a:cubicBezTo>
                    <a:pt x="136" y="64"/>
                    <a:pt x="136" y="64"/>
                    <a:pt x="136" y="64"/>
                  </a:cubicBezTo>
                  <a:cubicBezTo>
                    <a:pt x="135" y="63"/>
                    <a:pt x="135" y="63"/>
                    <a:pt x="135" y="63"/>
                  </a:cubicBezTo>
                  <a:cubicBezTo>
                    <a:pt x="133" y="65"/>
                    <a:pt x="133" y="65"/>
                    <a:pt x="133" y="65"/>
                  </a:cubicBezTo>
                  <a:cubicBezTo>
                    <a:pt x="136" y="64"/>
                    <a:pt x="136" y="64"/>
                    <a:pt x="136" y="64"/>
                  </a:cubicBezTo>
                  <a:cubicBezTo>
                    <a:pt x="132" y="66"/>
                    <a:pt x="132" y="66"/>
                    <a:pt x="132" y="66"/>
                  </a:cubicBezTo>
                  <a:cubicBezTo>
                    <a:pt x="136" y="66"/>
                    <a:pt x="136" y="66"/>
                    <a:pt x="136" y="66"/>
                  </a:cubicBezTo>
                  <a:cubicBezTo>
                    <a:pt x="136" y="65"/>
                    <a:pt x="136" y="64"/>
                    <a:pt x="136" y="64"/>
                  </a:cubicBezTo>
                  <a:cubicBezTo>
                    <a:pt x="132" y="66"/>
                    <a:pt x="132" y="66"/>
                    <a:pt x="132" y="66"/>
                  </a:cubicBezTo>
                  <a:cubicBezTo>
                    <a:pt x="136" y="66"/>
                    <a:pt x="136" y="66"/>
                    <a:pt x="136" y="66"/>
                  </a:cubicBezTo>
                  <a:cubicBezTo>
                    <a:pt x="132" y="66"/>
                    <a:pt x="132" y="66"/>
                    <a:pt x="132" y="66"/>
                  </a:cubicBezTo>
                  <a:cubicBezTo>
                    <a:pt x="136" y="68"/>
                    <a:pt x="136" y="68"/>
                    <a:pt x="136" y="68"/>
                  </a:cubicBezTo>
                  <a:cubicBezTo>
                    <a:pt x="136" y="68"/>
                    <a:pt x="136" y="67"/>
                    <a:pt x="136" y="66"/>
                  </a:cubicBezTo>
                  <a:cubicBezTo>
                    <a:pt x="132" y="66"/>
                    <a:pt x="132" y="66"/>
                    <a:pt x="132" y="66"/>
                  </a:cubicBezTo>
                  <a:cubicBezTo>
                    <a:pt x="136" y="68"/>
                    <a:pt x="136" y="68"/>
                    <a:pt x="136" y="68"/>
                  </a:cubicBezTo>
                  <a:cubicBezTo>
                    <a:pt x="132" y="66"/>
                    <a:pt x="132" y="66"/>
                    <a:pt x="132" y="66"/>
                  </a:cubicBezTo>
                  <a:cubicBezTo>
                    <a:pt x="130" y="70"/>
                    <a:pt x="130" y="70"/>
                    <a:pt x="130" y="70"/>
                  </a:cubicBezTo>
                  <a:cubicBezTo>
                    <a:pt x="130" y="70"/>
                    <a:pt x="150" y="80"/>
                    <a:pt x="170" y="90"/>
                  </a:cubicBezTo>
                  <a:cubicBezTo>
                    <a:pt x="181" y="95"/>
                    <a:pt x="191" y="100"/>
                    <a:pt x="199" y="104"/>
                  </a:cubicBezTo>
                  <a:cubicBezTo>
                    <a:pt x="204" y="105"/>
                    <a:pt x="207" y="107"/>
                    <a:pt x="210" y="108"/>
                  </a:cubicBezTo>
                  <a:cubicBezTo>
                    <a:pt x="211" y="109"/>
                    <a:pt x="213" y="109"/>
                    <a:pt x="214" y="110"/>
                  </a:cubicBezTo>
                  <a:cubicBezTo>
                    <a:pt x="214" y="110"/>
                    <a:pt x="215" y="110"/>
                    <a:pt x="215" y="110"/>
                  </a:cubicBezTo>
                  <a:cubicBezTo>
                    <a:pt x="216" y="110"/>
                    <a:pt x="216" y="110"/>
                    <a:pt x="217" y="110"/>
                  </a:cubicBezTo>
                  <a:cubicBezTo>
                    <a:pt x="217" y="110"/>
                    <a:pt x="218" y="110"/>
                    <a:pt x="218" y="110"/>
                  </a:cubicBezTo>
                  <a:cubicBezTo>
                    <a:pt x="219" y="110"/>
                    <a:pt x="220" y="109"/>
                    <a:pt x="221" y="108"/>
                  </a:cubicBezTo>
                  <a:cubicBezTo>
                    <a:pt x="221" y="108"/>
                    <a:pt x="221" y="108"/>
                    <a:pt x="221" y="108"/>
                  </a:cubicBezTo>
                  <a:cubicBezTo>
                    <a:pt x="221" y="107"/>
                    <a:pt x="221" y="106"/>
                    <a:pt x="221" y="106"/>
                  </a:cubicBezTo>
                  <a:cubicBezTo>
                    <a:pt x="221" y="104"/>
                    <a:pt x="221" y="104"/>
                    <a:pt x="221" y="103"/>
                  </a:cubicBezTo>
                  <a:cubicBezTo>
                    <a:pt x="220" y="103"/>
                    <a:pt x="220" y="102"/>
                    <a:pt x="220" y="102"/>
                  </a:cubicBezTo>
                  <a:cubicBezTo>
                    <a:pt x="219" y="102"/>
                    <a:pt x="219" y="101"/>
                    <a:pt x="218" y="101"/>
                  </a:cubicBezTo>
                  <a:cubicBezTo>
                    <a:pt x="215" y="99"/>
                    <a:pt x="211" y="96"/>
                    <a:pt x="206" y="93"/>
                  </a:cubicBezTo>
                  <a:cubicBezTo>
                    <a:pt x="198" y="89"/>
                    <a:pt x="188" y="83"/>
                    <a:pt x="180" y="78"/>
                  </a:cubicBezTo>
                  <a:cubicBezTo>
                    <a:pt x="176" y="76"/>
                    <a:pt x="172" y="73"/>
                    <a:pt x="170" y="72"/>
                  </a:cubicBezTo>
                  <a:cubicBezTo>
                    <a:pt x="168" y="71"/>
                    <a:pt x="167" y="70"/>
                    <a:pt x="167" y="70"/>
                  </a:cubicBezTo>
                  <a:cubicBezTo>
                    <a:pt x="167" y="70"/>
                    <a:pt x="167" y="70"/>
                    <a:pt x="167" y="70"/>
                  </a:cubicBezTo>
                  <a:cubicBezTo>
                    <a:pt x="167" y="70"/>
                    <a:pt x="167" y="70"/>
                    <a:pt x="167" y="70"/>
                  </a:cubicBezTo>
                  <a:cubicBezTo>
                    <a:pt x="165" y="71"/>
                    <a:pt x="165" y="71"/>
                    <a:pt x="165" y="71"/>
                  </a:cubicBezTo>
                  <a:cubicBezTo>
                    <a:pt x="167" y="70"/>
                    <a:pt x="167" y="70"/>
                    <a:pt x="167" y="70"/>
                  </a:cubicBezTo>
                  <a:cubicBezTo>
                    <a:pt x="167" y="70"/>
                    <a:pt x="167" y="70"/>
                    <a:pt x="167" y="70"/>
                  </a:cubicBezTo>
                  <a:cubicBezTo>
                    <a:pt x="165" y="71"/>
                    <a:pt x="165" y="71"/>
                    <a:pt x="165" y="71"/>
                  </a:cubicBezTo>
                  <a:cubicBezTo>
                    <a:pt x="167" y="70"/>
                    <a:pt x="167" y="70"/>
                    <a:pt x="167" y="70"/>
                  </a:cubicBezTo>
                  <a:cubicBezTo>
                    <a:pt x="164" y="72"/>
                    <a:pt x="164" y="72"/>
                    <a:pt x="164" y="72"/>
                  </a:cubicBezTo>
                  <a:cubicBezTo>
                    <a:pt x="168" y="72"/>
                    <a:pt x="168" y="72"/>
                    <a:pt x="168" y="72"/>
                  </a:cubicBezTo>
                  <a:cubicBezTo>
                    <a:pt x="167" y="71"/>
                    <a:pt x="167" y="70"/>
                    <a:pt x="167" y="70"/>
                  </a:cubicBezTo>
                  <a:cubicBezTo>
                    <a:pt x="164" y="72"/>
                    <a:pt x="164" y="72"/>
                    <a:pt x="164" y="72"/>
                  </a:cubicBezTo>
                  <a:cubicBezTo>
                    <a:pt x="168" y="72"/>
                    <a:pt x="168" y="72"/>
                    <a:pt x="168" y="72"/>
                  </a:cubicBezTo>
                  <a:cubicBezTo>
                    <a:pt x="163" y="72"/>
                    <a:pt x="163" y="72"/>
                    <a:pt x="163" y="72"/>
                  </a:cubicBezTo>
                  <a:cubicBezTo>
                    <a:pt x="167" y="74"/>
                    <a:pt x="167" y="74"/>
                    <a:pt x="167" y="74"/>
                  </a:cubicBezTo>
                  <a:cubicBezTo>
                    <a:pt x="167" y="74"/>
                    <a:pt x="168" y="73"/>
                    <a:pt x="168" y="72"/>
                  </a:cubicBezTo>
                  <a:cubicBezTo>
                    <a:pt x="163" y="72"/>
                    <a:pt x="163" y="72"/>
                    <a:pt x="163" y="72"/>
                  </a:cubicBezTo>
                  <a:cubicBezTo>
                    <a:pt x="167" y="74"/>
                    <a:pt x="167" y="74"/>
                    <a:pt x="167" y="74"/>
                  </a:cubicBezTo>
                  <a:cubicBezTo>
                    <a:pt x="163" y="72"/>
                    <a:pt x="163" y="72"/>
                    <a:pt x="163" y="72"/>
                  </a:cubicBezTo>
                  <a:cubicBezTo>
                    <a:pt x="162" y="76"/>
                    <a:pt x="162" y="76"/>
                    <a:pt x="162" y="76"/>
                  </a:cubicBezTo>
                  <a:cubicBezTo>
                    <a:pt x="162" y="76"/>
                    <a:pt x="177" y="81"/>
                    <a:pt x="193" y="85"/>
                  </a:cubicBezTo>
                  <a:cubicBezTo>
                    <a:pt x="201" y="87"/>
                    <a:pt x="209" y="90"/>
                    <a:pt x="215" y="91"/>
                  </a:cubicBezTo>
                  <a:cubicBezTo>
                    <a:pt x="218" y="92"/>
                    <a:pt x="220" y="93"/>
                    <a:pt x="222" y="93"/>
                  </a:cubicBezTo>
                  <a:cubicBezTo>
                    <a:pt x="223" y="94"/>
                    <a:pt x="224" y="94"/>
                    <a:pt x="224" y="94"/>
                  </a:cubicBezTo>
                  <a:cubicBezTo>
                    <a:pt x="225" y="94"/>
                    <a:pt x="225" y="94"/>
                    <a:pt x="225" y="94"/>
                  </a:cubicBezTo>
                  <a:cubicBezTo>
                    <a:pt x="226" y="94"/>
                    <a:pt x="226" y="94"/>
                    <a:pt x="226" y="94"/>
                  </a:cubicBezTo>
                  <a:cubicBezTo>
                    <a:pt x="226" y="94"/>
                    <a:pt x="226" y="94"/>
                    <a:pt x="226" y="94"/>
                  </a:cubicBezTo>
                  <a:cubicBezTo>
                    <a:pt x="227" y="94"/>
                    <a:pt x="227" y="94"/>
                    <a:pt x="227" y="94"/>
                  </a:cubicBezTo>
                  <a:cubicBezTo>
                    <a:pt x="228" y="94"/>
                    <a:pt x="228" y="94"/>
                    <a:pt x="228" y="94"/>
                  </a:cubicBezTo>
                  <a:cubicBezTo>
                    <a:pt x="229" y="94"/>
                    <a:pt x="229" y="94"/>
                    <a:pt x="230" y="93"/>
                  </a:cubicBezTo>
                  <a:cubicBezTo>
                    <a:pt x="230" y="92"/>
                    <a:pt x="231" y="91"/>
                    <a:pt x="231" y="90"/>
                  </a:cubicBezTo>
                  <a:cubicBezTo>
                    <a:pt x="231" y="89"/>
                    <a:pt x="230" y="88"/>
                    <a:pt x="230" y="88"/>
                  </a:cubicBezTo>
                  <a:cubicBezTo>
                    <a:pt x="230" y="87"/>
                    <a:pt x="229" y="87"/>
                    <a:pt x="229" y="87"/>
                  </a:cubicBezTo>
                  <a:cubicBezTo>
                    <a:pt x="229" y="86"/>
                    <a:pt x="229" y="86"/>
                    <a:pt x="229" y="86"/>
                  </a:cubicBezTo>
                  <a:cubicBezTo>
                    <a:pt x="228" y="86"/>
                    <a:pt x="227" y="85"/>
                    <a:pt x="226" y="85"/>
                  </a:cubicBezTo>
                  <a:cubicBezTo>
                    <a:pt x="221" y="82"/>
                    <a:pt x="213" y="77"/>
                    <a:pt x="205" y="72"/>
                  </a:cubicBezTo>
                  <a:cubicBezTo>
                    <a:pt x="202" y="70"/>
                    <a:pt x="198" y="68"/>
                    <a:pt x="196" y="66"/>
                  </a:cubicBezTo>
                  <a:cubicBezTo>
                    <a:pt x="195" y="65"/>
                    <a:pt x="194" y="65"/>
                    <a:pt x="193" y="64"/>
                  </a:cubicBezTo>
                  <a:cubicBezTo>
                    <a:pt x="192" y="64"/>
                    <a:pt x="192" y="64"/>
                    <a:pt x="192" y="64"/>
                  </a:cubicBezTo>
                  <a:cubicBezTo>
                    <a:pt x="192" y="64"/>
                    <a:pt x="192" y="64"/>
                    <a:pt x="192" y="64"/>
                  </a:cubicBezTo>
                  <a:cubicBezTo>
                    <a:pt x="191" y="66"/>
                    <a:pt x="191" y="66"/>
                    <a:pt x="191" y="66"/>
                  </a:cubicBezTo>
                  <a:cubicBezTo>
                    <a:pt x="192" y="64"/>
                    <a:pt x="192" y="64"/>
                    <a:pt x="192" y="64"/>
                  </a:cubicBezTo>
                  <a:cubicBezTo>
                    <a:pt x="192" y="64"/>
                    <a:pt x="192" y="64"/>
                    <a:pt x="192" y="64"/>
                  </a:cubicBezTo>
                  <a:cubicBezTo>
                    <a:pt x="191" y="66"/>
                    <a:pt x="191" y="66"/>
                    <a:pt x="191" y="66"/>
                  </a:cubicBezTo>
                  <a:cubicBezTo>
                    <a:pt x="192" y="64"/>
                    <a:pt x="192" y="64"/>
                    <a:pt x="192" y="64"/>
                  </a:cubicBezTo>
                  <a:cubicBezTo>
                    <a:pt x="190" y="67"/>
                    <a:pt x="190" y="67"/>
                    <a:pt x="190" y="67"/>
                  </a:cubicBezTo>
                  <a:cubicBezTo>
                    <a:pt x="193" y="65"/>
                    <a:pt x="193" y="65"/>
                    <a:pt x="193" y="65"/>
                  </a:cubicBezTo>
                  <a:cubicBezTo>
                    <a:pt x="192" y="64"/>
                    <a:pt x="192" y="64"/>
                    <a:pt x="192" y="64"/>
                  </a:cubicBezTo>
                  <a:cubicBezTo>
                    <a:pt x="190" y="67"/>
                    <a:pt x="190" y="67"/>
                    <a:pt x="190" y="67"/>
                  </a:cubicBezTo>
                  <a:cubicBezTo>
                    <a:pt x="193" y="65"/>
                    <a:pt x="193" y="65"/>
                    <a:pt x="193" y="65"/>
                  </a:cubicBezTo>
                  <a:cubicBezTo>
                    <a:pt x="189" y="67"/>
                    <a:pt x="189" y="67"/>
                    <a:pt x="189" y="67"/>
                  </a:cubicBezTo>
                  <a:cubicBezTo>
                    <a:pt x="193" y="65"/>
                    <a:pt x="193" y="65"/>
                    <a:pt x="193" y="65"/>
                  </a:cubicBezTo>
                  <a:cubicBezTo>
                    <a:pt x="193" y="65"/>
                    <a:pt x="193" y="65"/>
                    <a:pt x="193" y="65"/>
                  </a:cubicBezTo>
                  <a:cubicBezTo>
                    <a:pt x="189" y="67"/>
                    <a:pt x="189" y="67"/>
                    <a:pt x="189" y="67"/>
                  </a:cubicBezTo>
                  <a:cubicBezTo>
                    <a:pt x="193" y="65"/>
                    <a:pt x="193" y="65"/>
                    <a:pt x="193" y="65"/>
                  </a:cubicBezTo>
                  <a:cubicBezTo>
                    <a:pt x="189" y="67"/>
                    <a:pt x="189" y="67"/>
                    <a:pt x="189" y="67"/>
                  </a:cubicBezTo>
                  <a:cubicBezTo>
                    <a:pt x="194" y="67"/>
                    <a:pt x="194" y="67"/>
                    <a:pt x="194" y="67"/>
                  </a:cubicBezTo>
                  <a:cubicBezTo>
                    <a:pt x="194" y="66"/>
                    <a:pt x="193" y="66"/>
                    <a:pt x="193" y="65"/>
                  </a:cubicBezTo>
                  <a:cubicBezTo>
                    <a:pt x="189" y="67"/>
                    <a:pt x="189" y="67"/>
                    <a:pt x="189" y="67"/>
                  </a:cubicBezTo>
                  <a:cubicBezTo>
                    <a:pt x="194" y="67"/>
                    <a:pt x="194" y="67"/>
                    <a:pt x="194" y="67"/>
                  </a:cubicBezTo>
                  <a:cubicBezTo>
                    <a:pt x="194" y="65"/>
                    <a:pt x="192" y="63"/>
                    <a:pt x="189" y="63"/>
                  </a:cubicBezTo>
                  <a:cubicBezTo>
                    <a:pt x="187" y="63"/>
                    <a:pt x="185" y="65"/>
                    <a:pt x="185" y="67"/>
                  </a:cubicBezTo>
                  <a:cubicBezTo>
                    <a:pt x="185" y="68"/>
                    <a:pt x="185" y="69"/>
                    <a:pt x="186" y="69"/>
                  </a:cubicBezTo>
                  <a:cubicBezTo>
                    <a:pt x="186" y="70"/>
                    <a:pt x="186" y="70"/>
                    <a:pt x="186" y="70"/>
                  </a:cubicBezTo>
                  <a:cubicBezTo>
                    <a:pt x="187" y="71"/>
                    <a:pt x="187" y="71"/>
                    <a:pt x="187" y="71"/>
                  </a:cubicBezTo>
                  <a:cubicBezTo>
                    <a:pt x="188" y="71"/>
                    <a:pt x="189" y="72"/>
                    <a:pt x="190" y="73"/>
                  </a:cubicBezTo>
                  <a:cubicBezTo>
                    <a:pt x="194" y="75"/>
                    <a:pt x="203" y="81"/>
                    <a:pt x="210" y="85"/>
                  </a:cubicBezTo>
                  <a:cubicBezTo>
                    <a:pt x="214" y="87"/>
                    <a:pt x="218" y="90"/>
                    <a:pt x="220" y="91"/>
                  </a:cubicBezTo>
                  <a:cubicBezTo>
                    <a:pt x="221" y="92"/>
                    <a:pt x="222" y="92"/>
                    <a:pt x="223" y="93"/>
                  </a:cubicBezTo>
                  <a:cubicBezTo>
                    <a:pt x="224" y="93"/>
                    <a:pt x="224" y="93"/>
                    <a:pt x="224" y="93"/>
                  </a:cubicBezTo>
                  <a:cubicBezTo>
                    <a:pt x="224" y="93"/>
                    <a:pt x="224" y="93"/>
                    <a:pt x="224" y="93"/>
                  </a:cubicBezTo>
                  <a:cubicBezTo>
                    <a:pt x="225" y="91"/>
                    <a:pt x="225" y="91"/>
                    <a:pt x="225" y="91"/>
                  </a:cubicBezTo>
                  <a:cubicBezTo>
                    <a:pt x="223" y="93"/>
                    <a:pt x="223" y="93"/>
                    <a:pt x="223" y="93"/>
                  </a:cubicBezTo>
                  <a:cubicBezTo>
                    <a:pt x="224" y="93"/>
                    <a:pt x="224" y="93"/>
                    <a:pt x="224" y="93"/>
                  </a:cubicBezTo>
                  <a:cubicBezTo>
                    <a:pt x="225" y="91"/>
                    <a:pt x="225" y="91"/>
                    <a:pt x="225" y="91"/>
                  </a:cubicBezTo>
                  <a:cubicBezTo>
                    <a:pt x="223" y="93"/>
                    <a:pt x="223" y="93"/>
                    <a:pt x="223" y="93"/>
                  </a:cubicBezTo>
                  <a:cubicBezTo>
                    <a:pt x="226" y="90"/>
                    <a:pt x="226" y="90"/>
                    <a:pt x="226" y="90"/>
                  </a:cubicBezTo>
                  <a:cubicBezTo>
                    <a:pt x="223" y="93"/>
                    <a:pt x="223" y="93"/>
                    <a:pt x="223" y="93"/>
                  </a:cubicBezTo>
                  <a:cubicBezTo>
                    <a:pt x="223" y="93"/>
                    <a:pt x="223" y="93"/>
                    <a:pt x="223" y="93"/>
                  </a:cubicBezTo>
                  <a:cubicBezTo>
                    <a:pt x="226" y="90"/>
                    <a:pt x="226" y="90"/>
                    <a:pt x="226" y="90"/>
                  </a:cubicBezTo>
                  <a:cubicBezTo>
                    <a:pt x="223" y="93"/>
                    <a:pt x="223" y="93"/>
                    <a:pt x="223" y="93"/>
                  </a:cubicBezTo>
                  <a:cubicBezTo>
                    <a:pt x="226" y="90"/>
                    <a:pt x="226" y="90"/>
                    <a:pt x="226" y="90"/>
                  </a:cubicBezTo>
                  <a:cubicBezTo>
                    <a:pt x="223" y="92"/>
                    <a:pt x="223" y="92"/>
                    <a:pt x="223" y="92"/>
                  </a:cubicBezTo>
                  <a:cubicBezTo>
                    <a:pt x="223" y="93"/>
                    <a:pt x="223" y="93"/>
                    <a:pt x="223" y="93"/>
                  </a:cubicBezTo>
                  <a:cubicBezTo>
                    <a:pt x="226" y="90"/>
                    <a:pt x="226" y="90"/>
                    <a:pt x="226" y="90"/>
                  </a:cubicBezTo>
                  <a:cubicBezTo>
                    <a:pt x="223" y="92"/>
                    <a:pt x="223" y="92"/>
                    <a:pt x="223" y="92"/>
                  </a:cubicBezTo>
                  <a:cubicBezTo>
                    <a:pt x="226" y="90"/>
                    <a:pt x="226" y="90"/>
                    <a:pt x="226" y="90"/>
                  </a:cubicBezTo>
                  <a:cubicBezTo>
                    <a:pt x="222" y="90"/>
                    <a:pt x="222" y="90"/>
                    <a:pt x="222" y="90"/>
                  </a:cubicBezTo>
                  <a:cubicBezTo>
                    <a:pt x="222" y="91"/>
                    <a:pt x="222" y="92"/>
                    <a:pt x="223" y="92"/>
                  </a:cubicBezTo>
                  <a:cubicBezTo>
                    <a:pt x="226" y="90"/>
                    <a:pt x="226" y="90"/>
                    <a:pt x="226" y="90"/>
                  </a:cubicBezTo>
                  <a:cubicBezTo>
                    <a:pt x="222" y="90"/>
                    <a:pt x="222" y="90"/>
                    <a:pt x="222" y="90"/>
                  </a:cubicBezTo>
                  <a:cubicBezTo>
                    <a:pt x="226" y="90"/>
                    <a:pt x="226" y="90"/>
                    <a:pt x="226" y="90"/>
                  </a:cubicBezTo>
                  <a:cubicBezTo>
                    <a:pt x="223" y="87"/>
                    <a:pt x="223" y="87"/>
                    <a:pt x="223" y="87"/>
                  </a:cubicBezTo>
                  <a:cubicBezTo>
                    <a:pt x="226" y="90"/>
                    <a:pt x="226" y="90"/>
                    <a:pt x="226" y="90"/>
                  </a:cubicBezTo>
                  <a:cubicBezTo>
                    <a:pt x="225" y="86"/>
                    <a:pt x="225" y="86"/>
                    <a:pt x="225" y="86"/>
                  </a:cubicBezTo>
                  <a:cubicBezTo>
                    <a:pt x="224" y="86"/>
                    <a:pt x="224" y="87"/>
                    <a:pt x="223" y="87"/>
                  </a:cubicBezTo>
                  <a:cubicBezTo>
                    <a:pt x="226" y="90"/>
                    <a:pt x="226" y="90"/>
                    <a:pt x="226" y="90"/>
                  </a:cubicBezTo>
                  <a:cubicBezTo>
                    <a:pt x="225" y="86"/>
                    <a:pt x="225" y="86"/>
                    <a:pt x="225" y="86"/>
                  </a:cubicBezTo>
                  <a:cubicBezTo>
                    <a:pt x="226" y="90"/>
                    <a:pt x="226" y="90"/>
                    <a:pt x="226" y="90"/>
                  </a:cubicBezTo>
                  <a:cubicBezTo>
                    <a:pt x="226" y="86"/>
                    <a:pt x="226" y="86"/>
                    <a:pt x="226" y="86"/>
                  </a:cubicBezTo>
                  <a:cubicBezTo>
                    <a:pt x="226" y="86"/>
                    <a:pt x="225" y="86"/>
                    <a:pt x="225" y="86"/>
                  </a:cubicBezTo>
                  <a:cubicBezTo>
                    <a:pt x="226" y="90"/>
                    <a:pt x="226" y="90"/>
                    <a:pt x="226" y="90"/>
                  </a:cubicBezTo>
                  <a:cubicBezTo>
                    <a:pt x="226" y="86"/>
                    <a:pt x="226" y="86"/>
                    <a:pt x="226" y="86"/>
                  </a:cubicBezTo>
                  <a:cubicBezTo>
                    <a:pt x="226" y="90"/>
                    <a:pt x="226" y="90"/>
                    <a:pt x="226" y="90"/>
                  </a:cubicBezTo>
                  <a:cubicBezTo>
                    <a:pt x="226" y="86"/>
                    <a:pt x="226" y="86"/>
                    <a:pt x="226" y="86"/>
                  </a:cubicBezTo>
                  <a:cubicBezTo>
                    <a:pt x="226" y="86"/>
                    <a:pt x="226" y="86"/>
                    <a:pt x="226" y="86"/>
                  </a:cubicBezTo>
                  <a:cubicBezTo>
                    <a:pt x="226" y="90"/>
                    <a:pt x="226" y="90"/>
                    <a:pt x="226" y="90"/>
                  </a:cubicBezTo>
                  <a:cubicBezTo>
                    <a:pt x="226" y="86"/>
                    <a:pt x="226" y="86"/>
                    <a:pt x="226" y="86"/>
                  </a:cubicBezTo>
                  <a:cubicBezTo>
                    <a:pt x="226" y="89"/>
                    <a:pt x="226" y="89"/>
                    <a:pt x="226" y="89"/>
                  </a:cubicBezTo>
                  <a:cubicBezTo>
                    <a:pt x="227" y="86"/>
                    <a:pt x="227" y="86"/>
                    <a:pt x="227" y="86"/>
                  </a:cubicBezTo>
                  <a:cubicBezTo>
                    <a:pt x="227" y="86"/>
                    <a:pt x="227" y="86"/>
                    <a:pt x="226" y="86"/>
                  </a:cubicBezTo>
                  <a:cubicBezTo>
                    <a:pt x="226" y="89"/>
                    <a:pt x="226" y="89"/>
                    <a:pt x="226" y="89"/>
                  </a:cubicBezTo>
                  <a:cubicBezTo>
                    <a:pt x="227" y="86"/>
                    <a:pt x="227" y="86"/>
                    <a:pt x="227" y="86"/>
                  </a:cubicBezTo>
                  <a:cubicBezTo>
                    <a:pt x="227" y="86"/>
                    <a:pt x="227" y="86"/>
                    <a:pt x="227" y="86"/>
                  </a:cubicBezTo>
                  <a:cubicBezTo>
                    <a:pt x="227" y="86"/>
                    <a:pt x="225" y="85"/>
                    <a:pt x="223" y="85"/>
                  </a:cubicBezTo>
                  <a:cubicBezTo>
                    <a:pt x="216" y="83"/>
                    <a:pt x="201" y="79"/>
                    <a:pt x="188" y="75"/>
                  </a:cubicBezTo>
                  <a:cubicBezTo>
                    <a:pt x="182" y="73"/>
                    <a:pt x="176" y="71"/>
                    <a:pt x="172" y="70"/>
                  </a:cubicBezTo>
                  <a:cubicBezTo>
                    <a:pt x="167" y="69"/>
                    <a:pt x="164" y="68"/>
                    <a:pt x="164" y="68"/>
                  </a:cubicBezTo>
                  <a:cubicBezTo>
                    <a:pt x="163" y="67"/>
                    <a:pt x="161" y="68"/>
                    <a:pt x="160" y="70"/>
                  </a:cubicBezTo>
                  <a:cubicBezTo>
                    <a:pt x="159" y="71"/>
                    <a:pt x="159" y="71"/>
                    <a:pt x="159" y="72"/>
                  </a:cubicBezTo>
                  <a:cubicBezTo>
                    <a:pt x="159" y="73"/>
                    <a:pt x="159" y="74"/>
                    <a:pt x="159" y="74"/>
                  </a:cubicBezTo>
                  <a:cubicBezTo>
                    <a:pt x="160" y="75"/>
                    <a:pt x="160" y="75"/>
                    <a:pt x="160" y="76"/>
                  </a:cubicBezTo>
                  <a:cubicBezTo>
                    <a:pt x="161" y="76"/>
                    <a:pt x="162" y="77"/>
                    <a:pt x="162" y="77"/>
                  </a:cubicBezTo>
                  <a:cubicBezTo>
                    <a:pt x="165" y="79"/>
                    <a:pt x="169" y="82"/>
                    <a:pt x="175" y="85"/>
                  </a:cubicBezTo>
                  <a:cubicBezTo>
                    <a:pt x="183" y="90"/>
                    <a:pt x="193" y="96"/>
                    <a:pt x="201" y="100"/>
                  </a:cubicBezTo>
                  <a:cubicBezTo>
                    <a:pt x="205" y="103"/>
                    <a:pt x="208" y="105"/>
                    <a:pt x="211" y="106"/>
                  </a:cubicBezTo>
                  <a:cubicBezTo>
                    <a:pt x="212" y="107"/>
                    <a:pt x="213" y="108"/>
                    <a:pt x="214" y="108"/>
                  </a:cubicBezTo>
                  <a:cubicBezTo>
                    <a:pt x="214" y="108"/>
                    <a:pt x="214" y="108"/>
                    <a:pt x="214" y="108"/>
                  </a:cubicBezTo>
                  <a:cubicBezTo>
                    <a:pt x="214" y="109"/>
                    <a:pt x="214" y="109"/>
                    <a:pt x="214" y="109"/>
                  </a:cubicBezTo>
                  <a:cubicBezTo>
                    <a:pt x="215" y="107"/>
                    <a:pt x="215" y="107"/>
                    <a:pt x="215" y="107"/>
                  </a:cubicBezTo>
                  <a:cubicBezTo>
                    <a:pt x="214" y="108"/>
                    <a:pt x="214" y="108"/>
                    <a:pt x="214" y="108"/>
                  </a:cubicBezTo>
                  <a:cubicBezTo>
                    <a:pt x="214" y="109"/>
                    <a:pt x="214" y="109"/>
                    <a:pt x="214" y="109"/>
                  </a:cubicBezTo>
                  <a:cubicBezTo>
                    <a:pt x="215" y="107"/>
                    <a:pt x="215" y="107"/>
                    <a:pt x="215" y="107"/>
                  </a:cubicBezTo>
                  <a:cubicBezTo>
                    <a:pt x="214" y="108"/>
                    <a:pt x="214" y="108"/>
                    <a:pt x="214" y="108"/>
                  </a:cubicBezTo>
                  <a:cubicBezTo>
                    <a:pt x="217" y="106"/>
                    <a:pt x="217" y="106"/>
                    <a:pt x="217" y="106"/>
                  </a:cubicBezTo>
                  <a:cubicBezTo>
                    <a:pt x="213" y="108"/>
                    <a:pt x="213" y="108"/>
                    <a:pt x="213" y="108"/>
                  </a:cubicBezTo>
                  <a:cubicBezTo>
                    <a:pt x="214" y="108"/>
                    <a:pt x="214" y="108"/>
                    <a:pt x="214" y="108"/>
                  </a:cubicBezTo>
                  <a:cubicBezTo>
                    <a:pt x="217" y="106"/>
                    <a:pt x="217" y="106"/>
                    <a:pt x="217" y="106"/>
                  </a:cubicBezTo>
                  <a:cubicBezTo>
                    <a:pt x="213" y="108"/>
                    <a:pt x="213" y="108"/>
                    <a:pt x="213" y="108"/>
                  </a:cubicBezTo>
                  <a:cubicBezTo>
                    <a:pt x="217" y="106"/>
                    <a:pt x="217" y="106"/>
                    <a:pt x="217" y="106"/>
                  </a:cubicBezTo>
                  <a:cubicBezTo>
                    <a:pt x="213" y="106"/>
                    <a:pt x="213" y="106"/>
                    <a:pt x="213" y="106"/>
                  </a:cubicBezTo>
                  <a:cubicBezTo>
                    <a:pt x="213" y="107"/>
                    <a:pt x="213" y="107"/>
                    <a:pt x="213" y="108"/>
                  </a:cubicBezTo>
                  <a:cubicBezTo>
                    <a:pt x="217" y="106"/>
                    <a:pt x="217" y="106"/>
                    <a:pt x="217" y="106"/>
                  </a:cubicBezTo>
                  <a:cubicBezTo>
                    <a:pt x="213" y="106"/>
                    <a:pt x="213" y="106"/>
                    <a:pt x="213" y="106"/>
                  </a:cubicBezTo>
                  <a:cubicBezTo>
                    <a:pt x="217" y="106"/>
                    <a:pt x="217" y="106"/>
                    <a:pt x="217" y="106"/>
                  </a:cubicBezTo>
                  <a:cubicBezTo>
                    <a:pt x="213" y="104"/>
                    <a:pt x="213" y="104"/>
                    <a:pt x="213" y="104"/>
                  </a:cubicBezTo>
                  <a:cubicBezTo>
                    <a:pt x="213" y="104"/>
                    <a:pt x="213" y="105"/>
                    <a:pt x="213" y="106"/>
                  </a:cubicBezTo>
                  <a:cubicBezTo>
                    <a:pt x="217" y="106"/>
                    <a:pt x="217" y="106"/>
                    <a:pt x="217" y="106"/>
                  </a:cubicBezTo>
                  <a:cubicBezTo>
                    <a:pt x="213" y="104"/>
                    <a:pt x="213" y="104"/>
                    <a:pt x="213" y="104"/>
                  </a:cubicBezTo>
                  <a:cubicBezTo>
                    <a:pt x="217" y="106"/>
                    <a:pt x="217" y="106"/>
                    <a:pt x="217" y="106"/>
                  </a:cubicBezTo>
                  <a:cubicBezTo>
                    <a:pt x="214" y="103"/>
                    <a:pt x="214" y="103"/>
                    <a:pt x="214" y="103"/>
                  </a:cubicBezTo>
                  <a:cubicBezTo>
                    <a:pt x="217" y="106"/>
                    <a:pt x="217" y="106"/>
                    <a:pt x="217" y="106"/>
                  </a:cubicBezTo>
                  <a:cubicBezTo>
                    <a:pt x="216" y="102"/>
                    <a:pt x="216" y="102"/>
                    <a:pt x="216" y="102"/>
                  </a:cubicBezTo>
                  <a:cubicBezTo>
                    <a:pt x="215" y="102"/>
                    <a:pt x="214" y="102"/>
                    <a:pt x="214" y="103"/>
                  </a:cubicBezTo>
                  <a:cubicBezTo>
                    <a:pt x="217" y="106"/>
                    <a:pt x="217" y="106"/>
                    <a:pt x="217" y="106"/>
                  </a:cubicBezTo>
                  <a:cubicBezTo>
                    <a:pt x="216" y="102"/>
                    <a:pt x="216" y="102"/>
                    <a:pt x="216" y="102"/>
                  </a:cubicBezTo>
                  <a:cubicBezTo>
                    <a:pt x="217" y="105"/>
                    <a:pt x="217" y="105"/>
                    <a:pt x="217" y="105"/>
                  </a:cubicBezTo>
                  <a:cubicBezTo>
                    <a:pt x="217" y="102"/>
                    <a:pt x="217" y="102"/>
                    <a:pt x="217" y="102"/>
                  </a:cubicBezTo>
                  <a:cubicBezTo>
                    <a:pt x="217" y="102"/>
                    <a:pt x="216" y="102"/>
                    <a:pt x="216" y="102"/>
                  </a:cubicBezTo>
                  <a:cubicBezTo>
                    <a:pt x="217" y="105"/>
                    <a:pt x="217" y="105"/>
                    <a:pt x="217" y="105"/>
                  </a:cubicBezTo>
                  <a:cubicBezTo>
                    <a:pt x="217" y="102"/>
                    <a:pt x="217" y="102"/>
                    <a:pt x="217" y="102"/>
                  </a:cubicBezTo>
                  <a:cubicBezTo>
                    <a:pt x="217" y="104"/>
                    <a:pt x="217" y="104"/>
                    <a:pt x="217" y="104"/>
                  </a:cubicBezTo>
                  <a:cubicBezTo>
                    <a:pt x="217" y="102"/>
                    <a:pt x="217" y="102"/>
                    <a:pt x="217" y="102"/>
                  </a:cubicBezTo>
                  <a:cubicBezTo>
                    <a:pt x="217" y="102"/>
                    <a:pt x="217" y="102"/>
                    <a:pt x="217" y="102"/>
                  </a:cubicBezTo>
                  <a:cubicBezTo>
                    <a:pt x="217" y="104"/>
                    <a:pt x="217" y="104"/>
                    <a:pt x="217" y="104"/>
                  </a:cubicBezTo>
                  <a:cubicBezTo>
                    <a:pt x="217" y="102"/>
                    <a:pt x="217" y="102"/>
                    <a:pt x="217" y="102"/>
                  </a:cubicBezTo>
                  <a:cubicBezTo>
                    <a:pt x="217" y="102"/>
                    <a:pt x="217" y="102"/>
                    <a:pt x="217" y="102"/>
                  </a:cubicBezTo>
                  <a:cubicBezTo>
                    <a:pt x="216" y="101"/>
                    <a:pt x="214" y="101"/>
                    <a:pt x="211" y="99"/>
                  </a:cubicBezTo>
                  <a:cubicBezTo>
                    <a:pt x="201" y="95"/>
                    <a:pt x="182" y="86"/>
                    <a:pt x="165" y="78"/>
                  </a:cubicBezTo>
                  <a:cubicBezTo>
                    <a:pt x="157" y="73"/>
                    <a:pt x="149" y="70"/>
                    <a:pt x="143" y="67"/>
                  </a:cubicBezTo>
                  <a:cubicBezTo>
                    <a:pt x="138" y="64"/>
                    <a:pt x="134" y="62"/>
                    <a:pt x="134" y="62"/>
                  </a:cubicBezTo>
                  <a:cubicBezTo>
                    <a:pt x="132" y="61"/>
                    <a:pt x="130" y="62"/>
                    <a:pt x="129" y="64"/>
                  </a:cubicBezTo>
                  <a:cubicBezTo>
                    <a:pt x="128" y="64"/>
                    <a:pt x="128" y="65"/>
                    <a:pt x="128" y="66"/>
                  </a:cubicBezTo>
                  <a:cubicBezTo>
                    <a:pt x="128" y="68"/>
                    <a:pt x="128" y="68"/>
                    <a:pt x="129" y="69"/>
                  </a:cubicBezTo>
                  <a:cubicBezTo>
                    <a:pt x="129" y="69"/>
                    <a:pt x="129" y="70"/>
                    <a:pt x="130" y="70"/>
                  </a:cubicBezTo>
                  <a:cubicBezTo>
                    <a:pt x="130" y="70"/>
                    <a:pt x="131" y="71"/>
                    <a:pt x="132" y="71"/>
                  </a:cubicBezTo>
                  <a:cubicBezTo>
                    <a:pt x="135" y="74"/>
                    <a:pt x="141" y="77"/>
                    <a:pt x="148" y="82"/>
                  </a:cubicBezTo>
                  <a:cubicBezTo>
                    <a:pt x="159" y="88"/>
                    <a:pt x="173" y="96"/>
                    <a:pt x="183" y="103"/>
                  </a:cubicBezTo>
                  <a:cubicBezTo>
                    <a:pt x="189" y="106"/>
                    <a:pt x="194" y="109"/>
                    <a:pt x="197" y="111"/>
                  </a:cubicBezTo>
                  <a:cubicBezTo>
                    <a:pt x="199" y="112"/>
                    <a:pt x="200" y="113"/>
                    <a:pt x="201" y="113"/>
                  </a:cubicBezTo>
                  <a:cubicBezTo>
                    <a:pt x="201" y="114"/>
                    <a:pt x="201" y="114"/>
                    <a:pt x="201" y="114"/>
                  </a:cubicBezTo>
                  <a:cubicBezTo>
                    <a:pt x="203" y="113"/>
                    <a:pt x="203" y="113"/>
                    <a:pt x="203" y="113"/>
                  </a:cubicBezTo>
                  <a:cubicBezTo>
                    <a:pt x="201" y="114"/>
                    <a:pt x="201" y="114"/>
                    <a:pt x="201" y="114"/>
                  </a:cubicBezTo>
                  <a:cubicBezTo>
                    <a:pt x="201" y="114"/>
                    <a:pt x="201" y="114"/>
                    <a:pt x="201" y="114"/>
                  </a:cubicBezTo>
                  <a:cubicBezTo>
                    <a:pt x="203" y="113"/>
                    <a:pt x="203" y="113"/>
                    <a:pt x="203" y="113"/>
                  </a:cubicBezTo>
                  <a:cubicBezTo>
                    <a:pt x="201" y="114"/>
                    <a:pt x="201" y="114"/>
                    <a:pt x="201" y="114"/>
                  </a:cubicBezTo>
                  <a:cubicBezTo>
                    <a:pt x="204" y="112"/>
                    <a:pt x="204" y="112"/>
                    <a:pt x="204" y="112"/>
                  </a:cubicBezTo>
                  <a:cubicBezTo>
                    <a:pt x="201" y="113"/>
                    <a:pt x="201" y="113"/>
                    <a:pt x="201" y="113"/>
                  </a:cubicBezTo>
                  <a:cubicBezTo>
                    <a:pt x="201" y="114"/>
                    <a:pt x="201" y="114"/>
                    <a:pt x="201" y="114"/>
                  </a:cubicBezTo>
                  <a:cubicBezTo>
                    <a:pt x="204" y="112"/>
                    <a:pt x="204" y="112"/>
                    <a:pt x="204" y="112"/>
                  </a:cubicBezTo>
                  <a:cubicBezTo>
                    <a:pt x="201" y="113"/>
                    <a:pt x="201" y="113"/>
                    <a:pt x="201" y="113"/>
                  </a:cubicBezTo>
                  <a:cubicBezTo>
                    <a:pt x="204" y="111"/>
                    <a:pt x="204" y="111"/>
                    <a:pt x="204" y="111"/>
                  </a:cubicBezTo>
                  <a:cubicBezTo>
                    <a:pt x="200" y="111"/>
                    <a:pt x="200" y="111"/>
                    <a:pt x="200" y="111"/>
                  </a:cubicBezTo>
                  <a:cubicBezTo>
                    <a:pt x="200" y="112"/>
                    <a:pt x="201" y="113"/>
                    <a:pt x="201" y="113"/>
                  </a:cubicBezTo>
                  <a:cubicBezTo>
                    <a:pt x="204" y="111"/>
                    <a:pt x="204" y="111"/>
                    <a:pt x="204" y="111"/>
                  </a:cubicBezTo>
                  <a:cubicBezTo>
                    <a:pt x="200" y="111"/>
                    <a:pt x="200" y="111"/>
                    <a:pt x="200" y="111"/>
                  </a:cubicBezTo>
                  <a:cubicBezTo>
                    <a:pt x="205" y="111"/>
                    <a:pt x="205" y="111"/>
                    <a:pt x="205" y="111"/>
                  </a:cubicBezTo>
                  <a:cubicBezTo>
                    <a:pt x="201" y="109"/>
                    <a:pt x="201" y="109"/>
                    <a:pt x="201" y="109"/>
                  </a:cubicBezTo>
                  <a:cubicBezTo>
                    <a:pt x="201" y="110"/>
                    <a:pt x="200" y="111"/>
                    <a:pt x="200" y="111"/>
                  </a:cubicBezTo>
                  <a:cubicBezTo>
                    <a:pt x="205" y="111"/>
                    <a:pt x="205" y="111"/>
                    <a:pt x="205" y="111"/>
                  </a:cubicBezTo>
                  <a:cubicBezTo>
                    <a:pt x="201" y="109"/>
                    <a:pt x="201" y="109"/>
                    <a:pt x="201" y="109"/>
                  </a:cubicBezTo>
                  <a:cubicBezTo>
                    <a:pt x="205" y="111"/>
                    <a:pt x="205" y="111"/>
                    <a:pt x="205" y="111"/>
                  </a:cubicBezTo>
                  <a:cubicBezTo>
                    <a:pt x="207" y="108"/>
                    <a:pt x="207" y="108"/>
                    <a:pt x="207" y="108"/>
                  </a:cubicBezTo>
                  <a:cubicBezTo>
                    <a:pt x="6" y="1"/>
                    <a:pt x="6" y="1"/>
                    <a:pt x="6" y="1"/>
                  </a:cubicBezTo>
                  <a:cubicBezTo>
                    <a:pt x="4" y="0"/>
                    <a:pt x="2" y="0"/>
                    <a:pt x="0" y="2"/>
                  </a:cubicBezTo>
                  <a:cubicBezTo>
                    <a:pt x="0" y="3"/>
                    <a:pt x="0" y="4"/>
                    <a:pt x="0" y="5"/>
                  </a:cubicBezTo>
                  <a:cubicBezTo>
                    <a:pt x="0" y="6"/>
                    <a:pt x="0" y="6"/>
                    <a:pt x="0" y="6"/>
                  </a:cubicBezTo>
                  <a:cubicBezTo>
                    <a:pt x="0" y="7"/>
                    <a:pt x="1" y="8"/>
                    <a:pt x="1" y="8"/>
                  </a:cubicBezTo>
                  <a:cubicBezTo>
                    <a:pt x="2" y="9"/>
                    <a:pt x="2" y="9"/>
                    <a:pt x="3" y="10"/>
                  </a:cubicBezTo>
                  <a:cubicBezTo>
                    <a:pt x="5" y="12"/>
                    <a:pt x="10" y="15"/>
                    <a:pt x="16" y="19"/>
                  </a:cubicBezTo>
                  <a:cubicBezTo>
                    <a:pt x="38" y="34"/>
                    <a:pt x="81" y="60"/>
                    <a:pt x="119" y="83"/>
                  </a:cubicBezTo>
                  <a:cubicBezTo>
                    <a:pt x="157" y="106"/>
                    <a:pt x="189" y="125"/>
                    <a:pt x="189" y="125"/>
                  </a:cubicBezTo>
                  <a:cubicBezTo>
                    <a:pt x="191" y="121"/>
                    <a:pt x="191" y="121"/>
                    <a:pt x="191" y="121"/>
                  </a:cubicBezTo>
                  <a:cubicBezTo>
                    <a:pt x="193" y="118"/>
                    <a:pt x="193" y="118"/>
                    <a:pt x="193" y="118"/>
                  </a:cubicBezTo>
                  <a:cubicBezTo>
                    <a:pt x="193" y="118"/>
                    <a:pt x="148" y="93"/>
                    <a:pt x="103" y="68"/>
                  </a:cubicBezTo>
                  <a:cubicBezTo>
                    <a:pt x="80" y="56"/>
                    <a:pt x="57" y="43"/>
                    <a:pt x="40" y="34"/>
                  </a:cubicBezTo>
                  <a:cubicBezTo>
                    <a:pt x="31" y="29"/>
                    <a:pt x="23" y="26"/>
                    <a:pt x="18" y="23"/>
                  </a:cubicBezTo>
                  <a:cubicBezTo>
                    <a:pt x="15" y="21"/>
                    <a:pt x="13" y="20"/>
                    <a:pt x="11" y="20"/>
                  </a:cubicBezTo>
                  <a:cubicBezTo>
                    <a:pt x="10" y="19"/>
                    <a:pt x="9" y="19"/>
                    <a:pt x="9" y="19"/>
                  </a:cubicBezTo>
                  <a:cubicBezTo>
                    <a:pt x="8" y="19"/>
                    <a:pt x="8" y="18"/>
                    <a:pt x="8" y="18"/>
                  </a:cubicBezTo>
                  <a:cubicBezTo>
                    <a:pt x="7" y="18"/>
                    <a:pt x="7" y="18"/>
                    <a:pt x="6" y="18"/>
                  </a:cubicBezTo>
                  <a:cubicBezTo>
                    <a:pt x="6" y="18"/>
                    <a:pt x="5" y="18"/>
                    <a:pt x="5" y="18"/>
                  </a:cubicBezTo>
                  <a:cubicBezTo>
                    <a:pt x="4" y="19"/>
                    <a:pt x="3" y="19"/>
                    <a:pt x="2" y="20"/>
                  </a:cubicBezTo>
                  <a:cubicBezTo>
                    <a:pt x="2" y="21"/>
                    <a:pt x="2" y="22"/>
                    <a:pt x="2" y="23"/>
                  </a:cubicBezTo>
                  <a:cubicBezTo>
                    <a:pt x="2" y="25"/>
                    <a:pt x="3" y="26"/>
                    <a:pt x="4" y="26"/>
                  </a:cubicBezTo>
                  <a:cubicBezTo>
                    <a:pt x="4" y="26"/>
                    <a:pt x="6" y="28"/>
                    <a:pt x="11" y="31"/>
                  </a:cubicBezTo>
                  <a:cubicBezTo>
                    <a:pt x="27" y="41"/>
                    <a:pt x="68" y="66"/>
                    <a:pt x="104" y="88"/>
                  </a:cubicBezTo>
                  <a:cubicBezTo>
                    <a:pt x="123" y="100"/>
                    <a:pt x="140" y="111"/>
                    <a:pt x="153" y="119"/>
                  </a:cubicBezTo>
                  <a:cubicBezTo>
                    <a:pt x="159" y="123"/>
                    <a:pt x="164" y="126"/>
                    <a:pt x="168" y="128"/>
                  </a:cubicBezTo>
                  <a:cubicBezTo>
                    <a:pt x="170" y="129"/>
                    <a:pt x="171" y="130"/>
                    <a:pt x="172" y="131"/>
                  </a:cubicBezTo>
                  <a:cubicBezTo>
                    <a:pt x="172" y="131"/>
                    <a:pt x="173" y="131"/>
                    <a:pt x="173" y="132"/>
                  </a:cubicBezTo>
                  <a:cubicBezTo>
                    <a:pt x="173" y="132"/>
                    <a:pt x="173" y="132"/>
                    <a:pt x="173" y="132"/>
                  </a:cubicBezTo>
                  <a:cubicBezTo>
                    <a:pt x="174" y="130"/>
                    <a:pt x="174" y="130"/>
                    <a:pt x="174" y="130"/>
                  </a:cubicBezTo>
                  <a:cubicBezTo>
                    <a:pt x="173" y="131"/>
                    <a:pt x="173" y="131"/>
                    <a:pt x="173" y="131"/>
                  </a:cubicBezTo>
                  <a:cubicBezTo>
                    <a:pt x="173" y="132"/>
                    <a:pt x="173" y="132"/>
                    <a:pt x="173" y="132"/>
                  </a:cubicBezTo>
                  <a:cubicBezTo>
                    <a:pt x="174" y="130"/>
                    <a:pt x="174" y="130"/>
                    <a:pt x="174" y="130"/>
                  </a:cubicBezTo>
                  <a:cubicBezTo>
                    <a:pt x="173" y="131"/>
                    <a:pt x="173" y="131"/>
                    <a:pt x="173" y="131"/>
                  </a:cubicBezTo>
                  <a:cubicBezTo>
                    <a:pt x="175" y="129"/>
                    <a:pt x="175" y="129"/>
                    <a:pt x="175" y="129"/>
                  </a:cubicBezTo>
                  <a:cubicBezTo>
                    <a:pt x="172" y="131"/>
                    <a:pt x="172" y="131"/>
                    <a:pt x="172" y="131"/>
                  </a:cubicBezTo>
                  <a:cubicBezTo>
                    <a:pt x="173" y="131"/>
                    <a:pt x="173" y="131"/>
                    <a:pt x="173" y="131"/>
                  </a:cubicBezTo>
                  <a:cubicBezTo>
                    <a:pt x="175" y="129"/>
                    <a:pt x="175" y="129"/>
                    <a:pt x="175" y="129"/>
                  </a:cubicBezTo>
                  <a:cubicBezTo>
                    <a:pt x="172" y="131"/>
                    <a:pt x="172" y="131"/>
                    <a:pt x="172" y="131"/>
                  </a:cubicBezTo>
                  <a:cubicBezTo>
                    <a:pt x="176" y="129"/>
                    <a:pt x="176" y="129"/>
                    <a:pt x="176" y="129"/>
                  </a:cubicBezTo>
                  <a:cubicBezTo>
                    <a:pt x="172" y="130"/>
                    <a:pt x="172" y="130"/>
                    <a:pt x="172" y="130"/>
                  </a:cubicBezTo>
                  <a:cubicBezTo>
                    <a:pt x="172" y="131"/>
                    <a:pt x="172" y="131"/>
                    <a:pt x="172" y="131"/>
                  </a:cubicBezTo>
                  <a:cubicBezTo>
                    <a:pt x="176" y="129"/>
                    <a:pt x="176" y="129"/>
                    <a:pt x="176" y="129"/>
                  </a:cubicBezTo>
                  <a:cubicBezTo>
                    <a:pt x="172" y="130"/>
                    <a:pt x="172" y="130"/>
                    <a:pt x="172" y="130"/>
                  </a:cubicBezTo>
                  <a:cubicBezTo>
                    <a:pt x="176" y="129"/>
                    <a:pt x="176" y="129"/>
                    <a:pt x="176" y="129"/>
                  </a:cubicBezTo>
                  <a:cubicBezTo>
                    <a:pt x="172" y="129"/>
                    <a:pt x="172" y="129"/>
                    <a:pt x="172" y="129"/>
                  </a:cubicBezTo>
                  <a:cubicBezTo>
                    <a:pt x="172" y="129"/>
                    <a:pt x="172" y="130"/>
                    <a:pt x="172" y="130"/>
                  </a:cubicBezTo>
                  <a:cubicBezTo>
                    <a:pt x="176" y="129"/>
                    <a:pt x="176" y="129"/>
                    <a:pt x="176" y="129"/>
                  </a:cubicBezTo>
                  <a:cubicBezTo>
                    <a:pt x="172" y="129"/>
                    <a:pt x="172" y="129"/>
                    <a:pt x="172" y="129"/>
                  </a:cubicBezTo>
                  <a:cubicBezTo>
                    <a:pt x="176" y="129"/>
                    <a:pt x="176" y="129"/>
                    <a:pt x="176" y="129"/>
                  </a:cubicBezTo>
                  <a:cubicBezTo>
                    <a:pt x="172" y="126"/>
                    <a:pt x="172" y="126"/>
                    <a:pt x="172" y="126"/>
                  </a:cubicBezTo>
                  <a:cubicBezTo>
                    <a:pt x="172" y="127"/>
                    <a:pt x="172" y="128"/>
                    <a:pt x="172" y="129"/>
                  </a:cubicBezTo>
                  <a:cubicBezTo>
                    <a:pt x="176" y="129"/>
                    <a:pt x="176" y="129"/>
                    <a:pt x="176" y="129"/>
                  </a:cubicBezTo>
                  <a:cubicBezTo>
                    <a:pt x="172" y="126"/>
                    <a:pt x="172" y="126"/>
                    <a:pt x="172" y="126"/>
                  </a:cubicBezTo>
                  <a:cubicBezTo>
                    <a:pt x="176" y="129"/>
                    <a:pt x="176" y="129"/>
                    <a:pt x="176" y="129"/>
                  </a:cubicBezTo>
                  <a:cubicBezTo>
                    <a:pt x="178" y="125"/>
                    <a:pt x="178" y="125"/>
                    <a:pt x="178" y="125"/>
                  </a:cubicBezTo>
                  <a:cubicBezTo>
                    <a:pt x="15" y="40"/>
                    <a:pt x="15" y="40"/>
                    <a:pt x="15" y="40"/>
                  </a:cubicBezTo>
                  <a:cubicBezTo>
                    <a:pt x="13" y="39"/>
                    <a:pt x="11" y="40"/>
                    <a:pt x="10" y="42"/>
                  </a:cubicBezTo>
                  <a:cubicBezTo>
                    <a:pt x="9" y="44"/>
                    <a:pt x="9" y="47"/>
                    <a:pt x="11" y="48"/>
                  </a:cubicBezTo>
                  <a:cubicBezTo>
                    <a:pt x="11" y="48"/>
                    <a:pt x="13" y="49"/>
                    <a:pt x="17" y="51"/>
                  </a:cubicBezTo>
                  <a:cubicBezTo>
                    <a:pt x="31" y="60"/>
                    <a:pt x="65" y="80"/>
                    <a:pt x="95" y="99"/>
                  </a:cubicBezTo>
                  <a:cubicBezTo>
                    <a:pt x="110" y="109"/>
                    <a:pt x="124" y="118"/>
                    <a:pt x="135" y="124"/>
                  </a:cubicBezTo>
                  <a:cubicBezTo>
                    <a:pt x="140" y="128"/>
                    <a:pt x="144" y="130"/>
                    <a:pt x="147" y="132"/>
                  </a:cubicBezTo>
                  <a:cubicBezTo>
                    <a:pt x="149" y="133"/>
                    <a:pt x="150" y="134"/>
                    <a:pt x="151" y="135"/>
                  </a:cubicBezTo>
                  <a:cubicBezTo>
                    <a:pt x="151" y="135"/>
                    <a:pt x="151" y="135"/>
                    <a:pt x="151" y="135"/>
                  </a:cubicBezTo>
                  <a:cubicBezTo>
                    <a:pt x="151" y="135"/>
                    <a:pt x="151" y="135"/>
                    <a:pt x="151" y="135"/>
                  </a:cubicBezTo>
                  <a:cubicBezTo>
                    <a:pt x="153" y="133"/>
                    <a:pt x="153" y="133"/>
                    <a:pt x="153" y="133"/>
                  </a:cubicBezTo>
                  <a:cubicBezTo>
                    <a:pt x="151" y="135"/>
                    <a:pt x="151" y="135"/>
                    <a:pt x="151" y="135"/>
                  </a:cubicBezTo>
                  <a:cubicBezTo>
                    <a:pt x="151" y="135"/>
                    <a:pt x="151" y="135"/>
                    <a:pt x="151" y="135"/>
                  </a:cubicBezTo>
                  <a:cubicBezTo>
                    <a:pt x="153" y="133"/>
                    <a:pt x="153" y="133"/>
                    <a:pt x="153" y="133"/>
                  </a:cubicBezTo>
                  <a:cubicBezTo>
                    <a:pt x="151" y="135"/>
                    <a:pt x="151" y="135"/>
                    <a:pt x="151" y="135"/>
                  </a:cubicBezTo>
                  <a:cubicBezTo>
                    <a:pt x="154" y="132"/>
                    <a:pt x="154" y="132"/>
                    <a:pt x="154" y="132"/>
                  </a:cubicBezTo>
                  <a:cubicBezTo>
                    <a:pt x="151" y="134"/>
                    <a:pt x="151" y="134"/>
                    <a:pt x="151" y="134"/>
                  </a:cubicBezTo>
                  <a:cubicBezTo>
                    <a:pt x="151" y="135"/>
                    <a:pt x="151" y="135"/>
                    <a:pt x="151" y="135"/>
                  </a:cubicBezTo>
                  <a:cubicBezTo>
                    <a:pt x="154" y="132"/>
                    <a:pt x="154" y="132"/>
                    <a:pt x="154" y="132"/>
                  </a:cubicBezTo>
                  <a:cubicBezTo>
                    <a:pt x="151" y="134"/>
                    <a:pt x="151" y="134"/>
                    <a:pt x="151" y="134"/>
                  </a:cubicBezTo>
                  <a:cubicBezTo>
                    <a:pt x="154" y="132"/>
                    <a:pt x="154" y="132"/>
                    <a:pt x="154" y="132"/>
                  </a:cubicBezTo>
                  <a:cubicBezTo>
                    <a:pt x="150" y="132"/>
                    <a:pt x="150" y="132"/>
                    <a:pt x="150" y="132"/>
                  </a:cubicBezTo>
                  <a:cubicBezTo>
                    <a:pt x="150" y="133"/>
                    <a:pt x="151" y="134"/>
                    <a:pt x="151" y="134"/>
                  </a:cubicBezTo>
                  <a:cubicBezTo>
                    <a:pt x="154" y="132"/>
                    <a:pt x="154" y="132"/>
                    <a:pt x="154" y="132"/>
                  </a:cubicBezTo>
                  <a:cubicBezTo>
                    <a:pt x="150" y="132"/>
                    <a:pt x="150" y="132"/>
                    <a:pt x="150" y="132"/>
                  </a:cubicBezTo>
                  <a:cubicBezTo>
                    <a:pt x="154" y="132"/>
                    <a:pt x="154" y="132"/>
                    <a:pt x="154" y="132"/>
                  </a:cubicBezTo>
                  <a:cubicBezTo>
                    <a:pt x="151" y="130"/>
                    <a:pt x="151" y="130"/>
                    <a:pt x="151" y="130"/>
                  </a:cubicBezTo>
                  <a:cubicBezTo>
                    <a:pt x="150" y="131"/>
                    <a:pt x="150" y="132"/>
                    <a:pt x="150" y="132"/>
                  </a:cubicBezTo>
                  <a:cubicBezTo>
                    <a:pt x="154" y="132"/>
                    <a:pt x="154" y="132"/>
                    <a:pt x="154" y="132"/>
                  </a:cubicBezTo>
                  <a:cubicBezTo>
                    <a:pt x="151" y="130"/>
                    <a:pt x="151" y="130"/>
                    <a:pt x="151" y="130"/>
                  </a:cubicBezTo>
                  <a:cubicBezTo>
                    <a:pt x="154" y="132"/>
                    <a:pt x="154" y="132"/>
                    <a:pt x="154" y="132"/>
                  </a:cubicBezTo>
                  <a:cubicBezTo>
                    <a:pt x="151" y="130"/>
                    <a:pt x="151" y="130"/>
                    <a:pt x="151" y="130"/>
                  </a:cubicBezTo>
                  <a:cubicBezTo>
                    <a:pt x="154" y="132"/>
                    <a:pt x="154" y="132"/>
                    <a:pt x="154" y="132"/>
                  </a:cubicBezTo>
                  <a:cubicBezTo>
                    <a:pt x="153" y="128"/>
                    <a:pt x="153" y="128"/>
                    <a:pt x="153" y="128"/>
                  </a:cubicBezTo>
                  <a:cubicBezTo>
                    <a:pt x="153" y="128"/>
                    <a:pt x="152" y="129"/>
                    <a:pt x="151" y="130"/>
                  </a:cubicBezTo>
                  <a:cubicBezTo>
                    <a:pt x="154" y="132"/>
                    <a:pt x="154" y="132"/>
                    <a:pt x="154" y="132"/>
                  </a:cubicBezTo>
                  <a:cubicBezTo>
                    <a:pt x="153" y="128"/>
                    <a:pt x="153" y="128"/>
                    <a:pt x="153" y="128"/>
                  </a:cubicBezTo>
                  <a:cubicBezTo>
                    <a:pt x="154" y="131"/>
                    <a:pt x="154" y="131"/>
                    <a:pt x="154" y="131"/>
                  </a:cubicBezTo>
                  <a:cubicBezTo>
                    <a:pt x="154" y="128"/>
                    <a:pt x="154" y="128"/>
                    <a:pt x="154" y="128"/>
                  </a:cubicBezTo>
                  <a:cubicBezTo>
                    <a:pt x="154" y="128"/>
                    <a:pt x="154" y="128"/>
                    <a:pt x="153" y="128"/>
                  </a:cubicBezTo>
                  <a:cubicBezTo>
                    <a:pt x="154" y="131"/>
                    <a:pt x="154" y="131"/>
                    <a:pt x="154" y="131"/>
                  </a:cubicBezTo>
                  <a:cubicBezTo>
                    <a:pt x="154" y="128"/>
                    <a:pt x="154" y="128"/>
                    <a:pt x="154" y="128"/>
                  </a:cubicBezTo>
                  <a:cubicBezTo>
                    <a:pt x="154" y="130"/>
                    <a:pt x="154" y="130"/>
                    <a:pt x="154" y="130"/>
                  </a:cubicBezTo>
                  <a:cubicBezTo>
                    <a:pt x="154" y="128"/>
                    <a:pt x="154" y="128"/>
                    <a:pt x="154" y="128"/>
                  </a:cubicBezTo>
                  <a:cubicBezTo>
                    <a:pt x="154" y="128"/>
                    <a:pt x="154" y="128"/>
                    <a:pt x="154" y="128"/>
                  </a:cubicBezTo>
                  <a:cubicBezTo>
                    <a:pt x="154" y="130"/>
                    <a:pt x="154" y="130"/>
                    <a:pt x="154" y="130"/>
                  </a:cubicBezTo>
                  <a:cubicBezTo>
                    <a:pt x="154" y="128"/>
                    <a:pt x="154" y="128"/>
                    <a:pt x="154" y="128"/>
                  </a:cubicBezTo>
                  <a:cubicBezTo>
                    <a:pt x="154" y="128"/>
                    <a:pt x="153" y="128"/>
                    <a:pt x="152" y="127"/>
                  </a:cubicBezTo>
                  <a:cubicBezTo>
                    <a:pt x="147" y="125"/>
                    <a:pt x="137" y="121"/>
                    <a:pt x="124" y="115"/>
                  </a:cubicBezTo>
                  <a:cubicBezTo>
                    <a:pt x="106" y="106"/>
                    <a:pt x="83" y="95"/>
                    <a:pt x="64" y="86"/>
                  </a:cubicBezTo>
                  <a:cubicBezTo>
                    <a:pt x="55" y="81"/>
                    <a:pt x="47" y="77"/>
                    <a:pt x="41" y="74"/>
                  </a:cubicBezTo>
                  <a:cubicBezTo>
                    <a:pt x="35" y="71"/>
                    <a:pt x="32" y="70"/>
                    <a:pt x="32" y="70"/>
                  </a:cubicBezTo>
                  <a:cubicBezTo>
                    <a:pt x="30" y="69"/>
                    <a:pt x="27" y="69"/>
                    <a:pt x="26" y="71"/>
                  </a:cubicBezTo>
                  <a:cubicBezTo>
                    <a:pt x="25" y="73"/>
                    <a:pt x="26" y="76"/>
                    <a:pt x="28" y="77"/>
                  </a:cubicBezTo>
                  <a:cubicBezTo>
                    <a:pt x="28" y="77"/>
                    <a:pt x="29" y="78"/>
                    <a:pt x="31" y="79"/>
                  </a:cubicBezTo>
                  <a:cubicBezTo>
                    <a:pt x="40" y="84"/>
                    <a:pt x="61" y="97"/>
                    <a:pt x="80" y="108"/>
                  </a:cubicBezTo>
                  <a:cubicBezTo>
                    <a:pt x="89" y="114"/>
                    <a:pt x="98" y="119"/>
                    <a:pt x="105" y="124"/>
                  </a:cubicBezTo>
                  <a:cubicBezTo>
                    <a:pt x="108" y="126"/>
                    <a:pt x="111" y="128"/>
                    <a:pt x="113" y="129"/>
                  </a:cubicBezTo>
                  <a:cubicBezTo>
                    <a:pt x="113" y="130"/>
                    <a:pt x="114" y="130"/>
                    <a:pt x="114" y="131"/>
                  </a:cubicBezTo>
                  <a:cubicBezTo>
                    <a:pt x="114" y="131"/>
                    <a:pt x="114" y="131"/>
                    <a:pt x="114" y="131"/>
                  </a:cubicBezTo>
                  <a:cubicBezTo>
                    <a:pt x="114" y="131"/>
                    <a:pt x="114" y="131"/>
                    <a:pt x="114" y="131"/>
                  </a:cubicBezTo>
                  <a:cubicBezTo>
                    <a:pt x="116" y="129"/>
                    <a:pt x="116" y="129"/>
                    <a:pt x="116" y="129"/>
                  </a:cubicBezTo>
                  <a:cubicBezTo>
                    <a:pt x="114" y="130"/>
                    <a:pt x="114" y="130"/>
                    <a:pt x="114" y="130"/>
                  </a:cubicBezTo>
                  <a:cubicBezTo>
                    <a:pt x="114" y="131"/>
                    <a:pt x="114" y="131"/>
                    <a:pt x="114" y="131"/>
                  </a:cubicBezTo>
                  <a:cubicBezTo>
                    <a:pt x="116" y="129"/>
                    <a:pt x="116" y="129"/>
                    <a:pt x="116" y="129"/>
                  </a:cubicBezTo>
                  <a:cubicBezTo>
                    <a:pt x="114" y="130"/>
                    <a:pt x="114" y="130"/>
                    <a:pt x="114" y="130"/>
                  </a:cubicBezTo>
                  <a:cubicBezTo>
                    <a:pt x="118" y="129"/>
                    <a:pt x="118" y="129"/>
                    <a:pt x="118" y="129"/>
                  </a:cubicBezTo>
                  <a:cubicBezTo>
                    <a:pt x="114" y="129"/>
                    <a:pt x="114" y="129"/>
                    <a:pt x="114" y="129"/>
                  </a:cubicBezTo>
                  <a:cubicBezTo>
                    <a:pt x="114" y="130"/>
                    <a:pt x="114" y="130"/>
                    <a:pt x="114" y="130"/>
                  </a:cubicBezTo>
                  <a:cubicBezTo>
                    <a:pt x="118" y="129"/>
                    <a:pt x="118" y="129"/>
                    <a:pt x="118" y="129"/>
                  </a:cubicBezTo>
                  <a:cubicBezTo>
                    <a:pt x="114" y="129"/>
                    <a:pt x="114" y="129"/>
                    <a:pt x="114" y="129"/>
                  </a:cubicBezTo>
                  <a:cubicBezTo>
                    <a:pt x="118" y="129"/>
                    <a:pt x="118" y="129"/>
                    <a:pt x="118" y="129"/>
                  </a:cubicBezTo>
                  <a:cubicBezTo>
                    <a:pt x="114" y="126"/>
                    <a:pt x="114" y="126"/>
                    <a:pt x="114" y="126"/>
                  </a:cubicBezTo>
                  <a:cubicBezTo>
                    <a:pt x="114" y="127"/>
                    <a:pt x="114" y="128"/>
                    <a:pt x="114" y="129"/>
                  </a:cubicBezTo>
                  <a:cubicBezTo>
                    <a:pt x="118" y="129"/>
                    <a:pt x="118" y="129"/>
                    <a:pt x="118" y="129"/>
                  </a:cubicBezTo>
                  <a:cubicBezTo>
                    <a:pt x="114" y="126"/>
                    <a:pt x="114" y="126"/>
                    <a:pt x="114" y="126"/>
                  </a:cubicBezTo>
                  <a:cubicBezTo>
                    <a:pt x="118" y="129"/>
                    <a:pt x="118" y="129"/>
                    <a:pt x="118" y="129"/>
                  </a:cubicBezTo>
                  <a:cubicBezTo>
                    <a:pt x="115" y="126"/>
                    <a:pt x="115" y="126"/>
                    <a:pt x="115" y="126"/>
                  </a:cubicBezTo>
                  <a:cubicBezTo>
                    <a:pt x="118" y="129"/>
                    <a:pt x="118" y="129"/>
                    <a:pt x="118" y="129"/>
                  </a:cubicBezTo>
                  <a:cubicBezTo>
                    <a:pt x="117" y="125"/>
                    <a:pt x="117" y="125"/>
                    <a:pt x="117" y="125"/>
                  </a:cubicBezTo>
                  <a:cubicBezTo>
                    <a:pt x="116" y="125"/>
                    <a:pt x="115" y="125"/>
                    <a:pt x="115" y="126"/>
                  </a:cubicBezTo>
                  <a:cubicBezTo>
                    <a:pt x="118" y="129"/>
                    <a:pt x="118" y="129"/>
                    <a:pt x="118" y="129"/>
                  </a:cubicBezTo>
                  <a:cubicBezTo>
                    <a:pt x="117" y="125"/>
                    <a:pt x="117" y="125"/>
                    <a:pt x="117" y="125"/>
                  </a:cubicBezTo>
                  <a:cubicBezTo>
                    <a:pt x="118" y="129"/>
                    <a:pt x="118" y="129"/>
                    <a:pt x="118" y="129"/>
                  </a:cubicBezTo>
                  <a:cubicBezTo>
                    <a:pt x="118" y="124"/>
                    <a:pt x="118" y="124"/>
                    <a:pt x="118" y="124"/>
                  </a:cubicBezTo>
                  <a:cubicBezTo>
                    <a:pt x="118" y="124"/>
                    <a:pt x="117" y="124"/>
                    <a:pt x="117" y="125"/>
                  </a:cubicBezTo>
                  <a:cubicBezTo>
                    <a:pt x="118" y="129"/>
                    <a:pt x="118" y="129"/>
                    <a:pt x="118" y="129"/>
                  </a:cubicBezTo>
                  <a:cubicBezTo>
                    <a:pt x="118" y="124"/>
                    <a:pt x="118" y="124"/>
                    <a:pt x="118" y="124"/>
                  </a:cubicBezTo>
                  <a:cubicBezTo>
                    <a:pt x="118" y="128"/>
                    <a:pt x="118" y="128"/>
                    <a:pt x="118" y="128"/>
                  </a:cubicBezTo>
                  <a:cubicBezTo>
                    <a:pt x="119" y="124"/>
                    <a:pt x="119" y="124"/>
                    <a:pt x="119" y="124"/>
                  </a:cubicBezTo>
                  <a:cubicBezTo>
                    <a:pt x="119" y="124"/>
                    <a:pt x="119" y="124"/>
                    <a:pt x="118" y="124"/>
                  </a:cubicBezTo>
                  <a:cubicBezTo>
                    <a:pt x="118" y="128"/>
                    <a:pt x="118" y="128"/>
                    <a:pt x="118" y="128"/>
                  </a:cubicBezTo>
                  <a:cubicBezTo>
                    <a:pt x="119" y="124"/>
                    <a:pt x="119" y="124"/>
                    <a:pt x="119" y="124"/>
                  </a:cubicBezTo>
                  <a:cubicBezTo>
                    <a:pt x="118" y="126"/>
                    <a:pt x="118" y="126"/>
                    <a:pt x="118" y="126"/>
                  </a:cubicBezTo>
                  <a:cubicBezTo>
                    <a:pt x="119" y="124"/>
                    <a:pt x="119" y="124"/>
                    <a:pt x="119" y="124"/>
                  </a:cubicBezTo>
                  <a:cubicBezTo>
                    <a:pt x="119" y="124"/>
                    <a:pt x="119" y="124"/>
                    <a:pt x="119" y="124"/>
                  </a:cubicBezTo>
                  <a:cubicBezTo>
                    <a:pt x="118" y="126"/>
                    <a:pt x="118" y="126"/>
                    <a:pt x="118" y="126"/>
                  </a:cubicBezTo>
                  <a:cubicBezTo>
                    <a:pt x="119" y="124"/>
                    <a:pt x="119" y="124"/>
                    <a:pt x="119" y="124"/>
                  </a:cubicBezTo>
                  <a:cubicBezTo>
                    <a:pt x="119" y="124"/>
                    <a:pt x="118" y="124"/>
                    <a:pt x="118" y="124"/>
                  </a:cubicBezTo>
                  <a:cubicBezTo>
                    <a:pt x="115" y="123"/>
                    <a:pt x="109" y="121"/>
                    <a:pt x="102" y="118"/>
                  </a:cubicBezTo>
                  <a:cubicBezTo>
                    <a:pt x="92" y="114"/>
                    <a:pt x="78" y="108"/>
                    <a:pt x="68" y="103"/>
                  </a:cubicBezTo>
                  <a:cubicBezTo>
                    <a:pt x="62" y="101"/>
                    <a:pt x="58" y="99"/>
                    <a:pt x="54" y="98"/>
                  </a:cubicBezTo>
                  <a:cubicBezTo>
                    <a:pt x="51" y="96"/>
                    <a:pt x="49" y="96"/>
                    <a:pt x="49" y="96"/>
                  </a:cubicBezTo>
                  <a:cubicBezTo>
                    <a:pt x="48" y="95"/>
                    <a:pt x="46" y="95"/>
                    <a:pt x="45" y="96"/>
                  </a:cubicBezTo>
                  <a:cubicBezTo>
                    <a:pt x="44" y="97"/>
                    <a:pt x="43" y="98"/>
                    <a:pt x="43" y="99"/>
                  </a:cubicBezTo>
                  <a:cubicBezTo>
                    <a:pt x="43" y="101"/>
                    <a:pt x="44" y="101"/>
                    <a:pt x="44" y="102"/>
                  </a:cubicBezTo>
                  <a:cubicBezTo>
                    <a:pt x="44" y="102"/>
                    <a:pt x="44" y="103"/>
                    <a:pt x="44" y="103"/>
                  </a:cubicBezTo>
                  <a:cubicBezTo>
                    <a:pt x="45" y="103"/>
                    <a:pt x="45" y="103"/>
                    <a:pt x="45" y="103"/>
                  </a:cubicBezTo>
                  <a:cubicBezTo>
                    <a:pt x="45" y="103"/>
                    <a:pt x="46" y="103"/>
                    <a:pt x="46" y="104"/>
                  </a:cubicBezTo>
                  <a:cubicBezTo>
                    <a:pt x="49" y="105"/>
                    <a:pt x="58" y="111"/>
                    <a:pt x="67" y="116"/>
                  </a:cubicBezTo>
                  <a:cubicBezTo>
                    <a:pt x="71" y="119"/>
                    <a:pt x="75" y="121"/>
                    <a:pt x="78" y="123"/>
                  </a:cubicBezTo>
                  <a:cubicBezTo>
                    <a:pt x="80" y="124"/>
                    <a:pt x="81" y="125"/>
                    <a:pt x="82" y="125"/>
                  </a:cubicBezTo>
                  <a:cubicBezTo>
                    <a:pt x="82" y="126"/>
                    <a:pt x="82" y="126"/>
                    <a:pt x="82" y="126"/>
                  </a:cubicBezTo>
                  <a:cubicBezTo>
                    <a:pt x="83" y="125"/>
                    <a:pt x="83" y="125"/>
                    <a:pt x="83" y="125"/>
                  </a:cubicBezTo>
                  <a:cubicBezTo>
                    <a:pt x="82" y="126"/>
                    <a:pt x="82" y="126"/>
                    <a:pt x="82" y="126"/>
                  </a:cubicBezTo>
                  <a:cubicBezTo>
                    <a:pt x="82" y="126"/>
                    <a:pt x="82" y="126"/>
                    <a:pt x="82" y="126"/>
                  </a:cubicBezTo>
                  <a:cubicBezTo>
                    <a:pt x="83" y="125"/>
                    <a:pt x="83" y="125"/>
                    <a:pt x="83" y="125"/>
                  </a:cubicBezTo>
                  <a:cubicBezTo>
                    <a:pt x="82" y="126"/>
                    <a:pt x="82" y="126"/>
                    <a:pt x="82" y="126"/>
                  </a:cubicBezTo>
                  <a:cubicBezTo>
                    <a:pt x="84" y="124"/>
                    <a:pt x="84" y="124"/>
                    <a:pt x="84" y="124"/>
                  </a:cubicBezTo>
                  <a:cubicBezTo>
                    <a:pt x="82" y="126"/>
                    <a:pt x="82" y="126"/>
                    <a:pt x="82" y="126"/>
                  </a:cubicBezTo>
                  <a:cubicBezTo>
                    <a:pt x="82" y="126"/>
                    <a:pt x="82" y="126"/>
                    <a:pt x="82" y="126"/>
                  </a:cubicBezTo>
                  <a:cubicBezTo>
                    <a:pt x="84" y="124"/>
                    <a:pt x="84" y="124"/>
                    <a:pt x="84" y="124"/>
                  </a:cubicBezTo>
                  <a:cubicBezTo>
                    <a:pt x="82" y="126"/>
                    <a:pt x="82" y="126"/>
                    <a:pt x="82" y="126"/>
                  </a:cubicBezTo>
                  <a:cubicBezTo>
                    <a:pt x="85" y="123"/>
                    <a:pt x="85" y="123"/>
                    <a:pt x="85" y="123"/>
                  </a:cubicBezTo>
                  <a:cubicBezTo>
                    <a:pt x="81" y="125"/>
                    <a:pt x="81" y="125"/>
                    <a:pt x="81" y="125"/>
                  </a:cubicBezTo>
                  <a:cubicBezTo>
                    <a:pt x="82" y="126"/>
                    <a:pt x="82" y="126"/>
                    <a:pt x="82" y="126"/>
                  </a:cubicBezTo>
                  <a:cubicBezTo>
                    <a:pt x="85" y="123"/>
                    <a:pt x="85" y="123"/>
                    <a:pt x="85" y="123"/>
                  </a:cubicBezTo>
                  <a:cubicBezTo>
                    <a:pt x="81" y="125"/>
                    <a:pt x="81" y="125"/>
                    <a:pt x="81" y="125"/>
                  </a:cubicBezTo>
                  <a:cubicBezTo>
                    <a:pt x="85" y="123"/>
                    <a:pt x="85" y="123"/>
                    <a:pt x="85" y="123"/>
                  </a:cubicBezTo>
                  <a:cubicBezTo>
                    <a:pt x="81" y="123"/>
                    <a:pt x="81" y="123"/>
                    <a:pt x="81" y="123"/>
                  </a:cubicBezTo>
                  <a:cubicBezTo>
                    <a:pt x="81" y="124"/>
                    <a:pt x="81" y="125"/>
                    <a:pt x="81" y="125"/>
                  </a:cubicBezTo>
                  <a:cubicBezTo>
                    <a:pt x="85" y="123"/>
                    <a:pt x="85" y="123"/>
                    <a:pt x="85" y="123"/>
                  </a:cubicBezTo>
                  <a:cubicBezTo>
                    <a:pt x="81" y="123"/>
                    <a:pt x="81" y="123"/>
                    <a:pt x="81" y="123"/>
                  </a:cubicBezTo>
                  <a:cubicBezTo>
                    <a:pt x="85" y="123"/>
                    <a:pt x="85" y="123"/>
                    <a:pt x="85" y="123"/>
                  </a:cubicBezTo>
                  <a:cubicBezTo>
                    <a:pt x="82" y="121"/>
                    <a:pt x="82" y="121"/>
                    <a:pt x="82" y="121"/>
                  </a:cubicBezTo>
                  <a:cubicBezTo>
                    <a:pt x="81" y="122"/>
                    <a:pt x="81" y="123"/>
                    <a:pt x="81" y="123"/>
                  </a:cubicBezTo>
                  <a:cubicBezTo>
                    <a:pt x="85" y="123"/>
                    <a:pt x="85" y="123"/>
                    <a:pt x="85" y="123"/>
                  </a:cubicBezTo>
                  <a:cubicBezTo>
                    <a:pt x="82" y="121"/>
                    <a:pt x="82" y="121"/>
                    <a:pt x="82" y="121"/>
                  </a:cubicBezTo>
                  <a:cubicBezTo>
                    <a:pt x="81" y="123"/>
                    <a:pt x="81" y="126"/>
                    <a:pt x="83" y="127"/>
                  </a:cubicBezTo>
                  <a:cubicBezTo>
                    <a:pt x="85" y="128"/>
                    <a:pt x="88" y="128"/>
                    <a:pt x="89"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97" name="Freeform 129">
              <a:extLst>
                <a:ext uri="{FF2B5EF4-FFF2-40B4-BE49-F238E27FC236}">
                  <a16:creationId xmlns:a16="http://schemas.microsoft.com/office/drawing/2014/main" id="{51AD35DE-FFB4-44E3-BEAF-AB5712DC34CF}"/>
                </a:ext>
              </a:extLst>
            </p:cNvPr>
            <p:cNvSpPr>
              <a:spLocks/>
            </p:cNvSpPr>
            <p:nvPr/>
          </p:nvSpPr>
          <p:spPr bwMode="auto">
            <a:xfrm>
              <a:off x="4000637" y="2124186"/>
              <a:ext cx="531813" cy="871538"/>
            </a:xfrm>
            <a:custGeom>
              <a:avLst/>
              <a:gdLst>
                <a:gd name="T0" fmla="*/ 81 w 338"/>
                <a:gd name="T1" fmla="*/ 523 h 554"/>
                <a:gd name="T2" fmla="*/ 74 w 338"/>
                <a:gd name="T3" fmla="*/ 501 h 554"/>
                <a:gd name="T4" fmla="*/ 31 w 338"/>
                <a:gd name="T5" fmla="*/ 482 h 554"/>
                <a:gd name="T6" fmla="*/ 39 w 338"/>
                <a:gd name="T7" fmla="*/ 465 h 554"/>
                <a:gd name="T8" fmla="*/ 36 w 338"/>
                <a:gd name="T9" fmla="*/ 470 h 554"/>
                <a:gd name="T10" fmla="*/ 52 w 338"/>
                <a:gd name="T11" fmla="*/ 457 h 554"/>
                <a:gd name="T12" fmla="*/ 53 w 338"/>
                <a:gd name="T13" fmla="*/ 439 h 554"/>
                <a:gd name="T14" fmla="*/ 195 w 338"/>
                <a:gd name="T15" fmla="*/ 476 h 554"/>
                <a:gd name="T16" fmla="*/ 208 w 338"/>
                <a:gd name="T17" fmla="*/ 464 h 554"/>
                <a:gd name="T18" fmla="*/ 272 w 338"/>
                <a:gd name="T19" fmla="*/ 492 h 554"/>
                <a:gd name="T20" fmla="*/ 223 w 338"/>
                <a:gd name="T21" fmla="*/ 458 h 554"/>
                <a:gd name="T22" fmla="*/ 233 w 338"/>
                <a:gd name="T23" fmla="*/ 443 h 554"/>
                <a:gd name="T24" fmla="*/ 247 w 338"/>
                <a:gd name="T25" fmla="*/ 421 h 554"/>
                <a:gd name="T26" fmla="*/ 251 w 338"/>
                <a:gd name="T27" fmla="*/ 398 h 554"/>
                <a:gd name="T28" fmla="*/ 248 w 338"/>
                <a:gd name="T29" fmla="*/ 403 h 554"/>
                <a:gd name="T30" fmla="*/ 250 w 338"/>
                <a:gd name="T31" fmla="*/ 382 h 554"/>
                <a:gd name="T32" fmla="*/ 258 w 338"/>
                <a:gd name="T33" fmla="*/ 366 h 554"/>
                <a:gd name="T34" fmla="*/ 254 w 338"/>
                <a:gd name="T35" fmla="*/ 370 h 554"/>
                <a:gd name="T36" fmla="*/ 261 w 338"/>
                <a:gd name="T37" fmla="*/ 337 h 554"/>
                <a:gd name="T38" fmla="*/ 263 w 338"/>
                <a:gd name="T39" fmla="*/ 321 h 554"/>
                <a:gd name="T40" fmla="*/ 266 w 338"/>
                <a:gd name="T41" fmla="*/ 296 h 554"/>
                <a:gd name="T42" fmla="*/ 264 w 338"/>
                <a:gd name="T43" fmla="*/ 300 h 554"/>
                <a:gd name="T44" fmla="*/ 331 w 338"/>
                <a:gd name="T45" fmla="*/ 329 h 554"/>
                <a:gd name="T46" fmla="*/ 256 w 338"/>
                <a:gd name="T47" fmla="*/ 267 h 554"/>
                <a:gd name="T48" fmla="*/ 277 w 338"/>
                <a:gd name="T49" fmla="*/ 257 h 554"/>
                <a:gd name="T50" fmla="*/ 332 w 338"/>
                <a:gd name="T51" fmla="*/ 257 h 554"/>
                <a:gd name="T52" fmla="*/ 244 w 338"/>
                <a:gd name="T53" fmla="*/ 211 h 554"/>
                <a:gd name="T54" fmla="*/ 323 w 338"/>
                <a:gd name="T55" fmla="*/ 228 h 554"/>
                <a:gd name="T56" fmla="*/ 318 w 338"/>
                <a:gd name="T57" fmla="*/ 206 h 554"/>
                <a:gd name="T58" fmla="*/ 34 w 338"/>
                <a:gd name="T59" fmla="*/ 7 h 554"/>
                <a:gd name="T60" fmla="*/ 68 w 338"/>
                <a:gd name="T61" fmla="*/ 13 h 554"/>
                <a:gd name="T62" fmla="*/ 112 w 338"/>
                <a:gd name="T63" fmla="*/ 12 h 554"/>
                <a:gd name="T64" fmla="*/ 273 w 338"/>
                <a:gd name="T65" fmla="*/ 119 h 554"/>
                <a:gd name="T66" fmla="*/ 37 w 338"/>
                <a:gd name="T67" fmla="*/ 3 h 554"/>
                <a:gd name="T68" fmla="*/ 310 w 338"/>
                <a:gd name="T69" fmla="*/ 179 h 554"/>
                <a:gd name="T70" fmla="*/ 316 w 338"/>
                <a:gd name="T71" fmla="*/ 198 h 554"/>
                <a:gd name="T72" fmla="*/ 322 w 338"/>
                <a:gd name="T73" fmla="*/ 220 h 554"/>
                <a:gd name="T74" fmla="*/ 243 w 338"/>
                <a:gd name="T75" fmla="*/ 207 h 554"/>
                <a:gd name="T76" fmla="*/ 328 w 338"/>
                <a:gd name="T77" fmla="*/ 298 h 554"/>
                <a:gd name="T78" fmla="*/ 332 w 338"/>
                <a:gd name="T79" fmla="*/ 295 h 554"/>
                <a:gd name="T80" fmla="*/ 328 w 338"/>
                <a:gd name="T81" fmla="*/ 312 h 554"/>
                <a:gd name="T82" fmla="*/ 331 w 338"/>
                <a:gd name="T83" fmla="*/ 308 h 554"/>
                <a:gd name="T84" fmla="*/ 326 w 338"/>
                <a:gd name="T85" fmla="*/ 322 h 554"/>
                <a:gd name="T86" fmla="*/ 262 w 338"/>
                <a:gd name="T87" fmla="*/ 296 h 554"/>
                <a:gd name="T88" fmla="*/ 326 w 338"/>
                <a:gd name="T89" fmla="*/ 339 h 554"/>
                <a:gd name="T90" fmla="*/ 259 w 338"/>
                <a:gd name="T91" fmla="*/ 321 h 554"/>
                <a:gd name="T92" fmla="*/ 325 w 338"/>
                <a:gd name="T93" fmla="*/ 392 h 554"/>
                <a:gd name="T94" fmla="*/ 252 w 338"/>
                <a:gd name="T95" fmla="*/ 372 h 554"/>
                <a:gd name="T96" fmla="*/ 318 w 338"/>
                <a:gd name="T97" fmla="*/ 406 h 554"/>
                <a:gd name="T98" fmla="*/ 299 w 338"/>
                <a:gd name="T99" fmla="*/ 417 h 554"/>
                <a:gd name="T100" fmla="*/ 245 w 338"/>
                <a:gd name="T101" fmla="*/ 404 h 554"/>
                <a:gd name="T102" fmla="*/ 248 w 338"/>
                <a:gd name="T103" fmla="*/ 413 h 554"/>
                <a:gd name="T104" fmla="*/ 285 w 338"/>
                <a:gd name="T105" fmla="*/ 470 h 554"/>
                <a:gd name="T106" fmla="*/ 270 w 338"/>
                <a:gd name="T107" fmla="*/ 490 h 554"/>
                <a:gd name="T108" fmla="*/ 273 w 338"/>
                <a:gd name="T109" fmla="*/ 484 h 554"/>
                <a:gd name="T110" fmla="*/ 262 w 338"/>
                <a:gd name="T111" fmla="*/ 497 h 554"/>
                <a:gd name="T112" fmla="*/ 230 w 338"/>
                <a:gd name="T113" fmla="*/ 514 h 554"/>
                <a:gd name="T114" fmla="*/ 45 w 338"/>
                <a:gd name="T115" fmla="*/ 441 h 554"/>
                <a:gd name="T116" fmla="*/ 51 w 338"/>
                <a:gd name="T117" fmla="*/ 451 h 554"/>
                <a:gd name="T118" fmla="*/ 164 w 338"/>
                <a:gd name="T119" fmla="*/ 546 h 554"/>
                <a:gd name="T120" fmla="*/ 26 w 338"/>
                <a:gd name="T121" fmla="*/ 478 h 554"/>
                <a:gd name="T122" fmla="*/ 71 w 338"/>
                <a:gd name="T123" fmla="*/ 521 h 554"/>
                <a:gd name="T124" fmla="*/ 74 w 338"/>
                <a:gd name="T125" fmla="*/ 55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8" h="554">
                  <a:moveTo>
                    <a:pt x="81" y="545"/>
                  </a:moveTo>
                  <a:cubicBezTo>
                    <a:pt x="78" y="543"/>
                    <a:pt x="78" y="543"/>
                    <a:pt x="78" y="543"/>
                  </a:cubicBezTo>
                  <a:cubicBezTo>
                    <a:pt x="76" y="547"/>
                    <a:pt x="76" y="547"/>
                    <a:pt x="76" y="547"/>
                  </a:cubicBezTo>
                  <a:cubicBezTo>
                    <a:pt x="80" y="549"/>
                    <a:pt x="80" y="549"/>
                    <a:pt x="80" y="549"/>
                  </a:cubicBezTo>
                  <a:cubicBezTo>
                    <a:pt x="76" y="547"/>
                    <a:pt x="76" y="547"/>
                    <a:pt x="76" y="547"/>
                  </a:cubicBezTo>
                  <a:cubicBezTo>
                    <a:pt x="78" y="551"/>
                    <a:pt x="78" y="551"/>
                    <a:pt x="78" y="551"/>
                  </a:cubicBezTo>
                  <a:cubicBezTo>
                    <a:pt x="79" y="551"/>
                    <a:pt x="79" y="550"/>
                    <a:pt x="80" y="549"/>
                  </a:cubicBezTo>
                  <a:cubicBezTo>
                    <a:pt x="76" y="547"/>
                    <a:pt x="76" y="547"/>
                    <a:pt x="76" y="547"/>
                  </a:cubicBezTo>
                  <a:cubicBezTo>
                    <a:pt x="78" y="551"/>
                    <a:pt x="78" y="551"/>
                    <a:pt x="78" y="551"/>
                  </a:cubicBezTo>
                  <a:cubicBezTo>
                    <a:pt x="76" y="547"/>
                    <a:pt x="76" y="547"/>
                    <a:pt x="76" y="547"/>
                  </a:cubicBezTo>
                  <a:cubicBezTo>
                    <a:pt x="77" y="551"/>
                    <a:pt x="77" y="551"/>
                    <a:pt x="77" y="551"/>
                  </a:cubicBezTo>
                  <a:cubicBezTo>
                    <a:pt x="77" y="551"/>
                    <a:pt x="78" y="551"/>
                    <a:pt x="78" y="551"/>
                  </a:cubicBezTo>
                  <a:cubicBezTo>
                    <a:pt x="76" y="547"/>
                    <a:pt x="76" y="547"/>
                    <a:pt x="76" y="547"/>
                  </a:cubicBezTo>
                  <a:cubicBezTo>
                    <a:pt x="77" y="551"/>
                    <a:pt x="77" y="551"/>
                    <a:pt x="77" y="551"/>
                  </a:cubicBezTo>
                  <a:cubicBezTo>
                    <a:pt x="77" y="549"/>
                    <a:pt x="77" y="549"/>
                    <a:pt x="77" y="549"/>
                  </a:cubicBezTo>
                  <a:cubicBezTo>
                    <a:pt x="77" y="551"/>
                    <a:pt x="77" y="551"/>
                    <a:pt x="77" y="551"/>
                  </a:cubicBezTo>
                  <a:cubicBezTo>
                    <a:pt x="77" y="551"/>
                    <a:pt x="77" y="551"/>
                    <a:pt x="77" y="551"/>
                  </a:cubicBezTo>
                  <a:cubicBezTo>
                    <a:pt x="77" y="549"/>
                    <a:pt x="77" y="549"/>
                    <a:pt x="77" y="549"/>
                  </a:cubicBezTo>
                  <a:cubicBezTo>
                    <a:pt x="77" y="551"/>
                    <a:pt x="77" y="551"/>
                    <a:pt x="77" y="551"/>
                  </a:cubicBezTo>
                  <a:cubicBezTo>
                    <a:pt x="77" y="551"/>
                    <a:pt x="77" y="551"/>
                    <a:pt x="77" y="551"/>
                  </a:cubicBezTo>
                  <a:cubicBezTo>
                    <a:pt x="78" y="551"/>
                    <a:pt x="81" y="551"/>
                    <a:pt x="84" y="552"/>
                  </a:cubicBezTo>
                  <a:cubicBezTo>
                    <a:pt x="90" y="552"/>
                    <a:pt x="96" y="553"/>
                    <a:pt x="102" y="553"/>
                  </a:cubicBezTo>
                  <a:cubicBezTo>
                    <a:pt x="105" y="554"/>
                    <a:pt x="108" y="554"/>
                    <a:pt x="110" y="554"/>
                  </a:cubicBezTo>
                  <a:cubicBezTo>
                    <a:pt x="113" y="554"/>
                    <a:pt x="114" y="554"/>
                    <a:pt x="115" y="554"/>
                  </a:cubicBezTo>
                  <a:cubicBezTo>
                    <a:pt x="116" y="554"/>
                    <a:pt x="116" y="554"/>
                    <a:pt x="116" y="554"/>
                  </a:cubicBezTo>
                  <a:cubicBezTo>
                    <a:pt x="117" y="554"/>
                    <a:pt x="117" y="554"/>
                    <a:pt x="117" y="554"/>
                  </a:cubicBezTo>
                  <a:cubicBezTo>
                    <a:pt x="117" y="554"/>
                    <a:pt x="118" y="554"/>
                    <a:pt x="118" y="554"/>
                  </a:cubicBezTo>
                  <a:cubicBezTo>
                    <a:pt x="119" y="553"/>
                    <a:pt x="119" y="553"/>
                    <a:pt x="120" y="552"/>
                  </a:cubicBezTo>
                  <a:cubicBezTo>
                    <a:pt x="120" y="551"/>
                    <a:pt x="121" y="550"/>
                    <a:pt x="120" y="549"/>
                  </a:cubicBezTo>
                  <a:cubicBezTo>
                    <a:pt x="120" y="548"/>
                    <a:pt x="119" y="547"/>
                    <a:pt x="118" y="546"/>
                  </a:cubicBezTo>
                  <a:cubicBezTo>
                    <a:pt x="118" y="546"/>
                    <a:pt x="116" y="545"/>
                    <a:pt x="112" y="542"/>
                  </a:cubicBezTo>
                  <a:cubicBezTo>
                    <a:pt x="106" y="539"/>
                    <a:pt x="97" y="534"/>
                    <a:pt x="90" y="529"/>
                  </a:cubicBezTo>
                  <a:cubicBezTo>
                    <a:pt x="86" y="527"/>
                    <a:pt x="83" y="525"/>
                    <a:pt x="81" y="523"/>
                  </a:cubicBezTo>
                  <a:cubicBezTo>
                    <a:pt x="80" y="523"/>
                    <a:pt x="79" y="522"/>
                    <a:pt x="78" y="521"/>
                  </a:cubicBezTo>
                  <a:cubicBezTo>
                    <a:pt x="78" y="521"/>
                    <a:pt x="78" y="521"/>
                    <a:pt x="78" y="521"/>
                  </a:cubicBezTo>
                  <a:cubicBezTo>
                    <a:pt x="78" y="521"/>
                    <a:pt x="78" y="521"/>
                    <a:pt x="78" y="521"/>
                  </a:cubicBezTo>
                  <a:cubicBezTo>
                    <a:pt x="76" y="523"/>
                    <a:pt x="76" y="523"/>
                    <a:pt x="76" y="523"/>
                  </a:cubicBezTo>
                  <a:cubicBezTo>
                    <a:pt x="78" y="521"/>
                    <a:pt x="78" y="521"/>
                    <a:pt x="78" y="521"/>
                  </a:cubicBezTo>
                  <a:cubicBezTo>
                    <a:pt x="78" y="521"/>
                    <a:pt x="78" y="521"/>
                    <a:pt x="78" y="521"/>
                  </a:cubicBezTo>
                  <a:cubicBezTo>
                    <a:pt x="76" y="523"/>
                    <a:pt x="76" y="523"/>
                    <a:pt x="76" y="523"/>
                  </a:cubicBezTo>
                  <a:cubicBezTo>
                    <a:pt x="78" y="521"/>
                    <a:pt x="78" y="521"/>
                    <a:pt x="78" y="521"/>
                  </a:cubicBezTo>
                  <a:cubicBezTo>
                    <a:pt x="75" y="524"/>
                    <a:pt x="75" y="524"/>
                    <a:pt x="75" y="524"/>
                  </a:cubicBezTo>
                  <a:cubicBezTo>
                    <a:pt x="78" y="522"/>
                    <a:pt x="78" y="522"/>
                    <a:pt x="78" y="522"/>
                  </a:cubicBezTo>
                  <a:cubicBezTo>
                    <a:pt x="78" y="521"/>
                    <a:pt x="78" y="521"/>
                    <a:pt x="78" y="521"/>
                  </a:cubicBezTo>
                  <a:cubicBezTo>
                    <a:pt x="75" y="524"/>
                    <a:pt x="75" y="524"/>
                    <a:pt x="75" y="524"/>
                  </a:cubicBezTo>
                  <a:cubicBezTo>
                    <a:pt x="78" y="522"/>
                    <a:pt x="78" y="522"/>
                    <a:pt x="78" y="522"/>
                  </a:cubicBezTo>
                  <a:cubicBezTo>
                    <a:pt x="75" y="524"/>
                    <a:pt x="75" y="524"/>
                    <a:pt x="75" y="524"/>
                  </a:cubicBezTo>
                  <a:cubicBezTo>
                    <a:pt x="79" y="524"/>
                    <a:pt x="79" y="524"/>
                    <a:pt x="79" y="524"/>
                  </a:cubicBezTo>
                  <a:cubicBezTo>
                    <a:pt x="79" y="523"/>
                    <a:pt x="79" y="522"/>
                    <a:pt x="78" y="522"/>
                  </a:cubicBezTo>
                  <a:cubicBezTo>
                    <a:pt x="75" y="524"/>
                    <a:pt x="75" y="524"/>
                    <a:pt x="75" y="524"/>
                  </a:cubicBezTo>
                  <a:cubicBezTo>
                    <a:pt x="79" y="524"/>
                    <a:pt x="79" y="524"/>
                    <a:pt x="79" y="524"/>
                  </a:cubicBezTo>
                  <a:cubicBezTo>
                    <a:pt x="75" y="524"/>
                    <a:pt x="75" y="524"/>
                    <a:pt x="75" y="524"/>
                  </a:cubicBezTo>
                  <a:cubicBezTo>
                    <a:pt x="78" y="526"/>
                    <a:pt x="78" y="526"/>
                    <a:pt x="78" y="526"/>
                  </a:cubicBezTo>
                  <a:cubicBezTo>
                    <a:pt x="79" y="525"/>
                    <a:pt x="79" y="524"/>
                    <a:pt x="79" y="524"/>
                  </a:cubicBezTo>
                  <a:cubicBezTo>
                    <a:pt x="75" y="524"/>
                    <a:pt x="75" y="524"/>
                    <a:pt x="75" y="524"/>
                  </a:cubicBezTo>
                  <a:cubicBezTo>
                    <a:pt x="78" y="526"/>
                    <a:pt x="78" y="526"/>
                    <a:pt x="78" y="526"/>
                  </a:cubicBezTo>
                  <a:cubicBezTo>
                    <a:pt x="75" y="524"/>
                    <a:pt x="75" y="524"/>
                    <a:pt x="75" y="524"/>
                  </a:cubicBezTo>
                  <a:cubicBezTo>
                    <a:pt x="73" y="528"/>
                    <a:pt x="73" y="528"/>
                    <a:pt x="73" y="528"/>
                  </a:cubicBezTo>
                  <a:cubicBezTo>
                    <a:pt x="139" y="550"/>
                    <a:pt x="139" y="550"/>
                    <a:pt x="139" y="550"/>
                  </a:cubicBezTo>
                  <a:cubicBezTo>
                    <a:pt x="141" y="551"/>
                    <a:pt x="143" y="550"/>
                    <a:pt x="144" y="549"/>
                  </a:cubicBezTo>
                  <a:cubicBezTo>
                    <a:pt x="144" y="548"/>
                    <a:pt x="145" y="547"/>
                    <a:pt x="145" y="546"/>
                  </a:cubicBezTo>
                  <a:cubicBezTo>
                    <a:pt x="145" y="545"/>
                    <a:pt x="144" y="545"/>
                    <a:pt x="144" y="544"/>
                  </a:cubicBezTo>
                  <a:cubicBezTo>
                    <a:pt x="144" y="544"/>
                    <a:pt x="144" y="543"/>
                    <a:pt x="143" y="543"/>
                  </a:cubicBezTo>
                  <a:cubicBezTo>
                    <a:pt x="143" y="543"/>
                    <a:pt x="143" y="542"/>
                    <a:pt x="142" y="542"/>
                  </a:cubicBezTo>
                  <a:cubicBezTo>
                    <a:pt x="140" y="541"/>
                    <a:pt x="138" y="539"/>
                    <a:pt x="134" y="537"/>
                  </a:cubicBezTo>
                  <a:cubicBezTo>
                    <a:pt x="121" y="529"/>
                    <a:pt x="96" y="514"/>
                    <a:pt x="74" y="501"/>
                  </a:cubicBezTo>
                  <a:cubicBezTo>
                    <a:pt x="63" y="495"/>
                    <a:pt x="52" y="488"/>
                    <a:pt x="45" y="484"/>
                  </a:cubicBezTo>
                  <a:cubicBezTo>
                    <a:pt x="41" y="481"/>
                    <a:pt x="38" y="479"/>
                    <a:pt x="37" y="478"/>
                  </a:cubicBezTo>
                  <a:cubicBezTo>
                    <a:pt x="36" y="477"/>
                    <a:pt x="35" y="476"/>
                    <a:pt x="34" y="476"/>
                  </a:cubicBezTo>
                  <a:cubicBezTo>
                    <a:pt x="34" y="476"/>
                    <a:pt x="34" y="476"/>
                    <a:pt x="34" y="476"/>
                  </a:cubicBezTo>
                  <a:cubicBezTo>
                    <a:pt x="34" y="476"/>
                    <a:pt x="34" y="476"/>
                    <a:pt x="34" y="476"/>
                  </a:cubicBezTo>
                  <a:cubicBezTo>
                    <a:pt x="33" y="477"/>
                    <a:pt x="33" y="477"/>
                    <a:pt x="33" y="477"/>
                  </a:cubicBezTo>
                  <a:cubicBezTo>
                    <a:pt x="35" y="476"/>
                    <a:pt x="35" y="476"/>
                    <a:pt x="35" y="476"/>
                  </a:cubicBezTo>
                  <a:cubicBezTo>
                    <a:pt x="34" y="476"/>
                    <a:pt x="34" y="476"/>
                    <a:pt x="34" y="476"/>
                  </a:cubicBezTo>
                  <a:cubicBezTo>
                    <a:pt x="33" y="477"/>
                    <a:pt x="33" y="477"/>
                    <a:pt x="33" y="477"/>
                  </a:cubicBezTo>
                  <a:cubicBezTo>
                    <a:pt x="35" y="476"/>
                    <a:pt x="35" y="476"/>
                    <a:pt x="35" y="476"/>
                  </a:cubicBezTo>
                  <a:cubicBezTo>
                    <a:pt x="31" y="478"/>
                    <a:pt x="31" y="478"/>
                    <a:pt x="31" y="478"/>
                  </a:cubicBezTo>
                  <a:cubicBezTo>
                    <a:pt x="35" y="478"/>
                    <a:pt x="35" y="478"/>
                    <a:pt x="35" y="478"/>
                  </a:cubicBezTo>
                  <a:cubicBezTo>
                    <a:pt x="35" y="477"/>
                    <a:pt x="35" y="477"/>
                    <a:pt x="35" y="476"/>
                  </a:cubicBezTo>
                  <a:cubicBezTo>
                    <a:pt x="31" y="478"/>
                    <a:pt x="31" y="478"/>
                    <a:pt x="31" y="478"/>
                  </a:cubicBezTo>
                  <a:cubicBezTo>
                    <a:pt x="35" y="478"/>
                    <a:pt x="35" y="478"/>
                    <a:pt x="35" y="478"/>
                  </a:cubicBezTo>
                  <a:cubicBezTo>
                    <a:pt x="31" y="478"/>
                    <a:pt x="31" y="478"/>
                    <a:pt x="31" y="478"/>
                  </a:cubicBezTo>
                  <a:cubicBezTo>
                    <a:pt x="34" y="480"/>
                    <a:pt x="34" y="480"/>
                    <a:pt x="34" y="480"/>
                  </a:cubicBezTo>
                  <a:cubicBezTo>
                    <a:pt x="35" y="479"/>
                    <a:pt x="35" y="479"/>
                    <a:pt x="35" y="478"/>
                  </a:cubicBezTo>
                  <a:cubicBezTo>
                    <a:pt x="31" y="478"/>
                    <a:pt x="31" y="478"/>
                    <a:pt x="31" y="478"/>
                  </a:cubicBezTo>
                  <a:cubicBezTo>
                    <a:pt x="34" y="480"/>
                    <a:pt x="34" y="480"/>
                    <a:pt x="34" y="480"/>
                  </a:cubicBezTo>
                  <a:cubicBezTo>
                    <a:pt x="34" y="480"/>
                    <a:pt x="34" y="480"/>
                    <a:pt x="34" y="480"/>
                  </a:cubicBezTo>
                  <a:cubicBezTo>
                    <a:pt x="31" y="478"/>
                    <a:pt x="31" y="478"/>
                    <a:pt x="31" y="478"/>
                  </a:cubicBezTo>
                  <a:cubicBezTo>
                    <a:pt x="32" y="482"/>
                    <a:pt x="32" y="482"/>
                    <a:pt x="32" y="482"/>
                  </a:cubicBezTo>
                  <a:cubicBezTo>
                    <a:pt x="33" y="482"/>
                    <a:pt x="34" y="481"/>
                    <a:pt x="34" y="480"/>
                  </a:cubicBezTo>
                  <a:cubicBezTo>
                    <a:pt x="31" y="478"/>
                    <a:pt x="31" y="478"/>
                    <a:pt x="31" y="478"/>
                  </a:cubicBezTo>
                  <a:cubicBezTo>
                    <a:pt x="32" y="482"/>
                    <a:pt x="32" y="482"/>
                    <a:pt x="32" y="482"/>
                  </a:cubicBezTo>
                  <a:cubicBezTo>
                    <a:pt x="31" y="479"/>
                    <a:pt x="31" y="479"/>
                    <a:pt x="31" y="479"/>
                  </a:cubicBezTo>
                  <a:cubicBezTo>
                    <a:pt x="31" y="482"/>
                    <a:pt x="31" y="482"/>
                    <a:pt x="31" y="482"/>
                  </a:cubicBezTo>
                  <a:cubicBezTo>
                    <a:pt x="31" y="482"/>
                    <a:pt x="32" y="482"/>
                    <a:pt x="32" y="482"/>
                  </a:cubicBezTo>
                  <a:cubicBezTo>
                    <a:pt x="31" y="479"/>
                    <a:pt x="31" y="479"/>
                    <a:pt x="31" y="479"/>
                  </a:cubicBezTo>
                  <a:cubicBezTo>
                    <a:pt x="31" y="482"/>
                    <a:pt x="31" y="482"/>
                    <a:pt x="31" y="482"/>
                  </a:cubicBezTo>
                  <a:cubicBezTo>
                    <a:pt x="31" y="480"/>
                    <a:pt x="31" y="480"/>
                    <a:pt x="31" y="480"/>
                  </a:cubicBezTo>
                  <a:cubicBezTo>
                    <a:pt x="31" y="482"/>
                    <a:pt x="31" y="482"/>
                    <a:pt x="31" y="482"/>
                  </a:cubicBezTo>
                  <a:cubicBezTo>
                    <a:pt x="31" y="482"/>
                    <a:pt x="31" y="482"/>
                    <a:pt x="31" y="482"/>
                  </a:cubicBezTo>
                  <a:cubicBezTo>
                    <a:pt x="31" y="480"/>
                    <a:pt x="31" y="480"/>
                    <a:pt x="31" y="480"/>
                  </a:cubicBezTo>
                  <a:cubicBezTo>
                    <a:pt x="31" y="482"/>
                    <a:pt x="31" y="482"/>
                    <a:pt x="31" y="482"/>
                  </a:cubicBezTo>
                  <a:cubicBezTo>
                    <a:pt x="31" y="482"/>
                    <a:pt x="31" y="482"/>
                    <a:pt x="31" y="482"/>
                  </a:cubicBezTo>
                  <a:cubicBezTo>
                    <a:pt x="31" y="482"/>
                    <a:pt x="31" y="482"/>
                    <a:pt x="31" y="482"/>
                  </a:cubicBezTo>
                  <a:cubicBezTo>
                    <a:pt x="31" y="482"/>
                    <a:pt x="31" y="482"/>
                    <a:pt x="31" y="482"/>
                  </a:cubicBezTo>
                  <a:cubicBezTo>
                    <a:pt x="31" y="482"/>
                    <a:pt x="31" y="482"/>
                    <a:pt x="31" y="482"/>
                  </a:cubicBezTo>
                  <a:cubicBezTo>
                    <a:pt x="31" y="482"/>
                    <a:pt x="31" y="482"/>
                    <a:pt x="31" y="482"/>
                  </a:cubicBezTo>
                  <a:cubicBezTo>
                    <a:pt x="31" y="482"/>
                    <a:pt x="32" y="482"/>
                    <a:pt x="34" y="483"/>
                  </a:cubicBezTo>
                  <a:cubicBezTo>
                    <a:pt x="39" y="485"/>
                    <a:pt x="50" y="490"/>
                    <a:pt x="63" y="497"/>
                  </a:cubicBezTo>
                  <a:cubicBezTo>
                    <a:pt x="83" y="507"/>
                    <a:pt x="107" y="520"/>
                    <a:pt x="127" y="531"/>
                  </a:cubicBezTo>
                  <a:cubicBezTo>
                    <a:pt x="137" y="536"/>
                    <a:pt x="145" y="541"/>
                    <a:pt x="152" y="544"/>
                  </a:cubicBezTo>
                  <a:cubicBezTo>
                    <a:pt x="155" y="546"/>
                    <a:pt x="157" y="548"/>
                    <a:pt x="159" y="549"/>
                  </a:cubicBezTo>
                  <a:cubicBezTo>
                    <a:pt x="160" y="549"/>
                    <a:pt x="161" y="549"/>
                    <a:pt x="161" y="550"/>
                  </a:cubicBezTo>
                  <a:cubicBezTo>
                    <a:pt x="162" y="550"/>
                    <a:pt x="162" y="550"/>
                    <a:pt x="162" y="550"/>
                  </a:cubicBezTo>
                  <a:cubicBezTo>
                    <a:pt x="163" y="550"/>
                    <a:pt x="163" y="550"/>
                    <a:pt x="163" y="550"/>
                  </a:cubicBezTo>
                  <a:cubicBezTo>
                    <a:pt x="163" y="550"/>
                    <a:pt x="163" y="550"/>
                    <a:pt x="163" y="550"/>
                  </a:cubicBezTo>
                  <a:cubicBezTo>
                    <a:pt x="163" y="550"/>
                    <a:pt x="164" y="550"/>
                    <a:pt x="164" y="550"/>
                  </a:cubicBezTo>
                  <a:cubicBezTo>
                    <a:pt x="164" y="550"/>
                    <a:pt x="165" y="550"/>
                    <a:pt x="165" y="550"/>
                  </a:cubicBezTo>
                  <a:cubicBezTo>
                    <a:pt x="166" y="550"/>
                    <a:pt x="167" y="550"/>
                    <a:pt x="168" y="549"/>
                  </a:cubicBezTo>
                  <a:cubicBezTo>
                    <a:pt x="168" y="548"/>
                    <a:pt x="169" y="547"/>
                    <a:pt x="168" y="545"/>
                  </a:cubicBezTo>
                  <a:cubicBezTo>
                    <a:pt x="168" y="544"/>
                    <a:pt x="167" y="543"/>
                    <a:pt x="166" y="542"/>
                  </a:cubicBezTo>
                  <a:cubicBezTo>
                    <a:pt x="166" y="542"/>
                    <a:pt x="164" y="541"/>
                    <a:pt x="161" y="539"/>
                  </a:cubicBezTo>
                  <a:cubicBezTo>
                    <a:pt x="149" y="532"/>
                    <a:pt x="118" y="513"/>
                    <a:pt x="91" y="497"/>
                  </a:cubicBezTo>
                  <a:cubicBezTo>
                    <a:pt x="77" y="488"/>
                    <a:pt x="64" y="480"/>
                    <a:pt x="55" y="474"/>
                  </a:cubicBezTo>
                  <a:cubicBezTo>
                    <a:pt x="50" y="471"/>
                    <a:pt x="46" y="468"/>
                    <a:pt x="43" y="467"/>
                  </a:cubicBezTo>
                  <a:cubicBezTo>
                    <a:pt x="42" y="466"/>
                    <a:pt x="41" y="465"/>
                    <a:pt x="41" y="464"/>
                  </a:cubicBezTo>
                  <a:cubicBezTo>
                    <a:pt x="40" y="464"/>
                    <a:pt x="40" y="464"/>
                    <a:pt x="40" y="464"/>
                  </a:cubicBezTo>
                  <a:cubicBezTo>
                    <a:pt x="40" y="464"/>
                    <a:pt x="40" y="464"/>
                    <a:pt x="40" y="464"/>
                  </a:cubicBezTo>
                  <a:cubicBezTo>
                    <a:pt x="39" y="465"/>
                    <a:pt x="39" y="465"/>
                    <a:pt x="39" y="465"/>
                  </a:cubicBezTo>
                  <a:cubicBezTo>
                    <a:pt x="40" y="464"/>
                    <a:pt x="40" y="464"/>
                    <a:pt x="40" y="464"/>
                  </a:cubicBezTo>
                  <a:cubicBezTo>
                    <a:pt x="40" y="464"/>
                    <a:pt x="40" y="464"/>
                    <a:pt x="40" y="464"/>
                  </a:cubicBezTo>
                  <a:cubicBezTo>
                    <a:pt x="39" y="465"/>
                    <a:pt x="39" y="465"/>
                    <a:pt x="39" y="465"/>
                  </a:cubicBezTo>
                  <a:cubicBezTo>
                    <a:pt x="40" y="464"/>
                    <a:pt x="40" y="464"/>
                    <a:pt x="40" y="464"/>
                  </a:cubicBezTo>
                  <a:cubicBezTo>
                    <a:pt x="37" y="466"/>
                    <a:pt x="37" y="466"/>
                    <a:pt x="37" y="466"/>
                  </a:cubicBezTo>
                  <a:cubicBezTo>
                    <a:pt x="41" y="465"/>
                    <a:pt x="41" y="465"/>
                    <a:pt x="41" y="465"/>
                  </a:cubicBezTo>
                  <a:cubicBezTo>
                    <a:pt x="40" y="464"/>
                    <a:pt x="40" y="464"/>
                    <a:pt x="40" y="464"/>
                  </a:cubicBezTo>
                  <a:cubicBezTo>
                    <a:pt x="37" y="466"/>
                    <a:pt x="37" y="466"/>
                    <a:pt x="37" y="466"/>
                  </a:cubicBezTo>
                  <a:cubicBezTo>
                    <a:pt x="41" y="465"/>
                    <a:pt x="41" y="465"/>
                    <a:pt x="41" y="465"/>
                  </a:cubicBezTo>
                  <a:cubicBezTo>
                    <a:pt x="37" y="467"/>
                    <a:pt x="37" y="467"/>
                    <a:pt x="37" y="467"/>
                  </a:cubicBezTo>
                  <a:cubicBezTo>
                    <a:pt x="41" y="467"/>
                    <a:pt x="41" y="467"/>
                    <a:pt x="41" y="467"/>
                  </a:cubicBezTo>
                  <a:cubicBezTo>
                    <a:pt x="41" y="466"/>
                    <a:pt x="41" y="465"/>
                    <a:pt x="41" y="465"/>
                  </a:cubicBezTo>
                  <a:cubicBezTo>
                    <a:pt x="37" y="467"/>
                    <a:pt x="37" y="467"/>
                    <a:pt x="37" y="467"/>
                  </a:cubicBezTo>
                  <a:cubicBezTo>
                    <a:pt x="41" y="467"/>
                    <a:pt x="41" y="467"/>
                    <a:pt x="41" y="467"/>
                  </a:cubicBezTo>
                  <a:cubicBezTo>
                    <a:pt x="37" y="467"/>
                    <a:pt x="37" y="467"/>
                    <a:pt x="37" y="467"/>
                  </a:cubicBezTo>
                  <a:cubicBezTo>
                    <a:pt x="40" y="469"/>
                    <a:pt x="40" y="469"/>
                    <a:pt x="40" y="469"/>
                  </a:cubicBezTo>
                  <a:cubicBezTo>
                    <a:pt x="41" y="468"/>
                    <a:pt x="41" y="467"/>
                    <a:pt x="41" y="467"/>
                  </a:cubicBezTo>
                  <a:cubicBezTo>
                    <a:pt x="37" y="467"/>
                    <a:pt x="37" y="467"/>
                    <a:pt x="37" y="467"/>
                  </a:cubicBezTo>
                  <a:cubicBezTo>
                    <a:pt x="40" y="469"/>
                    <a:pt x="40" y="469"/>
                    <a:pt x="40" y="469"/>
                  </a:cubicBezTo>
                  <a:cubicBezTo>
                    <a:pt x="40" y="469"/>
                    <a:pt x="40" y="469"/>
                    <a:pt x="40" y="469"/>
                  </a:cubicBezTo>
                  <a:cubicBezTo>
                    <a:pt x="37" y="467"/>
                    <a:pt x="37" y="467"/>
                    <a:pt x="37" y="467"/>
                  </a:cubicBezTo>
                  <a:cubicBezTo>
                    <a:pt x="38" y="471"/>
                    <a:pt x="38" y="471"/>
                    <a:pt x="38" y="471"/>
                  </a:cubicBezTo>
                  <a:cubicBezTo>
                    <a:pt x="39" y="470"/>
                    <a:pt x="40" y="470"/>
                    <a:pt x="40" y="469"/>
                  </a:cubicBezTo>
                  <a:cubicBezTo>
                    <a:pt x="37" y="467"/>
                    <a:pt x="37" y="467"/>
                    <a:pt x="37" y="467"/>
                  </a:cubicBezTo>
                  <a:cubicBezTo>
                    <a:pt x="38" y="471"/>
                    <a:pt x="38" y="471"/>
                    <a:pt x="38" y="471"/>
                  </a:cubicBezTo>
                  <a:cubicBezTo>
                    <a:pt x="37" y="467"/>
                    <a:pt x="37" y="467"/>
                    <a:pt x="37" y="467"/>
                  </a:cubicBezTo>
                  <a:cubicBezTo>
                    <a:pt x="37" y="471"/>
                    <a:pt x="37" y="471"/>
                    <a:pt x="37" y="471"/>
                  </a:cubicBezTo>
                  <a:cubicBezTo>
                    <a:pt x="37" y="471"/>
                    <a:pt x="37" y="471"/>
                    <a:pt x="38" y="471"/>
                  </a:cubicBezTo>
                  <a:cubicBezTo>
                    <a:pt x="37" y="467"/>
                    <a:pt x="37" y="467"/>
                    <a:pt x="37" y="467"/>
                  </a:cubicBezTo>
                  <a:cubicBezTo>
                    <a:pt x="37" y="471"/>
                    <a:pt x="37" y="471"/>
                    <a:pt x="37" y="471"/>
                  </a:cubicBezTo>
                  <a:cubicBezTo>
                    <a:pt x="37" y="467"/>
                    <a:pt x="37" y="467"/>
                    <a:pt x="37" y="467"/>
                  </a:cubicBezTo>
                  <a:cubicBezTo>
                    <a:pt x="36" y="471"/>
                    <a:pt x="36" y="471"/>
                    <a:pt x="36" y="471"/>
                  </a:cubicBezTo>
                  <a:cubicBezTo>
                    <a:pt x="36" y="471"/>
                    <a:pt x="36" y="471"/>
                    <a:pt x="37" y="471"/>
                  </a:cubicBezTo>
                  <a:cubicBezTo>
                    <a:pt x="37" y="467"/>
                    <a:pt x="37" y="467"/>
                    <a:pt x="37" y="467"/>
                  </a:cubicBezTo>
                  <a:cubicBezTo>
                    <a:pt x="36" y="471"/>
                    <a:pt x="36" y="471"/>
                    <a:pt x="36" y="471"/>
                  </a:cubicBezTo>
                  <a:cubicBezTo>
                    <a:pt x="36" y="470"/>
                    <a:pt x="36" y="470"/>
                    <a:pt x="36" y="470"/>
                  </a:cubicBezTo>
                  <a:cubicBezTo>
                    <a:pt x="36" y="471"/>
                    <a:pt x="36" y="471"/>
                    <a:pt x="36" y="471"/>
                  </a:cubicBezTo>
                  <a:cubicBezTo>
                    <a:pt x="36" y="471"/>
                    <a:pt x="36" y="471"/>
                    <a:pt x="36" y="471"/>
                  </a:cubicBezTo>
                  <a:cubicBezTo>
                    <a:pt x="36" y="470"/>
                    <a:pt x="36" y="470"/>
                    <a:pt x="36" y="470"/>
                  </a:cubicBezTo>
                  <a:cubicBezTo>
                    <a:pt x="36" y="471"/>
                    <a:pt x="36" y="471"/>
                    <a:pt x="36" y="471"/>
                  </a:cubicBezTo>
                  <a:cubicBezTo>
                    <a:pt x="36" y="471"/>
                    <a:pt x="37" y="471"/>
                    <a:pt x="39" y="472"/>
                  </a:cubicBezTo>
                  <a:cubicBezTo>
                    <a:pt x="44" y="474"/>
                    <a:pt x="56" y="480"/>
                    <a:pt x="70" y="487"/>
                  </a:cubicBezTo>
                  <a:cubicBezTo>
                    <a:pt x="92" y="498"/>
                    <a:pt x="120" y="512"/>
                    <a:pt x="143" y="523"/>
                  </a:cubicBezTo>
                  <a:cubicBezTo>
                    <a:pt x="154" y="529"/>
                    <a:pt x="164" y="534"/>
                    <a:pt x="171" y="538"/>
                  </a:cubicBezTo>
                  <a:cubicBezTo>
                    <a:pt x="178" y="541"/>
                    <a:pt x="183" y="543"/>
                    <a:pt x="183" y="543"/>
                  </a:cubicBezTo>
                  <a:cubicBezTo>
                    <a:pt x="185" y="544"/>
                    <a:pt x="187" y="544"/>
                    <a:pt x="188" y="542"/>
                  </a:cubicBezTo>
                  <a:cubicBezTo>
                    <a:pt x="190" y="540"/>
                    <a:pt x="189" y="537"/>
                    <a:pt x="187" y="536"/>
                  </a:cubicBezTo>
                  <a:cubicBezTo>
                    <a:pt x="187" y="536"/>
                    <a:pt x="185" y="535"/>
                    <a:pt x="181" y="532"/>
                  </a:cubicBezTo>
                  <a:cubicBezTo>
                    <a:pt x="168" y="525"/>
                    <a:pt x="136" y="506"/>
                    <a:pt x="106" y="488"/>
                  </a:cubicBezTo>
                  <a:cubicBezTo>
                    <a:pt x="92" y="479"/>
                    <a:pt x="78" y="470"/>
                    <a:pt x="68" y="464"/>
                  </a:cubicBezTo>
                  <a:cubicBezTo>
                    <a:pt x="63" y="461"/>
                    <a:pt x="59" y="458"/>
                    <a:pt x="56" y="456"/>
                  </a:cubicBezTo>
                  <a:cubicBezTo>
                    <a:pt x="55" y="455"/>
                    <a:pt x="53" y="454"/>
                    <a:pt x="53" y="453"/>
                  </a:cubicBezTo>
                  <a:cubicBezTo>
                    <a:pt x="53" y="453"/>
                    <a:pt x="53" y="453"/>
                    <a:pt x="53" y="453"/>
                  </a:cubicBezTo>
                  <a:cubicBezTo>
                    <a:pt x="53" y="453"/>
                    <a:pt x="53" y="453"/>
                    <a:pt x="53" y="453"/>
                  </a:cubicBezTo>
                  <a:cubicBezTo>
                    <a:pt x="51" y="454"/>
                    <a:pt x="51" y="454"/>
                    <a:pt x="51" y="454"/>
                  </a:cubicBezTo>
                  <a:cubicBezTo>
                    <a:pt x="53" y="453"/>
                    <a:pt x="53" y="453"/>
                    <a:pt x="53" y="453"/>
                  </a:cubicBezTo>
                  <a:cubicBezTo>
                    <a:pt x="53" y="453"/>
                    <a:pt x="53" y="453"/>
                    <a:pt x="53" y="453"/>
                  </a:cubicBezTo>
                  <a:cubicBezTo>
                    <a:pt x="51" y="454"/>
                    <a:pt x="51" y="454"/>
                    <a:pt x="51" y="454"/>
                  </a:cubicBezTo>
                  <a:cubicBezTo>
                    <a:pt x="53" y="453"/>
                    <a:pt x="53" y="453"/>
                    <a:pt x="53" y="453"/>
                  </a:cubicBezTo>
                  <a:cubicBezTo>
                    <a:pt x="49" y="455"/>
                    <a:pt x="49" y="455"/>
                    <a:pt x="49" y="455"/>
                  </a:cubicBezTo>
                  <a:cubicBezTo>
                    <a:pt x="53" y="455"/>
                    <a:pt x="53" y="455"/>
                    <a:pt x="53" y="455"/>
                  </a:cubicBezTo>
                  <a:cubicBezTo>
                    <a:pt x="53" y="454"/>
                    <a:pt x="53" y="453"/>
                    <a:pt x="53" y="453"/>
                  </a:cubicBezTo>
                  <a:cubicBezTo>
                    <a:pt x="49" y="455"/>
                    <a:pt x="49" y="455"/>
                    <a:pt x="49" y="455"/>
                  </a:cubicBezTo>
                  <a:cubicBezTo>
                    <a:pt x="53" y="455"/>
                    <a:pt x="53" y="455"/>
                    <a:pt x="53" y="455"/>
                  </a:cubicBezTo>
                  <a:cubicBezTo>
                    <a:pt x="49" y="455"/>
                    <a:pt x="49" y="455"/>
                    <a:pt x="49" y="455"/>
                  </a:cubicBezTo>
                  <a:cubicBezTo>
                    <a:pt x="52" y="457"/>
                    <a:pt x="52" y="457"/>
                    <a:pt x="52" y="457"/>
                  </a:cubicBezTo>
                  <a:cubicBezTo>
                    <a:pt x="53" y="456"/>
                    <a:pt x="53" y="455"/>
                    <a:pt x="53" y="455"/>
                  </a:cubicBezTo>
                  <a:cubicBezTo>
                    <a:pt x="49" y="455"/>
                    <a:pt x="49" y="455"/>
                    <a:pt x="49" y="455"/>
                  </a:cubicBezTo>
                  <a:cubicBezTo>
                    <a:pt x="52" y="457"/>
                    <a:pt x="52" y="457"/>
                    <a:pt x="52" y="457"/>
                  </a:cubicBezTo>
                  <a:cubicBezTo>
                    <a:pt x="49" y="455"/>
                    <a:pt x="49" y="455"/>
                    <a:pt x="49" y="455"/>
                  </a:cubicBezTo>
                  <a:cubicBezTo>
                    <a:pt x="47" y="458"/>
                    <a:pt x="47" y="458"/>
                    <a:pt x="47" y="458"/>
                  </a:cubicBezTo>
                  <a:cubicBezTo>
                    <a:pt x="196" y="538"/>
                    <a:pt x="196" y="538"/>
                    <a:pt x="196" y="538"/>
                  </a:cubicBezTo>
                  <a:cubicBezTo>
                    <a:pt x="198" y="539"/>
                    <a:pt x="200" y="538"/>
                    <a:pt x="202" y="536"/>
                  </a:cubicBezTo>
                  <a:cubicBezTo>
                    <a:pt x="202" y="535"/>
                    <a:pt x="202" y="534"/>
                    <a:pt x="202" y="534"/>
                  </a:cubicBezTo>
                  <a:cubicBezTo>
                    <a:pt x="202" y="532"/>
                    <a:pt x="202" y="532"/>
                    <a:pt x="202" y="531"/>
                  </a:cubicBezTo>
                  <a:cubicBezTo>
                    <a:pt x="201" y="530"/>
                    <a:pt x="201" y="530"/>
                    <a:pt x="200" y="529"/>
                  </a:cubicBezTo>
                  <a:cubicBezTo>
                    <a:pt x="199" y="529"/>
                    <a:pt x="198" y="528"/>
                    <a:pt x="196" y="526"/>
                  </a:cubicBezTo>
                  <a:cubicBezTo>
                    <a:pt x="189" y="522"/>
                    <a:pt x="177" y="514"/>
                    <a:pt x="162" y="505"/>
                  </a:cubicBezTo>
                  <a:cubicBezTo>
                    <a:pt x="140" y="491"/>
                    <a:pt x="113" y="475"/>
                    <a:pt x="90" y="461"/>
                  </a:cubicBezTo>
                  <a:cubicBezTo>
                    <a:pt x="79" y="455"/>
                    <a:pt x="69" y="449"/>
                    <a:pt x="62" y="444"/>
                  </a:cubicBezTo>
                  <a:cubicBezTo>
                    <a:pt x="59" y="442"/>
                    <a:pt x="56" y="441"/>
                    <a:pt x="54" y="439"/>
                  </a:cubicBezTo>
                  <a:cubicBezTo>
                    <a:pt x="53" y="439"/>
                    <a:pt x="53" y="438"/>
                    <a:pt x="52" y="438"/>
                  </a:cubicBezTo>
                  <a:cubicBezTo>
                    <a:pt x="52" y="438"/>
                    <a:pt x="52" y="438"/>
                    <a:pt x="52" y="438"/>
                  </a:cubicBezTo>
                  <a:cubicBezTo>
                    <a:pt x="52" y="438"/>
                    <a:pt x="52" y="438"/>
                    <a:pt x="52" y="438"/>
                  </a:cubicBezTo>
                  <a:cubicBezTo>
                    <a:pt x="51" y="440"/>
                    <a:pt x="51" y="440"/>
                    <a:pt x="51" y="440"/>
                  </a:cubicBezTo>
                  <a:cubicBezTo>
                    <a:pt x="52" y="438"/>
                    <a:pt x="52" y="438"/>
                    <a:pt x="52" y="438"/>
                  </a:cubicBezTo>
                  <a:cubicBezTo>
                    <a:pt x="52" y="438"/>
                    <a:pt x="52" y="438"/>
                    <a:pt x="52" y="438"/>
                  </a:cubicBezTo>
                  <a:cubicBezTo>
                    <a:pt x="51" y="440"/>
                    <a:pt x="51" y="440"/>
                    <a:pt x="51" y="440"/>
                  </a:cubicBezTo>
                  <a:cubicBezTo>
                    <a:pt x="52" y="438"/>
                    <a:pt x="52" y="438"/>
                    <a:pt x="52" y="438"/>
                  </a:cubicBezTo>
                  <a:cubicBezTo>
                    <a:pt x="49" y="441"/>
                    <a:pt x="49" y="441"/>
                    <a:pt x="49" y="441"/>
                  </a:cubicBezTo>
                  <a:cubicBezTo>
                    <a:pt x="53" y="438"/>
                    <a:pt x="53" y="438"/>
                    <a:pt x="53" y="438"/>
                  </a:cubicBezTo>
                  <a:cubicBezTo>
                    <a:pt x="52" y="438"/>
                    <a:pt x="52" y="438"/>
                    <a:pt x="52" y="438"/>
                  </a:cubicBezTo>
                  <a:cubicBezTo>
                    <a:pt x="49" y="441"/>
                    <a:pt x="49" y="441"/>
                    <a:pt x="49" y="441"/>
                  </a:cubicBezTo>
                  <a:cubicBezTo>
                    <a:pt x="53" y="438"/>
                    <a:pt x="53" y="438"/>
                    <a:pt x="53" y="438"/>
                  </a:cubicBezTo>
                  <a:cubicBezTo>
                    <a:pt x="49" y="441"/>
                    <a:pt x="49" y="441"/>
                    <a:pt x="49" y="441"/>
                  </a:cubicBezTo>
                  <a:cubicBezTo>
                    <a:pt x="53" y="439"/>
                    <a:pt x="53" y="439"/>
                    <a:pt x="53" y="439"/>
                  </a:cubicBezTo>
                  <a:cubicBezTo>
                    <a:pt x="53" y="438"/>
                    <a:pt x="53" y="438"/>
                    <a:pt x="53" y="438"/>
                  </a:cubicBezTo>
                  <a:cubicBezTo>
                    <a:pt x="49" y="441"/>
                    <a:pt x="49" y="441"/>
                    <a:pt x="49" y="441"/>
                  </a:cubicBezTo>
                  <a:cubicBezTo>
                    <a:pt x="53" y="439"/>
                    <a:pt x="53" y="439"/>
                    <a:pt x="53" y="439"/>
                  </a:cubicBezTo>
                  <a:cubicBezTo>
                    <a:pt x="49" y="441"/>
                    <a:pt x="49" y="441"/>
                    <a:pt x="49" y="441"/>
                  </a:cubicBezTo>
                  <a:cubicBezTo>
                    <a:pt x="53" y="441"/>
                    <a:pt x="53" y="441"/>
                    <a:pt x="53" y="441"/>
                  </a:cubicBezTo>
                  <a:cubicBezTo>
                    <a:pt x="53" y="440"/>
                    <a:pt x="53" y="440"/>
                    <a:pt x="53" y="439"/>
                  </a:cubicBezTo>
                  <a:cubicBezTo>
                    <a:pt x="49" y="441"/>
                    <a:pt x="49" y="441"/>
                    <a:pt x="49" y="441"/>
                  </a:cubicBezTo>
                  <a:cubicBezTo>
                    <a:pt x="53" y="441"/>
                    <a:pt x="53" y="441"/>
                    <a:pt x="53" y="441"/>
                  </a:cubicBezTo>
                  <a:cubicBezTo>
                    <a:pt x="49" y="441"/>
                    <a:pt x="49" y="441"/>
                    <a:pt x="49" y="441"/>
                  </a:cubicBezTo>
                  <a:cubicBezTo>
                    <a:pt x="47" y="445"/>
                    <a:pt x="47" y="445"/>
                    <a:pt x="47" y="445"/>
                  </a:cubicBezTo>
                  <a:cubicBezTo>
                    <a:pt x="219" y="531"/>
                    <a:pt x="219" y="531"/>
                    <a:pt x="219" y="531"/>
                  </a:cubicBezTo>
                  <a:cubicBezTo>
                    <a:pt x="221" y="532"/>
                    <a:pt x="223" y="531"/>
                    <a:pt x="225" y="529"/>
                  </a:cubicBezTo>
                  <a:cubicBezTo>
                    <a:pt x="226" y="527"/>
                    <a:pt x="225" y="525"/>
                    <a:pt x="223" y="523"/>
                  </a:cubicBezTo>
                  <a:cubicBezTo>
                    <a:pt x="163" y="486"/>
                    <a:pt x="163" y="486"/>
                    <a:pt x="163" y="486"/>
                  </a:cubicBezTo>
                  <a:cubicBezTo>
                    <a:pt x="161" y="489"/>
                    <a:pt x="161" y="489"/>
                    <a:pt x="161" y="489"/>
                  </a:cubicBezTo>
                  <a:cubicBezTo>
                    <a:pt x="159" y="493"/>
                    <a:pt x="159" y="493"/>
                    <a:pt x="159" y="493"/>
                  </a:cubicBezTo>
                  <a:cubicBezTo>
                    <a:pt x="159" y="493"/>
                    <a:pt x="176" y="500"/>
                    <a:pt x="193" y="507"/>
                  </a:cubicBezTo>
                  <a:cubicBezTo>
                    <a:pt x="202" y="510"/>
                    <a:pt x="211" y="513"/>
                    <a:pt x="218" y="516"/>
                  </a:cubicBezTo>
                  <a:cubicBezTo>
                    <a:pt x="222" y="517"/>
                    <a:pt x="225" y="518"/>
                    <a:pt x="227" y="519"/>
                  </a:cubicBezTo>
                  <a:cubicBezTo>
                    <a:pt x="228" y="519"/>
                    <a:pt x="230" y="520"/>
                    <a:pt x="230" y="520"/>
                  </a:cubicBezTo>
                  <a:cubicBezTo>
                    <a:pt x="231" y="520"/>
                    <a:pt x="232" y="520"/>
                    <a:pt x="233" y="520"/>
                  </a:cubicBezTo>
                  <a:cubicBezTo>
                    <a:pt x="234" y="520"/>
                    <a:pt x="234" y="520"/>
                    <a:pt x="235" y="520"/>
                  </a:cubicBezTo>
                  <a:cubicBezTo>
                    <a:pt x="235" y="520"/>
                    <a:pt x="235" y="520"/>
                    <a:pt x="236" y="520"/>
                  </a:cubicBezTo>
                  <a:cubicBezTo>
                    <a:pt x="236" y="519"/>
                    <a:pt x="237" y="519"/>
                    <a:pt x="237" y="518"/>
                  </a:cubicBezTo>
                  <a:cubicBezTo>
                    <a:pt x="238" y="517"/>
                    <a:pt x="238" y="516"/>
                    <a:pt x="238" y="515"/>
                  </a:cubicBezTo>
                  <a:cubicBezTo>
                    <a:pt x="238" y="514"/>
                    <a:pt x="237" y="513"/>
                    <a:pt x="236" y="512"/>
                  </a:cubicBezTo>
                  <a:cubicBezTo>
                    <a:pt x="223" y="504"/>
                    <a:pt x="223" y="504"/>
                    <a:pt x="223" y="504"/>
                  </a:cubicBezTo>
                  <a:cubicBezTo>
                    <a:pt x="247" y="513"/>
                    <a:pt x="247" y="513"/>
                    <a:pt x="247" y="513"/>
                  </a:cubicBezTo>
                  <a:cubicBezTo>
                    <a:pt x="249" y="514"/>
                    <a:pt x="252" y="513"/>
                    <a:pt x="253" y="511"/>
                  </a:cubicBezTo>
                  <a:cubicBezTo>
                    <a:pt x="254" y="509"/>
                    <a:pt x="253" y="507"/>
                    <a:pt x="251" y="506"/>
                  </a:cubicBezTo>
                  <a:cubicBezTo>
                    <a:pt x="197" y="472"/>
                    <a:pt x="197" y="472"/>
                    <a:pt x="197" y="472"/>
                  </a:cubicBezTo>
                  <a:cubicBezTo>
                    <a:pt x="195" y="475"/>
                    <a:pt x="195" y="475"/>
                    <a:pt x="195" y="475"/>
                  </a:cubicBezTo>
                  <a:cubicBezTo>
                    <a:pt x="199" y="478"/>
                    <a:pt x="199" y="478"/>
                    <a:pt x="199" y="478"/>
                  </a:cubicBezTo>
                  <a:cubicBezTo>
                    <a:pt x="195" y="476"/>
                    <a:pt x="195" y="476"/>
                    <a:pt x="195" y="476"/>
                  </a:cubicBezTo>
                  <a:cubicBezTo>
                    <a:pt x="197" y="479"/>
                    <a:pt x="197" y="479"/>
                    <a:pt x="197" y="479"/>
                  </a:cubicBezTo>
                  <a:cubicBezTo>
                    <a:pt x="197" y="479"/>
                    <a:pt x="198" y="478"/>
                    <a:pt x="199" y="478"/>
                  </a:cubicBezTo>
                  <a:cubicBezTo>
                    <a:pt x="195" y="476"/>
                    <a:pt x="195" y="476"/>
                    <a:pt x="195" y="476"/>
                  </a:cubicBezTo>
                  <a:cubicBezTo>
                    <a:pt x="197" y="479"/>
                    <a:pt x="197" y="479"/>
                    <a:pt x="197" y="479"/>
                  </a:cubicBezTo>
                  <a:cubicBezTo>
                    <a:pt x="195" y="476"/>
                    <a:pt x="195" y="476"/>
                    <a:pt x="195" y="476"/>
                  </a:cubicBezTo>
                  <a:cubicBezTo>
                    <a:pt x="196" y="480"/>
                    <a:pt x="196" y="480"/>
                    <a:pt x="196" y="480"/>
                  </a:cubicBezTo>
                  <a:cubicBezTo>
                    <a:pt x="196" y="480"/>
                    <a:pt x="196" y="480"/>
                    <a:pt x="197" y="479"/>
                  </a:cubicBezTo>
                  <a:cubicBezTo>
                    <a:pt x="195" y="476"/>
                    <a:pt x="195" y="476"/>
                    <a:pt x="195" y="476"/>
                  </a:cubicBezTo>
                  <a:cubicBezTo>
                    <a:pt x="196" y="480"/>
                    <a:pt x="196" y="480"/>
                    <a:pt x="196" y="480"/>
                  </a:cubicBezTo>
                  <a:cubicBezTo>
                    <a:pt x="195" y="476"/>
                    <a:pt x="195" y="476"/>
                    <a:pt x="195" y="476"/>
                  </a:cubicBezTo>
                  <a:cubicBezTo>
                    <a:pt x="195" y="480"/>
                    <a:pt x="195" y="480"/>
                    <a:pt x="195" y="480"/>
                  </a:cubicBezTo>
                  <a:cubicBezTo>
                    <a:pt x="196" y="480"/>
                    <a:pt x="196" y="480"/>
                    <a:pt x="196" y="480"/>
                  </a:cubicBezTo>
                  <a:cubicBezTo>
                    <a:pt x="195" y="476"/>
                    <a:pt x="195" y="476"/>
                    <a:pt x="195" y="476"/>
                  </a:cubicBezTo>
                  <a:cubicBezTo>
                    <a:pt x="195" y="480"/>
                    <a:pt x="195" y="480"/>
                    <a:pt x="195" y="480"/>
                  </a:cubicBezTo>
                  <a:cubicBezTo>
                    <a:pt x="195" y="477"/>
                    <a:pt x="195" y="477"/>
                    <a:pt x="195" y="477"/>
                  </a:cubicBezTo>
                  <a:cubicBezTo>
                    <a:pt x="194" y="480"/>
                    <a:pt x="194" y="480"/>
                    <a:pt x="194" y="480"/>
                  </a:cubicBezTo>
                  <a:cubicBezTo>
                    <a:pt x="195" y="480"/>
                    <a:pt x="195" y="480"/>
                    <a:pt x="195" y="480"/>
                  </a:cubicBezTo>
                  <a:cubicBezTo>
                    <a:pt x="195" y="477"/>
                    <a:pt x="195" y="477"/>
                    <a:pt x="195" y="477"/>
                  </a:cubicBezTo>
                  <a:cubicBezTo>
                    <a:pt x="194" y="480"/>
                    <a:pt x="194" y="480"/>
                    <a:pt x="194" y="480"/>
                  </a:cubicBezTo>
                  <a:cubicBezTo>
                    <a:pt x="195" y="479"/>
                    <a:pt x="195" y="479"/>
                    <a:pt x="195" y="479"/>
                  </a:cubicBezTo>
                  <a:cubicBezTo>
                    <a:pt x="194" y="480"/>
                    <a:pt x="194" y="480"/>
                    <a:pt x="194" y="480"/>
                  </a:cubicBezTo>
                  <a:cubicBezTo>
                    <a:pt x="194" y="480"/>
                    <a:pt x="194" y="480"/>
                    <a:pt x="194" y="480"/>
                  </a:cubicBezTo>
                  <a:cubicBezTo>
                    <a:pt x="195" y="479"/>
                    <a:pt x="195" y="479"/>
                    <a:pt x="195" y="479"/>
                  </a:cubicBezTo>
                  <a:cubicBezTo>
                    <a:pt x="194" y="480"/>
                    <a:pt x="194" y="480"/>
                    <a:pt x="194" y="480"/>
                  </a:cubicBezTo>
                  <a:cubicBezTo>
                    <a:pt x="194" y="480"/>
                    <a:pt x="195" y="480"/>
                    <a:pt x="196" y="480"/>
                  </a:cubicBezTo>
                  <a:cubicBezTo>
                    <a:pt x="198" y="481"/>
                    <a:pt x="203" y="483"/>
                    <a:pt x="209" y="485"/>
                  </a:cubicBezTo>
                  <a:cubicBezTo>
                    <a:pt x="219" y="488"/>
                    <a:pt x="231" y="492"/>
                    <a:pt x="241" y="496"/>
                  </a:cubicBezTo>
                  <a:cubicBezTo>
                    <a:pt x="246" y="497"/>
                    <a:pt x="251" y="499"/>
                    <a:pt x="254" y="500"/>
                  </a:cubicBezTo>
                  <a:cubicBezTo>
                    <a:pt x="256" y="500"/>
                    <a:pt x="257" y="501"/>
                    <a:pt x="259" y="501"/>
                  </a:cubicBezTo>
                  <a:cubicBezTo>
                    <a:pt x="259" y="501"/>
                    <a:pt x="260" y="502"/>
                    <a:pt x="260" y="502"/>
                  </a:cubicBezTo>
                  <a:cubicBezTo>
                    <a:pt x="261" y="502"/>
                    <a:pt x="261" y="502"/>
                    <a:pt x="262" y="502"/>
                  </a:cubicBezTo>
                  <a:cubicBezTo>
                    <a:pt x="262" y="502"/>
                    <a:pt x="263" y="502"/>
                    <a:pt x="263" y="502"/>
                  </a:cubicBezTo>
                  <a:cubicBezTo>
                    <a:pt x="263" y="502"/>
                    <a:pt x="264" y="502"/>
                    <a:pt x="264" y="501"/>
                  </a:cubicBezTo>
                  <a:cubicBezTo>
                    <a:pt x="265" y="501"/>
                    <a:pt x="265" y="501"/>
                    <a:pt x="266" y="500"/>
                  </a:cubicBezTo>
                  <a:cubicBezTo>
                    <a:pt x="266" y="499"/>
                    <a:pt x="267" y="498"/>
                    <a:pt x="266" y="497"/>
                  </a:cubicBezTo>
                  <a:cubicBezTo>
                    <a:pt x="266" y="495"/>
                    <a:pt x="265" y="494"/>
                    <a:pt x="264" y="494"/>
                  </a:cubicBezTo>
                  <a:cubicBezTo>
                    <a:pt x="211" y="460"/>
                    <a:pt x="211" y="460"/>
                    <a:pt x="211" y="460"/>
                  </a:cubicBezTo>
                  <a:cubicBezTo>
                    <a:pt x="208" y="464"/>
                    <a:pt x="208" y="464"/>
                    <a:pt x="208" y="464"/>
                  </a:cubicBezTo>
                  <a:cubicBezTo>
                    <a:pt x="212" y="466"/>
                    <a:pt x="212" y="466"/>
                    <a:pt x="212" y="466"/>
                  </a:cubicBezTo>
                  <a:cubicBezTo>
                    <a:pt x="209" y="464"/>
                    <a:pt x="209" y="464"/>
                    <a:pt x="209" y="464"/>
                  </a:cubicBezTo>
                  <a:cubicBezTo>
                    <a:pt x="211" y="468"/>
                    <a:pt x="211" y="468"/>
                    <a:pt x="211" y="468"/>
                  </a:cubicBezTo>
                  <a:cubicBezTo>
                    <a:pt x="211" y="467"/>
                    <a:pt x="212" y="467"/>
                    <a:pt x="212" y="466"/>
                  </a:cubicBezTo>
                  <a:cubicBezTo>
                    <a:pt x="209" y="464"/>
                    <a:pt x="209" y="464"/>
                    <a:pt x="209" y="464"/>
                  </a:cubicBezTo>
                  <a:cubicBezTo>
                    <a:pt x="211" y="468"/>
                    <a:pt x="211" y="468"/>
                    <a:pt x="211" y="468"/>
                  </a:cubicBezTo>
                  <a:cubicBezTo>
                    <a:pt x="209" y="464"/>
                    <a:pt x="209" y="464"/>
                    <a:pt x="209" y="464"/>
                  </a:cubicBezTo>
                  <a:cubicBezTo>
                    <a:pt x="209" y="468"/>
                    <a:pt x="209" y="468"/>
                    <a:pt x="209" y="468"/>
                  </a:cubicBezTo>
                  <a:cubicBezTo>
                    <a:pt x="210" y="468"/>
                    <a:pt x="210" y="468"/>
                    <a:pt x="211" y="468"/>
                  </a:cubicBezTo>
                  <a:cubicBezTo>
                    <a:pt x="209" y="464"/>
                    <a:pt x="209" y="464"/>
                    <a:pt x="209" y="464"/>
                  </a:cubicBezTo>
                  <a:cubicBezTo>
                    <a:pt x="209" y="468"/>
                    <a:pt x="209" y="468"/>
                    <a:pt x="209" y="468"/>
                  </a:cubicBezTo>
                  <a:cubicBezTo>
                    <a:pt x="209" y="464"/>
                    <a:pt x="209" y="464"/>
                    <a:pt x="209" y="464"/>
                  </a:cubicBezTo>
                  <a:cubicBezTo>
                    <a:pt x="209" y="468"/>
                    <a:pt x="209" y="468"/>
                    <a:pt x="209" y="468"/>
                  </a:cubicBezTo>
                  <a:cubicBezTo>
                    <a:pt x="209" y="468"/>
                    <a:pt x="209" y="468"/>
                    <a:pt x="209" y="468"/>
                  </a:cubicBezTo>
                  <a:cubicBezTo>
                    <a:pt x="209" y="464"/>
                    <a:pt x="209" y="464"/>
                    <a:pt x="209" y="464"/>
                  </a:cubicBezTo>
                  <a:cubicBezTo>
                    <a:pt x="209" y="468"/>
                    <a:pt x="209" y="468"/>
                    <a:pt x="209" y="468"/>
                  </a:cubicBezTo>
                  <a:cubicBezTo>
                    <a:pt x="209" y="465"/>
                    <a:pt x="209" y="465"/>
                    <a:pt x="209" y="465"/>
                  </a:cubicBezTo>
                  <a:cubicBezTo>
                    <a:pt x="208" y="468"/>
                    <a:pt x="208" y="468"/>
                    <a:pt x="208" y="468"/>
                  </a:cubicBezTo>
                  <a:cubicBezTo>
                    <a:pt x="209" y="468"/>
                    <a:pt x="209" y="468"/>
                    <a:pt x="209" y="468"/>
                  </a:cubicBezTo>
                  <a:cubicBezTo>
                    <a:pt x="209" y="465"/>
                    <a:pt x="209" y="465"/>
                    <a:pt x="209" y="465"/>
                  </a:cubicBezTo>
                  <a:cubicBezTo>
                    <a:pt x="208" y="468"/>
                    <a:pt x="208" y="468"/>
                    <a:pt x="208" y="468"/>
                  </a:cubicBezTo>
                  <a:cubicBezTo>
                    <a:pt x="208" y="467"/>
                    <a:pt x="208" y="467"/>
                    <a:pt x="208" y="467"/>
                  </a:cubicBezTo>
                  <a:cubicBezTo>
                    <a:pt x="208" y="468"/>
                    <a:pt x="208" y="468"/>
                    <a:pt x="208" y="468"/>
                  </a:cubicBezTo>
                  <a:cubicBezTo>
                    <a:pt x="208" y="468"/>
                    <a:pt x="208" y="468"/>
                    <a:pt x="208" y="468"/>
                  </a:cubicBezTo>
                  <a:cubicBezTo>
                    <a:pt x="208" y="467"/>
                    <a:pt x="208" y="467"/>
                    <a:pt x="208" y="467"/>
                  </a:cubicBezTo>
                  <a:cubicBezTo>
                    <a:pt x="208" y="468"/>
                    <a:pt x="208" y="468"/>
                    <a:pt x="208" y="468"/>
                  </a:cubicBezTo>
                  <a:cubicBezTo>
                    <a:pt x="208" y="468"/>
                    <a:pt x="208" y="468"/>
                    <a:pt x="209" y="469"/>
                  </a:cubicBezTo>
                  <a:cubicBezTo>
                    <a:pt x="212" y="469"/>
                    <a:pt x="217" y="471"/>
                    <a:pt x="223" y="474"/>
                  </a:cubicBezTo>
                  <a:cubicBezTo>
                    <a:pt x="232" y="477"/>
                    <a:pt x="244" y="482"/>
                    <a:pt x="254" y="486"/>
                  </a:cubicBezTo>
                  <a:cubicBezTo>
                    <a:pt x="259" y="487"/>
                    <a:pt x="263" y="489"/>
                    <a:pt x="266" y="490"/>
                  </a:cubicBezTo>
                  <a:cubicBezTo>
                    <a:pt x="268" y="491"/>
                    <a:pt x="269" y="491"/>
                    <a:pt x="270" y="492"/>
                  </a:cubicBezTo>
                  <a:cubicBezTo>
                    <a:pt x="270" y="492"/>
                    <a:pt x="271" y="492"/>
                    <a:pt x="271" y="492"/>
                  </a:cubicBezTo>
                  <a:cubicBezTo>
                    <a:pt x="272" y="492"/>
                    <a:pt x="272" y="492"/>
                    <a:pt x="272" y="492"/>
                  </a:cubicBezTo>
                  <a:cubicBezTo>
                    <a:pt x="272" y="492"/>
                    <a:pt x="272" y="492"/>
                    <a:pt x="272" y="492"/>
                  </a:cubicBezTo>
                  <a:cubicBezTo>
                    <a:pt x="272" y="492"/>
                    <a:pt x="272" y="492"/>
                    <a:pt x="273" y="492"/>
                  </a:cubicBezTo>
                  <a:cubicBezTo>
                    <a:pt x="273" y="492"/>
                    <a:pt x="273" y="492"/>
                    <a:pt x="274" y="492"/>
                  </a:cubicBezTo>
                  <a:cubicBezTo>
                    <a:pt x="274" y="492"/>
                    <a:pt x="274" y="492"/>
                    <a:pt x="275" y="492"/>
                  </a:cubicBezTo>
                  <a:cubicBezTo>
                    <a:pt x="275" y="492"/>
                    <a:pt x="276" y="492"/>
                    <a:pt x="276" y="491"/>
                  </a:cubicBezTo>
                  <a:cubicBezTo>
                    <a:pt x="277" y="490"/>
                    <a:pt x="277" y="490"/>
                    <a:pt x="277" y="490"/>
                  </a:cubicBezTo>
                  <a:cubicBezTo>
                    <a:pt x="277" y="490"/>
                    <a:pt x="277" y="489"/>
                    <a:pt x="277" y="488"/>
                  </a:cubicBezTo>
                  <a:cubicBezTo>
                    <a:pt x="277" y="487"/>
                    <a:pt x="277" y="487"/>
                    <a:pt x="277" y="486"/>
                  </a:cubicBezTo>
                  <a:cubicBezTo>
                    <a:pt x="276" y="485"/>
                    <a:pt x="276" y="485"/>
                    <a:pt x="276" y="485"/>
                  </a:cubicBezTo>
                  <a:cubicBezTo>
                    <a:pt x="275" y="484"/>
                    <a:pt x="275" y="484"/>
                    <a:pt x="274" y="483"/>
                  </a:cubicBezTo>
                  <a:cubicBezTo>
                    <a:pt x="272" y="481"/>
                    <a:pt x="267" y="479"/>
                    <a:pt x="262" y="475"/>
                  </a:cubicBezTo>
                  <a:cubicBezTo>
                    <a:pt x="247" y="466"/>
                    <a:pt x="225" y="453"/>
                    <a:pt x="225" y="453"/>
                  </a:cubicBezTo>
                  <a:cubicBezTo>
                    <a:pt x="222" y="457"/>
                    <a:pt x="222" y="457"/>
                    <a:pt x="222" y="457"/>
                  </a:cubicBezTo>
                  <a:cubicBezTo>
                    <a:pt x="226" y="459"/>
                    <a:pt x="226" y="459"/>
                    <a:pt x="226" y="459"/>
                  </a:cubicBezTo>
                  <a:cubicBezTo>
                    <a:pt x="222" y="457"/>
                    <a:pt x="222" y="457"/>
                    <a:pt x="222" y="457"/>
                  </a:cubicBezTo>
                  <a:cubicBezTo>
                    <a:pt x="225" y="460"/>
                    <a:pt x="225" y="460"/>
                    <a:pt x="225" y="460"/>
                  </a:cubicBezTo>
                  <a:cubicBezTo>
                    <a:pt x="225" y="460"/>
                    <a:pt x="226" y="460"/>
                    <a:pt x="226" y="459"/>
                  </a:cubicBezTo>
                  <a:cubicBezTo>
                    <a:pt x="222" y="457"/>
                    <a:pt x="222" y="457"/>
                    <a:pt x="222" y="457"/>
                  </a:cubicBezTo>
                  <a:cubicBezTo>
                    <a:pt x="225" y="460"/>
                    <a:pt x="225" y="460"/>
                    <a:pt x="225" y="460"/>
                  </a:cubicBezTo>
                  <a:cubicBezTo>
                    <a:pt x="222" y="457"/>
                    <a:pt x="222" y="457"/>
                    <a:pt x="222" y="457"/>
                  </a:cubicBezTo>
                  <a:cubicBezTo>
                    <a:pt x="223" y="461"/>
                    <a:pt x="223" y="461"/>
                    <a:pt x="223" y="461"/>
                  </a:cubicBezTo>
                  <a:cubicBezTo>
                    <a:pt x="223" y="461"/>
                    <a:pt x="224" y="461"/>
                    <a:pt x="225" y="460"/>
                  </a:cubicBezTo>
                  <a:cubicBezTo>
                    <a:pt x="222" y="457"/>
                    <a:pt x="222" y="457"/>
                    <a:pt x="222" y="457"/>
                  </a:cubicBezTo>
                  <a:cubicBezTo>
                    <a:pt x="223" y="461"/>
                    <a:pt x="223" y="461"/>
                    <a:pt x="223" y="461"/>
                  </a:cubicBezTo>
                  <a:cubicBezTo>
                    <a:pt x="223" y="457"/>
                    <a:pt x="223" y="457"/>
                    <a:pt x="223" y="457"/>
                  </a:cubicBezTo>
                  <a:cubicBezTo>
                    <a:pt x="223" y="461"/>
                    <a:pt x="223" y="461"/>
                    <a:pt x="223" y="461"/>
                  </a:cubicBezTo>
                  <a:cubicBezTo>
                    <a:pt x="223" y="461"/>
                    <a:pt x="223" y="461"/>
                    <a:pt x="223" y="461"/>
                  </a:cubicBezTo>
                  <a:cubicBezTo>
                    <a:pt x="223" y="457"/>
                    <a:pt x="223" y="457"/>
                    <a:pt x="223" y="457"/>
                  </a:cubicBezTo>
                  <a:cubicBezTo>
                    <a:pt x="223" y="461"/>
                    <a:pt x="223" y="461"/>
                    <a:pt x="223" y="461"/>
                  </a:cubicBezTo>
                  <a:cubicBezTo>
                    <a:pt x="223" y="458"/>
                    <a:pt x="223" y="458"/>
                    <a:pt x="223" y="458"/>
                  </a:cubicBezTo>
                  <a:cubicBezTo>
                    <a:pt x="222" y="461"/>
                    <a:pt x="222" y="461"/>
                    <a:pt x="222" y="461"/>
                  </a:cubicBezTo>
                  <a:cubicBezTo>
                    <a:pt x="223" y="461"/>
                    <a:pt x="223" y="461"/>
                    <a:pt x="223" y="461"/>
                  </a:cubicBezTo>
                  <a:cubicBezTo>
                    <a:pt x="223" y="458"/>
                    <a:pt x="223" y="458"/>
                    <a:pt x="223" y="458"/>
                  </a:cubicBezTo>
                  <a:cubicBezTo>
                    <a:pt x="222" y="461"/>
                    <a:pt x="222" y="461"/>
                    <a:pt x="222" y="461"/>
                  </a:cubicBezTo>
                  <a:cubicBezTo>
                    <a:pt x="222" y="461"/>
                    <a:pt x="222" y="461"/>
                    <a:pt x="222" y="461"/>
                  </a:cubicBezTo>
                  <a:cubicBezTo>
                    <a:pt x="222" y="461"/>
                    <a:pt x="224" y="461"/>
                    <a:pt x="226" y="462"/>
                  </a:cubicBezTo>
                  <a:cubicBezTo>
                    <a:pt x="233" y="464"/>
                    <a:pt x="247" y="468"/>
                    <a:pt x="259" y="472"/>
                  </a:cubicBezTo>
                  <a:cubicBezTo>
                    <a:pt x="266" y="474"/>
                    <a:pt x="272" y="475"/>
                    <a:pt x="276" y="477"/>
                  </a:cubicBezTo>
                  <a:cubicBezTo>
                    <a:pt x="279" y="477"/>
                    <a:pt x="280" y="478"/>
                    <a:pt x="282" y="478"/>
                  </a:cubicBezTo>
                  <a:cubicBezTo>
                    <a:pt x="283" y="478"/>
                    <a:pt x="283" y="478"/>
                    <a:pt x="284" y="479"/>
                  </a:cubicBezTo>
                  <a:cubicBezTo>
                    <a:pt x="285" y="479"/>
                    <a:pt x="285" y="479"/>
                    <a:pt x="285" y="479"/>
                  </a:cubicBezTo>
                  <a:cubicBezTo>
                    <a:pt x="285" y="479"/>
                    <a:pt x="285" y="479"/>
                    <a:pt x="286" y="479"/>
                  </a:cubicBezTo>
                  <a:cubicBezTo>
                    <a:pt x="286" y="479"/>
                    <a:pt x="286" y="479"/>
                    <a:pt x="287" y="479"/>
                  </a:cubicBezTo>
                  <a:cubicBezTo>
                    <a:pt x="287" y="479"/>
                    <a:pt x="288" y="479"/>
                    <a:pt x="288" y="478"/>
                  </a:cubicBezTo>
                  <a:cubicBezTo>
                    <a:pt x="288" y="478"/>
                    <a:pt x="289" y="478"/>
                    <a:pt x="290" y="477"/>
                  </a:cubicBezTo>
                  <a:cubicBezTo>
                    <a:pt x="290" y="476"/>
                    <a:pt x="290" y="475"/>
                    <a:pt x="290" y="474"/>
                  </a:cubicBezTo>
                  <a:cubicBezTo>
                    <a:pt x="290" y="472"/>
                    <a:pt x="289" y="471"/>
                    <a:pt x="288" y="471"/>
                  </a:cubicBezTo>
                  <a:cubicBezTo>
                    <a:pt x="235" y="437"/>
                    <a:pt x="235" y="437"/>
                    <a:pt x="235" y="437"/>
                  </a:cubicBezTo>
                  <a:cubicBezTo>
                    <a:pt x="232" y="441"/>
                    <a:pt x="232" y="441"/>
                    <a:pt x="232" y="441"/>
                  </a:cubicBezTo>
                  <a:cubicBezTo>
                    <a:pt x="236" y="443"/>
                    <a:pt x="236" y="443"/>
                    <a:pt x="236" y="443"/>
                  </a:cubicBezTo>
                  <a:cubicBezTo>
                    <a:pt x="233" y="441"/>
                    <a:pt x="233" y="441"/>
                    <a:pt x="233" y="441"/>
                  </a:cubicBezTo>
                  <a:cubicBezTo>
                    <a:pt x="235" y="445"/>
                    <a:pt x="235" y="445"/>
                    <a:pt x="235" y="445"/>
                  </a:cubicBezTo>
                  <a:cubicBezTo>
                    <a:pt x="235" y="444"/>
                    <a:pt x="236" y="444"/>
                    <a:pt x="236" y="443"/>
                  </a:cubicBezTo>
                  <a:cubicBezTo>
                    <a:pt x="233" y="441"/>
                    <a:pt x="233" y="441"/>
                    <a:pt x="233" y="441"/>
                  </a:cubicBezTo>
                  <a:cubicBezTo>
                    <a:pt x="235" y="445"/>
                    <a:pt x="235" y="445"/>
                    <a:pt x="235" y="445"/>
                  </a:cubicBezTo>
                  <a:cubicBezTo>
                    <a:pt x="233" y="441"/>
                    <a:pt x="233" y="441"/>
                    <a:pt x="233" y="441"/>
                  </a:cubicBezTo>
                  <a:cubicBezTo>
                    <a:pt x="233" y="445"/>
                    <a:pt x="233" y="445"/>
                    <a:pt x="233" y="445"/>
                  </a:cubicBezTo>
                  <a:cubicBezTo>
                    <a:pt x="234" y="445"/>
                    <a:pt x="234" y="445"/>
                    <a:pt x="235" y="445"/>
                  </a:cubicBezTo>
                  <a:cubicBezTo>
                    <a:pt x="233" y="441"/>
                    <a:pt x="233" y="441"/>
                    <a:pt x="233" y="441"/>
                  </a:cubicBezTo>
                  <a:cubicBezTo>
                    <a:pt x="233" y="445"/>
                    <a:pt x="233" y="445"/>
                    <a:pt x="233" y="445"/>
                  </a:cubicBezTo>
                  <a:cubicBezTo>
                    <a:pt x="233" y="442"/>
                    <a:pt x="233" y="442"/>
                    <a:pt x="233" y="442"/>
                  </a:cubicBezTo>
                  <a:cubicBezTo>
                    <a:pt x="233" y="445"/>
                    <a:pt x="233" y="445"/>
                    <a:pt x="233" y="445"/>
                  </a:cubicBezTo>
                  <a:cubicBezTo>
                    <a:pt x="233" y="445"/>
                    <a:pt x="233" y="445"/>
                    <a:pt x="233" y="445"/>
                  </a:cubicBezTo>
                  <a:cubicBezTo>
                    <a:pt x="233" y="442"/>
                    <a:pt x="233" y="442"/>
                    <a:pt x="233" y="442"/>
                  </a:cubicBezTo>
                  <a:cubicBezTo>
                    <a:pt x="233" y="445"/>
                    <a:pt x="233" y="445"/>
                    <a:pt x="233" y="445"/>
                  </a:cubicBezTo>
                  <a:cubicBezTo>
                    <a:pt x="233" y="443"/>
                    <a:pt x="233" y="443"/>
                    <a:pt x="233" y="443"/>
                  </a:cubicBezTo>
                  <a:cubicBezTo>
                    <a:pt x="232" y="445"/>
                    <a:pt x="232" y="445"/>
                    <a:pt x="232" y="445"/>
                  </a:cubicBezTo>
                  <a:cubicBezTo>
                    <a:pt x="233" y="445"/>
                    <a:pt x="233" y="445"/>
                    <a:pt x="233" y="445"/>
                  </a:cubicBezTo>
                  <a:cubicBezTo>
                    <a:pt x="233" y="443"/>
                    <a:pt x="233" y="443"/>
                    <a:pt x="233" y="443"/>
                  </a:cubicBezTo>
                  <a:cubicBezTo>
                    <a:pt x="232" y="445"/>
                    <a:pt x="232" y="445"/>
                    <a:pt x="232" y="445"/>
                  </a:cubicBezTo>
                  <a:cubicBezTo>
                    <a:pt x="232" y="445"/>
                    <a:pt x="232" y="445"/>
                    <a:pt x="232" y="445"/>
                  </a:cubicBezTo>
                  <a:cubicBezTo>
                    <a:pt x="232" y="445"/>
                    <a:pt x="232" y="445"/>
                    <a:pt x="232" y="445"/>
                  </a:cubicBezTo>
                  <a:cubicBezTo>
                    <a:pt x="232" y="445"/>
                    <a:pt x="232" y="445"/>
                    <a:pt x="232" y="445"/>
                  </a:cubicBezTo>
                  <a:cubicBezTo>
                    <a:pt x="232" y="445"/>
                    <a:pt x="232" y="445"/>
                    <a:pt x="232" y="445"/>
                  </a:cubicBezTo>
                  <a:cubicBezTo>
                    <a:pt x="232" y="445"/>
                    <a:pt x="232" y="445"/>
                    <a:pt x="232" y="445"/>
                  </a:cubicBezTo>
                  <a:cubicBezTo>
                    <a:pt x="232" y="445"/>
                    <a:pt x="233" y="445"/>
                    <a:pt x="234" y="446"/>
                  </a:cubicBezTo>
                  <a:cubicBezTo>
                    <a:pt x="236" y="446"/>
                    <a:pt x="241" y="448"/>
                    <a:pt x="247" y="450"/>
                  </a:cubicBezTo>
                  <a:cubicBezTo>
                    <a:pt x="256" y="453"/>
                    <a:pt x="267" y="456"/>
                    <a:pt x="276" y="460"/>
                  </a:cubicBezTo>
                  <a:cubicBezTo>
                    <a:pt x="281" y="461"/>
                    <a:pt x="284" y="462"/>
                    <a:pt x="287" y="463"/>
                  </a:cubicBezTo>
                  <a:cubicBezTo>
                    <a:pt x="290" y="464"/>
                    <a:pt x="292" y="465"/>
                    <a:pt x="292" y="465"/>
                  </a:cubicBezTo>
                  <a:cubicBezTo>
                    <a:pt x="294" y="466"/>
                    <a:pt x="296" y="465"/>
                    <a:pt x="297" y="463"/>
                  </a:cubicBezTo>
                  <a:cubicBezTo>
                    <a:pt x="298" y="461"/>
                    <a:pt x="297" y="458"/>
                    <a:pt x="295" y="457"/>
                  </a:cubicBezTo>
                  <a:cubicBezTo>
                    <a:pt x="277" y="446"/>
                    <a:pt x="277" y="446"/>
                    <a:pt x="277" y="446"/>
                  </a:cubicBezTo>
                  <a:cubicBezTo>
                    <a:pt x="295" y="452"/>
                    <a:pt x="295" y="452"/>
                    <a:pt x="295" y="452"/>
                  </a:cubicBezTo>
                  <a:cubicBezTo>
                    <a:pt x="297" y="453"/>
                    <a:pt x="299" y="452"/>
                    <a:pt x="300" y="450"/>
                  </a:cubicBezTo>
                  <a:cubicBezTo>
                    <a:pt x="301" y="448"/>
                    <a:pt x="301" y="446"/>
                    <a:pt x="299" y="445"/>
                  </a:cubicBezTo>
                  <a:cubicBezTo>
                    <a:pt x="248" y="413"/>
                    <a:pt x="248" y="413"/>
                    <a:pt x="248" y="413"/>
                  </a:cubicBezTo>
                  <a:cubicBezTo>
                    <a:pt x="246" y="417"/>
                    <a:pt x="246" y="417"/>
                    <a:pt x="246" y="417"/>
                  </a:cubicBezTo>
                  <a:cubicBezTo>
                    <a:pt x="249" y="419"/>
                    <a:pt x="249" y="419"/>
                    <a:pt x="249" y="419"/>
                  </a:cubicBezTo>
                  <a:cubicBezTo>
                    <a:pt x="246" y="417"/>
                    <a:pt x="246" y="417"/>
                    <a:pt x="246" y="417"/>
                  </a:cubicBezTo>
                  <a:cubicBezTo>
                    <a:pt x="248" y="420"/>
                    <a:pt x="248" y="420"/>
                    <a:pt x="248" y="420"/>
                  </a:cubicBezTo>
                  <a:cubicBezTo>
                    <a:pt x="248" y="420"/>
                    <a:pt x="249" y="420"/>
                    <a:pt x="249" y="419"/>
                  </a:cubicBezTo>
                  <a:cubicBezTo>
                    <a:pt x="246" y="417"/>
                    <a:pt x="246" y="417"/>
                    <a:pt x="246" y="417"/>
                  </a:cubicBezTo>
                  <a:cubicBezTo>
                    <a:pt x="248" y="420"/>
                    <a:pt x="248" y="420"/>
                    <a:pt x="248" y="420"/>
                  </a:cubicBezTo>
                  <a:cubicBezTo>
                    <a:pt x="246" y="417"/>
                    <a:pt x="246" y="417"/>
                    <a:pt x="246" y="417"/>
                  </a:cubicBezTo>
                  <a:cubicBezTo>
                    <a:pt x="247" y="421"/>
                    <a:pt x="247" y="421"/>
                    <a:pt x="247" y="421"/>
                  </a:cubicBezTo>
                  <a:cubicBezTo>
                    <a:pt x="247" y="421"/>
                    <a:pt x="247" y="421"/>
                    <a:pt x="248" y="420"/>
                  </a:cubicBezTo>
                  <a:cubicBezTo>
                    <a:pt x="246" y="417"/>
                    <a:pt x="246" y="417"/>
                    <a:pt x="246" y="417"/>
                  </a:cubicBezTo>
                  <a:cubicBezTo>
                    <a:pt x="247" y="421"/>
                    <a:pt x="247" y="421"/>
                    <a:pt x="247" y="421"/>
                  </a:cubicBezTo>
                  <a:cubicBezTo>
                    <a:pt x="246" y="417"/>
                    <a:pt x="246" y="417"/>
                    <a:pt x="246" y="417"/>
                  </a:cubicBezTo>
                  <a:cubicBezTo>
                    <a:pt x="246" y="421"/>
                    <a:pt x="246" y="421"/>
                    <a:pt x="246" y="421"/>
                  </a:cubicBezTo>
                  <a:cubicBezTo>
                    <a:pt x="247" y="421"/>
                    <a:pt x="247" y="421"/>
                    <a:pt x="247" y="421"/>
                  </a:cubicBezTo>
                  <a:cubicBezTo>
                    <a:pt x="246" y="417"/>
                    <a:pt x="246" y="417"/>
                    <a:pt x="246" y="417"/>
                  </a:cubicBezTo>
                  <a:cubicBezTo>
                    <a:pt x="246" y="421"/>
                    <a:pt x="246" y="421"/>
                    <a:pt x="246" y="421"/>
                  </a:cubicBezTo>
                  <a:cubicBezTo>
                    <a:pt x="246" y="419"/>
                    <a:pt x="246" y="419"/>
                    <a:pt x="246" y="419"/>
                  </a:cubicBezTo>
                  <a:cubicBezTo>
                    <a:pt x="246" y="421"/>
                    <a:pt x="246" y="421"/>
                    <a:pt x="246" y="421"/>
                  </a:cubicBezTo>
                  <a:cubicBezTo>
                    <a:pt x="246" y="421"/>
                    <a:pt x="246" y="421"/>
                    <a:pt x="246" y="421"/>
                  </a:cubicBezTo>
                  <a:cubicBezTo>
                    <a:pt x="246" y="419"/>
                    <a:pt x="246" y="419"/>
                    <a:pt x="246" y="419"/>
                  </a:cubicBezTo>
                  <a:cubicBezTo>
                    <a:pt x="246" y="421"/>
                    <a:pt x="246" y="421"/>
                    <a:pt x="246" y="421"/>
                  </a:cubicBezTo>
                  <a:cubicBezTo>
                    <a:pt x="246" y="421"/>
                    <a:pt x="246" y="421"/>
                    <a:pt x="246" y="421"/>
                  </a:cubicBezTo>
                  <a:cubicBezTo>
                    <a:pt x="246" y="421"/>
                    <a:pt x="248" y="421"/>
                    <a:pt x="250" y="422"/>
                  </a:cubicBezTo>
                  <a:cubicBezTo>
                    <a:pt x="258" y="424"/>
                    <a:pt x="272" y="429"/>
                    <a:pt x="284" y="434"/>
                  </a:cubicBezTo>
                  <a:cubicBezTo>
                    <a:pt x="291" y="436"/>
                    <a:pt x="296" y="438"/>
                    <a:pt x="301" y="440"/>
                  </a:cubicBezTo>
                  <a:cubicBezTo>
                    <a:pt x="305" y="441"/>
                    <a:pt x="307" y="442"/>
                    <a:pt x="307" y="442"/>
                  </a:cubicBezTo>
                  <a:cubicBezTo>
                    <a:pt x="309" y="443"/>
                    <a:pt x="311" y="442"/>
                    <a:pt x="313" y="441"/>
                  </a:cubicBezTo>
                  <a:cubicBezTo>
                    <a:pt x="313" y="440"/>
                    <a:pt x="313" y="439"/>
                    <a:pt x="313" y="438"/>
                  </a:cubicBezTo>
                  <a:cubicBezTo>
                    <a:pt x="313" y="437"/>
                    <a:pt x="313" y="437"/>
                    <a:pt x="313" y="436"/>
                  </a:cubicBezTo>
                  <a:cubicBezTo>
                    <a:pt x="312" y="436"/>
                    <a:pt x="312" y="435"/>
                    <a:pt x="312" y="435"/>
                  </a:cubicBezTo>
                  <a:cubicBezTo>
                    <a:pt x="311" y="434"/>
                    <a:pt x="311" y="434"/>
                    <a:pt x="311" y="434"/>
                  </a:cubicBezTo>
                  <a:cubicBezTo>
                    <a:pt x="310" y="434"/>
                    <a:pt x="308" y="433"/>
                    <a:pt x="306" y="431"/>
                  </a:cubicBezTo>
                  <a:cubicBezTo>
                    <a:pt x="299" y="427"/>
                    <a:pt x="285" y="419"/>
                    <a:pt x="273" y="411"/>
                  </a:cubicBezTo>
                  <a:cubicBezTo>
                    <a:pt x="267" y="408"/>
                    <a:pt x="261" y="404"/>
                    <a:pt x="257" y="402"/>
                  </a:cubicBezTo>
                  <a:cubicBezTo>
                    <a:pt x="255" y="400"/>
                    <a:pt x="253" y="399"/>
                    <a:pt x="252" y="398"/>
                  </a:cubicBezTo>
                  <a:cubicBezTo>
                    <a:pt x="252" y="398"/>
                    <a:pt x="251" y="398"/>
                    <a:pt x="251" y="398"/>
                  </a:cubicBezTo>
                  <a:cubicBezTo>
                    <a:pt x="251" y="398"/>
                    <a:pt x="251" y="398"/>
                    <a:pt x="251" y="398"/>
                  </a:cubicBezTo>
                  <a:cubicBezTo>
                    <a:pt x="251" y="398"/>
                    <a:pt x="251" y="398"/>
                    <a:pt x="251" y="398"/>
                  </a:cubicBezTo>
                  <a:cubicBezTo>
                    <a:pt x="251" y="398"/>
                    <a:pt x="251" y="398"/>
                    <a:pt x="251" y="398"/>
                  </a:cubicBezTo>
                  <a:cubicBezTo>
                    <a:pt x="251" y="398"/>
                    <a:pt x="251" y="398"/>
                    <a:pt x="251" y="398"/>
                  </a:cubicBezTo>
                  <a:cubicBezTo>
                    <a:pt x="251" y="398"/>
                    <a:pt x="251" y="398"/>
                    <a:pt x="251" y="398"/>
                  </a:cubicBezTo>
                  <a:cubicBezTo>
                    <a:pt x="251" y="398"/>
                    <a:pt x="251" y="398"/>
                    <a:pt x="251" y="398"/>
                  </a:cubicBezTo>
                  <a:cubicBezTo>
                    <a:pt x="249" y="400"/>
                    <a:pt x="249" y="400"/>
                    <a:pt x="249" y="400"/>
                  </a:cubicBezTo>
                  <a:cubicBezTo>
                    <a:pt x="251" y="398"/>
                    <a:pt x="251" y="398"/>
                    <a:pt x="251" y="398"/>
                  </a:cubicBezTo>
                  <a:cubicBezTo>
                    <a:pt x="251" y="398"/>
                    <a:pt x="251" y="398"/>
                    <a:pt x="251" y="398"/>
                  </a:cubicBezTo>
                  <a:cubicBezTo>
                    <a:pt x="249" y="400"/>
                    <a:pt x="249" y="400"/>
                    <a:pt x="249" y="400"/>
                  </a:cubicBezTo>
                  <a:cubicBezTo>
                    <a:pt x="251" y="398"/>
                    <a:pt x="251" y="398"/>
                    <a:pt x="251" y="398"/>
                  </a:cubicBezTo>
                  <a:cubicBezTo>
                    <a:pt x="248" y="400"/>
                    <a:pt x="248" y="400"/>
                    <a:pt x="248" y="400"/>
                  </a:cubicBezTo>
                  <a:cubicBezTo>
                    <a:pt x="252" y="400"/>
                    <a:pt x="252" y="400"/>
                    <a:pt x="252" y="400"/>
                  </a:cubicBezTo>
                  <a:cubicBezTo>
                    <a:pt x="252" y="399"/>
                    <a:pt x="251" y="398"/>
                    <a:pt x="251" y="398"/>
                  </a:cubicBezTo>
                  <a:cubicBezTo>
                    <a:pt x="248" y="400"/>
                    <a:pt x="248" y="400"/>
                    <a:pt x="248" y="400"/>
                  </a:cubicBezTo>
                  <a:cubicBezTo>
                    <a:pt x="252" y="400"/>
                    <a:pt x="252" y="400"/>
                    <a:pt x="252" y="400"/>
                  </a:cubicBezTo>
                  <a:cubicBezTo>
                    <a:pt x="248" y="400"/>
                    <a:pt x="248" y="400"/>
                    <a:pt x="248" y="400"/>
                  </a:cubicBezTo>
                  <a:cubicBezTo>
                    <a:pt x="251" y="403"/>
                    <a:pt x="251" y="403"/>
                    <a:pt x="251" y="403"/>
                  </a:cubicBezTo>
                  <a:cubicBezTo>
                    <a:pt x="252" y="402"/>
                    <a:pt x="252" y="401"/>
                    <a:pt x="252" y="400"/>
                  </a:cubicBezTo>
                  <a:cubicBezTo>
                    <a:pt x="248" y="400"/>
                    <a:pt x="248" y="400"/>
                    <a:pt x="248" y="400"/>
                  </a:cubicBezTo>
                  <a:cubicBezTo>
                    <a:pt x="251" y="403"/>
                    <a:pt x="251" y="403"/>
                    <a:pt x="251" y="403"/>
                  </a:cubicBezTo>
                  <a:cubicBezTo>
                    <a:pt x="251" y="403"/>
                    <a:pt x="251" y="403"/>
                    <a:pt x="251" y="403"/>
                  </a:cubicBezTo>
                  <a:cubicBezTo>
                    <a:pt x="248" y="400"/>
                    <a:pt x="248" y="400"/>
                    <a:pt x="248" y="400"/>
                  </a:cubicBezTo>
                  <a:cubicBezTo>
                    <a:pt x="250" y="404"/>
                    <a:pt x="250" y="404"/>
                    <a:pt x="250" y="404"/>
                  </a:cubicBezTo>
                  <a:cubicBezTo>
                    <a:pt x="250" y="404"/>
                    <a:pt x="251" y="403"/>
                    <a:pt x="251" y="403"/>
                  </a:cubicBezTo>
                  <a:cubicBezTo>
                    <a:pt x="248" y="400"/>
                    <a:pt x="248" y="400"/>
                    <a:pt x="248" y="400"/>
                  </a:cubicBezTo>
                  <a:cubicBezTo>
                    <a:pt x="250" y="404"/>
                    <a:pt x="250" y="404"/>
                    <a:pt x="250" y="404"/>
                  </a:cubicBezTo>
                  <a:cubicBezTo>
                    <a:pt x="248" y="401"/>
                    <a:pt x="248" y="401"/>
                    <a:pt x="248" y="401"/>
                  </a:cubicBezTo>
                  <a:cubicBezTo>
                    <a:pt x="249" y="404"/>
                    <a:pt x="249" y="404"/>
                    <a:pt x="249" y="404"/>
                  </a:cubicBezTo>
                  <a:cubicBezTo>
                    <a:pt x="249" y="404"/>
                    <a:pt x="249" y="404"/>
                    <a:pt x="250" y="404"/>
                  </a:cubicBezTo>
                  <a:cubicBezTo>
                    <a:pt x="248" y="401"/>
                    <a:pt x="248" y="401"/>
                    <a:pt x="248" y="401"/>
                  </a:cubicBezTo>
                  <a:cubicBezTo>
                    <a:pt x="249" y="404"/>
                    <a:pt x="249" y="404"/>
                    <a:pt x="249" y="404"/>
                  </a:cubicBezTo>
                  <a:cubicBezTo>
                    <a:pt x="248" y="402"/>
                    <a:pt x="248" y="402"/>
                    <a:pt x="248" y="402"/>
                  </a:cubicBezTo>
                  <a:cubicBezTo>
                    <a:pt x="248" y="404"/>
                    <a:pt x="248" y="404"/>
                    <a:pt x="248" y="404"/>
                  </a:cubicBezTo>
                  <a:cubicBezTo>
                    <a:pt x="249" y="404"/>
                    <a:pt x="249" y="404"/>
                    <a:pt x="249" y="404"/>
                  </a:cubicBezTo>
                  <a:cubicBezTo>
                    <a:pt x="248" y="402"/>
                    <a:pt x="248" y="402"/>
                    <a:pt x="248" y="402"/>
                  </a:cubicBezTo>
                  <a:cubicBezTo>
                    <a:pt x="248" y="404"/>
                    <a:pt x="248" y="404"/>
                    <a:pt x="248" y="404"/>
                  </a:cubicBezTo>
                  <a:cubicBezTo>
                    <a:pt x="248" y="403"/>
                    <a:pt x="248" y="403"/>
                    <a:pt x="248" y="403"/>
                  </a:cubicBezTo>
                  <a:cubicBezTo>
                    <a:pt x="248" y="404"/>
                    <a:pt x="248" y="404"/>
                    <a:pt x="248" y="404"/>
                  </a:cubicBezTo>
                  <a:cubicBezTo>
                    <a:pt x="248" y="404"/>
                    <a:pt x="248" y="404"/>
                    <a:pt x="248" y="404"/>
                  </a:cubicBezTo>
                  <a:cubicBezTo>
                    <a:pt x="248" y="403"/>
                    <a:pt x="248" y="403"/>
                    <a:pt x="248" y="403"/>
                  </a:cubicBezTo>
                  <a:cubicBezTo>
                    <a:pt x="248" y="404"/>
                    <a:pt x="248" y="404"/>
                    <a:pt x="248" y="404"/>
                  </a:cubicBezTo>
                  <a:cubicBezTo>
                    <a:pt x="248" y="404"/>
                    <a:pt x="248" y="404"/>
                    <a:pt x="248" y="404"/>
                  </a:cubicBezTo>
                  <a:cubicBezTo>
                    <a:pt x="249" y="405"/>
                    <a:pt x="251" y="405"/>
                    <a:pt x="253" y="406"/>
                  </a:cubicBezTo>
                  <a:cubicBezTo>
                    <a:pt x="261" y="408"/>
                    <a:pt x="275" y="412"/>
                    <a:pt x="287" y="416"/>
                  </a:cubicBezTo>
                  <a:cubicBezTo>
                    <a:pt x="292" y="418"/>
                    <a:pt x="298" y="420"/>
                    <a:pt x="302" y="421"/>
                  </a:cubicBezTo>
                  <a:cubicBezTo>
                    <a:pt x="306" y="423"/>
                    <a:pt x="308" y="424"/>
                    <a:pt x="308" y="424"/>
                  </a:cubicBezTo>
                  <a:cubicBezTo>
                    <a:pt x="310" y="424"/>
                    <a:pt x="312" y="424"/>
                    <a:pt x="313" y="422"/>
                  </a:cubicBezTo>
                  <a:cubicBezTo>
                    <a:pt x="314" y="421"/>
                    <a:pt x="314" y="420"/>
                    <a:pt x="314" y="420"/>
                  </a:cubicBezTo>
                  <a:cubicBezTo>
                    <a:pt x="314" y="418"/>
                    <a:pt x="314" y="418"/>
                    <a:pt x="313" y="417"/>
                  </a:cubicBezTo>
                  <a:cubicBezTo>
                    <a:pt x="313" y="417"/>
                    <a:pt x="313" y="416"/>
                    <a:pt x="312" y="416"/>
                  </a:cubicBezTo>
                  <a:cubicBezTo>
                    <a:pt x="312" y="415"/>
                    <a:pt x="311" y="415"/>
                    <a:pt x="310" y="414"/>
                  </a:cubicBezTo>
                  <a:cubicBezTo>
                    <a:pt x="308" y="412"/>
                    <a:pt x="303" y="409"/>
                    <a:pt x="297" y="405"/>
                  </a:cubicBezTo>
                  <a:cubicBezTo>
                    <a:pt x="288" y="400"/>
                    <a:pt x="277" y="393"/>
                    <a:pt x="268" y="388"/>
                  </a:cubicBezTo>
                  <a:cubicBezTo>
                    <a:pt x="264" y="386"/>
                    <a:pt x="260" y="383"/>
                    <a:pt x="257" y="382"/>
                  </a:cubicBezTo>
                  <a:cubicBezTo>
                    <a:pt x="256" y="381"/>
                    <a:pt x="254" y="380"/>
                    <a:pt x="254" y="380"/>
                  </a:cubicBezTo>
                  <a:cubicBezTo>
                    <a:pt x="253" y="379"/>
                    <a:pt x="253" y="379"/>
                    <a:pt x="253" y="379"/>
                  </a:cubicBezTo>
                  <a:cubicBezTo>
                    <a:pt x="253" y="379"/>
                    <a:pt x="253" y="379"/>
                    <a:pt x="253" y="379"/>
                  </a:cubicBezTo>
                  <a:cubicBezTo>
                    <a:pt x="251" y="382"/>
                    <a:pt x="251" y="382"/>
                    <a:pt x="251" y="382"/>
                  </a:cubicBezTo>
                  <a:cubicBezTo>
                    <a:pt x="253" y="379"/>
                    <a:pt x="253" y="379"/>
                    <a:pt x="253" y="379"/>
                  </a:cubicBezTo>
                  <a:cubicBezTo>
                    <a:pt x="253" y="379"/>
                    <a:pt x="253" y="379"/>
                    <a:pt x="253" y="379"/>
                  </a:cubicBezTo>
                  <a:cubicBezTo>
                    <a:pt x="251" y="382"/>
                    <a:pt x="251" y="382"/>
                    <a:pt x="251" y="382"/>
                  </a:cubicBezTo>
                  <a:cubicBezTo>
                    <a:pt x="253" y="379"/>
                    <a:pt x="253" y="379"/>
                    <a:pt x="253" y="379"/>
                  </a:cubicBezTo>
                  <a:cubicBezTo>
                    <a:pt x="250" y="382"/>
                    <a:pt x="250" y="382"/>
                    <a:pt x="250" y="382"/>
                  </a:cubicBezTo>
                  <a:cubicBezTo>
                    <a:pt x="254" y="380"/>
                    <a:pt x="254" y="380"/>
                    <a:pt x="254" y="380"/>
                  </a:cubicBezTo>
                  <a:cubicBezTo>
                    <a:pt x="253" y="379"/>
                    <a:pt x="253" y="379"/>
                    <a:pt x="253" y="379"/>
                  </a:cubicBezTo>
                  <a:cubicBezTo>
                    <a:pt x="250" y="382"/>
                    <a:pt x="250" y="382"/>
                    <a:pt x="250" y="382"/>
                  </a:cubicBezTo>
                  <a:cubicBezTo>
                    <a:pt x="254" y="380"/>
                    <a:pt x="254" y="380"/>
                    <a:pt x="254" y="380"/>
                  </a:cubicBezTo>
                  <a:cubicBezTo>
                    <a:pt x="250" y="382"/>
                    <a:pt x="250" y="382"/>
                    <a:pt x="250" y="382"/>
                  </a:cubicBezTo>
                  <a:cubicBezTo>
                    <a:pt x="254" y="381"/>
                    <a:pt x="254" y="381"/>
                    <a:pt x="254" y="381"/>
                  </a:cubicBezTo>
                  <a:cubicBezTo>
                    <a:pt x="254" y="380"/>
                    <a:pt x="254" y="380"/>
                    <a:pt x="254" y="380"/>
                  </a:cubicBezTo>
                  <a:cubicBezTo>
                    <a:pt x="250" y="382"/>
                    <a:pt x="250" y="382"/>
                    <a:pt x="250" y="382"/>
                  </a:cubicBezTo>
                  <a:cubicBezTo>
                    <a:pt x="254" y="381"/>
                    <a:pt x="254" y="381"/>
                    <a:pt x="254" y="381"/>
                  </a:cubicBezTo>
                  <a:cubicBezTo>
                    <a:pt x="250" y="382"/>
                    <a:pt x="250" y="382"/>
                    <a:pt x="250" y="382"/>
                  </a:cubicBezTo>
                  <a:cubicBezTo>
                    <a:pt x="255" y="382"/>
                    <a:pt x="255" y="382"/>
                    <a:pt x="255" y="382"/>
                  </a:cubicBezTo>
                  <a:cubicBezTo>
                    <a:pt x="255" y="382"/>
                    <a:pt x="254" y="381"/>
                    <a:pt x="254" y="381"/>
                  </a:cubicBezTo>
                  <a:cubicBezTo>
                    <a:pt x="250" y="382"/>
                    <a:pt x="250" y="382"/>
                    <a:pt x="250" y="382"/>
                  </a:cubicBezTo>
                  <a:cubicBezTo>
                    <a:pt x="255" y="382"/>
                    <a:pt x="255" y="382"/>
                    <a:pt x="255" y="382"/>
                  </a:cubicBezTo>
                  <a:cubicBezTo>
                    <a:pt x="250" y="382"/>
                    <a:pt x="250" y="382"/>
                    <a:pt x="250" y="382"/>
                  </a:cubicBezTo>
                  <a:cubicBezTo>
                    <a:pt x="249" y="386"/>
                    <a:pt x="249" y="386"/>
                    <a:pt x="249" y="386"/>
                  </a:cubicBezTo>
                  <a:cubicBezTo>
                    <a:pt x="249" y="386"/>
                    <a:pt x="265" y="393"/>
                    <a:pt x="282" y="400"/>
                  </a:cubicBezTo>
                  <a:cubicBezTo>
                    <a:pt x="290" y="403"/>
                    <a:pt x="299" y="407"/>
                    <a:pt x="306" y="409"/>
                  </a:cubicBezTo>
                  <a:cubicBezTo>
                    <a:pt x="309" y="411"/>
                    <a:pt x="312" y="412"/>
                    <a:pt x="314" y="413"/>
                  </a:cubicBezTo>
                  <a:cubicBezTo>
                    <a:pt x="315" y="413"/>
                    <a:pt x="316" y="413"/>
                    <a:pt x="317" y="413"/>
                  </a:cubicBezTo>
                  <a:cubicBezTo>
                    <a:pt x="318" y="414"/>
                    <a:pt x="318" y="414"/>
                    <a:pt x="318" y="414"/>
                  </a:cubicBezTo>
                  <a:cubicBezTo>
                    <a:pt x="319" y="414"/>
                    <a:pt x="319" y="414"/>
                    <a:pt x="320" y="414"/>
                  </a:cubicBezTo>
                  <a:cubicBezTo>
                    <a:pt x="320" y="414"/>
                    <a:pt x="321" y="414"/>
                    <a:pt x="321" y="414"/>
                  </a:cubicBezTo>
                  <a:cubicBezTo>
                    <a:pt x="322" y="414"/>
                    <a:pt x="322" y="414"/>
                    <a:pt x="322" y="413"/>
                  </a:cubicBezTo>
                  <a:cubicBezTo>
                    <a:pt x="323" y="413"/>
                    <a:pt x="323" y="413"/>
                    <a:pt x="324" y="412"/>
                  </a:cubicBezTo>
                  <a:cubicBezTo>
                    <a:pt x="324" y="412"/>
                    <a:pt x="324" y="412"/>
                    <a:pt x="324" y="412"/>
                  </a:cubicBezTo>
                  <a:cubicBezTo>
                    <a:pt x="324" y="411"/>
                    <a:pt x="324" y="410"/>
                    <a:pt x="324" y="410"/>
                  </a:cubicBezTo>
                  <a:cubicBezTo>
                    <a:pt x="324" y="409"/>
                    <a:pt x="324" y="408"/>
                    <a:pt x="324" y="408"/>
                  </a:cubicBezTo>
                  <a:cubicBezTo>
                    <a:pt x="324" y="407"/>
                    <a:pt x="323" y="407"/>
                    <a:pt x="323" y="406"/>
                  </a:cubicBezTo>
                  <a:cubicBezTo>
                    <a:pt x="323" y="406"/>
                    <a:pt x="323" y="406"/>
                    <a:pt x="322" y="406"/>
                  </a:cubicBezTo>
                  <a:cubicBezTo>
                    <a:pt x="321" y="405"/>
                    <a:pt x="320" y="404"/>
                    <a:pt x="317" y="402"/>
                  </a:cubicBezTo>
                  <a:cubicBezTo>
                    <a:pt x="309" y="397"/>
                    <a:pt x="294" y="388"/>
                    <a:pt x="281" y="380"/>
                  </a:cubicBezTo>
                  <a:cubicBezTo>
                    <a:pt x="274" y="376"/>
                    <a:pt x="268" y="373"/>
                    <a:pt x="264" y="370"/>
                  </a:cubicBezTo>
                  <a:cubicBezTo>
                    <a:pt x="262" y="368"/>
                    <a:pt x="260" y="367"/>
                    <a:pt x="259" y="367"/>
                  </a:cubicBezTo>
                  <a:cubicBezTo>
                    <a:pt x="258" y="366"/>
                    <a:pt x="258" y="366"/>
                    <a:pt x="258" y="366"/>
                  </a:cubicBezTo>
                  <a:cubicBezTo>
                    <a:pt x="257" y="366"/>
                    <a:pt x="257" y="366"/>
                    <a:pt x="257" y="366"/>
                  </a:cubicBezTo>
                  <a:cubicBezTo>
                    <a:pt x="256" y="367"/>
                    <a:pt x="256" y="367"/>
                    <a:pt x="256" y="367"/>
                  </a:cubicBezTo>
                  <a:cubicBezTo>
                    <a:pt x="258" y="366"/>
                    <a:pt x="258" y="366"/>
                    <a:pt x="258" y="366"/>
                  </a:cubicBezTo>
                  <a:cubicBezTo>
                    <a:pt x="257" y="366"/>
                    <a:pt x="257" y="366"/>
                    <a:pt x="257" y="366"/>
                  </a:cubicBezTo>
                  <a:cubicBezTo>
                    <a:pt x="256" y="367"/>
                    <a:pt x="256" y="367"/>
                    <a:pt x="256" y="367"/>
                  </a:cubicBezTo>
                  <a:cubicBezTo>
                    <a:pt x="258" y="366"/>
                    <a:pt x="258" y="366"/>
                    <a:pt x="258" y="366"/>
                  </a:cubicBezTo>
                  <a:cubicBezTo>
                    <a:pt x="255" y="368"/>
                    <a:pt x="255" y="368"/>
                    <a:pt x="255" y="368"/>
                  </a:cubicBezTo>
                  <a:cubicBezTo>
                    <a:pt x="258" y="366"/>
                    <a:pt x="258" y="366"/>
                    <a:pt x="258" y="366"/>
                  </a:cubicBezTo>
                  <a:cubicBezTo>
                    <a:pt x="258" y="366"/>
                    <a:pt x="258" y="366"/>
                    <a:pt x="258" y="366"/>
                  </a:cubicBezTo>
                  <a:cubicBezTo>
                    <a:pt x="255" y="368"/>
                    <a:pt x="255" y="368"/>
                    <a:pt x="255" y="368"/>
                  </a:cubicBezTo>
                  <a:cubicBezTo>
                    <a:pt x="258" y="366"/>
                    <a:pt x="258" y="366"/>
                    <a:pt x="258" y="366"/>
                  </a:cubicBezTo>
                  <a:cubicBezTo>
                    <a:pt x="254" y="369"/>
                    <a:pt x="254" y="369"/>
                    <a:pt x="254" y="369"/>
                  </a:cubicBezTo>
                  <a:cubicBezTo>
                    <a:pt x="259" y="369"/>
                    <a:pt x="259" y="369"/>
                    <a:pt x="259" y="369"/>
                  </a:cubicBezTo>
                  <a:cubicBezTo>
                    <a:pt x="259" y="367"/>
                    <a:pt x="258" y="367"/>
                    <a:pt x="258" y="366"/>
                  </a:cubicBezTo>
                  <a:cubicBezTo>
                    <a:pt x="254" y="369"/>
                    <a:pt x="254" y="369"/>
                    <a:pt x="254" y="369"/>
                  </a:cubicBezTo>
                  <a:cubicBezTo>
                    <a:pt x="259" y="369"/>
                    <a:pt x="259" y="369"/>
                    <a:pt x="259" y="369"/>
                  </a:cubicBezTo>
                  <a:cubicBezTo>
                    <a:pt x="254" y="369"/>
                    <a:pt x="254" y="369"/>
                    <a:pt x="254" y="369"/>
                  </a:cubicBezTo>
                  <a:cubicBezTo>
                    <a:pt x="258" y="371"/>
                    <a:pt x="258" y="371"/>
                    <a:pt x="258" y="371"/>
                  </a:cubicBezTo>
                  <a:cubicBezTo>
                    <a:pt x="259" y="370"/>
                    <a:pt x="259" y="369"/>
                    <a:pt x="259" y="369"/>
                  </a:cubicBezTo>
                  <a:cubicBezTo>
                    <a:pt x="254" y="369"/>
                    <a:pt x="254" y="369"/>
                    <a:pt x="254" y="369"/>
                  </a:cubicBezTo>
                  <a:cubicBezTo>
                    <a:pt x="258" y="371"/>
                    <a:pt x="258" y="371"/>
                    <a:pt x="258" y="371"/>
                  </a:cubicBezTo>
                  <a:cubicBezTo>
                    <a:pt x="258" y="371"/>
                    <a:pt x="258" y="371"/>
                    <a:pt x="258" y="371"/>
                  </a:cubicBezTo>
                  <a:cubicBezTo>
                    <a:pt x="254" y="368"/>
                    <a:pt x="254" y="368"/>
                    <a:pt x="254" y="368"/>
                  </a:cubicBezTo>
                  <a:cubicBezTo>
                    <a:pt x="257" y="372"/>
                    <a:pt x="257" y="372"/>
                    <a:pt x="257" y="372"/>
                  </a:cubicBezTo>
                  <a:cubicBezTo>
                    <a:pt x="257" y="372"/>
                    <a:pt x="258" y="371"/>
                    <a:pt x="258" y="371"/>
                  </a:cubicBezTo>
                  <a:cubicBezTo>
                    <a:pt x="254" y="368"/>
                    <a:pt x="254" y="368"/>
                    <a:pt x="254" y="368"/>
                  </a:cubicBezTo>
                  <a:cubicBezTo>
                    <a:pt x="257" y="372"/>
                    <a:pt x="257" y="372"/>
                    <a:pt x="257" y="372"/>
                  </a:cubicBezTo>
                  <a:cubicBezTo>
                    <a:pt x="254" y="369"/>
                    <a:pt x="254" y="369"/>
                    <a:pt x="254" y="369"/>
                  </a:cubicBezTo>
                  <a:cubicBezTo>
                    <a:pt x="254" y="373"/>
                    <a:pt x="254" y="373"/>
                    <a:pt x="254" y="373"/>
                  </a:cubicBezTo>
                  <a:cubicBezTo>
                    <a:pt x="255" y="373"/>
                    <a:pt x="255" y="373"/>
                    <a:pt x="257" y="372"/>
                  </a:cubicBezTo>
                  <a:cubicBezTo>
                    <a:pt x="254" y="369"/>
                    <a:pt x="254" y="369"/>
                    <a:pt x="254" y="369"/>
                  </a:cubicBezTo>
                  <a:cubicBezTo>
                    <a:pt x="254" y="373"/>
                    <a:pt x="254" y="373"/>
                    <a:pt x="254" y="373"/>
                  </a:cubicBezTo>
                  <a:cubicBezTo>
                    <a:pt x="254" y="369"/>
                    <a:pt x="254" y="369"/>
                    <a:pt x="254" y="369"/>
                  </a:cubicBezTo>
                  <a:cubicBezTo>
                    <a:pt x="254" y="373"/>
                    <a:pt x="254" y="373"/>
                    <a:pt x="254" y="373"/>
                  </a:cubicBezTo>
                  <a:cubicBezTo>
                    <a:pt x="254" y="373"/>
                    <a:pt x="254" y="373"/>
                    <a:pt x="254" y="373"/>
                  </a:cubicBezTo>
                  <a:cubicBezTo>
                    <a:pt x="254" y="369"/>
                    <a:pt x="254" y="369"/>
                    <a:pt x="254" y="369"/>
                  </a:cubicBezTo>
                  <a:cubicBezTo>
                    <a:pt x="254" y="373"/>
                    <a:pt x="254" y="373"/>
                    <a:pt x="254" y="373"/>
                  </a:cubicBezTo>
                  <a:cubicBezTo>
                    <a:pt x="254" y="370"/>
                    <a:pt x="254" y="370"/>
                    <a:pt x="254" y="370"/>
                  </a:cubicBezTo>
                  <a:cubicBezTo>
                    <a:pt x="254" y="373"/>
                    <a:pt x="254" y="373"/>
                    <a:pt x="254" y="373"/>
                  </a:cubicBezTo>
                  <a:cubicBezTo>
                    <a:pt x="254" y="373"/>
                    <a:pt x="254" y="373"/>
                    <a:pt x="254" y="373"/>
                  </a:cubicBezTo>
                  <a:cubicBezTo>
                    <a:pt x="254" y="370"/>
                    <a:pt x="254" y="370"/>
                    <a:pt x="254" y="370"/>
                  </a:cubicBezTo>
                  <a:cubicBezTo>
                    <a:pt x="254" y="373"/>
                    <a:pt x="254" y="373"/>
                    <a:pt x="254" y="373"/>
                  </a:cubicBezTo>
                  <a:cubicBezTo>
                    <a:pt x="254" y="373"/>
                    <a:pt x="254" y="373"/>
                    <a:pt x="255" y="373"/>
                  </a:cubicBezTo>
                  <a:cubicBezTo>
                    <a:pt x="260" y="375"/>
                    <a:pt x="277" y="381"/>
                    <a:pt x="293" y="386"/>
                  </a:cubicBezTo>
                  <a:cubicBezTo>
                    <a:pt x="300" y="389"/>
                    <a:pt x="308" y="391"/>
                    <a:pt x="314" y="393"/>
                  </a:cubicBezTo>
                  <a:cubicBezTo>
                    <a:pt x="317" y="394"/>
                    <a:pt x="319" y="395"/>
                    <a:pt x="321" y="396"/>
                  </a:cubicBezTo>
                  <a:cubicBezTo>
                    <a:pt x="322" y="396"/>
                    <a:pt x="322" y="396"/>
                    <a:pt x="323" y="396"/>
                  </a:cubicBezTo>
                  <a:cubicBezTo>
                    <a:pt x="324" y="397"/>
                    <a:pt x="324" y="397"/>
                    <a:pt x="324" y="397"/>
                  </a:cubicBezTo>
                  <a:cubicBezTo>
                    <a:pt x="324" y="397"/>
                    <a:pt x="324" y="397"/>
                    <a:pt x="324" y="397"/>
                  </a:cubicBezTo>
                  <a:cubicBezTo>
                    <a:pt x="324" y="397"/>
                    <a:pt x="325" y="397"/>
                    <a:pt x="325" y="397"/>
                  </a:cubicBezTo>
                  <a:cubicBezTo>
                    <a:pt x="325" y="397"/>
                    <a:pt x="326" y="397"/>
                    <a:pt x="326" y="397"/>
                  </a:cubicBezTo>
                  <a:cubicBezTo>
                    <a:pt x="326" y="397"/>
                    <a:pt x="327" y="397"/>
                    <a:pt x="327" y="396"/>
                  </a:cubicBezTo>
                  <a:cubicBezTo>
                    <a:pt x="327" y="396"/>
                    <a:pt x="328" y="396"/>
                    <a:pt x="328" y="395"/>
                  </a:cubicBezTo>
                  <a:cubicBezTo>
                    <a:pt x="329" y="394"/>
                    <a:pt x="330" y="393"/>
                    <a:pt x="329" y="392"/>
                  </a:cubicBezTo>
                  <a:cubicBezTo>
                    <a:pt x="329" y="391"/>
                    <a:pt x="328" y="389"/>
                    <a:pt x="327" y="389"/>
                  </a:cubicBezTo>
                  <a:cubicBezTo>
                    <a:pt x="302" y="373"/>
                    <a:pt x="302" y="373"/>
                    <a:pt x="302" y="373"/>
                  </a:cubicBezTo>
                  <a:cubicBezTo>
                    <a:pt x="325" y="382"/>
                    <a:pt x="325" y="382"/>
                    <a:pt x="325" y="382"/>
                  </a:cubicBezTo>
                  <a:cubicBezTo>
                    <a:pt x="327" y="383"/>
                    <a:pt x="329" y="382"/>
                    <a:pt x="330" y="380"/>
                  </a:cubicBezTo>
                  <a:cubicBezTo>
                    <a:pt x="331" y="378"/>
                    <a:pt x="331" y="376"/>
                    <a:pt x="329" y="375"/>
                  </a:cubicBezTo>
                  <a:cubicBezTo>
                    <a:pt x="329" y="375"/>
                    <a:pt x="324" y="372"/>
                    <a:pt x="318" y="368"/>
                  </a:cubicBezTo>
                  <a:cubicBezTo>
                    <a:pt x="309" y="363"/>
                    <a:pt x="295" y="354"/>
                    <a:pt x="283" y="347"/>
                  </a:cubicBezTo>
                  <a:cubicBezTo>
                    <a:pt x="278" y="344"/>
                    <a:pt x="272" y="340"/>
                    <a:pt x="269" y="338"/>
                  </a:cubicBezTo>
                  <a:cubicBezTo>
                    <a:pt x="267" y="337"/>
                    <a:pt x="265" y="336"/>
                    <a:pt x="264" y="335"/>
                  </a:cubicBezTo>
                  <a:cubicBezTo>
                    <a:pt x="264" y="335"/>
                    <a:pt x="264" y="334"/>
                    <a:pt x="264" y="334"/>
                  </a:cubicBezTo>
                  <a:cubicBezTo>
                    <a:pt x="263" y="334"/>
                    <a:pt x="263" y="334"/>
                    <a:pt x="263" y="334"/>
                  </a:cubicBezTo>
                  <a:cubicBezTo>
                    <a:pt x="262" y="336"/>
                    <a:pt x="262" y="336"/>
                    <a:pt x="262" y="336"/>
                  </a:cubicBezTo>
                  <a:cubicBezTo>
                    <a:pt x="264" y="334"/>
                    <a:pt x="264" y="334"/>
                    <a:pt x="264" y="334"/>
                  </a:cubicBezTo>
                  <a:cubicBezTo>
                    <a:pt x="263" y="334"/>
                    <a:pt x="263" y="334"/>
                    <a:pt x="263" y="334"/>
                  </a:cubicBezTo>
                  <a:cubicBezTo>
                    <a:pt x="262" y="336"/>
                    <a:pt x="262" y="336"/>
                    <a:pt x="262" y="336"/>
                  </a:cubicBezTo>
                  <a:cubicBezTo>
                    <a:pt x="264" y="334"/>
                    <a:pt x="264" y="334"/>
                    <a:pt x="264" y="334"/>
                  </a:cubicBezTo>
                  <a:cubicBezTo>
                    <a:pt x="261" y="337"/>
                    <a:pt x="261" y="337"/>
                    <a:pt x="261" y="337"/>
                  </a:cubicBezTo>
                  <a:cubicBezTo>
                    <a:pt x="264" y="335"/>
                    <a:pt x="264" y="335"/>
                    <a:pt x="264" y="335"/>
                  </a:cubicBezTo>
                  <a:cubicBezTo>
                    <a:pt x="264" y="334"/>
                    <a:pt x="264" y="334"/>
                    <a:pt x="264" y="334"/>
                  </a:cubicBezTo>
                  <a:cubicBezTo>
                    <a:pt x="261" y="337"/>
                    <a:pt x="261" y="337"/>
                    <a:pt x="261" y="337"/>
                  </a:cubicBezTo>
                  <a:cubicBezTo>
                    <a:pt x="264" y="335"/>
                    <a:pt x="264" y="335"/>
                    <a:pt x="264" y="335"/>
                  </a:cubicBezTo>
                  <a:cubicBezTo>
                    <a:pt x="260" y="337"/>
                    <a:pt x="260" y="337"/>
                    <a:pt x="260" y="337"/>
                  </a:cubicBezTo>
                  <a:cubicBezTo>
                    <a:pt x="265" y="337"/>
                    <a:pt x="265" y="337"/>
                    <a:pt x="265" y="337"/>
                  </a:cubicBezTo>
                  <a:cubicBezTo>
                    <a:pt x="265" y="336"/>
                    <a:pt x="264" y="335"/>
                    <a:pt x="264" y="335"/>
                  </a:cubicBezTo>
                  <a:cubicBezTo>
                    <a:pt x="260" y="337"/>
                    <a:pt x="260" y="337"/>
                    <a:pt x="260" y="337"/>
                  </a:cubicBezTo>
                  <a:cubicBezTo>
                    <a:pt x="265" y="337"/>
                    <a:pt x="265" y="337"/>
                    <a:pt x="265" y="337"/>
                  </a:cubicBezTo>
                  <a:cubicBezTo>
                    <a:pt x="260" y="337"/>
                    <a:pt x="260" y="337"/>
                    <a:pt x="260" y="337"/>
                  </a:cubicBezTo>
                  <a:cubicBezTo>
                    <a:pt x="264" y="339"/>
                    <a:pt x="264" y="339"/>
                    <a:pt x="264" y="339"/>
                  </a:cubicBezTo>
                  <a:cubicBezTo>
                    <a:pt x="264" y="338"/>
                    <a:pt x="265" y="338"/>
                    <a:pt x="265" y="337"/>
                  </a:cubicBezTo>
                  <a:cubicBezTo>
                    <a:pt x="260" y="337"/>
                    <a:pt x="260" y="337"/>
                    <a:pt x="260" y="337"/>
                  </a:cubicBezTo>
                  <a:cubicBezTo>
                    <a:pt x="264" y="339"/>
                    <a:pt x="264" y="339"/>
                    <a:pt x="264" y="339"/>
                  </a:cubicBezTo>
                  <a:cubicBezTo>
                    <a:pt x="260" y="337"/>
                    <a:pt x="260" y="337"/>
                    <a:pt x="260" y="337"/>
                  </a:cubicBezTo>
                  <a:cubicBezTo>
                    <a:pt x="259" y="341"/>
                    <a:pt x="259" y="341"/>
                    <a:pt x="259" y="341"/>
                  </a:cubicBezTo>
                  <a:cubicBezTo>
                    <a:pt x="328" y="367"/>
                    <a:pt x="328" y="367"/>
                    <a:pt x="328" y="367"/>
                  </a:cubicBezTo>
                  <a:cubicBezTo>
                    <a:pt x="330" y="368"/>
                    <a:pt x="332" y="367"/>
                    <a:pt x="333" y="365"/>
                  </a:cubicBezTo>
                  <a:cubicBezTo>
                    <a:pt x="334" y="363"/>
                    <a:pt x="333" y="360"/>
                    <a:pt x="332" y="359"/>
                  </a:cubicBezTo>
                  <a:cubicBezTo>
                    <a:pt x="331" y="359"/>
                    <a:pt x="327" y="357"/>
                    <a:pt x="321" y="353"/>
                  </a:cubicBezTo>
                  <a:cubicBezTo>
                    <a:pt x="312" y="347"/>
                    <a:pt x="298" y="339"/>
                    <a:pt x="286" y="332"/>
                  </a:cubicBezTo>
                  <a:cubicBezTo>
                    <a:pt x="280" y="328"/>
                    <a:pt x="275" y="325"/>
                    <a:pt x="271" y="322"/>
                  </a:cubicBezTo>
                  <a:cubicBezTo>
                    <a:pt x="270" y="321"/>
                    <a:pt x="268" y="320"/>
                    <a:pt x="267" y="319"/>
                  </a:cubicBezTo>
                  <a:cubicBezTo>
                    <a:pt x="267" y="319"/>
                    <a:pt x="266" y="319"/>
                    <a:pt x="266" y="319"/>
                  </a:cubicBezTo>
                  <a:cubicBezTo>
                    <a:pt x="266" y="319"/>
                    <a:pt x="266" y="319"/>
                    <a:pt x="266" y="319"/>
                  </a:cubicBezTo>
                  <a:cubicBezTo>
                    <a:pt x="265" y="320"/>
                    <a:pt x="265" y="320"/>
                    <a:pt x="265" y="320"/>
                  </a:cubicBezTo>
                  <a:cubicBezTo>
                    <a:pt x="266" y="319"/>
                    <a:pt x="266" y="319"/>
                    <a:pt x="266" y="319"/>
                  </a:cubicBezTo>
                  <a:cubicBezTo>
                    <a:pt x="266" y="319"/>
                    <a:pt x="266" y="319"/>
                    <a:pt x="266" y="319"/>
                  </a:cubicBezTo>
                  <a:cubicBezTo>
                    <a:pt x="265" y="320"/>
                    <a:pt x="265" y="320"/>
                    <a:pt x="265" y="320"/>
                  </a:cubicBezTo>
                  <a:cubicBezTo>
                    <a:pt x="266" y="319"/>
                    <a:pt x="266" y="319"/>
                    <a:pt x="266" y="319"/>
                  </a:cubicBezTo>
                  <a:cubicBezTo>
                    <a:pt x="263" y="321"/>
                    <a:pt x="263" y="321"/>
                    <a:pt x="263" y="321"/>
                  </a:cubicBezTo>
                  <a:cubicBezTo>
                    <a:pt x="267" y="320"/>
                    <a:pt x="267" y="320"/>
                    <a:pt x="267" y="320"/>
                  </a:cubicBezTo>
                  <a:cubicBezTo>
                    <a:pt x="266" y="319"/>
                    <a:pt x="266" y="319"/>
                    <a:pt x="266" y="319"/>
                  </a:cubicBezTo>
                  <a:cubicBezTo>
                    <a:pt x="263" y="321"/>
                    <a:pt x="263" y="321"/>
                    <a:pt x="263" y="321"/>
                  </a:cubicBezTo>
                  <a:cubicBezTo>
                    <a:pt x="267" y="320"/>
                    <a:pt x="267" y="320"/>
                    <a:pt x="267" y="320"/>
                  </a:cubicBezTo>
                  <a:cubicBezTo>
                    <a:pt x="263" y="321"/>
                    <a:pt x="263" y="321"/>
                    <a:pt x="263" y="321"/>
                  </a:cubicBezTo>
                  <a:cubicBezTo>
                    <a:pt x="267" y="321"/>
                    <a:pt x="267" y="321"/>
                    <a:pt x="267" y="321"/>
                  </a:cubicBezTo>
                  <a:cubicBezTo>
                    <a:pt x="267" y="320"/>
                    <a:pt x="267" y="320"/>
                    <a:pt x="267" y="320"/>
                  </a:cubicBezTo>
                  <a:cubicBezTo>
                    <a:pt x="263" y="321"/>
                    <a:pt x="263" y="321"/>
                    <a:pt x="263" y="321"/>
                  </a:cubicBezTo>
                  <a:cubicBezTo>
                    <a:pt x="267" y="321"/>
                    <a:pt x="267" y="321"/>
                    <a:pt x="267" y="321"/>
                  </a:cubicBezTo>
                  <a:cubicBezTo>
                    <a:pt x="263" y="321"/>
                    <a:pt x="263" y="321"/>
                    <a:pt x="263" y="321"/>
                  </a:cubicBezTo>
                  <a:cubicBezTo>
                    <a:pt x="266" y="324"/>
                    <a:pt x="266" y="324"/>
                    <a:pt x="266" y="324"/>
                  </a:cubicBezTo>
                  <a:cubicBezTo>
                    <a:pt x="267" y="323"/>
                    <a:pt x="267" y="322"/>
                    <a:pt x="267" y="321"/>
                  </a:cubicBezTo>
                  <a:cubicBezTo>
                    <a:pt x="263" y="321"/>
                    <a:pt x="263" y="321"/>
                    <a:pt x="263" y="321"/>
                  </a:cubicBezTo>
                  <a:cubicBezTo>
                    <a:pt x="266" y="324"/>
                    <a:pt x="266" y="324"/>
                    <a:pt x="266" y="324"/>
                  </a:cubicBezTo>
                  <a:cubicBezTo>
                    <a:pt x="263" y="321"/>
                    <a:pt x="263" y="321"/>
                    <a:pt x="263" y="321"/>
                  </a:cubicBezTo>
                  <a:cubicBezTo>
                    <a:pt x="262" y="325"/>
                    <a:pt x="262" y="325"/>
                    <a:pt x="262" y="325"/>
                  </a:cubicBezTo>
                  <a:cubicBezTo>
                    <a:pt x="262" y="325"/>
                    <a:pt x="278" y="330"/>
                    <a:pt x="294" y="335"/>
                  </a:cubicBezTo>
                  <a:cubicBezTo>
                    <a:pt x="303" y="338"/>
                    <a:pt x="311" y="340"/>
                    <a:pt x="317" y="342"/>
                  </a:cubicBezTo>
                  <a:cubicBezTo>
                    <a:pt x="320" y="343"/>
                    <a:pt x="323" y="344"/>
                    <a:pt x="325" y="344"/>
                  </a:cubicBezTo>
                  <a:cubicBezTo>
                    <a:pt x="326" y="345"/>
                    <a:pt x="327" y="345"/>
                    <a:pt x="328" y="345"/>
                  </a:cubicBezTo>
                  <a:cubicBezTo>
                    <a:pt x="328" y="345"/>
                    <a:pt x="328" y="345"/>
                    <a:pt x="328" y="345"/>
                  </a:cubicBezTo>
                  <a:cubicBezTo>
                    <a:pt x="329" y="345"/>
                    <a:pt x="329" y="345"/>
                    <a:pt x="329" y="345"/>
                  </a:cubicBezTo>
                  <a:cubicBezTo>
                    <a:pt x="329" y="345"/>
                    <a:pt x="329" y="345"/>
                    <a:pt x="330" y="345"/>
                  </a:cubicBezTo>
                  <a:cubicBezTo>
                    <a:pt x="330" y="345"/>
                    <a:pt x="330" y="345"/>
                    <a:pt x="331" y="345"/>
                  </a:cubicBezTo>
                  <a:cubicBezTo>
                    <a:pt x="331" y="345"/>
                    <a:pt x="331" y="345"/>
                    <a:pt x="332" y="345"/>
                  </a:cubicBezTo>
                  <a:cubicBezTo>
                    <a:pt x="332" y="345"/>
                    <a:pt x="333" y="344"/>
                    <a:pt x="333" y="344"/>
                  </a:cubicBezTo>
                  <a:cubicBezTo>
                    <a:pt x="333" y="343"/>
                    <a:pt x="333" y="343"/>
                    <a:pt x="333" y="343"/>
                  </a:cubicBezTo>
                  <a:cubicBezTo>
                    <a:pt x="334" y="343"/>
                    <a:pt x="334" y="342"/>
                    <a:pt x="334" y="341"/>
                  </a:cubicBezTo>
                  <a:cubicBezTo>
                    <a:pt x="334" y="340"/>
                    <a:pt x="333" y="339"/>
                    <a:pt x="333" y="339"/>
                  </a:cubicBezTo>
                  <a:cubicBezTo>
                    <a:pt x="333" y="338"/>
                    <a:pt x="332" y="338"/>
                    <a:pt x="332" y="337"/>
                  </a:cubicBezTo>
                  <a:cubicBezTo>
                    <a:pt x="332" y="337"/>
                    <a:pt x="331" y="336"/>
                    <a:pt x="330" y="336"/>
                  </a:cubicBezTo>
                  <a:cubicBezTo>
                    <a:pt x="327" y="334"/>
                    <a:pt x="322" y="330"/>
                    <a:pt x="315" y="326"/>
                  </a:cubicBezTo>
                  <a:cubicBezTo>
                    <a:pt x="305" y="320"/>
                    <a:pt x="293" y="313"/>
                    <a:pt x="283" y="307"/>
                  </a:cubicBezTo>
                  <a:cubicBezTo>
                    <a:pt x="278" y="304"/>
                    <a:pt x="274" y="301"/>
                    <a:pt x="271" y="299"/>
                  </a:cubicBezTo>
                  <a:cubicBezTo>
                    <a:pt x="269" y="298"/>
                    <a:pt x="268" y="298"/>
                    <a:pt x="267" y="297"/>
                  </a:cubicBezTo>
                  <a:cubicBezTo>
                    <a:pt x="267" y="297"/>
                    <a:pt x="267" y="297"/>
                    <a:pt x="266" y="297"/>
                  </a:cubicBezTo>
                  <a:cubicBezTo>
                    <a:pt x="266" y="296"/>
                    <a:pt x="266" y="296"/>
                    <a:pt x="266" y="296"/>
                  </a:cubicBezTo>
                  <a:cubicBezTo>
                    <a:pt x="266" y="296"/>
                    <a:pt x="266" y="296"/>
                    <a:pt x="266" y="296"/>
                  </a:cubicBezTo>
                  <a:cubicBezTo>
                    <a:pt x="265" y="299"/>
                    <a:pt x="265" y="299"/>
                    <a:pt x="265" y="299"/>
                  </a:cubicBezTo>
                  <a:cubicBezTo>
                    <a:pt x="266" y="296"/>
                    <a:pt x="266" y="296"/>
                    <a:pt x="266" y="296"/>
                  </a:cubicBezTo>
                  <a:cubicBezTo>
                    <a:pt x="266" y="296"/>
                    <a:pt x="266" y="296"/>
                    <a:pt x="266" y="296"/>
                  </a:cubicBezTo>
                  <a:cubicBezTo>
                    <a:pt x="265" y="299"/>
                    <a:pt x="265" y="299"/>
                    <a:pt x="265" y="299"/>
                  </a:cubicBezTo>
                  <a:cubicBezTo>
                    <a:pt x="266" y="296"/>
                    <a:pt x="266" y="296"/>
                    <a:pt x="266" y="296"/>
                  </a:cubicBezTo>
                  <a:cubicBezTo>
                    <a:pt x="264" y="300"/>
                    <a:pt x="264" y="300"/>
                    <a:pt x="264" y="300"/>
                  </a:cubicBezTo>
                  <a:cubicBezTo>
                    <a:pt x="267" y="297"/>
                    <a:pt x="267" y="297"/>
                    <a:pt x="267" y="297"/>
                  </a:cubicBezTo>
                  <a:cubicBezTo>
                    <a:pt x="266" y="296"/>
                    <a:pt x="266" y="296"/>
                    <a:pt x="266" y="296"/>
                  </a:cubicBezTo>
                  <a:cubicBezTo>
                    <a:pt x="264" y="300"/>
                    <a:pt x="264" y="300"/>
                    <a:pt x="264" y="300"/>
                  </a:cubicBezTo>
                  <a:cubicBezTo>
                    <a:pt x="267" y="297"/>
                    <a:pt x="267" y="297"/>
                    <a:pt x="267" y="297"/>
                  </a:cubicBezTo>
                  <a:cubicBezTo>
                    <a:pt x="264" y="300"/>
                    <a:pt x="264" y="300"/>
                    <a:pt x="264" y="300"/>
                  </a:cubicBezTo>
                  <a:cubicBezTo>
                    <a:pt x="267" y="297"/>
                    <a:pt x="267" y="297"/>
                    <a:pt x="267" y="297"/>
                  </a:cubicBezTo>
                  <a:cubicBezTo>
                    <a:pt x="267" y="297"/>
                    <a:pt x="267" y="297"/>
                    <a:pt x="267" y="297"/>
                  </a:cubicBezTo>
                  <a:cubicBezTo>
                    <a:pt x="264" y="300"/>
                    <a:pt x="264" y="300"/>
                    <a:pt x="264" y="300"/>
                  </a:cubicBezTo>
                  <a:cubicBezTo>
                    <a:pt x="267" y="297"/>
                    <a:pt x="267" y="297"/>
                    <a:pt x="267" y="297"/>
                  </a:cubicBezTo>
                  <a:cubicBezTo>
                    <a:pt x="264" y="300"/>
                    <a:pt x="264" y="300"/>
                    <a:pt x="264" y="300"/>
                  </a:cubicBezTo>
                  <a:cubicBezTo>
                    <a:pt x="267" y="298"/>
                    <a:pt x="267" y="298"/>
                    <a:pt x="267" y="298"/>
                  </a:cubicBezTo>
                  <a:cubicBezTo>
                    <a:pt x="267" y="297"/>
                    <a:pt x="267" y="297"/>
                    <a:pt x="267" y="297"/>
                  </a:cubicBezTo>
                  <a:cubicBezTo>
                    <a:pt x="264" y="300"/>
                    <a:pt x="264" y="300"/>
                    <a:pt x="264" y="300"/>
                  </a:cubicBezTo>
                  <a:cubicBezTo>
                    <a:pt x="267" y="298"/>
                    <a:pt x="267" y="298"/>
                    <a:pt x="267" y="298"/>
                  </a:cubicBezTo>
                  <a:cubicBezTo>
                    <a:pt x="264" y="300"/>
                    <a:pt x="264" y="300"/>
                    <a:pt x="264" y="300"/>
                  </a:cubicBezTo>
                  <a:cubicBezTo>
                    <a:pt x="268" y="298"/>
                    <a:pt x="268" y="298"/>
                    <a:pt x="268" y="298"/>
                  </a:cubicBezTo>
                  <a:cubicBezTo>
                    <a:pt x="267" y="298"/>
                    <a:pt x="267" y="298"/>
                    <a:pt x="267" y="298"/>
                  </a:cubicBezTo>
                  <a:cubicBezTo>
                    <a:pt x="264" y="300"/>
                    <a:pt x="264" y="300"/>
                    <a:pt x="264" y="300"/>
                  </a:cubicBezTo>
                  <a:cubicBezTo>
                    <a:pt x="268" y="298"/>
                    <a:pt x="268" y="298"/>
                    <a:pt x="268" y="298"/>
                  </a:cubicBezTo>
                  <a:cubicBezTo>
                    <a:pt x="264" y="300"/>
                    <a:pt x="264" y="300"/>
                    <a:pt x="264" y="300"/>
                  </a:cubicBezTo>
                  <a:cubicBezTo>
                    <a:pt x="268" y="300"/>
                    <a:pt x="268" y="300"/>
                    <a:pt x="268" y="300"/>
                  </a:cubicBezTo>
                  <a:cubicBezTo>
                    <a:pt x="268" y="299"/>
                    <a:pt x="268" y="299"/>
                    <a:pt x="268" y="298"/>
                  </a:cubicBezTo>
                  <a:cubicBezTo>
                    <a:pt x="264" y="300"/>
                    <a:pt x="264" y="300"/>
                    <a:pt x="264" y="300"/>
                  </a:cubicBezTo>
                  <a:cubicBezTo>
                    <a:pt x="268" y="300"/>
                    <a:pt x="268" y="300"/>
                    <a:pt x="268" y="300"/>
                  </a:cubicBezTo>
                  <a:cubicBezTo>
                    <a:pt x="264" y="300"/>
                    <a:pt x="264" y="300"/>
                    <a:pt x="264" y="300"/>
                  </a:cubicBezTo>
                  <a:cubicBezTo>
                    <a:pt x="268" y="302"/>
                    <a:pt x="268" y="302"/>
                    <a:pt x="268" y="302"/>
                  </a:cubicBezTo>
                  <a:cubicBezTo>
                    <a:pt x="264" y="300"/>
                    <a:pt x="264" y="300"/>
                    <a:pt x="264" y="300"/>
                  </a:cubicBezTo>
                  <a:cubicBezTo>
                    <a:pt x="266" y="304"/>
                    <a:pt x="266" y="304"/>
                    <a:pt x="266" y="304"/>
                  </a:cubicBezTo>
                  <a:cubicBezTo>
                    <a:pt x="267" y="303"/>
                    <a:pt x="267" y="303"/>
                    <a:pt x="268" y="302"/>
                  </a:cubicBezTo>
                  <a:cubicBezTo>
                    <a:pt x="264" y="300"/>
                    <a:pt x="264" y="300"/>
                    <a:pt x="264" y="300"/>
                  </a:cubicBezTo>
                  <a:cubicBezTo>
                    <a:pt x="266" y="304"/>
                    <a:pt x="266" y="304"/>
                    <a:pt x="266" y="304"/>
                  </a:cubicBezTo>
                  <a:cubicBezTo>
                    <a:pt x="264" y="300"/>
                    <a:pt x="264" y="300"/>
                    <a:pt x="264" y="300"/>
                  </a:cubicBezTo>
                  <a:cubicBezTo>
                    <a:pt x="265" y="304"/>
                    <a:pt x="265" y="304"/>
                    <a:pt x="265" y="304"/>
                  </a:cubicBezTo>
                  <a:cubicBezTo>
                    <a:pt x="265" y="304"/>
                    <a:pt x="266" y="304"/>
                    <a:pt x="266" y="304"/>
                  </a:cubicBezTo>
                  <a:cubicBezTo>
                    <a:pt x="264" y="300"/>
                    <a:pt x="264" y="300"/>
                    <a:pt x="264" y="300"/>
                  </a:cubicBezTo>
                  <a:cubicBezTo>
                    <a:pt x="265" y="304"/>
                    <a:pt x="265" y="304"/>
                    <a:pt x="265" y="304"/>
                  </a:cubicBezTo>
                  <a:cubicBezTo>
                    <a:pt x="264" y="300"/>
                    <a:pt x="264" y="300"/>
                    <a:pt x="264" y="300"/>
                  </a:cubicBezTo>
                  <a:cubicBezTo>
                    <a:pt x="264" y="304"/>
                    <a:pt x="264" y="304"/>
                    <a:pt x="264" y="304"/>
                  </a:cubicBezTo>
                  <a:cubicBezTo>
                    <a:pt x="265" y="304"/>
                    <a:pt x="265" y="304"/>
                    <a:pt x="265" y="304"/>
                  </a:cubicBezTo>
                  <a:cubicBezTo>
                    <a:pt x="264" y="300"/>
                    <a:pt x="264" y="300"/>
                    <a:pt x="264" y="300"/>
                  </a:cubicBezTo>
                  <a:cubicBezTo>
                    <a:pt x="264" y="304"/>
                    <a:pt x="264" y="304"/>
                    <a:pt x="264" y="304"/>
                  </a:cubicBezTo>
                  <a:cubicBezTo>
                    <a:pt x="264" y="301"/>
                    <a:pt x="264" y="301"/>
                    <a:pt x="264" y="301"/>
                  </a:cubicBezTo>
                  <a:cubicBezTo>
                    <a:pt x="263" y="304"/>
                    <a:pt x="263" y="304"/>
                    <a:pt x="263" y="304"/>
                  </a:cubicBezTo>
                  <a:cubicBezTo>
                    <a:pt x="263" y="304"/>
                    <a:pt x="263" y="304"/>
                    <a:pt x="264" y="304"/>
                  </a:cubicBezTo>
                  <a:cubicBezTo>
                    <a:pt x="264" y="301"/>
                    <a:pt x="264" y="301"/>
                    <a:pt x="264" y="301"/>
                  </a:cubicBezTo>
                  <a:cubicBezTo>
                    <a:pt x="263" y="304"/>
                    <a:pt x="263" y="304"/>
                    <a:pt x="263" y="304"/>
                  </a:cubicBezTo>
                  <a:cubicBezTo>
                    <a:pt x="263" y="303"/>
                    <a:pt x="263" y="303"/>
                    <a:pt x="263" y="303"/>
                  </a:cubicBezTo>
                  <a:cubicBezTo>
                    <a:pt x="263" y="304"/>
                    <a:pt x="263" y="304"/>
                    <a:pt x="263" y="304"/>
                  </a:cubicBezTo>
                  <a:cubicBezTo>
                    <a:pt x="263" y="304"/>
                    <a:pt x="263" y="304"/>
                    <a:pt x="263" y="304"/>
                  </a:cubicBezTo>
                  <a:cubicBezTo>
                    <a:pt x="263" y="303"/>
                    <a:pt x="263" y="303"/>
                    <a:pt x="263" y="303"/>
                  </a:cubicBezTo>
                  <a:cubicBezTo>
                    <a:pt x="263" y="304"/>
                    <a:pt x="263" y="304"/>
                    <a:pt x="263" y="304"/>
                  </a:cubicBezTo>
                  <a:cubicBezTo>
                    <a:pt x="263" y="304"/>
                    <a:pt x="264" y="304"/>
                    <a:pt x="264" y="305"/>
                  </a:cubicBezTo>
                  <a:cubicBezTo>
                    <a:pt x="267" y="306"/>
                    <a:pt x="272" y="308"/>
                    <a:pt x="278" y="310"/>
                  </a:cubicBezTo>
                  <a:cubicBezTo>
                    <a:pt x="287" y="314"/>
                    <a:pt x="298" y="319"/>
                    <a:pt x="308" y="323"/>
                  </a:cubicBezTo>
                  <a:cubicBezTo>
                    <a:pt x="313" y="325"/>
                    <a:pt x="317" y="326"/>
                    <a:pt x="321" y="328"/>
                  </a:cubicBezTo>
                  <a:cubicBezTo>
                    <a:pt x="322" y="328"/>
                    <a:pt x="324" y="329"/>
                    <a:pt x="325" y="329"/>
                  </a:cubicBezTo>
                  <a:cubicBezTo>
                    <a:pt x="325" y="329"/>
                    <a:pt x="326" y="330"/>
                    <a:pt x="327" y="330"/>
                  </a:cubicBezTo>
                  <a:cubicBezTo>
                    <a:pt x="327" y="330"/>
                    <a:pt x="328" y="330"/>
                    <a:pt x="328" y="330"/>
                  </a:cubicBezTo>
                  <a:cubicBezTo>
                    <a:pt x="329" y="330"/>
                    <a:pt x="329" y="330"/>
                    <a:pt x="330" y="330"/>
                  </a:cubicBezTo>
                  <a:cubicBezTo>
                    <a:pt x="330" y="330"/>
                    <a:pt x="330" y="330"/>
                    <a:pt x="331" y="329"/>
                  </a:cubicBezTo>
                  <a:cubicBezTo>
                    <a:pt x="331" y="329"/>
                    <a:pt x="332" y="329"/>
                    <a:pt x="332" y="328"/>
                  </a:cubicBezTo>
                  <a:cubicBezTo>
                    <a:pt x="332" y="328"/>
                    <a:pt x="332" y="328"/>
                    <a:pt x="332" y="328"/>
                  </a:cubicBezTo>
                  <a:cubicBezTo>
                    <a:pt x="333" y="327"/>
                    <a:pt x="333" y="326"/>
                    <a:pt x="333" y="326"/>
                  </a:cubicBezTo>
                  <a:cubicBezTo>
                    <a:pt x="333" y="325"/>
                    <a:pt x="333" y="324"/>
                    <a:pt x="332" y="323"/>
                  </a:cubicBezTo>
                  <a:cubicBezTo>
                    <a:pt x="332" y="323"/>
                    <a:pt x="332" y="322"/>
                    <a:pt x="331" y="322"/>
                  </a:cubicBezTo>
                  <a:cubicBezTo>
                    <a:pt x="331" y="321"/>
                    <a:pt x="330" y="321"/>
                    <a:pt x="329" y="320"/>
                  </a:cubicBezTo>
                  <a:cubicBezTo>
                    <a:pt x="326" y="318"/>
                    <a:pt x="320" y="314"/>
                    <a:pt x="313" y="310"/>
                  </a:cubicBezTo>
                  <a:cubicBezTo>
                    <a:pt x="293" y="297"/>
                    <a:pt x="262" y="279"/>
                    <a:pt x="262" y="279"/>
                  </a:cubicBezTo>
                  <a:cubicBezTo>
                    <a:pt x="260" y="283"/>
                    <a:pt x="260" y="283"/>
                    <a:pt x="260" y="283"/>
                  </a:cubicBezTo>
                  <a:cubicBezTo>
                    <a:pt x="258" y="287"/>
                    <a:pt x="258" y="287"/>
                    <a:pt x="258" y="287"/>
                  </a:cubicBezTo>
                  <a:cubicBezTo>
                    <a:pt x="258" y="287"/>
                    <a:pt x="275" y="294"/>
                    <a:pt x="292" y="300"/>
                  </a:cubicBezTo>
                  <a:cubicBezTo>
                    <a:pt x="301" y="304"/>
                    <a:pt x="309" y="307"/>
                    <a:pt x="316" y="310"/>
                  </a:cubicBezTo>
                  <a:cubicBezTo>
                    <a:pt x="320" y="311"/>
                    <a:pt x="323" y="312"/>
                    <a:pt x="325" y="313"/>
                  </a:cubicBezTo>
                  <a:cubicBezTo>
                    <a:pt x="326" y="314"/>
                    <a:pt x="327" y="314"/>
                    <a:pt x="328" y="314"/>
                  </a:cubicBezTo>
                  <a:cubicBezTo>
                    <a:pt x="329" y="314"/>
                    <a:pt x="329" y="314"/>
                    <a:pt x="330" y="314"/>
                  </a:cubicBezTo>
                  <a:cubicBezTo>
                    <a:pt x="330" y="315"/>
                    <a:pt x="330" y="315"/>
                    <a:pt x="331" y="315"/>
                  </a:cubicBezTo>
                  <a:cubicBezTo>
                    <a:pt x="331" y="315"/>
                    <a:pt x="332" y="315"/>
                    <a:pt x="332" y="314"/>
                  </a:cubicBezTo>
                  <a:cubicBezTo>
                    <a:pt x="333" y="314"/>
                    <a:pt x="333" y="314"/>
                    <a:pt x="334" y="314"/>
                  </a:cubicBezTo>
                  <a:cubicBezTo>
                    <a:pt x="334" y="314"/>
                    <a:pt x="335" y="313"/>
                    <a:pt x="335" y="313"/>
                  </a:cubicBezTo>
                  <a:cubicBezTo>
                    <a:pt x="335" y="313"/>
                    <a:pt x="335" y="313"/>
                    <a:pt x="335" y="313"/>
                  </a:cubicBezTo>
                  <a:cubicBezTo>
                    <a:pt x="336" y="312"/>
                    <a:pt x="336" y="311"/>
                    <a:pt x="336" y="310"/>
                  </a:cubicBezTo>
                  <a:cubicBezTo>
                    <a:pt x="336" y="309"/>
                    <a:pt x="335" y="308"/>
                    <a:pt x="335" y="308"/>
                  </a:cubicBezTo>
                  <a:cubicBezTo>
                    <a:pt x="334" y="307"/>
                    <a:pt x="334" y="307"/>
                    <a:pt x="334" y="306"/>
                  </a:cubicBezTo>
                  <a:cubicBezTo>
                    <a:pt x="333" y="306"/>
                    <a:pt x="332" y="305"/>
                    <a:pt x="332" y="305"/>
                  </a:cubicBezTo>
                  <a:cubicBezTo>
                    <a:pt x="328" y="302"/>
                    <a:pt x="322" y="298"/>
                    <a:pt x="314" y="293"/>
                  </a:cubicBezTo>
                  <a:cubicBezTo>
                    <a:pt x="292" y="279"/>
                    <a:pt x="257" y="259"/>
                    <a:pt x="257" y="259"/>
                  </a:cubicBezTo>
                  <a:cubicBezTo>
                    <a:pt x="255" y="263"/>
                    <a:pt x="255" y="263"/>
                    <a:pt x="255" y="263"/>
                  </a:cubicBezTo>
                  <a:cubicBezTo>
                    <a:pt x="259" y="265"/>
                    <a:pt x="259" y="265"/>
                    <a:pt x="259" y="265"/>
                  </a:cubicBezTo>
                  <a:cubicBezTo>
                    <a:pt x="255" y="263"/>
                    <a:pt x="255" y="263"/>
                    <a:pt x="255" y="263"/>
                  </a:cubicBezTo>
                  <a:cubicBezTo>
                    <a:pt x="256" y="267"/>
                    <a:pt x="256" y="267"/>
                    <a:pt x="256" y="267"/>
                  </a:cubicBezTo>
                  <a:cubicBezTo>
                    <a:pt x="257" y="267"/>
                    <a:pt x="258" y="266"/>
                    <a:pt x="259" y="265"/>
                  </a:cubicBezTo>
                  <a:cubicBezTo>
                    <a:pt x="255" y="263"/>
                    <a:pt x="255" y="263"/>
                    <a:pt x="255" y="263"/>
                  </a:cubicBezTo>
                  <a:cubicBezTo>
                    <a:pt x="256" y="267"/>
                    <a:pt x="256" y="267"/>
                    <a:pt x="256" y="267"/>
                  </a:cubicBezTo>
                  <a:cubicBezTo>
                    <a:pt x="255" y="263"/>
                    <a:pt x="255" y="263"/>
                    <a:pt x="255" y="263"/>
                  </a:cubicBezTo>
                  <a:cubicBezTo>
                    <a:pt x="255" y="267"/>
                    <a:pt x="255" y="267"/>
                    <a:pt x="255" y="267"/>
                  </a:cubicBezTo>
                  <a:cubicBezTo>
                    <a:pt x="255" y="267"/>
                    <a:pt x="256" y="267"/>
                    <a:pt x="256" y="267"/>
                  </a:cubicBezTo>
                  <a:cubicBezTo>
                    <a:pt x="255" y="263"/>
                    <a:pt x="255" y="263"/>
                    <a:pt x="255" y="263"/>
                  </a:cubicBezTo>
                  <a:cubicBezTo>
                    <a:pt x="255" y="267"/>
                    <a:pt x="255" y="267"/>
                    <a:pt x="255" y="267"/>
                  </a:cubicBezTo>
                  <a:cubicBezTo>
                    <a:pt x="255" y="263"/>
                    <a:pt x="255" y="263"/>
                    <a:pt x="255" y="263"/>
                  </a:cubicBezTo>
                  <a:cubicBezTo>
                    <a:pt x="254" y="267"/>
                    <a:pt x="254" y="267"/>
                    <a:pt x="254" y="267"/>
                  </a:cubicBezTo>
                  <a:cubicBezTo>
                    <a:pt x="255" y="267"/>
                    <a:pt x="255" y="267"/>
                    <a:pt x="255" y="267"/>
                  </a:cubicBezTo>
                  <a:cubicBezTo>
                    <a:pt x="255" y="263"/>
                    <a:pt x="255" y="263"/>
                    <a:pt x="255" y="263"/>
                  </a:cubicBezTo>
                  <a:cubicBezTo>
                    <a:pt x="254" y="267"/>
                    <a:pt x="254" y="267"/>
                    <a:pt x="254" y="267"/>
                  </a:cubicBezTo>
                  <a:cubicBezTo>
                    <a:pt x="255" y="264"/>
                    <a:pt x="255" y="264"/>
                    <a:pt x="255" y="264"/>
                  </a:cubicBezTo>
                  <a:cubicBezTo>
                    <a:pt x="254" y="267"/>
                    <a:pt x="254" y="267"/>
                    <a:pt x="254" y="267"/>
                  </a:cubicBezTo>
                  <a:cubicBezTo>
                    <a:pt x="254" y="267"/>
                    <a:pt x="254" y="267"/>
                    <a:pt x="254" y="267"/>
                  </a:cubicBezTo>
                  <a:cubicBezTo>
                    <a:pt x="255" y="264"/>
                    <a:pt x="255" y="264"/>
                    <a:pt x="255" y="264"/>
                  </a:cubicBezTo>
                  <a:cubicBezTo>
                    <a:pt x="254" y="267"/>
                    <a:pt x="254" y="267"/>
                    <a:pt x="254" y="267"/>
                  </a:cubicBezTo>
                  <a:cubicBezTo>
                    <a:pt x="254" y="267"/>
                    <a:pt x="255" y="267"/>
                    <a:pt x="255" y="267"/>
                  </a:cubicBezTo>
                  <a:cubicBezTo>
                    <a:pt x="258" y="268"/>
                    <a:pt x="264" y="271"/>
                    <a:pt x="271" y="274"/>
                  </a:cubicBezTo>
                  <a:cubicBezTo>
                    <a:pt x="282" y="279"/>
                    <a:pt x="296" y="286"/>
                    <a:pt x="308" y="291"/>
                  </a:cubicBezTo>
                  <a:cubicBezTo>
                    <a:pt x="314" y="294"/>
                    <a:pt x="319" y="296"/>
                    <a:pt x="323" y="298"/>
                  </a:cubicBezTo>
                  <a:cubicBezTo>
                    <a:pt x="325" y="298"/>
                    <a:pt x="327" y="299"/>
                    <a:pt x="328" y="299"/>
                  </a:cubicBezTo>
                  <a:cubicBezTo>
                    <a:pt x="329" y="300"/>
                    <a:pt x="329" y="300"/>
                    <a:pt x="330" y="300"/>
                  </a:cubicBezTo>
                  <a:cubicBezTo>
                    <a:pt x="330" y="300"/>
                    <a:pt x="330" y="300"/>
                    <a:pt x="330" y="300"/>
                  </a:cubicBezTo>
                  <a:cubicBezTo>
                    <a:pt x="331" y="300"/>
                    <a:pt x="331" y="300"/>
                    <a:pt x="332" y="300"/>
                  </a:cubicBezTo>
                  <a:cubicBezTo>
                    <a:pt x="332" y="300"/>
                    <a:pt x="332" y="300"/>
                    <a:pt x="333" y="300"/>
                  </a:cubicBezTo>
                  <a:cubicBezTo>
                    <a:pt x="333" y="300"/>
                    <a:pt x="334" y="300"/>
                    <a:pt x="334" y="300"/>
                  </a:cubicBezTo>
                  <a:cubicBezTo>
                    <a:pt x="334" y="300"/>
                    <a:pt x="335" y="299"/>
                    <a:pt x="335" y="298"/>
                  </a:cubicBezTo>
                  <a:cubicBezTo>
                    <a:pt x="335" y="298"/>
                    <a:pt x="335" y="298"/>
                    <a:pt x="335" y="298"/>
                  </a:cubicBezTo>
                  <a:cubicBezTo>
                    <a:pt x="336" y="298"/>
                    <a:pt x="336" y="297"/>
                    <a:pt x="336" y="296"/>
                  </a:cubicBezTo>
                  <a:cubicBezTo>
                    <a:pt x="336" y="295"/>
                    <a:pt x="336" y="294"/>
                    <a:pt x="335" y="294"/>
                  </a:cubicBezTo>
                  <a:cubicBezTo>
                    <a:pt x="335" y="293"/>
                    <a:pt x="335" y="293"/>
                    <a:pt x="334" y="292"/>
                  </a:cubicBezTo>
                  <a:cubicBezTo>
                    <a:pt x="334" y="292"/>
                    <a:pt x="333" y="291"/>
                    <a:pt x="332" y="290"/>
                  </a:cubicBezTo>
                  <a:cubicBezTo>
                    <a:pt x="328" y="288"/>
                    <a:pt x="322" y="284"/>
                    <a:pt x="314" y="279"/>
                  </a:cubicBezTo>
                  <a:cubicBezTo>
                    <a:pt x="303" y="272"/>
                    <a:pt x="289" y="264"/>
                    <a:pt x="277" y="257"/>
                  </a:cubicBezTo>
                  <a:cubicBezTo>
                    <a:pt x="271" y="254"/>
                    <a:pt x="266" y="251"/>
                    <a:pt x="263" y="248"/>
                  </a:cubicBezTo>
                  <a:cubicBezTo>
                    <a:pt x="261" y="247"/>
                    <a:pt x="260" y="246"/>
                    <a:pt x="259" y="246"/>
                  </a:cubicBezTo>
                  <a:cubicBezTo>
                    <a:pt x="258" y="245"/>
                    <a:pt x="258" y="245"/>
                    <a:pt x="258" y="245"/>
                  </a:cubicBezTo>
                  <a:cubicBezTo>
                    <a:pt x="258" y="245"/>
                    <a:pt x="258" y="245"/>
                    <a:pt x="258" y="245"/>
                  </a:cubicBezTo>
                  <a:cubicBezTo>
                    <a:pt x="257" y="247"/>
                    <a:pt x="257" y="247"/>
                    <a:pt x="257" y="247"/>
                  </a:cubicBezTo>
                  <a:cubicBezTo>
                    <a:pt x="258" y="245"/>
                    <a:pt x="258" y="245"/>
                    <a:pt x="258" y="245"/>
                  </a:cubicBezTo>
                  <a:cubicBezTo>
                    <a:pt x="258" y="245"/>
                    <a:pt x="258" y="245"/>
                    <a:pt x="258" y="245"/>
                  </a:cubicBezTo>
                  <a:cubicBezTo>
                    <a:pt x="257" y="247"/>
                    <a:pt x="257" y="247"/>
                    <a:pt x="257" y="247"/>
                  </a:cubicBezTo>
                  <a:cubicBezTo>
                    <a:pt x="258" y="245"/>
                    <a:pt x="258" y="245"/>
                    <a:pt x="258" y="245"/>
                  </a:cubicBezTo>
                  <a:cubicBezTo>
                    <a:pt x="255" y="248"/>
                    <a:pt x="255" y="248"/>
                    <a:pt x="255" y="248"/>
                  </a:cubicBezTo>
                  <a:cubicBezTo>
                    <a:pt x="258" y="246"/>
                    <a:pt x="258" y="246"/>
                    <a:pt x="258" y="246"/>
                  </a:cubicBezTo>
                  <a:cubicBezTo>
                    <a:pt x="258" y="245"/>
                    <a:pt x="258" y="245"/>
                    <a:pt x="258" y="245"/>
                  </a:cubicBezTo>
                  <a:cubicBezTo>
                    <a:pt x="255" y="248"/>
                    <a:pt x="255" y="248"/>
                    <a:pt x="255" y="248"/>
                  </a:cubicBezTo>
                  <a:cubicBezTo>
                    <a:pt x="258" y="246"/>
                    <a:pt x="258" y="246"/>
                    <a:pt x="258" y="246"/>
                  </a:cubicBezTo>
                  <a:cubicBezTo>
                    <a:pt x="255" y="248"/>
                    <a:pt x="255" y="248"/>
                    <a:pt x="255" y="248"/>
                  </a:cubicBezTo>
                  <a:cubicBezTo>
                    <a:pt x="259" y="248"/>
                    <a:pt x="259" y="248"/>
                    <a:pt x="259" y="248"/>
                  </a:cubicBezTo>
                  <a:cubicBezTo>
                    <a:pt x="259" y="247"/>
                    <a:pt x="259" y="246"/>
                    <a:pt x="258" y="246"/>
                  </a:cubicBezTo>
                  <a:cubicBezTo>
                    <a:pt x="255" y="248"/>
                    <a:pt x="255" y="248"/>
                    <a:pt x="255" y="248"/>
                  </a:cubicBezTo>
                  <a:cubicBezTo>
                    <a:pt x="259" y="248"/>
                    <a:pt x="259" y="248"/>
                    <a:pt x="259" y="248"/>
                  </a:cubicBezTo>
                  <a:cubicBezTo>
                    <a:pt x="255" y="248"/>
                    <a:pt x="255" y="248"/>
                    <a:pt x="255" y="248"/>
                  </a:cubicBezTo>
                  <a:cubicBezTo>
                    <a:pt x="258" y="251"/>
                    <a:pt x="258" y="251"/>
                    <a:pt x="258" y="251"/>
                  </a:cubicBezTo>
                  <a:cubicBezTo>
                    <a:pt x="259" y="250"/>
                    <a:pt x="259" y="249"/>
                    <a:pt x="259" y="248"/>
                  </a:cubicBezTo>
                  <a:cubicBezTo>
                    <a:pt x="255" y="248"/>
                    <a:pt x="255" y="248"/>
                    <a:pt x="255" y="248"/>
                  </a:cubicBezTo>
                  <a:cubicBezTo>
                    <a:pt x="258" y="251"/>
                    <a:pt x="258" y="251"/>
                    <a:pt x="258" y="251"/>
                  </a:cubicBezTo>
                  <a:cubicBezTo>
                    <a:pt x="255" y="248"/>
                    <a:pt x="255" y="248"/>
                    <a:pt x="255" y="248"/>
                  </a:cubicBezTo>
                  <a:cubicBezTo>
                    <a:pt x="253" y="252"/>
                    <a:pt x="253" y="252"/>
                    <a:pt x="253" y="252"/>
                  </a:cubicBezTo>
                  <a:cubicBezTo>
                    <a:pt x="331" y="284"/>
                    <a:pt x="331" y="284"/>
                    <a:pt x="331" y="284"/>
                  </a:cubicBezTo>
                  <a:cubicBezTo>
                    <a:pt x="333" y="285"/>
                    <a:pt x="336" y="284"/>
                    <a:pt x="337" y="282"/>
                  </a:cubicBezTo>
                  <a:cubicBezTo>
                    <a:pt x="338" y="280"/>
                    <a:pt x="337" y="278"/>
                    <a:pt x="335" y="276"/>
                  </a:cubicBezTo>
                  <a:cubicBezTo>
                    <a:pt x="294" y="251"/>
                    <a:pt x="294" y="251"/>
                    <a:pt x="294" y="251"/>
                  </a:cubicBezTo>
                  <a:cubicBezTo>
                    <a:pt x="328" y="265"/>
                    <a:pt x="328" y="265"/>
                    <a:pt x="328" y="265"/>
                  </a:cubicBezTo>
                  <a:cubicBezTo>
                    <a:pt x="330" y="266"/>
                    <a:pt x="332" y="265"/>
                    <a:pt x="333" y="263"/>
                  </a:cubicBezTo>
                  <a:cubicBezTo>
                    <a:pt x="334" y="261"/>
                    <a:pt x="334" y="258"/>
                    <a:pt x="332" y="257"/>
                  </a:cubicBezTo>
                  <a:cubicBezTo>
                    <a:pt x="332" y="257"/>
                    <a:pt x="330" y="256"/>
                    <a:pt x="328" y="255"/>
                  </a:cubicBezTo>
                  <a:cubicBezTo>
                    <a:pt x="320" y="250"/>
                    <a:pt x="299" y="238"/>
                    <a:pt x="280" y="227"/>
                  </a:cubicBezTo>
                  <a:cubicBezTo>
                    <a:pt x="271" y="221"/>
                    <a:pt x="262" y="216"/>
                    <a:pt x="256" y="212"/>
                  </a:cubicBezTo>
                  <a:cubicBezTo>
                    <a:pt x="253" y="209"/>
                    <a:pt x="250" y="208"/>
                    <a:pt x="248" y="206"/>
                  </a:cubicBezTo>
                  <a:cubicBezTo>
                    <a:pt x="248" y="206"/>
                    <a:pt x="247" y="205"/>
                    <a:pt x="247" y="205"/>
                  </a:cubicBezTo>
                  <a:cubicBezTo>
                    <a:pt x="247" y="205"/>
                    <a:pt x="247" y="205"/>
                    <a:pt x="247" y="205"/>
                  </a:cubicBezTo>
                  <a:cubicBezTo>
                    <a:pt x="247" y="205"/>
                    <a:pt x="247" y="205"/>
                    <a:pt x="247" y="205"/>
                  </a:cubicBezTo>
                  <a:cubicBezTo>
                    <a:pt x="245" y="206"/>
                    <a:pt x="245" y="206"/>
                    <a:pt x="245" y="206"/>
                  </a:cubicBezTo>
                  <a:cubicBezTo>
                    <a:pt x="247" y="205"/>
                    <a:pt x="247" y="205"/>
                    <a:pt x="247" y="205"/>
                  </a:cubicBezTo>
                  <a:cubicBezTo>
                    <a:pt x="247" y="205"/>
                    <a:pt x="247" y="205"/>
                    <a:pt x="247" y="205"/>
                  </a:cubicBezTo>
                  <a:cubicBezTo>
                    <a:pt x="245" y="206"/>
                    <a:pt x="245" y="206"/>
                    <a:pt x="245" y="206"/>
                  </a:cubicBezTo>
                  <a:cubicBezTo>
                    <a:pt x="247" y="205"/>
                    <a:pt x="247" y="205"/>
                    <a:pt x="247" y="205"/>
                  </a:cubicBezTo>
                  <a:cubicBezTo>
                    <a:pt x="244" y="207"/>
                    <a:pt x="244" y="207"/>
                    <a:pt x="244" y="207"/>
                  </a:cubicBezTo>
                  <a:cubicBezTo>
                    <a:pt x="247" y="207"/>
                    <a:pt x="247" y="207"/>
                    <a:pt x="247" y="207"/>
                  </a:cubicBezTo>
                  <a:cubicBezTo>
                    <a:pt x="247" y="206"/>
                    <a:pt x="247" y="205"/>
                    <a:pt x="247" y="205"/>
                  </a:cubicBezTo>
                  <a:cubicBezTo>
                    <a:pt x="244" y="207"/>
                    <a:pt x="244" y="207"/>
                    <a:pt x="244" y="207"/>
                  </a:cubicBezTo>
                  <a:cubicBezTo>
                    <a:pt x="247" y="207"/>
                    <a:pt x="247" y="207"/>
                    <a:pt x="247" y="207"/>
                  </a:cubicBezTo>
                  <a:cubicBezTo>
                    <a:pt x="243" y="207"/>
                    <a:pt x="243" y="207"/>
                    <a:pt x="243" y="207"/>
                  </a:cubicBezTo>
                  <a:cubicBezTo>
                    <a:pt x="247" y="209"/>
                    <a:pt x="247" y="209"/>
                    <a:pt x="247" y="209"/>
                  </a:cubicBezTo>
                  <a:cubicBezTo>
                    <a:pt x="247" y="208"/>
                    <a:pt x="247" y="208"/>
                    <a:pt x="247" y="207"/>
                  </a:cubicBezTo>
                  <a:cubicBezTo>
                    <a:pt x="243" y="207"/>
                    <a:pt x="243" y="207"/>
                    <a:pt x="243" y="207"/>
                  </a:cubicBezTo>
                  <a:cubicBezTo>
                    <a:pt x="247" y="209"/>
                    <a:pt x="247" y="209"/>
                    <a:pt x="247" y="209"/>
                  </a:cubicBezTo>
                  <a:cubicBezTo>
                    <a:pt x="247" y="209"/>
                    <a:pt x="247" y="209"/>
                    <a:pt x="247" y="209"/>
                  </a:cubicBezTo>
                  <a:cubicBezTo>
                    <a:pt x="243" y="207"/>
                    <a:pt x="243" y="207"/>
                    <a:pt x="243" y="207"/>
                  </a:cubicBezTo>
                  <a:cubicBezTo>
                    <a:pt x="245" y="211"/>
                    <a:pt x="245" y="211"/>
                    <a:pt x="245" y="211"/>
                  </a:cubicBezTo>
                  <a:cubicBezTo>
                    <a:pt x="246" y="210"/>
                    <a:pt x="246" y="210"/>
                    <a:pt x="247" y="209"/>
                  </a:cubicBezTo>
                  <a:cubicBezTo>
                    <a:pt x="243" y="207"/>
                    <a:pt x="243" y="207"/>
                    <a:pt x="243" y="207"/>
                  </a:cubicBezTo>
                  <a:cubicBezTo>
                    <a:pt x="245" y="211"/>
                    <a:pt x="245" y="211"/>
                    <a:pt x="245" y="211"/>
                  </a:cubicBezTo>
                  <a:cubicBezTo>
                    <a:pt x="243" y="207"/>
                    <a:pt x="243" y="207"/>
                    <a:pt x="243" y="207"/>
                  </a:cubicBezTo>
                  <a:cubicBezTo>
                    <a:pt x="244" y="211"/>
                    <a:pt x="244" y="211"/>
                    <a:pt x="244" y="211"/>
                  </a:cubicBezTo>
                  <a:cubicBezTo>
                    <a:pt x="244" y="211"/>
                    <a:pt x="245" y="211"/>
                    <a:pt x="245" y="211"/>
                  </a:cubicBezTo>
                  <a:cubicBezTo>
                    <a:pt x="243" y="207"/>
                    <a:pt x="243" y="207"/>
                    <a:pt x="243" y="207"/>
                  </a:cubicBezTo>
                  <a:cubicBezTo>
                    <a:pt x="244" y="211"/>
                    <a:pt x="244" y="211"/>
                    <a:pt x="244" y="211"/>
                  </a:cubicBezTo>
                  <a:cubicBezTo>
                    <a:pt x="243" y="207"/>
                    <a:pt x="243" y="207"/>
                    <a:pt x="243" y="207"/>
                  </a:cubicBezTo>
                  <a:cubicBezTo>
                    <a:pt x="243" y="211"/>
                    <a:pt x="243" y="211"/>
                    <a:pt x="243" y="211"/>
                  </a:cubicBezTo>
                  <a:cubicBezTo>
                    <a:pt x="244" y="211"/>
                    <a:pt x="244" y="211"/>
                    <a:pt x="244" y="211"/>
                  </a:cubicBezTo>
                  <a:cubicBezTo>
                    <a:pt x="243" y="207"/>
                    <a:pt x="243" y="207"/>
                    <a:pt x="243" y="207"/>
                  </a:cubicBezTo>
                  <a:cubicBezTo>
                    <a:pt x="243" y="211"/>
                    <a:pt x="243" y="211"/>
                    <a:pt x="243" y="211"/>
                  </a:cubicBezTo>
                  <a:cubicBezTo>
                    <a:pt x="243" y="208"/>
                    <a:pt x="243" y="208"/>
                    <a:pt x="243" y="208"/>
                  </a:cubicBezTo>
                  <a:cubicBezTo>
                    <a:pt x="243" y="211"/>
                    <a:pt x="243" y="211"/>
                    <a:pt x="243" y="211"/>
                  </a:cubicBezTo>
                  <a:cubicBezTo>
                    <a:pt x="243" y="211"/>
                    <a:pt x="243" y="211"/>
                    <a:pt x="243" y="211"/>
                  </a:cubicBezTo>
                  <a:cubicBezTo>
                    <a:pt x="243" y="208"/>
                    <a:pt x="243" y="208"/>
                    <a:pt x="243" y="208"/>
                  </a:cubicBezTo>
                  <a:cubicBezTo>
                    <a:pt x="243" y="211"/>
                    <a:pt x="243" y="211"/>
                    <a:pt x="243" y="211"/>
                  </a:cubicBezTo>
                  <a:cubicBezTo>
                    <a:pt x="243" y="210"/>
                    <a:pt x="243" y="210"/>
                    <a:pt x="243" y="210"/>
                  </a:cubicBezTo>
                  <a:cubicBezTo>
                    <a:pt x="243" y="211"/>
                    <a:pt x="243" y="211"/>
                    <a:pt x="243" y="211"/>
                  </a:cubicBezTo>
                  <a:cubicBezTo>
                    <a:pt x="243" y="211"/>
                    <a:pt x="243" y="211"/>
                    <a:pt x="243" y="211"/>
                  </a:cubicBezTo>
                  <a:cubicBezTo>
                    <a:pt x="243" y="210"/>
                    <a:pt x="243" y="210"/>
                    <a:pt x="243" y="210"/>
                  </a:cubicBezTo>
                  <a:cubicBezTo>
                    <a:pt x="243" y="211"/>
                    <a:pt x="243" y="211"/>
                    <a:pt x="243" y="211"/>
                  </a:cubicBezTo>
                  <a:cubicBezTo>
                    <a:pt x="243" y="211"/>
                    <a:pt x="243" y="211"/>
                    <a:pt x="244" y="212"/>
                  </a:cubicBezTo>
                  <a:cubicBezTo>
                    <a:pt x="247" y="213"/>
                    <a:pt x="254" y="215"/>
                    <a:pt x="262" y="218"/>
                  </a:cubicBezTo>
                  <a:cubicBezTo>
                    <a:pt x="274" y="223"/>
                    <a:pt x="289" y="229"/>
                    <a:pt x="301" y="234"/>
                  </a:cubicBezTo>
                  <a:cubicBezTo>
                    <a:pt x="307" y="236"/>
                    <a:pt x="312" y="239"/>
                    <a:pt x="316" y="240"/>
                  </a:cubicBezTo>
                  <a:cubicBezTo>
                    <a:pt x="319" y="242"/>
                    <a:pt x="322" y="243"/>
                    <a:pt x="322" y="243"/>
                  </a:cubicBezTo>
                  <a:cubicBezTo>
                    <a:pt x="324" y="244"/>
                    <a:pt x="326" y="243"/>
                    <a:pt x="327" y="241"/>
                  </a:cubicBezTo>
                  <a:cubicBezTo>
                    <a:pt x="328" y="239"/>
                    <a:pt x="328" y="236"/>
                    <a:pt x="326" y="235"/>
                  </a:cubicBezTo>
                  <a:cubicBezTo>
                    <a:pt x="232" y="177"/>
                    <a:pt x="232" y="177"/>
                    <a:pt x="232" y="177"/>
                  </a:cubicBezTo>
                  <a:cubicBezTo>
                    <a:pt x="230" y="180"/>
                    <a:pt x="230" y="180"/>
                    <a:pt x="230" y="180"/>
                  </a:cubicBezTo>
                  <a:cubicBezTo>
                    <a:pt x="228" y="184"/>
                    <a:pt x="228" y="184"/>
                    <a:pt x="228" y="184"/>
                  </a:cubicBezTo>
                  <a:cubicBezTo>
                    <a:pt x="228" y="184"/>
                    <a:pt x="250" y="195"/>
                    <a:pt x="272" y="206"/>
                  </a:cubicBezTo>
                  <a:cubicBezTo>
                    <a:pt x="284" y="212"/>
                    <a:pt x="295" y="217"/>
                    <a:pt x="304" y="221"/>
                  </a:cubicBezTo>
                  <a:cubicBezTo>
                    <a:pt x="308" y="223"/>
                    <a:pt x="312" y="225"/>
                    <a:pt x="315" y="226"/>
                  </a:cubicBezTo>
                  <a:cubicBezTo>
                    <a:pt x="316" y="227"/>
                    <a:pt x="317" y="228"/>
                    <a:pt x="318" y="228"/>
                  </a:cubicBezTo>
                  <a:cubicBezTo>
                    <a:pt x="319" y="228"/>
                    <a:pt x="319" y="228"/>
                    <a:pt x="320" y="228"/>
                  </a:cubicBezTo>
                  <a:cubicBezTo>
                    <a:pt x="321" y="229"/>
                    <a:pt x="321" y="229"/>
                    <a:pt x="321" y="229"/>
                  </a:cubicBezTo>
                  <a:cubicBezTo>
                    <a:pt x="321" y="229"/>
                    <a:pt x="321" y="229"/>
                    <a:pt x="322" y="229"/>
                  </a:cubicBezTo>
                  <a:cubicBezTo>
                    <a:pt x="322" y="229"/>
                    <a:pt x="322" y="229"/>
                    <a:pt x="323" y="228"/>
                  </a:cubicBezTo>
                  <a:cubicBezTo>
                    <a:pt x="324" y="228"/>
                    <a:pt x="325" y="228"/>
                    <a:pt x="325" y="227"/>
                  </a:cubicBezTo>
                  <a:cubicBezTo>
                    <a:pt x="326" y="226"/>
                    <a:pt x="326" y="224"/>
                    <a:pt x="326" y="223"/>
                  </a:cubicBezTo>
                  <a:cubicBezTo>
                    <a:pt x="326" y="222"/>
                    <a:pt x="325" y="221"/>
                    <a:pt x="324" y="221"/>
                  </a:cubicBezTo>
                  <a:cubicBezTo>
                    <a:pt x="324" y="221"/>
                    <a:pt x="322" y="220"/>
                    <a:pt x="320" y="218"/>
                  </a:cubicBezTo>
                  <a:cubicBezTo>
                    <a:pt x="310" y="213"/>
                    <a:pt x="286" y="199"/>
                    <a:pt x="264" y="185"/>
                  </a:cubicBezTo>
                  <a:cubicBezTo>
                    <a:pt x="253" y="179"/>
                    <a:pt x="243" y="173"/>
                    <a:pt x="236" y="168"/>
                  </a:cubicBezTo>
                  <a:cubicBezTo>
                    <a:pt x="232" y="165"/>
                    <a:pt x="229" y="163"/>
                    <a:pt x="227" y="162"/>
                  </a:cubicBezTo>
                  <a:cubicBezTo>
                    <a:pt x="226" y="161"/>
                    <a:pt x="225" y="160"/>
                    <a:pt x="225" y="160"/>
                  </a:cubicBezTo>
                  <a:cubicBezTo>
                    <a:pt x="225" y="160"/>
                    <a:pt x="225" y="160"/>
                    <a:pt x="225" y="160"/>
                  </a:cubicBezTo>
                  <a:cubicBezTo>
                    <a:pt x="225" y="160"/>
                    <a:pt x="225" y="160"/>
                    <a:pt x="225" y="160"/>
                  </a:cubicBezTo>
                  <a:cubicBezTo>
                    <a:pt x="223" y="161"/>
                    <a:pt x="223" y="161"/>
                    <a:pt x="223" y="161"/>
                  </a:cubicBezTo>
                  <a:cubicBezTo>
                    <a:pt x="225" y="160"/>
                    <a:pt x="225" y="160"/>
                    <a:pt x="225" y="160"/>
                  </a:cubicBezTo>
                  <a:cubicBezTo>
                    <a:pt x="225" y="160"/>
                    <a:pt x="225" y="160"/>
                    <a:pt x="225" y="160"/>
                  </a:cubicBezTo>
                  <a:cubicBezTo>
                    <a:pt x="223" y="161"/>
                    <a:pt x="223" y="161"/>
                    <a:pt x="223" y="161"/>
                  </a:cubicBezTo>
                  <a:cubicBezTo>
                    <a:pt x="225" y="160"/>
                    <a:pt x="225" y="160"/>
                    <a:pt x="225" y="160"/>
                  </a:cubicBezTo>
                  <a:cubicBezTo>
                    <a:pt x="222" y="162"/>
                    <a:pt x="222" y="162"/>
                    <a:pt x="222" y="162"/>
                  </a:cubicBezTo>
                  <a:cubicBezTo>
                    <a:pt x="225" y="162"/>
                    <a:pt x="225" y="162"/>
                    <a:pt x="225" y="162"/>
                  </a:cubicBezTo>
                  <a:cubicBezTo>
                    <a:pt x="225" y="161"/>
                    <a:pt x="225" y="160"/>
                    <a:pt x="225" y="160"/>
                  </a:cubicBezTo>
                  <a:cubicBezTo>
                    <a:pt x="222" y="162"/>
                    <a:pt x="222" y="162"/>
                    <a:pt x="222" y="162"/>
                  </a:cubicBezTo>
                  <a:cubicBezTo>
                    <a:pt x="225" y="162"/>
                    <a:pt x="225" y="162"/>
                    <a:pt x="225" y="162"/>
                  </a:cubicBezTo>
                  <a:cubicBezTo>
                    <a:pt x="221" y="162"/>
                    <a:pt x="221" y="162"/>
                    <a:pt x="221" y="162"/>
                  </a:cubicBezTo>
                  <a:cubicBezTo>
                    <a:pt x="225" y="164"/>
                    <a:pt x="225" y="164"/>
                    <a:pt x="225" y="164"/>
                  </a:cubicBezTo>
                  <a:cubicBezTo>
                    <a:pt x="225" y="163"/>
                    <a:pt x="225" y="162"/>
                    <a:pt x="225" y="162"/>
                  </a:cubicBezTo>
                  <a:cubicBezTo>
                    <a:pt x="221" y="162"/>
                    <a:pt x="221" y="162"/>
                    <a:pt x="221" y="162"/>
                  </a:cubicBezTo>
                  <a:cubicBezTo>
                    <a:pt x="225" y="164"/>
                    <a:pt x="225" y="164"/>
                    <a:pt x="225" y="164"/>
                  </a:cubicBezTo>
                  <a:cubicBezTo>
                    <a:pt x="221" y="161"/>
                    <a:pt x="221" y="161"/>
                    <a:pt x="221" y="161"/>
                  </a:cubicBezTo>
                  <a:cubicBezTo>
                    <a:pt x="219" y="165"/>
                    <a:pt x="219" y="165"/>
                    <a:pt x="219" y="165"/>
                  </a:cubicBezTo>
                  <a:cubicBezTo>
                    <a:pt x="219" y="165"/>
                    <a:pt x="242" y="175"/>
                    <a:pt x="266" y="185"/>
                  </a:cubicBezTo>
                  <a:cubicBezTo>
                    <a:pt x="278" y="190"/>
                    <a:pt x="289" y="195"/>
                    <a:pt x="299" y="199"/>
                  </a:cubicBezTo>
                  <a:cubicBezTo>
                    <a:pt x="304" y="201"/>
                    <a:pt x="308" y="202"/>
                    <a:pt x="311" y="204"/>
                  </a:cubicBezTo>
                  <a:cubicBezTo>
                    <a:pt x="312" y="204"/>
                    <a:pt x="314" y="205"/>
                    <a:pt x="315" y="205"/>
                  </a:cubicBezTo>
                  <a:cubicBezTo>
                    <a:pt x="315" y="205"/>
                    <a:pt x="316" y="205"/>
                    <a:pt x="316" y="205"/>
                  </a:cubicBezTo>
                  <a:cubicBezTo>
                    <a:pt x="317" y="205"/>
                    <a:pt x="317" y="206"/>
                    <a:pt x="318" y="206"/>
                  </a:cubicBezTo>
                  <a:cubicBezTo>
                    <a:pt x="319" y="206"/>
                    <a:pt x="319" y="206"/>
                    <a:pt x="320" y="205"/>
                  </a:cubicBezTo>
                  <a:cubicBezTo>
                    <a:pt x="320" y="205"/>
                    <a:pt x="320" y="205"/>
                    <a:pt x="321" y="205"/>
                  </a:cubicBezTo>
                  <a:cubicBezTo>
                    <a:pt x="321" y="205"/>
                    <a:pt x="322" y="204"/>
                    <a:pt x="322" y="203"/>
                  </a:cubicBezTo>
                  <a:cubicBezTo>
                    <a:pt x="323" y="203"/>
                    <a:pt x="323" y="201"/>
                    <a:pt x="323" y="200"/>
                  </a:cubicBezTo>
                  <a:cubicBezTo>
                    <a:pt x="322" y="199"/>
                    <a:pt x="322" y="198"/>
                    <a:pt x="321" y="198"/>
                  </a:cubicBezTo>
                  <a:cubicBezTo>
                    <a:pt x="7" y="1"/>
                    <a:pt x="7" y="1"/>
                    <a:pt x="7" y="1"/>
                  </a:cubicBezTo>
                  <a:cubicBezTo>
                    <a:pt x="6" y="1"/>
                    <a:pt x="5" y="1"/>
                    <a:pt x="4" y="1"/>
                  </a:cubicBezTo>
                  <a:cubicBezTo>
                    <a:pt x="3" y="1"/>
                    <a:pt x="2" y="2"/>
                    <a:pt x="1" y="3"/>
                  </a:cubicBezTo>
                  <a:cubicBezTo>
                    <a:pt x="0" y="4"/>
                    <a:pt x="0" y="5"/>
                    <a:pt x="1" y="6"/>
                  </a:cubicBezTo>
                  <a:cubicBezTo>
                    <a:pt x="1" y="7"/>
                    <a:pt x="1" y="8"/>
                    <a:pt x="2" y="9"/>
                  </a:cubicBezTo>
                  <a:cubicBezTo>
                    <a:pt x="2" y="9"/>
                    <a:pt x="74" y="52"/>
                    <a:pt x="147" y="96"/>
                  </a:cubicBezTo>
                  <a:cubicBezTo>
                    <a:pt x="184" y="118"/>
                    <a:pt x="222" y="140"/>
                    <a:pt x="251" y="156"/>
                  </a:cubicBezTo>
                  <a:cubicBezTo>
                    <a:pt x="266" y="164"/>
                    <a:pt x="279" y="171"/>
                    <a:pt x="288" y="176"/>
                  </a:cubicBezTo>
                  <a:cubicBezTo>
                    <a:pt x="293" y="178"/>
                    <a:pt x="297" y="180"/>
                    <a:pt x="301" y="181"/>
                  </a:cubicBezTo>
                  <a:cubicBezTo>
                    <a:pt x="302" y="182"/>
                    <a:pt x="304" y="183"/>
                    <a:pt x="305" y="183"/>
                  </a:cubicBezTo>
                  <a:cubicBezTo>
                    <a:pt x="306" y="183"/>
                    <a:pt x="307" y="184"/>
                    <a:pt x="309" y="184"/>
                  </a:cubicBezTo>
                  <a:cubicBezTo>
                    <a:pt x="309" y="184"/>
                    <a:pt x="310" y="184"/>
                    <a:pt x="311" y="183"/>
                  </a:cubicBezTo>
                  <a:cubicBezTo>
                    <a:pt x="312" y="183"/>
                    <a:pt x="313" y="182"/>
                    <a:pt x="313" y="181"/>
                  </a:cubicBezTo>
                  <a:cubicBezTo>
                    <a:pt x="313" y="181"/>
                    <a:pt x="313" y="181"/>
                    <a:pt x="313" y="181"/>
                  </a:cubicBezTo>
                  <a:cubicBezTo>
                    <a:pt x="314" y="181"/>
                    <a:pt x="314" y="180"/>
                    <a:pt x="314" y="179"/>
                  </a:cubicBezTo>
                  <a:cubicBezTo>
                    <a:pt x="314" y="178"/>
                    <a:pt x="313" y="177"/>
                    <a:pt x="313" y="177"/>
                  </a:cubicBezTo>
                  <a:cubicBezTo>
                    <a:pt x="313" y="176"/>
                    <a:pt x="312" y="176"/>
                    <a:pt x="312" y="175"/>
                  </a:cubicBezTo>
                  <a:cubicBezTo>
                    <a:pt x="312" y="175"/>
                    <a:pt x="311" y="174"/>
                    <a:pt x="310" y="174"/>
                  </a:cubicBezTo>
                  <a:cubicBezTo>
                    <a:pt x="306" y="171"/>
                    <a:pt x="300" y="166"/>
                    <a:pt x="290" y="160"/>
                  </a:cubicBezTo>
                  <a:cubicBezTo>
                    <a:pt x="225" y="118"/>
                    <a:pt x="36" y="3"/>
                    <a:pt x="36" y="3"/>
                  </a:cubicBezTo>
                  <a:cubicBezTo>
                    <a:pt x="34" y="7"/>
                    <a:pt x="34" y="7"/>
                    <a:pt x="34" y="7"/>
                  </a:cubicBezTo>
                  <a:cubicBezTo>
                    <a:pt x="37" y="9"/>
                    <a:pt x="37" y="9"/>
                    <a:pt x="37" y="9"/>
                  </a:cubicBezTo>
                  <a:cubicBezTo>
                    <a:pt x="34" y="7"/>
                    <a:pt x="34" y="7"/>
                    <a:pt x="34" y="7"/>
                  </a:cubicBezTo>
                  <a:cubicBezTo>
                    <a:pt x="35" y="11"/>
                    <a:pt x="35" y="11"/>
                    <a:pt x="35" y="11"/>
                  </a:cubicBezTo>
                  <a:cubicBezTo>
                    <a:pt x="36" y="10"/>
                    <a:pt x="37" y="10"/>
                    <a:pt x="37" y="9"/>
                  </a:cubicBezTo>
                  <a:cubicBezTo>
                    <a:pt x="34" y="7"/>
                    <a:pt x="34" y="7"/>
                    <a:pt x="34" y="7"/>
                  </a:cubicBezTo>
                  <a:cubicBezTo>
                    <a:pt x="35" y="11"/>
                    <a:pt x="35" y="11"/>
                    <a:pt x="35" y="11"/>
                  </a:cubicBezTo>
                  <a:cubicBezTo>
                    <a:pt x="34" y="7"/>
                    <a:pt x="34" y="7"/>
                    <a:pt x="34" y="7"/>
                  </a:cubicBezTo>
                  <a:cubicBezTo>
                    <a:pt x="34" y="11"/>
                    <a:pt x="34" y="11"/>
                    <a:pt x="34" y="11"/>
                  </a:cubicBezTo>
                  <a:cubicBezTo>
                    <a:pt x="34" y="11"/>
                    <a:pt x="34" y="11"/>
                    <a:pt x="35" y="11"/>
                  </a:cubicBezTo>
                  <a:cubicBezTo>
                    <a:pt x="34" y="7"/>
                    <a:pt x="34" y="7"/>
                    <a:pt x="34" y="7"/>
                  </a:cubicBezTo>
                  <a:cubicBezTo>
                    <a:pt x="34" y="11"/>
                    <a:pt x="34" y="11"/>
                    <a:pt x="34" y="11"/>
                  </a:cubicBezTo>
                  <a:cubicBezTo>
                    <a:pt x="34" y="7"/>
                    <a:pt x="34" y="7"/>
                    <a:pt x="34" y="7"/>
                  </a:cubicBezTo>
                  <a:cubicBezTo>
                    <a:pt x="33" y="11"/>
                    <a:pt x="33" y="11"/>
                    <a:pt x="33" y="11"/>
                  </a:cubicBezTo>
                  <a:cubicBezTo>
                    <a:pt x="33" y="11"/>
                    <a:pt x="33" y="11"/>
                    <a:pt x="34" y="11"/>
                  </a:cubicBezTo>
                  <a:cubicBezTo>
                    <a:pt x="34" y="7"/>
                    <a:pt x="34" y="7"/>
                    <a:pt x="34" y="7"/>
                  </a:cubicBezTo>
                  <a:cubicBezTo>
                    <a:pt x="33" y="11"/>
                    <a:pt x="33" y="11"/>
                    <a:pt x="33" y="11"/>
                  </a:cubicBezTo>
                  <a:cubicBezTo>
                    <a:pt x="33" y="9"/>
                    <a:pt x="33" y="9"/>
                    <a:pt x="33" y="9"/>
                  </a:cubicBezTo>
                  <a:cubicBezTo>
                    <a:pt x="33" y="11"/>
                    <a:pt x="33" y="11"/>
                    <a:pt x="33" y="11"/>
                  </a:cubicBezTo>
                  <a:cubicBezTo>
                    <a:pt x="33" y="11"/>
                    <a:pt x="33" y="11"/>
                    <a:pt x="33" y="11"/>
                  </a:cubicBezTo>
                  <a:cubicBezTo>
                    <a:pt x="33" y="9"/>
                    <a:pt x="33" y="9"/>
                    <a:pt x="33" y="9"/>
                  </a:cubicBezTo>
                  <a:cubicBezTo>
                    <a:pt x="33" y="11"/>
                    <a:pt x="33" y="11"/>
                    <a:pt x="33" y="11"/>
                  </a:cubicBezTo>
                  <a:cubicBezTo>
                    <a:pt x="33" y="11"/>
                    <a:pt x="33" y="11"/>
                    <a:pt x="34" y="11"/>
                  </a:cubicBezTo>
                  <a:cubicBezTo>
                    <a:pt x="37" y="13"/>
                    <a:pt x="44" y="16"/>
                    <a:pt x="52" y="21"/>
                  </a:cubicBezTo>
                  <a:cubicBezTo>
                    <a:pt x="83" y="38"/>
                    <a:pt x="144" y="71"/>
                    <a:pt x="196" y="101"/>
                  </a:cubicBezTo>
                  <a:cubicBezTo>
                    <a:pt x="223" y="116"/>
                    <a:pt x="247" y="129"/>
                    <a:pt x="265" y="139"/>
                  </a:cubicBezTo>
                  <a:cubicBezTo>
                    <a:pt x="274" y="144"/>
                    <a:pt x="281" y="148"/>
                    <a:pt x="286" y="151"/>
                  </a:cubicBezTo>
                  <a:cubicBezTo>
                    <a:pt x="291" y="154"/>
                    <a:pt x="294" y="156"/>
                    <a:pt x="294" y="156"/>
                  </a:cubicBezTo>
                  <a:cubicBezTo>
                    <a:pt x="296" y="157"/>
                    <a:pt x="298" y="156"/>
                    <a:pt x="300" y="154"/>
                  </a:cubicBezTo>
                  <a:cubicBezTo>
                    <a:pt x="301" y="152"/>
                    <a:pt x="300" y="150"/>
                    <a:pt x="298" y="148"/>
                  </a:cubicBezTo>
                  <a:cubicBezTo>
                    <a:pt x="69" y="5"/>
                    <a:pt x="69" y="5"/>
                    <a:pt x="69" y="5"/>
                  </a:cubicBezTo>
                  <a:cubicBezTo>
                    <a:pt x="67" y="9"/>
                    <a:pt x="67" y="9"/>
                    <a:pt x="67" y="9"/>
                  </a:cubicBezTo>
                  <a:cubicBezTo>
                    <a:pt x="70" y="11"/>
                    <a:pt x="70" y="11"/>
                    <a:pt x="70" y="11"/>
                  </a:cubicBezTo>
                  <a:cubicBezTo>
                    <a:pt x="67" y="9"/>
                    <a:pt x="67" y="9"/>
                    <a:pt x="67" y="9"/>
                  </a:cubicBezTo>
                  <a:cubicBezTo>
                    <a:pt x="68" y="13"/>
                    <a:pt x="68" y="13"/>
                    <a:pt x="68" y="13"/>
                  </a:cubicBezTo>
                  <a:cubicBezTo>
                    <a:pt x="69" y="13"/>
                    <a:pt x="70" y="12"/>
                    <a:pt x="70" y="11"/>
                  </a:cubicBezTo>
                  <a:cubicBezTo>
                    <a:pt x="67" y="9"/>
                    <a:pt x="67" y="9"/>
                    <a:pt x="67" y="9"/>
                  </a:cubicBezTo>
                  <a:cubicBezTo>
                    <a:pt x="68" y="13"/>
                    <a:pt x="68" y="13"/>
                    <a:pt x="68" y="13"/>
                  </a:cubicBezTo>
                  <a:cubicBezTo>
                    <a:pt x="68" y="10"/>
                    <a:pt x="68" y="10"/>
                    <a:pt x="68" y="10"/>
                  </a:cubicBezTo>
                  <a:cubicBezTo>
                    <a:pt x="68" y="13"/>
                    <a:pt x="68" y="13"/>
                    <a:pt x="68" y="13"/>
                  </a:cubicBezTo>
                  <a:cubicBezTo>
                    <a:pt x="68" y="13"/>
                    <a:pt x="68" y="13"/>
                    <a:pt x="68" y="13"/>
                  </a:cubicBezTo>
                  <a:cubicBezTo>
                    <a:pt x="68" y="10"/>
                    <a:pt x="68" y="10"/>
                    <a:pt x="68" y="10"/>
                  </a:cubicBezTo>
                  <a:cubicBezTo>
                    <a:pt x="68" y="13"/>
                    <a:pt x="68" y="13"/>
                    <a:pt x="68" y="13"/>
                  </a:cubicBezTo>
                  <a:cubicBezTo>
                    <a:pt x="68" y="12"/>
                    <a:pt x="68" y="12"/>
                    <a:pt x="68" y="12"/>
                  </a:cubicBezTo>
                  <a:cubicBezTo>
                    <a:pt x="67" y="13"/>
                    <a:pt x="67" y="13"/>
                    <a:pt x="67" y="13"/>
                  </a:cubicBezTo>
                  <a:cubicBezTo>
                    <a:pt x="68" y="13"/>
                    <a:pt x="68" y="13"/>
                    <a:pt x="68" y="13"/>
                  </a:cubicBezTo>
                  <a:cubicBezTo>
                    <a:pt x="68" y="12"/>
                    <a:pt x="68" y="12"/>
                    <a:pt x="68" y="12"/>
                  </a:cubicBezTo>
                  <a:cubicBezTo>
                    <a:pt x="67" y="13"/>
                    <a:pt x="67" y="13"/>
                    <a:pt x="67" y="13"/>
                  </a:cubicBezTo>
                  <a:cubicBezTo>
                    <a:pt x="67" y="13"/>
                    <a:pt x="68" y="13"/>
                    <a:pt x="69" y="13"/>
                  </a:cubicBezTo>
                  <a:cubicBezTo>
                    <a:pt x="71" y="14"/>
                    <a:pt x="77" y="16"/>
                    <a:pt x="84" y="20"/>
                  </a:cubicBezTo>
                  <a:cubicBezTo>
                    <a:pt x="110" y="32"/>
                    <a:pt x="157" y="58"/>
                    <a:pt x="198" y="80"/>
                  </a:cubicBezTo>
                  <a:cubicBezTo>
                    <a:pt x="218" y="91"/>
                    <a:pt x="237" y="102"/>
                    <a:pt x="251" y="110"/>
                  </a:cubicBezTo>
                  <a:cubicBezTo>
                    <a:pt x="257" y="113"/>
                    <a:pt x="263" y="116"/>
                    <a:pt x="267" y="119"/>
                  </a:cubicBezTo>
                  <a:cubicBezTo>
                    <a:pt x="271" y="121"/>
                    <a:pt x="273" y="122"/>
                    <a:pt x="273" y="122"/>
                  </a:cubicBezTo>
                  <a:cubicBezTo>
                    <a:pt x="275" y="123"/>
                    <a:pt x="277" y="123"/>
                    <a:pt x="279" y="121"/>
                  </a:cubicBezTo>
                  <a:cubicBezTo>
                    <a:pt x="279" y="120"/>
                    <a:pt x="279" y="119"/>
                    <a:pt x="279" y="118"/>
                  </a:cubicBezTo>
                  <a:cubicBezTo>
                    <a:pt x="279" y="117"/>
                    <a:pt x="279" y="116"/>
                    <a:pt x="278" y="115"/>
                  </a:cubicBezTo>
                  <a:cubicBezTo>
                    <a:pt x="278" y="115"/>
                    <a:pt x="277" y="114"/>
                    <a:pt x="277" y="114"/>
                  </a:cubicBezTo>
                  <a:cubicBezTo>
                    <a:pt x="276" y="113"/>
                    <a:pt x="274" y="112"/>
                    <a:pt x="272" y="110"/>
                  </a:cubicBezTo>
                  <a:cubicBezTo>
                    <a:pt x="265" y="105"/>
                    <a:pt x="251" y="97"/>
                    <a:pt x="235" y="87"/>
                  </a:cubicBezTo>
                  <a:cubicBezTo>
                    <a:pt x="210" y="72"/>
                    <a:pt x="179" y="54"/>
                    <a:pt x="154" y="39"/>
                  </a:cubicBezTo>
                  <a:cubicBezTo>
                    <a:pt x="142" y="31"/>
                    <a:pt x="131" y="24"/>
                    <a:pt x="123" y="19"/>
                  </a:cubicBezTo>
                  <a:cubicBezTo>
                    <a:pt x="119" y="17"/>
                    <a:pt x="116" y="15"/>
                    <a:pt x="114" y="14"/>
                  </a:cubicBezTo>
                  <a:cubicBezTo>
                    <a:pt x="113" y="13"/>
                    <a:pt x="112" y="12"/>
                    <a:pt x="112" y="12"/>
                  </a:cubicBezTo>
                  <a:cubicBezTo>
                    <a:pt x="112" y="12"/>
                    <a:pt x="112" y="12"/>
                    <a:pt x="112" y="12"/>
                  </a:cubicBezTo>
                  <a:cubicBezTo>
                    <a:pt x="112" y="12"/>
                    <a:pt x="112" y="12"/>
                    <a:pt x="112" y="12"/>
                  </a:cubicBezTo>
                  <a:cubicBezTo>
                    <a:pt x="110" y="13"/>
                    <a:pt x="110" y="13"/>
                    <a:pt x="110" y="13"/>
                  </a:cubicBezTo>
                  <a:cubicBezTo>
                    <a:pt x="112" y="12"/>
                    <a:pt x="112" y="12"/>
                    <a:pt x="112" y="12"/>
                  </a:cubicBezTo>
                  <a:cubicBezTo>
                    <a:pt x="112" y="12"/>
                    <a:pt x="112" y="12"/>
                    <a:pt x="112" y="12"/>
                  </a:cubicBezTo>
                  <a:cubicBezTo>
                    <a:pt x="110" y="13"/>
                    <a:pt x="110" y="13"/>
                    <a:pt x="110" y="13"/>
                  </a:cubicBezTo>
                  <a:cubicBezTo>
                    <a:pt x="112" y="12"/>
                    <a:pt x="112" y="12"/>
                    <a:pt x="112" y="12"/>
                  </a:cubicBezTo>
                  <a:cubicBezTo>
                    <a:pt x="109" y="14"/>
                    <a:pt x="109" y="14"/>
                    <a:pt x="109" y="14"/>
                  </a:cubicBezTo>
                  <a:cubicBezTo>
                    <a:pt x="112" y="14"/>
                    <a:pt x="112" y="14"/>
                    <a:pt x="112" y="14"/>
                  </a:cubicBezTo>
                  <a:cubicBezTo>
                    <a:pt x="112" y="13"/>
                    <a:pt x="112" y="12"/>
                    <a:pt x="112" y="12"/>
                  </a:cubicBezTo>
                  <a:cubicBezTo>
                    <a:pt x="109" y="14"/>
                    <a:pt x="109" y="14"/>
                    <a:pt x="109" y="14"/>
                  </a:cubicBezTo>
                  <a:cubicBezTo>
                    <a:pt x="112" y="14"/>
                    <a:pt x="112" y="14"/>
                    <a:pt x="112" y="14"/>
                  </a:cubicBezTo>
                  <a:cubicBezTo>
                    <a:pt x="108" y="14"/>
                    <a:pt x="108" y="14"/>
                    <a:pt x="108" y="14"/>
                  </a:cubicBezTo>
                  <a:cubicBezTo>
                    <a:pt x="112" y="16"/>
                    <a:pt x="112" y="16"/>
                    <a:pt x="112" y="16"/>
                  </a:cubicBezTo>
                  <a:cubicBezTo>
                    <a:pt x="112" y="16"/>
                    <a:pt x="112" y="15"/>
                    <a:pt x="112" y="14"/>
                  </a:cubicBezTo>
                  <a:cubicBezTo>
                    <a:pt x="108" y="14"/>
                    <a:pt x="108" y="14"/>
                    <a:pt x="108" y="14"/>
                  </a:cubicBezTo>
                  <a:cubicBezTo>
                    <a:pt x="112" y="16"/>
                    <a:pt x="112" y="16"/>
                    <a:pt x="112" y="16"/>
                  </a:cubicBezTo>
                  <a:cubicBezTo>
                    <a:pt x="108" y="14"/>
                    <a:pt x="108" y="14"/>
                    <a:pt x="108" y="14"/>
                  </a:cubicBezTo>
                  <a:cubicBezTo>
                    <a:pt x="106" y="18"/>
                    <a:pt x="106" y="18"/>
                    <a:pt x="106" y="18"/>
                  </a:cubicBezTo>
                  <a:cubicBezTo>
                    <a:pt x="231" y="77"/>
                    <a:pt x="231" y="77"/>
                    <a:pt x="231" y="77"/>
                  </a:cubicBezTo>
                  <a:cubicBezTo>
                    <a:pt x="233" y="78"/>
                    <a:pt x="235" y="78"/>
                    <a:pt x="236" y="76"/>
                  </a:cubicBezTo>
                  <a:cubicBezTo>
                    <a:pt x="238" y="74"/>
                    <a:pt x="237" y="71"/>
                    <a:pt x="235" y="70"/>
                  </a:cubicBezTo>
                  <a:cubicBezTo>
                    <a:pt x="178" y="34"/>
                    <a:pt x="178" y="34"/>
                    <a:pt x="178" y="34"/>
                  </a:cubicBezTo>
                  <a:cubicBezTo>
                    <a:pt x="176" y="33"/>
                    <a:pt x="173" y="34"/>
                    <a:pt x="172" y="36"/>
                  </a:cubicBezTo>
                  <a:cubicBezTo>
                    <a:pt x="171" y="38"/>
                    <a:pt x="171" y="40"/>
                    <a:pt x="173" y="41"/>
                  </a:cubicBezTo>
                  <a:cubicBezTo>
                    <a:pt x="230" y="77"/>
                    <a:pt x="230" y="77"/>
                    <a:pt x="230" y="77"/>
                  </a:cubicBezTo>
                  <a:cubicBezTo>
                    <a:pt x="233" y="74"/>
                    <a:pt x="233" y="74"/>
                    <a:pt x="233" y="74"/>
                  </a:cubicBezTo>
                  <a:cubicBezTo>
                    <a:pt x="235" y="70"/>
                    <a:pt x="235" y="70"/>
                    <a:pt x="235" y="70"/>
                  </a:cubicBezTo>
                  <a:cubicBezTo>
                    <a:pt x="110" y="10"/>
                    <a:pt x="110" y="10"/>
                    <a:pt x="110" y="10"/>
                  </a:cubicBezTo>
                  <a:cubicBezTo>
                    <a:pt x="108" y="9"/>
                    <a:pt x="106" y="10"/>
                    <a:pt x="105" y="12"/>
                  </a:cubicBezTo>
                  <a:cubicBezTo>
                    <a:pt x="104" y="12"/>
                    <a:pt x="104" y="13"/>
                    <a:pt x="104" y="14"/>
                  </a:cubicBezTo>
                  <a:cubicBezTo>
                    <a:pt x="104" y="15"/>
                    <a:pt x="104" y="16"/>
                    <a:pt x="104" y="16"/>
                  </a:cubicBezTo>
                  <a:cubicBezTo>
                    <a:pt x="105" y="17"/>
                    <a:pt x="105" y="17"/>
                    <a:pt x="105" y="17"/>
                  </a:cubicBezTo>
                  <a:cubicBezTo>
                    <a:pt x="106" y="18"/>
                    <a:pt x="106" y="18"/>
                    <a:pt x="107" y="19"/>
                  </a:cubicBezTo>
                  <a:cubicBezTo>
                    <a:pt x="109" y="21"/>
                    <a:pt x="113" y="24"/>
                    <a:pt x="119" y="27"/>
                  </a:cubicBezTo>
                  <a:cubicBezTo>
                    <a:pt x="139" y="40"/>
                    <a:pt x="177" y="62"/>
                    <a:pt x="211" y="82"/>
                  </a:cubicBezTo>
                  <a:cubicBezTo>
                    <a:pt x="227" y="92"/>
                    <a:pt x="243" y="102"/>
                    <a:pt x="254" y="109"/>
                  </a:cubicBezTo>
                  <a:cubicBezTo>
                    <a:pt x="260" y="112"/>
                    <a:pt x="264" y="115"/>
                    <a:pt x="268" y="118"/>
                  </a:cubicBezTo>
                  <a:cubicBezTo>
                    <a:pt x="269" y="119"/>
                    <a:pt x="270" y="120"/>
                    <a:pt x="271" y="120"/>
                  </a:cubicBezTo>
                  <a:cubicBezTo>
                    <a:pt x="271" y="120"/>
                    <a:pt x="271" y="120"/>
                    <a:pt x="271" y="120"/>
                  </a:cubicBezTo>
                  <a:cubicBezTo>
                    <a:pt x="271" y="121"/>
                    <a:pt x="271" y="121"/>
                    <a:pt x="271" y="121"/>
                  </a:cubicBezTo>
                  <a:cubicBezTo>
                    <a:pt x="271" y="121"/>
                    <a:pt x="271" y="121"/>
                    <a:pt x="271" y="121"/>
                  </a:cubicBezTo>
                  <a:cubicBezTo>
                    <a:pt x="273" y="119"/>
                    <a:pt x="273" y="119"/>
                    <a:pt x="273" y="119"/>
                  </a:cubicBezTo>
                  <a:cubicBezTo>
                    <a:pt x="271" y="120"/>
                    <a:pt x="271" y="120"/>
                    <a:pt x="271" y="120"/>
                  </a:cubicBezTo>
                  <a:cubicBezTo>
                    <a:pt x="271" y="121"/>
                    <a:pt x="271" y="121"/>
                    <a:pt x="271" y="121"/>
                  </a:cubicBezTo>
                  <a:cubicBezTo>
                    <a:pt x="273" y="119"/>
                    <a:pt x="273" y="119"/>
                    <a:pt x="273" y="119"/>
                  </a:cubicBezTo>
                  <a:cubicBezTo>
                    <a:pt x="271" y="120"/>
                    <a:pt x="271" y="120"/>
                    <a:pt x="271" y="120"/>
                  </a:cubicBezTo>
                  <a:cubicBezTo>
                    <a:pt x="275" y="118"/>
                    <a:pt x="275" y="118"/>
                    <a:pt x="275" y="118"/>
                  </a:cubicBezTo>
                  <a:cubicBezTo>
                    <a:pt x="271" y="118"/>
                    <a:pt x="271" y="118"/>
                    <a:pt x="271" y="118"/>
                  </a:cubicBezTo>
                  <a:cubicBezTo>
                    <a:pt x="271" y="119"/>
                    <a:pt x="271" y="120"/>
                    <a:pt x="271" y="120"/>
                  </a:cubicBezTo>
                  <a:cubicBezTo>
                    <a:pt x="275" y="118"/>
                    <a:pt x="275" y="118"/>
                    <a:pt x="275" y="118"/>
                  </a:cubicBezTo>
                  <a:cubicBezTo>
                    <a:pt x="271" y="118"/>
                    <a:pt x="271" y="118"/>
                    <a:pt x="271" y="118"/>
                  </a:cubicBezTo>
                  <a:cubicBezTo>
                    <a:pt x="275" y="118"/>
                    <a:pt x="275" y="118"/>
                    <a:pt x="275" y="118"/>
                  </a:cubicBezTo>
                  <a:cubicBezTo>
                    <a:pt x="271" y="116"/>
                    <a:pt x="271" y="116"/>
                    <a:pt x="271" y="116"/>
                  </a:cubicBezTo>
                  <a:cubicBezTo>
                    <a:pt x="271" y="117"/>
                    <a:pt x="271" y="118"/>
                    <a:pt x="271" y="118"/>
                  </a:cubicBezTo>
                  <a:cubicBezTo>
                    <a:pt x="275" y="118"/>
                    <a:pt x="275" y="118"/>
                    <a:pt x="275" y="118"/>
                  </a:cubicBezTo>
                  <a:cubicBezTo>
                    <a:pt x="271" y="116"/>
                    <a:pt x="271" y="116"/>
                    <a:pt x="271" y="116"/>
                  </a:cubicBezTo>
                  <a:cubicBezTo>
                    <a:pt x="275" y="118"/>
                    <a:pt x="275" y="118"/>
                    <a:pt x="275" y="118"/>
                  </a:cubicBezTo>
                  <a:cubicBezTo>
                    <a:pt x="277" y="115"/>
                    <a:pt x="277" y="115"/>
                    <a:pt x="277" y="115"/>
                  </a:cubicBezTo>
                  <a:cubicBezTo>
                    <a:pt x="277" y="115"/>
                    <a:pt x="229" y="87"/>
                    <a:pt x="179" y="60"/>
                  </a:cubicBezTo>
                  <a:cubicBezTo>
                    <a:pt x="154" y="46"/>
                    <a:pt x="128" y="32"/>
                    <a:pt x="108" y="22"/>
                  </a:cubicBezTo>
                  <a:cubicBezTo>
                    <a:pt x="98" y="17"/>
                    <a:pt x="89" y="12"/>
                    <a:pt x="82" y="9"/>
                  </a:cubicBezTo>
                  <a:cubicBezTo>
                    <a:pt x="79" y="8"/>
                    <a:pt x="76" y="7"/>
                    <a:pt x="74" y="6"/>
                  </a:cubicBezTo>
                  <a:cubicBezTo>
                    <a:pt x="72" y="5"/>
                    <a:pt x="71" y="5"/>
                    <a:pt x="70" y="5"/>
                  </a:cubicBezTo>
                  <a:cubicBezTo>
                    <a:pt x="69" y="4"/>
                    <a:pt x="69" y="4"/>
                    <a:pt x="68" y="4"/>
                  </a:cubicBezTo>
                  <a:cubicBezTo>
                    <a:pt x="67" y="4"/>
                    <a:pt x="66" y="4"/>
                    <a:pt x="66" y="5"/>
                  </a:cubicBezTo>
                  <a:cubicBezTo>
                    <a:pt x="65" y="5"/>
                    <a:pt x="64" y="5"/>
                    <a:pt x="63" y="7"/>
                  </a:cubicBezTo>
                  <a:cubicBezTo>
                    <a:pt x="62" y="9"/>
                    <a:pt x="62" y="11"/>
                    <a:pt x="64" y="12"/>
                  </a:cubicBezTo>
                  <a:cubicBezTo>
                    <a:pt x="294" y="156"/>
                    <a:pt x="294" y="156"/>
                    <a:pt x="294" y="156"/>
                  </a:cubicBezTo>
                  <a:cubicBezTo>
                    <a:pt x="296" y="152"/>
                    <a:pt x="296" y="152"/>
                    <a:pt x="296" y="152"/>
                  </a:cubicBezTo>
                  <a:cubicBezTo>
                    <a:pt x="298" y="148"/>
                    <a:pt x="298" y="148"/>
                    <a:pt x="298" y="148"/>
                  </a:cubicBezTo>
                  <a:cubicBezTo>
                    <a:pt x="298" y="148"/>
                    <a:pt x="234" y="112"/>
                    <a:pt x="169" y="76"/>
                  </a:cubicBezTo>
                  <a:cubicBezTo>
                    <a:pt x="136" y="57"/>
                    <a:pt x="103" y="39"/>
                    <a:pt x="79" y="26"/>
                  </a:cubicBezTo>
                  <a:cubicBezTo>
                    <a:pt x="66" y="19"/>
                    <a:pt x="56" y="13"/>
                    <a:pt x="48" y="9"/>
                  </a:cubicBezTo>
                  <a:cubicBezTo>
                    <a:pt x="45" y="7"/>
                    <a:pt x="41" y="5"/>
                    <a:pt x="39" y="4"/>
                  </a:cubicBezTo>
                  <a:cubicBezTo>
                    <a:pt x="38" y="4"/>
                    <a:pt x="37" y="3"/>
                    <a:pt x="37" y="3"/>
                  </a:cubicBezTo>
                  <a:cubicBezTo>
                    <a:pt x="36" y="3"/>
                    <a:pt x="36" y="3"/>
                    <a:pt x="36" y="3"/>
                  </a:cubicBezTo>
                  <a:cubicBezTo>
                    <a:pt x="35" y="2"/>
                    <a:pt x="35" y="2"/>
                    <a:pt x="35" y="2"/>
                  </a:cubicBezTo>
                  <a:cubicBezTo>
                    <a:pt x="35" y="2"/>
                    <a:pt x="34" y="2"/>
                    <a:pt x="34" y="2"/>
                  </a:cubicBezTo>
                  <a:cubicBezTo>
                    <a:pt x="33" y="2"/>
                    <a:pt x="33" y="2"/>
                    <a:pt x="32" y="3"/>
                  </a:cubicBezTo>
                  <a:cubicBezTo>
                    <a:pt x="32" y="3"/>
                    <a:pt x="31" y="3"/>
                    <a:pt x="30" y="4"/>
                  </a:cubicBezTo>
                  <a:cubicBezTo>
                    <a:pt x="29" y="5"/>
                    <a:pt x="29" y="6"/>
                    <a:pt x="29" y="8"/>
                  </a:cubicBezTo>
                  <a:cubicBezTo>
                    <a:pt x="30" y="9"/>
                    <a:pt x="30" y="10"/>
                    <a:pt x="31" y="10"/>
                  </a:cubicBezTo>
                  <a:cubicBezTo>
                    <a:pt x="31" y="10"/>
                    <a:pt x="36" y="13"/>
                    <a:pt x="43" y="18"/>
                  </a:cubicBezTo>
                  <a:cubicBezTo>
                    <a:pt x="70" y="34"/>
                    <a:pt x="136" y="74"/>
                    <a:pt x="195" y="111"/>
                  </a:cubicBezTo>
                  <a:cubicBezTo>
                    <a:pt x="225" y="129"/>
                    <a:pt x="253" y="147"/>
                    <a:pt x="274" y="160"/>
                  </a:cubicBezTo>
                  <a:cubicBezTo>
                    <a:pt x="284" y="166"/>
                    <a:pt x="292" y="172"/>
                    <a:pt x="298" y="176"/>
                  </a:cubicBezTo>
                  <a:cubicBezTo>
                    <a:pt x="301" y="178"/>
                    <a:pt x="303" y="179"/>
                    <a:pt x="305" y="180"/>
                  </a:cubicBezTo>
                  <a:cubicBezTo>
                    <a:pt x="305" y="181"/>
                    <a:pt x="306" y="181"/>
                    <a:pt x="306" y="182"/>
                  </a:cubicBezTo>
                  <a:cubicBezTo>
                    <a:pt x="306" y="182"/>
                    <a:pt x="306" y="182"/>
                    <a:pt x="306" y="182"/>
                  </a:cubicBezTo>
                  <a:cubicBezTo>
                    <a:pt x="308" y="180"/>
                    <a:pt x="308" y="180"/>
                    <a:pt x="308" y="180"/>
                  </a:cubicBezTo>
                  <a:cubicBezTo>
                    <a:pt x="306" y="181"/>
                    <a:pt x="306" y="181"/>
                    <a:pt x="306" y="181"/>
                  </a:cubicBezTo>
                  <a:cubicBezTo>
                    <a:pt x="306" y="182"/>
                    <a:pt x="306" y="182"/>
                    <a:pt x="306" y="182"/>
                  </a:cubicBezTo>
                  <a:cubicBezTo>
                    <a:pt x="308" y="180"/>
                    <a:pt x="308" y="180"/>
                    <a:pt x="308" y="180"/>
                  </a:cubicBezTo>
                  <a:cubicBezTo>
                    <a:pt x="306" y="181"/>
                    <a:pt x="306" y="181"/>
                    <a:pt x="306" y="181"/>
                  </a:cubicBezTo>
                  <a:cubicBezTo>
                    <a:pt x="309" y="179"/>
                    <a:pt x="309" y="179"/>
                    <a:pt x="309" y="179"/>
                  </a:cubicBezTo>
                  <a:cubicBezTo>
                    <a:pt x="306" y="181"/>
                    <a:pt x="306" y="181"/>
                    <a:pt x="306" y="181"/>
                  </a:cubicBezTo>
                  <a:cubicBezTo>
                    <a:pt x="306" y="181"/>
                    <a:pt x="306" y="181"/>
                    <a:pt x="306" y="181"/>
                  </a:cubicBezTo>
                  <a:cubicBezTo>
                    <a:pt x="309" y="179"/>
                    <a:pt x="309" y="179"/>
                    <a:pt x="309" y="179"/>
                  </a:cubicBezTo>
                  <a:cubicBezTo>
                    <a:pt x="306" y="181"/>
                    <a:pt x="306" y="181"/>
                    <a:pt x="306" y="181"/>
                  </a:cubicBezTo>
                  <a:cubicBezTo>
                    <a:pt x="309" y="179"/>
                    <a:pt x="309" y="179"/>
                    <a:pt x="309" y="179"/>
                  </a:cubicBezTo>
                  <a:cubicBezTo>
                    <a:pt x="305" y="179"/>
                    <a:pt x="305" y="179"/>
                    <a:pt x="305" y="179"/>
                  </a:cubicBezTo>
                  <a:cubicBezTo>
                    <a:pt x="305" y="180"/>
                    <a:pt x="306" y="181"/>
                    <a:pt x="306" y="181"/>
                  </a:cubicBezTo>
                  <a:cubicBezTo>
                    <a:pt x="309" y="179"/>
                    <a:pt x="309" y="179"/>
                    <a:pt x="309" y="179"/>
                  </a:cubicBezTo>
                  <a:cubicBezTo>
                    <a:pt x="305" y="179"/>
                    <a:pt x="305" y="179"/>
                    <a:pt x="305" y="179"/>
                  </a:cubicBezTo>
                  <a:cubicBezTo>
                    <a:pt x="310" y="179"/>
                    <a:pt x="310" y="179"/>
                    <a:pt x="310" y="179"/>
                  </a:cubicBezTo>
                  <a:cubicBezTo>
                    <a:pt x="306" y="177"/>
                    <a:pt x="306" y="177"/>
                    <a:pt x="306" y="177"/>
                  </a:cubicBezTo>
                  <a:cubicBezTo>
                    <a:pt x="306" y="178"/>
                    <a:pt x="305" y="178"/>
                    <a:pt x="305" y="179"/>
                  </a:cubicBezTo>
                  <a:cubicBezTo>
                    <a:pt x="310" y="179"/>
                    <a:pt x="310" y="179"/>
                    <a:pt x="310" y="179"/>
                  </a:cubicBezTo>
                  <a:cubicBezTo>
                    <a:pt x="306" y="177"/>
                    <a:pt x="306" y="177"/>
                    <a:pt x="306" y="177"/>
                  </a:cubicBezTo>
                  <a:cubicBezTo>
                    <a:pt x="310" y="179"/>
                    <a:pt x="310" y="179"/>
                    <a:pt x="310" y="179"/>
                  </a:cubicBezTo>
                  <a:cubicBezTo>
                    <a:pt x="306" y="177"/>
                    <a:pt x="306" y="177"/>
                    <a:pt x="306" y="177"/>
                  </a:cubicBezTo>
                  <a:cubicBezTo>
                    <a:pt x="309" y="179"/>
                    <a:pt x="309" y="179"/>
                    <a:pt x="309" y="179"/>
                  </a:cubicBezTo>
                  <a:cubicBezTo>
                    <a:pt x="308" y="175"/>
                    <a:pt x="308" y="175"/>
                    <a:pt x="308" y="175"/>
                  </a:cubicBezTo>
                  <a:cubicBezTo>
                    <a:pt x="307" y="175"/>
                    <a:pt x="307" y="176"/>
                    <a:pt x="306" y="177"/>
                  </a:cubicBezTo>
                  <a:cubicBezTo>
                    <a:pt x="309" y="179"/>
                    <a:pt x="309" y="179"/>
                    <a:pt x="309" y="179"/>
                  </a:cubicBezTo>
                  <a:cubicBezTo>
                    <a:pt x="308" y="175"/>
                    <a:pt x="308" y="175"/>
                    <a:pt x="308" y="175"/>
                  </a:cubicBezTo>
                  <a:cubicBezTo>
                    <a:pt x="309" y="178"/>
                    <a:pt x="309" y="178"/>
                    <a:pt x="309" y="178"/>
                  </a:cubicBezTo>
                  <a:cubicBezTo>
                    <a:pt x="309" y="175"/>
                    <a:pt x="309" y="175"/>
                    <a:pt x="309" y="175"/>
                  </a:cubicBezTo>
                  <a:cubicBezTo>
                    <a:pt x="309" y="175"/>
                    <a:pt x="308" y="175"/>
                    <a:pt x="308" y="175"/>
                  </a:cubicBezTo>
                  <a:cubicBezTo>
                    <a:pt x="309" y="178"/>
                    <a:pt x="309" y="178"/>
                    <a:pt x="309" y="178"/>
                  </a:cubicBezTo>
                  <a:cubicBezTo>
                    <a:pt x="309" y="175"/>
                    <a:pt x="309" y="175"/>
                    <a:pt x="309" y="175"/>
                  </a:cubicBezTo>
                  <a:cubicBezTo>
                    <a:pt x="309" y="175"/>
                    <a:pt x="309" y="175"/>
                    <a:pt x="309" y="175"/>
                  </a:cubicBezTo>
                  <a:cubicBezTo>
                    <a:pt x="309" y="175"/>
                    <a:pt x="308" y="175"/>
                    <a:pt x="307" y="175"/>
                  </a:cubicBezTo>
                  <a:cubicBezTo>
                    <a:pt x="303" y="173"/>
                    <a:pt x="294" y="169"/>
                    <a:pt x="284" y="164"/>
                  </a:cubicBezTo>
                  <a:cubicBezTo>
                    <a:pt x="246" y="144"/>
                    <a:pt x="177" y="104"/>
                    <a:pt x="117" y="68"/>
                  </a:cubicBezTo>
                  <a:cubicBezTo>
                    <a:pt x="87" y="50"/>
                    <a:pt x="60" y="33"/>
                    <a:pt x="40" y="21"/>
                  </a:cubicBezTo>
                  <a:cubicBezTo>
                    <a:pt x="30" y="15"/>
                    <a:pt x="21" y="10"/>
                    <a:pt x="16" y="7"/>
                  </a:cubicBezTo>
                  <a:cubicBezTo>
                    <a:pt x="10" y="3"/>
                    <a:pt x="7" y="1"/>
                    <a:pt x="7" y="1"/>
                  </a:cubicBezTo>
                  <a:cubicBezTo>
                    <a:pt x="5" y="0"/>
                    <a:pt x="2" y="1"/>
                    <a:pt x="1" y="3"/>
                  </a:cubicBezTo>
                  <a:cubicBezTo>
                    <a:pt x="0" y="5"/>
                    <a:pt x="0" y="7"/>
                    <a:pt x="2" y="9"/>
                  </a:cubicBezTo>
                  <a:cubicBezTo>
                    <a:pt x="316" y="205"/>
                    <a:pt x="316" y="205"/>
                    <a:pt x="316" y="205"/>
                  </a:cubicBezTo>
                  <a:cubicBezTo>
                    <a:pt x="318" y="201"/>
                    <a:pt x="318" y="201"/>
                    <a:pt x="318" y="201"/>
                  </a:cubicBezTo>
                  <a:cubicBezTo>
                    <a:pt x="315" y="199"/>
                    <a:pt x="315" y="199"/>
                    <a:pt x="315" y="199"/>
                  </a:cubicBezTo>
                  <a:cubicBezTo>
                    <a:pt x="318" y="201"/>
                    <a:pt x="318" y="201"/>
                    <a:pt x="318" y="201"/>
                  </a:cubicBezTo>
                  <a:cubicBezTo>
                    <a:pt x="316" y="198"/>
                    <a:pt x="316" y="198"/>
                    <a:pt x="316" y="198"/>
                  </a:cubicBezTo>
                  <a:cubicBezTo>
                    <a:pt x="316" y="198"/>
                    <a:pt x="315" y="198"/>
                    <a:pt x="315" y="199"/>
                  </a:cubicBezTo>
                  <a:cubicBezTo>
                    <a:pt x="318" y="201"/>
                    <a:pt x="318" y="201"/>
                    <a:pt x="318" y="201"/>
                  </a:cubicBezTo>
                  <a:cubicBezTo>
                    <a:pt x="316" y="198"/>
                    <a:pt x="316" y="198"/>
                    <a:pt x="316" y="198"/>
                  </a:cubicBezTo>
                  <a:cubicBezTo>
                    <a:pt x="318" y="201"/>
                    <a:pt x="318" y="201"/>
                    <a:pt x="318" y="201"/>
                  </a:cubicBezTo>
                  <a:cubicBezTo>
                    <a:pt x="318" y="197"/>
                    <a:pt x="318" y="197"/>
                    <a:pt x="318" y="197"/>
                  </a:cubicBezTo>
                  <a:cubicBezTo>
                    <a:pt x="317" y="197"/>
                    <a:pt x="317" y="197"/>
                    <a:pt x="316" y="198"/>
                  </a:cubicBezTo>
                  <a:cubicBezTo>
                    <a:pt x="318" y="201"/>
                    <a:pt x="318" y="201"/>
                    <a:pt x="318" y="201"/>
                  </a:cubicBezTo>
                  <a:cubicBezTo>
                    <a:pt x="318" y="197"/>
                    <a:pt x="318" y="197"/>
                    <a:pt x="318" y="197"/>
                  </a:cubicBezTo>
                  <a:cubicBezTo>
                    <a:pt x="318" y="200"/>
                    <a:pt x="318" y="200"/>
                    <a:pt x="318" y="200"/>
                  </a:cubicBezTo>
                  <a:cubicBezTo>
                    <a:pt x="318" y="197"/>
                    <a:pt x="318" y="197"/>
                    <a:pt x="318" y="197"/>
                  </a:cubicBezTo>
                  <a:cubicBezTo>
                    <a:pt x="318" y="197"/>
                    <a:pt x="318" y="197"/>
                    <a:pt x="318" y="197"/>
                  </a:cubicBezTo>
                  <a:cubicBezTo>
                    <a:pt x="318" y="200"/>
                    <a:pt x="318" y="200"/>
                    <a:pt x="318" y="200"/>
                  </a:cubicBezTo>
                  <a:cubicBezTo>
                    <a:pt x="318" y="197"/>
                    <a:pt x="318" y="197"/>
                    <a:pt x="318" y="197"/>
                  </a:cubicBezTo>
                  <a:cubicBezTo>
                    <a:pt x="318" y="199"/>
                    <a:pt x="318" y="199"/>
                    <a:pt x="318" y="199"/>
                  </a:cubicBezTo>
                  <a:cubicBezTo>
                    <a:pt x="318" y="197"/>
                    <a:pt x="318" y="197"/>
                    <a:pt x="318" y="197"/>
                  </a:cubicBezTo>
                  <a:cubicBezTo>
                    <a:pt x="318" y="197"/>
                    <a:pt x="318" y="197"/>
                    <a:pt x="318" y="197"/>
                  </a:cubicBezTo>
                  <a:cubicBezTo>
                    <a:pt x="318" y="199"/>
                    <a:pt x="318" y="199"/>
                    <a:pt x="318" y="199"/>
                  </a:cubicBezTo>
                  <a:cubicBezTo>
                    <a:pt x="318" y="197"/>
                    <a:pt x="318" y="197"/>
                    <a:pt x="318" y="197"/>
                  </a:cubicBezTo>
                  <a:cubicBezTo>
                    <a:pt x="318" y="197"/>
                    <a:pt x="318" y="197"/>
                    <a:pt x="317" y="196"/>
                  </a:cubicBezTo>
                  <a:cubicBezTo>
                    <a:pt x="313" y="195"/>
                    <a:pt x="305" y="192"/>
                    <a:pt x="295" y="188"/>
                  </a:cubicBezTo>
                  <a:cubicBezTo>
                    <a:pt x="281" y="182"/>
                    <a:pt x="263" y="175"/>
                    <a:pt x="248" y="168"/>
                  </a:cubicBezTo>
                  <a:cubicBezTo>
                    <a:pt x="241" y="165"/>
                    <a:pt x="235" y="163"/>
                    <a:pt x="230" y="161"/>
                  </a:cubicBezTo>
                  <a:cubicBezTo>
                    <a:pt x="226" y="159"/>
                    <a:pt x="223" y="157"/>
                    <a:pt x="223" y="157"/>
                  </a:cubicBezTo>
                  <a:cubicBezTo>
                    <a:pt x="221" y="157"/>
                    <a:pt x="219" y="157"/>
                    <a:pt x="218" y="159"/>
                  </a:cubicBezTo>
                  <a:cubicBezTo>
                    <a:pt x="217" y="160"/>
                    <a:pt x="217" y="161"/>
                    <a:pt x="217" y="162"/>
                  </a:cubicBezTo>
                  <a:cubicBezTo>
                    <a:pt x="217" y="163"/>
                    <a:pt x="217" y="163"/>
                    <a:pt x="217" y="164"/>
                  </a:cubicBezTo>
                  <a:cubicBezTo>
                    <a:pt x="218" y="165"/>
                    <a:pt x="218" y="165"/>
                    <a:pt x="219" y="165"/>
                  </a:cubicBezTo>
                  <a:cubicBezTo>
                    <a:pt x="219" y="166"/>
                    <a:pt x="220" y="167"/>
                    <a:pt x="222" y="168"/>
                  </a:cubicBezTo>
                  <a:cubicBezTo>
                    <a:pt x="226" y="172"/>
                    <a:pt x="234" y="177"/>
                    <a:pt x="244" y="183"/>
                  </a:cubicBezTo>
                  <a:cubicBezTo>
                    <a:pt x="274" y="202"/>
                    <a:pt x="320" y="228"/>
                    <a:pt x="320" y="228"/>
                  </a:cubicBezTo>
                  <a:cubicBezTo>
                    <a:pt x="322" y="224"/>
                    <a:pt x="322" y="224"/>
                    <a:pt x="322" y="224"/>
                  </a:cubicBezTo>
                  <a:cubicBezTo>
                    <a:pt x="318" y="222"/>
                    <a:pt x="318" y="222"/>
                    <a:pt x="318" y="222"/>
                  </a:cubicBezTo>
                  <a:cubicBezTo>
                    <a:pt x="322" y="224"/>
                    <a:pt x="322" y="224"/>
                    <a:pt x="322" y="224"/>
                  </a:cubicBezTo>
                  <a:cubicBezTo>
                    <a:pt x="320" y="220"/>
                    <a:pt x="320" y="220"/>
                    <a:pt x="320" y="220"/>
                  </a:cubicBezTo>
                  <a:cubicBezTo>
                    <a:pt x="320" y="220"/>
                    <a:pt x="319" y="221"/>
                    <a:pt x="318" y="222"/>
                  </a:cubicBezTo>
                  <a:cubicBezTo>
                    <a:pt x="322" y="224"/>
                    <a:pt x="322" y="224"/>
                    <a:pt x="322" y="224"/>
                  </a:cubicBezTo>
                  <a:cubicBezTo>
                    <a:pt x="320" y="220"/>
                    <a:pt x="320" y="220"/>
                    <a:pt x="320" y="220"/>
                  </a:cubicBezTo>
                  <a:cubicBezTo>
                    <a:pt x="322" y="224"/>
                    <a:pt x="322" y="224"/>
                    <a:pt x="322" y="224"/>
                  </a:cubicBezTo>
                  <a:cubicBezTo>
                    <a:pt x="322" y="220"/>
                    <a:pt x="322" y="220"/>
                    <a:pt x="322" y="220"/>
                  </a:cubicBezTo>
                  <a:cubicBezTo>
                    <a:pt x="321" y="220"/>
                    <a:pt x="321" y="220"/>
                    <a:pt x="320" y="220"/>
                  </a:cubicBezTo>
                  <a:cubicBezTo>
                    <a:pt x="322" y="224"/>
                    <a:pt x="322" y="224"/>
                    <a:pt x="322" y="224"/>
                  </a:cubicBezTo>
                  <a:cubicBezTo>
                    <a:pt x="322" y="220"/>
                    <a:pt x="322" y="220"/>
                    <a:pt x="322" y="220"/>
                  </a:cubicBezTo>
                  <a:cubicBezTo>
                    <a:pt x="322" y="223"/>
                    <a:pt x="322" y="223"/>
                    <a:pt x="322" y="223"/>
                  </a:cubicBezTo>
                  <a:cubicBezTo>
                    <a:pt x="322" y="220"/>
                    <a:pt x="322" y="220"/>
                    <a:pt x="322" y="220"/>
                  </a:cubicBezTo>
                  <a:cubicBezTo>
                    <a:pt x="322" y="220"/>
                    <a:pt x="322" y="220"/>
                    <a:pt x="322" y="220"/>
                  </a:cubicBezTo>
                  <a:cubicBezTo>
                    <a:pt x="322" y="223"/>
                    <a:pt x="322" y="223"/>
                    <a:pt x="322" y="223"/>
                  </a:cubicBezTo>
                  <a:cubicBezTo>
                    <a:pt x="322" y="220"/>
                    <a:pt x="322" y="220"/>
                    <a:pt x="322" y="220"/>
                  </a:cubicBezTo>
                  <a:cubicBezTo>
                    <a:pt x="322" y="221"/>
                    <a:pt x="322" y="221"/>
                    <a:pt x="322" y="221"/>
                  </a:cubicBezTo>
                  <a:cubicBezTo>
                    <a:pt x="322" y="220"/>
                    <a:pt x="322" y="220"/>
                    <a:pt x="322" y="220"/>
                  </a:cubicBezTo>
                  <a:cubicBezTo>
                    <a:pt x="322" y="220"/>
                    <a:pt x="322" y="220"/>
                    <a:pt x="322" y="220"/>
                  </a:cubicBezTo>
                  <a:cubicBezTo>
                    <a:pt x="322" y="221"/>
                    <a:pt x="322" y="221"/>
                    <a:pt x="322" y="221"/>
                  </a:cubicBezTo>
                  <a:cubicBezTo>
                    <a:pt x="322" y="220"/>
                    <a:pt x="322" y="220"/>
                    <a:pt x="322" y="220"/>
                  </a:cubicBezTo>
                  <a:cubicBezTo>
                    <a:pt x="322" y="220"/>
                    <a:pt x="321" y="220"/>
                    <a:pt x="321" y="219"/>
                  </a:cubicBezTo>
                  <a:cubicBezTo>
                    <a:pt x="317" y="218"/>
                    <a:pt x="309" y="215"/>
                    <a:pt x="300" y="210"/>
                  </a:cubicBezTo>
                  <a:cubicBezTo>
                    <a:pt x="287" y="204"/>
                    <a:pt x="270" y="195"/>
                    <a:pt x="256" y="188"/>
                  </a:cubicBezTo>
                  <a:cubicBezTo>
                    <a:pt x="249" y="185"/>
                    <a:pt x="243" y="182"/>
                    <a:pt x="239" y="180"/>
                  </a:cubicBezTo>
                  <a:cubicBezTo>
                    <a:pt x="234" y="178"/>
                    <a:pt x="232" y="176"/>
                    <a:pt x="232" y="176"/>
                  </a:cubicBezTo>
                  <a:cubicBezTo>
                    <a:pt x="230" y="175"/>
                    <a:pt x="227" y="176"/>
                    <a:pt x="226" y="178"/>
                  </a:cubicBezTo>
                  <a:cubicBezTo>
                    <a:pt x="225" y="180"/>
                    <a:pt x="226" y="183"/>
                    <a:pt x="228" y="184"/>
                  </a:cubicBezTo>
                  <a:cubicBezTo>
                    <a:pt x="321" y="242"/>
                    <a:pt x="321" y="242"/>
                    <a:pt x="321" y="242"/>
                  </a:cubicBezTo>
                  <a:cubicBezTo>
                    <a:pt x="323" y="239"/>
                    <a:pt x="323" y="239"/>
                    <a:pt x="323" y="239"/>
                  </a:cubicBezTo>
                  <a:cubicBezTo>
                    <a:pt x="325" y="235"/>
                    <a:pt x="325" y="235"/>
                    <a:pt x="325" y="235"/>
                  </a:cubicBezTo>
                  <a:cubicBezTo>
                    <a:pt x="325" y="235"/>
                    <a:pt x="306" y="227"/>
                    <a:pt x="286" y="219"/>
                  </a:cubicBezTo>
                  <a:cubicBezTo>
                    <a:pt x="276" y="215"/>
                    <a:pt x="266" y="211"/>
                    <a:pt x="259" y="208"/>
                  </a:cubicBezTo>
                  <a:cubicBezTo>
                    <a:pt x="255" y="206"/>
                    <a:pt x="251" y="205"/>
                    <a:pt x="249" y="204"/>
                  </a:cubicBezTo>
                  <a:cubicBezTo>
                    <a:pt x="248" y="204"/>
                    <a:pt x="247" y="203"/>
                    <a:pt x="246" y="203"/>
                  </a:cubicBezTo>
                  <a:cubicBezTo>
                    <a:pt x="245" y="203"/>
                    <a:pt x="245" y="203"/>
                    <a:pt x="245" y="203"/>
                  </a:cubicBezTo>
                  <a:cubicBezTo>
                    <a:pt x="244" y="203"/>
                    <a:pt x="244" y="203"/>
                    <a:pt x="243" y="203"/>
                  </a:cubicBezTo>
                  <a:cubicBezTo>
                    <a:pt x="243" y="203"/>
                    <a:pt x="242" y="203"/>
                    <a:pt x="242" y="203"/>
                  </a:cubicBezTo>
                  <a:cubicBezTo>
                    <a:pt x="242" y="203"/>
                    <a:pt x="241" y="203"/>
                    <a:pt x="241" y="203"/>
                  </a:cubicBezTo>
                  <a:cubicBezTo>
                    <a:pt x="240" y="203"/>
                    <a:pt x="240" y="204"/>
                    <a:pt x="239" y="205"/>
                  </a:cubicBezTo>
                  <a:cubicBezTo>
                    <a:pt x="243" y="207"/>
                    <a:pt x="243" y="207"/>
                    <a:pt x="243" y="207"/>
                  </a:cubicBezTo>
                  <a:cubicBezTo>
                    <a:pt x="239" y="205"/>
                    <a:pt x="239" y="205"/>
                    <a:pt x="239" y="205"/>
                  </a:cubicBezTo>
                  <a:cubicBezTo>
                    <a:pt x="239" y="205"/>
                    <a:pt x="239" y="206"/>
                    <a:pt x="239" y="207"/>
                  </a:cubicBezTo>
                  <a:cubicBezTo>
                    <a:pt x="239" y="208"/>
                    <a:pt x="239" y="209"/>
                    <a:pt x="239" y="209"/>
                  </a:cubicBezTo>
                  <a:cubicBezTo>
                    <a:pt x="240" y="210"/>
                    <a:pt x="240" y="210"/>
                    <a:pt x="240" y="211"/>
                  </a:cubicBezTo>
                  <a:cubicBezTo>
                    <a:pt x="241" y="212"/>
                    <a:pt x="242" y="212"/>
                    <a:pt x="243" y="213"/>
                  </a:cubicBezTo>
                  <a:cubicBezTo>
                    <a:pt x="247" y="216"/>
                    <a:pt x="254" y="221"/>
                    <a:pt x="263" y="226"/>
                  </a:cubicBezTo>
                  <a:cubicBezTo>
                    <a:pt x="288" y="242"/>
                    <a:pt x="327" y="265"/>
                    <a:pt x="327" y="265"/>
                  </a:cubicBezTo>
                  <a:cubicBezTo>
                    <a:pt x="329" y="261"/>
                    <a:pt x="329" y="261"/>
                    <a:pt x="329" y="261"/>
                  </a:cubicBezTo>
                  <a:cubicBezTo>
                    <a:pt x="331" y="257"/>
                    <a:pt x="331" y="257"/>
                    <a:pt x="331" y="257"/>
                  </a:cubicBezTo>
                  <a:cubicBezTo>
                    <a:pt x="248" y="222"/>
                    <a:pt x="248" y="222"/>
                    <a:pt x="248" y="222"/>
                  </a:cubicBezTo>
                  <a:cubicBezTo>
                    <a:pt x="246" y="222"/>
                    <a:pt x="244" y="222"/>
                    <a:pt x="243" y="224"/>
                  </a:cubicBezTo>
                  <a:cubicBezTo>
                    <a:pt x="242" y="226"/>
                    <a:pt x="242" y="229"/>
                    <a:pt x="244" y="230"/>
                  </a:cubicBezTo>
                  <a:cubicBezTo>
                    <a:pt x="287" y="257"/>
                    <a:pt x="287" y="257"/>
                    <a:pt x="287" y="257"/>
                  </a:cubicBezTo>
                  <a:cubicBezTo>
                    <a:pt x="256" y="244"/>
                    <a:pt x="256" y="244"/>
                    <a:pt x="256" y="244"/>
                  </a:cubicBezTo>
                  <a:cubicBezTo>
                    <a:pt x="255" y="243"/>
                    <a:pt x="253" y="244"/>
                    <a:pt x="251" y="245"/>
                  </a:cubicBezTo>
                  <a:cubicBezTo>
                    <a:pt x="251" y="246"/>
                    <a:pt x="250" y="247"/>
                    <a:pt x="250" y="248"/>
                  </a:cubicBezTo>
                  <a:cubicBezTo>
                    <a:pt x="251" y="249"/>
                    <a:pt x="251" y="250"/>
                    <a:pt x="251" y="250"/>
                  </a:cubicBezTo>
                  <a:cubicBezTo>
                    <a:pt x="251" y="251"/>
                    <a:pt x="252" y="251"/>
                    <a:pt x="252" y="251"/>
                  </a:cubicBezTo>
                  <a:cubicBezTo>
                    <a:pt x="252" y="252"/>
                    <a:pt x="253" y="252"/>
                    <a:pt x="253" y="252"/>
                  </a:cubicBezTo>
                  <a:cubicBezTo>
                    <a:pt x="254" y="253"/>
                    <a:pt x="256" y="254"/>
                    <a:pt x="259" y="256"/>
                  </a:cubicBezTo>
                  <a:cubicBezTo>
                    <a:pt x="268" y="262"/>
                    <a:pt x="285" y="272"/>
                    <a:pt x="301" y="281"/>
                  </a:cubicBezTo>
                  <a:cubicBezTo>
                    <a:pt x="309" y="286"/>
                    <a:pt x="316" y="290"/>
                    <a:pt x="321" y="294"/>
                  </a:cubicBezTo>
                  <a:cubicBezTo>
                    <a:pt x="324" y="295"/>
                    <a:pt x="326" y="297"/>
                    <a:pt x="327" y="298"/>
                  </a:cubicBezTo>
                  <a:cubicBezTo>
                    <a:pt x="328" y="298"/>
                    <a:pt x="328" y="298"/>
                    <a:pt x="328" y="299"/>
                  </a:cubicBezTo>
                  <a:cubicBezTo>
                    <a:pt x="328" y="299"/>
                    <a:pt x="328" y="299"/>
                    <a:pt x="328" y="299"/>
                  </a:cubicBezTo>
                  <a:cubicBezTo>
                    <a:pt x="330" y="297"/>
                    <a:pt x="330" y="297"/>
                    <a:pt x="330" y="297"/>
                  </a:cubicBezTo>
                  <a:cubicBezTo>
                    <a:pt x="328" y="298"/>
                    <a:pt x="328" y="298"/>
                    <a:pt x="328" y="298"/>
                  </a:cubicBezTo>
                  <a:cubicBezTo>
                    <a:pt x="328" y="299"/>
                    <a:pt x="328" y="299"/>
                    <a:pt x="328" y="299"/>
                  </a:cubicBezTo>
                  <a:cubicBezTo>
                    <a:pt x="330" y="297"/>
                    <a:pt x="330" y="297"/>
                    <a:pt x="330" y="297"/>
                  </a:cubicBezTo>
                  <a:cubicBezTo>
                    <a:pt x="328" y="298"/>
                    <a:pt x="328" y="298"/>
                    <a:pt x="328" y="298"/>
                  </a:cubicBezTo>
                  <a:cubicBezTo>
                    <a:pt x="331" y="296"/>
                    <a:pt x="331" y="296"/>
                    <a:pt x="331" y="296"/>
                  </a:cubicBezTo>
                  <a:cubicBezTo>
                    <a:pt x="328" y="298"/>
                    <a:pt x="328" y="298"/>
                    <a:pt x="328" y="298"/>
                  </a:cubicBezTo>
                  <a:cubicBezTo>
                    <a:pt x="328" y="298"/>
                    <a:pt x="328" y="298"/>
                    <a:pt x="328" y="298"/>
                  </a:cubicBezTo>
                  <a:cubicBezTo>
                    <a:pt x="331" y="296"/>
                    <a:pt x="331" y="296"/>
                    <a:pt x="331" y="296"/>
                  </a:cubicBezTo>
                  <a:cubicBezTo>
                    <a:pt x="328" y="298"/>
                    <a:pt x="328" y="298"/>
                    <a:pt x="328" y="298"/>
                  </a:cubicBezTo>
                  <a:cubicBezTo>
                    <a:pt x="332" y="296"/>
                    <a:pt x="332" y="296"/>
                    <a:pt x="332" y="296"/>
                  </a:cubicBezTo>
                  <a:cubicBezTo>
                    <a:pt x="327" y="296"/>
                    <a:pt x="327" y="296"/>
                    <a:pt x="327" y="296"/>
                  </a:cubicBezTo>
                  <a:cubicBezTo>
                    <a:pt x="327" y="297"/>
                    <a:pt x="328" y="297"/>
                    <a:pt x="328" y="298"/>
                  </a:cubicBezTo>
                  <a:cubicBezTo>
                    <a:pt x="332" y="296"/>
                    <a:pt x="332" y="296"/>
                    <a:pt x="332" y="296"/>
                  </a:cubicBezTo>
                  <a:cubicBezTo>
                    <a:pt x="327" y="296"/>
                    <a:pt x="327" y="296"/>
                    <a:pt x="327" y="296"/>
                  </a:cubicBezTo>
                  <a:cubicBezTo>
                    <a:pt x="332" y="296"/>
                    <a:pt x="332" y="296"/>
                    <a:pt x="332" y="296"/>
                  </a:cubicBezTo>
                  <a:cubicBezTo>
                    <a:pt x="328" y="294"/>
                    <a:pt x="328" y="294"/>
                    <a:pt x="328" y="294"/>
                  </a:cubicBezTo>
                  <a:cubicBezTo>
                    <a:pt x="328" y="295"/>
                    <a:pt x="327" y="295"/>
                    <a:pt x="327" y="296"/>
                  </a:cubicBezTo>
                  <a:cubicBezTo>
                    <a:pt x="332" y="296"/>
                    <a:pt x="332" y="296"/>
                    <a:pt x="332" y="296"/>
                  </a:cubicBezTo>
                  <a:cubicBezTo>
                    <a:pt x="328" y="294"/>
                    <a:pt x="328" y="294"/>
                    <a:pt x="328" y="294"/>
                  </a:cubicBezTo>
                  <a:cubicBezTo>
                    <a:pt x="332" y="296"/>
                    <a:pt x="332" y="296"/>
                    <a:pt x="332" y="296"/>
                  </a:cubicBezTo>
                  <a:cubicBezTo>
                    <a:pt x="328" y="294"/>
                    <a:pt x="328" y="294"/>
                    <a:pt x="328" y="294"/>
                  </a:cubicBezTo>
                  <a:cubicBezTo>
                    <a:pt x="332" y="296"/>
                    <a:pt x="332" y="296"/>
                    <a:pt x="332" y="296"/>
                  </a:cubicBezTo>
                  <a:cubicBezTo>
                    <a:pt x="329" y="293"/>
                    <a:pt x="329" y="293"/>
                    <a:pt x="329" y="293"/>
                  </a:cubicBezTo>
                  <a:cubicBezTo>
                    <a:pt x="329" y="293"/>
                    <a:pt x="329" y="293"/>
                    <a:pt x="328" y="294"/>
                  </a:cubicBezTo>
                  <a:cubicBezTo>
                    <a:pt x="332" y="296"/>
                    <a:pt x="332" y="296"/>
                    <a:pt x="332" y="296"/>
                  </a:cubicBezTo>
                  <a:cubicBezTo>
                    <a:pt x="329" y="293"/>
                    <a:pt x="329" y="293"/>
                    <a:pt x="329" y="293"/>
                  </a:cubicBezTo>
                  <a:cubicBezTo>
                    <a:pt x="332" y="296"/>
                    <a:pt x="332" y="296"/>
                    <a:pt x="332" y="296"/>
                  </a:cubicBezTo>
                  <a:cubicBezTo>
                    <a:pt x="331" y="292"/>
                    <a:pt x="331" y="292"/>
                    <a:pt x="331" y="292"/>
                  </a:cubicBezTo>
                  <a:cubicBezTo>
                    <a:pt x="331" y="292"/>
                    <a:pt x="330" y="292"/>
                    <a:pt x="329" y="293"/>
                  </a:cubicBezTo>
                  <a:cubicBezTo>
                    <a:pt x="332" y="296"/>
                    <a:pt x="332" y="296"/>
                    <a:pt x="332" y="296"/>
                  </a:cubicBezTo>
                  <a:cubicBezTo>
                    <a:pt x="331" y="292"/>
                    <a:pt x="331" y="292"/>
                    <a:pt x="331" y="292"/>
                  </a:cubicBezTo>
                  <a:cubicBezTo>
                    <a:pt x="332" y="296"/>
                    <a:pt x="332" y="296"/>
                    <a:pt x="332" y="296"/>
                  </a:cubicBezTo>
                  <a:cubicBezTo>
                    <a:pt x="332" y="292"/>
                    <a:pt x="332" y="292"/>
                    <a:pt x="332" y="292"/>
                  </a:cubicBezTo>
                  <a:cubicBezTo>
                    <a:pt x="331" y="292"/>
                    <a:pt x="331" y="292"/>
                    <a:pt x="331" y="292"/>
                  </a:cubicBezTo>
                  <a:cubicBezTo>
                    <a:pt x="332" y="296"/>
                    <a:pt x="332" y="296"/>
                    <a:pt x="332" y="296"/>
                  </a:cubicBezTo>
                  <a:cubicBezTo>
                    <a:pt x="332" y="292"/>
                    <a:pt x="332" y="292"/>
                    <a:pt x="332" y="292"/>
                  </a:cubicBezTo>
                  <a:cubicBezTo>
                    <a:pt x="332" y="295"/>
                    <a:pt x="332" y="295"/>
                    <a:pt x="332" y="295"/>
                  </a:cubicBezTo>
                  <a:cubicBezTo>
                    <a:pt x="332" y="292"/>
                    <a:pt x="332" y="292"/>
                    <a:pt x="332" y="292"/>
                  </a:cubicBezTo>
                  <a:cubicBezTo>
                    <a:pt x="332" y="292"/>
                    <a:pt x="332" y="292"/>
                    <a:pt x="332" y="292"/>
                  </a:cubicBezTo>
                  <a:cubicBezTo>
                    <a:pt x="332" y="295"/>
                    <a:pt x="332" y="295"/>
                    <a:pt x="332" y="295"/>
                  </a:cubicBezTo>
                  <a:cubicBezTo>
                    <a:pt x="332" y="292"/>
                    <a:pt x="332" y="292"/>
                    <a:pt x="332" y="292"/>
                  </a:cubicBezTo>
                  <a:cubicBezTo>
                    <a:pt x="332" y="293"/>
                    <a:pt x="332" y="293"/>
                    <a:pt x="332" y="293"/>
                  </a:cubicBezTo>
                  <a:cubicBezTo>
                    <a:pt x="332" y="292"/>
                    <a:pt x="332" y="292"/>
                    <a:pt x="332" y="292"/>
                  </a:cubicBezTo>
                  <a:cubicBezTo>
                    <a:pt x="332" y="292"/>
                    <a:pt x="332" y="292"/>
                    <a:pt x="332" y="292"/>
                  </a:cubicBezTo>
                  <a:cubicBezTo>
                    <a:pt x="332" y="293"/>
                    <a:pt x="332" y="293"/>
                    <a:pt x="332" y="293"/>
                  </a:cubicBezTo>
                  <a:cubicBezTo>
                    <a:pt x="332" y="292"/>
                    <a:pt x="332" y="292"/>
                    <a:pt x="332" y="292"/>
                  </a:cubicBezTo>
                  <a:cubicBezTo>
                    <a:pt x="332" y="292"/>
                    <a:pt x="332" y="292"/>
                    <a:pt x="331" y="291"/>
                  </a:cubicBezTo>
                  <a:cubicBezTo>
                    <a:pt x="328" y="290"/>
                    <a:pt x="322" y="288"/>
                    <a:pt x="315" y="284"/>
                  </a:cubicBezTo>
                  <a:cubicBezTo>
                    <a:pt x="303" y="279"/>
                    <a:pt x="289" y="273"/>
                    <a:pt x="278" y="268"/>
                  </a:cubicBezTo>
                  <a:cubicBezTo>
                    <a:pt x="272" y="265"/>
                    <a:pt x="267" y="263"/>
                    <a:pt x="263" y="261"/>
                  </a:cubicBezTo>
                  <a:cubicBezTo>
                    <a:pt x="261" y="261"/>
                    <a:pt x="260" y="260"/>
                    <a:pt x="259" y="259"/>
                  </a:cubicBezTo>
                  <a:cubicBezTo>
                    <a:pt x="258" y="259"/>
                    <a:pt x="258" y="259"/>
                    <a:pt x="257" y="259"/>
                  </a:cubicBezTo>
                  <a:cubicBezTo>
                    <a:pt x="257" y="259"/>
                    <a:pt x="257" y="259"/>
                    <a:pt x="257" y="259"/>
                  </a:cubicBezTo>
                  <a:cubicBezTo>
                    <a:pt x="256" y="258"/>
                    <a:pt x="256" y="258"/>
                    <a:pt x="256" y="258"/>
                  </a:cubicBezTo>
                  <a:cubicBezTo>
                    <a:pt x="256" y="258"/>
                    <a:pt x="256" y="258"/>
                    <a:pt x="255" y="258"/>
                  </a:cubicBezTo>
                  <a:cubicBezTo>
                    <a:pt x="255" y="258"/>
                    <a:pt x="255" y="258"/>
                    <a:pt x="254" y="259"/>
                  </a:cubicBezTo>
                  <a:cubicBezTo>
                    <a:pt x="253" y="259"/>
                    <a:pt x="252" y="259"/>
                    <a:pt x="252" y="260"/>
                  </a:cubicBezTo>
                  <a:cubicBezTo>
                    <a:pt x="251" y="261"/>
                    <a:pt x="251" y="263"/>
                    <a:pt x="251" y="264"/>
                  </a:cubicBezTo>
                  <a:cubicBezTo>
                    <a:pt x="251" y="265"/>
                    <a:pt x="252" y="266"/>
                    <a:pt x="253" y="266"/>
                  </a:cubicBezTo>
                  <a:cubicBezTo>
                    <a:pt x="253" y="266"/>
                    <a:pt x="258" y="269"/>
                    <a:pt x="265" y="273"/>
                  </a:cubicBezTo>
                  <a:cubicBezTo>
                    <a:pt x="276" y="280"/>
                    <a:pt x="292" y="290"/>
                    <a:pt x="305" y="298"/>
                  </a:cubicBezTo>
                  <a:cubicBezTo>
                    <a:pt x="312" y="302"/>
                    <a:pt x="318" y="306"/>
                    <a:pt x="322" y="309"/>
                  </a:cubicBezTo>
                  <a:cubicBezTo>
                    <a:pt x="324" y="310"/>
                    <a:pt x="326" y="311"/>
                    <a:pt x="327" y="312"/>
                  </a:cubicBezTo>
                  <a:cubicBezTo>
                    <a:pt x="327" y="312"/>
                    <a:pt x="328" y="313"/>
                    <a:pt x="328" y="313"/>
                  </a:cubicBezTo>
                  <a:cubicBezTo>
                    <a:pt x="328" y="313"/>
                    <a:pt x="328" y="313"/>
                    <a:pt x="328" y="313"/>
                  </a:cubicBezTo>
                  <a:cubicBezTo>
                    <a:pt x="330" y="311"/>
                    <a:pt x="330" y="311"/>
                    <a:pt x="330" y="311"/>
                  </a:cubicBezTo>
                  <a:cubicBezTo>
                    <a:pt x="328" y="312"/>
                    <a:pt x="328" y="312"/>
                    <a:pt x="328" y="312"/>
                  </a:cubicBezTo>
                  <a:cubicBezTo>
                    <a:pt x="328" y="313"/>
                    <a:pt x="328" y="313"/>
                    <a:pt x="328" y="313"/>
                  </a:cubicBezTo>
                  <a:cubicBezTo>
                    <a:pt x="330" y="311"/>
                    <a:pt x="330" y="311"/>
                    <a:pt x="330" y="311"/>
                  </a:cubicBezTo>
                  <a:cubicBezTo>
                    <a:pt x="328" y="312"/>
                    <a:pt x="328" y="312"/>
                    <a:pt x="328" y="312"/>
                  </a:cubicBezTo>
                  <a:cubicBezTo>
                    <a:pt x="331" y="310"/>
                    <a:pt x="331" y="310"/>
                    <a:pt x="331" y="310"/>
                  </a:cubicBezTo>
                  <a:cubicBezTo>
                    <a:pt x="327" y="312"/>
                    <a:pt x="327" y="312"/>
                    <a:pt x="327" y="312"/>
                  </a:cubicBezTo>
                  <a:cubicBezTo>
                    <a:pt x="328" y="312"/>
                    <a:pt x="328" y="312"/>
                    <a:pt x="328" y="312"/>
                  </a:cubicBezTo>
                  <a:cubicBezTo>
                    <a:pt x="331" y="310"/>
                    <a:pt x="331" y="310"/>
                    <a:pt x="331" y="310"/>
                  </a:cubicBezTo>
                  <a:cubicBezTo>
                    <a:pt x="327" y="312"/>
                    <a:pt x="327" y="312"/>
                    <a:pt x="327" y="312"/>
                  </a:cubicBezTo>
                  <a:cubicBezTo>
                    <a:pt x="331" y="310"/>
                    <a:pt x="331" y="310"/>
                    <a:pt x="331" y="310"/>
                  </a:cubicBezTo>
                  <a:cubicBezTo>
                    <a:pt x="327" y="310"/>
                    <a:pt x="327" y="310"/>
                    <a:pt x="327" y="310"/>
                  </a:cubicBezTo>
                  <a:cubicBezTo>
                    <a:pt x="327" y="311"/>
                    <a:pt x="327" y="312"/>
                    <a:pt x="327" y="312"/>
                  </a:cubicBezTo>
                  <a:cubicBezTo>
                    <a:pt x="331" y="310"/>
                    <a:pt x="331" y="310"/>
                    <a:pt x="331" y="310"/>
                  </a:cubicBezTo>
                  <a:cubicBezTo>
                    <a:pt x="327" y="310"/>
                    <a:pt x="327" y="310"/>
                    <a:pt x="327" y="310"/>
                  </a:cubicBezTo>
                  <a:cubicBezTo>
                    <a:pt x="331" y="310"/>
                    <a:pt x="331" y="310"/>
                    <a:pt x="331" y="310"/>
                  </a:cubicBezTo>
                  <a:cubicBezTo>
                    <a:pt x="328" y="308"/>
                    <a:pt x="328" y="308"/>
                    <a:pt x="328" y="308"/>
                  </a:cubicBezTo>
                  <a:cubicBezTo>
                    <a:pt x="327" y="309"/>
                    <a:pt x="327" y="310"/>
                    <a:pt x="327" y="310"/>
                  </a:cubicBezTo>
                  <a:cubicBezTo>
                    <a:pt x="331" y="310"/>
                    <a:pt x="331" y="310"/>
                    <a:pt x="331" y="310"/>
                  </a:cubicBezTo>
                  <a:cubicBezTo>
                    <a:pt x="328" y="308"/>
                    <a:pt x="328" y="308"/>
                    <a:pt x="328" y="308"/>
                  </a:cubicBezTo>
                  <a:cubicBezTo>
                    <a:pt x="331" y="310"/>
                    <a:pt x="331" y="310"/>
                    <a:pt x="331" y="310"/>
                  </a:cubicBezTo>
                  <a:cubicBezTo>
                    <a:pt x="328" y="308"/>
                    <a:pt x="328" y="308"/>
                    <a:pt x="328" y="308"/>
                  </a:cubicBezTo>
                  <a:cubicBezTo>
                    <a:pt x="331" y="310"/>
                    <a:pt x="331" y="310"/>
                    <a:pt x="331" y="310"/>
                  </a:cubicBezTo>
                  <a:cubicBezTo>
                    <a:pt x="329" y="307"/>
                    <a:pt x="329" y="307"/>
                    <a:pt x="329" y="307"/>
                  </a:cubicBezTo>
                  <a:cubicBezTo>
                    <a:pt x="329" y="307"/>
                    <a:pt x="328" y="307"/>
                    <a:pt x="328" y="308"/>
                  </a:cubicBezTo>
                  <a:cubicBezTo>
                    <a:pt x="331" y="310"/>
                    <a:pt x="331" y="310"/>
                    <a:pt x="331" y="310"/>
                  </a:cubicBezTo>
                  <a:cubicBezTo>
                    <a:pt x="329" y="307"/>
                    <a:pt x="329" y="307"/>
                    <a:pt x="329" y="307"/>
                  </a:cubicBezTo>
                  <a:cubicBezTo>
                    <a:pt x="331" y="310"/>
                    <a:pt x="331" y="310"/>
                    <a:pt x="331" y="310"/>
                  </a:cubicBezTo>
                  <a:cubicBezTo>
                    <a:pt x="330" y="306"/>
                    <a:pt x="330" y="306"/>
                    <a:pt x="330" y="306"/>
                  </a:cubicBezTo>
                  <a:cubicBezTo>
                    <a:pt x="330" y="306"/>
                    <a:pt x="330" y="306"/>
                    <a:pt x="329" y="307"/>
                  </a:cubicBezTo>
                  <a:cubicBezTo>
                    <a:pt x="331" y="310"/>
                    <a:pt x="331" y="310"/>
                    <a:pt x="331" y="310"/>
                  </a:cubicBezTo>
                  <a:cubicBezTo>
                    <a:pt x="330" y="306"/>
                    <a:pt x="330" y="306"/>
                    <a:pt x="330" y="306"/>
                  </a:cubicBezTo>
                  <a:cubicBezTo>
                    <a:pt x="331" y="310"/>
                    <a:pt x="331" y="310"/>
                    <a:pt x="331" y="310"/>
                  </a:cubicBezTo>
                  <a:cubicBezTo>
                    <a:pt x="331" y="306"/>
                    <a:pt x="331" y="306"/>
                    <a:pt x="331" y="306"/>
                  </a:cubicBezTo>
                  <a:cubicBezTo>
                    <a:pt x="330" y="306"/>
                    <a:pt x="330" y="306"/>
                    <a:pt x="330" y="306"/>
                  </a:cubicBezTo>
                  <a:cubicBezTo>
                    <a:pt x="331" y="310"/>
                    <a:pt x="331" y="310"/>
                    <a:pt x="331" y="310"/>
                  </a:cubicBezTo>
                  <a:cubicBezTo>
                    <a:pt x="331" y="306"/>
                    <a:pt x="331" y="306"/>
                    <a:pt x="331" y="306"/>
                  </a:cubicBezTo>
                  <a:cubicBezTo>
                    <a:pt x="331" y="308"/>
                    <a:pt x="331" y="308"/>
                    <a:pt x="331" y="308"/>
                  </a:cubicBezTo>
                  <a:cubicBezTo>
                    <a:pt x="331" y="306"/>
                    <a:pt x="331" y="306"/>
                    <a:pt x="331" y="306"/>
                  </a:cubicBezTo>
                  <a:cubicBezTo>
                    <a:pt x="331" y="306"/>
                    <a:pt x="331" y="306"/>
                    <a:pt x="331" y="306"/>
                  </a:cubicBezTo>
                  <a:cubicBezTo>
                    <a:pt x="331" y="308"/>
                    <a:pt x="331" y="308"/>
                    <a:pt x="331" y="308"/>
                  </a:cubicBezTo>
                  <a:cubicBezTo>
                    <a:pt x="331" y="306"/>
                    <a:pt x="331" y="306"/>
                    <a:pt x="331" y="306"/>
                  </a:cubicBezTo>
                  <a:cubicBezTo>
                    <a:pt x="331" y="306"/>
                    <a:pt x="331" y="306"/>
                    <a:pt x="331" y="306"/>
                  </a:cubicBezTo>
                  <a:cubicBezTo>
                    <a:pt x="331" y="306"/>
                    <a:pt x="329" y="305"/>
                    <a:pt x="326" y="305"/>
                  </a:cubicBezTo>
                  <a:cubicBezTo>
                    <a:pt x="318" y="302"/>
                    <a:pt x="302" y="295"/>
                    <a:pt x="288" y="289"/>
                  </a:cubicBezTo>
                  <a:cubicBezTo>
                    <a:pt x="280" y="287"/>
                    <a:pt x="274" y="284"/>
                    <a:pt x="269" y="282"/>
                  </a:cubicBezTo>
                  <a:cubicBezTo>
                    <a:pt x="265" y="280"/>
                    <a:pt x="262" y="279"/>
                    <a:pt x="262" y="279"/>
                  </a:cubicBezTo>
                  <a:cubicBezTo>
                    <a:pt x="259" y="278"/>
                    <a:pt x="257" y="279"/>
                    <a:pt x="256" y="281"/>
                  </a:cubicBezTo>
                  <a:cubicBezTo>
                    <a:pt x="255" y="283"/>
                    <a:pt x="256" y="285"/>
                    <a:pt x="258" y="286"/>
                  </a:cubicBezTo>
                  <a:cubicBezTo>
                    <a:pt x="258" y="286"/>
                    <a:pt x="262" y="289"/>
                    <a:pt x="268" y="293"/>
                  </a:cubicBezTo>
                  <a:cubicBezTo>
                    <a:pt x="278" y="298"/>
                    <a:pt x="293" y="307"/>
                    <a:pt x="305" y="314"/>
                  </a:cubicBezTo>
                  <a:cubicBezTo>
                    <a:pt x="311" y="318"/>
                    <a:pt x="316" y="321"/>
                    <a:pt x="320" y="324"/>
                  </a:cubicBezTo>
                  <a:cubicBezTo>
                    <a:pt x="322" y="325"/>
                    <a:pt x="323" y="326"/>
                    <a:pt x="324" y="327"/>
                  </a:cubicBezTo>
                  <a:cubicBezTo>
                    <a:pt x="325" y="328"/>
                    <a:pt x="325" y="328"/>
                    <a:pt x="325" y="328"/>
                  </a:cubicBezTo>
                  <a:cubicBezTo>
                    <a:pt x="325" y="328"/>
                    <a:pt x="325" y="328"/>
                    <a:pt x="325" y="328"/>
                  </a:cubicBezTo>
                  <a:cubicBezTo>
                    <a:pt x="327" y="326"/>
                    <a:pt x="327" y="326"/>
                    <a:pt x="327" y="326"/>
                  </a:cubicBezTo>
                  <a:cubicBezTo>
                    <a:pt x="325" y="328"/>
                    <a:pt x="325" y="328"/>
                    <a:pt x="325" y="328"/>
                  </a:cubicBezTo>
                  <a:cubicBezTo>
                    <a:pt x="325" y="328"/>
                    <a:pt x="325" y="328"/>
                    <a:pt x="325" y="328"/>
                  </a:cubicBezTo>
                  <a:cubicBezTo>
                    <a:pt x="327" y="326"/>
                    <a:pt x="327" y="326"/>
                    <a:pt x="327" y="326"/>
                  </a:cubicBezTo>
                  <a:cubicBezTo>
                    <a:pt x="325" y="328"/>
                    <a:pt x="325" y="328"/>
                    <a:pt x="325" y="328"/>
                  </a:cubicBezTo>
                  <a:cubicBezTo>
                    <a:pt x="328" y="326"/>
                    <a:pt x="328" y="326"/>
                    <a:pt x="328" y="326"/>
                  </a:cubicBezTo>
                  <a:cubicBezTo>
                    <a:pt x="324" y="326"/>
                    <a:pt x="324" y="326"/>
                    <a:pt x="324" y="326"/>
                  </a:cubicBezTo>
                  <a:cubicBezTo>
                    <a:pt x="324" y="327"/>
                    <a:pt x="325" y="327"/>
                    <a:pt x="325" y="328"/>
                  </a:cubicBezTo>
                  <a:cubicBezTo>
                    <a:pt x="328" y="326"/>
                    <a:pt x="328" y="326"/>
                    <a:pt x="328" y="326"/>
                  </a:cubicBezTo>
                  <a:cubicBezTo>
                    <a:pt x="324" y="326"/>
                    <a:pt x="324" y="326"/>
                    <a:pt x="324" y="326"/>
                  </a:cubicBezTo>
                  <a:cubicBezTo>
                    <a:pt x="329" y="326"/>
                    <a:pt x="329" y="326"/>
                    <a:pt x="329" y="326"/>
                  </a:cubicBezTo>
                  <a:cubicBezTo>
                    <a:pt x="325" y="323"/>
                    <a:pt x="325" y="323"/>
                    <a:pt x="325" y="323"/>
                  </a:cubicBezTo>
                  <a:cubicBezTo>
                    <a:pt x="325" y="324"/>
                    <a:pt x="324" y="325"/>
                    <a:pt x="324" y="326"/>
                  </a:cubicBezTo>
                  <a:cubicBezTo>
                    <a:pt x="329" y="326"/>
                    <a:pt x="329" y="326"/>
                    <a:pt x="329" y="326"/>
                  </a:cubicBezTo>
                  <a:cubicBezTo>
                    <a:pt x="325" y="323"/>
                    <a:pt x="325" y="323"/>
                    <a:pt x="325" y="323"/>
                  </a:cubicBezTo>
                  <a:cubicBezTo>
                    <a:pt x="329" y="326"/>
                    <a:pt x="329" y="326"/>
                    <a:pt x="329" y="326"/>
                  </a:cubicBezTo>
                  <a:cubicBezTo>
                    <a:pt x="325" y="323"/>
                    <a:pt x="325" y="323"/>
                    <a:pt x="325" y="323"/>
                  </a:cubicBezTo>
                  <a:cubicBezTo>
                    <a:pt x="329" y="326"/>
                    <a:pt x="329" y="326"/>
                    <a:pt x="329" y="326"/>
                  </a:cubicBezTo>
                  <a:cubicBezTo>
                    <a:pt x="326" y="322"/>
                    <a:pt x="326" y="322"/>
                    <a:pt x="326" y="322"/>
                  </a:cubicBezTo>
                  <a:cubicBezTo>
                    <a:pt x="326" y="322"/>
                    <a:pt x="325" y="323"/>
                    <a:pt x="325" y="323"/>
                  </a:cubicBezTo>
                  <a:cubicBezTo>
                    <a:pt x="329" y="326"/>
                    <a:pt x="329" y="326"/>
                    <a:pt x="329" y="326"/>
                  </a:cubicBezTo>
                  <a:cubicBezTo>
                    <a:pt x="326" y="322"/>
                    <a:pt x="326" y="322"/>
                    <a:pt x="326" y="322"/>
                  </a:cubicBezTo>
                  <a:cubicBezTo>
                    <a:pt x="328" y="325"/>
                    <a:pt x="328" y="325"/>
                    <a:pt x="328" y="325"/>
                  </a:cubicBezTo>
                  <a:cubicBezTo>
                    <a:pt x="328" y="321"/>
                    <a:pt x="328" y="321"/>
                    <a:pt x="328" y="321"/>
                  </a:cubicBezTo>
                  <a:cubicBezTo>
                    <a:pt x="327" y="322"/>
                    <a:pt x="327" y="322"/>
                    <a:pt x="326" y="322"/>
                  </a:cubicBezTo>
                  <a:cubicBezTo>
                    <a:pt x="328" y="325"/>
                    <a:pt x="328" y="325"/>
                    <a:pt x="328" y="325"/>
                  </a:cubicBezTo>
                  <a:cubicBezTo>
                    <a:pt x="328" y="321"/>
                    <a:pt x="328" y="321"/>
                    <a:pt x="328" y="321"/>
                  </a:cubicBezTo>
                  <a:cubicBezTo>
                    <a:pt x="328" y="325"/>
                    <a:pt x="328" y="325"/>
                    <a:pt x="328" y="325"/>
                  </a:cubicBezTo>
                  <a:cubicBezTo>
                    <a:pt x="328" y="321"/>
                    <a:pt x="328" y="321"/>
                    <a:pt x="328" y="321"/>
                  </a:cubicBezTo>
                  <a:cubicBezTo>
                    <a:pt x="328" y="321"/>
                    <a:pt x="328" y="321"/>
                    <a:pt x="328" y="321"/>
                  </a:cubicBezTo>
                  <a:cubicBezTo>
                    <a:pt x="328" y="325"/>
                    <a:pt x="328" y="325"/>
                    <a:pt x="328" y="325"/>
                  </a:cubicBezTo>
                  <a:cubicBezTo>
                    <a:pt x="328" y="321"/>
                    <a:pt x="328" y="321"/>
                    <a:pt x="328" y="321"/>
                  </a:cubicBezTo>
                  <a:cubicBezTo>
                    <a:pt x="328" y="324"/>
                    <a:pt x="328" y="324"/>
                    <a:pt x="328" y="324"/>
                  </a:cubicBezTo>
                  <a:cubicBezTo>
                    <a:pt x="329" y="321"/>
                    <a:pt x="329" y="321"/>
                    <a:pt x="329" y="321"/>
                  </a:cubicBezTo>
                  <a:cubicBezTo>
                    <a:pt x="328" y="321"/>
                    <a:pt x="328" y="321"/>
                    <a:pt x="328" y="321"/>
                  </a:cubicBezTo>
                  <a:cubicBezTo>
                    <a:pt x="328" y="324"/>
                    <a:pt x="328" y="324"/>
                    <a:pt x="328" y="324"/>
                  </a:cubicBezTo>
                  <a:cubicBezTo>
                    <a:pt x="329" y="321"/>
                    <a:pt x="329" y="321"/>
                    <a:pt x="329" y="321"/>
                  </a:cubicBezTo>
                  <a:cubicBezTo>
                    <a:pt x="329" y="322"/>
                    <a:pt x="329" y="322"/>
                    <a:pt x="329" y="322"/>
                  </a:cubicBezTo>
                  <a:cubicBezTo>
                    <a:pt x="329" y="321"/>
                    <a:pt x="329" y="321"/>
                    <a:pt x="329" y="321"/>
                  </a:cubicBezTo>
                  <a:cubicBezTo>
                    <a:pt x="329" y="321"/>
                    <a:pt x="329" y="321"/>
                    <a:pt x="329" y="321"/>
                  </a:cubicBezTo>
                  <a:cubicBezTo>
                    <a:pt x="329" y="322"/>
                    <a:pt x="329" y="322"/>
                    <a:pt x="329" y="322"/>
                  </a:cubicBezTo>
                  <a:cubicBezTo>
                    <a:pt x="329" y="321"/>
                    <a:pt x="329" y="321"/>
                    <a:pt x="329" y="321"/>
                  </a:cubicBezTo>
                  <a:cubicBezTo>
                    <a:pt x="329" y="321"/>
                    <a:pt x="328" y="321"/>
                    <a:pt x="327" y="321"/>
                  </a:cubicBezTo>
                  <a:cubicBezTo>
                    <a:pt x="325" y="320"/>
                    <a:pt x="320" y="318"/>
                    <a:pt x="313" y="316"/>
                  </a:cubicBezTo>
                  <a:cubicBezTo>
                    <a:pt x="304" y="312"/>
                    <a:pt x="293" y="307"/>
                    <a:pt x="283" y="303"/>
                  </a:cubicBezTo>
                  <a:cubicBezTo>
                    <a:pt x="278" y="301"/>
                    <a:pt x="274" y="299"/>
                    <a:pt x="271" y="298"/>
                  </a:cubicBezTo>
                  <a:cubicBezTo>
                    <a:pt x="269" y="297"/>
                    <a:pt x="268" y="297"/>
                    <a:pt x="267" y="296"/>
                  </a:cubicBezTo>
                  <a:cubicBezTo>
                    <a:pt x="267" y="296"/>
                    <a:pt x="266" y="296"/>
                    <a:pt x="266" y="296"/>
                  </a:cubicBezTo>
                  <a:cubicBezTo>
                    <a:pt x="265" y="296"/>
                    <a:pt x="265" y="296"/>
                    <a:pt x="265" y="296"/>
                  </a:cubicBezTo>
                  <a:cubicBezTo>
                    <a:pt x="265" y="296"/>
                    <a:pt x="265" y="296"/>
                    <a:pt x="264" y="296"/>
                  </a:cubicBezTo>
                  <a:cubicBezTo>
                    <a:pt x="264" y="296"/>
                    <a:pt x="263" y="296"/>
                    <a:pt x="263" y="296"/>
                  </a:cubicBezTo>
                  <a:cubicBezTo>
                    <a:pt x="262" y="296"/>
                    <a:pt x="262" y="296"/>
                    <a:pt x="262" y="296"/>
                  </a:cubicBezTo>
                  <a:cubicBezTo>
                    <a:pt x="261" y="297"/>
                    <a:pt x="261" y="297"/>
                    <a:pt x="260" y="298"/>
                  </a:cubicBezTo>
                  <a:cubicBezTo>
                    <a:pt x="260" y="298"/>
                    <a:pt x="260" y="299"/>
                    <a:pt x="260" y="300"/>
                  </a:cubicBezTo>
                  <a:cubicBezTo>
                    <a:pt x="260" y="301"/>
                    <a:pt x="260" y="301"/>
                    <a:pt x="260" y="302"/>
                  </a:cubicBezTo>
                  <a:cubicBezTo>
                    <a:pt x="260" y="302"/>
                    <a:pt x="260" y="303"/>
                    <a:pt x="261" y="303"/>
                  </a:cubicBezTo>
                  <a:cubicBezTo>
                    <a:pt x="261" y="303"/>
                    <a:pt x="261" y="303"/>
                    <a:pt x="261" y="303"/>
                  </a:cubicBezTo>
                  <a:cubicBezTo>
                    <a:pt x="262" y="304"/>
                    <a:pt x="262" y="304"/>
                    <a:pt x="262" y="304"/>
                  </a:cubicBezTo>
                  <a:cubicBezTo>
                    <a:pt x="262" y="304"/>
                    <a:pt x="262" y="304"/>
                    <a:pt x="262" y="304"/>
                  </a:cubicBezTo>
                  <a:cubicBezTo>
                    <a:pt x="265" y="305"/>
                    <a:pt x="281" y="315"/>
                    <a:pt x="297" y="325"/>
                  </a:cubicBezTo>
                  <a:cubicBezTo>
                    <a:pt x="304" y="330"/>
                    <a:pt x="312" y="334"/>
                    <a:pt x="318" y="338"/>
                  </a:cubicBezTo>
                  <a:cubicBezTo>
                    <a:pt x="321" y="340"/>
                    <a:pt x="323" y="341"/>
                    <a:pt x="325" y="342"/>
                  </a:cubicBezTo>
                  <a:cubicBezTo>
                    <a:pt x="325" y="343"/>
                    <a:pt x="326" y="343"/>
                    <a:pt x="326" y="344"/>
                  </a:cubicBezTo>
                  <a:cubicBezTo>
                    <a:pt x="326" y="344"/>
                    <a:pt x="326" y="344"/>
                    <a:pt x="326" y="344"/>
                  </a:cubicBezTo>
                  <a:cubicBezTo>
                    <a:pt x="326" y="344"/>
                    <a:pt x="326" y="344"/>
                    <a:pt x="326" y="344"/>
                  </a:cubicBezTo>
                  <a:cubicBezTo>
                    <a:pt x="328" y="342"/>
                    <a:pt x="328" y="342"/>
                    <a:pt x="328" y="342"/>
                  </a:cubicBezTo>
                  <a:cubicBezTo>
                    <a:pt x="326" y="343"/>
                    <a:pt x="326" y="343"/>
                    <a:pt x="326" y="343"/>
                  </a:cubicBezTo>
                  <a:cubicBezTo>
                    <a:pt x="326" y="344"/>
                    <a:pt x="326" y="344"/>
                    <a:pt x="326" y="344"/>
                  </a:cubicBezTo>
                  <a:cubicBezTo>
                    <a:pt x="328" y="342"/>
                    <a:pt x="328" y="342"/>
                    <a:pt x="328" y="342"/>
                  </a:cubicBezTo>
                  <a:cubicBezTo>
                    <a:pt x="326" y="343"/>
                    <a:pt x="326" y="343"/>
                    <a:pt x="326" y="343"/>
                  </a:cubicBezTo>
                  <a:cubicBezTo>
                    <a:pt x="329" y="341"/>
                    <a:pt x="329" y="341"/>
                    <a:pt x="329" y="341"/>
                  </a:cubicBezTo>
                  <a:cubicBezTo>
                    <a:pt x="326" y="343"/>
                    <a:pt x="326" y="343"/>
                    <a:pt x="326" y="343"/>
                  </a:cubicBezTo>
                  <a:cubicBezTo>
                    <a:pt x="326" y="343"/>
                    <a:pt x="326" y="343"/>
                    <a:pt x="326" y="343"/>
                  </a:cubicBezTo>
                  <a:cubicBezTo>
                    <a:pt x="329" y="341"/>
                    <a:pt x="329" y="341"/>
                    <a:pt x="329" y="341"/>
                  </a:cubicBezTo>
                  <a:cubicBezTo>
                    <a:pt x="326" y="343"/>
                    <a:pt x="326" y="343"/>
                    <a:pt x="326" y="343"/>
                  </a:cubicBezTo>
                  <a:cubicBezTo>
                    <a:pt x="330" y="341"/>
                    <a:pt x="330" y="341"/>
                    <a:pt x="330" y="341"/>
                  </a:cubicBezTo>
                  <a:cubicBezTo>
                    <a:pt x="325" y="341"/>
                    <a:pt x="325" y="341"/>
                    <a:pt x="325" y="341"/>
                  </a:cubicBezTo>
                  <a:cubicBezTo>
                    <a:pt x="325" y="342"/>
                    <a:pt x="326" y="342"/>
                    <a:pt x="326" y="343"/>
                  </a:cubicBezTo>
                  <a:cubicBezTo>
                    <a:pt x="330" y="341"/>
                    <a:pt x="330" y="341"/>
                    <a:pt x="330" y="341"/>
                  </a:cubicBezTo>
                  <a:cubicBezTo>
                    <a:pt x="325" y="341"/>
                    <a:pt x="325" y="341"/>
                    <a:pt x="325" y="341"/>
                  </a:cubicBezTo>
                  <a:cubicBezTo>
                    <a:pt x="330" y="341"/>
                    <a:pt x="330" y="341"/>
                    <a:pt x="330" y="341"/>
                  </a:cubicBezTo>
                  <a:cubicBezTo>
                    <a:pt x="326" y="339"/>
                    <a:pt x="326" y="339"/>
                    <a:pt x="326" y="339"/>
                  </a:cubicBezTo>
                  <a:cubicBezTo>
                    <a:pt x="326" y="340"/>
                    <a:pt x="325" y="340"/>
                    <a:pt x="325" y="341"/>
                  </a:cubicBezTo>
                  <a:cubicBezTo>
                    <a:pt x="330" y="341"/>
                    <a:pt x="330" y="341"/>
                    <a:pt x="330" y="341"/>
                  </a:cubicBezTo>
                  <a:cubicBezTo>
                    <a:pt x="326" y="339"/>
                    <a:pt x="326" y="339"/>
                    <a:pt x="326" y="339"/>
                  </a:cubicBezTo>
                  <a:cubicBezTo>
                    <a:pt x="330" y="341"/>
                    <a:pt x="330" y="341"/>
                    <a:pt x="330" y="341"/>
                  </a:cubicBezTo>
                  <a:cubicBezTo>
                    <a:pt x="326" y="339"/>
                    <a:pt x="326" y="339"/>
                    <a:pt x="326" y="339"/>
                  </a:cubicBezTo>
                  <a:cubicBezTo>
                    <a:pt x="330" y="341"/>
                    <a:pt x="330" y="341"/>
                    <a:pt x="330" y="341"/>
                  </a:cubicBezTo>
                  <a:cubicBezTo>
                    <a:pt x="328" y="337"/>
                    <a:pt x="328" y="337"/>
                    <a:pt x="328" y="337"/>
                  </a:cubicBezTo>
                  <a:cubicBezTo>
                    <a:pt x="327" y="337"/>
                    <a:pt x="327" y="338"/>
                    <a:pt x="326" y="339"/>
                  </a:cubicBezTo>
                  <a:cubicBezTo>
                    <a:pt x="330" y="341"/>
                    <a:pt x="330" y="341"/>
                    <a:pt x="330" y="341"/>
                  </a:cubicBezTo>
                  <a:cubicBezTo>
                    <a:pt x="328" y="337"/>
                    <a:pt x="328" y="337"/>
                    <a:pt x="328" y="337"/>
                  </a:cubicBezTo>
                  <a:cubicBezTo>
                    <a:pt x="330" y="341"/>
                    <a:pt x="330" y="341"/>
                    <a:pt x="330" y="341"/>
                  </a:cubicBezTo>
                  <a:cubicBezTo>
                    <a:pt x="329" y="337"/>
                    <a:pt x="329" y="337"/>
                    <a:pt x="329" y="337"/>
                  </a:cubicBezTo>
                  <a:cubicBezTo>
                    <a:pt x="329" y="337"/>
                    <a:pt x="328" y="337"/>
                    <a:pt x="328" y="337"/>
                  </a:cubicBezTo>
                  <a:cubicBezTo>
                    <a:pt x="330" y="341"/>
                    <a:pt x="330" y="341"/>
                    <a:pt x="330" y="341"/>
                  </a:cubicBezTo>
                  <a:cubicBezTo>
                    <a:pt x="329" y="337"/>
                    <a:pt x="329" y="337"/>
                    <a:pt x="329" y="337"/>
                  </a:cubicBezTo>
                  <a:cubicBezTo>
                    <a:pt x="330" y="341"/>
                    <a:pt x="330" y="341"/>
                    <a:pt x="330" y="341"/>
                  </a:cubicBezTo>
                  <a:cubicBezTo>
                    <a:pt x="330" y="337"/>
                    <a:pt x="330" y="337"/>
                    <a:pt x="330" y="337"/>
                  </a:cubicBezTo>
                  <a:cubicBezTo>
                    <a:pt x="329" y="337"/>
                    <a:pt x="329" y="337"/>
                    <a:pt x="329" y="337"/>
                  </a:cubicBezTo>
                  <a:cubicBezTo>
                    <a:pt x="330" y="341"/>
                    <a:pt x="330" y="341"/>
                    <a:pt x="330" y="341"/>
                  </a:cubicBezTo>
                  <a:cubicBezTo>
                    <a:pt x="330" y="337"/>
                    <a:pt x="330" y="337"/>
                    <a:pt x="330" y="337"/>
                  </a:cubicBezTo>
                  <a:cubicBezTo>
                    <a:pt x="330" y="340"/>
                    <a:pt x="330" y="340"/>
                    <a:pt x="330" y="340"/>
                  </a:cubicBezTo>
                  <a:cubicBezTo>
                    <a:pt x="330" y="337"/>
                    <a:pt x="330" y="337"/>
                    <a:pt x="330" y="337"/>
                  </a:cubicBezTo>
                  <a:cubicBezTo>
                    <a:pt x="330" y="337"/>
                    <a:pt x="330" y="337"/>
                    <a:pt x="330" y="337"/>
                  </a:cubicBezTo>
                  <a:cubicBezTo>
                    <a:pt x="330" y="340"/>
                    <a:pt x="330" y="340"/>
                    <a:pt x="330" y="340"/>
                  </a:cubicBezTo>
                  <a:cubicBezTo>
                    <a:pt x="330" y="337"/>
                    <a:pt x="330" y="337"/>
                    <a:pt x="330" y="337"/>
                  </a:cubicBezTo>
                  <a:cubicBezTo>
                    <a:pt x="330" y="338"/>
                    <a:pt x="330" y="338"/>
                    <a:pt x="330" y="338"/>
                  </a:cubicBezTo>
                  <a:cubicBezTo>
                    <a:pt x="330" y="337"/>
                    <a:pt x="330" y="337"/>
                    <a:pt x="330" y="337"/>
                  </a:cubicBezTo>
                  <a:cubicBezTo>
                    <a:pt x="330" y="337"/>
                    <a:pt x="330" y="337"/>
                    <a:pt x="330" y="337"/>
                  </a:cubicBezTo>
                  <a:cubicBezTo>
                    <a:pt x="330" y="338"/>
                    <a:pt x="330" y="338"/>
                    <a:pt x="330" y="338"/>
                  </a:cubicBezTo>
                  <a:cubicBezTo>
                    <a:pt x="330" y="337"/>
                    <a:pt x="330" y="337"/>
                    <a:pt x="330" y="337"/>
                  </a:cubicBezTo>
                  <a:cubicBezTo>
                    <a:pt x="330" y="337"/>
                    <a:pt x="330" y="337"/>
                    <a:pt x="329" y="337"/>
                  </a:cubicBezTo>
                  <a:cubicBezTo>
                    <a:pt x="324" y="335"/>
                    <a:pt x="307" y="330"/>
                    <a:pt x="293" y="326"/>
                  </a:cubicBezTo>
                  <a:cubicBezTo>
                    <a:pt x="285" y="324"/>
                    <a:pt x="278" y="321"/>
                    <a:pt x="273" y="320"/>
                  </a:cubicBezTo>
                  <a:cubicBezTo>
                    <a:pt x="268" y="318"/>
                    <a:pt x="264" y="317"/>
                    <a:pt x="264" y="317"/>
                  </a:cubicBezTo>
                  <a:cubicBezTo>
                    <a:pt x="262" y="317"/>
                    <a:pt x="260" y="317"/>
                    <a:pt x="259" y="319"/>
                  </a:cubicBezTo>
                  <a:cubicBezTo>
                    <a:pt x="259" y="320"/>
                    <a:pt x="259" y="321"/>
                    <a:pt x="259" y="321"/>
                  </a:cubicBezTo>
                  <a:cubicBezTo>
                    <a:pt x="259" y="323"/>
                    <a:pt x="259" y="323"/>
                    <a:pt x="259" y="324"/>
                  </a:cubicBezTo>
                  <a:cubicBezTo>
                    <a:pt x="260" y="325"/>
                    <a:pt x="260" y="325"/>
                    <a:pt x="260" y="325"/>
                  </a:cubicBezTo>
                  <a:cubicBezTo>
                    <a:pt x="261" y="326"/>
                    <a:pt x="262" y="326"/>
                    <a:pt x="263" y="327"/>
                  </a:cubicBezTo>
                  <a:cubicBezTo>
                    <a:pt x="266" y="329"/>
                    <a:pt x="271" y="332"/>
                    <a:pt x="278" y="336"/>
                  </a:cubicBezTo>
                  <a:cubicBezTo>
                    <a:pt x="297" y="349"/>
                    <a:pt x="327" y="366"/>
                    <a:pt x="327" y="367"/>
                  </a:cubicBezTo>
                  <a:cubicBezTo>
                    <a:pt x="329" y="363"/>
                    <a:pt x="329" y="363"/>
                    <a:pt x="329" y="363"/>
                  </a:cubicBezTo>
                  <a:cubicBezTo>
                    <a:pt x="331" y="359"/>
                    <a:pt x="331" y="359"/>
                    <a:pt x="331" y="359"/>
                  </a:cubicBezTo>
                  <a:cubicBezTo>
                    <a:pt x="262" y="333"/>
                    <a:pt x="262" y="333"/>
                    <a:pt x="262" y="333"/>
                  </a:cubicBezTo>
                  <a:cubicBezTo>
                    <a:pt x="260" y="332"/>
                    <a:pt x="258" y="333"/>
                    <a:pt x="257" y="334"/>
                  </a:cubicBezTo>
                  <a:cubicBezTo>
                    <a:pt x="256" y="335"/>
                    <a:pt x="256" y="336"/>
                    <a:pt x="256" y="337"/>
                  </a:cubicBezTo>
                  <a:cubicBezTo>
                    <a:pt x="256" y="338"/>
                    <a:pt x="256" y="338"/>
                    <a:pt x="256" y="339"/>
                  </a:cubicBezTo>
                  <a:cubicBezTo>
                    <a:pt x="257" y="339"/>
                    <a:pt x="257" y="340"/>
                    <a:pt x="257" y="340"/>
                  </a:cubicBezTo>
                  <a:cubicBezTo>
                    <a:pt x="257" y="340"/>
                    <a:pt x="258" y="341"/>
                    <a:pt x="258" y="341"/>
                  </a:cubicBezTo>
                  <a:cubicBezTo>
                    <a:pt x="259" y="342"/>
                    <a:pt x="261" y="343"/>
                    <a:pt x="263" y="344"/>
                  </a:cubicBezTo>
                  <a:cubicBezTo>
                    <a:pt x="271" y="350"/>
                    <a:pt x="286" y="359"/>
                    <a:pt x="300" y="367"/>
                  </a:cubicBezTo>
                  <a:cubicBezTo>
                    <a:pt x="313" y="375"/>
                    <a:pt x="324" y="382"/>
                    <a:pt x="324" y="382"/>
                  </a:cubicBezTo>
                  <a:cubicBezTo>
                    <a:pt x="326" y="378"/>
                    <a:pt x="326" y="378"/>
                    <a:pt x="326" y="378"/>
                  </a:cubicBezTo>
                  <a:cubicBezTo>
                    <a:pt x="328" y="374"/>
                    <a:pt x="328" y="374"/>
                    <a:pt x="328" y="374"/>
                  </a:cubicBezTo>
                  <a:cubicBezTo>
                    <a:pt x="258" y="346"/>
                    <a:pt x="258" y="346"/>
                    <a:pt x="258" y="346"/>
                  </a:cubicBezTo>
                  <a:cubicBezTo>
                    <a:pt x="256" y="345"/>
                    <a:pt x="254" y="346"/>
                    <a:pt x="253" y="348"/>
                  </a:cubicBezTo>
                  <a:cubicBezTo>
                    <a:pt x="252" y="350"/>
                    <a:pt x="252" y="352"/>
                    <a:pt x="254" y="353"/>
                  </a:cubicBezTo>
                  <a:cubicBezTo>
                    <a:pt x="323" y="396"/>
                    <a:pt x="323" y="396"/>
                    <a:pt x="323" y="396"/>
                  </a:cubicBezTo>
                  <a:cubicBezTo>
                    <a:pt x="325" y="392"/>
                    <a:pt x="325" y="392"/>
                    <a:pt x="325" y="392"/>
                  </a:cubicBezTo>
                  <a:cubicBezTo>
                    <a:pt x="322" y="390"/>
                    <a:pt x="322" y="390"/>
                    <a:pt x="322" y="390"/>
                  </a:cubicBezTo>
                  <a:cubicBezTo>
                    <a:pt x="325" y="392"/>
                    <a:pt x="325" y="392"/>
                    <a:pt x="325" y="392"/>
                  </a:cubicBezTo>
                  <a:cubicBezTo>
                    <a:pt x="323" y="389"/>
                    <a:pt x="323" y="389"/>
                    <a:pt x="323" y="389"/>
                  </a:cubicBezTo>
                  <a:cubicBezTo>
                    <a:pt x="323" y="389"/>
                    <a:pt x="322" y="389"/>
                    <a:pt x="322" y="390"/>
                  </a:cubicBezTo>
                  <a:cubicBezTo>
                    <a:pt x="325" y="392"/>
                    <a:pt x="325" y="392"/>
                    <a:pt x="325" y="392"/>
                  </a:cubicBezTo>
                  <a:cubicBezTo>
                    <a:pt x="323" y="389"/>
                    <a:pt x="323" y="389"/>
                    <a:pt x="323" y="389"/>
                  </a:cubicBezTo>
                  <a:cubicBezTo>
                    <a:pt x="325" y="392"/>
                    <a:pt x="325" y="392"/>
                    <a:pt x="325" y="392"/>
                  </a:cubicBezTo>
                  <a:cubicBezTo>
                    <a:pt x="325" y="388"/>
                    <a:pt x="325" y="388"/>
                    <a:pt x="325" y="388"/>
                  </a:cubicBezTo>
                  <a:cubicBezTo>
                    <a:pt x="324" y="388"/>
                    <a:pt x="324" y="388"/>
                    <a:pt x="323" y="389"/>
                  </a:cubicBezTo>
                  <a:cubicBezTo>
                    <a:pt x="325" y="392"/>
                    <a:pt x="325" y="392"/>
                    <a:pt x="325" y="392"/>
                  </a:cubicBezTo>
                  <a:cubicBezTo>
                    <a:pt x="325" y="388"/>
                    <a:pt x="325" y="388"/>
                    <a:pt x="325" y="388"/>
                  </a:cubicBezTo>
                  <a:cubicBezTo>
                    <a:pt x="325" y="392"/>
                    <a:pt x="325" y="392"/>
                    <a:pt x="325" y="392"/>
                  </a:cubicBezTo>
                  <a:cubicBezTo>
                    <a:pt x="325" y="388"/>
                    <a:pt x="325" y="388"/>
                    <a:pt x="325" y="388"/>
                  </a:cubicBezTo>
                  <a:cubicBezTo>
                    <a:pt x="325" y="388"/>
                    <a:pt x="325" y="388"/>
                    <a:pt x="325" y="388"/>
                  </a:cubicBezTo>
                  <a:cubicBezTo>
                    <a:pt x="325" y="392"/>
                    <a:pt x="325" y="392"/>
                    <a:pt x="325" y="392"/>
                  </a:cubicBezTo>
                  <a:cubicBezTo>
                    <a:pt x="325" y="388"/>
                    <a:pt x="325" y="388"/>
                    <a:pt x="325" y="388"/>
                  </a:cubicBezTo>
                  <a:cubicBezTo>
                    <a:pt x="325" y="392"/>
                    <a:pt x="325" y="392"/>
                    <a:pt x="325" y="392"/>
                  </a:cubicBezTo>
                  <a:cubicBezTo>
                    <a:pt x="326" y="388"/>
                    <a:pt x="326" y="388"/>
                    <a:pt x="326" y="388"/>
                  </a:cubicBezTo>
                  <a:cubicBezTo>
                    <a:pt x="326" y="388"/>
                    <a:pt x="326" y="388"/>
                    <a:pt x="325" y="388"/>
                  </a:cubicBezTo>
                  <a:cubicBezTo>
                    <a:pt x="325" y="392"/>
                    <a:pt x="325" y="392"/>
                    <a:pt x="325" y="392"/>
                  </a:cubicBezTo>
                  <a:cubicBezTo>
                    <a:pt x="326" y="388"/>
                    <a:pt x="326" y="388"/>
                    <a:pt x="326" y="388"/>
                  </a:cubicBezTo>
                  <a:cubicBezTo>
                    <a:pt x="326" y="388"/>
                    <a:pt x="326" y="388"/>
                    <a:pt x="326" y="388"/>
                  </a:cubicBezTo>
                  <a:cubicBezTo>
                    <a:pt x="326" y="388"/>
                    <a:pt x="326" y="388"/>
                    <a:pt x="326" y="388"/>
                  </a:cubicBezTo>
                  <a:cubicBezTo>
                    <a:pt x="326" y="388"/>
                    <a:pt x="326" y="388"/>
                    <a:pt x="326" y="388"/>
                  </a:cubicBezTo>
                  <a:cubicBezTo>
                    <a:pt x="326" y="388"/>
                    <a:pt x="326" y="388"/>
                    <a:pt x="326" y="388"/>
                  </a:cubicBezTo>
                  <a:cubicBezTo>
                    <a:pt x="326" y="388"/>
                    <a:pt x="326" y="388"/>
                    <a:pt x="326" y="388"/>
                  </a:cubicBezTo>
                  <a:cubicBezTo>
                    <a:pt x="325" y="388"/>
                    <a:pt x="324" y="388"/>
                    <a:pt x="322" y="387"/>
                  </a:cubicBezTo>
                  <a:cubicBezTo>
                    <a:pt x="314" y="384"/>
                    <a:pt x="298" y="379"/>
                    <a:pt x="283" y="374"/>
                  </a:cubicBezTo>
                  <a:cubicBezTo>
                    <a:pt x="276" y="371"/>
                    <a:pt x="269" y="369"/>
                    <a:pt x="264" y="367"/>
                  </a:cubicBezTo>
                  <a:cubicBezTo>
                    <a:pt x="262" y="366"/>
                    <a:pt x="260" y="366"/>
                    <a:pt x="258" y="365"/>
                  </a:cubicBezTo>
                  <a:cubicBezTo>
                    <a:pt x="257" y="365"/>
                    <a:pt x="257" y="365"/>
                    <a:pt x="256" y="365"/>
                  </a:cubicBezTo>
                  <a:cubicBezTo>
                    <a:pt x="256" y="364"/>
                    <a:pt x="256" y="364"/>
                    <a:pt x="256" y="364"/>
                  </a:cubicBezTo>
                  <a:cubicBezTo>
                    <a:pt x="255" y="364"/>
                    <a:pt x="255" y="364"/>
                    <a:pt x="255" y="364"/>
                  </a:cubicBezTo>
                  <a:cubicBezTo>
                    <a:pt x="255" y="364"/>
                    <a:pt x="255" y="364"/>
                    <a:pt x="254" y="364"/>
                  </a:cubicBezTo>
                  <a:cubicBezTo>
                    <a:pt x="254" y="364"/>
                    <a:pt x="254" y="364"/>
                    <a:pt x="253" y="364"/>
                  </a:cubicBezTo>
                  <a:cubicBezTo>
                    <a:pt x="253" y="364"/>
                    <a:pt x="253" y="365"/>
                    <a:pt x="252" y="365"/>
                  </a:cubicBezTo>
                  <a:cubicBezTo>
                    <a:pt x="252" y="365"/>
                    <a:pt x="251" y="366"/>
                    <a:pt x="251" y="366"/>
                  </a:cubicBezTo>
                  <a:cubicBezTo>
                    <a:pt x="254" y="368"/>
                    <a:pt x="254" y="368"/>
                    <a:pt x="254" y="368"/>
                  </a:cubicBezTo>
                  <a:cubicBezTo>
                    <a:pt x="251" y="366"/>
                    <a:pt x="251" y="366"/>
                    <a:pt x="251" y="366"/>
                  </a:cubicBezTo>
                  <a:cubicBezTo>
                    <a:pt x="250" y="367"/>
                    <a:pt x="250" y="368"/>
                    <a:pt x="250" y="369"/>
                  </a:cubicBezTo>
                  <a:cubicBezTo>
                    <a:pt x="250" y="369"/>
                    <a:pt x="250" y="370"/>
                    <a:pt x="251" y="370"/>
                  </a:cubicBezTo>
                  <a:cubicBezTo>
                    <a:pt x="251" y="371"/>
                    <a:pt x="251" y="371"/>
                    <a:pt x="251" y="372"/>
                  </a:cubicBezTo>
                  <a:cubicBezTo>
                    <a:pt x="252" y="372"/>
                    <a:pt x="252" y="372"/>
                    <a:pt x="252" y="372"/>
                  </a:cubicBezTo>
                  <a:cubicBezTo>
                    <a:pt x="253" y="373"/>
                    <a:pt x="255" y="374"/>
                    <a:pt x="257" y="376"/>
                  </a:cubicBezTo>
                  <a:cubicBezTo>
                    <a:pt x="265" y="381"/>
                    <a:pt x="280" y="390"/>
                    <a:pt x="293" y="398"/>
                  </a:cubicBezTo>
                  <a:cubicBezTo>
                    <a:pt x="300" y="402"/>
                    <a:pt x="306" y="405"/>
                    <a:pt x="311" y="408"/>
                  </a:cubicBezTo>
                  <a:cubicBezTo>
                    <a:pt x="313" y="410"/>
                    <a:pt x="315" y="411"/>
                    <a:pt x="316" y="412"/>
                  </a:cubicBezTo>
                  <a:cubicBezTo>
                    <a:pt x="316" y="412"/>
                    <a:pt x="317" y="412"/>
                    <a:pt x="317" y="412"/>
                  </a:cubicBezTo>
                  <a:cubicBezTo>
                    <a:pt x="317" y="412"/>
                    <a:pt x="317" y="412"/>
                    <a:pt x="317" y="412"/>
                  </a:cubicBezTo>
                  <a:cubicBezTo>
                    <a:pt x="318" y="411"/>
                    <a:pt x="318" y="411"/>
                    <a:pt x="318" y="411"/>
                  </a:cubicBezTo>
                  <a:cubicBezTo>
                    <a:pt x="317" y="412"/>
                    <a:pt x="317" y="412"/>
                    <a:pt x="317" y="412"/>
                  </a:cubicBezTo>
                  <a:cubicBezTo>
                    <a:pt x="317" y="412"/>
                    <a:pt x="317" y="412"/>
                    <a:pt x="317" y="412"/>
                  </a:cubicBezTo>
                  <a:cubicBezTo>
                    <a:pt x="318" y="411"/>
                    <a:pt x="318" y="411"/>
                    <a:pt x="318" y="411"/>
                  </a:cubicBezTo>
                  <a:cubicBezTo>
                    <a:pt x="317" y="412"/>
                    <a:pt x="317" y="412"/>
                    <a:pt x="317" y="412"/>
                  </a:cubicBezTo>
                  <a:cubicBezTo>
                    <a:pt x="320" y="410"/>
                    <a:pt x="320" y="410"/>
                    <a:pt x="320" y="410"/>
                  </a:cubicBezTo>
                  <a:cubicBezTo>
                    <a:pt x="316" y="412"/>
                    <a:pt x="316" y="412"/>
                    <a:pt x="316" y="412"/>
                  </a:cubicBezTo>
                  <a:cubicBezTo>
                    <a:pt x="317" y="412"/>
                    <a:pt x="317" y="412"/>
                    <a:pt x="317" y="412"/>
                  </a:cubicBezTo>
                  <a:cubicBezTo>
                    <a:pt x="320" y="410"/>
                    <a:pt x="320" y="410"/>
                    <a:pt x="320" y="410"/>
                  </a:cubicBezTo>
                  <a:cubicBezTo>
                    <a:pt x="316" y="412"/>
                    <a:pt x="316" y="412"/>
                    <a:pt x="316" y="412"/>
                  </a:cubicBezTo>
                  <a:cubicBezTo>
                    <a:pt x="320" y="410"/>
                    <a:pt x="320" y="410"/>
                    <a:pt x="320" y="410"/>
                  </a:cubicBezTo>
                  <a:cubicBezTo>
                    <a:pt x="316" y="410"/>
                    <a:pt x="316" y="410"/>
                    <a:pt x="316" y="410"/>
                  </a:cubicBezTo>
                  <a:cubicBezTo>
                    <a:pt x="316" y="411"/>
                    <a:pt x="316" y="411"/>
                    <a:pt x="316" y="412"/>
                  </a:cubicBezTo>
                  <a:cubicBezTo>
                    <a:pt x="320" y="410"/>
                    <a:pt x="320" y="410"/>
                    <a:pt x="320" y="410"/>
                  </a:cubicBezTo>
                  <a:cubicBezTo>
                    <a:pt x="316" y="410"/>
                    <a:pt x="316" y="410"/>
                    <a:pt x="316" y="410"/>
                  </a:cubicBezTo>
                  <a:cubicBezTo>
                    <a:pt x="320" y="410"/>
                    <a:pt x="320" y="410"/>
                    <a:pt x="320" y="410"/>
                  </a:cubicBezTo>
                  <a:cubicBezTo>
                    <a:pt x="316" y="407"/>
                    <a:pt x="316" y="407"/>
                    <a:pt x="316" y="407"/>
                  </a:cubicBezTo>
                  <a:cubicBezTo>
                    <a:pt x="316" y="408"/>
                    <a:pt x="316" y="409"/>
                    <a:pt x="316" y="410"/>
                  </a:cubicBezTo>
                  <a:cubicBezTo>
                    <a:pt x="320" y="410"/>
                    <a:pt x="320" y="410"/>
                    <a:pt x="320" y="410"/>
                  </a:cubicBezTo>
                  <a:cubicBezTo>
                    <a:pt x="316" y="407"/>
                    <a:pt x="316" y="407"/>
                    <a:pt x="316" y="407"/>
                  </a:cubicBezTo>
                  <a:cubicBezTo>
                    <a:pt x="320" y="410"/>
                    <a:pt x="320" y="410"/>
                    <a:pt x="320" y="410"/>
                  </a:cubicBezTo>
                  <a:cubicBezTo>
                    <a:pt x="316" y="407"/>
                    <a:pt x="316" y="407"/>
                    <a:pt x="316" y="407"/>
                  </a:cubicBezTo>
                  <a:cubicBezTo>
                    <a:pt x="320" y="410"/>
                    <a:pt x="320" y="410"/>
                    <a:pt x="320" y="410"/>
                  </a:cubicBezTo>
                  <a:cubicBezTo>
                    <a:pt x="318" y="406"/>
                    <a:pt x="318" y="406"/>
                    <a:pt x="318" y="406"/>
                  </a:cubicBezTo>
                  <a:cubicBezTo>
                    <a:pt x="317" y="406"/>
                    <a:pt x="317" y="407"/>
                    <a:pt x="316" y="407"/>
                  </a:cubicBezTo>
                  <a:cubicBezTo>
                    <a:pt x="320" y="410"/>
                    <a:pt x="320" y="410"/>
                    <a:pt x="320" y="410"/>
                  </a:cubicBezTo>
                  <a:cubicBezTo>
                    <a:pt x="318" y="406"/>
                    <a:pt x="318" y="406"/>
                    <a:pt x="318" y="406"/>
                  </a:cubicBezTo>
                  <a:cubicBezTo>
                    <a:pt x="320" y="409"/>
                    <a:pt x="320" y="409"/>
                    <a:pt x="320" y="409"/>
                  </a:cubicBezTo>
                  <a:cubicBezTo>
                    <a:pt x="319" y="405"/>
                    <a:pt x="319" y="405"/>
                    <a:pt x="319" y="405"/>
                  </a:cubicBezTo>
                  <a:cubicBezTo>
                    <a:pt x="319" y="405"/>
                    <a:pt x="318" y="406"/>
                    <a:pt x="318" y="406"/>
                  </a:cubicBezTo>
                  <a:cubicBezTo>
                    <a:pt x="320" y="409"/>
                    <a:pt x="320" y="409"/>
                    <a:pt x="320" y="409"/>
                  </a:cubicBezTo>
                  <a:cubicBezTo>
                    <a:pt x="319" y="405"/>
                    <a:pt x="319" y="405"/>
                    <a:pt x="319" y="405"/>
                  </a:cubicBezTo>
                  <a:cubicBezTo>
                    <a:pt x="320" y="409"/>
                    <a:pt x="320" y="409"/>
                    <a:pt x="320" y="409"/>
                  </a:cubicBezTo>
                  <a:cubicBezTo>
                    <a:pt x="320" y="405"/>
                    <a:pt x="320" y="405"/>
                    <a:pt x="320" y="405"/>
                  </a:cubicBezTo>
                  <a:cubicBezTo>
                    <a:pt x="319" y="405"/>
                    <a:pt x="319" y="405"/>
                    <a:pt x="319" y="405"/>
                  </a:cubicBezTo>
                  <a:cubicBezTo>
                    <a:pt x="320" y="409"/>
                    <a:pt x="320" y="409"/>
                    <a:pt x="320" y="409"/>
                  </a:cubicBezTo>
                  <a:cubicBezTo>
                    <a:pt x="320" y="405"/>
                    <a:pt x="320" y="405"/>
                    <a:pt x="320" y="405"/>
                  </a:cubicBezTo>
                  <a:cubicBezTo>
                    <a:pt x="320" y="408"/>
                    <a:pt x="320" y="408"/>
                    <a:pt x="320" y="408"/>
                  </a:cubicBezTo>
                  <a:cubicBezTo>
                    <a:pt x="320" y="405"/>
                    <a:pt x="320" y="405"/>
                    <a:pt x="320" y="405"/>
                  </a:cubicBezTo>
                  <a:cubicBezTo>
                    <a:pt x="320" y="405"/>
                    <a:pt x="320" y="405"/>
                    <a:pt x="320" y="405"/>
                  </a:cubicBezTo>
                  <a:cubicBezTo>
                    <a:pt x="320" y="408"/>
                    <a:pt x="320" y="408"/>
                    <a:pt x="320" y="408"/>
                  </a:cubicBezTo>
                  <a:cubicBezTo>
                    <a:pt x="320" y="405"/>
                    <a:pt x="320" y="405"/>
                    <a:pt x="320" y="405"/>
                  </a:cubicBezTo>
                  <a:cubicBezTo>
                    <a:pt x="320" y="405"/>
                    <a:pt x="320" y="405"/>
                    <a:pt x="320" y="405"/>
                  </a:cubicBezTo>
                  <a:cubicBezTo>
                    <a:pt x="320" y="405"/>
                    <a:pt x="320" y="405"/>
                    <a:pt x="320" y="405"/>
                  </a:cubicBezTo>
                  <a:cubicBezTo>
                    <a:pt x="320" y="405"/>
                    <a:pt x="320" y="405"/>
                    <a:pt x="320" y="405"/>
                  </a:cubicBezTo>
                  <a:cubicBezTo>
                    <a:pt x="320" y="405"/>
                    <a:pt x="320" y="405"/>
                    <a:pt x="320" y="405"/>
                  </a:cubicBezTo>
                  <a:cubicBezTo>
                    <a:pt x="320" y="405"/>
                    <a:pt x="320" y="405"/>
                    <a:pt x="320" y="405"/>
                  </a:cubicBezTo>
                  <a:cubicBezTo>
                    <a:pt x="320" y="405"/>
                    <a:pt x="319" y="405"/>
                    <a:pt x="319" y="405"/>
                  </a:cubicBezTo>
                  <a:cubicBezTo>
                    <a:pt x="316" y="404"/>
                    <a:pt x="310" y="402"/>
                    <a:pt x="303" y="399"/>
                  </a:cubicBezTo>
                  <a:cubicBezTo>
                    <a:pt x="293" y="395"/>
                    <a:pt x="280" y="390"/>
                    <a:pt x="270" y="386"/>
                  </a:cubicBezTo>
                  <a:cubicBezTo>
                    <a:pt x="265" y="384"/>
                    <a:pt x="260" y="382"/>
                    <a:pt x="257" y="381"/>
                  </a:cubicBezTo>
                  <a:cubicBezTo>
                    <a:pt x="254" y="379"/>
                    <a:pt x="252" y="379"/>
                    <a:pt x="252" y="379"/>
                  </a:cubicBezTo>
                  <a:cubicBezTo>
                    <a:pt x="251" y="378"/>
                    <a:pt x="249" y="378"/>
                    <a:pt x="248" y="379"/>
                  </a:cubicBezTo>
                  <a:cubicBezTo>
                    <a:pt x="247" y="380"/>
                    <a:pt x="246" y="381"/>
                    <a:pt x="246" y="382"/>
                  </a:cubicBezTo>
                  <a:cubicBezTo>
                    <a:pt x="246" y="384"/>
                    <a:pt x="246" y="384"/>
                    <a:pt x="247" y="385"/>
                  </a:cubicBezTo>
                  <a:cubicBezTo>
                    <a:pt x="247" y="385"/>
                    <a:pt x="247" y="386"/>
                    <a:pt x="247" y="386"/>
                  </a:cubicBezTo>
                  <a:cubicBezTo>
                    <a:pt x="248" y="386"/>
                    <a:pt x="248" y="386"/>
                    <a:pt x="248" y="386"/>
                  </a:cubicBezTo>
                  <a:cubicBezTo>
                    <a:pt x="248" y="386"/>
                    <a:pt x="249" y="387"/>
                    <a:pt x="249" y="387"/>
                  </a:cubicBezTo>
                  <a:cubicBezTo>
                    <a:pt x="254" y="390"/>
                    <a:pt x="268" y="398"/>
                    <a:pt x="282" y="406"/>
                  </a:cubicBezTo>
                  <a:cubicBezTo>
                    <a:pt x="288" y="410"/>
                    <a:pt x="295" y="414"/>
                    <a:pt x="299" y="417"/>
                  </a:cubicBezTo>
                  <a:cubicBezTo>
                    <a:pt x="302" y="419"/>
                    <a:pt x="304" y="420"/>
                    <a:pt x="305" y="421"/>
                  </a:cubicBezTo>
                  <a:cubicBezTo>
                    <a:pt x="306" y="421"/>
                    <a:pt x="306" y="422"/>
                    <a:pt x="306" y="422"/>
                  </a:cubicBezTo>
                  <a:cubicBezTo>
                    <a:pt x="306" y="422"/>
                    <a:pt x="306" y="422"/>
                    <a:pt x="306" y="422"/>
                  </a:cubicBezTo>
                  <a:cubicBezTo>
                    <a:pt x="308" y="420"/>
                    <a:pt x="308" y="420"/>
                    <a:pt x="308" y="420"/>
                  </a:cubicBezTo>
                  <a:cubicBezTo>
                    <a:pt x="306" y="422"/>
                    <a:pt x="306" y="422"/>
                    <a:pt x="306" y="422"/>
                  </a:cubicBezTo>
                  <a:cubicBezTo>
                    <a:pt x="306" y="422"/>
                    <a:pt x="306" y="422"/>
                    <a:pt x="306" y="422"/>
                  </a:cubicBezTo>
                  <a:cubicBezTo>
                    <a:pt x="308" y="420"/>
                    <a:pt x="308" y="420"/>
                    <a:pt x="308" y="420"/>
                  </a:cubicBezTo>
                  <a:cubicBezTo>
                    <a:pt x="306" y="422"/>
                    <a:pt x="306" y="422"/>
                    <a:pt x="306" y="422"/>
                  </a:cubicBezTo>
                  <a:cubicBezTo>
                    <a:pt x="309" y="420"/>
                    <a:pt x="309" y="420"/>
                    <a:pt x="309" y="420"/>
                  </a:cubicBezTo>
                  <a:cubicBezTo>
                    <a:pt x="305" y="420"/>
                    <a:pt x="305" y="420"/>
                    <a:pt x="305" y="420"/>
                  </a:cubicBezTo>
                  <a:cubicBezTo>
                    <a:pt x="305" y="421"/>
                    <a:pt x="306" y="421"/>
                    <a:pt x="306" y="422"/>
                  </a:cubicBezTo>
                  <a:cubicBezTo>
                    <a:pt x="309" y="420"/>
                    <a:pt x="309" y="420"/>
                    <a:pt x="309" y="420"/>
                  </a:cubicBezTo>
                  <a:cubicBezTo>
                    <a:pt x="305" y="420"/>
                    <a:pt x="305" y="420"/>
                    <a:pt x="305" y="420"/>
                  </a:cubicBezTo>
                  <a:cubicBezTo>
                    <a:pt x="310" y="420"/>
                    <a:pt x="310" y="420"/>
                    <a:pt x="310" y="420"/>
                  </a:cubicBezTo>
                  <a:cubicBezTo>
                    <a:pt x="306" y="417"/>
                    <a:pt x="306" y="417"/>
                    <a:pt x="306" y="417"/>
                  </a:cubicBezTo>
                  <a:cubicBezTo>
                    <a:pt x="306" y="418"/>
                    <a:pt x="305" y="419"/>
                    <a:pt x="305" y="420"/>
                  </a:cubicBezTo>
                  <a:cubicBezTo>
                    <a:pt x="310" y="420"/>
                    <a:pt x="310" y="420"/>
                    <a:pt x="310" y="420"/>
                  </a:cubicBezTo>
                  <a:cubicBezTo>
                    <a:pt x="306" y="417"/>
                    <a:pt x="306" y="417"/>
                    <a:pt x="306" y="417"/>
                  </a:cubicBezTo>
                  <a:cubicBezTo>
                    <a:pt x="310" y="420"/>
                    <a:pt x="310" y="420"/>
                    <a:pt x="310" y="420"/>
                  </a:cubicBezTo>
                  <a:cubicBezTo>
                    <a:pt x="311" y="416"/>
                    <a:pt x="311" y="416"/>
                    <a:pt x="311" y="416"/>
                  </a:cubicBezTo>
                  <a:cubicBezTo>
                    <a:pt x="311" y="416"/>
                    <a:pt x="297" y="411"/>
                    <a:pt x="282" y="406"/>
                  </a:cubicBezTo>
                  <a:cubicBezTo>
                    <a:pt x="275" y="403"/>
                    <a:pt x="268" y="401"/>
                    <a:pt x="261" y="399"/>
                  </a:cubicBezTo>
                  <a:cubicBezTo>
                    <a:pt x="258" y="398"/>
                    <a:pt x="256" y="397"/>
                    <a:pt x="254" y="397"/>
                  </a:cubicBezTo>
                  <a:cubicBezTo>
                    <a:pt x="252" y="397"/>
                    <a:pt x="252" y="396"/>
                    <a:pt x="251" y="396"/>
                  </a:cubicBezTo>
                  <a:cubicBezTo>
                    <a:pt x="250" y="396"/>
                    <a:pt x="249" y="396"/>
                    <a:pt x="248" y="396"/>
                  </a:cubicBezTo>
                  <a:cubicBezTo>
                    <a:pt x="248" y="396"/>
                    <a:pt x="247" y="396"/>
                    <a:pt x="247" y="396"/>
                  </a:cubicBezTo>
                  <a:cubicBezTo>
                    <a:pt x="247" y="396"/>
                    <a:pt x="246" y="396"/>
                    <a:pt x="246" y="396"/>
                  </a:cubicBezTo>
                  <a:cubicBezTo>
                    <a:pt x="245" y="397"/>
                    <a:pt x="245" y="397"/>
                    <a:pt x="244" y="398"/>
                  </a:cubicBezTo>
                  <a:cubicBezTo>
                    <a:pt x="248" y="400"/>
                    <a:pt x="248" y="400"/>
                    <a:pt x="248" y="400"/>
                  </a:cubicBezTo>
                  <a:cubicBezTo>
                    <a:pt x="244" y="398"/>
                    <a:pt x="244" y="398"/>
                    <a:pt x="244" y="398"/>
                  </a:cubicBezTo>
                  <a:cubicBezTo>
                    <a:pt x="244" y="399"/>
                    <a:pt x="243" y="400"/>
                    <a:pt x="243" y="400"/>
                  </a:cubicBezTo>
                  <a:cubicBezTo>
                    <a:pt x="243" y="402"/>
                    <a:pt x="244" y="402"/>
                    <a:pt x="244" y="403"/>
                  </a:cubicBezTo>
                  <a:cubicBezTo>
                    <a:pt x="245" y="403"/>
                    <a:pt x="245" y="404"/>
                    <a:pt x="245" y="404"/>
                  </a:cubicBezTo>
                  <a:cubicBezTo>
                    <a:pt x="246" y="404"/>
                    <a:pt x="246" y="405"/>
                    <a:pt x="247" y="405"/>
                  </a:cubicBezTo>
                  <a:cubicBezTo>
                    <a:pt x="250" y="407"/>
                    <a:pt x="255" y="411"/>
                    <a:pt x="261" y="414"/>
                  </a:cubicBezTo>
                  <a:cubicBezTo>
                    <a:pt x="270" y="420"/>
                    <a:pt x="281" y="427"/>
                    <a:pt x="291" y="432"/>
                  </a:cubicBezTo>
                  <a:cubicBezTo>
                    <a:pt x="295" y="435"/>
                    <a:pt x="299" y="437"/>
                    <a:pt x="302" y="439"/>
                  </a:cubicBezTo>
                  <a:cubicBezTo>
                    <a:pt x="303" y="440"/>
                    <a:pt x="304" y="441"/>
                    <a:pt x="305" y="441"/>
                  </a:cubicBezTo>
                  <a:cubicBezTo>
                    <a:pt x="306" y="441"/>
                    <a:pt x="306" y="441"/>
                    <a:pt x="306" y="441"/>
                  </a:cubicBezTo>
                  <a:cubicBezTo>
                    <a:pt x="306" y="441"/>
                    <a:pt x="306" y="441"/>
                    <a:pt x="306" y="441"/>
                  </a:cubicBezTo>
                  <a:cubicBezTo>
                    <a:pt x="307" y="440"/>
                    <a:pt x="307" y="440"/>
                    <a:pt x="307" y="440"/>
                  </a:cubicBezTo>
                  <a:cubicBezTo>
                    <a:pt x="306" y="441"/>
                    <a:pt x="306" y="441"/>
                    <a:pt x="306" y="441"/>
                  </a:cubicBezTo>
                  <a:cubicBezTo>
                    <a:pt x="306" y="441"/>
                    <a:pt x="306" y="441"/>
                    <a:pt x="306" y="441"/>
                  </a:cubicBezTo>
                  <a:cubicBezTo>
                    <a:pt x="307" y="440"/>
                    <a:pt x="307" y="440"/>
                    <a:pt x="307" y="440"/>
                  </a:cubicBezTo>
                  <a:cubicBezTo>
                    <a:pt x="306" y="441"/>
                    <a:pt x="306" y="441"/>
                    <a:pt x="306" y="441"/>
                  </a:cubicBezTo>
                  <a:cubicBezTo>
                    <a:pt x="308" y="439"/>
                    <a:pt x="308" y="439"/>
                    <a:pt x="308" y="439"/>
                  </a:cubicBezTo>
                  <a:cubicBezTo>
                    <a:pt x="305" y="441"/>
                    <a:pt x="305" y="441"/>
                    <a:pt x="305" y="441"/>
                  </a:cubicBezTo>
                  <a:cubicBezTo>
                    <a:pt x="306" y="441"/>
                    <a:pt x="306" y="441"/>
                    <a:pt x="306" y="441"/>
                  </a:cubicBezTo>
                  <a:cubicBezTo>
                    <a:pt x="308" y="439"/>
                    <a:pt x="308" y="439"/>
                    <a:pt x="308" y="439"/>
                  </a:cubicBezTo>
                  <a:cubicBezTo>
                    <a:pt x="305" y="441"/>
                    <a:pt x="305" y="441"/>
                    <a:pt x="305" y="441"/>
                  </a:cubicBezTo>
                  <a:cubicBezTo>
                    <a:pt x="309" y="438"/>
                    <a:pt x="309" y="438"/>
                    <a:pt x="309" y="438"/>
                  </a:cubicBezTo>
                  <a:cubicBezTo>
                    <a:pt x="305" y="438"/>
                    <a:pt x="305" y="438"/>
                    <a:pt x="305" y="438"/>
                  </a:cubicBezTo>
                  <a:cubicBezTo>
                    <a:pt x="305" y="440"/>
                    <a:pt x="305" y="440"/>
                    <a:pt x="305" y="441"/>
                  </a:cubicBezTo>
                  <a:cubicBezTo>
                    <a:pt x="309" y="438"/>
                    <a:pt x="309" y="438"/>
                    <a:pt x="309" y="438"/>
                  </a:cubicBezTo>
                  <a:cubicBezTo>
                    <a:pt x="305" y="438"/>
                    <a:pt x="305" y="438"/>
                    <a:pt x="305" y="438"/>
                  </a:cubicBezTo>
                  <a:cubicBezTo>
                    <a:pt x="309" y="438"/>
                    <a:pt x="309" y="438"/>
                    <a:pt x="309" y="438"/>
                  </a:cubicBezTo>
                  <a:cubicBezTo>
                    <a:pt x="305" y="436"/>
                    <a:pt x="305" y="436"/>
                    <a:pt x="305" y="436"/>
                  </a:cubicBezTo>
                  <a:cubicBezTo>
                    <a:pt x="305" y="437"/>
                    <a:pt x="304" y="438"/>
                    <a:pt x="305" y="438"/>
                  </a:cubicBezTo>
                  <a:cubicBezTo>
                    <a:pt x="309" y="438"/>
                    <a:pt x="309" y="438"/>
                    <a:pt x="309" y="438"/>
                  </a:cubicBezTo>
                  <a:cubicBezTo>
                    <a:pt x="305" y="436"/>
                    <a:pt x="305" y="436"/>
                    <a:pt x="305" y="436"/>
                  </a:cubicBezTo>
                  <a:cubicBezTo>
                    <a:pt x="309" y="438"/>
                    <a:pt x="309" y="438"/>
                    <a:pt x="309" y="438"/>
                  </a:cubicBezTo>
                  <a:cubicBezTo>
                    <a:pt x="310" y="434"/>
                    <a:pt x="310" y="434"/>
                    <a:pt x="310" y="434"/>
                  </a:cubicBezTo>
                  <a:cubicBezTo>
                    <a:pt x="310" y="434"/>
                    <a:pt x="296" y="429"/>
                    <a:pt x="280" y="423"/>
                  </a:cubicBezTo>
                  <a:cubicBezTo>
                    <a:pt x="273" y="421"/>
                    <a:pt x="265" y="418"/>
                    <a:pt x="259" y="416"/>
                  </a:cubicBezTo>
                  <a:cubicBezTo>
                    <a:pt x="256" y="415"/>
                    <a:pt x="253" y="414"/>
                    <a:pt x="251" y="413"/>
                  </a:cubicBezTo>
                  <a:cubicBezTo>
                    <a:pt x="250" y="413"/>
                    <a:pt x="249" y="413"/>
                    <a:pt x="248" y="413"/>
                  </a:cubicBezTo>
                  <a:cubicBezTo>
                    <a:pt x="248" y="413"/>
                    <a:pt x="248" y="412"/>
                    <a:pt x="247" y="412"/>
                  </a:cubicBezTo>
                  <a:cubicBezTo>
                    <a:pt x="247" y="412"/>
                    <a:pt x="247" y="412"/>
                    <a:pt x="246" y="412"/>
                  </a:cubicBezTo>
                  <a:cubicBezTo>
                    <a:pt x="246" y="412"/>
                    <a:pt x="245" y="412"/>
                    <a:pt x="245" y="412"/>
                  </a:cubicBezTo>
                  <a:cubicBezTo>
                    <a:pt x="244" y="412"/>
                    <a:pt x="244" y="413"/>
                    <a:pt x="244" y="413"/>
                  </a:cubicBezTo>
                  <a:cubicBezTo>
                    <a:pt x="243" y="413"/>
                    <a:pt x="242" y="414"/>
                    <a:pt x="242" y="414"/>
                  </a:cubicBezTo>
                  <a:cubicBezTo>
                    <a:pt x="241" y="416"/>
                    <a:pt x="241" y="419"/>
                    <a:pt x="243" y="420"/>
                  </a:cubicBezTo>
                  <a:cubicBezTo>
                    <a:pt x="259" y="430"/>
                    <a:pt x="259" y="430"/>
                    <a:pt x="259" y="430"/>
                  </a:cubicBezTo>
                  <a:cubicBezTo>
                    <a:pt x="241" y="423"/>
                    <a:pt x="241" y="423"/>
                    <a:pt x="241" y="423"/>
                  </a:cubicBezTo>
                  <a:cubicBezTo>
                    <a:pt x="239" y="423"/>
                    <a:pt x="237" y="424"/>
                    <a:pt x="236" y="426"/>
                  </a:cubicBezTo>
                  <a:cubicBezTo>
                    <a:pt x="235" y="427"/>
                    <a:pt x="235" y="430"/>
                    <a:pt x="237" y="431"/>
                  </a:cubicBezTo>
                  <a:cubicBezTo>
                    <a:pt x="291" y="465"/>
                    <a:pt x="291" y="465"/>
                    <a:pt x="291" y="465"/>
                  </a:cubicBezTo>
                  <a:cubicBezTo>
                    <a:pt x="293" y="461"/>
                    <a:pt x="293" y="461"/>
                    <a:pt x="293" y="461"/>
                  </a:cubicBezTo>
                  <a:cubicBezTo>
                    <a:pt x="295" y="457"/>
                    <a:pt x="295" y="457"/>
                    <a:pt x="295" y="457"/>
                  </a:cubicBezTo>
                  <a:cubicBezTo>
                    <a:pt x="295" y="457"/>
                    <a:pt x="280" y="452"/>
                    <a:pt x="266" y="447"/>
                  </a:cubicBezTo>
                  <a:cubicBezTo>
                    <a:pt x="258" y="444"/>
                    <a:pt x="251" y="442"/>
                    <a:pt x="245" y="440"/>
                  </a:cubicBezTo>
                  <a:cubicBezTo>
                    <a:pt x="242" y="439"/>
                    <a:pt x="239" y="438"/>
                    <a:pt x="237" y="438"/>
                  </a:cubicBezTo>
                  <a:cubicBezTo>
                    <a:pt x="236" y="437"/>
                    <a:pt x="236" y="437"/>
                    <a:pt x="235" y="437"/>
                  </a:cubicBezTo>
                  <a:cubicBezTo>
                    <a:pt x="235" y="437"/>
                    <a:pt x="234" y="437"/>
                    <a:pt x="234" y="437"/>
                  </a:cubicBezTo>
                  <a:cubicBezTo>
                    <a:pt x="234" y="437"/>
                    <a:pt x="233" y="437"/>
                    <a:pt x="233" y="437"/>
                  </a:cubicBezTo>
                  <a:cubicBezTo>
                    <a:pt x="232" y="437"/>
                    <a:pt x="232" y="437"/>
                    <a:pt x="231" y="437"/>
                  </a:cubicBezTo>
                  <a:cubicBezTo>
                    <a:pt x="231" y="437"/>
                    <a:pt x="231" y="437"/>
                    <a:pt x="230" y="437"/>
                  </a:cubicBezTo>
                  <a:cubicBezTo>
                    <a:pt x="230" y="438"/>
                    <a:pt x="229" y="438"/>
                    <a:pt x="229" y="439"/>
                  </a:cubicBezTo>
                  <a:cubicBezTo>
                    <a:pt x="228" y="441"/>
                    <a:pt x="228" y="443"/>
                    <a:pt x="230" y="445"/>
                  </a:cubicBezTo>
                  <a:cubicBezTo>
                    <a:pt x="284" y="478"/>
                    <a:pt x="284" y="478"/>
                    <a:pt x="284" y="478"/>
                  </a:cubicBezTo>
                  <a:cubicBezTo>
                    <a:pt x="286" y="474"/>
                    <a:pt x="286" y="474"/>
                    <a:pt x="286" y="474"/>
                  </a:cubicBezTo>
                  <a:cubicBezTo>
                    <a:pt x="282" y="472"/>
                    <a:pt x="282" y="472"/>
                    <a:pt x="282" y="472"/>
                  </a:cubicBezTo>
                  <a:cubicBezTo>
                    <a:pt x="286" y="474"/>
                    <a:pt x="286" y="474"/>
                    <a:pt x="286" y="474"/>
                  </a:cubicBezTo>
                  <a:cubicBezTo>
                    <a:pt x="284" y="471"/>
                    <a:pt x="284" y="471"/>
                    <a:pt x="284" y="471"/>
                  </a:cubicBezTo>
                  <a:cubicBezTo>
                    <a:pt x="284" y="471"/>
                    <a:pt x="283" y="471"/>
                    <a:pt x="282" y="472"/>
                  </a:cubicBezTo>
                  <a:cubicBezTo>
                    <a:pt x="286" y="474"/>
                    <a:pt x="286" y="474"/>
                    <a:pt x="286" y="474"/>
                  </a:cubicBezTo>
                  <a:cubicBezTo>
                    <a:pt x="284" y="471"/>
                    <a:pt x="284" y="471"/>
                    <a:pt x="284" y="471"/>
                  </a:cubicBezTo>
                  <a:cubicBezTo>
                    <a:pt x="286" y="474"/>
                    <a:pt x="286" y="474"/>
                    <a:pt x="286" y="474"/>
                  </a:cubicBezTo>
                  <a:cubicBezTo>
                    <a:pt x="285" y="470"/>
                    <a:pt x="285" y="470"/>
                    <a:pt x="285" y="470"/>
                  </a:cubicBezTo>
                  <a:cubicBezTo>
                    <a:pt x="285" y="470"/>
                    <a:pt x="285" y="470"/>
                    <a:pt x="284" y="471"/>
                  </a:cubicBezTo>
                  <a:cubicBezTo>
                    <a:pt x="286" y="474"/>
                    <a:pt x="286" y="474"/>
                    <a:pt x="286" y="474"/>
                  </a:cubicBezTo>
                  <a:cubicBezTo>
                    <a:pt x="285" y="470"/>
                    <a:pt x="285" y="470"/>
                    <a:pt x="285" y="470"/>
                  </a:cubicBezTo>
                  <a:cubicBezTo>
                    <a:pt x="286" y="474"/>
                    <a:pt x="286" y="474"/>
                    <a:pt x="286" y="474"/>
                  </a:cubicBezTo>
                  <a:cubicBezTo>
                    <a:pt x="286" y="470"/>
                    <a:pt x="286" y="470"/>
                    <a:pt x="286" y="470"/>
                  </a:cubicBezTo>
                  <a:cubicBezTo>
                    <a:pt x="285" y="470"/>
                    <a:pt x="285" y="470"/>
                    <a:pt x="285" y="470"/>
                  </a:cubicBezTo>
                  <a:cubicBezTo>
                    <a:pt x="286" y="474"/>
                    <a:pt x="286" y="474"/>
                    <a:pt x="286" y="474"/>
                  </a:cubicBezTo>
                  <a:cubicBezTo>
                    <a:pt x="286" y="470"/>
                    <a:pt x="286" y="470"/>
                    <a:pt x="286" y="470"/>
                  </a:cubicBezTo>
                  <a:cubicBezTo>
                    <a:pt x="286" y="473"/>
                    <a:pt x="286" y="473"/>
                    <a:pt x="286" y="473"/>
                  </a:cubicBezTo>
                  <a:cubicBezTo>
                    <a:pt x="286" y="470"/>
                    <a:pt x="286" y="470"/>
                    <a:pt x="286" y="470"/>
                  </a:cubicBezTo>
                  <a:cubicBezTo>
                    <a:pt x="286" y="470"/>
                    <a:pt x="286" y="470"/>
                    <a:pt x="286" y="470"/>
                  </a:cubicBezTo>
                  <a:cubicBezTo>
                    <a:pt x="286" y="473"/>
                    <a:pt x="286" y="473"/>
                    <a:pt x="286" y="473"/>
                  </a:cubicBezTo>
                  <a:cubicBezTo>
                    <a:pt x="286" y="470"/>
                    <a:pt x="286" y="470"/>
                    <a:pt x="286" y="470"/>
                  </a:cubicBezTo>
                  <a:cubicBezTo>
                    <a:pt x="286" y="470"/>
                    <a:pt x="286" y="470"/>
                    <a:pt x="286" y="470"/>
                  </a:cubicBezTo>
                  <a:cubicBezTo>
                    <a:pt x="286" y="470"/>
                    <a:pt x="284" y="470"/>
                    <a:pt x="282" y="469"/>
                  </a:cubicBezTo>
                  <a:cubicBezTo>
                    <a:pt x="275" y="467"/>
                    <a:pt x="261" y="463"/>
                    <a:pt x="248" y="459"/>
                  </a:cubicBezTo>
                  <a:cubicBezTo>
                    <a:pt x="242" y="458"/>
                    <a:pt x="236" y="456"/>
                    <a:pt x="232" y="455"/>
                  </a:cubicBezTo>
                  <a:cubicBezTo>
                    <a:pt x="229" y="454"/>
                    <a:pt x="228" y="453"/>
                    <a:pt x="226" y="453"/>
                  </a:cubicBezTo>
                  <a:cubicBezTo>
                    <a:pt x="225" y="453"/>
                    <a:pt x="225" y="453"/>
                    <a:pt x="224" y="453"/>
                  </a:cubicBezTo>
                  <a:cubicBezTo>
                    <a:pt x="224" y="452"/>
                    <a:pt x="224" y="452"/>
                    <a:pt x="224" y="452"/>
                  </a:cubicBezTo>
                  <a:cubicBezTo>
                    <a:pt x="223" y="452"/>
                    <a:pt x="223" y="452"/>
                    <a:pt x="223" y="452"/>
                  </a:cubicBezTo>
                  <a:cubicBezTo>
                    <a:pt x="222" y="452"/>
                    <a:pt x="222" y="452"/>
                    <a:pt x="221" y="452"/>
                  </a:cubicBezTo>
                  <a:cubicBezTo>
                    <a:pt x="221" y="452"/>
                    <a:pt x="221" y="453"/>
                    <a:pt x="220" y="453"/>
                  </a:cubicBezTo>
                  <a:cubicBezTo>
                    <a:pt x="220" y="453"/>
                    <a:pt x="219" y="454"/>
                    <a:pt x="219" y="454"/>
                  </a:cubicBezTo>
                  <a:cubicBezTo>
                    <a:pt x="218" y="455"/>
                    <a:pt x="218" y="457"/>
                    <a:pt x="218" y="458"/>
                  </a:cubicBezTo>
                  <a:cubicBezTo>
                    <a:pt x="219" y="459"/>
                    <a:pt x="219" y="460"/>
                    <a:pt x="220" y="460"/>
                  </a:cubicBezTo>
                  <a:cubicBezTo>
                    <a:pt x="220" y="460"/>
                    <a:pt x="223" y="462"/>
                    <a:pt x="228" y="465"/>
                  </a:cubicBezTo>
                  <a:cubicBezTo>
                    <a:pt x="235" y="469"/>
                    <a:pt x="246" y="475"/>
                    <a:pt x="255" y="481"/>
                  </a:cubicBezTo>
                  <a:cubicBezTo>
                    <a:pt x="259" y="483"/>
                    <a:pt x="263" y="486"/>
                    <a:pt x="266" y="488"/>
                  </a:cubicBezTo>
                  <a:cubicBezTo>
                    <a:pt x="267" y="489"/>
                    <a:pt x="268" y="490"/>
                    <a:pt x="269" y="490"/>
                  </a:cubicBezTo>
                  <a:cubicBezTo>
                    <a:pt x="269" y="490"/>
                    <a:pt x="269" y="490"/>
                    <a:pt x="269" y="490"/>
                  </a:cubicBezTo>
                  <a:cubicBezTo>
                    <a:pt x="270" y="491"/>
                    <a:pt x="270" y="491"/>
                    <a:pt x="270" y="491"/>
                  </a:cubicBezTo>
                  <a:cubicBezTo>
                    <a:pt x="270" y="490"/>
                    <a:pt x="270" y="490"/>
                    <a:pt x="270" y="490"/>
                  </a:cubicBezTo>
                  <a:cubicBezTo>
                    <a:pt x="270" y="491"/>
                    <a:pt x="270" y="491"/>
                    <a:pt x="270" y="491"/>
                  </a:cubicBezTo>
                  <a:cubicBezTo>
                    <a:pt x="270" y="491"/>
                    <a:pt x="270" y="491"/>
                    <a:pt x="270" y="491"/>
                  </a:cubicBezTo>
                  <a:cubicBezTo>
                    <a:pt x="270" y="490"/>
                    <a:pt x="270" y="490"/>
                    <a:pt x="270" y="490"/>
                  </a:cubicBezTo>
                  <a:cubicBezTo>
                    <a:pt x="270" y="491"/>
                    <a:pt x="270" y="491"/>
                    <a:pt x="270" y="491"/>
                  </a:cubicBezTo>
                  <a:cubicBezTo>
                    <a:pt x="272" y="489"/>
                    <a:pt x="272" y="489"/>
                    <a:pt x="272" y="489"/>
                  </a:cubicBezTo>
                  <a:cubicBezTo>
                    <a:pt x="269" y="490"/>
                    <a:pt x="269" y="490"/>
                    <a:pt x="269" y="490"/>
                  </a:cubicBezTo>
                  <a:cubicBezTo>
                    <a:pt x="270" y="491"/>
                    <a:pt x="270" y="491"/>
                    <a:pt x="270" y="491"/>
                  </a:cubicBezTo>
                  <a:cubicBezTo>
                    <a:pt x="272" y="489"/>
                    <a:pt x="272" y="489"/>
                    <a:pt x="272" y="489"/>
                  </a:cubicBezTo>
                  <a:cubicBezTo>
                    <a:pt x="269" y="490"/>
                    <a:pt x="269" y="490"/>
                    <a:pt x="269" y="490"/>
                  </a:cubicBezTo>
                  <a:cubicBezTo>
                    <a:pt x="273" y="488"/>
                    <a:pt x="273" y="488"/>
                    <a:pt x="273" y="488"/>
                  </a:cubicBezTo>
                  <a:cubicBezTo>
                    <a:pt x="269" y="488"/>
                    <a:pt x="269" y="488"/>
                    <a:pt x="269" y="488"/>
                  </a:cubicBezTo>
                  <a:cubicBezTo>
                    <a:pt x="269" y="489"/>
                    <a:pt x="269" y="490"/>
                    <a:pt x="269" y="490"/>
                  </a:cubicBezTo>
                  <a:cubicBezTo>
                    <a:pt x="273" y="488"/>
                    <a:pt x="273" y="488"/>
                    <a:pt x="273" y="488"/>
                  </a:cubicBezTo>
                  <a:cubicBezTo>
                    <a:pt x="269" y="488"/>
                    <a:pt x="269" y="488"/>
                    <a:pt x="269" y="488"/>
                  </a:cubicBezTo>
                  <a:cubicBezTo>
                    <a:pt x="273" y="488"/>
                    <a:pt x="273" y="488"/>
                    <a:pt x="273" y="488"/>
                  </a:cubicBezTo>
                  <a:cubicBezTo>
                    <a:pt x="269" y="486"/>
                    <a:pt x="269" y="486"/>
                    <a:pt x="269" y="486"/>
                  </a:cubicBezTo>
                  <a:cubicBezTo>
                    <a:pt x="269" y="487"/>
                    <a:pt x="269" y="488"/>
                    <a:pt x="269" y="488"/>
                  </a:cubicBezTo>
                  <a:cubicBezTo>
                    <a:pt x="273" y="488"/>
                    <a:pt x="273" y="488"/>
                    <a:pt x="273" y="488"/>
                  </a:cubicBezTo>
                  <a:cubicBezTo>
                    <a:pt x="269" y="486"/>
                    <a:pt x="269" y="486"/>
                    <a:pt x="269" y="486"/>
                  </a:cubicBezTo>
                  <a:cubicBezTo>
                    <a:pt x="273" y="488"/>
                    <a:pt x="273" y="488"/>
                    <a:pt x="273" y="488"/>
                  </a:cubicBezTo>
                  <a:cubicBezTo>
                    <a:pt x="270" y="485"/>
                    <a:pt x="270" y="485"/>
                    <a:pt x="270" y="485"/>
                  </a:cubicBezTo>
                  <a:cubicBezTo>
                    <a:pt x="273" y="488"/>
                    <a:pt x="273" y="488"/>
                    <a:pt x="273" y="488"/>
                  </a:cubicBezTo>
                  <a:cubicBezTo>
                    <a:pt x="271" y="484"/>
                    <a:pt x="271" y="484"/>
                    <a:pt x="271" y="484"/>
                  </a:cubicBezTo>
                  <a:cubicBezTo>
                    <a:pt x="271" y="484"/>
                    <a:pt x="270" y="485"/>
                    <a:pt x="270" y="485"/>
                  </a:cubicBezTo>
                  <a:cubicBezTo>
                    <a:pt x="273" y="488"/>
                    <a:pt x="273" y="488"/>
                    <a:pt x="273" y="488"/>
                  </a:cubicBezTo>
                  <a:cubicBezTo>
                    <a:pt x="271" y="484"/>
                    <a:pt x="271" y="484"/>
                    <a:pt x="271" y="484"/>
                  </a:cubicBezTo>
                  <a:cubicBezTo>
                    <a:pt x="273" y="488"/>
                    <a:pt x="273" y="488"/>
                    <a:pt x="273" y="488"/>
                  </a:cubicBezTo>
                  <a:cubicBezTo>
                    <a:pt x="272" y="484"/>
                    <a:pt x="272" y="484"/>
                    <a:pt x="272" y="484"/>
                  </a:cubicBezTo>
                  <a:cubicBezTo>
                    <a:pt x="272" y="484"/>
                    <a:pt x="272" y="484"/>
                    <a:pt x="271" y="484"/>
                  </a:cubicBezTo>
                  <a:cubicBezTo>
                    <a:pt x="273" y="488"/>
                    <a:pt x="273" y="488"/>
                    <a:pt x="273" y="488"/>
                  </a:cubicBezTo>
                  <a:cubicBezTo>
                    <a:pt x="272" y="484"/>
                    <a:pt x="272" y="484"/>
                    <a:pt x="272" y="484"/>
                  </a:cubicBezTo>
                  <a:cubicBezTo>
                    <a:pt x="273" y="488"/>
                    <a:pt x="273" y="488"/>
                    <a:pt x="273" y="488"/>
                  </a:cubicBezTo>
                  <a:cubicBezTo>
                    <a:pt x="273" y="484"/>
                    <a:pt x="273" y="484"/>
                    <a:pt x="273" y="484"/>
                  </a:cubicBezTo>
                  <a:cubicBezTo>
                    <a:pt x="272" y="484"/>
                    <a:pt x="272" y="484"/>
                    <a:pt x="272" y="484"/>
                  </a:cubicBezTo>
                  <a:cubicBezTo>
                    <a:pt x="273" y="488"/>
                    <a:pt x="273" y="488"/>
                    <a:pt x="273" y="488"/>
                  </a:cubicBezTo>
                  <a:cubicBezTo>
                    <a:pt x="273" y="484"/>
                    <a:pt x="273" y="484"/>
                    <a:pt x="273" y="484"/>
                  </a:cubicBezTo>
                  <a:cubicBezTo>
                    <a:pt x="273" y="488"/>
                    <a:pt x="273" y="488"/>
                    <a:pt x="273" y="488"/>
                  </a:cubicBezTo>
                  <a:cubicBezTo>
                    <a:pt x="274" y="484"/>
                    <a:pt x="274" y="484"/>
                    <a:pt x="274" y="484"/>
                  </a:cubicBezTo>
                  <a:cubicBezTo>
                    <a:pt x="274" y="484"/>
                    <a:pt x="273" y="484"/>
                    <a:pt x="273" y="484"/>
                  </a:cubicBezTo>
                  <a:cubicBezTo>
                    <a:pt x="273" y="488"/>
                    <a:pt x="273" y="488"/>
                    <a:pt x="273" y="488"/>
                  </a:cubicBezTo>
                  <a:cubicBezTo>
                    <a:pt x="274" y="484"/>
                    <a:pt x="274" y="484"/>
                    <a:pt x="274" y="484"/>
                  </a:cubicBezTo>
                  <a:cubicBezTo>
                    <a:pt x="273" y="487"/>
                    <a:pt x="273" y="487"/>
                    <a:pt x="273" y="487"/>
                  </a:cubicBezTo>
                  <a:cubicBezTo>
                    <a:pt x="274" y="484"/>
                    <a:pt x="274" y="484"/>
                    <a:pt x="274" y="484"/>
                  </a:cubicBezTo>
                  <a:cubicBezTo>
                    <a:pt x="274" y="484"/>
                    <a:pt x="274" y="484"/>
                    <a:pt x="274" y="484"/>
                  </a:cubicBezTo>
                  <a:cubicBezTo>
                    <a:pt x="273" y="487"/>
                    <a:pt x="273" y="487"/>
                    <a:pt x="273" y="487"/>
                  </a:cubicBezTo>
                  <a:cubicBezTo>
                    <a:pt x="274" y="484"/>
                    <a:pt x="274" y="484"/>
                    <a:pt x="274" y="484"/>
                  </a:cubicBezTo>
                  <a:cubicBezTo>
                    <a:pt x="274" y="484"/>
                    <a:pt x="274" y="484"/>
                    <a:pt x="273" y="484"/>
                  </a:cubicBezTo>
                  <a:cubicBezTo>
                    <a:pt x="268" y="482"/>
                    <a:pt x="253" y="476"/>
                    <a:pt x="239" y="471"/>
                  </a:cubicBezTo>
                  <a:cubicBezTo>
                    <a:pt x="232" y="468"/>
                    <a:pt x="225" y="465"/>
                    <a:pt x="220" y="463"/>
                  </a:cubicBezTo>
                  <a:cubicBezTo>
                    <a:pt x="217" y="462"/>
                    <a:pt x="215" y="461"/>
                    <a:pt x="213" y="461"/>
                  </a:cubicBezTo>
                  <a:cubicBezTo>
                    <a:pt x="212" y="460"/>
                    <a:pt x="211" y="460"/>
                    <a:pt x="211" y="460"/>
                  </a:cubicBezTo>
                  <a:cubicBezTo>
                    <a:pt x="210" y="460"/>
                    <a:pt x="210" y="460"/>
                    <a:pt x="210" y="460"/>
                  </a:cubicBezTo>
                  <a:cubicBezTo>
                    <a:pt x="210" y="460"/>
                    <a:pt x="209" y="460"/>
                    <a:pt x="209" y="460"/>
                  </a:cubicBezTo>
                  <a:cubicBezTo>
                    <a:pt x="208" y="460"/>
                    <a:pt x="208" y="460"/>
                    <a:pt x="207" y="460"/>
                  </a:cubicBezTo>
                  <a:cubicBezTo>
                    <a:pt x="207" y="460"/>
                    <a:pt x="207" y="460"/>
                    <a:pt x="206" y="460"/>
                  </a:cubicBezTo>
                  <a:cubicBezTo>
                    <a:pt x="206" y="461"/>
                    <a:pt x="205" y="461"/>
                    <a:pt x="205" y="462"/>
                  </a:cubicBezTo>
                  <a:cubicBezTo>
                    <a:pt x="204" y="464"/>
                    <a:pt x="204" y="466"/>
                    <a:pt x="206" y="468"/>
                  </a:cubicBezTo>
                  <a:cubicBezTo>
                    <a:pt x="260" y="501"/>
                    <a:pt x="260" y="501"/>
                    <a:pt x="260" y="501"/>
                  </a:cubicBezTo>
                  <a:cubicBezTo>
                    <a:pt x="262" y="498"/>
                    <a:pt x="262" y="498"/>
                    <a:pt x="262" y="498"/>
                  </a:cubicBezTo>
                  <a:cubicBezTo>
                    <a:pt x="259" y="495"/>
                    <a:pt x="259" y="495"/>
                    <a:pt x="259" y="495"/>
                  </a:cubicBezTo>
                  <a:cubicBezTo>
                    <a:pt x="262" y="497"/>
                    <a:pt x="262" y="497"/>
                    <a:pt x="262" y="497"/>
                  </a:cubicBezTo>
                  <a:cubicBezTo>
                    <a:pt x="260" y="494"/>
                    <a:pt x="260" y="494"/>
                    <a:pt x="260" y="494"/>
                  </a:cubicBezTo>
                  <a:cubicBezTo>
                    <a:pt x="260" y="494"/>
                    <a:pt x="259" y="494"/>
                    <a:pt x="259" y="495"/>
                  </a:cubicBezTo>
                  <a:cubicBezTo>
                    <a:pt x="262" y="497"/>
                    <a:pt x="262" y="497"/>
                    <a:pt x="262" y="497"/>
                  </a:cubicBezTo>
                  <a:cubicBezTo>
                    <a:pt x="260" y="494"/>
                    <a:pt x="260" y="494"/>
                    <a:pt x="260" y="494"/>
                  </a:cubicBezTo>
                  <a:cubicBezTo>
                    <a:pt x="262" y="497"/>
                    <a:pt x="262" y="497"/>
                    <a:pt x="262" y="497"/>
                  </a:cubicBezTo>
                  <a:cubicBezTo>
                    <a:pt x="261" y="493"/>
                    <a:pt x="261" y="493"/>
                    <a:pt x="261" y="493"/>
                  </a:cubicBezTo>
                  <a:cubicBezTo>
                    <a:pt x="261" y="493"/>
                    <a:pt x="261" y="493"/>
                    <a:pt x="260" y="494"/>
                  </a:cubicBezTo>
                  <a:cubicBezTo>
                    <a:pt x="262" y="497"/>
                    <a:pt x="262" y="497"/>
                    <a:pt x="262" y="497"/>
                  </a:cubicBezTo>
                  <a:cubicBezTo>
                    <a:pt x="261" y="493"/>
                    <a:pt x="261" y="493"/>
                    <a:pt x="261" y="493"/>
                  </a:cubicBezTo>
                  <a:cubicBezTo>
                    <a:pt x="262" y="497"/>
                    <a:pt x="262" y="497"/>
                    <a:pt x="262" y="497"/>
                  </a:cubicBezTo>
                  <a:cubicBezTo>
                    <a:pt x="262" y="493"/>
                    <a:pt x="262" y="493"/>
                    <a:pt x="262" y="493"/>
                  </a:cubicBezTo>
                  <a:cubicBezTo>
                    <a:pt x="261" y="493"/>
                    <a:pt x="261" y="493"/>
                    <a:pt x="261" y="493"/>
                  </a:cubicBezTo>
                  <a:cubicBezTo>
                    <a:pt x="262" y="497"/>
                    <a:pt x="262" y="497"/>
                    <a:pt x="262" y="497"/>
                  </a:cubicBezTo>
                  <a:cubicBezTo>
                    <a:pt x="262" y="493"/>
                    <a:pt x="262" y="493"/>
                    <a:pt x="262" y="493"/>
                  </a:cubicBezTo>
                  <a:cubicBezTo>
                    <a:pt x="262" y="496"/>
                    <a:pt x="262" y="496"/>
                    <a:pt x="262" y="496"/>
                  </a:cubicBezTo>
                  <a:cubicBezTo>
                    <a:pt x="262" y="493"/>
                    <a:pt x="262" y="493"/>
                    <a:pt x="262" y="493"/>
                  </a:cubicBezTo>
                  <a:cubicBezTo>
                    <a:pt x="262" y="493"/>
                    <a:pt x="262" y="493"/>
                    <a:pt x="262" y="493"/>
                  </a:cubicBezTo>
                  <a:cubicBezTo>
                    <a:pt x="262" y="496"/>
                    <a:pt x="262" y="496"/>
                    <a:pt x="262" y="496"/>
                  </a:cubicBezTo>
                  <a:cubicBezTo>
                    <a:pt x="262" y="493"/>
                    <a:pt x="262" y="493"/>
                    <a:pt x="262" y="493"/>
                  </a:cubicBezTo>
                  <a:cubicBezTo>
                    <a:pt x="262" y="493"/>
                    <a:pt x="262" y="493"/>
                    <a:pt x="262" y="493"/>
                  </a:cubicBezTo>
                  <a:cubicBezTo>
                    <a:pt x="262" y="493"/>
                    <a:pt x="260" y="493"/>
                    <a:pt x="258" y="492"/>
                  </a:cubicBezTo>
                  <a:cubicBezTo>
                    <a:pt x="250" y="490"/>
                    <a:pt x="235" y="485"/>
                    <a:pt x="222" y="480"/>
                  </a:cubicBezTo>
                  <a:cubicBezTo>
                    <a:pt x="216" y="478"/>
                    <a:pt x="209" y="476"/>
                    <a:pt x="205" y="474"/>
                  </a:cubicBezTo>
                  <a:cubicBezTo>
                    <a:pt x="202" y="473"/>
                    <a:pt x="200" y="473"/>
                    <a:pt x="199" y="472"/>
                  </a:cubicBezTo>
                  <a:cubicBezTo>
                    <a:pt x="198" y="472"/>
                    <a:pt x="197" y="472"/>
                    <a:pt x="197" y="471"/>
                  </a:cubicBezTo>
                  <a:cubicBezTo>
                    <a:pt x="196" y="471"/>
                    <a:pt x="196" y="471"/>
                    <a:pt x="196" y="471"/>
                  </a:cubicBezTo>
                  <a:cubicBezTo>
                    <a:pt x="196" y="471"/>
                    <a:pt x="196" y="471"/>
                    <a:pt x="195" y="471"/>
                  </a:cubicBezTo>
                  <a:cubicBezTo>
                    <a:pt x="195" y="471"/>
                    <a:pt x="194" y="471"/>
                    <a:pt x="194" y="471"/>
                  </a:cubicBezTo>
                  <a:cubicBezTo>
                    <a:pt x="193" y="471"/>
                    <a:pt x="193" y="472"/>
                    <a:pt x="193" y="472"/>
                  </a:cubicBezTo>
                  <a:cubicBezTo>
                    <a:pt x="192" y="472"/>
                    <a:pt x="192" y="473"/>
                    <a:pt x="191" y="473"/>
                  </a:cubicBezTo>
                  <a:cubicBezTo>
                    <a:pt x="190" y="475"/>
                    <a:pt x="191" y="478"/>
                    <a:pt x="193" y="479"/>
                  </a:cubicBezTo>
                  <a:cubicBezTo>
                    <a:pt x="209" y="489"/>
                    <a:pt x="209" y="489"/>
                    <a:pt x="209" y="489"/>
                  </a:cubicBezTo>
                  <a:cubicBezTo>
                    <a:pt x="184" y="480"/>
                    <a:pt x="184" y="480"/>
                    <a:pt x="184" y="480"/>
                  </a:cubicBezTo>
                  <a:cubicBezTo>
                    <a:pt x="182" y="479"/>
                    <a:pt x="180" y="480"/>
                    <a:pt x="179" y="482"/>
                  </a:cubicBezTo>
                  <a:cubicBezTo>
                    <a:pt x="178" y="484"/>
                    <a:pt x="179" y="487"/>
                    <a:pt x="181" y="488"/>
                  </a:cubicBezTo>
                  <a:cubicBezTo>
                    <a:pt x="231" y="519"/>
                    <a:pt x="231" y="519"/>
                    <a:pt x="231" y="519"/>
                  </a:cubicBezTo>
                  <a:cubicBezTo>
                    <a:pt x="234" y="516"/>
                    <a:pt x="234" y="516"/>
                    <a:pt x="234" y="516"/>
                  </a:cubicBezTo>
                  <a:cubicBezTo>
                    <a:pt x="230" y="514"/>
                    <a:pt x="230" y="514"/>
                    <a:pt x="230" y="514"/>
                  </a:cubicBezTo>
                  <a:cubicBezTo>
                    <a:pt x="234" y="516"/>
                    <a:pt x="234" y="516"/>
                    <a:pt x="234" y="516"/>
                  </a:cubicBezTo>
                  <a:cubicBezTo>
                    <a:pt x="231" y="512"/>
                    <a:pt x="231" y="512"/>
                    <a:pt x="231" y="512"/>
                  </a:cubicBezTo>
                  <a:cubicBezTo>
                    <a:pt x="231" y="512"/>
                    <a:pt x="231" y="513"/>
                    <a:pt x="230" y="514"/>
                  </a:cubicBezTo>
                  <a:cubicBezTo>
                    <a:pt x="234" y="516"/>
                    <a:pt x="234" y="516"/>
                    <a:pt x="234" y="516"/>
                  </a:cubicBezTo>
                  <a:cubicBezTo>
                    <a:pt x="231" y="512"/>
                    <a:pt x="231" y="512"/>
                    <a:pt x="231" y="512"/>
                  </a:cubicBezTo>
                  <a:cubicBezTo>
                    <a:pt x="233" y="516"/>
                    <a:pt x="233" y="516"/>
                    <a:pt x="233" y="516"/>
                  </a:cubicBezTo>
                  <a:cubicBezTo>
                    <a:pt x="233" y="512"/>
                    <a:pt x="233" y="512"/>
                    <a:pt x="233" y="512"/>
                  </a:cubicBezTo>
                  <a:cubicBezTo>
                    <a:pt x="233" y="512"/>
                    <a:pt x="232" y="512"/>
                    <a:pt x="231" y="512"/>
                  </a:cubicBezTo>
                  <a:cubicBezTo>
                    <a:pt x="233" y="516"/>
                    <a:pt x="233" y="516"/>
                    <a:pt x="233" y="516"/>
                  </a:cubicBezTo>
                  <a:cubicBezTo>
                    <a:pt x="233" y="512"/>
                    <a:pt x="233" y="512"/>
                    <a:pt x="233" y="512"/>
                  </a:cubicBezTo>
                  <a:cubicBezTo>
                    <a:pt x="233" y="515"/>
                    <a:pt x="233" y="515"/>
                    <a:pt x="233" y="515"/>
                  </a:cubicBezTo>
                  <a:cubicBezTo>
                    <a:pt x="233" y="512"/>
                    <a:pt x="233" y="512"/>
                    <a:pt x="233" y="512"/>
                  </a:cubicBezTo>
                  <a:cubicBezTo>
                    <a:pt x="233" y="512"/>
                    <a:pt x="233" y="512"/>
                    <a:pt x="233" y="512"/>
                  </a:cubicBezTo>
                  <a:cubicBezTo>
                    <a:pt x="233" y="515"/>
                    <a:pt x="233" y="515"/>
                    <a:pt x="233" y="515"/>
                  </a:cubicBezTo>
                  <a:cubicBezTo>
                    <a:pt x="233" y="512"/>
                    <a:pt x="233" y="512"/>
                    <a:pt x="233" y="512"/>
                  </a:cubicBezTo>
                  <a:cubicBezTo>
                    <a:pt x="233" y="513"/>
                    <a:pt x="233" y="513"/>
                    <a:pt x="233" y="513"/>
                  </a:cubicBezTo>
                  <a:cubicBezTo>
                    <a:pt x="233" y="512"/>
                    <a:pt x="233" y="512"/>
                    <a:pt x="233" y="512"/>
                  </a:cubicBezTo>
                  <a:cubicBezTo>
                    <a:pt x="233" y="512"/>
                    <a:pt x="233" y="512"/>
                    <a:pt x="233" y="512"/>
                  </a:cubicBezTo>
                  <a:cubicBezTo>
                    <a:pt x="233" y="513"/>
                    <a:pt x="233" y="513"/>
                    <a:pt x="233" y="513"/>
                  </a:cubicBezTo>
                  <a:cubicBezTo>
                    <a:pt x="233" y="512"/>
                    <a:pt x="233" y="512"/>
                    <a:pt x="233" y="512"/>
                  </a:cubicBezTo>
                  <a:cubicBezTo>
                    <a:pt x="233" y="512"/>
                    <a:pt x="233" y="512"/>
                    <a:pt x="232" y="511"/>
                  </a:cubicBezTo>
                  <a:cubicBezTo>
                    <a:pt x="229" y="511"/>
                    <a:pt x="223" y="509"/>
                    <a:pt x="216" y="506"/>
                  </a:cubicBezTo>
                  <a:cubicBezTo>
                    <a:pt x="205" y="502"/>
                    <a:pt x="191" y="497"/>
                    <a:pt x="181" y="493"/>
                  </a:cubicBezTo>
                  <a:cubicBezTo>
                    <a:pt x="176" y="491"/>
                    <a:pt x="171" y="489"/>
                    <a:pt x="168" y="488"/>
                  </a:cubicBezTo>
                  <a:cubicBezTo>
                    <a:pt x="164" y="486"/>
                    <a:pt x="162" y="485"/>
                    <a:pt x="162" y="485"/>
                  </a:cubicBezTo>
                  <a:cubicBezTo>
                    <a:pt x="160" y="485"/>
                    <a:pt x="158" y="486"/>
                    <a:pt x="157" y="488"/>
                  </a:cubicBezTo>
                  <a:cubicBezTo>
                    <a:pt x="156" y="490"/>
                    <a:pt x="156" y="492"/>
                    <a:pt x="158" y="493"/>
                  </a:cubicBezTo>
                  <a:cubicBezTo>
                    <a:pt x="219" y="531"/>
                    <a:pt x="219" y="531"/>
                    <a:pt x="219" y="531"/>
                  </a:cubicBezTo>
                  <a:cubicBezTo>
                    <a:pt x="221" y="527"/>
                    <a:pt x="221" y="527"/>
                    <a:pt x="221" y="527"/>
                  </a:cubicBezTo>
                  <a:cubicBezTo>
                    <a:pt x="223" y="523"/>
                    <a:pt x="223" y="523"/>
                    <a:pt x="223" y="523"/>
                  </a:cubicBezTo>
                  <a:cubicBezTo>
                    <a:pt x="51" y="437"/>
                    <a:pt x="51" y="437"/>
                    <a:pt x="51" y="437"/>
                  </a:cubicBezTo>
                  <a:cubicBezTo>
                    <a:pt x="50" y="436"/>
                    <a:pt x="48" y="436"/>
                    <a:pt x="47" y="437"/>
                  </a:cubicBezTo>
                  <a:cubicBezTo>
                    <a:pt x="46" y="438"/>
                    <a:pt x="45" y="439"/>
                    <a:pt x="45" y="441"/>
                  </a:cubicBezTo>
                  <a:cubicBezTo>
                    <a:pt x="45" y="442"/>
                    <a:pt x="45" y="442"/>
                    <a:pt x="45" y="443"/>
                  </a:cubicBezTo>
                  <a:cubicBezTo>
                    <a:pt x="46" y="444"/>
                    <a:pt x="46" y="444"/>
                    <a:pt x="46" y="444"/>
                  </a:cubicBezTo>
                  <a:cubicBezTo>
                    <a:pt x="47" y="445"/>
                    <a:pt x="47" y="445"/>
                    <a:pt x="47" y="445"/>
                  </a:cubicBezTo>
                  <a:cubicBezTo>
                    <a:pt x="48" y="445"/>
                    <a:pt x="49" y="446"/>
                    <a:pt x="50" y="447"/>
                  </a:cubicBezTo>
                  <a:cubicBezTo>
                    <a:pt x="56" y="450"/>
                    <a:pt x="67" y="457"/>
                    <a:pt x="82" y="466"/>
                  </a:cubicBezTo>
                  <a:cubicBezTo>
                    <a:pt x="104" y="480"/>
                    <a:pt x="133" y="497"/>
                    <a:pt x="155" y="511"/>
                  </a:cubicBezTo>
                  <a:cubicBezTo>
                    <a:pt x="167" y="518"/>
                    <a:pt x="177" y="524"/>
                    <a:pt x="184" y="529"/>
                  </a:cubicBezTo>
                  <a:cubicBezTo>
                    <a:pt x="188" y="531"/>
                    <a:pt x="191" y="533"/>
                    <a:pt x="192" y="534"/>
                  </a:cubicBezTo>
                  <a:cubicBezTo>
                    <a:pt x="193" y="535"/>
                    <a:pt x="194" y="536"/>
                    <a:pt x="194" y="536"/>
                  </a:cubicBezTo>
                  <a:cubicBezTo>
                    <a:pt x="195" y="536"/>
                    <a:pt x="195" y="536"/>
                    <a:pt x="195" y="536"/>
                  </a:cubicBezTo>
                  <a:cubicBezTo>
                    <a:pt x="195" y="536"/>
                    <a:pt x="195" y="536"/>
                    <a:pt x="195" y="536"/>
                  </a:cubicBezTo>
                  <a:cubicBezTo>
                    <a:pt x="195" y="536"/>
                    <a:pt x="195" y="536"/>
                    <a:pt x="195" y="536"/>
                  </a:cubicBezTo>
                  <a:cubicBezTo>
                    <a:pt x="195" y="536"/>
                    <a:pt x="195" y="536"/>
                    <a:pt x="195" y="536"/>
                  </a:cubicBezTo>
                  <a:cubicBezTo>
                    <a:pt x="195" y="536"/>
                    <a:pt x="195" y="536"/>
                    <a:pt x="195" y="536"/>
                  </a:cubicBezTo>
                  <a:cubicBezTo>
                    <a:pt x="195" y="536"/>
                    <a:pt x="195" y="536"/>
                    <a:pt x="195" y="536"/>
                  </a:cubicBezTo>
                  <a:cubicBezTo>
                    <a:pt x="197" y="534"/>
                    <a:pt x="197" y="534"/>
                    <a:pt x="197" y="534"/>
                  </a:cubicBezTo>
                  <a:cubicBezTo>
                    <a:pt x="194" y="536"/>
                    <a:pt x="194" y="536"/>
                    <a:pt x="194" y="536"/>
                  </a:cubicBezTo>
                  <a:cubicBezTo>
                    <a:pt x="195" y="536"/>
                    <a:pt x="195" y="536"/>
                    <a:pt x="195" y="536"/>
                  </a:cubicBezTo>
                  <a:cubicBezTo>
                    <a:pt x="197" y="534"/>
                    <a:pt x="197" y="534"/>
                    <a:pt x="197" y="534"/>
                  </a:cubicBezTo>
                  <a:cubicBezTo>
                    <a:pt x="194" y="536"/>
                    <a:pt x="194" y="536"/>
                    <a:pt x="194" y="536"/>
                  </a:cubicBezTo>
                  <a:cubicBezTo>
                    <a:pt x="198" y="534"/>
                    <a:pt x="198" y="534"/>
                    <a:pt x="198" y="534"/>
                  </a:cubicBezTo>
                  <a:cubicBezTo>
                    <a:pt x="194" y="534"/>
                    <a:pt x="194" y="534"/>
                    <a:pt x="194" y="534"/>
                  </a:cubicBezTo>
                  <a:cubicBezTo>
                    <a:pt x="194" y="535"/>
                    <a:pt x="194" y="535"/>
                    <a:pt x="194" y="536"/>
                  </a:cubicBezTo>
                  <a:cubicBezTo>
                    <a:pt x="198" y="534"/>
                    <a:pt x="198" y="534"/>
                    <a:pt x="198" y="534"/>
                  </a:cubicBezTo>
                  <a:cubicBezTo>
                    <a:pt x="194" y="534"/>
                    <a:pt x="194" y="534"/>
                    <a:pt x="194" y="534"/>
                  </a:cubicBezTo>
                  <a:cubicBezTo>
                    <a:pt x="198" y="534"/>
                    <a:pt x="198" y="534"/>
                    <a:pt x="198" y="534"/>
                  </a:cubicBezTo>
                  <a:cubicBezTo>
                    <a:pt x="194" y="532"/>
                    <a:pt x="194" y="532"/>
                    <a:pt x="194" y="532"/>
                  </a:cubicBezTo>
                  <a:cubicBezTo>
                    <a:pt x="194" y="532"/>
                    <a:pt x="194" y="533"/>
                    <a:pt x="194" y="534"/>
                  </a:cubicBezTo>
                  <a:cubicBezTo>
                    <a:pt x="198" y="534"/>
                    <a:pt x="198" y="534"/>
                    <a:pt x="198" y="534"/>
                  </a:cubicBezTo>
                  <a:cubicBezTo>
                    <a:pt x="194" y="532"/>
                    <a:pt x="194" y="532"/>
                    <a:pt x="194" y="532"/>
                  </a:cubicBezTo>
                  <a:cubicBezTo>
                    <a:pt x="198" y="534"/>
                    <a:pt x="198" y="534"/>
                    <a:pt x="198" y="534"/>
                  </a:cubicBezTo>
                  <a:cubicBezTo>
                    <a:pt x="200" y="530"/>
                    <a:pt x="200" y="530"/>
                    <a:pt x="200" y="530"/>
                  </a:cubicBezTo>
                  <a:cubicBezTo>
                    <a:pt x="51" y="451"/>
                    <a:pt x="51" y="451"/>
                    <a:pt x="51" y="451"/>
                  </a:cubicBezTo>
                  <a:cubicBezTo>
                    <a:pt x="49" y="450"/>
                    <a:pt x="46" y="450"/>
                    <a:pt x="45" y="452"/>
                  </a:cubicBezTo>
                  <a:cubicBezTo>
                    <a:pt x="45" y="453"/>
                    <a:pt x="44" y="454"/>
                    <a:pt x="44" y="455"/>
                  </a:cubicBezTo>
                  <a:cubicBezTo>
                    <a:pt x="45" y="456"/>
                    <a:pt x="45" y="457"/>
                    <a:pt x="45" y="457"/>
                  </a:cubicBezTo>
                  <a:cubicBezTo>
                    <a:pt x="46" y="458"/>
                    <a:pt x="46" y="458"/>
                    <a:pt x="47" y="459"/>
                  </a:cubicBezTo>
                  <a:cubicBezTo>
                    <a:pt x="48" y="460"/>
                    <a:pt x="49" y="461"/>
                    <a:pt x="50" y="462"/>
                  </a:cubicBezTo>
                  <a:cubicBezTo>
                    <a:pt x="56" y="467"/>
                    <a:pt x="68" y="474"/>
                    <a:pt x="81" y="482"/>
                  </a:cubicBezTo>
                  <a:cubicBezTo>
                    <a:pt x="121" y="508"/>
                    <a:pt x="183" y="543"/>
                    <a:pt x="183" y="543"/>
                  </a:cubicBezTo>
                  <a:cubicBezTo>
                    <a:pt x="185" y="540"/>
                    <a:pt x="185" y="540"/>
                    <a:pt x="185" y="540"/>
                  </a:cubicBezTo>
                  <a:cubicBezTo>
                    <a:pt x="187" y="536"/>
                    <a:pt x="187" y="536"/>
                    <a:pt x="187" y="536"/>
                  </a:cubicBezTo>
                  <a:cubicBezTo>
                    <a:pt x="187" y="536"/>
                    <a:pt x="151" y="517"/>
                    <a:pt x="114" y="499"/>
                  </a:cubicBezTo>
                  <a:cubicBezTo>
                    <a:pt x="96" y="490"/>
                    <a:pt x="77" y="481"/>
                    <a:pt x="63" y="474"/>
                  </a:cubicBezTo>
                  <a:cubicBezTo>
                    <a:pt x="56" y="471"/>
                    <a:pt x="50" y="468"/>
                    <a:pt x="46" y="466"/>
                  </a:cubicBezTo>
                  <a:cubicBezTo>
                    <a:pt x="44" y="465"/>
                    <a:pt x="42" y="464"/>
                    <a:pt x="41" y="463"/>
                  </a:cubicBezTo>
                  <a:cubicBezTo>
                    <a:pt x="40" y="463"/>
                    <a:pt x="40" y="463"/>
                    <a:pt x="39" y="463"/>
                  </a:cubicBezTo>
                  <a:cubicBezTo>
                    <a:pt x="38" y="462"/>
                    <a:pt x="38" y="462"/>
                    <a:pt x="38" y="462"/>
                  </a:cubicBezTo>
                  <a:cubicBezTo>
                    <a:pt x="38" y="462"/>
                    <a:pt x="38" y="462"/>
                    <a:pt x="37" y="462"/>
                  </a:cubicBezTo>
                  <a:cubicBezTo>
                    <a:pt x="36" y="462"/>
                    <a:pt x="36" y="462"/>
                    <a:pt x="35" y="462"/>
                  </a:cubicBezTo>
                  <a:cubicBezTo>
                    <a:pt x="35" y="463"/>
                    <a:pt x="34" y="463"/>
                    <a:pt x="33" y="464"/>
                  </a:cubicBezTo>
                  <a:cubicBezTo>
                    <a:pt x="37" y="466"/>
                    <a:pt x="37" y="466"/>
                    <a:pt x="37" y="466"/>
                  </a:cubicBezTo>
                  <a:cubicBezTo>
                    <a:pt x="33" y="464"/>
                    <a:pt x="33" y="464"/>
                    <a:pt x="33" y="464"/>
                  </a:cubicBezTo>
                  <a:cubicBezTo>
                    <a:pt x="33" y="465"/>
                    <a:pt x="32" y="466"/>
                    <a:pt x="32" y="467"/>
                  </a:cubicBezTo>
                  <a:cubicBezTo>
                    <a:pt x="32" y="467"/>
                    <a:pt x="33" y="468"/>
                    <a:pt x="33" y="468"/>
                  </a:cubicBezTo>
                  <a:cubicBezTo>
                    <a:pt x="33" y="469"/>
                    <a:pt x="33" y="469"/>
                    <a:pt x="34" y="470"/>
                  </a:cubicBezTo>
                  <a:cubicBezTo>
                    <a:pt x="34" y="470"/>
                    <a:pt x="35" y="471"/>
                    <a:pt x="35" y="471"/>
                  </a:cubicBezTo>
                  <a:cubicBezTo>
                    <a:pt x="37" y="472"/>
                    <a:pt x="40" y="475"/>
                    <a:pt x="44" y="478"/>
                  </a:cubicBezTo>
                  <a:cubicBezTo>
                    <a:pt x="60" y="488"/>
                    <a:pt x="89" y="506"/>
                    <a:pt x="115" y="521"/>
                  </a:cubicBezTo>
                  <a:cubicBezTo>
                    <a:pt x="140" y="537"/>
                    <a:pt x="162" y="550"/>
                    <a:pt x="162" y="550"/>
                  </a:cubicBezTo>
                  <a:cubicBezTo>
                    <a:pt x="164" y="546"/>
                    <a:pt x="164" y="546"/>
                    <a:pt x="164" y="546"/>
                  </a:cubicBezTo>
                  <a:cubicBezTo>
                    <a:pt x="161" y="544"/>
                    <a:pt x="161" y="544"/>
                    <a:pt x="161" y="544"/>
                  </a:cubicBezTo>
                  <a:cubicBezTo>
                    <a:pt x="164" y="546"/>
                    <a:pt x="164" y="546"/>
                    <a:pt x="164" y="546"/>
                  </a:cubicBezTo>
                  <a:cubicBezTo>
                    <a:pt x="163" y="542"/>
                    <a:pt x="163" y="542"/>
                    <a:pt x="163" y="542"/>
                  </a:cubicBezTo>
                  <a:cubicBezTo>
                    <a:pt x="162" y="542"/>
                    <a:pt x="162" y="543"/>
                    <a:pt x="161" y="544"/>
                  </a:cubicBezTo>
                  <a:cubicBezTo>
                    <a:pt x="164" y="546"/>
                    <a:pt x="164" y="546"/>
                    <a:pt x="164" y="546"/>
                  </a:cubicBezTo>
                  <a:cubicBezTo>
                    <a:pt x="163" y="542"/>
                    <a:pt x="163" y="542"/>
                    <a:pt x="163" y="542"/>
                  </a:cubicBezTo>
                  <a:cubicBezTo>
                    <a:pt x="164" y="546"/>
                    <a:pt x="164" y="546"/>
                    <a:pt x="164" y="546"/>
                  </a:cubicBezTo>
                  <a:cubicBezTo>
                    <a:pt x="164" y="542"/>
                    <a:pt x="164" y="542"/>
                    <a:pt x="164" y="542"/>
                  </a:cubicBezTo>
                  <a:cubicBezTo>
                    <a:pt x="164" y="542"/>
                    <a:pt x="164" y="542"/>
                    <a:pt x="163" y="542"/>
                  </a:cubicBezTo>
                  <a:cubicBezTo>
                    <a:pt x="164" y="546"/>
                    <a:pt x="164" y="546"/>
                    <a:pt x="164" y="546"/>
                  </a:cubicBezTo>
                  <a:cubicBezTo>
                    <a:pt x="164" y="542"/>
                    <a:pt x="164" y="542"/>
                    <a:pt x="164" y="542"/>
                  </a:cubicBezTo>
                  <a:cubicBezTo>
                    <a:pt x="164" y="546"/>
                    <a:pt x="164" y="546"/>
                    <a:pt x="164" y="546"/>
                  </a:cubicBezTo>
                  <a:cubicBezTo>
                    <a:pt x="165" y="542"/>
                    <a:pt x="165" y="542"/>
                    <a:pt x="165" y="542"/>
                  </a:cubicBezTo>
                  <a:cubicBezTo>
                    <a:pt x="165" y="542"/>
                    <a:pt x="165" y="542"/>
                    <a:pt x="164" y="542"/>
                  </a:cubicBezTo>
                  <a:cubicBezTo>
                    <a:pt x="164" y="546"/>
                    <a:pt x="164" y="546"/>
                    <a:pt x="164" y="546"/>
                  </a:cubicBezTo>
                  <a:cubicBezTo>
                    <a:pt x="165" y="542"/>
                    <a:pt x="165" y="542"/>
                    <a:pt x="165" y="542"/>
                  </a:cubicBezTo>
                  <a:cubicBezTo>
                    <a:pt x="164" y="545"/>
                    <a:pt x="164" y="545"/>
                    <a:pt x="164" y="545"/>
                  </a:cubicBezTo>
                  <a:cubicBezTo>
                    <a:pt x="166" y="542"/>
                    <a:pt x="166" y="542"/>
                    <a:pt x="166" y="542"/>
                  </a:cubicBezTo>
                  <a:cubicBezTo>
                    <a:pt x="165" y="542"/>
                    <a:pt x="165" y="542"/>
                    <a:pt x="165" y="542"/>
                  </a:cubicBezTo>
                  <a:cubicBezTo>
                    <a:pt x="164" y="545"/>
                    <a:pt x="164" y="545"/>
                    <a:pt x="164" y="545"/>
                  </a:cubicBezTo>
                  <a:cubicBezTo>
                    <a:pt x="166" y="542"/>
                    <a:pt x="166" y="542"/>
                    <a:pt x="166" y="542"/>
                  </a:cubicBezTo>
                  <a:cubicBezTo>
                    <a:pt x="165" y="543"/>
                    <a:pt x="165" y="543"/>
                    <a:pt x="165" y="543"/>
                  </a:cubicBezTo>
                  <a:cubicBezTo>
                    <a:pt x="166" y="542"/>
                    <a:pt x="166" y="542"/>
                    <a:pt x="166" y="542"/>
                  </a:cubicBezTo>
                  <a:cubicBezTo>
                    <a:pt x="166" y="542"/>
                    <a:pt x="166" y="542"/>
                    <a:pt x="166" y="542"/>
                  </a:cubicBezTo>
                  <a:cubicBezTo>
                    <a:pt x="165" y="543"/>
                    <a:pt x="165" y="543"/>
                    <a:pt x="165" y="543"/>
                  </a:cubicBezTo>
                  <a:cubicBezTo>
                    <a:pt x="166" y="542"/>
                    <a:pt x="166" y="542"/>
                    <a:pt x="166" y="542"/>
                  </a:cubicBezTo>
                  <a:cubicBezTo>
                    <a:pt x="165" y="542"/>
                    <a:pt x="165" y="542"/>
                    <a:pt x="163" y="541"/>
                  </a:cubicBezTo>
                  <a:cubicBezTo>
                    <a:pt x="159" y="539"/>
                    <a:pt x="149" y="533"/>
                    <a:pt x="137" y="527"/>
                  </a:cubicBezTo>
                  <a:cubicBezTo>
                    <a:pt x="118" y="517"/>
                    <a:pt x="94" y="503"/>
                    <a:pt x="74" y="493"/>
                  </a:cubicBezTo>
                  <a:cubicBezTo>
                    <a:pt x="63" y="487"/>
                    <a:pt x="54" y="483"/>
                    <a:pt x="47" y="479"/>
                  </a:cubicBezTo>
                  <a:cubicBezTo>
                    <a:pt x="43" y="477"/>
                    <a:pt x="40" y="476"/>
                    <a:pt x="38" y="475"/>
                  </a:cubicBezTo>
                  <a:cubicBezTo>
                    <a:pt x="36" y="475"/>
                    <a:pt x="35" y="474"/>
                    <a:pt x="34" y="474"/>
                  </a:cubicBezTo>
                  <a:cubicBezTo>
                    <a:pt x="33" y="474"/>
                    <a:pt x="32" y="473"/>
                    <a:pt x="31" y="473"/>
                  </a:cubicBezTo>
                  <a:cubicBezTo>
                    <a:pt x="31" y="473"/>
                    <a:pt x="30" y="473"/>
                    <a:pt x="29" y="474"/>
                  </a:cubicBezTo>
                  <a:cubicBezTo>
                    <a:pt x="29" y="474"/>
                    <a:pt x="28" y="474"/>
                    <a:pt x="27" y="476"/>
                  </a:cubicBezTo>
                  <a:cubicBezTo>
                    <a:pt x="31" y="478"/>
                    <a:pt x="31" y="478"/>
                    <a:pt x="31" y="478"/>
                  </a:cubicBezTo>
                  <a:cubicBezTo>
                    <a:pt x="27" y="475"/>
                    <a:pt x="27" y="475"/>
                    <a:pt x="27" y="475"/>
                  </a:cubicBezTo>
                  <a:cubicBezTo>
                    <a:pt x="27" y="476"/>
                    <a:pt x="26" y="477"/>
                    <a:pt x="26" y="478"/>
                  </a:cubicBezTo>
                  <a:cubicBezTo>
                    <a:pt x="26" y="479"/>
                    <a:pt x="27" y="480"/>
                    <a:pt x="27" y="480"/>
                  </a:cubicBezTo>
                  <a:cubicBezTo>
                    <a:pt x="27" y="481"/>
                    <a:pt x="28" y="482"/>
                    <a:pt x="28" y="482"/>
                  </a:cubicBezTo>
                  <a:cubicBezTo>
                    <a:pt x="29" y="483"/>
                    <a:pt x="30" y="484"/>
                    <a:pt x="31" y="485"/>
                  </a:cubicBezTo>
                  <a:cubicBezTo>
                    <a:pt x="36" y="488"/>
                    <a:pt x="45" y="494"/>
                    <a:pt x="56" y="501"/>
                  </a:cubicBezTo>
                  <a:cubicBezTo>
                    <a:pt x="73" y="511"/>
                    <a:pt x="93" y="522"/>
                    <a:pt x="109" y="532"/>
                  </a:cubicBezTo>
                  <a:cubicBezTo>
                    <a:pt x="118" y="537"/>
                    <a:pt x="125" y="541"/>
                    <a:pt x="130" y="544"/>
                  </a:cubicBezTo>
                  <a:cubicBezTo>
                    <a:pt x="132" y="546"/>
                    <a:pt x="134" y="547"/>
                    <a:pt x="136" y="548"/>
                  </a:cubicBezTo>
                  <a:cubicBezTo>
                    <a:pt x="136" y="548"/>
                    <a:pt x="137" y="549"/>
                    <a:pt x="137" y="549"/>
                  </a:cubicBezTo>
                  <a:cubicBezTo>
                    <a:pt x="137" y="549"/>
                    <a:pt x="137" y="549"/>
                    <a:pt x="137" y="549"/>
                  </a:cubicBezTo>
                  <a:cubicBezTo>
                    <a:pt x="139" y="547"/>
                    <a:pt x="139" y="547"/>
                    <a:pt x="139" y="547"/>
                  </a:cubicBezTo>
                  <a:cubicBezTo>
                    <a:pt x="137" y="549"/>
                    <a:pt x="137" y="549"/>
                    <a:pt x="137" y="549"/>
                  </a:cubicBezTo>
                  <a:cubicBezTo>
                    <a:pt x="137" y="549"/>
                    <a:pt x="137" y="549"/>
                    <a:pt x="137" y="549"/>
                  </a:cubicBezTo>
                  <a:cubicBezTo>
                    <a:pt x="139" y="547"/>
                    <a:pt x="139" y="547"/>
                    <a:pt x="139" y="547"/>
                  </a:cubicBezTo>
                  <a:cubicBezTo>
                    <a:pt x="137" y="549"/>
                    <a:pt x="137" y="549"/>
                    <a:pt x="137" y="549"/>
                  </a:cubicBezTo>
                  <a:cubicBezTo>
                    <a:pt x="140" y="546"/>
                    <a:pt x="140" y="546"/>
                    <a:pt x="140" y="546"/>
                  </a:cubicBezTo>
                  <a:cubicBezTo>
                    <a:pt x="136" y="548"/>
                    <a:pt x="136" y="548"/>
                    <a:pt x="136" y="548"/>
                  </a:cubicBezTo>
                  <a:cubicBezTo>
                    <a:pt x="137" y="549"/>
                    <a:pt x="137" y="549"/>
                    <a:pt x="137" y="549"/>
                  </a:cubicBezTo>
                  <a:cubicBezTo>
                    <a:pt x="140" y="546"/>
                    <a:pt x="140" y="546"/>
                    <a:pt x="140" y="546"/>
                  </a:cubicBezTo>
                  <a:cubicBezTo>
                    <a:pt x="136" y="548"/>
                    <a:pt x="136" y="548"/>
                    <a:pt x="136" y="548"/>
                  </a:cubicBezTo>
                  <a:cubicBezTo>
                    <a:pt x="140" y="546"/>
                    <a:pt x="140" y="546"/>
                    <a:pt x="140" y="546"/>
                  </a:cubicBezTo>
                  <a:cubicBezTo>
                    <a:pt x="136" y="546"/>
                    <a:pt x="136" y="546"/>
                    <a:pt x="136" y="546"/>
                  </a:cubicBezTo>
                  <a:cubicBezTo>
                    <a:pt x="136" y="547"/>
                    <a:pt x="136" y="548"/>
                    <a:pt x="136" y="548"/>
                  </a:cubicBezTo>
                  <a:cubicBezTo>
                    <a:pt x="140" y="546"/>
                    <a:pt x="140" y="546"/>
                    <a:pt x="140" y="546"/>
                  </a:cubicBezTo>
                  <a:cubicBezTo>
                    <a:pt x="136" y="546"/>
                    <a:pt x="136" y="546"/>
                    <a:pt x="136" y="546"/>
                  </a:cubicBezTo>
                  <a:cubicBezTo>
                    <a:pt x="140" y="546"/>
                    <a:pt x="140" y="546"/>
                    <a:pt x="140" y="546"/>
                  </a:cubicBezTo>
                  <a:cubicBezTo>
                    <a:pt x="137" y="544"/>
                    <a:pt x="137" y="544"/>
                    <a:pt x="137" y="544"/>
                  </a:cubicBezTo>
                  <a:cubicBezTo>
                    <a:pt x="136" y="545"/>
                    <a:pt x="136" y="546"/>
                    <a:pt x="136" y="546"/>
                  </a:cubicBezTo>
                  <a:cubicBezTo>
                    <a:pt x="140" y="546"/>
                    <a:pt x="140" y="546"/>
                    <a:pt x="140" y="546"/>
                  </a:cubicBezTo>
                  <a:cubicBezTo>
                    <a:pt x="137" y="544"/>
                    <a:pt x="137" y="544"/>
                    <a:pt x="137" y="544"/>
                  </a:cubicBezTo>
                  <a:cubicBezTo>
                    <a:pt x="140" y="546"/>
                    <a:pt x="140" y="546"/>
                    <a:pt x="140" y="546"/>
                  </a:cubicBezTo>
                  <a:cubicBezTo>
                    <a:pt x="142" y="542"/>
                    <a:pt x="142" y="542"/>
                    <a:pt x="142" y="542"/>
                  </a:cubicBezTo>
                  <a:cubicBezTo>
                    <a:pt x="76" y="520"/>
                    <a:pt x="76" y="520"/>
                    <a:pt x="76" y="520"/>
                  </a:cubicBezTo>
                  <a:cubicBezTo>
                    <a:pt x="74" y="519"/>
                    <a:pt x="72" y="520"/>
                    <a:pt x="71" y="521"/>
                  </a:cubicBezTo>
                  <a:cubicBezTo>
                    <a:pt x="70" y="522"/>
                    <a:pt x="70" y="523"/>
                    <a:pt x="70" y="524"/>
                  </a:cubicBezTo>
                  <a:cubicBezTo>
                    <a:pt x="70" y="525"/>
                    <a:pt x="71" y="526"/>
                    <a:pt x="71" y="526"/>
                  </a:cubicBezTo>
                  <a:cubicBezTo>
                    <a:pt x="71" y="527"/>
                    <a:pt x="72" y="527"/>
                    <a:pt x="72" y="527"/>
                  </a:cubicBezTo>
                  <a:cubicBezTo>
                    <a:pt x="72" y="528"/>
                    <a:pt x="73" y="528"/>
                    <a:pt x="73" y="529"/>
                  </a:cubicBezTo>
                  <a:cubicBezTo>
                    <a:pt x="75" y="530"/>
                    <a:pt x="79" y="532"/>
                    <a:pt x="83" y="535"/>
                  </a:cubicBezTo>
                  <a:cubicBezTo>
                    <a:pt x="95" y="543"/>
                    <a:pt x="114" y="554"/>
                    <a:pt x="114" y="554"/>
                  </a:cubicBezTo>
                  <a:cubicBezTo>
                    <a:pt x="116" y="550"/>
                    <a:pt x="116" y="550"/>
                    <a:pt x="116" y="550"/>
                  </a:cubicBezTo>
                  <a:cubicBezTo>
                    <a:pt x="113" y="548"/>
                    <a:pt x="113" y="548"/>
                    <a:pt x="113" y="548"/>
                  </a:cubicBezTo>
                  <a:cubicBezTo>
                    <a:pt x="116" y="550"/>
                    <a:pt x="116" y="550"/>
                    <a:pt x="116" y="550"/>
                  </a:cubicBezTo>
                  <a:cubicBezTo>
                    <a:pt x="114" y="546"/>
                    <a:pt x="114" y="546"/>
                    <a:pt x="114" y="546"/>
                  </a:cubicBezTo>
                  <a:cubicBezTo>
                    <a:pt x="114" y="546"/>
                    <a:pt x="113" y="547"/>
                    <a:pt x="113" y="548"/>
                  </a:cubicBezTo>
                  <a:cubicBezTo>
                    <a:pt x="116" y="550"/>
                    <a:pt x="116" y="550"/>
                    <a:pt x="116" y="550"/>
                  </a:cubicBezTo>
                  <a:cubicBezTo>
                    <a:pt x="114" y="546"/>
                    <a:pt x="114" y="546"/>
                    <a:pt x="114" y="546"/>
                  </a:cubicBezTo>
                  <a:cubicBezTo>
                    <a:pt x="116" y="550"/>
                    <a:pt x="116" y="550"/>
                    <a:pt x="116" y="550"/>
                  </a:cubicBezTo>
                  <a:cubicBezTo>
                    <a:pt x="115" y="546"/>
                    <a:pt x="115" y="546"/>
                    <a:pt x="115" y="546"/>
                  </a:cubicBezTo>
                  <a:cubicBezTo>
                    <a:pt x="115" y="546"/>
                    <a:pt x="115" y="546"/>
                    <a:pt x="114" y="546"/>
                  </a:cubicBezTo>
                  <a:cubicBezTo>
                    <a:pt x="116" y="550"/>
                    <a:pt x="116" y="550"/>
                    <a:pt x="116" y="550"/>
                  </a:cubicBezTo>
                  <a:cubicBezTo>
                    <a:pt x="115" y="546"/>
                    <a:pt x="115" y="546"/>
                    <a:pt x="115" y="546"/>
                  </a:cubicBezTo>
                  <a:cubicBezTo>
                    <a:pt x="116" y="548"/>
                    <a:pt x="116" y="548"/>
                    <a:pt x="116" y="548"/>
                  </a:cubicBezTo>
                  <a:cubicBezTo>
                    <a:pt x="116" y="546"/>
                    <a:pt x="116" y="546"/>
                    <a:pt x="116" y="546"/>
                  </a:cubicBezTo>
                  <a:cubicBezTo>
                    <a:pt x="115" y="546"/>
                    <a:pt x="115" y="546"/>
                    <a:pt x="115" y="546"/>
                  </a:cubicBezTo>
                  <a:cubicBezTo>
                    <a:pt x="116" y="548"/>
                    <a:pt x="116" y="548"/>
                    <a:pt x="116" y="548"/>
                  </a:cubicBezTo>
                  <a:cubicBezTo>
                    <a:pt x="116" y="546"/>
                    <a:pt x="116" y="546"/>
                    <a:pt x="116" y="546"/>
                  </a:cubicBezTo>
                  <a:cubicBezTo>
                    <a:pt x="115" y="546"/>
                    <a:pt x="115" y="546"/>
                    <a:pt x="115" y="546"/>
                  </a:cubicBezTo>
                  <a:cubicBezTo>
                    <a:pt x="115" y="546"/>
                    <a:pt x="112" y="545"/>
                    <a:pt x="109" y="545"/>
                  </a:cubicBezTo>
                  <a:cubicBezTo>
                    <a:pt x="103" y="545"/>
                    <a:pt x="97" y="544"/>
                    <a:pt x="91" y="544"/>
                  </a:cubicBezTo>
                  <a:cubicBezTo>
                    <a:pt x="88" y="543"/>
                    <a:pt x="85" y="543"/>
                    <a:pt x="83" y="543"/>
                  </a:cubicBezTo>
                  <a:cubicBezTo>
                    <a:pt x="80" y="543"/>
                    <a:pt x="78" y="543"/>
                    <a:pt x="77" y="543"/>
                  </a:cubicBezTo>
                  <a:cubicBezTo>
                    <a:pt x="77" y="543"/>
                    <a:pt x="76" y="543"/>
                    <a:pt x="76" y="543"/>
                  </a:cubicBezTo>
                  <a:cubicBezTo>
                    <a:pt x="76" y="543"/>
                    <a:pt x="76" y="543"/>
                    <a:pt x="75" y="543"/>
                  </a:cubicBezTo>
                  <a:cubicBezTo>
                    <a:pt x="75" y="543"/>
                    <a:pt x="75" y="543"/>
                    <a:pt x="74" y="543"/>
                  </a:cubicBezTo>
                  <a:cubicBezTo>
                    <a:pt x="74" y="543"/>
                    <a:pt x="73" y="544"/>
                    <a:pt x="73" y="545"/>
                  </a:cubicBezTo>
                  <a:cubicBezTo>
                    <a:pt x="71" y="547"/>
                    <a:pt x="72" y="549"/>
                    <a:pt x="74" y="551"/>
                  </a:cubicBezTo>
                  <a:cubicBezTo>
                    <a:pt x="77" y="552"/>
                    <a:pt x="77" y="552"/>
                    <a:pt x="77" y="552"/>
                  </a:cubicBezTo>
                  <a:cubicBezTo>
                    <a:pt x="79" y="554"/>
                    <a:pt x="81" y="553"/>
                    <a:pt x="82" y="551"/>
                  </a:cubicBezTo>
                  <a:cubicBezTo>
                    <a:pt x="84" y="549"/>
                    <a:pt x="83" y="546"/>
                    <a:pt x="81" y="5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98" name="Freeform 130">
              <a:extLst>
                <a:ext uri="{FF2B5EF4-FFF2-40B4-BE49-F238E27FC236}">
                  <a16:creationId xmlns:a16="http://schemas.microsoft.com/office/drawing/2014/main" id="{9B5513DB-E9E7-4D2C-9E72-634263DA7D0B}"/>
                </a:ext>
              </a:extLst>
            </p:cNvPr>
            <p:cNvSpPr>
              <a:spLocks/>
            </p:cNvSpPr>
            <p:nvPr/>
          </p:nvSpPr>
          <p:spPr bwMode="auto">
            <a:xfrm>
              <a:off x="3435487" y="2124186"/>
              <a:ext cx="781050" cy="942975"/>
            </a:xfrm>
            <a:custGeom>
              <a:avLst/>
              <a:gdLst>
                <a:gd name="T0" fmla="*/ 22 w 497"/>
                <a:gd name="T1" fmla="*/ 474 h 600"/>
                <a:gd name="T2" fmla="*/ 16 w 497"/>
                <a:gd name="T3" fmla="*/ 462 h 600"/>
                <a:gd name="T4" fmla="*/ 9 w 497"/>
                <a:gd name="T5" fmla="*/ 440 h 600"/>
                <a:gd name="T6" fmla="*/ 5 w 497"/>
                <a:gd name="T7" fmla="*/ 401 h 600"/>
                <a:gd name="T8" fmla="*/ 8 w 497"/>
                <a:gd name="T9" fmla="*/ 379 h 600"/>
                <a:gd name="T10" fmla="*/ 19 w 497"/>
                <a:gd name="T11" fmla="*/ 350 h 600"/>
                <a:gd name="T12" fmla="*/ 11 w 497"/>
                <a:gd name="T13" fmla="*/ 351 h 600"/>
                <a:gd name="T14" fmla="*/ 11 w 497"/>
                <a:gd name="T15" fmla="*/ 320 h 600"/>
                <a:gd name="T16" fmla="*/ 21 w 497"/>
                <a:gd name="T17" fmla="*/ 282 h 600"/>
                <a:gd name="T18" fmla="*/ 76 w 497"/>
                <a:gd name="T19" fmla="*/ 310 h 600"/>
                <a:gd name="T20" fmla="*/ 28 w 497"/>
                <a:gd name="T21" fmla="*/ 251 h 600"/>
                <a:gd name="T22" fmla="*/ 25 w 497"/>
                <a:gd name="T23" fmla="*/ 258 h 600"/>
                <a:gd name="T24" fmla="*/ 35 w 497"/>
                <a:gd name="T25" fmla="*/ 228 h 600"/>
                <a:gd name="T26" fmla="*/ 35 w 497"/>
                <a:gd name="T27" fmla="*/ 211 h 600"/>
                <a:gd name="T28" fmla="*/ 43 w 497"/>
                <a:gd name="T29" fmla="*/ 198 h 600"/>
                <a:gd name="T30" fmla="*/ 57 w 497"/>
                <a:gd name="T31" fmla="*/ 170 h 600"/>
                <a:gd name="T32" fmla="*/ 132 w 497"/>
                <a:gd name="T33" fmla="*/ 182 h 600"/>
                <a:gd name="T34" fmla="*/ 88 w 497"/>
                <a:gd name="T35" fmla="*/ 135 h 600"/>
                <a:gd name="T36" fmla="*/ 97 w 497"/>
                <a:gd name="T37" fmla="*/ 115 h 600"/>
                <a:gd name="T38" fmla="*/ 94 w 497"/>
                <a:gd name="T39" fmla="*/ 119 h 600"/>
                <a:gd name="T40" fmla="*/ 124 w 497"/>
                <a:gd name="T41" fmla="*/ 116 h 600"/>
                <a:gd name="T42" fmla="*/ 127 w 497"/>
                <a:gd name="T43" fmla="*/ 83 h 600"/>
                <a:gd name="T44" fmla="*/ 139 w 497"/>
                <a:gd name="T45" fmla="*/ 80 h 600"/>
                <a:gd name="T46" fmla="*/ 168 w 497"/>
                <a:gd name="T47" fmla="*/ 58 h 600"/>
                <a:gd name="T48" fmla="*/ 178 w 497"/>
                <a:gd name="T49" fmla="*/ 53 h 600"/>
                <a:gd name="T50" fmla="*/ 242 w 497"/>
                <a:gd name="T51" fmla="*/ 70 h 600"/>
                <a:gd name="T52" fmla="*/ 191 w 497"/>
                <a:gd name="T53" fmla="*/ 48 h 600"/>
                <a:gd name="T54" fmla="*/ 270 w 497"/>
                <a:gd name="T55" fmla="*/ 71 h 600"/>
                <a:gd name="T56" fmla="*/ 319 w 497"/>
                <a:gd name="T57" fmla="*/ 76 h 600"/>
                <a:gd name="T58" fmla="*/ 259 w 497"/>
                <a:gd name="T59" fmla="*/ 26 h 600"/>
                <a:gd name="T60" fmla="*/ 276 w 497"/>
                <a:gd name="T61" fmla="*/ 18 h 600"/>
                <a:gd name="T62" fmla="*/ 312 w 497"/>
                <a:gd name="T63" fmla="*/ 8 h 600"/>
                <a:gd name="T64" fmla="*/ 332 w 497"/>
                <a:gd name="T65" fmla="*/ 6 h 600"/>
                <a:gd name="T66" fmla="*/ 491 w 497"/>
                <a:gd name="T67" fmla="*/ 88 h 600"/>
                <a:gd name="T68" fmla="*/ 441 w 497"/>
                <a:gd name="T69" fmla="*/ 79 h 600"/>
                <a:gd name="T70" fmla="*/ 413 w 497"/>
                <a:gd name="T71" fmla="*/ 67 h 600"/>
                <a:gd name="T72" fmla="*/ 331 w 497"/>
                <a:gd name="T73" fmla="*/ 67 h 600"/>
                <a:gd name="T74" fmla="*/ 313 w 497"/>
                <a:gd name="T75" fmla="*/ 72 h 600"/>
                <a:gd name="T76" fmla="*/ 223 w 497"/>
                <a:gd name="T77" fmla="*/ 32 h 600"/>
                <a:gd name="T78" fmla="*/ 278 w 497"/>
                <a:gd name="T79" fmla="*/ 87 h 600"/>
                <a:gd name="T80" fmla="*/ 256 w 497"/>
                <a:gd name="T81" fmla="*/ 85 h 600"/>
                <a:gd name="T82" fmla="*/ 255 w 497"/>
                <a:gd name="T83" fmla="*/ 80 h 600"/>
                <a:gd name="T84" fmla="*/ 166 w 497"/>
                <a:gd name="T85" fmla="*/ 54 h 600"/>
                <a:gd name="T86" fmla="*/ 212 w 497"/>
                <a:gd name="T87" fmla="*/ 88 h 600"/>
                <a:gd name="T88" fmla="*/ 141 w 497"/>
                <a:gd name="T89" fmla="*/ 72 h 600"/>
                <a:gd name="T90" fmla="*/ 128 w 497"/>
                <a:gd name="T91" fmla="*/ 79 h 600"/>
                <a:gd name="T92" fmla="*/ 164 w 497"/>
                <a:gd name="T93" fmla="*/ 146 h 600"/>
                <a:gd name="T94" fmla="*/ 150 w 497"/>
                <a:gd name="T95" fmla="*/ 134 h 600"/>
                <a:gd name="T96" fmla="*/ 151 w 497"/>
                <a:gd name="T97" fmla="*/ 156 h 600"/>
                <a:gd name="T98" fmla="*/ 130 w 497"/>
                <a:gd name="T99" fmla="*/ 178 h 600"/>
                <a:gd name="T100" fmla="*/ 125 w 497"/>
                <a:gd name="T101" fmla="*/ 193 h 600"/>
                <a:gd name="T102" fmla="*/ 115 w 497"/>
                <a:gd name="T103" fmla="*/ 209 h 600"/>
                <a:gd name="T104" fmla="*/ 110 w 497"/>
                <a:gd name="T105" fmla="*/ 219 h 600"/>
                <a:gd name="T106" fmla="*/ 103 w 497"/>
                <a:gd name="T107" fmla="*/ 245 h 600"/>
                <a:gd name="T108" fmla="*/ 63 w 497"/>
                <a:gd name="T109" fmla="*/ 283 h 600"/>
                <a:gd name="T110" fmla="*/ 84 w 497"/>
                <a:gd name="T111" fmla="*/ 322 h 600"/>
                <a:gd name="T112" fmla="*/ 7 w 497"/>
                <a:gd name="T113" fmla="*/ 315 h 600"/>
                <a:gd name="T114" fmla="*/ 78 w 497"/>
                <a:gd name="T115" fmla="*/ 410 h 600"/>
                <a:gd name="T116" fmla="*/ 10 w 497"/>
                <a:gd name="T117" fmla="*/ 394 h 600"/>
                <a:gd name="T118" fmla="*/ 95 w 497"/>
                <a:gd name="T119" fmla="*/ 466 h 600"/>
                <a:gd name="T120" fmla="*/ 106 w 497"/>
                <a:gd name="T121" fmla="*/ 500 h 600"/>
                <a:gd name="T122" fmla="*/ 110 w 497"/>
                <a:gd name="T123" fmla="*/ 519 h 600"/>
                <a:gd name="T124" fmla="*/ 126 w 497"/>
                <a:gd name="T125" fmla="*/ 544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97" h="600">
                  <a:moveTo>
                    <a:pt x="178" y="592"/>
                  </a:moveTo>
                  <a:cubicBezTo>
                    <a:pt x="178" y="592"/>
                    <a:pt x="176" y="590"/>
                    <a:pt x="172" y="588"/>
                  </a:cubicBezTo>
                  <a:cubicBezTo>
                    <a:pt x="157" y="579"/>
                    <a:pt x="121" y="558"/>
                    <a:pt x="88" y="538"/>
                  </a:cubicBezTo>
                  <a:cubicBezTo>
                    <a:pt x="72" y="528"/>
                    <a:pt x="57" y="519"/>
                    <a:pt x="45" y="511"/>
                  </a:cubicBezTo>
                  <a:cubicBezTo>
                    <a:pt x="40" y="508"/>
                    <a:pt x="35" y="504"/>
                    <a:pt x="32" y="502"/>
                  </a:cubicBezTo>
                  <a:cubicBezTo>
                    <a:pt x="30" y="501"/>
                    <a:pt x="29" y="500"/>
                    <a:pt x="29" y="500"/>
                  </a:cubicBezTo>
                  <a:cubicBezTo>
                    <a:pt x="28" y="499"/>
                    <a:pt x="28" y="499"/>
                    <a:pt x="28" y="499"/>
                  </a:cubicBezTo>
                  <a:cubicBezTo>
                    <a:pt x="28" y="499"/>
                    <a:pt x="28" y="499"/>
                    <a:pt x="28" y="499"/>
                  </a:cubicBezTo>
                  <a:cubicBezTo>
                    <a:pt x="28" y="499"/>
                    <a:pt x="28" y="499"/>
                    <a:pt x="28" y="499"/>
                  </a:cubicBezTo>
                  <a:cubicBezTo>
                    <a:pt x="26" y="500"/>
                    <a:pt x="26" y="500"/>
                    <a:pt x="26" y="500"/>
                  </a:cubicBezTo>
                  <a:cubicBezTo>
                    <a:pt x="28" y="499"/>
                    <a:pt x="28" y="499"/>
                    <a:pt x="28" y="499"/>
                  </a:cubicBezTo>
                  <a:cubicBezTo>
                    <a:pt x="28" y="499"/>
                    <a:pt x="28" y="499"/>
                    <a:pt x="28" y="499"/>
                  </a:cubicBezTo>
                  <a:cubicBezTo>
                    <a:pt x="26" y="500"/>
                    <a:pt x="26" y="500"/>
                    <a:pt x="26" y="500"/>
                  </a:cubicBezTo>
                  <a:cubicBezTo>
                    <a:pt x="28" y="499"/>
                    <a:pt x="28" y="499"/>
                    <a:pt x="28" y="499"/>
                  </a:cubicBezTo>
                  <a:cubicBezTo>
                    <a:pt x="25" y="501"/>
                    <a:pt x="25" y="501"/>
                    <a:pt x="25" y="501"/>
                  </a:cubicBezTo>
                  <a:cubicBezTo>
                    <a:pt x="29" y="501"/>
                    <a:pt x="29" y="501"/>
                    <a:pt x="29" y="501"/>
                  </a:cubicBezTo>
                  <a:cubicBezTo>
                    <a:pt x="29" y="500"/>
                    <a:pt x="28" y="500"/>
                    <a:pt x="28" y="499"/>
                  </a:cubicBezTo>
                  <a:cubicBezTo>
                    <a:pt x="25" y="501"/>
                    <a:pt x="25" y="501"/>
                    <a:pt x="25" y="501"/>
                  </a:cubicBezTo>
                  <a:cubicBezTo>
                    <a:pt x="29" y="501"/>
                    <a:pt x="29" y="501"/>
                    <a:pt x="29" y="501"/>
                  </a:cubicBezTo>
                  <a:cubicBezTo>
                    <a:pt x="25" y="501"/>
                    <a:pt x="25" y="501"/>
                    <a:pt x="25" y="501"/>
                  </a:cubicBezTo>
                  <a:cubicBezTo>
                    <a:pt x="28" y="503"/>
                    <a:pt x="28" y="503"/>
                    <a:pt x="28" y="503"/>
                  </a:cubicBezTo>
                  <a:cubicBezTo>
                    <a:pt x="29" y="502"/>
                    <a:pt x="29" y="502"/>
                    <a:pt x="29" y="501"/>
                  </a:cubicBezTo>
                  <a:cubicBezTo>
                    <a:pt x="25" y="501"/>
                    <a:pt x="25" y="501"/>
                    <a:pt x="25" y="501"/>
                  </a:cubicBezTo>
                  <a:cubicBezTo>
                    <a:pt x="28" y="503"/>
                    <a:pt x="28" y="503"/>
                    <a:pt x="28" y="503"/>
                  </a:cubicBezTo>
                  <a:cubicBezTo>
                    <a:pt x="24" y="501"/>
                    <a:pt x="24" y="501"/>
                    <a:pt x="24" y="501"/>
                  </a:cubicBezTo>
                  <a:cubicBezTo>
                    <a:pt x="23" y="505"/>
                    <a:pt x="23" y="505"/>
                    <a:pt x="23" y="505"/>
                  </a:cubicBezTo>
                  <a:cubicBezTo>
                    <a:pt x="23" y="505"/>
                    <a:pt x="47" y="516"/>
                    <a:pt x="72" y="528"/>
                  </a:cubicBezTo>
                  <a:cubicBezTo>
                    <a:pt x="85" y="533"/>
                    <a:pt x="98" y="539"/>
                    <a:pt x="108" y="543"/>
                  </a:cubicBezTo>
                  <a:cubicBezTo>
                    <a:pt x="113" y="545"/>
                    <a:pt x="118" y="547"/>
                    <a:pt x="121" y="549"/>
                  </a:cubicBezTo>
                  <a:cubicBezTo>
                    <a:pt x="123" y="549"/>
                    <a:pt x="124" y="550"/>
                    <a:pt x="126" y="550"/>
                  </a:cubicBezTo>
                  <a:cubicBezTo>
                    <a:pt x="126" y="550"/>
                    <a:pt x="127" y="550"/>
                    <a:pt x="127" y="551"/>
                  </a:cubicBezTo>
                  <a:cubicBezTo>
                    <a:pt x="128" y="551"/>
                    <a:pt x="128" y="551"/>
                    <a:pt x="129" y="551"/>
                  </a:cubicBezTo>
                  <a:cubicBezTo>
                    <a:pt x="130" y="551"/>
                    <a:pt x="130" y="551"/>
                    <a:pt x="131" y="551"/>
                  </a:cubicBezTo>
                  <a:cubicBezTo>
                    <a:pt x="131" y="550"/>
                    <a:pt x="131" y="550"/>
                    <a:pt x="132" y="550"/>
                  </a:cubicBezTo>
                  <a:cubicBezTo>
                    <a:pt x="132" y="550"/>
                    <a:pt x="133" y="549"/>
                    <a:pt x="133" y="549"/>
                  </a:cubicBezTo>
                  <a:cubicBezTo>
                    <a:pt x="134" y="548"/>
                    <a:pt x="134" y="547"/>
                    <a:pt x="134" y="546"/>
                  </a:cubicBezTo>
                  <a:cubicBezTo>
                    <a:pt x="134" y="545"/>
                    <a:pt x="133" y="545"/>
                    <a:pt x="133" y="544"/>
                  </a:cubicBezTo>
                  <a:cubicBezTo>
                    <a:pt x="133" y="544"/>
                    <a:pt x="133" y="544"/>
                    <a:pt x="133" y="543"/>
                  </a:cubicBezTo>
                  <a:cubicBezTo>
                    <a:pt x="132" y="543"/>
                    <a:pt x="132" y="543"/>
                    <a:pt x="132" y="543"/>
                  </a:cubicBezTo>
                  <a:cubicBezTo>
                    <a:pt x="131" y="542"/>
                    <a:pt x="131" y="542"/>
                    <a:pt x="131" y="542"/>
                  </a:cubicBezTo>
                  <a:cubicBezTo>
                    <a:pt x="130" y="542"/>
                    <a:pt x="128" y="540"/>
                    <a:pt x="124" y="538"/>
                  </a:cubicBezTo>
                  <a:cubicBezTo>
                    <a:pt x="99" y="522"/>
                    <a:pt x="22" y="474"/>
                    <a:pt x="22" y="474"/>
                  </a:cubicBezTo>
                  <a:cubicBezTo>
                    <a:pt x="20" y="478"/>
                    <a:pt x="20" y="478"/>
                    <a:pt x="20" y="478"/>
                  </a:cubicBezTo>
                  <a:cubicBezTo>
                    <a:pt x="18" y="482"/>
                    <a:pt x="18" y="482"/>
                    <a:pt x="18" y="482"/>
                  </a:cubicBezTo>
                  <a:cubicBezTo>
                    <a:pt x="113" y="523"/>
                    <a:pt x="113" y="523"/>
                    <a:pt x="113" y="523"/>
                  </a:cubicBezTo>
                  <a:cubicBezTo>
                    <a:pt x="115" y="524"/>
                    <a:pt x="117" y="523"/>
                    <a:pt x="118" y="521"/>
                  </a:cubicBezTo>
                  <a:cubicBezTo>
                    <a:pt x="119" y="520"/>
                    <a:pt x="119" y="520"/>
                    <a:pt x="119" y="519"/>
                  </a:cubicBezTo>
                  <a:cubicBezTo>
                    <a:pt x="119" y="518"/>
                    <a:pt x="118" y="517"/>
                    <a:pt x="118" y="517"/>
                  </a:cubicBezTo>
                  <a:cubicBezTo>
                    <a:pt x="118" y="516"/>
                    <a:pt x="117" y="515"/>
                    <a:pt x="117" y="515"/>
                  </a:cubicBezTo>
                  <a:cubicBezTo>
                    <a:pt x="116" y="514"/>
                    <a:pt x="115" y="513"/>
                    <a:pt x="114" y="513"/>
                  </a:cubicBezTo>
                  <a:cubicBezTo>
                    <a:pt x="110" y="509"/>
                    <a:pt x="102" y="504"/>
                    <a:pt x="92" y="498"/>
                  </a:cubicBezTo>
                  <a:cubicBezTo>
                    <a:pt x="77" y="489"/>
                    <a:pt x="59" y="479"/>
                    <a:pt x="44" y="470"/>
                  </a:cubicBezTo>
                  <a:cubicBezTo>
                    <a:pt x="37" y="466"/>
                    <a:pt x="30" y="462"/>
                    <a:pt x="26" y="459"/>
                  </a:cubicBezTo>
                  <a:cubicBezTo>
                    <a:pt x="24" y="458"/>
                    <a:pt x="22" y="456"/>
                    <a:pt x="21" y="456"/>
                  </a:cubicBezTo>
                  <a:cubicBezTo>
                    <a:pt x="20" y="455"/>
                    <a:pt x="20" y="455"/>
                    <a:pt x="19" y="455"/>
                  </a:cubicBezTo>
                  <a:cubicBezTo>
                    <a:pt x="19" y="455"/>
                    <a:pt x="19" y="455"/>
                    <a:pt x="19" y="455"/>
                  </a:cubicBezTo>
                  <a:cubicBezTo>
                    <a:pt x="18" y="456"/>
                    <a:pt x="18" y="456"/>
                    <a:pt x="18" y="456"/>
                  </a:cubicBezTo>
                  <a:cubicBezTo>
                    <a:pt x="20" y="455"/>
                    <a:pt x="20" y="455"/>
                    <a:pt x="20" y="455"/>
                  </a:cubicBezTo>
                  <a:cubicBezTo>
                    <a:pt x="19" y="455"/>
                    <a:pt x="19" y="455"/>
                    <a:pt x="19" y="455"/>
                  </a:cubicBezTo>
                  <a:cubicBezTo>
                    <a:pt x="18" y="456"/>
                    <a:pt x="18" y="456"/>
                    <a:pt x="18" y="456"/>
                  </a:cubicBezTo>
                  <a:cubicBezTo>
                    <a:pt x="20" y="455"/>
                    <a:pt x="20" y="455"/>
                    <a:pt x="20" y="455"/>
                  </a:cubicBezTo>
                  <a:cubicBezTo>
                    <a:pt x="17" y="457"/>
                    <a:pt x="17" y="457"/>
                    <a:pt x="17" y="457"/>
                  </a:cubicBezTo>
                  <a:cubicBezTo>
                    <a:pt x="20" y="456"/>
                    <a:pt x="20" y="456"/>
                    <a:pt x="20" y="456"/>
                  </a:cubicBezTo>
                  <a:cubicBezTo>
                    <a:pt x="20" y="455"/>
                    <a:pt x="20" y="455"/>
                    <a:pt x="20" y="455"/>
                  </a:cubicBezTo>
                  <a:cubicBezTo>
                    <a:pt x="17" y="457"/>
                    <a:pt x="17" y="457"/>
                    <a:pt x="17" y="457"/>
                  </a:cubicBezTo>
                  <a:cubicBezTo>
                    <a:pt x="20" y="456"/>
                    <a:pt x="20" y="456"/>
                    <a:pt x="20" y="456"/>
                  </a:cubicBezTo>
                  <a:cubicBezTo>
                    <a:pt x="16" y="458"/>
                    <a:pt x="16" y="458"/>
                    <a:pt x="16" y="458"/>
                  </a:cubicBezTo>
                  <a:cubicBezTo>
                    <a:pt x="21" y="458"/>
                    <a:pt x="21" y="458"/>
                    <a:pt x="21" y="458"/>
                  </a:cubicBezTo>
                  <a:cubicBezTo>
                    <a:pt x="21" y="456"/>
                    <a:pt x="20" y="456"/>
                    <a:pt x="20" y="456"/>
                  </a:cubicBezTo>
                  <a:cubicBezTo>
                    <a:pt x="16" y="458"/>
                    <a:pt x="16" y="458"/>
                    <a:pt x="16" y="458"/>
                  </a:cubicBezTo>
                  <a:cubicBezTo>
                    <a:pt x="21" y="458"/>
                    <a:pt x="21" y="458"/>
                    <a:pt x="21" y="458"/>
                  </a:cubicBezTo>
                  <a:cubicBezTo>
                    <a:pt x="16" y="458"/>
                    <a:pt x="16" y="458"/>
                    <a:pt x="16" y="458"/>
                  </a:cubicBezTo>
                  <a:cubicBezTo>
                    <a:pt x="20" y="460"/>
                    <a:pt x="20" y="460"/>
                    <a:pt x="20" y="460"/>
                  </a:cubicBezTo>
                  <a:cubicBezTo>
                    <a:pt x="20" y="459"/>
                    <a:pt x="21" y="458"/>
                    <a:pt x="21" y="458"/>
                  </a:cubicBezTo>
                  <a:cubicBezTo>
                    <a:pt x="16" y="458"/>
                    <a:pt x="16" y="458"/>
                    <a:pt x="16" y="458"/>
                  </a:cubicBezTo>
                  <a:cubicBezTo>
                    <a:pt x="20" y="460"/>
                    <a:pt x="20" y="460"/>
                    <a:pt x="20" y="460"/>
                  </a:cubicBezTo>
                  <a:cubicBezTo>
                    <a:pt x="20" y="460"/>
                    <a:pt x="20" y="460"/>
                    <a:pt x="20" y="460"/>
                  </a:cubicBezTo>
                  <a:cubicBezTo>
                    <a:pt x="16" y="458"/>
                    <a:pt x="16" y="458"/>
                    <a:pt x="16" y="458"/>
                  </a:cubicBezTo>
                  <a:cubicBezTo>
                    <a:pt x="18" y="462"/>
                    <a:pt x="18" y="462"/>
                    <a:pt x="18" y="462"/>
                  </a:cubicBezTo>
                  <a:cubicBezTo>
                    <a:pt x="18" y="462"/>
                    <a:pt x="19" y="461"/>
                    <a:pt x="20" y="460"/>
                  </a:cubicBezTo>
                  <a:cubicBezTo>
                    <a:pt x="16" y="458"/>
                    <a:pt x="16" y="458"/>
                    <a:pt x="16" y="458"/>
                  </a:cubicBezTo>
                  <a:cubicBezTo>
                    <a:pt x="18" y="462"/>
                    <a:pt x="18" y="462"/>
                    <a:pt x="18" y="462"/>
                  </a:cubicBezTo>
                  <a:cubicBezTo>
                    <a:pt x="16" y="458"/>
                    <a:pt x="16" y="458"/>
                    <a:pt x="16" y="458"/>
                  </a:cubicBezTo>
                  <a:cubicBezTo>
                    <a:pt x="16" y="462"/>
                    <a:pt x="16" y="462"/>
                    <a:pt x="16" y="462"/>
                  </a:cubicBezTo>
                  <a:cubicBezTo>
                    <a:pt x="17" y="462"/>
                    <a:pt x="17" y="462"/>
                    <a:pt x="18" y="462"/>
                  </a:cubicBezTo>
                  <a:cubicBezTo>
                    <a:pt x="16" y="458"/>
                    <a:pt x="16" y="458"/>
                    <a:pt x="16" y="458"/>
                  </a:cubicBezTo>
                  <a:cubicBezTo>
                    <a:pt x="16" y="462"/>
                    <a:pt x="16" y="462"/>
                    <a:pt x="16" y="462"/>
                  </a:cubicBezTo>
                  <a:cubicBezTo>
                    <a:pt x="16" y="459"/>
                    <a:pt x="16" y="459"/>
                    <a:pt x="16" y="459"/>
                  </a:cubicBezTo>
                  <a:cubicBezTo>
                    <a:pt x="16" y="462"/>
                    <a:pt x="16" y="462"/>
                    <a:pt x="16" y="462"/>
                  </a:cubicBezTo>
                  <a:cubicBezTo>
                    <a:pt x="16" y="462"/>
                    <a:pt x="16" y="462"/>
                    <a:pt x="16" y="462"/>
                  </a:cubicBezTo>
                  <a:cubicBezTo>
                    <a:pt x="16" y="459"/>
                    <a:pt x="16" y="459"/>
                    <a:pt x="16" y="459"/>
                  </a:cubicBezTo>
                  <a:cubicBezTo>
                    <a:pt x="16" y="462"/>
                    <a:pt x="16" y="462"/>
                    <a:pt x="16" y="462"/>
                  </a:cubicBezTo>
                  <a:cubicBezTo>
                    <a:pt x="16" y="461"/>
                    <a:pt x="16" y="461"/>
                    <a:pt x="16" y="461"/>
                  </a:cubicBezTo>
                  <a:cubicBezTo>
                    <a:pt x="16" y="462"/>
                    <a:pt x="16" y="462"/>
                    <a:pt x="16" y="462"/>
                  </a:cubicBezTo>
                  <a:cubicBezTo>
                    <a:pt x="16" y="462"/>
                    <a:pt x="16" y="462"/>
                    <a:pt x="16" y="462"/>
                  </a:cubicBezTo>
                  <a:cubicBezTo>
                    <a:pt x="16" y="461"/>
                    <a:pt x="16" y="461"/>
                    <a:pt x="16" y="461"/>
                  </a:cubicBezTo>
                  <a:cubicBezTo>
                    <a:pt x="16" y="462"/>
                    <a:pt x="16" y="462"/>
                    <a:pt x="16" y="462"/>
                  </a:cubicBezTo>
                  <a:cubicBezTo>
                    <a:pt x="16" y="462"/>
                    <a:pt x="16" y="462"/>
                    <a:pt x="17" y="462"/>
                  </a:cubicBezTo>
                  <a:cubicBezTo>
                    <a:pt x="20" y="464"/>
                    <a:pt x="27" y="467"/>
                    <a:pt x="36" y="471"/>
                  </a:cubicBezTo>
                  <a:cubicBezTo>
                    <a:pt x="48" y="478"/>
                    <a:pt x="64" y="486"/>
                    <a:pt x="78" y="493"/>
                  </a:cubicBezTo>
                  <a:cubicBezTo>
                    <a:pt x="84" y="496"/>
                    <a:pt x="90" y="499"/>
                    <a:pt x="95" y="501"/>
                  </a:cubicBezTo>
                  <a:cubicBezTo>
                    <a:pt x="98" y="502"/>
                    <a:pt x="100" y="503"/>
                    <a:pt x="101" y="504"/>
                  </a:cubicBezTo>
                  <a:cubicBezTo>
                    <a:pt x="102" y="504"/>
                    <a:pt x="103" y="504"/>
                    <a:pt x="104" y="505"/>
                  </a:cubicBezTo>
                  <a:cubicBezTo>
                    <a:pt x="104" y="505"/>
                    <a:pt x="105" y="505"/>
                    <a:pt x="106" y="505"/>
                  </a:cubicBezTo>
                  <a:cubicBezTo>
                    <a:pt x="106" y="505"/>
                    <a:pt x="107" y="505"/>
                    <a:pt x="108" y="505"/>
                  </a:cubicBezTo>
                  <a:cubicBezTo>
                    <a:pt x="108" y="505"/>
                    <a:pt x="109" y="504"/>
                    <a:pt x="110" y="503"/>
                  </a:cubicBezTo>
                  <a:cubicBezTo>
                    <a:pt x="110" y="503"/>
                    <a:pt x="110" y="503"/>
                    <a:pt x="110" y="503"/>
                  </a:cubicBezTo>
                  <a:cubicBezTo>
                    <a:pt x="111" y="502"/>
                    <a:pt x="111" y="501"/>
                    <a:pt x="111" y="501"/>
                  </a:cubicBezTo>
                  <a:cubicBezTo>
                    <a:pt x="111" y="499"/>
                    <a:pt x="110" y="499"/>
                    <a:pt x="110" y="498"/>
                  </a:cubicBezTo>
                  <a:cubicBezTo>
                    <a:pt x="109" y="497"/>
                    <a:pt x="109" y="497"/>
                    <a:pt x="109" y="497"/>
                  </a:cubicBezTo>
                  <a:cubicBezTo>
                    <a:pt x="108" y="496"/>
                    <a:pt x="107" y="495"/>
                    <a:pt x="106" y="494"/>
                  </a:cubicBezTo>
                  <a:cubicBezTo>
                    <a:pt x="102" y="491"/>
                    <a:pt x="94" y="486"/>
                    <a:pt x="84" y="480"/>
                  </a:cubicBezTo>
                  <a:cubicBezTo>
                    <a:pt x="55" y="462"/>
                    <a:pt x="12" y="436"/>
                    <a:pt x="12" y="436"/>
                  </a:cubicBezTo>
                  <a:cubicBezTo>
                    <a:pt x="9" y="440"/>
                    <a:pt x="9" y="440"/>
                    <a:pt x="9" y="440"/>
                  </a:cubicBezTo>
                  <a:cubicBezTo>
                    <a:pt x="13" y="442"/>
                    <a:pt x="13" y="442"/>
                    <a:pt x="13" y="442"/>
                  </a:cubicBezTo>
                  <a:cubicBezTo>
                    <a:pt x="9" y="440"/>
                    <a:pt x="9" y="440"/>
                    <a:pt x="9" y="440"/>
                  </a:cubicBezTo>
                  <a:cubicBezTo>
                    <a:pt x="12" y="444"/>
                    <a:pt x="12" y="444"/>
                    <a:pt x="12" y="444"/>
                  </a:cubicBezTo>
                  <a:cubicBezTo>
                    <a:pt x="12" y="443"/>
                    <a:pt x="13" y="443"/>
                    <a:pt x="13" y="442"/>
                  </a:cubicBezTo>
                  <a:cubicBezTo>
                    <a:pt x="9" y="440"/>
                    <a:pt x="9" y="440"/>
                    <a:pt x="9" y="440"/>
                  </a:cubicBezTo>
                  <a:cubicBezTo>
                    <a:pt x="12" y="444"/>
                    <a:pt x="12" y="444"/>
                    <a:pt x="12" y="444"/>
                  </a:cubicBezTo>
                  <a:cubicBezTo>
                    <a:pt x="9" y="440"/>
                    <a:pt x="9" y="440"/>
                    <a:pt x="9" y="440"/>
                  </a:cubicBezTo>
                  <a:cubicBezTo>
                    <a:pt x="9" y="444"/>
                    <a:pt x="9" y="444"/>
                    <a:pt x="9" y="444"/>
                  </a:cubicBezTo>
                  <a:cubicBezTo>
                    <a:pt x="10" y="444"/>
                    <a:pt x="10" y="444"/>
                    <a:pt x="12" y="444"/>
                  </a:cubicBezTo>
                  <a:cubicBezTo>
                    <a:pt x="9" y="440"/>
                    <a:pt x="9" y="440"/>
                    <a:pt x="9" y="440"/>
                  </a:cubicBezTo>
                  <a:cubicBezTo>
                    <a:pt x="9" y="444"/>
                    <a:pt x="9" y="444"/>
                    <a:pt x="9" y="444"/>
                  </a:cubicBezTo>
                  <a:cubicBezTo>
                    <a:pt x="9" y="440"/>
                    <a:pt x="9" y="440"/>
                    <a:pt x="9" y="440"/>
                  </a:cubicBezTo>
                  <a:cubicBezTo>
                    <a:pt x="9" y="444"/>
                    <a:pt x="9" y="444"/>
                    <a:pt x="9" y="444"/>
                  </a:cubicBezTo>
                  <a:cubicBezTo>
                    <a:pt x="9" y="444"/>
                    <a:pt x="9" y="444"/>
                    <a:pt x="9" y="444"/>
                  </a:cubicBezTo>
                  <a:cubicBezTo>
                    <a:pt x="9" y="440"/>
                    <a:pt x="9" y="440"/>
                    <a:pt x="9" y="440"/>
                  </a:cubicBezTo>
                  <a:cubicBezTo>
                    <a:pt x="9" y="444"/>
                    <a:pt x="9" y="444"/>
                    <a:pt x="9" y="444"/>
                  </a:cubicBezTo>
                  <a:cubicBezTo>
                    <a:pt x="9" y="442"/>
                    <a:pt x="9" y="442"/>
                    <a:pt x="9" y="442"/>
                  </a:cubicBezTo>
                  <a:cubicBezTo>
                    <a:pt x="9" y="444"/>
                    <a:pt x="9" y="444"/>
                    <a:pt x="9" y="444"/>
                  </a:cubicBezTo>
                  <a:cubicBezTo>
                    <a:pt x="9" y="444"/>
                    <a:pt x="9" y="444"/>
                    <a:pt x="9" y="444"/>
                  </a:cubicBezTo>
                  <a:cubicBezTo>
                    <a:pt x="9" y="442"/>
                    <a:pt x="9" y="442"/>
                    <a:pt x="9" y="442"/>
                  </a:cubicBezTo>
                  <a:cubicBezTo>
                    <a:pt x="9" y="444"/>
                    <a:pt x="9" y="444"/>
                    <a:pt x="9" y="444"/>
                  </a:cubicBezTo>
                  <a:cubicBezTo>
                    <a:pt x="9" y="444"/>
                    <a:pt x="9" y="444"/>
                    <a:pt x="10" y="445"/>
                  </a:cubicBezTo>
                  <a:cubicBezTo>
                    <a:pt x="16" y="447"/>
                    <a:pt x="37" y="454"/>
                    <a:pt x="56" y="461"/>
                  </a:cubicBezTo>
                  <a:cubicBezTo>
                    <a:pt x="65" y="465"/>
                    <a:pt x="74" y="468"/>
                    <a:pt x="81" y="470"/>
                  </a:cubicBezTo>
                  <a:cubicBezTo>
                    <a:pt x="88" y="473"/>
                    <a:pt x="92" y="474"/>
                    <a:pt x="92" y="474"/>
                  </a:cubicBezTo>
                  <a:cubicBezTo>
                    <a:pt x="94" y="475"/>
                    <a:pt x="96" y="474"/>
                    <a:pt x="97" y="472"/>
                  </a:cubicBezTo>
                  <a:cubicBezTo>
                    <a:pt x="98" y="470"/>
                    <a:pt x="98" y="468"/>
                    <a:pt x="96" y="467"/>
                  </a:cubicBezTo>
                  <a:cubicBezTo>
                    <a:pt x="52" y="439"/>
                    <a:pt x="52" y="439"/>
                    <a:pt x="52" y="439"/>
                  </a:cubicBezTo>
                  <a:cubicBezTo>
                    <a:pt x="86" y="452"/>
                    <a:pt x="86" y="452"/>
                    <a:pt x="86" y="452"/>
                  </a:cubicBezTo>
                  <a:cubicBezTo>
                    <a:pt x="88" y="453"/>
                    <a:pt x="90" y="452"/>
                    <a:pt x="91" y="451"/>
                  </a:cubicBezTo>
                  <a:cubicBezTo>
                    <a:pt x="92" y="450"/>
                    <a:pt x="92" y="449"/>
                    <a:pt x="92" y="448"/>
                  </a:cubicBezTo>
                  <a:cubicBezTo>
                    <a:pt x="92" y="447"/>
                    <a:pt x="92" y="447"/>
                    <a:pt x="92" y="447"/>
                  </a:cubicBezTo>
                  <a:cubicBezTo>
                    <a:pt x="91" y="446"/>
                    <a:pt x="91" y="446"/>
                    <a:pt x="91" y="445"/>
                  </a:cubicBezTo>
                  <a:cubicBezTo>
                    <a:pt x="91" y="445"/>
                    <a:pt x="90" y="445"/>
                    <a:pt x="90" y="444"/>
                  </a:cubicBezTo>
                  <a:cubicBezTo>
                    <a:pt x="89" y="443"/>
                    <a:pt x="86" y="442"/>
                    <a:pt x="84" y="440"/>
                  </a:cubicBezTo>
                  <a:cubicBezTo>
                    <a:pt x="74" y="433"/>
                    <a:pt x="55" y="422"/>
                    <a:pt x="38" y="411"/>
                  </a:cubicBezTo>
                  <a:cubicBezTo>
                    <a:pt x="21" y="401"/>
                    <a:pt x="7" y="393"/>
                    <a:pt x="7" y="393"/>
                  </a:cubicBezTo>
                  <a:cubicBezTo>
                    <a:pt x="5" y="396"/>
                    <a:pt x="5" y="396"/>
                    <a:pt x="5" y="396"/>
                  </a:cubicBezTo>
                  <a:cubicBezTo>
                    <a:pt x="8" y="399"/>
                    <a:pt x="8" y="399"/>
                    <a:pt x="8" y="399"/>
                  </a:cubicBezTo>
                  <a:cubicBezTo>
                    <a:pt x="5" y="396"/>
                    <a:pt x="5" y="396"/>
                    <a:pt x="5" y="396"/>
                  </a:cubicBezTo>
                  <a:cubicBezTo>
                    <a:pt x="7" y="400"/>
                    <a:pt x="7" y="400"/>
                    <a:pt x="7" y="400"/>
                  </a:cubicBezTo>
                  <a:cubicBezTo>
                    <a:pt x="7" y="400"/>
                    <a:pt x="8" y="399"/>
                    <a:pt x="8" y="399"/>
                  </a:cubicBezTo>
                  <a:cubicBezTo>
                    <a:pt x="5" y="396"/>
                    <a:pt x="5" y="396"/>
                    <a:pt x="5" y="396"/>
                  </a:cubicBezTo>
                  <a:cubicBezTo>
                    <a:pt x="7" y="400"/>
                    <a:pt x="7" y="400"/>
                    <a:pt x="7" y="400"/>
                  </a:cubicBezTo>
                  <a:cubicBezTo>
                    <a:pt x="5" y="396"/>
                    <a:pt x="5" y="396"/>
                    <a:pt x="5" y="396"/>
                  </a:cubicBezTo>
                  <a:cubicBezTo>
                    <a:pt x="6" y="401"/>
                    <a:pt x="6" y="401"/>
                    <a:pt x="6" y="401"/>
                  </a:cubicBezTo>
                  <a:cubicBezTo>
                    <a:pt x="6" y="401"/>
                    <a:pt x="6" y="401"/>
                    <a:pt x="7" y="400"/>
                  </a:cubicBezTo>
                  <a:cubicBezTo>
                    <a:pt x="5" y="396"/>
                    <a:pt x="5" y="396"/>
                    <a:pt x="5" y="396"/>
                  </a:cubicBezTo>
                  <a:cubicBezTo>
                    <a:pt x="6" y="401"/>
                    <a:pt x="6" y="401"/>
                    <a:pt x="6" y="401"/>
                  </a:cubicBezTo>
                  <a:cubicBezTo>
                    <a:pt x="5" y="397"/>
                    <a:pt x="5" y="397"/>
                    <a:pt x="5" y="397"/>
                  </a:cubicBezTo>
                  <a:cubicBezTo>
                    <a:pt x="5" y="401"/>
                    <a:pt x="5" y="401"/>
                    <a:pt x="5" y="401"/>
                  </a:cubicBezTo>
                  <a:cubicBezTo>
                    <a:pt x="6" y="401"/>
                    <a:pt x="6" y="401"/>
                    <a:pt x="6" y="401"/>
                  </a:cubicBezTo>
                  <a:cubicBezTo>
                    <a:pt x="5" y="397"/>
                    <a:pt x="5" y="397"/>
                    <a:pt x="5" y="397"/>
                  </a:cubicBezTo>
                  <a:cubicBezTo>
                    <a:pt x="5" y="401"/>
                    <a:pt x="5" y="401"/>
                    <a:pt x="5" y="401"/>
                  </a:cubicBezTo>
                  <a:cubicBezTo>
                    <a:pt x="5" y="397"/>
                    <a:pt x="5" y="397"/>
                    <a:pt x="5" y="397"/>
                  </a:cubicBezTo>
                  <a:cubicBezTo>
                    <a:pt x="4" y="401"/>
                    <a:pt x="4" y="401"/>
                    <a:pt x="4" y="401"/>
                  </a:cubicBezTo>
                  <a:cubicBezTo>
                    <a:pt x="4" y="401"/>
                    <a:pt x="4" y="401"/>
                    <a:pt x="5" y="401"/>
                  </a:cubicBezTo>
                  <a:cubicBezTo>
                    <a:pt x="5" y="397"/>
                    <a:pt x="5" y="397"/>
                    <a:pt x="5" y="397"/>
                  </a:cubicBezTo>
                  <a:cubicBezTo>
                    <a:pt x="4" y="401"/>
                    <a:pt x="4" y="401"/>
                    <a:pt x="4" y="401"/>
                  </a:cubicBezTo>
                  <a:cubicBezTo>
                    <a:pt x="4" y="400"/>
                    <a:pt x="4" y="400"/>
                    <a:pt x="4" y="400"/>
                  </a:cubicBezTo>
                  <a:cubicBezTo>
                    <a:pt x="4" y="401"/>
                    <a:pt x="4" y="401"/>
                    <a:pt x="4" y="401"/>
                  </a:cubicBezTo>
                  <a:cubicBezTo>
                    <a:pt x="4" y="401"/>
                    <a:pt x="4" y="401"/>
                    <a:pt x="4" y="401"/>
                  </a:cubicBezTo>
                  <a:cubicBezTo>
                    <a:pt x="4" y="400"/>
                    <a:pt x="4" y="400"/>
                    <a:pt x="4" y="400"/>
                  </a:cubicBezTo>
                  <a:cubicBezTo>
                    <a:pt x="4" y="401"/>
                    <a:pt x="4" y="401"/>
                    <a:pt x="4" y="401"/>
                  </a:cubicBezTo>
                  <a:cubicBezTo>
                    <a:pt x="4" y="401"/>
                    <a:pt x="5" y="401"/>
                    <a:pt x="5" y="401"/>
                  </a:cubicBezTo>
                  <a:cubicBezTo>
                    <a:pt x="11" y="403"/>
                    <a:pt x="31" y="411"/>
                    <a:pt x="50" y="418"/>
                  </a:cubicBezTo>
                  <a:cubicBezTo>
                    <a:pt x="59" y="422"/>
                    <a:pt x="67" y="425"/>
                    <a:pt x="74" y="428"/>
                  </a:cubicBezTo>
                  <a:cubicBezTo>
                    <a:pt x="80" y="430"/>
                    <a:pt x="85" y="432"/>
                    <a:pt x="85" y="432"/>
                  </a:cubicBezTo>
                  <a:cubicBezTo>
                    <a:pt x="87" y="433"/>
                    <a:pt x="89" y="432"/>
                    <a:pt x="90" y="430"/>
                  </a:cubicBezTo>
                  <a:cubicBezTo>
                    <a:pt x="91" y="428"/>
                    <a:pt x="90" y="425"/>
                    <a:pt x="88" y="424"/>
                  </a:cubicBezTo>
                  <a:cubicBezTo>
                    <a:pt x="88" y="424"/>
                    <a:pt x="83" y="421"/>
                    <a:pt x="76" y="416"/>
                  </a:cubicBezTo>
                  <a:cubicBezTo>
                    <a:pt x="64" y="409"/>
                    <a:pt x="47" y="399"/>
                    <a:pt x="33" y="390"/>
                  </a:cubicBezTo>
                  <a:cubicBezTo>
                    <a:pt x="26" y="386"/>
                    <a:pt x="19" y="382"/>
                    <a:pt x="15" y="379"/>
                  </a:cubicBezTo>
                  <a:cubicBezTo>
                    <a:pt x="12" y="377"/>
                    <a:pt x="10" y="376"/>
                    <a:pt x="9" y="375"/>
                  </a:cubicBezTo>
                  <a:cubicBezTo>
                    <a:pt x="9" y="375"/>
                    <a:pt x="8" y="374"/>
                    <a:pt x="8" y="374"/>
                  </a:cubicBezTo>
                  <a:cubicBezTo>
                    <a:pt x="8" y="374"/>
                    <a:pt x="8" y="374"/>
                    <a:pt x="8" y="374"/>
                  </a:cubicBezTo>
                  <a:cubicBezTo>
                    <a:pt x="6" y="376"/>
                    <a:pt x="6" y="376"/>
                    <a:pt x="6" y="376"/>
                  </a:cubicBezTo>
                  <a:cubicBezTo>
                    <a:pt x="8" y="374"/>
                    <a:pt x="8" y="374"/>
                    <a:pt x="8" y="374"/>
                  </a:cubicBezTo>
                  <a:cubicBezTo>
                    <a:pt x="8" y="374"/>
                    <a:pt x="8" y="374"/>
                    <a:pt x="8" y="374"/>
                  </a:cubicBezTo>
                  <a:cubicBezTo>
                    <a:pt x="6" y="376"/>
                    <a:pt x="6" y="376"/>
                    <a:pt x="6" y="376"/>
                  </a:cubicBezTo>
                  <a:cubicBezTo>
                    <a:pt x="8" y="374"/>
                    <a:pt x="8" y="374"/>
                    <a:pt x="8" y="374"/>
                  </a:cubicBezTo>
                  <a:cubicBezTo>
                    <a:pt x="5" y="377"/>
                    <a:pt x="5" y="377"/>
                    <a:pt x="5" y="377"/>
                  </a:cubicBezTo>
                  <a:cubicBezTo>
                    <a:pt x="9" y="375"/>
                    <a:pt x="9" y="375"/>
                    <a:pt x="9" y="375"/>
                  </a:cubicBezTo>
                  <a:cubicBezTo>
                    <a:pt x="8" y="374"/>
                    <a:pt x="8" y="374"/>
                    <a:pt x="8" y="374"/>
                  </a:cubicBezTo>
                  <a:cubicBezTo>
                    <a:pt x="5" y="377"/>
                    <a:pt x="5" y="377"/>
                    <a:pt x="5" y="377"/>
                  </a:cubicBezTo>
                  <a:cubicBezTo>
                    <a:pt x="9" y="375"/>
                    <a:pt x="9" y="375"/>
                    <a:pt x="9" y="375"/>
                  </a:cubicBezTo>
                  <a:cubicBezTo>
                    <a:pt x="5" y="377"/>
                    <a:pt x="5" y="377"/>
                    <a:pt x="5" y="377"/>
                  </a:cubicBezTo>
                  <a:cubicBezTo>
                    <a:pt x="9" y="377"/>
                    <a:pt x="9" y="377"/>
                    <a:pt x="9" y="377"/>
                  </a:cubicBezTo>
                  <a:cubicBezTo>
                    <a:pt x="9" y="376"/>
                    <a:pt x="9" y="375"/>
                    <a:pt x="9" y="375"/>
                  </a:cubicBezTo>
                  <a:cubicBezTo>
                    <a:pt x="5" y="377"/>
                    <a:pt x="5" y="377"/>
                    <a:pt x="5" y="377"/>
                  </a:cubicBezTo>
                  <a:cubicBezTo>
                    <a:pt x="9" y="377"/>
                    <a:pt x="9" y="377"/>
                    <a:pt x="9" y="377"/>
                  </a:cubicBezTo>
                  <a:cubicBezTo>
                    <a:pt x="5" y="377"/>
                    <a:pt x="5" y="377"/>
                    <a:pt x="5" y="377"/>
                  </a:cubicBezTo>
                  <a:cubicBezTo>
                    <a:pt x="8" y="379"/>
                    <a:pt x="8" y="379"/>
                    <a:pt x="8" y="379"/>
                  </a:cubicBezTo>
                  <a:cubicBezTo>
                    <a:pt x="9" y="378"/>
                    <a:pt x="9" y="377"/>
                    <a:pt x="9" y="377"/>
                  </a:cubicBezTo>
                  <a:cubicBezTo>
                    <a:pt x="5" y="377"/>
                    <a:pt x="5" y="377"/>
                    <a:pt x="5" y="377"/>
                  </a:cubicBezTo>
                  <a:cubicBezTo>
                    <a:pt x="8" y="379"/>
                    <a:pt x="8" y="379"/>
                    <a:pt x="8" y="379"/>
                  </a:cubicBezTo>
                  <a:cubicBezTo>
                    <a:pt x="5" y="377"/>
                    <a:pt x="5" y="377"/>
                    <a:pt x="5" y="377"/>
                  </a:cubicBezTo>
                  <a:cubicBezTo>
                    <a:pt x="3" y="381"/>
                    <a:pt x="3" y="381"/>
                    <a:pt x="3" y="381"/>
                  </a:cubicBezTo>
                  <a:cubicBezTo>
                    <a:pt x="79" y="411"/>
                    <a:pt x="79" y="411"/>
                    <a:pt x="79" y="411"/>
                  </a:cubicBezTo>
                  <a:cubicBezTo>
                    <a:pt x="81" y="412"/>
                    <a:pt x="84" y="411"/>
                    <a:pt x="85" y="410"/>
                  </a:cubicBezTo>
                  <a:cubicBezTo>
                    <a:pt x="85" y="409"/>
                    <a:pt x="85" y="408"/>
                    <a:pt x="85" y="407"/>
                  </a:cubicBezTo>
                  <a:cubicBezTo>
                    <a:pt x="85" y="406"/>
                    <a:pt x="85" y="405"/>
                    <a:pt x="85" y="405"/>
                  </a:cubicBezTo>
                  <a:cubicBezTo>
                    <a:pt x="84" y="404"/>
                    <a:pt x="84" y="404"/>
                    <a:pt x="84" y="404"/>
                  </a:cubicBezTo>
                  <a:cubicBezTo>
                    <a:pt x="83" y="403"/>
                    <a:pt x="83" y="403"/>
                    <a:pt x="83" y="403"/>
                  </a:cubicBezTo>
                  <a:cubicBezTo>
                    <a:pt x="82" y="402"/>
                    <a:pt x="80" y="401"/>
                    <a:pt x="78" y="400"/>
                  </a:cubicBezTo>
                  <a:cubicBezTo>
                    <a:pt x="60" y="388"/>
                    <a:pt x="10" y="358"/>
                    <a:pt x="10" y="358"/>
                  </a:cubicBezTo>
                  <a:cubicBezTo>
                    <a:pt x="8" y="362"/>
                    <a:pt x="8" y="362"/>
                    <a:pt x="8" y="362"/>
                  </a:cubicBezTo>
                  <a:cubicBezTo>
                    <a:pt x="11" y="364"/>
                    <a:pt x="11" y="364"/>
                    <a:pt x="11" y="364"/>
                  </a:cubicBezTo>
                  <a:cubicBezTo>
                    <a:pt x="8" y="362"/>
                    <a:pt x="8" y="362"/>
                    <a:pt x="8" y="362"/>
                  </a:cubicBezTo>
                  <a:cubicBezTo>
                    <a:pt x="10" y="365"/>
                    <a:pt x="10" y="365"/>
                    <a:pt x="10" y="365"/>
                  </a:cubicBezTo>
                  <a:cubicBezTo>
                    <a:pt x="11" y="365"/>
                    <a:pt x="11" y="364"/>
                    <a:pt x="11" y="364"/>
                  </a:cubicBezTo>
                  <a:cubicBezTo>
                    <a:pt x="8" y="362"/>
                    <a:pt x="8" y="362"/>
                    <a:pt x="8" y="362"/>
                  </a:cubicBezTo>
                  <a:cubicBezTo>
                    <a:pt x="10" y="365"/>
                    <a:pt x="10" y="365"/>
                    <a:pt x="10" y="365"/>
                  </a:cubicBezTo>
                  <a:cubicBezTo>
                    <a:pt x="8" y="362"/>
                    <a:pt x="8" y="362"/>
                    <a:pt x="8" y="362"/>
                  </a:cubicBezTo>
                  <a:cubicBezTo>
                    <a:pt x="9" y="366"/>
                    <a:pt x="9" y="366"/>
                    <a:pt x="9" y="366"/>
                  </a:cubicBezTo>
                  <a:cubicBezTo>
                    <a:pt x="9" y="366"/>
                    <a:pt x="10" y="366"/>
                    <a:pt x="10" y="365"/>
                  </a:cubicBezTo>
                  <a:cubicBezTo>
                    <a:pt x="8" y="362"/>
                    <a:pt x="8" y="362"/>
                    <a:pt x="8" y="362"/>
                  </a:cubicBezTo>
                  <a:cubicBezTo>
                    <a:pt x="9" y="366"/>
                    <a:pt x="9" y="366"/>
                    <a:pt x="9" y="366"/>
                  </a:cubicBezTo>
                  <a:cubicBezTo>
                    <a:pt x="8" y="362"/>
                    <a:pt x="8" y="362"/>
                    <a:pt x="8" y="362"/>
                  </a:cubicBezTo>
                  <a:cubicBezTo>
                    <a:pt x="8" y="366"/>
                    <a:pt x="8" y="366"/>
                    <a:pt x="8" y="366"/>
                  </a:cubicBezTo>
                  <a:cubicBezTo>
                    <a:pt x="9" y="366"/>
                    <a:pt x="9" y="366"/>
                    <a:pt x="9" y="366"/>
                  </a:cubicBezTo>
                  <a:cubicBezTo>
                    <a:pt x="8" y="362"/>
                    <a:pt x="8" y="362"/>
                    <a:pt x="8" y="362"/>
                  </a:cubicBezTo>
                  <a:cubicBezTo>
                    <a:pt x="8" y="366"/>
                    <a:pt x="8" y="366"/>
                    <a:pt x="8" y="366"/>
                  </a:cubicBezTo>
                  <a:cubicBezTo>
                    <a:pt x="8" y="364"/>
                    <a:pt x="8" y="364"/>
                    <a:pt x="8" y="364"/>
                  </a:cubicBezTo>
                  <a:cubicBezTo>
                    <a:pt x="8" y="366"/>
                    <a:pt x="8" y="366"/>
                    <a:pt x="8" y="366"/>
                  </a:cubicBezTo>
                  <a:cubicBezTo>
                    <a:pt x="8" y="366"/>
                    <a:pt x="8" y="366"/>
                    <a:pt x="8" y="366"/>
                  </a:cubicBezTo>
                  <a:cubicBezTo>
                    <a:pt x="8" y="364"/>
                    <a:pt x="8" y="364"/>
                    <a:pt x="8" y="364"/>
                  </a:cubicBezTo>
                  <a:cubicBezTo>
                    <a:pt x="8" y="366"/>
                    <a:pt x="8" y="366"/>
                    <a:pt x="8" y="366"/>
                  </a:cubicBezTo>
                  <a:cubicBezTo>
                    <a:pt x="8" y="366"/>
                    <a:pt x="8" y="366"/>
                    <a:pt x="8" y="366"/>
                  </a:cubicBezTo>
                  <a:cubicBezTo>
                    <a:pt x="9" y="366"/>
                    <a:pt x="11" y="367"/>
                    <a:pt x="14" y="368"/>
                  </a:cubicBezTo>
                  <a:cubicBezTo>
                    <a:pt x="23" y="371"/>
                    <a:pt x="40" y="379"/>
                    <a:pt x="54" y="385"/>
                  </a:cubicBezTo>
                  <a:cubicBezTo>
                    <a:pt x="61" y="389"/>
                    <a:pt x="67" y="392"/>
                    <a:pt x="72" y="394"/>
                  </a:cubicBezTo>
                  <a:cubicBezTo>
                    <a:pt x="77" y="396"/>
                    <a:pt x="80" y="397"/>
                    <a:pt x="80" y="397"/>
                  </a:cubicBezTo>
                  <a:cubicBezTo>
                    <a:pt x="82" y="398"/>
                    <a:pt x="84" y="398"/>
                    <a:pt x="85" y="396"/>
                  </a:cubicBezTo>
                  <a:cubicBezTo>
                    <a:pt x="86" y="394"/>
                    <a:pt x="86" y="391"/>
                    <a:pt x="84" y="390"/>
                  </a:cubicBezTo>
                  <a:cubicBezTo>
                    <a:pt x="84" y="390"/>
                    <a:pt x="79" y="387"/>
                    <a:pt x="73" y="383"/>
                  </a:cubicBezTo>
                  <a:cubicBezTo>
                    <a:pt x="63" y="377"/>
                    <a:pt x="48" y="368"/>
                    <a:pt x="35" y="360"/>
                  </a:cubicBezTo>
                  <a:cubicBezTo>
                    <a:pt x="29" y="356"/>
                    <a:pt x="23" y="352"/>
                    <a:pt x="19" y="350"/>
                  </a:cubicBezTo>
                  <a:cubicBezTo>
                    <a:pt x="17" y="349"/>
                    <a:pt x="16" y="348"/>
                    <a:pt x="15" y="347"/>
                  </a:cubicBezTo>
                  <a:cubicBezTo>
                    <a:pt x="14" y="346"/>
                    <a:pt x="14" y="346"/>
                    <a:pt x="13" y="346"/>
                  </a:cubicBezTo>
                  <a:cubicBezTo>
                    <a:pt x="13" y="346"/>
                    <a:pt x="13" y="346"/>
                    <a:pt x="13" y="346"/>
                  </a:cubicBezTo>
                  <a:cubicBezTo>
                    <a:pt x="13" y="346"/>
                    <a:pt x="13" y="346"/>
                    <a:pt x="13" y="346"/>
                  </a:cubicBezTo>
                  <a:cubicBezTo>
                    <a:pt x="12" y="348"/>
                    <a:pt x="12" y="348"/>
                    <a:pt x="12" y="348"/>
                  </a:cubicBezTo>
                  <a:cubicBezTo>
                    <a:pt x="13" y="346"/>
                    <a:pt x="13" y="346"/>
                    <a:pt x="13" y="346"/>
                  </a:cubicBezTo>
                  <a:cubicBezTo>
                    <a:pt x="13" y="346"/>
                    <a:pt x="13" y="346"/>
                    <a:pt x="13" y="346"/>
                  </a:cubicBezTo>
                  <a:cubicBezTo>
                    <a:pt x="12" y="348"/>
                    <a:pt x="12" y="348"/>
                    <a:pt x="12" y="348"/>
                  </a:cubicBezTo>
                  <a:cubicBezTo>
                    <a:pt x="13" y="346"/>
                    <a:pt x="13" y="346"/>
                    <a:pt x="13" y="346"/>
                  </a:cubicBezTo>
                  <a:cubicBezTo>
                    <a:pt x="11" y="349"/>
                    <a:pt x="11" y="349"/>
                    <a:pt x="11" y="349"/>
                  </a:cubicBezTo>
                  <a:cubicBezTo>
                    <a:pt x="14" y="346"/>
                    <a:pt x="14" y="346"/>
                    <a:pt x="14" y="346"/>
                  </a:cubicBezTo>
                  <a:cubicBezTo>
                    <a:pt x="13" y="346"/>
                    <a:pt x="13" y="346"/>
                    <a:pt x="13" y="346"/>
                  </a:cubicBezTo>
                  <a:cubicBezTo>
                    <a:pt x="11" y="349"/>
                    <a:pt x="11" y="349"/>
                    <a:pt x="11" y="349"/>
                  </a:cubicBezTo>
                  <a:cubicBezTo>
                    <a:pt x="14" y="346"/>
                    <a:pt x="14" y="346"/>
                    <a:pt x="14" y="346"/>
                  </a:cubicBezTo>
                  <a:cubicBezTo>
                    <a:pt x="11" y="349"/>
                    <a:pt x="11" y="349"/>
                    <a:pt x="11" y="349"/>
                  </a:cubicBezTo>
                  <a:cubicBezTo>
                    <a:pt x="14" y="347"/>
                    <a:pt x="14" y="347"/>
                    <a:pt x="14" y="347"/>
                  </a:cubicBezTo>
                  <a:cubicBezTo>
                    <a:pt x="14" y="346"/>
                    <a:pt x="14" y="346"/>
                    <a:pt x="14" y="346"/>
                  </a:cubicBezTo>
                  <a:cubicBezTo>
                    <a:pt x="11" y="349"/>
                    <a:pt x="11" y="349"/>
                    <a:pt x="11" y="349"/>
                  </a:cubicBezTo>
                  <a:cubicBezTo>
                    <a:pt x="14" y="347"/>
                    <a:pt x="14" y="347"/>
                    <a:pt x="14" y="347"/>
                  </a:cubicBezTo>
                  <a:cubicBezTo>
                    <a:pt x="11" y="349"/>
                    <a:pt x="11" y="349"/>
                    <a:pt x="11" y="349"/>
                  </a:cubicBezTo>
                  <a:cubicBezTo>
                    <a:pt x="15" y="349"/>
                    <a:pt x="15" y="349"/>
                    <a:pt x="15" y="349"/>
                  </a:cubicBezTo>
                  <a:cubicBezTo>
                    <a:pt x="15" y="348"/>
                    <a:pt x="14" y="347"/>
                    <a:pt x="14" y="347"/>
                  </a:cubicBezTo>
                  <a:cubicBezTo>
                    <a:pt x="11" y="349"/>
                    <a:pt x="11" y="349"/>
                    <a:pt x="11" y="349"/>
                  </a:cubicBezTo>
                  <a:cubicBezTo>
                    <a:pt x="15" y="349"/>
                    <a:pt x="15" y="349"/>
                    <a:pt x="15" y="349"/>
                  </a:cubicBezTo>
                  <a:cubicBezTo>
                    <a:pt x="11" y="349"/>
                    <a:pt x="11" y="349"/>
                    <a:pt x="11" y="349"/>
                  </a:cubicBezTo>
                  <a:cubicBezTo>
                    <a:pt x="14" y="351"/>
                    <a:pt x="14" y="351"/>
                    <a:pt x="14" y="351"/>
                  </a:cubicBezTo>
                  <a:cubicBezTo>
                    <a:pt x="11" y="349"/>
                    <a:pt x="11" y="349"/>
                    <a:pt x="11" y="349"/>
                  </a:cubicBezTo>
                  <a:cubicBezTo>
                    <a:pt x="13" y="353"/>
                    <a:pt x="13" y="353"/>
                    <a:pt x="13" y="353"/>
                  </a:cubicBezTo>
                  <a:cubicBezTo>
                    <a:pt x="13" y="353"/>
                    <a:pt x="14" y="352"/>
                    <a:pt x="14" y="351"/>
                  </a:cubicBezTo>
                  <a:cubicBezTo>
                    <a:pt x="11" y="349"/>
                    <a:pt x="11" y="349"/>
                    <a:pt x="11" y="349"/>
                  </a:cubicBezTo>
                  <a:cubicBezTo>
                    <a:pt x="13" y="353"/>
                    <a:pt x="13" y="353"/>
                    <a:pt x="13" y="353"/>
                  </a:cubicBezTo>
                  <a:cubicBezTo>
                    <a:pt x="11" y="349"/>
                    <a:pt x="11" y="349"/>
                    <a:pt x="11" y="349"/>
                  </a:cubicBezTo>
                  <a:cubicBezTo>
                    <a:pt x="11" y="353"/>
                    <a:pt x="11" y="353"/>
                    <a:pt x="11" y="353"/>
                  </a:cubicBezTo>
                  <a:cubicBezTo>
                    <a:pt x="12" y="353"/>
                    <a:pt x="12" y="353"/>
                    <a:pt x="13" y="353"/>
                  </a:cubicBezTo>
                  <a:cubicBezTo>
                    <a:pt x="11" y="349"/>
                    <a:pt x="11" y="349"/>
                    <a:pt x="11" y="349"/>
                  </a:cubicBezTo>
                  <a:cubicBezTo>
                    <a:pt x="11" y="353"/>
                    <a:pt x="11" y="353"/>
                    <a:pt x="11" y="353"/>
                  </a:cubicBezTo>
                  <a:cubicBezTo>
                    <a:pt x="11" y="350"/>
                    <a:pt x="11" y="350"/>
                    <a:pt x="11" y="350"/>
                  </a:cubicBezTo>
                  <a:cubicBezTo>
                    <a:pt x="11" y="353"/>
                    <a:pt x="11" y="353"/>
                    <a:pt x="11" y="353"/>
                  </a:cubicBezTo>
                  <a:cubicBezTo>
                    <a:pt x="11" y="353"/>
                    <a:pt x="11" y="353"/>
                    <a:pt x="11" y="353"/>
                  </a:cubicBezTo>
                  <a:cubicBezTo>
                    <a:pt x="11" y="350"/>
                    <a:pt x="11" y="350"/>
                    <a:pt x="11" y="350"/>
                  </a:cubicBezTo>
                  <a:cubicBezTo>
                    <a:pt x="11" y="353"/>
                    <a:pt x="11" y="353"/>
                    <a:pt x="11" y="353"/>
                  </a:cubicBezTo>
                  <a:cubicBezTo>
                    <a:pt x="11" y="351"/>
                    <a:pt x="11" y="351"/>
                    <a:pt x="11" y="351"/>
                  </a:cubicBezTo>
                  <a:cubicBezTo>
                    <a:pt x="10" y="353"/>
                    <a:pt x="10" y="353"/>
                    <a:pt x="10" y="353"/>
                  </a:cubicBezTo>
                  <a:cubicBezTo>
                    <a:pt x="11" y="353"/>
                    <a:pt x="11" y="353"/>
                    <a:pt x="11" y="353"/>
                  </a:cubicBezTo>
                  <a:cubicBezTo>
                    <a:pt x="11" y="351"/>
                    <a:pt x="11" y="351"/>
                    <a:pt x="11" y="351"/>
                  </a:cubicBezTo>
                  <a:cubicBezTo>
                    <a:pt x="10" y="353"/>
                    <a:pt x="10" y="353"/>
                    <a:pt x="10" y="353"/>
                  </a:cubicBezTo>
                  <a:cubicBezTo>
                    <a:pt x="10" y="353"/>
                    <a:pt x="10" y="353"/>
                    <a:pt x="10" y="353"/>
                  </a:cubicBezTo>
                  <a:cubicBezTo>
                    <a:pt x="10" y="353"/>
                    <a:pt x="10" y="353"/>
                    <a:pt x="10" y="353"/>
                  </a:cubicBezTo>
                  <a:cubicBezTo>
                    <a:pt x="10" y="353"/>
                    <a:pt x="10" y="353"/>
                    <a:pt x="10" y="353"/>
                  </a:cubicBezTo>
                  <a:cubicBezTo>
                    <a:pt x="10" y="353"/>
                    <a:pt x="10" y="353"/>
                    <a:pt x="10" y="353"/>
                  </a:cubicBezTo>
                  <a:cubicBezTo>
                    <a:pt x="10" y="353"/>
                    <a:pt x="10" y="353"/>
                    <a:pt x="10" y="353"/>
                  </a:cubicBezTo>
                  <a:cubicBezTo>
                    <a:pt x="10" y="353"/>
                    <a:pt x="11" y="354"/>
                    <a:pt x="12" y="354"/>
                  </a:cubicBezTo>
                  <a:cubicBezTo>
                    <a:pt x="15" y="355"/>
                    <a:pt x="20" y="357"/>
                    <a:pt x="27" y="360"/>
                  </a:cubicBezTo>
                  <a:cubicBezTo>
                    <a:pt x="38" y="364"/>
                    <a:pt x="50" y="369"/>
                    <a:pt x="61" y="374"/>
                  </a:cubicBezTo>
                  <a:cubicBezTo>
                    <a:pt x="66" y="376"/>
                    <a:pt x="70" y="378"/>
                    <a:pt x="74" y="379"/>
                  </a:cubicBezTo>
                  <a:cubicBezTo>
                    <a:pt x="77" y="380"/>
                    <a:pt x="79" y="381"/>
                    <a:pt x="79" y="381"/>
                  </a:cubicBezTo>
                  <a:cubicBezTo>
                    <a:pt x="81" y="382"/>
                    <a:pt x="83" y="381"/>
                    <a:pt x="84" y="379"/>
                  </a:cubicBezTo>
                  <a:cubicBezTo>
                    <a:pt x="85" y="377"/>
                    <a:pt x="85" y="375"/>
                    <a:pt x="83" y="374"/>
                  </a:cubicBezTo>
                  <a:cubicBezTo>
                    <a:pt x="49" y="353"/>
                    <a:pt x="49" y="353"/>
                    <a:pt x="49" y="353"/>
                  </a:cubicBezTo>
                  <a:cubicBezTo>
                    <a:pt x="77" y="363"/>
                    <a:pt x="77" y="363"/>
                    <a:pt x="77" y="363"/>
                  </a:cubicBezTo>
                  <a:cubicBezTo>
                    <a:pt x="79" y="364"/>
                    <a:pt x="81" y="363"/>
                    <a:pt x="82" y="361"/>
                  </a:cubicBezTo>
                  <a:cubicBezTo>
                    <a:pt x="83" y="359"/>
                    <a:pt x="83" y="357"/>
                    <a:pt x="81" y="356"/>
                  </a:cubicBezTo>
                  <a:cubicBezTo>
                    <a:pt x="13" y="314"/>
                    <a:pt x="13" y="314"/>
                    <a:pt x="13" y="314"/>
                  </a:cubicBezTo>
                  <a:cubicBezTo>
                    <a:pt x="11" y="317"/>
                    <a:pt x="11" y="317"/>
                    <a:pt x="11" y="317"/>
                  </a:cubicBezTo>
                  <a:cubicBezTo>
                    <a:pt x="14" y="319"/>
                    <a:pt x="14" y="319"/>
                    <a:pt x="14" y="319"/>
                  </a:cubicBezTo>
                  <a:cubicBezTo>
                    <a:pt x="11" y="317"/>
                    <a:pt x="11" y="317"/>
                    <a:pt x="11" y="317"/>
                  </a:cubicBezTo>
                  <a:cubicBezTo>
                    <a:pt x="13" y="321"/>
                    <a:pt x="13" y="321"/>
                    <a:pt x="13" y="321"/>
                  </a:cubicBezTo>
                  <a:cubicBezTo>
                    <a:pt x="13" y="321"/>
                    <a:pt x="14" y="320"/>
                    <a:pt x="14" y="319"/>
                  </a:cubicBezTo>
                  <a:cubicBezTo>
                    <a:pt x="11" y="317"/>
                    <a:pt x="11" y="317"/>
                    <a:pt x="11" y="317"/>
                  </a:cubicBezTo>
                  <a:cubicBezTo>
                    <a:pt x="13" y="321"/>
                    <a:pt x="13" y="321"/>
                    <a:pt x="13" y="321"/>
                  </a:cubicBezTo>
                  <a:cubicBezTo>
                    <a:pt x="11" y="318"/>
                    <a:pt x="11" y="318"/>
                    <a:pt x="11" y="318"/>
                  </a:cubicBezTo>
                  <a:cubicBezTo>
                    <a:pt x="12" y="321"/>
                    <a:pt x="12" y="321"/>
                    <a:pt x="12" y="321"/>
                  </a:cubicBezTo>
                  <a:cubicBezTo>
                    <a:pt x="12" y="321"/>
                    <a:pt x="12" y="321"/>
                    <a:pt x="13" y="321"/>
                  </a:cubicBezTo>
                  <a:cubicBezTo>
                    <a:pt x="11" y="318"/>
                    <a:pt x="11" y="318"/>
                    <a:pt x="11" y="318"/>
                  </a:cubicBezTo>
                  <a:cubicBezTo>
                    <a:pt x="12" y="321"/>
                    <a:pt x="12" y="321"/>
                    <a:pt x="12" y="321"/>
                  </a:cubicBezTo>
                  <a:cubicBezTo>
                    <a:pt x="11" y="319"/>
                    <a:pt x="11" y="319"/>
                    <a:pt x="11" y="319"/>
                  </a:cubicBezTo>
                  <a:cubicBezTo>
                    <a:pt x="11" y="321"/>
                    <a:pt x="11" y="321"/>
                    <a:pt x="11" y="321"/>
                  </a:cubicBezTo>
                  <a:cubicBezTo>
                    <a:pt x="12" y="321"/>
                    <a:pt x="12" y="321"/>
                    <a:pt x="12" y="321"/>
                  </a:cubicBezTo>
                  <a:cubicBezTo>
                    <a:pt x="11" y="319"/>
                    <a:pt x="11" y="319"/>
                    <a:pt x="11" y="319"/>
                  </a:cubicBezTo>
                  <a:cubicBezTo>
                    <a:pt x="11" y="321"/>
                    <a:pt x="11" y="321"/>
                    <a:pt x="11" y="321"/>
                  </a:cubicBezTo>
                  <a:cubicBezTo>
                    <a:pt x="11" y="320"/>
                    <a:pt x="11" y="320"/>
                    <a:pt x="11" y="320"/>
                  </a:cubicBezTo>
                  <a:cubicBezTo>
                    <a:pt x="11" y="321"/>
                    <a:pt x="11" y="321"/>
                    <a:pt x="11" y="321"/>
                  </a:cubicBezTo>
                  <a:cubicBezTo>
                    <a:pt x="11" y="321"/>
                    <a:pt x="11" y="321"/>
                    <a:pt x="11" y="321"/>
                  </a:cubicBezTo>
                  <a:cubicBezTo>
                    <a:pt x="11" y="320"/>
                    <a:pt x="11" y="320"/>
                    <a:pt x="11" y="320"/>
                  </a:cubicBezTo>
                  <a:cubicBezTo>
                    <a:pt x="11" y="321"/>
                    <a:pt x="11" y="321"/>
                    <a:pt x="11" y="321"/>
                  </a:cubicBezTo>
                  <a:cubicBezTo>
                    <a:pt x="11" y="321"/>
                    <a:pt x="12" y="321"/>
                    <a:pt x="12" y="322"/>
                  </a:cubicBezTo>
                  <a:cubicBezTo>
                    <a:pt x="15" y="322"/>
                    <a:pt x="21" y="324"/>
                    <a:pt x="28" y="326"/>
                  </a:cubicBezTo>
                  <a:cubicBezTo>
                    <a:pt x="38" y="329"/>
                    <a:pt x="51" y="333"/>
                    <a:pt x="62" y="337"/>
                  </a:cubicBezTo>
                  <a:cubicBezTo>
                    <a:pt x="67" y="339"/>
                    <a:pt x="71" y="340"/>
                    <a:pt x="74" y="341"/>
                  </a:cubicBezTo>
                  <a:cubicBezTo>
                    <a:pt x="76" y="342"/>
                    <a:pt x="77" y="342"/>
                    <a:pt x="78" y="343"/>
                  </a:cubicBezTo>
                  <a:cubicBezTo>
                    <a:pt x="79" y="343"/>
                    <a:pt x="79" y="343"/>
                    <a:pt x="79" y="343"/>
                  </a:cubicBezTo>
                  <a:cubicBezTo>
                    <a:pt x="80" y="343"/>
                    <a:pt x="80" y="343"/>
                    <a:pt x="80" y="343"/>
                  </a:cubicBezTo>
                  <a:cubicBezTo>
                    <a:pt x="80" y="343"/>
                    <a:pt x="80" y="343"/>
                    <a:pt x="80" y="343"/>
                  </a:cubicBezTo>
                  <a:cubicBezTo>
                    <a:pt x="80" y="343"/>
                    <a:pt x="80" y="343"/>
                    <a:pt x="80" y="343"/>
                  </a:cubicBezTo>
                  <a:cubicBezTo>
                    <a:pt x="80" y="343"/>
                    <a:pt x="80" y="343"/>
                    <a:pt x="80" y="343"/>
                  </a:cubicBezTo>
                  <a:cubicBezTo>
                    <a:pt x="80" y="343"/>
                    <a:pt x="81" y="343"/>
                    <a:pt x="81" y="343"/>
                  </a:cubicBezTo>
                  <a:cubicBezTo>
                    <a:pt x="83" y="343"/>
                    <a:pt x="85" y="342"/>
                    <a:pt x="85" y="340"/>
                  </a:cubicBezTo>
                  <a:cubicBezTo>
                    <a:pt x="86" y="338"/>
                    <a:pt x="85" y="336"/>
                    <a:pt x="83" y="335"/>
                  </a:cubicBezTo>
                  <a:cubicBezTo>
                    <a:pt x="14" y="292"/>
                    <a:pt x="14" y="292"/>
                    <a:pt x="14" y="292"/>
                  </a:cubicBezTo>
                  <a:cubicBezTo>
                    <a:pt x="12" y="296"/>
                    <a:pt x="12" y="296"/>
                    <a:pt x="12" y="296"/>
                  </a:cubicBezTo>
                  <a:cubicBezTo>
                    <a:pt x="10" y="299"/>
                    <a:pt x="10" y="299"/>
                    <a:pt x="10" y="299"/>
                  </a:cubicBezTo>
                  <a:cubicBezTo>
                    <a:pt x="10" y="299"/>
                    <a:pt x="28" y="307"/>
                    <a:pt x="45" y="315"/>
                  </a:cubicBezTo>
                  <a:cubicBezTo>
                    <a:pt x="54" y="319"/>
                    <a:pt x="63" y="323"/>
                    <a:pt x="70" y="326"/>
                  </a:cubicBezTo>
                  <a:cubicBezTo>
                    <a:pt x="74" y="327"/>
                    <a:pt x="77" y="328"/>
                    <a:pt x="79" y="329"/>
                  </a:cubicBezTo>
                  <a:cubicBezTo>
                    <a:pt x="80" y="329"/>
                    <a:pt x="81" y="330"/>
                    <a:pt x="82" y="330"/>
                  </a:cubicBezTo>
                  <a:cubicBezTo>
                    <a:pt x="82" y="330"/>
                    <a:pt x="82" y="330"/>
                    <a:pt x="82" y="330"/>
                  </a:cubicBezTo>
                  <a:cubicBezTo>
                    <a:pt x="83" y="331"/>
                    <a:pt x="83" y="331"/>
                    <a:pt x="83" y="331"/>
                  </a:cubicBezTo>
                  <a:cubicBezTo>
                    <a:pt x="83" y="331"/>
                    <a:pt x="83" y="331"/>
                    <a:pt x="84" y="331"/>
                  </a:cubicBezTo>
                  <a:cubicBezTo>
                    <a:pt x="84" y="331"/>
                    <a:pt x="85" y="331"/>
                    <a:pt x="85" y="331"/>
                  </a:cubicBezTo>
                  <a:cubicBezTo>
                    <a:pt x="86" y="330"/>
                    <a:pt x="87" y="330"/>
                    <a:pt x="88" y="329"/>
                  </a:cubicBezTo>
                  <a:cubicBezTo>
                    <a:pt x="88" y="328"/>
                    <a:pt x="89" y="327"/>
                    <a:pt x="88" y="326"/>
                  </a:cubicBezTo>
                  <a:cubicBezTo>
                    <a:pt x="88" y="324"/>
                    <a:pt x="87" y="323"/>
                    <a:pt x="86" y="323"/>
                  </a:cubicBezTo>
                  <a:cubicBezTo>
                    <a:pt x="86" y="323"/>
                    <a:pt x="82" y="320"/>
                    <a:pt x="76" y="316"/>
                  </a:cubicBezTo>
                  <a:cubicBezTo>
                    <a:pt x="67" y="311"/>
                    <a:pt x="53" y="302"/>
                    <a:pt x="41" y="295"/>
                  </a:cubicBezTo>
                  <a:cubicBezTo>
                    <a:pt x="35" y="291"/>
                    <a:pt x="30" y="288"/>
                    <a:pt x="26" y="286"/>
                  </a:cubicBezTo>
                  <a:cubicBezTo>
                    <a:pt x="24" y="284"/>
                    <a:pt x="23" y="283"/>
                    <a:pt x="22" y="283"/>
                  </a:cubicBezTo>
                  <a:cubicBezTo>
                    <a:pt x="21" y="282"/>
                    <a:pt x="21" y="282"/>
                    <a:pt x="21" y="282"/>
                  </a:cubicBezTo>
                  <a:cubicBezTo>
                    <a:pt x="21" y="282"/>
                    <a:pt x="21" y="282"/>
                    <a:pt x="21" y="282"/>
                  </a:cubicBezTo>
                  <a:cubicBezTo>
                    <a:pt x="19" y="284"/>
                    <a:pt x="19" y="284"/>
                    <a:pt x="19" y="284"/>
                  </a:cubicBezTo>
                  <a:cubicBezTo>
                    <a:pt x="21" y="282"/>
                    <a:pt x="21" y="282"/>
                    <a:pt x="21" y="282"/>
                  </a:cubicBezTo>
                  <a:cubicBezTo>
                    <a:pt x="21" y="282"/>
                    <a:pt x="21" y="282"/>
                    <a:pt x="21" y="282"/>
                  </a:cubicBezTo>
                  <a:cubicBezTo>
                    <a:pt x="19" y="284"/>
                    <a:pt x="19" y="284"/>
                    <a:pt x="19" y="284"/>
                  </a:cubicBezTo>
                  <a:cubicBezTo>
                    <a:pt x="21" y="282"/>
                    <a:pt x="21" y="282"/>
                    <a:pt x="21" y="282"/>
                  </a:cubicBezTo>
                  <a:cubicBezTo>
                    <a:pt x="18" y="285"/>
                    <a:pt x="18" y="285"/>
                    <a:pt x="18" y="285"/>
                  </a:cubicBezTo>
                  <a:cubicBezTo>
                    <a:pt x="21" y="283"/>
                    <a:pt x="21" y="283"/>
                    <a:pt x="21" y="283"/>
                  </a:cubicBezTo>
                  <a:cubicBezTo>
                    <a:pt x="21" y="282"/>
                    <a:pt x="21" y="282"/>
                    <a:pt x="21" y="282"/>
                  </a:cubicBezTo>
                  <a:cubicBezTo>
                    <a:pt x="18" y="285"/>
                    <a:pt x="18" y="285"/>
                    <a:pt x="18" y="285"/>
                  </a:cubicBezTo>
                  <a:cubicBezTo>
                    <a:pt x="21" y="283"/>
                    <a:pt x="21" y="283"/>
                    <a:pt x="21" y="283"/>
                  </a:cubicBezTo>
                  <a:cubicBezTo>
                    <a:pt x="18" y="285"/>
                    <a:pt x="18" y="285"/>
                    <a:pt x="18" y="285"/>
                  </a:cubicBezTo>
                  <a:cubicBezTo>
                    <a:pt x="22" y="285"/>
                    <a:pt x="22" y="285"/>
                    <a:pt x="22" y="285"/>
                  </a:cubicBezTo>
                  <a:cubicBezTo>
                    <a:pt x="22" y="284"/>
                    <a:pt x="22" y="283"/>
                    <a:pt x="21" y="283"/>
                  </a:cubicBezTo>
                  <a:cubicBezTo>
                    <a:pt x="18" y="285"/>
                    <a:pt x="18" y="285"/>
                    <a:pt x="18" y="285"/>
                  </a:cubicBezTo>
                  <a:cubicBezTo>
                    <a:pt x="22" y="285"/>
                    <a:pt x="22" y="285"/>
                    <a:pt x="22" y="285"/>
                  </a:cubicBezTo>
                  <a:cubicBezTo>
                    <a:pt x="18" y="285"/>
                    <a:pt x="18" y="285"/>
                    <a:pt x="18" y="285"/>
                  </a:cubicBezTo>
                  <a:cubicBezTo>
                    <a:pt x="21" y="287"/>
                    <a:pt x="21" y="287"/>
                    <a:pt x="21" y="287"/>
                  </a:cubicBezTo>
                  <a:cubicBezTo>
                    <a:pt x="22" y="286"/>
                    <a:pt x="22" y="285"/>
                    <a:pt x="22" y="285"/>
                  </a:cubicBezTo>
                  <a:cubicBezTo>
                    <a:pt x="18" y="285"/>
                    <a:pt x="18" y="285"/>
                    <a:pt x="18" y="285"/>
                  </a:cubicBezTo>
                  <a:cubicBezTo>
                    <a:pt x="21" y="287"/>
                    <a:pt x="21" y="287"/>
                    <a:pt x="21" y="287"/>
                  </a:cubicBezTo>
                  <a:cubicBezTo>
                    <a:pt x="21" y="287"/>
                    <a:pt x="21" y="287"/>
                    <a:pt x="21" y="287"/>
                  </a:cubicBezTo>
                  <a:cubicBezTo>
                    <a:pt x="18" y="285"/>
                    <a:pt x="18" y="285"/>
                    <a:pt x="18" y="285"/>
                  </a:cubicBezTo>
                  <a:cubicBezTo>
                    <a:pt x="20" y="288"/>
                    <a:pt x="20" y="288"/>
                    <a:pt x="20" y="288"/>
                  </a:cubicBezTo>
                  <a:cubicBezTo>
                    <a:pt x="20" y="288"/>
                    <a:pt x="21" y="288"/>
                    <a:pt x="21" y="287"/>
                  </a:cubicBezTo>
                  <a:cubicBezTo>
                    <a:pt x="18" y="285"/>
                    <a:pt x="18" y="285"/>
                    <a:pt x="18" y="285"/>
                  </a:cubicBezTo>
                  <a:cubicBezTo>
                    <a:pt x="20" y="288"/>
                    <a:pt x="20" y="288"/>
                    <a:pt x="20" y="288"/>
                  </a:cubicBezTo>
                  <a:cubicBezTo>
                    <a:pt x="18" y="285"/>
                    <a:pt x="18" y="285"/>
                    <a:pt x="18" y="285"/>
                  </a:cubicBezTo>
                  <a:cubicBezTo>
                    <a:pt x="18" y="289"/>
                    <a:pt x="18" y="289"/>
                    <a:pt x="18" y="289"/>
                  </a:cubicBezTo>
                  <a:cubicBezTo>
                    <a:pt x="19" y="289"/>
                    <a:pt x="19" y="289"/>
                    <a:pt x="20" y="288"/>
                  </a:cubicBezTo>
                  <a:cubicBezTo>
                    <a:pt x="18" y="285"/>
                    <a:pt x="18" y="285"/>
                    <a:pt x="18" y="285"/>
                  </a:cubicBezTo>
                  <a:cubicBezTo>
                    <a:pt x="18" y="289"/>
                    <a:pt x="18" y="289"/>
                    <a:pt x="18" y="289"/>
                  </a:cubicBezTo>
                  <a:cubicBezTo>
                    <a:pt x="18" y="285"/>
                    <a:pt x="18" y="285"/>
                    <a:pt x="18" y="285"/>
                  </a:cubicBezTo>
                  <a:cubicBezTo>
                    <a:pt x="18" y="289"/>
                    <a:pt x="18" y="289"/>
                    <a:pt x="18" y="289"/>
                  </a:cubicBezTo>
                  <a:cubicBezTo>
                    <a:pt x="18" y="289"/>
                    <a:pt x="18" y="289"/>
                    <a:pt x="18" y="289"/>
                  </a:cubicBezTo>
                  <a:cubicBezTo>
                    <a:pt x="18" y="285"/>
                    <a:pt x="18" y="285"/>
                    <a:pt x="18" y="285"/>
                  </a:cubicBezTo>
                  <a:cubicBezTo>
                    <a:pt x="18" y="289"/>
                    <a:pt x="18" y="289"/>
                    <a:pt x="18" y="289"/>
                  </a:cubicBezTo>
                  <a:cubicBezTo>
                    <a:pt x="18" y="286"/>
                    <a:pt x="18" y="286"/>
                    <a:pt x="18" y="286"/>
                  </a:cubicBezTo>
                  <a:cubicBezTo>
                    <a:pt x="17" y="289"/>
                    <a:pt x="17" y="289"/>
                    <a:pt x="17" y="289"/>
                  </a:cubicBezTo>
                  <a:cubicBezTo>
                    <a:pt x="18" y="289"/>
                    <a:pt x="18" y="289"/>
                    <a:pt x="18" y="289"/>
                  </a:cubicBezTo>
                  <a:cubicBezTo>
                    <a:pt x="18" y="286"/>
                    <a:pt x="18" y="286"/>
                    <a:pt x="18" y="286"/>
                  </a:cubicBezTo>
                  <a:cubicBezTo>
                    <a:pt x="17" y="289"/>
                    <a:pt x="17" y="289"/>
                    <a:pt x="17" y="289"/>
                  </a:cubicBezTo>
                  <a:cubicBezTo>
                    <a:pt x="17" y="288"/>
                    <a:pt x="17" y="288"/>
                    <a:pt x="17" y="288"/>
                  </a:cubicBezTo>
                  <a:cubicBezTo>
                    <a:pt x="17" y="289"/>
                    <a:pt x="17" y="289"/>
                    <a:pt x="17" y="289"/>
                  </a:cubicBezTo>
                  <a:cubicBezTo>
                    <a:pt x="17" y="289"/>
                    <a:pt x="17" y="289"/>
                    <a:pt x="17" y="289"/>
                  </a:cubicBezTo>
                  <a:cubicBezTo>
                    <a:pt x="17" y="288"/>
                    <a:pt x="17" y="288"/>
                    <a:pt x="17" y="288"/>
                  </a:cubicBezTo>
                  <a:cubicBezTo>
                    <a:pt x="17" y="289"/>
                    <a:pt x="17" y="289"/>
                    <a:pt x="17" y="289"/>
                  </a:cubicBezTo>
                  <a:cubicBezTo>
                    <a:pt x="17" y="289"/>
                    <a:pt x="18" y="289"/>
                    <a:pt x="19" y="289"/>
                  </a:cubicBezTo>
                  <a:cubicBezTo>
                    <a:pt x="21" y="290"/>
                    <a:pt x="27" y="292"/>
                    <a:pt x="33" y="294"/>
                  </a:cubicBezTo>
                  <a:cubicBezTo>
                    <a:pt x="43" y="298"/>
                    <a:pt x="55" y="302"/>
                    <a:pt x="64" y="306"/>
                  </a:cubicBezTo>
                  <a:cubicBezTo>
                    <a:pt x="69" y="307"/>
                    <a:pt x="73" y="309"/>
                    <a:pt x="76" y="310"/>
                  </a:cubicBezTo>
                  <a:cubicBezTo>
                    <a:pt x="79" y="311"/>
                    <a:pt x="81" y="312"/>
                    <a:pt x="81" y="312"/>
                  </a:cubicBezTo>
                  <a:cubicBezTo>
                    <a:pt x="83" y="313"/>
                    <a:pt x="85" y="312"/>
                    <a:pt x="86" y="310"/>
                  </a:cubicBezTo>
                  <a:cubicBezTo>
                    <a:pt x="87" y="308"/>
                    <a:pt x="87" y="305"/>
                    <a:pt x="85" y="304"/>
                  </a:cubicBezTo>
                  <a:cubicBezTo>
                    <a:pt x="22" y="265"/>
                    <a:pt x="22" y="265"/>
                    <a:pt x="22" y="265"/>
                  </a:cubicBezTo>
                  <a:cubicBezTo>
                    <a:pt x="20" y="269"/>
                    <a:pt x="20" y="269"/>
                    <a:pt x="20" y="269"/>
                  </a:cubicBezTo>
                  <a:cubicBezTo>
                    <a:pt x="23" y="271"/>
                    <a:pt x="23" y="271"/>
                    <a:pt x="23" y="271"/>
                  </a:cubicBezTo>
                  <a:cubicBezTo>
                    <a:pt x="20" y="269"/>
                    <a:pt x="20" y="269"/>
                    <a:pt x="20" y="269"/>
                  </a:cubicBezTo>
                  <a:cubicBezTo>
                    <a:pt x="22" y="272"/>
                    <a:pt x="22" y="272"/>
                    <a:pt x="22" y="272"/>
                  </a:cubicBezTo>
                  <a:cubicBezTo>
                    <a:pt x="22" y="272"/>
                    <a:pt x="23" y="272"/>
                    <a:pt x="23" y="271"/>
                  </a:cubicBezTo>
                  <a:cubicBezTo>
                    <a:pt x="20" y="269"/>
                    <a:pt x="20" y="269"/>
                    <a:pt x="20" y="269"/>
                  </a:cubicBezTo>
                  <a:cubicBezTo>
                    <a:pt x="22" y="272"/>
                    <a:pt x="22" y="272"/>
                    <a:pt x="22" y="272"/>
                  </a:cubicBezTo>
                  <a:cubicBezTo>
                    <a:pt x="20" y="269"/>
                    <a:pt x="20" y="269"/>
                    <a:pt x="20" y="269"/>
                  </a:cubicBezTo>
                  <a:cubicBezTo>
                    <a:pt x="21" y="273"/>
                    <a:pt x="21" y="273"/>
                    <a:pt x="21" y="273"/>
                  </a:cubicBezTo>
                  <a:cubicBezTo>
                    <a:pt x="21" y="273"/>
                    <a:pt x="21" y="273"/>
                    <a:pt x="22" y="272"/>
                  </a:cubicBezTo>
                  <a:cubicBezTo>
                    <a:pt x="20" y="269"/>
                    <a:pt x="20" y="269"/>
                    <a:pt x="20" y="269"/>
                  </a:cubicBezTo>
                  <a:cubicBezTo>
                    <a:pt x="21" y="273"/>
                    <a:pt x="21" y="273"/>
                    <a:pt x="21" y="273"/>
                  </a:cubicBezTo>
                  <a:cubicBezTo>
                    <a:pt x="20" y="270"/>
                    <a:pt x="20" y="270"/>
                    <a:pt x="20" y="270"/>
                  </a:cubicBezTo>
                  <a:cubicBezTo>
                    <a:pt x="20" y="273"/>
                    <a:pt x="20" y="273"/>
                    <a:pt x="20" y="273"/>
                  </a:cubicBezTo>
                  <a:cubicBezTo>
                    <a:pt x="21" y="273"/>
                    <a:pt x="21" y="273"/>
                    <a:pt x="21" y="273"/>
                  </a:cubicBezTo>
                  <a:cubicBezTo>
                    <a:pt x="20" y="270"/>
                    <a:pt x="20" y="270"/>
                    <a:pt x="20" y="270"/>
                  </a:cubicBezTo>
                  <a:cubicBezTo>
                    <a:pt x="20" y="273"/>
                    <a:pt x="20" y="273"/>
                    <a:pt x="20" y="273"/>
                  </a:cubicBezTo>
                  <a:cubicBezTo>
                    <a:pt x="20" y="272"/>
                    <a:pt x="20" y="272"/>
                    <a:pt x="20" y="272"/>
                  </a:cubicBezTo>
                  <a:cubicBezTo>
                    <a:pt x="20" y="273"/>
                    <a:pt x="20" y="273"/>
                    <a:pt x="20" y="273"/>
                  </a:cubicBezTo>
                  <a:cubicBezTo>
                    <a:pt x="20" y="273"/>
                    <a:pt x="20" y="273"/>
                    <a:pt x="20" y="273"/>
                  </a:cubicBezTo>
                  <a:cubicBezTo>
                    <a:pt x="20" y="272"/>
                    <a:pt x="20" y="272"/>
                    <a:pt x="20" y="272"/>
                  </a:cubicBezTo>
                  <a:cubicBezTo>
                    <a:pt x="20" y="273"/>
                    <a:pt x="20" y="273"/>
                    <a:pt x="20" y="273"/>
                  </a:cubicBezTo>
                  <a:cubicBezTo>
                    <a:pt x="20" y="273"/>
                    <a:pt x="21" y="273"/>
                    <a:pt x="21" y="273"/>
                  </a:cubicBezTo>
                  <a:cubicBezTo>
                    <a:pt x="24" y="274"/>
                    <a:pt x="30" y="276"/>
                    <a:pt x="37" y="278"/>
                  </a:cubicBezTo>
                  <a:cubicBezTo>
                    <a:pt x="47" y="282"/>
                    <a:pt x="60" y="287"/>
                    <a:pt x="70" y="291"/>
                  </a:cubicBezTo>
                  <a:cubicBezTo>
                    <a:pt x="75" y="293"/>
                    <a:pt x="79" y="295"/>
                    <a:pt x="82" y="296"/>
                  </a:cubicBezTo>
                  <a:cubicBezTo>
                    <a:pt x="84" y="297"/>
                    <a:pt x="85" y="297"/>
                    <a:pt x="86" y="298"/>
                  </a:cubicBezTo>
                  <a:cubicBezTo>
                    <a:pt x="87" y="298"/>
                    <a:pt x="87" y="298"/>
                    <a:pt x="87" y="298"/>
                  </a:cubicBezTo>
                  <a:cubicBezTo>
                    <a:pt x="87" y="298"/>
                    <a:pt x="87" y="298"/>
                    <a:pt x="87" y="298"/>
                  </a:cubicBezTo>
                  <a:cubicBezTo>
                    <a:pt x="87" y="298"/>
                    <a:pt x="87" y="298"/>
                    <a:pt x="87" y="298"/>
                  </a:cubicBezTo>
                  <a:cubicBezTo>
                    <a:pt x="87" y="298"/>
                    <a:pt x="87" y="298"/>
                    <a:pt x="87" y="298"/>
                  </a:cubicBezTo>
                  <a:cubicBezTo>
                    <a:pt x="90" y="299"/>
                    <a:pt x="92" y="298"/>
                    <a:pt x="93" y="296"/>
                  </a:cubicBezTo>
                  <a:cubicBezTo>
                    <a:pt x="94" y="294"/>
                    <a:pt x="93" y="292"/>
                    <a:pt x="91" y="291"/>
                  </a:cubicBezTo>
                  <a:cubicBezTo>
                    <a:pt x="91" y="291"/>
                    <a:pt x="87" y="288"/>
                    <a:pt x="81" y="285"/>
                  </a:cubicBezTo>
                  <a:cubicBezTo>
                    <a:pt x="72" y="279"/>
                    <a:pt x="59" y="271"/>
                    <a:pt x="48" y="264"/>
                  </a:cubicBezTo>
                  <a:cubicBezTo>
                    <a:pt x="42" y="260"/>
                    <a:pt x="37" y="257"/>
                    <a:pt x="33" y="255"/>
                  </a:cubicBezTo>
                  <a:cubicBezTo>
                    <a:pt x="31" y="254"/>
                    <a:pt x="30" y="253"/>
                    <a:pt x="29" y="252"/>
                  </a:cubicBezTo>
                  <a:cubicBezTo>
                    <a:pt x="29" y="252"/>
                    <a:pt x="28" y="251"/>
                    <a:pt x="28" y="251"/>
                  </a:cubicBezTo>
                  <a:cubicBezTo>
                    <a:pt x="28" y="251"/>
                    <a:pt x="28" y="251"/>
                    <a:pt x="28" y="251"/>
                  </a:cubicBezTo>
                  <a:cubicBezTo>
                    <a:pt x="26" y="253"/>
                    <a:pt x="26" y="253"/>
                    <a:pt x="26" y="253"/>
                  </a:cubicBezTo>
                  <a:cubicBezTo>
                    <a:pt x="28" y="252"/>
                    <a:pt x="28" y="252"/>
                    <a:pt x="28" y="252"/>
                  </a:cubicBezTo>
                  <a:cubicBezTo>
                    <a:pt x="28" y="251"/>
                    <a:pt x="28" y="251"/>
                    <a:pt x="28" y="251"/>
                  </a:cubicBezTo>
                  <a:cubicBezTo>
                    <a:pt x="26" y="253"/>
                    <a:pt x="26" y="253"/>
                    <a:pt x="26" y="253"/>
                  </a:cubicBezTo>
                  <a:cubicBezTo>
                    <a:pt x="28" y="252"/>
                    <a:pt x="28" y="252"/>
                    <a:pt x="28" y="252"/>
                  </a:cubicBezTo>
                  <a:cubicBezTo>
                    <a:pt x="25" y="254"/>
                    <a:pt x="25" y="254"/>
                    <a:pt x="25" y="254"/>
                  </a:cubicBezTo>
                  <a:cubicBezTo>
                    <a:pt x="29" y="252"/>
                    <a:pt x="29" y="252"/>
                    <a:pt x="29" y="252"/>
                  </a:cubicBezTo>
                  <a:cubicBezTo>
                    <a:pt x="28" y="252"/>
                    <a:pt x="28" y="252"/>
                    <a:pt x="28" y="252"/>
                  </a:cubicBezTo>
                  <a:cubicBezTo>
                    <a:pt x="25" y="254"/>
                    <a:pt x="25" y="254"/>
                    <a:pt x="25" y="254"/>
                  </a:cubicBezTo>
                  <a:cubicBezTo>
                    <a:pt x="29" y="252"/>
                    <a:pt x="29" y="252"/>
                    <a:pt x="29" y="252"/>
                  </a:cubicBezTo>
                  <a:cubicBezTo>
                    <a:pt x="25" y="254"/>
                    <a:pt x="25" y="254"/>
                    <a:pt x="25" y="254"/>
                  </a:cubicBezTo>
                  <a:cubicBezTo>
                    <a:pt x="29" y="254"/>
                    <a:pt x="29" y="254"/>
                    <a:pt x="29" y="254"/>
                  </a:cubicBezTo>
                  <a:cubicBezTo>
                    <a:pt x="29" y="253"/>
                    <a:pt x="29" y="253"/>
                    <a:pt x="29" y="252"/>
                  </a:cubicBezTo>
                  <a:cubicBezTo>
                    <a:pt x="25" y="254"/>
                    <a:pt x="25" y="254"/>
                    <a:pt x="25" y="254"/>
                  </a:cubicBezTo>
                  <a:cubicBezTo>
                    <a:pt x="29" y="254"/>
                    <a:pt x="29" y="254"/>
                    <a:pt x="29" y="254"/>
                  </a:cubicBezTo>
                  <a:cubicBezTo>
                    <a:pt x="25" y="254"/>
                    <a:pt x="25" y="254"/>
                    <a:pt x="25" y="254"/>
                  </a:cubicBezTo>
                  <a:cubicBezTo>
                    <a:pt x="28" y="257"/>
                    <a:pt x="28" y="257"/>
                    <a:pt x="28" y="257"/>
                  </a:cubicBezTo>
                  <a:cubicBezTo>
                    <a:pt x="29" y="256"/>
                    <a:pt x="29" y="255"/>
                    <a:pt x="29" y="254"/>
                  </a:cubicBezTo>
                  <a:cubicBezTo>
                    <a:pt x="25" y="254"/>
                    <a:pt x="25" y="254"/>
                    <a:pt x="25" y="254"/>
                  </a:cubicBezTo>
                  <a:cubicBezTo>
                    <a:pt x="28" y="257"/>
                    <a:pt x="28" y="257"/>
                    <a:pt x="28" y="257"/>
                  </a:cubicBezTo>
                  <a:cubicBezTo>
                    <a:pt x="29" y="256"/>
                    <a:pt x="29" y="256"/>
                    <a:pt x="29" y="256"/>
                  </a:cubicBezTo>
                  <a:cubicBezTo>
                    <a:pt x="25" y="254"/>
                    <a:pt x="25" y="254"/>
                    <a:pt x="25" y="254"/>
                  </a:cubicBezTo>
                  <a:cubicBezTo>
                    <a:pt x="27" y="258"/>
                    <a:pt x="27" y="258"/>
                    <a:pt x="27" y="258"/>
                  </a:cubicBezTo>
                  <a:cubicBezTo>
                    <a:pt x="28" y="258"/>
                    <a:pt x="28" y="257"/>
                    <a:pt x="29" y="256"/>
                  </a:cubicBezTo>
                  <a:cubicBezTo>
                    <a:pt x="25" y="254"/>
                    <a:pt x="25" y="254"/>
                    <a:pt x="25" y="254"/>
                  </a:cubicBezTo>
                  <a:cubicBezTo>
                    <a:pt x="27" y="258"/>
                    <a:pt x="27" y="258"/>
                    <a:pt x="27" y="258"/>
                  </a:cubicBezTo>
                  <a:cubicBezTo>
                    <a:pt x="25" y="254"/>
                    <a:pt x="25" y="254"/>
                    <a:pt x="25" y="254"/>
                  </a:cubicBezTo>
                  <a:cubicBezTo>
                    <a:pt x="26" y="258"/>
                    <a:pt x="26" y="258"/>
                    <a:pt x="26" y="258"/>
                  </a:cubicBezTo>
                  <a:cubicBezTo>
                    <a:pt x="26" y="258"/>
                    <a:pt x="27" y="258"/>
                    <a:pt x="27" y="258"/>
                  </a:cubicBezTo>
                  <a:cubicBezTo>
                    <a:pt x="25" y="254"/>
                    <a:pt x="25" y="254"/>
                    <a:pt x="25" y="254"/>
                  </a:cubicBezTo>
                  <a:cubicBezTo>
                    <a:pt x="26" y="258"/>
                    <a:pt x="26" y="258"/>
                    <a:pt x="26" y="258"/>
                  </a:cubicBezTo>
                  <a:cubicBezTo>
                    <a:pt x="25" y="255"/>
                    <a:pt x="25" y="255"/>
                    <a:pt x="25" y="255"/>
                  </a:cubicBezTo>
                  <a:cubicBezTo>
                    <a:pt x="25" y="258"/>
                    <a:pt x="25" y="258"/>
                    <a:pt x="25" y="258"/>
                  </a:cubicBezTo>
                  <a:cubicBezTo>
                    <a:pt x="26" y="258"/>
                    <a:pt x="26" y="258"/>
                    <a:pt x="26" y="258"/>
                  </a:cubicBezTo>
                  <a:cubicBezTo>
                    <a:pt x="25" y="255"/>
                    <a:pt x="25" y="255"/>
                    <a:pt x="25" y="255"/>
                  </a:cubicBezTo>
                  <a:cubicBezTo>
                    <a:pt x="25" y="258"/>
                    <a:pt x="25" y="258"/>
                    <a:pt x="25" y="258"/>
                  </a:cubicBezTo>
                  <a:cubicBezTo>
                    <a:pt x="25" y="256"/>
                    <a:pt x="25" y="256"/>
                    <a:pt x="25" y="256"/>
                  </a:cubicBezTo>
                  <a:cubicBezTo>
                    <a:pt x="25" y="258"/>
                    <a:pt x="25" y="258"/>
                    <a:pt x="25" y="258"/>
                  </a:cubicBezTo>
                  <a:cubicBezTo>
                    <a:pt x="25" y="258"/>
                    <a:pt x="25" y="258"/>
                    <a:pt x="25" y="258"/>
                  </a:cubicBezTo>
                  <a:cubicBezTo>
                    <a:pt x="25" y="256"/>
                    <a:pt x="25" y="256"/>
                    <a:pt x="25" y="256"/>
                  </a:cubicBezTo>
                  <a:cubicBezTo>
                    <a:pt x="25" y="258"/>
                    <a:pt x="25" y="258"/>
                    <a:pt x="25" y="258"/>
                  </a:cubicBezTo>
                  <a:cubicBezTo>
                    <a:pt x="25" y="258"/>
                    <a:pt x="25" y="258"/>
                    <a:pt x="25" y="258"/>
                  </a:cubicBezTo>
                  <a:cubicBezTo>
                    <a:pt x="25" y="258"/>
                    <a:pt x="25" y="258"/>
                    <a:pt x="25" y="258"/>
                  </a:cubicBezTo>
                  <a:cubicBezTo>
                    <a:pt x="25" y="258"/>
                    <a:pt x="25" y="258"/>
                    <a:pt x="25" y="258"/>
                  </a:cubicBezTo>
                  <a:cubicBezTo>
                    <a:pt x="25" y="258"/>
                    <a:pt x="25" y="258"/>
                    <a:pt x="25" y="258"/>
                  </a:cubicBezTo>
                  <a:cubicBezTo>
                    <a:pt x="25" y="258"/>
                    <a:pt x="25" y="258"/>
                    <a:pt x="25" y="258"/>
                  </a:cubicBezTo>
                  <a:cubicBezTo>
                    <a:pt x="25" y="258"/>
                    <a:pt x="26" y="259"/>
                    <a:pt x="26" y="259"/>
                  </a:cubicBezTo>
                  <a:cubicBezTo>
                    <a:pt x="29" y="260"/>
                    <a:pt x="34" y="261"/>
                    <a:pt x="40" y="264"/>
                  </a:cubicBezTo>
                  <a:cubicBezTo>
                    <a:pt x="50" y="267"/>
                    <a:pt x="61" y="272"/>
                    <a:pt x="70" y="276"/>
                  </a:cubicBezTo>
                  <a:cubicBezTo>
                    <a:pt x="75" y="278"/>
                    <a:pt x="79" y="279"/>
                    <a:pt x="82" y="281"/>
                  </a:cubicBezTo>
                  <a:cubicBezTo>
                    <a:pt x="85" y="282"/>
                    <a:pt x="87" y="282"/>
                    <a:pt x="87" y="282"/>
                  </a:cubicBezTo>
                  <a:cubicBezTo>
                    <a:pt x="89" y="283"/>
                    <a:pt x="91" y="282"/>
                    <a:pt x="92" y="280"/>
                  </a:cubicBezTo>
                  <a:cubicBezTo>
                    <a:pt x="93" y="278"/>
                    <a:pt x="92" y="276"/>
                    <a:pt x="90" y="275"/>
                  </a:cubicBezTo>
                  <a:cubicBezTo>
                    <a:pt x="56" y="253"/>
                    <a:pt x="56" y="253"/>
                    <a:pt x="56" y="253"/>
                  </a:cubicBezTo>
                  <a:cubicBezTo>
                    <a:pt x="97" y="267"/>
                    <a:pt x="97" y="267"/>
                    <a:pt x="97" y="267"/>
                  </a:cubicBezTo>
                  <a:cubicBezTo>
                    <a:pt x="99" y="268"/>
                    <a:pt x="101" y="267"/>
                    <a:pt x="102" y="265"/>
                  </a:cubicBezTo>
                  <a:cubicBezTo>
                    <a:pt x="103" y="263"/>
                    <a:pt x="102" y="261"/>
                    <a:pt x="101" y="259"/>
                  </a:cubicBezTo>
                  <a:cubicBezTo>
                    <a:pt x="37" y="220"/>
                    <a:pt x="37" y="220"/>
                    <a:pt x="37" y="220"/>
                  </a:cubicBezTo>
                  <a:cubicBezTo>
                    <a:pt x="35" y="223"/>
                    <a:pt x="35" y="223"/>
                    <a:pt x="35" y="223"/>
                  </a:cubicBezTo>
                  <a:cubicBezTo>
                    <a:pt x="38" y="226"/>
                    <a:pt x="38" y="226"/>
                    <a:pt x="38" y="226"/>
                  </a:cubicBezTo>
                  <a:cubicBezTo>
                    <a:pt x="35" y="223"/>
                    <a:pt x="35" y="223"/>
                    <a:pt x="35" y="223"/>
                  </a:cubicBezTo>
                  <a:cubicBezTo>
                    <a:pt x="37" y="227"/>
                    <a:pt x="37" y="227"/>
                    <a:pt x="37" y="227"/>
                  </a:cubicBezTo>
                  <a:cubicBezTo>
                    <a:pt x="37" y="227"/>
                    <a:pt x="38" y="226"/>
                    <a:pt x="38" y="226"/>
                  </a:cubicBezTo>
                  <a:cubicBezTo>
                    <a:pt x="35" y="223"/>
                    <a:pt x="35" y="223"/>
                    <a:pt x="35" y="223"/>
                  </a:cubicBezTo>
                  <a:cubicBezTo>
                    <a:pt x="37" y="227"/>
                    <a:pt x="37" y="227"/>
                    <a:pt x="37" y="227"/>
                  </a:cubicBezTo>
                  <a:cubicBezTo>
                    <a:pt x="35" y="223"/>
                    <a:pt x="35" y="223"/>
                    <a:pt x="35" y="223"/>
                  </a:cubicBezTo>
                  <a:cubicBezTo>
                    <a:pt x="35" y="227"/>
                    <a:pt x="35" y="227"/>
                    <a:pt x="35" y="227"/>
                  </a:cubicBezTo>
                  <a:cubicBezTo>
                    <a:pt x="36" y="227"/>
                    <a:pt x="36" y="227"/>
                    <a:pt x="37" y="227"/>
                  </a:cubicBezTo>
                  <a:cubicBezTo>
                    <a:pt x="35" y="223"/>
                    <a:pt x="35" y="223"/>
                    <a:pt x="35" y="223"/>
                  </a:cubicBezTo>
                  <a:cubicBezTo>
                    <a:pt x="35" y="227"/>
                    <a:pt x="35" y="227"/>
                    <a:pt x="35" y="227"/>
                  </a:cubicBezTo>
                  <a:cubicBezTo>
                    <a:pt x="35" y="224"/>
                    <a:pt x="35" y="224"/>
                    <a:pt x="35" y="224"/>
                  </a:cubicBezTo>
                  <a:cubicBezTo>
                    <a:pt x="35" y="228"/>
                    <a:pt x="35" y="228"/>
                    <a:pt x="35" y="228"/>
                  </a:cubicBezTo>
                  <a:cubicBezTo>
                    <a:pt x="35" y="227"/>
                    <a:pt x="35" y="227"/>
                    <a:pt x="35" y="227"/>
                  </a:cubicBezTo>
                  <a:cubicBezTo>
                    <a:pt x="35" y="224"/>
                    <a:pt x="35" y="224"/>
                    <a:pt x="35" y="224"/>
                  </a:cubicBezTo>
                  <a:cubicBezTo>
                    <a:pt x="35" y="228"/>
                    <a:pt x="35" y="228"/>
                    <a:pt x="35" y="228"/>
                  </a:cubicBezTo>
                  <a:cubicBezTo>
                    <a:pt x="35" y="225"/>
                    <a:pt x="35" y="225"/>
                    <a:pt x="35" y="225"/>
                  </a:cubicBezTo>
                  <a:cubicBezTo>
                    <a:pt x="35" y="228"/>
                    <a:pt x="35" y="228"/>
                    <a:pt x="35" y="228"/>
                  </a:cubicBezTo>
                  <a:cubicBezTo>
                    <a:pt x="35" y="228"/>
                    <a:pt x="35" y="228"/>
                    <a:pt x="35" y="228"/>
                  </a:cubicBezTo>
                  <a:cubicBezTo>
                    <a:pt x="35" y="225"/>
                    <a:pt x="35" y="225"/>
                    <a:pt x="35" y="225"/>
                  </a:cubicBezTo>
                  <a:cubicBezTo>
                    <a:pt x="35" y="228"/>
                    <a:pt x="35" y="228"/>
                    <a:pt x="35" y="228"/>
                  </a:cubicBezTo>
                  <a:cubicBezTo>
                    <a:pt x="35" y="227"/>
                    <a:pt x="35" y="227"/>
                    <a:pt x="35" y="227"/>
                  </a:cubicBezTo>
                  <a:cubicBezTo>
                    <a:pt x="35" y="228"/>
                    <a:pt x="35" y="228"/>
                    <a:pt x="35" y="228"/>
                  </a:cubicBezTo>
                  <a:cubicBezTo>
                    <a:pt x="35" y="228"/>
                    <a:pt x="35" y="228"/>
                    <a:pt x="35" y="228"/>
                  </a:cubicBezTo>
                  <a:cubicBezTo>
                    <a:pt x="35" y="227"/>
                    <a:pt x="35" y="227"/>
                    <a:pt x="35" y="227"/>
                  </a:cubicBezTo>
                  <a:cubicBezTo>
                    <a:pt x="35" y="228"/>
                    <a:pt x="35" y="228"/>
                    <a:pt x="35" y="228"/>
                  </a:cubicBezTo>
                  <a:cubicBezTo>
                    <a:pt x="35" y="228"/>
                    <a:pt x="35" y="228"/>
                    <a:pt x="36" y="228"/>
                  </a:cubicBezTo>
                  <a:cubicBezTo>
                    <a:pt x="39" y="229"/>
                    <a:pt x="44" y="231"/>
                    <a:pt x="51" y="233"/>
                  </a:cubicBezTo>
                  <a:cubicBezTo>
                    <a:pt x="61" y="237"/>
                    <a:pt x="73" y="242"/>
                    <a:pt x="83" y="246"/>
                  </a:cubicBezTo>
                  <a:cubicBezTo>
                    <a:pt x="88" y="248"/>
                    <a:pt x="93" y="250"/>
                    <a:pt x="96" y="251"/>
                  </a:cubicBezTo>
                  <a:cubicBezTo>
                    <a:pt x="98" y="251"/>
                    <a:pt x="99" y="252"/>
                    <a:pt x="100" y="252"/>
                  </a:cubicBezTo>
                  <a:cubicBezTo>
                    <a:pt x="100" y="252"/>
                    <a:pt x="101" y="253"/>
                    <a:pt x="101" y="253"/>
                  </a:cubicBezTo>
                  <a:cubicBezTo>
                    <a:pt x="101" y="253"/>
                    <a:pt x="101" y="253"/>
                    <a:pt x="101" y="253"/>
                  </a:cubicBezTo>
                  <a:cubicBezTo>
                    <a:pt x="102" y="253"/>
                    <a:pt x="102" y="253"/>
                    <a:pt x="102" y="253"/>
                  </a:cubicBezTo>
                  <a:cubicBezTo>
                    <a:pt x="102" y="253"/>
                    <a:pt x="102" y="253"/>
                    <a:pt x="102" y="253"/>
                  </a:cubicBezTo>
                  <a:cubicBezTo>
                    <a:pt x="102" y="253"/>
                    <a:pt x="102" y="253"/>
                    <a:pt x="103" y="253"/>
                  </a:cubicBezTo>
                  <a:cubicBezTo>
                    <a:pt x="104" y="253"/>
                    <a:pt x="104" y="253"/>
                    <a:pt x="105" y="253"/>
                  </a:cubicBezTo>
                  <a:cubicBezTo>
                    <a:pt x="106" y="252"/>
                    <a:pt x="107" y="251"/>
                    <a:pt x="107" y="249"/>
                  </a:cubicBezTo>
                  <a:cubicBezTo>
                    <a:pt x="107" y="247"/>
                    <a:pt x="106" y="246"/>
                    <a:pt x="105" y="245"/>
                  </a:cubicBezTo>
                  <a:cubicBezTo>
                    <a:pt x="38" y="203"/>
                    <a:pt x="38" y="203"/>
                    <a:pt x="38" y="203"/>
                  </a:cubicBezTo>
                  <a:cubicBezTo>
                    <a:pt x="35" y="207"/>
                    <a:pt x="35" y="207"/>
                    <a:pt x="35" y="207"/>
                  </a:cubicBezTo>
                  <a:cubicBezTo>
                    <a:pt x="39" y="209"/>
                    <a:pt x="39" y="209"/>
                    <a:pt x="39" y="209"/>
                  </a:cubicBezTo>
                  <a:cubicBezTo>
                    <a:pt x="35" y="207"/>
                    <a:pt x="35" y="207"/>
                    <a:pt x="35" y="207"/>
                  </a:cubicBezTo>
                  <a:cubicBezTo>
                    <a:pt x="38" y="210"/>
                    <a:pt x="38" y="210"/>
                    <a:pt x="38" y="210"/>
                  </a:cubicBezTo>
                  <a:cubicBezTo>
                    <a:pt x="38" y="210"/>
                    <a:pt x="39" y="209"/>
                    <a:pt x="39" y="209"/>
                  </a:cubicBezTo>
                  <a:cubicBezTo>
                    <a:pt x="35" y="207"/>
                    <a:pt x="35" y="207"/>
                    <a:pt x="35" y="207"/>
                  </a:cubicBezTo>
                  <a:cubicBezTo>
                    <a:pt x="38" y="210"/>
                    <a:pt x="38" y="210"/>
                    <a:pt x="38" y="210"/>
                  </a:cubicBezTo>
                  <a:cubicBezTo>
                    <a:pt x="35" y="207"/>
                    <a:pt x="35" y="207"/>
                    <a:pt x="35" y="207"/>
                  </a:cubicBezTo>
                  <a:cubicBezTo>
                    <a:pt x="36" y="211"/>
                    <a:pt x="36" y="211"/>
                    <a:pt x="36" y="211"/>
                  </a:cubicBezTo>
                  <a:cubicBezTo>
                    <a:pt x="37" y="211"/>
                    <a:pt x="37" y="211"/>
                    <a:pt x="38" y="210"/>
                  </a:cubicBezTo>
                  <a:cubicBezTo>
                    <a:pt x="35" y="207"/>
                    <a:pt x="35" y="207"/>
                    <a:pt x="35" y="207"/>
                  </a:cubicBezTo>
                  <a:cubicBezTo>
                    <a:pt x="36" y="211"/>
                    <a:pt x="36" y="211"/>
                    <a:pt x="36" y="211"/>
                  </a:cubicBezTo>
                  <a:cubicBezTo>
                    <a:pt x="36" y="207"/>
                    <a:pt x="36" y="207"/>
                    <a:pt x="36" y="207"/>
                  </a:cubicBezTo>
                  <a:cubicBezTo>
                    <a:pt x="36" y="211"/>
                    <a:pt x="36" y="211"/>
                    <a:pt x="36" y="211"/>
                  </a:cubicBezTo>
                  <a:cubicBezTo>
                    <a:pt x="36" y="211"/>
                    <a:pt x="36" y="211"/>
                    <a:pt x="36" y="211"/>
                  </a:cubicBezTo>
                  <a:cubicBezTo>
                    <a:pt x="36" y="207"/>
                    <a:pt x="36" y="207"/>
                    <a:pt x="36" y="207"/>
                  </a:cubicBezTo>
                  <a:cubicBezTo>
                    <a:pt x="36" y="211"/>
                    <a:pt x="36" y="211"/>
                    <a:pt x="36" y="211"/>
                  </a:cubicBezTo>
                  <a:cubicBezTo>
                    <a:pt x="36" y="208"/>
                    <a:pt x="36" y="208"/>
                    <a:pt x="36" y="208"/>
                  </a:cubicBezTo>
                  <a:cubicBezTo>
                    <a:pt x="35" y="211"/>
                    <a:pt x="35" y="211"/>
                    <a:pt x="35" y="211"/>
                  </a:cubicBezTo>
                  <a:cubicBezTo>
                    <a:pt x="36" y="211"/>
                    <a:pt x="36" y="211"/>
                    <a:pt x="36" y="211"/>
                  </a:cubicBezTo>
                  <a:cubicBezTo>
                    <a:pt x="36" y="208"/>
                    <a:pt x="36" y="208"/>
                    <a:pt x="36" y="208"/>
                  </a:cubicBezTo>
                  <a:cubicBezTo>
                    <a:pt x="35" y="211"/>
                    <a:pt x="35" y="211"/>
                    <a:pt x="35" y="211"/>
                  </a:cubicBezTo>
                  <a:cubicBezTo>
                    <a:pt x="35" y="211"/>
                    <a:pt x="35" y="211"/>
                    <a:pt x="35" y="211"/>
                  </a:cubicBezTo>
                  <a:cubicBezTo>
                    <a:pt x="35" y="211"/>
                    <a:pt x="35" y="211"/>
                    <a:pt x="35" y="211"/>
                  </a:cubicBezTo>
                  <a:cubicBezTo>
                    <a:pt x="35" y="211"/>
                    <a:pt x="35" y="211"/>
                    <a:pt x="35" y="211"/>
                  </a:cubicBezTo>
                  <a:cubicBezTo>
                    <a:pt x="35" y="211"/>
                    <a:pt x="35" y="211"/>
                    <a:pt x="35" y="211"/>
                  </a:cubicBezTo>
                  <a:cubicBezTo>
                    <a:pt x="35" y="211"/>
                    <a:pt x="35" y="211"/>
                    <a:pt x="35" y="211"/>
                  </a:cubicBezTo>
                  <a:cubicBezTo>
                    <a:pt x="35" y="211"/>
                    <a:pt x="36" y="211"/>
                    <a:pt x="37" y="211"/>
                  </a:cubicBezTo>
                  <a:cubicBezTo>
                    <a:pt x="40" y="212"/>
                    <a:pt x="46" y="214"/>
                    <a:pt x="53" y="217"/>
                  </a:cubicBezTo>
                  <a:cubicBezTo>
                    <a:pt x="64" y="222"/>
                    <a:pt x="78" y="227"/>
                    <a:pt x="88" y="232"/>
                  </a:cubicBezTo>
                  <a:cubicBezTo>
                    <a:pt x="94" y="234"/>
                    <a:pt x="99" y="236"/>
                    <a:pt x="102" y="237"/>
                  </a:cubicBezTo>
                  <a:cubicBezTo>
                    <a:pt x="105" y="239"/>
                    <a:pt x="107" y="239"/>
                    <a:pt x="107" y="239"/>
                  </a:cubicBezTo>
                  <a:cubicBezTo>
                    <a:pt x="110" y="240"/>
                    <a:pt x="112" y="239"/>
                    <a:pt x="113" y="237"/>
                  </a:cubicBezTo>
                  <a:cubicBezTo>
                    <a:pt x="114" y="235"/>
                    <a:pt x="113" y="233"/>
                    <a:pt x="111" y="232"/>
                  </a:cubicBezTo>
                  <a:cubicBezTo>
                    <a:pt x="111" y="232"/>
                    <a:pt x="107" y="229"/>
                    <a:pt x="101" y="226"/>
                  </a:cubicBezTo>
                  <a:cubicBezTo>
                    <a:pt x="91" y="220"/>
                    <a:pt x="77" y="212"/>
                    <a:pt x="66" y="204"/>
                  </a:cubicBezTo>
                  <a:cubicBezTo>
                    <a:pt x="60" y="201"/>
                    <a:pt x="54" y="197"/>
                    <a:pt x="51" y="195"/>
                  </a:cubicBezTo>
                  <a:cubicBezTo>
                    <a:pt x="49" y="194"/>
                    <a:pt x="47" y="193"/>
                    <a:pt x="46" y="192"/>
                  </a:cubicBezTo>
                  <a:cubicBezTo>
                    <a:pt x="46" y="192"/>
                    <a:pt x="46" y="191"/>
                    <a:pt x="46" y="191"/>
                  </a:cubicBezTo>
                  <a:cubicBezTo>
                    <a:pt x="46" y="191"/>
                    <a:pt x="46" y="191"/>
                    <a:pt x="46" y="191"/>
                  </a:cubicBezTo>
                  <a:cubicBezTo>
                    <a:pt x="44" y="193"/>
                    <a:pt x="44" y="193"/>
                    <a:pt x="44" y="193"/>
                  </a:cubicBezTo>
                  <a:cubicBezTo>
                    <a:pt x="46" y="192"/>
                    <a:pt x="46" y="192"/>
                    <a:pt x="46" y="192"/>
                  </a:cubicBezTo>
                  <a:cubicBezTo>
                    <a:pt x="46" y="191"/>
                    <a:pt x="46" y="191"/>
                    <a:pt x="46" y="191"/>
                  </a:cubicBezTo>
                  <a:cubicBezTo>
                    <a:pt x="44" y="193"/>
                    <a:pt x="44" y="193"/>
                    <a:pt x="44" y="193"/>
                  </a:cubicBezTo>
                  <a:cubicBezTo>
                    <a:pt x="46" y="192"/>
                    <a:pt x="46" y="192"/>
                    <a:pt x="46" y="192"/>
                  </a:cubicBezTo>
                  <a:cubicBezTo>
                    <a:pt x="43" y="194"/>
                    <a:pt x="43" y="194"/>
                    <a:pt x="43" y="194"/>
                  </a:cubicBezTo>
                  <a:cubicBezTo>
                    <a:pt x="46" y="192"/>
                    <a:pt x="46" y="192"/>
                    <a:pt x="46" y="192"/>
                  </a:cubicBezTo>
                  <a:cubicBezTo>
                    <a:pt x="46" y="192"/>
                    <a:pt x="46" y="192"/>
                    <a:pt x="46" y="192"/>
                  </a:cubicBezTo>
                  <a:cubicBezTo>
                    <a:pt x="43" y="194"/>
                    <a:pt x="43" y="194"/>
                    <a:pt x="43" y="194"/>
                  </a:cubicBezTo>
                  <a:cubicBezTo>
                    <a:pt x="46" y="192"/>
                    <a:pt x="46" y="192"/>
                    <a:pt x="46" y="192"/>
                  </a:cubicBezTo>
                  <a:cubicBezTo>
                    <a:pt x="42" y="194"/>
                    <a:pt x="42" y="194"/>
                    <a:pt x="42" y="194"/>
                  </a:cubicBezTo>
                  <a:cubicBezTo>
                    <a:pt x="46" y="194"/>
                    <a:pt x="46" y="194"/>
                    <a:pt x="46" y="194"/>
                  </a:cubicBezTo>
                  <a:cubicBezTo>
                    <a:pt x="46" y="193"/>
                    <a:pt x="46" y="192"/>
                    <a:pt x="46" y="192"/>
                  </a:cubicBezTo>
                  <a:cubicBezTo>
                    <a:pt x="42" y="194"/>
                    <a:pt x="42" y="194"/>
                    <a:pt x="42" y="194"/>
                  </a:cubicBezTo>
                  <a:cubicBezTo>
                    <a:pt x="46" y="194"/>
                    <a:pt x="46" y="194"/>
                    <a:pt x="46" y="194"/>
                  </a:cubicBezTo>
                  <a:cubicBezTo>
                    <a:pt x="42" y="194"/>
                    <a:pt x="42" y="194"/>
                    <a:pt x="42" y="194"/>
                  </a:cubicBezTo>
                  <a:cubicBezTo>
                    <a:pt x="46" y="196"/>
                    <a:pt x="46" y="196"/>
                    <a:pt x="46" y="196"/>
                  </a:cubicBezTo>
                  <a:cubicBezTo>
                    <a:pt x="46" y="195"/>
                    <a:pt x="46" y="194"/>
                    <a:pt x="46" y="194"/>
                  </a:cubicBezTo>
                  <a:cubicBezTo>
                    <a:pt x="42" y="194"/>
                    <a:pt x="42" y="194"/>
                    <a:pt x="42" y="194"/>
                  </a:cubicBezTo>
                  <a:cubicBezTo>
                    <a:pt x="46" y="196"/>
                    <a:pt x="46" y="196"/>
                    <a:pt x="46" y="196"/>
                  </a:cubicBezTo>
                  <a:cubicBezTo>
                    <a:pt x="46" y="196"/>
                    <a:pt x="46" y="196"/>
                    <a:pt x="46" y="196"/>
                  </a:cubicBezTo>
                  <a:cubicBezTo>
                    <a:pt x="42" y="194"/>
                    <a:pt x="42" y="194"/>
                    <a:pt x="42" y="194"/>
                  </a:cubicBezTo>
                  <a:cubicBezTo>
                    <a:pt x="44" y="197"/>
                    <a:pt x="44" y="197"/>
                    <a:pt x="44" y="197"/>
                  </a:cubicBezTo>
                  <a:cubicBezTo>
                    <a:pt x="45" y="197"/>
                    <a:pt x="45" y="197"/>
                    <a:pt x="46" y="196"/>
                  </a:cubicBezTo>
                  <a:cubicBezTo>
                    <a:pt x="42" y="194"/>
                    <a:pt x="42" y="194"/>
                    <a:pt x="42" y="194"/>
                  </a:cubicBezTo>
                  <a:cubicBezTo>
                    <a:pt x="44" y="197"/>
                    <a:pt x="44" y="197"/>
                    <a:pt x="44" y="197"/>
                  </a:cubicBezTo>
                  <a:cubicBezTo>
                    <a:pt x="42" y="194"/>
                    <a:pt x="42" y="194"/>
                    <a:pt x="42" y="194"/>
                  </a:cubicBezTo>
                  <a:cubicBezTo>
                    <a:pt x="43" y="198"/>
                    <a:pt x="43" y="198"/>
                    <a:pt x="43" y="198"/>
                  </a:cubicBezTo>
                  <a:cubicBezTo>
                    <a:pt x="43" y="198"/>
                    <a:pt x="44" y="198"/>
                    <a:pt x="44" y="197"/>
                  </a:cubicBezTo>
                  <a:cubicBezTo>
                    <a:pt x="42" y="194"/>
                    <a:pt x="42" y="194"/>
                    <a:pt x="42" y="194"/>
                  </a:cubicBezTo>
                  <a:cubicBezTo>
                    <a:pt x="43" y="198"/>
                    <a:pt x="43" y="198"/>
                    <a:pt x="43" y="198"/>
                  </a:cubicBezTo>
                  <a:cubicBezTo>
                    <a:pt x="42" y="194"/>
                    <a:pt x="42" y="194"/>
                    <a:pt x="42" y="194"/>
                  </a:cubicBezTo>
                  <a:cubicBezTo>
                    <a:pt x="42" y="198"/>
                    <a:pt x="42" y="198"/>
                    <a:pt x="42" y="198"/>
                  </a:cubicBezTo>
                  <a:cubicBezTo>
                    <a:pt x="43" y="198"/>
                    <a:pt x="43" y="198"/>
                    <a:pt x="43" y="198"/>
                  </a:cubicBezTo>
                  <a:cubicBezTo>
                    <a:pt x="42" y="194"/>
                    <a:pt x="42" y="194"/>
                    <a:pt x="42" y="194"/>
                  </a:cubicBezTo>
                  <a:cubicBezTo>
                    <a:pt x="42" y="198"/>
                    <a:pt x="42" y="198"/>
                    <a:pt x="42" y="198"/>
                  </a:cubicBezTo>
                  <a:cubicBezTo>
                    <a:pt x="42" y="195"/>
                    <a:pt x="42" y="195"/>
                    <a:pt x="42" y="195"/>
                  </a:cubicBezTo>
                  <a:cubicBezTo>
                    <a:pt x="42" y="198"/>
                    <a:pt x="42" y="198"/>
                    <a:pt x="42" y="198"/>
                  </a:cubicBezTo>
                  <a:cubicBezTo>
                    <a:pt x="42" y="198"/>
                    <a:pt x="42" y="198"/>
                    <a:pt x="42" y="198"/>
                  </a:cubicBezTo>
                  <a:cubicBezTo>
                    <a:pt x="42" y="195"/>
                    <a:pt x="42" y="195"/>
                    <a:pt x="42" y="195"/>
                  </a:cubicBezTo>
                  <a:cubicBezTo>
                    <a:pt x="42" y="198"/>
                    <a:pt x="42" y="198"/>
                    <a:pt x="42" y="198"/>
                  </a:cubicBezTo>
                  <a:cubicBezTo>
                    <a:pt x="42" y="197"/>
                    <a:pt x="42" y="197"/>
                    <a:pt x="42" y="197"/>
                  </a:cubicBezTo>
                  <a:cubicBezTo>
                    <a:pt x="42" y="198"/>
                    <a:pt x="42" y="198"/>
                    <a:pt x="42" y="198"/>
                  </a:cubicBezTo>
                  <a:cubicBezTo>
                    <a:pt x="42" y="198"/>
                    <a:pt x="42" y="198"/>
                    <a:pt x="42" y="198"/>
                  </a:cubicBezTo>
                  <a:cubicBezTo>
                    <a:pt x="42" y="197"/>
                    <a:pt x="42" y="197"/>
                    <a:pt x="42" y="197"/>
                  </a:cubicBezTo>
                  <a:cubicBezTo>
                    <a:pt x="42" y="198"/>
                    <a:pt x="42" y="198"/>
                    <a:pt x="42" y="198"/>
                  </a:cubicBezTo>
                  <a:cubicBezTo>
                    <a:pt x="42" y="198"/>
                    <a:pt x="42" y="198"/>
                    <a:pt x="43" y="198"/>
                  </a:cubicBezTo>
                  <a:cubicBezTo>
                    <a:pt x="45" y="199"/>
                    <a:pt x="51" y="201"/>
                    <a:pt x="58" y="204"/>
                  </a:cubicBezTo>
                  <a:cubicBezTo>
                    <a:pt x="68" y="207"/>
                    <a:pt x="80" y="212"/>
                    <a:pt x="90" y="216"/>
                  </a:cubicBezTo>
                  <a:cubicBezTo>
                    <a:pt x="95" y="218"/>
                    <a:pt x="100" y="220"/>
                    <a:pt x="103" y="221"/>
                  </a:cubicBezTo>
                  <a:cubicBezTo>
                    <a:pt x="106" y="222"/>
                    <a:pt x="108" y="223"/>
                    <a:pt x="108" y="223"/>
                  </a:cubicBezTo>
                  <a:cubicBezTo>
                    <a:pt x="110" y="223"/>
                    <a:pt x="112" y="223"/>
                    <a:pt x="113" y="221"/>
                  </a:cubicBezTo>
                  <a:cubicBezTo>
                    <a:pt x="114" y="220"/>
                    <a:pt x="114" y="219"/>
                    <a:pt x="114" y="219"/>
                  </a:cubicBezTo>
                  <a:cubicBezTo>
                    <a:pt x="114" y="217"/>
                    <a:pt x="114" y="217"/>
                    <a:pt x="113" y="216"/>
                  </a:cubicBezTo>
                  <a:cubicBezTo>
                    <a:pt x="113" y="216"/>
                    <a:pt x="113" y="216"/>
                    <a:pt x="113" y="215"/>
                  </a:cubicBezTo>
                  <a:cubicBezTo>
                    <a:pt x="112" y="215"/>
                    <a:pt x="112" y="215"/>
                    <a:pt x="112" y="215"/>
                  </a:cubicBezTo>
                  <a:cubicBezTo>
                    <a:pt x="111" y="214"/>
                    <a:pt x="109" y="213"/>
                    <a:pt x="107" y="212"/>
                  </a:cubicBezTo>
                  <a:cubicBezTo>
                    <a:pt x="92" y="202"/>
                    <a:pt x="50" y="176"/>
                    <a:pt x="50" y="176"/>
                  </a:cubicBezTo>
                  <a:cubicBezTo>
                    <a:pt x="48" y="180"/>
                    <a:pt x="48" y="180"/>
                    <a:pt x="48" y="180"/>
                  </a:cubicBezTo>
                  <a:cubicBezTo>
                    <a:pt x="46" y="184"/>
                    <a:pt x="46" y="184"/>
                    <a:pt x="46" y="184"/>
                  </a:cubicBezTo>
                  <a:cubicBezTo>
                    <a:pt x="117" y="213"/>
                    <a:pt x="117" y="213"/>
                    <a:pt x="117" y="213"/>
                  </a:cubicBezTo>
                  <a:cubicBezTo>
                    <a:pt x="119" y="214"/>
                    <a:pt x="122" y="213"/>
                    <a:pt x="123" y="212"/>
                  </a:cubicBezTo>
                  <a:cubicBezTo>
                    <a:pt x="123" y="211"/>
                    <a:pt x="123" y="210"/>
                    <a:pt x="123" y="209"/>
                  </a:cubicBezTo>
                  <a:cubicBezTo>
                    <a:pt x="123" y="208"/>
                    <a:pt x="123" y="207"/>
                    <a:pt x="123" y="207"/>
                  </a:cubicBezTo>
                  <a:cubicBezTo>
                    <a:pt x="122" y="206"/>
                    <a:pt x="122" y="206"/>
                    <a:pt x="122" y="206"/>
                  </a:cubicBezTo>
                  <a:cubicBezTo>
                    <a:pt x="121" y="205"/>
                    <a:pt x="120" y="205"/>
                    <a:pt x="119" y="204"/>
                  </a:cubicBezTo>
                  <a:cubicBezTo>
                    <a:pt x="116" y="202"/>
                    <a:pt x="111" y="198"/>
                    <a:pt x="104" y="194"/>
                  </a:cubicBezTo>
                  <a:cubicBezTo>
                    <a:pt x="85" y="182"/>
                    <a:pt x="55" y="164"/>
                    <a:pt x="55" y="164"/>
                  </a:cubicBezTo>
                  <a:cubicBezTo>
                    <a:pt x="53" y="168"/>
                    <a:pt x="53" y="168"/>
                    <a:pt x="53" y="168"/>
                  </a:cubicBezTo>
                  <a:cubicBezTo>
                    <a:pt x="57" y="170"/>
                    <a:pt x="57" y="170"/>
                    <a:pt x="57" y="170"/>
                  </a:cubicBezTo>
                  <a:cubicBezTo>
                    <a:pt x="53" y="168"/>
                    <a:pt x="53" y="168"/>
                    <a:pt x="53" y="168"/>
                  </a:cubicBezTo>
                  <a:cubicBezTo>
                    <a:pt x="55" y="172"/>
                    <a:pt x="55" y="172"/>
                    <a:pt x="55" y="172"/>
                  </a:cubicBezTo>
                  <a:cubicBezTo>
                    <a:pt x="56" y="171"/>
                    <a:pt x="56" y="171"/>
                    <a:pt x="57" y="170"/>
                  </a:cubicBezTo>
                  <a:cubicBezTo>
                    <a:pt x="53" y="168"/>
                    <a:pt x="53" y="168"/>
                    <a:pt x="53" y="168"/>
                  </a:cubicBezTo>
                  <a:cubicBezTo>
                    <a:pt x="55" y="172"/>
                    <a:pt x="55" y="172"/>
                    <a:pt x="55" y="172"/>
                  </a:cubicBezTo>
                  <a:cubicBezTo>
                    <a:pt x="53" y="168"/>
                    <a:pt x="53" y="168"/>
                    <a:pt x="53" y="168"/>
                  </a:cubicBezTo>
                  <a:cubicBezTo>
                    <a:pt x="54" y="172"/>
                    <a:pt x="54" y="172"/>
                    <a:pt x="54" y="172"/>
                  </a:cubicBezTo>
                  <a:cubicBezTo>
                    <a:pt x="54" y="172"/>
                    <a:pt x="55" y="172"/>
                    <a:pt x="55" y="172"/>
                  </a:cubicBezTo>
                  <a:cubicBezTo>
                    <a:pt x="53" y="168"/>
                    <a:pt x="53" y="168"/>
                    <a:pt x="53" y="168"/>
                  </a:cubicBezTo>
                  <a:cubicBezTo>
                    <a:pt x="54" y="172"/>
                    <a:pt x="54" y="172"/>
                    <a:pt x="54" y="172"/>
                  </a:cubicBezTo>
                  <a:cubicBezTo>
                    <a:pt x="53" y="169"/>
                    <a:pt x="53" y="169"/>
                    <a:pt x="53" y="169"/>
                  </a:cubicBezTo>
                  <a:cubicBezTo>
                    <a:pt x="53" y="172"/>
                    <a:pt x="53" y="172"/>
                    <a:pt x="53" y="172"/>
                  </a:cubicBezTo>
                  <a:cubicBezTo>
                    <a:pt x="54" y="172"/>
                    <a:pt x="54" y="172"/>
                    <a:pt x="54" y="172"/>
                  </a:cubicBezTo>
                  <a:cubicBezTo>
                    <a:pt x="53" y="169"/>
                    <a:pt x="53" y="169"/>
                    <a:pt x="53" y="169"/>
                  </a:cubicBezTo>
                  <a:cubicBezTo>
                    <a:pt x="53" y="172"/>
                    <a:pt x="53" y="172"/>
                    <a:pt x="53" y="172"/>
                  </a:cubicBezTo>
                  <a:cubicBezTo>
                    <a:pt x="53" y="170"/>
                    <a:pt x="53" y="170"/>
                    <a:pt x="53" y="170"/>
                  </a:cubicBezTo>
                  <a:cubicBezTo>
                    <a:pt x="53" y="172"/>
                    <a:pt x="53" y="172"/>
                    <a:pt x="53" y="172"/>
                  </a:cubicBezTo>
                  <a:cubicBezTo>
                    <a:pt x="53" y="172"/>
                    <a:pt x="53" y="172"/>
                    <a:pt x="53" y="172"/>
                  </a:cubicBezTo>
                  <a:cubicBezTo>
                    <a:pt x="53" y="170"/>
                    <a:pt x="53" y="170"/>
                    <a:pt x="53" y="170"/>
                  </a:cubicBezTo>
                  <a:cubicBezTo>
                    <a:pt x="53" y="172"/>
                    <a:pt x="53" y="172"/>
                    <a:pt x="53" y="172"/>
                  </a:cubicBezTo>
                  <a:cubicBezTo>
                    <a:pt x="53" y="172"/>
                    <a:pt x="53" y="172"/>
                    <a:pt x="53" y="172"/>
                  </a:cubicBezTo>
                  <a:cubicBezTo>
                    <a:pt x="54" y="172"/>
                    <a:pt x="55" y="173"/>
                    <a:pt x="58" y="174"/>
                  </a:cubicBezTo>
                  <a:cubicBezTo>
                    <a:pt x="66" y="176"/>
                    <a:pt x="81" y="182"/>
                    <a:pt x="95" y="187"/>
                  </a:cubicBezTo>
                  <a:cubicBezTo>
                    <a:pt x="102" y="190"/>
                    <a:pt x="109" y="192"/>
                    <a:pt x="114" y="194"/>
                  </a:cubicBezTo>
                  <a:cubicBezTo>
                    <a:pt x="116" y="195"/>
                    <a:pt x="118" y="196"/>
                    <a:pt x="120" y="196"/>
                  </a:cubicBezTo>
                  <a:cubicBezTo>
                    <a:pt x="121" y="196"/>
                    <a:pt x="122" y="197"/>
                    <a:pt x="122" y="197"/>
                  </a:cubicBezTo>
                  <a:cubicBezTo>
                    <a:pt x="123" y="197"/>
                    <a:pt x="124" y="197"/>
                    <a:pt x="125" y="197"/>
                  </a:cubicBezTo>
                  <a:cubicBezTo>
                    <a:pt x="125" y="197"/>
                    <a:pt x="125" y="197"/>
                    <a:pt x="126" y="197"/>
                  </a:cubicBezTo>
                  <a:cubicBezTo>
                    <a:pt x="126" y="197"/>
                    <a:pt x="127" y="197"/>
                    <a:pt x="127" y="196"/>
                  </a:cubicBezTo>
                  <a:cubicBezTo>
                    <a:pt x="128" y="196"/>
                    <a:pt x="128" y="196"/>
                    <a:pt x="128" y="195"/>
                  </a:cubicBezTo>
                  <a:cubicBezTo>
                    <a:pt x="129" y="194"/>
                    <a:pt x="129" y="193"/>
                    <a:pt x="129" y="192"/>
                  </a:cubicBezTo>
                  <a:cubicBezTo>
                    <a:pt x="129" y="191"/>
                    <a:pt x="128" y="190"/>
                    <a:pt x="127" y="189"/>
                  </a:cubicBezTo>
                  <a:cubicBezTo>
                    <a:pt x="69" y="153"/>
                    <a:pt x="69" y="153"/>
                    <a:pt x="69" y="153"/>
                  </a:cubicBezTo>
                  <a:cubicBezTo>
                    <a:pt x="67" y="156"/>
                    <a:pt x="67" y="156"/>
                    <a:pt x="67" y="156"/>
                  </a:cubicBezTo>
                  <a:cubicBezTo>
                    <a:pt x="65" y="160"/>
                    <a:pt x="65" y="160"/>
                    <a:pt x="65" y="160"/>
                  </a:cubicBezTo>
                  <a:cubicBezTo>
                    <a:pt x="65" y="160"/>
                    <a:pt x="80" y="166"/>
                    <a:pt x="95" y="171"/>
                  </a:cubicBezTo>
                  <a:cubicBezTo>
                    <a:pt x="102" y="174"/>
                    <a:pt x="110" y="177"/>
                    <a:pt x="116" y="179"/>
                  </a:cubicBezTo>
                  <a:cubicBezTo>
                    <a:pt x="120" y="180"/>
                    <a:pt x="122" y="181"/>
                    <a:pt x="124" y="181"/>
                  </a:cubicBezTo>
                  <a:cubicBezTo>
                    <a:pt x="126" y="182"/>
                    <a:pt x="126" y="182"/>
                    <a:pt x="127" y="182"/>
                  </a:cubicBezTo>
                  <a:cubicBezTo>
                    <a:pt x="128" y="182"/>
                    <a:pt x="129" y="182"/>
                    <a:pt x="130" y="182"/>
                  </a:cubicBezTo>
                  <a:cubicBezTo>
                    <a:pt x="130" y="182"/>
                    <a:pt x="130" y="182"/>
                    <a:pt x="131" y="182"/>
                  </a:cubicBezTo>
                  <a:cubicBezTo>
                    <a:pt x="131" y="182"/>
                    <a:pt x="132" y="182"/>
                    <a:pt x="132" y="182"/>
                  </a:cubicBezTo>
                  <a:cubicBezTo>
                    <a:pt x="133" y="182"/>
                    <a:pt x="133" y="181"/>
                    <a:pt x="134" y="180"/>
                  </a:cubicBezTo>
                  <a:cubicBezTo>
                    <a:pt x="134" y="180"/>
                    <a:pt x="134" y="180"/>
                    <a:pt x="134" y="180"/>
                  </a:cubicBezTo>
                  <a:cubicBezTo>
                    <a:pt x="134" y="180"/>
                    <a:pt x="134" y="179"/>
                    <a:pt x="134" y="178"/>
                  </a:cubicBezTo>
                  <a:cubicBezTo>
                    <a:pt x="134" y="177"/>
                    <a:pt x="134" y="176"/>
                    <a:pt x="134" y="176"/>
                  </a:cubicBezTo>
                  <a:cubicBezTo>
                    <a:pt x="133" y="175"/>
                    <a:pt x="133" y="175"/>
                    <a:pt x="133" y="174"/>
                  </a:cubicBezTo>
                  <a:cubicBezTo>
                    <a:pt x="132" y="174"/>
                    <a:pt x="132" y="174"/>
                    <a:pt x="131" y="173"/>
                  </a:cubicBezTo>
                  <a:cubicBezTo>
                    <a:pt x="128" y="171"/>
                    <a:pt x="124" y="168"/>
                    <a:pt x="118" y="165"/>
                  </a:cubicBezTo>
                  <a:cubicBezTo>
                    <a:pt x="110" y="160"/>
                    <a:pt x="100" y="154"/>
                    <a:pt x="92" y="149"/>
                  </a:cubicBezTo>
                  <a:cubicBezTo>
                    <a:pt x="88" y="147"/>
                    <a:pt x="84" y="145"/>
                    <a:pt x="82" y="143"/>
                  </a:cubicBezTo>
                  <a:cubicBezTo>
                    <a:pt x="81" y="143"/>
                    <a:pt x="80" y="142"/>
                    <a:pt x="79" y="141"/>
                  </a:cubicBezTo>
                  <a:cubicBezTo>
                    <a:pt x="79" y="141"/>
                    <a:pt x="79" y="141"/>
                    <a:pt x="79" y="141"/>
                  </a:cubicBezTo>
                  <a:cubicBezTo>
                    <a:pt x="77" y="143"/>
                    <a:pt x="77" y="143"/>
                    <a:pt x="77" y="143"/>
                  </a:cubicBezTo>
                  <a:cubicBezTo>
                    <a:pt x="79" y="141"/>
                    <a:pt x="79" y="141"/>
                    <a:pt x="79" y="141"/>
                  </a:cubicBezTo>
                  <a:cubicBezTo>
                    <a:pt x="79" y="141"/>
                    <a:pt x="79" y="141"/>
                    <a:pt x="79" y="141"/>
                  </a:cubicBezTo>
                  <a:cubicBezTo>
                    <a:pt x="77" y="143"/>
                    <a:pt x="77" y="143"/>
                    <a:pt x="77" y="143"/>
                  </a:cubicBezTo>
                  <a:cubicBezTo>
                    <a:pt x="79" y="141"/>
                    <a:pt x="79" y="141"/>
                    <a:pt x="79" y="141"/>
                  </a:cubicBezTo>
                  <a:cubicBezTo>
                    <a:pt x="76" y="144"/>
                    <a:pt x="76" y="144"/>
                    <a:pt x="76" y="144"/>
                  </a:cubicBezTo>
                  <a:cubicBezTo>
                    <a:pt x="79" y="142"/>
                    <a:pt x="79" y="142"/>
                    <a:pt x="79" y="142"/>
                  </a:cubicBezTo>
                  <a:cubicBezTo>
                    <a:pt x="79" y="141"/>
                    <a:pt x="79" y="141"/>
                    <a:pt x="79" y="141"/>
                  </a:cubicBezTo>
                  <a:cubicBezTo>
                    <a:pt x="76" y="144"/>
                    <a:pt x="76" y="144"/>
                    <a:pt x="76" y="144"/>
                  </a:cubicBezTo>
                  <a:cubicBezTo>
                    <a:pt x="79" y="142"/>
                    <a:pt x="79" y="142"/>
                    <a:pt x="79" y="142"/>
                  </a:cubicBezTo>
                  <a:cubicBezTo>
                    <a:pt x="76" y="144"/>
                    <a:pt x="76" y="144"/>
                    <a:pt x="76" y="144"/>
                  </a:cubicBezTo>
                  <a:cubicBezTo>
                    <a:pt x="80" y="144"/>
                    <a:pt x="80" y="144"/>
                    <a:pt x="80" y="144"/>
                  </a:cubicBezTo>
                  <a:cubicBezTo>
                    <a:pt x="80" y="143"/>
                    <a:pt x="80" y="142"/>
                    <a:pt x="79" y="142"/>
                  </a:cubicBezTo>
                  <a:cubicBezTo>
                    <a:pt x="76" y="144"/>
                    <a:pt x="76" y="144"/>
                    <a:pt x="76" y="144"/>
                  </a:cubicBezTo>
                  <a:cubicBezTo>
                    <a:pt x="80" y="144"/>
                    <a:pt x="80" y="144"/>
                    <a:pt x="80" y="144"/>
                  </a:cubicBezTo>
                  <a:cubicBezTo>
                    <a:pt x="76" y="144"/>
                    <a:pt x="76" y="144"/>
                    <a:pt x="76" y="144"/>
                  </a:cubicBezTo>
                  <a:cubicBezTo>
                    <a:pt x="79" y="147"/>
                    <a:pt x="79" y="147"/>
                    <a:pt x="79" y="147"/>
                  </a:cubicBezTo>
                  <a:cubicBezTo>
                    <a:pt x="80" y="146"/>
                    <a:pt x="80" y="145"/>
                    <a:pt x="80" y="144"/>
                  </a:cubicBezTo>
                  <a:cubicBezTo>
                    <a:pt x="76" y="144"/>
                    <a:pt x="76" y="144"/>
                    <a:pt x="76" y="144"/>
                  </a:cubicBezTo>
                  <a:cubicBezTo>
                    <a:pt x="79" y="147"/>
                    <a:pt x="79" y="147"/>
                    <a:pt x="79" y="147"/>
                  </a:cubicBezTo>
                  <a:cubicBezTo>
                    <a:pt x="76" y="144"/>
                    <a:pt x="76" y="144"/>
                    <a:pt x="76" y="144"/>
                  </a:cubicBezTo>
                  <a:cubicBezTo>
                    <a:pt x="74" y="148"/>
                    <a:pt x="74" y="148"/>
                    <a:pt x="74" y="148"/>
                  </a:cubicBezTo>
                  <a:cubicBezTo>
                    <a:pt x="138" y="171"/>
                    <a:pt x="138" y="171"/>
                    <a:pt x="138" y="171"/>
                  </a:cubicBezTo>
                  <a:cubicBezTo>
                    <a:pt x="140" y="172"/>
                    <a:pt x="143" y="171"/>
                    <a:pt x="144" y="169"/>
                  </a:cubicBezTo>
                  <a:cubicBezTo>
                    <a:pt x="145" y="167"/>
                    <a:pt x="144" y="165"/>
                    <a:pt x="142" y="164"/>
                  </a:cubicBezTo>
                  <a:cubicBezTo>
                    <a:pt x="87" y="129"/>
                    <a:pt x="87" y="129"/>
                    <a:pt x="87" y="129"/>
                  </a:cubicBezTo>
                  <a:cubicBezTo>
                    <a:pt x="84" y="133"/>
                    <a:pt x="84" y="133"/>
                    <a:pt x="84" y="133"/>
                  </a:cubicBezTo>
                  <a:cubicBezTo>
                    <a:pt x="88" y="135"/>
                    <a:pt x="88" y="135"/>
                    <a:pt x="88" y="135"/>
                  </a:cubicBezTo>
                  <a:cubicBezTo>
                    <a:pt x="84" y="133"/>
                    <a:pt x="84" y="133"/>
                    <a:pt x="84" y="133"/>
                  </a:cubicBezTo>
                  <a:cubicBezTo>
                    <a:pt x="87" y="136"/>
                    <a:pt x="87" y="136"/>
                    <a:pt x="87" y="136"/>
                  </a:cubicBezTo>
                  <a:cubicBezTo>
                    <a:pt x="87" y="136"/>
                    <a:pt x="88" y="136"/>
                    <a:pt x="88" y="135"/>
                  </a:cubicBezTo>
                  <a:cubicBezTo>
                    <a:pt x="84" y="133"/>
                    <a:pt x="84" y="133"/>
                    <a:pt x="84" y="133"/>
                  </a:cubicBezTo>
                  <a:cubicBezTo>
                    <a:pt x="87" y="136"/>
                    <a:pt x="87" y="136"/>
                    <a:pt x="87" y="136"/>
                  </a:cubicBezTo>
                  <a:cubicBezTo>
                    <a:pt x="84" y="133"/>
                    <a:pt x="84" y="133"/>
                    <a:pt x="84" y="133"/>
                  </a:cubicBezTo>
                  <a:cubicBezTo>
                    <a:pt x="85" y="137"/>
                    <a:pt x="85" y="137"/>
                    <a:pt x="85" y="137"/>
                  </a:cubicBezTo>
                  <a:cubicBezTo>
                    <a:pt x="85" y="137"/>
                    <a:pt x="86" y="137"/>
                    <a:pt x="87" y="136"/>
                  </a:cubicBezTo>
                  <a:cubicBezTo>
                    <a:pt x="84" y="133"/>
                    <a:pt x="84" y="133"/>
                    <a:pt x="84" y="133"/>
                  </a:cubicBezTo>
                  <a:cubicBezTo>
                    <a:pt x="85" y="137"/>
                    <a:pt x="85" y="137"/>
                    <a:pt x="85" y="137"/>
                  </a:cubicBezTo>
                  <a:cubicBezTo>
                    <a:pt x="84" y="133"/>
                    <a:pt x="84" y="133"/>
                    <a:pt x="84" y="133"/>
                  </a:cubicBezTo>
                  <a:cubicBezTo>
                    <a:pt x="84" y="137"/>
                    <a:pt x="84" y="137"/>
                    <a:pt x="84" y="137"/>
                  </a:cubicBezTo>
                  <a:cubicBezTo>
                    <a:pt x="85" y="137"/>
                    <a:pt x="85" y="137"/>
                    <a:pt x="85" y="137"/>
                  </a:cubicBezTo>
                  <a:cubicBezTo>
                    <a:pt x="84" y="133"/>
                    <a:pt x="84" y="133"/>
                    <a:pt x="84" y="133"/>
                  </a:cubicBezTo>
                  <a:cubicBezTo>
                    <a:pt x="84" y="137"/>
                    <a:pt x="84" y="137"/>
                    <a:pt x="84" y="137"/>
                  </a:cubicBezTo>
                  <a:cubicBezTo>
                    <a:pt x="84" y="134"/>
                    <a:pt x="84" y="134"/>
                    <a:pt x="84" y="134"/>
                  </a:cubicBezTo>
                  <a:cubicBezTo>
                    <a:pt x="84" y="137"/>
                    <a:pt x="84" y="137"/>
                    <a:pt x="84" y="137"/>
                  </a:cubicBezTo>
                  <a:cubicBezTo>
                    <a:pt x="84" y="137"/>
                    <a:pt x="84" y="137"/>
                    <a:pt x="84" y="137"/>
                  </a:cubicBezTo>
                  <a:cubicBezTo>
                    <a:pt x="84" y="134"/>
                    <a:pt x="84" y="134"/>
                    <a:pt x="84" y="134"/>
                  </a:cubicBezTo>
                  <a:cubicBezTo>
                    <a:pt x="84" y="137"/>
                    <a:pt x="84" y="137"/>
                    <a:pt x="84" y="137"/>
                  </a:cubicBezTo>
                  <a:cubicBezTo>
                    <a:pt x="84" y="136"/>
                    <a:pt x="84" y="136"/>
                    <a:pt x="84" y="136"/>
                  </a:cubicBezTo>
                  <a:cubicBezTo>
                    <a:pt x="84" y="137"/>
                    <a:pt x="84" y="137"/>
                    <a:pt x="84" y="137"/>
                  </a:cubicBezTo>
                  <a:cubicBezTo>
                    <a:pt x="84" y="137"/>
                    <a:pt x="84" y="137"/>
                    <a:pt x="84" y="137"/>
                  </a:cubicBezTo>
                  <a:cubicBezTo>
                    <a:pt x="84" y="136"/>
                    <a:pt x="84" y="136"/>
                    <a:pt x="84" y="136"/>
                  </a:cubicBezTo>
                  <a:cubicBezTo>
                    <a:pt x="84" y="137"/>
                    <a:pt x="84" y="137"/>
                    <a:pt x="84" y="137"/>
                  </a:cubicBezTo>
                  <a:cubicBezTo>
                    <a:pt x="84" y="137"/>
                    <a:pt x="85" y="137"/>
                    <a:pt x="85" y="137"/>
                  </a:cubicBezTo>
                  <a:cubicBezTo>
                    <a:pt x="88" y="138"/>
                    <a:pt x="94" y="140"/>
                    <a:pt x="101" y="142"/>
                  </a:cubicBezTo>
                  <a:cubicBezTo>
                    <a:pt x="111" y="146"/>
                    <a:pt x="125" y="150"/>
                    <a:pt x="135" y="154"/>
                  </a:cubicBezTo>
                  <a:cubicBezTo>
                    <a:pt x="141" y="156"/>
                    <a:pt x="146" y="157"/>
                    <a:pt x="149" y="158"/>
                  </a:cubicBezTo>
                  <a:cubicBezTo>
                    <a:pt x="152" y="159"/>
                    <a:pt x="154" y="160"/>
                    <a:pt x="154" y="160"/>
                  </a:cubicBezTo>
                  <a:cubicBezTo>
                    <a:pt x="156" y="161"/>
                    <a:pt x="157" y="160"/>
                    <a:pt x="158" y="160"/>
                  </a:cubicBezTo>
                  <a:cubicBezTo>
                    <a:pt x="159" y="159"/>
                    <a:pt x="160" y="157"/>
                    <a:pt x="160" y="156"/>
                  </a:cubicBezTo>
                  <a:cubicBezTo>
                    <a:pt x="160" y="155"/>
                    <a:pt x="160" y="154"/>
                    <a:pt x="159" y="154"/>
                  </a:cubicBezTo>
                  <a:cubicBezTo>
                    <a:pt x="159" y="153"/>
                    <a:pt x="159" y="153"/>
                    <a:pt x="159" y="153"/>
                  </a:cubicBezTo>
                  <a:cubicBezTo>
                    <a:pt x="158" y="153"/>
                    <a:pt x="158" y="153"/>
                    <a:pt x="158" y="153"/>
                  </a:cubicBezTo>
                  <a:cubicBezTo>
                    <a:pt x="158" y="152"/>
                    <a:pt x="157" y="152"/>
                    <a:pt x="157" y="151"/>
                  </a:cubicBezTo>
                  <a:cubicBezTo>
                    <a:pt x="154" y="150"/>
                    <a:pt x="149" y="147"/>
                    <a:pt x="143" y="144"/>
                  </a:cubicBezTo>
                  <a:cubicBezTo>
                    <a:pt x="134" y="138"/>
                    <a:pt x="122" y="131"/>
                    <a:pt x="113" y="125"/>
                  </a:cubicBezTo>
                  <a:cubicBezTo>
                    <a:pt x="108" y="122"/>
                    <a:pt x="104" y="120"/>
                    <a:pt x="101" y="118"/>
                  </a:cubicBezTo>
                  <a:cubicBezTo>
                    <a:pt x="100" y="117"/>
                    <a:pt x="98" y="116"/>
                    <a:pt x="98" y="115"/>
                  </a:cubicBezTo>
                  <a:cubicBezTo>
                    <a:pt x="97" y="115"/>
                    <a:pt x="97" y="115"/>
                    <a:pt x="97" y="115"/>
                  </a:cubicBezTo>
                  <a:cubicBezTo>
                    <a:pt x="97" y="115"/>
                    <a:pt x="97" y="115"/>
                    <a:pt x="97" y="115"/>
                  </a:cubicBezTo>
                  <a:cubicBezTo>
                    <a:pt x="97" y="115"/>
                    <a:pt x="97" y="115"/>
                    <a:pt x="97" y="115"/>
                  </a:cubicBezTo>
                  <a:cubicBezTo>
                    <a:pt x="97" y="115"/>
                    <a:pt x="97" y="115"/>
                    <a:pt x="97" y="115"/>
                  </a:cubicBezTo>
                  <a:cubicBezTo>
                    <a:pt x="97" y="115"/>
                    <a:pt x="97" y="115"/>
                    <a:pt x="97" y="115"/>
                  </a:cubicBezTo>
                  <a:cubicBezTo>
                    <a:pt x="97" y="115"/>
                    <a:pt x="97" y="115"/>
                    <a:pt x="97" y="115"/>
                  </a:cubicBezTo>
                  <a:cubicBezTo>
                    <a:pt x="97" y="115"/>
                    <a:pt x="97" y="115"/>
                    <a:pt x="97" y="115"/>
                  </a:cubicBezTo>
                  <a:cubicBezTo>
                    <a:pt x="95" y="117"/>
                    <a:pt x="95" y="117"/>
                    <a:pt x="95" y="117"/>
                  </a:cubicBezTo>
                  <a:cubicBezTo>
                    <a:pt x="98" y="116"/>
                    <a:pt x="98" y="116"/>
                    <a:pt x="98" y="116"/>
                  </a:cubicBezTo>
                  <a:cubicBezTo>
                    <a:pt x="97" y="115"/>
                    <a:pt x="97" y="115"/>
                    <a:pt x="97" y="115"/>
                  </a:cubicBezTo>
                  <a:cubicBezTo>
                    <a:pt x="95" y="117"/>
                    <a:pt x="95" y="117"/>
                    <a:pt x="95" y="117"/>
                  </a:cubicBezTo>
                  <a:cubicBezTo>
                    <a:pt x="98" y="116"/>
                    <a:pt x="98" y="116"/>
                    <a:pt x="98" y="116"/>
                  </a:cubicBezTo>
                  <a:cubicBezTo>
                    <a:pt x="94" y="117"/>
                    <a:pt x="94" y="117"/>
                    <a:pt x="94" y="117"/>
                  </a:cubicBezTo>
                  <a:cubicBezTo>
                    <a:pt x="98" y="117"/>
                    <a:pt x="98" y="117"/>
                    <a:pt x="98" y="117"/>
                  </a:cubicBezTo>
                  <a:cubicBezTo>
                    <a:pt x="98" y="116"/>
                    <a:pt x="98" y="116"/>
                    <a:pt x="98" y="116"/>
                  </a:cubicBezTo>
                  <a:cubicBezTo>
                    <a:pt x="94" y="117"/>
                    <a:pt x="94" y="117"/>
                    <a:pt x="94" y="117"/>
                  </a:cubicBezTo>
                  <a:cubicBezTo>
                    <a:pt x="98" y="117"/>
                    <a:pt x="98" y="117"/>
                    <a:pt x="98" y="117"/>
                  </a:cubicBezTo>
                  <a:cubicBezTo>
                    <a:pt x="94" y="117"/>
                    <a:pt x="94" y="117"/>
                    <a:pt x="94" y="117"/>
                  </a:cubicBezTo>
                  <a:cubicBezTo>
                    <a:pt x="97" y="120"/>
                    <a:pt x="97" y="120"/>
                    <a:pt x="97" y="120"/>
                  </a:cubicBezTo>
                  <a:cubicBezTo>
                    <a:pt x="98" y="119"/>
                    <a:pt x="98" y="118"/>
                    <a:pt x="98" y="117"/>
                  </a:cubicBezTo>
                  <a:cubicBezTo>
                    <a:pt x="94" y="117"/>
                    <a:pt x="94" y="117"/>
                    <a:pt x="94" y="117"/>
                  </a:cubicBezTo>
                  <a:cubicBezTo>
                    <a:pt x="97" y="120"/>
                    <a:pt x="97" y="120"/>
                    <a:pt x="97" y="120"/>
                  </a:cubicBezTo>
                  <a:cubicBezTo>
                    <a:pt x="97" y="120"/>
                    <a:pt x="97" y="120"/>
                    <a:pt x="97" y="120"/>
                  </a:cubicBezTo>
                  <a:cubicBezTo>
                    <a:pt x="94" y="117"/>
                    <a:pt x="94" y="117"/>
                    <a:pt x="94" y="117"/>
                  </a:cubicBezTo>
                  <a:cubicBezTo>
                    <a:pt x="96" y="121"/>
                    <a:pt x="96" y="121"/>
                    <a:pt x="96" y="121"/>
                  </a:cubicBezTo>
                  <a:cubicBezTo>
                    <a:pt x="97" y="121"/>
                    <a:pt x="97" y="120"/>
                    <a:pt x="97" y="120"/>
                  </a:cubicBezTo>
                  <a:cubicBezTo>
                    <a:pt x="94" y="117"/>
                    <a:pt x="94" y="117"/>
                    <a:pt x="94" y="117"/>
                  </a:cubicBezTo>
                  <a:cubicBezTo>
                    <a:pt x="96" y="121"/>
                    <a:pt x="96" y="121"/>
                    <a:pt x="96" y="121"/>
                  </a:cubicBezTo>
                  <a:cubicBezTo>
                    <a:pt x="94" y="117"/>
                    <a:pt x="94" y="117"/>
                    <a:pt x="94" y="117"/>
                  </a:cubicBezTo>
                  <a:cubicBezTo>
                    <a:pt x="95" y="122"/>
                    <a:pt x="95" y="122"/>
                    <a:pt x="95" y="122"/>
                  </a:cubicBezTo>
                  <a:cubicBezTo>
                    <a:pt x="95" y="122"/>
                    <a:pt x="95" y="121"/>
                    <a:pt x="96" y="121"/>
                  </a:cubicBezTo>
                  <a:cubicBezTo>
                    <a:pt x="94" y="117"/>
                    <a:pt x="94" y="117"/>
                    <a:pt x="94" y="117"/>
                  </a:cubicBezTo>
                  <a:cubicBezTo>
                    <a:pt x="95" y="122"/>
                    <a:pt x="95" y="122"/>
                    <a:pt x="95" y="122"/>
                  </a:cubicBezTo>
                  <a:cubicBezTo>
                    <a:pt x="94" y="117"/>
                    <a:pt x="94" y="117"/>
                    <a:pt x="94" y="117"/>
                  </a:cubicBezTo>
                  <a:cubicBezTo>
                    <a:pt x="94" y="122"/>
                    <a:pt x="94" y="122"/>
                    <a:pt x="94" y="122"/>
                  </a:cubicBezTo>
                  <a:cubicBezTo>
                    <a:pt x="95" y="122"/>
                    <a:pt x="95" y="122"/>
                    <a:pt x="95" y="122"/>
                  </a:cubicBezTo>
                  <a:cubicBezTo>
                    <a:pt x="94" y="117"/>
                    <a:pt x="94" y="117"/>
                    <a:pt x="94" y="117"/>
                  </a:cubicBezTo>
                  <a:cubicBezTo>
                    <a:pt x="94" y="122"/>
                    <a:pt x="94" y="122"/>
                    <a:pt x="94" y="122"/>
                  </a:cubicBezTo>
                  <a:cubicBezTo>
                    <a:pt x="94" y="118"/>
                    <a:pt x="94" y="118"/>
                    <a:pt x="94" y="118"/>
                  </a:cubicBezTo>
                  <a:cubicBezTo>
                    <a:pt x="93" y="122"/>
                    <a:pt x="93" y="122"/>
                    <a:pt x="93" y="122"/>
                  </a:cubicBezTo>
                  <a:cubicBezTo>
                    <a:pt x="93" y="122"/>
                    <a:pt x="93" y="122"/>
                    <a:pt x="94" y="122"/>
                  </a:cubicBezTo>
                  <a:cubicBezTo>
                    <a:pt x="94" y="118"/>
                    <a:pt x="94" y="118"/>
                    <a:pt x="94" y="118"/>
                  </a:cubicBezTo>
                  <a:cubicBezTo>
                    <a:pt x="93" y="122"/>
                    <a:pt x="93" y="122"/>
                    <a:pt x="93" y="122"/>
                  </a:cubicBezTo>
                  <a:cubicBezTo>
                    <a:pt x="94" y="119"/>
                    <a:pt x="94" y="119"/>
                    <a:pt x="94" y="119"/>
                  </a:cubicBezTo>
                  <a:cubicBezTo>
                    <a:pt x="93" y="122"/>
                    <a:pt x="93" y="122"/>
                    <a:pt x="93" y="122"/>
                  </a:cubicBezTo>
                  <a:cubicBezTo>
                    <a:pt x="93" y="122"/>
                    <a:pt x="93" y="122"/>
                    <a:pt x="93" y="122"/>
                  </a:cubicBezTo>
                  <a:cubicBezTo>
                    <a:pt x="94" y="119"/>
                    <a:pt x="94" y="119"/>
                    <a:pt x="94" y="119"/>
                  </a:cubicBezTo>
                  <a:cubicBezTo>
                    <a:pt x="93" y="122"/>
                    <a:pt x="93" y="122"/>
                    <a:pt x="93" y="122"/>
                  </a:cubicBezTo>
                  <a:cubicBezTo>
                    <a:pt x="93" y="122"/>
                    <a:pt x="93" y="122"/>
                    <a:pt x="94" y="122"/>
                  </a:cubicBezTo>
                  <a:cubicBezTo>
                    <a:pt x="99" y="124"/>
                    <a:pt x="117" y="130"/>
                    <a:pt x="133" y="136"/>
                  </a:cubicBezTo>
                  <a:cubicBezTo>
                    <a:pt x="141" y="139"/>
                    <a:pt x="149" y="142"/>
                    <a:pt x="155" y="144"/>
                  </a:cubicBezTo>
                  <a:cubicBezTo>
                    <a:pt x="158" y="145"/>
                    <a:pt x="161" y="146"/>
                    <a:pt x="163" y="147"/>
                  </a:cubicBezTo>
                  <a:cubicBezTo>
                    <a:pt x="164" y="147"/>
                    <a:pt x="165" y="148"/>
                    <a:pt x="165" y="148"/>
                  </a:cubicBezTo>
                  <a:cubicBezTo>
                    <a:pt x="166" y="148"/>
                    <a:pt x="166" y="148"/>
                    <a:pt x="166" y="148"/>
                  </a:cubicBezTo>
                  <a:cubicBezTo>
                    <a:pt x="167" y="148"/>
                    <a:pt x="167" y="148"/>
                    <a:pt x="168" y="148"/>
                  </a:cubicBezTo>
                  <a:cubicBezTo>
                    <a:pt x="168" y="148"/>
                    <a:pt x="168" y="148"/>
                    <a:pt x="169" y="148"/>
                  </a:cubicBezTo>
                  <a:cubicBezTo>
                    <a:pt x="169" y="148"/>
                    <a:pt x="170" y="148"/>
                    <a:pt x="170" y="147"/>
                  </a:cubicBezTo>
                  <a:cubicBezTo>
                    <a:pt x="170" y="147"/>
                    <a:pt x="171" y="147"/>
                    <a:pt x="171" y="146"/>
                  </a:cubicBezTo>
                  <a:cubicBezTo>
                    <a:pt x="172" y="145"/>
                    <a:pt x="172" y="145"/>
                    <a:pt x="172" y="144"/>
                  </a:cubicBezTo>
                  <a:cubicBezTo>
                    <a:pt x="172" y="143"/>
                    <a:pt x="172" y="142"/>
                    <a:pt x="172" y="142"/>
                  </a:cubicBezTo>
                  <a:cubicBezTo>
                    <a:pt x="171" y="141"/>
                    <a:pt x="171" y="141"/>
                    <a:pt x="171" y="141"/>
                  </a:cubicBezTo>
                  <a:cubicBezTo>
                    <a:pt x="170" y="140"/>
                    <a:pt x="170" y="140"/>
                    <a:pt x="170" y="140"/>
                  </a:cubicBezTo>
                  <a:cubicBezTo>
                    <a:pt x="170" y="140"/>
                    <a:pt x="170" y="140"/>
                    <a:pt x="169" y="139"/>
                  </a:cubicBezTo>
                  <a:cubicBezTo>
                    <a:pt x="167" y="138"/>
                    <a:pt x="162" y="135"/>
                    <a:pt x="156" y="131"/>
                  </a:cubicBezTo>
                  <a:cubicBezTo>
                    <a:pt x="138" y="120"/>
                    <a:pt x="109" y="102"/>
                    <a:pt x="109" y="102"/>
                  </a:cubicBezTo>
                  <a:cubicBezTo>
                    <a:pt x="107" y="106"/>
                    <a:pt x="107" y="106"/>
                    <a:pt x="107" y="106"/>
                  </a:cubicBezTo>
                  <a:cubicBezTo>
                    <a:pt x="111" y="108"/>
                    <a:pt x="111" y="108"/>
                    <a:pt x="111" y="108"/>
                  </a:cubicBezTo>
                  <a:cubicBezTo>
                    <a:pt x="107" y="106"/>
                    <a:pt x="107" y="106"/>
                    <a:pt x="107" y="106"/>
                  </a:cubicBezTo>
                  <a:cubicBezTo>
                    <a:pt x="110" y="109"/>
                    <a:pt x="110" y="109"/>
                    <a:pt x="110" y="109"/>
                  </a:cubicBezTo>
                  <a:cubicBezTo>
                    <a:pt x="110" y="109"/>
                    <a:pt x="110" y="109"/>
                    <a:pt x="111" y="108"/>
                  </a:cubicBezTo>
                  <a:cubicBezTo>
                    <a:pt x="107" y="106"/>
                    <a:pt x="107" y="106"/>
                    <a:pt x="107" y="106"/>
                  </a:cubicBezTo>
                  <a:cubicBezTo>
                    <a:pt x="110" y="109"/>
                    <a:pt x="110" y="109"/>
                    <a:pt x="110" y="109"/>
                  </a:cubicBezTo>
                  <a:cubicBezTo>
                    <a:pt x="107" y="106"/>
                    <a:pt x="107" y="106"/>
                    <a:pt x="107" y="106"/>
                  </a:cubicBezTo>
                  <a:cubicBezTo>
                    <a:pt x="108" y="110"/>
                    <a:pt x="108" y="110"/>
                    <a:pt x="108" y="110"/>
                  </a:cubicBezTo>
                  <a:cubicBezTo>
                    <a:pt x="108" y="110"/>
                    <a:pt x="109" y="110"/>
                    <a:pt x="110" y="109"/>
                  </a:cubicBezTo>
                  <a:cubicBezTo>
                    <a:pt x="107" y="106"/>
                    <a:pt x="107" y="106"/>
                    <a:pt x="107" y="106"/>
                  </a:cubicBezTo>
                  <a:cubicBezTo>
                    <a:pt x="108" y="110"/>
                    <a:pt x="108" y="110"/>
                    <a:pt x="108" y="110"/>
                  </a:cubicBezTo>
                  <a:cubicBezTo>
                    <a:pt x="108" y="107"/>
                    <a:pt x="108" y="107"/>
                    <a:pt x="108" y="107"/>
                  </a:cubicBezTo>
                  <a:cubicBezTo>
                    <a:pt x="108" y="110"/>
                    <a:pt x="108" y="110"/>
                    <a:pt x="108" y="110"/>
                  </a:cubicBezTo>
                  <a:cubicBezTo>
                    <a:pt x="108" y="110"/>
                    <a:pt x="108" y="110"/>
                    <a:pt x="108" y="110"/>
                  </a:cubicBezTo>
                  <a:cubicBezTo>
                    <a:pt x="108" y="107"/>
                    <a:pt x="108" y="107"/>
                    <a:pt x="108" y="107"/>
                  </a:cubicBezTo>
                  <a:cubicBezTo>
                    <a:pt x="108" y="110"/>
                    <a:pt x="108" y="110"/>
                    <a:pt x="108" y="110"/>
                  </a:cubicBezTo>
                  <a:cubicBezTo>
                    <a:pt x="108" y="108"/>
                    <a:pt x="108" y="108"/>
                    <a:pt x="108" y="108"/>
                  </a:cubicBezTo>
                  <a:cubicBezTo>
                    <a:pt x="107" y="110"/>
                    <a:pt x="107" y="110"/>
                    <a:pt x="107" y="110"/>
                  </a:cubicBezTo>
                  <a:cubicBezTo>
                    <a:pt x="108" y="110"/>
                    <a:pt x="108" y="110"/>
                    <a:pt x="108" y="110"/>
                  </a:cubicBezTo>
                  <a:cubicBezTo>
                    <a:pt x="108" y="108"/>
                    <a:pt x="108" y="108"/>
                    <a:pt x="108" y="108"/>
                  </a:cubicBezTo>
                  <a:cubicBezTo>
                    <a:pt x="107" y="110"/>
                    <a:pt x="107" y="110"/>
                    <a:pt x="107" y="110"/>
                  </a:cubicBezTo>
                  <a:cubicBezTo>
                    <a:pt x="107" y="110"/>
                    <a:pt x="108" y="110"/>
                    <a:pt x="109" y="110"/>
                  </a:cubicBezTo>
                  <a:cubicBezTo>
                    <a:pt x="112" y="111"/>
                    <a:pt x="117" y="113"/>
                    <a:pt x="124" y="116"/>
                  </a:cubicBezTo>
                  <a:cubicBezTo>
                    <a:pt x="135" y="120"/>
                    <a:pt x="148" y="126"/>
                    <a:pt x="158" y="130"/>
                  </a:cubicBezTo>
                  <a:cubicBezTo>
                    <a:pt x="163" y="132"/>
                    <a:pt x="168" y="134"/>
                    <a:pt x="171" y="135"/>
                  </a:cubicBezTo>
                  <a:cubicBezTo>
                    <a:pt x="174" y="137"/>
                    <a:pt x="176" y="138"/>
                    <a:pt x="176" y="138"/>
                  </a:cubicBezTo>
                  <a:cubicBezTo>
                    <a:pt x="178" y="139"/>
                    <a:pt x="180" y="138"/>
                    <a:pt x="181" y="136"/>
                  </a:cubicBezTo>
                  <a:cubicBezTo>
                    <a:pt x="182" y="134"/>
                    <a:pt x="182" y="131"/>
                    <a:pt x="180" y="130"/>
                  </a:cubicBezTo>
                  <a:cubicBezTo>
                    <a:pt x="121" y="94"/>
                    <a:pt x="121" y="94"/>
                    <a:pt x="121" y="94"/>
                  </a:cubicBezTo>
                  <a:cubicBezTo>
                    <a:pt x="119" y="97"/>
                    <a:pt x="119" y="97"/>
                    <a:pt x="119" y="97"/>
                  </a:cubicBezTo>
                  <a:cubicBezTo>
                    <a:pt x="123" y="99"/>
                    <a:pt x="123" y="99"/>
                    <a:pt x="123" y="99"/>
                  </a:cubicBezTo>
                  <a:cubicBezTo>
                    <a:pt x="119" y="97"/>
                    <a:pt x="119" y="97"/>
                    <a:pt x="119" y="97"/>
                  </a:cubicBezTo>
                  <a:cubicBezTo>
                    <a:pt x="121" y="101"/>
                    <a:pt x="121" y="101"/>
                    <a:pt x="121" y="101"/>
                  </a:cubicBezTo>
                  <a:cubicBezTo>
                    <a:pt x="122" y="101"/>
                    <a:pt x="122" y="100"/>
                    <a:pt x="123" y="99"/>
                  </a:cubicBezTo>
                  <a:cubicBezTo>
                    <a:pt x="119" y="97"/>
                    <a:pt x="119" y="97"/>
                    <a:pt x="119" y="97"/>
                  </a:cubicBezTo>
                  <a:cubicBezTo>
                    <a:pt x="121" y="101"/>
                    <a:pt x="121" y="101"/>
                    <a:pt x="121" y="101"/>
                  </a:cubicBezTo>
                  <a:cubicBezTo>
                    <a:pt x="119" y="97"/>
                    <a:pt x="119" y="97"/>
                    <a:pt x="119" y="97"/>
                  </a:cubicBezTo>
                  <a:cubicBezTo>
                    <a:pt x="120" y="101"/>
                    <a:pt x="120" y="101"/>
                    <a:pt x="120" y="101"/>
                  </a:cubicBezTo>
                  <a:cubicBezTo>
                    <a:pt x="120" y="101"/>
                    <a:pt x="121" y="101"/>
                    <a:pt x="121" y="101"/>
                  </a:cubicBezTo>
                  <a:cubicBezTo>
                    <a:pt x="119" y="97"/>
                    <a:pt x="119" y="97"/>
                    <a:pt x="119" y="97"/>
                  </a:cubicBezTo>
                  <a:cubicBezTo>
                    <a:pt x="120" y="101"/>
                    <a:pt x="120" y="101"/>
                    <a:pt x="120" y="101"/>
                  </a:cubicBezTo>
                  <a:cubicBezTo>
                    <a:pt x="119" y="98"/>
                    <a:pt x="119" y="98"/>
                    <a:pt x="119" y="98"/>
                  </a:cubicBezTo>
                  <a:cubicBezTo>
                    <a:pt x="119" y="101"/>
                    <a:pt x="119" y="101"/>
                    <a:pt x="119" y="101"/>
                  </a:cubicBezTo>
                  <a:cubicBezTo>
                    <a:pt x="120" y="101"/>
                    <a:pt x="120" y="101"/>
                    <a:pt x="120" y="101"/>
                  </a:cubicBezTo>
                  <a:cubicBezTo>
                    <a:pt x="119" y="98"/>
                    <a:pt x="119" y="98"/>
                    <a:pt x="119" y="98"/>
                  </a:cubicBezTo>
                  <a:cubicBezTo>
                    <a:pt x="119" y="101"/>
                    <a:pt x="119" y="101"/>
                    <a:pt x="119" y="101"/>
                  </a:cubicBezTo>
                  <a:cubicBezTo>
                    <a:pt x="119" y="100"/>
                    <a:pt x="119" y="100"/>
                    <a:pt x="119" y="100"/>
                  </a:cubicBezTo>
                  <a:cubicBezTo>
                    <a:pt x="119" y="101"/>
                    <a:pt x="119" y="101"/>
                    <a:pt x="119" y="101"/>
                  </a:cubicBezTo>
                  <a:cubicBezTo>
                    <a:pt x="119" y="101"/>
                    <a:pt x="119" y="101"/>
                    <a:pt x="119" y="101"/>
                  </a:cubicBezTo>
                  <a:cubicBezTo>
                    <a:pt x="119" y="100"/>
                    <a:pt x="119" y="100"/>
                    <a:pt x="119" y="100"/>
                  </a:cubicBezTo>
                  <a:cubicBezTo>
                    <a:pt x="119" y="101"/>
                    <a:pt x="119" y="101"/>
                    <a:pt x="119" y="101"/>
                  </a:cubicBezTo>
                  <a:cubicBezTo>
                    <a:pt x="119" y="101"/>
                    <a:pt x="120" y="101"/>
                    <a:pt x="121" y="102"/>
                  </a:cubicBezTo>
                  <a:cubicBezTo>
                    <a:pt x="124" y="102"/>
                    <a:pt x="130" y="105"/>
                    <a:pt x="137" y="107"/>
                  </a:cubicBezTo>
                  <a:cubicBezTo>
                    <a:pt x="148" y="111"/>
                    <a:pt x="162" y="117"/>
                    <a:pt x="173" y="121"/>
                  </a:cubicBezTo>
                  <a:cubicBezTo>
                    <a:pt x="178" y="123"/>
                    <a:pt x="183" y="125"/>
                    <a:pt x="186" y="126"/>
                  </a:cubicBezTo>
                  <a:cubicBezTo>
                    <a:pt x="190" y="128"/>
                    <a:pt x="192" y="128"/>
                    <a:pt x="192" y="128"/>
                  </a:cubicBezTo>
                  <a:cubicBezTo>
                    <a:pt x="194" y="129"/>
                    <a:pt x="196" y="128"/>
                    <a:pt x="197" y="126"/>
                  </a:cubicBezTo>
                  <a:cubicBezTo>
                    <a:pt x="198" y="124"/>
                    <a:pt x="197" y="122"/>
                    <a:pt x="195" y="121"/>
                  </a:cubicBezTo>
                  <a:cubicBezTo>
                    <a:pt x="129" y="79"/>
                    <a:pt x="129" y="79"/>
                    <a:pt x="129" y="79"/>
                  </a:cubicBezTo>
                  <a:cubicBezTo>
                    <a:pt x="127" y="83"/>
                    <a:pt x="127" y="83"/>
                    <a:pt x="127" y="83"/>
                  </a:cubicBezTo>
                  <a:cubicBezTo>
                    <a:pt x="127" y="87"/>
                    <a:pt x="127" y="87"/>
                    <a:pt x="127" y="87"/>
                  </a:cubicBezTo>
                  <a:cubicBezTo>
                    <a:pt x="127" y="83"/>
                    <a:pt x="127" y="83"/>
                    <a:pt x="127" y="83"/>
                  </a:cubicBezTo>
                  <a:cubicBezTo>
                    <a:pt x="126" y="87"/>
                    <a:pt x="126" y="87"/>
                    <a:pt x="126" y="87"/>
                  </a:cubicBezTo>
                  <a:cubicBezTo>
                    <a:pt x="126" y="87"/>
                    <a:pt x="126" y="87"/>
                    <a:pt x="127" y="87"/>
                  </a:cubicBezTo>
                  <a:cubicBezTo>
                    <a:pt x="127" y="83"/>
                    <a:pt x="127" y="83"/>
                    <a:pt x="127" y="83"/>
                  </a:cubicBezTo>
                  <a:cubicBezTo>
                    <a:pt x="126" y="87"/>
                    <a:pt x="126" y="87"/>
                    <a:pt x="126" y="87"/>
                  </a:cubicBezTo>
                  <a:cubicBezTo>
                    <a:pt x="127" y="84"/>
                    <a:pt x="127" y="84"/>
                    <a:pt x="127" y="84"/>
                  </a:cubicBezTo>
                  <a:cubicBezTo>
                    <a:pt x="126" y="87"/>
                    <a:pt x="126" y="87"/>
                    <a:pt x="126" y="87"/>
                  </a:cubicBezTo>
                  <a:cubicBezTo>
                    <a:pt x="126" y="87"/>
                    <a:pt x="126" y="87"/>
                    <a:pt x="126" y="87"/>
                  </a:cubicBezTo>
                  <a:cubicBezTo>
                    <a:pt x="127" y="84"/>
                    <a:pt x="127" y="84"/>
                    <a:pt x="127" y="84"/>
                  </a:cubicBezTo>
                  <a:cubicBezTo>
                    <a:pt x="126" y="87"/>
                    <a:pt x="126" y="87"/>
                    <a:pt x="126" y="87"/>
                  </a:cubicBezTo>
                  <a:cubicBezTo>
                    <a:pt x="126" y="87"/>
                    <a:pt x="126" y="87"/>
                    <a:pt x="127" y="88"/>
                  </a:cubicBezTo>
                  <a:cubicBezTo>
                    <a:pt x="132" y="90"/>
                    <a:pt x="149" y="97"/>
                    <a:pt x="165" y="104"/>
                  </a:cubicBezTo>
                  <a:cubicBezTo>
                    <a:pt x="173" y="107"/>
                    <a:pt x="180" y="111"/>
                    <a:pt x="186" y="113"/>
                  </a:cubicBezTo>
                  <a:cubicBezTo>
                    <a:pt x="189" y="115"/>
                    <a:pt x="192" y="116"/>
                    <a:pt x="194" y="116"/>
                  </a:cubicBezTo>
                  <a:cubicBezTo>
                    <a:pt x="195" y="117"/>
                    <a:pt x="196" y="117"/>
                    <a:pt x="196" y="117"/>
                  </a:cubicBezTo>
                  <a:cubicBezTo>
                    <a:pt x="197" y="117"/>
                    <a:pt x="197" y="117"/>
                    <a:pt x="197" y="117"/>
                  </a:cubicBezTo>
                  <a:cubicBezTo>
                    <a:pt x="198" y="118"/>
                    <a:pt x="198" y="118"/>
                    <a:pt x="199" y="118"/>
                  </a:cubicBezTo>
                  <a:cubicBezTo>
                    <a:pt x="199" y="118"/>
                    <a:pt x="200" y="118"/>
                    <a:pt x="200" y="117"/>
                  </a:cubicBezTo>
                  <a:cubicBezTo>
                    <a:pt x="200" y="117"/>
                    <a:pt x="201" y="117"/>
                    <a:pt x="201" y="117"/>
                  </a:cubicBezTo>
                  <a:cubicBezTo>
                    <a:pt x="202" y="117"/>
                    <a:pt x="202" y="116"/>
                    <a:pt x="203" y="116"/>
                  </a:cubicBezTo>
                  <a:cubicBezTo>
                    <a:pt x="203" y="115"/>
                    <a:pt x="203" y="114"/>
                    <a:pt x="203" y="112"/>
                  </a:cubicBezTo>
                  <a:cubicBezTo>
                    <a:pt x="203" y="111"/>
                    <a:pt x="202" y="110"/>
                    <a:pt x="201" y="110"/>
                  </a:cubicBezTo>
                  <a:cubicBezTo>
                    <a:pt x="142" y="73"/>
                    <a:pt x="142" y="73"/>
                    <a:pt x="142" y="73"/>
                  </a:cubicBezTo>
                  <a:cubicBezTo>
                    <a:pt x="140" y="76"/>
                    <a:pt x="140" y="76"/>
                    <a:pt x="140" y="76"/>
                  </a:cubicBezTo>
                  <a:cubicBezTo>
                    <a:pt x="143" y="78"/>
                    <a:pt x="143" y="78"/>
                    <a:pt x="143" y="78"/>
                  </a:cubicBezTo>
                  <a:cubicBezTo>
                    <a:pt x="140" y="76"/>
                    <a:pt x="140" y="76"/>
                    <a:pt x="140" y="76"/>
                  </a:cubicBezTo>
                  <a:cubicBezTo>
                    <a:pt x="142" y="80"/>
                    <a:pt x="142" y="80"/>
                    <a:pt x="142" y="80"/>
                  </a:cubicBezTo>
                  <a:cubicBezTo>
                    <a:pt x="142" y="80"/>
                    <a:pt x="143" y="79"/>
                    <a:pt x="143" y="78"/>
                  </a:cubicBezTo>
                  <a:cubicBezTo>
                    <a:pt x="140" y="76"/>
                    <a:pt x="140" y="76"/>
                    <a:pt x="140" y="76"/>
                  </a:cubicBezTo>
                  <a:cubicBezTo>
                    <a:pt x="142" y="80"/>
                    <a:pt x="142" y="80"/>
                    <a:pt x="142" y="80"/>
                  </a:cubicBezTo>
                  <a:cubicBezTo>
                    <a:pt x="140" y="76"/>
                    <a:pt x="140" y="76"/>
                    <a:pt x="140" y="76"/>
                  </a:cubicBezTo>
                  <a:cubicBezTo>
                    <a:pt x="140" y="80"/>
                    <a:pt x="140" y="80"/>
                    <a:pt x="140" y="80"/>
                  </a:cubicBezTo>
                  <a:cubicBezTo>
                    <a:pt x="141" y="80"/>
                    <a:pt x="141" y="80"/>
                    <a:pt x="142" y="80"/>
                  </a:cubicBezTo>
                  <a:cubicBezTo>
                    <a:pt x="140" y="76"/>
                    <a:pt x="140" y="76"/>
                    <a:pt x="140" y="76"/>
                  </a:cubicBezTo>
                  <a:cubicBezTo>
                    <a:pt x="140" y="80"/>
                    <a:pt x="140" y="80"/>
                    <a:pt x="140" y="80"/>
                  </a:cubicBezTo>
                  <a:cubicBezTo>
                    <a:pt x="140" y="76"/>
                    <a:pt x="140" y="76"/>
                    <a:pt x="140" y="76"/>
                  </a:cubicBezTo>
                  <a:cubicBezTo>
                    <a:pt x="140" y="81"/>
                    <a:pt x="140" y="81"/>
                    <a:pt x="140" y="81"/>
                  </a:cubicBezTo>
                  <a:cubicBezTo>
                    <a:pt x="140" y="80"/>
                    <a:pt x="140" y="80"/>
                    <a:pt x="140" y="80"/>
                  </a:cubicBezTo>
                  <a:cubicBezTo>
                    <a:pt x="140" y="76"/>
                    <a:pt x="140" y="76"/>
                    <a:pt x="140" y="76"/>
                  </a:cubicBezTo>
                  <a:cubicBezTo>
                    <a:pt x="140" y="81"/>
                    <a:pt x="140" y="81"/>
                    <a:pt x="140" y="81"/>
                  </a:cubicBezTo>
                  <a:cubicBezTo>
                    <a:pt x="140" y="77"/>
                    <a:pt x="140" y="77"/>
                    <a:pt x="140" y="77"/>
                  </a:cubicBezTo>
                  <a:cubicBezTo>
                    <a:pt x="139" y="80"/>
                    <a:pt x="139" y="80"/>
                    <a:pt x="139" y="80"/>
                  </a:cubicBezTo>
                  <a:cubicBezTo>
                    <a:pt x="139" y="80"/>
                    <a:pt x="139" y="81"/>
                    <a:pt x="140" y="81"/>
                  </a:cubicBezTo>
                  <a:cubicBezTo>
                    <a:pt x="140" y="77"/>
                    <a:pt x="140" y="77"/>
                    <a:pt x="140" y="77"/>
                  </a:cubicBezTo>
                  <a:cubicBezTo>
                    <a:pt x="139" y="80"/>
                    <a:pt x="139" y="80"/>
                    <a:pt x="139" y="80"/>
                  </a:cubicBezTo>
                  <a:cubicBezTo>
                    <a:pt x="139" y="80"/>
                    <a:pt x="139" y="80"/>
                    <a:pt x="139" y="80"/>
                  </a:cubicBezTo>
                  <a:cubicBezTo>
                    <a:pt x="139" y="81"/>
                    <a:pt x="141" y="81"/>
                    <a:pt x="144" y="82"/>
                  </a:cubicBezTo>
                  <a:cubicBezTo>
                    <a:pt x="153" y="85"/>
                    <a:pt x="171" y="92"/>
                    <a:pt x="187" y="98"/>
                  </a:cubicBezTo>
                  <a:cubicBezTo>
                    <a:pt x="195" y="101"/>
                    <a:pt x="202" y="104"/>
                    <a:pt x="207" y="106"/>
                  </a:cubicBezTo>
                  <a:cubicBezTo>
                    <a:pt x="213" y="108"/>
                    <a:pt x="216" y="110"/>
                    <a:pt x="216" y="110"/>
                  </a:cubicBezTo>
                  <a:cubicBezTo>
                    <a:pt x="218" y="110"/>
                    <a:pt x="220" y="110"/>
                    <a:pt x="222" y="108"/>
                  </a:cubicBezTo>
                  <a:cubicBezTo>
                    <a:pt x="222" y="107"/>
                    <a:pt x="222" y="106"/>
                    <a:pt x="222" y="106"/>
                  </a:cubicBezTo>
                  <a:cubicBezTo>
                    <a:pt x="222" y="104"/>
                    <a:pt x="222" y="104"/>
                    <a:pt x="221" y="103"/>
                  </a:cubicBezTo>
                  <a:cubicBezTo>
                    <a:pt x="221" y="102"/>
                    <a:pt x="221" y="102"/>
                    <a:pt x="220" y="102"/>
                  </a:cubicBezTo>
                  <a:cubicBezTo>
                    <a:pt x="220" y="101"/>
                    <a:pt x="219" y="101"/>
                    <a:pt x="218" y="100"/>
                  </a:cubicBezTo>
                  <a:cubicBezTo>
                    <a:pt x="216" y="98"/>
                    <a:pt x="210" y="95"/>
                    <a:pt x="204" y="91"/>
                  </a:cubicBezTo>
                  <a:cubicBezTo>
                    <a:pt x="185" y="79"/>
                    <a:pt x="157" y="63"/>
                    <a:pt x="157" y="63"/>
                  </a:cubicBezTo>
                  <a:cubicBezTo>
                    <a:pt x="155" y="66"/>
                    <a:pt x="155" y="66"/>
                    <a:pt x="155" y="66"/>
                  </a:cubicBezTo>
                  <a:cubicBezTo>
                    <a:pt x="153" y="70"/>
                    <a:pt x="153" y="70"/>
                    <a:pt x="153" y="70"/>
                  </a:cubicBezTo>
                  <a:cubicBezTo>
                    <a:pt x="153" y="70"/>
                    <a:pt x="171" y="79"/>
                    <a:pt x="189" y="87"/>
                  </a:cubicBezTo>
                  <a:cubicBezTo>
                    <a:pt x="198" y="91"/>
                    <a:pt x="207" y="95"/>
                    <a:pt x="214" y="98"/>
                  </a:cubicBezTo>
                  <a:cubicBezTo>
                    <a:pt x="218" y="100"/>
                    <a:pt x="221" y="101"/>
                    <a:pt x="224" y="102"/>
                  </a:cubicBezTo>
                  <a:cubicBezTo>
                    <a:pt x="225" y="103"/>
                    <a:pt x="226" y="103"/>
                    <a:pt x="227" y="103"/>
                  </a:cubicBezTo>
                  <a:cubicBezTo>
                    <a:pt x="227" y="103"/>
                    <a:pt x="228" y="103"/>
                    <a:pt x="228" y="104"/>
                  </a:cubicBezTo>
                  <a:cubicBezTo>
                    <a:pt x="228" y="104"/>
                    <a:pt x="229" y="104"/>
                    <a:pt x="230" y="104"/>
                  </a:cubicBezTo>
                  <a:cubicBezTo>
                    <a:pt x="230" y="104"/>
                    <a:pt x="230" y="104"/>
                    <a:pt x="231" y="104"/>
                  </a:cubicBezTo>
                  <a:cubicBezTo>
                    <a:pt x="231" y="103"/>
                    <a:pt x="232" y="103"/>
                    <a:pt x="232" y="103"/>
                  </a:cubicBezTo>
                  <a:cubicBezTo>
                    <a:pt x="233" y="103"/>
                    <a:pt x="233" y="102"/>
                    <a:pt x="233" y="102"/>
                  </a:cubicBezTo>
                  <a:cubicBezTo>
                    <a:pt x="234" y="101"/>
                    <a:pt x="234" y="100"/>
                    <a:pt x="234" y="98"/>
                  </a:cubicBezTo>
                  <a:cubicBezTo>
                    <a:pt x="234" y="97"/>
                    <a:pt x="233" y="96"/>
                    <a:pt x="232" y="96"/>
                  </a:cubicBezTo>
                  <a:cubicBezTo>
                    <a:pt x="232" y="96"/>
                    <a:pt x="228" y="93"/>
                    <a:pt x="222" y="90"/>
                  </a:cubicBezTo>
                  <a:cubicBezTo>
                    <a:pt x="213" y="84"/>
                    <a:pt x="199" y="75"/>
                    <a:pt x="187" y="68"/>
                  </a:cubicBezTo>
                  <a:cubicBezTo>
                    <a:pt x="181" y="65"/>
                    <a:pt x="176" y="62"/>
                    <a:pt x="173" y="59"/>
                  </a:cubicBezTo>
                  <a:cubicBezTo>
                    <a:pt x="171" y="58"/>
                    <a:pt x="169" y="57"/>
                    <a:pt x="168" y="56"/>
                  </a:cubicBezTo>
                  <a:cubicBezTo>
                    <a:pt x="168" y="56"/>
                    <a:pt x="167" y="56"/>
                    <a:pt x="167" y="56"/>
                  </a:cubicBezTo>
                  <a:cubicBezTo>
                    <a:pt x="167" y="55"/>
                    <a:pt x="167" y="55"/>
                    <a:pt x="167" y="55"/>
                  </a:cubicBezTo>
                  <a:cubicBezTo>
                    <a:pt x="166" y="57"/>
                    <a:pt x="166" y="57"/>
                    <a:pt x="166" y="57"/>
                  </a:cubicBezTo>
                  <a:cubicBezTo>
                    <a:pt x="167" y="56"/>
                    <a:pt x="167" y="56"/>
                    <a:pt x="167" y="56"/>
                  </a:cubicBezTo>
                  <a:cubicBezTo>
                    <a:pt x="167" y="55"/>
                    <a:pt x="167" y="55"/>
                    <a:pt x="167" y="55"/>
                  </a:cubicBezTo>
                  <a:cubicBezTo>
                    <a:pt x="166" y="57"/>
                    <a:pt x="166" y="57"/>
                    <a:pt x="166" y="57"/>
                  </a:cubicBezTo>
                  <a:cubicBezTo>
                    <a:pt x="167" y="56"/>
                    <a:pt x="167" y="56"/>
                    <a:pt x="167" y="56"/>
                  </a:cubicBezTo>
                  <a:cubicBezTo>
                    <a:pt x="164" y="58"/>
                    <a:pt x="164" y="58"/>
                    <a:pt x="164" y="58"/>
                  </a:cubicBezTo>
                  <a:cubicBezTo>
                    <a:pt x="168" y="56"/>
                    <a:pt x="168" y="56"/>
                    <a:pt x="168" y="56"/>
                  </a:cubicBezTo>
                  <a:cubicBezTo>
                    <a:pt x="167" y="56"/>
                    <a:pt x="167" y="56"/>
                    <a:pt x="167" y="56"/>
                  </a:cubicBezTo>
                  <a:cubicBezTo>
                    <a:pt x="164" y="58"/>
                    <a:pt x="164" y="58"/>
                    <a:pt x="164" y="58"/>
                  </a:cubicBezTo>
                  <a:cubicBezTo>
                    <a:pt x="168" y="56"/>
                    <a:pt x="168" y="56"/>
                    <a:pt x="168" y="56"/>
                  </a:cubicBezTo>
                  <a:cubicBezTo>
                    <a:pt x="164" y="58"/>
                    <a:pt x="164" y="58"/>
                    <a:pt x="164" y="58"/>
                  </a:cubicBezTo>
                  <a:cubicBezTo>
                    <a:pt x="168" y="58"/>
                    <a:pt x="168" y="58"/>
                    <a:pt x="168" y="58"/>
                  </a:cubicBezTo>
                  <a:cubicBezTo>
                    <a:pt x="168" y="57"/>
                    <a:pt x="168" y="57"/>
                    <a:pt x="168" y="56"/>
                  </a:cubicBezTo>
                  <a:cubicBezTo>
                    <a:pt x="164" y="58"/>
                    <a:pt x="164" y="58"/>
                    <a:pt x="164" y="58"/>
                  </a:cubicBezTo>
                  <a:cubicBezTo>
                    <a:pt x="168" y="58"/>
                    <a:pt x="168" y="58"/>
                    <a:pt x="168" y="58"/>
                  </a:cubicBezTo>
                  <a:cubicBezTo>
                    <a:pt x="164" y="58"/>
                    <a:pt x="164" y="58"/>
                    <a:pt x="164" y="58"/>
                  </a:cubicBezTo>
                  <a:cubicBezTo>
                    <a:pt x="167" y="61"/>
                    <a:pt x="167" y="61"/>
                    <a:pt x="167" y="61"/>
                  </a:cubicBezTo>
                  <a:cubicBezTo>
                    <a:pt x="168" y="60"/>
                    <a:pt x="168" y="59"/>
                    <a:pt x="168" y="58"/>
                  </a:cubicBezTo>
                  <a:cubicBezTo>
                    <a:pt x="164" y="58"/>
                    <a:pt x="164" y="58"/>
                    <a:pt x="164" y="58"/>
                  </a:cubicBezTo>
                  <a:cubicBezTo>
                    <a:pt x="167" y="61"/>
                    <a:pt x="167" y="61"/>
                    <a:pt x="167" y="61"/>
                  </a:cubicBezTo>
                  <a:cubicBezTo>
                    <a:pt x="168" y="60"/>
                    <a:pt x="168" y="60"/>
                    <a:pt x="168" y="60"/>
                  </a:cubicBezTo>
                  <a:cubicBezTo>
                    <a:pt x="164" y="58"/>
                    <a:pt x="164" y="58"/>
                    <a:pt x="164" y="58"/>
                  </a:cubicBezTo>
                  <a:cubicBezTo>
                    <a:pt x="166" y="62"/>
                    <a:pt x="166" y="62"/>
                    <a:pt x="166" y="62"/>
                  </a:cubicBezTo>
                  <a:cubicBezTo>
                    <a:pt x="166" y="62"/>
                    <a:pt x="167" y="62"/>
                    <a:pt x="168" y="60"/>
                  </a:cubicBezTo>
                  <a:cubicBezTo>
                    <a:pt x="164" y="58"/>
                    <a:pt x="164" y="58"/>
                    <a:pt x="164" y="58"/>
                  </a:cubicBezTo>
                  <a:cubicBezTo>
                    <a:pt x="166" y="62"/>
                    <a:pt x="166" y="62"/>
                    <a:pt x="166" y="62"/>
                  </a:cubicBezTo>
                  <a:cubicBezTo>
                    <a:pt x="164" y="58"/>
                    <a:pt x="164" y="58"/>
                    <a:pt x="164" y="58"/>
                  </a:cubicBezTo>
                  <a:cubicBezTo>
                    <a:pt x="164" y="63"/>
                    <a:pt x="164" y="63"/>
                    <a:pt x="164" y="63"/>
                  </a:cubicBezTo>
                  <a:cubicBezTo>
                    <a:pt x="164" y="63"/>
                    <a:pt x="165" y="63"/>
                    <a:pt x="166" y="62"/>
                  </a:cubicBezTo>
                  <a:cubicBezTo>
                    <a:pt x="164" y="58"/>
                    <a:pt x="164" y="58"/>
                    <a:pt x="164" y="58"/>
                  </a:cubicBezTo>
                  <a:cubicBezTo>
                    <a:pt x="164" y="63"/>
                    <a:pt x="164" y="63"/>
                    <a:pt x="164" y="63"/>
                  </a:cubicBezTo>
                  <a:cubicBezTo>
                    <a:pt x="164" y="59"/>
                    <a:pt x="164" y="59"/>
                    <a:pt x="164" y="59"/>
                  </a:cubicBezTo>
                  <a:cubicBezTo>
                    <a:pt x="163" y="63"/>
                    <a:pt x="163" y="63"/>
                    <a:pt x="163" y="63"/>
                  </a:cubicBezTo>
                  <a:cubicBezTo>
                    <a:pt x="163" y="63"/>
                    <a:pt x="163" y="63"/>
                    <a:pt x="164" y="63"/>
                  </a:cubicBezTo>
                  <a:cubicBezTo>
                    <a:pt x="164" y="59"/>
                    <a:pt x="164" y="59"/>
                    <a:pt x="164" y="59"/>
                  </a:cubicBezTo>
                  <a:cubicBezTo>
                    <a:pt x="163" y="63"/>
                    <a:pt x="163" y="63"/>
                    <a:pt x="163" y="63"/>
                  </a:cubicBezTo>
                  <a:cubicBezTo>
                    <a:pt x="164" y="60"/>
                    <a:pt x="164" y="60"/>
                    <a:pt x="164" y="60"/>
                  </a:cubicBezTo>
                  <a:cubicBezTo>
                    <a:pt x="163" y="63"/>
                    <a:pt x="163" y="63"/>
                    <a:pt x="163" y="63"/>
                  </a:cubicBezTo>
                  <a:cubicBezTo>
                    <a:pt x="163" y="63"/>
                    <a:pt x="163" y="63"/>
                    <a:pt x="163" y="63"/>
                  </a:cubicBezTo>
                  <a:cubicBezTo>
                    <a:pt x="164" y="60"/>
                    <a:pt x="164" y="60"/>
                    <a:pt x="164" y="60"/>
                  </a:cubicBezTo>
                  <a:cubicBezTo>
                    <a:pt x="163" y="63"/>
                    <a:pt x="163" y="63"/>
                    <a:pt x="163" y="63"/>
                  </a:cubicBezTo>
                  <a:cubicBezTo>
                    <a:pt x="163" y="63"/>
                    <a:pt x="163" y="63"/>
                    <a:pt x="164" y="63"/>
                  </a:cubicBezTo>
                  <a:cubicBezTo>
                    <a:pt x="169" y="65"/>
                    <a:pt x="187" y="73"/>
                    <a:pt x="203" y="80"/>
                  </a:cubicBezTo>
                  <a:cubicBezTo>
                    <a:pt x="212" y="84"/>
                    <a:pt x="220" y="88"/>
                    <a:pt x="226" y="90"/>
                  </a:cubicBezTo>
                  <a:cubicBezTo>
                    <a:pt x="229" y="92"/>
                    <a:pt x="232" y="93"/>
                    <a:pt x="234" y="93"/>
                  </a:cubicBezTo>
                  <a:cubicBezTo>
                    <a:pt x="235" y="94"/>
                    <a:pt x="235" y="94"/>
                    <a:pt x="236" y="94"/>
                  </a:cubicBezTo>
                  <a:cubicBezTo>
                    <a:pt x="236" y="94"/>
                    <a:pt x="237" y="95"/>
                    <a:pt x="237" y="95"/>
                  </a:cubicBezTo>
                  <a:cubicBezTo>
                    <a:pt x="238" y="95"/>
                    <a:pt x="238" y="95"/>
                    <a:pt x="239" y="95"/>
                  </a:cubicBezTo>
                  <a:cubicBezTo>
                    <a:pt x="239" y="95"/>
                    <a:pt x="239" y="95"/>
                    <a:pt x="240" y="95"/>
                  </a:cubicBezTo>
                  <a:cubicBezTo>
                    <a:pt x="241" y="95"/>
                    <a:pt x="242" y="94"/>
                    <a:pt x="242" y="93"/>
                  </a:cubicBezTo>
                  <a:cubicBezTo>
                    <a:pt x="243" y="92"/>
                    <a:pt x="243" y="91"/>
                    <a:pt x="243" y="90"/>
                  </a:cubicBezTo>
                  <a:cubicBezTo>
                    <a:pt x="243" y="88"/>
                    <a:pt x="242" y="88"/>
                    <a:pt x="241" y="87"/>
                  </a:cubicBezTo>
                  <a:cubicBezTo>
                    <a:pt x="181" y="49"/>
                    <a:pt x="181" y="49"/>
                    <a:pt x="181" y="49"/>
                  </a:cubicBezTo>
                  <a:cubicBezTo>
                    <a:pt x="178" y="53"/>
                    <a:pt x="178" y="53"/>
                    <a:pt x="178" y="53"/>
                  </a:cubicBezTo>
                  <a:cubicBezTo>
                    <a:pt x="182" y="55"/>
                    <a:pt x="182" y="55"/>
                    <a:pt x="182" y="55"/>
                  </a:cubicBezTo>
                  <a:cubicBezTo>
                    <a:pt x="178" y="53"/>
                    <a:pt x="178" y="53"/>
                    <a:pt x="178" y="53"/>
                  </a:cubicBezTo>
                  <a:cubicBezTo>
                    <a:pt x="181" y="56"/>
                    <a:pt x="181" y="56"/>
                    <a:pt x="181" y="56"/>
                  </a:cubicBezTo>
                  <a:cubicBezTo>
                    <a:pt x="181" y="56"/>
                    <a:pt x="182" y="56"/>
                    <a:pt x="182" y="55"/>
                  </a:cubicBezTo>
                  <a:cubicBezTo>
                    <a:pt x="178" y="53"/>
                    <a:pt x="178" y="53"/>
                    <a:pt x="178" y="53"/>
                  </a:cubicBezTo>
                  <a:cubicBezTo>
                    <a:pt x="181" y="56"/>
                    <a:pt x="181" y="56"/>
                    <a:pt x="181" y="56"/>
                  </a:cubicBezTo>
                  <a:cubicBezTo>
                    <a:pt x="178" y="53"/>
                    <a:pt x="178" y="53"/>
                    <a:pt x="178" y="53"/>
                  </a:cubicBezTo>
                  <a:cubicBezTo>
                    <a:pt x="179" y="57"/>
                    <a:pt x="179" y="57"/>
                    <a:pt x="179" y="57"/>
                  </a:cubicBezTo>
                  <a:cubicBezTo>
                    <a:pt x="180" y="57"/>
                    <a:pt x="180" y="57"/>
                    <a:pt x="181" y="56"/>
                  </a:cubicBezTo>
                  <a:cubicBezTo>
                    <a:pt x="178" y="53"/>
                    <a:pt x="178" y="53"/>
                    <a:pt x="178" y="53"/>
                  </a:cubicBezTo>
                  <a:cubicBezTo>
                    <a:pt x="179" y="57"/>
                    <a:pt x="179" y="57"/>
                    <a:pt x="179" y="57"/>
                  </a:cubicBezTo>
                  <a:cubicBezTo>
                    <a:pt x="179" y="53"/>
                    <a:pt x="179" y="53"/>
                    <a:pt x="179" y="53"/>
                  </a:cubicBezTo>
                  <a:cubicBezTo>
                    <a:pt x="179" y="57"/>
                    <a:pt x="179" y="57"/>
                    <a:pt x="179" y="57"/>
                  </a:cubicBezTo>
                  <a:cubicBezTo>
                    <a:pt x="179" y="57"/>
                    <a:pt x="179" y="57"/>
                    <a:pt x="179" y="57"/>
                  </a:cubicBezTo>
                  <a:cubicBezTo>
                    <a:pt x="179" y="53"/>
                    <a:pt x="179" y="53"/>
                    <a:pt x="179" y="53"/>
                  </a:cubicBezTo>
                  <a:cubicBezTo>
                    <a:pt x="179" y="57"/>
                    <a:pt x="179" y="57"/>
                    <a:pt x="179" y="57"/>
                  </a:cubicBezTo>
                  <a:cubicBezTo>
                    <a:pt x="179" y="53"/>
                    <a:pt x="179" y="53"/>
                    <a:pt x="179" y="53"/>
                  </a:cubicBezTo>
                  <a:cubicBezTo>
                    <a:pt x="178" y="57"/>
                    <a:pt x="178" y="57"/>
                    <a:pt x="178" y="57"/>
                  </a:cubicBezTo>
                  <a:cubicBezTo>
                    <a:pt x="178" y="57"/>
                    <a:pt x="178" y="57"/>
                    <a:pt x="179" y="57"/>
                  </a:cubicBezTo>
                  <a:cubicBezTo>
                    <a:pt x="179" y="53"/>
                    <a:pt x="179" y="53"/>
                    <a:pt x="179" y="53"/>
                  </a:cubicBezTo>
                  <a:cubicBezTo>
                    <a:pt x="178" y="57"/>
                    <a:pt x="178" y="57"/>
                    <a:pt x="178" y="57"/>
                  </a:cubicBezTo>
                  <a:cubicBezTo>
                    <a:pt x="178" y="54"/>
                    <a:pt x="178" y="54"/>
                    <a:pt x="178" y="54"/>
                  </a:cubicBezTo>
                  <a:cubicBezTo>
                    <a:pt x="177" y="57"/>
                    <a:pt x="177" y="57"/>
                    <a:pt x="177" y="57"/>
                  </a:cubicBezTo>
                  <a:cubicBezTo>
                    <a:pt x="178" y="57"/>
                    <a:pt x="178" y="57"/>
                    <a:pt x="178" y="57"/>
                  </a:cubicBezTo>
                  <a:cubicBezTo>
                    <a:pt x="178" y="54"/>
                    <a:pt x="178" y="54"/>
                    <a:pt x="178" y="54"/>
                  </a:cubicBezTo>
                  <a:cubicBezTo>
                    <a:pt x="177" y="57"/>
                    <a:pt x="177" y="57"/>
                    <a:pt x="177" y="57"/>
                  </a:cubicBezTo>
                  <a:cubicBezTo>
                    <a:pt x="177" y="57"/>
                    <a:pt x="178" y="57"/>
                    <a:pt x="179" y="57"/>
                  </a:cubicBezTo>
                  <a:cubicBezTo>
                    <a:pt x="184" y="60"/>
                    <a:pt x="202" y="68"/>
                    <a:pt x="219" y="75"/>
                  </a:cubicBezTo>
                  <a:cubicBezTo>
                    <a:pt x="227" y="79"/>
                    <a:pt x="236" y="82"/>
                    <a:pt x="242" y="85"/>
                  </a:cubicBezTo>
                  <a:cubicBezTo>
                    <a:pt x="245" y="86"/>
                    <a:pt x="248" y="87"/>
                    <a:pt x="250" y="88"/>
                  </a:cubicBezTo>
                  <a:cubicBezTo>
                    <a:pt x="251" y="88"/>
                    <a:pt x="252" y="89"/>
                    <a:pt x="253" y="89"/>
                  </a:cubicBezTo>
                  <a:cubicBezTo>
                    <a:pt x="254" y="89"/>
                    <a:pt x="254" y="89"/>
                    <a:pt x="254" y="89"/>
                  </a:cubicBezTo>
                  <a:cubicBezTo>
                    <a:pt x="255" y="89"/>
                    <a:pt x="255" y="89"/>
                    <a:pt x="256" y="89"/>
                  </a:cubicBezTo>
                  <a:cubicBezTo>
                    <a:pt x="256" y="89"/>
                    <a:pt x="257" y="89"/>
                    <a:pt x="257" y="89"/>
                  </a:cubicBezTo>
                  <a:cubicBezTo>
                    <a:pt x="258" y="89"/>
                    <a:pt x="258" y="89"/>
                    <a:pt x="258" y="89"/>
                  </a:cubicBezTo>
                  <a:cubicBezTo>
                    <a:pt x="259" y="88"/>
                    <a:pt x="259" y="88"/>
                    <a:pt x="260" y="87"/>
                  </a:cubicBezTo>
                  <a:cubicBezTo>
                    <a:pt x="260" y="87"/>
                    <a:pt x="260" y="87"/>
                    <a:pt x="260" y="87"/>
                  </a:cubicBezTo>
                  <a:cubicBezTo>
                    <a:pt x="260" y="86"/>
                    <a:pt x="260" y="86"/>
                    <a:pt x="260" y="85"/>
                  </a:cubicBezTo>
                  <a:cubicBezTo>
                    <a:pt x="260" y="84"/>
                    <a:pt x="260" y="83"/>
                    <a:pt x="260" y="83"/>
                  </a:cubicBezTo>
                  <a:cubicBezTo>
                    <a:pt x="259" y="82"/>
                    <a:pt x="259" y="82"/>
                    <a:pt x="259" y="81"/>
                  </a:cubicBezTo>
                  <a:cubicBezTo>
                    <a:pt x="258" y="81"/>
                    <a:pt x="257" y="80"/>
                    <a:pt x="257" y="80"/>
                  </a:cubicBezTo>
                  <a:cubicBezTo>
                    <a:pt x="254" y="77"/>
                    <a:pt x="248" y="74"/>
                    <a:pt x="242" y="70"/>
                  </a:cubicBezTo>
                  <a:cubicBezTo>
                    <a:pt x="232" y="64"/>
                    <a:pt x="220" y="57"/>
                    <a:pt x="210" y="51"/>
                  </a:cubicBezTo>
                  <a:cubicBezTo>
                    <a:pt x="206" y="48"/>
                    <a:pt x="201" y="46"/>
                    <a:pt x="198" y="44"/>
                  </a:cubicBezTo>
                  <a:cubicBezTo>
                    <a:pt x="197" y="43"/>
                    <a:pt x="196" y="42"/>
                    <a:pt x="195" y="42"/>
                  </a:cubicBezTo>
                  <a:cubicBezTo>
                    <a:pt x="194" y="41"/>
                    <a:pt x="194" y="41"/>
                    <a:pt x="194" y="41"/>
                  </a:cubicBezTo>
                  <a:cubicBezTo>
                    <a:pt x="194" y="41"/>
                    <a:pt x="194" y="41"/>
                    <a:pt x="194" y="41"/>
                  </a:cubicBezTo>
                  <a:cubicBezTo>
                    <a:pt x="193" y="43"/>
                    <a:pt x="193" y="43"/>
                    <a:pt x="193" y="43"/>
                  </a:cubicBezTo>
                  <a:cubicBezTo>
                    <a:pt x="194" y="41"/>
                    <a:pt x="194" y="41"/>
                    <a:pt x="194" y="41"/>
                  </a:cubicBezTo>
                  <a:cubicBezTo>
                    <a:pt x="194" y="41"/>
                    <a:pt x="194" y="41"/>
                    <a:pt x="194" y="41"/>
                  </a:cubicBezTo>
                  <a:cubicBezTo>
                    <a:pt x="193" y="43"/>
                    <a:pt x="193" y="43"/>
                    <a:pt x="193" y="43"/>
                  </a:cubicBezTo>
                  <a:cubicBezTo>
                    <a:pt x="194" y="41"/>
                    <a:pt x="194" y="41"/>
                    <a:pt x="194" y="41"/>
                  </a:cubicBezTo>
                  <a:cubicBezTo>
                    <a:pt x="192" y="44"/>
                    <a:pt x="192" y="44"/>
                    <a:pt x="192" y="44"/>
                  </a:cubicBezTo>
                  <a:cubicBezTo>
                    <a:pt x="195" y="42"/>
                    <a:pt x="195" y="42"/>
                    <a:pt x="195" y="42"/>
                  </a:cubicBezTo>
                  <a:cubicBezTo>
                    <a:pt x="194" y="41"/>
                    <a:pt x="194" y="41"/>
                    <a:pt x="194" y="41"/>
                  </a:cubicBezTo>
                  <a:cubicBezTo>
                    <a:pt x="192" y="44"/>
                    <a:pt x="192" y="44"/>
                    <a:pt x="192" y="44"/>
                  </a:cubicBezTo>
                  <a:cubicBezTo>
                    <a:pt x="195" y="42"/>
                    <a:pt x="195" y="42"/>
                    <a:pt x="195" y="42"/>
                  </a:cubicBezTo>
                  <a:cubicBezTo>
                    <a:pt x="191" y="44"/>
                    <a:pt x="191" y="44"/>
                    <a:pt x="191" y="44"/>
                  </a:cubicBezTo>
                  <a:cubicBezTo>
                    <a:pt x="195" y="43"/>
                    <a:pt x="195" y="43"/>
                    <a:pt x="195" y="43"/>
                  </a:cubicBezTo>
                  <a:cubicBezTo>
                    <a:pt x="195" y="42"/>
                    <a:pt x="195" y="42"/>
                    <a:pt x="195" y="42"/>
                  </a:cubicBezTo>
                  <a:cubicBezTo>
                    <a:pt x="191" y="44"/>
                    <a:pt x="191" y="44"/>
                    <a:pt x="191" y="44"/>
                  </a:cubicBezTo>
                  <a:cubicBezTo>
                    <a:pt x="195" y="43"/>
                    <a:pt x="195" y="43"/>
                    <a:pt x="195" y="43"/>
                  </a:cubicBezTo>
                  <a:cubicBezTo>
                    <a:pt x="191" y="44"/>
                    <a:pt x="191" y="44"/>
                    <a:pt x="191" y="44"/>
                  </a:cubicBezTo>
                  <a:cubicBezTo>
                    <a:pt x="195" y="44"/>
                    <a:pt x="195" y="44"/>
                    <a:pt x="195" y="44"/>
                  </a:cubicBezTo>
                  <a:cubicBezTo>
                    <a:pt x="195" y="43"/>
                    <a:pt x="195" y="43"/>
                    <a:pt x="195" y="43"/>
                  </a:cubicBezTo>
                  <a:cubicBezTo>
                    <a:pt x="191" y="44"/>
                    <a:pt x="191" y="44"/>
                    <a:pt x="191" y="44"/>
                  </a:cubicBezTo>
                  <a:cubicBezTo>
                    <a:pt x="195" y="44"/>
                    <a:pt x="195" y="44"/>
                    <a:pt x="195" y="44"/>
                  </a:cubicBezTo>
                  <a:cubicBezTo>
                    <a:pt x="191" y="44"/>
                    <a:pt x="191" y="44"/>
                    <a:pt x="191" y="44"/>
                  </a:cubicBezTo>
                  <a:cubicBezTo>
                    <a:pt x="195" y="47"/>
                    <a:pt x="195" y="47"/>
                    <a:pt x="195" y="47"/>
                  </a:cubicBezTo>
                  <a:cubicBezTo>
                    <a:pt x="191" y="44"/>
                    <a:pt x="191" y="44"/>
                    <a:pt x="191" y="44"/>
                  </a:cubicBezTo>
                  <a:cubicBezTo>
                    <a:pt x="193" y="48"/>
                    <a:pt x="193" y="48"/>
                    <a:pt x="193" y="48"/>
                  </a:cubicBezTo>
                  <a:cubicBezTo>
                    <a:pt x="193" y="48"/>
                    <a:pt x="194" y="48"/>
                    <a:pt x="195" y="47"/>
                  </a:cubicBezTo>
                  <a:cubicBezTo>
                    <a:pt x="191" y="44"/>
                    <a:pt x="191" y="44"/>
                    <a:pt x="191" y="44"/>
                  </a:cubicBezTo>
                  <a:cubicBezTo>
                    <a:pt x="193" y="48"/>
                    <a:pt x="193" y="48"/>
                    <a:pt x="193" y="48"/>
                  </a:cubicBezTo>
                  <a:cubicBezTo>
                    <a:pt x="191" y="45"/>
                    <a:pt x="191" y="45"/>
                    <a:pt x="191" y="45"/>
                  </a:cubicBezTo>
                  <a:cubicBezTo>
                    <a:pt x="191" y="49"/>
                    <a:pt x="191" y="49"/>
                    <a:pt x="191" y="49"/>
                  </a:cubicBezTo>
                  <a:cubicBezTo>
                    <a:pt x="192" y="49"/>
                    <a:pt x="192" y="49"/>
                    <a:pt x="193" y="48"/>
                  </a:cubicBezTo>
                  <a:cubicBezTo>
                    <a:pt x="191" y="45"/>
                    <a:pt x="191" y="45"/>
                    <a:pt x="191" y="45"/>
                  </a:cubicBezTo>
                  <a:cubicBezTo>
                    <a:pt x="191" y="49"/>
                    <a:pt x="191" y="49"/>
                    <a:pt x="191" y="49"/>
                  </a:cubicBezTo>
                  <a:cubicBezTo>
                    <a:pt x="191" y="46"/>
                    <a:pt x="191" y="46"/>
                    <a:pt x="191" y="46"/>
                  </a:cubicBezTo>
                  <a:cubicBezTo>
                    <a:pt x="191" y="48"/>
                    <a:pt x="191" y="48"/>
                    <a:pt x="191" y="48"/>
                  </a:cubicBezTo>
                  <a:cubicBezTo>
                    <a:pt x="191" y="49"/>
                    <a:pt x="191" y="49"/>
                    <a:pt x="191" y="49"/>
                  </a:cubicBezTo>
                  <a:cubicBezTo>
                    <a:pt x="191" y="46"/>
                    <a:pt x="191" y="46"/>
                    <a:pt x="191" y="46"/>
                  </a:cubicBezTo>
                  <a:cubicBezTo>
                    <a:pt x="191" y="48"/>
                    <a:pt x="191" y="48"/>
                    <a:pt x="191" y="48"/>
                  </a:cubicBezTo>
                  <a:cubicBezTo>
                    <a:pt x="191" y="48"/>
                    <a:pt x="191" y="48"/>
                    <a:pt x="191" y="48"/>
                  </a:cubicBezTo>
                  <a:cubicBezTo>
                    <a:pt x="191" y="48"/>
                    <a:pt x="191" y="48"/>
                    <a:pt x="191" y="48"/>
                  </a:cubicBezTo>
                  <a:cubicBezTo>
                    <a:pt x="191" y="48"/>
                    <a:pt x="191" y="48"/>
                    <a:pt x="191" y="48"/>
                  </a:cubicBezTo>
                  <a:cubicBezTo>
                    <a:pt x="191" y="48"/>
                    <a:pt x="191" y="48"/>
                    <a:pt x="191" y="48"/>
                  </a:cubicBezTo>
                  <a:cubicBezTo>
                    <a:pt x="191" y="48"/>
                    <a:pt x="191" y="48"/>
                    <a:pt x="191" y="48"/>
                  </a:cubicBezTo>
                  <a:cubicBezTo>
                    <a:pt x="191" y="49"/>
                    <a:pt x="192" y="49"/>
                    <a:pt x="193" y="49"/>
                  </a:cubicBezTo>
                  <a:cubicBezTo>
                    <a:pt x="196" y="50"/>
                    <a:pt x="203" y="53"/>
                    <a:pt x="211" y="57"/>
                  </a:cubicBezTo>
                  <a:cubicBezTo>
                    <a:pt x="224" y="63"/>
                    <a:pt x="239" y="70"/>
                    <a:pt x="252" y="76"/>
                  </a:cubicBezTo>
                  <a:cubicBezTo>
                    <a:pt x="259" y="79"/>
                    <a:pt x="265" y="82"/>
                    <a:pt x="269" y="84"/>
                  </a:cubicBezTo>
                  <a:cubicBezTo>
                    <a:pt x="272" y="85"/>
                    <a:pt x="274" y="86"/>
                    <a:pt x="275" y="86"/>
                  </a:cubicBezTo>
                  <a:cubicBezTo>
                    <a:pt x="276" y="87"/>
                    <a:pt x="277" y="87"/>
                    <a:pt x="278" y="87"/>
                  </a:cubicBezTo>
                  <a:cubicBezTo>
                    <a:pt x="278" y="87"/>
                    <a:pt x="279" y="87"/>
                    <a:pt x="280" y="87"/>
                  </a:cubicBezTo>
                  <a:cubicBezTo>
                    <a:pt x="280" y="87"/>
                    <a:pt x="281" y="87"/>
                    <a:pt x="281" y="87"/>
                  </a:cubicBezTo>
                  <a:cubicBezTo>
                    <a:pt x="282" y="87"/>
                    <a:pt x="283" y="86"/>
                    <a:pt x="284" y="85"/>
                  </a:cubicBezTo>
                  <a:cubicBezTo>
                    <a:pt x="285" y="84"/>
                    <a:pt x="285" y="83"/>
                    <a:pt x="284" y="82"/>
                  </a:cubicBezTo>
                  <a:cubicBezTo>
                    <a:pt x="284" y="81"/>
                    <a:pt x="284" y="80"/>
                    <a:pt x="283" y="79"/>
                  </a:cubicBezTo>
                  <a:cubicBezTo>
                    <a:pt x="208" y="33"/>
                    <a:pt x="208" y="33"/>
                    <a:pt x="208" y="33"/>
                  </a:cubicBezTo>
                  <a:cubicBezTo>
                    <a:pt x="206" y="36"/>
                    <a:pt x="206" y="36"/>
                    <a:pt x="206" y="36"/>
                  </a:cubicBezTo>
                  <a:cubicBezTo>
                    <a:pt x="210" y="39"/>
                    <a:pt x="210" y="39"/>
                    <a:pt x="210" y="39"/>
                  </a:cubicBezTo>
                  <a:cubicBezTo>
                    <a:pt x="206" y="36"/>
                    <a:pt x="206" y="36"/>
                    <a:pt x="206" y="36"/>
                  </a:cubicBezTo>
                  <a:cubicBezTo>
                    <a:pt x="207" y="41"/>
                    <a:pt x="207" y="41"/>
                    <a:pt x="207" y="41"/>
                  </a:cubicBezTo>
                  <a:cubicBezTo>
                    <a:pt x="208" y="40"/>
                    <a:pt x="209" y="40"/>
                    <a:pt x="210" y="39"/>
                  </a:cubicBezTo>
                  <a:cubicBezTo>
                    <a:pt x="206" y="36"/>
                    <a:pt x="206" y="36"/>
                    <a:pt x="206" y="36"/>
                  </a:cubicBezTo>
                  <a:cubicBezTo>
                    <a:pt x="207" y="41"/>
                    <a:pt x="207" y="41"/>
                    <a:pt x="207" y="41"/>
                  </a:cubicBezTo>
                  <a:cubicBezTo>
                    <a:pt x="206" y="37"/>
                    <a:pt x="206" y="37"/>
                    <a:pt x="206" y="37"/>
                  </a:cubicBezTo>
                  <a:cubicBezTo>
                    <a:pt x="206" y="41"/>
                    <a:pt x="206" y="41"/>
                    <a:pt x="206" y="41"/>
                  </a:cubicBezTo>
                  <a:cubicBezTo>
                    <a:pt x="206" y="41"/>
                    <a:pt x="207" y="41"/>
                    <a:pt x="207" y="41"/>
                  </a:cubicBezTo>
                  <a:cubicBezTo>
                    <a:pt x="206" y="37"/>
                    <a:pt x="206" y="37"/>
                    <a:pt x="206" y="37"/>
                  </a:cubicBezTo>
                  <a:cubicBezTo>
                    <a:pt x="206" y="41"/>
                    <a:pt x="206" y="41"/>
                    <a:pt x="206" y="41"/>
                  </a:cubicBezTo>
                  <a:cubicBezTo>
                    <a:pt x="206" y="37"/>
                    <a:pt x="206" y="37"/>
                    <a:pt x="206" y="37"/>
                  </a:cubicBezTo>
                  <a:cubicBezTo>
                    <a:pt x="205" y="41"/>
                    <a:pt x="205" y="41"/>
                    <a:pt x="205" y="41"/>
                  </a:cubicBezTo>
                  <a:cubicBezTo>
                    <a:pt x="205" y="41"/>
                    <a:pt x="205" y="41"/>
                    <a:pt x="206" y="41"/>
                  </a:cubicBezTo>
                  <a:cubicBezTo>
                    <a:pt x="206" y="37"/>
                    <a:pt x="206" y="37"/>
                    <a:pt x="206" y="37"/>
                  </a:cubicBezTo>
                  <a:cubicBezTo>
                    <a:pt x="205" y="41"/>
                    <a:pt x="205" y="41"/>
                    <a:pt x="205" y="41"/>
                  </a:cubicBezTo>
                  <a:cubicBezTo>
                    <a:pt x="206" y="38"/>
                    <a:pt x="206" y="38"/>
                    <a:pt x="206" y="38"/>
                  </a:cubicBezTo>
                  <a:cubicBezTo>
                    <a:pt x="205" y="41"/>
                    <a:pt x="205" y="41"/>
                    <a:pt x="205" y="41"/>
                  </a:cubicBezTo>
                  <a:cubicBezTo>
                    <a:pt x="205" y="41"/>
                    <a:pt x="205" y="41"/>
                    <a:pt x="205" y="41"/>
                  </a:cubicBezTo>
                  <a:cubicBezTo>
                    <a:pt x="206" y="38"/>
                    <a:pt x="206" y="38"/>
                    <a:pt x="206" y="38"/>
                  </a:cubicBezTo>
                  <a:cubicBezTo>
                    <a:pt x="205" y="41"/>
                    <a:pt x="205" y="41"/>
                    <a:pt x="205" y="41"/>
                  </a:cubicBezTo>
                  <a:cubicBezTo>
                    <a:pt x="205" y="41"/>
                    <a:pt x="205" y="41"/>
                    <a:pt x="206" y="41"/>
                  </a:cubicBezTo>
                  <a:cubicBezTo>
                    <a:pt x="210" y="43"/>
                    <a:pt x="217" y="46"/>
                    <a:pt x="226" y="50"/>
                  </a:cubicBezTo>
                  <a:cubicBezTo>
                    <a:pt x="239" y="56"/>
                    <a:pt x="256" y="65"/>
                    <a:pt x="270" y="71"/>
                  </a:cubicBezTo>
                  <a:cubicBezTo>
                    <a:pt x="277" y="74"/>
                    <a:pt x="284" y="77"/>
                    <a:pt x="288" y="79"/>
                  </a:cubicBezTo>
                  <a:cubicBezTo>
                    <a:pt x="291" y="80"/>
                    <a:pt x="292" y="81"/>
                    <a:pt x="294" y="82"/>
                  </a:cubicBezTo>
                  <a:cubicBezTo>
                    <a:pt x="295" y="82"/>
                    <a:pt x="295" y="82"/>
                    <a:pt x="296" y="83"/>
                  </a:cubicBezTo>
                  <a:cubicBezTo>
                    <a:pt x="297" y="83"/>
                    <a:pt x="297" y="83"/>
                    <a:pt x="297" y="83"/>
                  </a:cubicBezTo>
                  <a:cubicBezTo>
                    <a:pt x="297" y="83"/>
                    <a:pt x="297" y="83"/>
                    <a:pt x="298" y="83"/>
                  </a:cubicBezTo>
                  <a:cubicBezTo>
                    <a:pt x="298" y="83"/>
                    <a:pt x="299" y="83"/>
                    <a:pt x="299" y="83"/>
                  </a:cubicBezTo>
                  <a:cubicBezTo>
                    <a:pt x="300" y="83"/>
                    <a:pt x="300" y="83"/>
                    <a:pt x="300" y="82"/>
                  </a:cubicBezTo>
                  <a:cubicBezTo>
                    <a:pt x="301" y="82"/>
                    <a:pt x="301" y="82"/>
                    <a:pt x="302" y="81"/>
                  </a:cubicBezTo>
                  <a:cubicBezTo>
                    <a:pt x="302" y="80"/>
                    <a:pt x="303" y="79"/>
                    <a:pt x="302" y="78"/>
                  </a:cubicBezTo>
                  <a:cubicBezTo>
                    <a:pt x="302" y="77"/>
                    <a:pt x="301" y="76"/>
                    <a:pt x="300" y="75"/>
                  </a:cubicBezTo>
                  <a:cubicBezTo>
                    <a:pt x="229" y="30"/>
                    <a:pt x="229" y="30"/>
                    <a:pt x="229" y="30"/>
                  </a:cubicBezTo>
                  <a:cubicBezTo>
                    <a:pt x="226" y="34"/>
                    <a:pt x="226" y="34"/>
                    <a:pt x="226" y="34"/>
                  </a:cubicBezTo>
                  <a:cubicBezTo>
                    <a:pt x="230" y="36"/>
                    <a:pt x="230" y="36"/>
                    <a:pt x="230" y="36"/>
                  </a:cubicBezTo>
                  <a:cubicBezTo>
                    <a:pt x="226" y="34"/>
                    <a:pt x="226" y="34"/>
                    <a:pt x="226" y="34"/>
                  </a:cubicBezTo>
                  <a:cubicBezTo>
                    <a:pt x="228" y="38"/>
                    <a:pt x="228" y="38"/>
                    <a:pt x="228" y="38"/>
                  </a:cubicBezTo>
                  <a:cubicBezTo>
                    <a:pt x="228" y="38"/>
                    <a:pt x="229" y="37"/>
                    <a:pt x="230" y="36"/>
                  </a:cubicBezTo>
                  <a:cubicBezTo>
                    <a:pt x="226" y="34"/>
                    <a:pt x="226" y="34"/>
                    <a:pt x="226" y="34"/>
                  </a:cubicBezTo>
                  <a:cubicBezTo>
                    <a:pt x="228" y="38"/>
                    <a:pt x="228" y="38"/>
                    <a:pt x="228" y="38"/>
                  </a:cubicBezTo>
                  <a:cubicBezTo>
                    <a:pt x="226" y="34"/>
                    <a:pt x="226" y="34"/>
                    <a:pt x="226" y="34"/>
                  </a:cubicBezTo>
                  <a:cubicBezTo>
                    <a:pt x="226" y="38"/>
                    <a:pt x="226" y="38"/>
                    <a:pt x="226" y="38"/>
                  </a:cubicBezTo>
                  <a:cubicBezTo>
                    <a:pt x="227" y="38"/>
                    <a:pt x="227" y="38"/>
                    <a:pt x="228" y="38"/>
                  </a:cubicBezTo>
                  <a:cubicBezTo>
                    <a:pt x="226" y="34"/>
                    <a:pt x="226" y="34"/>
                    <a:pt x="226" y="34"/>
                  </a:cubicBezTo>
                  <a:cubicBezTo>
                    <a:pt x="226" y="38"/>
                    <a:pt x="226" y="38"/>
                    <a:pt x="226" y="38"/>
                  </a:cubicBezTo>
                  <a:cubicBezTo>
                    <a:pt x="226" y="34"/>
                    <a:pt x="226" y="34"/>
                    <a:pt x="226" y="34"/>
                  </a:cubicBezTo>
                  <a:cubicBezTo>
                    <a:pt x="225" y="38"/>
                    <a:pt x="225" y="38"/>
                    <a:pt x="225" y="38"/>
                  </a:cubicBezTo>
                  <a:cubicBezTo>
                    <a:pt x="225" y="38"/>
                    <a:pt x="225" y="38"/>
                    <a:pt x="226" y="38"/>
                  </a:cubicBezTo>
                  <a:cubicBezTo>
                    <a:pt x="226" y="34"/>
                    <a:pt x="226" y="34"/>
                    <a:pt x="226" y="34"/>
                  </a:cubicBezTo>
                  <a:cubicBezTo>
                    <a:pt x="225" y="38"/>
                    <a:pt x="225" y="38"/>
                    <a:pt x="225" y="38"/>
                  </a:cubicBezTo>
                  <a:cubicBezTo>
                    <a:pt x="226" y="36"/>
                    <a:pt x="226" y="36"/>
                    <a:pt x="226" y="36"/>
                  </a:cubicBezTo>
                  <a:cubicBezTo>
                    <a:pt x="225" y="38"/>
                    <a:pt x="225" y="38"/>
                    <a:pt x="225" y="38"/>
                  </a:cubicBezTo>
                  <a:cubicBezTo>
                    <a:pt x="225" y="38"/>
                    <a:pt x="225" y="38"/>
                    <a:pt x="225" y="38"/>
                  </a:cubicBezTo>
                  <a:cubicBezTo>
                    <a:pt x="226" y="36"/>
                    <a:pt x="226" y="36"/>
                    <a:pt x="226" y="36"/>
                  </a:cubicBezTo>
                  <a:cubicBezTo>
                    <a:pt x="225" y="38"/>
                    <a:pt x="225" y="38"/>
                    <a:pt x="225" y="38"/>
                  </a:cubicBezTo>
                  <a:cubicBezTo>
                    <a:pt x="225" y="38"/>
                    <a:pt x="226" y="38"/>
                    <a:pt x="226" y="39"/>
                  </a:cubicBezTo>
                  <a:cubicBezTo>
                    <a:pt x="233" y="41"/>
                    <a:pt x="253" y="51"/>
                    <a:pt x="273" y="59"/>
                  </a:cubicBezTo>
                  <a:cubicBezTo>
                    <a:pt x="283" y="64"/>
                    <a:pt x="293" y="68"/>
                    <a:pt x="301" y="71"/>
                  </a:cubicBezTo>
                  <a:cubicBezTo>
                    <a:pt x="304" y="72"/>
                    <a:pt x="308" y="74"/>
                    <a:pt x="310" y="75"/>
                  </a:cubicBezTo>
                  <a:cubicBezTo>
                    <a:pt x="312" y="75"/>
                    <a:pt x="313" y="76"/>
                    <a:pt x="314" y="76"/>
                  </a:cubicBezTo>
                  <a:cubicBezTo>
                    <a:pt x="314" y="76"/>
                    <a:pt x="315" y="76"/>
                    <a:pt x="315" y="76"/>
                  </a:cubicBezTo>
                  <a:cubicBezTo>
                    <a:pt x="316" y="76"/>
                    <a:pt x="316" y="76"/>
                    <a:pt x="317" y="76"/>
                  </a:cubicBezTo>
                  <a:cubicBezTo>
                    <a:pt x="317" y="76"/>
                    <a:pt x="318" y="76"/>
                    <a:pt x="318" y="76"/>
                  </a:cubicBezTo>
                  <a:cubicBezTo>
                    <a:pt x="319" y="76"/>
                    <a:pt x="319" y="76"/>
                    <a:pt x="319" y="76"/>
                  </a:cubicBezTo>
                  <a:cubicBezTo>
                    <a:pt x="320" y="75"/>
                    <a:pt x="320" y="75"/>
                    <a:pt x="321" y="74"/>
                  </a:cubicBezTo>
                  <a:cubicBezTo>
                    <a:pt x="321" y="74"/>
                    <a:pt x="321" y="74"/>
                    <a:pt x="321" y="74"/>
                  </a:cubicBezTo>
                  <a:cubicBezTo>
                    <a:pt x="321" y="73"/>
                    <a:pt x="321" y="73"/>
                    <a:pt x="321" y="72"/>
                  </a:cubicBezTo>
                  <a:cubicBezTo>
                    <a:pt x="321" y="70"/>
                    <a:pt x="321" y="70"/>
                    <a:pt x="321" y="69"/>
                  </a:cubicBezTo>
                  <a:cubicBezTo>
                    <a:pt x="320" y="69"/>
                    <a:pt x="320" y="68"/>
                    <a:pt x="320" y="68"/>
                  </a:cubicBezTo>
                  <a:cubicBezTo>
                    <a:pt x="319" y="68"/>
                    <a:pt x="318" y="67"/>
                    <a:pt x="317" y="66"/>
                  </a:cubicBezTo>
                  <a:cubicBezTo>
                    <a:pt x="314" y="64"/>
                    <a:pt x="308" y="60"/>
                    <a:pt x="301" y="56"/>
                  </a:cubicBezTo>
                  <a:cubicBezTo>
                    <a:pt x="279" y="42"/>
                    <a:pt x="247" y="23"/>
                    <a:pt x="247" y="23"/>
                  </a:cubicBezTo>
                  <a:cubicBezTo>
                    <a:pt x="244" y="27"/>
                    <a:pt x="244" y="27"/>
                    <a:pt x="244" y="27"/>
                  </a:cubicBezTo>
                  <a:cubicBezTo>
                    <a:pt x="243" y="30"/>
                    <a:pt x="243" y="30"/>
                    <a:pt x="243" y="30"/>
                  </a:cubicBezTo>
                  <a:cubicBezTo>
                    <a:pt x="243" y="30"/>
                    <a:pt x="265" y="41"/>
                    <a:pt x="287" y="52"/>
                  </a:cubicBezTo>
                  <a:cubicBezTo>
                    <a:pt x="298" y="57"/>
                    <a:pt x="309" y="62"/>
                    <a:pt x="318" y="66"/>
                  </a:cubicBezTo>
                  <a:cubicBezTo>
                    <a:pt x="322" y="68"/>
                    <a:pt x="325" y="70"/>
                    <a:pt x="328" y="71"/>
                  </a:cubicBezTo>
                  <a:cubicBezTo>
                    <a:pt x="329" y="72"/>
                    <a:pt x="330" y="72"/>
                    <a:pt x="331" y="73"/>
                  </a:cubicBezTo>
                  <a:cubicBezTo>
                    <a:pt x="332" y="73"/>
                    <a:pt x="332" y="73"/>
                    <a:pt x="332" y="73"/>
                  </a:cubicBezTo>
                  <a:cubicBezTo>
                    <a:pt x="333" y="73"/>
                    <a:pt x="333" y="73"/>
                    <a:pt x="333" y="73"/>
                  </a:cubicBezTo>
                  <a:cubicBezTo>
                    <a:pt x="333" y="73"/>
                    <a:pt x="333" y="73"/>
                    <a:pt x="333" y="73"/>
                  </a:cubicBezTo>
                  <a:cubicBezTo>
                    <a:pt x="334" y="73"/>
                    <a:pt x="334" y="73"/>
                    <a:pt x="334" y="73"/>
                  </a:cubicBezTo>
                  <a:cubicBezTo>
                    <a:pt x="335" y="73"/>
                    <a:pt x="335" y="73"/>
                    <a:pt x="336" y="73"/>
                  </a:cubicBezTo>
                  <a:cubicBezTo>
                    <a:pt x="336" y="73"/>
                    <a:pt x="337" y="73"/>
                    <a:pt x="338" y="72"/>
                  </a:cubicBezTo>
                  <a:cubicBezTo>
                    <a:pt x="338" y="71"/>
                    <a:pt x="339" y="69"/>
                    <a:pt x="339" y="68"/>
                  </a:cubicBezTo>
                  <a:cubicBezTo>
                    <a:pt x="338" y="67"/>
                    <a:pt x="338" y="66"/>
                    <a:pt x="337" y="65"/>
                  </a:cubicBezTo>
                  <a:cubicBezTo>
                    <a:pt x="262" y="19"/>
                    <a:pt x="262" y="19"/>
                    <a:pt x="262" y="19"/>
                  </a:cubicBezTo>
                  <a:cubicBezTo>
                    <a:pt x="259" y="22"/>
                    <a:pt x="259" y="22"/>
                    <a:pt x="259" y="22"/>
                  </a:cubicBezTo>
                  <a:cubicBezTo>
                    <a:pt x="263" y="24"/>
                    <a:pt x="263" y="24"/>
                    <a:pt x="263" y="24"/>
                  </a:cubicBezTo>
                  <a:cubicBezTo>
                    <a:pt x="259" y="22"/>
                    <a:pt x="259" y="22"/>
                    <a:pt x="259" y="22"/>
                  </a:cubicBezTo>
                  <a:cubicBezTo>
                    <a:pt x="262" y="26"/>
                    <a:pt x="262" y="26"/>
                    <a:pt x="262" y="26"/>
                  </a:cubicBezTo>
                  <a:cubicBezTo>
                    <a:pt x="262" y="25"/>
                    <a:pt x="263" y="25"/>
                    <a:pt x="263" y="24"/>
                  </a:cubicBezTo>
                  <a:cubicBezTo>
                    <a:pt x="259" y="22"/>
                    <a:pt x="259" y="22"/>
                    <a:pt x="259" y="22"/>
                  </a:cubicBezTo>
                  <a:cubicBezTo>
                    <a:pt x="262" y="26"/>
                    <a:pt x="262" y="26"/>
                    <a:pt x="262" y="26"/>
                  </a:cubicBezTo>
                  <a:cubicBezTo>
                    <a:pt x="259" y="22"/>
                    <a:pt x="259" y="22"/>
                    <a:pt x="259" y="22"/>
                  </a:cubicBezTo>
                  <a:cubicBezTo>
                    <a:pt x="260" y="26"/>
                    <a:pt x="260" y="26"/>
                    <a:pt x="260" y="26"/>
                  </a:cubicBezTo>
                  <a:cubicBezTo>
                    <a:pt x="261" y="26"/>
                    <a:pt x="261" y="26"/>
                    <a:pt x="262" y="26"/>
                  </a:cubicBezTo>
                  <a:cubicBezTo>
                    <a:pt x="259" y="22"/>
                    <a:pt x="259" y="22"/>
                    <a:pt x="259" y="22"/>
                  </a:cubicBezTo>
                  <a:cubicBezTo>
                    <a:pt x="260" y="26"/>
                    <a:pt x="260" y="26"/>
                    <a:pt x="260" y="26"/>
                  </a:cubicBezTo>
                  <a:cubicBezTo>
                    <a:pt x="259" y="23"/>
                    <a:pt x="259" y="23"/>
                    <a:pt x="259" y="23"/>
                  </a:cubicBezTo>
                  <a:cubicBezTo>
                    <a:pt x="259" y="26"/>
                    <a:pt x="259" y="26"/>
                    <a:pt x="259" y="26"/>
                  </a:cubicBezTo>
                  <a:cubicBezTo>
                    <a:pt x="260" y="26"/>
                    <a:pt x="260" y="26"/>
                    <a:pt x="260" y="26"/>
                  </a:cubicBezTo>
                  <a:cubicBezTo>
                    <a:pt x="259" y="23"/>
                    <a:pt x="259" y="23"/>
                    <a:pt x="259" y="23"/>
                  </a:cubicBezTo>
                  <a:cubicBezTo>
                    <a:pt x="259" y="26"/>
                    <a:pt x="259" y="26"/>
                    <a:pt x="259" y="26"/>
                  </a:cubicBezTo>
                  <a:cubicBezTo>
                    <a:pt x="259" y="24"/>
                    <a:pt x="259" y="24"/>
                    <a:pt x="259" y="24"/>
                  </a:cubicBezTo>
                  <a:cubicBezTo>
                    <a:pt x="259" y="26"/>
                    <a:pt x="259" y="26"/>
                    <a:pt x="259" y="26"/>
                  </a:cubicBezTo>
                  <a:cubicBezTo>
                    <a:pt x="259" y="26"/>
                    <a:pt x="259" y="26"/>
                    <a:pt x="259" y="26"/>
                  </a:cubicBezTo>
                  <a:cubicBezTo>
                    <a:pt x="259" y="24"/>
                    <a:pt x="259" y="24"/>
                    <a:pt x="259" y="24"/>
                  </a:cubicBezTo>
                  <a:cubicBezTo>
                    <a:pt x="259" y="26"/>
                    <a:pt x="259" y="26"/>
                    <a:pt x="259" y="26"/>
                  </a:cubicBezTo>
                  <a:cubicBezTo>
                    <a:pt x="259" y="26"/>
                    <a:pt x="259" y="26"/>
                    <a:pt x="259" y="26"/>
                  </a:cubicBezTo>
                  <a:cubicBezTo>
                    <a:pt x="259" y="26"/>
                    <a:pt x="259" y="26"/>
                    <a:pt x="259" y="26"/>
                  </a:cubicBezTo>
                  <a:cubicBezTo>
                    <a:pt x="259" y="26"/>
                    <a:pt x="259" y="26"/>
                    <a:pt x="259" y="26"/>
                  </a:cubicBezTo>
                  <a:cubicBezTo>
                    <a:pt x="259" y="26"/>
                    <a:pt x="259" y="26"/>
                    <a:pt x="259" y="26"/>
                  </a:cubicBezTo>
                  <a:cubicBezTo>
                    <a:pt x="259" y="26"/>
                    <a:pt x="259" y="26"/>
                    <a:pt x="259" y="26"/>
                  </a:cubicBezTo>
                  <a:cubicBezTo>
                    <a:pt x="259" y="26"/>
                    <a:pt x="260" y="27"/>
                    <a:pt x="261" y="27"/>
                  </a:cubicBezTo>
                  <a:cubicBezTo>
                    <a:pt x="265" y="29"/>
                    <a:pt x="273" y="32"/>
                    <a:pt x="282" y="37"/>
                  </a:cubicBezTo>
                  <a:cubicBezTo>
                    <a:pt x="296" y="44"/>
                    <a:pt x="314" y="53"/>
                    <a:pt x="329" y="60"/>
                  </a:cubicBezTo>
                  <a:cubicBezTo>
                    <a:pt x="336" y="63"/>
                    <a:pt x="342" y="67"/>
                    <a:pt x="347" y="69"/>
                  </a:cubicBezTo>
                  <a:cubicBezTo>
                    <a:pt x="351" y="71"/>
                    <a:pt x="354" y="72"/>
                    <a:pt x="354" y="72"/>
                  </a:cubicBezTo>
                  <a:cubicBezTo>
                    <a:pt x="356" y="73"/>
                    <a:pt x="359" y="73"/>
                    <a:pt x="360" y="71"/>
                  </a:cubicBezTo>
                  <a:cubicBezTo>
                    <a:pt x="361" y="69"/>
                    <a:pt x="360" y="66"/>
                    <a:pt x="358" y="65"/>
                  </a:cubicBezTo>
                  <a:cubicBezTo>
                    <a:pt x="358" y="65"/>
                    <a:pt x="357" y="64"/>
                    <a:pt x="355" y="63"/>
                  </a:cubicBezTo>
                  <a:cubicBezTo>
                    <a:pt x="347" y="58"/>
                    <a:pt x="327" y="46"/>
                    <a:pt x="308" y="35"/>
                  </a:cubicBezTo>
                  <a:cubicBezTo>
                    <a:pt x="299" y="29"/>
                    <a:pt x="291" y="24"/>
                    <a:pt x="285" y="20"/>
                  </a:cubicBezTo>
                  <a:cubicBezTo>
                    <a:pt x="282" y="18"/>
                    <a:pt x="279" y="16"/>
                    <a:pt x="277" y="15"/>
                  </a:cubicBezTo>
                  <a:cubicBezTo>
                    <a:pt x="276" y="14"/>
                    <a:pt x="276" y="14"/>
                    <a:pt x="275" y="14"/>
                  </a:cubicBezTo>
                  <a:cubicBezTo>
                    <a:pt x="275" y="14"/>
                    <a:pt x="275" y="14"/>
                    <a:pt x="275" y="14"/>
                  </a:cubicBezTo>
                  <a:cubicBezTo>
                    <a:pt x="275" y="14"/>
                    <a:pt x="275" y="14"/>
                    <a:pt x="275" y="14"/>
                  </a:cubicBezTo>
                  <a:cubicBezTo>
                    <a:pt x="274" y="15"/>
                    <a:pt x="274" y="15"/>
                    <a:pt x="274" y="15"/>
                  </a:cubicBezTo>
                  <a:cubicBezTo>
                    <a:pt x="276" y="14"/>
                    <a:pt x="276" y="14"/>
                    <a:pt x="276" y="14"/>
                  </a:cubicBezTo>
                  <a:cubicBezTo>
                    <a:pt x="275" y="14"/>
                    <a:pt x="275" y="14"/>
                    <a:pt x="275" y="14"/>
                  </a:cubicBezTo>
                  <a:cubicBezTo>
                    <a:pt x="274" y="15"/>
                    <a:pt x="274" y="15"/>
                    <a:pt x="274" y="15"/>
                  </a:cubicBezTo>
                  <a:cubicBezTo>
                    <a:pt x="276" y="14"/>
                    <a:pt x="276" y="14"/>
                    <a:pt x="276" y="14"/>
                  </a:cubicBezTo>
                  <a:cubicBezTo>
                    <a:pt x="273" y="16"/>
                    <a:pt x="273" y="16"/>
                    <a:pt x="273" y="16"/>
                  </a:cubicBezTo>
                  <a:cubicBezTo>
                    <a:pt x="276" y="14"/>
                    <a:pt x="276" y="14"/>
                    <a:pt x="276" y="14"/>
                  </a:cubicBezTo>
                  <a:cubicBezTo>
                    <a:pt x="276" y="14"/>
                    <a:pt x="276" y="14"/>
                    <a:pt x="276" y="14"/>
                  </a:cubicBezTo>
                  <a:cubicBezTo>
                    <a:pt x="273" y="16"/>
                    <a:pt x="273" y="16"/>
                    <a:pt x="273" y="16"/>
                  </a:cubicBezTo>
                  <a:cubicBezTo>
                    <a:pt x="276" y="14"/>
                    <a:pt x="276" y="14"/>
                    <a:pt x="276" y="14"/>
                  </a:cubicBezTo>
                  <a:cubicBezTo>
                    <a:pt x="272" y="16"/>
                    <a:pt x="272" y="16"/>
                    <a:pt x="272" y="16"/>
                  </a:cubicBezTo>
                  <a:cubicBezTo>
                    <a:pt x="276" y="16"/>
                    <a:pt x="276" y="16"/>
                    <a:pt x="276" y="16"/>
                  </a:cubicBezTo>
                  <a:cubicBezTo>
                    <a:pt x="276" y="15"/>
                    <a:pt x="276" y="15"/>
                    <a:pt x="276" y="14"/>
                  </a:cubicBezTo>
                  <a:cubicBezTo>
                    <a:pt x="272" y="16"/>
                    <a:pt x="272" y="16"/>
                    <a:pt x="272" y="16"/>
                  </a:cubicBezTo>
                  <a:cubicBezTo>
                    <a:pt x="276" y="16"/>
                    <a:pt x="276" y="16"/>
                    <a:pt x="276" y="16"/>
                  </a:cubicBezTo>
                  <a:cubicBezTo>
                    <a:pt x="272" y="16"/>
                    <a:pt x="272" y="16"/>
                    <a:pt x="272" y="16"/>
                  </a:cubicBezTo>
                  <a:cubicBezTo>
                    <a:pt x="276" y="18"/>
                    <a:pt x="276" y="18"/>
                    <a:pt x="276" y="18"/>
                  </a:cubicBezTo>
                  <a:cubicBezTo>
                    <a:pt x="276" y="18"/>
                    <a:pt x="276" y="17"/>
                    <a:pt x="276" y="16"/>
                  </a:cubicBezTo>
                  <a:cubicBezTo>
                    <a:pt x="272" y="16"/>
                    <a:pt x="272" y="16"/>
                    <a:pt x="272" y="16"/>
                  </a:cubicBezTo>
                  <a:cubicBezTo>
                    <a:pt x="276" y="18"/>
                    <a:pt x="276" y="18"/>
                    <a:pt x="276" y="18"/>
                  </a:cubicBezTo>
                  <a:cubicBezTo>
                    <a:pt x="272" y="16"/>
                    <a:pt x="272" y="16"/>
                    <a:pt x="272" y="16"/>
                  </a:cubicBezTo>
                  <a:cubicBezTo>
                    <a:pt x="270" y="20"/>
                    <a:pt x="270" y="20"/>
                    <a:pt x="270" y="20"/>
                  </a:cubicBezTo>
                  <a:cubicBezTo>
                    <a:pt x="378" y="74"/>
                    <a:pt x="378" y="74"/>
                    <a:pt x="378" y="74"/>
                  </a:cubicBezTo>
                  <a:cubicBezTo>
                    <a:pt x="380" y="75"/>
                    <a:pt x="383" y="75"/>
                    <a:pt x="384" y="73"/>
                  </a:cubicBezTo>
                  <a:cubicBezTo>
                    <a:pt x="385" y="71"/>
                    <a:pt x="385" y="68"/>
                    <a:pt x="383" y="67"/>
                  </a:cubicBezTo>
                  <a:cubicBezTo>
                    <a:pt x="288" y="8"/>
                    <a:pt x="288" y="8"/>
                    <a:pt x="288" y="8"/>
                  </a:cubicBezTo>
                  <a:cubicBezTo>
                    <a:pt x="286" y="12"/>
                    <a:pt x="286" y="12"/>
                    <a:pt x="286" y="12"/>
                  </a:cubicBezTo>
                  <a:cubicBezTo>
                    <a:pt x="284" y="16"/>
                    <a:pt x="284" y="16"/>
                    <a:pt x="284" y="16"/>
                  </a:cubicBezTo>
                  <a:cubicBezTo>
                    <a:pt x="284" y="16"/>
                    <a:pt x="314" y="30"/>
                    <a:pt x="344" y="45"/>
                  </a:cubicBezTo>
                  <a:cubicBezTo>
                    <a:pt x="360" y="53"/>
                    <a:pt x="375" y="60"/>
                    <a:pt x="388" y="66"/>
                  </a:cubicBezTo>
                  <a:cubicBezTo>
                    <a:pt x="394" y="69"/>
                    <a:pt x="400" y="71"/>
                    <a:pt x="404" y="73"/>
                  </a:cubicBezTo>
                  <a:cubicBezTo>
                    <a:pt x="406" y="74"/>
                    <a:pt x="408" y="74"/>
                    <a:pt x="409" y="75"/>
                  </a:cubicBezTo>
                  <a:cubicBezTo>
                    <a:pt x="410" y="75"/>
                    <a:pt x="411" y="75"/>
                    <a:pt x="412" y="75"/>
                  </a:cubicBezTo>
                  <a:cubicBezTo>
                    <a:pt x="412" y="76"/>
                    <a:pt x="413" y="76"/>
                    <a:pt x="414" y="76"/>
                  </a:cubicBezTo>
                  <a:cubicBezTo>
                    <a:pt x="414" y="76"/>
                    <a:pt x="415" y="76"/>
                    <a:pt x="415" y="75"/>
                  </a:cubicBezTo>
                  <a:cubicBezTo>
                    <a:pt x="416" y="75"/>
                    <a:pt x="417" y="75"/>
                    <a:pt x="418" y="74"/>
                  </a:cubicBezTo>
                  <a:cubicBezTo>
                    <a:pt x="419" y="73"/>
                    <a:pt x="419" y="71"/>
                    <a:pt x="418" y="70"/>
                  </a:cubicBezTo>
                  <a:cubicBezTo>
                    <a:pt x="418" y="69"/>
                    <a:pt x="417" y="68"/>
                    <a:pt x="416" y="68"/>
                  </a:cubicBezTo>
                  <a:cubicBezTo>
                    <a:pt x="416" y="68"/>
                    <a:pt x="415" y="67"/>
                    <a:pt x="412" y="65"/>
                  </a:cubicBezTo>
                  <a:cubicBezTo>
                    <a:pt x="402" y="59"/>
                    <a:pt x="378" y="45"/>
                    <a:pt x="356" y="31"/>
                  </a:cubicBezTo>
                  <a:cubicBezTo>
                    <a:pt x="345" y="25"/>
                    <a:pt x="335" y="18"/>
                    <a:pt x="327" y="13"/>
                  </a:cubicBezTo>
                  <a:cubicBezTo>
                    <a:pt x="323" y="11"/>
                    <a:pt x="320" y="9"/>
                    <a:pt x="318" y="7"/>
                  </a:cubicBezTo>
                  <a:cubicBezTo>
                    <a:pt x="317" y="7"/>
                    <a:pt x="316" y="6"/>
                    <a:pt x="316" y="6"/>
                  </a:cubicBezTo>
                  <a:cubicBezTo>
                    <a:pt x="316" y="5"/>
                    <a:pt x="316" y="5"/>
                    <a:pt x="316" y="5"/>
                  </a:cubicBezTo>
                  <a:cubicBezTo>
                    <a:pt x="316" y="5"/>
                    <a:pt x="316" y="5"/>
                    <a:pt x="316" y="5"/>
                  </a:cubicBezTo>
                  <a:cubicBezTo>
                    <a:pt x="315" y="7"/>
                    <a:pt x="315" y="7"/>
                    <a:pt x="315" y="7"/>
                  </a:cubicBezTo>
                  <a:cubicBezTo>
                    <a:pt x="316" y="6"/>
                    <a:pt x="316" y="6"/>
                    <a:pt x="316" y="6"/>
                  </a:cubicBezTo>
                  <a:cubicBezTo>
                    <a:pt x="316" y="5"/>
                    <a:pt x="316" y="5"/>
                    <a:pt x="316" y="5"/>
                  </a:cubicBezTo>
                  <a:cubicBezTo>
                    <a:pt x="315" y="7"/>
                    <a:pt x="315" y="7"/>
                    <a:pt x="315" y="7"/>
                  </a:cubicBezTo>
                  <a:cubicBezTo>
                    <a:pt x="316" y="6"/>
                    <a:pt x="316" y="6"/>
                    <a:pt x="316" y="6"/>
                  </a:cubicBezTo>
                  <a:cubicBezTo>
                    <a:pt x="313" y="8"/>
                    <a:pt x="313" y="8"/>
                    <a:pt x="313" y="8"/>
                  </a:cubicBezTo>
                  <a:cubicBezTo>
                    <a:pt x="317" y="8"/>
                    <a:pt x="317" y="8"/>
                    <a:pt x="317" y="8"/>
                  </a:cubicBezTo>
                  <a:cubicBezTo>
                    <a:pt x="317" y="6"/>
                    <a:pt x="316" y="6"/>
                    <a:pt x="316" y="6"/>
                  </a:cubicBezTo>
                  <a:cubicBezTo>
                    <a:pt x="313" y="8"/>
                    <a:pt x="313" y="8"/>
                    <a:pt x="313" y="8"/>
                  </a:cubicBezTo>
                  <a:cubicBezTo>
                    <a:pt x="317" y="8"/>
                    <a:pt x="317" y="8"/>
                    <a:pt x="317" y="8"/>
                  </a:cubicBezTo>
                  <a:cubicBezTo>
                    <a:pt x="312" y="8"/>
                    <a:pt x="312" y="8"/>
                    <a:pt x="312" y="8"/>
                  </a:cubicBezTo>
                  <a:cubicBezTo>
                    <a:pt x="316" y="10"/>
                    <a:pt x="316" y="10"/>
                    <a:pt x="316" y="10"/>
                  </a:cubicBezTo>
                  <a:cubicBezTo>
                    <a:pt x="316" y="9"/>
                    <a:pt x="317" y="8"/>
                    <a:pt x="317" y="8"/>
                  </a:cubicBezTo>
                  <a:cubicBezTo>
                    <a:pt x="312" y="8"/>
                    <a:pt x="312" y="8"/>
                    <a:pt x="312" y="8"/>
                  </a:cubicBezTo>
                  <a:cubicBezTo>
                    <a:pt x="316" y="10"/>
                    <a:pt x="316" y="10"/>
                    <a:pt x="316" y="10"/>
                  </a:cubicBezTo>
                  <a:cubicBezTo>
                    <a:pt x="316" y="10"/>
                    <a:pt x="316" y="10"/>
                    <a:pt x="316" y="10"/>
                  </a:cubicBezTo>
                  <a:cubicBezTo>
                    <a:pt x="312" y="8"/>
                    <a:pt x="312" y="8"/>
                    <a:pt x="312" y="8"/>
                  </a:cubicBezTo>
                  <a:cubicBezTo>
                    <a:pt x="314" y="12"/>
                    <a:pt x="314" y="12"/>
                    <a:pt x="314" y="12"/>
                  </a:cubicBezTo>
                  <a:cubicBezTo>
                    <a:pt x="314" y="11"/>
                    <a:pt x="315" y="11"/>
                    <a:pt x="316" y="10"/>
                  </a:cubicBezTo>
                  <a:cubicBezTo>
                    <a:pt x="312" y="8"/>
                    <a:pt x="312" y="8"/>
                    <a:pt x="312" y="8"/>
                  </a:cubicBezTo>
                  <a:cubicBezTo>
                    <a:pt x="314" y="12"/>
                    <a:pt x="314" y="12"/>
                    <a:pt x="314" y="12"/>
                  </a:cubicBezTo>
                  <a:cubicBezTo>
                    <a:pt x="312" y="8"/>
                    <a:pt x="312" y="8"/>
                    <a:pt x="312" y="8"/>
                  </a:cubicBezTo>
                  <a:cubicBezTo>
                    <a:pt x="312" y="12"/>
                    <a:pt x="312" y="12"/>
                    <a:pt x="312" y="12"/>
                  </a:cubicBezTo>
                  <a:cubicBezTo>
                    <a:pt x="313" y="12"/>
                    <a:pt x="313" y="12"/>
                    <a:pt x="314" y="12"/>
                  </a:cubicBezTo>
                  <a:cubicBezTo>
                    <a:pt x="312" y="8"/>
                    <a:pt x="312" y="8"/>
                    <a:pt x="312" y="8"/>
                  </a:cubicBezTo>
                  <a:cubicBezTo>
                    <a:pt x="312" y="12"/>
                    <a:pt x="312" y="12"/>
                    <a:pt x="312" y="12"/>
                  </a:cubicBezTo>
                  <a:cubicBezTo>
                    <a:pt x="312" y="9"/>
                    <a:pt x="312" y="9"/>
                    <a:pt x="312" y="9"/>
                  </a:cubicBezTo>
                  <a:cubicBezTo>
                    <a:pt x="312" y="12"/>
                    <a:pt x="312" y="12"/>
                    <a:pt x="312" y="12"/>
                  </a:cubicBezTo>
                  <a:cubicBezTo>
                    <a:pt x="312" y="12"/>
                    <a:pt x="312" y="12"/>
                    <a:pt x="312" y="12"/>
                  </a:cubicBezTo>
                  <a:cubicBezTo>
                    <a:pt x="312" y="9"/>
                    <a:pt x="312" y="9"/>
                    <a:pt x="312" y="9"/>
                  </a:cubicBezTo>
                  <a:cubicBezTo>
                    <a:pt x="312" y="12"/>
                    <a:pt x="312" y="12"/>
                    <a:pt x="312" y="12"/>
                  </a:cubicBezTo>
                  <a:cubicBezTo>
                    <a:pt x="312" y="12"/>
                    <a:pt x="312" y="12"/>
                    <a:pt x="312" y="12"/>
                  </a:cubicBezTo>
                  <a:cubicBezTo>
                    <a:pt x="312" y="12"/>
                    <a:pt x="312" y="12"/>
                    <a:pt x="312" y="12"/>
                  </a:cubicBezTo>
                  <a:cubicBezTo>
                    <a:pt x="312" y="12"/>
                    <a:pt x="312" y="12"/>
                    <a:pt x="312" y="12"/>
                  </a:cubicBezTo>
                  <a:cubicBezTo>
                    <a:pt x="312" y="12"/>
                    <a:pt x="312" y="12"/>
                    <a:pt x="312" y="12"/>
                  </a:cubicBezTo>
                  <a:cubicBezTo>
                    <a:pt x="312" y="12"/>
                    <a:pt x="312" y="12"/>
                    <a:pt x="312" y="12"/>
                  </a:cubicBezTo>
                  <a:cubicBezTo>
                    <a:pt x="312" y="12"/>
                    <a:pt x="313" y="12"/>
                    <a:pt x="314" y="13"/>
                  </a:cubicBezTo>
                  <a:cubicBezTo>
                    <a:pt x="319" y="15"/>
                    <a:pt x="330" y="21"/>
                    <a:pt x="343" y="27"/>
                  </a:cubicBezTo>
                  <a:cubicBezTo>
                    <a:pt x="362" y="37"/>
                    <a:pt x="387" y="51"/>
                    <a:pt x="407" y="61"/>
                  </a:cubicBezTo>
                  <a:cubicBezTo>
                    <a:pt x="417" y="66"/>
                    <a:pt x="426" y="71"/>
                    <a:pt x="432" y="75"/>
                  </a:cubicBezTo>
                  <a:cubicBezTo>
                    <a:pt x="438" y="78"/>
                    <a:pt x="442" y="80"/>
                    <a:pt x="442" y="80"/>
                  </a:cubicBezTo>
                  <a:cubicBezTo>
                    <a:pt x="443" y="81"/>
                    <a:pt x="445" y="81"/>
                    <a:pt x="446" y="80"/>
                  </a:cubicBezTo>
                  <a:cubicBezTo>
                    <a:pt x="448" y="79"/>
                    <a:pt x="448" y="78"/>
                    <a:pt x="448" y="76"/>
                  </a:cubicBezTo>
                  <a:cubicBezTo>
                    <a:pt x="448" y="75"/>
                    <a:pt x="448" y="74"/>
                    <a:pt x="448" y="74"/>
                  </a:cubicBezTo>
                  <a:cubicBezTo>
                    <a:pt x="447" y="73"/>
                    <a:pt x="447" y="73"/>
                    <a:pt x="447" y="73"/>
                  </a:cubicBezTo>
                  <a:cubicBezTo>
                    <a:pt x="447" y="73"/>
                    <a:pt x="447" y="73"/>
                    <a:pt x="447" y="73"/>
                  </a:cubicBezTo>
                  <a:cubicBezTo>
                    <a:pt x="446" y="72"/>
                    <a:pt x="446" y="72"/>
                    <a:pt x="446" y="72"/>
                  </a:cubicBezTo>
                  <a:cubicBezTo>
                    <a:pt x="443" y="70"/>
                    <a:pt x="435" y="65"/>
                    <a:pt x="424" y="59"/>
                  </a:cubicBezTo>
                  <a:cubicBezTo>
                    <a:pt x="408" y="49"/>
                    <a:pt x="386" y="35"/>
                    <a:pt x="367" y="23"/>
                  </a:cubicBezTo>
                  <a:cubicBezTo>
                    <a:pt x="358" y="18"/>
                    <a:pt x="350" y="12"/>
                    <a:pt x="344" y="9"/>
                  </a:cubicBezTo>
                  <a:cubicBezTo>
                    <a:pt x="341" y="7"/>
                    <a:pt x="339" y="5"/>
                    <a:pt x="337" y="4"/>
                  </a:cubicBezTo>
                  <a:cubicBezTo>
                    <a:pt x="336" y="4"/>
                    <a:pt x="336" y="3"/>
                    <a:pt x="335" y="3"/>
                  </a:cubicBezTo>
                  <a:cubicBezTo>
                    <a:pt x="335" y="3"/>
                    <a:pt x="335" y="3"/>
                    <a:pt x="335" y="3"/>
                  </a:cubicBezTo>
                  <a:cubicBezTo>
                    <a:pt x="333" y="5"/>
                    <a:pt x="333" y="5"/>
                    <a:pt x="333" y="5"/>
                  </a:cubicBezTo>
                  <a:cubicBezTo>
                    <a:pt x="335" y="3"/>
                    <a:pt x="335" y="3"/>
                    <a:pt x="335" y="3"/>
                  </a:cubicBezTo>
                  <a:cubicBezTo>
                    <a:pt x="335" y="3"/>
                    <a:pt x="335" y="3"/>
                    <a:pt x="335" y="3"/>
                  </a:cubicBezTo>
                  <a:cubicBezTo>
                    <a:pt x="333" y="5"/>
                    <a:pt x="333" y="5"/>
                    <a:pt x="333" y="5"/>
                  </a:cubicBezTo>
                  <a:cubicBezTo>
                    <a:pt x="335" y="3"/>
                    <a:pt x="335" y="3"/>
                    <a:pt x="335" y="3"/>
                  </a:cubicBezTo>
                  <a:cubicBezTo>
                    <a:pt x="332" y="6"/>
                    <a:pt x="332" y="6"/>
                    <a:pt x="332" y="6"/>
                  </a:cubicBezTo>
                  <a:cubicBezTo>
                    <a:pt x="336" y="4"/>
                    <a:pt x="336" y="4"/>
                    <a:pt x="336" y="4"/>
                  </a:cubicBezTo>
                  <a:cubicBezTo>
                    <a:pt x="335" y="3"/>
                    <a:pt x="335" y="3"/>
                    <a:pt x="335" y="3"/>
                  </a:cubicBezTo>
                  <a:cubicBezTo>
                    <a:pt x="332" y="6"/>
                    <a:pt x="332" y="6"/>
                    <a:pt x="332" y="6"/>
                  </a:cubicBezTo>
                  <a:cubicBezTo>
                    <a:pt x="336" y="4"/>
                    <a:pt x="336" y="4"/>
                    <a:pt x="336" y="4"/>
                  </a:cubicBezTo>
                  <a:cubicBezTo>
                    <a:pt x="332" y="6"/>
                    <a:pt x="332" y="6"/>
                    <a:pt x="332" y="6"/>
                  </a:cubicBezTo>
                  <a:cubicBezTo>
                    <a:pt x="336" y="4"/>
                    <a:pt x="336" y="4"/>
                    <a:pt x="336" y="4"/>
                  </a:cubicBezTo>
                  <a:cubicBezTo>
                    <a:pt x="336" y="4"/>
                    <a:pt x="336" y="4"/>
                    <a:pt x="336" y="4"/>
                  </a:cubicBezTo>
                  <a:cubicBezTo>
                    <a:pt x="332" y="6"/>
                    <a:pt x="332" y="6"/>
                    <a:pt x="332" y="6"/>
                  </a:cubicBezTo>
                  <a:cubicBezTo>
                    <a:pt x="336" y="4"/>
                    <a:pt x="336" y="4"/>
                    <a:pt x="336" y="4"/>
                  </a:cubicBezTo>
                  <a:cubicBezTo>
                    <a:pt x="332" y="6"/>
                    <a:pt x="332" y="6"/>
                    <a:pt x="332" y="6"/>
                  </a:cubicBezTo>
                  <a:cubicBezTo>
                    <a:pt x="336" y="6"/>
                    <a:pt x="336" y="6"/>
                    <a:pt x="336" y="6"/>
                  </a:cubicBezTo>
                  <a:cubicBezTo>
                    <a:pt x="336" y="5"/>
                    <a:pt x="336" y="5"/>
                    <a:pt x="336" y="4"/>
                  </a:cubicBezTo>
                  <a:cubicBezTo>
                    <a:pt x="332" y="6"/>
                    <a:pt x="332" y="6"/>
                    <a:pt x="332" y="6"/>
                  </a:cubicBezTo>
                  <a:cubicBezTo>
                    <a:pt x="336" y="6"/>
                    <a:pt x="336" y="6"/>
                    <a:pt x="336" y="6"/>
                  </a:cubicBezTo>
                  <a:cubicBezTo>
                    <a:pt x="332" y="6"/>
                    <a:pt x="332" y="6"/>
                    <a:pt x="332" y="6"/>
                  </a:cubicBezTo>
                  <a:cubicBezTo>
                    <a:pt x="330" y="10"/>
                    <a:pt x="330" y="10"/>
                    <a:pt x="330" y="10"/>
                  </a:cubicBezTo>
                  <a:cubicBezTo>
                    <a:pt x="330" y="10"/>
                    <a:pt x="370" y="31"/>
                    <a:pt x="409" y="53"/>
                  </a:cubicBezTo>
                  <a:cubicBezTo>
                    <a:pt x="429" y="63"/>
                    <a:pt x="449" y="74"/>
                    <a:pt x="464" y="82"/>
                  </a:cubicBezTo>
                  <a:cubicBezTo>
                    <a:pt x="472" y="86"/>
                    <a:pt x="478" y="89"/>
                    <a:pt x="483" y="92"/>
                  </a:cubicBezTo>
                  <a:cubicBezTo>
                    <a:pt x="485" y="93"/>
                    <a:pt x="487" y="94"/>
                    <a:pt x="488" y="95"/>
                  </a:cubicBezTo>
                  <a:cubicBezTo>
                    <a:pt x="489" y="95"/>
                    <a:pt x="490" y="95"/>
                    <a:pt x="490" y="95"/>
                  </a:cubicBezTo>
                  <a:cubicBezTo>
                    <a:pt x="491" y="96"/>
                    <a:pt x="491" y="96"/>
                    <a:pt x="491" y="96"/>
                  </a:cubicBezTo>
                  <a:cubicBezTo>
                    <a:pt x="491" y="96"/>
                    <a:pt x="491" y="96"/>
                    <a:pt x="491" y="96"/>
                  </a:cubicBezTo>
                  <a:cubicBezTo>
                    <a:pt x="492" y="96"/>
                    <a:pt x="492" y="96"/>
                    <a:pt x="493" y="96"/>
                  </a:cubicBezTo>
                  <a:cubicBezTo>
                    <a:pt x="493" y="96"/>
                    <a:pt x="493" y="96"/>
                    <a:pt x="494" y="96"/>
                  </a:cubicBezTo>
                  <a:cubicBezTo>
                    <a:pt x="494" y="95"/>
                    <a:pt x="495" y="95"/>
                    <a:pt x="496" y="94"/>
                  </a:cubicBezTo>
                  <a:cubicBezTo>
                    <a:pt x="497" y="93"/>
                    <a:pt x="497" y="92"/>
                    <a:pt x="497" y="91"/>
                  </a:cubicBezTo>
                  <a:cubicBezTo>
                    <a:pt x="497" y="90"/>
                    <a:pt x="496" y="89"/>
                    <a:pt x="495" y="88"/>
                  </a:cubicBezTo>
                  <a:cubicBezTo>
                    <a:pt x="355" y="1"/>
                    <a:pt x="355" y="1"/>
                    <a:pt x="355" y="1"/>
                  </a:cubicBezTo>
                  <a:cubicBezTo>
                    <a:pt x="353" y="0"/>
                    <a:pt x="351" y="0"/>
                    <a:pt x="350" y="2"/>
                  </a:cubicBezTo>
                  <a:cubicBezTo>
                    <a:pt x="348" y="4"/>
                    <a:pt x="349" y="7"/>
                    <a:pt x="351" y="8"/>
                  </a:cubicBezTo>
                  <a:cubicBezTo>
                    <a:pt x="490" y="95"/>
                    <a:pt x="490" y="95"/>
                    <a:pt x="490" y="95"/>
                  </a:cubicBezTo>
                  <a:cubicBezTo>
                    <a:pt x="493" y="92"/>
                    <a:pt x="493" y="92"/>
                    <a:pt x="493" y="92"/>
                  </a:cubicBezTo>
                  <a:cubicBezTo>
                    <a:pt x="489" y="89"/>
                    <a:pt x="489" y="89"/>
                    <a:pt x="489" y="89"/>
                  </a:cubicBezTo>
                  <a:cubicBezTo>
                    <a:pt x="493" y="92"/>
                    <a:pt x="493" y="92"/>
                    <a:pt x="493" y="92"/>
                  </a:cubicBezTo>
                  <a:cubicBezTo>
                    <a:pt x="491" y="88"/>
                    <a:pt x="491" y="88"/>
                    <a:pt x="491" y="88"/>
                  </a:cubicBezTo>
                  <a:cubicBezTo>
                    <a:pt x="491" y="88"/>
                    <a:pt x="490" y="88"/>
                    <a:pt x="489" y="89"/>
                  </a:cubicBezTo>
                  <a:cubicBezTo>
                    <a:pt x="493" y="92"/>
                    <a:pt x="493" y="92"/>
                    <a:pt x="493" y="92"/>
                  </a:cubicBezTo>
                  <a:cubicBezTo>
                    <a:pt x="491" y="88"/>
                    <a:pt x="491" y="88"/>
                    <a:pt x="491" y="88"/>
                  </a:cubicBezTo>
                  <a:cubicBezTo>
                    <a:pt x="493" y="92"/>
                    <a:pt x="493" y="92"/>
                    <a:pt x="493" y="92"/>
                  </a:cubicBezTo>
                  <a:cubicBezTo>
                    <a:pt x="493" y="87"/>
                    <a:pt x="493" y="87"/>
                    <a:pt x="493" y="87"/>
                  </a:cubicBezTo>
                  <a:cubicBezTo>
                    <a:pt x="492" y="87"/>
                    <a:pt x="492" y="87"/>
                    <a:pt x="491" y="88"/>
                  </a:cubicBezTo>
                  <a:cubicBezTo>
                    <a:pt x="493" y="92"/>
                    <a:pt x="493" y="92"/>
                    <a:pt x="493" y="92"/>
                  </a:cubicBezTo>
                  <a:cubicBezTo>
                    <a:pt x="493" y="87"/>
                    <a:pt x="493" y="87"/>
                    <a:pt x="493" y="87"/>
                  </a:cubicBezTo>
                  <a:cubicBezTo>
                    <a:pt x="493" y="91"/>
                    <a:pt x="493" y="91"/>
                    <a:pt x="493" y="91"/>
                  </a:cubicBezTo>
                  <a:cubicBezTo>
                    <a:pt x="493" y="87"/>
                    <a:pt x="493" y="87"/>
                    <a:pt x="493" y="87"/>
                  </a:cubicBezTo>
                  <a:cubicBezTo>
                    <a:pt x="493" y="87"/>
                    <a:pt x="493" y="87"/>
                    <a:pt x="493" y="87"/>
                  </a:cubicBezTo>
                  <a:cubicBezTo>
                    <a:pt x="493" y="91"/>
                    <a:pt x="493" y="91"/>
                    <a:pt x="493" y="91"/>
                  </a:cubicBezTo>
                  <a:cubicBezTo>
                    <a:pt x="493" y="87"/>
                    <a:pt x="493" y="87"/>
                    <a:pt x="493" y="87"/>
                  </a:cubicBezTo>
                  <a:cubicBezTo>
                    <a:pt x="493" y="90"/>
                    <a:pt x="493" y="90"/>
                    <a:pt x="493" y="90"/>
                  </a:cubicBezTo>
                  <a:cubicBezTo>
                    <a:pt x="494" y="87"/>
                    <a:pt x="494" y="87"/>
                    <a:pt x="494" y="87"/>
                  </a:cubicBezTo>
                  <a:cubicBezTo>
                    <a:pt x="493" y="87"/>
                    <a:pt x="493" y="87"/>
                    <a:pt x="493" y="87"/>
                  </a:cubicBezTo>
                  <a:cubicBezTo>
                    <a:pt x="493" y="90"/>
                    <a:pt x="493" y="90"/>
                    <a:pt x="493" y="90"/>
                  </a:cubicBezTo>
                  <a:cubicBezTo>
                    <a:pt x="494" y="87"/>
                    <a:pt x="494" y="87"/>
                    <a:pt x="494" y="87"/>
                  </a:cubicBezTo>
                  <a:cubicBezTo>
                    <a:pt x="494" y="87"/>
                    <a:pt x="494" y="87"/>
                    <a:pt x="494" y="87"/>
                  </a:cubicBezTo>
                  <a:cubicBezTo>
                    <a:pt x="493" y="87"/>
                    <a:pt x="492" y="87"/>
                    <a:pt x="491" y="86"/>
                  </a:cubicBezTo>
                  <a:cubicBezTo>
                    <a:pt x="479" y="80"/>
                    <a:pt x="439" y="59"/>
                    <a:pt x="403" y="40"/>
                  </a:cubicBezTo>
                  <a:cubicBezTo>
                    <a:pt x="385" y="30"/>
                    <a:pt x="368" y="21"/>
                    <a:pt x="355" y="14"/>
                  </a:cubicBezTo>
                  <a:cubicBezTo>
                    <a:pt x="349" y="10"/>
                    <a:pt x="344" y="7"/>
                    <a:pt x="340" y="5"/>
                  </a:cubicBezTo>
                  <a:cubicBezTo>
                    <a:pt x="336" y="4"/>
                    <a:pt x="334" y="2"/>
                    <a:pt x="334" y="2"/>
                  </a:cubicBezTo>
                  <a:cubicBezTo>
                    <a:pt x="333" y="2"/>
                    <a:pt x="331" y="2"/>
                    <a:pt x="330" y="2"/>
                  </a:cubicBezTo>
                  <a:cubicBezTo>
                    <a:pt x="329" y="3"/>
                    <a:pt x="328" y="5"/>
                    <a:pt x="328" y="6"/>
                  </a:cubicBezTo>
                  <a:cubicBezTo>
                    <a:pt x="328" y="8"/>
                    <a:pt x="328" y="8"/>
                    <a:pt x="328" y="8"/>
                  </a:cubicBezTo>
                  <a:cubicBezTo>
                    <a:pt x="329" y="9"/>
                    <a:pt x="329" y="9"/>
                    <a:pt x="329" y="9"/>
                  </a:cubicBezTo>
                  <a:cubicBezTo>
                    <a:pt x="330" y="10"/>
                    <a:pt x="330" y="10"/>
                    <a:pt x="330" y="10"/>
                  </a:cubicBezTo>
                  <a:cubicBezTo>
                    <a:pt x="330" y="10"/>
                    <a:pt x="331" y="11"/>
                    <a:pt x="332" y="11"/>
                  </a:cubicBezTo>
                  <a:cubicBezTo>
                    <a:pt x="341" y="17"/>
                    <a:pt x="368" y="34"/>
                    <a:pt x="393" y="49"/>
                  </a:cubicBezTo>
                  <a:cubicBezTo>
                    <a:pt x="406" y="57"/>
                    <a:pt x="418" y="65"/>
                    <a:pt x="427" y="70"/>
                  </a:cubicBezTo>
                  <a:cubicBezTo>
                    <a:pt x="431" y="73"/>
                    <a:pt x="435" y="76"/>
                    <a:pt x="438" y="77"/>
                  </a:cubicBezTo>
                  <a:cubicBezTo>
                    <a:pt x="439" y="78"/>
                    <a:pt x="440" y="79"/>
                    <a:pt x="441" y="79"/>
                  </a:cubicBezTo>
                  <a:cubicBezTo>
                    <a:pt x="441" y="79"/>
                    <a:pt x="441" y="79"/>
                    <a:pt x="441" y="79"/>
                  </a:cubicBezTo>
                  <a:cubicBezTo>
                    <a:pt x="441" y="79"/>
                    <a:pt x="441" y="79"/>
                    <a:pt x="441" y="79"/>
                  </a:cubicBezTo>
                  <a:cubicBezTo>
                    <a:pt x="443" y="78"/>
                    <a:pt x="443" y="78"/>
                    <a:pt x="443" y="78"/>
                  </a:cubicBezTo>
                  <a:cubicBezTo>
                    <a:pt x="441" y="79"/>
                    <a:pt x="441" y="79"/>
                    <a:pt x="441" y="79"/>
                  </a:cubicBezTo>
                  <a:cubicBezTo>
                    <a:pt x="441" y="79"/>
                    <a:pt x="441" y="79"/>
                    <a:pt x="441" y="79"/>
                  </a:cubicBezTo>
                  <a:cubicBezTo>
                    <a:pt x="443" y="78"/>
                    <a:pt x="443" y="78"/>
                    <a:pt x="443" y="78"/>
                  </a:cubicBezTo>
                  <a:cubicBezTo>
                    <a:pt x="441" y="79"/>
                    <a:pt x="441" y="79"/>
                    <a:pt x="441" y="79"/>
                  </a:cubicBezTo>
                  <a:cubicBezTo>
                    <a:pt x="444" y="76"/>
                    <a:pt x="444" y="76"/>
                    <a:pt x="444" y="76"/>
                  </a:cubicBezTo>
                  <a:cubicBezTo>
                    <a:pt x="441" y="79"/>
                    <a:pt x="441" y="79"/>
                    <a:pt x="441" y="79"/>
                  </a:cubicBezTo>
                  <a:cubicBezTo>
                    <a:pt x="441" y="79"/>
                    <a:pt x="441" y="79"/>
                    <a:pt x="441" y="79"/>
                  </a:cubicBezTo>
                  <a:cubicBezTo>
                    <a:pt x="444" y="76"/>
                    <a:pt x="444" y="76"/>
                    <a:pt x="444" y="76"/>
                  </a:cubicBezTo>
                  <a:cubicBezTo>
                    <a:pt x="441" y="79"/>
                    <a:pt x="441" y="79"/>
                    <a:pt x="441" y="79"/>
                  </a:cubicBezTo>
                  <a:cubicBezTo>
                    <a:pt x="444" y="76"/>
                    <a:pt x="444" y="76"/>
                    <a:pt x="444" y="76"/>
                  </a:cubicBezTo>
                  <a:cubicBezTo>
                    <a:pt x="441" y="79"/>
                    <a:pt x="441" y="79"/>
                    <a:pt x="441" y="79"/>
                  </a:cubicBezTo>
                  <a:cubicBezTo>
                    <a:pt x="441" y="79"/>
                    <a:pt x="441" y="79"/>
                    <a:pt x="441" y="79"/>
                  </a:cubicBezTo>
                  <a:cubicBezTo>
                    <a:pt x="444" y="76"/>
                    <a:pt x="444" y="76"/>
                    <a:pt x="444" y="76"/>
                  </a:cubicBezTo>
                  <a:cubicBezTo>
                    <a:pt x="441" y="79"/>
                    <a:pt x="441" y="79"/>
                    <a:pt x="441" y="79"/>
                  </a:cubicBezTo>
                  <a:cubicBezTo>
                    <a:pt x="444" y="76"/>
                    <a:pt x="444" y="76"/>
                    <a:pt x="444" y="76"/>
                  </a:cubicBezTo>
                  <a:cubicBezTo>
                    <a:pt x="440" y="78"/>
                    <a:pt x="440" y="78"/>
                    <a:pt x="440" y="78"/>
                  </a:cubicBezTo>
                  <a:cubicBezTo>
                    <a:pt x="441" y="79"/>
                    <a:pt x="441" y="79"/>
                    <a:pt x="441" y="79"/>
                  </a:cubicBezTo>
                  <a:cubicBezTo>
                    <a:pt x="444" y="76"/>
                    <a:pt x="444" y="76"/>
                    <a:pt x="444" y="76"/>
                  </a:cubicBezTo>
                  <a:cubicBezTo>
                    <a:pt x="440" y="78"/>
                    <a:pt x="440" y="78"/>
                    <a:pt x="440" y="78"/>
                  </a:cubicBezTo>
                  <a:cubicBezTo>
                    <a:pt x="444" y="76"/>
                    <a:pt x="444" y="76"/>
                    <a:pt x="444" y="76"/>
                  </a:cubicBezTo>
                  <a:cubicBezTo>
                    <a:pt x="440" y="76"/>
                    <a:pt x="440" y="76"/>
                    <a:pt x="440" y="76"/>
                  </a:cubicBezTo>
                  <a:cubicBezTo>
                    <a:pt x="440" y="77"/>
                    <a:pt x="440" y="78"/>
                    <a:pt x="440" y="78"/>
                  </a:cubicBezTo>
                  <a:cubicBezTo>
                    <a:pt x="444" y="76"/>
                    <a:pt x="444" y="76"/>
                    <a:pt x="444" y="76"/>
                  </a:cubicBezTo>
                  <a:cubicBezTo>
                    <a:pt x="440" y="76"/>
                    <a:pt x="440" y="76"/>
                    <a:pt x="440" y="76"/>
                  </a:cubicBezTo>
                  <a:cubicBezTo>
                    <a:pt x="444" y="76"/>
                    <a:pt x="444" y="76"/>
                    <a:pt x="444" y="76"/>
                  </a:cubicBezTo>
                  <a:cubicBezTo>
                    <a:pt x="446" y="72"/>
                    <a:pt x="446" y="72"/>
                    <a:pt x="446" y="72"/>
                  </a:cubicBezTo>
                  <a:cubicBezTo>
                    <a:pt x="446" y="72"/>
                    <a:pt x="414" y="55"/>
                    <a:pt x="382" y="38"/>
                  </a:cubicBezTo>
                  <a:cubicBezTo>
                    <a:pt x="365" y="29"/>
                    <a:pt x="349" y="21"/>
                    <a:pt x="337" y="14"/>
                  </a:cubicBezTo>
                  <a:cubicBezTo>
                    <a:pt x="330" y="11"/>
                    <a:pt x="325" y="9"/>
                    <a:pt x="321" y="7"/>
                  </a:cubicBezTo>
                  <a:cubicBezTo>
                    <a:pt x="319" y="6"/>
                    <a:pt x="317" y="5"/>
                    <a:pt x="316" y="4"/>
                  </a:cubicBezTo>
                  <a:cubicBezTo>
                    <a:pt x="316" y="4"/>
                    <a:pt x="315" y="4"/>
                    <a:pt x="315" y="4"/>
                  </a:cubicBezTo>
                  <a:cubicBezTo>
                    <a:pt x="314" y="3"/>
                    <a:pt x="314" y="3"/>
                    <a:pt x="314" y="3"/>
                  </a:cubicBezTo>
                  <a:cubicBezTo>
                    <a:pt x="314" y="3"/>
                    <a:pt x="313" y="3"/>
                    <a:pt x="312" y="3"/>
                  </a:cubicBezTo>
                  <a:cubicBezTo>
                    <a:pt x="312" y="3"/>
                    <a:pt x="312" y="3"/>
                    <a:pt x="311" y="3"/>
                  </a:cubicBezTo>
                  <a:cubicBezTo>
                    <a:pt x="310" y="4"/>
                    <a:pt x="309" y="4"/>
                    <a:pt x="309" y="5"/>
                  </a:cubicBezTo>
                  <a:cubicBezTo>
                    <a:pt x="312" y="8"/>
                    <a:pt x="312" y="8"/>
                    <a:pt x="312" y="8"/>
                  </a:cubicBezTo>
                  <a:cubicBezTo>
                    <a:pt x="309" y="5"/>
                    <a:pt x="309" y="5"/>
                    <a:pt x="309" y="5"/>
                  </a:cubicBezTo>
                  <a:cubicBezTo>
                    <a:pt x="308" y="6"/>
                    <a:pt x="308" y="7"/>
                    <a:pt x="308" y="8"/>
                  </a:cubicBezTo>
                  <a:cubicBezTo>
                    <a:pt x="308" y="9"/>
                    <a:pt x="308" y="10"/>
                    <a:pt x="309" y="10"/>
                  </a:cubicBezTo>
                  <a:cubicBezTo>
                    <a:pt x="309" y="11"/>
                    <a:pt x="310" y="11"/>
                    <a:pt x="310" y="12"/>
                  </a:cubicBezTo>
                  <a:cubicBezTo>
                    <a:pt x="311" y="12"/>
                    <a:pt x="312" y="13"/>
                    <a:pt x="313" y="14"/>
                  </a:cubicBezTo>
                  <a:cubicBezTo>
                    <a:pt x="318" y="17"/>
                    <a:pt x="326" y="23"/>
                    <a:pt x="336" y="29"/>
                  </a:cubicBezTo>
                  <a:cubicBezTo>
                    <a:pt x="366" y="48"/>
                    <a:pt x="412" y="75"/>
                    <a:pt x="412" y="75"/>
                  </a:cubicBezTo>
                  <a:cubicBezTo>
                    <a:pt x="414" y="71"/>
                    <a:pt x="414" y="71"/>
                    <a:pt x="414" y="71"/>
                  </a:cubicBezTo>
                  <a:cubicBezTo>
                    <a:pt x="411" y="69"/>
                    <a:pt x="411" y="69"/>
                    <a:pt x="411" y="69"/>
                  </a:cubicBezTo>
                  <a:cubicBezTo>
                    <a:pt x="414" y="71"/>
                    <a:pt x="414" y="71"/>
                    <a:pt x="414" y="71"/>
                  </a:cubicBezTo>
                  <a:cubicBezTo>
                    <a:pt x="413" y="67"/>
                    <a:pt x="413" y="67"/>
                    <a:pt x="413" y="67"/>
                  </a:cubicBezTo>
                  <a:cubicBezTo>
                    <a:pt x="412" y="67"/>
                    <a:pt x="411" y="68"/>
                    <a:pt x="411" y="69"/>
                  </a:cubicBezTo>
                  <a:cubicBezTo>
                    <a:pt x="414" y="71"/>
                    <a:pt x="414" y="71"/>
                    <a:pt x="414" y="71"/>
                  </a:cubicBezTo>
                  <a:cubicBezTo>
                    <a:pt x="413" y="67"/>
                    <a:pt x="413" y="67"/>
                    <a:pt x="413" y="67"/>
                  </a:cubicBezTo>
                  <a:cubicBezTo>
                    <a:pt x="414" y="70"/>
                    <a:pt x="414" y="70"/>
                    <a:pt x="414" y="70"/>
                  </a:cubicBezTo>
                  <a:cubicBezTo>
                    <a:pt x="414" y="67"/>
                    <a:pt x="414" y="67"/>
                    <a:pt x="414" y="67"/>
                  </a:cubicBezTo>
                  <a:cubicBezTo>
                    <a:pt x="414" y="67"/>
                    <a:pt x="413" y="67"/>
                    <a:pt x="413" y="67"/>
                  </a:cubicBezTo>
                  <a:cubicBezTo>
                    <a:pt x="414" y="70"/>
                    <a:pt x="414" y="70"/>
                    <a:pt x="414" y="70"/>
                  </a:cubicBezTo>
                  <a:cubicBezTo>
                    <a:pt x="414" y="67"/>
                    <a:pt x="414" y="67"/>
                    <a:pt x="414" y="67"/>
                  </a:cubicBezTo>
                  <a:cubicBezTo>
                    <a:pt x="414" y="68"/>
                    <a:pt x="414" y="68"/>
                    <a:pt x="414" y="68"/>
                  </a:cubicBezTo>
                  <a:cubicBezTo>
                    <a:pt x="414" y="67"/>
                    <a:pt x="414" y="67"/>
                    <a:pt x="414" y="67"/>
                  </a:cubicBezTo>
                  <a:cubicBezTo>
                    <a:pt x="414" y="67"/>
                    <a:pt x="414" y="67"/>
                    <a:pt x="414" y="67"/>
                  </a:cubicBezTo>
                  <a:cubicBezTo>
                    <a:pt x="414" y="68"/>
                    <a:pt x="414" y="68"/>
                    <a:pt x="414" y="68"/>
                  </a:cubicBezTo>
                  <a:cubicBezTo>
                    <a:pt x="414" y="67"/>
                    <a:pt x="414" y="67"/>
                    <a:pt x="414" y="67"/>
                  </a:cubicBezTo>
                  <a:cubicBezTo>
                    <a:pt x="414" y="67"/>
                    <a:pt x="414" y="67"/>
                    <a:pt x="414" y="67"/>
                  </a:cubicBezTo>
                  <a:cubicBezTo>
                    <a:pt x="413" y="67"/>
                    <a:pt x="412" y="67"/>
                    <a:pt x="410" y="66"/>
                  </a:cubicBezTo>
                  <a:cubicBezTo>
                    <a:pt x="405" y="64"/>
                    <a:pt x="394" y="59"/>
                    <a:pt x="381" y="54"/>
                  </a:cubicBezTo>
                  <a:cubicBezTo>
                    <a:pt x="363" y="45"/>
                    <a:pt x="339" y="33"/>
                    <a:pt x="321" y="24"/>
                  </a:cubicBezTo>
                  <a:cubicBezTo>
                    <a:pt x="311" y="19"/>
                    <a:pt x="303" y="15"/>
                    <a:pt x="297" y="13"/>
                  </a:cubicBezTo>
                  <a:cubicBezTo>
                    <a:pt x="292" y="10"/>
                    <a:pt x="288" y="8"/>
                    <a:pt x="288" y="8"/>
                  </a:cubicBezTo>
                  <a:cubicBezTo>
                    <a:pt x="286" y="7"/>
                    <a:pt x="283" y="8"/>
                    <a:pt x="282" y="10"/>
                  </a:cubicBezTo>
                  <a:cubicBezTo>
                    <a:pt x="281" y="12"/>
                    <a:pt x="282" y="14"/>
                    <a:pt x="284" y="15"/>
                  </a:cubicBezTo>
                  <a:cubicBezTo>
                    <a:pt x="299" y="25"/>
                    <a:pt x="299" y="25"/>
                    <a:pt x="299" y="25"/>
                  </a:cubicBezTo>
                  <a:cubicBezTo>
                    <a:pt x="274" y="12"/>
                    <a:pt x="274" y="12"/>
                    <a:pt x="274" y="12"/>
                  </a:cubicBezTo>
                  <a:cubicBezTo>
                    <a:pt x="272" y="11"/>
                    <a:pt x="270" y="12"/>
                    <a:pt x="268" y="14"/>
                  </a:cubicBezTo>
                  <a:cubicBezTo>
                    <a:pt x="268" y="15"/>
                    <a:pt x="268" y="15"/>
                    <a:pt x="268" y="16"/>
                  </a:cubicBezTo>
                  <a:cubicBezTo>
                    <a:pt x="268" y="18"/>
                    <a:pt x="268" y="18"/>
                    <a:pt x="268" y="19"/>
                  </a:cubicBezTo>
                  <a:cubicBezTo>
                    <a:pt x="269" y="19"/>
                    <a:pt x="269" y="20"/>
                    <a:pt x="270" y="20"/>
                  </a:cubicBezTo>
                  <a:cubicBezTo>
                    <a:pt x="270" y="21"/>
                    <a:pt x="271" y="21"/>
                    <a:pt x="272" y="22"/>
                  </a:cubicBezTo>
                  <a:cubicBezTo>
                    <a:pt x="276" y="25"/>
                    <a:pt x="283" y="29"/>
                    <a:pt x="291" y="34"/>
                  </a:cubicBezTo>
                  <a:cubicBezTo>
                    <a:pt x="316" y="50"/>
                    <a:pt x="354" y="72"/>
                    <a:pt x="354" y="72"/>
                  </a:cubicBezTo>
                  <a:cubicBezTo>
                    <a:pt x="356" y="69"/>
                    <a:pt x="356" y="69"/>
                    <a:pt x="356" y="69"/>
                  </a:cubicBezTo>
                  <a:cubicBezTo>
                    <a:pt x="358" y="65"/>
                    <a:pt x="358" y="65"/>
                    <a:pt x="358" y="65"/>
                  </a:cubicBezTo>
                  <a:cubicBezTo>
                    <a:pt x="358" y="65"/>
                    <a:pt x="335" y="53"/>
                    <a:pt x="311" y="42"/>
                  </a:cubicBezTo>
                  <a:cubicBezTo>
                    <a:pt x="300" y="36"/>
                    <a:pt x="288" y="30"/>
                    <a:pt x="278" y="26"/>
                  </a:cubicBezTo>
                  <a:cubicBezTo>
                    <a:pt x="274" y="23"/>
                    <a:pt x="270" y="22"/>
                    <a:pt x="267" y="20"/>
                  </a:cubicBezTo>
                  <a:cubicBezTo>
                    <a:pt x="265" y="20"/>
                    <a:pt x="264" y="19"/>
                    <a:pt x="263" y="19"/>
                  </a:cubicBezTo>
                  <a:cubicBezTo>
                    <a:pt x="262" y="18"/>
                    <a:pt x="262" y="18"/>
                    <a:pt x="261" y="18"/>
                  </a:cubicBezTo>
                  <a:cubicBezTo>
                    <a:pt x="261" y="18"/>
                    <a:pt x="260" y="18"/>
                    <a:pt x="259" y="18"/>
                  </a:cubicBezTo>
                  <a:cubicBezTo>
                    <a:pt x="259" y="18"/>
                    <a:pt x="259" y="18"/>
                    <a:pt x="258" y="18"/>
                  </a:cubicBezTo>
                  <a:cubicBezTo>
                    <a:pt x="258" y="18"/>
                    <a:pt x="257" y="18"/>
                    <a:pt x="257" y="19"/>
                  </a:cubicBezTo>
                  <a:cubicBezTo>
                    <a:pt x="256" y="19"/>
                    <a:pt x="256" y="19"/>
                    <a:pt x="256" y="20"/>
                  </a:cubicBezTo>
                  <a:cubicBezTo>
                    <a:pt x="254" y="22"/>
                    <a:pt x="255" y="25"/>
                    <a:pt x="257" y="26"/>
                  </a:cubicBezTo>
                  <a:cubicBezTo>
                    <a:pt x="332" y="73"/>
                    <a:pt x="332" y="73"/>
                    <a:pt x="332" y="73"/>
                  </a:cubicBezTo>
                  <a:cubicBezTo>
                    <a:pt x="334" y="69"/>
                    <a:pt x="334" y="69"/>
                    <a:pt x="334" y="69"/>
                  </a:cubicBezTo>
                  <a:cubicBezTo>
                    <a:pt x="331" y="67"/>
                    <a:pt x="331" y="67"/>
                    <a:pt x="331" y="67"/>
                  </a:cubicBezTo>
                  <a:cubicBezTo>
                    <a:pt x="334" y="69"/>
                    <a:pt x="334" y="69"/>
                    <a:pt x="334" y="69"/>
                  </a:cubicBezTo>
                  <a:cubicBezTo>
                    <a:pt x="333" y="65"/>
                    <a:pt x="333" y="65"/>
                    <a:pt x="333" y="65"/>
                  </a:cubicBezTo>
                  <a:cubicBezTo>
                    <a:pt x="333" y="65"/>
                    <a:pt x="332" y="66"/>
                    <a:pt x="331" y="67"/>
                  </a:cubicBezTo>
                  <a:cubicBezTo>
                    <a:pt x="334" y="69"/>
                    <a:pt x="334" y="69"/>
                    <a:pt x="334" y="69"/>
                  </a:cubicBezTo>
                  <a:cubicBezTo>
                    <a:pt x="333" y="65"/>
                    <a:pt x="333" y="65"/>
                    <a:pt x="333" y="65"/>
                  </a:cubicBezTo>
                  <a:cubicBezTo>
                    <a:pt x="334" y="69"/>
                    <a:pt x="334" y="69"/>
                    <a:pt x="334" y="69"/>
                  </a:cubicBezTo>
                  <a:cubicBezTo>
                    <a:pt x="334" y="65"/>
                    <a:pt x="334" y="65"/>
                    <a:pt x="334" y="65"/>
                  </a:cubicBezTo>
                  <a:cubicBezTo>
                    <a:pt x="334" y="65"/>
                    <a:pt x="334" y="65"/>
                    <a:pt x="333" y="65"/>
                  </a:cubicBezTo>
                  <a:cubicBezTo>
                    <a:pt x="334" y="69"/>
                    <a:pt x="334" y="69"/>
                    <a:pt x="334" y="69"/>
                  </a:cubicBezTo>
                  <a:cubicBezTo>
                    <a:pt x="334" y="65"/>
                    <a:pt x="334" y="65"/>
                    <a:pt x="334" y="65"/>
                  </a:cubicBezTo>
                  <a:cubicBezTo>
                    <a:pt x="334" y="69"/>
                    <a:pt x="334" y="69"/>
                    <a:pt x="334" y="69"/>
                  </a:cubicBezTo>
                  <a:cubicBezTo>
                    <a:pt x="335" y="65"/>
                    <a:pt x="335" y="65"/>
                    <a:pt x="335" y="65"/>
                  </a:cubicBezTo>
                  <a:cubicBezTo>
                    <a:pt x="335" y="65"/>
                    <a:pt x="335" y="65"/>
                    <a:pt x="334" y="65"/>
                  </a:cubicBezTo>
                  <a:cubicBezTo>
                    <a:pt x="334" y="69"/>
                    <a:pt x="334" y="69"/>
                    <a:pt x="334" y="69"/>
                  </a:cubicBezTo>
                  <a:cubicBezTo>
                    <a:pt x="335" y="65"/>
                    <a:pt x="335" y="65"/>
                    <a:pt x="335" y="65"/>
                  </a:cubicBezTo>
                  <a:cubicBezTo>
                    <a:pt x="335" y="67"/>
                    <a:pt x="335" y="67"/>
                    <a:pt x="335" y="67"/>
                  </a:cubicBezTo>
                  <a:cubicBezTo>
                    <a:pt x="335" y="65"/>
                    <a:pt x="335" y="65"/>
                    <a:pt x="335" y="65"/>
                  </a:cubicBezTo>
                  <a:cubicBezTo>
                    <a:pt x="335" y="65"/>
                    <a:pt x="335" y="65"/>
                    <a:pt x="335" y="65"/>
                  </a:cubicBezTo>
                  <a:cubicBezTo>
                    <a:pt x="335" y="67"/>
                    <a:pt x="335" y="67"/>
                    <a:pt x="335" y="67"/>
                  </a:cubicBezTo>
                  <a:cubicBezTo>
                    <a:pt x="335" y="65"/>
                    <a:pt x="335" y="65"/>
                    <a:pt x="335" y="65"/>
                  </a:cubicBezTo>
                  <a:cubicBezTo>
                    <a:pt x="335" y="65"/>
                    <a:pt x="335" y="65"/>
                    <a:pt x="334" y="64"/>
                  </a:cubicBezTo>
                  <a:cubicBezTo>
                    <a:pt x="330" y="63"/>
                    <a:pt x="323" y="60"/>
                    <a:pt x="314" y="55"/>
                  </a:cubicBezTo>
                  <a:cubicBezTo>
                    <a:pt x="301" y="49"/>
                    <a:pt x="284" y="41"/>
                    <a:pt x="270" y="34"/>
                  </a:cubicBezTo>
                  <a:cubicBezTo>
                    <a:pt x="264" y="31"/>
                    <a:pt x="258" y="28"/>
                    <a:pt x="253" y="26"/>
                  </a:cubicBezTo>
                  <a:cubicBezTo>
                    <a:pt x="249" y="24"/>
                    <a:pt x="246" y="23"/>
                    <a:pt x="246" y="23"/>
                  </a:cubicBezTo>
                  <a:cubicBezTo>
                    <a:pt x="244" y="22"/>
                    <a:pt x="242" y="22"/>
                    <a:pt x="241" y="24"/>
                  </a:cubicBezTo>
                  <a:cubicBezTo>
                    <a:pt x="240" y="27"/>
                    <a:pt x="240" y="29"/>
                    <a:pt x="242" y="30"/>
                  </a:cubicBezTo>
                  <a:cubicBezTo>
                    <a:pt x="242" y="30"/>
                    <a:pt x="247" y="33"/>
                    <a:pt x="254" y="37"/>
                  </a:cubicBezTo>
                  <a:cubicBezTo>
                    <a:pt x="264" y="43"/>
                    <a:pt x="279" y="52"/>
                    <a:pt x="292" y="60"/>
                  </a:cubicBezTo>
                  <a:cubicBezTo>
                    <a:pt x="298" y="64"/>
                    <a:pt x="304" y="68"/>
                    <a:pt x="308" y="70"/>
                  </a:cubicBezTo>
                  <a:cubicBezTo>
                    <a:pt x="310" y="72"/>
                    <a:pt x="312" y="73"/>
                    <a:pt x="313" y="74"/>
                  </a:cubicBezTo>
                  <a:cubicBezTo>
                    <a:pt x="313" y="74"/>
                    <a:pt x="314" y="74"/>
                    <a:pt x="314" y="74"/>
                  </a:cubicBezTo>
                  <a:cubicBezTo>
                    <a:pt x="314" y="74"/>
                    <a:pt x="314" y="74"/>
                    <a:pt x="314" y="74"/>
                  </a:cubicBezTo>
                  <a:cubicBezTo>
                    <a:pt x="315" y="73"/>
                    <a:pt x="315" y="73"/>
                    <a:pt x="315" y="73"/>
                  </a:cubicBezTo>
                  <a:cubicBezTo>
                    <a:pt x="314" y="74"/>
                    <a:pt x="314" y="74"/>
                    <a:pt x="314" y="74"/>
                  </a:cubicBezTo>
                  <a:cubicBezTo>
                    <a:pt x="314" y="74"/>
                    <a:pt x="314" y="74"/>
                    <a:pt x="314" y="74"/>
                  </a:cubicBezTo>
                  <a:cubicBezTo>
                    <a:pt x="315" y="73"/>
                    <a:pt x="315" y="73"/>
                    <a:pt x="315" y="73"/>
                  </a:cubicBezTo>
                  <a:cubicBezTo>
                    <a:pt x="314" y="74"/>
                    <a:pt x="314" y="74"/>
                    <a:pt x="314" y="74"/>
                  </a:cubicBezTo>
                  <a:cubicBezTo>
                    <a:pt x="317" y="72"/>
                    <a:pt x="317" y="72"/>
                    <a:pt x="317" y="72"/>
                  </a:cubicBezTo>
                  <a:cubicBezTo>
                    <a:pt x="313" y="74"/>
                    <a:pt x="313" y="74"/>
                    <a:pt x="313" y="74"/>
                  </a:cubicBezTo>
                  <a:cubicBezTo>
                    <a:pt x="314" y="74"/>
                    <a:pt x="314" y="74"/>
                    <a:pt x="314" y="74"/>
                  </a:cubicBezTo>
                  <a:cubicBezTo>
                    <a:pt x="317" y="72"/>
                    <a:pt x="317" y="72"/>
                    <a:pt x="317" y="72"/>
                  </a:cubicBezTo>
                  <a:cubicBezTo>
                    <a:pt x="313" y="74"/>
                    <a:pt x="313" y="74"/>
                    <a:pt x="313" y="74"/>
                  </a:cubicBezTo>
                  <a:cubicBezTo>
                    <a:pt x="317" y="72"/>
                    <a:pt x="317" y="72"/>
                    <a:pt x="317" y="72"/>
                  </a:cubicBezTo>
                  <a:cubicBezTo>
                    <a:pt x="313" y="72"/>
                    <a:pt x="313" y="72"/>
                    <a:pt x="313" y="72"/>
                  </a:cubicBezTo>
                  <a:cubicBezTo>
                    <a:pt x="313" y="73"/>
                    <a:pt x="313" y="73"/>
                    <a:pt x="313" y="74"/>
                  </a:cubicBezTo>
                  <a:cubicBezTo>
                    <a:pt x="317" y="72"/>
                    <a:pt x="317" y="72"/>
                    <a:pt x="317" y="72"/>
                  </a:cubicBezTo>
                  <a:cubicBezTo>
                    <a:pt x="313" y="72"/>
                    <a:pt x="313" y="72"/>
                    <a:pt x="313" y="72"/>
                  </a:cubicBezTo>
                  <a:cubicBezTo>
                    <a:pt x="317" y="72"/>
                    <a:pt x="317" y="72"/>
                    <a:pt x="317" y="72"/>
                  </a:cubicBezTo>
                  <a:cubicBezTo>
                    <a:pt x="314" y="70"/>
                    <a:pt x="314" y="70"/>
                    <a:pt x="314" y="70"/>
                  </a:cubicBezTo>
                  <a:cubicBezTo>
                    <a:pt x="313" y="70"/>
                    <a:pt x="313" y="71"/>
                    <a:pt x="313" y="72"/>
                  </a:cubicBezTo>
                  <a:cubicBezTo>
                    <a:pt x="317" y="72"/>
                    <a:pt x="317" y="72"/>
                    <a:pt x="317" y="72"/>
                  </a:cubicBezTo>
                  <a:cubicBezTo>
                    <a:pt x="314" y="70"/>
                    <a:pt x="314" y="70"/>
                    <a:pt x="314" y="70"/>
                  </a:cubicBezTo>
                  <a:cubicBezTo>
                    <a:pt x="317" y="72"/>
                    <a:pt x="317" y="72"/>
                    <a:pt x="317" y="72"/>
                  </a:cubicBezTo>
                  <a:cubicBezTo>
                    <a:pt x="314" y="70"/>
                    <a:pt x="314" y="70"/>
                    <a:pt x="314" y="70"/>
                  </a:cubicBezTo>
                  <a:cubicBezTo>
                    <a:pt x="317" y="72"/>
                    <a:pt x="317" y="72"/>
                    <a:pt x="317" y="72"/>
                  </a:cubicBezTo>
                  <a:cubicBezTo>
                    <a:pt x="315" y="68"/>
                    <a:pt x="315" y="68"/>
                    <a:pt x="315" y="68"/>
                  </a:cubicBezTo>
                  <a:cubicBezTo>
                    <a:pt x="314" y="69"/>
                    <a:pt x="314" y="69"/>
                    <a:pt x="314" y="70"/>
                  </a:cubicBezTo>
                  <a:cubicBezTo>
                    <a:pt x="317" y="72"/>
                    <a:pt x="317" y="72"/>
                    <a:pt x="317" y="72"/>
                  </a:cubicBezTo>
                  <a:cubicBezTo>
                    <a:pt x="315" y="68"/>
                    <a:pt x="315" y="68"/>
                    <a:pt x="315" y="68"/>
                  </a:cubicBezTo>
                  <a:cubicBezTo>
                    <a:pt x="317" y="72"/>
                    <a:pt x="317" y="72"/>
                    <a:pt x="317" y="72"/>
                  </a:cubicBezTo>
                  <a:cubicBezTo>
                    <a:pt x="316" y="68"/>
                    <a:pt x="316" y="68"/>
                    <a:pt x="316" y="68"/>
                  </a:cubicBezTo>
                  <a:cubicBezTo>
                    <a:pt x="316" y="68"/>
                    <a:pt x="315" y="68"/>
                    <a:pt x="315" y="68"/>
                  </a:cubicBezTo>
                  <a:cubicBezTo>
                    <a:pt x="317" y="72"/>
                    <a:pt x="317" y="72"/>
                    <a:pt x="317" y="72"/>
                  </a:cubicBezTo>
                  <a:cubicBezTo>
                    <a:pt x="316" y="68"/>
                    <a:pt x="316" y="68"/>
                    <a:pt x="316" y="68"/>
                  </a:cubicBezTo>
                  <a:cubicBezTo>
                    <a:pt x="317" y="71"/>
                    <a:pt x="317" y="71"/>
                    <a:pt x="317" y="71"/>
                  </a:cubicBezTo>
                  <a:cubicBezTo>
                    <a:pt x="317" y="68"/>
                    <a:pt x="317" y="68"/>
                    <a:pt x="317" y="68"/>
                  </a:cubicBezTo>
                  <a:cubicBezTo>
                    <a:pt x="316" y="68"/>
                    <a:pt x="316" y="68"/>
                    <a:pt x="316" y="68"/>
                  </a:cubicBezTo>
                  <a:cubicBezTo>
                    <a:pt x="317" y="71"/>
                    <a:pt x="317" y="71"/>
                    <a:pt x="317" y="71"/>
                  </a:cubicBezTo>
                  <a:cubicBezTo>
                    <a:pt x="317" y="68"/>
                    <a:pt x="317" y="68"/>
                    <a:pt x="317" y="68"/>
                  </a:cubicBezTo>
                  <a:cubicBezTo>
                    <a:pt x="317" y="69"/>
                    <a:pt x="317" y="69"/>
                    <a:pt x="317" y="69"/>
                  </a:cubicBezTo>
                  <a:cubicBezTo>
                    <a:pt x="317" y="68"/>
                    <a:pt x="317" y="68"/>
                    <a:pt x="317" y="68"/>
                  </a:cubicBezTo>
                  <a:cubicBezTo>
                    <a:pt x="317" y="68"/>
                    <a:pt x="317" y="68"/>
                    <a:pt x="317" y="68"/>
                  </a:cubicBezTo>
                  <a:cubicBezTo>
                    <a:pt x="317" y="69"/>
                    <a:pt x="317" y="69"/>
                    <a:pt x="317" y="69"/>
                  </a:cubicBezTo>
                  <a:cubicBezTo>
                    <a:pt x="317" y="68"/>
                    <a:pt x="317" y="68"/>
                    <a:pt x="317" y="68"/>
                  </a:cubicBezTo>
                  <a:cubicBezTo>
                    <a:pt x="317" y="68"/>
                    <a:pt x="316" y="68"/>
                    <a:pt x="315" y="67"/>
                  </a:cubicBezTo>
                  <a:cubicBezTo>
                    <a:pt x="312" y="66"/>
                    <a:pt x="304" y="63"/>
                    <a:pt x="295" y="59"/>
                  </a:cubicBezTo>
                  <a:cubicBezTo>
                    <a:pt x="282" y="54"/>
                    <a:pt x="265" y="46"/>
                    <a:pt x="252" y="41"/>
                  </a:cubicBezTo>
                  <a:cubicBezTo>
                    <a:pt x="245" y="38"/>
                    <a:pt x="239" y="35"/>
                    <a:pt x="235" y="33"/>
                  </a:cubicBezTo>
                  <a:cubicBezTo>
                    <a:pt x="233" y="32"/>
                    <a:pt x="231" y="31"/>
                    <a:pt x="230" y="31"/>
                  </a:cubicBezTo>
                  <a:cubicBezTo>
                    <a:pt x="229" y="30"/>
                    <a:pt x="229" y="30"/>
                    <a:pt x="228" y="30"/>
                  </a:cubicBezTo>
                  <a:cubicBezTo>
                    <a:pt x="228" y="30"/>
                    <a:pt x="228" y="30"/>
                    <a:pt x="228" y="30"/>
                  </a:cubicBezTo>
                  <a:cubicBezTo>
                    <a:pt x="228" y="30"/>
                    <a:pt x="228" y="30"/>
                    <a:pt x="228" y="30"/>
                  </a:cubicBezTo>
                  <a:cubicBezTo>
                    <a:pt x="227" y="30"/>
                    <a:pt x="227" y="30"/>
                    <a:pt x="227" y="30"/>
                  </a:cubicBezTo>
                  <a:cubicBezTo>
                    <a:pt x="227" y="30"/>
                    <a:pt x="227" y="30"/>
                    <a:pt x="226" y="30"/>
                  </a:cubicBezTo>
                  <a:cubicBezTo>
                    <a:pt x="226" y="30"/>
                    <a:pt x="225" y="30"/>
                    <a:pt x="225" y="30"/>
                  </a:cubicBezTo>
                  <a:cubicBezTo>
                    <a:pt x="224" y="30"/>
                    <a:pt x="223" y="31"/>
                    <a:pt x="223" y="32"/>
                  </a:cubicBezTo>
                  <a:cubicBezTo>
                    <a:pt x="221" y="34"/>
                    <a:pt x="222" y="36"/>
                    <a:pt x="224" y="38"/>
                  </a:cubicBezTo>
                  <a:cubicBezTo>
                    <a:pt x="296" y="82"/>
                    <a:pt x="296" y="82"/>
                    <a:pt x="296" y="82"/>
                  </a:cubicBezTo>
                  <a:cubicBezTo>
                    <a:pt x="298" y="79"/>
                    <a:pt x="298" y="79"/>
                    <a:pt x="298" y="79"/>
                  </a:cubicBezTo>
                  <a:cubicBezTo>
                    <a:pt x="295" y="76"/>
                    <a:pt x="295" y="76"/>
                    <a:pt x="295" y="76"/>
                  </a:cubicBezTo>
                  <a:cubicBezTo>
                    <a:pt x="298" y="79"/>
                    <a:pt x="298" y="79"/>
                    <a:pt x="298" y="79"/>
                  </a:cubicBezTo>
                  <a:cubicBezTo>
                    <a:pt x="296" y="75"/>
                    <a:pt x="296" y="75"/>
                    <a:pt x="296" y="75"/>
                  </a:cubicBezTo>
                  <a:cubicBezTo>
                    <a:pt x="295" y="75"/>
                    <a:pt x="295" y="76"/>
                    <a:pt x="295" y="76"/>
                  </a:cubicBezTo>
                  <a:cubicBezTo>
                    <a:pt x="298" y="79"/>
                    <a:pt x="298" y="79"/>
                    <a:pt x="298" y="79"/>
                  </a:cubicBezTo>
                  <a:cubicBezTo>
                    <a:pt x="296" y="75"/>
                    <a:pt x="296" y="75"/>
                    <a:pt x="296" y="75"/>
                  </a:cubicBezTo>
                  <a:cubicBezTo>
                    <a:pt x="298" y="79"/>
                    <a:pt x="298" y="79"/>
                    <a:pt x="298" y="79"/>
                  </a:cubicBezTo>
                  <a:cubicBezTo>
                    <a:pt x="297" y="75"/>
                    <a:pt x="297" y="75"/>
                    <a:pt x="297" y="75"/>
                  </a:cubicBezTo>
                  <a:cubicBezTo>
                    <a:pt x="297" y="75"/>
                    <a:pt x="296" y="75"/>
                    <a:pt x="296" y="75"/>
                  </a:cubicBezTo>
                  <a:cubicBezTo>
                    <a:pt x="298" y="79"/>
                    <a:pt x="298" y="79"/>
                    <a:pt x="298" y="79"/>
                  </a:cubicBezTo>
                  <a:cubicBezTo>
                    <a:pt x="297" y="75"/>
                    <a:pt x="297" y="75"/>
                    <a:pt x="297" y="75"/>
                  </a:cubicBezTo>
                  <a:cubicBezTo>
                    <a:pt x="298" y="79"/>
                    <a:pt x="298" y="79"/>
                    <a:pt x="298" y="79"/>
                  </a:cubicBezTo>
                  <a:cubicBezTo>
                    <a:pt x="298" y="75"/>
                    <a:pt x="298" y="75"/>
                    <a:pt x="298" y="75"/>
                  </a:cubicBezTo>
                  <a:cubicBezTo>
                    <a:pt x="297" y="75"/>
                    <a:pt x="297" y="75"/>
                    <a:pt x="297" y="75"/>
                  </a:cubicBezTo>
                  <a:cubicBezTo>
                    <a:pt x="298" y="79"/>
                    <a:pt x="298" y="79"/>
                    <a:pt x="298" y="79"/>
                  </a:cubicBezTo>
                  <a:cubicBezTo>
                    <a:pt x="298" y="75"/>
                    <a:pt x="298" y="75"/>
                    <a:pt x="298" y="75"/>
                  </a:cubicBezTo>
                  <a:cubicBezTo>
                    <a:pt x="298" y="78"/>
                    <a:pt x="298" y="78"/>
                    <a:pt x="298" y="78"/>
                  </a:cubicBezTo>
                  <a:cubicBezTo>
                    <a:pt x="299" y="75"/>
                    <a:pt x="299" y="75"/>
                    <a:pt x="299" y="75"/>
                  </a:cubicBezTo>
                  <a:cubicBezTo>
                    <a:pt x="299" y="75"/>
                    <a:pt x="299" y="75"/>
                    <a:pt x="298" y="75"/>
                  </a:cubicBezTo>
                  <a:cubicBezTo>
                    <a:pt x="298" y="78"/>
                    <a:pt x="298" y="78"/>
                    <a:pt x="298" y="78"/>
                  </a:cubicBezTo>
                  <a:cubicBezTo>
                    <a:pt x="299" y="75"/>
                    <a:pt x="299" y="75"/>
                    <a:pt x="299" y="75"/>
                  </a:cubicBezTo>
                  <a:cubicBezTo>
                    <a:pt x="299" y="75"/>
                    <a:pt x="299" y="75"/>
                    <a:pt x="299" y="75"/>
                  </a:cubicBezTo>
                  <a:cubicBezTo>
                    <a:pt x="299" y="75"/>
                    <a:pt x="299" y="75"/>
                    <a:pt x="299" y="75"/>
                  </a:cubicBezTo>
                  <a:cubicBezTo>
                    <a:pt x="299" y="75"/>
                    <a:pt x="299" y="75"/>
                    <a:pt x="299" y="75"/>
                  </a:cubicBezTo>
                  <a:cubicBezTo>
                    <a:pt x="299" y="75"/>
                    <a:pt x="299" y="75"/>
                    <a:pt x="299" y="75"/>
                  </a:cubicBezTo>
                  <a:cubicBezTo>
                    <a:pt x="299" y="75"/>
                    <a:pt x="299" y="75"/>
                    <a:pt x="299" y="75"/>
                  </a:cubicBezTo>
                  <a:cubicBezTo>
                    <a:pt x="299" y="75"/>
                    <a:pt x="298" y="74"/>
                    <a:pt x="297" y="74"/>
                  </a:cubicBezTo>
                  <a:cubicBezTo>
                    <a:pt x="293" y="72"/>
                    <a:pt x="286" y="69"/>
                    <a:pt x="277" y="65"/>
                  </a:cubicBezTo>
                  <a:cubicBezTo>
                    <a:pt x="263" y="59"/>
                    <a:pt x="246" y="50"/>
                    <a:pt x="233" y="44"/>
                  </a:cubicBezTo>
                  <a:cubicBezTo>
                    <a:pt x="226" y="41"/>
                    <a:pt x="220" y="38"/>
                    <a:pt x="215" y="36"/>
                  </a:cubicBezTo>
                  <a:cubicBezTo>
                    <a:pt x="213" y="35"/>
                    <a:pt x="211" y="34"/>
                    <a:pt x="210" y="33"/>
                  </a:cubicBezTo>
                  <a:cubicBezTo>
                    <a:pt x="209" y="33"/>
                    <a:pt x="209" y="33"/>
                    <a:pt x="208" y="33"/>
                  </a:cubicBezTo>
                  <a:cubicBezTo>
                    <a:pt x="207" y="32"/>
                    <a:pt x="207" y="32"/>
                    <a:pt x="207" y="32"/>
                  </a:cubicBezTo>
                  <a:cubicBezTo>
                    <a:pt x="207" y="32"/>
                    <a:pt x="207" y="32"/>
                    <a:pt x="207" y="32"/>
                  </a:cubicBezTo>
                  <a:cubicBezTo>
                    <a:pt x="207" y="32"/>
                    <a:pt x="207" y="32"/>
                    <a:pt x="206" y="32"/>
                  </a:cubicBezTo>
                  <a:cubicBezTo>
                    <a:pt x="206" y="32"/>
                    <a:pt x="205" y="32"/>
                    <a:pt x="205" y="32"/>
                  </a:cubicBezTo>
                  <a:cubicBezTo>
                    <a:pt x="204" y="33"/>
                    <a:pt x="203" y="33"/>
                    <a:pt x="202" y="34"/>
                  </a:cubicBezTo>
                  <a:cubicBezTo>
                    <a:pt x="201" y="36"/>
                    <a:pt x="202" y="39"/>
                    <a:pt x="204" y="40"/>
                  </a:cubicBezTo>
                  <a:cubicBezTo>
                    <a:pt x="278" y="87"/>
                    <a:pt x="278" y="87"/>
                    <a:pt x="278" y="87"/>
                  </a:cubicBezTo>
                  <a:cubicBezTo>
                    <a:pt x="280" y="83"/>
                    <a:pt x="280" y="83"/>
                    <a:pt x="280" y="83"/>
                  </a:cubicBezTo>
                  <a:cubicBezTo>
                    <a:pt x="277" y="81"/>
                    <a:pt x="277" y="81"/>
                    <a:pt x="277" y="81"/>
                  </a:cubicBezTo>
                  <a:cubicBezTo>
                    <a:pt x="280" y="83"/>
                    <a:pt x="280" y="83"/>
                    <a:pt x="280" y="83"/>
                  </a:cubicBezTo>
                  <a:cubicBezTo>
                    <a:pt x="279" y="79"/>
                    <a:pt x="279" y="79"/>
                    <a:pt x="279" y="79"/>
                  </a:cubicBezTo>
                  <a:cubicBezTo>
                    <a:pt x="278" y="79"/>
                    <a:pt x="277" y="80"/>
                    <a:pt x="277" y="81"/>
                  </a:cubicBezTo>
                  <a:cubicBezTo>
                    <a:pt x="280" y="83"/>
                    <a:pt x="280" y="83"/>
                    <a:pt x="280" y="83"/>
                  </a:cubicBezTo>
                  <a:cubicBezTo>
                    <a:pt x="279" y="79"/>
                    <a:pt x="279" y="79"/>
                    <a:pt x="279" y="79"/>
                  </a:cubicBezTo>
                  <a:cubicBezTo>
                    <a:pt x="280" y="82"/>
                    <a:pt x="280" y="82"/>
                    <a:pt x="280" y="82"/>
                  </a:cubicBezTo>
                  <a:cubicBezTo>
                    <a:pt x="280" y="79"/>
                    <a:pt x="280" y="79"/>
                    <a:pt x="280" y="79"/>
                  </a:cubicBezTo>
                  <a:cubicBezTo>
                    <a:pt x="280" y="79"/>
                    <a:pt x="279" y="79"/>
                    <a:pt x="279" y="79"/>
                  </a:cubicBezTo>
                  <a:cubicBezTo>
                    <a:pt x="280" y="82"/>
                    <a:pt x="280" y="82"/>
                    <a:pt x="280" y="82"/>
                  </a:cubicBezTo>
                  <a:cubicBezTo>
                    <a:pt x="280" y="79"/>
                    <a:pt x="280" y="79"/>
                    <a:pt x="280" y="79"/>
                  </a:cubicBezTo>
                  <a:cubicBezTo>
                    <a:pt x="280" y="81"/>
                    <a:pt x="280" y="81"/>
                    <a:pt x="280" y="81"/>
                  </a:cubicBezTo>
                  <a:cubicBezTo>
                    <a:pt x="280" y="79"/>
                    <a:pt x="280" y="79"/>
                    <a:pt x="280" y="79"/>
                  </a:cubicBezTo>
                  <a:cubicBezTo>
                    <a:pt x="280" y="79"/>
                    <a:pt x="280" y="79"/>
                    <a:pt x="280" y="79"/>
                  </a:cubicBezTo>
                  <a:cubicBezTo>
                    <a:pt x="280" y="81"/>
                    <a:pt x="280" y="81"/>
                    <a:pt x="280" y="81"/>
                  </a:cubicBezTo>
                  <a:cubicBezTo>
                    <a:pt x="280" y="79"/>
                    <a:pt x="280" y="79"/>
                    <a:pt x="280" y="79"/>
                  </a:cubicBezTo>
                  <a:cubicBezTo>
                    <a:pt x="280" y="79"/>
                    <a:pt x="279" y="79"/>
                    <a:pt x="279" y="78"/>
                  </a:cubicBezTo>
                  <a:cubicBezTo>
                    <a:pt x="275" y="77"/>
                    <a:pt x="268" y="74"/>
                    <a:pt x="260" y="70"/>
                  </a:cubicBezTo>
                  <a:cubicBezTo>
                    <a:pt x="247" y="65"/>
                    <a:pt x="232" y="57"/>
                    <a:pt x="219" y="51"/>
                  </a:cubicBezTo>
                  <a:cubicBezTo>
                    <a:pt x="212" y="48"/>
                    <a:pt x="206" y="45"/>
                    <a:pt x="202" y="43"/>
                  </a:cubicBezTo>
                  <a:cubicBezTo>
                    <a:pt x="199" y="42"/>
                    <a:pt x="197" y="42"/>
                    <a:pt x="196" y="41"/>
                  </a:cubicBezTo>
                  <a:cubicBezTo>
                    <a:pt x="195" y="41"/>
                    <a:pt x="194" y="40"/>
                    <a:pt x="194" y="40"/>
                  </a:cubicBezTo>
                  <a:cubicBezTo>
                    <a:pt x="193" y="40"/>
                    <a:pt x="192" y="40"/>
                    <a:pt x="191" y="40"/>
                  </a:cubicBezTo>
                  <a:cubicBezTo>
                    <a:pt x="191" y="40"/>
                    <a:pt x="191" y="40"/>
                    <a:pt x="190" y="40"/>
                  </a:cubicBezTo>
                  <a:cubicBezTo>
                    <a:pt x="189" y="40"/>
                    <a:pt x="188" y="41"/>
                    <a:pt x="187" y="42"/>
                  </a:cubicBezTo>
                  <a:cubicBezTo>
                    <a:pt x="187" y="43"/>
                    <a:pt x="187" y="44"/>
                    <a:pt x="187" y="44"/>
                  </a:cubicBezTo>
                  <a:cubicBezTo>
                    <a:pt x="187" y="46"/>
                    <a:pt x="187" y="46"/>
                    <a:pt x="188" y="47"/>
                  </a:cubicBezTo>
                  <a:cubicBezTo>
                    <a:pt x="188" y="47"/>
                    <a:pt x="188" y="47"/>
                    <a:pt x="188" y="48"/>
                  </a:cubicBezTo>
                  <a:cubicBezTo>
                    <a:pt x="189" y="48"/>
                    <a:pt x="189" y="48"/>
                    <a:pt x="189" y="48"/>
                  </a:cubicBezTo>
                  <a:cubicBezTo>
                    <a:pt x="190" y="49"/>
                    <a:pt x="192" y="50"/>
                    <a:pt x="194" y="51"/>
                  </a:cubicBezTo>
                  <a:cubicBezTo>
                    <a:pt x="202" y="56"/>
                    <a:pt x="217" y="65"/>
                    <a:pt x="230" y="73"/>
                  </a:cubicBezTo>
                  <a:cubicBezTo>
                    <a:pt x="236" y="77"/>
                    <a:pt x="242" y="80"/>
                    <a:pt x="247" y="83"/>
                  </a:cubicBezTo>
                  <a:cubicBezTo>
                    <a:pt x="249" y="85"/>
                    <a:pt x="251" y="86"/>
                    <a:pt x="252" y="87"/>
                  </a:cubicBezTo>
                  <a:cubicBezTo>
                    <a:pt x="252" y="87"/>
                    <a:pt x="253" y="87"/>
                    <a:pt x="253" y="87"/>
                  </a:cubicBezTo>
                  <a:cubicBezTo>
                    <a:pt x="253" y="88"/>
                    <a:pt x="253" y="88"/>
                    <a:pt x="253" y="88"/>
                  </a:cubicBezTo>
                  <a:cubicBezTo>
                    <a:pt x="255" y="86"/>
                    <a:pt x="255" y="86"/>
                    <a:pt x="255" y="86"/>
                  </a:cubicBezTo>
                  <a:cubicBezTo>
                    <a:pt x="253" y="87"/>
                    <a:pt x="253" y="87"/>
                    <a:pt x="253" y="87"/>
                  </a:cubicBezTo>
                  <a:cubicBezTo>
                    <a:pt x="253" y="88"/>
                    <a:pt x="253" y="88"/>
                    <a:pt x="253" y="88"/>
                  </a:cubicBezTo>
                  <a:cubicBezTo>
                    <a:pt x="255" y="86"/>
                    <a:pt x="255" y="86"/>
                    <a:pt x="255" y="86"/>
                  </a:cubicBezTo>
                  <a:cubicBezTo>
                    <a:pt x="253" y="87"/>
                    <a:pt x="253" y="87"/>
                    <a:pt x="253" y="87"/>
                  </a:cubicBezTo>
                  <a:cubicBezTo>
                    <a:pt x="256" y="85"/>
                    <a:pt x="256" y="85"/>
                    <a:pt x="256" y="85"/>
                  </a:cubicBezTo>
                  <a:cubicBezTo>
                    <a:pt x="252" y="87"/>
                    <a:pt x="252" y="87"/>
                    <a:pt x="252" y="87"/>
                  </a:cubicBezTo>
                  <a:cubicBezTo>
                    <a:pt x="253" y="87"/>
                    <a:pt x="253" y="87"/>
                    <a:pt x="253" y="87"/>
                  </a:cubicBezTo>
                  <a:cubicBezTo>
                    <a:pt x="256" y="85"/>
                    <a:pt x="256" y="85"/>
                    <a:pt x="256" y="85"/>
                  </a:cubicBezTo>
                  <a:cubicBezTo>
                    <a:pt x="252" y="87"/>
                    <a:pt x="252" y="87"/>
                    <a:pt x="252" y="87"/>
                  </a:cubicBezTo>
                  <a:cubicBezTo>
                    <a:pt x="256" y="85"/>
                    <a:pt x="256" y="85"/>
                    <a:pt x="256" y="85"/>
                  </a:cubicBezTo>
                  <a:cubicBezTo>
                    <a:pt x="252" y="85"/>
                    <a:pt x="252" y="85"/>
                    <a:pt x="252" y="85"/>
                  </a:cubicBezTo>
                  <a:cubicBezTo>
                    <a:pt x="252" y="86"/>
                    <a:pt x="252" y="86"/>
                    <a:pt x="252" y="87"/>
                  </a:cubicBezTo>
                  <a:cubicBezTo>
                    <a:pt x="256" y="85"/>
                    <a:pt x="256" y="85"/>
                    <a:pt x="256" y="85"/>
                  </a:cubicBezTo>
                  <a:cubicBezTo>
                    <a:pt x="252" y="85"/>
                    <a:pt x="252" y="85"/>
                    <a:pt x="252" y="85"/>
                  </a:cubicBezTo>
                  <a:cubicBezTo>
                    <a:pt x="256" y="85"/>
                    <a:pt x="256" y="85"/>
                    <a:pt x="256" y="85"/>
                  </a:cubicBezTo>
                  <a:cubicBezTo>
                    <a:pt x="252" y="83"/>
                    <a:pt x="252" y="83"/>
                    <a:pt x="252" y="83"/>
                  </a:cubicBezTo>
                  <a:cubicBezTo>
                    <a:pt x="252" y="83"/>
                    <a:pt x="252" y="84"/>
                    <a:pt x="252" y="85"/>
                  </a:cubicBezTo>
                  <a:cubicBezTo>
                    <a:pt x="256" y="85"/>
                    <a:pt x="256" y="85"/>
                    <a:pt x="256" y="85"/>
                  </a:cubicBezTo>
                  <a:cubicBezTo>
                    <a:pt x="252" y="83"/>
                    <a:pt x="252" y="83"/>
                    <a:pt x="252" y="83"/>
                  </a:cubicBezTo>
                  <a:cubicBezTo>
                    <a:pt x="256" y="85"/>
                    <a:pt x="256" y="85"/>
                    <a:pt x="256" y="85"/>
                  </a:cubicBezTo>
                  <a:cubicBezTo>
                    <a:pt x="253" y="83"/>
                    <a:pt x="253" y="83"/>
                    <a:pt x="253" y="83"/>
                  </a:cubicBezTo>
                  <a:cubicBezTo>
                    <a:pt x="256" y="85"/>
                    <a:pt x="256" y="85"/>
                    <a:pt x="256" y="85"/>
                  </a:cubicBezTo>
                  <a:cubicBezTo>
                    <a:pt x="254" y="81"/>
                    <a:pt x="254" y="81"/>
                    <a:pt x="254" y="81"/>
                  </a:cubicBezTo>
                  <a:cubicBezTo>
                    <a:pt x="253" y="82"/>
                    <a:pt x="253" y="82"/>
                    <a:pt x="253" y="83"/>
                  </a:cubicBezTo>
                  <a:cubicBezTo>
                    <a:pt x="256" y="85"/>
                    <a:pt x="256" y="85"/>
                    <a:pt x="256" y="85"/>
                  </a:cubicBezTo>
                  <a:cubicBezTo>
                    <a:pt x="254" y="81"/>
                    <a:pt x="254" y="81"/>
                    <a:pt x="254" y="81"/>
                  </a:cubicBezTo>
                  <a:cubicBezTo>
                    <a:pt x="256" y="85"/>
                    <a:pt x="256" y="85"/>
                    <a:pt x="256" y="85"/>
                  </a:cubicBezTo>
                  <a:cubicBezTo>
                    <a:pt x="255" y="81"/>
                    <a:pt x="255" y="81"/>
                    <a:pt x="255" y="81"/>
                  </a:cubicBezTo>
                  <a:cubicBezTo>
                    <a:pt x="255" y="81"/>
                    <a:pt x="254" y="81"/>
                    <a:pt x="254" y="81"/>
                  </a:cubicBezTo>
                  <a:cubicBezTo>
                    <a:pt x="256" y="85"/>
                    <a:pt x="256" y="85"/>
                    <a:pt x="256" y="85"/>
                  </a:cubicBezTo>
                  <a:cubicBezTo>
                    <a:pt x="255" y="81"/>
                    <a:pt x="255" y="81"/>
                    <a:pt x="255" y="81"/>
                  </a:cubicBezTo>
                  <a:cubicBezTo>
                    <a:pt x="256" y="84"/>
                    <a:pt x="256" y="84"/>
                    <a:pt x="256" y="84"/>
                  </a:cubicBezTo>
                  <a:cubicBezTo>
                    <a:pt x="256" y="81"/>
                    <a:pt x="256" y="81"/>
                    <a:pt x="256" y="81"/>
                  </a:cubicBezTo>
                  <a:cubicBezTo>
                    <a:pt x="255" y="81"/>
                    <a:pt x="255" y="81"/>
                    <a:pt x="255" y="81"/>
                  </a:cubicBezTo>
                  <a:cubicBezTo>
                    <a:pt x="256" y="84"/>
                    <a:pt x="256" y="84"/>
                    <a:pt x="256" y="84"/>
                  </a:cubicBezTo>
                  <a:cubicBezTo>
                    <a:pt x="256" y="81"/>
                    <a:pt x="256" y="81"/>
                    <a:pt x="256" y="81"/>
                  </a:cubicBezTo>
                  <a:cubicBezTo>
                    <a:pt x="256" y="83"/>
                    <a:pt x="256" y="83"/>
                    <a:pt x="256" y="83"/>
                  </a:cubicBezTo>
                  <a:cubicBezTo>
                    <a:pt x="256" y="81"/>
                    <a:pt x="256" y="81"/>
                    <a:pt x="256" y="81"/>
                  </a:cubicBezTo>
                  <a:cubicBezTo>
                    <a:pt x="256" y="81"/>
                    <a:pt x="256" y="81"/>
                    <a:pt x="256" y="81"/>
                  </a:cubicBezTo>
                  <a:cubicBezTo>
                    <a:pt x="256" y="83"/>
                    <a:pt x="256" y="83"/>
                    <a:pt x="256" y="83"/>
                  </a:cubicBezTo>
                  <a:cubicBezTo>
                    <a:pt x="256" y="81"/>
                    <a:pt x="256" y="81"/>
                    <a:pt x="256" y="81"/>
                  </a:cubicBezTo>
                  <a:cubicBezTo>
                    <a:pt x="256" y="81"/>
                    <a:pt x="256" y="81"/>
                    <a:pt x="256" y="81"/>
                  </a:cubicBezTo>
                  <a:cubicBezTo>
                    <a:pt x="256" y="81"/>
                    <a:pt x="256" y="81"/>
                    <a:pt x="256" y="81"/>
                  </a:cubicBezTo>
                  <a:cubicBezTo>
                    <a:pt x="256" y="81"/>
                    <a:pt x="256" y="81"/>
                    <a:pt x="256" y="81"/>
                  </a:cubicBezTo>
                  <a:cubicBezTo>
                    <a:pt x="256" y="81"/>
                    <a:pt x="256" y="81"/>
                    <a:pt x="256" y="81"/>
                  </a:cubicBezTo>
                  <a:cubicBezTo>
                    <a:pt x="256" y="81"/>
                    <a:pt x="256" y="81"/>
                    <a:pt x="256" y="81"/>
                  </a:cubicBezTo>
                  <a:cubicBezTo>
                    <a:pt x="256" y="81"/>
                    <a:pt x="256" y="81"/>
                    <a:pt x="255" y="80"/>
                  </a:cubicBezTo>
                  <a:cubicBezTo>
                    <a:pt x="252" y="79"/>
                    <a:pt x="245" y="77"/>
                    <a:pt x="238" y="74"/>
                  </a:cubicBezTo>
                  <a:cubicBezTo>
                    <a:pt x="226" y="69"/>
                    <a:pt x="212" y="63"/>
                    <a:pt x="201" y="58"/>
                  </a:cubicBezTo>
                  <a:cubicBezTo>
                    <a:pt x="195" y="55"/>
                    <a:pt x="190" y="53"/>
                    <a:pt x="186" y="51"/>
                  </a:cubicBezTo>
                  <a:cubicBezTo>
                    <a:pt x="185" y="51"/>
                    <a:pt x="183" y="50"/>
                    <a:pt x="182" y="50"/>
                  </a:cubicBezTo>
                  <a:cubicBezTo>
                    <a:pt x="181" y="49"/>
                    <a:pt x="181" y="49"/>
                    <a:pt x="181" y="49"/>
                  </a:cubicBezTo>
                  <a:cubicBezTo>
                    <a:pt x="180" y="49"/>
                    <a:pt x="180" y="49"/>
                    <a:pt x="180" y="49"/>
                  </a:cubicBezTo>
                  <a:cubicBezTo>
                    <a:pt x="180" y="49"/>
                    <a:pt x="180" y="49"/>
                    <a:pt x="180" y="49"/>
                  </a:cubicBezTo>
                  <a:cubicBezTo>
                    <a:pt x="179" y="49"/>
                    <a:pt x="179" y="49"/>
                    <a:pt x="179" y="49"/>
                  </a:cubicBezTo>
                  <a:cubicBezTo>
                    <a:pt x="178" y="49"/>
                    <a:pt x="178" y="49"/>
                    <a:pt x="177" y="49"/>
                  </a:cubicBezTo>
                  <a:cubicBezTo>
                    <a:pt x="177" y="49"/>
                    <a:pt x="176" y="49"/>
                    <a:pt x="176" y="49"/>
                  </a:cubicBezTo>
                  <a:cubicBezTo>
                    <a:pt x="176" y="50"/>
                    <a:pt x="175" y="50"/>
                    <a:pt x="175" y="51"/>
                  </a:cubicBezTo>
                  <a:cubicBezTo>
                    <a:pt x="174" y="53"/>
                    <a:pt x="174" y="55"/>
                    <a:pt x="176" y="57"/>
                  </a:cubicBezTo>
                  <a:cubicBezTo>
                    <a:pt x="237" y="94"/>
                    <a:pt x="237" y="94"/>
                    <a:pt x="237" y="94"/>
                  </a:cubicBezTo>
                  <a:cubicBezTo>
                    <a:pt x="239" y="91"/>
                    <a:pt x="239" y="91"/>
                    <a:pt x="239" y="91"/>
                  </a:cubicBezTo>
                  <a:cubicBezTo>
                    <a:pt x="235" y="88"/>
                    <a:pt x="235" y="88"/>
                    <a:pt x="235" y="88"/>
                  </a:cubicBezTo>
                  <a:cubicBezTo>
                    <a:pt x="239" y="91"/>
                    <a:pt x="239" y="91"/>
                    <a:pt x="239" y="91"/>
                  </a:cubicBezTo>
                  <a:cubicBezTo>
                    <a:pt x="238" y="86"/>
                    <a:pt x="238" y="86"/>
                    <a:pt x="238" y="86"/>
                  </a:cubicBezTo>
                  <a:cubicBezTo>
                    <a:pt x="237" y="87"/>
                    <a:pt x="236" y="87"/>
                    <a:pt x="235" y="88"/>
                  </a:cubicBezTo>
                  <a:cubicBezTo>
                    <a:pt x="239" y="91"/>
                    <a:pt x="239" y="91"/>
                    <a:pt x="239" y="91"/>
                  </a:cubicBezTo>
                  <a:cubicBezTo>
                    <a:pt x="238" y="86"/>
                    <a:pt x="238" y="86"/>
                    <a:pt x="238" y="86"/>
                  </a:cubicBezTo>
                  <a:cubicBezTo>
                    <a:pt x="239" y="90"/>
                    <a:pt x="239" y="90"/>
                    <a:pt x="239" y="90"/>
                  </a:cubicBezTo>
                  <a:cubicBezTo>
                    <a:pt x="239" y="86"/>
                    <a:pt x="239" y="86"/>
                    <a:pt x="239" y="86"/>
                  </a:cubicBezTo>
                  <a:cubicBezTo>
                    <a:pt x="238" y="86"/>
                    <a:pt x="238" y="86"/>
                    <a:pt x="238" y="86"/>
                  </a:cubicBezTo>
                  <a:cubicBezTo>
                    <a:pt x="239" y="90"/>
                    <a:pt x="239" y="90"/>
                    <a:pt x="239" y="90"/>
                  </a:cubicBezTo>
                  <a:cubicBezTo>
                    <a:pt x="239" y="86"/>
                    <a:pt x="239" y="86"/>
                    <a:pt x="239" y="86"/>
                  </a:cubicBezTo>
                  <a:cubicBezTo>
                    <a:pt x="239" y="89"/>
                    <a:pt x="239" y="89"/>
                    <a:pt x="239" y="89"/>
                  </a:cubicBezTo>
                  <a:cubicBezTo>
                    <a:pt x="239" y="86"/>
                    <a:pt x="239" y="86"/>
                    <a:pt x="239" y="86"/>
                  </a:cubicBezTo>
                  <a:cubicBezTo>
                    <a:pt x="239" y="86"/>
                    <a:pt x="239" y="86"/>
                    <a:pt x="239" y="86"/>
                  </a:cubicBezTo>
                  <a:cubicBezTo>
                    <a:pt x="239" y="89"/>
                    <a:pt x="239" y="89"/>
                    <a:pt x="239" y="89"/>
                  </a:cubicBezTo>
                  <a:cubicBezTo>
                    <a:pt x="239" y="86"/>
                    <a:pt x="239" y="86"/>
                    <a:pt x="239" y="86"/>
                  </a:cubicBezTo>
                  <a:cubicBezTo>
                    <a:pt x="239" y="87"/>
                    <a:pt x="239" y="87"/>
                    <a:pt x="239" y="87"/>
                  </a:cubicBezTo>
                  <a:cubicBezTo>
                    <a:pt x="239" y="86"/>
                    <a:pt x="239" y="86"/>
                    <a:pt x="239" y="86"/>
                  </a:cubicBezTo>
                  <a:cubicBezTo>
                    <a:pt x="239" y="86"/>
                    <a:pt x="239" y="86"/>
                    <a:pt x="239" y="86"/>
                  </a:cubicBezTo>
                  <a:cubicBezTo>
                    <a:pt x="239" y="87"/>
                    <a:pt x="239" y="87"/>
                    <a:pt x="239" y="87"/>
                  </a:cubicBezTo>
                  <a:cubicBezTo>
                    <a:pt x="239" y="86"/>
                    <a:pt x="239" y="86"/>
                    <a:pt x="239" y="86"/>
                  </a:cubicBezTo>
                  <a:cubicBezTo>
                    <a:pt x="239" y="86"/>
                    <a:pt x="239" y="86"/>
                    <a:pt x="238" y="86"/>
                  </a:cubicBezTo>
                  <a:cubicBezTo>
                    <a:pt x="235" y="85"/>
                    <a:pt x="229" y="82"/>
                    <a:pt x="222" y="79"/>
                  </a:cubicBezTo>
                  <a:cubicBezTo>
                    <a:pt x="211" y="74"/>
                    <a:pt x="197" y="68"/>
                    <a:pt x="186" y="63"/>
                  </a:cubicBezTo>
                  <a:cubicBezTo>
                    <a:pt x="180" y="61"/>
                    <a:pt x="175" y="59"/>
                    <a:pt x="172" y="57"/>
                  </a:cubicBezTo>
                  <a:cubicBezTo>
                    <a:pt x="170" y="56"/>
                    <a:pt x="169" y="56"/>
                    <a:pt x="168" y="55"/>
                  </a:cubicBezTo>
                  <a:cubicBezTo>
                    <a:pt x="167" y="55"/>
                    <a:pt x="167" y="55"/>
                    <a:pt x="166" y="55"/>
                  </a:cubicBezTo>
                  <a:cubicBezTo>
                    <a:pt x="166" y="54"/>
                    <a:pt x="166" y="54"/>
                    <a:pt x="166" y="54"/>
                  </a:cubicBezTo>
                  <a:cubicBezTo>
                    <a:pt x="165" y="54"/>
                    <a:pt x="165" y="54"/>
                    <a:pt x="165" y="54"/>
                  </a:cubicBezTo>
                  <a:cubicBezTo>
                    <a:pt x="165" y="54"/>
                    <a:pt x="165" y="54"/>
                    <a:pt x="165" y="54"/>
                  </a:cubicBezTo>
                  <a:cubicBezTo>
                    <a:pt x="165" y="54"/>
                    <a:pt x="165" y="54"/>
                    <a:pt x="164" y="54"/>
                  </a:cubicBezTo>
                  <a:cubicBezTo>
                    <a:pt x="164" y="54"/>
                    <a:pt x="163" y="54"/>
                    <a:pt x="163" y="54"/>
                  </a:cubicBezTo>
                  <a:cubicBezTo>
                    <a:pt x="162" y="55"/>
                    <a:pt x="161" y="55"/>
                    <a:pt x="160" y="56"/>
                  </a:cubicBezTo>
                  <a:cubicBezTo>
                    <a:pt x="164" y="58"/>
                    <a:pt x="164" y="58"/>
                    <a:pt x="164" y="58"/>
                  </a:cubicBezTo>
                  <a:cubicBezTo>
                    <a:pt x="161" y="56"/>
                    <a:pt x="161" y="56"/>
                    <a:pt x="161" y="56"/>
                  </a:cubicBezTo>
                  <a:cubicBezTo>
                    <a:pt x="160" y="57"/>
                    <a:pt x="160" y="58"/>
                    <a:pt x="160" y="58"/>
                  </a:cubicBezTo>
                  <a:cubicBezTo>
                    <a:pt x="160" y="60"/>
                    <a:pt x="160" y="60"/>
                    <a:pt x="160" y="60"/>
                  </a:cubicBezTo>
                  <a:cubicBezTo>
                    <a:pt x="161" y="61"/>
                    <a:pt x="161" y="61"/>
                    <a:pt x="161" y="62"/>
                  </a:cubicBezTo>
                  <a:cubicBezTo>
                    <a:pt x="161" y="62"/>
                    <a:pt x="162" y="62"/>
                    <a:pt x="162" y="62"/>
                  </a:cubicBezTo>
                  <a:cubicBezTo>
                    <a:pt x="163" y="63"/>
                    <a:pt x="165" y="64"/>
                    <a:pt x="167" y="66"/>
                  </a:cubicBezTo>
                  <a:cubicBezTo>
                    <a:pt x="183" y="76"/>
                    <a:pt x="228" y="103"/>
                    <a:pt x="228" y="103"/>
                  </a:cubicBezTo>
                  <a:cubicBezTo>
                    <a:pt x="230" y="99"/>
                    <a:pt x="230" y="99"/>
                    <a:pt x="230" y="99"/>
                  </a:cubicBezTo>
                  <a:cubicBezTo>
                    <a:pt x="226" y="97"/>
                    <a:pt x="226" y="97"/>
                    <a:pt x="226" y="97"/>
                  </a:cubicBezTo>
                  <a:cubicBezTo>
                    <a:pt x="230" y="99"/>
                    <a:pt x="230" y="99"/>
                    <a:pt x="230" y="99"/>
                  </a:cubicBezTo>
                  <a:cubicBezTo>
                    <a:pt x="227" y="96"/>
                    <a:pt x="227" y="96"/>
                    <a:pt x="227" y="96"/>
                  </a:cubicBezTo>
                  <a:cubicBezTo>
                    <a:pt x="227" y="96"/>
                    <a:pt x="227" y="97"/>
                    <a:pt x="226" y="97"/>
                  </a:cubicBezTo>
                  <a:cubicBezTo>
                    <a:pt x="230" y="99"/>
                    <a:pt x="230" y="99"/>
                    <a:pt x="230" y="99"/>
                  </a:cubicBezTo>
                  <a:cubicBezTo>
                    <a:pt x="227" y="96"/>
                    <a:pt x="227" y="96"/>
                    <a:pt x="227" y="96"/>
                  </a:cubicBezTo>
                  <a:cubicBezTo>
                    <a:pt x="230" y="99"/>
                    <a:pt x="230" y="99"/>
                    <a:pt x="230" y="99"/>
                  </a:cubicBezTo>
                  <a:cubicBezTo>
                    <a:pt x="229" y="95"/>
                    <a:pt x="229" y="95"/>
                    <a:pt x="229" y="95"/>
                  </a:cubicBezTo>
                  <a:cubicBezTo>
                    <a:pt x="229" y="95"/>
                    <a:pt x="228" y="95"/>
                    <a:pt x="227" y="96"/>
                  </a:cubicBezTo>
                  <a:cubicBezTo>
                    <a:pt x="230" y="99"/>
                    <a:pt x="230" y="99"/>
                    <a:pt x="230" y="99"/>
                  </a:cubicBezTo>
                  <a:cubicBezTo>
                    <a:pt x="229" y="95"/>
                    <a:pt x="229" y="95"/>
                    <a:pt x="229" y="95"/>
                  </a:cubicBezTo>
                  <a:cubicBezTo>
                    <a:pt x="230" y="99"/>
                    <a:pt x="230" y="99"/>
                    <a:pt x="230" y="99"/>
                  </a:cubicBezTo>
                  <a:cubicBezTo>
                    <a:pt x="230" y="95"/>
                    <a:pt x="230" y="95"/>
                    <a:pt x="230" y="95"/>
                  </a:cubicBezTo>
                  <a:cubicBezTo>
                    <a:pt x="229" y="95"/>
                    <a:pt x="229" y="95"/>
                    <a:pt x="229" y="95"/>
                  </a:cubicBezTo>
                  <a:cubicBezTo>
                    <a:pt x="230" y="99"/>
                    <a:pt x="230" y="99"/>
                    <a:pt x="230" y="99"/>
                  </a:cubicBezTo>
                  <a:cubicBezTo>
                    <a:pt x="230" y="95"/>
                    <a:pt x="230" y="95"/>
                    <a:pt x="230" y="95"/>
                  </a:cubicBezTo>
                  <a:cubicBezTo>
                    <a:pt x="230" y="98"/>
                    <a:pt x="230" y="98"/>
                    <a:pt x="230" y="98"/>
                  </a:cubicBezTo>
                  <a:cubicBezTo>
                    <a:pt x="230" y="95"/>
                    <a:pt x="230" y="95"/>
                    <a:pt x="230" y="95"/>
                  </a:cubicBezTo>
                  <a:cubicBezTo>
                    <a:pt x="230" y="95"/>
                    <a:pt x="230" y="95"/>
                    <a:pt x="230" y="95"/>
                  </a:cubicBezTo>
                  <a:cubicBezTo>
                    <a:pt x="230" y="98"/>
                    <a:pt x="230" y="98"/>
                    <a:pt x="230" y="98"/>
                  </a:cubicBezTo>
                  <a:cubicBezTo>
                    <a:pt x="230" y="95"/>
                    <a:pt x="230" y="95"/>
                    <a:pt x="230" y="95"/>
                  </a:cubicBezTo>
                  <a:cubicBezTo>
                    <a:pt x="230" y="96"/>
                    <a:pt x="230" y="96"/>
                    <a:pt x="230" y="96"/>
                  </a:cubicBezTo>
                  <a:cubicBezTo>
                    <a:pt x="230" y="95"/>
                    <a:pt x="230" y="95"/>
                    <a:pt x="230" y="95"/>
                  </a:cubicBezTo>
                  <a:cubicBezTo>
                    <a:pt x="230" y="95"/>
                    <a:pt x="230" y="95"/>
                    <a:pt x="230" y="95"/>
                  </a:cubicBezTo>
                  <a:cubicBezTo>
                    <a:pt x="230" y="96"/>
                    <a:pt x="230" y="96"/>
                    <a:pt x="230" y="96"/>
                  </a:cubicBezTo>
                  <a:cubicBezTo>
                    <a:pt x="230" y="95"/>
                    <a:pt x="230" y="95"/>
                    <a:pt x="230" y="95"/>
                  </a:cubicBezTo>
                  <a:cubicBezTo>
                    <a:pt x="230" y="95"/>
                    <a:pt x="229" y="95"/>
                    <a:pt x="229" y="95"/>
                  </a:cubicBezTo>
                  <a:cubicBezTo>
                    <a:pt x="226" y="94"/>
                    <a:pt x="219" y="91"/>
                    <a:pt x="212" y="88"/>
                  </a:cubicBezTo>
                  <a:cubicBezTo>
                    <a:pt x="201" y="83"/>
                    <a:pt x="187" y="77"/>
                    <a:pt x="176" y="72"/>
                  </a:cubicBezTo>
                  <a:cubicBezTo>
                    <a:pt x="171" y="69"/>
                    <a:pt x="166" y="67"/>
                    <a:pt x="162" y="65"/>
                  </a:cubicBezTo>
                  <a:cubicBezTo>
                    <a:pt x="159" y="63"/>
                    <a:pt x="157" y="63"/>
                    <a:pt x="157" y="63"/>
                  </a:cubicBezTo>
                  <a:cubicBezTo>
                    <a:pt x="155" y="62"/>
                    <a:pt x="152" y="62"/>
                    <a:pt x="151" y="64"/>
                  </a:cubicBezTo>
                  <a:cubicBezTo>
                    <a:pt x="150" y="66"/>
                    <a:pt x="151" y="69"/>
                    <a:pt x="153" y="70"/>
                  </a:cubicBezTo>
                  <a:cubicBezTo>
                    <a:pt x="153" y="70"/>
                    <a:pt x="157" y="72"/>
                    <a:pt x="163" y="76"/>
                  </a:cubicBezTo>
                  <a:cubicBezTo>
                    <a:pt x="171" y="81"/>
                    <a:pt x="185" y="89"/>
                    <a:pt x="196" y="96"/>
                  </a:cubicBezTo>
                  <a:cubicBezTo>
                    <a:pt x="201" y="99"/>
                    <a:pt x="206" y="103"/>
                    <a:pt x="210" y="105"/>
                  </a:cubicBezTo>
                  <a:cubicBezTo>
                    <a:pt x="211" y="106"/>
                    <a:pt x="213" y="107"/>
                    <a:pt x="214" y="108"/>
                  </a:cubicBezTo>
                  <a:cubicBezTo>
                    <a:pt x="214" y="108"/>
                    <a:pt x="214" y="108"/>
                    <a:pt x="215" y="108"/>
                  </a:cubicBezTo>
                  <a:cubicBezTo>
                    <a:pt x="215" y="108"/>
                    <a:pt x="215" y="108"/>
                    <a:pt x="215" y="108"/>
                  </a:cubicBezTo>
                  <a:cubicBezTo>
                    <a:pt x="215" y="108"/>
                    <a:pt x="215" y="108"/>
                    <a:pt x="215" y="108"/>
                  </a:cubicBezTo>
                  <a:cubicBezTo>
                    <a:pt x="215" y="108"/>
                    <a:pt x="215" y="108"/>
                    <a:pt x="215" y="108"/>
                  </a:cubicBezTo>
                  <a:cubicBezTo>
                    <a:pt x="215" y="108"/>
                    <a:pt x="215" y="108"/>
                    <a:pt x="215" y="108"/>
                  </a:cubicBezTo>
                  <a:cubicBezTo>
                    <a:pt x="215" y="108"/>
                    <a:pt x="215" y="108"/>
                    <a:pt x="215" y="108"/>
                  </a:cubicBezTo>
                  <a:cubicBezTo>
                    <a:pt x="217" y="106"/>
                    <a:pt x="217" y="106"/>
                    <a:pt x="217" y="106"/>
                  </a:cubicBezTo>
                  <a:cubicBezTo>
                    <a:pt x="214" y="108"/>
                    <a:pt x="214" y="108"/>
                    <a:pt x="214" y="108"/>
                  </a:cubicBezTo>
                  <a:cubicBezTo>
                    <a:pt x="215" y="108"/>
                    <a:pt x="215" y="108"/>
                    <a:pt x="215" y="108"/>
                  </a:cubicBezTo>
                  <a:cubicBezTo>
                    <a:pt x="217" y="106"/>
                    <a:pt x="217" y="106"/>
                    <a:pt x="217" y="106"/>
                  </a:cubicBezTo>
                  <a:cubicBezTo>
                    <a:pt x="214" y="108"/>
                    <a:pt x="214" y="108"/>
                    <a:pt x="214" y="108"/>
                  </a:cubicBezTo>
                  <a:cubicBezTo>
                    <a:pt x="217" y="106"/>
                    <a:pt x="217" y="106"/>
                    <a:pt x="217" y="106"/>
                  </a:cubicBezTo>
                  <a:cubicBezTo>
                    <a:pt x="214" y="107"/>
                    <a:pt x="214" y="107"/>
                    <a:pt x="214" y="107"/>
                  </a:cubicBezTo>
                  <a:cubicBezTo>
                    <a:pt x="214" y="108"/>
                    <a:pt x="214" y="108"/>
                    <a:pt x="214" y="108"/>
                  </a:cubicBezTo>
                  <a:cubicBezTo>
                    <a:pt x="217" y="106"/>
                    <a:pt x="217" y="106"/>
                    <a:pt x="217" y="106"/>
                  </a:cubicBezTo>
                  <a:cubicBezTo>
                    <a:pt x="214" y="107"/>
                    <a:pt x="214" y="107"/>
                    <a:pt x="214" y="107"/>
                  </a:cubicBezTo>
                  <a:cubicBezTo>
                    <a:pt x="218" y="106"/>
                    <a:pt x="218" y="106"/>
                    <a:pt x="218" y="106"/>
                  </a:cubicBezTo>
                  <a:cubicBezTo>
                    <a:pt x="214" y="106"/>
                    <a:pt x="214" y="106"/>
                    <a:pt x="214" y="106"/>
                  </a:cubicBezTo>
                  <a:cubicBezTo>
                    <a:pt x="214" y="106"/>
                    <a:pt x="214" y="107"/>
                    <a:pt x="214" y="107"/>
                  </a:cubicBezTo>
                  <a:cubicBezTo>
                    <a:pt x="218" y="106"/>
                    <a:pt x="218" y="106"/>
                    <a:pt x="218" y="106"/>
                  </a:cubicBezTo>
                  <a:cubicBezTo>
                    <a:pt x="214" y="106"/>
                    <a:pt x="214" y="106"/>
                    <a:pt x="214" y="106"/>
                  </a:cubicBezTo>
                  <a:cubicBezTo>
                    <a:pt x="218" y="106"/>
                    <a:pt x="218" y="106"/>
                    <a:pt x="218" y="106"/>
                  </a:cubicBezTo>
                  <a:cubicBezTo>
                    <a:pt x="214" y="103"/>
                    <a:pt x="214" y="103"/>
                    <a:pt x="214" y="103"/>
                  </a:cubicBezTo>
                  <a:cubicBezTo>
                    <a:pt x="214" y="104"/>
                    <a:pt x="214" y="105"/>
                    <a:pt x="214" y="106"/>
                  </a:cubicBezTo>
                  <a:cubicBezTo>
                    <a:pt x="218" y="106"/>
                    <a:pt x="218" y="106"/>
                    <a:pt x="218" y="106"/>
                  </a:cubicBezTo>
                  <a:cubicBezTo>
                    <a:pt x="214" y="103"/>
                    <a:pt x="214" y="103"/>
                    <a:pt x="214" y="103"/>
                  </a:cubicBezTo>
                  <a:cubicBezTo>
                    <a:pt x="218" y="106"/>
                    <a:pt x="218" y="106"/>
                    <a:pt x="218" y="106"/>
                  </a:cubicBezTo>
                  <a:cubicBezTo>
                    <a:pt x="219" y="102"/>
                    <a:pt x="219" y="102"/>
                    <a:pt x="219" y="102"/>
                  </a:cubicBezTo>
                  <a:cubicBezTo>
                    <a:pt x="219" y="102"/>
                    <a:pt x="200" y="94"/>
                    <a:pt x="181" y="87"/>
                  </a:cubicBezTo>
                  <a:cubicBezTo>
                    <a:pt x="171" y="83"/>
                    <a:pt x="162" y="80"/>
                    <a:pt x="154" y="77"/>
                  </a:cubicBezTo>
                  <a:cubicBezTo>
                    <a:pt x="150" y="75"/>
                    <a:pt x="147" y="74"/>
                    <a:pt x="145" y="73"/>
                  </a:cubicBezTo>
                  <a:cubicBezTo>
                    <a:pt x="144" y="73"/>
                    <a:pt x="143" y="73"/>
                    <a:pt x="142" y="72"/>
                  </a:cubicBezTo>
                  <a:cubicBezTo>
                    <a:pt x="142" y="72"/>
                    <a:pt x="142" y="72"/>
                    <a:pt x="141" y="72"/>
                  </a:cubicBezTo>
                  <a:cubicBezTo>
                    <a:pt x="141" y="72"/>
                    <a:pt x="141" y="72"/>
                    <a:pt x="141" y="72"/>
                  </a:cubicBezTo>
                  <a:cubicBezTo>
                    <a:pt x="141" y="72"/>
                    <a:pt x="140" y="72"/>
                    <a:pt x="140" y="72"/>
                  </a:cubicBezTo>
                  <a:cubicBezTo>
                    <a:pt x="139" y="72"/>
                    <a:pt x="139" y="72"/>
                    <a:pt x="139" y="72"/>
                  </a:cubicBezTo>
                  <a:cubicBezTo>
                    <a:pt x="138" y="72"/>
                    <a:pt x="138" y="72"/>
                    <a:pt x="137" y="73"/>
                  </a:cubicBezTo>
                  <a:cubicBezTo>
                    <a:pt x="137" y="73"/>
                    <a:pt x="136" y="73"/>
                    <a:pt x="136" y="74"/>
                  </a:cubicBezTo>
                  <a:cubicBezTo>
                    <a:pt x="135" y="76"/>
                    <a:pt x="135" y="79"/>
                    <a:pt x="137" y="80"/>
                  </a:cubicBezTo>
                  <a:cubicBezTo>
                    <a:pt x="197" y="117"/>
                    <a:pt x="197" y="117"/>
                    <a:pt x="197" y="117"/>
                  </a:cubicBezTo>
                  <a:cubicBezTo>
                    <a:pt x="199" y="113"/>
                    <a:pt x="199" y="113"/>
                    <a:pt x="199" y="113"/>
                  </a:cubicBezTo>
                  <a:cubicBezTo>
                    <a:pt x="195" y="111"/>
                    <a:pt x="195" y="111"/>
                    <a:pt x="195" y="111"/>
                  </a:cubicBezTo>
                  <a:cubicBezTo>
                    <a:pt x="199" y="113"/>
                    <a:pt x="199" y="113"/>
                    <a:pt x="199" y="113"/>
                  </a:cubicBezTo>
                  <a:cubicBezTo>
                    <a:pt x="197" y="110"/>
                    <a:pt x="197" y="110"/>
                    <a:pt x="197" y="110"/>
                  </a:cubicBezTo>
                  <a:cubicBezTo>
                    <a:pt x="196" y="110"/>
                    <a:pt x="196" y="110"/>
                    <a:pt x="195" y="111"/>
                  </a:cubicBezTo>
                  <a:cubicBezTo>
                    <a:pt x="199" y="113"/>
                    <a:pt x="199" y="113"/>
                    <a:pt x="199" y="113"/>
                  </a:cubicBezTo>
                  <a:cubicBezTo>
                    <a:pt x="197" y="110"/>
                    <a:pt x="197" y="110"/>
                    <a:pt x="197" y="110"/>
                  </a:cubicBezTo>
                  <a:cubicBezTo>
                    <a:pt x="199" y="113"/>
                    <a:pt x="199" y="113"/>
                    <a:pt x="199" y="113"/>
                  </a:cubicBezTo>
                  <a:cubicBezTo>
                    <a:pt x="198" y="109"/>
                    <a:pt x="198" y="109"/>
                    <a:pt x="198" y="109"/>
                  </a:cubicBezTo>
                  <a:cubicBezTo>
                    <a:pt x="198" y="109"/>
                    <a:pt x="197" y="109"/>
                    <a:pt x="197" y="110"/>
                  </a:cubicBezTo>
                  <a:cubicBezTo>
                    <a:pt x="199" y="113"/>
                    <a:pt x="199" y="113"/>
                    <a:pt x="199" y="113"/>
                  </a:cubicBezTo>
                  <a:cubicBezTo>
                    <a:pt x="198" y="109"/>
                    <a:pt x="198" y="109"/>
                    <a:pt x="198" y="109"/>
                  </a:cubicBezTo>
                  <a:cubicBezTo>
                    <a:pt x="199" y="113"/>
                    <a:pt x="199" y="113"/>
                    <a:pt x="199" y="113"/>
                  </a:cubicBezTo>
                  <a:cubicBezTo>
                    <a:pt x="199" y="109"/>
                    <a:pt x="199" y="109"/>
                    <a:pt x="199" y="109"/>
                  </a:cubicBezTo>
                  <a:cubicBezTo>
                    <a:pt x="198" y="109"/>
                    <a:pt x="198" y="109"/>
                    <a:pt x="198" y="109"/>
                  </a:cubicBezTo>
                  <a:cubicBezTo>
                    <a:pt x="199" y="113"/>
                    <a:pt x="199" y="113"/>
                    <a:pt x="199" y="113"/>
                  </a:cubicBezTo>
                  <a:cubicBezTo>
                    <a:pt x="199" y="109"/>
                    <a:pt x="199" y="109"/>
                    <a:pt x="199" y="109"/>
                  </a:cubicBezTo>
                  <a:cubicBezTo>
                    <a:pt x="199" y="112"/>
                    <a:pt x="199" y="112"/>
                    <a:pt x="199" y="112"/>
                  </a:cubicBezTo>
                  <a:cubicBezTo>
                    <a:pt x="199" y="109"/>
                    <a:pt x="199" y="109"/>
                    <a:pt x="199" y="109"/>
                  </a:cubicBezTo>
                  <a:cubicBezTo>
                    <a:pt x="199" y="109"/>
                    <a:pt x="199" y="109"/>
                    <a:pt x="199" y="109"/>
                  </a:cubicBezTo>
                  <a:cubicBezTo>
                    <a:pt x="199" y="112"/>
                    <a:pt x="199" y="112"/>
                    <a:pt x="199" y="112"/>
                  </a:cubicBezTo>
                  <a:cubicBezTo>
                    <a:pt x="199" y="109"/>
                    <a:pt x="199" y="109"/>
                    <a:pt x="199" y="109"/>
                  </a:cubicBezTo>
                  <a:cubicBezTo>
                    <a:pt x="199" y="110"/>
                    <a:pt x="199" y="110"/>
                    <a:pt x="199" y="110"/>
                  </a:cubicBezTo>
                  <a:cubicBezTo>
                    <a:pt x="200" y="109"/>
                    <a:pt x="200" y="109"/>
                    <a:pt x="200" y="109"/>
                  </a:cubicBezTo>
                  <a:cubicBezTo>
                    <a:pt x="199" y="109"/>
                    <a:pt x="199" y="109"/>
                    <a:pt x="199" y="109"/>
                  </a:cubicBezTo>
                  <a:cubicBezTo>
                    <a:pt x="199" y="110"/>
                    <a:pt x="199" y="110"/>
                    <a:pt x="199" y="110"/>
                  </a:cubicBezTo>
                  <a:cubicBezTo>
                    <a:pt x="200" y="109"/>
                    <a:pt x="200" y="109"/>
                    <a:pt x="200" y="109"/>
                  </a:cubicBezTo>
                  <a:cubicBezTo>
                    <a:pt x="200" y="109"/>
                    <a:pt x="199" y="109"/>
                    <a:pt x="198" y="109"/>
                  </a:cubicBezTo>
                  <a:cubicBezTo>
                    <a:pt x="195" y="108"/>
                    <a:pt x="190" y="105"/>
                    <a:pt x="183" y="102"/>
                  </a:cubicBezTo>
                  <a:cubicBezTo>
                    <a:pt x="172" y="98"/>
                    <a:pt x="159" y="92"/>
                    <a:pt x="148" y="87"/>
                  </a:cubicBezTo>
                  <a:cubicBezTo>
                    <a:pt x="142" y="85"/>
                    <a:pt x="138" y="83"/>
                    <a:pt x="134" y="82"/>
                  </a:cubicBezTo>
                  <a:cubicBezTo>
                    <a:pt x="133" y="81"/>
                    <a:pt x="131" y="80"/>
                    <a:pt x="130" y="80"/>
                  </a:cubicBezTo>
                  <a:cubicBezTo>
                    <a:pt x="130" y="80"/>
                    <a:pt x="129" y="79"/>
                    <a:pt x="129" y="79"/>
                  </a:cubicBezTo>
                  <a:cubicBezTo>
                    <a:pt x="129" y="79"/>
                    <a:pt x="129" y="79"/>
                    <a:pt x="129" y="79"/>
                  </a:cubicBezTo>
                  <a:cubicBezTo>
                    <a:pt x="128" y="79"/>
                    <a:pt x="128" y="79"/>
                    <a:pt x="128" y="79"/>
                  </a:cubicBezTo>
                  <a:cubicBezTo>
                    <a:pt x="128" y="79"/>
                    <a:pt x="128" y="79"/>
                    <a:pt x="128" y="79"/>
                  </a:cubicBezTo>
                  <a:cubicBezTo>
                    <a:pt x="128" y="79"/>
                    <a:pt x="128" y="79"/>
                    <a:pt x="127" y="79"/>
                  </a:cubicBezTo>
                  <a:cubicBezTo>
                    <a:pt x="125" y="79"/>
                    <a:pt x="123" y="80"/>
                    <a:pt x="123" y="82"/>
                  </a:cubicBezTo>
                  <a:cubicBezTo>
                    <a:pt x="122" y="84"/>
                    <a:pt x="123" y="86"/>
                    <a:pt x="125" y="87"/>
                  </a:cubicBezTo>
                  <a:cubicBezTo>
                    <a:pt x="191" y="128"/>
                    <a:pt x="191" y="128"/>
                    <a:pt x="191" y="128"/>
                  </a:cubicBezTo>
                  <a:cubicBezTo>
                    <a:pt x="193" y="124"/>
                    <a:pt x="193" y="124"/>
                    <a:pt x="193" y="124"/>
                  </a:cubicBezTo>
                  <a:cubicBezTo>
                    <a:pt x="195" y="120"/>
                    <a:pt x="195" y="120"/>
                    <a:pt x="195" y="120"/>
                  </a:cubicBezTo>
                  <a:cubicBezTo>
                    <a:pt x="195" y="120"/>
                    <a:pt x="178" y="114"/>
                    <a:pt x="160" y="107"/>
                  </a:cubicBezTo>
                  <a:cubicBezTo>
                    <a:pt x="151" y="103"/>
                    <a:pt x="142" y="100"/>
                    <a:pt x="135" y="97"/>
                  </a:cubicBezTo>
                  <a:cubicBezTo>
                    <a:pt x="131" y="96"/>
                    <a:pt x="128" y="95"/>
                    <a:pt x="125" y="94"/>
                  </a:cubicBezTo>
                  <a:cubicBezTo>
                    <a:pt x="124" y="94"/>
                    <a:pt x="123" y="93"/>
                    <a:pt x="122" y="93"/>
                  </a:cubicBezTo>
                  <a:cubicBezTo>
                    <a:pt x="121" y="93"/>
                    <a:pt x="121" y="93"/>
                    <a:pt x="119" y="93"/>
                  </a:cubicBezTo>
                  <a:cubicBezTo>
                    <a:pt x="119" y="93"/>
                    <a:pt x="119" y="93"/>
                    <a:pt x="118" y="93"/>
                  </a:cubicBezTo>
                  <a:cubicBezTo>
                    <a:pt x="118" y="93"/>
                    <a:pt x="117" y="93"/>
                    <a:pt x="117" y="93"/>
                  </a:cubicBezTo>
                  <a:cubicBezTo>
                    <a:pt x="116" y="94"/>
                    <a:pt x="116" y="94"/>
                    <a:pt x="115" y="95"/>
                  </a:cubicBezTo>
                  <a:cubicBezTo>
                    <a:pt x="114" y="97"/>
                    <a:pt x="115" y="100"/>
                    <a:pt x="117" y="101"/>
                  </a:cubicBezTo>
                  <a:cubicBezTo>
                    <a:pt x="175" y="137"/>
                    <a:pt x="175" y="137"/>
                    <a:pt x="175" y="137"/>
                  </a:cubicBezTo>
                  <a:cubicBezTo>
                    <a:pt x="178" y="134"/>
                    <a:pt x="178" y="134"/>
                    <a:pt x="178" y="134"/>
                  </a:cubicBezTo>
                  <a:cubicBezTo>
                    <a:pt x="179" y="130"/>
                    <a:pt x="179" y="130"/>
                    <a:pt x="179" y="130"/>
                  </a:cubicBezTo>
                  <a:cubicBezTo>
                    <a:pt x="179" y="130"/>
                    <a:pt x="163" y="123"/>
                    <a:pt x="146" y="116"/>
                  </a:cubicBezTo>
                  <a:cubicBezTo>
                    <a:pt x="138" y="112"/>
                    <a:pt x="129" y="109"/>
                    <a:pt x="122" y="106"/>
                  </a:cubicBezTo>
                  <a:cubicBezTo>
                    <a:pt x="119" y="105"/>
                    <a:pt x="116" y="104"/>
                    <a:pt x="114" y="103"/>
                  </a:cubicBezTo>
                  <a:cubicBezTo>
                    <a:pt x="112" y="102"/>
                    <a:pt x="111" y="102"/>
                    <a:pt x="110" y="102"/>
                  </a:cubicBezTo>
                  <a:cubicBezTo>
                    <a:pt x="109" y="102"/>
                    <a:pt x="109" y="101"/>
                    <a:pt x="108" y="101"/>
                  </a:cubicBezTo>
                  <a:cubicBezTo>
                    <a:pt x="107" y="101"/>
                    <a:pt x="107" y="101"/>
                    <a:pt x="106" y="102"/>
                  </a:cubicBezTo>
                  <a:cubicBezTo>
                    <a:pt x="106" y="102"/>
                    <a:pt x="105" y="102"/>
                    <a:pt x="105" y="102"/>
                  </a:cubicBezTo>
                  <a:cubicBezTo>
                    <a:pt x="104" y="102"/>
                    <a:pt x="104" y="103"/>
                    <a:pt x="103" y="104"/>
                  </a:cubicBezTo>
                  <a:cubicBezTo>
                    <a:pt x="103" y="105"/>
                    <a:pt x="103" y="106"/>
                    <a:pt x="103" y="107"/>
                  </a:cubicBezTo>
                  <a:cubicBezTo>
                    <a:pt x="103" y="108"/>
                    <a:pt x="104" y="109"/>
                    <a:pt x="105" y="109"/>
                  </a:cubicBezTo>
                  <a:cubicBezTo>
                    <a:pt x="105" y="109"/>
                    <a:pt x="109" y="112"/>
                    <a:pt x="114" y="115"/>
                  </a:cubicBezTo>
                  <a:cubicBezTo>
                    <a:pt x="123" y="121"/>
                    <a:pt x="136" y="128"/>
                    <a:pt x="146" y="135"/>
                  </a:cubicBezTo>
                  <a:cubicBezTo>
                    <a:pt x="152" y="138"/>
                    <a:pt x="156" y="141"/>
                    <a:pt x="160" y="144"/>
                  </a:cubicBezTo>
                  <a:cubicBezTo>
                    <a:pt x="162" y="145"/>
                    <a:pt x="163" y="146"/>
                    <a:pt x="164" y="146"/>
                  </a:cubicBezTo>
                  <a:cubicBezTo>
                    <a:pt x="164" y="147"/>
                    <a:pt x="165" y="147"/>
                    <a:pt x="165" y="147"/>
                  </a:cubicBezTo>
                  <a:cubicBezTo>
                    <a:pt x="165" y="147"/>
                    <a:pt x="165" y="147"/>
                    <a:pt x="165" y="147"/>
                  </a:cubicBezTo>
                  <a:cubicBezTo>
                    <a:pt x="166" y="145"/>
                    <a:pt x="166" y="145"/>
                    <a:pt x="166" y="145"/>
                  </a:cubicBezTo>
                  <a:cubicBezTo>
                    <a:pt x="165" y="147"/>
                    <a:pt x="165" y="147"/>
                    <a:pt x="165" y="147"/>
                  </a:cubicBezTo>
                  <a:cubicBezTo>
                    <a:pt x="165" y="147"/>
                    <a:pt x="165" y="147"/>
                    <a:pt x="165" y="147"/>
                  </a:cubicBezTo>
                  <a:cubicBezTo>
                    <a:pt x="166" y="145"/>
                    <a:pt x="166" y="145"/>
                    <a:pt x="166" y="145"/>
                  </a:cubicBezTo>
                  <a:cubicBezTo>
                    <a:pt x="165" y="147"/>
                    <a:pt x="165" y="147"/>
                    <a:pt x="165" y="147"/>
                  </a:cubicBezTo>
                  <a:cubicBezTo>
                    <a:pt x="168" y="144"/>
                    <a:pt x="168" y="144"/>
                    <a:pt x="168" y="144"/>
                  </a:cubicBezTo>
                  <a:cubicBezTo>
                    <a:pt x="164" y="146"/>
                    <a:pt x="164" y="146"/>
                    <a:pt x="164" y="146"/>
                  </a:cubicBezTo>
                  <a:cubicBezTo>
                    <a:pt x="165" y="147"/>
                    <a:pt x="165" y="147"/>
                    <a:pt x="165" y="147"/>
                  </a:cubicBezTo>
                  <a:cubicBezTo>
                    <a:pt x="168" y="144"/>
                    <a:pt x="168" y="144"/>
                    <a:pt x="168" y="144"/>
                  </a:cubicBezTo>
                  <a:cubicBezTo>
                    <a:pt x="164" y="146"/>
                    <a:pt x="164" y="146"/>
                    <a:pt x="164" y="146"/>
                  </a:cubicBezTo>
                  <a:cubicBezTo>
                    <a:pt x="168" y="144"/>
                    <a:pt x="168" y="144"/>
                    <a:pt x="168" y="144"/>
                  </a:cubicBezTo>
                  <a:cubicBezTo>
                    <a:pt x="164" y="146"/>
                    <a:pt x="164" y="146"/>
                    <a:pt x="164" y="146"/>
                  </a:cubicBezTo>
                  <a:cubicBezTo>
                    <a:pt x="164" y="146"/>
                    <a:pt x="164" y="146"/>
                    <a:pt x="164" y="146"/>
                  </a:cubicBezTo>
                  <a:cubicBezTo>
                    <a:pt x="168" y="144"/>
                    <a:pt x="168" y="144"/>
                    <a:pt x="168" y="144"/>
                  </a:cubicBezTo>
                  <a:cubicBezTo>
                    <a:pt x="164" y="146"/>
                    <a:pt x="164" y="146"/>
                    <a:pt x="164" y="146"/>
                  </a:cubicBezTo>
                  <a:cubicBezTo>
                    <a:pt x="168" y="144"/>
                    <a:pt x="168" y="144"/>
                    <a:pt x="168" y="144"/>
                  </a:cubicBezTo>
                  <a:cubicBezTo>
                    <a:pt x="164" y="144"/>
                    <a:pt x="164" y="144"/>
                    <a:pt x="164" y="144"/>
                  </a:cubicBezTo>
                  <a:cubicBezTo>
                    <a:pt x="164" y="145"/>
                    <a:pt x="164" y="145"/>
                    <a:pt x="164" y="146"/>
                  </a:cubicBezTo>
                  <a:cubicBezTo>
                    <a:pt x="168" y="144"/>
                    <a:pt x="168" y="144"/>
                    <a:pt x="168" y="144"/>
                  </a:cubicBezTo>
                  <a:cubicBezTo>
                    <a:pt x="164" y="144"/>
                    <a:pt x="164" y="144"/>
                    <a:pt x="164" y="144"/>
                  </a:cubicBezTo>
                  <a:cubicBezTo>
                    <a:pt x="168" y="144"/>
                    <a:pt x="168" y="144"/>
                    <a:pt x="168" y="144"/>
                  </a:cubicBezTo>
                  <a:cubicBezTo>
                    <a:pt x="164" y="141"/>
                    <a:pt x="164" y="141"/>
                    <a:pt x="164" y="141"/>
                  </a:cubicBezTo>
                  <a:cubicBezTo>
                    <a:pt x="168" y="144"/>
                    <a:pt x="168" y="144"/>
                    <a:pt x="168" y="144"/>
                  </a:cubicBezTo>
                  <a:cubicBezTo>
                    <a:pt x="166" y="140"/>
                    <a:pt x="166" y="140"/>
                    <a:pt x="166" y="140"/>
                  </a:cubicBezTo>
                  <a:cubicBezTo>
                    <a:pt x="165" y="140"/>
                    <a:pt x="165" y="141"/>
                    <a:pt x="164" y="141"/>
                  </a:cubicBezTo>
                  <a:cubicBezTo>
                    <a:pt x="168" y="144"/>
                    <a:pt x="168" y="144"/>
                    <a:pt x="168" y="144"/>
                  </a:cubicBezTo>
                  <a:cubicBezTo>
                    <a:pt x="166" y="140"/>
                    <a:pt x="166" y="140"/>
                    <a:pt x="166" y="140"/>
                  </a:cubicBezTo>
                  <a:cubicBezTo>
                    <a:pt x="168" y="144"/>
                    <a:pt x="168" y="144"/>
                    <a:pt x="168" y="144"/>
                  </a:cubicBezTo>
                  <a:cubicBezTo>
                    <a:pt x="167" y="140"/>
                    <a:pt x="167" y="140"/>
                    <a:pt x="167" y="140"/>
                  </a:cubicBezTo>
                  <a:cubicBezTo>
                    <a:pt x="167" y="140"/>
                    <a:pt x="166" y="140"/>
                    <a:pt x="166" y="140"/>
                  </a:cubicBezTo>
                  <a:cubicBezTo>
                    <a:pt x="168" y="144"/>
                    <a:pt x="168" y="144"/>
                    <a:pt x="168" y="144"/>
                  </a:cubicBezTo>
                  <a:cubicBezTo>
                    <a:pt x="167" y="140"/>
                    <a:pt x="167" y="140"/>
                    <a:pt x="167" y="140"/>
                  </a:cubicBezTo>
                  <a:cubicBezTo>
                    <a:pt x="168" y="143"/>
                    <a:pt x="168" y="143"/>
                    <a:pt x="168" y="143"/>
                  </a:cubicBezTo>
                  <a:cubicBezTo>
                    <a:pt x="168" y="140"/>
                    <a:pt x="168" y="140"/>
                    <a:pt x="168" y="140"/>
                  </a:cubicBezTo>
                  <a:cubicBezTo>
                    <a:pt x="167" y="140"/>
                    <a:pt x="167" y="140"/>
                    <a:pt x="167" y="140"/>
                  </a:cubicBezTo>
                  <a:cubicBezTo>
                    <a:pt x="168" y="143"/>
                    <a:pt x="168" y="143"/>
                    <a:pt x="168" y="143"/>
                  </a:cubicBezTo>
                  <a:cubicBezTo>
                    <a:pt x="168" y="140"/>
                    <a:pt x="168" y="140"/>
                    <a:pt x="168" y="140"/>
                  </a:cubicBezTo>
                  <a:cubicBezTo>
                    <a:pt x="168" y="142"/>
                    <a:pt x="168" y="142"/>
                    <a:pt x="168" y="142"/>
                  </a:cubicBezTo>
                  <a:cubicBezTo>
                    <a:pt x="168" y="140"/>
                    <a:pt x="168" y="140"/>
                    <a:pt x="168" y="140"/>
                  </a:cubicBezTo>
                  <a:cubicBezTo>
                    <a:pt x="168" y="140"/>
                    <a:pt x="168" y="140"/>
                    <a:pt x="168" y="140"/>
                  </a:cubicBezTo>
                  <a:cubicBezTo>
                    <a:pt x="168" y="142"/>
                    <a:pt x="168" y="142"/>
                    <a:pt x="168" y="142"/>
                  </a:cubicBezTo>
                  <a:cubicBezTo>
                    <a:pt x="168" y="140"/>
                    <a:pt x="168" y="140"/>
                    <a:pt x="168" y="140"/>
                  </a:cubicBezTo>
                  <a:cubicBezTo>
                    <a:pt x="168" y="140"/>
                    <a:pt x="168" y="140"/>
                    <a:pt x="168" y="140"/>
                  </a:cubicBezTo>
                  <a:cubicBezTo>
                    <a:pt x="168" y="140"/>
                    <a:pt x="168" y="140"/>
                    <a:pt x="168" y="140"/>
                  </a:cubicBezTo>
                  <a:cubicBezTo>
                    <a:pt x="168" y="140"/>
                    <a:pt x="168" y="140"/>
                    <a:pt x="168" y="140"/>
                  </a:cubicBezTo>
                  <a:cubicBezTo>
                    <a:pt x="168" y="140"/>
                    <a:pt x="168" y="140"/>
                    <a:pt x="168" y="140"/>
                  </a:cubicBezTo>
                  <a:cubicBezTo>
                    <a:pt x="168" y="140"/>
                    <a:pt x="168" y="140"/>
                    <a:pt x="168" y="140"/>
                  </a:cubicBezTo>
                  <a:cubicBezTo>
                    <a:pt x="168" y="140"/>
                    <a:pt x="167" y="139"/>
                    <a:pt x="167" y="139"/>
                  </a:cubicBezTo>
                  <a:cubicBezTo>
                    <a:pt x="164" y="138"/>
                    <a:pt x="158" y="136"/>
                    <a:pt x="150" y="134"/>
                  </a:cubicBezTo>
                  <a:cubicBezTo>
                    <a:pt x="140" y="130"/>
                    <a:pt x="126" y="125"/>
                    <a:pt x="115" y="121"/>
                  </a:cubicBezTo>
                  <a:cubicBezTo>
                    <a:pt x="110" y="119"/>
                    <a:pt x="105" y="117"/>
                    <a:pt x="101" y="115"/>
                  </a:cubicBezTo>
                  <a:cubicBezTo>
                    <a:pt x="99" y="115"/>
                    <a:pt x="98" y="114"/>
                    <a:pt x="97" y="114"/>
                  </a:cubicBezTo>
                  <a:cubicBezTo>
                    <a:pt x="96" y="114"/>
                    <a:pt x="96" y="114"/>
                    <a:pt x="96" y="113"/>
                  </a:cubicBezTo>
                  <a:cubicBezTo>
                    <a:pt x="95" y="113"/>
                    <a:pt x="95" y="113"/>
                    <a:pt x="95" y="113"/>
                  </a:cubicBezTo>
                  <a:cubicBezTo>
                    <a:pt x="95" y="113"/>
                    <a:pt x="95" y="113"/>
                    <a:pt x="95" y="113"/>
                  </a:cubicBezTo>
                  <a:cubicBezTo>
                    <a:pt x="95" y="113"/>
                    <a:pt x="94" y="113"/>
                    <a:pt x="94" y="113"/>
                  </a:cubicBezTo>
                  <a:cubicBezTo>
                    <a:pt x="93" y="113"/>
                    <a:pt x="93" y="113"/>
                    <a:pt x="93" y="113"/>
                  </a:cubicBezTo>
                  <a:cubicBezTo>
                    <a:pt x="92" y="113"/>
                    <a:pt x="92" y="113"/>
                    <a:pt x="91" y="114"/>
                  </a:cubicBezTo>
                  <a:cubicBezTo>
                    <a:pt x="91" y="114"/>
                    <a:pt x="90" y="114"/>
                    <a:pt x="90" y="115"/>
                  </a:cubicBezTo>
                  <a:cubicBezTo>
                    <a:pt x="94" y="117"/>
                    <a:pt x="94" y="117"/>
                    <a:pt x="94" y="117"/>
                  </a:cubicBezTo>
                  <a:cubicBezTo>
                    <a:pt x="90" y="115"/>
                    <a:pt x="90" y="115"/>
                    <a:pt x="90" y="115"/>
                  </a:cubicBezTo>
                  <a:cubicBezTo>
                    <a:pt x="90" y="116"/>
                    <a:pt x="89" y="117"/>
                    <a:pt x="89" y="117"/>
                  </a:cubicBezTo>
                  <a:cubicBezTo>
                    <a:pt x="89" y="119"/>
                    <a:pt x="90" y="119"/>
                    <a:pt x="90" y="120"/>
                  </a:cubicBezTo>
                  <a:cubicBezTo>
                    <a:pt x="90" y="120"/>
                    <a:pt x="91" y="121"/>
                    <a:pt x="91" y="121"/>
                  </a:cubicBezTo>
                  <a:cubicBezTo>
                    <a:pt x="92" y="122"/>
                    <a:pt x="92" y="122"/>
                    <a:pt x="93" y="123"/>
                  </a:cubicBezTo>
                  <a:cubicBezTo>
                    <a:pt x="96" y="125"/>
                    <a:pt x="101" y="128"/>
                    <a:pt x="107" y="132"/>
                  </a:cubicBezTo>
                  <a:cubicBezTo>
                    <a:pt x="116" y="138"/>
                    <a:pt x="128" y="145"/>
                    <a:pt x="137" y="150"/>
                  </a:cubicBezTo>
                  <a:cubicBezTo>
                    <a:pt x="142" y="153"/>
                    <a:pt x="146" y="155"/>
                    <a:pt x="149" y="157"/>
                  </a:cubicBezTo>
                  <a:cubicBezTo>
                    <a:pt x="150" y="158"/>
                    <a:pt x="151" y="158"/>
                    <a:pt x="152" y="159"/>
                  </a:cubicBezTo>
                  <a:cubicBezTo>
                    <a:pt x="153" y="159"/>
                    <a:pt x="153" y="159"/>
                    <a:pt x="153" y="159"/>
                  </a:cubicBezTo>
                  <a:cubicBezTo>
                    <a:pt x="153" y="159"/>
                    <a:pt x="153" y="159"/>
                    <a:pt x="153" y="159"/>
                  </a:cubicBezTo>
                  <a:cubicBezTo>
                    <a:pt x="154" y="157"/>
                    <a:pt x="154" y="157"/>
                    <a:pt x="154" y="157"/>
                  </a:cubicBezTo>
                  <a:cubicBezTo>
                    <a:pt x="153" y="159"/>
                    <a:pt x="153" y="159"/>
                    <a:pt x="153" y="159"/>
                  </a:cubicBezTo>
                  <a:cubicBezTo>
                    <a:pt x="153" y="159"/>
                    <a:pt x="153" y="159"/>
                    <a:pt x="153" y="159"/>
                  </a:cubicBezTo>
                  <a:cubicBezTo>
                    <a:pt x="154" y="157"/>
                    <a:pt x="154" y="157"/>
                    <a:pt x="154" y="157"/>
                  </a:cubicBezTo>
                  <a:cubicBezTo>
                    <a:pt x="153" y="159"/>
                    <a:pt x="153" y="159"/>
                    <a:pt x="153" y="159"/>
                  </a:cubicBezTo>
                  <a:cubicBezTo>
                    <a:pt x="155" y="156"/>
                    <a:pt x="155" y="156"/>
                    <a:pt x="155" y="156"/>
                  </a:cubicBezTo>
                  <a:cubicBezTo>
                    <a:pt x="152" y="159"/>
                    <a:pt x="152" y="159"/>
                    <a:pt x="152" y="159"/>
                  </a:cubicBezTo>
                  <a:cubicBezTo>
                    <a:pt x="153" y="159"/>
                    <a:pt x="153" y="159"/>
                    <a:pt x="153" y="159"/>
                  </a:cubicBezTo>
                  <a:cubicBezTo>
                    <a:pt x="155" y="156"/>
                    <a:pt x="155" y="156"/>
                    <a:pt x="155" y="156"/>
                  </a:cubicBezTo>
                  <a:cubicBezTo>
                    <a:pt x="152" y="159"/>
                    <a:pt x="152" y="159"/>
                    <a:pt x="152" y="159"/>
                  </a:cubicBezTo>
                  <a:cubicBezTo>
                    <a:pt x="156" y="156"/>
                    <a:pt x="156" y="156"/>
                    <a:pt x="156" y="156"/>
                  </a:cubicBezTo>
                  <a:cubicBezTo>
                    <a:pt x="152" y="158"/>
                    <a:pt x="152" y="158"/>
                    <a:pt x="152" y="158"/>
                  </a:cubicBezTo>
                  <a:cubicBezTo>
                    <a:pt x="152" y="158"/>
                    <a:pt x="152" y="159"/>
                    <a:pt x="152" y="159"/>
                  </a:cubicBezTo>
                  <a:cubicBezTo>
                    <a:pt x="156" y="156"/>
                    <a:pt x="156" y="156"/>
                    <a:pt x="156" y="156"/>
                  </a:cubicBezTo>
                  <a:cubicBezTo>
                    <a:pt x="152" y="158"/>
                    <a:pt x="152" y="158"/>
                    <a:pt x="152" y="158"/>
                  </a:cubicBezTo>
                  <a:cubicBezTo>
                    <a:pt x="156" y="156"/>
                    <a:pt x="156" y="156"/>
                    <a:pt x="156" y="156"/>
                  </a:cubicBezTo>
                  <a:cubicBezTo>
                    <a:pt x="151" y="156"/>
                    <a:pt x="151" y="156"/>
                    <a:pt x="151" y="156"/>
                  </a:cubicBezTo>
                  <a:cubicBezTo>
                    <a:pt x="151" y="157"/>
                    <a:pt x="152" y="158"/>
                    <a:pt x="152" y="158"/>
                  </a:cubicBezTo>
                  <a:cubicBezTo>
                    <a:pt x="156" y="156"/>
                    <a:pt x="156" y="156"/>
                    <a:pt x="156" y="156"/>
                  </a:cubicBezTo>
                  <a:cubicBezTo>
                    <a:pt x="151" y="156"/>
                    <a:pt x="151" y="156"/>
                    <a:pt x="151" y="156"/>
                  </a:cubicBezTo>
                  <a:cubicBezTo>
                    <a:pt x="156" y="156"/>
                    <a:pt x="156" y="156"/>
                    <a:pt x="156" y="156"/>
                  </a:cubicBezTo>
                  <a:cubicBezTo>
                    <a:pt x="157" y="152"/>
                    <a:pt x="157" y="152"/>
                    <a:pt x="157" y="152"/>
                  </a:cubicBezTo>
                  <a:cubicBezTo>
                    <a:pt x="157" y="152"/>
                    <a:pt x="140" y="146"/>
                    <a:pt x="122" y="140"/>
                  </a:cubicBezTo>
                  <a:cubicBezTo>
                    <a:pt x="114" y="137"/>
                    <a:pt x="105" y="134"/>
                    <a:pt x="98" y="132"/>
                  </a:cubicBezTo>
                  <a:cubicBezTo>
                    <a:pt x="95" y="131"/>
                    <a:pt x="92" y="130"/>
                    <a:pt x="89" y="129"/>
                  </a:cubicBezTo>
                  <a:cubicBezTo>
                    <a:pt x="88" y="129"/>
                    <a:pt x="88" y="129"/>
                    <a:pt x="87" y="129"/>
                  </a:cubicBezTo>
                  <a:cubicBezTo>
                    <a:pt x="86" y="129"/>
                    <a:pt x="86" y="128"/>
                    <a:pt x="86" y="128"/>
                  </a:cubicBezTo>
                  <a:cubicBezTo>
                    <a:pt x="85" y="128"/>
                    <a:pt x="85" y="128"/>
                    <a:pt x="85" y="128"/>
                  </a:cubicBezTo>
                  <a:cubicBezTo>
                    <a:pt x="85" y="128"/>
                    <a:pt x="85" y="128"/>
                    <a:pt x="84" y="128"/>
                  </a:cubicBezTo>
                  <a:cubicBezTo>
                    <a:pt x="84" y="128"/>
                    <a:pt x="84" y="128"/>
                    <a:pt x="83" y="128"/>
                  </a:cubicBezTo>
                  <a:cubicBezTo>
                    <a:pt x="83" y="128"/>
                    <a:pt x="83" y="129"/>
                    <a:pt x="82" y="129"/>
                  </a:cubicBezTo>
                  <a:cubicBezTo>
                    <a:pt x="82" y="129"/>
                    <a:pt x="81" y="129"/>
                    <a:pt x="81" y="130"/>
                  </a:cubicBezTo>
                  <a:cubicBezTo>
                    <a:pt x="79" y="132"/>
                    <a:pt x="80" y="135"/>
                    <a:pt x="82" y="136"/>
                  </a:cubicBezTo>
                  <a:cubicBezTo>
                    <a:pt x="103" y="149"/>
                    <a:pt x="103" y="149"/>
                    <a:pt x="103" y="149"/>
                  </a:cubicBezTo>
                  <a:cubicBezTo>
                    <a:pt x="77" y="140"/>
                    <a:pt x="77" y="140"/>
                    <a:pt x="77" y="140"/>
                  </a:cubicBezTo>
                  <a:cubicBezTo>
                    <a:pt x="75" y="139"/>
                    <a:pt x="73" y="140"/>
                    <a:pt x="72" y="141"/>
                  </a:cubicBezTo>
                  <a:cubicBezTo>
                    <a:pt x="71" y="142"/>
                    <a:pt x="71" y="143"/>
                    <a:pt x="71" y="144"/>
                  </a:cubicBezTo>
                  <a:cubicBezTo>
                    <a:pt x="71" y="145"/>
                    <a:pt x="72" y="145"/>
                    <a:pt x="72" y="146"/>
                  </a:cubicBezTo>
                  <a:cubicBezTo>
                    <a:pt x="72" y="147"/>
                    <a:pt x="72" y="147"/>
                    <a:pt x="72" y="147"/>
                  </a:cubicBezTo>
                  <a:cubicBezTo>
                    <a:pt x="73" y="147"/>
                    <a:pt x="73" y="148"/>
                    <a:pt x="73" y="148"/>
                  </a:cubicBezTo>
                  <a:cubicBezTo>
                    <a:pt x="74" y="149"/>
                    <a:pt x="76" y="150"/>
                    <a:pt x="78" y="151"/>
                  </a:cubicBezTo>
                  <a:cubicBezTo>
                    <a:pt x="84" y="155"/>
                    <a:pt x="97" y="162"/>
                    <a:pt x="108" y="169"/>
                  </a:cubicBezTo>
                  <a:cubicBezTo>
                    <a:pt x="113" y="172"/>
                    <a:pt x="118" y="175"/>
                    <a:pt x="122" y="177"/>
                  </a:cubicBezTo>
                  <a:cubicBezTo>
                    <a:pt x="124" y="178"/>
                    <a:pt x="125" y="179"/>
                    <a:pt x="126" y="180"/>
                  </a:cubicBezTo>
                  <a:cubicBezTo>
                    <a:pt x="126" y="180"/>
                    <a:pt x="127" y="181"/>
                    <a:pt x="127" y="181"/>
                  </a:cubicBezTo>
                  <a:cubicBezTo>
                    <a:pt x="127" y="181"/>
                    <a:pt x="127" y="181"/>
                    <a:pt x="127" y="181"/>
                  </a:cubicBezTo>
                  <a:cubicBezTo>
                    <a:pt x="128" y="179"/>
                    <a:pt x="128" y="179"/>
                    <a:pt x="128" y="179"/>
                  </a:cubicBezTo>
                  <a:cubicBezTo>
                    <a:pt x="127" y="180"/>
                    <a:pt x="127" y="180"/>
                    <a:pt x="127" y="180"/>
                  </a:cubicBezTo>
                  <a:cubicBezTo>
                    <a:pt x="127" y="181"/>
                    <a:pt x="127" y="181"/>
                    <a:pt x="127" y="181"/>
                  </a:cubicBezTo>
                  <a:cubicBezTo>
                    <a:pt x="128" y="179"/>
                    <a:pt x="128" y="179"/>
                    <a:pt x="128" y="179"/>
                  </a:cubicBezTo>
                  <a:cubicBezTo>
                    <a:pt x="127" y="180"/>
                    <a:pt x="127" y="180"/>
                    <a:pt x="127" y="180"/>
                  </a:cubicBezTo>
                  <a:cubicBezTo>
                    <a:pt x="130" y="178"/>
                    <a:pt x="130" y="178"/>
                    <a:pt x="130" y="178"/>
                  </a:cubicBezTo>
                  <a:cubicBezTo>
                    <a:pt x="126" y="180"/>
                    <a:pt x="126" y="180"/>
                    <a:pt x="126" y="180"/>
                  </a:cubicBezTo>
                  <a:cubicBezTo>
                    <a:pt x="127" y="180"/>
                    <a:pt x="127" y="180"/>
                    <a:pt x="127" y="180"/>
                  </a:cubicBezTo>
                  <a:cubicBezTo>
                    <a:pt x="130" y="178"/>
                    <a:pt x="130" y="178"/>
                    <a:pt x="130" y="178"/>
                  </a:cubicBezTo>
                  <a:cubicBezTo>
                    <a:pt x="126" y="180"/>
                    <a:pt x="126" y="180"/>
                    <a:pt x="126" y="180"/>
                  </a:cubicBezTo>
                  <a:cubicBezTo>
                    <a:pt x="130" y="178"/>
                    <a:pt x="130" y="178"/>
                    <a:pt x="130" y="178"/>
                  </a:cubicBezTo>
                  <a:cubicBezTo>
                    <a:pt x="126" y="178"/>
                    <a:pt x="126" y="178"/>
                    <a:pt x="126" y="178"/>
                  </a:cubicBezTo>
                  <a:cubicBezTo>
                    <a:pt x="126" y="179"/>
                    <a:pt x="126" y="179"/>
                    <a:pt x="126" y="180"/>
                  </a:cubicBezTo>
                  <a:cubicBezTo>
                    <a:pt x="130" y="178"/>
                    <a:pt x="130" y="178"/>
                    <a:pt x="130" y="178"/>
                  </a:cubicBezTo>
                  <a:cubicBezTo>
                    <a:pt x="126" y="178"/>
                    <a:pt x="126" y="178"/>
                    <a:pt x="126" y="178"/>
                  </a:cubicBezTo>
                  <a:cubicBezTo>
                    <a:pt x="130" y="178"/>
                    <a:pt x="130" y="178"/>
                    <a:pt x="130" y="178"/>
                  </a:cubicBezTo>
                  <a:cubicBezTo>
                    <a:pt x="126" y="176"/>
                    <a:pt x="126" y="176"/>
                    <a:pt x="126" y="176"/>
                  </a:cubicBezTo>
                  <a:cubicBezTo>
                    <a:pt x="126" y="177"/>
                    <a:pt x="126" y="177"/>
                    <a:pt x="126" y="178"/>
                  </a:cubicBezTo>
                  <a:cubicBezTo>
                    <a:pt x="130" y="178"/>
                    <a:pt x="130" y="178"/>
                    <a:pt x="130" y="178"/>
                  </a:cubicBezTo>
                  <a:cubicBezTo>
                    <a:pt x="126" y="176"/>
                    <a:pt x="126" y="176"/>
                    <a:pt x="126" y="176"/>
                  </a:cubicBezTo>
                  <a:cubicBezTo>
                    <a:pt x="130" y="178"/>
                    <a:pt x="130" y="178"/>
                    <a:pt x="130" y="178"/>
                  </a:cubicBezTo>
                  <a:cubicBezTo>
                    <a:pt x="126" y="176"/>
                    <a:pt x="126" y="176"/>
                    <a:pt x="126" y="176"/>
                  </a:cubicBezTo>
                  <a:cubicBezTo>
                    <a:pt x="130" y="178"/>
                    <a:pt x="130" y="178"/>
                    <a:pt x="130" y="178"/>
                  </a:cubicBezTo>
                  <a:cubicBezTo>
                    <a:pt x="128" y="174"/>
                    <a:pt x="128" y="174"/>
                    <a:pt x="128" y="174"/>
                  </a:cubicBezTo>
                  <a:cubicBezTo>
                    <a:pt x="127" y="175"/>
                    <a:pt x="127" y="175"/>
                    <a:pt x="126" y="176"/>
                  </a:cubicBezTo>
                  <a:cubicBezTo>
                    <a:pt x="130" y="178"/>
                    <a:pt x="130" y="178"/>
                    <a:pt x="130" y="178"/>
                  </a:cubicBezTo>
                  <a:cubicBezTo>
                    <a:pt x="128" y="174"/>
                    <a:pt x="128" y="174"/>
                    <a:pt x="128" y="174"/>
                  </a:cubicBezTo>
                  <a:cubicBezTo>
                    <a:pt x="130" y="178"/>
                    <a:pt x="130" y="178"/>
                    <a:pt x="130" y="178"/>
                  </a:cubicBezTo>
                  <a:cubicBezTo>
                    <a:pt x="129" y="174"/>
                    <a:pt x="129" y="174"/>
                    <a:pt x="129" y="174"/>
                  </a:cubicBezTo>
                  <a:cubicBezTo>
                    <a:pt x="129" y="174"/>
                    <a:pt x="129" y="174"/>
                    <a:pt x="128" y="174"/>
                  </a:cubicBezTo>
                  <a:cubicBezTo>
                    <a:pt x="130" y="178"/>
                    <a:pt x="130" y="178"/>
                    <a:pt x="130" y="178"/>
                  </a:cubicBezTo>
                  <a:cubicBezTo>
                    <a:pt x="129" y="174"/>
                    <a:pt x="129" y="174"/>
                    <a:pt x="129" y="174"/>
                  </a:cubicBezTo>
                  <a:cubicBezTo>
                    <a:pt x="130" y="177"/>
                    <a:pt x="130" y="177"/>
                    <a:pt x="130" y="177"/>
                  </a:cubicBezTo>
                  <a:cubicBezTo>
                    <a:pt x="130" y="174"/>
                    <a:pt x="130" y="174"/>
                    <a:pt x="130" y="174"/>
                  </a:cubicBezTo>
                  <a:cubicBezTo>
                    <a:pt x="129" y="174"/>
                    <a:pt x="129" y="174"/>
                    <a:pt x="129" y="174"/>
                  </a:cubicBezTo>
                  <a:cubicBezTo>
                    <a:pt x="130" y="177"/>
                    <a:pt x="130" y="177"/>
                    <a:pt x="130" y="177"/>
                  </a:cubicBezTo>
                  <a:cubicBezTo>
                    <a:pt x="130" y="174"/>
                    <a:pt x="130" y="174"/>
                    <a:pt x="130" y="174"/>
                  </a:cubicBezTo>
                  <a:cubicBezTo>
                    <a:pt x="130" y="175"/>
                    <a:pt x="130" y="175"/>
                    <a:pt x="130" y="175"/>
                  </a:cubicBezTo>
                  <a:cubicBezTo>
                    <a:pt x="130" y="174"/>
                    <a:pt x="130" y="174"/>
                    <a:pt x="130" y="174"/>
                  </a:cubicBezTo>
                  <a:cubicBezTo>
                    <a:pt x="130" y="174"/>
                    <a:pt x="130" y="174"/>
                    <a:pt x="130" y="174"/>
                  </a:cubicBezTo>
                  <a:cubicBezTo>
                    <a:pt x="130" y="175"/>
                    <a:pt x="130" y="175"/>
                    <a:pt x="130" y="175"/>
                  </a:cubicBezTo>
                  <a:cubicBezTo>
                    <a:pt x="130" y="174"/>
                    <a:pt x="130" y="174"/>
                    <a:pt x="130" y="174"/>
                  </a:cubicBezTo>
                  <a:cubicBezTo>
                    <a:pt x="130" y="174"/>
                    <a:pt x="129" y="174"/>
                    <a:pt x="129" y="174"/>
                  </a:cubicBezTo>
                  <a:cubicBezTo>
                    <a:pt x="126" y="173"/>
                    <a:pt x="121" y="171"/>
                    <a:pt x="115" y="169"/>
                  </a:cubicBezTo>
                  <a:cubicBezTo>
                    <a:pt x="105" y="166"/>
                    <a:pt x="94" y="162"/>
                    <a:pt x="84" y="158"/>
                  </a:cubicBezTo>
                  <a:cubicBezTo>
                    <a:pt x="80" y="157"/>
                    <a:pt x="76" y="155"/>
                    <a:pt x="73" y="154"/>
                  </a:cubicBezTo>
                  <a:cubicBezTo>
                    <a:pt x="70" y="153"/>
                    <a:pt x="68" y="152"/>
                    <a:pt x="68" y="152"/>
                  </a:cubicBezTo>
                  <a:cubicBezTo>
                    <a:pt x="66" y="151"/>
                    <a:pt x="64" y="152"/>
                    <a:pt x="63" y="154"/>
                  </a:cubicBezTo>
                  <a:cubicBezTo>
                    <a:pt x="62" y="156"/>
                    <a:pt x="62" y="159"/>
                    <a:pt x="64" y="160"/>
                  </a:cubicBezTo>
                  <a:cubicBezTo>
                    <a:pt x="123" y="196"/>
                    <a:pt x="123" y="196"/>
                    <a:pt x="123" y="196"/>
                  </a:cubicBezTo>
                  <a:cubicBezTo>
                    <a:pt x="125" y="193"/>
                    <a:pt x="125" y="193"/>
                    <a:pt x="125" y="193"/>
                  </a:cubicBezTo>
                  <a:cubicBezTo>
                    <a:pt x="121" y="190"/>
                    <a:pt x="121" y="190"/>
                    <a:pt x="121" y="190"/>
                  </a:cubicBezTo>
                  <a:cubicBezTo>
                    <a:pt x="125" y="193"/>
                    <a:pt x="125" y="193"/>
                    <a:pt x="125" y="193"/>
                  </a:cubicBezTo>
                  <a:cubicBezTo>
                    <a:pt x="123" y="189"/>
                    <a:pt x="123" y="189"/>
                    <a:pt x="123" y="189"/>
                  </a:cubicBezTo>
                  <a:cubicBezTo>
                    <a:pt x="122" y="189"/>
                    <a:pt x="122" y="190"/>
                    <a:pt x="121" y="190"/>
                  </a:cubicBezTo>
                  <a:cubicBezTo>
                    <a:pt x="125" y="193"/>
                    <a:pt x="125" y="193"/>
                    <a:pt x="125" y="193"/>
                  </a:cubicBezTo>
                  <a:cubicBezTo>
                    <a:pt x="123" y="189"/>
                    <a:pt x="123" y="189"/>
                    <a:pt x="123" y="189"/>
                  </a:cubicBezTo>
                  <a:cubicBezTo>
                    <a:pt x="125" y="193"/>
                    <a:pt x="125" y="193"/>
                    <a:pt x="125" y="193"/>
                  </a:cubicBezTo>
                  <a:cubicBezTo>
                    <a:pt x="124" y="189"/>
                    <a:pt x="124" y="189"/>
                    <a:pt x="124" y="189"/>
                  </a:cubicBezTo>
                  <a:cubicBezTo>
                    <a:pt x="124" y="189"/>
                    <a:pt x="123" y="189"/>
                    <a:pt x="123" y="189"/>
                  </a:cubicBezTo>
                  <a:cubicBezTo>
                    <a:pt x="125" y="193"/>
                    <a:pt x="125" y="193"/>
                    <a:pt x="125" y="193"/>
                  </a:cubicBezTo>
                  <a:cubicBezTo>
                    <a:pt x="124" y="189"/>
                    <a:pt x="124" y="189"/>
                    <a:pt x="124" y="189"/>
                  </a:cubicBezTo>
                  <a:cubicBezTo>
                    <a:pt x="125" y="192"/>
                    <a:pt x="125" y="192"/>
                    <a:pt x="125" y="192"/>
                  </a:cubicBezTo>
                  <a:cubicBezTo>
                    <a:pt x="125" y="188"/>
                    <a:pt x="125" y="188"/>
                    <a:pt x="125" y="188"/>
                  </a:cubicBezTo>
                  <a:cubicBezTo>
                    <a:pt x="124" y="189"/>
                    <a:pt x="124" y="189"/>
                    <a:pt x="124" y="189"/>
                  </a:cubicBezTo>
                  <a:cubicBezTo>
                    <a:pt x="125" y="192"/>
                    <a:pt x="125" y="192"/>
                    <a:pt x="125" y="192"/>
                  </a:cubicBezTo>
                  <a:cubicBezTo>
                    <a:pt x="125" y="188"/>
                    <a:pt x="125" y="188"/>
                    <a:pt x="125" y="188"/>
                  </a:cubicBezTo>
                  <a:cubicBezTo>
                    <a:pt x="125" y="191"/>
                    <a:pt x="125" y="191"/>
                    <a:pt x="125" y="191"/>
                  </a:cubicBezTo>
                  <a:cubicBezTo>
                    <a:pt x="125" y="188"/>
                    <a:pt x="125" y="188"/>
                    <a:pt x="125" y="188"/>
                  </a:cubicBezTo>
                  <a:cubicBezTo>
                    <a:pt x="125" y="188"/>
                    <a:pt x="125" y="188"/>
                    <a:pt x="125" y="188"/>
                  </a:cubicBezTo>
                  <a:cubicBezTo>
                    <a:pt x="125" y="191"/>
                    <a:pt x="125" y="191"/>
                    <a:pt x="125" y="191"/>
                  </a:cubicBezTo>
                  <a:cubicBezTo>
                    <a:pt x="125" y="188"/>
                    <a:pt x="125" y="188"/>
                    <a:pt x="125" y="188"/>
                  </a:cubicBezTo>
                  <a:cubicBezTo>
                    <a:pt x="125" y="188"/>
                    <a:pt x="125" y="188"/>
                    <a:pt x="125" y="188"/>
                  </a:cubicBezTo>
                  <a:cubicBezTo>
                    <a:pt x="124" y="188"/>
                    <a:pt x="123" y="188"/>
                    <a:pt x="120" y="187"/>
                  </a:cubicBezTo>
                  <a:cubicBezTo>
                    <a:pt x="112" y="184"/>
                    <a:pt x="97" y="179"/>
                    <a:pt x="83" y="174"/>
                  </a:cubicBezTo>
                  <a:cubicBezTo>
                    <a:pt x="76" y="171"/>
                    <a:pt x="69" y="169"/>
                    <a:pt x="64" y="167"/>
                  </a:cubicBezTo>
                  <a:cubicBezTo>
                    <a:pt x="62" y="166"/>
                    <a:pt x="60" y="165"/>
                    <a:pt x="58" y="165"/>
                  </a:cubicBezTo>
                  <a:cubicBezTo>
                    <a:pt x="57" y="164"/>
                    <a:pt x="56" y="164"/>
                    <a:pt x="55" y="164"/>
                  </a:cubicBezTo>
                  <a:cubicBezTo>
                    <a:pt x="55" y="164"/>
                    <a:pt x="54" y="164"/>
                    <a:pt x="53" y="164"/>
                  </a:cubicBezTo>
                  <a:cubicBezTo>
                    <a:pt x="53" y="164"/>
                    <a:pt x="53" y="164"/>
                    <a:pt x="52" y="164"/>
                  </a:cubicBezTo>
                  <a:cubicBezTo>
                    <a:pt x="52" y="164"/>
                    <a:pt x="51" y="164"/>
                    <a:pt x="51" y="164"/>
                  </a:cubicBezTo>
                  <a:cubicBezTo>
                    <a:pt x="50" y="165"/>
                    <a:pt x="50" y="165"/>
                    <a:pt x="49" y="166"/>
                  </a:cubicBezTo>
                  <a:cubicBezTo>
                    <a:pt x="49" y="167"/>
                    <a:pt x="48" y="168"/>
                    <a:pt x="49" y="169"/>
                  </a:cubicBezTo>
                  <a:cubicBezTo>
                    <a:pt x="49" y="170"/>
                    <a:pt x="50" y="171"/>
                    <a:pt x="51" y="172"/>
                  </a:cubicBezTo>
                  <a:cubicBezTo>
                    <a:pt x="51" y="172"/>
                    <a:pt x="55" y="174"/>
                    <a:pt x="61" y="178"/>
                  </a:cubicBezTo>
                  <a:cubicBezTo>
                    <a:pt x="70" y="183"/>
                    <a:pt x="84" y="192"/>
                    <a:pt x="96" y="199"/>
                  </a:cubicBezTo>
                  <a:cubicBezTo>
                    <a:pt x="102" y="202"/>
                    <a:pt x="107" y="206"/>
                    <a:pt x="111" y="208"/>
                  </a:cubicBezTo>
                  <a:cubicBezTo>
                    <a:pt x="112" y="209"/>
                    <a:pt x="114" y="210"/>
                    <a:pt x="115" y="211"/>
                  </a:cubicBezTo>
                  <a:cubicBezTo>
                    <a:pt x="115" y="211"/>
                    <a:pt x="116" y="212"/>
                    <a:pt x="116" y="212"/>
                  </a:cubicBezTo>
                  <a:cubicBezTo>
                    <a:pt x="116" y="212"/>
                    <a:pt x="116" y="212"/>
                    <a:pt x="116" y="212"/>
                  </a:cubicBezTo>
                  <a:cubicBezTo>
                    <a:pt x="117" y="210"/>
                    <a:pt x="117" y="210"/>
                    <a:pt x="117" y="210"/>
                  </a:cubicBezTo>
                  <a:cubicBezTo>
                    <a:pt x="115" y="211"/>
                    <a:pt x="115" y="211"/>
                    <a:pt x="115" y="211"/>
                  </a:cubicBezTo>
                  <a:cubicBezTo>
                    <a:pt x="116" y="212"/>
                    <a:pt x="116" y="212"/>
                    <a:pt x="116" y="212"/>
                  </a:cubicBezTo>
                  <a:cubicBezTo>
                    <a:pt x="117" y="210"/>
                    <a:pt x="117" y="210"/>
                    <a:pt x="117" y="210"/>
                  </a:cubicBezTo>
                  <a:cubicBezTo>
                    <a:pt x="115" y="211"/>
                    <a:pt x="115" y="211"/>
                    <a:pt x="115" y="211"/>
                  </a:cubicBezTo>
                  <a:cubicBezTo>
                    <a:pt x="119" y="209"/>
                    <a:pt x="119" y="209"/>
                    <a:pt x="119" y="209"/>
                  </a:cubicBezTo>
                  <a:cubicBezTo>
                    <a:pt x="115" y="209"/>
                    <a:pt x="115" y="209"/>
                    <a:pt x="115" y="209"/>
                  </a:cubicBezTo>
                  <a:cubicBezTo>
                    <a:pt x="115" y="211"/>
                    <a:pt x="115" y="211"/>
                    <a:pt x="115" y="211"/>
                  </a:cubicBezTo>
                  <a:cubicBezTo>
                    <a:pt x="119" y="209"/>
                    <a:pt x="119" y="209"/>
                    <a:pt x="119" y="209"/>
                  </a:cubicBezTo>
                  <a:cubicBezTo>
                    <a:pt x="115" y="209"/>
                    <a:pt x="115" y="209"/>
                    <a:pt x="115" y="209"/>
                  </a:cubicBezTo>
                  <a:cubicBezTo>
                    <a:pt x="119" y="209"/>
                    <a:pt x="119" y="209"/>
                    <a:pt x="119" y="209"/>
                  </a:cubicBezTo>
                  <a:cubicBezTo>
                    <a:pt x="115" y="207"/>
                    <a:pt x="115" y="207"/>
                    <a:pt x="115" y="207"/>
                  </a:cubicBezTo>
                  <a:cubicBezTo>
                    <a:pt x="115" y="208"/>
                    <a:pt x="115" y="209"/>
                    <a:pt x="115" y="209"/>
                  </a:cubicBezTo>
                  <a:cubicBezTo>
                    <a:pt x="119" y="209"/>
                    <a:pt x="119" y="209"/>
                    <a:pt x="119" y="209"/>
                  </a:cubicBezTo>
                  <a:cubicBezTo>
                    <a:pt x="115" y="207"/>
                    <a:pt x="115" y="207"/>
                    <a:pt x="115" y="207"/>
                  </a:cubicBezTo>
                  <a:cubicBezTo>
                    <a:pt x="119" y="209"/>
                    <a:pt x="119" y="209"/>
                    <a:pt x="119" y="209"/>
                  </a:cubicBezTo>
                  <a:cubicBezTo>
                    <a:pt x="121" y="205"/>
                    <a:pt x="121" y="205"/>
                    <a:pt x="121" y="205"/>
                  </a:cubicBezTo>
                  <a:cubicBezTo>
                    <a:pt x="49" y="176"/>
                    <a:pt x="49" y="176"/>
                    <a:pt x="49" y="176"/>
                  </a:cubicBezTo>
                  <a:cubicBezTo>
                    <a:pt x="47" y="175"/>
                    <a:pt x="45" y="176"/>
                    <a:pt x="44" y="178"/>
                  </a:cubicBezTo>
                  <a:cubicBezTo>
                    <a:pt x="43" y="180"/>
                    <a:pt x="44" y="182"/>
                    <a:pt x="45" y="184"/>
                  </a:cubicBezTo>
                  <a:cubicBezTo>
                    <a:pt x="45" y="184"/>
                    <a:pt x="49" y="186"/>
                    <a:pt x="55" y="189"/>
                  </a:cubicBezTo>
                  <a:cubicBezTo>
                    <a:pt x="64" y="195"/>
                    <a:pt x="77" y="203"/>
                    <a:pt x="88" y="210"/>
                  </a:cubicBezTo>
                  <a:cubicBezTo>
                    <a:pt x="93" y="213"/>
                    <a:pt x="98" y="216"/>
                    <a:pt x="102" y="218"/>
                  </a:cubicBezTo>
                  <a:cubicBezTo>
                    <a:pt x="103" y="219"/>
                    <a:pt x="105" y="220"/>
                    <a:pt x="106" y="221"/>
                  </a:cubicBezTo>
                  <a:cubicBezTo>
                    <a:pt x="106" y="221"/>
                    <a:pt x="107" y="222"/>
                    <a:pt x="107" y="222"/>
                  </a:cubicBezTo>
                  <a:cubicBezTo>
                    <a:pt x="107" y="222"/>
                    <a:pt x="107" y="222"/>
                    <a:pt x="107" y="222"/>
                  </a:cubicBezTo>
                  <a:cubicBezTo>
                    <a:pt x="108" y="220"/>
                    <a:pt x="108" y="220"/>
                    <a:pt x="108" y="220"/>
                  </a:cubicBezTo>
                  <a:cubicBezTo>
                    <a:pt x="107" y="222"/>
                    <a:pt x="107" y="222"/>
                    <a:pt x="107" y="222"/>
                  </a:cubicBezTo>
                  <a:cubicBezTo>
                    <a:pt x="107" y="222"/>
                    <a:pt x="107" y="222"/>
                    <a:pt x="107" y="222"/>
                  </a:cubicBezTo>
                  <a:cubicBezTo>
                    <a:pt x="108" y="220"/>
                    <a:pt x="108" y="220"/>
                    <a:pt x="108" y="220"/>
                  </a:cubicBezTo>
                  <a:cubicBezTo>
                    <a:pt x="107" y="222"/>
                    <a:pt x="107" y="222"/>
                    <a:pt x="107" y="222"/>
                  </a:cubicBezTo>
                  <a:cubicBezTo>
                    <a:pt x="109" y="219"/>
                    <a:pt x="109" y="219"/>
                    <a:pt x="109" y="219"/>
                  </a:cubicBezTo>
                  <a:cubicBezTo>
                    <a:pt x="106" y="221"/>
                    <a:pt x="106" y="221"/>
                    <a:pt x="106" y="221"/>
                  </a:cubicBezTo>
                  <a:cubicBezTo>
                    <a:pt x="107" y="222"/>
                    <a:pt x="107" y="222"/>
                    <a:pt x="107" y="222"/>
                  </a:cubicBezTo>
                  <a:cubicBezTo>
                    <a:pt x="109" y="219"/>
                    <a:pt x="109" y="219"/>
                    <a:pt x="109" y="219"/>
                  </a:cubicBezTo>
                  <a:cubicBezTo>
                    <a:pt x="106" y="221"/>
                    <a:pt x="106" y="221"/>
                    <a:pt x="106" y="221"/>
                  </a:cubicBezTo>
                  <a:cubicBezTo>
                    <a:pt x="110" y="219"/>
                    <a:pt x="110" y="219"/>
                    <a:pt x="110" y="219"/>
                  </a:cubicBezTo>
                  <a:cubicBezTo>
                    <a:pt x="106" y="220"/>
                    <a:pt x="106" y="220"/>
                    <a:pt x="106" y="220"/>
                  </a:cubicBezTo>
                  <a:cubicBezTo>
                    <a:pt x="106" y="221"/>
                    <a:pt x="106" y="221"/>
                    <a:pt x="106" y="221"/>
                  </a:cubicBezTo>
                  <a:cubicBezTo>
                    <a:pt x="110" y="219"/>
                    <a:pt x="110" y="219"/>
                    <a:pt x="110" y="219"/>
                  </a:cubicBezTo>
                  <a:cubicBezTo>
                    <a:pt x="106" y="220"/>
                    <a:pt x="106" y="220"/>
                    <a:pt x="106" y="220"/>
                  </a:cubicBezTo>
                  <a:cubicBezTo>
                    <a:pt x="110" y="219"/>
                    <a:pt x="110" y="219"/>
                    <a:pt x="110" y="219"/>
                  </a:cubicBezTo>
                  <a:cubicBezTo>
                    <a:pt x="105" y="219"/>
                    <a:pt x="105" y="219"/>
                    <a:pt x="105" y="219"/>
                  </a:cubicBezTo>
                  <a:cubicBezTo>
                    <a:pt x="105" y="219"/>
                    <a:pt x="106" y="220"/>
                    <a:pt x="106" y="220"/>
                  </a:cubicBezTo>
                  <a:cubicBezTo>
                    <a:pt x="110" y="219"/>
                    <a:pt x="110" y="219"/>
                    <a:pt x="110" y="219"/>
                  </a:cubicBezTo>
                  <a:cubicBezTo>
                    <a:pt x="105" y="219"/>
                    <a:pt x="105" y="219"/>
                    <a:pt x="105" y="219"/>
                  </a:cubicBezTo>
                  <a:cubicBezTo>
                    <a:pt x="110" y="219"/>
                    <a:pt x="110" y="219"/>
                    <a:pt x="110" y="219"/>
                  </a:cubicBezTo>
                  <a:cubicBezTo>
                    <a:pt x="106" y="217"/>
                    <a:pt x="106" y="217"/>
                    <a:pt x="106" y="217"/>
                  </a:cubicBezTo>
                  <a:cubicBezTo>
                    <a:pt x="106" y="217"/>
                    <a:pt x="105" y="218"/>
                    <a:pt x="105" y="219"/>
                  </a:cubicBezTo>
                  <a:cubicBezTo>
                    <a:pt x="110" y="219"/>
                    <a:pt x="110" y="219"/>
                    <a:pt x="110" y="219"/>
                  </a:cubicBezTo>
                  <a:cubicBezTo>
                    <a:pt x="106" y="217"/>
                    <a:pt x="106" y="217"/>
                    <a:pt x="106" y="217"/>
                  </a:cubicBezTo>
                  <a:cubicBezTo>
                    <a:pt x="110" y="219"/>
                    <a:pt x="110" y="219"/>
                    <a:pt x="110" y="219"/>
                  </a:cubicBezTo>
                  <a:cubicBezTo>
                    <a:pt x="111" y="215"/>
                    <a:pt x="111" y="215"/>
                    <a:pt x="111" y="215"/>
                  </a:cubicBezTo>
                  <a:cubicBezTo>
                    <a:pt x="111" y="215"/>
                    <a:pt x="95" y="208"/>
                    <a:pt x="78" y="202"/>
                  </a:cubicBezTo>
                  <a:cubicBezTo>
                    <a:pt x="70" y="199"/>
                    <a:pt x="62" y="196"/>
                    <a:pt x="55" y="194"/>
                  </a:cubicBezTo>
                  <a:cubicBezTo>
                    <a:pt x="52" y="192"/>
                    <a:pt x="49" y="191"/>
                    <a:pt x="47" y="191"/>
                  </a:cubicBezTo>
                  <a:cubicBezTo>
                    <a:pt x="46" y="190"/>
                    <a:pt x="45" y="190"/>
                    <a:pt x="45" y="190"/>
                  </a:cubicBezTo>
                  <a:cubicBezTo>
                    <a:pt x="44" y="190"/>
                    <a:pt x="44" y="190"/>
                    <a:pt x="44" y="190"/>
                  </a:cubicBezTo>
                  <a:cubicBezTo>
                    <a:pt x="43" y="189"/>
                    <a:pt x="43" y="189"/>
                    <a:pt x="43" y="189"/>
                  </a:cubicBezTo>
                  <a:cubicBezTo>
                    <a:pt x="43" y="189"/>
                    <a:pt x="43" y="189"/>
                    <a:pt x="42" y="189"/>
                  </a:cubicBezTo>
                  <a:cubicBezTo>
                    <a:pt x="42" y="189"/>
                    <a:pt x="42" y="189"/>
                    <a:pt x="41" y="190"/>
                  </a:cubicBezTo>
                  <a:cubicBezTo>
                    <a:pt x="41" y="190"/>
                    <a:pt x="40" y="190"/>
                    <a:pt x="40" y="190"/>
                  </a:cubicBezTo>
                  <a:cubicBezTo>
                    <a:pt x="39" y="190"/>
                    <a:pt x="39" y="191"/>
                    <a:pt x="38" y="191"/>
                  </a:cubicBezTo>
                  <a:cubicBezTo>
                    <a:pt x="42" y="194"/>
                    <a:pt x="42" y="194"/>
                    <a:pt x="42" y="194"/>
                  </a:cubicBezTo>
                  <a:cubicBezTo>
                    <a:pt x="39" y="191"/>
                    <a:pt x="39" y="191"/>
                    <a:pt x="39" y="191"/>
                  </a:cubicBezTo>
                  <a:cubicBezTo>
                    <a:pt x="38" y="192"/>
                    <a:pt x="38" y="193"/>
                    <a:pt x="38" y="194"/>
                  </a:cubicBezTo>
                  <a:cubicBezTo>
                    <a:pt x="38" y="195"/>
                    <a:pt x="38" y="196"/>
                    <a:pt x="38" y="196"/>
                  </a:cubicBezTo>
                  <a:cubicBezTo>
                    <a:pt x="39" y="197"/>
                    <a:pt x="39" y="197"/>
                    <a:pt x="40" y="197"/>
                  </a:cubicBezTo>
                  <a:cubicBezTo>
                    <a:pt x="40" y="198"/>
                    <a:pt x="41" y="199"/>
                    <a:pt x="42" y="199"/>
                  </a:cubicBezTo>
                  <a:cubicBezTo>
                    <a:pt x="45" y="201"/>
                    <a:pt x="50" y="205"/>
                    <a:pt x="57" y="209"/>
                  </a:cubicBezTo>
                  <a:cubicBezTo>
                    <a:pt x="77" y="222"/>
                    <a:pt x="107" y="239"/>
                    <a:pt x="107" y="239"/>
                  </a:cubicBezTo>
                  <a:cubicBezTo>
                    <a:pt x="109" y="236"/>
                    <a:pt x="109" y="236"/>
                    <a:pt x="109" y="236"/>
                  </a:cubicBezTo>
                  <a:cubicBezTo>
                    <a:pt x="111" y="232"/>
                    <a:pt x="111" y="232"/>
                    <a:pt x="111" y="232"/>
                  </a:cubicBezTo>
                  <a:cubicBezTo>
                    <a:pt x="111" y="232"/>
                    <a:pt x="94" y="224"/>
                    <a:pt x="76" y="217"/>
                  </a:cubicBezTo>
                  <a:cubicBezTo>
                    <a:pt x="67" y="213"/>
                    <a:pt x="58" y="210"/>
                    <a:pt x="51" y="207"/>
                  </a:cubicBezTo>
                  <a:cubicBezTo>
                    <a:pt x="47" y="206"/>
                    <a:pt x="44" y="205"/>
                    <a:pt x="41" y="204"/>
                  </a:cubicBezTo>
                  <a:cubicBezTo>
                    <a:pt x="40" y="203"/>
                    <a:pt x="39" y="203"/>
                    <a:pt x="38" y="203"/>
                  </a:cubicBezTo>
                  <a:cubicBezTo>
                    <a:pt x="38" y="203"/>
                    <a:pt x="37" y="202"/>
                    <a:pt x="37" y="202"/>
                  </a:cubicBezTo>
                  <a:cubicBezTo>
                    <a:pt x="37" y="202"/>
                    <a:pt x="36" y="202"/>
                    <a:pt x="36" y="202"/>
                  </a:cubicBezTo>
                  <a:cubicBezTo>
                    <a:pt x="35" y="202"/>
                    <a:pt x="35" y="202"/>
                    <a:pt x="34" y="202"/>
                  </a:cubicBezTo>
                  <a:cubicBezTo>
                    <a:pt x="34" y="202"/>
                    <a:pt x="33" y="203"/>
                    <a:pt x="33" y="203"/>
                  </a:cubicBezTo>
                  <a:cubicBezTo>
                    <a:pt x="33" y="203"/>
                    <a:pt x="32" y="204"/>
                    <a:pt x="32" y="204"/>
                  </a:cubicBezTo>
                  <a:cubicBezTo>
                    <a:pt x="30" y="206"/>
                    <a:pt x="31" y="209"/>
                    <a:pt x="33" y="210"/>
                  </a:cubicBezTo>
                  <a:cubicBezTo>
                    <a:pt x="101" y="252"/>
                    <a:pt x="101" y="252"/>
                    <a:pt x="101" y="252"/>
                  </a:cubicBezTo>
                  <a:cubicBezTo>
                    <a:pt x="103" y="249"/>
                    <a:pt x="103" y="249"/>
                    <a:pt x="103" y="249"/>
                  </a:cubicBezTo>
                  <a:cubicBezTo>
                    <a:pt x="101" y="245"/>
                    <a:pt x="101" y="245"/>
                    <a:pt x="101" y="245"/>
                  </a:cubicBezTo>
                  <a:cubicBezTo>
                    <a:pt x="103" y="249"/>
                    <a:pt x="103" y="249"/>
                    <a:pt x="103" y="249"/>
                  </a:cubicBezTo>
                  <a:cubicBezTo>
                    <a:pt x="103" y="245"/>
                    <a:pt x="103" y="245"/>
                    <a:pt x="103" y="245"/>
                  </a:cubicBezTo>
                  <a:cubicBezTo>
                    <a:pt x="102" y="244"/>
                    <a:pt x="101" y="245"/>
                    <a:pt x="101" y="245"/>
                  </a:cubicBezTo>
                  <a:cubicBezTo>
                    <a:pt x="103" y="249"/>
                    <a:pt x="103" y="249"/>
                    <a:pt x="103" y="249"/>
                  </a:cubicBezTo>
                  <a:cubicBezTo>
                    <a:pt x="103" y="245"/>
                    <a:pt x="103" y="245"/>
                    <a:pt x="103" y="245"/>
                  </a:cubicBezTo>
                  <a:cubicBezTo>
                    <a:pt x="103" y="249"/>
                    <a:pt x="103" y="249"/>
                    <a:pt x="103" y="249"/>
                  </a:cubicBezTo>
                  <a:cubicBezTo>
                    <a:pt x="104" y="245"/>
                    <a:pt x="104" y="245"/>
                    <a:pt x="104" y="245"/>
                  </a:cubicBezTo>
                  <a:cubicBezTo>
                    <a:pt x="104" y="245"/>
                    <a:pt x="104" y="245"/>
                    <a:pt x="103" y="245"/>
                  </a:cubicBezTo>
                  <a:cubicBezTo>
                    <a:pt x="103" y="249"/>
                    <a:pt x="103" y="249"/>
                    <a:pt x="103" y="249"/>
                  </a:cubicBezTo>
                  <a:cubicBezTo>
                    <a:pt x="104" y="245"/>
                    <a:pt x="104" y="245"/>
                    <a:pt x="104" y="245"/>
                  </a:cubicBezTo>
                  <a:cubicBezTo>
                    <a:pt x="103" y="247"/>
                    <a:pt x="103" y="247"/>
                    <a:pt x="103" y="247"/>
                  </a:cubicBezTo>
                  <a:cubicBezTo>
                    <a:pt x="104" y="245"/>
                    <a:pt x="104" y="245"/>
                    <a:pt x="104" y="245"/>
                  </a:cubicBezTo>
                  <a:cubicBezTo>
                    <a:pt x="104" y="245"/>
                    <a:pt x="104" y="245"/>
                    <a:pt x="104" y="245"/>
                  </a:cubicBezTo>
                  <a:cubicBezTo>
                    <a:pt x="103" y="247"/>
                    <a:pt x="103" y="247"/>
                    <a:pt x="103" y="247"/>
                  </a:cubicBezTo>
                  <a:cubicBezTo>
                    <a:pt x="104" y="245"/>
                    <a:pt x="104" y="245"/>
                    <a:pt x="104" y="245"/>
                  </a:cubicBezTo>
                  <a:cubicBezTo>
                    <a:pt x="104" y="245"/>
                    <a:pt x="104" y="245"/>
                    <a:pt x="103" y="244"/>
                  </a:cubicBezTo>
                  <a:cubicBezTo>
                    <a:pt x="98" y="243"/>
                    <a:pt x="83" y="236"/>
                    <a:pt x="68" y="230"/>
                  </a:cubicBezTo>
                  <a:cubicBezTo>
                    <a:pt x="60" y="227"/>
                    <a:pt x="53" y="225"/>
                    <a:pt x="47" y="223"/>
                  </a:cubicBezTo>
                  <a:cubicBezTo>
                    <a:pt x="44" y="222"/>
                    <a:pt x="42" y="221"/>
                    <a:pt x="40" y="220"/>
                  </a:cubicBezTo>
                  <a:cubicBezTo>
                    <a:pt x="39" y="220"/>
                    <a:pt x="38" y="220"/>
                    <a:pt x="37" y="219"/>
                  </a:cubicBezTo>
                  <a:cubicBezTo>
                    <a:pt x="37" y="219"/>
                    <a:pt x="37" y="219"/>
                    <a:pt x="36" y="219"/>
                  </a:cubicBezTo>
                  <a:cubicBezTo>
                    <a:pt x="36" y="219"/>
                    <a:pt x="35" y="219"/>
                    <a:pt x="35" y="219"/>
                  </a:cubicBezTo>
                  <a:cubicBezTo>
                    <a:pt x="35" y="219"/>
                    <a:pt x="34" y="219"/>
                    <a:pt x="34" y="219"/>
                  </a:cubicBezTo>
                  <a:cubicBezTo>
                    <a:pt x="33" y="219"/>
                    <a:pt x="33" y="219"/>
                    <a:pt x="32" y="220"/>
                  </a:cubicBezTo>
                  <a:cubicBezTo>
                    <a:pt x="32" y="220"/>
                    <a:pt x="31" y="220"/>
                    <a:pt x="31" y="221"/>
                  </a:cubicBezTo>
                  <a:cubicBezTo>
                    <a:pt x="30" y="223"/>
                    <a:pt x="30" y="226"/>
                    <a:pt x="32" y="227"/>
                  </a:cubicBezTo>
                  <a:cubicBezTo>
                    <a:pt x="65" y="247"/>
                    <a:pt x="65" y="247"/>
                    <a:pt x="65" y="247"/>
                  </a:cubicBezTo>
                  <a:cubicBezTo>
                    <a:pt x="24" y="233"/>
                    <a:pt x="24" y="233"/>
                    <a:pt x="24" y="233"/>
                  </a:cubicBezTo>
                  <a:cubicBezTo>
                    <a:pt x="22" y="233"/>
                    <a:pt x="19" y="234"/>
                    <a:pt x="18" y="236"/>
                  </a:cubicBezTo>
                  <a:cubicBezTo>
                    <a:pt x="18" y="238"/>
                    <a:pt x="18" y="240"/>
                    <a:pt x="20" y="241"/>
                  </a:cubicBezTo>
                  <a:cubicBezTo>
                    <a:pt x="86" y="282"/>
                    <a:pt x="86" y="282"/>
                    <a:pt x="86" y="282"/>
                  </a:cubicBezTo>
                  <a:cubicBezTo>
                    <a:pt x="88" y="279"/>
                    <a:pt x="88" y="279"/>
                    <a:pt x="88" y="279"/>
                  </a:cubicBezTo>
                  <a:cubicBezTo>
                    <a:pt x="90" y="275"/>
                    <a:pt x="90" y="275"/>
                    <a:pt x="90" y="275"/>
                  </a:cubicBezTo>
                  <a:cubicBezTo>
                    <a:pt x="90" y="275"/>
                    <a:pt x="75" y="268"/>
                    <a:pt x="60" y="262"/>
                  </a:cubicBezTo>
                  <a:cubicBezTo>
                    <a:pt x="52" y="259"/>
                    <a:pt x="45" y="256"/>
                    <a:pt x="39" y="254"/>
                  </a:cubicBezTo>
                  <a:cubicBezTo>
                    <a:pt x="35" y="253"/>
                    <a:pt x="33" y="252"/>
                    <a:pt x="31" y="251"/>
                  </a:cubicBezTo>
                  <a:cubicBezTo>
                    <a:pt x="30" y="251"/>
                    <a:pt x="29" y="250"/>
                    <a:pt x="28" y="250"/>
                  </a:cubicBezTo>
                  <a:cubicBezTo>
                    <a:pt x="27" y="250"/>
                    <a:pt x="27" y="250"/>
                    <a:pt x="27" y="250"/>
                  </a:cubicBezTo>
                  <a:cubicBezTo>
                    <a:pt x="26" y="250"/>
                    <a:pt x="26" y="250"/>
                    <a:pt x="25" y="250"/>
                  </a:cubicBezTo>
                  <a:cubicBezTo>
                    <a:pt x="25" y="250"/>
                    <a:pt x="25" y="250"/>
                    <a:pt x="24" y="250"/>
                  </a:cubicBezTo>
                  <a:cubicBezTo>
                    <a:pt x="24" y="250"/>
                    <a:pt x="23" y="250"/>
                    <a:pt x="23" y="251"/>
                  </a:cubicBezTo>
                  <a:cubicBezTo>
                    <a:pt x="22" y="251"/>
                    <a:pt x="22" y="251"/>
                    <a:pt x="21" y="252"/>
                  </a:cubicBezTo>
                  <a:cubicBezTo>
                    <a:pt x="25" y="254"/>
                    <a:pt x="25" y="254"/>
                    <a:pt x="25" y="254"/>
                  </a:cubicBezTo>
                  <a:cubicBezTo>
                    <a:pt x="22" y="252"/>
                    <a:pt x="22" y="252"/>
                    <a:pt x="22" y="252"/>
                  </a:cubicBezTo>
                  <a:cubicBezTo>
                    <a:pt x="21" y="253"/>
                    <a:pt x="21" y="254"/>
                    <a:pt x="21" y="254"/>
                  </a:cubicBezTo>
                  <a:cubicBezTo>
                    <a:pt x="21" y="255"/>
                    <a:pt x="21" y="256"/>
                    <a:pt x="21" y="256"/>
                  </a:cubicBezTo>
                  <a:cubicBezTo>
                    <a:pt x="22" y="257"/>
                    <a:pt x="22" y="257"/>
                    <a:pt x="22" y="257"/>
                  </a:cubicBezTo>
                  <a:cubicBezTo>
                    <a:pt x="22" y="258"/>
                    <a:pt x="23" y="258"/>
                    <a:pt x="23" y="258"/>
                  </a:cubicBezTo>
                  <a:cubicBezTo>
                    <a:pt x="24" y="259"/>
                    <a:pt x="25" y="260"/>
                    <a:pt x="28" y="261"/>
                  </a:cubicBezTo>
                  <a:cubicBezTo>
                    <a:pt x="35" y="267"/>
                    <a:pt x="50" y="276"/>
                    <a:pt x="63" y="283"/>
                  </a:cubicBezTo>
                  <a:cubicBezTo>
                    <a:pt x="76" y="291"/>
                    <a:pt x="87" y="298"/>
                    <a:pt x="87" y="298"/>
                  </a:cubicBezTo>
                  <a:cubicBezTo>
                    <a:pt x="89" y="294"/>
                    <a:pt x="89" y="294"/>
                    <a:pt x="89" y="294"/>
                  </a:cubicBezTo>
                  <a:cubicBezTo>
                    <a:pt x="91" y="290"/>
                    <a:pt x="91" y="290"/>
                    <a:pt x="91" y="290"/>
                  </a:cubicBezTo>
                  <a:cubicBezTo>
                    <a:pt x="91" y="290"/>
                    <a:pt x="75" y="284"/>
                    <a:pt x="58" y="277"/>
                  </a:cubicBezTo>
                  <a:cubicBezTo>
                    <a:pt x="50" y="274"/>
                    <a:pt x="42" y="271"/>
                    <a:pt x="35" y="268"/>
                  </a:cubicBezTo>
                  <a:cubicBezTo>
                    <a:pt x="31" y="267"/>
                    <a:pt x="28" y="266"/>
                    <a:pt x="26" y="265"/>
                  </a:cubicBezTo>
                  <a:cubicBezTo>
                    <a:pt x="25" y="265"/>
                    <a:pt x="24" y="265"/>
                    <a:pt x="23" y="265"/>
                  </a:cubicBezTo>
                  <a:cubicBezTo>
                    <a:pt x="22" y="264"/>
                    <a:pt x="21" y="264"/>
                    <a:pt x="20" y="264"/>
                  </a:cubicBezTo>
                  <a:cubicBezTo>
                    <a:pt x="20" y="264"/>
                    <a:pt x="19" y="264"/>
                    <a:pt x="19" y="264"/>
                  </a:cubicBezTo>
                  <a:cubicBezTo>
                    <a:pt x="18" y="264"/>
                    <a:pt x="18" y="265"/>
                    <a:pt x="18" y="265"/>
                  </a:cubicBezTo>
                  <a:cubicBezTo>
                    <a:pt x="17" y="265"/>
                    <a:pt x="16" y="266"/>
                    <a:pt x="16" y="266"/>
                  </a:cubicBezTo>
                  <a:cubicBezTo>
                    <a:pt x="15" y="268"/>
                    <a:pt x="15" y="271"/>
                    <a:pt x="17" y="272"/>
                  </a:cubicBezTo>
                  <a:cubicBezTo>
                    <a:pt x="80" y="311"/>
                    <a:pt x="80" y="311"/>
                    <a:pt x="80" y="311"/>
                  </a:cubicBezTo>
                  <a:cubicBezTo>
                    <a:pt x="82" y="308"/>
                    <a:pt x="82" y="308"/>
                    <a:pt x="82" y="308"/>
                  </a:cubicBezTo>
                  <a:cubicBezTo>
                    <a:pt x="84" y="304"/>
                    <a:pt x="84" y="304"/>
                    <a:pt x="84" y="304"/>
                  </a:cubicBezTo>
                  <a:cubicBezTo>
                    <a:pt x="84" y="304"/>
                    <a:pt x="69" y="298"/>
                    <a:pt x="53" y="292"/>
                  </a:cubicBezTo>
                  <a:cubicBezTo>
                    <a:pt x="45" y="289"/>
                    <a:pt x="37" y="286"/>
                    <a:pt x="31" y="284"/>
                  </a:cubicBezTo>
                  <a:cubicBezTo>
                    <a:pt x="28" y="283"/>
                    <a:pt x="25" y="282"/>
                    <a:pt x="23" y="282"/>
                  </a:cubicBezTo>
                  <a:cubicBezTo>
                    <a:pt x="22" y="281"/>
                    <a:pt x="21" y="281"/>
                    <a:pt x="20" y="281"/>
                  </a:cubicBezTo>
                  <a:cubicBezTo>
                    <a:pt x="20" y="281"/>
                    <a:pt x="19" y="281"/>
                    <a:pt x="19" y="281"/>
                  </a:cubicBezTo>
                  <a:cubicBezTo>
                    <a:pt x="19" y="281"/>
                    <a:pt x="18" y="280"/>
                    <a:pt x="18" y="280"/>
                  </a:cubicBezTo>
                  <a:cubicBezTo>
                    <a:pt x="17" y="280"/>
                    <a:pt x="17" y="280"/>
                    <a:pt x="17" y="281"/>
                  </a:cubicBezTo>
                  <a:cubicBezTo>
                    <a:pt x="16" y="281"/>
                    <a:pt x="16" y="281"/>
                    <a:pt x="15" y="281"/>
                  </a:cubicBezTo>
                  <a:cubicBezTo>
                    <a:pt x="15" y="281"/>
                    <a:pt x="14" y="282"/>
                    <a:pt x="14" y="283"/>
                  </a:cubicBezTo>
                  <a:cubicBezTo>
                    <a:pt x="18" y="285"/>
                    <a:pt x="18" y="285"/>
                    <a:pt x="18" y="285"/>
                  </a:cubicBezTo>
                  <a:cubicBezTo>
                    <a:pt x="14" y="282"/>
                    <a:pt x="14" y="282"/>
                    <a:pt x="14" y="282"/>
                  </a:cubicBezTo>
                  <a:cubicBezTo>
                    <a:pt x="13" y="283"/>
                    <a:pt x="13" y="284"/>
                    <a:pt x="13" y="285"/>
                  </a:cubicBezTo>
                  <a:cubicBezTo>
                    <a:pt x="13" y="286"/>
                    <a:pt x="14" y="286"/>
                    <a:pt x="14" y="287"/>
                  </a:cubicBezTo>
                  <a:cubicBezTo>
                    <a:pt x="14" y="287"/>
                    <a:pt x="14" y="288"/>
                    <a:pt x="14" y="288"/>
                  </a:cubicBezTo>
                  <a:cubicBezTo>
                    <a:pt x="15" y="288"/>
                    <a:pt x="15" y="288"/>
                    <a:pt x="15" y="289"/>
                  </a:cubicBezTo>
                  <a:cubicBezTo>
                    <a:pt x="17" y="290"/>
                    <a:pt x="18" y="291"/>
                    <a:pt x="20" y="292"/>
                  </a:cubicBezTo>
                  <a:cubicBezTo>
                    <a:pt x="28" y="297"/>
                    <a:pt x="44" y="307"/>
                    <a:pt x="57" y="315"/>
                  </a:cubicBezTo>
                  <a:cubicBezTo>
                    <a:pt x="71" y="323"/>
                    <a:pt x="82" y="330"/>
                    <a:pt x="82" y="330"/>
                  </a:cubicBezTo>
                  <a:cubicBezTo>
                    <a:pt x="84" y="326"/>
                    <a:pt x="84" y="326"/>
                    <a:pt x="84" y="326"/>
                  </a:cubicBezTo>
                  <a:cubicBezTo>
                    <a:pt x="81" y="324"/>
                    <a:pt x="81" y="324"/>
                    <a:pt x="81" y="324"/>
                  </a:cubicBezTo>
                  <a:cubicBezTo>
                    <a:pt x="84" y="326"/>
                    <a:pt x="84" y="326"/>
                    <a:pt x="84" y="326"/>
                  </a:cubicBezTo>
                  <a:cubicBezTo>
                    <a:pt x="83" y="322"/>
                    <a:pt x="83" y="322"/>
                    <a:pt x="83" y="322"/>
                  </a:cubicBezTo>
                  <a:cubicBezTo>
                    <a:pt x="82" y="322"/>
                    <a:pt x="82" y="323"/>
                    <a:pt x="81" y="324"/>
                  </a:cubicBezTo>
                  <a:cubicBezTo>
                    <a:pt x="84" y="326"/>
                    <a:pt x="84" y="326"/>
                    <a:pt x="84" y="326"/>
                  </a:cubicBezTo>
                  <a:cubicBezTo>
                    <a:pt x="83" y="322"/>
                    <a:pt x="83" y="322"/>
                    <a:pt x="83" y="322"/>
                  </a:cubicBezTo>
                  <a:cubicBezTo>
                    <a:pt x="84" y="326"/>
                    <a:pt x="84" y="326"/>
                    <a:pt x="84" y="326"/>
                  </a:cubicBezTo>
                  <a:cubicBezTo>
                    <a:pt x="84" y="322"/>
                    <a:pt x="84" y="322"/>
                    <a:pt x="84" y="322"/>
                  </a:cubicBezTo>
                  <a:cubicBezTo>
                    <a:pt x="84" y="322"/>
                    <a:pt x="83" y="322"/>
                    <a:pt x="83" y="322"/>
                  </a:cubicBezTo>
                  <a:cubicBezTo>
                    <a:pt x="84" y="326"/>
                    <a:pt x="84" y="326"/>
                    <a:pt x="84" y="326"/>
                  </a:cubicBezTo>
                  <a:cubicBezTo>
                    <a:pt x="84" y="322"/>
                    <a:pt x="84" y="322"/>
                    <a:pt x="84" y="322"/>
                  </a:cubicBezTo>
                  <a:cubicBezTo>
                    <a:pt x="84" y="326"/>
                    <a:pt x="84" y="326"/>
                    <a:pt x="84" y="326"/>
                  </a:cubicBezTo>
                  <a:cubicBezTo>
                    <a:pt x="85" y="322"/>
                    <a:pt x="85" y="322"/>
                    <a:pt x="85" y="322"/>
                  </a:cubicBezTo>
                  <a:cubicBezTo>
                    <a:pt x="85" y="322"/>
                    <a:pt x="85" y="322"/>
                    <a:pt x="84" y="322"/>
                  </a:cubicBezTo>
                  <a:cubicBezTo>
                    <a:pt x="84" y="326"/>
                    <a:pt x="84" y="326"/>
                    <a:pt x="84" y="326"/>
                  </a:cubicBezTo>
                  <a:cubicBezTo>
                    <a:pt x="85" y="322"/>
                    <a:pt x="85" y="322"/>
                    <a:pt x="85" y="322"/>
                  </a:cubicBezTo>
                  <a:cubicBezTo>
                    <a:pt x="85" y="324"/>
                    <a:pt x="85" y="324"/>
                    <a:pt x="85" y="324"/>
                  </a:cubicBezTo>
                  <a:cubicBezTo>
                    <a:pt x="85" y="322"/>
                    <a:pt x="85" y="322"/>
                    <a:pt x="85" y="322"/>
                  </a:cubicBezTo>
                  <a:cubicBezTo>
                    <a:pt x="85" y="322"/>
                    <a:pt x="85" y="322"/>
                    <a:pt x="85" y="322"/>
                  </a:cubicBezTo>
                  <a:cubicBezTo>
                    <a:pt x="85" y="324"/>
                    <a:pt x="85" y="324"/>
                    <a:pt x="85" y="324"/>
                  </a:cubicBezTo>
                  <a:cubicBezTo>
                    <a:pt x="85" y="322"/>
                    <a:pt x="85" y="322"/>
                    <a:pt x="85" y="322"/>
                  </a:cubicBezTo>
                  <a:cubicBezTo>
                    <a:pt x="85" y="322"/>
                    <a:pt x="84" y="322"/>
                    <a:pt x="84" y="322"/>
                  </a:cubicBezTo>
                  <a:cubicBezTo>
                    <a:pt x="81" y="321"/>
                    <a:pt x="75" y="318"/>
                    <a:pt x="68" y="315"/>
                  </a:cubicBezTo>
                  <a:cubicBezTo>
                    <a:pt x="57" y="311"/>
                    <a:pt x="44" y="305"/>
                    <a:pt x="33" y="300"/>
                  </a:cubicBezTo>
                  <a:cubicBezTo>
                    <a:pt x="27" y="298"/>
                    <a:pt x="22" y="296"/>
                    <a:pt x="19" y="294"/>
                  </a:cubicBezTo>
                  <a:cubicBezTo>
                    <a:pt x="15" y="293"/>
                    <a:pt x="13" y="292"/>
                    <a:pt x="13" y="292"/>
                  </a:cubicBezTo>
                  <a:cubicBezTo>
                    <a:pt x="11" y="291"/>
                    <a:pt x="9" y="292"/>
                    <a:pt x="8" y="294"/>
                  </a:cubicBezTo>
                  <a:cubicBezTo>
                    <a:pt x="7" y="296"/>
                    <a:pt x="7" y="298"/>
                    <a:pt x="9" y="299"/>
                  </a:cubicBezTo>
                  <a:cubicBezTo>
                    <a:pt x="79" y="343"/>
                    <a:pt x="79" y="343"/>
                    <a:pt x="79" y="343"/>
                  </a:cubicBezTo>
                  <a:cubicBezTo>
                    <a:pt x="81" y="339"/>
                    <a:pt x="81" y="339"/>
                    <a:pt x="81" y="339"/>
                  </a:cubicBezTo>
                  <a:cubicBezTo>
                    <a:pt x="81" y="335"/>
                    <a:pt x="81" y="335"/>
                    <a:pt x="81" y="335"/>
                  </a:cubicBezTo>
                  <a:cubicBezTo>
                    <a:pt x="81" y="339"/>
                    <a:pt x="81" y="339"/>
                    <a:pt x="81" y="339"/>
                  </a:cubicBezTo>
                  <a:cubicBezTo>
                    <a:pt x="82" y="335"/>
                    <a:pt x="82" y="335"/>
                    <a:pt x="82" y="335"/>
                  </a:cubicBezTo>
                  <a:cubicBezTo>
                    <a:pt x="82" y="335"/>
                    <a:pt x="82" y="335"/>
                    <a:pt x="81" y="335"/>
                  </a:cubicBezTo>
                  <a:cubicBezTo>
                    <a:pt x="81" y="339"/>
                    <a:pt x="81" y="339"/>
                    <a:pt x="81" y="339"/>
                  </a:cubicBezTo>
                  <a:cubicBezTo>
                    <a:pt x="82" y="335"/>
                    <a:pt x="82" y="335"/>
                    <a:pt x="82" y="335"/>
                  </a:cubicBezTo>
                  <a:cubicBezTo>
                    <a:pt x="81" y="338"/>
                    <a:pt x="81" y="338"/>
                    <a:pt x="81" y="338"/>
                  </a:cubicBezTo>
                  <a:cubicBezTo>
                    <a:pt x="82" y="335"/>
                    <a:pt x="82" y="335"/>
                    <a:pt x="82" y="335"/>
                  </a:cubicBezTo>
                  <a:cubicBezTo>
                    <a:pt x="82" y="335"/>
                    <a:pt x="82" y="335"/>
                    <a:pt x="82" y="335"/>
                  </a:cubicBezTo>
                  <a:cubicBezTo>
                    <a:pt x="81" y="338"/>
                    <a:pt x="81" y="338"/>
                    <a:pt x="81" y="338"/>
                  </a:cubicBezTo>
                  <a:cubicBezTo>
                    <a:pt x="82" y="335"/>
                    <a:pt x="82" y="335"/>
                    <a:pt x="82" y="335"/>
                  </a:cubicBezTo>
                  <a:cubicBezTo>
                    <a:pt x="82" y="335"/>
                    <a:pt x="81" y="334"/>
                    <a:pt x="79" y="334"/>
                  </a:cubicBezTo>
                  <a:cubicBezTo>
                    <a:pt x="72" y="331"/>
                    <a:pt x="57" y="326"/>
                    <a:pt x="43" y="322"/>
                  </a:cubicBezTo>
                  <a:cubicBezTo>
                    <a:pt x="36" y="319"/>
                    <a:pt x="29" y="317"/>
                    <a:pt x="23" y="316"/>
                  </a:cubicBezTo>
                  <a:cubicBezTo>
                    <a:pt x="20" y="315"/>
                    <a:pt x="18" y="314"/>
                    <a:pt x="16" y="314"/>
                  </a:cubicBezTo>
                  <a:cubicBezTo>
                    <a:pt x="15" y="313"/>
                    <a:pt x="14" y="313"/>
                    <a:pt x="14" y="313"/>
                  </a:cubicBezTo>
                  <a:cubicBezTo>
                    <a:pt x="13" y="313"/>
                    <a:pt x="12" y="313"/>
                    <a:pt x="11" y="313"/>
                  </a:cubicBezTo>
                  <a:cubicBezTo>
                    <a:pt x="11" y="313"/>
                    <a:pt x="11" y="313"/>
                    <a:pt x="10" y="313"/>
                  </a:cubicBezTo>
                  <a:cubicBezTo>
                    <a:pt x="10" y="313"/>
                    <a:pt x="9" y="313"/>
                    <a:pt x="9" y="313"/>
                  </a:cubicBezTo>
                  <a:cubicBezTo>
                    <a:pt x="8" y="314"/>
                    <a:pt x="8" y="314"/>
                    <a:pt x="7" y="315"/>
                  </a:cubicBezTo>
                  <a:cubicBezTo>
                    <a:pt x="6" y="317"/>
                    <a:pt x="7" y="320"/>
                    <a:pt x="9" y="321"/>
                  </a:cubicBezTo>
                  <a:cubicBezTo>
                    <a:pt x="37" y="339"/>
                    <a:pt x="37" y="339"/>
                    <a:pt x="37" y="339"/>
                  </a:cubicBezTo>
                  <a:cubicBezTo>
                    <a:pt x="10" y="328"/>
                    <a:pt x="10" y="328"/>
                    <a:pt x="10" y="328"/>
                  </a:cubicBezTo>
                  <a:cubicBezTo>
                    <a:pt x="7" y="327"/>
                    <a:pt x="5" y="328"/>
                    <a:pt x="4" y="330"/>
                  </a:cubicBezTo>
                  <a:cubicBezTo>
                    <a:pt x="3" y="332"/>
                    <a:pt x="4" y="334"/>
                    <a:pt x="6" y="336"/>
                  </a:cubicBezTo>
                  <a:cubicBezTo>
                    <a:pt x="78" y="381"/>
                    <a:pt x="78" y="381"/>
                    <a:pt x="78" y="381"/>
                  </a:cubicBezTo>
                  <a:cubicBezTo>
                    <a:pt x="80" y="377"/>
                    <a:pt x="80" y="377"/>
                    <a:pt x="80" y="377"/>
                  </a:cubicBezTo>
                  <a:cubicBezTo>
                    <a:pt x="82" y="373"/>
                    <a:pt x="82" y="373"/>
                    <a:pt x="82" y="373"/>
                  </a:cubicBezTo>
                  <a:cubicBezTo>
                    <a:pt x="82" y="373"/>
                    <a:pt x="66" y="366"/>
                    <a:pt x="49" y="359"/>
                  </a:cubicBezTo>
                  <a:cubicBezTo>
                    <a:pt x="40" y="356"/>
                    <a:pt x="32" y="352"/>
                    <a:pt x="25" y="350"/>
                  </a:cubicBezTo>
                  <a:cubicBezTo>
                    <a:pt x="22" y="348"/>
                    <a:pt x="19" y="347"/>
                    <a:pt x="16" y="346"/>
                  </a:cubicBezTo>
                  <a:cubicBezTo>
                    <a:pt x="15" y="346"/>
                    <a:pt x="14" y="346"/>
                    <a:pt x="13" y="345"/>
                  </a:cubicBezTo>
                  <a:cubicBezTo>
                    <a:pt x="13" y="345"/>
                    <a:pt x="13" y="345"/>
                    <a:pt x="12" y="345"/>
                  </a:cubicBezTo>
                  <a:cubicBezTo>
                    <a:pt x="12" y="345"/>
                    <a:pt x="11" y="345"/>
                    <a:pt x="11" y="345"/>
                  </a:cubicBezTo>
                  <a:cubicBezTo>
                    <a:pt x="10" y="345"/>
                    <a:pt x="10" y="345"/>
                    <a:pt x="9" y="345"/>
                  </a:cubicBezTo>
                  <a:cubicBezTo>
                    <a:pt x="9" y="345"/>
                    <a:pt x="9" y="345"/>
                    <a:pt x="8" y="346"/>
                  </a:cubicBezTo>
                  <a:cubicBezTo>
                    <a:pt x="8" y="346"/>
                    <a:pt x="7" y="346"/>
                    <a:pt x="7" y="347"/>
                  </a:cubicBezTo>
                  <a:cubicBezTo>
                    <a:pt x="6" y="348"/>
                    <a:pt x="6" y="348"/>
                    <a:pt x="6" y="349"/>
                  </a:cubicBezTo>
                  <a:cubicBezTo>
                    <a:pt x="6" y="351"/>
                    <a:pt x="7" y="351"/>
                    <a:pt x="7" y="351"/>
                  </a:cubicBezTo>
                  <a:cubicBezTo>
                    <a:pt x="7" y="352"/>
                    <a:pt x="7" y="352"/>
                    <a:pt x="8" y="352"/>
                  </a:cubicBezTo>
                  <a:cubicBezTo>
                    <a:pt x="8" y="353"/>
                    <a:pt x="8" y="353"/>
                    <a:pt x="8" y="353"/>
                  </a:cubicBezTo>
                  <a:cubicBezTo>
                    <a:pt x="9" y="353"/>
                    <a:pt x="9" y="353"/>
                    <a:pt x="10" y="354"/>
                  </a:cubicBezTo>
                  <a:cubicBezTo>
                    <a:pt x="15" y="357"/>
                    <a:pt x="32" y="368"/>
                    <a:pt x="48" y="378"/>
                  </a:cubicBezTo>
                  <a:cubicBezTo>
                    <a:pt x="64" y="388"/>
                    <a:pt x="79" y="397"/>
                    <a:pt x="79" y="397"/>
                  </a:cubicBezTo>
                  <a:cubicBezTo>
                    <a:pt x="82" y="394"/>
                    <a:pt x="82" y="394"/>
                    <a:pt x="82" y="394"/>
                  </a:cubicBezTo>
                  <a:cubicBezTo>
                    <a:pt x="83" y="390"/>
                    <a:pt x="83" y="390"/>
                    <a:pt x="83" y="390"/>
                  </a:cubicBezTo>
                  <a:cubicBezTo>
                    <a:pt x="83" y="390"/>
                    <a:pt x="66" y="382"/>
                    <a:pt x="49" y="374"/>
                  </a:cubicBezTo>
                  <a:cubicBezTo>
                    <a:pt x="40" y="370"/>
                    <a:pt x="31" y="366"/>
                    <a:pt x="24" y="363"/>
                  </a:cubicBezTo>
                  <a:cubicBezTo>
                    <a:pt x="20" y="361"/>
                    <a:pt x="17" y="360"/>
                    <a:pt x="14" y="359"/>
                  </a:cubicBezTo>
                  <a:cubicBezTo>
                    <a:pt x="13" y="358"/>
                    <a:pt x="12" y="358"/>
                    <a:pt x="11" y="358"/>
                  </a:cubicBezTo>
                  <a:cubicBezTo>
                    <a:pt x="11" y="358"/>
                    <a:pt x="10" y="357"/>
                    <a:pt x="10" y="357"/>
                  </a:cubicBezTo>
                  <a:cubicBezTo>
                    <a:pt x="9" y="357"/>
                    <a:pt x="9" y="357"/>
                    <a:pt x="8" y="357"/>
                  </a:cubicBezTo>
                  <a:cubicBezTo>
                    <a:pt x="8" y="357"/>
                    <a:pt x="7" y="357"/>
                    <a:pt x="7" y="357"/>
                  </a:cubicBezTo>
                  <a:cubicBezTo>
                    <a:pt x="6" y="357"/>
                    <a:pt x="6" y="358"/>
                    <a:pt x="5" y="358"/>
                  </a:cubicBezTo>
                  <a:cubicBezTo>
                    <a:pt x="5" y="358"/>
                    <a:pt x="5" y="359"/>
                    <a:pt x="4" y="359"/>
                  </a:cubicBezTo>
                  <a:cubicBezTo>
                    <a:pt x="4" y="360"/>
                    <a:pt x="3" y="361"/>
                    <a:pt x="4" y="363"/>
                  </a:cubicBezTo>
                  <a:cubicBezTo>
                    <a:pt x="4" y="364"/>
                    <a:pt x="5" y="365"/>
                    <a:pt x="6" y="365"/>
                  </a:cubicBezTo>
                  <a:cubicBezTo>
                    <a:pt x="6" y="365"/>
                    <a:pt x="10" y="368"/>
                    <a:pt x="17" y="372"/>
                  </a:cubicBezTo>
                  <a:cubicBezTo>
                    <a:pt x="27" y="379"/>
                    <a:pt x="43" y="388"/>
                    <a:pt x="56" y="396"/>
                  </a:cubicBezTo>
                  <a:cubicBezTo>
                    <a:pt x="62" y="400"/>
                    <a:pt x="68" y="404"/>
                    <a:pt x="72" y="406"/>
                  </a:cubicBezTo>
                  <a:cubicBezTo>
                    <a:pt x="74" y="408"/>
                    <a:pt x="76" y="409"/>
                    <a:pt x="77" y="409"/>
                  </a:cubicBezTo>
                  <a:cubicBezTo>
                    <a:pt x="77" y="410"/>
                    <a:pt x="78" y="410"/>
                    <a:pt x="78" y="410"/>
                  </a:cubicBezTo>
                  <a:cubicBezTo>
                    <a:pt x="78" y="410"/>
                    <a:pt x="78" y="410"/>
                    <a:pt x="78" y="410"/>
                  </a:cubicBezTo>
                  <a:cubicBezTo>
                    <a:pt x="79" y="409"/>
                    <a:pt x="79" y="409"/>
                    <a:pt x="79" y="409"/>
                  </a:cubicBezTo>
                  <a:cubicBezTo>
                    <a:pt x="78" y="410"/>
                    <a:pt x="78" y="410"/>
                    <a:pt x="78" y="410"/>
                  </a:cubicBezTo>
                  <a:cubicBezTo>
                    <a:pt x="78" y="410"/>
                    <a:pt x="78" y="410"/>
                    <a:pt x="78" y="410"/>
                  </a:cubicBezTo>
                  <a:cubicBezTo>
                    <a:pt x="79" y="409"/>
                    <a:pt x="79" y="409"/>
                    <a:pt x="79" y="409"/>
                  </a:cubicBezTo>
                  <a:cubicBezTo>
                    <a:pt x="78" y="410"/>
                    <a:pt x="78" y="410"/>
                    <a:pt x="78" y="410"/>
                  </a:cubicBezTo>
                  <a:cubicBezTo>
                    <a:pt x="81" y="407"/>
                    <a:pt x="81" y="407"/>
                    <a:pt x="81" y="407"/>
                  </a:cubicBezTo>
                  <a:cubicBezTo>
                    <a:pt x="77" y="410"/>
                    <a:pt x="77" y="410"/>
                    <a:pt x="77" y="410"/>
                  </a:cubicBezTo>
                  <a:cubicBezTo>
                    <a:pt x="78" y="410"/>
                    <a:pt x="78" y="410"/>
                    <a:pt x="78" y="410"/>
                  </a:cubicBezTo>
                  <a:cubicBezTo>
                    <a:pt x="81" y="407"/>
                    <a:pt x="81" y="407"/>
                    <a:pt x="81" y="407"/>
                  </a:cubicBezTo>
                  <a:cubicBezTo>
                    <a:pt x="77" y="410"/>
                    <a:pt x="77" y="410"/>
                    <a:pt x="77" y="410"/>
                  </a:cubicBezTo>
                  <a:cubicBezTo>
                    <a:pt x="81" y="407"/>
                    <a:pt x="81" y="407"/>
                    <a:pt x="81" y="407"/>
                  </a:cubicBezTo>
                  <a:cubicBezTo>
                    <a:pt x="77" y="409"/>
                    <a:pt x="77" y="409"/>
                    <a:pt x="77" y="409"/>
                  </a:cubicBezTo>
                  <a:cubicBezTo>
                    <a:pt x="77" y="410"/>
                    <a:pt x="77" y="410"/>
                    <a:pt x="77" y="410"/>
                  </a:cubicBezTo>
                  <a:cubicBezTo>
                    <a:pt x="81" y="407"/>
                    <a:pt x="81" y="407"/>
                    <a:pt x="81" y="407"/>
                  </a:cubicBezTo>
                  <a:cubicBezTo>
                    <a:pt x="77" y="409"/>
                    <a:pt x="77" y="409"/>
                    <a:pt x="77" y="409"/>
                  </a:cubicBezTo>
                  <a:cubicBezTo>
                    <a:pt x="81" y="407"/>
                    <a:pt x="81" y="407"/>
                    <a:pt x="81" y="407"/>
                  </a:cubicBezTo>
                  <a:cubicBezTo>
                    <a:pt x="77" y="407"/>
                    <a:pt x="77" y="407"/>
                    <a:pt x="77" y="407"/>
                  </a:cubicBezTo>
                  <a:cubicBezTo>
                    <a:pt x="77" y="408"/>
                    <a:pt x="77" y="409"/>
                    <a:pt x="77" y="409"/>
                  </a:cubicBezTo>
                  <a:cubicBezTo>
                    <a:pt x="81" y="407"/>
                    <a:pt x="81" y="407"/>
                    <a:pt x="81" y="407"/>
                  </a:cubicBezTo>
                  <a:cubicBezTo>
                    <a:pt x="77" y="407"/>
                    <a:pt x="77" y="407"/>
                    <a:pt x="77" y="407"/>
                  </a:cubicBezTo>
                  <a:cubicBezTo>
                    <a:pt x="81" y="407"/>
                    <a:pt x="81" y="407"/>
                    <a:pt x="81" y="407"/>
                  </a:cubicBezTo>
                  <a:cubicBezTo>
                    <a:pt x="77" y="405"/>
                    <a:pt x="77" y="405"/>
                    <a:pt x="77" y="405"/>
                  </a:cubicBezTo>
                  <a:cubicBezTo>
                    <a:pt x="77" y="406"/>
                    <a:pt x="77" y="407"/>
                    <a:pt x="77" y="407"/>
                  </a:cubicBezTo>
                  <a:cubicBezTo>
                    <a:pt x="81" y="407"/>
                    <a:pt x="81" y="407"/>
                    <a:pt x="81" y="407"/>
                  </a:cubicBezTo>
                  <a:cubicBezTo>
                    <a:pt x="77" y="405"/>
                    <a:pt x="77" y="405"/>
                    <a:pt x="77" y="405"/>
                  </a:cubicBezTo>
                  <a:cubicBezTo>
                    <a:pt x="81" y="407"/>
                    <a:pt x="81" y="407"/>
                    <a:pt x="81" y="407"/>
                  </a:cubicBezTo>
                  <a:cubicBezTo>
                    <a:pt x="83" y="403"/>
                    <a:pt x="83" y="403"/>
                    <a:pt x="83" y="403"/>
                  </a:cubicBezTo>
                  <a:cubicBezTo>
                    <a:pt x="6" y="373"/>
                    <a:pt x="6" y="373"/>
                    <a:pt x="6" y="373"/>
                  </a:cubicBezTo>
                  <a:cubicBezTo>
                    <a:pt x="4" y="372"/>
                    <a:pt x="2" y="373"/>
                    <a:pt x="1" y="374"/>
                  </a:cubicBezTo>
                  <a:cubicBezTo>
                    <a:pt x="1" y="375"/>
                    <a:pt x="0" y="376"/>
                    <a:pt x="0" y="377"/>
                  </a:cubicBezTo>
                  <a:cubicBezTo>
                    <a:pt x="0" y="378"/>
                    <a:pt x="1" y="378"/>
                    <a:pt x="1" y="379"/>
                  </a:cubicBezTo>
                  <a:cubicBezTo>
                    <a:pt x="1" y="379"/>
                    <a:pt x="1" y="380"/>
                    <a:pt x="2" y="380"/>
                  </a:cubicBezTo>
                  <a:cubicBezTo>
                    <a:pt x="2" y="380"/>
                    <a:pt x="2" y="381"/>
                    <a:pt x="3" y="381"/>
                  </a:cubicBezTo>
                  <a:cubicBezTo>
                    <a:pt x="4" y="382"/>
                    <a:pt x="6" y="383"/>
                    <a:pt x="9" y="385"/>
                  </a:cubicBezTo>
                  <a:cubicBezTo>
                    <a:pt x="19" y="392"/>
                    <a:pt x="37" y="403"/>
                    <a:pt x="54" y="413"/>
                  </a:cubicBezTo>
                  <a:cubicBezTo>
                    <a:pt x="70" y="423"/>
                    <a:pt x="84" y="431"/>
                    <a:pt x="84" y="431"/>
                  </a:cubicBezTo>
                  <a:cubicBezTo>
                    <a:pt x="86" y="428"/>
                    <a:pt x="86" y="428"/>
                    <a:pt x="86" y="428"/>
                  </a:cubicBezTo>
                  <a:cubicBezTo>
                    <a:pt x="88" y="424"/>
                    <a:pt x="88" y="424"/>
                    <a:pt x="88" y="424"/>
                  </a:cubicBezTo>
                  <a:cubicBezTo>
                    <a:pt x="88" y="424"/>
                    <a:pt x="68" y="416"/>
                    <a:pt x="48" y="408"/>
                  </a:cubicBezTo>
                  <a:cubicBezTo>
                    <a:pt x="38" y="404"/>
                    <a:pt x="27" y="400"/>
                    <a:pt x="20" y="397"/>
                  </a:cubicBezTo>
                  <a:cubicBezTo>
                    <a:pt x="16" y="396"/>
                    <a:pt x="13" y="395"/>
                    <a:pt x="10" y="394"/>
                  </a:cubicBezTo>
                  <a:cubicBezTo>
                    <a:pt x="9" y="393"/>
                    <a:pt x="8" y="393"/>
                    <a:pt x="7" y="393"/>
                  </a:cubicBezTo>
                  <a:cubicBezTo>
                    <a:pt x="7" y="393"/>
                    <a:pt x="7" y="393"/>
                    <a:pt x="6" y="392"/>
                  </a:cubicBezTo>
                  <a:cubicBezTo>
                    <a:pt x="6" y="392"/>
                    <a:pt x="6" y="392"/>
                    <a:pt x="6" y="392"/>
                  </a:cubicBezTo>
                  <a:cubicBezTo>
                    <a:pt x="6" y="392"/>
                    <a:pt x="6" y="392"/>
                    <a:pt x="5" y="392"/>
                  </a:cubicBezTo>
                  <a:cubicBezTo>
                    <a:pt x="5" y="392"/>
                    <a:pt x="4" y="392"/>
                    <a:pt x="4" y="392"/>
                  </a:cubicBezTo>
                  <a:cubicBezTo>
                    <a:pt x="3" y="392"/>
                    <a:pt x="3" y="393"/>
                    <a:pt x="2" y="393"/>
                  </a:cubicBezTo>
                  <a:cubicBezTo>
                    <a:pt x="2" y="393"/>
                    <a:pt x="1" y="394"/>
                    <a:pt x="1" y="394"/>
                  </a:cubicBezTo>
                  <a:cubicBezTo>
                    <a:pt x="0" y="396"/>
                    <a:pt x="0" y="399"/>
                    <a:pt x="3" y="400"/>
                  </a:cubicBezTo>
                  <a:cubicBezTo>
                    <a:pt x="3" y="400"/>
                    <a:pt x="8" y="403"/>
                    <a:pt x="15" y="408"/>
                  </a:cubicBezTo>
                  <a:cubicBezTo>
                    <a:pt x="27" y="415"/>
                    <a:pt x="45" y="426"/>
                    <a:pt x="59" y="435"/>
                  </a:cubicBezTo>
                  <a:cubicBezTo>
                    <a:pt x="67" y="439"/>
                    <a:pt x="73" y="443"/>
                    <a:pt x="78" y="446"/>
                  </a:cubicBezTo>
                  <a:cubicBezTo>
                    <a:pt x="80" y="448"/>
                    <a:pt x="82" y="449"/>
                    <a:pt x="83" y="450"/>
                  </a:cubicBezTo>
                  <a:cubicBezTo>
                    <a:pt x="84" y="450"/>
                    <a:pt x="84" y="451"/>
                    <a:pt x="84" y="451"/>
                  </a:cubicBezTo>
                  <a:cubicBezTo>
                    <a:pt x="84" y="451"/>
                    <a:pt x="84" y="451"/>
                    <a:pt x="84" y="451"/>
                  </a:cubicBezTo>
                  <a:cubicBezTo>
                    <a:pt x="86" y="449"/>
                    <a:pt x="86" y="449"/>
                    <a:pt x="86" y="449"/>
                  </a:cubicBezTo>
                  <a:cubicBezTo>
                    <a:pt x="84" y="451"/>
                    <a:pt x="84" y="451"/>
                    <a:pt x="84" y="451"/>
                  </a:cubicBezTo>
                  <a:cubicBezTo>
                    <a:pt x="84" y="451"/>
                    <a:pt x="84" y="451"/>
                    <a:pt x="84" y="451"/>
                  </a:cubicBezTo>
                  <a:cubicBezTo>
                    <a:pt x="86" y="449"/>
                    <a:pt x="86" y="449"/>
                    <a:pt x="86" y="449"/>
                  </a:cubicBezTo>
                  <a:cubicBezTo>
                    <a:pt x="84" y="451"/>
                    <a:pt x="84" y="451"/>
                    <a:pt x="84" y="451"/>
                  </a:cubicBezTo>
                  <a:cubicBezTo>
                    <a:pt x="87" y="448"/>
                    <a:pt x="87" y="448"/>
                    <a:pt x="87" y="448"/>
                  </a:cubicBezTo>
                  <a:cubicBezTo>
                    <a:pt x="84" y="450"/>
                    <a:pt x="84" y="450"/>
                    <a:pt x="84" y="450"/>
                  </a:cubicBezTo>
                  <a:cubicBezTo>
                    <a:pt x="84" y="451"/>
                    <a:pt x="84" y="451"/>
                    <a:pt x="84" y="451"/>
                  </a:cubicBezTo>
                  <a:cubicBezTo>
                    <a:pt x="87" y="448"/>
                    <a:pt x="87" y="448"/>
                    <a:pt x="87" y="448"/>
                  </a:cubicBezTo>
                  <a:cubicBezTo>
                    <a:pt x="84" y="450"/>
                    <a:pt x="84" y="450"/>
                    <a:pt x="84" y="450"/>
                  </a:cubicBezTo>
                  <a:cubicBezTo>
                    <a:pt x="88" y="448"/>
                    <a:pt x="88" y="448"/>
                    <a:pt x="88" y="448"/>
                  </a:cubicBezTo>
                  <a:cubicBezTo>
                    <a:pt x="83" y="448"/>
                    <a:pt x="83" y="448"/>
                    <a:pt x="83" y="448"/>
                  </a:cubicBezTo>
                  <a:cubicBezTo>
                    <a:pt x="83" y="449"/>
                    <a:pt x="84" y="450"/>
                    <a:pt x="84" y="450"/>
                  </a:cubicBezTo>
                  <a:cubicBezTo>
                    <a:pt x="88" y="448"/>
                    <a:pt x="88" y="448"/>
                    <a:pt x="88" y="448"/>
                  </a:cubicBezTo>
                  <a:cubicBezTo>
                    <a:pt x="83" y="448"/>
                    <a:pt x="83" y="448"/>
                    <a:pt x="83" y="448"/>
                  </a:cubicBezTo>
                  <a:cubicBezTo>
                    <a:pt x="88" y="448"/>
                    <a:pt x="88" y="448"/>
                    <a:pt x="88" y="448"/>
                  </a:cubicBezTo>
                  <a:cubicBezTo>
                    <a:pt x="84" y="446"/>
                    <a:pt x="84" y="446"/>
                    <a:pt x="84" y="446"/>
                  </a:cubicBezTo>
                  <a:cubicBezTo>
                    <a:pt x="84" y="447"/>
                    <a:pt x="83" y="448"/>
                    <a:pt x="83" y="448"/>
                  </a:cubicBezTo>
                  <a:cubicBezTo>
                    <a:pt x="88" y="448"/>
                    <a:pt x="88" y="448"/>
                    <a:pt x="88" y="448"/>
                  </a:cubicBezTo>
                  <a:cubicBezTo>
                    <a:pt x="84" y="446"/>
                    <a:pt x="84" y="446"/>
                    <a:pt x="84" y="446"/>
                  </a:cubicBezTo>
                  <a:cubicBezTo>
                    <a:pt x="88" y="448"/>
                    <a:pt x="88" y="448"/>
                    <a:pt x="88" y="448"/>
                  </a:cubicBezTo>
                  <a:cubicBezTo>
                    <a:pt x="89" y="444"/>
                    <a:pt x="89" y="444"/>
                    <a:pt x="89" y="444"/>
                  </a:cubicBezTo>
                  <a:cubicBezTo>
                    <a:pt x="14" y="415"/>
                    <a:pt x="14" y="415"/>
                    <a:pt x="14" y="415"/>
                  </a:cubicBezTo>
                  <a:cubicBezTo>
                    <a:pt x="12" y="415"/>
                    <a:pt x="9" y="416"/>
                    <a:pt x="8" y="418"/>
                  </a:cubicBezTo>
                  <a:cubicBezTo>
                    <a:pt x="7" y="420"/>
                    <a:pt x="8" y="422"/>
                    <a:pt x="10" y="423"/>
                  </a:cubicBezTo>
                  <a:cubicBezTo>
                    <a:pt x="91" y="474"/>
                    <a:pt x="91" y="474"/>
                    <a:pt x="91" y="474"/>
                  </a:cubicBezTo>
                  <a:cubicBezTo>
                    <a:pt x="94" y="470"/>
                    <a:pt x="94" y="470"/>
                    <a:pt x="94" y="470"/>
                  </a:cubicBezTo>
                  <a:cubicBezTo>
                    <a:pt x="95" y="466"/>
                    <a:pt x="95" y="466"/>
                    <a:pt x="95" y="466"/>
                  </a:cubicBezTo>
                  <a:cubicBezTo>
                    <a:pt x="95" y="466"/>
                    <a:pt x="74" y="459"/>
                    <a:pt x="53" y="451"/>
                  </a:cubicBezTo>
                  <a:cubicBezTo>
                    <a:pt x="43" y="447"/>
                    <a:pt x="33" y="444"/>
                    <a:pt x="25" y="441"/>
                  </a:cubicBezTo>
                  <a:cubicBezTo>
                    <a:pt x="21" y="439"/>
                    <a:pt x="17" y="438"/>
                    <a:pt x="15" y="437"/>
                  </a:cubicBezTo>
                  <a:cubicBezTo>
                    <a:pt x="14" y="437"/>
                    <a:pt x="13" y="437"/>
                    <a:pt x="12" y="436"/>
                  </a:cubicBezTo>
                  <a:cubicBezTo>
                    <a:pt x="12" y="436"/>
                    <a:pt x="11" y="436"/>
                    <a:pt x="11" y="436"/>
                  </a:cubicBezTo>
                  <a:cubicBezTo>
                    <a:pt x="11" y="436"/>
                    <a:pt x="11" y="436"/>
                    <a:pt x="11" y="436"/>
                  </a:cubicBezTo>
                  <a:cubicBezTo>
                    <a:pt x="10" y="436"/>
                    <a:pt x="10" y="436"/>
                    <a:pt x="10" y="436"/>
                  </a:cubicBezTo>
                  <a:cubicBezTo>
                    <a:pt x="10" y="436"/>
                    <a:pt x="10" y="436"/>
                    <a:pt x="9" y="436"/>
                  </a:cubicBezTo>
                  <a:cubicBezTo>
                    <a:pt x="9" y="436"/>
                    <a:pt x="9" y="436"/>
                    <a:pt x="8" y="436"/>
                  </a:cubicBezTo>
                  <a:cubicBezTo>
                    <a:pt x="8" y="436"/>
                    <a:pt x="7" y="436"/>
                    <a:pt x="7" y="436"/>
                  </a:cubicBezTo>
                  <a:cubicBezTo>
                    <a:pt x="7" y="437"/>
                    <a:pt x="6" y="437"/>
                    <a:pt x="6" y="438"/>
                  </a:cubicBezTo>
                  <a:cubicBezTo>
                    <a:pt x="5" y="439"/>
                    <a:pt x="5" y="440"/>
                    <a:pt x="5" y="441"/>
                  </a:cubicBezTo>
                  <a:cubicBezTo>
                    <a:pt x="6" y="442"/>
                    <a:pt x="6" y="443"/>
                    <a:pt x="7" y="444"/>
                  </a:cubicBezTo>
                  <a:cubicBezTo>
                    <a:pt x="7" y="444"/>
                    <a:pt x="9" y="445"/>
                    <a:pt x="11" y="446"/>
                  </a:cubicBezTo>
                  <a:cubicBezTo>
                    <a:pt x="21" y="452"/>
                    <a:pt x="44" y="465"/>
                    <a:pt x="65" y="478"/>
                  </a:cubicBezTo>
                  <a:cubicBezTo>
                    <a:pt x="75" y="485"/>
                    <a:pt x="85" y="491"/>
                    <a:pt x="92" y="495"/>
                  </a:cubicBezTo>
                  <a:cubicBezTo>
                    <a:pt x="96" y="498"/>
                    <a:pt x="99" y="500"/>
                    <a:pt x="101" y="501"/>
                  </a:cubicBezTo>
                  <a:cubicBezTo>
                    <a:pt x="102" y="502"/>
                    <a:pt x="102" y="502"/>
                    <a:pt x="103" y="503"/>
                  </a:cubicBezTo>
                  <a:cubicBezTo>
                    <a:pt x="103" y="503"/>
                    <a:pt x="103" y="503"/>
                    <a:pt x="103" y="503"/>
                  </a:cubicBezTo>
                  <a:cubicBezTo>
                    <a:pt x="103" y="503"/>
                    <a:pt x="103" y="503"/>
                    <a:pt x="103" y="503"/>
                  </a:cubicBezTo>
                  <a:cubicBezTo>
                    <a:pt x="104" y="502"/>
                    <a:pt x="104" y="502"/>
                    <a:pt x="104" y="502"/>
                  </a:cubicBezTo>
                  <a:cubicBezTo>
                    <a:pt x="103" y="503"/>
                    <a:pt x="103" y="503"/>
                    <a:pt x="103" y="503"/>
                  </a:cubicBezTo>
                  <a:cubicBezTo>
                    <a:pt x="103" y="503"/>
                    <a:pt x="103" y="503"/>
                    <a:pt x="103" y="503"/>
                  </a:cubicBezTo>
                  <a:cubicBezTo>
                    <a:pt x="104" y="502"/>
                    <a:pt x="104" y="502"/>
                    <a:pt x="104" y="502"/>
                  </a:cubicBezTo>
                  <a:cubicBezTo>
                    <a:pt x="103" y="503"/>
                    <a:pt x="103" y="503"/>
                    <a:pt x="103" y="503"/>
                  </a:cubicBezTo>
                  <a:cubicBezTo>
                    <a:pt x="106" y="501"/>
                    <a:pt x="106" y="501"/>
                    <a:pt x="106" y="501"/>
                  </a:cubicBezTo>
                  <a:cubicBezTo>
                    <a:pt x="102" y="501"/>
                    <a:pt x="102" y="501"/>
                    <a:pt x="102" y="501"/>
                  </a:cubicBezTo>
                  <a:cubicBezTo>
                    <a:pt x="102" y="502"/>
                    <a:pt x="103" y="502"/>
                    <a:pt x="103" y="503"/>
                  </a:cubicBezTo>
                  <a:cubicBezTo>
                    <a:pt x="106" y="501"/>
                    <a:pt x="106" y="501"/>
                    <a:pt x="106" y="501"/>
                  </a:cubicBezTo>
                  <a:cubicBezTo>
                    <a:pt x="102" y="501"/>
                    <a:pt x="102" y="501"/>
                    <a:pt x="102" y="501"/>
                  </a:cubicBezTo>
                  <a:cubicBezTo>
                    <a:pt x="106" y="501"/>
                    <a:pt x="106" y="501"/>
                    <a:pt x="106" y="501"/>
                  </a:cubicBezTo>
                  <a:cubicBezTo>
                    <a:pt x="103" y="498"/>
                    <a:pt x="103" y="498"/>
                    <a:pt x="103" y="498"/>
                  </a:cubicBezTo>
                  <a:cubicBezTo>
                    <a:pt x="102" y="499"/>
                    <a:pt x="102" y="500"/>
                    <a:pt x="102" y="501"/>
                  </a:cubicBezTo>
                  <a:cubicBezTo>
                    <a:pt x="106" y="501"/>
                    <a:pt x="106" y="501"/>
                    <a:pt x="106" y="501"/>
                  </a:cubicBezTo>
                  <a:cubicBezTo>
                    <a:pt x="103" y="498"/>
                    <a:pt x="103" y="498"/>
                    <a:pt x="103" y="498"/>
                  </a:cubicBezTo>
                  <a:cubicBezTo>
                    <a:pt x="103" y="498"/>
                    <a:pt x="103" y="498"/>
                    <a:pt x="103" y="498"/>
                  </a:cubicBezTo>
                  <a:cubicBezTo>
                    <a:pt x="106" y="500"/>
                    <a:pt x="106" y="500"/>
                    <a:pt x="106" y="500"/>
                  </a:cubicBezTo>
                  <a:cubicBezTo>
                    <a:pt x="105" y="497"/>
                    <a:pt x="105" y="497"/>
                    <a:pt x="105" y="497"/>
                  </a:cubicBezTo>
                  <a:cubicBezTo>
                    <a:pt x="104" y="497"/>
                    <a:pt x="103" y="497"/>
                    <a:pt x="103" y="498"/>
                  </a:cubicBezTo>
                  <a:cubicBezTo>
                    <a:pt x="106" y="500"/>
                    <a:pt x="106" y="500"/>
                    <a:pt x="106" y="500"/>
                  </a:cubicBezTo>
                  <a:cubicBezTo>
                    <a:pt x="105" y="497"/>
                    <a:pt x="105" y="497"/>
                    <a:pt x="105" y="497"/>
                  </a:cubicBezTo>
                  <a:cubicBezTo>
                    <a:pt x="106" y="500"/>
                    <a:pt x="106" y="500"/>
                    <a:pt x="106" y="500"/>
                  </a:cubicBezTo>
                  <a:cubicBezTo>
                    <a:pt x="106" y="496"/>
                    <a:pt x="106" y="496"/>
                    <a:pt x="106" y="496"/>
                  </a:cubicBezTo>
                  <a:cubicBezTo>
                    <a:pt x="106" y="496"/>
                    <a:pt x="105" y="496"/>
                    <a:pt x="105" y="497"/>
                  </a:cubicBezTo>
                  <a:cubicBezTo>
                    <a:pt x="106" y="500"/>
                    <a:pt x="106" y="500"/>
                    <a:pt x="106" y="500"/>
                  </a:cubicBezTo>
                  <a:cubicBezTo>
                    <a:pt x="106" y="496"/>
                    <a:pt x="106" y="496"/>
                    <a:pt x="106" y="496"/>
                  </a:cubicBezTo>
                  <a:cubicBezTo>
                    <a:pt x="106" y="498"/>
                    <a:pt x="106" y="498"/>
                    <a:pt x="106" y="498"/>
                  </a:cubicBezTo>
                  <a:cubicBezTo>
                    <a:pt x="106" y="496"/>
                    <a:pt x="106" y="496"/>
                    <a:pt x="106" y="496"/>
                  </a:cubicBezTo>
                  <a:cubicBezTo>
                    <a:pt x="106" y="496"/>
                    <a:pt x="106" y="496"/>
                    <a:pt x="106" y="496"/>
                  </a:cubicBezTo>
                  <a:cubicBezTo>
                    <a:pt x="106" y="498"/>
                    <a:pt x="106" y="498"/>
                    <a:pt x="106" y="498"/>
                  </a:cubicBezTo>
                  <a:cubicBezTo>
                    <a:pt x="106" y="496"/>
                    <a:pt x="106" y="496"/>
                    <a:pt x="106" y="496"/>
                  </a:cubicBezTo>
                  <a:cubicBezTo>
                    <a:pt x="106" y="496"/>
                    <a:pt x="106" y="496"/>
                    <a:pt x="106" y="496"/>
                  </a:cubicBezTo>
                  <a:cubicBezTo>
                    <a:pt x="105" y="496"/>
                    <a:pt x="103" y="495"/>
                    <a:pt x="100" y="494"/>
                  </a:cubicBezTo>
                  <a:cubicBezTo>
                    <a:pt x="90" y="490"/>
                    <a:pt x="70" y="479"/>
                    <a:pt x="52" y="470"/>
                  </a:cubicBezTo>
                  <a:cubicBezTo>
                    <a:pt x="44" y="466"/>
                    <a:pt x="36" y="462"/>
                    <a:pt x="29" y="459"/>
                  </a:cubicBezTo>
                  <a:cubicBezTo>
                    <a:pt x="26" y="457"/>
                    <a:pt x="24" y="456"/>
                    <a:pt x="22" y="455"/>
                  </a:cubicBezTo>
                  <a:cubicBezTo>
                    <a:pt x="21" y="455"/>
                    <a:pt x="20" y="454"/>
                    <a:pt x="19" y="454"/>
                  </a:cubicBezTo>
                  <a:cubicBezTo>
                    <a:pt x="19" y="454"/>
                    <a:pt x="18" y="454"/>
                    <a:pt x="18" y="454"/>
                  </a:cubicBezTo>
                  <a:cubicBezTo>
                    <a:pt x="18" y="453"/>
                    <a:pt x="17" y="453"/>
                    <a:pt x="16" y="453"/>
                  </a:cubicBezTo>
                  <a:cubicBezTo>
                    <a:pt x="16" y="453"/>
                    <a:pt x="16" y="453"/>
                    <a:pt x="15" y="454"/>
                  </a:cubicBezTo>
                  <a:cubicBezTo>
                    <a:pt x="14" y="454"/>
                    <a:pt x="13" y="454"/>
                    <a:pt x="13" y="455"/>
                  </a:cubicBezTo>
                  <a:cubicBezTo>
                    <a:pt x="16" y="458"/>
                    <a:pt x="16" y="458"/>
                    <a:pt x="16" y="458"/>
                  </a:cubicBezTo>
                  <a:cubicBezTo>
                    <a:pt x="13" y="455"/>
                    <a:pt x="13" y="455"/>
                    <a:pt x="13" y="455"/>
                  </a:cubicBezTo>
                  <a:cubicBezTo>
                    <a:pt x="12" y="456"/>
                    <a:pt x="12" y="457"/>
                    <a:pt x="12" y="458"/>
                  </a:cubicBezTo>
                  <a:cubicBezTo>
                    <a:pt x="12" y="459"/>
                    <a:pt x="12" y="459"/>
                    <a:pt x="13" y="460"/>
                  </a:cubicBezTo>
                  <a:cubicBezTo>
                    <a:pt x="13" y="461"/>
                    <a:pt x="13" y="461"/>
                    <a:pt x="14" y="461"/>
                  </a:cubicBezTo>
                  <a:cubicBezTo>
                    <a:pt x="14" y="461"/>
                    <a:pt x="14" y="462"/>
                    <a:pt x="15" y="462"/>
                  </a:cubicBezTo>
                  <a:cubicBezTo>
                    <a:pt x="16" y="463"/>
                    <a:pt x="18" y="464"/>
                    <a:pt x="22" y="466"/>
                  </a:cubicBezTo>
                  <a:cubicBezTo>
                    <a:pt x="33" y="474"/>
                    <a:pt x="56" y="487"/>
                    <a:pt x="76" y="499"/>
                  </a:cubicBezTo>
                  <a:cubicBezTo>
                    <a:pt x="86" y="505"/>
                    <a:pt x="95" y="510"/>
                    <a:pt x="101" y="514"/>
                  </a:cubicBezTo>
                  <a:cubicBezTo>
                    <a:pt x="105" y="516"/>
                    <a:pt x="107" y="518"/>
                    <a:pt x="109" y="520"/>
                  </a:cubicBezTo>
                  <a:cubicBezTo>
                    <a:pt x="110" y="520"/>
                    <a:pt x="111" y="521"/>
                    <a:pt x="111" y="521"/>
                  </a:cubicBezTo>
                  <a:cubicBezTo>
                    <a:pt x="111" y="521"/>
                    <a:pt x="111" y="521"/>
                    <a:pt x="111" y="521"/>
                  </a:cubicBezTo>
                  <a:cubicBezTo>
                    <a:pt x="111" y="521"/>
                    <a:pt x="111" y="521"/>
                    <a:pt x="111" y="521"/>
                  </a:cubicBezTo>
                  <a:cubicBezTo>
                    <a:pt x="113" y="520"/>
                    <a:pt x="113" y="520"/>
                    <a:pt x="113" y="520"/>
                  </a:cubicBezTo>
                  <a:cubicBezTo>
                    <a:pt x="111" y="521"/>
                    <a:pt x="111" y="521"/>
                    <a:pt x="111" y="521"/>
                  </a:cubicBezTo>
                  <a:cubicBezTo>
                    <a:pt x="111" y="521"/>
                    <a:pt x="111" y="521"/>
                    <a:pt x="111" y="521"/>
                  </a:cubicBezTo>
                  <a:cubicBezTo>
                    <a:pt x="113" y="520"/>
                    <a:pt x="113" y="520"/>
                    <a:pt x="113" y="520"/>
                  </a:cubicBezTo>
                  <a:cubicBezTo>
                    <a:pt x="111" y="521"/>
                    <a:pt x="111" y="521"/>
                    <a:pt x="111" y="521"/>
                  </a:cubicBezTo>
                  <a:cubicBezTo>
                    <a:pt x="114" y="519"/>
                    <a:pt x="114" y="519"/>
                    <a:pt x="114" y="519"/>
                  </a:cubicBezTo>
                  <a:cubicBezTo>
                    <a:pt x="110" y="519"/>
                    <a:pt x="110" y="519"/>
                    <a:pt x="110" y="519"/>
                  </a:cubicBezTo>
                  <a:cubicBezTo>
                    <a:pt x="110" y="520"/>
                    <a:pt x="111" y="521"/>
                    <a:pt x="111" y="521"/>
                  </a:cubicBezTo>
                  <a:cubicBezTo>
                    <a:pt x="114" y="519"/>
                    <a:pt x="114" y="519"/>
                    <a:pt x="114" y="519"/>
                  </a:cubicBezTo>
                  <a:cubicBezTo>
                    <a:pt x="110" y="519"/>
                    <a:pt x="110" y="519"/>
                    <a:pt x="110" y="519"/>
                  </a:cubicBezTo>
                  <a:cubicBezTo>
                    <a:pt x="114" y="519"/>
                    <a:pt x="114" y="519"/>
                    <a:pt x="114" y="519"/>
                  </a:cubicBezTo>
                  <a:cubicBezTo>
                    <a:pt x="111" y="517"/>
                    <a:pt x="111" y="517"/>
                    <a:pt x="111" y="517"/>
                  </a:cubicBezTo>
                  <a:cubicBezTo>
                    <a:pt x="110" y="517"/>
                    <a:pt x="110" y="518"/>
                    <a:pt x="110" y="519"/>
                  </a:cubicBezTo>
                  <a:cubicBezTo>
                    <a:pt x="114" y="519"/>
                    <a:pt x="114" y="519"/>
                    <a:pt x="114" y="519"/>
                  </a:cubicBezTo>
                  <a:cubicBezTo>
                    <a:pt x="111" y="517"/>
                    <a:pt x="111" y="517"/>
                    <a:pt x="111" y="517"/>
                  </a:cubicBezTo>
                  <a:cubicBezTo>
                    <a:pt x="114" y="519"/>
                    <a:pt x="114" y="519"/>
                    <a:pt x="114" y="519"/>
                  </a:cubicBezTo>
                  <a:cubicBezTo>
                    <a:pt x="116" y="515"/>
                    <a:pt x="116" y="515"/>
                    <a:pt x="116" y="515"/>
                  </a:cubicBezTo>
                  <a:cubicBezTo>
                    <a:pt x="22" y="474"/>
                    <a:pt x="22" y="474"/>
                    <a:pt x="22" y="474"/>
                  </a:cubicBezTo>
                  <a:cubicBezTo>
                    <a:pt x="19" y="473"/>
                    <a:pt x="17" y="474"/>
                    <a:pt x="16" y="476"/>
                  </a:cubicBezTo>
                  <a:cubicBezTo>
                    <a:pt x="15" y="478"/>
                    <a:pt x="16" y="480"/>
                    <a:pt x="18" y="481"/>
                  </a:cubicBezTo>
                  <a:cubicBezTo>
                    <a:pt x="18" y="481"/>
                    <a:pt x="19" y="483"/>
                    <a:pt x="22" y="484"/>
                  </a:cubicBezTo>
                  <a:cubicBezTo>
                    <a:pt x="33" y="491"/>
                    <a:pt x="59" y="507"/>
                    <a:pt x="83" y="522"/>
                  </a:cubicBezTo>
                  <a:cubicBezTo>
                    <a:pt x="94" y="529"/>
                    <a:pt x="106" y="536"/>
                    <a:pt x="114" y="541"/>
                  </a:cubicBezTo>
                  <a:cubicBezTo>
                    <a:pt x="118" y="544"/>
                    <a:pt x="121" y="546"/>
                    <a:pt x="124" y="548"/>
                  </a:cubicBezTo>
                  <a:cubicBezTo>
                    <a:pt x="125" y="548"/>
                    <a:pt x="126" y="549"/>
                    <a:pt x="126" y="549"/>
                  </a:cubicBezTo>
                  <a:cubicBezTo>
                    <a:pt x="127" y="550"/>
                    <a:pt x="127" y="550"/>
                    <a:pt x="127" y="550"/>
                  </a:cubicBezTo>
                  <a:cubicBezTo>
                    <a:pt x="127" y="550"/>
                    <a:pt x="127" y="550"/>
                    <a:pt x="127" y="550"/>
                  </a:cubicBezTo>
                  <a:cubicBezTo>
                    <a:pt x="128" y="548"/>
                    <a:pt x="128" y="548"/>
                    <a:pt x="128" y="548"/>
                  </a:cubicBezTo>
                  <a:cubicBezTo>
                    <a:pt x="127" y="550"/>
                    <a:pt x="127" y="550"/>
                    <a:pt x="127" y="550"/>
                  </a:cubicBezTo>
                  <a:cubicBezTo>
                    <a:pt x="127" y="550"/>
                    <a:pt x="127" y="550"/>
                    <a:pt x="127" y="550"/>
                  </a:cubicBezTo>
                  <a:cubicBezTo>
                    <a:pt x="128" y="548"/>
                    <a:pt x="128" y="548"/>
                    <a:pt x="128" y="548"/>
                  </a:cubicBezTo>
                  <a:cubicBezTo>
                    <a:pt x="127" y="550"/>
                    <a:pt x="127" y="550"/>
                    <a:pt x="127" y="550"/>
                  </a:cubicBezTo>
                  <a:cubicBezTo>
                    <a:pt x="129" y="547"/>
                    <a:pt x="129" y="547"/>
                    <a:pt x="129" y="547"/>
                  </a:cubicBezTo>
                  <a:cubicBezTo>
                    <a:pt x="126" y="549"/>
                    <a:pt x="126" y="549"/>
                    <a:pt x="126" y="549"/>
                  </a:cubicBezTo>
                  <a:cubicBezTo>
                    <a:pt x="127" y="550"/>
                    <a:pt x="127" y="550"/>
                    <a:pt x="127" y="550"/>
                  </a:cubicBezTo>
                  <a:cubicBezTo>
                    <a:pt x="129" y="547"/>
                    <a:pt x="129" y="547"/>
                    <a:pt x="129" y="547"/>
                  </a:cubicBezTo>
                  <a:cubicBezTo>
                    <a:pt x="126" y="549"/>
                    <a:pt x="126" y="549"/>
                    <a:pt x="126" y="549"/>
                  </a:cubicBezTo>
                  <a:cubicBezTo>
                    <a:pt x="129" y="546"/>
                    <a:pt x="129" y="546"/>
                    <a:pt x="129" y="546"/>
                  </a:cubicBezTo>
                  <a:cubicBezTo>
                    <a:pt x="126" y="549"/>
                    <a:pt x="126" y="549"/>
                    <a:pt x="126" y="549"/>
                  </a:cubicBezTo>
                  <a:cubicBezTo>
                    <a:pt x="126" y="549"/>
                    <a:pt x="126" y="549"/>
                    <a:pt x="126" y="549"/>
                  </a:cubicBezTo>
                  <a:cubicBezTo>
                    <a:pt x="129" y="546"/>
                    <a:pt x="129" y="546"/>
                    <a:pt x="129" y="546"/>
                  </a:cubicBezTo>
                  <a:cubicBezTo>
                    <a:pt x="126" y="549"/>
                    <a:pt x="126" y="549"/>
                    <a:pt x="126" y="549"/>
                  </a:cubicBezTo>
                  <a:cubicBezTo>
                    <a:pt x="130" y="546"/>
                    <a:pt x="130" y="546"/>
                    <a:pt x="130" y="546"/>
                  </a:cubicBezTo>
                  <a:cubicBezTo>
                    <a:pt x="125" y="546"/>
                    <a:pt x="125" y="546"/>
                    <a:pt x="125" y="546"/>
                  </a:cubicBezTo>
                  <a:cubicBezTo>
                    <a:pt x="125" y="548"/>
                    <a:pt x="126" y="548"/>
                    <a:pt x="126" y="549"/>
                  </a:cubicBezTo>
                  <a:cubicBezTo>
                    <a:pt x="130" y="546"/>
                    <a:pt x="130" y="546"/>
                    <a:pt x="130" y="546"/>
                  </a:cubicBezTo>
                  <a:cubicBezTo>
                    <a:pt x="125" y="546"/>
                    <a:pt x="125" y="546"/>
                    <a:pt x="125" y="546"/>
                  </a:cubicBezTo>
                  <a:cubicBezTo>
                    <a:pt x="130" y="546"/>
                    <a:pt x="130" y="546"/>
                    <a:pt x="130" y="546"/>
                  </a:cubicBezTo>
                  <a:cubicBezTo>
                    <a:pt x="126" y="544"/>
                    <a:pt x="126" y="544"/>
                    <a:pt x="126" y="544"/>
                  </a:cubicBezTo>
                  <a:cubicBezTo>
                    <a:pt x="129" y="546"/>
                    <a:pt x="129" y="546"/>
                    <a:pt x="129" y="546"/>
                  </a:cubicBezTo>
                  <a:cubicBezTo>
                    <a:pt x="127" y="543"/>
                    <a:pt x="127" y="543"/>
                    <a:pt x="127" y="543"/>
                  </a:cubicBezTo>
                  <a:cubicBezTo>
                    <a:pt x="127" y="543"/>
                    <a:pt x="126" y="543"/>
                    <a:pt x="126" y="544"/>
                  </a:cubicBezTo>
                  <a:cubicBezTo>
                    <a:pt x="129" y="546"/>
                    <a:pt x="129" y="546"/>
                    <a:pt x="129" y="546"/>
                  </a:cubicBezTo>
                  <a:cubicBezTo>
                    <a:pt x="127" y="543"/>
                    <a:pt x="127" y="543"/>
                    <a:pt x="127" y="543"/>
                  </a:cubicBezTo>
                  <a:cubicBezTo>
                    <a:pt x="129" y="546"/>
                    <a:pt x="129" y="546"/>
                    <a:pt x="129" y="546"/>
                  </a:cubicBezTo>
                  <a:cubicBezTo>
                    <a:pt x="129" y="542"/>
                    <a:pt x="129" y="542"/>
                    <a:pt x="129" y="542"/>
                  </a:cubicBezTo>
                  <a:cubicBezTo>
                    <a:pt x="128" y="542"/>
                    <a:pt x="128" y="542"/>
                    <a:pt x="127" y="543"/>
                  </a:cubicBezTo>
                  <a:cubicBezTo>
                    <a:pt x="129" y="546"/>
                    <a:pt x="129" y="546"/>
                    <a:pt x="129" y="546"/>
                  </a:cubicBezTo>
                  <a:cubicBezTo>
                    <a:pt x="129" y="542"/>
                    <a:pt x="129" y="542"/>
                    <a:pt x="129" y="542"/>
                  </a:cubicBezTo>
                  <a:cubicBezTo>
                    <a:pt x="129" y="545"/>
                    <a:pt x="129" y="545"/>
                    <a:pt x="129" y="545"/>
                  </a:cubicBezTo>
                  <a:cubicBezTo>
                    <a:pt x="129" y="542"/>
                    <a:pt x="129" y="542"/>
                    <a:pt x="129" y="542"/>
                  </a:cubicBezTo>
                  <a:cubicBezTo>
                    <a:pt x="129" y="542"/>
                    <a:pt x="129" y="542"/>
                    <a:pt x="129" y="542"/>
                  </a:cubicBezTo>
                  <a:cubicBezTo>
                    <a:pt x="129" y="545"/>
                    <a:pt x="129" y="545"/>
                    <a:pt x="129" y="545"/>
                  </a:cubicBezTo>
                  <a:cubicBezTo>
                    <a:pt x="129" y="542"/>
                    <a:pt x="129" y="542"/>
                    <a:pt x="129" y="542"/>
                  </a:cubicBezTo>
                  <a:cubicBezTo>
                    <a:pt x="129" y="543"/>
                    <a:pt x="129" y="543"/>
                    <a:pt x="129" y="543"/>
                  </a:cubicBezTo>
                  <a:cubicBezTo>
                    <a:pt x="129" y="542"/>
                    <a:pt x="129" y="542"/>
                    <a:pt x="129" y="542"/>
                  </a:cubicBezTo>
                  <a:cubicBezTo>
                    <a:pt x="129" y="542"/>
                    <a:pt x="129" y="542"/>
                    <a:pt x="129" y="542"/>
                  </a:cubicBezTo>
                  <a:cubicBezTo>
                    <a:pt x="129" y="543"/>
                    <a:pt x="129" y="543"/>
                    <a:pt x="129" y="543"/>
                  </a:cubicBezTo>
                  <a:cubicBezTo>
                    <a:pt x="129" y="542"/>
                    <a:pt x="129" y="542"/>
                    <a:pt x="129" y="542"/>
                  </a:cubicBezTo>
                  <a:cubicBezTo>
                    <a:pt x="129" y="542"/>
                    <a:pt x="128" y="542"/>
                    <a:pt x="127" y="542"/>
                  </a:cubicBezTo>
                  <a:cubicBezTo>
                    <a:pt x="123" y="540"/>
                    <a:pt x="114" y="537"/>
                    <a:pt x="104" y="532"/>
                  </a:cubicBezTo>
                  <a:cubicBezTo>
                    <a:pt x="88" y="526"/>
                    <a:pt x="69" y="517"/>
                    <a:pt x="53" y="510"/>
                  </a:cubicBezTo>
                  <a:cubicBezTo>
                    <a:pt x="46" y="506"/>
                    <a:pt x="39" y="503"/>
                    <a:pt x="34" y="501"/>
                  </a:cubicBezTo>
                  <a:cubicBezTo>
                    <a:pt x="29" y="498"/>
                    <a:pt x="26" y="497"/>
                    <a:pt x="26" y="497"/>
                  </a:cubicBezTo>
                  <a:cubicBezTo>
                    <a:pt x="24" y="496"/>
                    <a:pt x="22" y="497"/>
                    <a:pt x="21" y="499"/>
                  </a:cubicBezTo>
                  <a:cubicBezTo>
                    <a:pt x="20" y="499"/>
                    <a:pt x="20" y="500"/>
                    <a:pt x="20" y="501"/>
                  </a:cubicBezTo>
                  <a:cubicBezTo>
                    <a:pt x="20" y="502"/>
                    <a:pt x="20" y="503"/>
                    <a:pt x="21" y="504"/>
                  </a:cubicBezTo>
                  <a:cubicBezTo>
                    <a:pt x="21" y="504"/>
                    <a:pt x="22" y="505"/>
                    <a:pt x="22" y="505"/>
                  </a:cubicBezTo>
                  <a:cubicBezTo>
                    <a:pt x="23" y="506"/>
                    <a:pt x="25" y="508"/>
                    <a:pt x="27" y="509"/>
                  </a:cubicBezTo>
                  <a:cubicBezTo>
                    <a:pt x="33" y="514"/>
                    <a:pt x="46" y="522"/>
                    <a:pt x="61" y="531"/>
                  </a:cubicBezTo>
                  <a:cubicBezTo>
                    <a:pt x="106" y="559"/>
                    <a:pt x="174" y="599"/>
                    <a:pt x="174" y="599"/>
                  </a:cubicBezTo>
                  <a:cubicBezTo>
                    <a:pt x="176" y="600"/>
                    <a:pt x="178" y="600"/>
                    <a:pt x="180" y="598"/>
                  </a:cubicBezTo>
                  <a:cubicBezTo>
                    <a:pt x="181" y="596"/>
                    <a:pt x="180" y="593"/>
                    <a:pt x="178" y="5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99" name="Freeform 131">
              <a:extLst>
                <a:ext uri="{FF2B5EF4-FFF2-40B4-BE49-F238E27FC236}">
                  <a16:creationId xmlns:a16="http://schemas.microsoft.com/office/drawing/2014/main" id="{27202EB9-DDFE-4526-B618-DD5B93E02BB5}"/>
                </a:ext>
              </a:extLst>
            </p:cNvPr>
            <p:cNvSpPr>
              <a:spLocks/>
            </p:cNvSpPr>
            <p:nvPr/>
          </p:nvSpPr>
          <p:spPr bwMode="auto">
            <a:xfrm>
              <a:off x="3475174" y="2925873"/>
              <a:ext cx="728663" cy="322263"/>
            </a:xfrm>
            <a:custGeom>
              <a:avLst/>
              <a:gdLst>
                <a:gd name="T0" fmla="*/ 173 w 464"/>
                <a:gd name="T1" fmla="*/ 158 h 205"/>
                <a:gd name="T2" fmla="*/ 54 w 464"/>
                <a:gd name="T3" fmla="*/ 86 h 205"/>
                <a:gd name="T4" fmla="*/ 54 w 464"/>
                <a:gd name="T5" fmla="*/ 90 h 205"/>
                <a:gd name="T6" fmla="*/ 51 w 464"/>
                <a:gd name="T7" fmla="*/ 91 h 205"/>
                <a:gd name="T8" fmla="*/ 254 w 464"/>
                <a:gd name="T9" fmla="*/ 203 h 205"/>
                <a:gd name="T10" fmla="*/ 295 w 464"/>
                <a:gd name="T11" fmla="*/ 203 h 205"/>
                <a:gd name="T12" fmla="*/ 16 w 464"/>
                <a:gd name="T13" fmla="*/ 23 h 205"/>
                <a:gd name="T14" fmla="*/ 16 w 464"/>
                <a:gd name="T15" fmla="*/ 24 h 205"/>
                <a:gd name="T16" fmla="*/ 12 w 464"/>
                <a:gd name="T17" fmla="*/ 26 h 205"/>
                <a:gd name="T18" fmla="*/ 7 w 464"/>
                <a:gd name="T19" fmla="*/ 1 h 205"/>
                <a:gd name="T20" fmla="*/ 213 w 464"/>
                <a:gd name="T21" fmla="*/ 117 h 205"/>
                <a:gd name="T22" fmla="*/ 211 w 464"/>
                <a:gd name="T23" fmla="*/ 121 h 205"/>
                <a:gd name="T24" fmla="*/ 211 w 464"/>
                <a:gd name="T25" fmla="*/ 125 h 205"/>
                <a:gd name="T26" fmla="*/ 266 w 464"/>
                <a:gd name="T27" fmla="*/ 137 h 205"/>
                <a:gd name="T28" fmla="*/ 265 w 464"/>
                <a:gd name="T29" fmla="*/ 141 h 205"/>
                <a:gd name="T30" fmla="*/ 347 w 464"/>
                <a:gd name="T31" fmla="*/ 182 h 205"/>
                <a:gd name="T32" fmla="*/ 293 w 464"/>
                <a:gd name="T33" fmla="*/ 138 h 205"/>
                <a:gd name="T34" fmla="*/ 294 w 464"/>
                <a:gd name="T35" fmla="*/ 142 h 205"/>
                <a:gd name="T36" fmla="*/ 293 w 464"/>
                <a:gd name="T37" fmla="*/ 143 h 205"/>
                <a:gd name="T38" fmla="*/ 332 w 464"/>
                <a:gd name="T39" fmla="*/ 138 h 205"/>
                <a:gd name="T40" fmla="*/ 328 w 464"/>
                <a:gd name="T41" fmla="*/ 139 h 205"/>
                <a:gd name="T42" fmla="*/ 433 w 464"/>
                <a:gd name="T43" fmla="*/ 179 h 205"/>
                <a:gd name="T44" fmla="*/ 361 w 464"/>
                <a:gd name="T45" fmla="*/ 135 h 205"/>
                <a:gd name="T46" fmla="*/ 358 w 464"/>
                <a:gd name="T47" fmla="*/ 138 h 205"/>
                <a:gd name="T48" fmla="*/ 360 w 464"/>
                <a:gd name="T49" fmla="*/ 141 h 205"/>
                <a:gd name="T50" fmla="*/ 358 w 464"/>
                <a:gd name="T51" fmla="*/ 140 h 205"/>
                <a:gd name="T52" fmla="*/ 453 w 464"/>
                <a:gd name="T53" fmla="*/ 175 h 205"/>
                <a:gd name="T54" fmla="*/ 380 w 464"/>
                <a:gd name="T55" fmla="*/ 133 h 205"/>
                <a:gd name="T56" fmla="*/ 382 w 464"/>
                <a:gd name="T57" fmla="*/ 136 h 205"/>
                <a:gd name="T58" fmla="*/ 462 w 464"/>
                <a:gd name="T59" fmla="*/ 167 h 205"/>
                <a:gd name="T60" fmla="*/ 392 w 464"/>
                <a:gd name="T61" fmla="*/ 130 h 205"/>
                <a:gd name="T62" fmla="*/ 457 w 464"/>
                <a:gd name="T63" fmla="*/ 154 h 205"/>
                <a:gd name="T64" fmla="*/ 435 w 464"/>
                <a:gd name="T65" fmla="*/ 115 h 205"/>
                <a:gd name="T66" fmla="*/ 457 w 464"/>
                <a:gd name="T67" fmla="*/ 149 h 205"/>
                <a:gd name="T68" fmla="*/ 457 w 464"/>
                <a:gd name="T69" fmla="*/ 145 h 205"/>
                <a:gd name="T70" fmla="*/ 418 w 464"/>
                <a:gd name="T71" fmla="*/ 133 h 205"/>
                <a:gd name="T72" fmla="*/ 436 w 464"/>
                <a:gd name="T73" fmla="*/ 160 h 205"/>
                <a:gd name="T74" fmla="*/ 456 w 464"/>
                <a:gd name="T75" fmla="*/ 173 h 205"/>
                <a:gd name="T76" fmla="*/ 455 w 464"/>
                <a:gd name="T77" fmla="*/ 171 h 205"/>
                <a:gd name="T78" fmla="*/ 395 w 464"/>
                <a:gd name="T79" fmla="*/ 150 h 205"/>
                <a:gd name="T80" fmla="*/ 356 w 464"/>
                <a:gd name="T81" fmla="*/ 134 h 205"/>
                <a:gd name="T82" fmla="*/ 329 w 464"/>
                <a:gd name="T83" fmla="*/ 135 h 205"/>
                <a:gd name="T84" fmla="*/ 315 w 464"/>
                <a:gd name="T85" fmla="*/ 142 h 205"/>
                <a:gd name="T86" fmla="*/ 378 w 464"/>
                <a:gd name="T87" fmla="*/ 191 h 205"/>
                <a:gd name="T88" fmla="*/ 381 w 464"/>
                <a:gd name="T89" fmla="*/ 193 h 205"/>
                <a:gd name="T90" fmla="*/ 355 w 464"/>
                <a:gd name="T91" fmla="*/ 177 h 205"/>
                <a:gd name="T92" fmla="*/ 362 w 464"/>
                <a:gd name="T93" fmla="*/ 202 h 205"/>
                <a:gd name="T94" fmla="*/ 207 w 464"/>
                <a:gd name="T95" fmla="*/ 121 h 205"/>
                <a:gd name="T96" fmla="*/ 333 w 464"/>
                <a:gd name="T97" fmla="*/ 201 h 205"/>
                <a:gd name="T98" fmla="*/ 336 w 464"/>
                <a:gd name="T99" fmla="*/ 199 h 205"/>
                <a:gd name="T100" fmla="*/ 1 w 464"/>
                <a:gd name="T101" fmla="*/ 3 h 205"/>
                <a:gd name="T102" fmla="*/ 310 w 464"/>
                <a:gd name="T103" fmla="*/ 199 h 205"/>
                <a:gd name="T104" fmla="*/ 310 w 464"/>
                <a:gd name="T105" fmla="*/ 198 h 205"/>
                <a:gd name="T106" fmla="*/ 10 w 464"/>
                <a:gd name="T107" fmla="*/ 30 h 205"/>
                <a:gd name="T108" fmla="*/ 254 w 464"/>
                <a:gd name="T109" fmla="*/ 197 h 205"/>
                <a:gd name="T110" fmla="*/ 257 w 464"/>
                <a:gd name="T111" fmla="*/ 199 h 205"/>
                <a:gd name="T112" fmla="*/ 255 w 464"/>
                <a:gd name="T113" fmla="*/ 194 h 205"/>
                <a:gd name="T114" fmla="*/ 46 w 464"/>
                <a:gd name="T115" fmla="*/ 88 h 205"/>
                <a:gd name="T116" fmla="*/ 210 w 464"/>
                <a:gd name="T117" fmla="*/ 190 h 205"/>
                <a:gd name="T118" fmla="*/ 208 w 464"/>
                <a:gd name="T119" fmla="*/ 186 h 205"/>
                <a:gd name="T120" fmla="*/ 152 w 464"/>
                <a:gd name="T121" fmla="*/ 16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4" h="205">
                  <a:moveTo>
                    <a:pt x="152" y="165"/>
                  </a:moveTo>
                  <a:cubicBezTo>
                    <a:pt x="98" y="131"/>
                    <a:pt x="98" y="131"/>
                    <a:pt x="98" y="131"/>
                  </a:cubicBezTo>
                  <a:cubicBezTo>
                    <a:pt x="95" y="134"/>
                    <a:pt x="95" y="134"/>
                    <a:pt x="95" y="134"/>
                  </a:cubicBezTo>
                  <a:cubicBezTo>
                    <a:pt x="94" y="138"/>
                    <a:pt x="94" y="138"/>
                    <a:pt x="94" y="138"/>
                  </a:cubicBezTo>
                  <a:cubicBezTo>
                    <a:pt x="210" y="193"/>
                    <a:pt x="210" y="193"/>
                    <a:pt x="210" y="193"/>
                  </a:cubicBezTo>
                  <a:cubicBezTo>
                    <a:pt x="212" y="193"/>
                    <a:pt x="214" y="193"/>
                    <a:pt x="216" y="191"/>
                  </a:cubicBezTo>
                  <a:cubicBezTo>
                    <a:pt x="216" y="190"/>
                    <a:pt x="216" y="189"/>
                    <a:pt x="216" y="189"/>
                  </a:cubicBezTo>
                  <a:cubicBezTo>
                    <a:pt x="216" y="187"/>
                    <a:pt x="216" y="186"/>
                    <a:pt x="215" y="186"/>
                  </a:cubicBezTo>
                  <a:cubicBezTo>
                    <a:pt x="215" y="185"/>
                    <a:pt x="214" y="185"/>
                    <a:pt x="214" y="184"/>
                  </a:cubicBezTo>
                  <a:cubicBezTo>
                    <a:pt x="213" y="183"/>
                    <a:pt x="211" y="182"/>
                    <a:pt x="209" y="181"/>
                  </a:cubicBezTo>
                  <a:cubicBezTo>
                    <a:pt x="202" y="176"/>
                    <a:pt x="189" y="168"/>
                    <a:pt x="173" y="158"/>
                  </a:cubicBezTo>
                  <a:cubicBezTo>
                    <a:pt x="149" y="143"/>
                    <a:pt x="119" y="126"/>
                    <a:pt x="95" y="111"/>
                  </a:cubicBezTo>
                  <a:cubicBezTo>
                    <a:pt x="83" y="104"/>
                    <a:pt x="72" y="98"/>
                    <a:pt x="65" y="93"/>
                  </a:cubicBezTo>
                  <a:cubicBezTo>
                    <a:pt x="61" y="90"/>
                    <a:pt x="58" y="88"/>
                    <a:pt x="56" y="87"/>
                  </a:cubicBezTo>
                  <a:cubicBezTo>
                    <a:pt x="55" y="86"/>
                    <a:pt x="54" y="86"/>
                    <a:pt x="54" y="85"/>
                  </a:cubicBezTo>
                  <a:cubicBezTo>
                    <a:pt x="54" y="85"/>
                    <a:pt x="54" y="85"/>
                    <a:pt x="54" y="85"/>
                  </a:cubicBezTo>
                  <a:cubicBezTo>
                    <a:pt x="54" y="85"/>
                    <a:pt x="54" y="85"/>
                    <a:pt x="54" y="85"/>
                  </a:cubicBezTo>
                  <a:cubicBezTo>
                    <a:pt x="52" y="87"/>
                    <a:pt x="52" y="87"/>
                    <a:pt x="52" y="87"/>
                  </a:cubicBezTo>
                  <a:cubicBezTo>
                    <a:pt x="54" y="86"/>
                    <a:pt x="54" y="86"/>
                    <a:pt x="54" y="86"/>
                  </a:cubicBezTo>
                  <a:cubicBezTo>
                    <a:pt x="54" y="85"/>
                    <a:pt x="54" y="85"/>
                    <a:pt x="54" y="85"/>
                  </a:cubicBezTo>
                  <a:cubicBezTo>
                    <a:pt x="52" y="87"/>
                    <a:pt x="52" y="87"/>
                    <a:pt x="52" y="87"/>
                  </a:cubicBezTo>
                  <a:cubicBezTo>
                    <a:pt x="54" y="86"/>
                    <a:pt x="54" y="86"/>
                    <a:pt x="54" y="86"/>
                  </a:cubicBezTo>
                  <a:cubicBezTo>
                    <a:pt x="51" y="88"/>
                    <a:pt x="51" y="88"/>
                    <a:pt x="51" y="88"/>
                  </a:cubicBezTo>
                  <a:cubicBezTo>
                    <a:pt x="55" y="88"/>
                    <a:pt x="55" y="88"/>
                    <a:pt x="55" y="88"/>
                  </a:cubicBezTo>
                  <a:cubicBezTo>
                    <a:pt x="55" y="87"/>
                    <a:pt x="54" y="86"/>
                    <a:pt x="54" y="86"/>
                  </a:cubicBezTo>
                  <a:cubicBezTo>
                    <a:pt x="51" y="88"/>
                    <a:pt x="51" y="88"/>
                    <a:pt x="51" y="88"/>
                  </a:cubicBezTo>
                  <a:cubicBezTo>
                    <a:pt x="55" y="88"/>
                    <a:pt x="55" y="88"/>
                    <a:pt x="55" y="88"/>
                  </a:cubicBezTo>
                  <a:cubicBezTo>
                    <a:pt x="50" y="88"/>
                    <a:pt x="50" y="88"/>
                    <a:pt x="50" y="88"/>
                  </a:cubicBezTo>
                  <a:cubicBezTo>
                    <a:pt x="54" y="90"/>
                    <a:pt x="54" y="90"/>
                    <a:pt x="54" y="90"/>
                  </a:cubicBezTo>
                  <a:cubicBezTo>
                    <a:pt x="54" y="89"/>
                    <a:pt x="55" y="88"/>
                    <a:pt x="55" y="88"/>
                  </a:cubicBezTo>
                  <a:cubicBezTo>
                    <a:pt x="50" y="88"/>
                    <a:pt x="50" y="88"/>
                    <a:pt x="50" y="88"/>
                  </a:cubicBezTo>
                  <a:cubicBezTo>
                    <a:pt x="54" y="90"/>
                    <a:pt x="54" y="90"/>
                    <a:pt x="54" y="90"/>
                  </a:cubicBezTo>
                  <a:cubicBezTo>
                    <a:pt x="54" y="90"/>
                    <a:pt x="54" y="90"/>
                    <a:pt x="54" y="90"/>
                  </a:cubicBezTo>
                  <a:cubicBezTo>
                    <a:pt x="51" y="88"/>
                    <a:pt x="51" y="88"/>
                    <a:pt x="51" y="88"/>
                  </a:cubicBezTo>
                  <a:cubicBezTo>
                    <a:pt x="52" y="92"/>
                    <a:pt x="52" y="92"/>
                    <a:pt x="52" y="92"/>
                  </a:cubicBezTo>
                  <a:cubicBezTo>
                    <a:pt x="53" y="91"/>
                    <a:pt x="53" y="91"/>
                    <a:pt x="54" y="90"/>
                  </a:cubicBezTo>
                  <a:cubicBezTo>
                    <a:pt x="51" y="88"/>
                    <a:pt x="51" y="88"/>
                    <a:pt x="51" y="88"/>
                  </a:cubicBezTo>
                  <a:cubicBezTo>
                    <a:pt x="52" y="92"/>
                    <a:pt x="52" y="92"/>
                    <a:pt x="52" y="92"/>
                  </a:cubicBezTo>
                  <a:cubicBezTo>
                    <a:pt x="51" y="89"/>
                    <a:pt x="51" y="89"/>
                    <a:pt x="51" y="89"/>
                  </a:cubicBezTo>
                  <a:cubicBezTo>
                    <a:pt x="51" y="92"/>
                    <a:pt x="51" y="92"/>
                    <a:pt x="51" y="92"/>
                  </a:cubicBezTo>
                  <a:cubicBezTo>
                    <a:pt x="51" y="92"/>
                    <a:pt x="52" y="92"/>
                    <a:pt x="52" y="92"/>
                  </a:cubicBezTo>
                  <a:cubicBezTo>
                    <a:pt x="51" y="89"/>
                    <a:pt x="51" y="89"/>
                    <a:pt x="51" y="89"/>
                  </a:cubicBezTo>
                  <a:cubicBezTo>
                    <a:pt x="51" y="92"/>
                    <a:pt x="51" y="92"/>
                    <a:pt x="51" y="92"/>
                  </a:cubicBezTo>
                  <a:cubicBezTo>
                    <a:pt x="51" y="91"/>
                    <a:pt x="51" y="91"/>
                    <a:pt x="51" y="91"/>
                  </a:cubicBezTo>
                  <a:cubicBezTo>
                    <a:pt x="51" y="92"/>
                    <a:pt x="51" y="92"/>
                    <a:pt x="51" y="92"/>
                  </a:cubicBezTo>
                  <a:cubicBezTo>
                    <a:pt x="51" y="92"/>
                    <a:pt x="51" y="92"/>
                    <a:pt x="51" y="92"/>
                  </a:cubicBezTo>
                  <a:cubicBezTo>
                    <a:pt x="51" y="91"/>
                    <a:pt x="51" y="91"/>
                    <a:pt x="51" y="91"/>
                  </a:cubicBezTo>
                  <a:cubicBezTo>
                    <a:pt x="51" y="92"/>
                    <a:pt x="51" y="92"/>
                    <a:pt x="51" y="92"/>
                  </a:cubicBezTo>
                  <a:cubicBezTo>
                    <a:pt x="51" y="92"/>
                    <a:pt x="52" y="92"/>
                    <a:pt x="52" y="92"/>
                  </a:cubicBezTo>
                  <a:cubicBezTo>
                    <a:pt x="55" y="93"/>
                    <a:pt x="61" y="95"/>
                    <a:pt x="68" y="99"/>
                  </a:cubicBezTo>
                  <a:cubicBezTo>
                    <a:pt x="93" y="111"/>
                    <a:pt x="140" y="138"/>
                    <a:pt x="180" y="160"/>
                  </a:cubicBezTo>
                  <a:cubicBezTo>
                    <a:pt x="200" y="172"/>
                    <a:pt x="219" y="183"/>
                    <a:pt x="232" y="190"/>
                  </a:cubicBezTo>
                  <a:cubicBezTo>
                    <a:pt x="239" y="194"/>
                    <a:pt x="245" y="198"/>
                    <a:pt x="248" y="200"/>
                  </a:cubicBezTo>
                  <a:cubicBezTo>
                    <a:pt x="250" y="201"/>
                    <a:pt x="252" y="202"/>
                    <a:pt x="253" y="202"/>
                  </a:cubicBezTo>
                  <a:cubicBezTo>
                    <a:pt x="254" y="203"/>
                    <a:pt x="254" y="203"/>
                    <a:pt x="254" y="203"/>
                  </a:cubicBezTo>
                  <a:cubicBezTo>
                    <a:pt x="255" y="203"/>
                    <a:pt x="255" y="203"/>
                    <a:pt x="255" y="203"/>
                  </a:cubicBezTo>
                  <a:cubicBezTo>
                    <a:pt x="255" y="204"/>
                    <a:pt x="255" y="204"/>
                    <a:pt x="255" y="204"/>
                  </a:cubicBezTo>
                  <a:cubicBezTo>
                    <a:pt x="256" y="204"/>
                    <a:pt x="256" y="204"/>
                    <a:pt x="256" y="204"/>
                  </a:cubicBezTo>
                  <a:cubicBezTo>
                    <a:pt x="256" y="204"/>
                    <a:pt x="256" y="204"/>
                    <a:pt x="257" y="204"/>
                  </a:cubicBezTo>
                  <a:cubicBezTo>
                    <a:pt x="257" y="204"/>
                    <a:pt x="258" y="204"/>
                    <a:pt x="258" y="204"/>
                  </a:cubicBezTo>
                  <a:cubicBezTo>
                    <a:pt x="259" y="203"/>
                    <a:pt x="259" y="203"/>
                    <a:pt x="260" y="202"/>
                  </a:cubicBezTo>
                  <a:cubicBezTo>
                    <a:pt x="261" y="201"/>
                    <a:pt x="261" y="200"/>
                    <a:pt x="261" y="199"/>
                  </a:cubicBezTo>
                  <a:cubicBezTo>
                    <a:pt x="261" y="198"/>
                    <a:pt x="260" y="197"/>
                    <a:pt x="259" y="196"/>
                  </a:cubicBezTo>
                  <a:cubicBezTo>
                    <a:pt x="155" y="131"/>
                    <a:pt x="155" y="131"/>
                    <a:pt x="155" y="131"/>
                  </a:cubicBezTo>
                  <a:cubicBezTo>
                    <a:pt x="290" y="204"/>
                    <a:pt x="290" y="204"/>
                    <a:pt x="290" y="204"/>
                  </a:cubicBezTo>
                  <a:cubicBezTo>
                    <a:pt x="292" y="205"/>
                    <a:pt x="294" y="205"/>
                    <a:pt x="295" y="203"/>
                  </a:cubicBezTo>
                  <a:cubicBezTo>
                    <a:pt x="296" y="201"/>
                    <a:pt x="296" y="198"/>
                    <a:pt x="294" y="197"/>
                  </a:cubicBezTo>
                  <a:cubicBezTo>
                    <a:pt x="294" y="197"/>
                    <a:pt x="289" y="194"/>
                    <a:pt x="282" y="189"/>
                  </a:cubicBezTo>
                  <a:cubicBezTo>
                    <a:pt x="255" y="173"/>
                    <a:pt x="188" y="132"/>
                    <a:pt x="128" y="94"/>
                  </a:cubicBezTo>
                  <a:cubicBezTo>
                    <a:pt x="98" y="76"/>
                    <a:pt x="70" y="58"/>
                    <a:pt x="49" y="45"/>
                  </a:cubicBezTo>
                  <a:cubicBezTo>
                    <a:pt x="39" y="38"/>
                    <a:pt x="30" y="33"/>
                    <a:pt x="24" y="29"/>
                  </a:cubicBezTo>
                  <a:cubicBezTo>
                    <a:pt x="21" y="27"/>
                    <a:pt x="19" y="25"/>
                    <a:pt x="17" y="24"/>
                  </a:cubicBezTo>
                  <a:cubicBezTo>
                    <a:pt x="17" y="24"/>
                    <a:pt x="16" y="24"/>
                    <a:pt x="16" y="23"/>
                  </a:cubicBezTo>
                  <a:cubicBezTo>
                    <a:pt x="16" y="23"/>
                    <a:pt x="16" y="23"/>
                    <a:pt x="16" y="23"/>
                  </a:cubicBezTo>
                  <a:cubicBezTo>
                    <a:pt x="16" y="23"/>
                    <a:pt x="16" y="23"/>
                    <a:pt x="16" y="23"/>
                  </a:cubicBezTo>
                  <a:cubicBezTo>
                    <a:pt x="14" y="25"/>
                    <a:pt x="14" y="25"/>
                    <a:pt x="14" y="25"/>
                  </a:cubicBezTo>
                  <a:cubicBezTo>
                    <a:pt x="16" y="23"/>
                    <a:pt x="16" y="23"/>
                    <a:pt x="16" y="23"/>
                  </a:cubicBezTo>
                  <a:cubicBezTo>
                    <a:pt x="16" y="23"/>
                    <a:pt x="16" y="23"/>
                    <a:pt x="16" y="23"/>
                  </a:cubicBezTo>
                  <a:cubicBezTo>
                    <a:pt x="14" y="25"/>
                    <a:pt x="14" y="25"/>
                    <a:pt x="14" y="25"/>
                  </a:cubicBezTo>
                  <a:cubicBezTo>
                    <a:pt x="16" y="23"/>
                    <a:pt x="16" y="23"/>
                    <a:pt x="16" y="23"/>
                  </a:cubicBezTo>
                  <a:cubicBezTo>
                    <a:pt x="13" y="26"/>
                    <a:pt x="13" y="26"/>
                    <a:pt x="13" y="26"/>
                  </a:cubicBezTo>
                  <a:cubicBezTo>
                    <a:pt x="16" y="24"/>
                    <a:pt x="16" y="24"/>
                    <a:pt x="16" y="24"/>
                  </a:cubicBezTo>
                  <a:cubicBezTo>
                    <a:pt x="16" y="23"/>
                    <a:pt x="16" y="23"/>
                    <a:pt x="16" y="23"/>
                  </a:cubicBezTo>
                  <a:cubicBezTo>
                    <a:pt x="13" y="26"/>
                    <a:pt x="13" y="26"/>
                    <a:pt x="13" y="26"/>
                  </a:cubicBezTo>
                  <a:cubicBezTo>
                    <a:pt x="16" y="24"/>
                    <a:pt x="16" y="24"/>
                    <a:pt x="16" y="24"/>
                  </a:cubicBezTo>
                  <a:cubicBezTo>
                    <a:pt x="13" y="26"/>
                    <a:pt x="13" y="26"/>
                    <a:pt x="13" y="26"/>
                  </a:cubicBezTo>
                  <a:cubicBezTo>
                    <a:pt x="17" y="26"/>
                    <a:pt x="17" y="26"/>
                    <a:pt x="17" y="26"/>
                  </a:cubicBezTo>
                  <a:cubicBezTo>
                    <a:pt x="17" y="25"/>
                    <a:pt x="16" y="24"/>
                    <a:pt x="16" y="24"/>
                  </a:cubicBezTo>
                  <a:cubicBezTo>
                    <a:pt x="13" y="26"/>
                    <a:pt x="13" y="26"/>
                    <a:pt x="13" y="26"/>
                  </a:cubicBezTo>
                  <a:cubicBezTo>
                    <a:pt x="17" y="26"/>
                    <a:pt x="17" y="26"/>
                    <a:pt x="17" y="26"/>
                  </a:cubicBezTo>
                  <a:cubicBezTo>
                    <a:pt x="12" y="26"/>
                    <a:pt x="12" y="26"/>
                    <a:pt x="12" y="26"/>
                  </a:cubicBezTo>
                  <a:cubicBezTo>
                    <a:pt x="17" y="27"/>
                    <a:pt x="17" y="27"/>
                    <a:pt x="17" y="27"/>
                  </a:cubicBezTo>
                  <a:cubicBezTo>
                    <a:pt x="17" y="27"/>
                    <a:pt x="17" y="26"/>
                    <a:pt x="17" y="26"/>
                  </a:cubicBezTo>
                  <a:cubicBezTo>
                    <a:pt x="12" y="26"/>
                    <a:pt x="12" y="26"/>
                    <a:pt x="12" y="26"/>
                  </a:cubicBezTo>
                  <a:cubicBezTo>
                    <a:pt x="17" y="27"/>
                    <a:pt x="17" y="27"/>
                    <a:pt x="17" y="27"/>
                  </a:cubicBezTo>
                  <a:cubicBezTo>
                    <a:pt x="12" y="26"/>
                    <a:pt x="12" y="26"/>
                    <a:pt x="12" y="26"/>
                  </a:cubicBezTo>
                  <a:cubicBezTo>
                    <a:pt x="16" y="29"/>
                    <a:pt x="16" y="29"/>
                    <a:pt x="16" y="29"/>
                  </a:cubicBezTo>
                  <a:cubicBezTo>
                    <a:pt x="16" y="28"/>
                    <a:pt x="17" y="28"/>
                    <a:pt x="17" y="27"/>
                  </a:cubicBezTo>
                  <a:cubicBezTo>
                    <a:pt x="12" y="26"/>
                    <a:pt x="12" y="26"/>
                    <a:pt x="12" y="26"/>
                  </a:cubicBezTo>
                  <a:cubicBezTo>
                    <a:pt x="16" y="29"/>
                    <a:pt x="16" y="29"/>
                    <a:pt x="16" y="29"/>
                  </a:cubicBezTo>
                  <a:cubicBezTo>
                    <a:pt x="12" y="26"/>
                    <a:pt x="12" y="26"/>
                    <a:pt x="12" y="26"/>
                  </a:cubicBezTo>
                  <a:cubicBezTo>
                    <a:pt x="10" y="30"/>
                    <a:pt x="10" y="30"/>
                    <a:pt x="10" y="30"/>
                  </a:cubicBezTo>
                  <a:cubicBezTo>
                    <a:pt x="312" y="202"/>
                    <a:pt x="312" y="202"/>
                    <a:pt x="312" y="202"/>
                  </a:cubicBezTo>
                  <a:cubicBezTo>
                    <a:pt x="314" y="204"/>
                    <a:pt x="317" y="203"/>
                    <a:pt x="318" y="201"/>
                  </a:cubicBezTo>
                  <a:cubicBezTo>
                    <a:pt x="318" y="200"/>
                    <a:pt x="319" y="199"/>
                    <a:pt x="319" y="198"/>
                  </a:cubicBezTo>
                  <a:cubicBezTo>
                    <a:pt x="319" y="197"/>
                    <a:pt x="318" y="196"/>
                    <a:pt x="318" y="196"/>
                  </a:cubicBezTo>
                  <a:cubicBezTo>
                    <a:pt x="317" y="194"/>
                    <a:pt x="317" y="193"/>
                    <a:pt x="316" y="192"/>
                  </a:cubicBezTo>
                  <a:cubicBezTo>
                    <a:pt x="314" y="190"/>
                    <a:pt x="311" y="188"/>
                    <a:pt x="307" y="185"/>
                  </a:cubicBezTo>
                  <a:cubicBezTo>
                    <a:pt x="294" y="175"/>
                    <a:pt x="269" y="158"/>
                    <a:pt x="238" y="139"/>
                  </a:cubicBezTo>
                  <a:cubicBezTo>
                    <a:pt x="146" y="82"/>
                    <a:pt x="7" y="1"/>
                    <a:pt x="7" y="1"/>
                  </a:cubicBezTo>
                  <a:cubicBezTo>
                    <a:pt x="5" y="0"/>
                    <a:pt x="2" y="1"/>
                    <a:pt x="1" y="3"/>
                  </a:cubicBezTo>
                  <a:cubicBezTo>
                    <a:pt x="0" y="5"/>
                    <a:pt x="0" y="8"/>
                    <a:pt x="2" y="9"/>
                  </a:cubicBezTo>
                  <a:cubicBezTo>
                    <a:pt x="334" y="202"/>
                    <a:pt x="334" y="202"/>
                    <a:pt x="334" y="202"/>
                  </a:cubicBezTo>
                  <a:cubicBezTo>
                    <a:pt x="336" y="204"/>
                    <a:pt x="339" y="203"/>
                    <a:pt x="340" y="201"/>
                  </a:cubicBezTo>
                  <a:cubicBezTo>
                    <a:pt x="340" y="200"/>
                    <a:pt x="341" y="199"/>
                    <a:pt x="341" y="199"/>
                  </a:cubicBezTo>
                  <a:cubicBezTo>
                    <a:pt x="341" y="198"/>
                    <a:pt x="340" y="197"/>
                    <a:pt x="340" y="197"/>
                  </a:cubicBezTo>
                  <a:cubicBezTo>
                    <a:pt x="340" y="196"/>
                    <a:pt x="340" y="196"/>
                    <a:pt x="339" y="196"/>
                  </a:cubicBezTo>
                  <a:cubicBezTo>
                    <a:pt x="339" y="195"/>
                    <a:pt x="338" y="195"/>
                    <a:pt x="338" y="194"/>
                  </a:cubicBezTo>
                  <a:cubicBezTo>
                    <a:pt x="336" y="193"/>
                    <a:pt x="333" y="191"/>
                    <a:pt x="329" y="188"/>
                  </a:cubicBezTo>
                  <a:cubicBezTo>
                    <a:pt x="314" y="178"/>
                    <a:pt x="285" y="160"/>
                    <a:pt x="260" y="145"/>
                  </a:cubicBezTo>
                  <a:cubicBezTo>
                    <a:pt x="235" y="130"/>
                    <a:pt x="213" y="117"/>
                    <a:pt x="213" y="117"/>
                  </a:cubicBezTo>
                  <a:cubicBezTo>
                    <a:pt x="211" y="120"/>
                    <a:pt x="211" y="120"/>
                    <a:pt x="211" y="120"/>
                  </a:cubicBezTo>
                  <a:cubicBezTo>
                    <a:pt x="215" y="123"/>
                    <a:pt x="215" y="123"/>
                    <a:pt x="215" y="123"/>
                  </a:cubicBezTo>
                  <a:cubicBezTo>
                    <a:pt x="211" y="121"/>
                    <a:pt x="211" y="121"/>
                    <a:pt x="211" y="121"/>
                  </a:cubicBezTo>
                  <a:cubicBezTo>
                    <a:pt x="212" y="124"/>
                    <a:pt x="212" y="124"/>
                    <a:pt x="212" y="124"/>
                  </a:cubicBezTo>
                  <a:cubicBezTo>
                    <a:pt x="213" y="124"/>
                    <a:pt x="214" y="124"/>
                    <a:pt x="215" y="123"/>
                  </a:cubicBezTo>
                  <a:cubicBezTo>
                    <a:pt x="211" y="121"/>
                    <a:pt x="211" y="121"/>
                    <a:pt x="211" y="121"/>
                  </a:cubicBezTo>
                  <a:cubicBezTo>
                    <a:pt x="212" y="124"/>
                    <a:pt x="212" y="124"/>
                    <a:pt x="212" y="124"/>
                  </a:cubicBezTo>
                  <a:cubicBezTo>
                    <a:pt x="211" y="121"/>
                    <a:pt x="211" y="121"/>
                    <a:pt x="211" y="121"/>
                  </a:cubicBezTo>
                  <a:cubicBezTo>
                    <a:pt x="211" y="125"/>
                    <a:pt x="211" y="125"/>
                    <a:pt x="211" y="125"/>
                  </a:cubicBezTo>
                  <a:cubicBezTo>
                    <a:pt x="212" y="125"/>
                    <a:pt x="212" y="125"/>
                    <a:pt x="212" y="124"/>
                  </a:cubicBezTo>
                  <a:cubicBezTo>
                    <a:pt x="211" y="121"/>
                    <a:pt x="211" y="121"/>
                    <a:pt x="211" y="121"/>
                  </a:cubicBezTo>
                  <a:cubicBezTo>
                    <a:pt x="211" y="125"/>
                    <a:pt x="211" y="125"/>
                    <a:pt x="211" y="125"/>
                  </a:cubicBezTo>
                  <a:cubicBezTo>
                    <a:pt x="211" y="123"/>
                    <a:pt x="211" y="123"/>
                    <a:pt x="211" y="123"/>
                  </a:cubicBezTo>
                  <a:cubicBezTo>
                    <a:pt x="211" y="125"/>
                    <a:pt x="211" y="125"/>
                    <a:pt x="211" y="125"/>
                  </a:cubicBezTo>
                  <a:cubicBezTo>
                    <a:pt x="211" y="125"/>
                    <a:pt x="211" y="125"/>
                    <a:pt x="211" y="125"/>
                  </a:cubicBezTo>
                  <a:cubicBezTo>
                    <a:pt x="211" y="123"/>
                    <a:pt x="211" y="123"/>
                    <a:pt x="211" y="123"/>
                  </a:cubicBezTo>
                  <a:cubicBezTo>
                    <a:pt x="211" y="125"/>
                    <a:pt x="211" y="125"/>
                    <a:pt x="211" y="125"/>
                  </a:cubicBezTo>
                  <a:cubicBezTo>
                    <a:pt x="211" y="125"/>
                    <a:pt x="211" y="125"/>
                    <a:pt x="211" y="125"/>
                  </a:cubicBezTo>
                  <a:cubicBezTo>
                    <a:pt x="211" y="125"/>
                    <a:pt x="211" y="125"/>
                    <a:pt x="211" y="125"/>
                  </a:cubicBezTo>
                  <a:cubicBezTo>
                    <a:pt x="211" y="125"/>
                    <a:pt x="211" y="125"/>
                    <a:pt x="211" y="125"/>
                  </a:cubicBezTo>
                  <a:cubicBezTo>
                    <a:pt x="211" y="125"/>
                    <a:pt x="211" y="125"/>
                    <a:pt x="211" y="125"/>
                  </a:cubicBezTo>
                  <a:cubicBezTo>
                    <a:pt x="211" y="125"/>
                    <a:pt x="211" y="125"/>
                    <a:pt x="211" y="125"/>
                  </a:cubicBezTo>
                  <a:cubicBezTo>
                    <a:pt x="211" y="125"/>
                    <a:pt x="213" y="125"/>
                    <a:pt x="214" y="126"/>
                  </a:cubicBezTo>
                  <a:cubicBezTo>
                    <a:pt x="221" y="128"/>
                    <a:pt x="233" y="134"/>
                    <a:pt x="248" y="142"/>
                  </a:cubicBezTo>
                  <a:cubicBezTo>
                    <a:pt x="271" y="153"/>
                    <a:pt x="299" y="168"/>
                    <a:pt x="322" y="180"/>
                  </a:cubicBezTo>
                  <a:cubicBezTo>
                    <a:pt x="334" y="186"/>
                    <a:pt x="344" y="192"/>
                    <a:pt x="351" y="196"/>
                  </a:cubicBezTo>
                  <a:cubicBezTo>
                    <a:pt x="358" y="200"/>
                    <a:pt x="362" y="202"/>
                    <a:pt x="362" y="202"/>
                  </a:cubicBezTo>
                  <a:cubicBezTo>
                    <a:pt x="364" y="203"/>
                    <a:pt x="367" y="202"/>
                    <a:pt x="368" y="200"/>
                  </a:cubicBezTo>
                  <a:cubicBezTo>
                    <a:pt x="369" y="198"/>
                    <a:pt x="368" y="196"/>
                    <a:pt x="366" y="194"/>
                  </a:cubicBezTo>
                  <a:cubicBezTo>
                    <a:pt x="269" y="133"/>
                    <a:pt x="269" y="133"/>
                    <a:pt x="269" y="133"/>
                  </a:cubicBezTo>
                  <a:cubicBezTo>
                    <a:pt x="266" y="137"/>
                    <a:pt x="266" y="137"/>
                    <a:pt x="266" y="137"/>
                  </a:cubicBezTo>
                  <a:cubicBezTo>
                    <a:pt x="270" y="139"/>
                    <a:pt x="270" y="139"/>
                    <a:pt x="270" y="139"/>
                  </a:cubicBezTo>
                  <a:cubicBezTo>
                    <a:pt x="266" y="137"/>
                    <a:pt x="266" y="137"/>
                    <a:pt x="266" y="137"/>
                  </a:cubicBezTo>
                  <a:cubicBezTo>
                    <a:pt x="268" y="141"/>
                    <a:pt x="268" y="141"/>
                    <a:pt x="268" y="141"/>
                  </a:cubicBezTo>
                  <a:cubicBezTo>
                    <a:pt x="268" y="141"/>
                    <a:pt x="269" y="140"/>
                    <a:pt x="270" y="139"/>
                  </a:cubicBezTo>
                  <a:cubicBezTo>
                    <a:pt x="266" y="137"/>
                    <a:pt x="266" y="137"/>
                    <a:pt x="266" y="137"/>
                  </a:cubicBezTo>
                  <a:cubicBezTo>
                    <a:pt x="268" y="141"/>
                    <a:pt x="268" y="141"/>
                    <a:pt x="268" y="141"/>
                  </a:cubicBezTo>
                  <a:cubicBezTo>
                    <a:pt x="266" y="137"/>
                    <a:pt x="266" y="137"/>
                    <a:pt x="266" y="137"/>
                  </a:cubicBezTo>
                  <a:cubicBezTo>
                    <a:pt x="266" y="141"/>
                    <a:pt x="266" y="141"/>
                    <a:pt x="266" y="141"/>
                  </a:cubicBezTo>
                  <a:cubicBezTo>
                    <a:pt x="267" y="141"/>
                    <a:pt x="267" y="141"/>
                    <a:pt x="268" y="141"/>
                  </a:cubicBezTo>
                  <a:cubicBezTo>
                    <a:pt x="266" y="137"/>
                    <a:pt x="266" y="137"/>
                    <a:pt x="266" y="137"/>
                  </a:cubicBezTo>
                  <a:cubicBezTo>
                    <a:pt x="266" y="141"/>
                    <a:pt x="266" y="141"/>
                    <a:pt x="266" y="141"/>
                  </a:cubicBezTo>
                  <a:cubicBezTo>
                    <a:pt x="266" y="137"/>
                    <a:pt x="266" y="137"/>
                    <a:pt x="266" y="137"/>
                  </a:cubicBezTo>
                  <a:cubicBezTo>
                    <a:pt x="265" y="141"/>
                    <a:pt x="265" y="141"/>
                    <a:pt x="265" y="141"/>
                  </a:cubicBezTo>
                  <a:cubicBezTo>
                    <a:pt x="266" y="141"/>
                    <a:pt x="266" y="141"/>
                    <a:pt x="266" y="141"/>
                  </a:cubicBezTo>
                  <a:cubicBezTo>
                    <a:pt x="266" y="137"/>
                    <a:pt x="266" y="137"/>
                    <a:pt x="266" y="137"/>
                  </a:cubicBezTo>
                  <a:cubicBezTo>
                    <a:pt x="265" y="141"/>
                    <a:pt x="265" y="141"/>
                    <a:pt x="265" y="141"/>
                  </a:cubicBezTo>
                  <a:cubicBezTo>
                    <a:pt x="266" y="139"/>
                    <a:pt x="266" y="139"/>
                    <a:pt x="266" y="139"/>
                  </a:cubicBezTo>
                  <a:cubicBezTo>
                    <a:pt x="265" y="141"/>
                    <a:pt x="265" y="141"/>
                    <a:pt x="265" y="141"/>
                  </a:cubicBezTo>
                  <a:cubicBezTo>
                    <a:pt x="265" y="141"/>
                    <a:pt x="265" y="141"/>
                    <a:pt x="265" y="141"/>
                  </a:cubicBezTo>
                  <a:cubicBezTo>
                    <a:pt x="266" y="139"/>
                    <a:pt x="266" y="139"/>
                    <a:pt x="266" y="139"/>
                  </a:cubicBezTo>
                  <a:cubicBezTo>
                    <a:pt x="265" y="141"/>
                    <a:pt x="265" y="141"/>
                    <a:pt x="265" y="141"/>
                  </a:cubicBezTo>
                  <a:cubicBezTo>
                    <a:pt x="265" y="141"/>
                    <a:pt x="266" y="141"/>
                    <a:pt x="267" y="142"/>
                  </a:cubicBezTo>
                  <a:cubicBezTo>
                    <a:pt x="271" y="144"/>
                    <a:pt x="280" y="148"/>
                    <a:pt x="291" y="154"/>
                  </a:cubicBezTo>
                  <a:cubicBezTo>
                    <a:pt x="308" y="162"/>
                    <a:pt x="329" y="173"/>
                    <a:pt x="347" y="182"/>
                  </a:cubicBezTo>
                  <a:cubicBezTo>
                    <a:pt x="355" y="186"/>
                    <a:pt x="363" y="190"/>
                    <a:pt x="369" y="193"/>
                  </a:cubicBezTo>
                  <a:cubicBezTo>
                    <a:pt x="372" y="194"/>
                    <a:pt x="374" y="196"/>
                    <a:pt x="376" y="196"/>
                  </a:cubicBezTo>
                  <a:cubicBezTo>
                    <a:pt x="377" y="197"/>
                    <a:pt x="378" y="197"/>
                    <a:pt x="379" y="197"/>
                  </a:cubicBezTo>
                  <a:cubicBezTo>
                    <a:pt x="380" y="198"/>
                    <a:pt x="380" y="198"/>
                    <a:pt x="380" y="198"/>
                  </a:cubicBezTo>
                  <a:cubicBezTo>
                    <a:pt x="380" y="198"/>
                    <a:pt x="380" y="198"/>
                    <a:pt x="381" y="198"/>
                  </a:cubicBezTo>
                  <a:cubicBezTo>
                    <a:pt x="381" y="198"/>
                    <a:pt x="382" y="198"/>
                    <a:pt x="382" y="198"/>
                  </a:cubicBezTo>
                  <a:cubicBezTo>
                    <a:pt x="383" y="198"/>
                    <a:pt x="384" y="197"/>
                    <a:pt x="385" y="196"/>
                  </a:cubicBezTo>
                  <a:cubicBezTo>
                    <a:pt x="385" y="195"/>
                    <a:pt x="386" y="194"/>
                    <a:pt x="385" y="193"/>
                  </a:cubicBezTo>
                  <a:cubicBezTo>
                    <a:pt x="385" y="192"/>
                    <a:pt x="384" y="191"/>
                    <a:pt x="383" y="190"/>
                  </a:cubicBezTo>
                  <a:cubicBezTo>
                    <a:pt x="295" y="135"/>
                    <a:pt x="295" y="135"/>
                    <a:pt x="295" y="135"/>
                  </a:cubicBezTo>
                  <a:cubicBezTo>
                    <a:pt x="293" y="138"/>
                    <a:pt x="293" y="138"/>
                    <a:pt x="293" y="138"/>
                  </a:cubicBezTo>
                  <a:cubicBezTo>
                    <a:pt x="296" y="141"/>
                    <a:pt x="296" y="141"/>
                    <a:pt x="296" y="141"/>
                  </a:cubicBezTo>
                  <a:cubicBezTo>
                    <a:pt x="293" y="138"/>
                    <a:pt x="293" y="138"/>
                    <a:pt x="293" y="138"/>
                  </a:cubicBezTo>
                  <a:cubicBezTo>
                    <a:pt x="295" y="142"/>
                    <a:pt x="295" y="142"/>
                    <a:pt x="295" y="142"/>
                  </a:cubicBezTo>
                  <a:cubicBezTo>
                    <a:pt x="296" y="142"/>
                    <a:pt x="296" y="141"/>
                    <a:pt x="296" y="141"/>
                  </a:cubicBezTo>
                  <a:cubicBezTo>
                    <a:pt x="293" y="138"/>
                    <a:pt x="293" y="138"/>
                    <a:pt x="293" y="138"/>
                  </a:cubicBezTo>
                  <a:cubicBezTo>
                    <a:pt x="295" y="142"/>
                    <a:pt x="295" y="142"/>
                    <a:pt x="295" y="142"/>
                  </a:cubicBezTo>
                  <a:cubicBezTo>
                    <a:pt x="293" y="138"/>
                    <a:pt x="293" y="138"/>
                    <a:pt x="293" y="138"/>
                  </a:cubicBezTo>
                  <a:cubicBezTo>
                    <a:pt x="294" y="142"/>
                    <a:pt x="294" y="142"/>
                    <a:pt x="294" y="142"/>
                  </a:cubicBezTo>
                  <a:cubicBezTo>
                    <a:pt x="294" y="142"/>
                    <a:pt x="294" y="142"/>
                    <a:pt x="295" y="142"/>
                  </a:cubicBezTo>
                  <a:cubicBezTo>
                    <a:pt x="293" y="138"/>
                    <a:pt x="293" y="138"/>
                    <a:pt x="293" y="138"/>
                  </a:cubicBezTo>
                  <a:cubicBezTo>
                    <a:pt x="294" y="142"/>
                    <a:pt x="294" y="142"/>
                    <a:pt x="294" y="142"/>
                  </a:cubicBezTo>
                  <a:cubicBezTo>
                    <a:pt x="293" y="139"/>
                    <a:pt x="293" y="139"/>
                    <a:pt x="293" y="139"/>
                  </a:cubicBezTo>
                  <a:cubicBezTo>
                    <a:pt x="293" y="143"/>
                    <a:pt x="293" y="143"/>
                    <a:pt x="293" y="143"/>
                  </a:cubicBezTo>
                  <a:cubicBezTo>
                    <a:pt x="294" y="142"/>
                    <a:pt x="294" y="142"/>
                    <a:pt x="294" y="142"/>
                  </a:cubicBezTo>
                  <a:cubicBezTo>
                    <a:pt x="293" y="139"/>
                    <a:pt x="293" y="139"/>
                    <a:pt x="293" y="139"/>
                  </a:cubicBezTo>
                  <a:cubicBezTo>
                    <a:pt x="293" y="143"/>
                    <a:pt x="293" y="143"/>
                    <a:pt x="293" y="143"/>
                  </a:cubicBezTo>
                  <a:cubicBezTo>
                    <a:pt x="293" y="140"/>
                    <a:pt x="293" y="140"/>
                    <a:pt x="293" y="140"/>
                  </a:cubicBezTo>
                  <a:cubicBezTo>
                    <a:pt x="292" y="143"/>
                    <a:pt x="292" y="143"/>
                    <a:pt x="292" y="143"/>
                  </a:cubicBezTo>
                  <a:cubicBezTo>
                    <a:pt x="293" y="143"/>
                    <a:pt x="293" y="143"/>
                    <a:pt x="293" y="143"/>
                  </a:cubicBezTo>
                  <a:cubicBezTo>
                    <a:pt x="293" y="140"/>
                    <a:pt x="293" y="140"/>
                    <a:pt x="293" y="140"/>
                  </a:cubicBezTo>
                  <a:cubicBezTo>
                    <a:pt x="292" y="143"/>
                    <a:pt x="292" y="143"/>
                    <a:pt x="292" y="143"/>
                  </a:cubicBezTo>
                  <a:cubicBezTo>
                    <a:pt x="293" y="143"/>
                    <a:pt x="293" y="143"/>
                    <a:pt x="293" y="143"/>
                  </a:cubicBezTo>
                  <a:cubicBezTo>
                    <a:pt x="293" y="143"/>
                    <a:pt x="294" y="143"/>
                    <a:pt x="295" y="143"/>
                  </a:cubicBezTo>
                  <a:cubicBezTo>
                    <a:pt x="300" y="145"/>
                    <a:pt x="310" y="149"/>
                    <a:pt x="321" y="154"/>
                  </a:cubicBezTo>
                  <a:cubicBezTo>
                    <a:pt x="338" y="162"/>
                    <a:pt x="360" y="172"/>
                    <a:pt x="377" y="179"/>
                  </a:cubicBezTo>
                  <a:cubicBezTo>
                    <a:pt x="385" y="183"/>
                    <a:pt x="393" y="187"/>
                    <a:pt x="398" y="189"/>
                  </a:cubicBezTo>
                  <a:cubicBezTo>
                    <a:pt x="403" y="192"/>
                    <a:pt x="406" y="193"/>
                    <a:pt x="406" y="193"/>
                  </a:cubicBezTo>
                  <a:cubicBezTo>
                    <a:pt x="408" y="194"/>
                    <a:pt x="411" y="193"/>
                    <a:pt x="412" y="191"/>
                  </a:cubicBezTo>
                  <a:cubicBezTo>
                    <a:pt x="413" y="189"/>
                    <a:pt x="412" y="187"/>
                    <a:pt x="410" y="185"/>
                  </a:cubicBezTo>
                  <a:cubicBezTo>
                    <a:pt x="410" y="185"/>
                    <a:pt x="409" y="185"/>
                    <a:pt x="407" y="183"/>
                  </a:cubicBezTo>
                  <a:cubicBezTo>
                    <a:pt x="399" y="179"/>
                    <a:pt x="380" y="168"/>
                    <a:pt x="362" y="157"/>
                  </a:cubicBezTo>
                  <a:cubicBezTo>
                    <a:pt x="354" y="152"/>
                    <a:pt x="345" y="147"/>
                    <a:pt x="339" y="143"/>
                  </a:cubicBezTo>
                  <a:cubicBezTo>
                    <a:pt x="336" y="141"/>
                    <a:pt x="334" y="139"/>
                    <a:pt x="332" y="138"/>
                  </a:cubicBezTo>
                  <a:cubicBezTo>
                    <a:pt x="332" y="137"/>
                    <a:pt x="331" y="137"/>
                    <a:pt x="331" y="136"/>
                  </a:cubicBezTo>
                  <a:cubicBezTo>
                    <a:pt x="331" y="136"/>
                    <a:pt x="331" y="136"/>
                    <a:pt x="331" y="136"/>
                  </a:cubicBezTo>
                  <a:cubicBezTo>
                    <a:pt x="329" y="138"/>
                    <a:pt x="329" y="138"/>
                    <a:pt x="329" y="138"/>
                  </a:cubicBezTo>
                  <a:cubicBezTo>
                    <a:pt x="331" y="137"/>
                    <a:pt x="331" y="137"/>
                    <a:pt x="331" y="137"/>
                  </a:cubicBezTo>
                  <a:cubicBezTo>
                    <a:pt x="331" y="136"/>
                    <a:pt x="331" y="136"/>
                    <a:pt x="331" y="136"/>
                  </a:cubicBezTo>
                  <a:cubicBezTo>
                    <a:pt x="329" y="138"/>
                    <a:pt x="329" y="138"/>
                    <a:pt x="329" y="138"/>
                  </a:cubicBezTo>
                  <a:cubicBezTo>
                    <a:pt x="331" y="137"/>
                    <a:pt x="331" y="137"/>
                    <a:pt x="331" y="137"/>
                  </a:cubicBezTo>
                  <a:cubicBezTo>
                    <a:pt x="328" y="139"/>
                    <a:pt x="328" y="139"/>
                    <a:pt x="328" y="139"/>
                  </a:cubicBezTo>
                  <a:cubicBezTo>
                    <a:pt x="331" y="139"/>
                    <a:pt x="331" y="139"/>
                    <a:pt x="331" y="139"/>
                  </a:cubicBezTo>
                  <a:cubicBezTo>
                    <a:pt x="331" y="137"/>
                    <a:pt x="331" y="137"/>
                    <a:pt x="331" y="137"/>
                  </a:cubicBezTo>
                  <a:cubicBezTo>
                    <a:pt x="328" y="139"/>
                    <a:pt x="328" y="139"/>
                    <a:pt x="328" y="139"/>
                  </a:cubicBezTo>
                  <a:cubicBezTo>
                    <a:pt x="331" y="139"/>
                    <a:pt x="331" y="139"/>
                    <a:pt x="331" y="139"/>
                  </a:cubicBezTo>
                  <a:cubicBezTo>
                    <a:pt x="327" y="139"/>
                    <a:pt x="327" y="139"/>
                    <a:pt x="327" y="139"/>
                  </a:cubicBezTo>
                  <a:cubicBezTo>
                    <a:pt x="331" y="141"/>
                    <a:pt x="331" y="141"/>
                    <a:pt x="331" y="141"/>
                  </a:cubicBezTo>
                  <a:cubicBezTo>
                    <a:pt x="331" y="140"/>
                    <a:pt x="331" y="139"/>
                    <a:pt x="331" y="139"/>
                  </a:cubicBezTo>
                  <a:cubicBezTo>
                    <a:pt x="327" y="139"/>
                    <a:pt x="327" y="139"/>
                    <a:pt x="327" y="139"/>
                  </a:cubicBezTo>
                  <a:cubicBezTo>
                    <a:pt x="331" y="141"/>
                    <a:pt x="331" y="141"/>
                    <a:pt x="331" y="141"/>
                  </a:cubicBezTo>
                  <a:cubicBezTo>
                    <a:pt x="327" y="139"/>
                    <a:pt x="327" y="139"/>
                    <a:pt x="327" y="139"/>
                  </a:cubicBezTo>
                  <a:cubicBezTo>
                    <a:pt x="325" y="142"/>
                    <a:pt x="325" y="142"/>
                    <a:pt x="325" y="142"/>
                  </a:cubicBezTo>
                  <a:cubicBezTo>
                    <a:pt x="429" y="187"/>
                    <a:pt x="429" y="187"/>
                    <a:pt x="429" y="187"/>
                  </a:cubicBezTo>
                  <a:cubicBezTo>
                    <a:pt x="431" y="188"/>
                    <a:pt x="433" y="187"/>
                    <a:pt x="434" y="185"/>
                  </a:cubicBezTo>
                  <a:cubicBezTo>
                    <a:pt x="435" y="183"/>
                    <a:pt x="434" y="180"/>
                    <a:pt x="433" y="179"/>
                  </a:cubicBezTo>
                  <a:cubicBezTo>
                    <a:pt x="432" y="179"/>
                    <a:pt x="428" y="176"/>
                    <a:pt x="421" y="172"/>
                  </a:cubicBezTo>
                  <a:cubicBezTo>
                    <a:pt x="411" y="166"/>
                    <a:pt x="396" y="157"/>
                    <a:pt x="383" y="149"/>
                  </a:cubicBezTo>
                  <a:cubicBezTo>
                    <a:pt x="377" y="145"/>
                    <a:pt x="371" y="141"/>
                    <a:pt x="367" y="139"/>
                  </a:cubicBezTo>
                  <a:cubicBezTo>
                    <a:pt x="365" y="137"/>
                    <a:pt x="363" y="136"/>
                    <a:pt x="362" y="135"/>
                  </a:cubicBezTo>
                  <a:cubicBezTo>
                    <a:pt x="362" y="135"/>
                    <a:pt x="361" y="135"/>
                    <a:pt x="361" y="135"/>
                  </a:cubicBezTo>
                  <a:cubicBezTo>
                    <a:pt x="361" y="135"/>
                    <a:pt x="361" y="135"/>
                    <a:pt x="361" y="135"/>
                  </a:cubicBezTo>
                  <a:cubicBezTo>
                    <a:pt x="361" y="135"/>
                    <a:pt x="361" y="135"/>
                    <a:pt x="361" y="135"/>
                  </a:cubicBezTo>
                  <a:cubicBezTo>
                    <a:pt x="361" y="135"/>
                    <a:pt x="361" y="135"/>
                    <a:pt x="361" y="135"/>
                  </a:cubicBezTo>
                  <a:cubicBezTo>
                    <a:pt x="361" y="135"/>
                    <a:pt x="361" y="135"/>
                    <a:pt x="361" y="135"/>
                  </a:cubicBezTo>
                  <a:cubicBezTo>
                    <a:pt x="361" y="135"/>
                    <a:pt x="361" y="135"/>
                    <a:pt x="361" y="135"/>
                  </a:cubicBezTo>
                  <a:cubicBezTo>
                    <a:pt x="361" y="135"/>
                    <a:pt x="361" y="135"/>
                    <a:pt x="361" y="135"/>
                  </a:cubicBezTo>
                  <a:cubicBezTo>
                    <a:pt x="359" y="137"/>
                    <a:pt x="359" y="137"/>
                    <a:pt x="359" y="137"/>
                  </a:cubicBezTo>
                  <a:cubicBezTo>
                    <a:pt x="361" y="135"/>
                    <a:pt x="361" y="135"/>
                    <a:pt x="361" y="135"/>
                  </a:cubicBezTo>
                  <a:cubicBezTo>
                    <a:pt x="361" y="135"/>
                    <a:pt x="361" y="135"/>
                    <a:pt x="361" y="135"/>
                  </a:cubicBezTo>
                  <a:cubicBezTo>
                    <a:pt x="359" y="137"/>
                    <a:pt x="359" y="137"/>
                    <a:pt x="359" y="137"/>
                  </a:cubicBezTo>
                  <a:cubicBezTo>
                    <a:pt x="361" y="135"/>
                    <a:pt x="361" y="135"/>
                    <a:pt x="361" y="135"/>
                  </a:cubicBezTo>
                  <a:cubicBezTo>
                    <a:pt x="358" y="138"/>
                    <a:pt x="358" y="138"/>
                    <a:pt x="358" y="138"/>
                  </a:cubicBezTo>
                  <a:cubicBezTo>
                    <a:pt x="362" y="135"/>
                    <a:pt x="362" y="135"/>
                    <a:pt x="362" y="135"/>
                  </a:cubicBezTo>
                  <a:cubicBezTo>
                    <a:pt x="361" y="135"/>
                    <a:pt x="361" y="135"/>
                    <a:pt x="361" y="135"/>
                  </a:cubicBezTo>
                  <a:cubicBezTo>
                    <a:pt x="358" y="138"/>
                    <a:pt x="358" y="138"/>
                    <a:pt x="358" y="138"/>
                  </a:cubicBezTo>
                  <a:cubicBezTo>
                    <a:pt x="362" y="135"/>
                    <a:pt x="362" y="135"/>
                    <a:pt x="362" y="135"/>
                  </a:cubicBezTo>
                  <a:cubicBezTo>
                    <a:pt x="358" y="138"/>
                    <a:pt x="358" y="138"/>
                    <a:pt x="358" y="138"/>
                  </a:cubicBezTo>
                  <a:cubicBezTo>
                    <a:pt x="362" y="138"/>
                    <a:pt x="362" y="138"/>
                    <a:pt x="362" y="138"/>
                  </a:cubicBezTo>
                  <a:cubicBezTo>
                    <a:pt x="362" y="136"/>
                    <a:pt x="362" y="136"/>
                    <a:pt x="362" y="135"/>
                  </a:cubicBezTo>
                  <a:cubicBezTo>
                    <a:pt x="358" y="138"/>
                    <a:pt x="358" y="138"/>
                    <a:pt x="358" y="138"/>
                  </a:cubicBezTo>
                  <a:cubicBezTo>
                    <a:pt x="362" y="138"/>
                    <a:pt x="362" y="138"/>
                    <a:pt x="362" y="138"/>
                  </a:cubicBezTo>
                  <a:cubicBezTo>
                    <a:pt x="358" y="138"/>
                    <a:pt x="358" y="138"/>
                    <a:pt x="358" y="138"/>
                  </a:cubicBezTo>
                  <a:cubicBezTo>
                    <a:pt x="362" y="140"/>
                    <a:pt x="362" y="140"/>
                    <a:pt x="362" y="140"/>
                  </a:cubicBezTo>
                  <a:cubicBezTo>
                    <a:pt x="358" y="138"/>
                    <a:pt x="358" y="138"/>
                    <a:pt x="358" y="138"/>
                  </a:cubicBezTo>
                  <a:cubicBezTo>
                    <a:pt x="360" y="141"/>
                    <a:pt x="360" y="141"/>
                    <a:pt x="360" y="141"/>
                  </a:cubicBezTo>
                  <a:cubicBezTo>
                    <a:pt x="361" y="141"/>
                    <a:pt x="361" y="140"/>
                    <a:pt x="362" y="140"/>
                  </a:cubicBezTo>
                  <a:cubicBezTo>
                    <a:pt x="358" y="138"/>
                    <a:pt x="358" y="138"/>
                    <a:pt x="358" y="138"/>
                  </a:cubicBezTo>
                  <a:cubicBezTo>
                    <a:pt x="360" y="141"/>
                    <a:pt x="360" y="141"/>
                    <a:pt x="360" y="141"/>
                  </a:cubicBezTo>
                  <a:cubicBezTo>
                    <a:pt x="358" y="138"/>
                    <a:pt x="358" y="138"/>
                    <a:pt x="358" y="138"/>
                  </a:cubicBezTo>
                  <a:cubicBezTo>
                    <a:pt x="359" y="142"/>
                    <a:pt x="359" y="142"/>
                    <a:pt x="359" y="142"/>
                  </a:cubicBezTo>
                  <a:cubicBezTo>
                    <a:pt x="359" y="142"/>
                    <a:pt x="360" y="142"/>
                    <a:pt x="360" y="141"/>
                  </a:cubicBezTo>
                  <a:cubicBezTo>
                    <a:pt x="358" y="138"/>
                    <a:pt x="358" y="138"/>
                    <a:pt x="358" y="138"/>
                  </a:cubicBezTo>
                  <a:cubicBezTo>
                    <a:pt x="359" y="142"/>
                    <a:pt x="359" y="142"/>
                    <a:pt x="359" y="142"/>
                  </a:cubicBezTo>
                  <a:cubicBezTo>
                    <a:pt x="358" y="139"/>
                    <a:pt x="358" y="139"/>
                    <a:pt x="358" y="139"/>
                  </a:cubicBezTo>
                  <a:cubicBezTo>
                    <a:pt x="358" y="142"/>
                    <a:pt x="358" y="142"/>
                    <a:pt x="358" y="142"/>
                  </a:cubicBezTo>
                  <a:cubicBezTo>
                    <a:pt x="359" y="142"/>
                    <a:pt x="359" y="142"/>
                    <a:pt x="359" y="142"/>
                  </a:cubicBezTo>
                  <a:cubicBezTo>
                    <a:pt x="358" y="139"/>
                    <a:pt x="358" y="139"/>
                    <a:pt x="358" y="139"/>
                  </a:cubicBezTo>
                  <a:cubicBezTo>
                    <a:pt x="358" y="142"/>
                    <a:pt x="358" y="142"/>
                    <a:pt x="358" y="142"/>
                  </a:cubicBezTo>
                  <a:cubicBezTo>
                    <a:pt x="358" y="140"/>
                    <a:pt x="358" y="140"/>
                    <a:pt x="358" y="140"/>
                  </a:cubicBezTo>
                  <a:cubicBezTo>
                    <a:pt x="358" y="142"/>
                    <a:pt x="358" y="142"/>
                    <a:pt x="358" y="142"/>
                  </a:cubicBezTo>
                  <a:cubicBezTo>
                    <a:pt x="358" y="142"/>
                    <a:pt x="358" y="142"/>
                    <a:pt x="358" y="142"/>
                  </a:cubicBezTo>
                  <a:cubicBezTo>
                    <a:pt x="358" y="140"/>
                    <a:pt x="358" y="140"/>
                    <a:pt x="358" y="140"/>
                  </a:cubicBezTo>
                  <a:cubicBezTo>
                    <a:pt x="358" y="142"/>
                    <a:pt x="358" y="142"/>
                    <a:pt x="358" y="142"/>
                  </a:cubicBezTo>
                  <a:cubicBezTo>
                    <a:pt x="358" y="142"/>
                    <a:pt x="359" y="142"/>
                    <a:pt x="360" y="142"/>
                  </a:cubicBezTo>
                  <a:cubicBezTo>
                    <a:pt x="364" y="143"/>
                    <a:pt x="372" y="147"/>
                    <a:pt x="381" y="151"/>
                  </a:cubicBezTo>
                  <a:cubicBezTo>
                    <a:pt x="394" y="157"/>
                    <a:pt x="411" y="165"/>
                    <a:pt x="425" y="171"/>
                  </a:cubicBezTo>
                  <a:cubicBezTo>
                    <a:pt x="432" y="174"/>
                    <a:pt x="438" y="177"/>
                    <a:pt x="442" y="179"/>
                  </a:cubicBezTo>
                  <a:cubicBezTo>
                    <a:pt x="446" y="181"/>
                    <a:pt x="449" y="182"/>
                    <a:pt x="449" y="182"/>
                  </a:cubicBezTo>
                  <a:cubicBezTo>
                    <a:pt x="451" y="183"/>
                    <a:pt x="453" y="183"/>
                    <a:pt x="455" y="181"/>
                  </a:cubicBezTo>
                  <a:cubicBezTo>
                    <a:pt x="456" y="179"/>
                    <a:pt x="455" y="176"/>
                    <a:pt x="453" y="175"/>
                  </a:cubicBezTo>
                  <a:cubicBezTo>
                    <a:pt x="453" y="175"/>
                    <a:pt x="448" y="172"/>
                    <a:pt x="442" y="168"/>
                  </a:cubicBezTo>
                  <a:cubicBezTo>
                    <a:pt x="432" y="162"/>
                    <a:pt x="416" y="153"/>
                    <a:pt x="404" y="145"/>
                  </a:cubicBezTo>
                  <a:cubicBezTo>
                    <a:pt x="397" y="142"/>
                    <a:pt x="392" y="138"/>
                    <a:pt x="388" y="135"/>
                  </a:cubicBezTo>
                  <a:cubicBezTo>
                    <a:pt x="386" y="134"/>
                    <a:pt x="384" y="133"/>
                    <a:pt x="383" y="132"/>
                  </a:cubicBezTo>
                  <a:cubicBezTo>
                    <a:pt x="382" y="132"/>
                    <a:pt x="382" y="131"/>
                    <a:pt x="382" y="131"/>
                  </a:cubicBezTo>
                  <a:cubicBezTo>
                    <a:pt x="382" y="131"/>
                    <a:pt x="382" y="131"/>
                    <a:pt x="382" y="131"/>
                  </a:cubicBezTo>
                  <a:cubicBezTo>
                    <a:pt x="382" y="131"/>
                    <a:pt x="382" y="131"/>
                    <a:pt x="382" y="131"/>
                  </a:cubicBezTo>
                  <a:cubicBezTo>
                    <a:pt x="382" y="131"/>
                    <a:pt x="382" y="131"/>
                    <a:pt x="382" y="131"/>
                  </a:cubicBezTo>
                  <a:cubicBezTo>
                    <a:pt x="382" y="131"/>
                    <a:pt x="382" y="131"/>
                    <a:pt x="382" y="131"/>
                  </a:cubicBezTo>
                  <a:cubicBezTo>
                    <a:pt x="382" y="131"/>
                    <a:pt x="382" y="131"/>
                    <a:pt x="382" y="131"/>
                  </a:cubicBezTo>
                  <a:cubicBezTo>
                    <a:pt x="380" y="133"/>
                    <a:pt x="380" y="133"/>
                    <a:pt x="380" y="133"/>
                  </a:cubicBezTo>
                  <a:cubicBezTo>
                    <a:pt x="382" y="132"/>
                    <a:pt x="382" y="132"/>
                    <a:pt x="382" y="132"/>
                  </a:cubicBezTo>
                  <a:cubicBezTo>
                    <a:pt x="382" y="131"/>
                    <a:pt x="382" y="131"/>
                    <a:pt x="382" y="131"/>
                  </a:cubicBezTo>
                  <a:cubicBezTo>
                    <a:pt x="380" y="133"/>
                    <a:pt x="380" y="133"/>
                    <a:pt x="380" y="133"/>
                  </a:cubicBezTo>
                  <a:cubicBezTo>
                    <a:pt x="382" y="132"/>
                    <a:pt x="382" y="132"/>
                    <a:pt x="382" y="132"/>
                  </a:cubicBezTo>
                  <a:cubicBezTo>
                    <a:pt x="379" y="134"/>
                    <a:pt x="379" y="134"/>
                    <a:pt x="379" y="134"/>
                  </a:cubicBezTo>
                  <a:cubicBezTo>
                    <a:pt x="383" y="134"/>
                    <a:pt x="383" y="134"/>
                    <a:pt x="383" y="134"/>
                  </a:cubicBezTo>
                  <a:cubicBezTo>
                    <a:pt x="383" y="132"/>
                    <a:pt x="382" y="132"/>
                    <a:pt x="382" y="132"/>
                  </a:cubicBezTo>
                  <a:cubicBezTo>
                    <a:pt x="379" y="134"/>
                    <a:pt x="379" y="134"/>
                    <a:pt x="379" y="134"/>
                  </a:cubicBezTo>
                  <a:cubicBezTo>
                    <a:pt x="383" y="134"/>
                    <a:pt x="383" y="134"/>
                    <a:pt x="383" y="134"/>
                  </a:cubicBezTo>
                  <a:cubicBezTo>
                    <a:pt x="379" y="134"/>
                    <a:pt x="379" y="134"/>
                    <a:pt x="379" y="134"/>
                  </a:cubicBezTo>
                  <a:cubicBezTo>
                    <a:pt x="382" y="136"/>
                    <a:pt x="382" y="136"/>
                    <a:pt x="382" y="136"/>
                  </a:cubicBezTo>
                  <a:cubicBezTo>
                    <a:pt x="383" y="135"/>
                    <a:pt x="383" y="134"/>
                    <a:pt x="383" y="134"/>
                  </a:cubicBezTo>
                  <a:cubicBezTo>
                    <a:pt x="379" y="134"/>
                    <a:pt x="379" y="134"/>
                    <a:pt x="379" y="134"/>
                  </a:cubicBezTo>
                  <a:cubicBezTo>
                    <a:pt x="382" y="136"/>
                    <a:pt x="382" y="136"/>
                    <a:pt x="382" y="136"/>
                  </a:cubicBezTo>
                  <a:cubicBezTo>
                    <a:pt x="379" y="133"/>
                    <a:pt x="379" y="133"/>
                    <a:pt x="379" y="133"/>
                  </a:cubicBezTo>
                  <a:cubicBezTo>
                    <a:pt x="377" y="137"/>
                    <a:pt x="377" y="137"/>
                    <a:pt x="377" y="137"/>
                  </a:cubicBezTo>
                  <a:cubicBezTo>
                    <a:pt x="458" y="174"/>
                    <a:pt x="458" y="174"/>
                    <a:pt x="458" y="174"/>
                  </a:cubicBezTo>
                  <a:cubicBezTo>
                    <a:pt x="460" y="175"/>
                    <a:pt x="462" y="175"/>
                    <a:pt x="463" y="173"/>
                  </a:cubicBezTo>
                  <a:cubicBezTo>
                    <a:pt x="464" y="172"/>
                    <a:pt x="464" y="171"/>
                    <a:pt x="464" y="171"/>
                  </a:cubicBezTo>
                  <a:cubicBezTo>
                    <a:pt x="464" y="169"/>
                    <a:pt x="464" y="169"/>
                    <a:pt x="463" y="169"/>
                  </a:cubicBezTo>
                  <a:cubicBezTo>
                    <a:pt x="463" y="168"/>
                    <a:pt x="463" y="168"/>
                    <a:pt x="463" y="167"/>
                  </a:cubicBezTo>
                  <a:cubicBezTo>
                    <a:pt x="462" y="167"/>
                    <a:pt x="462" y="167"/>
                    <a:pt x="462" y="167"/>
                  </a:cubicBezTo>
                  <a:cubicBezTo>
                    <a:pt x="461" y="166"/>
                    <a:pt x="459" y="165"/>
                    <a:pt x="457" y="163"/>
                  </a:cubicBezTo>
                  <a:cubicBezTo>
                    <a:pt x="449" y="158"/>
                    <a:pt x="433" y="148"/>
                    <a:pt x="420" y="140"/>
                  </a:cubicBezTo>
                  <a:cubicBezTo>
                    <a:pt x="406" y="132"/>
                    <a:pt x="395" y="125"/>
                    <a:pt x="395" y="125"/>
                  </a:cubicBezTo>
                  <a:cubicBezTo>
                    <a:pt x="393" y="129"/>
                    <a:pt x="393" y="129"/>
                    <a:pt x="393" y="129"/>
                  </a:cubicBezTo>
                  <a:cubicBezTo>
                    <a:pt x="393" y="133"/>
                    <a:pt x="393" y="133"/>
                    <a:pt x="393" y="133"/>
                  </a:cubicBezTo>
                  <a:cubicBezTo>
                    <a:pt x="393" y="129"/>
                    <a:pt x="393" y="129"/>
                    <a:pt x="393" y="129"/>
                  </a:cubicBezTo>
                  <a:cubicBezTo>
                    <a:pt x="392" y="133"/>
                    <a:pt x="392" y="133"/>
                    <a:pt x="392" y="133"/>
                  </a:cubicBezTo>
                  <a:cubicBezTo>
                    <a:pt x="392" y="133"/>
                    <a:pt x="392" y="133"/>
                    <a:pt x="393" y="133"/>
                  </a:cubicBezTo>
                  <a:cubicBezTo>
                    <a:pt x="393" y="129"/>
                    <a:pt x="393" y="129"/>
                    <a:pt x="393" y="129"/>
                  </a:cubicBezTo>
                  <a:cubicBezTo>
                    <a:pt x="392" y="133"/>
                    <a:pt x="392" y="133"/>
                    <a:pt x="392" y="133"/>
                  </a:cubicBezTo>
                  <a:cubicBezTo>
                    <a:pt x="392" y="130"/>
                    <a:pt x="392" y="130"/>
                    <a:pt x="392" y="130"/>
                  </a:cubicBezTo>
                  <a:cubicBezTo>
                    <a:pt x="392" y="133"/>
                    <a:pt x="392" y="133"/>
                    <a:pt x="392" y="133"/>
                  </a:cubicBezTo>
                  <a:cubicBezTo>
                    <a:pt x="392" y="133"/>
                    <a:pt x="392" y="133"/>
                    <a:pt x="392" y="133"/>
                  </a:cubicBezTo>
                  <a:cubicBezTo>
                    <a:pt x="392" y="130"/>
                    <a:pt x="392" y="130"/>
                    <a:pt x="392" y="130"/>
                  </a:cubicBezTo>
                  <a:cubicBezTo>
                    <a:pt x="392" y="133"/>
                    <a:pt x="392" y="133"/>
                    <a:pt x="392" y="133"/>
                  </a:cubicBezTo>
                  <a:cubicBezTo>
                    <a:pt x="392" y="133"/>
                    <a:pt x="392" y="133"/>
                    <a:pt x="393" y="133"/>
                  </a:cubicBezTo>
                  <a:cubicBezTo>
                    <a:pt x="397" y="135"/>
                    <a:pt x="412" y="140"/>
                    <a:pt x="426" y="144"/>
                  </a:cubicBezTo>
                  <a:cubicBezTo>
                    <a:pt x="433" y="147"/>
                    <a:pt x="440" y="149"/>
                    <a:pt x="446" y="151"/>
                  </a:cubicBezTo>
                  <a:cubicBezTo>
                    <a:pt x="448" y="152"/>
                    <a:pt x="451" y="152"/>
                    <a:pt x="453" y="153"/>
                  </a:cubicBezTo>
                  <a:cubicBezTo>
                    <a:pt x="454" y="153"/>
                    <a:pt x="454" y="153"/>
                    <a:pt x="455" y="153"/>
                  </a:cubicBezTo>
                  <a:cubicBezTo>
                    <a:pt x="456" y="153"/>
                    <a:pt x="456" y="153"/>
                    <a:pt x="456" y="153"/>
                  </a:cubicBezTo>
                  <a:cubicBezTo>
                    <a:pt x="456" y="154"/>
                    <a:pt x="457" y="154"/>
                    <a:pt x="457" y="154"/>
                  </a:cubicBezTo>
                  <a:cubicBezTo>
                    <a:pt x="457" y="154"/>
                    <a:pt x="458" y="154"/>
                    <a:pt x="458" y="153"/>
                  </a:cubicBezTo>
                  <a:cubicBezTo>
                    <a:pt x="459" y="153"/>
                    <a:pt x="459" y="153"/>
                    <a:pt x="459" y="153"/>
                  </a:cubicBezTo>
                  <a:cubicBezTo>
                    <a:pt x="460" y="153"/>
                    <a:pt x="460" y="152"/>
                    <a:pt x="461" y="152"/>
                  </a:cubicBezTo>
                  <a:cubicBezTo>
                    <a:pt x="462" y="151"/>
                    <a:pt x="462" y="149"/>
                    <a:pt x="462" y="148"/>
                  </a:cubicBezTo>
                  <a:cubicBezTo>
                    <a:pt x="461" y="147"/>
                    <a:pt x="461" y="146"/>
                    <a:pt x="460" y="146"/>
                  </a:cubicBezTo>
                  <a:cubicBezTo>
                    <a:pt x="428" y="126"/>
                    <a:pt x="428" y="126"/>
                    <a:pt x="428" y="126"/>
                  </a:cubicBezTo>
                  <a:cubicBezTo>
                    <a:pt x="445" y="125"/>
                    <a:pt x="445" y="125"/>
                    <a:pt x="445" y="125"/>
                  </a:cubicBezTo>
                  <a:cubicBezTo>
                    <a:pt x="447" y="125"/>
                    <a:pt x="448" y="124"/>
                    <a:pt x="449" y="122"/>
                  </a:cubicBezTo>
                  <a:cubicBezTo>
                    <a:pt x="449" y="120"/>
                    <a:pt x="448" y="118"/>
                    <a:pt x="447" y="117"/>
                  </a:cubicBezTo>
                  <a:cubicBezTo>
                    <a:pt x="441" y="114"/>
                    <a:pt x="441" y="114"/>
                    <a:pt x="441" y="114"/>
                  </a:cubicBezTo>
                  <a:cubicBezTo>
                    <a:pt x="439" y="113"/>
                    <a:pt x="437" y="113"/>
                    <a:pt x="435" y="115"/>
                  </a:cubicBezTo>
                  <a:cubicBezTo>
                    <a:pt x="434" y="117"/>
                    <a:pt x="435" y="120"/>
                    <a:pt x="437" y="121"/>
                  </a:cubicBezTo>
                  <a:cubicBezTo>
                    <a:pt x="442" y="124"/>
                    <a:pt x="442" y="124"/>
                    <a:pt x="442" y="124"/>
                  </a:cubicBezTo>
                  <a:cubicBezTo>
                    <a:pt x="444" y="121"/>
                    <a:pt x="444" y="121"/>
                    <a:pt x="444" y="121"/>
                  </a:cubicBezTo>
                  <a:cubicBezTo>
                    <a:pt x="444" y="116"/>
                    <a:pt x="444" y="116"/>
                    <a:pt x="444" y="116"/>
                  </a:cubicBezTo>
                  <a:cubicBezTo>
                    <a:pt x="414" y="118"/>
                    <a:pt x="414" y="118"/>
                    <a:pt x="414" y="118"/>
                  </a:cubicBezTo>
                  <a:cubicBezTo>
                    <a:pt x="413" y="118"/>
                    <a:pt x="411" y="120"/>
                    <a:pt x="411" y="122"/>
                  </a:cubicBezTo>
                  <a:cubicBezTo>
                    <a:pt x="410" y="123"/>
                    <a:pt x="411" y="125"/>
                    <a:pt x="412" y="126"/>
                  </a:cubicBezTo>
                  <a:cubicBezTo>
                    <a:pt x="455" y="153"/>
                    <a:pt x="455" y="153"/>
                    <a:pt x="455" y="153"/>
                  </a:cubicBezTo>
                  <a:cubicBezTo>
                    <a:pt x="457" y="149"/>
                    <a:pt x="457" y="149"/>
                    <a:pt x="457" y="149"/>
                  </a:cubicBezTo>
                  <a:cubicBezTo>
                    <a:pt x="454" y="147"/>
                    <a:pt x="454" y="147"/>
                    <a:pt x="454" y="147"/>
                  </a:cubicBezTo>
                  <a:cubicBezTo>
                    <a:pt x="457" y="149"/>
                    <a:pt x="457" y="149"/>
                    <a:pt x="457" y="149"/>
                  </a:cubicBezTo>
                  <a:cubicBezTo>
                    <a:pt x="455" y="146"/>
                    <a:pt x="455" y="146"/>
                    <a:pt x="455" y="146"/>
                  </a:cubicBezTo>
                  <a:cubicBezTo>
                    <a:pt x="455" y="146"/>
                    <a:pt x="454" y="146"/>
                    <a:pt x="454" y="147"/>
                  </a:cubicBezTo>
                  <a:cubicBezTo>
                    <a:pt x="457" y="149"/>
                    <a:pt x="457" y="149"/>
                    <a:pt x="457" y="149"/>
                  </a:cubicBezTo>
                  <a:cubicBezTo>
                    <a:pt x="455" y="146"/>
                    <a:pt x="455" y="146"/>
                    <a:pt x="455" y="146"/>
                  </a:cubicBezTo>
                  <a:cubicBezTo>
                    <a:pt x="457" y="149"/>
                    <a:pt x="457" y="149"/>
                    <a:pt x="457" y="149"/>
                  </a:cubicBezTo>
                  <a:cubicBezTo>
                    <a:pt x="457" y="145"/>
                    <a:pt x="457" y="145"/>
                    <a:pt x="457" y="145"/>
                  </a:cubicBezTo>
                  <a:cubicBezTo>
                    <a:pt x="456" y="145"/>
                    <a:pt x="456" y="145"/>
                    <a:pt x="455" y="146"/>
                  </a:cubicBezTo>
                  <a:cubicBezTo>
                    <a:pt x="457" y="149"/>
                    <a:pt x="457" y="149"/>
                    <a:pt x="457" y="149"/>
                  </a:cubicBezTo>
                  <a:cubicBezTo>
                    <a:pt x="457" y="145"/>
                    <a:pt x="457" y="145"/>
                    <a:pt x="457" y="145"/>
                  </a:cubicBezTo>
                  <a:cubicBezTo>
                    <a:pt x="457" y="149"/>
                    <a:pt x="457" y="149"/>
                    <a:pt x="457" y="149"/>
                  </a:cubicBezTo>
                  <a:cubicBezTo>
                    <a:pt x="457" y="145"/>
                    <a:pt x="457" y="145"/>
                    <a:pt x="457" y="145"/>
                  </a:cubicBezTo>
                  <a:cubicBezTo>
                    <a:pt x="457" y="145"/>
                    <a:pt x="457" y="145"/>
                    <a:pt x="457" y="145"/>
                  </a:cubicBezTo>
                  <a:cubicBezTo>
                    <a:pt x="457" y="149"/>
                    <a:pt x="457" y="149"/>
                    <a:pt x="457" y="149"/>
                  </a:cubicBezTo>
                  <a:cubicBezTo>
                    <a:pt x="457" y="145"/>
                    <a:pt x="457" y="145"/>
                    <a:pt x="457" y="145"/>
                  </a:cubicBezTo>
                  <a:cubicBezTo>
                    <a:pt x="457" y="147"/>
                    <a:pt x="457" y="147"/>
                    <a:pt x="457" y="147"/>
                  </a:cubicBezTo>
                  <a:cubicBezTo>
                    <a:pt x="457" y="145"/>
                    <a:pt x="457" y="145"/>
                    <a:pt x="457" y="145"/>
                  </a:cubicBezTo>
                  <a:cubicBezTo>
                    <a:pt x="457" y="145"/>
                    <a:pt x="457" y="145"/>
                    <a:pt x="457" y="145"/>
                  </a:cubicBezTo>
                  <a:cubicBezTo>
                    <a:pt x="457" y="147"/>
                    <a:pt x="457" y="147"/>
                    <a:pt x="457" y="147"/>
                  </a:cubicBezTo>
                  <a:cubicBezTo>
                    <a:pt x="457" y="145"/>
                    <a:pt x="457" y="145"/>
                    <a:pt x="457" y="145"/>
                  </a:cubicBezTo>
                  <a:cubicBezTo>
                    <a:pt x="457" y="145"/>
                    <a:pt x="457" y="145"/>
                    <a:pt x="457" y="145"/>
                  </a:cubicBezTo>
                  <a:cubicBezTo>
                    <a:pt x="457" y="145"/>
                    <a:pt x="455" y="145"/>
                    <a:pt x="453" y="144"/>
                  </a:cubicBezTo>
                  <a:cubicBezTo>
                    <a:pt x="445" y="142"/>
                    <a:pt x="431" y="137"/>
                    <a:pt x="418" y="133"/>
                  </a:cubicBezTo>
                  <a:cubicBezTo>
                    <a:pt x="412" y="130"/>
                    <a:pt x="406" y="128"/>
                    <a:pt x="401" y="127"/>
                  </a:cubicBezTo>
                  <a:cubicBezTo>
                    <a:pt x="399" y="126"/>
                    <a:pt x="397" y="126"/>
                    <a:pt x="396" y="125"/>
                  </a:cubicBezTo>
                  <a:cubicBezTo>
                    <a:pt x="395" y="125"/>
                    <a:pt x="395" y="125"/>
                    <a:pt x="394" y="125"/>
                  </a:cubicBezTo>
                  <a:cubicBezTo>
                    <a:pt x="394" y="125"/>
                    <a:pt x="394" y="125"/>
                    <a:pt x="394" y="125"/>
                  </a:cubicBezTo>
                  <a:cubicBezTo>
                    <a:pt x="394" y="125"/>
                    <a:pt x="394" y="125"/>
                    <a:pt x="394" y="125"/>
                  </a:cubicBezTo>
                  <a:cubicBezTo>
                    <a:pt x="393" y="124"/>
                    <a:pt x="393" y="124"/>
                    <a:pt x="393" y="124"/>
                  </a:cubicBezTo>
                  <a:cubicBezTo>
                    <a:pt x="393" y="124"/>
                    <a:pt x="393" y="124"/>
                    <a:pt x="393" y="124"/>
                  </a:cubicBezTo>
                  <a:cubicBezTo>
                    <a:pt x="391" y="124"/>
                    <a:pt x="389" y="126"/>
                    <a:pt x="388" y="128"/>
                  </a:cubicBezTo>
                  <a:cubicBezTo>
                    <a:pt x="388" y="129"/>
                    <a:pt x="389" y="131"/>
                    <a:pt x="390" y="132"/>
                  </a:cubicBezTo>
                  <a:cubicBezTo>
                    <a:pt x="390" y="132"/>
                    <a:pt x="395" y="135"/>
                    <a:pt x="401" y="139"/>
                  </a:cubicBezTo>
                  <a:cubicBezTo>
                    <a:pt x="410" y="144"/>
                    <a:pt x="424" y="153"/>
                    <a:pt x="436" y="160"/>
                  </a:cubicBezTo>
                  <a:cubicBezTo>
                    <a:pt x="442" y="164"/>
                    <a:pt x="447" y="167"/>
                    <a:pt x="451" y="170"/>
                  </a:cubicBezTo>
                  <a:cubicBezTo>
                    <a:pt x="453" y="171"/>
                    <a:pt x="454" y="172"/>
                    <a:pt x="455" y="173"/>
                  </a:cubicBezTo>
                  <a:cubicBezTo>
                    <a:pt x="456" y="173"/>
                    <a:pt x="456" y="173"/>
                    <a:pt x="456" y="173"/>
                  </a:cubicBezTo>
                  <a:cubicBezTo>
                    <a:pt x="456" y="173"/>
                    <a:pt x="456" y="173"/>
                    <a:pt x="456" y="173"/>
                  </a:cubicBezTo>
                  <a:cubicBezTo>
                    <a:pt x="458" y="172"/>
                    <a:pt x="458" y="172"/>
                    <a:pt x="458" y="172"/>
                  </a:cubicBezTo>
                  <a:cubicBezTo>
                    <a:pt x="456" y="173"/>
                    <a:pt x="456" y="173"/>
                    <a:pt x="456" y="173"/>
                  </a:cubicBezTo>
                  <a:cubicBezTo>
                    <a:pt x="456" y="173"/>
                    <a:pt x="456" y="173"/>
                    <a:pt x="456" y="173"/>
                  </a:cubicBezTo>
                  <a:cubicBezTo>
                    <a:pt x="458" y="172"/>
                    <a:pt x="458" y="172"/>
                    <a:pt x="458" y="172"/>
                  </a:cubicBezTo>
                  <a:cubicBezTo>
                    <a:pt x="456" y="173"/>
                    <a:pt x="456" y="173"/>
                    <a:pt x="456" y="173"/>
                  </a:cubicBezTo>
                  <a:cubicBezTo>
                    <a:pt x="459" y="171"/>
                    <a:pt x="459" y="171"/>
                    <a:pt x="459" y="171"/>
                  </a:cubicBezTo>
                  <a:cubicBezTo>
                    <a:pt x="456" y="173"/>
                    <a:pt x="456" y="173"/>
                    <a:pt x="456" y="173"/>
                  </a:cubicBezTo>
                  <a:cubicBezTo>
                    <a:pt x="456" y="173"/>
                    <a:pt x="456" y="173"/>
                    <a:pt x="456" y="173"/>
                  </a:cubicBezTo>
                  <a:cubicBezTo>
                    <a:pt x="459" y="171"/>
                    <a:pt x="459" y="171"/>
                    <a:pt x="459" y="171"/>
                  </a:cubicBezTo>
                  <a:cubicBezTo>
                    <a:pt x="456" y="173"/>
                    <a:pt x="456" y="173"/>
                    <a:pt x="456" y="173"/>
                  </a:cubicBezTo>
                  <a:cubicBezTo>
                    <a:pt x="459" y="171"/>
                    <a:pt x="459" y="171"/>
                    <a:pt x="459" y="171"/>
                  </a:cubicBezTo>
                  <a:cubicBezTo>
                    <a:pt x="455" y="171"/>
                    <a:pt x="455" y="171"/>
                    <a:pt x="455" y="171"/>
                  </a:cubicBezTo>
                  <a:cubicBezTo>
                    <a:pt x="455" y="172"/>
                    <a:pt x="456" y="172"/>
                    <a:pt x="456" y="173"/>
                  </a:cubicBezTo>
                  <a:cubicBezTo>
                    <a:pt x="459" y="171"/>
                    <a:pt x="459" y="171"/>
                    <a:pt x="459" y="171"/>
                  </a:cubicBezTo>
                  <a:cubicBezTo>
                    <a:pt x="455" y="171"/>
                    <a:pt x="455" y="171"/>
                    <a:pt x="455" y="171"/>
                  </a:cubicBezTo>
                  <a:cubicBezTo>
                    <a:pt x="460" y="171"/>
                    <a:pt x="460" y="171"/>
                    <a:pt x="460" y="171"/>
                  </a:cubicBezTo>
                  <a:cubicBezTo>
                    <a:pt x="456" y="168"/>
                    <a:pt x="456" y="168"/>
                    <a:pt x="456" y="168"/>
                  </a:cubicBezTo>
                  <a:cubicBezTo>
                    <a:pt x="455" y="169"/>
                    <a:pt x="455" y="170"/>
                    <a:pt x="455" y="171"/>
                  </a:cubicBezTo>
                  <a:cubicBezTo>
                    <a:pt x="460" y="171"/>
                    <a:pt x="460" y="171"/>
                    <a:pt x="460" y="171"/>
                  </a:cubicBezTo>
                  <a:cubicBezTo>
                    <a:pt x="456" y="168"/>
                    <a:pt x="456" y="168"/>
                    <a:pt x="456" y="168"/>
                  </a:cubicBezTo>
                  <a:cubicBezTo>
                    <a:pt x="460" y="171"/>
                    <a:pt x="460" y="171"/>
                    <a:pt x="460" y="171"/>
                  </a:cubicBezTo>
                  <a:cubicBezTo>
                    <a:pt x="461" y="167"/>
                    <a:pt x="461" y="167"/>
                    <a:pt x="461" y="167"/>
                  </a:cubicBezTo>
                  <a:cubicBezTo>
                    <a:pt x="380" y="130"/>
                    <a:pt x="380" y="130"/>
                    <a:pt x="380" y="130"/>
                  </a:cubicBezTo>
                  <a:cubicBezTo>
                    <a:pt x="378" y="129"/>
                    <a:pt x="376" y="129"/>
                    <a:pt x="375" y="131"/>
                  </a:cubicBezTo>
                  <a:cubicBezTo>
                    <a:pt x="374" y="132"/>
                    <a:pt x="374" y="133"/>
                    <a:pt x="374" y="134"/>
                  </a:cubicBezTo>
                  <a:cubicBezTo>
                    <a:pt x="374" y="135"/>
                    <a:pt x="375" y="135"/>
                    <a:pt x="375" y="136"/>
                  </a:cubicBezTo>
                  <a:cubicBezTo>
                    <a:pt x="375" y="137"/>
                    <a:pt x="376" y="137"/>
                    <a:pt x="376" y="137"/>
                  </a:cubicBezTo>
                  <a:cubicBezTo>
                    <a:pt x="377" y="138"/>
                    <a:pt x="377" y="138"/>
                    <a:pt x="378" y="139"/>
                  </a:cubicBezTo>
                  <a:cubicBezTo>
                    <a:pt x="382" y="142"/>
                    <a:pt x="387" y="145"/>
                    <a:pt x="395" y="150"/>
                  </a:cubicBezTo>
                  <a:cubicBezTo>
                    <a:pt x="416" y="163"/>
                    <a:pt x="449" y="182"/>
                    <a:pt x="449" y="182"/>
                  </a:cubicBezTo>
                  <a:cubicBezTo>
                    <a:pt x="451" y="179"/>
                    <a:pt x="451" y="179"/>
                    <a:pt x="451" y="179"/>
                  </a:cubicBezTo>
                  <a:cubicBezTo>
                    <a:pt x="453" y="175"/>
                    <a:pt x="453" y="175"/>
                    <a:pt x="453" y="175"/>
                  </a:cubicBezTo>
                  <a:cubicBezTo>
                    <a:pt x="453" y="175"/>
                    <a:pt x="431" y="164"/>
                    <a:pt x="409" y="154"/>
                  </a:cubicBezTo>
                  <a:cubicBezTo>
                    <a:pt x="398" y="149"/>
                    <a:pt x="387" y="144"/>
                    <a:pt x="377" y="140"/>
                  </a:cubicBezTo>
                  <a:cubicBezTo>
                    <a:pt x="373" y="138"/>
                    <a:pt x="369" y="136"/>
                    <a:pt x="366" y="135"/>
                  </a:cubicBezTo>
                  <a:cubicBezTo>
                    <a:pt x="364" y="135"/>
                    <a:pt x="363" y="134"/>
                    <a:pt x="362" y="134"/>
                  </a:cubicBezTo>
                  <a:cubicBezTo>
                    <a:pt x="361" y="134"/>
                    <a:pt x="361" y="134"/>
                    <a:pt x="360" y="133"/>
                  </a:cubicBezTo>
                  <a:cubicBezTo>
                    <a:pt x="360" y="133"/>
                    <a:pt x="359" y="133"/>
                    <a:pt x="358" y="133"/>
                  </a:cubicBezTo>
                  <a:cubicBezTo>
                    <a:pt x="358" y="133"/>
                    <a:pt x="358" y="133"/>
                    <a:pt x="357" y="133"/>
                  </a:cubicBezTo>
                  <a:cubicBezTo>
                    <a:pt x="357" y="134"/>
                    <a:pt x="356" y="134"/>
                    <a:pt x="356" y="134"/>
                  </a:cubicBezTo>
                  <a:cubicBezTo>
                    <a:pt x="355" y="134"/>
                    <a:pt x="355" y="135"/>
                    <a:pt x="354" y="135"/>
                  </a:cubicBezTo>
                  <a:cubicBezTo>
                    <a:pt x="354" y="136"/>
                    <a:pt x="354" y="137"/>
                    <a:pt x="354" y="138"/>
                  </a:cubicBezTo>
                  <a:cubicBezTo>
                    <a:pt x="354" y="138"/>
                    <a:pt x="354" y="139"/>
                    <a:pt x="354" y="139"/>
                  </a:cubicBezTo>
                  <a:cubicBezTo>
                    <a:pt x="354" y="140"/>
                    <a:pt x="355" y="140"/>
                    <a:pt x="355" y="140"/>
                  </a:cubicBezTo>
                  <a:cubicBezTo>
                    <a:pt x="355" y="141"/>
                    <a:pt x="355" y="141"/>
                    <a:pt x="355" y="141"/>
                  </a:cubicBezTo>
                  <a:cubicBezTo>
                    <a:pt x="356" y="142"/>
                    <a:pt x="356" y="142"/>
                    <a:pt x="357" y="142"/>
                  </a:cubicBezTo>
                  <a:cubicBezTo>
                    <a:pt x="360" y="144"/>
                    <a:pt x="366" y="148"/>
                    <a:pt x="373" y="152"/>
                  </a:cubicBezTo>
                  <a:cubicBezTo>
                    <a:pt x="394" y="166"/>
                    <a:pt x="428" y="186"/>
                    <a:pt x="428" y="186"/>
                  </a:cubicBezTo>
                  <a:cubicBezTo>
                    <a:pt x="430" y="183"/>
                    <a:pt x="430" y="183"/>
                    <a:pt x="430" y="183"/>
                  </a:cubicBezTo>
                  <a:cubicBezTo>
                    <a:pt x="432" y="179"/>
                    <a:pt x="432" y="179"/>
                    <a:pt x="432" y="179"/>
                  </a:cubicBezTo>
                  <a:cubicBezTo>
                    <a:pt x="329" y="135"/>
                    <a:pt x="329" y="135"/>
                    <a:pt x="329" y="135"/>
                  </a:cubicBezTo>
                  <a:cubicBezTo>
                    <a:pt x="327" y="134"/>
                    <a:pt x="325" y="134"/>
                    <a:pt x="323" y="136"/>
                  </a:cubicBezTo>
                  <a:cubicBezTo>
                    <a:pt x="323" y="137"/>
                    <a:pt x="323" y="138"/>
                    <a:pt x="323" y="139"/>
                  </a:cubicBezTo>
                  <a:cubicBezTo>
                    <a:pt x="323" y="140"/>
                    <a:pt x="323" y="140"/>
                    <a:pt x="323" y="141"/>
                  </a:cubicBezTo>
                  <a:cubicBezTo>
                    <a:pt x="324" y="142"/>
                    <a:pt x="324" y="142"/>
                    <a:pt x="324" y="142"/>
                  </a:cubicBezTo>
                  <a:cubicBezTo>
                    <a:pt x="325" y="143"/>
                    <a:pt x="326" y="144"/>
                    <a:pt x="327" y="144"/>
                  </a:cubicBezTo>
                  <a:cubicBezTo>
                    <a:pt x="331" y="147"/>
                    <a:pt x="337" y="152"/>
                    <a:pt x="345" y="157"/>
                  </a:cubicBezTo>
                  <a:cubicBezTo>
                    <a:pt x="370" y="172"/>
                    <a:pt x="406" y="193"/>
                    <a:pt x="406" y="193"/>
                  </a:cubicBezTo>
                  <a:cubicBezTo>
                    <a:pt x="408" y="189"/>
                    <a:pt x="408" y="189"/>
                    <a:pt x="408" y="189"/>
                  </a:cubicBezTo>
                  <a:cubicBezTo>
                    <a:pt x="410" y="185"/>
                    <a:pt x="410" y="185"/>
                    <a:pt x="410" y="185"/>
                  </a:cubicBezTo>
                  <a:cubicBezTo>
                    <a:pt x="410" y="185"/>
                    <a:pt x="382" y="173"/>
                    <a:pt x="354" y="160"/>
                  </a:cubicBezTo>
                  <a:cubicBezTo>
                    <a:pt x="340" y="153"/>
                    <a:pt x="326" y="147"/>
                    <a:pt x="315" y="142"/>
                  </a:cubicBezTo>
                  <a:cubicBezTo>
                    <a:pt x="309" y="140"/>
                    <a:pt x="305" y="138"/>
                    <a:pt x="301" y="136"/>
                  </a:cubicBezTo>
                  <a:cubicBezTo>
                    <a:pt x="299" y="136"/>
                    <a:pt x="298" y="135"/>
                    <a:pt x="296" y="135"/>
                  </a:cubicBezTo>
                  <a:cubicBezTo>
                    <a:pt x="296" y="135"/>
                    <a:pt x="295" y="134"/>
                    <a:pt x="295" y="134"/>
                  </a:cubicBezTo>
                  <a:cubicBezTo>
                    <a:pt x="294" y="134"/>
                    <a:pt x="294" y="134"/>
                    <a:pt x="293" y="134"/>
                  </a:cubicBezTo>
                  <a:cubicBezTo>
                    <a:pt x="293" y="134"/>
                    <a:pt x="292" y="134"/>
                    <a:pt x="292" y="134"/>
                  </a:cubicBezTo>
                  <a:cubicBezTo>
                    <a:pt x="291" y="134"/>
                    <a:pt x="291" y="134"/>
                    <a:pt x="290" y="135"/>
                  </a:cubicBezTo>
                  <a:cubicBezTo>
                    <a:pt x="290" y="135"/>
                    <a:pt x="289" y="135"/>
                    <a:pt x="289" y="136"/>
                  </a:cubicBezTo>
                  <a:cubicBezTo>
                    <a:pt x="288" y="138"/>
                    <a:pt x="288" y="141"/>
                    <a:pt x="290" y="142"/>
                  </a:cubicBezTo>
                  <a:cubicBezTo>
                    <a:pt x="379" y="197"/>
                    <a:pt x="379" y="197"/>
                    <a:pt x="379" y="197"/>
                  </a:cubicBezTo>
                  <a:cubicBezTo>
                    <a:pt x="381" y="194"/>
                    <a:pt x="381" y="194"/>
                    <a:pt x="381" y="194"/>
                  </a:cubicBezTo>
                  <a:cubicBezTo>
                    <a:pt x="378" y="191"/>
                    <a:pt x="378" y="191"/>
                    <a:pt x="378" y="191"/>
                  </a:cubicBezTo>
                  <a:cubicBezTo>
                    <a:pt x="381" y="194"/>
                    <a:pt x="381" y="194"/>
                    <a:pt x="381" y="194"/>
                  </a:cubicBezTo>
                  <a:cubicBezTo>
                    <a:pt x="380" y="190"/>
                    <a:pt x="380" y="190"/>
                    <a:pt x="380" y="190"/>
                  </a:cubicBezTo>
                  <a:cubicBezTo>
                    <a:pt x="379" y="190"/>
                    <a:pt x="378" y="190"/>
                    <a:pt x="378" y="191"/>
                  </a:cubicBezTo>
                  <a:cubicBezTo>
                    <a:pt x="381" y="194"/>
                    <a:pt x="381" y="194"/>
                    <a:pt x="381" y="194"/>
                  </a:cubicBezTo>
                  <a:cubicBezTo>
                    <a:pt x="380" y="190"/>
                    <a:pt x="380" y="190"/>
                    <a:pt x="380" y="190"/>
                  </a:cubicBezTo>
                  <a:cubicBezTo>
                    <a:pt x="381" y="193"/>
                    <a:pt x="381" y="193"/>
                    <a:pt x="381" y="193"/>
                  </a:cubicBezTo>
                  <a:cubicBezTo>
                    <a:pt x="381" y="189"/>
                    <a:pt x="381" y="189"/>
                    <a:pt x="381" y="189"/>
                  </a:cubicBezTo>
                  <a:cubicBezTo>
                    <a:pt x="381" y="189"/>
                    <a:pt x="380" y="189"/>
                    <a:pt x="380" y="190"/>
                  </a:cubicBezTo>
                  <a:cubicBezTo>
                    <a:pt x="381" y="193"/>
                    <a:pt x="381" y="193"/>
                    <a:pt x="381" y="193"/>
                  </a:cubicBezTo>
                  <a:cubicBezTo>
                    <a:pt x="381" y="189"/>
                    <a:pt x="381" y="189"/>
                    <a:pt x="381" y="189"/>
                  </a:cubicBezTo>
                  <a:cubicBezTo>
                    <a:pt x="381" y="193"/>
                    <a:pt x="381" y="193"/>
                    <a:pt x="381" y="193"/>
                  </a:cubicBezTo>
                  <a:cubicBezTo>
                    <a:pt x="382" y="189"/>
                    <a:pt x="382" y="189"/>
                    <a:pt x="382" y="189"/>
                  </a:cubicBezTo>
                  <a:cubicBezTo>
                    <a:pt x="382" y="189"/>
                    <a:pt x="382" y="189"/>
                    <a:pt x="381" y="189"/>
                  </a:cubicBezTo>
                  <a:cubicBezTo>
                    <a:pt x="381" y="193"/>
                    <a:pt x="381" y="193"/>
                    <a:pt x="381" y="193"/>
                  </a:cubicBezTo>
                  <a:cubicBezTo>
                    <a:pt x="382" y="189"/>
                    <a:pt x="382" y="189"/>
                    <a:pt x="382" y="189"/>
                  </a:cubicBezTo>
                  <a:cubicBezTo>
                    <a:pt x="382" y="190"/>
                    <a:pt x="382" y="190"/>
                    <a:pt x="382" y="190"/>
                  </a:cubicBezTo>
                  <a:cubicBezTo>
                    <a:pt x="382" y="189"/>
                    <a:pt x="382" y="189"/>
                    <a:pt x="382" y="189"/>
                  </a:cubicBezTo>
                  <a:cubicBezTo>
                    <a:pt x="382" y="189"/>
                    <a:pt x="382" y="189"/>
                    <a:pt x="382" y="189"/>
                  </a:cubicBezTo>
                  <a:cubicBezTo>
                    <a:pt x="382" y="190"/>
                    <a:pt x="382" y="190"/>
                    <a:pt x="382" y="190"/>
                  </a:cubicBezTo>
                  <a:cubicBezTo>
                    <a:pt x="382" y="189"/>
                    <a:pt x="382" y="189"/>
                    <a:pt x="382" y="189"/>
                  </a:cubicBezTo>
                  <a:cubicBezTo>
                    <a:pt x="382" y="189"/>
                    <a:pt x="381" y="189"/>
                    <a:pt x="380" y="189"/>
                  </a:cubicBezTo>
                  <a:cubicBezTo>
                    <a:pt x="375" y="187"/>
                    <a:pt x="366" y="182"/>
                    <a:pt x="355" y="177"/>
                  </a:cubicBezTo>
                  <a:cubicBezTo>
                    <a:pt x="338" y="168"/>
                    <a:pt x="317" y="157"/>
                    <a:pt x="300" y="149"/>
                  </a:cubicBezTo>
                  <a:cubicBezTo>
                    <a:pt x="291" y="144"/>
                    <a:pt x="283" y="140"/>
                    <a:pt x="278" y="137"/>
                  </a:cubicBezTo>
                  <a:cubicBezTo>
                    <a:pt x="275" y="136"/>
                    <a:pt x="273" y="135"/>
                    <a:pt x="271" y="134"/>
                  </a:cubicBezTo>
                  <a:cubicBezTo>
                    <a:pt x="270" y="134"/>
                    <a:pt x="269" y="133"/>
                    <a:pt x="269" y="133"/>
                  </a:cubicBezTo>
                  <a:cubicBezTo>
                    <a:pt x="268" y="133"/>
                    <a:pt x="268" y="133"/>
                    <a:pt x="268" y="133"/>
                  </a:cubicBezTo>
                  <a:cubicBezTo>
                    <a:pt x="268" y="133"/>
                    <a:pt x="268" y="133"/>
                    <a:pt x="268" y="133"/>
                  </a:cubicBezTo>
                  <a:cubicBezTo>
                    <a:pt x="267" y="133"/>
                    <a:pt x="267" y="133"/>
                    <a:pt x="266" y="133"/>
                  </a:cubicBezTo>
                  <a:cubicBezTo>
                    <a:pt x="266" y="133"/>
                    <a:pt x="266" y="133"/>
                    <a:pt x="265" y="133"/>
                  </a:cubicBezTo>
                  <a:cubicBezTo>
                    <a:pt x="264" y="133"/>
                    <a:pt x="263" y="134"/>
                    <a:pt x="263" y="135"/>
                  </a:cubicBezTo>
                  <a:cubicBezTo>
                    <a:pt x="261" y="137"/>
                    <a:pt x="262" y="139"/>
                    <a:pt x="264" y="141"/>
                  </a:cubicBezTo>
                  <a:cubicBezTo>
                    <a:pt x="362" y="202"/>
                    <a:pt x="362" y="202"/>
                    <a:pt x="362" y="202"/>
                  </a:cubicBezTo>
                  <a:cubicBezTo>
                    <a:pt x="364" y="198"/>
                    <a:pt x="364" y="198"/>
                    <a:pt x="364" y="198"/>
                  </a:cubicBezTo>
                  <a:cubicBezTo>
                    <a:pt x="366" y="194"/>
                    <a:pt x="366" y="194"/>
                    <a:pt x="366" y="194"/>
                  </a:cubicBezTo>
                  <a:cubicBezTo>
                    <a:pt x="366" y="194"/>
                    <a:pt x="330" y="175"/>
                    <a:pt x="293" y="155"/>
                  </a:cubicBezTo>
                  <a:cubicBezTo>
                    <a:pt x="275" y="146"/>
                    <a:pt x="256" y="136"/>
                    <a:pt x="241" y="129"/>
                  </a:cubicBezTo>
                  <a:cubicBezTo>
                    <a:pt x="234" y="125"/>
                    <a:pt x="227" y="122"/>
                    <a:pt x="222" y="120"/>
                  </a:cubicBezTo>
                  <a:cubicBezTo>
                    <a:pt x="220" y="119"/>
                    <a:pt x="218" y="118"/>
                    <a:pt x="216" y="117"/>
                  </a:cubicBezTo>
                  <a:cubicBezTo>
                    <a:pt x="215" y="117"/>
                    <a:pt x="214" y="117"/>
                    <a:pt x="214" y="116"/>
                  </a:cubicBezTo>
                  <a:cubicBezTo>
                    <a:pt x="213" y="116"/>
                    <a:pt x="212" y="116"/>
                    <a:pt x="211" y="116"/>
                  </a:cubicBezTo>
                  <a:cubicBezTo>
                    <a:pt x="211" y="116"/>
                    <a:pt x="210" y="116"/>
                    <a:pt x="210" y="116"/>
                  </a:cubicBezTo>
                  <a:cubicBezTo>
                    <a:pt x="209" y="116"/>
                    <a:pt x="208" y="117"/>
                    <a:pt x="207" y="118"/>
                  </a:cubicBezTo>
                  <a:cubicBezTo>
                    <a:pt x="207" y="119"/>
                    <a:pt x="206" y="120"/>
                    <a:pt x="207" y="121"/>
                  </a:cubicBezTo>
                  <a:cubicBezTo>
                    <a:pt x="207" y="123"/>
                    <a:pt x="208" y="124"/>
                    <a:pt x="209" y="124"/>
                  </a:cubicBezTo>
                  <a:cubicBezTo>
                    <a:pt x="209" y="124"/>
                    <a:pt x="211" y="125"/>
                    <a:pt x="214" y="127"/>
                  </a:cubicBezTo>
                  <a:cubicBezTo>
                    <a:pt x="226" y="135"/>
                    <a:pt x="256" y="153"/>
                    <a:pt x="283" y="169"/>
                  </a:cubicBezTo>
                  <a:cubicBezTo>
                    <a:pt x="297" y="177"/>
                    <a:pt x="309" y="185"/>
                    <a:pt x="319" y="191"/>
                  </a:cubicBezTo>
                  <a:cubicBezTo>
                    <a:pt x="323" y="194"/>
                    <a:pt x="327" y="197"/>
                    <a:pt x="330" y="199"/>
                  </a:cubicBezTo>
                  <a:cubicBezTo>
                    <a:pt x="331" y="200"/>
                    <a:pt x="332" y="200"/>
                    <a:pt x="332" y="201"/>
                  </a:cubicBezTo>
                  <a:cubicBezTo>
                    <a:pt x="333" y="201"/>
                    <a:pt x="333" y="201"/>
                    <a:pt x="333" y="201"/>
                  </a:cubicBezTo>
                  <a:cubicBezTo>
                    <a:pt x="333" y="201"/>
                    <a:pt x="333" y="201"/>
                    <a:pt x="333" y="201"/>
                  </a:cubicBezTo>
                  <a:cubicBezTo>
                    <a:pt x="334" y="200"/>
                    <a:pt x="334" y="200"/>
                    <a:pt x="334" y="200"/>
                  </a:cubicBezTo>
                  <a:cubicBezTo>
                    <a:pt x="333" y="201"/>
                    <a:pt x="333" y="201"/>
                    <a:pt x="333" y="201"/>
                  </a:cubicBezTo>
                  <a:cubicBezTo>
                    <a:pt x="333" y="201"/>
                    <a:pt x="333" y="201"/>
                    <a:pt x="333" y="201"/>
                  </a:cubicBezTo>
                  <a:cubicBezTo>
                    <a:pt x="334" y="200"/>
                    <a:pt x="334" y="200"/>
                    <a:pt x="334" y="200"/>
                  </a:cubicBezTo>
                  <a:cubicBezTo>
                    <a:pt x="333" y="201"/>
                    <a:pt x="333" y="201"/>
                    <a:pt x="333" y="201"/>
                  </a:cubicBezTo>
                  <a:cubicBezTo>
                    <a:pt x="336" y="199"/>
                    <a:pt x="336" y="199"/>
                    <a:pt x="336" y="199"/>
                  </a:cubicBezTo>
                  <a:cubicBezTo>
                    <a:pt x="332" y="200"/>
                    <a:pt x="332" y="200"/>
                    <a:pt x="332" y="200"/>
                  </a:cubicBezTo>
                  <a:cubicBezTo>
                    <a:pt x="333" y="201"/>
                    <a:pt x="333" y="201"/>
                    <a:pt x="333" y="201"/>
                  </a:cubicBezTo>
                  <a:cubicBezTo>
                    <a:pt x="336" y="199"/>
                    <a:pt x="336" y="199"/>
                    <a:pt x="336" y="199"/>
                  </a:cubicBezTo>
                  <a:cubicBezTo>
                    <a:pt x="332" y="200"/>
                    <a:pt x="332" y="200"/>
                    <a:pt x="332" y="200"/>
                  </a:cubicBezTo>
                  <a:cubicBezTo>
                    <a:pt x="336" y="199"/>
                    <a:pt x="336" y="199"/>
                    <a:pt x="336" y="199"/>
                  </a:cubicBezTo>
                  <a:cubicBezTo>
                    <a:pt x="332" y="199"/>
                    <a:pt x="332" y="199"/>
                    <a:pt x="332" y="199"/>
                  </a:cubicBezTo>
                  <a:cubicBezTo>
                    <a:pt x="332" y="200"/>
                    <a:pt x="332" y="200"/>
                    <a:pt x="332" y="200"/>
                  </a:cubicBezTo>
                  <a:cubicBezTo>
                    <a:pt x="336" y="199"/>
                    <a:pt x="336" y="199"/>
                    <a:pt x="336" y="199"/>
                  </a:cubicBezTo>
                  <a:cubicBezTo>
                    <a:pt x="332" y="199"/>
                    <a:pt x="332" y="199"/>
                    <a:pt x="332" y="199"/>
                  </a:cubicBezTo>
                  <a:cubicBezTo>
                    <a:pt x="336" y="199"/>
                    <a:pt x="336" y="199"/>
                    <a:pt x="336" y="199"/>
                  </a:cubicBezTo>
                  <a:cubicBezTo>
                    <a:pt x="333" y="197"/>
                    <a:pt x="333" y="197"/>
                    <a:pt x="333" y="197"/>
                  </a:cubicBezTo>
                  <a:cubicBezTo>
                    <a:pt x="332" y="197"/>
                    <a:pt x="332" y="198"/>
                    <a:pt x="332" y="199"/>
                  </a:cubicBezTo>
                  <a:cubicBezTo>
                    <a:pt x="336" y="199"/>
                    <a:pt x="336" y="199"/>
                    <a:pt x="336" y="199"/>
                  </a:cubicBezTo>
                  <a:cubicBezTo>
                    <a:pt x="333" y="197"/>
                    <a:pt x="333" y="197"/>
                    <a:pt x="333" y="197"/>
                  </a:cubicBezTo>
                  <a:cubicBezTo>
                    <a:pt x="336" y="199"/>
                    <a:pt x="336" y="199"/>
                    <a:pt x="336" y="199"/>
                  </a:cubicBezTo>
                  <a:cubicBezTo>
                    <a:pt x="338" y="195"/>
                    <a:pt x="338" y="195"/>
                    <a:pt x="338" y="195"/>
                  </a:cubicBezTo>
                  <a:cubicBezTo>
                    <a:pt x="7" y="1"/>
                    <a:pt x="7" y="1"/>
                    <a:pt x="7" y="1"/>
                  </a:cubicBezTo>
                  <a:cubicBezTo>
                    <a:pt x="6" y="1"/>
                    <a:pt x="5" y="1"/>
                    <a:pt x="3" y="1"/>
                  </a:cubicBezTo>
                  <a:cubicBezTo>
                    <a:pt x="2" y="1"/>
                    <a:pt x="1" y="2"/>
                    <a:pt x="1" y="3"/>
                  </a:cubicBezTo>
                  <a:cubicBezTo>
                    <a:pt x="0" y="4"/>
                    <a:pt x="0" y="5"/>
                    <a:pt x="0" y="6"/>
                  </a:cubicBezTo>
                  <a:cubicBezTo>
                    <a:pt x="1" y="7"/>
                    <a:pt x="1" y="8"/>
                    <a:pt x="2" y="9"/>
                  </a:cubicBezTo>
                  <a:cubicBezTo>
                    <a:pt x="2" y="9"/>
                    <a:pt x="7" y="12"/>
                    <a:pt x="16" y="17"/>
                  </a:cubicBezTo>
                  <a:cubicBezTo>
                    <a:pt x="45" y="34"/>
                    <a:pt x="119" y="77"/>
                    <a:pt x="186" y="117"/>
                  </a:cubicBezTo>
                  <a:cubicBezTo>
                    <a:pt x="219" y="138"/>
                    <a:pt x="251" y="157"/>
                    <a:pt x="274" y="172"/>
                  </a:cubicBezTo>
                  <a:cubicBezTo>
                    <a:pt x="286" y="180"/>
                    <a:pt x="295" y="187"/>
                    <a:pt x="301" y="192"/>
                  </a:cubicBezTo>
                  <a:cubicBezTo>
                    <a:pt x="305" y="194"/>
                    <a:pt x="307" y="196"/>
                    <a:pt x="309" y="198"/>
                  </a:cubicBezTo>
                  <a:cubicBezTo>
                    <a:pt x="309" y="198"/>
                    <a:pt x="310" y="199"/>
                    <a:pt x="310" y="199"/>
                  </a:cubicBezTo>
                  <a:cubicBezTo>
                    <a:pt x="310" y="199"/>
                    <a:pt x="310" y="199"/>
                    <a:pt x="310" y="199"/>
                  </a:cubicBezTo>
                  <a:cubicBezTo>
                    <a:pt x="310" y="199"/>
                    <a:pt x="310" y="199"/>
                    <a:pt x="310" y="199"/>
                  </a:cubicBezTo>
                  <a:cubicBezTo>
                    <a:pt x="310" y="199"/>
                    <a:pt x="310" y="199"/>
                    <a:pt x="310" y="199"/>
                  </a:cubicBezTo>
                  <a:cubicBezTo>
                    <a:pt x="310" y="199"/>
                    <a:pt x="310" y="199"/>
                    <a:pt x="310" y="199"/>
                  </a:cubicBezTo>
                  <a:cubicBezTo>
                    <a:pt x="310" y="199"/>
                    <a:pt x="310" y="199"/>
                    <a:pt x="310" y="199"/>
                  </a:cubicBezTo>
                  <a:cubicBezTo>
                    <a:pt x="310" y="199"/>
                    <a:pt x="310" y="199"/>
                    <a:pt x="310" y="199"/>
                  </a:cubicBezTo>
                  <a:cubicBezTo>
                    <a:pt x="313" y="198"/>
                    <a:pt x="313" y="198"/>
                    <a:pt x="313" y="198"/>
                  </a:cubicBezTo>
                  <a:cubicBezTo>
                    <a:pt x="310" y="198"/>
                    <a:pt x="310" y="198"/>
                    <a:pt x="310" y="198"/>
                  </a:cubicBezTo>
                  <a:cubicBezTo>
                    <a:pt x="310" y="199"/>
                    <a:pt x="310" y="199"/>
                    <a:pt x="310" y="199"/>
                  </a:cubicBezTo>
                  <a:cubicBezTo>
                    <a:pt x="313" y="198"/>
                    <a:pt x="313" y="198"/>
                    <a:pt x="313" y="198"/>
                  </a:cubicBezTo>
                  <a:cubicBezTo>
                    <a:pt x="310" y="198"/>
                    <a:pt x="310" y="198"/>
                    <a:pt x="310" y="198"/>
                  </a:cubicBezTo>
                  <a:cubicBezTo>
                    <a:pt x="314" y="198"/>
                    <a:pt x="314" y="198"/>
                    <a:pt x="314" y="198"/>
                  </a:cubicBezTo>
                  <a:cubicBezTo>
                    <a:pt x="311" y="196"/>
                    <a:pt x="311" y="196"/>
                    <a:pt x="311" y="196"/>
                  </a:cubicBezTo>
                  <a:cubicBezTo>
                    <a:pt x="310" y="197"/>
                    <a:pt x="310" y="198"/>
                    <a:pt x="310" y="198"/>
                  </a:cubicBezTo>
                  <a:cubicBezTo>
                    <a:pt x="314" y="198"/>
                    <a:pt x="314" y="198"/>
                    <a:pt x="314" y="198"/>
                  </a:cubicBezTo>
                  <a:cubicBezTo>
                    <a:pt x="311" y="196"/>
                    <a:pt x="311" y="196"/>
                    <a:pt x="311" y="196"/>
                  </a:cubicBezTo>
                  <a:cubicBezTo>
                    <a:pt x="314" y="199"/>
                    <a:pt x="314" y="199"/>
                    <a:pt x="314" y="199"/>
                  </a:cubicBezTo>
                  <a:cubicBezTo>
                    <a:pt x="316" y="195"/>
                    <a:pt x="316" y="195"/>
                    <a:pt x="316" y="195"/>
                  </a:cubicBezTo>
                  <a:cubicBezTo>
                    <a:pt x="15" y="22"/>
                    <a:pt x="15" y="22"/>
                    <a:pt x="15" y="22"/>
                  </a:cubicBezTo>
                  <a:cubicBezTo>
                    <a:pt x="13" y="21"/>
                    <a:pt x="10" y="22"/>
                    <a:pt x="9" y="23"/>
                  </a:cubicBezTo>
                  <a:cubicBezTo>
                    <a:pt x="9" y="24"/>
                    <a:pt x="8" y="25"/>
                    <a:pt x="8" y="25"/>
                  </a:cubicBezTo>
                  <a:cubicBezTo>
                    <a:pt x="8" y="25"/>
                    <a:pt x="8" y="26"/>
                    <a:pt x="8" y="26"/>
                  </a:cubicBezTo>
                  <a:cubicBezTo>
                    <a:pt x="8" y="27"/>
                    <a:pt x="9" y="28"/>
                    <a:pt x="9" y="28"/>
                  </a:cubicBezTo>
                  <a:cubicBezTo>
                    <a:pt x="9" y="29"/>
                    <a:pt x="9" y="29"/>
                    <a:pt x="10" y="29"/>
                  </a:cubicBezTo>
                  <a:cubicBezTo>
                    <a:pt x="10" y="30"/>
                    <a:pt x="10" y="30"/>
                    <a:pt x="10" y="30"/>
                  </a:cubicBezTo>
                  <a:cubicBezTo>
                    <a:pt x="12" y="31"/>
                    <a:pt x="13" y="32"/>
                    <a:pt x="16" y="34"/>
                  </a:cubicBezTo>
                  <a:cubicBezTo>
                    <a:pt x="37" y="48"/>
                    <a:pt x="105" y="90"/>
                    <a:pt x="168" y="129"/>
                  </a:cubicBezTo>
                  <a:cubicBezTo>
                    <a:pt x="231" y="168"/>
                    <a:pt x="289" y="204"/>
                    <a:pt x="289" y="204"/>
                  </a:cubicBezTo>
                  <a:cubicBezTo>
                    <a:pt x="292" y="200"/>
                    <a:pt x="292" y="200"/>
                    <a:pt x="292" y="200"/>
                  </a:cubicBezTo>
                  <a:cubicBezTo>
                    <a:pt x="294" y="197"/>
                    <a:pt x="294" y="197"/>
                    <a:pt x="294" y="197"/>
                  </a:cubicBezTo>
                  <a:cubicBezTo>
                    <a:pt x="29" y="52"/>
                    <a:pt x="29" y="52"/>
                    <a:pt x="29" y="52"/>
                  </a:cubicBezTo>
                  <a:cubicBezTo>
                    <a:pt x="27" y="51"/>
                    <a:pt x="24" y="52"/>
                    <a:pt x="23" y="54"/>
                  </a:cubicBezTo>
                  <a:cubicBezTo>
                    <a:pt x="22" y="56"/>
                    <a:pt x="23" y="58"/>
                    <a:pt x="25" y="59"/>
                  </a:cubicBezTo>
                  <a:cubicBezTo>
                    <a:pt x="255" y="203"/>
                    <a:pt x="255" y="203"/>
                    <a:pt x="255" y="203"/>
                  </a:cubicBezTo>
                  <a:cubicBezTo>
                    <a:pt x="257" y="199"/>
                    <a:pt x="257" y="199"/>
                    <a:pt x="257" y="199"/>
                  </a:cubicBezTo>
                  <a:cubicBezTo>
                    <a:pt x="254" y="197"/>
                    <a:pt x="254" y="197"/>
                    <a:pt x="254" y="197"/>
                  </a:cubicBezTo>
                  <a:cubicBezTo>
                    <a:pt x="257" y="199"/>
                    <a:pt x="257" y="199"/>
                    <a:pt x="257" y="199"/>
                  </a:cubicBezTo>
                  <a:cubicBezTo>
                    <a:pt x="256" y="195"/>
                    <a:pt x="256" y="195"/>
                    <a:pt x="256" y="195"/>
                  </a:cubicBezTo>
                  <a:cubicBezTo>
                    <a:pt x="255" y="196"/>
                    <a:pt x="255" y="196"/>
                    <a:pt x="254" y="197"/>
                  </a:cubicBezTo>
                  <a:cubicBezTo>
                    <a:pt x="257" y="199"/>
                    <a:pt x="257" y="199"/>
                    <a:pt x="257" y="199"/>
                  </a:cubicBezTo>
                  <a:cubicBezTo>
                    <a:pt x="256" y="195"/>
                    <a:pt x="256" y="195"/>
                    <a:pt x="256" y="195"/>
                  </a:cubicBezTo>
                  <a:cubicBezTo>
                    <a:pt x="257" y="199"/>
                    <a:pt x="257" y="199"/>
                    <a:pt x="257" y="199"/>
                  </a:cubicBezTo>
                  <a:cubicBezTo>
                    <a:pt x="257" y="195"/>
                    <a:pt x="257" y="195"/>
                    <a:pt x="257" y="195"/>
                  </a:cubicBezTo>
                  <a:cubicBezTo>
                    <a:pt x="257" y="195"/>
                    <a:pt x="256" y="195"/>
                    <a:pt x="256" y="195"/>
                  </a:cubicBezTo>
                  <a:cubicBezTo>
                    <a:pt x="257" y="199"/>
                    <a:pt x="257" y="199"/>
                    <a:pt x="257" y="199"/>
                  </a:cubicBezTo>
                  <a:cubicBezTo>
                    <a:pt x="257" y="195"/>
                    <a:pt x="257" y="195"/>
                    <a:pt x="257" y="195"/>
                  </a:cubicBezTo>
                  <a:cubicBezTo>
                    <a:pt x="257" y="199"/>
                    <a:pt x="257" y="199"/>
                    <a:pt x="257" y="199"/>
                  </a:cubicBezTo>
                  <a:cubicBezTo>
                    <a:pt x="258" y="195"/>
                    <a:pt x="258" y="195"/>
                    <a:pt x="258" y="195"/>
                  </a:cubicBezTo>
                  <a:cubicBezTo>
                    <a:pt x="258" y="195"/>
                    <a:pt x="258" y="195"/>
                    <a:pt x="257" y="195"/>
                  </a:cubicBezTo>
                  <a:cubicBezTo>
                    <a:pt x="257" y="199"/>
                    <a:pt x="257" y="199"/>
                    <a:pt x="257" y="199"/>
                  </a:cubicBezTo>
                  <a:cubicBezTo>
                    <a:pt x="258" y="195"/>
                    <a:pt x="258" y="195"/>
                    <a:pt x="258" y="195"/>
                  </a:cubicBezTo>
                  <a:cubicBezTo>
                    <a:pt x="257" y="199"/>
                    <a:pt x="257" y="199"/>
                    <a:pt x="257" y="199"/>
                  </a:cubicBezTo>
                  <a:cubicBezTo>
                    <a:pt x="258" y="195"/>
                    <a:pt x="258" y="195"/>
                    <a:pt x="258" y="195"/>
                  </a:cubicBezTo>
                  <a:cubicBezTo>
                    <a:pt x="258" y="195"/>
                    <a:pt x="258" y="195"/>
                    <a:pt x="258" y="195"/>
                  </a:cubicBezTo>
                  <a:cubicBezTo>
                    <a:pt x="257" y="199"/>
                    <a:pt x="257" y="199"/>
                    <a:pt x="257" y="199"/>
                  </a:cubicBezTo>
                  <a:cubicBezTo>
                    <a:pt x="258" y="195"/>
                    <a:pt x="258" y="195"/>
                    <a:pt x="258" y="195"/>
                  </a:cubicBezTo>
                  <a:cubicBezTo>
                    <a:pt x="258" y="195"/>
                    <a:pt x="258" y="195"/>
                    <a:pt x="258" y="195"/>
                  </a:cubicBezTo>
                  <a:cubicBezTo>
                    <a:pt x="258" y="195"/>
                    <a:pt x="257" y="195"/>
                    <a:pt x="255" y="194"/>
                  </a:cubicBezTo>
                  <a:cubicBezTo>
                    <a:pt x="242" y="186"/>
                    <a:pt x="194" y="159"/>
                    <a:pt x="149" y="133"/>
                  </a:cubicBezTo>
                  <a:cubicBezTo>
                    <a:pt x="126" y="120"/>
                    <a:pt x="104" y="108"/>
                    <a:pt x="86" y="99"/>
                  </a:cubicBezTo>
                  <a:cubicBezTo>
                    <a:pt x="78" y="94"/>
                    <a:pt x="70" y="90"/>
                    <a:pt x="64" y="88"/>
                  </a:cubicBezTo>
                  <a:cubicBezTo>
                    <a:pt x="61" y="86"/>
                    <a:pt x="59" y="85"/>
                    <a:pt x="57" y="84"/>
                  </a:cubicBezTo>
                  <a:cubicBezTo>
                    <a:pt x="56" y="84"/>
                    <a:pt x="55" y="84"/>
                    <a:pt x="54" y="84"/>
                  </a:cubicBezTo>
                  <a:cubicBezTo>
                    <a:pt x="53" y="83"/>
                    <a:pt x="52" y="83"/>
                    <a:pt x="51" y="83"/>
                  </a:cubicBezTo>
                  <a:cubicBezTo>
                    <a:pt x="51" y="83"/>
                    <a:pt x="50" y="83"/>
                    <a:pt x="49" y="83"/>
                  </a:cubicBezTo>
                  <a:cubicBezTo>
                    <a:pt x="48" y="84"/>
                    <a:pt x="47" y="84"/>
                    <a:pt x="47" y="85"/>
                  </a:cubicBezTo>
                  <a:cubicBezTo>
                    <a:pt x="50" y="88"/>
                    <a:pt x="50" y="88"/>
                    <a:pt x="50" y="88"/>
                  </a:cubicBezTo>
                  <a:cubicBezTo>
                    <a:pt x="47" y="85"/>
                    <a:pt x="47" y="85"/>
                    <a:pt x="47" y="85"/>
                  </a:cubicBezTo>
                  <a:cubicBezTo>
                    <a:pt x="46" y="86"/>
                    <a:pt x="46" y="87"/>
                    <a:pt x="46" y="88"/>
                  </a:cubicBezTo>
                  <a:cubicBezTo>
                    <a:pt x="46" y="89"/>
                    <a:pt x="46" y="89"/>
                    <a:pt x="46" y="90"/>
                  </a:cubicBezTo>
                  <a:cubicBezTo>
                    <a:pt x="47" y="90"/>
                    <a:pt x="47" y="91"/>
                    <a:pt x="47" y="91"/>
                  </a:cubicBezTo>
                  <a:cubicBezTo>
                    <a:pt x="48" y="92"/>
                    <a:pt x="48" y="92"/>
                    <a:pt x="49" y="93"/>
                  </a:cubicBezTo>
                  <a:cubicBezTo>
                    <a:pt x="51" y="94"/>
                    <a:pt x="55" y="97"/>
                    <a:pt x="61" y="100"/>
                  </a:cubicBezTo>
                  <a:cubicBezTo>
                    <a:pt x="80" y="113"/>
                    <a:pt x="117" y="134"/>
                    <a:pt x="150" y="154"/>
                  </a:cubicBezTo>
                  <a:cubicBezTo>
                    <a:pt x="166" y="163"/>
                    <a:pt x="181" y="173"/>
                    <a:pt x="192" y="179"/>
                  </a:cubicBezTo>
                  <a:cubicBezTo>
                    <a:pt x="197" y="183"/>
                    <a:pt x="202" y="186"/>
                    <a:pt x="205" y="188"/>
                  </a:cubicBezTo>
                  <a:cubicBezTo>
                    <a:pt x="206" y="189"/>
                    <a:pt x="207" y="190"/>
                    <a:pt x="208" y="190"/>
                  </a:cubicBezTo>
                  <a:cubicBezTo>
                    <a:pt x="208" y="191"/>
                    <a:pt x="208" y="191"/>
                    <a:pt x="208" y="191"/>
                  </a:cubicBezTo>
                  <a:cubicBezTo>
                    <a:pt x="208" y="191"/>
                    <a:pt x="208" y="191"/>
                    <a:pt x="208" y="191"/>
                  </a:cubicBezTo>
                  <a:cubicBezTo>
                    <a:pt x="210" y="190"/>
                    <a:pt x="210" y="190"/>
                    <a:pt x="210" y="190"/>
                  </a:cubicBezTo>
                  <a:cubicBezTo>
                    <a:pt x="208" y="190"/>
                    <a:pt x="208" y="190"/>
                    <a:pt x="208" y="190"/>
                  </a:cubicBezTo>
                  <a:cubicBezTo>
                    <a:pt x="208" y="191"/>
                    <a:pt x="208" y="191"/>
                    <a:pt x="208" y="191"/>
                  </a:cubicBezTo>
                  <a:cubicBezTo>
                    <a:pt x="210" y="190"/>
                    <a:pt x="210" y="190"/>
                    <a:pt x="210" y="190"/>
                  </a:cubicBezTo>
                  <a:cubicBezTo>
                    <a:pt x="208" y="190"/>
                    <a:pt x="208" y="190"/>
                    <a:pt x="208" y="190"/>
                  </a:cubicBezTo>
                  <a:cubicBezTo>
                    <a:pt x="211" y="189"/>
                    <a:pt x="211" y="189"/>
                    <a:pt x="211" y="189"/>
                  </a:cubicBezTo>
                  <a:cubicBezTo>
                    <a:pt x="208" y="189"/>
                    <a:pt x="208" y="189"/>
                    <a:pt x="208" y="189"/>
                  </a:cubicBezTo>
                  <a:cubicBezTo>
                    <a:pt x="208" y="190"/>
                    <a:pt x="208" y="190"/>
                    <a:pt x="208" y="190"/>
                  </a:cubicBezTo>
                  <a:cubicBezTo>
                    <a:pt x="211" y="189"/>
                    <a:pt x="211" y="189"/>
                    <a:pt x="211" y="189"/>
                  </a:cubicBezTo>
                  <a:cubicBezTo>
                    <a:pt x="208" y="189"/>
                    <a:pt x="208" y="189"/>
                    <a:pt x="208" y="189"/>
                  </a:cubicBezTo>
                  <a:cubicBezTo>
                    <a:pt x="212" y="189"/>
                    <a:pt x="212" y="189"/>
                    <a:pt x="212" y="189"/>
                  </a:cubicBezTo>
                  <a:cubicBezTo>
                    <a:pt x="208" y="186"/>
                    <a:pt x="208" y="186"/>
                    <a:pt x="208" y="186"/>
                  </a:cubicBezTo>
                  <a:cubicBezTo>
                    <a:pt x="208" y="187"/>
                    <a:pt x="208" y="188"/>
                    <a:pt x="208" y="189"/>
                  </a:cubicBezTo>
                  <a:cubicBezTo>
                    <a:pt x="212" y="189"/>
                    <a:pt x="212" y="189"/>
                    <a:pt x="212" y="189"/>
                  </a:cubicBezTo>
                  <a:cubicBezTo>
                    <a:pt x="208" y="186"/>
                    <a:pt x="208" y="186"/>
                    <a:pt x="208" y="186"/>
                  </a:cubicBezTo>
                  <a:cubicBezTo>
                    <a:pt x="212" y="189"/>
                    <a:pt x="212" y="189"/>
                    <a:pt x="212" y="189"/>
                  </a:cubicBezTo>
                  <a:cubicBezTo>
                    <a:pt x="214" y="185"/>
                    <a:pt x="214" y="185"/>
                    <a:pt x="214" y="185"/>
                  </a:cubicBezTo>
                  <a:cubicBezTo>
                    <a:pt x="97" y="130"/>
                    <a:pt x="97" y="130"/>
                    <a:pt x="97" y="130"/>
                  </a:cubicBezTo>
                  <a:cubicBezTo>
                    <a:pt x="95" y="129"/>
                    <a:pt x="93" y="130"/>
                    <a:pt x="92" y="132"/>
                  </a:cubicBezTo>
                  <a:cubicBezTo>
                    <a:pt x="91" y="134"/>
                    <a:pt x="91" y="137"/>
                    <a:pt x="93" y="138"/>
                  </a:cubicBezTo>
                  <a:cubicBezTo>
                    <a:pt x="148" y="172"/>
                    <a:pt x="148" y="172"/>
                    <a:pt x="148" y="172"/>
                  </a:cubicBezTo>
                  <a:cubicBezTo>
                    <a:pt x="150" y="173"/>
                    <a:pt x="153" y="173"/>
                    <a:pt x="154" y="171"/>
                  </a:cubicBezTo>
                  <a:cubicBezTo>
                    <a:pt x="155" y="169"/>
                    <a:pt x="155" y="166"/>
                    <a:pt x="152"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00" name="Freeform 132">
              <a:extLst>
                <a:ext uri="{FF2B5EF4-FFF2-40B4-BE49-F238E27FC236}">
                  <a16:creationId xmlns:a16="http://schemas.microsoft.com/office/drawing/2014/main" id="{186F92A9-915C-4612-99CA-A5BF0843EACB}"/>
                </a:ext>
              </a:extLst>
            </p:cNvPr>
            <p:cNvSpPr>
              <a:spLocks/>
            </p:cNvSpPr>
            <p:nvPr/>
          </p:nvSpPr>
          <p:spPr bwMode="auto">
            <a:xfrm>
              <a:off x="3849824" y="2486136"/>
              <a:ext cx="225425" cy="382588"/>
            </a:xfrm>
            <a:custGeom>
              <a:avLst/>
              <a:gdLst>
                <a:gd name="T0" fmla="*/ 31 w 143"/>
                <a:gd name="T1" fmla="*/ 233 h 244"/>
                <a:gd name="T2" fmla="*/ 21 w 143"/>
                <a:gd name="T3" fmla="*/ 205 h 244"/>
                <a:gd name="T4" fmla="*/ 18 w 143"/>
                <a:gd name="T5" fmla="*/ 205 h 244"/>
                <a:gd name="T6" fmla="*/ 21 w 143"/>
                <a:gd name="T7" fmla="*/ 205 h 244"/>
                <a:gd name="T8" fmla="*/ 19 w 143"/>
                <a:gd name="T9" fmla="*/ 202 h 244"/>
                <a:gd name="T10" fmla="*/ 13 w 143"/>
                <a:gd name="T11" fmla="*/ 185 h 244"/>
                <a:gd name="T12" fmla="*/ 13 w 143"/>
                <a:gd name="T13" fmla="*/ 165 h 244"/>
                <a:gd name="T14" fmla="*/ 14 w 143"/>
                <a:gd name="T15" fmla="*/ 167 h 244"/>
                <a:gd name="T16" fmla="*/ 14 w 143"/>
                <a:gd name="T17" fmla="*/ 143 h 244"/>
                <a:gd name="T18" fmla="*/ 16 w 143"/>
                <a:gd name="T19" fmla="*/ 121 h 244"/>
                <a:gd name="T20" fmla="*/ 17 w 143"/>
                <a:gd name="T21" fmla="*/ 86 h 244"/>
                <a:gd name="T22" fmla="*/ 16 w 143"/>
                <a:gd name="T23" fmla="*/ 75 h 244"/>
                <a:gd name="T24" fmla="*/ 21 w 143"/>
                <a:gd name="T25" fmla="*/ 64 h 244"/>
                <a:gd name="T26" fmla="*/ 28 w 143"/>
                <a:gd name="T27" fmla="*/ 49 h 244"/>
                <a:gd name="T28" fmla="*/ 42 w 143"/>
                <a:gd name="T29" fmla="*/ 38 h 244"/>
                <a:gd name="T30" fmla="*/ 42 w 143"/>
                <a:gd name="T31" fmla="*/ 38 h 244"/>
                <a:gd name="T32" fmla="*/ 47 w 143"/>
                <a:gd name="T33" fmla="*/ 29 h 244"/>
                <a:gd name="T34" fmla="*/ 61 w 143"/>
                <a:gd name="T35" fmla="*/ 22 h 244"/>
                <a:gd name="T36" fmla="*/ 74 w 143"/>
                <a:gd name="T37" fmla="*/ 10 h 244"/>
                <a:gd name="T38" fmla="*/ 70 w 143"/>
                <a:gd name="T39" fmla="*/ 8 h 244"/>
                <a:gd name="T40" fmla="*/ 71 w 143"/>
                <a:gd name="T41" fmla="*/ 12 h 244"/>
                <a:gd name="T42" fmla="*/ 71 w 143"/>
                <a:gd name="T43" fmla="*/ 12 h 244"/>
                <a:gd name="T44" fmla="*/ 101 w 143"/>
                <a:gd name="T45" fmla="*/ 12 h 244"/>
                <a:gd name="T46" fmla="*/ 106 w 143"/>
                <a:gd name="T47" fmla="*/ 6 h 244"/>
                <a:gd name="T48" fmla="*/ 100 w 143"/>
                <a:gd name="T49" fmla="*/ 8 h 244"/>
                <a:gd name="T50" fmla="*/ 100 w 143"/>
                <a:gd name="T51" fmla="*/ 8 h 244"/>
                <a:gd name="T52" fmla="*/ 98 w 143"/>
                <a:gd name="T53" fmla="*/ 6 h 244"/>
                <a:gd name="T54" fmla="*/ 98 w 143"/>
                <a:gd name="T55" fmla="*/ 9 h 244"/>
                <a:gd name="T56" fmla="*/ 137 w 143"/>
                <a:gd name="T57" fmla="*/ 19 h 244"/>
                <a:gd name="T58" fmla="*/ 141 w 143"/>
                <a:gd name="T59" fmla="*/ 11 h 244"/>
                <a:gd name="T60" fmla="*/ 135 w 143"/>
                <a:gd name="T61" fmla="*/ 12 h 244"/>
                <a:gd name="T62" fmla="*/ 138 w 143"/>
                <a:gd name="T63" fmla="*/ 14 h 244"/>
                <a:gd name="T64" fmla="*/ 138 w 143"/>
                <a:gd name="T65" fmla="*/ 10 h 244"/>
                <a:gd name="T66" fmla="*/ 138 w 143"/>
                <a:gd name="T67" fmla="*/ 10 h 244"/>
                <a:gd name="T68" fmla="*/ 101 w 143"/>
                <a:gd name="T69" fmla="*/ 1 h 244"/>
                <a:gd name="T70" fmla="*/ 95 w 143"/>
                <a:gd name="T71" fmla="*/ 8 h 244"/>
                <a:gd name="T72" fmla="*/ 98 w 143"/>
                <a:gd name="T73" fmla="*/ 5 h 244"/>
                <a:gd name="T74" fmla="*/ 102 w 143"/>
                <a:gd name="T75" fmla="*/ 7 h 244"/>
                <a:gd name="T76" fmla="*/ 101 w 143"/>
                <a:gd name="T77" fmla="*/ 3 h 244"/>
                <a:gd name="T78" fmla="*/ 70 w 143"/>
                <a:gd name="T79" fmla="*/ 3 h 244"/>
                <a:gd name="T80" fmla="*/ 74 w 143"/>
                <a:gd name="T81" fmla="*/ 15 h 244"/>
                <a:gd name="T82" fmla="*/ 57 w 143"/>
                <a:gd name="T83" fmla="*/ 22 h 244"/>
                <a:gd name="T84" fmla="*/ 45 w 143"/>
                <a:gd name="T85" fmla="*/ 30 h 244"/>
                <a:gd name="T86" fmla="*/ 36 w 143"/>
                <a:gd name="T87" fmla="*/ 39 h 244"/>
                <a:gd name="T88" fmla="*/ 39 w 143"/>
                <a:gd name="T89" fmla="*/ 35 h 244"/>
                <a:gd name="T90" fmla="*/ 36 w 143"/>
                <a:gd name="T91" fmla="*/ 32 h 244"/>
                <a:gd name="T92" fmla="*/ 23 w 143"/>
                <a:gd name="T93" fmla="*/ 49 h 244"/>
                <a:gd name="T94" fmla="*/ 15 w 143"/>
                <a:gd name="T95" fmla="*/ 66 h 244"/>
                <a:gd name="T96" fmla="*/ 15 w 143"/>
                <a:gd name="T97" fmla="*/ 80 h 244"/>
                <a:gd name="T98" fmla="*/ 9 w 143"/>
                <a:gd name="T99" fmla="*/ 91 h 244"/>
                <a:gd name="T100" fmla="*/ 11 w 143"/>
                <a:gd name="T101" fmla="*/ 129 h 244"/>
                <a:gd name="T102" fmla="*/ 2 w 143"/>
                <a:gd name="T103" fmla="*/ 143 h 244"/>
                <a:gd name="T104" fmla="*/ 7 w 143"/>
                <a:gd name="T105" fmla="*/ 162 h 244"/>
                <a:gd name="T106" fmla="*/ 8 w 143"/>
                <a:gd name="T107" fmla="*/ 190 h 244"/>
                <a:gd name="T108" fmla="*/ 17 w 143"/>
                <a:gd name="T109" fmla="*/ 205 h 244"/>
                <a:gd name="T110" fmla="*/ 21 w 143"/>
                <a:gd name="T111" fmla="*/ 231 h 244"/>
                <a:gd name="T112" fmla="*/ 22 w 143"/>
                <a:gd name="T113" fmla="*/ 234 h 244"/>
                <a:gd name="T114" fmla="*/ 22 w 143"/>
                <a:gd name="T115" fmla="*/ 233 h 244"/>
                <a:gd name="T116" fmla="*/ 26 w 143"/>
                <a:gd name="T117" fmla="*/ 233 h 244"/>
                <a:gd name="T118" fmla="*/ 34 w 143"/>
                <a:gd name="T119"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3" h="244">
                  <a:moveTo>
                    <a:pt x="39" y="235"/>
                  </a:moveTo>
                  <a:cubicBezTo>
                    <a:pt x="29" y="229"/>
                    <a:pt x="29" y="229"/>
                    <a:pt x="29" y="229"/>
                  </a:cubicBezTo>
                  <a:cubicBezTo>
                    <a:pt x="26" y="233"/>
                    <a:pt x="26" y="233"/>
                    <a:pt x="26" y="233"/>
                  </a:cubicBezTo>
                  <a:cubicBezTo>
                    <a:pt x="30" y="235"/>
                    <a:pt x="30" y="235"/>
                    <a:pt x="30" y="235"/>
                  </a:cubicBezTo>
                  <a:cubicBezTo>
                    <a:pt x="31" y="234"/>
                    <a:pt x="31" y="234"/>
                    <a:pt x="31" y="234"/>
                  </a:cubicBezTo>
                  <a:cubicBezTo>
                    <a:pt x="31" y="233"/>
                    <a:pt x="31" y="233"/>
                    <a:pt x="31" y="233"/>
                  </a:cubicBezTo>
                  <a:cubicBezTo>
                    <a:pt x="31" y="232"/>
                    <a:pt x="31" y="232"/>
                    <a:pt x="31" y="232"/>
                  </a:cubicBezTo>
                  <a:cubicBezTo>
                    <a:pt x="31" y="232"/>
                    <a:pt x="31" y="231"/>
                    <a:pt x="30" y="231"/>
                  </a:cubicBezTo>
                  <a:cubicBezTo>
                    <a:pt x="30" y="230"/>
                    <a:pt x="29" y="228"/>
                    <a:pt x="28" y="225"/>
                  </a:cubicBezTo>
                  <a:cubicBezTo>
                    <a:pt x="27" y="221"/>
                    <a:pt x="25" y="216"/>
                    <a:pt x="23" y="212"/>
                  </a:cubicBezTo>
                  <a:cubicBezTo>
                    <a:pt x="23" y="209"/>
                    <a:pt x="22" y="208"/>
                    <a:pt x="22" y="206"/>
                  </a:cubicBezTo>
                  <a:cubicBezTo>
                    <a:pt x="21" y="206"/>
                    <a:pt x="21" y="205"/>
                    <a:pt x="21" y="205"/>
                  </a:cubicBezTo>
                  <a:cubicBezTo>
                    <a:pt x="21" y="204"/>
                    <a:pt x="21" y="204"/>
                    <a:pt x="21" y="204"/>
                  </a:cubicBezTo>
                  <a:cubicBezTo>
                    <a:pt x="21" y="204"/>
                    <a:pt x="21" y="204"/>
                    <a:pt x="21" y="204"/>
                  </a:cubicBezTo>
                  <a:cubicBezTo>
                    <a:pt x="18" y="205"/>
                    <a:pt x="18" y="205"/>
                    <a:pt x="18" y="205"/>
                  </a:cubicBezTo>
                  <a:cubicBezTo>
                    <a:pt x="21" y="204"/>
                    <a:pt x="21" y="204"/>
                    <a:pt x="21" y="204"/>
                  </a:cubicBezTo>
                  <a:cubicBezTo>
                    <a:pt x="21" y="204"/>
                    <a:pt x="21" y="204"/>
                    <a:pt x="21" y="204"/>
                  </a:cubicBezTo>
                  <a:cubicBezTo>
                    <a:pt x="18" y="205"/>
                    <a:pt x="18" y="205"/>
                    <a:pt x="18" y="205"/>
                  </a:cubicBezTo>
                  <a:cubicBezTo>
                    <a:pt x="21" y="204"/>
                    <a:pt x="21" y="204"/>
                    <a:pt x="21" y="204"/>
                  </a:cubicBezTo>
                  <a:cubicBezTo>
                    <a:pt x="17" y="205"/>
                    <a:pt x="17" y="205"/>
                    <a:pt x="17" y="205"/>
                  </a:cubicBezTo>
                  <a:cubicBezTo>
                    <a:pt x="21" y="205"/>
                    <a:pt x="21" y="205"/>
                    <a:pt x="21" y="205"/>
                  </a:cubicBezTo>
                  <a:cubicBezTo>
                    <a:pt x="21" y="204"/>
                    <a:pt x="21" y="204"/>
                    <a:pt x="21" y="204"/>
                  </a:cubicBezTo>
                  <a:cubicBezTo>
                    <a:pt x="17" y="205"/>
                    <a:pt x="17" y="205"/>
                    <a:pt x="17" y="205"/>
                  </a:cubicBezTo>
                  <a:cubicBezTo>
                    <a:pt x="21" y="205"/>
                    <a:pt x="21" y="205"/>
                    <a:pt x="21" y="205"/>
                  </a:cubicBezTo>
                  <a:cubicBezTo>
                    <a:pt x="17" y="205"/>
                    <a:pt x="17" y="205"/>
                    <a:pt x="17" y="205"/>
                  </a:cubicBezTo>
                  <a:cubicBezTo>
                    <a:pt x="21" y="205"/>
                    <a:pt x="21" y="205"/>
                    <a:pt x="21" y="205"/>
                  </a:cubicBezTo>
                  <a:cubicBezTo>
                    <a:pt x="21" y="205"/>
                    <a:pt x="21" y="205"/>
                    <a:pt x="21" y="205"/>
                  </a:cubicBezTo>
                  <a:cubicBezTo>
                    <a:pt x="17" y="205"/>
                    <a:pt x="17" y="205"/>
                    <a:pt x="17" y="205"/>
                  </a:cubicBezTo>
                  <a:cubicBezTo>
                    <a:pt x="21" y="205"/>
                    <a:pt x="21" y="205"/>
                    <a:pt x="21" y="205"/>
                  </a:cubicBezTo>
                  <a:cubicBezTo>
                    <a:pt x="21" y="204"/>
                    <a:pt x="20" y="203"/>
                    <a:pt x="19" y="202"/>
                  </a:cubicBezTo>
                  <a:cubicBezTo>
                    <a:pt x="18" y="201"/>
                    <a:pt x="18" y="201"/>
                    <a:pt x="18" y="201"/>
                  </a:cubicBezTo>
                  <a:cubicBezTo>
                    <a:pt x="14" y="185"/>
                    <a:pt x="14" y="185"/>
                    <a:pt x="14" y="185"/>
                  </a:cubicBezTo>
                  <a:cubicBezTo>
                    <a:pt x="14" y="184"/>
                    <a:pt x="13" y="183"/>
                    <a:pt x="12" y="182"/>
                  </a:cubicBezTo>
                  <a:cubicBezTo>
                    <a:pt x="11" y="181"/>
                    <a:pt x="11" y="181"/>
                    <a:pt x="11" y="181"/>
                  </a:cubicBezTo>
                  <a:cubicBezTo>
                    <a:pt x="8" y="185"/>
                    <a:pt x="8" y="185"/>
                    <a:pt x="8" y="185"/>
                  </a:cubicBezTo>
                  <a:cubicBezTo>
                    <a:pt x="13" y="185"/>
                    <a:pt x="13" y="185"/>
                    <a:pt x="13" y="185"/>
                  </a:cubicBezTo>
                  <a:cubicBezTo>
                    <a:pt x="13" y="185"/>
                    <a:pt x="13" y="180"/>
                    <a:pt x="14" y="175"/>
                  </a:cubicBezTo>
                  <a:cubicBezTo>
                    <a:pt x="14" y="173"/>
                    <a:pt x="14" y="170"/>
                    <a:pt x="15" y="168"/>
                  </a:cubicBezTo>
                  <a:cubicBezTo>
                    <a:pt x="15" y="167"/>
                    <a:pt x="15" y="167"/>
                    <a:pt x="15" y="166"/>
                  </a:cubicBezTo>
                  <a:cubicBezTo>
                    <a:pt x="15" y="165"/>
                    <a:pt x="15" y="165"/>
                    <a:pt x="15" y="165"/>
                  </a:cubicBezTo>
                  <a:cubicBezTo>
                    <a:pt x="15" y="165"/>
                    <a:pt x="15" y="165"/>
                    <a:pt x="15" y="165"/>
                  </a:cubicBezTo>
                  <a:cubicBezTo>
                    <a:pt x="13" y="165"/>
                    <a:pt x="13" y="165"/>
                    <a:pt x="13" y="165"/>
                  </a:cubicBezTo>
                  <a:cubicBezTo>
                    <a:pt x="15" y="166"/>
                    <a:pt x="15" y="166"/>
                    <a:pt x="15" y="166"/>
                  </a:cubicBezTo>
                  <a:cubicBezTo>
                    <a:pt x="15" y="165"/>
                    <a:pt x="15" y="165"/>
                    <a:pt x="15" y="165"/>
                  </a:cubicBezTo>
                  <a:cubicBezTo>
                    <a:pt x="13" y="165"/>
                    <a:pt x="13" y="165"/>
                    <a:pt x="13" y="165"/>
                  </a:cubicBezTo>
                  <a:cubicBezTo>
                    <a:pt x="15" y="166"/>
                    <a:pt x="15" y="166"/>
                    <a:pt x="15" y="166"/>
                  </a:cubicBezTo>
                  <a:cubicBezTo>
                    <a:pt x="11" y="164"/>
                    <a:pt x="11" y="164"/>
                    <a:pt x="11" y="164"/>
                  </a:cubicBezTo>
                  <a:cubicBezTo>
                    <a:pt x="14" y="167"/>
                    <a:pt x="14" y="167"/>
                    <a:pt x="14" y="167"/>
                  </a:cubicBezTo>
                  <a:cubicBezTo>
                    <a:pt x="15" y="166"/>
                    <a:pt x="15" y="166"/>
                    <a:pt x="15" y="166"/>
                  </a:cubicBezTo>
                  <a:cubicBezTo>
                    <a:pt x="11" y="164"/>
                    <a:pt x="11" y="164"/>
                    <a:pt x="11" y="164"/>
                  </a:cubicBezTo>
                  <a:cubicBezTo>
                    <a:pt x="14" y="167"/>
                    <a:pt x="14" y="167"/>
                    <a:pt x="14" y="167"/>
                  </a:cubicBezTo>
                  <a:cubicBezTo>
                    <a:pt x="16" y="165"/>
                    <a:pt x="15" y="162"/>
                    <a:pt x="13" y="161"/>
                  </a:cubicBezTo>
                  <a:cubicBezTo>
                    <a:pt x="12" y="160"/>
                    <a:pt x="12" y="160"/>
                    <a:pt x="12" y="160"/>
                  </a:cubicBezTo>
                  <a:cubicBezTo>
                    <a:pt x="14" y="143"/>
                    <a:pt x="14" y="143"/>
                    <a:pt x="14" y="143"/>
                  </a:cubicBezTo>
                  <a:cubicBezTo>
                    <a:pt x="14" y="141"/>
                    <a:pt x="14" y="139"/>
                    <a:pt x="12" y="139"/>
                  </a:cubicBezTo>
                  <a:cubicBezTo>
                    <a:pt x="7" y="135"/>
                    <a:pt x="7" y="135"/>
                    <a:pt x="7" y="135"/>
                  </a:cubicBezTo>
                  <a:cubicBezTo>
                    <a:pt x="5" y="139"/>
                    <a:pt x="5" y="139"/>
                    <a:pt x="5" y="139"/>
                  </a:cubicBezTo>
                  <a:cubicBezTo>
                    <a:pt x="8" y="141"/>
                    <a:pt x="8" y="141"/>
                    <a:pt x="8" y="141"/>
                  </a:cubicBezTo>
                  <a:cubicBezTo>
                    <a:pt x="8" y="141"/>
                    <a:pt x="17" y="128"/>
                    <a:pt x="17" y="127"/>
                  </a:cubicBezTo>
                  <a:cubicBezTo>
                    <a:pt x="18" y="125"/>
                    <a:pt x="18" y="122"/>
                    <a:pt x="16" y="121"/>
                  </a:cubicBezTo>
                  <a:cubicBezTo>
                    <a:pt x="16" y="121"/>
                    <a:pt x="16" y="121"/>
                    <a:pt x="16" y="121"/>
                  </a:cubicBezTo>
                  <a:cubicBezTo>
                    <a:pt x="16" y="108"/>
                    <a:pt x="16" y="108"/>
                    <a:pt x="16" y="108"/>
                  </a:cubicBezTo>
                  <a:cubicBezTo>
                    <a:pt x="16" y="106"/>
                    <a:pt x="15" y="105"/>
                    <a:pt x="14" y="104"/>
                  </a:cubicBezTo>
                  <a:cubicBezTo>
                    <a:pt x="13" y="104"/>
                    <a:pt x="13" y="104"/>
                    <a:pt x="13" y="104"/>
                  </a:cubicBezTo>
                  <a:cubicBezTo>
                    <a:pt x="19" y="92"/>
                    <a:pt x="19" y="92"/>
                    <a:pt x="19" y="92"/>
                  </a:cubicBezTo>
                  <a:cubicBezTo>
                    <a:pt x="20" y="90"/>
                    <a:pt x="19" y="87"/>
                    <a:pt x="17" y="86"/>
                  </a:cubicBezTo>
                  <a:cubicBezTo>
                    <a:pt x="16" y="86"/>
                    <a:pt x="16" y="86"/>
                    <a:pt x="16" y="86"/>
                  </a:cubicBezTo>
                  <a:cubicBezTo>
                    <a:pt x="21" y="78"/>
                    <a:pt x="21" y="78"/>
                    <a:pt x="21" y="78"/>
                  </a:cubicBezTo>
                  <a:cubicBezTo>
                    <a:pt x="22" y="77"/>
                    <a:pt x="22" y="76"/>
                    <a:pt x="22" y="75"/>
                  </a:cubicBezTo>
                  <a:cubicBezTo>
                    <a:pt x="21" y="74"/>
                    <a:pt x="21" y="73"/>
                    <a:pt x="20" y="72"/>
                  </a:cubicBezTo>
                  <a:cubicBezTo>
                    <a:pt x="18" y="71"/>
                    <a:pt x="18" y="71"/>
                    <a:pt x="18" y="71"/>
                  </a:cubicBezTo>
                  <a:cubicBezTo>
                    <a:pt x="16" y="75"/>
                    <a:pt x="16" y="75"/>
                    <a:pt x="16" y="75"/>
                  </a:cubicBezTo>
                  <a:cubicBezTo>
                    <a:pt x="20" y="76"/>
                    <a:pt x="20" y="76"/>
                    <a:pt x="20" y="76"/>
                  </a:cubicBezTo>
                  <a:cubicBezTo>
                    <a:pt x="23" y="64"/>
                    <a:pt x="23" y="64"/>
                    <a:pt x="23" y="64"/>
                  </a:cubicBezTo>
                  <a:cubicBezTo>
                    <a:pt x="23" y="62"/>
                    <a:pt x="23" y="60"/>
                    <a:pt x="21" y="59"/>
                  </a:cubicBezTo>
                  <a:cubicBezTo>
                    <a:pt x="20" y="58"/>
                    <a:pt x="20" y="58"/>
                    <a:pt x="20" y="58"/>
                  </a:cubicBezTo>
                  <a:cubicBezTo>
                    <a:pt x="18" y="62"/>
                    <a:pt x="18" y="62"/>
                    <a:pt x="18" y="62"/>
                  </a:cubicBezTo>
                  <a:cubicBezTo>
                    <a:pt x="21" y="64"/>
                    <a:pt x="21" y="64"/>
                    <a:pt x="21" y="64"/>
                  </a:cubicBezTo>
                  <a:cubicBezTo>
                    <a:pt x="32" y="50"/>
                    <a:pt x="32" y="50"/>
                    <a:pt x="32" y="50"/>
                  </a:cubicBezTo>
                  <a:cubicBezTo>
                    <a:pt x="33" y="49"/>
                    <a:pt x="33" y="48"/>
                    <a:pt x="33" y="47"/>
                  </a:cubicBezTo>
                  <a:cubicBezTo>
                    <a:pt x="33" y="45"/>
                    <a:pt x="32" y="44"/>
                    <a:pt x="31" y="44"/>
                  </a:cubicBezTo>
                  <a:cubicBezTo>
                    <a:pt x="27" y="41"/>
                    <a:pt x="27" y="41"/>
                    <a:pt x="27" y="41"/>
                  </a:cubicBezTo>
                  <a:cubicBezTo>
                    <a:pt x="25" y="45"/>
                    <a:pt x="25" y="45"/>
                    <a:pt x="25" y="45"/>
                  </a:cubicBezTo>
                  <a:cubicBezTo>
                    <a:pt x="28" y="49"/>
                    <a:pt x="28" y="49"/>
                    <a:pt x="28" y="49"/>
                  </a:cubicBezTo>
                  <a:cubicBezTo>
                    <a:pt x="28" y="49"/>
                    <a:pt x="31" y="46"/>
                    <a:pt x="34" y="44"/>
                  </a:cubicBezTo>
                  <a:cubicBezTo>
                    <a:pt x="36" y="43"/>
                    <a:pt x="38" y="42"/>
                    <a:pt x="39" y="41"/>
                  </a:cubicBezTo>
                  <a:cubicBezTo>
                    <a:pt x="40" y="40"/>
                    <a:pt x="40" y="40"/>
                    <a:pt x="41" y="39"/>
                  </a:cubicBezTo>
                  <a:cubicBezTo>
                    <a:pt x="41" y="39"/>
                    <a:pt x="41" y="39"/>
                    <a:pt x="41" y="39"/>
                  </a:cubicBezTo>
                  <a:cubicBezTo>
                    <a:pt x="42" y="39"/>
                    <a:pt x="42" y="39"/>
                    <a:pt x="42" y="39"/>
                  </a:cubicBezTo>
                  <a:cubicBezTo>
                    <a:pt x="42" y="38"/>
                    <a:pt x="42" y="38"/>
                    <a:pt x="42" y="38"/>
                  </a:cubicBezTo>
                  <a:cubicBezTo>
                    <a:pt x="42" y="38"/>
                    <a:pt x="42" y="38"/>
                    <a:pt x="42" y="38"/>
                  </a:cubicBezTo>
                  <a:cubicBezTo>
                    <a:pt x="43" y="37"/>
                    <a:pt x="43" y="36"/>
                    <a:pt x="43" y="34"/>
                  </a:cubicBezTo>
                  <a:cubicBezTo>
                    <a:pt x="43" y="33"/>
                    <a:pt x="42" y="32"/>
                    <a:pt x="41" y="32"/>
                  </a:cubicBezTo>
                  <a:cubicBezTo>
                    <a:pt x="41" y="32"/>
                    <a:pt x="41" y="32"/>
                    <a:pt x="41" y="32"/>
                  </a:cubicBezTo>
                  <a:cubicBezTo>
                    <a:pt x="39" y="35"/>
                    <a:pt x="39" y="35"/>
                    <a:pt x="39" y="35"/>
                  </a:cubicBezTo>
                  <a:cubicBezTo>
                    <a:pt x="42" y="38"/>
                    <a:pt x="42" y="38"/>
                    <a:pt x="42" y="38"/>
                  </a:cubicBezTo>
                  <a:cubicBezTo>
                    <a:pt x="50" y="29"/>
                    <a:pt x="50" y="29"/>
                    <a:pt x="50" y="29"/>
                  </a:cubicBezTo>
                  <a:cubicBezTo>
                    <a:pt x="51" y="28"/>
                    <a:pt x="51" y="27"/>
                    <a:pt x="51" y="26"/>
                  </a:cubicBezTo>
                  <a:cubicBezTo>
                    <a:pt x="51" y="24"/>
                    <a:pt x="50" y="23"/>
                    <a:pt x="49" y="23"/>
                  </a:cubicBezTo>
                  <a:cubicBezTo>
                    <a:pt x="47" y="21"/>
                    <a:pt x="47" y="21"/>
                    <a:pt x="47" y="21"/>
                  </a:cubicBezTo>
                  <a:cubicBezTo>
                    <a:pt x="45" y="25"/>
                    <a:pt x="45" y="25"/>
                    <a:pt x="45" y="25"/>
                  </a:cubicBezTo>
                  <a:cubicBezTo>
                    <a:pt x="47" y="29"/>
                    <a:pt x="47" y="29"/>
                    <a:pt x="47" y="29"/>
                  </a:cubicBezTo>
                  <a:cubicBezTo>
                    <a:pt x="61" y="22"/>
                    <a:pt x="61" y="22"/>
                    <a:pt x="61" y="22"/>
                  </a:cubicBezTo>
                  <a:cubicBezTo>
                    <a:pt x="63" y="21"/>
                    <a:pt x="64" y="20"/>
                    <a:pt x="64" y="18"/>
                  </a:cubicBezTo>
                  <a:cubicBezTo>
                    <a:pt x="64" y="17"/>
                    <a:pt x="63" y="15"/>
                    <a:pt x="62" y="15"/>
                  </a:cubicBezTo>
                  <a:cubicBezTo>
                    <a:pt x="61" y="14"/>
                    <a:pt x="61" y="14"/>
                    <a:pt x="61" y="14"/>
                  </a:cubicBezTo>
                  <a:cubicBezTo>
                    <a:pt x="59" y="18"/>
                    <a:pt x="59" y="18"/>
                    <a:pt x="59" y="18"/>
                  </a:cubicBezTo>
                  <a:cubicBezTo>
                    <a:pt x="61" y="22"/>
                    <a:pt x="61" y="22"/>
                    <a:pt x="61" y="22"/>
                  </a:cubicBezTo>
                  <a:cubicBezTo>
                    <a:pt x="77" y="15"/>
                    <a:pt x="77" y="15"/>
                    <a:pt x="77" y="15"/>
                  </a:cubicBezTo>
                  <a:cubicBezTo>
                    <a:pt x="79" y="15"/>
                    <a:pt x="80" y="13"/>
                    <a:pt x="80" y="12"/>
                  </a:cubicBezTo>
                  <a:cubicBezTo>
                    <a:pt x="80" y="10"/>
                    <a:pt x="80" y="9"/>
                    <a:pt x="78" y="8"/>
                  </a:cubicBezTo>
                  <a:cubicBezTo>
                    <a:pt x="72" y="4"/>
                    <a:pt x="72" y="4"/>
                    <a:pt x="72" y="4"/>
                  </a:cubicBezTo>
                  <a:cubicBezTo>
                    <a:pt x="70" y="8"/>
                    <a:pt x="70" y="8"/>
                    <a:pt x="70" y="8"/>
                  </a:cubicBezTo>
                  <a:cubicBezTo>
                    <a:pt x="74" y="10"/>
                    <a:pt x="74" y="10"/>
                    <a:pt x="74" y="10"/>
                  </a:cubicBezTo>
                  <a:cubicBezTo>
                    <a:pt x="70" y="8"/>
                    <a:pt x="70" y="8"/>
                    <a:pt x="70" y="8"/>
                  </a:cubicBezTo>
                  <a:cubicBezTo>
                    <a:pt x="72" y="12"/>
                    <a:pt x="72" y="12"/>
                    <a:pt x="72" y="12"/>
                  </a:cubicBezTo>
                  <a:cubicBezTo>
                    <a:pt x="72" y="11"/>
                    <a:pt x="73" y="11"/>
                    <a:pt x="74" y="10"/>
                  </a:cubicBezTo>
                  <a:cubicBezTo>
                    <a:pt x="70" y="8"/>
                    <a:pt x="70" y="8"/>
                    <a:pt x="70" y="8"/>
                  </a:cubicBezTo>
                  <a:cubicBezTo>
                    <a:pt x="72" y="12"/>
                    <a:pt x="72" y="12"/>
                    <a:pt x="72" y="12"/>
                  </a:cubicBezTo>
                  <a:cubicBezTo>
                    <a:pt x="70" y="8"/>
                    <a:pt x="70" y="8"/>
                    <a:pt x="70" y="8"/>
                  </a:cubicBezTo>
                  <a:cubicBezTo>
                    <a:pt x="71" y="12"/>
                    <a:pt x="71" y="12"/>
                    <a:pt x="71" y="12"/>
                  </a:cubicBezTo>
                  <a:cubicBezTo>
                    <a:pt x="71" y="12"/>
                    <a:pt x="71" y="12"/>
                    <a:pt x="72" y="12"/>
                  </a:cubicBezTo>
                  <a:cubicBezTo>
                    <a:pt x="70" y="8"/>
                    <a:pt x="70" y="8"/>
                    <a:pt x="70" y="8"/>
                  </a:cubicBezTo>
                  <a:cubicBezTo>
                    <a:pt x="71" y="12"/>
                    <a:pt x="71" y="12"/>
                    <a:pt x="71" y="12"/>
                  </a:cubicBezTo>
                  <a:cubicBezTo>
                    <a:pt x="70" y="8"/>
                    <a:pt x="70" y="8"/>
                    <a:pt x="70" y="8"/>
                  </a:cubicBezTo>
                  <a:cubicBezTo>
                    <a:pt x="71" y="12"/>
                    <a:pt x="71" y="12"/>
                    <a:pt x="71" y="12"/>
                  </a:cubicBezTo>
                  <a:cubicBezTo>
                    <a:pt x="71" y="12"/>
                    <a:pt x="71" y="12"/>
                    <a:pt x="71" y="12"/>
                  </a:cubicBezTo>
                  <a:cubicBezTo>
                    <a:pt x="70" y="8"/>
                    <a:pt x="70" y="8"/>
                    <a:pt x="70" y="8"/>
                  </a:cubicBezTo>
                  <a:cubicBezTo>
                    <a:pt x="71" y="12"/>
                    <a:pt x="71" y="12"/>
                    <a:pt x="71" y="12"/>
                  </a:cubicBezTo>
                  <a:cubicBezTo>
                    <a:pt x="70" y="11"/>
                    <a:pt x="70" y="11"/>
                    <a:pt x="70" y="11"/>
                  </a:cubicBezTo>
                  <a:cubicBezTo>
                    <a:pt x="70" y="12"/>
                    <a:pt x="70" y="12"/>
                    <a:pt x="70" y="12"/>
                  </a:cubicBezTo>
                  <a:cubicBezTo>
                    <a:pt x="71" y="12"/>
                    <a:pt x="71" y="12"/>
                    <a:pt x="71" y="12"/>
                  </a:cubicBezTo>
                  <a:cubicBezTo>
                    <a:pt x="70" y="11"/>
                    <a:pt x="70" y="11"/>
                    <a:pt x="70" y="11"/>
                  </a:cubicBezTo>
                  <a:cubicBezTo>
                    <a:pt x="70" y="12"/>
                    <a:pt x="70" y="12"/>
                    <a:pt x="70" y="12"/>
                  </a:cubicBezTo>
                  <a:cubicBezTo>
                    <a:pt x="71" y="12"/>
                    <a:pt x="71" y="12"/>
                    <a:pt x="72" y="12"/>
                  </a:cubicBezTo>
                  <a:cubicBezTo>
                    <a:pt x="76" y="12"/>
                    <a:pt x="83" y="12"/>
                    <a:pt x="90" y="12"/>
                  </a:cubicBezTo>
                  <a:cubicBezTo>
                    <a:pt x="93" y="12"/>
                    <a:pt x="96" y="12"/>
                    <a:pt x="98" y="12"/>
                  </a:cubicBezTo>
                  <a:cubicBezTo>
                    <a:pt x="99" y="12"/>
                    <a:pt x="100" y="12"/>
                    <a:pt x="101" y="12"/>
                  </a:cubicBezTo>
                  <a:cubicBezTo>
                    <a:pt x="102" y="12"/>
                    <a:pt x="102" y="12"/>
                    <a:pt x="102" y="12"/>
                  </a:cubicBezTo>
                  <a:cubicBezTo>
                    <a:pt x="103" y="12"/>
                    <a:pt x="103" y="12"/>
                    <a:pt x="103" y="12"/>
                  </a:cubicBezTo>
                  <a:cubicBezTo>
                    <a:pt x="103" y="11"/>
                    <a:pt x="103" y="11"/>
                    <a:pt x="104" y="11"/>
                  </a:cubicBezTo>
                  <a:cubicBezTo>
                    <a:pt x="104" y="11"/>
                    <a:pt x="104" y="11"/>
                    <a:pt x="104" y="11"/>
                  </a:cubicBezTo>
                  <a:cubicBezTo>
                    <a:pt x="105" y="11"/>
                    <a:pt x="105" y="10"/>
                    <a:pt x="106" y="10"/>
                  </a:cubicBezTo>
                  <a:cubicBezTo>
                    <a:pt x="106" y="9"/>
                    <a:pt x="106" y="7"/>
                    <a:pt x="106" y="6"/>
                  </a:cubicBezTo>
                  <a:cubicBezTo>
                    <a:pt x="106" y="5"/>
                    <a:pt x="105" y="4"/>
                    <a:pt x="104" y="4"/>
                  </a:cubicBezTo>
                  <a:cubicBezTo>
                    <a:pt x="100" y="1"/>
                    <a:pt x="100" y="1"/>
                    <a:pt x="100" y="1"/>
                  </a:cubicBezTo>
                  <a:cubicBezTo>
                    <a:pt x="98" y="5"/>
                    <a:pt x="98" y="5"/>
                    <a:pt x="98" y="5"/>
                  </a:cubicBezTo>
                  <a:cubicBezTo>
                    <a:pt x="101" y="7"/>
                    <a:pt x="101" y="7"/>
                    <a:pt x="101" y="7"/>
                  </a:cubicBezTo>
                  <a:cubicBezTo>
                    <a:pt x="98" y="5"/>
                    <a:pt x="98" y="5"/>
                    <a:pt x="98" y="5"/>
                  </a:cubicBezTo>
                  <a:cubicBezTo>
                    <a:pt x="100" y="8"/>
                    <a:pt x="100" y="8"/>
                    <a:pt x="100" y="8"/>
                  </a:cubicBezTo>
                  <a:cubicBezTo>
                    <a:pt x="100" y="8"/>
                    <a:pt x="101" y="8"/>
                    <a:pt x="101" y="7"/>
                  </a:cubicBezTo>
                  <a:cubicBezTo>
                    <a:pt x="98" y="5"/>
                    <a:pt x="98" y="5"/>
                    <a:pt x="98" y="5"/>
                  </a:cubicBezTo>
                  <a:cubicBezTo>
                    <a:pt x="100" y="8"/>
                    <a:pt x="100" y="8"/>
                    <a:pt x="100" y="8"/>
                  </a:cubicBezTo>
                  <a:cubicBezTo>
                    <a:pt x="98" y="5"/>
                    <a:pt x="98" y="5"/>
                    <a:pt x="98" y="5"/>
                  </a:cubicBezTo>
                  <a:cubicBezTo>
                    <a:pt x="98" y="9"/>
                    <a:pt x="98" y="9"/>
                    <a:pt x="98" y="9"/>
                  </a:cubicBezTo>
                  <a:cubicBezTo>
                    <a:pt x="99" y="9"/>
                    <a:pt x="99" y="9"/>
                    <a:pt x="100" y="8"/>
                  </a:cubicBezTo>
                  <a:cubicBezTo>
                    <a:pt x="98" y="5"/>
                    <a:pt x="98" y="5"/>
                    <a:pt x="98" y="5"/>
                  </a:cubicBezTo>
                  <a:cubicBezTo>
                    <a:pt x="98" y="9"/>
                    <a:pt x="98" y="9"/>
                    <a:pt x="98" y="9"/>
                  </a:cubicBezTo>
                  <a:cubicBezTo>
                    <a:pt x="98" y="6"/>
                    <a:pt x="98" y="6"/>
                    <a:pt x="98" y="6"/>
                  </a:cubicBezTo>
                  <a:cubicBezTo>
                    <a:pt x="98" y="9"/>
                    <a:pt x="98" y="9"/>
                    <a:pt x="98" y="9"/>
                  </a:cubicBezTo>
                  <a:cubicBezTo>
                    <a:pt x="98" y="9"/>
                    <a:pt x="98" y="9"/>
                    <a:pt x="98" y="9"/>
                  </a:cubicBezTo>
                  <a:cubicBezTo>
                    <a:pt x="98" y="6"/>
                    <a:pt x="98" y="6"/>
                    <a:pt x="98" y="6"/>
                  </a:cubicBezTo>
                  <a:cubicBezTo>
                    <a:pt x="98" y="9"/>
                    <a:pt x="98" y="9"/>
                    <a:pt x="98" y="9"/>
                  </a:cubicBezTo>
                  <a:cubicBezTo>
                    <a:pt x="98" y="8"/>
                    <a:pt x="98" y="8"/>
                    <a:pt x="98" y="8"/>
                  </a:cubicBezTo>
                  <a:cubicBezTo>
                    <a:pt x="98" y="9"/>
                    <a:pt x="98" y="9"/>
                    <a:pt x="98" y="9"/>
                  </a:cubicBezTo>
                  <a:cubicBezTo>
                    <a:pt x="98" y="9"/>
                    <a:pt x="98" y="9"/>
                    <a:pt x="98" y="9"/>
                  </a:cubicBezTo>
                  <a:cubicBezTo>
                    <a:pt x="98" y="8"/>
                    <a:pt x="98" y="8"/>
                    <a:pt x="98" y="8"/>
                  </a:cubicBezTo>
                  <a:cubicBezTo>
                    <a:pt x="98" y="9"/>
                    <a:pt x="98" y="9"/>
                    <a:pt x="98" y="9"/>
                  </a:cubicBezTo>
                  <a:cubicBezTo>
                    <a:pt x="98" y="9"/>
                    <a:pt x="99" y="9"/>
                    <a:pt x="100" y="9"/>
                  </a:cubicBezTo>
                  <a:cubicBezTo>
                    <a:pt x="105" y="10"/>
                    <a:pt x="114" y="13"/>
                    <a:pt x="122" y="15"/>
                  </a:cubicBezTo>
                  <a:cubicBezTo>
                    <a:pt x="125" y="16"/>
                    <a:pt x="129" y="17"/>
                    <a:pt x="132" y="17"/>
                  </a:cubicBezTo>
                  <a:cubicBezTo>
                    <a:pt x="133" y="18"/>
                    <a:pt x="135" y="18"/>
                    <a:pt x="136" y="18"/>
                  </a:cubicBezTo>
                  <a:cubicBezTo>
                    <a:pt x="136" y="18"/>
                    <a:pt x="136" y="18"/>
                    <a:pt x="137" y="18"/>
                  </a:cubicBezTo>
                  <a:cubicBezTo>
                    <a:pt x="137" y="19"/>
                    <a:pt x="137" y="19"/>
                    <a:pt x="137" y="19"/>
                  </a:cubicBezTo>
                  <a:cubicBezTo>
                    <a:pt x="138" y="19"/>
                    <a:pt x="138" y="19"/>
                    <a:pt x="138" y="19"/>
                  </a:cubicBezTo>
                  <a:cubicBezTo>
                    <a:pt x="138" y="19"/>
                    <a:pt x="139" y="19"/>
                    <a:pt x="139" y="19"/>
                  </a:cubicBezTo>
                  <a:cubicBezTo>
                    <a:pt x="139" y="18"/>
                    <a:pt x="140" y="18"/>
                    <a:pt x="140" y="18"/>
                  </a:cubicBezTo>
                  <a:cubicBezTo>
                    <a:pt x="141" y="18"/>
                    <a:pt x="141" y="18"/>
                    <a:pt x="142" y="17"/>
                  </a:cubicBezTo>
                  <a:cubicBezTo>
                    <a:pt x="142" y="16"/>
                    <a:pt x="143" y="15"/>
                    <a:pt x="142" y="13"/>
                  </a:cubicBezTo>
                  <a:cubicBezTo>
                    <a:pt x="142" y="12"/>
                    <a:pt x="142" y="11"/>
                    <a:pt x="141" y="11"/>
                  </a:cubicBezTo>
                  <a:cubicBezTo>
                    <a:pt x="126" y="2"/>
                    <a:pt x="126" y="2"/>
                    <a:pt x="126" y="2"/>
                  </a:cubicBezTo>
                  <a:cubicBezTo>
                    <a:pt x="124" y="0"/>
                    <a:pt x="121" y="1"/>
                    <a:pt x="120" y="3"/>
                  </a:cubicBezTo>
                  <a:cubicBezTo>
                    <a:pt x="119" y="5"/>
                    <a:pt x="120" y="8"/>
                    <a:pt x="122" y="9"/>
                  </a:cubicBezTo>
                  <a:cubicBezTo>
                    <a:pt x="136" y="18"/>
                    <a:pt x="136" y="18"/>
                    <a:pt x="136" y="18"/>
                  </a:cubicBezTo>
                  <a:cubicBezTo>
                    <a:pt x="138" y="14"/>
                    <a:pt x="138" y="14"/>
                    <a:pt x="138" y="14"/>
                  </a:cubicBezTo>
                  <a:cubicBezTo>
                    <a:pt x="135" y="12"/>
                    <a:pt x="135" y="12"/>
                    <a:pt x="135" y="12"/>
                  </a:cubicBezTo>
                  <a:cubicBezTo>
                    <a:pt x="138" y="14"/>
                    <a:pt x="138" y="14"/>
                    <a:pt x="138" y="14"/>
                  </a:cubicBezTo>
                  <a:cubicBezTo>
                    <a:pt x="136" y="10"/>
                    <a:pt x="136" y="10"/>
                    <a:pt x="136" y="10"/>
                  </a:cubicBezTo>
                  <a:cubicBezTo>
                    <a:pt x="136" y="11"/>
                    <a:pt x="135" y="11"/>
                    <a:pt x="135" y="12"/>
                  </a:cubicBezTo>
                  <a:cubicBezTo>
                    <a:pt x="138" y="14"/>
                    <a:pt x="138" y="14"/>
                    <a:pt x="138" y="14"/>
                  </a:cubicBezTo>
                  <a:cubicBezTo>
                    <a:pt x="136" y="10"/>
                    <a:pt x="136" y="10"/>
                    <a:pt x="136" y="10"/>
                  </a:cubicBezTo>
                  <a:cubicBezTo>
                    <a:pt x="138" y="14"/>
                    <a:pt x="138" y="14"/>
                    <a:pt x="138" y="14"/>
                  </a:cubicBezTo>
                  <a:cubicBezTo>
                    <a:pt x="138" y="10"/>
                    <a:pt x="138" y="10"/>
                    <a:pt x="138" y="10"/>
                  </a:cubicBezTo>
                  <a:cubicBezTo>
                    <a:pt x="137" y="10"/>
                    <a:pt x="137" y="10"/>
                    <a:pt x="136" y="10"/>
                  </a:cubicBezTo>
                  <a:cubicBezTo>
                    <a:pt x="138" y="14"/>
                    <a:pt x="138" y="14"/>
                    <a:pt x="138" y="14"/>
                  </a:cubicBezTo>
                  <a:cubicBezTo>
                    <a:pt x="138" y="10"/>
                    <a:pt x="138" y="10"/>
                    <a:pt x="138" y="10"/>
                  </a:cubicBezTo>
                  <a:cubicBezTo>
                    <a:pt x="138" y="14"/>
                    <a:pt x="138" y="14"/>
                    <a:pt x="138" y="14"/>
                  </a:cubicBezTo>
                  <a:cubicBezTo>
                    <a:pt x="138" y="10"/>
                    <a:pt x="138" y="10"/>
                    <a:pt x="138" y="10"/>
                  </a:cubicBezTo>
                  <a:cubicBezTo>
                    <a:pt x="138" y="10"/>
                    <a:pt x="138" y="10"/>
                    <a:pt x="138" y="10"/>
                  </a:cubicBezTo>
                  <a:cubicBezTo>
                    <a:pt x="138" y="14"/>
                    <a:pt x="138" y="14"/>
                    <a:pt x="138" y="14"/>
                  </a:cubicBezTo>
                  <a:cubicBezTo>
                    <a:pt x="138" y="10"/>
                    <a:pt x="138" y="10"/>
                    <a:pt x="138" y="10"/>
                  </a:cubicBezTo>
                  <a:cubicBezTo>
                    <a:pt x="138" y="12"/>
                    <a:pt x="138" y="12"/>
                    <a:pt x="138" y="12"/>
                  </a:cubicBezTo>
                  <a:cubicBezTo>
                    <a:pt x="139" y="10"/>
                    <a:pt x="139" y="10"/>
                    <a:pt x="139" y="10"/>
                  </a:cubicBezTo>
                  <a:cubicBezTo>
                    <a:pt x="138" y="10"/>
                    <a:pt x="138" y="10"/>
                    <a:pt x="138" y="10"/>
                  </a:cubicBezTo>
                  <a:cubicBezTo>
                    <a:pt x="138" y="12"/>
                    <a:pt x="138" y="12"/>
                    <a:pt x="138" y="12"/>
                  </a:cubicBezTo>
                  <a:cubicBezTo>
                    <a:pt x="139" y="10"/>
                    <a:pt x="139" y="10"/>
                    <a:pt x="139" y="10"/>
                  </a:cubicBezTo>
                  <a:cubicBezTo>
                    <a:pt x="138" y="10"/>
                    <a:pt x="137" y="10"/>
                    <a:pt x="136" y="10"/>
                  </a:cubicBezTo>
                  <a:cubicBezTo>
                    <a:pt x="132" y="9"/>
                    <a:pt x="124" y="6"/>
                    <a:pt x="116" y="4"/>
                  </a:cubicBezTo>
                  <a:cubicBezTo>
                    <a:pt x="112" y="3"/>
                    <a:pt x="108" y="2"/>
                    <a:pt x="105" y="2"/>
                  </a:cubicBezTo>
                  <a:cubicBezTo>
                    <a:pt x="104" y="1"/>
                    <a:pt x="102" y="1"/>
                    <a:pt x="101" y="1"/>
                  </a:cubicBezTo>
                  <a:cubicBezTo>
                    <a:pt x="101" y="1"/>
                    <a:pt x="100" y="0"/>
                    <a:pt x="100" y="0"/>
                  </a:cubicBezTo>
                  <a:cubicBezTo>
                    <a:pt x="99" y="0"/>
                    <a:pt x="99" y="0"/>
                    <a:pt x="98" y="0"/>
                  </a:cubicBezTo>
                  <a:cubicBezTo>
                    <a:pt x="98" y="0"/>
                    <a:pt x="97" y="0"/>
                    <a:pt x="97" y="0"/>
                  </a:cubicBezTo>
                  <a:cubicBezTo>
                    <a:pt x="97" y="0"/>
                    <a:pt x="96" y="1"/>
                    <a:pt x="96" y="1"/>
                  </a:cubicBezTo>
                  <a:cubicBezTo>
                    <a:pt x="95" y="1"/>
                    <a:pt x="95" y="2"/>
                    <a:pt x="94" y="2"/>
                  </a:cubicBezTo>
                  <a:cubicBezTo>
                    <a:pt x="93" y="4"/>
                    <a:pt x="93" y="7"/>
                    <a:pt x="95" y="8"/>
                  </a:cubicBezTo>
                  <a:cubicBezTo>
                    <a:pt x="100" y="11"/>
                    <a:pt x="100" y="11"/>
                    <a:pt x="100" y="11"/>
                  </a:cubicBezTo>
                  <a:cubicBezTo>
                    <a:pt x="102" y="7"/>
                    <a:pt x="102" y="7"/>
                    <a:pt x="102" y="7"/>
                  </a:cubicBezTo>
                  <a:cubicBezTo>
                    <a:pt x="98" y="5"/>
                    <a:pt x="98" y="5"/>
                    <a:pt x="98" y="5"/>
                  </a:cubicBezTo>
                  <a:cubicBezTo>
                    <a:pt x="102" y="7"/>
                    <a:pt x="102" y="7"/>
                    <a:pt x="102" y="7"/>
                  </a:cubicBezTo>
                  <a:cubicBezTo>
                    <a:pt x="100" y="4"/>
                    <a:pt x="100" y="4"/>
                    <a:pt x="100" y="4"/>
                  </a:cubicBezTo>
                  <a:cubicBezTo>
                    <a:pt x="99" y="4"/>
                    <a:pt x="99" y="4"/>
                    <a:pt x="98" y="5"/>
                  </a:cubicBezTo>
                  <a:cubicBezTo>
                    <a:pt x="102" y="7"/>
                    <a:pt x="102" y="7"/>
                    <a:pt x="102" y="7"/>
                  </a:cubicBezTo>
                  <a:cubicBezTo>
                    <a:pt x="100" y="4"/>
                    <a:pt x="100" y="4"/>
                    <a:pt x="100" y="4"/>
                  </a:cubicBezTo>
                  <a:cubicBezTo>
                    <a:pt x="102" y="7"/>
                    <a:pt x="102" y="7"/>
                    <a:pt x="102" y="7"/>
                  </a:cubicBezTo>
                  <a:cubicBezTo>
                    <a:pt x="101" y="3"/>
                    <a:pt x="101" y="3"/>
                    <a:pt x="101" y="3"/>
                  </a:cubicBezTo>
                  <a:cubicBezTo>
                    <a:pt x="101" y="3"/>
                    <a:pt x="100" y="3"/>
                    <a:pt x="100" y="4"/>
                  </a:cubicBezTo>
                  <a:cubicBezTo>
                    <a:pt x="102" y="7"/>
                    <a:pt x="102" y="7"/>
                    <a:pt x="102" y="7"/>
                  </a:cubicBezTo>
                  <a:cubicBezTo>
                    <a:pt x="101" y="3"/>
                    <a:pt x="101" y="3"/>
                    <a:pt x="101" y="3"/>
                  </a:cubicBezTo>
                  <a:cubicBezTo>
                    <a:pt x="101" y="6"/>
                    <a:pt x="101" y="6"/>
                    <a:pt x="101" y="6"/>
                  </a:cubicBezTo>
                  <a:cubicBezTo>
                    <a:pt x="101" y="3"/>
                    <a:pt x="101" y="3"/>
                    <a:pt x="101" y="3"/>
                  </a:cubicBezTo>
                  <a:cubicBezTo>
                    <a:pt x="101" y="3"/>
                    <a:pt x="101" y="3"/>
                    <a:pt x="101" y="3"/>
                  </a:cubicBezTo>
                  <a:cubicBezTo>
                    <a:pt x="101" y="6"/>
                    <a:pt x="101" y="6"/>
                    <a:pt x="101" y="6"/>
                  </a:cubicBezTo>
                  <a:cubicBezTo>
                    <a:pt x="101" y="3"/>
                    <a:pt x="101" y="3"/>
                    <a:pt x="101" y="3"/>
                  </a:cubicBezTo>
                  <a:cubicBezTo>
                    <a:pt x="101" y="3"/>
                    <a:pt x="100" y="3"/>
                    <a:pt x="99" y="3"/>
                  </a:cubicBezTo>
                  <a:cubicBezTo>
                    <a:pt x="96" y="3"/>
                    <a:pt x="88" y="3"/>
                    <a:pt x="82" y="3"/>
                  </a:cubicBezTo>
                  <a:cubicBezTo>
                    <a:pt x="79" y="3"/>
                    <a:pt x="76" y="3"/>
                    <a:pt x="74" y="3"/>
                  </a:cubicBezTo>
                  <a:cubicBezTo>
                    <a:pt x="72" y="3"/>
                    <a:pt x="72" y="3"/>
                    <a:pt x="71" y="3"/>
                  </a:cubicBezTo>
                  <a:cubicBezTo>
                    <a:pt x="70" y="3"/>
                    <a:pt x="70" y="3"/>
                    <a:pt x="70" y="3"/>
                  </a:cubicBezTo>
                  <a:cubicBezTo>
                    <a:pt x="70" y="3"/>
                    <a:pt x="70" y="3"/>
                    <a:pt x="70" y="3"/>
                  </a:cubicBezTo>
                  <a:cubicBezTo>
                    <a:pt x="69" y="4"/>
                    <a:pt x="69" y="4"/>
                    <a:pt x="69" y="4"/>
                  </a:cubicBezTo>
                  <a:cubicBezTo>
                    <a:pt x="69" y="4"/>
                    <a:pt x="69" y="4"/>
                    <a:pt x="69" y="4"/>
                  </a:cubicBezTo>
                  <a:cubicBezTo>
                    <a:pt x="68" y="4"/>
                    <a:pt x="68" y="4"/>
                    <a:pt x="68" y="4"/>
                  </a:cubicBezTo>
                  <a:cubicBezTo>
                    <a:pt x="68" y="4"/>
                    <a:pt x="67" y="5"/>
                    <a:pt x="66" y="6"/>
                  </a:cubicBezTo>
                  <a:cubicBezTo>
                    <a:pt x="65" y="8"/>
                    <a:pt x="66" y="10"/>
                    <a:pt x="68" y="11"/>
                  </a:cubicBezTo>
                  <a:cubicBezTo>
                    <a:pt x="74" y="15"/>
                    <a:pt x="74" y="15"/>
                    <a:pt x="74" y="15"/>
                  </a:cubicBezTo>
                  <a:cubicBezTo>
                    <a:pt x="76" y="11"/>
                    <a:pt x="76" y="11"/>
                    <a:pt x="76" y="11"/>
                  </a:cubicBezTo>
                  <a:cubicBezTo>
                    <a:pt x="74" y="7"/>
                    <a:pt x="74" y="7"/>
                    <a:pt x="74" y="7"/>
                  </a:cubicBezTo>
                  <a:cubicBezTo>
                    <a:pt x="58" y="14"/>
                    <a:pt x="58" y="14"/>
                    <a:pt x="58" y="14"/>
                  </a:cubicBezTo>
                  <a:cubicBezTo>
                    <a:pt x="56" y="15"/>
                    <a:pt x="55" y="16"/>
                    <a:pt x="55" y="18"/>
                  </a:cubicBezTo>
                  <a:cubicBezTo>
                    <a:pt x="55" y="19"/>
                    <a:pt x="55" y="21"/>
                    <a:pt x="57" y="22"/>
                  </a:cubicBezTo>
                  <a:cubicBezTo>
                    <a:pt x="57" y="22"/>
                    <a:pt x="57" y="22"/>
                    <a:pt x="57" y="22"/>
                  </a:cubicBezTo>
                  <a:cubicBezTo>
                    <a:pt x="59" y="18"/>
                    <a:pt x="59" y="18"/>
                    <a:pt x="59" y="18"/>
                  </a:cubicBezTo>
                  <a:cubicBezTo>
                    <a:pt x="58" y="14"/>
                    <a:pt x="58" y="14"/>
                    <a:pt x="58" y="14"/>
                  </a:cubicBezTo>
                  <a:cubicBezTo>
                    <a:pt x="43" y="21"/>
                    <a:pt x="43" y="21"/>
                    <a:pt x="43" y="21"/>
                  </a:cubicBezTo>
                  <a:cubicBezTo>
                    <a:pt x="42" y="22"/>
                    <a:pt x="41" y="23"/>
                    <a:pt x="41" y="25"/>
                  </a:cubicBezTo>
                  <a:cubicBezTo>
                    <a:pt x="41" y="26"/>
                    <a:pt x="42" y="28"/>
                    <a:pt x="43" y="29"/>
                  </a:cubicBezTo>
                  <a:cubicBezTo>
                    <a:pt x="45" y="30"/>
                    <a:pt x="45" y="30"/>
                    <a:pt x="45" y="30"/>
                  </a:cubicBezTo>
                  <a:cubicBezTo>
                    <a:pt x="47" y="26"/>
                    <a:pt x="47" y="26"/>
                    <a:pt x="47" y="26"/>
                  </a:cubicBezTo>
                  <a:cubicBezTo>
                    <a:pt x="44" y="23"/>
                    <a:pt x="44" y="23"/>
                    <a:pt x="44" y="23"/>
                  </a:cubicBezTo>
                  <a:cubicBezTo>
                    <a:pt x="35" y="32"/>
                    <a:pt x="35" y="32"/>
                    <a:pt x="35" y="32"/>
                  </a:cubicBezTo>
                  <a:cubicBezTo>
                    <a:pt x="34" y="33"/>
                    <a:pt x="34" y="34"/>
                    <a:pt x="34" y="36"/>
                  </a:cubicBezTo>
                  <a:cubicBezTo>
                    <a:pt x="34" y="37"/>
                    <a:pt x="35" y="38"/>
                    <a:pt x="36" y="39"/>
                  </a:cubicBezTo>
                  <a:cubicBezTo>
                    <a:pt x="36" y="39"/>
                    <a:pt x="36" y="39"/>
                    <a:pt x="36" y="39"/>
                  </a:cubicBezTo>
                  <a:cubicBezTo>
                    <a:pt x="39" y="35"/>
                    <a:pt x="39" y="35"/>
                    <a:pt x="39" y="35"/>
                  </a:cubicBezTo>
                  <a:cubicBezTo>
                    <a:pt x="35" y="33"/>
                    <a:pt x="35" y="33"/>
                    <a:pt x="35" y="33"/>
                  </a:cubicBezTo>
                  <a:cubicBezTo>
                    <a:pt x="39" y="35"/>
                    <a:pt x="39" y="35"/>
                    <a:pt x="39" y="35"/>
                  </a:cubicBezTo>
                  <a:cubicBezTo>
                    <a:pt x="36" y="32"/>
                    <a:pt x="36" y="32"/>
                    <a:pt x="36" y="32"/>
                  </a:cubicBezTo>
                  <a:cubicBezTo>
                    <a:pt x="36" y="33"/>
                    <a:pt x="35" y="33"/>
                    <a:pt x="35" y="33"/>
                  </a:cubicBezTo>
                  <a:cubicBezTo>
                    <a:pt x="39" y="35"/>
                    <a:pt x="39" y="35"/>
                    <a:pt x="39" y="35"/>
                  </a:cubicBezTo>
                  <a:cubicBezTo>
                    <a:pt x="36" y="32"/>
                    <a:pt x="36" y="32"/>
                    <a:pt x="36" y="32"/>
                  </a:cubicBezTo>
                  <a:cubicBezTo>
                    <a:pt x="38" y="35"/>
                    <a:pt x="38" y="35"/>
                    <a:pt x="38" y="35"/>
                  </a:cubicBezTo>
                  <a:cubicBezTo>
                    <a:pt x="36" y="32"/>
                    <a:pt x="36" y="32"/>
                    <a:pt x="36" y="32"/>
                  </a:cubicBezTo>
                  <a:cubicBezTo>
                    <a:pt x="36" y="32"/>
                    <a:pt x="36" y="32"/>
                    <a:pt x="36" y="32"/>
                  </a:cubicBezTo>
                  <a:cubicBezTo>
                    <a:pt x="38" y="35"/>
                    <a:pt x="38" y="35"/>
                    <a:pt x="38" y="35"/>
                  </a:cubicBezTo>
                  <a:cubicBezTo>
                    <a:pt x="36" y="32"/>
                    <a:pt x="36" y="32"/>
                    <a:pt x="36" y="32"/>
                  </a:cubicBezTo>
                  <a:cubicBezTo>
                    <a:pt x="36" y="32"/>
                    <a:pt x="36" y="32"/>
                    <a:pt x="36" y="32"/>
                  </a:cubicBezTo>
                  <a:cubicBezTo>
                    <a:pt x="35" y="33"/>
                    <a:pt x="34" y="33"/>
                    <a:pt x="33" y="34"/>
                  </a:cubicBezTo>
                  <a:cubicBezTo>
                    <a:pt x="31" y="36"/>
                    <a:pt x="28" y="38"/>
                    <a:pt x="26" y="39"/>
                  </a:cubicBezTo>
                  <a:cubicBezTo>
                    <a:pt x="24" y="40"/>
                    <a:pt x="23" y="42"/>
                    <a:pt x="23" y="42"/>
                  </a:cubicBezTo>
                  <a:cubicBezTo>
                    <a:pt x="21" y="42"/>
                    <a:pt x="21" y="44"/>
                    <a:pt x="21" y="45"/>
                  </a:cubicBezTo>
                  <a:cubicBezTo>
                    <a:pt x="21" y="47"/>
                    <a:pt x="22" y="48"/>
                    <a:pt x="23" y="49"/>
                  </a:cubicBezTo>
                  <a:cubicBezTo>
                    <a:pt x="26" y="51"/>
                    <a:pt x="26" y="51"/>
                    <a:pt x="26" y="51"/>
                  </a:cubicBezTo>
                  <a:cubicBezTo>
                    <a:pt x="29" y="47"/>
                    <a:pt x="29" y="47"/>
                    <a:pt x="29" y="47"/>
                  </a:cubicBezTo>
                  <a:cubicBezTo>
                    <a:pt x="25" y="45"/>
                    <a:pt x="25" y="45"/>
                    <a:pt x="25" y="45"/>
                  </a:cubicBezTo>
                  <a:cubicBezTo>
                    <a:pt x="14" y="59"/>
                    <a:pt x="14" y="59"/>
                    <a:pt x="14" y="59"/>
                  </a:cubicBezTo>
                  <a:cubicBezTo>
                    <a:pt x="14" y="60"/>
                    <a:pt x="13" y="61"/>
                    <a:pt x="14" y="63"/>
                  </a:cubicBezTo>
                  <a:cubicBezTo>
                    <a:pt x="14" y="64"/>
                    <a:pt x="14" y="65"/>
                    <a:pt x="15" y="66"/>
                  </a:cubicBezTo>
                  <a:cubicBezTo>
                    <a:pt x="16" y="66"/>
                    <a:pt x="16" y="66"/>
                    <a:pt x="16" y="66"/>
                  </a:cubicBezTo>
                  <a:cubicBezTo>
                    <a:pt x="19" y="62"/>
                    <a:pt x="19" y="62"/>
                    <a:pt x="19" y="62"/>
                  </a:cubicBezTo>
                  <a:cubicBezTo>
                    <a:pt x="15" y="61"/>
                    <a:pt x="15" y="61"/>
                    <a:pt x="15" y="61"/>
                  </a:cubicBezTo>
                  <a:cubicBezTo>
                    <a:pt x="12" y="74"/>
                    <a:pt x="12" y="74"/>
                    <a:pt x="12" y="74"/>
                  </a:cubicBezTo>
                  <a:cubicBezTo>
                    <a:pt x="11" y="76"/>
                    <a:pt x="12" y="78"/>
                    <a:pt x="13" y="79"/>
                  </a:cubicBezTo>
                  <a:cubicBezTo>
                    <a:pt x="15" y="80"/>
                    <a:pt x="15" y="80"/>
                    <a:pt x="15" y="80"/>
                  </a:cubicBezTo>
                  <a:cubicBezTo>
                    <a:pt x="18" y="76"/>
                    <a:pt x="18" y="76"/>
                    <a:pt x="18" y="76"/>
                  </a:cubicBezTo>
                  <a:cubicBezTo>
                    <a:pt x="14" y="74"/>
                    <a:pt x="14" y="74"/>
                    <a:pt x="14" y="74"/>
                  </a:cubicBezTo>
                  <a:cubicBezTo>
                    <a:pt x="7" y="85"/>
                    <a:pt x="7" y="85"/>
                    <a:pt x="7" y="85"/>
                  </a:cubicBezTo>
                  <a:cubicBezTo>
                    <a:pt x="6" y="86"/>
                    <a:pt x="6" y="87"/>
                    <a:pt x="6" y="88"/>
                  </a:cubicBezTo>
                  <a:cubicBezTo>
                    <a:pt x="6" y="89"/>
                    <a:pt x="7" y="90"/>
                    <a:pt x="8" y="91"/>
                  </a:cubicBezTo>
                  <a:cubicBezTo>
                    <a:pt x="9" y="91"/>
                    <a:pt x="9" y="91"/>
                    <a:pt x="9" y="91"/>
                  </a:cubicBezTo>
                  <a:cubicBezTo>
                    <a:pt x="4" y="103"/>
                    <a:pt x="4" y="103"/>
                    <a:pt x="4" y="103"/>
                  </a:cubicBezTo>
                  <a:cubicBezTo>
                    <a:pt x="3" y="105"/>
                    <a:pt x="3" y="108"/>
                    <a:pt x="5" y="109"/>
                  </a:cubicBezTo>
                  <a:cubicBezTo>
                    <a:pt x="7" y="110"/>
                    <a:pt x="7" y="110"/>
                    <a:pt x="7" y="110"/>
                  </a:cubicBezTo>
                  <a:cubicBezTo>
                    <a:pt x="7" y="124"/>
                    <a:pt x="7" y="124"/>
                    <a:pt x="7" y="124"/>
                  </a:cubicBezTo>
                  <a:cubicBezTo>
                    <a:pt x="7" y="125"/>
                    <a:pt x="8" y="126"/>
                    <a:pt x="9" y="127"/>
                  </a:cubicBezTo>
                  <a:cubicBezTo>
                    <a:pt x="11" y="129"/>
                    <a:pt x="11" y="129"/>
                    <a:pt x="11" y="129"/>
                  </a:cubicBezTo>
                  <a:cubicBezTo>
                    <a:pt x="14" y="125"/>
                    <a:pt x="14" y="125"/>
                    <a:pt x="14" y="125"/>
                  </a:cubicBezTo>
                  <a:cubicBezTo>
                    <a:pt x="10" y="123"/>
                    <a:pt x="10" y="123"/>
                    <a:pt x="10" y="123"/>
                  </a:cubicBezTo>
                  <a:cubicBezTo>
                    <a:pt x="10" y="123"/>
                    <a:pt x="8" y="126"/>
                    <a:pt x="5" y="130"/>
                  </a:cubicBezTo>
                  <a:cubicBezTo>
                    <a:pt x="3" y="133"/>
                    <a:pt x="1" y="137"/>
                    <a:pt x="1" y="137"/>
                  </a:cubicBezTo>
                  <a:cubicBezTo>
                    <a:pt x="0" y="138"/>
                    <a:pt x="0" y="139"/>
                    <a:pt x="0" y="140"/>
                  </a:cubicBezTo>
                  <a:cubicBezTo>
                    <a:pt x="1" y="141"/>
                    <a:pt x="1" y="142"/>
                    <a:pt x="2" y="143"/>
                  </a:cubicBezTo>
                  <a:cubicBezTo>
                    <a:pt x="5" y="144"/>
                    <a:pt x="5" y="144"/>
                    <a:pt x="5" y="144"/>
                  </a:cubicBezTo>
                  <a:cubicBezTo>
                    <a:pt x="3" y="162"/>
                    <a:pt x="3" y="162"/>
                    <a:pt x="3" y="162"/>
                  </a:cubicBezTo>
                  <a:cubicBezTo>
                    <a:pt x="3" y="163"/>
                    <a:pt x="4" y="165"/>
                    <a:pt x="5" y="166"/>
                  </a:cubicBezTo>
                  <a:cubicBezTo>
                    <a:pt x="8" y="168"/>
                    <a:pt x="8" y="168"/>
                    <a:pt x="8" y="168"/>
                  </a:cubicBezTo>
                  <a:cubicBezTo>
                    <a:pt x="11" y="164"/>
                    <a:pt x="11" y="164"/>
                    <a:pt x="11" y="164"/>
                  </a:cubicBezTo>
                  <a:cubicBezTo>
                    <a:pt x="7" y="162"/>
                    <a:pt x="7" y="162"/>
                    <a:pt x="7" y="162"/>
                  </a:cubicBezTo>
                  <a:cubicBezTo>
                    <a:pt x="7" y="163"/>
                    <a:pt x="7" y="163"/>
                    <a:pt x="7" y="163"/>
                  </a:cubicBezTo>
                  <a:cubicBezTo>
                    <a:pt x="7" y="164"/>
                    <a:pt x="7" y="164"/>
                    <a:pt x="7" y="164"/>
                  </a:cubicBezTo>
                  <a:cubicBezTo>
                    <a:pt x="6" y="164"/>
                    <a:pt x="6" y="165"/>
                    <a:pt x="6" y="165"/>
                  </a:cubicBezTo>
                  <a:cubicBezTo>
                    <a:pt x="6" y="171"/>
                    <a:pt x="4" y="185"/>
                    <a:pt x="4" y="185"/>
                  </a:cubicBezTo>
                  <a:cubicBezTo>
                    <a:pt x="4" y="186"/>
                    <a:pt x="5" y="188"/>
                    <a:pt x="6" y="189"/>
                  </a:cubicBezTo>
                  <a:cubicBezTo>
                    <a:pt x="8" y="190"/>
                    <a:pt x="8" y="190"/>
                    <a:pt x="8" y="190"/>
                  </a:cubicBezTo>
                  <a:cubicBezTo>
                    <a:pt x="10" y="186"/>
                    <a:pt x="10" y="186"/>
                    <a:pt x="10" y="186"/>
                  </a:cubicBezTo>
                  <a:cubicBezTo>
                    <a:pt x="6" y="187"/>
                    <a:pt x="6" y="187"/>
                    <a:pt x="6" y="187"/>
                  </a:cubicBezTo>
                  <a:cubicBezTo>
                    <a:pt x="10" y="204"/>
                    <a:pt x="10" y="204"/>
                    <a:pt x="10" y="204"/>
                  </a:cubicBezTo>
                  <a:cubicBezTo>
                    <a:pt x="10" y="206"/>
                    <a:pt x="10" y="207"/>
                    <a:pt x="11" y="207"/>
                  </a:cubicBezTo>
                  <a:cubicBezTo>
                    <a:pt x="14" y="209"/>
                    <a:pt x="14" y="209"/>
                    <a:pt x="14" y="209"/>
                  </a:cubicBezTo>
                  <a:cubicBezTo>
                    <a:pt x="17" y="205"/>
                    <a:pt x="17" y="205"/>
                    <a:pt x="17" y="205"/>
                  </a:cubicBezTo>
                  <a:cubicBezTo>
                    <a:pt x="12" y="205"/>
                    <a:pt x="12" y="205"/>
                    <a:pt x="12" y="205"/>
                  </a:cubicBezTo>
                  <a:cubicBezTo>
                    <a:pt x="12" y="206"/>
                    <a:pt x="12" y="206"/>
                    <a:pt x="12" y="206"/>
                  </a:cubicBezTo>
                  <a:cubicBezTo>
                    <a:pt x="13" y="207"/>
                    <a:pt x="13" y="207"/>
                    <a:pt x="13" y="207"/>
                  </a:cubicBezTo>
                  <a:cubicBezTo>
                    <a:pt x="13" y="207"/>
                    <a:pt x="13" y="208"/>
                    <a:pt x="13" y="209"/>
                  </a:cubicBezTo>
                  <a:cubicBezTo>
                    <a:pt x="14" y="212"/>
                    <a:pt x="17" y="218"/>
                    <a:pt x="19" y="224"/>
                  </a:cubicBezTo>
                  <a:cubicBezTo>
                    <a:pt x="20" y="226"/>
                    <a:pt x="21" y="229"/>
                    <a:pt x="21" y="231"/>
                  </a:cubicBezTo>
                  <a:cubicBezTo>
                    <a:pt x="22" y="232"/>
                    <a:pt x="22" y="233"/>
                    <a:pt x="22" y="233"/>
                  </a:cubicBezTo>
                  <a:cubicBezTo>
                    <a:pt x="22" y="234"/>
                    <a:pt x="22" y="234"/>
                    <a:pt x="22" y="234"/>
                  </a:cubicBezTo>
                  <a:cubicBezTo>
                    <a:pt x="22" y="234"/>
                    <a:pt x="22" y="234"/>
                    <a:pt x="22" y="234"/>
                  </a:cubicBezTo>
                  <a:cubicBezTo>
                    <a:pt x="22" y="234"/>
                    <a:pt x="22" y="234"/>
                    <a:pt x="22" y="234"/>
                  </a:cubicBezTo>
                  <a:cubicBezTo>
                    <a:pt x="22" y="234"/>
                    <a:pt x="22" y="234"/>
                    <a:pt x="22" y="234"/>
                  </a:cubicBezTo>
                  <a:cubicBezTo>
                    <a:pt x="22" y="234"/>
                    <a:pt x="22" y="234"/>
                    <a:pt x="22" y="234"/>
                  </a:cubicBezTo>
                  <a:cubicBezTo>
                    <a:pt x="22" y="234"/>
                    <a:pt x="22" y="234"/>
                    <a:pt x="22" y="234"/>
                  </a:cubicBezTo>
                  <a:cubicBezTo>
                    <a:pt x="26" y="233"/>
                    <a:pt x="26" y="233"/>
                    <a:pt x="26" y="233"/>
                  </a:cubicBezTo>
                  <a:cubicBezTo>
                    <a:pt x="22" y="233"/>
                    <a:pt x="22" y="233"/>
                    <a:pt x="22" y="233"/>
                  </a:cubicBezTo>
                  <a:cubicBezTo>
                    <a:pt x="22" y="234"/>
                    <a:pt x="22" y="234"/>
                    <a:pt x="22" y="234"/>
                  </a:cubicBezTo>
                  <a:cubicBezTo>
                    <a:pt x="26" y="233"/>
                    <a:pt x="26" y="233"/>
                    <a:pt x="26" y="233"/>
                  </a:cubicBezTo>
                  <a:cubicBezTo>
                    <a:pt x="22" y="233"/>
                    <a:pt x="22" y="233"/>
                    <a:pt x="22" y="233"/>
                  </a:cubicBezTo>
                  <a:cubicBezTo>
                    <a:pt x="26" y="233"/>
                    <a:pt x="26" y="233"/>
                    <a:pt x="26" y="233"/>
                  </a:cubicBezTo>
                  <a:cubicBezTo>
                    <a:pt x="22" y="232"/>
                    <a:pt x="22" y="232"/>
                    <a:pt x="22" y="232"/>
                  </a:cubicBezTo>
                  <a:cubicBezTo>
                    <a:pt x="22" y="233"/>
                    <a:pt x="22" y="233"/>
                    <a:pt x="22" y="233"/>
                  </a:cubicBezTo>
                  <a:cubicBezTo>
                    <a:pt x="26" y="233"/>
                    <a:pt x="26" y="233"/>
                    <a:pt x="26" y="233"/>
                  </a:cubicBezTo>
                  <a:cubicBezTo>
                    <a:pt x="22" y="232"/>
                    <a:pt x="22" y="232"/>
                    <a:pt x="22" y="232"/>
                  </a:cubicBezTo>
                  <a:cubicBezTo>
                    <a:pt x="26" y="233"/>
                    <a:pt x="26" y="233"/>
                    <a:pt x="26" y="233"/>
                  </a:cubicBezTo>
                  <a:cubicBezTo>
                    <a:pt x="23" y="231"/>
                    <a:pt x="23" y="231"/>
                    <a:pt x="23" y="231"/>
                  </a:cubicBezTo>
                  <a:cubicBezTo>
                    <a:pt x="22" y="231"/>
                    <a:pt x="22" y="232"/>
                    <a:pt x="22" y="232"/>
                  </a:cubicBezTo>
                  <a:cubicBezTo>
                    <a:pt x="26" y="233"/>
                    <a:pt x="26" y="233"/>
                    <a:pt x="26" y="233"/>
                  </a:cubicBezTo>
                  <a:cubicBezTo>
                    <a:pt x="23" y="231"/>
                    <a:pt x="23" y="231"/>
                    <a:pt x="23" y="231"/>
                  </a:cubicBezTo>
                  <a:cubicBezTo>
                    <a:pt x="22" y="233"/>
                    <a:pt x="22" y="235"/>
                    <a:pt x="24" y="237"/>
                  </a:cubicBezTo>
                  <a:cubicBezTo>
                    <a:pt x="34" y="243"/>
                    <a:pt x="34" y="243"/>
                    <a:pt x="34" y="243"/>
                  </a:cubicBezTo>
                  <a:cubicBezTo>
                    <a:pt x="36" y="244"/>
                    <a:pt x="39" y="243"/>
                    <a:pt x="40" y="241"/>
                  </a:cubicBezTo>
                  <a:cubicBezTo>
                    <a:pt x="41" y="239"/>
                    <a:pt x="41" y="237"/>
                    <a:pt x="39"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01" name="Freeform 133">
              <a:extLst>
                <a:ext uri="{FF2B5EF4-FFF2-40B4-BE49-F238E27FC236}">
                  <a16:creationId xmlns:a16="http://schemas.microsoft.com/office/drawing/2014/main" id="{829717E3-8CFF-4E13-A435-C596943C6862}"/>
                </a:ext>
              </a:extLst>
            </p:cNvPr>
            <p:cNvSpPr>
              <a:spLocks/>
            </p:cNvSpPr>
            <p:nvPr/>
          </p:nvSpPr>
          <p:spPr bwMode="auto">
            <a:xfrm>
              <a:off x="3902212" y="2498836"/>
              <a:ext cx="200025" cy="404813"/>
            </a:xfrm>
            <a:custGeom>
              <a:avLst/>
              <a:gdLst>
                <a:gd name="T0" fmla="*/ 24 w 127"/>
                <a:gd name="T1" fmla="*/ 243 h 258"/>
                <a:gd name="T2" fmla="*/ 31 w 127"/>
                <a:gd name="T3" fmla="*/ 249 h 258"/>
                <a:gd name="T4" fmla="*/ 62 w 127"/>
                <a:gd name="T5" fmla="*/ 258 h 258"/>
                <a:gd name="T6" fmla="*/ 65 w 127"/>
                <a:gd name="T7" fmla="*/ 250 h 258"/>
                <a:gd name="T8" fmla="*/ 82 w 127"/>
                <a:gd name="T9" fmla="*/ 249 h 258"/>
                <a:gd name="T10" fmla="*/ 75 w 127"/>
                <a:gd name="T11" fmla="*/ 247 h 258"/>
                <a:gd name="T12" fmla="*/ 76 w 127"/>
                <a:gd name="T13" fmla="*/ 248 h 258"/>
                <a:gd name="T14" fmla="*/ 77 w 127"/>
                <a:gd name="T15" fmla="*/ 250 h 258"/>
                <a:gd name="T16" fmla="*/ 79 w 127"/>
                <a:gd name="T17" fmla="*/ 250 h 258"/>
                <a:gd name="T18" fmla="*/ 95 w 127"/>
                <a:gd name="T19" fmla="*/ 233 h 258"/>
                <a:gd name="T20" fmla="*/ 105 w 127"/>
                <a:gd name="T21" fmla="*/ 225 h 258"/>
                <a:gd name="T22" fmla="*/ 105 w 127"/>
                <a:gd name="T23" fmla="*/ 231 h 258"/>
                <a:gd name="T24" fmla="*/ 105 w 127"/>
                <a:gd name="T25" fmla="*/ 231 h 258"/>
                <a:gd name="T26" fmla="*/ 107 w 127"/>
                <a:gd name="T27" fmla="*/ 229 h 258"/>
                <a:gd name="T28" fmla="*/ 112 w 127"/>
                <a:gd name="T29" fmla="*/ 214 h 258"/>
                <a:gd name="T30" fmla="*/ 113 w 127"/>
                <a:gd name="T31" fmla="*/ 205 h 258"/>
                <a:gd name="T32" fmla="*/ 123 w 127"/>
                <a:gd name="T33" fmla="*/ 180 h 258"/>
                <a:gd name="T34" fmla="*/ 124 w 127"/>
                <a:gd name="T35" fmla="*/ 159 h 258"/>
                <a:gd name="T36" fmla="*/ 117 w 127"/>
                <a:gd name="T37" fmla="*/ 131 h 258"/>
                <a:gd name="T38" fmla="*/ 120 w 127"/>
                <a:gd name="T39" fmla="*/ 114 h 258"/>
                <a:gd name="T40" fmla="*/ 119 w 127"/>
                <a:gd name="T41" fmla="*/ 93 h 258"/>
                <a:gd name="T42" fmla="*/ 121 w 127"/>
                <a:gd name="T43" fmla="*/ 94 h 258"/>
                <a:gd name="T44" fmla="*/ 124 w 127"/>
                <a:gd name="T45" fmla="*/ 80 h 258"/>
                <a:gd name="T46" fmla="*/ 121 w 127"/>
                <a:gd name="T47" fmla="*/ 62 h 258"/>
                <a:gd name="T48" fmla="*/ 120 w 127"/>
                <a:gd name="T49" fmla="*/ 46 h 258"/>
                <a:gd name="T50" fmla="*/ 125 w 127"/>
                <a:gd name="T51" fmla="*/ 7 h 258"/>
                <a:gd name="T52" fmla="*/ 115 w 127"/>
                <a:gd name="T53" fmla="*/ 25 h 258"/>
                <a:gd name="T54" fmla="*/ 114 w 127"/>
                <a:gd name="T55" fmla="*/ 49 h 258"/>
                <a:gd name="T56" fmla="*/ 118 w 127"/>
                <a:gd name="T57" fmla="*/ 84 h 258"/>
                <a:gd name="T58" fmla="*/ 113 w 127"/>
                <a:gd name="T59" fmla="*/ 93 h 258"/>
                <a:gd name="T60" fmla="*/ 112 w 127"/>
                <a:gd name="T61" fmla="*/ 95 h 258"/>
                <a:gd name="T62" fmla="*/ 113 w 127"/>
                <a:gd name="T63" fmla="*/ 95 h 258"/>
                <a:gd name="T64" fmla="*/ 115 w 127"/>
                <a:gd name="T65" fmla="*/ 101 h 258"/>
                <a:gd name="T66" fmla="*/ 115 w 127"/>
                <a:gd name="T67" fmla="*/ 117 h 258"/>
                <a:gd name="T68" fmla="*/ 111 w 127"/>
                <a:gd name="T69" fmla="*/ 135 h 258"/>
                <a:gd name="T70" fmla="*/ 115 w 127"/>
                <a:gd name="T71" fmla="*/ 158 h 258"/>
                <a:gd name="T72" fmla="*/ 115 w 127"/>
                <a:gd name="T73" fmla="*/ 176 h 258"/>
                <a:gd name="T74" fmla="*/ 110 w 127"/>
                <a:gd name="T75" fmla="*/ 209 h 258"/>
                <a:gd name="T76" fmla="*/ 101 w 127"/>
                <a:gd name="T77" fmla="*/ 215 h 258"/>
                <a:gd name="T78" fmla="*/ 105 w 127"/>
                <a:gd name="T79" fmla="*/ 220 h 258"/>
                <a:gd name="T80" fmla="*/ 99 w 127"/>
                <a:gd name="T81" fmla="*/ 225 h 258"/>
                <a:gd name="T82" fmla="*/ 100 w 127"/>
                <a:gd name="T83" fmla="*/ 225 h 258"/>
                <a:gd name="T84" fmla="*/ 94 w 127"/>
                <a:gd name="T85" fmla="*/ 238 h 258"/>
                <a:gd name="T86" fmla="*/ 73 w 127"/>
                <a:gd name="T87" fmla="*/ 243 h 258"/>
                <a:gd name="T88" fmla="*/ 75 w 127"/>
                <a:gd name="T89" fmla="*/ 252 h 258"/>
                <a:gd name="T90" fmla="*/ 57 w 127"/>
                <a:gd name="T91" fmla="*/ 255 h 258"/>
                <a:gd name="T92" fmla="*/ 61 w 127"/>
                <a:gd name="T93" fmla="*/ 250 h 258"/>
                <a:gd name="T94" fmla="*/ 62 w 127"/>
                <a:gd name="T95" fmla="*/ 249 h 258"/>
                <a:gd name="T96" fmla="*/ 62 w 127"/>
                <a:gd name="T97" fmla="*/ 249 h 258"/>
                <a:gd name="T98" fmla="*/ 63 w 127"/>
                <a:gd name="T99" fmla="*/ 249 h 258"/>
                <a:gd name="T100" fmla="*/ 63 w 127"/>
                <a:gd name="T101" fmla="*/ 249 h 258"/>
                <a:gd name="T102" fmla="*/ 49 w 127"/>
                <a:gd name="T103" fmla="*/ 245 h 258"/>
                <a:gd name="T104" fmla="*/ 5 w 127"/>
                <a:gd name="T105" fmla="*/ 242 h 258"/>
                <a:gd name="T106" fmla="*/ 21 w 127"/>
                <a:gd name="T107" fmla="*/ 250 h 258"/>
                <a:gd name="T108" fmla="*/ 23 w 127"/>
                <a:gd name="T109" fmla="*/ 249 h 258"/>
                <a:gd name="T110" fmla="*/ 23 w 127"/>
                <a:gd name="T111" fmla="*/ 248 h 258"/>
                <a:gd name="T112" fmla="*/ 23 w 127"/>
                <a:gd name="T113" fmla="*/ 248 h 258"/>
                <a:gd name="T114" fmla="*/ 21 w 127"/>
                <a:gd name="T115" fmla="*/ 25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 h="258">
                  <a:moveTo>
                    <a:pt x="27" y="251"/>
                  </a:moveTo>
                  <a:cubicBezTo>
                    <a:pt x="27" y="250"/>
                    <a:pt x="28" y="249"/>
                    <a:pt x="28" y="248"/>
                  </a:cubicBezTo>
                  <a:cubicBezTo>
                    <a:pt x="28" y="247"/>
                    <a:pt x="27" y="246"/>
                    <a:pt x="27" y="246"/>
                  </a:cubicBezTo>
                  <a:cubicBezTo>
                    <a:pt x="26" y="245"/>
                    <a:pt x="26" y="245"/>
                    <a:pt x="26" y="245"/>
                  </a:cubicBezTo>
                  <a:cubicBezTo>
                    <a:pt x="25" y="244"/>
                    <a:pt x="24" y="244"/>
                    <a:pt x="24" y="243"/>
                  </a:cubicBezTo>
                  <a:cubicBezTo>
                    <a:pt x="21" y="241"/>
                    <a:pt x="17" y="239"/>
                    <a:pt x="13" y="237"/>
                  </a:cubicBezTo>
                  <a:cubicBezTo>
                    <a:pt x="10" y="235"/>
                    <a:pt x="7" y="233"/>
                    <a:pt x="7" y="233"/>
                  </a:cubicBezTo>
                  <a:cubicBezTo>
                    <a:pt x="5" y="237"/>
                    <a:pt x="5" y="237"/>
                    <a:pt x="5" y="237"/>
                  </a:cubicBezTo>
                  <a:cubicBezTo>
                    <a:pt x="3" y="241"/>
                    <a:pt x="3" y="241"/>
                    <a:pt x="3" y="241"/>
                  </a:cubicBezTo>
                  <a:cubicBezTo>
                    <a:pt x="3" y="241"/>
                    <a:pt x="17" y="245"/>
                    <a:pt x="31" y="249"/>
                  </a:cubicBezTo>
                  <a:cubicBezTo>
                    <a:pt x="38" y="251"/>
                    <a:pt x="45" y="253"/>
                    <a:pt x="51" y="255"/>
                  </a:cubicBezTo>
                  <a:cubicBezTo>
                    <a:pt x="54" y="256"/>
                    <a:pt x="56" y="256"/>
                    <a:pt x="58" y="257"/>
                  </a:cubicBezTo>
                  <a:cubicBezTo>
                    <a:pt x="59" y="257"/>
                    <a:pt x="60" y="257"/>
                    <a:pt x="60" y="257"/>
                  </a:cubicBezTo>
                  <a:cubicBezTo>
                    <a:pt x="61" y="258"/>
                    <a:pt x="61" y="258"/>
                    <a:pt x="61" y="258"/>
                  </a:cubicBezTo>
                  <a:cubicBezTo>
                    <a:pt x="62" y="258"/>
                    <a:pt x="62" y="258"/>
                    <a:pt x="62" y="258"/>
                  </a:cubicBezTo>
                  <a:cubicBezTo>
                    <a:pt x="63" y="258"/>
                    <a:pt x="63" y="258"/>
                    <a:pt x="64" y="258"/>
                  </a:cubicBezTo>
                  <a:cubicBezTo>
                    <a:pt x="64" y="258"/>
                    <a:pt x="64" y="258"/>
                    <a:pt x="65" y="257"/>
                  </a:cubicBezTo>
                  <a:cubicBezTo>
                    <a:pt x="65" y="257"/>
                    <a:pt x="66" y="257"/>
                    <a:pt x="66" y="256"/>
                  </a:cubicBezTo>
                  <a:cubicBezTo>
                    <a:pt x="67" y="255"/>
                    <a:pt x="67" y="254"/>
                    <a:pt x="67" y="253"/>
                  </a:cubicBezTo>
                  <a:cubicBezTo>
                    <a:pt x="67" y="251"/>
                    <a:pt x="66" y="250"/>
                    <a:pt x="65" y="250"/>
                  </a:cubicBezTo>
                  <a:cubicBezTo>
                    <a:pt x="61" y="247"/>
                    <a:pt x="61" y="247"/>
                    <a:pt x="61" y="247"/>
                  </a:cubicBezTo>
                  <a:cubicBezTo>
                    <a:pt x="59" y="251"/>
                    <a:pt x="59" y="251"/>
                    <a:pt x="59" y="251"/>
                  </a:cubicBezTo>
                  <a:cubicBezTo>
                    <a:pt x="60" y="255"/>
                    <a:pt x="60" y="255"/>
                    <a:pt x="60" y="255"/>
                  </a:cubicBezTo>
                  <a:cubicBezTo>
                    <a:pt x="78" y="252"/>
                    <a:pt x="78" y="252"/>
                    <a:pt x="78" y="252"/>
                  </a:cubicBezTo>
                  <a:cubicBezTo>
                    <a:pt x="80" y="252"/>
                    <a:pt x="81" y="251"/>
                    <a:pt x="82" y="249"/>
                  </a:cubicBezTo>
                  <a:cubicBezTo>
                    <a:pt x="82" y="247"/>
                    <a:pt x="81" y="245"/>
                    <a:pt x="80" y="244"/>
                  </a:cubicBezTo>
                  <a:cubicBezTo>
                    <a:pt x="78" y="243"/>
                    <a:pt x="78" y="243"/>
                    <a:pt x="78" y="243"/>
                  </a:cubicBezTo>
                  <a:cubicBezTo>
                    <a:pt x="75" y="247"/>
                    <a:pt x="75" y="247"/>
                    <a:pt x="75" y="247"/>
                  </a:cubicBezTo>
                  <a:cubicBezTo>
                    <a:pt x="79" y="249"/>
                    <a:pt x="79" y="249"/>
                    <a:pt x="79" y="249"/>
                  </a:cubicBezTo>
                  <a:cubicBezTo>
                    <a:pt x="75" y="247"/>
                    <a:pt x="75" y="247"/>
                    <a:pt x="75" y="247"/>
                  </a:cubicBezTo>
                  <a:cubicBezTo>
                    <a:pt x="78" y="250"/>
                    <a:pt x="78" y="250"/>
                    <a:pt x="78" y="250"/>
                  </a:cubicBezTo>
                  <a:cubicBezTo>
                    <a:pt x="78" y="250"/>
                    <a:pt x="78" y="250"/>
                    <a:pt x="79" y="249"/>
                  </a:cubicBezTo>
                  <a:cubicBezTo>
                    <a:pt x="75" y="247"/>
                    <a:pt x="75" y="247"/>
                    <a:pt x="75" y="247"/>
                  </a:cubicBezTo>
                  <a:cubicBezTo>
                    <a:pt x="78" y="250"/>
                    <a:pt x="78" y="250"/>
                    <a:pt x="78" y="250"/>
                  </a:cubicBezTo>
                  <a:cubicBezTo>
                    <a:pt x="76" y="248"/>
                    <a:pt x="76" y="248"/>
                    <a:pt x="76" y="248"/>
                  </a:cubicBezTo>
                  <a:cubicBezTo>
                    <a:pt x="78" y="250"/>
                    <a:pt x="78" y="250"/>
                    <a:pt x="78" y="250"/>
                  </a:cubicBezTo>
                  <a:cubicBezTo>
                    <a:pt x="78" y="250"/>
                    <a:pt x="78" y="250"/>
                    <a:pt x="78" y="250"/>
                  </a:cubicBezTo>
                  <a:cubicBezTo>
                    <a:pt x="76" y="248"/>
                    <a:pt x="76" y="248"/>
                    <a:pt x="76" y="248"/>
                  </a:cubicBezTo>
                  <a:cubicBezTo>
                    <a:pt x="78" y="250"/>
                    <a:pt x="78" y="250"/>
                    <a:pt x="78" y="250"/>
                  </a:cubicBezTo>
                  <a:cubicBezTo>
                    <a:pt x="77" y="250"/>
                    <a:pt x="77" y="250"/>
                    <a:pt x="77" y="250"/>
                  </a:cubicBezTo>
                  <a:cubicBezTo>
                    <a:pt x="78" y="250"/>
                    <a:pt x="78" y="250"/>
                    <a:pt x="78" y="250"/>
                  </a:cubicBezTo>
                  <a:cubicBezTo>
                    <a:pt x="78" y="250"/>
                    <a:pt x="78" y="250"/>
                    <a:pt x="78" y="250"/>
                  </a:cubicBezTo>
                  <a:cubicBezTo>
                    <a:pt x="77" y="250"/>
                    <a:pt x="77" y="250"/>
                    <a:pt x="77" y="250"/>
                  </a:cubicBezTo>
                  <a:cubicBezTo>
                    <a:pt x="78" y="250"/>
                    <a:pt x="78" y="250"/>
                    <a:pt x="78" y="250"/>
                  </a:cubicBezTo>
                  <a:cubicBezTo>
                    <a:pt x="78" y="250"/>
                    <a:pt x="78" y="250"/>
                    <a:pt x="79" y="250"/>
                  </a:cubicBezTo>
                  <a:cubicBezTo>
                    <a:pt x="81" y="249"/>
                    <a:pt x="85" y="247"/>
                    <a:pt x="89" y="245"/>
                  </a:cubicBezTo>
                  <a:cubicBezTo>
                    <a:pt x="93" y="244"/>
                    <a:pt x="96" y="242"/>
                    <a:pt x="96" y="242"/>
                  </a:cubicBezTo>
                  <a:cubicBezTo>
                    <a:pt x="98" y="242"/>
                    <a:pt x="99" y="240"/>
                    <a:pt x="99" y="239"/>
                  </a:cubicBezTo>
                  <a:cubicBezTo>
                    <a:pt x="99" y="237"/>
                    <a:pt x="98" y="236"/>
                    <a:pt x="97" y="235"/>
                  </a:cubicBezTo>
                  <a:cubicBezTo>
                    <a:pt x="95" y="233"/>
                    <a:pt x="95" y="233"/>
                    <a:pt x="95" y="233"/>
                  </a:cubicBezTo>
                  <a:cubicBezTo>
                    <a:pt x="92" y="237"/>
                    <a:pt x="92" y="237"/>
                    <a:pt x="92" y="237"/>
                  </a:cubicBezTo>
                  <a:cubicBezTo>
                    <a:pt x="95" y="240"/>
                    <a:pt x="95" y="240"/>
                    <a:pt x="95" y="240"/>
                  </a:cubicBezTo>
                  <a:cubicBezTo>
                    <a:pt x="106" y="232"/>
                    <a:pt x="106" y="232"/>
                    <a:pt x="106" y="232"/>
                  </a:cubicBezTo>
                  <a:cubicBezTo>
                    <a:pt x="107" y="231"/>
                    <a:pt x="107" y="229"/>
                    <a:pt x="107" y="228"/>
                  </a:cubicBezTo>
                  <a:cubicBezTo>
                    <a:pt x="107" y="227"/>
                    <a:pt x="106" y="225"/>
                    <a:pt x="105" y="225"/>
                  </a:cubicBezTo>
                  <a:cubicBezTo>
                    <a:pt x="104" y="224"/>
                    <a:pt x="104" y="224"/>
                    <a:pt x="104" y="224"/>
                  </a:cubicBezTo>
                  <a:cubicBezTo>
                    <a:pt x="102" y="228"/>
                    <a:pt x="102" y="228"/>
                    <a:pt x="102" y="228"/>
                  </a:cubicBezTo>
                  <a:cubicBezTo>
                    <a:pt x="105" y="230"/>
                    <a:pt x="105" y="230"/>
                    <a:pt x="105" y="230"/>
                  </a:cubicBezTo>
                  <a:cubicBezTo>
                    <a:pt x="102" y="228"/>
                    <a:pt x="102" y="228"/>
                    <a:pt x="102" y="228"/>
                  </a:cubicBezTo>
                  <a:cubicBezTo>
                    <a:pt x="105" y="231"/>
                    <a:pt x="105" y="231"/>
                    <a:pt x="105" y="231"/>
                  </a:cubicBezTo>
                  <a:cubicBezTo>
                    <a:pt x="105" y="230"/>
                    <a:pt x="105" y="230"/>
                    <a:pt x="105" y="230"/>
                  </a:cubicBezTo>
                  <a:cubicBezTo>
                    <a:pt x="102" y="228"/>
                    <a:pt x="102" y="228"/>
                    <a:pt x="102" y="228"/>
                  </a:cubicBezTo>
                  <a:cubicBezTo>
                    <a:pt x="105" y="231"/>
                    <a:pt x="105" y="231"/>
                    <a:pt x="105" y="231"/>
                  </a:cubicBezTo>
                  <a:cubicBezTo>
                    <a:pt x="102" y="228"/>
                    <a:pt x="102" y="228"/>
                    <a:pt x="102" y="228"/>
                  </a:cubicBezTo>
                  <a:cubicBezTo>
                    <a:pt x="105" y="231"/>
                    <a:pt x="105" y="231"/>
                    <a:pt x="105" y="231"/>
                  </a:cubicBezTo>
                  <a:cubicBezTo>
                    <a:pt x="105" y="231"/>
                    <a:pt x="105" y="231"/>
                    <a:pt x="105" y="231"/>
                  </a:cubicBezTo>
                  <a:cubicBezTo>
                    <a:pt x="102" y="228"/>
                    <a:pt x="102" y="228"/>
                    <a:pt x="102" y="228"/>
                  </a:cubicBezTo>
                  <a:cubicBezTo>
                    <a:pt x="105" y="231"/>
                    <a:pt x="105" y="231"/>
                    <a:pt x="105" y="231"/>
                  </a:cubicBezTo>
                  <a:cubicBezTo>
                    <a:pt x="105" y="231"/>
                    <a:pt x="105" y="231"/>
                    <a:pt x="105" y="231"/>
                  </a:cubicBezTo>
                  <a:cubicBezTo>
                    <a:pt x="105" y="231"/>
                    <a:pt x="106" y="230"/>
                    <a:pt x="107" y="229"/>
                  </a:cubicBezTo>
                  <a:cubicBezTo>
                    <a:pt x="108" y="228"/>
                    <a:pt x="111" y="227"/>
                    <a:pt x="112" y="226"/>
                  </a:cubicBezTo>
                  <a:cubicBezTo>
                    <a:pt x="114" y="224"/>
                    <a:pt x="116" y="224"/>
                    <a:pt x="116" y="224"/>
                  </a:cubicBezTo>
                  <a:cubicBezTo>
                    <a:pt x="117" y="223"/>
                    <a:pt x="118" y="221"/>
                    <a:pt x="118" y="220"/>
                  </a:cubicBezTo>
                  <a:cubicBezTo>
                    <a:pt x="118" y="218"/>
                    <a:pt x="117" y="217"/>
                    <a:pt x="116" y="216"/>
                  </a:cubicBezTo>
                  <a:cubicBezTo>
                    <a:pt x="112" y="214"/>
                    <a:pt x="112" y="214"/>
                    <a:pt x="112" y="214"/>
                  </a:cubicBezTo>
                  <a:cubicBezTo>
                    <a:pt x="117" y="209"/>
                    <a:pt x="117" y="209"/>
                    <a:pt x="117" y="209"/>
                  </a:cubicBezTo>
                  <a:cubicBezTo>
                    <a:pt x="118" y="208"/>
                    <a:pt x="119" y="207"/>
                    <a:pt x="118" y="206"/>
                  </a:cubicBezTo>
                  <a:cubicBezTo>
                    <a:pt x="118" y="204"/>
                    <a:pt x="118" y="203"/>
                    <a:pt x="116" y="203"/>
                  </a:cubicBezTo>
                  <a:cubicBezTo>
                    <a:pt x="115" y="202"/>
                    <a:pt x="115" y="202"/>
                    <a:pt x="115" y="202"/>
                  </a:cubicBezTo>
                  <a:cubicBezTo>
                    <a:pt x="113" y="205"/>
                    <a:pt x="113" y="205"/>
                    <a:pt x="113" y="205"/>
                  </a:cubicBezTo>
                  <a:cubicBezTo>
                    <a:pt x="117" y="207"/>
                    <a:pt x="117" y="207"/>
                    <a:pt x="117" y="207"/>
                  </a:cubicBezTo>
                  <a:cubicBezTo>
                    <a:pt x="123" y="193"/>
                    <a:pt x="123" y="193"/>
                    <a:pt x="123" y="193"/>
                  </a:cubicBezTo>
                  <a:cubicBezTo>
                    <a:pt x="124" y="191"/>
                    <a:pt x="123" y="189"/>
                    <a:pt x="121" y="187"/>
                  </a:cubicBezTo>
                  <a:cubicBezTo>
                    <a:pt x="119" y="186"/>
                    <a:pt x="119" y="186"/>
                    <a:pt x="119" y="186"/>
                  </a:cubicBezTo>
                  <a:cubicBezTo>
                    <a:pt x="123" y="180"/>
                    <a:pt x="123" y="180"/>
                    <a:pt x="123" y="180"/>
                  </a:cubicBezTo>
                  <a:cubicBezTo>
                    <a:pt x="124" y="178"/>
                    <a:pt x="123" y="175"/>
                    <a:pt x="121" y="174"/>
                  </a:cubicBezTo>
                  <a:cubicBezTo>
                    <a:pt x="119" y="173"/>
                    <a:pt x="119" y="173"/>
                    <a:pt x="119" y="173"/>
                  </a:cubicBezTo>
                  <a:cubicBezTo>
                    <a:pt x="117" y="177"/>
                    <a:pt x="117" y="177"/>
                    <a:pt x="117" y="177"/>
                  </a:cubicBezTo>
                  <a:cubicBezTo>
                    <a:pt x="121" y="177"/>
                    <a:pt x="121" y="177"/>
                    <a:pt x="121" y="177"/>
                  </a:cubicBezTo>
                  <a:cubicBezTo>
                    <a:pt x="124" y="159"/>
                    <a:pt x="124" y="159"/>
                    <a:pt x="124" y="159"/>
                  </a:cubicBezTo>
                  <a:cubicBezTo>
                    <a:pt x="124" y="158"/>
                    <a:pt x="123" y="156"/>
                    <a:pt x="122" y="155"/>
                  </a:cubicBezTo>
                  <a:cubicBezTo>
                    <a:pt x="121" y="155"/>
                    <a:pt x="121" y="155"/>
                    <a:pt x="121" y="155"/>
                  </a:cubicBezTo>
                  <a:cubicBezTo>
                    <a:pt x="120" y="135"/>
                    <a:pt x="120" y="135"/>
                    <a:pt x="120" y="135"/>
                  </a:cubicBezTo>
                  <a:cubicBezTo>
                    <a:pt x="120" y="133"/>
                    <a:pt x="119" y="132"/>
                    <a:pt x="118" y="131"/>
                  </a:cubicBezTo>
                  <a:cubicBezTo>
                    <a:pt x="117" y="131"/>
                    <a:pt x="117" y="131"/>
                    <a:pt x="117" y="131"/>
                  </a:cubicBezTo>
                  <a:cubicBezTo>
                    <a:pt x="115" y="134"/>
                    <a:pt x="115" y="134"/>
                    <a:pt x="115" y="134"/>
                  </a:cubicBezTo>
                  <a:cubicBezTo>
                    <a:pt x="119" y="135"/>
                    <a:pt x="119" y="135"/>
                    <a:pt x="119" y="135"/>
                  </a:cubicBezTo>
                  <a:cubicBezTo>
                    <a:pt x="123" y="120"/>
                    <a:pt x="123" y="120"/>
                    <a:pt x="123" y="120"/>
                  </a:cubicBezTo>
                  <a:cubicBezTo>
                    <a:pt x="124" y="118"/>
                    <a:pt x="123" y="116"/>
                    <a:pt x="122" y="115"/>
                  </a:cubicBezTo>
                  <a:cubicBezTo>
                    <a:pt x="120" y="114"/>
                    <a:pt x="120" y="114"/>
                    <a:pt x="120" y="114"/>
                  </a:cubicBezTo>
                  <a:cubicBezTo>
                    <a:pt x="117" y="117"/>
                    <a:pt x="117" y="117"/>
                    <a:pt x="117" y="117"/>
                  </a:cubicBezTo>
                  <a:cubicBezTo>
                    <a:pt x="122" y="118"/>
                    <a:pt x="122" y="118"/>
                    <a:pt x="122" y="118"/>
                  </a:cubicBezTo>
                  <a:cubicBezTo>
                    <a:pt x="124" y="100"/>
                    <a:pt x="124" y="100"/>
                    <a:pt x="124" y="100"/>
                  </a:cubicBezTo>
                  <a:cubicBezTo>
                    <a:pt x="124" y="98"/>
                    <a:pt x="123" y="96"/>
                    <a:pt x="122" y="95"/>
                  </a:cubicBezTo>
                  <a:cubicBezTo>
                    <a:pt x="119" y="93"/>
                    <a:pt x="119" y="93"/>
                    <a:pt x="119" y="93"/>
                  </a:cubicBezTo>
                  <a:cubicBezTo>
                    <a:pt x="116" y="97"/>
                    <a:pt x="116" y="97"/>
                    <a:pt x="116" y="97"/>
                  </a:cubicBezTo>
                  <a:cubicBezTo>
                    <a:pt x="120" y="99"/>
                    <a:pt x="120" y="99"/>
                    <a:pt x="120" y="99"/>
                  </a:cubicBezTo>
                  <a:cubicBezTo>
                    <a:pt x="120" y="99"/>
                    <a:pt x="120" y="99"/>
                    <a:pt x="120" y="98"/>
                  </a:cubicBezTo>
                  <a:cubicBezTo>
                    <a:pt x="120" y="98"/>
                    <a:pt x="121" y="98"/>
                    <a:pt x="121" y="98"/>
                  </a:cubicBezTo>
                  <a:cubicBezTo>
                    <a:pt x="121" y="97"/>
                    <a:pt x="121" y="96"/>
                    <a:pt x="121" y="94"/>
                  </a:cubicBezTo>
                  <a:cubicBezTo>
                    <a:pt x="123" y="89"/>
                    <a:pt x="124" y="81"/>
                    <a:pt x="124" y="81"/>
                  </a:cubicBezTo>
                  <a:cubicBezTo>
                    <a:pt x="125" y="80"/>
                    <a:pt x="124" y="78"/>
                    <a:pt x="122" y="77"/>
                  </a:cubicBezTo>
                  <a:cubicBezTo>
                    <a:pt x="122" y="77"/>
                    <a:pt x="122" y="77"/>
                    <a:pt x="122" y="77"/>
                  </a:cubicBezTo>
                  <a:cubicBezTo>
                    <a:pt x="120" y="80"/>
                    <a:pt x="120" y="80"/>
                    <a:pt x="120" y="80"/>
                  </a:cubicBezTo>
                  <a:cubicBezTo>
                    <a:pt x="124" y="80"/>
                    <a:pt x="124" y="80"/>
                    <a:pt x="124" y="80"/>
                  </a:cubicBezTo>
                  <a:cubicBezTo>
                    <a:pt x="124" y="63"/>
                    <a:pt x="124" y="63"/>
                    <a:pt x="124" y="63"/>
                  </a:cubicBezTo>
                  <a:cubicBezTo>
                    <a:pt x="124" y="61"/>
                    <a:pt x="123" y="60"/>
                    <a:pt x="122" y="59"/>
                  </a:cubicBezTo>
                  <a:cubicBezTo>
                    <a:pt x="119" y="58"/>
                    <a:pt x="119" y="58"/>
                    <a:pt x="119" y="58"/>
                  </a:cubicBezTo>
                  <a:cubicBezTo>
                    <a:pt x="117" y="62"/>
                    <a:pt x="117" y="62"/>
                    <a:pt x="117" y="62"/>
                  </a:cubicBezTo>
                  <a:cubicBezTo>
                    <a:pt x="121" y="62"/>
                    <a:pt x="121" y="62"/>
                    <a:pt x="121" y="62"/>
                  </a:cubicBezTo>
                  <a:cubicBezTo>
                    <a:pt x="123" y="47"/>
                    <a:pt x="123" y="47"/>
                    <a:pt x="123" y="47"/>
                  </a:cubicBezTo>
                  <a:cubicBezTo>
                    <a:pt x="123" y="45"/>
                    <a:pt x="123" y="44"/>
                    <a:pt x="121" y="43"/>
                  </a:cubicBezTo>
                  <a:cubicBezTo>
                    <a:pt x="119" y="41"/>
                    <a:pt x="119" y="41"/>
                    <a:pt x="119" y="41"/>
                  </a:cubicBezTo>
                  <a:cubicBezTo>
                    <a:pt x="116" y="45"/>
                    <a:pt x="116" y="45"/>
                    <a:pt x="116" y="45"/>
                  </a:cubicBezTo>
                  <a:cubicBezTo>
                    <a:pt x="120" y="46"/>
                    <a:pt x="120" y="46"/>
                    <a:pt x="120" y="46"/>
                  </a:cubicBezTo>
                  <a:cubicBezTo>
                    <a:pt x="127" y="29"/>
                    <a:pt x="127" y="29"/>
                    <a:pt x="127" y="29"/>
                  </a:cubicBezTo>
                  <a:cubicBezTo>
                    <a:pt x="127" y="27"/>
                    <a:pt x="127" y="25"/>
                    <a:pt x="125" y="24"/>
                  </a:cubicBezTo>
                  <a:cubicBezTo>
                    <a:pt x="124" y="24"/>
                    <a:pt x="124" y="24"/>
                    <a:pt x="124" y="24"/>
                  </a:cubicBezTo>
                  <a:cubicBezTo>
                    <a:pt x="127" y="11"/>
                    <a:pt x="127" y="11"/>
                    <a:pt x="127" y="11"/>
                  </a:cubicBezTo>
                  <a:cubicBezTo>
                    <a:pt x="127" y="10"/>
                    <a:pt x="126" y="8"/>
                    <a:pt x="125" y="7"/>
                  </a:cubicBezTo>
                  <a:cubicBezTo>
                    <a:pt x="117" y="2"/>
                    <a:pt x="117" y="2"/>
                    <a:pt x="117" y="2"/>
                  </a:cubicBezTo>
                  <a:cubicBezTo>
                    <a:pt x="115" y="0"/>
                    <a:pt x="112" y="1"/>
                    <a:pt x="111" y="3"/>
                  </a:cubicBezTo>
                  <a:cubicBezTo>
                    <a:pt x="110" y="5"/>
                    <a:pt x="110" y="8"/>
                    <a:pt x="112" y="9"/>
                  </a:cubicBezTo>
                  <a:cubicBezTo>
                    <a:pt x="118" y="12"/>
                    <a:pt x="118" y="12"/>
                    <a:pt x="118" y="12"/>
                  </a:cubicBezTo>
                  <a:cubicBezTo>
                    <a:pt x="115" y="25"/>
                    <a:pt x="115" y="25"/>
                    <a:pt x="115" y="25"/>
                  </a:cubicBezTo>
                  <a:cubicBezTo>
                    <a:pt x="115" y="26"/>
                    <a:pt x="115" y="28"/>
                    <a:pt x="117" y="29"/>
                  </a:cubicBezTo>
                  <a:cubicBezTo>
                    <a:pt x="117" y="30"/>
                    <a:pt x="117" y="30"/>
                    <a:pt x="117" y="30"/>
                  </a:cubicBezTo>
                  <a:cubicBezTo>
                    <a:pt x="112" y="43"/>
                    <a:pt x="112" y="43"/>
                    <a:pt x="112" y="43"/>
                  </a:cubicBezTo>
                  <a:cubicBezTo>
                    <a:pt x="112" y="45"/>
                    <a:pt x="112" y="47"/>
                    <a:pt x="114" y="48"/>
                  </a:cubicBezTo>
                  <a:cubicBezTo>
                    <a:pt x="114" y="49"/>
                    <a:pt x="114" y="49"/>
                    <a:pt x="114" y="49"/>
                  </a:cubicBezTo>
                  <a:cubicBezTo>
                    <a:pt x="113" y="61"/>
                    <a:pt x="113" y="61"/>
                    <a:pt x="113" y="61"/>
                  </a:cubicBezTo>
                  <a:cubicBezTo>
                    <a:pt x="113" y="63"/>
                    <a:pt x="114" y="64"/>
                    <a:pt x="115" y="65"/>
                  </a:cubicBezTo>
                  <a:cubicBezTo>
                    <a:pt x="115" y="65"/>
                    <a:pt x="115" y="65"/>
                    <a:pt x="115" y="65"/>
                  </a:cubicBezTo>
                  <a:cubicBezTo>
                    <a:pt x="116" y="80"/>
                    <a:pt x="116" y="80"/>
                    <a:pt x="116" y="80"/>
                  </a:cubicBezTo>
                  <a:cubicBezTo>
                    <a:pt x="116" y="82"/>
                    <a:pt x="116" y="83"/>
                    <a:pt x="118" y="84"/>
                  </a:cubicBezTo>
                  <a:cubicBezTo>
                    <a:pt x="118" y="84"/>
                    <a:pt x="118" y="84"/>
                    <a:pt x="118" y="84"/>
                  </a:cubicBezTo>
                  <a:cubicBezTo>
                    <a:pt x="120" y="80"/>
                    <a:pt x="120" y="80"/>
                    <a:pt x="120" y="80"/>
                  </a:cubicBezTo>
                  <a:cubicBezTo>
                    <a:pt x="116" y="80"/>
                    <a:pt x="116" y="80"/>
                    <a:pt x="116" y="80"/>
                  </a:cubicBezTo>
                  <a:cubicBezTo>
                    <a:pt x="116" y="80"/>
                    <a:pt x="115" y="84"/>
                    <a:pt x="114" y="88"/>
                  </a:cubicBezTo>
                  <a:cubicBezTo>
                    <a:pt x="114" y="90"/>
                    <a:pt x="113" y="92"/>
                    <a:pt x="113" y="93"/>
                  </a:cubicBezTo>
                  <a:cubicBezTo>
                    <a:pt x="113" y="94"/>
                    <a:pt x="112" y="95"/>
                    <a:pt x="112" y="95"/>
                  </a:cubicBezTo>
                  <a:cubicBezTo>
                    <a:pt x="112" y="95"/>
                    <a:pt x="112" y="95"/>
                    <a:pt x="112" y="95"/>
                  </a:cubicBezTo>
                  <a:cubicBezTo>
                    <a:pt x="112" y="95"/>
                    <a:pt x="112" y="95"/>
                    <a:pt x="112" y="95"/>
                  </a:cubicBezTo>
                  <a:cubicBezTo>
                    <a:pt x="114" y="96"/>
                    <a:pt x="114" y="96"/>
                    <a:pt x="114" y="96"/>
                  </a:cubicBezTo>
                  <a:cubicBezTo>
                    <a:pt x="112" y="95"/>
                    <a:pt x="112" y="95"/>
                    <a:pt x="112" y="95"/>
                  </a:cubicBezTo>
                  <a:cubicBezTo>
                    <a:pt x="112" y="95"/>
                    <a:pt x="112" y="95"/>
                    <a:pt x="112" y="95"/>
                  </a:cubicBezTo>
                  <a:cubicBezTo>
                    <a:pt x="114" y="96"/>
                    <a:pt x="114" y="96"/>
                    <a:pt x="114" y="96"/>
                  </a:cubicBezTo>
                  <a:cubicBezTo>
                    <a:pt x="112" y="95"/>
                    <a:pt x="112" y="95"/>
                    <a:pt x="112" y="95"/>
                  </a:cubicBezTo>
                  <a:cubicBezTo>
                    <a:pt x="116" y="97"/>
                    <a:pt x="116" y="97"/>
                    <a:pt x="116" y="97"/>
                  </a:cubicBezTo>
                  <a:cubicBezTo>
                    <a:pt x="113" y="95"/>
                    <a:pt x="113" y="95"/>
                    <a:pt x="113" y="95"/>
                  </a:cubicBezTo>
                  <a:cubicBezTo>
                    <a:pt x="112" y="95"/>
                    <a:pt x="112" y="95"/>
                    <a:pt x="112" y="95"/>
                  </a:cubicBezTo>
                  <a:cubicBezTo>
                    <a:pt x="116" y="97"/>
                    <a:pt x="116" y="97"/>
                    <a:pt x="116" y="97"/>
                  </a:cubicBezTo>
                  <a:cubicBezTo>
                    <a:pt x="113" y="95"/>
                    <a:pt x="113" y="95"/>
                    <a:pt x="113" y="95"/>
                  </a:cubicBezTo>
                  <a:cubicBezTo>
                    <a:pt x="111" y="97"/>
                    <a:pt x="112" y="99"/>
                    <a:pt x="114" y="100"/>
                  </a:cubicBezTo>
                  <a:cubicBezTo>
                    <a:pt x="115" y="101"/>
                    <a:pt x="115" y="101"/>
                    <a:pt x="115" y="101"/>
                  </a:cubicBezTo>
                  <a:cubicBezTo>
                    <a:pt x="113" y="117"/>
                    <a:pt x="113" y="117"/>
                    <a:pt x="113" y="117"/>
                  </a:cubicBezTo>
                  <a:cubicBezTo>
                    <a:pt x="113" y="118"/>
                    <a:pt x="114" y="120"/>
                    <a:pt x="115" y="121"/>
                  </a:cubicBezTo>
                  <a:cubicBezTo>
                    <a:pt x="117" y="122"/>
                    <a:pt x="117" y="122"/>
                    <a:pt x="117" y="122"/>
                  </a:cubicBezTo>
                  <a:cubicBezTo>
                    <a:pt x="119" y="118"/>
                    <a:pt x="119" y="118"/>
                    <a:pt x="119" y="118"/>
                  </a:cubicBezTo>
                  <a:cubicBezTo>
                    <a:pt x="115" y="117"/>
                    <a:pt x="115" y="117"/>
                    <a:pt x="115" y="117"/>
                  </a:cubicBezTo>
                  <a:cubicBezTo>
                    <a:pt x="110" y="133"/>
                    <a:pt x="110" y="133"/>
                    <a:pt x="110" y="133"/>
                  </a:cubicBezTo>
                  <a:cubicBezTo>
                    <a:pt x="110" y="135"/>
                    <a:pt x="111" y="137"/>
                    <a:pt x="112" y="138"/>
                  </a:cubicBezTo>
                  <a:cubicBezTo>
                    <a:pt x="113" y="139"/>
                    <a:pt x="113" y="139"/>
                    <a:pt x="113" y="139"/>
                  </a:cubicBezTo>
                  <a:cubicBezTo>
                    <a:pt x="116" y="135"/>
                    <a:pt x="116" y="135"/>
                    <a:pt x="116" y="135"/>
                  </a:cubicBezTo>
                  <a:cubicBezTo>
                    <a:pt x="111" y="135"/>
                    <a:pt x="111" y="135"/>
                    <a:pt x="111" y="135"/>
                  </a:cubicBezTo>
                  <a:cubicBezTo>
                    <a:pt x="113" y="158"/>
                    <a:pt x="113" y="158"/>
                    <a:pt x="113" y="158"/>
                  </a:cubicBezTo>
                  <a:cubicBezTo>
                    <a:pt x="113" y="159"/>
                    <a:pt x="114" y="161"/>
                    <a:pt x="115" y="161"/>
                  </a:cubicBezTo>
                  <a:cubicBezTo>
                    <a:pt x="117" y="163"/>
                    <a:pt x="117" y="163"/>
                    <a:pt x="117" y="163"/>
                  </a:cubicBezTo>
                  <a:cubicBezTo>
                    <a:pt x="119" y="159"/>
                    <a:pt x="119" y="159"/>
                    <a:pt x="119" y="159"/>
                  </a:cubicBezTo>
                  <a:cubicBezTo>
                    <a:pt x="115" y="158"/>
                    <a:pt x="115" y="158"/>
                    <a:pt x="115" y="158"/>
                  </a:cubicBezTo>
                  <a:cubicBezTo>
                    <a:pt x="113" y="176"/>
                    <a:pt x="113" y="176"/>
                    <a:pt x="113" y="176"/>
                  </a:cubicBezTo>
                  <a:cubicBezTo>
                    <a:pt x="113" y="178"/>
                    <a:pt x="113" y="179"/>
                    <a:pt x="115" y="180"/>
                  </a:cubicBezTo>
                  <a:cubicBezTo>
                    <a:pt x="117" y="181"/>
                    <a:pt x="117" y="181"/>
                    <a:pt x="117" y="181"/>
                  </a:cubicBezTo>
                  <a:cubicBezTo>
                    <a:pt x="119" y="178"/>
                    <a:pt x="119" y="178"/>
                    <a:pt x="119" y="178"/>
                  </a:cubicBezTo>
                  <a:cubicBezTo>
                    <a:pt x="115" y="176"/>
                    <a:pt x="115" y="176"/>
                    <a:pt x="115" y="176"/>
                  </a:cubicBezTo>
                  <a:cubicBezTo>
                    <a:pt x="110" y="186"/>
                    <a:pt x="110" y="186"/>
                    <a:pt x="110" y="186"/>
                  </a:cubicBezTo>
                  <a:cubicBezTo>
                    <a:pt x="109" y="188"/>
                    <a:pt x="109" y="190"/>
                    <a:pt x="111" y="192"/>
                  </a:cubicBezTo>
                  <a:cubicBezTo>
                    <a:pt x="113" y="193"/>
                    <a:pt x="113" y="193"/>
                    <a:pt x="113" y="193"/>
                  </a:cubicBezTo>
                  <a:cubicBezTo>
                    <a:pt x="109" y="203"/>
                    <a:pt x="109" y="203"/>
                    <a:pt x="109" y="203"/>
                  </a:cubicBezTo>
                  <a:cubicBezTo>
                    <a:pt x="108" y="205"/>
                    <a:pt x="109" y="208"/>
                    <a:pt x="110" y="209"/>
                  </a:cubicBezTo>
                  <a:cubicBezTo>
                    <a:pt x="112" y="210"/>
                    <a:pt x="112" y="210"/>
                    <a:pt x="112" y="210"/>
                  </a:cubicBezTo>
                  <a:cubicBezTo>
                    <a:pt x="114" y="206"/>
                    <a:pt x="114" y="206"/>
                    <a:pt x="114" y="206"/>
                  </a:cubicBezTo>
                  <a:cubicBezTo>
                    <a:pt x="111" y="203"/>
                    <a:pt x="111" y="203"/>
                    <a:pt x="111" y="203"/>
                  </a:cubicBezTo>
                  <a:cubicBezTo>
                    <a:pt x="102" y="212"/>
                    <a:pt x="102" y="212"/>
                    <a:pt x="102" y="212"/>
                  </a:cubicBezTo>
                  <a:cubicBezTo>
                    <a:pt x="101" y="213"/>
                    <a:pt x="101" y="214"/>
                    <a:pt x="101" y="215"/>
                  </a:cubicBezTo>
                  <a:cubicBezTo>
                    <a:pt x="101" y="217"/>
                    <a:pt x="102" y="218"/>
                    <a:pt x="103" y="218"/>
                  </a:cubicBezTo>
                  <a:cubicBezTo>
                    <a:pt x="111" y="224"/>
                    <a:pt x="111" y="224"/>
                    <a:pt x="111" y="224"/>
                  </a:cubicBezTo>
                  <a:cubicBezTo>
                    <a:pt x="113" y="220"/>
                    <a:pt x="113" y="220"/>
                    <a:pt x="113" y="220"/>
                  </a:cubicBezTo>
                  <a:cubicBezTo>
                    <a:pt x="111" y="216"/>
                    <a:pt x="111" y="216"/>
                    <a:pt x="111" y="216"/>
                  </a:cubicBezTo>
                  <a:cubicBezTo>
                    <a:pt x="111" y="216"/>
                    <a:pt x="108" y="218"/>
                    <a:pt x="105" y="220"/>
                  </a:cubicBezTo>
                  <a:cubicBezTo>
                    <a:pt x="104" y="221"/>
                    <a:pt x="102" y="222"/>
                    <a:pt x="101" y="223"/>
                  </a:cubicBezTo>
                  <a:cubicBezTo>
                    <a:pt x="101" y="223"/>
                    <a:pt x="100" y="223"/>
                    <a:pt x="100" y="224"/>
                  </a:cubicBezTo>
                  <a:cubicBezTo>
                    <a:pt x="99" y="224"/>
                    <a:pt x="99" y="224"/>
                    <a:pt x="99" y="224"/>
                  </a:cubicBezTo>
                  <a:cubicBezTo>
                    <a:pt x="99" y="224"/>
                    <a:pt x="99" y="224"/>
                    <a:pt x="99" y="224"/>
                  </a:cubicBezTo>
                  <a:cubicBezTo>
                    <a:pt x="99" y="225"/>
                    <a:pt x="99" y="225"/>
                    <a:pt x="99" y="225"/>
                  </a:cubicBezTo>
                  <a:cubicBezTo>
                    <a:pt x="98" y="225"/>
                    <a:pt x="98" y="225"/>
                    <a:pt x="98" y="225"/>
                  </a:cubicBezTo>
                  <a:cubicBezTo>
                    <a:pt x="97" y="227"/>
                    <a:pt x="97" y="230"/>
                    <a:pt x="99" y="231"/>
                  </a:cubicBezTo>
                  <a:cubicBezTo>
                    <a:pt x="100" y="232"/>
                    <a:pt x="100" y="232"/>
                    <a:pt x="100" y="232"/>
                  </a:cubicBezTo>
                  <a:cubicBezTo>
                    <a:pt x="103" y="228"/>
                    <a:pt x="103" y="228"/>
                    <a:pt x="103" y="228"/>
                  </a:cubicBezTo>
                  <a:cubicBezTo>
                    <a:pt x="100" y="225"/>
                    <a:pt x="100" y="225"/>
                    <a:pt x="100" y="225"/>
                  </a:cubicBezTo>
                  <a:cubicBezTo>
                    <a:pt x="90" y="234"/>
                    <a:pt x="90" y="234"/>
                    <a:pt x="90" y="234"/>
                  </a:cubicBezTo>
                  <a:cubicBezTo>
                    <a:pt x="89" y="235"/>
                    <a:pt x="88" y="236"/>
                    <a:pt x="88" y="237"/>
                  </a:cubicBezTo>
                  <a:cubicBezTo>
                    <a:pt x="88" y="239"/>
                    <a:pt x="89" y="240"/>
                    <a:pt x="90" y="241"/>
                  </a:cubicBezTo>
                  <a:cubicBezTo>
                    <a:pt x="92" y="242"/>
                    <a:pt x="92" y="242"/>
                    <a:pt x="92" y="242"/>
                  </a:cubicBezTo>
                  <a:cubicBezTo>
                    <a:pt x="94" y="238"/>
                    <a:pt x="94" y="238"/>
                    <a:pt x="94" y="238"/>
                  </a:cubicBezTo>
                  <a:cubicBezTo>
                    <a:pt x="93" y="234"/>
                    <a:pt x="93" y="234"/>
                    <a:pt x="93" y="234"/>
                  </a:cubicBezTo>
                  <a:cubicBezTo>
                    <a:pt x="93" y="234"/>
                    <a:pt x="88" y="236"/>
                    <a:pt x="83" y="238"/>
                  </a:cubicBezTo>
                  <a:cubicBezTo>
                    <a:pt x="81" y="239"/>
                    <a:pt x="79" y="240"/>
                    <a:pt x="77" y="241"/>
                  </a:cubicBezTo>
                  <a:cubicBezTo>
                    <a:pt x="76" y="242"/>
                    <a:pt x="75" y="242"/>
                    <a:pt x="74" y="242"/>
                  </a:cubicBezTo>
                  <a:cubicBezTo>
                    <a:pt x="73" y="243"/>
                    <a:pt x="73" y="243"/>
                    <a:pt x="73" y="243"/>
                  </a:cubicBezTo>
                  <a:cubicBezTo>
                    <a:pt x="73" y="243"/>
                    <a:pt x="73" y="243"/>
                    <a:pt x="73" y="243"/>
                  </a:cubicBezTo>
                  <a:cubicBezTo>
                    <a:pt x="73" y="243"/>
                    <a:pt x="73" y="243"/>
                    <a:pt x="73" y="243"/>
                  </a:cubicBezTo>
                  <a:cubicBezTo>
                    <a:pt x="72" y="244"/>
                    <a:pt x="72" y="244"/>
                    <a:pt x="72" y="245"/>
                  </a:cubicBezTo>
                  <a:cubicBezTo>
                    <a:pt x="70" y="247"/>
                    <a:pt x="71" y="249"/>
                    <a:pt x="73" y="250"/>
                  </a:cubicBezTo>
                  <a:cubicBezTo>
                    <a:pt x="75" y="252"/>
                    <a:pt x="75" y="252"/>
                    <a:pt x="75" y="252"/>
                  </a:cubicBezTo>
                  <a:cubicBezTo>
                    <a:pt x="77" y="248"/>
                    <a:pt x="77" y="248"/>
                    <a:pt x="77" y="248"/>
                  </a:cubicBezTo>
                  <a:cubicBezTo>
                    <a:pt x="77" y="244"/>
                    <a:pt x="77" y="244"/>
                    <a:pt x="77" y="244"/>
                  </a:cubicBezTo>
                  <a:cubicBezTo>
                    <a:pt x="58" y="247"/>
                    <a:pt x="58" y="247"/>
                    <a:pt x="58" y="247"/>
                  </a:cubicBezTo>
                  <a:cubicBezTo>
                    <a:pt x="56" y="247"/>
                    <a:pt x="55" y="248"/>
                    <a:pt x="55" y="250"/>
                  </a:cubicBezTo>
                  <a:cubicBezTo>
                    <a:pt x="54" y="252"/>
                    <a:pt x="55" y="254"/>
                    <a:pt x="57" y="255"/>
                  </a:cubicBezTo>
                  <a:cubicBezTo>
                    <a:pt x="60" y="257"/>
                    <a:pt x="60" y="257"/>
                    <a:pt x="60" y="257"/>
                  </a:cubicBezTo>
                  <a:cubicBezTo>
                    <a:pt x="63" y="253"/>
                    <a:pt x="63" y="253"/>
                    <a:pt x="63" y="253"/>
                  </a:cubicBezTo>
                  <a:cubicBezTo>
                    <a:pt x="59" y="251"/>
                    <a:pt x="59" y="251"/>
                    <a:pt x="59" y="251"/>
                  </a:cubicBezTo>
                  <a:cubicBezTo>
                    <a:pt x="63" y="253"/>
                    <a:pt x="63" y="253"/>
                    <a:pt x="63" y="253"/>
                  </a:cubicBezTo>
                  <a:cubicBezTo>
                    <a:pt x="61" y="250"/>
                    <a:pt x="61" y="250"/>
                    <a:pt x="61" y="250"/>
                  </a:cubicBezTo>
                  <a:cubicBezTo>
                    <a:pt x="60" y="250"/>
                    <a:pt x="60" y="250"/>
                    <a:pt x="59" y="251"/>
                  </a:cubicBezTo>
                  <a:cubicBezTo>
                    <a:pt x="63" y="253"/>
                    <a:pt x="63" y="253"/>
                    <a:pt x="63" y="253"/>
                  </a:cubicBezTo>
                  <a:cubicBezTo>
                    <a:pt x="61" y="250"/>
                    <a:pt x="61" y="250"/>
                    <a:pt x="61" y="250"/>
                  </a:cubicBezTo>
                  <a:cubicBezTo>
                    <a:pt x="63" y="253"/>
                    <a:pt x="63" y="253"/>
                    <a:pt x="63" y="253"/>
                  </a:cubicBezTo>
                  <a:cubicBezTo>
                    <a:pt x="62" y="249"/>
                    <a:pt x="62" y="249"/>
                    <a:pt x="62" y="249"/>
                  </a:cubicBezTo>
                  <a:cubicBezTo>
                    <a:pt x="62" y="249"/>
                    <a:pt x="61" y="249"/>
                    <a:pt x="61" y="250"/>
                  </a:cubicBezTo>
                  <a:cubicBezTo>
                    <a:pt x="63" y="253"/>
                    <a:pt x="63" y="253"/>
                    <a:pt x="63" y="253"/>
                  </a:cubicBezTo>
                  <a:cubicBezTo>
                    <a:pt x="62" y="249"/>
                    <a:pt x="62" y="249"/>
                    <a:pt x="62" y="249"/>
                  </a:cubicBezTo>
                  <a:cubicBezTo>
                    <a:pt x="62" y="253"/>
                    <a:pt x="62" y="253"/>
                    <a:pt x="62" y="253"/>
                  </a:cubicBezTo>
                  <a:cubicBezTo>
                    <a:pt x="62" y="249"/>
                    <a:pt x="62" y="249"/>
                    <a:pt x="62" y="249"/>
                  </a:cubicBezTo>
                  <a:cubicBezTo>
                    <a:pt x="62" y="249"/>
                    <a:pt x="62" y="249"/>
                    <a:pt x="62" y="249"/>
                  </a:cubicBezTo>
                  <a:cubicBezTo>
                    <a:pt x="62" y="253"/>
                    <a:pt x="62" y="253"/>
                    <a:pt x="62" y="253"/>
                  </a:cubicBezTo>
                  <a:cubicBezTo>
                    <a:pt x="62" y="249"/>
                    <a:pt x="62" y="249"/>
                    <a:pt x="62" y="249"/>
                  </a:cubicBezTo>
                  <a:cubicBezTo>
                    <a:pt x="62" y="252"/>
                    <a:pt x="62" y="252"/>
                    <a:pt x="62" y="252"/>
                  </a:cubicBezTo>
                  <a:cubicBezTo>
                    <a:pt x="63" y="249"/>
                    <a:pt x="63" y="249"/>
                    <a:pt x="63" y="249"/>
                  </a:cubicBezTo>
                  <a:cubicBezTo>
                    <a:pt x="62" y="249"/>
                    <a:pt x="62" y="249"/>
                    <a:pt x="62" y="249"/>
                  </a:cubicBezTo>
                  <a:cubicBezTo>
                    <a:pt x="62" y="252"/>
                    <a:pt x="62" y="252"/>
                    <a:pt x="62" y="252"/>
                  </a:cubicBezTo>
                  <a:cubicBezTo>
                    <a:pt x="63" y="249"/>
                    <a:pt x="63" y="249"/>
                    <a:pt x="63" y="249"/>
                  </a:cubicBezTo>
                  <a:cubicBezTo>
                    <a:pt x="63" y="249"/>
                    <a:pt x="63" y="249"/>
                    <a:pt x="63" y="249"/>
                  </a:cubicBezTo>
                  <a:cubicBezTo>
                    <a:pt x="63" y="249"/>
                    <a:pt x="63" y="249"/>
                    <a:pt x="63" y="249"/>
                  </a:cubicBezTo>
                  <a:cubicBezTo>
                    <a:pt x="63" y="249"/>
                    <a:pt x="63" y="249"/>
                    <a:pt x="63" y="249"/>
                  </a:cubicBezTo>
                  <a:cubicBezTo>
                    <a:pt x="63" y="249"/>
                    <a:pt x="63" y="249"/>
                    <a:pt x="63" y="249"/>
                  </a:cubicBezTo>
                  <a:cubicBezTo>
                    <a:pt x="63" y="249"/>
                    <a:pt x="63" y="249"/>
                    <a:pt x="63" y="249"/>
                  </a:cubicBezTo>
                  <a:cubicBezTo>
                    <a:pt x="63" y="249"/>
                    <a:pt x="62" y="249"/>
                    <a:pt x="62" y="249"/>
                  </a:cubicBezTo>
                  <a:cubicBezTo>
                    <a:pt x="59" y="248"/>
                    <a:pt x="54" y="247"/>
                    <a:pt x="49" y="245"/>
                  </a:cubicBezTo>
                  <a:cubicBezTo>
                    <a:pt x="40" y="243"/>
                    <a:pt x="30" y="240"/>
                    <a:pt x="21" y="237"/>
                  </a:cubicBezTo>
                  <a:cubicBezTo>
                    <a:pt x="12" y="235"/>
                    <a:pt x="6" y="233"/>
                    <a:pt x="6" y="233"/>
                  </a:cubicBezTo>
                  <a:cubicBezTo>
                    <a:pt x="4" y="232"/>
                    <a:pt x="2" y="233"/>
                    <a:pt x="1" y="235"/>
                  </a:cubicBezTo>
                  <a:cubicBezTo>
                    <a:pt x="0" y="237"/>
                    <a:pt x="1" y="239"/>
                    <a:pt x="3" y="240"/>
                  </a:cubicBezTo>
                  <a:cubicBezTo>
                    <a:pt x="3" y="240"/>
                    <a:pt x="4" y="241"/>
                    <a:pt x="5" y="242"/>
                  </a:cubicBezTo>
                  <a:cubicBezTo>
                    <a:pt x="8" y="244"/>
                    <a:pt x="12" y="246"/>
                    <a:pt x="15" y="248"/>
                  </a:cubicBezTo>
                  <a:cubicBezTo>
                    <a:pt x="17" y="249"/>
                    <a:pt x="18" y="250"/>
                    <a:pt x="19" y="250"/>
                  </a:cubicBezTo>
                  <a:cubicBezTo>
                    <a:pt x="20" y="251"/>
                    <a:pt x="20" y="251"/>
                    <a:pt x="20" y="251"/>
                  </a:cubicBezTo>
                  <a:cubicBezTo>
                    <a:pt x="20" y="251"/>
                    <a:pt x="20" y="251"/>
                    <a:pt x="20" y="251"/>
                  </a:cubicBezTo>
                  <a:cubicBezTo>
                    <a:pt x="21" y="250"/>
                    <a:pt x="21" y="250"/>
                    <a:pt x="21" y="250"/>
                  </a:cubicBezTo>
                  <a:cubicBezTo>
                    <a:pt x="20" y="251"/>
                    <a:pt x="20" y="251"/>
                    <a:pt x="20" y="251"/>
                  </a:cubicBezTo>
                  <a:cubicBezTo>
                    <a:pt x="20" y="251"/>
                    <a:pt x="20" y="251"/>
                    <a:pt x="20" y="251"/>
                  </a:cubicBezTo>
                  <a:cubicBezTo>
                    <a:pt x="21" y="250"/>
                    <a:pt x="21" y="250"/>
                    <a:pt x="21" y="250"/>
                  </a:cubicBezTo>
                  <a:cubicBezTo>
                    <a:pt x="20" y="251"/>
                    <a:pt x="20" y="251"/>
                    <a:pt x="20" y="251"/>
                  </a:cubicBezTo>
                  <a:cubicBezTo>
                    <a:pt x="23" y="249"/>
                    <a:pt x="23" y="249"/>
                    <a:pt x="23" y="249"/>
                  </a:cubicBezTo>
                  <a:cubicBezTo>
                    <a:pt x="20" y="250"/>
                    <a:pt x="20" y="250"/>
                    <a:pt x="20" y="250"/>
                  </a:cubicBezTo>
                  <a:cubicBezTo>
                    <a:pt x="20" y="251"/>
                    <a:pt x="20" y="251"/>
                    <a:pt x="20" y="251"/>
                  </a:cubicBezTo>
                  <a:cubicBezTo>
                    <a:pt x="23" y="249"/>
                    <a:pt x="23" y="249"/>
                    <a:pt x="23" y="249"/>
                  </a:cubicBezTo>
                  <a:cubicBezTo>
                    <a:pt x="20" y="250"/>
                    <a:pt x="20" y="250"/>
                    <a:pt x="20" y="250"/>
                  </a:cubicBezTo>
                  <a:cubicBezTo>
                    <a:pt x="23" y="248"/>
                    <a:pt x="23" y="248"/>
                    <a:pt x="23" y="248"/>
                  </a:cubicBezTo>
                  <a:cubicBezTo>
                    <a:pt x="19" y="248"/>
                    <a:pt x="19" y="248"/>
                    <a:pt x="19" y="248"/>
                  </a:cubicBezTo>
                  <a:cubicBezTo>
                    <a:pt x="19" y="249"/>
                    <a:pt x="19" y="250"/>
                    <a:pt x="20" y="250"/>
                  </a:cubicBezTo>
                  <a:cubicBezTo>
                    <a:pt x="23" y="248"/>
                    <a:pt x="23" y="248"/>
                    <a:pt x="23" y="248"/>
                  </a:cubicBezTo>
                  <a:cubicBezTo>
                    <a:pt x="19" y="248"/>
                    <a:pt x="19" y="248"/>
                    <a:pt x="19" y="248"/>
                  </a:cubicBezTo>
                  <a:cubicBezTo>
                    <a:pt x="23" y="248"/>
                    <a:pt x="23" y="248"/>
                    <a:pt x="23" y="248"/>
                  </a:cubicBezTo>
                  <a:cubicBezTo>
                    <a:pt x="20" y="246"/>
                    <a:pt x="20" y="246"/>
                    <a:pt x="20" y="246"/>
                  </a:cubicBezTo>
                  <a:cubicBezTo>
                    <a:pt x="19" y="247"/>
                    <a:pt x="19" y="248"/>
                    <a:pt x="19" y="248"/>
                  </a:cubicBezTo>
                  <a:cubicBezTo>
                    <a:pt x="23" y="248"/>
                    <a:pt x="23" y="248"/>
                    <a:pt x="23" y="248"/>
                  </a:cubicBezTo>
                  <a:cubicBezTo>
                    <a:pt x="20" y="246"/>
                    <a:pt x="20" y="246"/>
                    <a:pt x="20" y="246"/>
                  </a:cubicBezTo>
                  <a:cubicBezTo>
                    <a:pt x="18" y="248"/>
                    <a:pt x="19" y="251"/>
                    <a:pt x="21" y="252"/>
                  </a:cubicBezTo>
                  <a:cubicBezTo>
                    <a:pt x="23" y="253"/>
                    <a:pt x="26" y="253"/>
                    <a:pt x="27"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02" name="Freeform 134">
              <a:extLst>
                <a:ext uri="{FF2B5EF4-FFF2-40B4-BE49-F238E27FC236}">
                  <a16:creationId xmlns:a16="http://schemas.microsoft.com/office/drawing/2014/main" id="{0F655117-B071-4B66-8E2E-627B0EB3C04B}"/>
                </a:ext>
              </a:extLst>
            </p:cNvPr>
            <p:cNvSpPr>
              <a:spLocks/>
            </p:cNvSpPr>
            <p:nvPr/>
          </p:nvSpPr>
          <p:spPr bwMode="auto">
            <a:xfrm>
              <a:off x="3430724" y="2121011"/>
              <a:ext cx="798513" cy="1022350"/>
            </a:xfrm>
            <a:custGeom>
              <a:avLst/>
              <a:gdLst>
                <a:gd name="T0" fmla="*/ 82 w 508"/>
                <a:gd name="T1" fmla="*/ 597 h 650"/>
                <a:gd name="T2" fmla="*/ 69 w 508"/>
                <a:gd name="T3" fmla="*/ 576 h 650"/>
                <a:gd name="T4" fmla="*/ 64 w 508"/>
                <a:gd name="T5" fmla="*/ 576 h 650"/>
                <a:gd name="T6" fmla="*/ 51 w 508"/>
                <a:gd name="T7" fmla="*/ 547 h 650"/>
                <a:gd name="T8" fmla="*/ 45 w 508"/>
                <a:gd name="T9" fmla="*/ 545 h 650"/>
                <a:gd name="T10" fmla="*/ 36 w 508"/>
                <a:gd name="T11" fmla="*/ 518 h 650"/>
                <a:gd name="T12" fmla="*/ 20 w 508"/>
                <a:gd name="T13" fmla="*/ 470 h 650"/>
                <a:gd name="T14" fmla="*/ 14 w 508"/>
                <a:gd name="T15" fmla="*/ 451 h 650"/>
                <a:gd name="T16" fmla="*/ 19 w 508"/>
                <a:gd name="T17" fmla="*/ 433 h 650"/>
                <a:gd name="T18" fmla="*/ 10 w 508"/>
                <a:gd name="T19" fmla="*/ 355 h 650"/>
                <a:gd name="T20" fmla="*/ 15 w 508"/>
                <a:gd name="T21" fmla="*/ 293 h 650"/>
                <a:gd name="T22" fmla="*/ 27 w 508"/>
                <a:gd name="T23" fmla="*/ 251 h 650"/>
                <a:gd name="T24" fmla="*/ 53 w 508"/>
                <a:gd name="T25" fmla="*/ 199 h 650"/>
                <a:gd name="T26" fmla="*/ 67 w 508"/>
                <a:gd name="T27" fmla="*/ 158 h 650"/>
                <a:gd name="T28" fmla="*/ 96 w 508"/>
                <a:gd name="T29" fmla="*/ 120 h 650"/>
                <a:gd name="T30" fmla="*/ 123 w 508"/>
                <a:gd name="T31" fmla="*/ 89 h 650"/>
                <a:gd name="T32" fmla="*/ 121 w 508"/>
                <a:gd name="T33" fmla="*/ 95 h 650"/>
                <a:gd name="T34" fmla="*/ 172 w 508"/>
                <a:gd name="T35" fmla="*/ 65 h 650"/>
                <a:gd name="T36" fmla="*/ 200 w 508"/>
                <a:gd name="T37" fmla="*/ 52 h 650"/>
                <a:gd name="T38" fmla="*/ 221 w 508"/>
                <a:gd name="T39" fmla="*/ 36 h 650"/>
                <a:gd name="T40" fmla="*/ 223 w 508"/>
                <a:gd name="T41" fmla="*/ 38 h 650"/>
                <a:gd name="T42" fmla="*/ 253 w 508"/>
                <a:gd name="T43" fmla="*/ 22 h 650"/>
                <a:gd name="T44" fmla="*/ 253 w 508"/>
                <a:gd name="T45" fmla="*/ 29 h 650"/>
                <a:gd name="T46" fmla="*/ 269 w 508"/>
                <a:gd name="T47" fmla="*/ 18 h 650"/>
                <a:gd name="T48" fmla="*/ 320 w 508"/>
                <a:gd name="T49" fmla="*/ 13 h 650"/>
                <a:gd name="T50" fmla="*/ 314 w 508"/>
                <a:gd name="T51" fmla="*/ 14 h 650"/>
                <a:gd name="T52" fmla="*/ 372 w 508"/>
                <a:gd name="T53" fmla="*/ 5 h 650"/>
                <a:gd name="T54" fmla="*/ 373 w 508"/>
                <a:gd name="T55" fmla="*/ 10 h 650"/>
                <a:gd name="T56" fmla="*/ 401 w 508"/>
                <a:gd name="T57" fmla="*/ 5 h 650"/>
                <a:gd name="T58" fmla="*/ 439 w 508"/>
                <a:gd name="T59" fmla="*/ 16 h 650"/>
                <a:gd name="T60" fmla="*/ 438 w 508"/>
                <a:gd name="T61" fmla="*/ 9 h 650"/>
                <a:gd name="T62" fmla="*/ 483 w 508"/>
                <a:gd name="T63" fmla="*/ 27 h 650"/>
                <a:gd name="T64" fmla="*/ 502 w 508"/>
                <a:gd name="T65" fmla="*/ 24 h 650"/>
                <a:gd name="T66" fmla="*/ 504 w 508"/>
                <a:gd name="T67" fmla="*/ 25 h 650"/>
                <a:gd name="T68" fmla="*/ 411 w 508"/>
                <a:gd name="T69" fmla="*/ 2 h 650"/>
                <a:gd name="T70" fmla="*/ 404 w 508"/>
                <a:gd name="T71" fmla="*/ 4 h 650"/>
                <a:gd name="T72" fmla="*/ 373 w 508"/>
                <a:gd name="T73" fmla="*/ 1 h 650"/>
                <a:gd name="T74" fmla="*/ 313 w 508"/>
                <a:gd name="T75" fmla="*/ 5 h 650"/>
                <a:gd name="T76" fmla="*/ 268 w 508"/>
                <a:gd name="T77" fmla="*/ 14 h 650"/>
                <a:gd name="T78" fmla="*/ 249 w 508"/>
                <a:gd name="T79" fmla="*/ 29 h 650"/>
                <a:gd name="T80" fmla="*/ 253 w 508"/>
                <a:gd name="T81" fmla="*/ 25 h 650"/>
                <a:gd name="T82" fmla="*/ 215 w 508"/>
                <a:gd name="T83" fmla="*/ 31 h 650"/>
                <a:gd name="T84" fmla="*/ 192 w 508"/>
                <a:gd name="T85" fmla="*/ 47 h 650"/>
                <a:gd name="T86" fmla="*/ 184 w 508"/>
                <a:gd name="T87" fmla="*/ 48 h 650"/>
                <a:gd name="T88" fmla="*/ 149 w 508"/>
                <a:gd name="T89" fmla="*/ 74 h 650"/>
                <a:gd name="T90" fmla="*/ 119 w 508"/>
                <a:gd name="T91" fmla="*/ 97 h 650"/>
                <a:gd name="T92" fmla="*/ 91 w 508"/>
                <a:gd name="T93" fmla="*/ 128 h 650"/>
                <a:gd name="T94" fmla="*/ 62 w 508"/>
                <a:gd name="T95" fmla="*/ 165 h 650"/>
                <a:gd name="T96" fmla="*/ 43 w 508"/>
                <a:gd name="T97" fmla="*/ 197 h 650"/>
                <a:gd name="T98" fmla="*/ 22 w 508"/>
                <a:gd name="T99" fmla="*/ 259 h 650"/>
                <a:gd name="T100" fmla="*/ 18 w 508"/>
                <a:gd name="T101" fmla="*/ 269 h 650"/>
                <a:gd name="T102" fmla="*/ 10 w 508"/>
                <a:gd name="T103" fmla="*/ 322 h 650"/>
                <a:gd name="T104" fmla="*/ 5 w 508"/>
                <a:gd name="T105" fmla="*/ 331 h 650"/>
                <a:gd name="T106" fmla="*/ 9 w 508"/>
                <a:gd name="T107" fmla="*/ 417 h 650"/>
                <a:gd name="T108" fmla="*/ 9 w 508"/>
                <a:gd name="T109" fmla="*/ 448 h 650"/>
                <a:gd name="T110" fmla="*/ 13 w 508"/>
                <a:gd name="T111" fmla="*/ 469 h 650"/>
                <a:gd name="T112" fmla="*/ 27 w 508"/>
                <a:gd name="T113" fmla="*/ 519 h 650"/>
                <a:gd name="T114" fmla="*/ 28 w 508"/>
                <a:gd name="T115" fmla="*/ 516 h 650"/>
                <a:gd name="T116" fmla="*/ 56 w 508"/>
                <a:gd name="T117" fmla="*/ 573 h 650"/>
                <a:gd name="T118" fmla="*/ 54 w 508"/>
                <a:gd name="T119" fmla="*/ 572 h 650"/>
                <a:gd name="T120" fmla="*/ 68 w 508"/>
                <a:gd name="T121" fmla="*/ 595 h 650"/>
                <a:gd name="T122" fmla="*/ 70 w 508"/>
                <a:gd name="T123" fmla="*/ 59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8" h="650">
                  <a:moveTo>
                    <a:pt x="127" y="641"/>
                  </a:moveTo>
                  <a:cubicBezTo>
                    <a:pt x="107" y="629"/>
                    <a:pt x="107" y="629"/>
                    <a:pt x="107" y="629"/>
                  </a:cubicBezTo>
                  <a:cubicBezTo>
                    <a:pt x="104" y="632"/>
                    <a:pt x="104" y="632"/>
                    <a:pt x="104" y="632"/>
                  </a:cubicBezTo>
                  <a:cubicBezTo>
                    <a:pt x="108" y="630"/>
                    <a:pt x="108" y="630"/>
                    <a:pt x="108" y="630"/>
                  </a:cubicBezTo>
                  <a:cubicBezTo>
                    <a:pt x="108" y="629"/>
                    <a:pt x="106" y="628"/>
                    <a:pt x="104" y="624"/>
                  </a:cubicBezTo>
                  <a:cubicBezTo>
                    <a:pt x="100" y="620"/>
                    <a:pt x="95" y="613"/>
                    <a:pt x="90" y="607"/>
                  </a:cubicBezTo>
                  <a:cubicBezTo>
                    <a:pt x="88" y="604"/>
                    <a:pt x="86" y="602"/>
                    <a:pt x="84" y="600"/>
                  </a:cubicBezTo>
                  <a:cubicBezTo>
                    <a:pt x="84" y="599"/>
                    <a:pt x="83" y="598"/>
                    <a:pt x="83" y="597"/>
                  </a:cubicBezTo>
                  <a:cubicBezTo>
                    <a:pt x="82" y="597"/>
                    <a:pt x="82" y="597"/>
                    <a:pt x="82" y="597"/>
                  </a:cubicBezTo>
                  <a:cubicBezTo>
                    <a:pt x="81" y="598"/>
                    <a:pt x="81" y="598"/>
                    <a:pt x="81" y="598"/>
                  </a:cubicBezTo>
                  <a:cubicBezTo>
                    <a:pt x="82" y="597"/>
                    <a:pt x="82" y="597"/>
                    <a:pt x="82" y="597"/>
                  </a:cubicBezTo>
                  <a:cubicBezTo>
                    <a:pt x="82" y="597"/>
                    <a:pt x="82" y="597"/>
                    <a:pt x="82" y="597"/>
                  </a:cubicBezTo>
                  <a:cubicBezTo>
                    <a:pt x="81" y="598"/>
                    <a:pt x="81" y="598"/>
                    <a:pt x="81" y="598"/>
                  </a:cubicBezTo>
                  <a:cubicBezTo>
                    <a:pt x="82" y="597"/>
                    <a:pt x="82" y="597"/>
                    <a:pt x="82" y="597"/>
                  </a:cubicBezTo>
                  <a:cubicBezTo>
                    <a:pt x="79" y="599"/>
                    <a:pt x="79" y="599"/>
                    <a:pt x="79" y="599"/>
                  </a:cubicBezTo>
                  <a:cubicBezTo>
                    <a:pt x="83" y="599"/>
                    <a:pt x="83" y="599"/>
                    <a:pt x="83" y="599"/>
                  </a:cubicBezTo>
                  <a:cubicBezTo>
                    <a:pt x="83" y="598"/>
                    <a:pt x="83" y="597"/>
                    <a:pt x="82" y="597"/>
                  </a:cubicBezTo>
                  <a:cubicBezTo>
                    <a:pt x="79" y="599"/>
                    <a:pt x="79" y="599"/>
                    <a:pt x="79" y="599"/>
                  </a:cubicBezTo>
                  <a:cubicBezTo>
                    <a:pt x="83" y="599"/>
                    <a:pt x="83" y="599"/>
                    <a:pt x="83" y="599"/>
                  </a:cubicBezTo>
                  <a:cubicBezTo>
                    <a:pt x="79" y="599"/>
                    <a:pt x="79" y="599"/>
                    <a:pt x="79" y="599"/>
                  </a:cubicBezTo>
                  <a:cubicBezTo>
                    <a:pt x="82" y="601"/>
                    <a:pt x="82" y="601"/>
                    <a:pt x="82" y="601"/>
                  </a:cubicBezTo>
                  <a:cubicBezTo>
                    <a:pt x="83" y="600"/>
                    <a:pt x="83" y="599"/>
                    <a:pt x="83" y="599"/>
                  </a:cubicBezTo>
                  <a:cubicBezTo>
                    <a:pt x="79" y="599"/>
                    <a:pt x="79" y="599"/>
                    <a:pt x="79" y="599"/>
                  </a:cubicBezTo>
                  <a:cubicBezTo>
                    <a:pt x="82" y="601"/>
                    <a:pt x="82" y="601"/>
                    <a:pt x="82" y="601"/>
                  </a:cubicBezTo>
                  <a:cubicBezTo>
                    <a:pt x="83" y="600"/>
                    <a:pt x="83" y="599"/>
                    <a:pt x="83" y="598"/>
                  </a:cubicBezTo>
                  <a:cubicBezTo>
                    <a:pt x="82" y="596"/>
                    <a:pt x="82" y="595"/>
                    <a:pt x="81" y="595"/>
                  </a:cubicBezTo>
                  <a:cubicBezTo>
                    <a:pt x="75" y="591"/>
                    <a:pt x="75" y="591"/>
                    <a:pt x="75" y="591"/>
                  </a:cubicBezTo>
                  <a:cubicBezTo>
                    <a:pt x="73" y="595"/>
                    <a:pt x="73" y="595"/>
                    <a:pt x="73" y="595"/>
                  </a:cubicBezTo>
                  <a:cubicBezTo>
                    <a:pt x="76" y="597"/>
                    <a:pt x="76" y="597"/>
                    <a:pt x="76" y="597"/>
                  </a:cubicBezTo>
                  <a:cubicBezTo>
                    <a:pt x="77" y="596"/>
                    <a:pt x="77" y="595"/>
                    <a:pt x="77" y="595"/>
                  </a:cubicBezTo>
                  <a:cubicBezTo>
                    <a:pt x="77" y="594"/>
                    <a:pt x="77" y="594"/>
                    <a:pt x="77" y="594"/>
                  </a:cubicBezTo>
                  <a:cubicBezTo>
                    <a:pt x="77" y="593"/>
                    <a:pt x="76" y="592"/>
                    <a:pt x="76" y="592"/>
                  </a:cubicBezTo>
                  <a:cubicBezTo>
                    <a:pt x="75" y="589"/>
                    <a:pt x="73" y="585"/>
                    <a:pt x="71" y="581"/>
                  </a:cubicBezTo>
                  <a:cubicBezTo>
                    <a:pt x="71" y="579"/>
                    <a:pt x="70" y="577"/>
                    <a:pt x="69" y="576"/>
                  </a:cubicBezTo>
                  <a:cubicBezTo>
                    <a:pt x="69" y="575"/>
                    <a:pt x="69" y="575"/>
                    <a:pt x="69" y="575"/>
                  </a:cubicBezTo>
                  <a:cubicBezTo>
                    <a:pt x="68" y="574"/>
                    <a:pt x="68" y="574"/>
                    <a:pt x="68" y="574"/>
                  </a:cubicBezTo>
                  <a:cubicBezTo>
                    <a:pt x="68" y="574"/>
                    <a:pt x="68" y="574"/>
                    <a:pt x="68" y="574"/>
                  </a:cubicBezTo>
                  <a:cubicBezTo>
                    <a:pt x="66" y="575"/>
                    <a:pt x="66" y="575"/>
                    <a:pt x="66" y="575"/>
                  </a:cubicBezTo>
                  <a:cubicBezTo>
                    <a:pt x="68" y="574"/>
                    <a:pt x="68" y="574"/>
                    <a:pt x="68" y="574"/>
                  </a:cubicBezTo>
                  <a:cubicBezTo>
                    <a:pt x="68" y="574"/>
                    <a:pt x="68" y="574"/>
                    <a:pt x="68" y="574"/>
                  </a:cubicBezTo>
                  <a:cubicBezTo>
                    <a:pt x="66" y="575"/>
                    <a:pt x="66" y="575"/>
                    <a:pt x="66" y="575"/>
                  </a:cubicBezTo>
                  <a:cubicBezTo>
                    <a:pt x="68" y="574"/>
                    <a:pt x="68" y="574"/>
                    <a:pt x="68" y="574"/>
                  </a:cubicBezTo>
                  <a:cubicBezTo>
                    <a:pt x="65" y="576"/>
                    <a:pt x="65" y="576"/>
                    <a:pt x="65" y="576"/>
                  </a:cubicBezTo>
                  <a:cubicBezTo>
                    <a:pt x="68" y="574"/>
                    <a:pt x="68" y="574"/>
                    <a:pt x="68" y="574"/>
                  </a:cubicBezTo>
                  <a:cubicBezTo>
                    <a:pt x="68" y="574"/>
                    <a:pt x="68" y="574"/>
                    <a:pt x="68" y="574"/>
                  </a:cubicBezTo>
                  <a:cubicBezTo>
                    <a:pt x="65" y="576"/>
                    <a:pt x="65" y="576"/>
                    <a:pt x="65" y="576"/>
                  </a:cubicBezTo>
                  <a:cubicBezTo>
                    <a:pt x="68" y="574"/>
                    <a:pt x="68" y="574"/>
                    <a:pt x="68" y="574"/>
                  </a:cubicBezTo>
                  <a:cubicBezTo>
                    <a:pt x="64" y="576"/>
                    <a:pt x="64" y="576"/>
                    <a:pt x="64" y="576"/>
                  </a:cubicBezTo>
                  <a:cubicBezTo>
                    <a:pt x="69" y="575"/>
                    <a:pt x="69" y="575"/>
                    <a:pt x="69" y="575"/>
                  </a:cubicBezTo>
                  <a:cubicBezTo>
                    <a:pt x="68" y="574"/>
                    <a:pt x="68" y="574"/>
                    <a:pt x="68" y="574"/>
                  </a:cubicBezTo>
                  <a:cubicBezTo>
                    <a:pt x="64" y="576"/>
                    <a:pt x="64" y="576"/>
                    <a:pt x="64" y="576"/>
                  </a:cubicBezTo>
                  <a:cubicBezTo>
                    <a:pt x="69" y="575"/>
                    <a:pt x="69" y="575"/>
                    <a:pt x="69" y="575"/>
                  </a:cubicBezTo>
                  <a:cubicBezTo>
                    <a:pt x="64" y="576"/>
                    <a:pt x="64" y="576"/>
                    <a:pt x="64" y="576"/>
                  </a:cubicBezTo>
                  <a:cubicBezTo>
                    <a:pt x="69" y="576"/>
                    <a:pt x="69" y="576"/>
                    <a:pt x="69" y="576"/>
                  </a:cubicBezTo>
                  <a:cubicBezTo>
                    <a:pt x="69" y="575"/>
                    <a:pt x="69" y="575"/>
                    <a:pt x="69" y="575"/>
                  </a:cubicBezTo>
                  <a:cubicBezTo>
                    <a:pt x="64" y="576"/>
                    <a:pt x="64" y="576"/>
                    <a:pt x="64" y="576"/>
                  </a:cubicBezTo>
                  <a:cubicBezTo>
                    <a:pt x="69" y="576"/>
                    <a:pt x="69" y="576"/>
                    <a:pt x="69" y="576"/>
                  </a:cubicBezTo>
                  <a:cubicBezTo>
                    <a:pt x="69" y="574"/>
                    <a:pt x="68" y="573"/>
                    <a:pt x="67" y="572"/>
                  </a:cubicBezTo>
                  <a:cubicBezTo>
                    <a:pt x="61" y="568"/>
                    <a:pt x="61" y="568"/>
                    <a:pt x="61" y="568"/>
                  </a:cubicBezTo>
                  <a:cubicBezTo>
                    <a:pt x="58" y="572"/>
                    <a:pt x="58" y="572"/>
                    <a:pt x="58" y="572"/>
                  </a:cubicBezTo>
                  <a:cubicBezTo>
                    <a:pt x="62" y="574"/>
                    <a:pt x="62" y="574"/>
                    <a:pt x="62" y="574"/>
                  </a:cubicBezTo>
                  <a:cubicBezTo>
                    <a:pt x="62" y="574"/>
                    <a:pt x="62" y="573"/>
                    <a:pt x="63" y="573"/>
                  </a:cubicBezTo>
                  <a:cubicBezTo>
                    <a:pt x="63" y="572"/>
                    <a:pt x="63" y="572"/>
                    <a:pt x="63" y="572"/>
                  </a:cubicBezTo>
                  <a:cubicBezTo>
                    <a:pt x="63" y="571"/>
                    <a:pt x="62" y="571"/>
                    <a:pt x="62" y="571"/>
                  </a:cubicBezTo>
                  <a:cubicBezTo>
                    <a:pt x="62" y="570"/>
                    <a:pt x="62" y="570"/>
                    <a:pt x="62" y="570"/>
                  </a:cubicBezTo>
                  <a:cubicBezTo>
                    <a:pt x="62" y="570"/>
                    <a:pt x="62" y="569"/>
                    <a:pt x="61" y="568"/>
                  </a:cubicBezTo>
                  <a:cubicBezTo>
                    <a:pt x="60" y="565"/>
                    <a:pt x="57" y="559"/>
                    <a:pt x="54" y="554"/>
                  </a:cubicBezTo>
                  <a:cubicBezTo>
                    <a:pt x="53" y="551"/>
                    <a:pt x="51" y="549"/>
                    <a:pt x="51" y="547"/>
                  </a:cubicBezTo>
                  <a:cubicBezTo>
                    <a:pt x="50" y="546"/>
                    <a:pt x="50" y="545"/>
                    <a:pt x="50" y="545"/>
                  </a:cubicBezTo>
                  <a:cubicBezTo>
                    <a:pt x="49" y="544"/>
                    <a:pt x="49" y="544"/>
                    <a:pt x="49" y="544"/>
                  </a:cubicBezTo>
                  <a:cubicBezTo>
                    <a:pt x="49" y="544"/>
                    <a:pt x="49" y="544"/>
                    <a:pt x="49" y="544"/>
                  </a:cubicBezTo>
                  <a:cubicBezTo>
                    <a:pt x="47" y="545"/>
                    <a:pt x="47" y="545"/>
                    <a:pt x="47" y="545"/>
                  </a:cubicBezTo>
                  <a:cubicBezTo>
                    <a:pt x="49" y="544"/>
                    <a:pt x="49" y="544"/>
                    <a:pt x="49" y="544"/>
                  </a:cubicBezTo>
                  <a:cubicBezTo>
                    <a:pt x="49" y="544"/>
                    <a:pt x="49" y="544"/>
                    <a:pt x="49" y="544"/>
                  </a:cubicBezTo>
                  <a:cubicBezTo>
                    <a:pt x="47" y="545"/>
                    <a:pt x="47" y="545"/>
                    <a:pt x="47" y="545"/>
                  </a:cubicBezTo>
                  <a:cubicBezTo>
                    <a:pt x="49" y="544"/>
                    <a:pt x="49" y="544"/>
                    <a:pt x="49" y="544"/>
                  </a:cubicBezTo>
                  <a:cubicBezTo>
                    <a:pt x="46" y="545"/>
                    <a:pt x="46" y="545"/>
                    <a:pt x="46" y="545"/>
                  </a:cubicBezTo>
                  <a:cubicBezTo>
                    <a:pt x="50" y="545"/>
                    <a:pt x="50" y="545"/>
                    <a:pt x="50" y="545"/>
                  </a:cubicBezTo>
                  <a:cubicBezTo>
                    <a:pt x="50" y="545"/>
                    <a:pt x="49" y="544"/>
                    <a:pt x="49" y="544"/>
                  </a:cubicBezTo>
                  <a:cubicBezTo>
                    <a:pt x="46" y="545"/>
                    <a:pt x="46" y="545"/>
                    <a:pt x="46" y="545"/>
                  </a:cubicBezTo>
                  <a:cubicBezTo>
                    <a:pt x="50" y="545"/>
                    <a:pt x="50" y="545"/>
                    <a:pt x="50" y="545"/>
                  </a:cubicBezTo>
                  <a:cubicBezTo>
                    <a:pt x="45" y="545"/>
                    <a:pt x="45" y="545"/>
                    <a:pt x="45" y="545"/>
                  </a:cubicBezTo>
                  <a:cubicBezTo>
                    <a:pt x="49" y="546"/>
                    <a:pt x="49" y="546"/>
                    <a:pt x="49" y="546"/>
                  </a:cubicBezTo>
                  <a:cubicBezTo>
                    <a:pt x="50" y="546"/>
                    <a:pt x="50" y="545"/>
                    <a:pt x="50" y="545"/>
                  </a:cubicBezTo>
                  <a:cubicBezTo>
                    <a:pt x="45" y="545"/>
                    <a:pt x="45" y="545"/>
                    <a:pt x="45" y="545"/>
                  </a:cubicBezTo>
                  <a:cubicBezTo>
                    <a:pt x="49" y="546"/>
                    <a:pt x="49" y="546"/>
                    <a:pt x="49" y="546"/>
                  </a:cubicBezTo>
                  <a:cubicBezTo>
                    <a:pt x="45" y="545"/>
                    <a:pt x="45" y="545"/>
                    <a:pt x="45" y="545"/>
                  </a:cubicBezTo>
                  <a:cubicBezTo>
                    <a:pt x="49" y="548"/>
                    <a:pt x="49" y="548"/>
                    <a:pt x="49" y="548"/>
                  </a:cubicBezTo>
                  <a:cubicBezTo>
                    <a:pt x="49" y="547"/>
                    <a:pt x="49" y="547"/>
                    <a:pt x="49" y="546"/>
                  </a:cubicBezTo>
                  <a:cubicBezTo>
                    <a:pt x="45" y="545"/>
                    <a:pt x="45" y="545"/>
                    <a:pt x="45" y="545"/>
                  </a:cubicBezTo>
                  <a:cubicBezTo>
                    <a:pt x="49" y="548"/>
                    <a:pt x="49" y="548"/>
                    <a:pt x="49" y="548"/>
                  </a:cubicBezTo>
                  <a:cubicBezTo>
                    <a:pt x="49" y="547"/>
                    <a:pt x="50" y="546"/>
                    <a:pt x="50" y="545"/>
                  </a:cubicBezTo>
                  <a:cubicBezTo>
                    <a:pt x="49" y="543"/>
                    <a:pt x="49" y="542"/>
                    <a:pt x="48" y="542"/>
                  </a:cubicBezTo>
                  <a:cubicBezTo>
                    <a:pt x="46" y="541"/>
                    <a:pt x="46" y="541"/>
                    <a:pt x="46" y="541"/>
                  </a:cubicBezTo>
                  <a:cubicBezTo>
                    <a:pt x="39" y="519"/>
                    <a:pt x="39" y="519"/>
                    <a:pt x="39" y="519"/>
                  </a:cubicBezTo>
                  <a:cubicBezTo>
                    <a:pt x="39" y="519"/>
                    <a:pt x="38" y="518"/>
                    <a:pt x="37" y="517"/>
                  </a:cubicBezTo>
                  <a:cubicBezTo>
                    <a:pt x="34" y="515"/>
                    <a:pt x="34" y="515"/>
                    <a:pt x="34" y="515"/>
                  </a:cubicBezTo>
                  <a:cubicBezTo>
                    <a:pt x="32" y="519"/>
                    <a:pt x="32" y="519"/>
                    <a:pt x="32" y="519"/>
                  </a:cubicBezTo>
                  <a:cubicBezTo>
                    <a:pt x="35" y="521"/>
                    <a:pt x="35" y="521"/>
                    <a:pt x="35" y="521"/>
                  </a:cubicBezTo>
                  <a:cubicBezTo>
                    <a:pt x="36" y="520"/>
                    <a:pt x="36" y="520"/>
                    <a:pt x="36" y="519"/>
                  </a:cubicBezTo>
                  <a:cubicBezTo>
                    <a:pt x="36" y="519"/>
                    <a:pt x="36" y="519"/>
                    <a:pt x="36" y="519"/>
                  </a:cubicBezTo>
                  <a:cubicBezTo>
                    <a:pt x="36" y="518"/>
                    <a:pt x="36" y="518"/>
                    <a:pt x="36" y="518"/>
                  </a:cubicBezTo>
                  <a:cubicBezTo>
                    <a:pt x="36" y="517"/>
                    <a:pt x="36" y="516"/>
                    <a:pt x="35" y="515"/>
                  </a:cubicBezTo>
                  <a:cubicBezTo>
                    <a:pt x="34" y="512"/>
                    <a:pt x="32" y="506"/>
                    <a:pt x="31" y="502"/>
                  </a:cubicBezTo>
                  <a:cubicBezTo>
                    <a:pt x="29" y="497"/>
                    <a:pt x="27" y="493"/>
                    <a:pt x="27" y="493"/>
                  </a:cubicBezTo>
                  <a:cubicBezTo>
                    <a:pt x="27" y="492"/>
                    <a:pt x="26" y="491"/>
                    <a:pt x="25" y="490"/>
                  </a:cubicBezTo>
                  <a:cubicBezTo>
                    <a:pt x="24" y="489"/>
                    <a:pt x="24" y="489"/>
                    <a:pt x="24" y="489"/>
                  </a:cubicBezTo>
                  <a:cubicBezTo>
                    <a:pt x="21" y="493"/>
                    <a:pt x="21" y="493"/>
                    <a:pt x="21" y="493"/>
                  </a:cubicBezTo>
                  <a:cubicBezTo>
                    <a:pt x="26" y="493"/>
                    <a:pt x="26" y="493"/>
                    <a:pt x="26" y="493"/>
                  </a:cubicBezTo>
                  <a:cubicBezTo>
                    <a:pt x="26" y="492"/>
                    <a:pt x="25" y="488"/>
                    <a:pt x="25" y="483"/>
                  </a:cubicBezTo>
                  <a:cubicBezTo>
                    <a:pt x="25" y="480"/>
                    <a:pt x="24" y="477"/>
                    <a:pt x="24" y="475"/>
                  </a:cubicBezTo>
                  <a:cubicBezTo>
                    <a:pt x="24" y="473"/>
                    <a:pt x="24" y="471"/>
                    <a:pt x="24" y="470"/>
                  </a:cubicBezTo>
                  <a:cubicBezTo>
                    <a:pt x="24" y="470"/>
                    <a:pt x="24" y="470"/>
                    <a:pt x="24" y="470"/>
                  </a:cubicBezTo>
                  <a:cubicBezTo>
                    <a:pt x="22" y="470"/>
                    <a:pt x="22" y="470"/>
                    <a:pt x="22" y="470"/>
                  </a:cubicBezTo>
                  <a:cubicBezTo>
                    <a:pt x="24" y="470"/>
                    <a:pt x="24" y="470"/>
                    <a:pt x="24" y="470"/>
                  </a:cubicBezTo>
                  <a:cubicBezTo>
                    <a:pt x="24" y="470"/>
                    <a:pt x="24" y="470"/>
                    <a:pt x="24" y="470"/>
                  </a:cubicBezTo>
                  <a:cubicBezTo>
                    <a:pt x="22" y="470"/>
                    <a:pt x="22" y="470"/>
                    <a:pt x="22" y="470"/>
                  </a:cubicBezTo>
                  <a:cubicBezTo>
                    <a:pt x="24" y="470"/>
                    <a:pt x="24" y="470"/>
                    <a:pt x="24" y="470"/>
                  </a:cubicBezTo>
                  <a:cubicBezTo>
                    <a:pt x="20" y="470"/>
                    <a:pt x="20" y="470"/>
                    <a:pt x="20" y="470"/>
                  </a:cubicBezTo>
                  <a:cubicBezTo>
                    <a:pt x="24" y="471"/>
                    <a:pt x="24" y="471"/>
                    <a:pt x="24" y="471"/>
                  </a:cubicBezTo>
                  <a:cubicBezTo>
                    <a:pt x="24" y="470"/>
                    <a:pt x="24" y="470"/>
                    <a:pt x="24" y="470"/>
                  </a:cubicBezTo>
                  <a:cubicBezTo>
                    <a:pt x="20" y="470"/>
                    <a:pt x="20" y="470"/>
                    <a:pt x="20" y="470"/>
                  </a:cubicBezTo>
                  <a:cubicBezTo>
                    <a:pt x="24" y="471"/>
                    <a:pt x="24" y="471"/>
                    <a:pt x="24" y="471"/>
                  </a:cubicBezTo>
                  <a:cubicBezTo>
                    <a:pt x="20" y="470"/>
                    <a:pt x="20" y="470"/>
                    <a:pt x="20" y="470"/>
                  </a:cubicBezTo>
                  <a:cubicBezTo>
                    <a:pt x="23" y="472"/>
                    <a:pt x="23" y="472"/>
                    <a:pt x="23" y="472"/>
                  </a:cubicBezTo>
                  <a:cubicBezTo>
                    <a:pt x="24" y="471"/>
                    <a:pt x="24" y="471"/>
                    <a:pt x="24" y="471"/>
                  </a:cubicBezTo>
                  <a:cubicBezTo>
                    <a:pt x="20" y="470"/>
                    <a:pt x="20" y="470"/>
                    <a:pt x="20" y="470"/>
                  </a:cubicBezTo>
                  <a:cubicBezTo>
                    <a:pt x="23" y="472"/>
                    <a:pt x="23" y="472"/>
                    <a:pt x="23" y="472"/>
                  </a:cubicBezTo>
                  <a:cubicBezTo>
                    <a:pt x="24" y="471"/>
                    <a:pt x="24" y="470"/>
                    <a:pt x="24" y="469"/>
                  </a:cubicBezTo>
                  <a:cubicBezTo>
                    <a:pt x="24" y="468"/>
                    <a:pt x="23" y="467"/>
                    <a:pt x="22" y="466"/>
                  </a:cubicBezTo>
                  <a:cubicBezTo>
                    <a:pt x="22" y="466"/>
                    <a:pt x="22" y="466"/>
                    <a:pt x="22" y="466"/>
                  </a:cubicBezTo>
                  <a:cubicBezTo>
                    <a:pt x="22" y="453"/>
                    <a:pt x="22" y="453"/>
                    <a:pt x="22" y="453"/>
                  </a:cubicBezTo>
                  <a:cubicBezTo>
                    <a:pt x="22" y="451"/>
                    <a:pt x="21" y="450"/>
                    <a:pt x="20" y="449"/>
                  </a:cubicBezTo>
                  <a:cubicBezTo>
                    <a:pt x="13" y="445"/>
                    <a:pt x="13" y="445"/>
                    <a:pt x="13" y="445"/>
                  </a:cubicBezTo>
                  <a:cubicBezTo>
                    <a:pt x="11" y="448"/>
                    <a:pt x="11" y="448"/>
                    <a:pt x="11" y="448"/>
                  </a:cubicBezTo>
                  <a:cubicBezTo>
                    <a:pt x="14" y="451"/>
                    <a:pt x="14" y="451"/>
                    <a:pt x="14" y="451"/>
                  </a:cubicBezTo>
                  <a:cubicBezTo>
                    <a:pt x="15" y="450"/>
                    <a:pt x="15" y="450"/>
                    <a:pt x="15" y="450"/>
                  </a:cubicBezTo>
                  <a:cubicBezTo>
                    <a:pt x="15" y="450"/>
                    <a:pt x="15" y="450"/>
                    <a:pt x="15" y="449"/>
                  </a:cubicBezTo>
                  <a:cubicBezTo>
                    <a:pt x="15" y="448"/>
                    <a:pt x="17" y="444"/>
                    <a:pt x="18" y="440"/>
                  </a:cubicBezTo>
                  <a:cubicBezTo>
                    <a:pt x="18" y="438"/>
                    <a:pt x="19" y="436"/>
                    <a:pt x="19" y="435"/>
                  </a:cubicBezTo>
                  <a:cubicBezTo>
                    <a:pt x="19" y="434"/>
                    <a:pt x="20" y="433"/>
                    <a:pt x="20" y="433"/>
                  </a:cubicBezTo>
                  <a:cubicBezTo>
                    <a:pt x="20" y="433"/>
                    <a:pt x="20" y="433"/>
                    <a:pt x="20" y="433"/>
                  </a:cubicBezTo>
                  <a:cubicBezTo>
                    <a:pt x="20" y="433"/>
                    <a:pt x="20" y="433"/>
                    <a:pt x="20" y="433"/>
                  </a:cubicBezTo>
                  <a:cubicBezTo>
                    <a:pt x="18" y="432"/>
                    <a:pt x="18" y="432"/>
                    <a:pt x="18" y="432"/>
                  </a:cubicBezTo>
                  <a:cubicBezTo>
                    <a:pt x="20" y="433"/>
                    <a:pt x="20" y="433"/>
                    <a:pt x="20" y="433"/>
                  </a:cubicBezTo>
                  <a:cubicBezTo>
                    <a:pt x="20" y="433"/>
                    <a:pt x="20" y="433"/>
                    <a:pt x="20" y="433"/>
                  </a:cubicBezTo>
                  <a:cubicBezTo>
                    <a:pt x="18" y="432"/>
                    <a:pt x="18" y="432"/>
                    <a:pt x="18" y="432"/>
                  </a:cubicBezTo>
                  <a:cubicBezTo>
                    <a:pt x="20" y="433"/>
                    <a:pt x="20" y="433"/>
                    <a:pt x="20" y="433"/>
                  </a:cubicBezTo>
                  <a:cubicBezTo>
                    <a:pt x="16" y="431"/>
                    <a:pt x="16" y="431"/>
                    <a:pt x="16" y="431"/>
                  </a:cubicBezTo>
                  <a:cubicBezTo>
                    <a:pt x="19" y="433"/>
                    <a:pt x="19" y="433"/>
                    <a:pt x="19" y="433"/>
                  </a:cubicBezTo>
                  <a:cubicBezTo>
                    <a:pt x="20" y="433"/>
                    <a:pt x="20" y="433"/>
                    <a:pt x="20" y="433"/>
                  </a:cubicBezTo>
                  <a:cubicBezTo>
                    <a:pt x="16" y="431"/>
                    <a:pt x="16" y="431"/>
                    <a:pt x="16" y="431"/>
                  </a:cubicBezTo>
                  <a:cubicBezTo>
                    <a:pt x="19" y="433"/>
                    <a:pt x="19" y="433"/>
                    <a:pt x="19" y="433"/>
                  </a:cubicBezTo>
                  <a:cubicBezTo>
                    <a:pt x="20" y="432"/>
                    <a:pt x="20" y="431"/>
                    <a:pt x="20" y="430"/>
                  </a:cubicBezTo>
                  <a:cubicBezTo>
                    <a:pt x="20" y="429"/>
                    <a:pt x="19" y="428"/>
                    <a:pt x="18" y="427"/>
                  </a:cubicBezTo>
                  <a:cubicBezTo>
                    <a:pt x="14" y="425"/>
                    <a:pt x="14" y="425"/>
                    <a:pt x="14" y="425"/>
                  </a:cubicBezTo>
                  <a:cubicBezTo>
                    <a:pt x="18" y="418"/>
                    <a:pt x="18" y="418"/>
                    <a:pt x="18" y="418"/>
                  </a:cubicBezTo>
                  <a:cubicBezTo>
                    <a:pt x="19" y="417"/>
                    <a:pt x="19" y="416"/>
                    <a:pt x="19" y="415"/>
                  </a:cubicBezTo>
                  <a:cubicBezTo>
                    <a:pt x="18" y="413"/>
                    <a:pt x="18" y="412"/>
                    <a:pt x="17" y="412"/>
                  </a:cubicBezTo>
                  <a:cubicBezTo>
                    <a:pt x="16" y="411"/>
                    <a:pt x="16" y="411"/>
                    <a:pt x="16" y="411"/>
                  </a:cubicBezTo>
                  <a:cubicBezTo>
                    <a:pt x="14" y="390"/>
                    <a:pt x="14" y="390"/>
                    <a:pt x="14" y="390"/>
                  </a:cubicBezTo>
                  <a:cubicBezTo>
                    <a:pt x="14" y="389"/>
                    <a:pt x="14" y="388"/>
                    <a:pt x="12" y="387"/>
                  </a:cubicBezTo>
                  <a:cubicBezTo>
                    <a:pt x="10" y="386"/>
                    <a:pt x="10" y="386"/>
                    <a:pt x="10" y="386"/>
                  </a:cubicBezTo>
                  <a:cubicBezTo>
                    <a:pt x="16" y="375"/>
                    <a:pt x="16" y="375"/>
                    <a:pt x="16" y="375"/>
                  </a:cubicBezTo>
                  <a:cubicBezTo>
                    <a:pt x="17" y="373"/>
                    <a:pt x="17" y="370"/>
                    <a:pt x="15" y="369"/>
                  </a:cubicBezTo>
                  <a:cubicBezTo>
                    <a:pt x="12" y="368"/>
                    <a:pt x="12" y="368"/>
                    <a:pt x="12" y="368"/>
                  </a:cubicBezTo>
                  <a:cubicBezTo>
                    <a:pt x="15" y="357"/>
                    <a:pt x="15" y="357"/>
                    <a:pt x="15" y="357"/>
                  </a:cubicBezTo>
                  <a:cubicBezTo>
                    <a:pt x="16" y="355"/>
                    <a:pt x="15" y="353"/>
                    <a:pt x="13" y="352"/>
                  </a:cubicBezTo>
                  <a:cubicBezTo>
                    <a:pt x="12" y="351"/>
                    <a:pt x="12" y="351"/>
                    <a:pt x="12" y="351"/>
                  </a:cubicBezTo>
                  <a:cubicBezTo>
                    <a:pt x="10" y="355"/>
                    <a:pt x="10" y="355"/>
                    <a:pt x="10" y="355"/>
                  </a:cubicBezTo>
                  <a:cubicBezTo>
                    <a:pt x="14" y="355"/>
                    <a:pt x="14" y="355"/>
                    <a:pt x="14" y="355"/>
                  </a:cubicBezTo>
                  <a:cubicBezTo>
                    <a:pt x="15" y="334"/>
                    <a:pt x="15" y="334"/>
                    <a:pt x="15" y="334"/>
                  </a:cubicBezTo>
                  <a:cubicBezTo>
                    <a:pt x="15" y="333"/>
                    <a:pt x="14" y="331"/>
                    <a:pt x="13" y="330"/>
                  </a:cubicBezTo>
                  <a:cubicBezTo>
                    <a:pt x="11" y="329"/>
                    <a:pt x="11" y="329"/>
                    <a:pt x="11" y="329"/>
                  </a:cubicBezTo>
                  <a:cubicBezTo>
                    <a:pt x="9" y="333"/>
                    <a:pt x="9" y="333"/>
                    <a:pt x="9" y="333"/>
                  </a:cubicBezTo>
                  <a:cubicBezTo>
                    <a:pt x="12" y="335"/>
                    <a:pt x="12" y="335"/>
                    <a:pt x="12" y="335"/>
                  </a:cubicBezTo>
                  <a:cubicBezTo>
                    <a:pt x="13" y="335"/>
                    <a:pt x="13" y="335"/>
                    <a:pt x="13" y="334"/>
                  </a:cubicBezTo>
                  <a:cubicBezTo>
                    <a:pt x="13" y="334"/>
                    <a:pt x="13" y="334"/>
                    <a:pt x="13" y="334"/>
                  </a:cubicBezTo>
                  <a:cubicBezTo>
                    <a:pt x="13" y="333"/>
                    <a:pt x="13" y="332"/>
                    <a:pt x="14" y="330"/>
                  </a:cubicBezTo>
                  <a:cubicBezTo>
                    <a:pt x="15" y="326"/>
                    <a:pt x="17" y="319"/>
                    <a:pt x="17" y="319"/>
                  </a:cubicBezTo>
                  <a:cubicBezTo>
                    <a:pt x="17" y="317"/>
                    <a:pt x="16" y="315"/>
                    <a:pt x="15" y="314"/>
                  </a:cubicBezTo>
                  <a:cubicBezTo>
                    <a:pt x="13" y="313"/>
                    <a:pt x="13" y="313"/>
                    <a:pt x="13" y="313"/>
                  </a:cubicBezTo>
                  <a:cubicBezTo>
                    <a:pt x="11" y="317"/>
                    <a:pt x="11" y="317"/>
                    <a:pt x="11" y="317"/>
                  </a:cubicBezTo>
                  <a:cubicBezTo>
                    <a:pt x="15" y="318"/>
                    <a:pt x="15" y="318"/>
                    <a:pt x="15" y="318"/>
                  </a:cubicBezTo>
                  <a:cubicBezTo>
                    <a:pt x="19" y="299"/>
                    <a:pt x="19" y="299"/>
                    <a:pt x="19" y="299"/>
                  </a:cubicBezTo>
                  <a:cubicBezTo>
                    <a:pt x="20" y="298"/>
                    <a:pt x="19" y="296"/>
                    <a:pt x="17" y="295"/>
                  </a:cubicBezTo>
                  <a:cubicBezTo>
                    <a:pt x="15" y="293"/>
                    <a:pt x="15" y="293"/>
                    <a:pt x="15" y="293"/>
                  </a:cubicBezTo>
                  <a:cubicBezTo>
                    <a:pt x="13" y="297"/>
                    <a:pt x="13" y="297"/>
                    <a:pt x="13" y="297"/>
                  </a:cubicBezTo>
                  <a:cubicBezTo>
                    <a:pt x="16" y="300"/>
                    <a:pt x="16" y="300"/>
                    <a:pt x="16" y="300"/>
                  </a:cubicBezTo>
                  <a:cubicBezTo>
                    <a:pt x="25" y="288"/>
                    <a:pt x="25" y="288"/>
                    <a:pt x="25" y="288"/>
                  </a:cubicBezTo>
                  <a:cubicBezTo>
                    <a:pt x="25" y="287"/>
                    <a:pt x="25" y="286"/>
                    <a:pt x="25" y="284"/>
                  </a:cubicBezTo>
                  <a:cubicBezTo>
                    <a:pt x="25" y="283"/>
                    <a:pt x="24" y="282"/>
                    <a:pt x="23" y="282"/>
                  </a:cubicBezTo>
                  <a:cubicBezTo>
                    <a:pt x="22" y="281"/>
                    <a:pt x="22" y="281"/>
                    <a:pt x="22" y="281"/>
                  </a:cubicBezTo>
                  <a:cubicBezTo>
                    <a:pt x="27" y="275"/>
                    <a:pt x="27" y="275"/>
                    <a:pt x="27" y="275"/>
                  </a:cubicBezTo>
                  <a:cubicBezTo>
                    <a:pt x="28" y="274"/>
                    <a:pt x="28" y="273"/>
                    <a:pt x="28" y="272"/>
                  </a:cubicBezTo>
                  <a:cubicBezTo>
                    <a:pt x="28" y="271"/>
                    <a:pt x="27" y="269"/>
                    <a:pt x="26" y="269"/>
                  </a:cubicBezTo>
                  <a:cubicBezTo>
                    <a:pt x="24" y="268"/>
                    <a:pt x="24" y="268"/>
                    <a:pt x="24" y="268"/>
                  </a:cubicBezTo>
                  <a:cubicBezTo>
                    <a:pt x="22" y="272"/>
                    <a:pt x="22" y="272"/>
                    <a:pt x="22" y="272"/>
                  </a:cubicBezTo>
                  <a:cubicBezTo>
                    <a:pt x="26" y="274"/>
                    <a:pt x="26" y="274"/>
                    <a:pt x="26" y="274"/>
                  </a:cubicBezTo>
                  <a:cubicBezTo>
                    <a:pt x="26" y="273"/>
                    <a:pt x="26" y="273"/>
                    <a:pt x="26" y="273"/>
                  </a:cubicBezTo>
                  <a:cubicBezTo>
                    <a:pt x="26" y="272"/>
                    <a:pt x="26" y="272"/>
                    <a:pt x="26" y="272"/>
                  </a:cubicBezTo>
                  <a:cubicBezTo>
                    <a:pt x="26" y="272"/>
                    <a:pt x="26" y="271"/>
                    <a:pt x="26" y="271"/>
                  </a:cubicBezTo>
                  <a:cubicBezTo>
                    <a:pt x="27" y="267"/>
                    <a:pt x="29" y="256"/>
                    <a:pt x="29" y="256"/>
                  </a:cubicBezTo>
                  <a:cubicBezTo>
                    <a:pt x="29" y="254"/>
                    <a:pt x="28" y="252"/>
                    <a:pt x="27" y="251"/>
                  </a:cubicBezTo>
                  <a:cubicBezTo>
                    <a:pt x="25" y="250"/>
                    <a:pt x="25" y="250"/>
                    <a:pt x="25" y="250"/>
                  </a:cubicBezTo>
                  <a:cubicBezTo>
                    <a:pt x="23" y="254"/>
                    <a:pt x="23" y="254"/>
                    <a:pt x="23" y="254"/>
                  </a:cubicBezTo>
                  <a:cubicBezTo>
                    <a:pt x="27" y="256"/>
                    <a:pt x="27" y="256"/>
                    <a:pt x="27" y="256"/>
                  </a:cubicBezTo>
                  <a:cubicBezTo>
                    <a:pt x="33" y="243"/>
                    <a:pt x="33" y="243"/>
                    <a:pt x="33" y="243"/>
                  </a:cubicBezTo>
                  <a:cubicBezTo>
                    <a:pt x="34" y="241"/>
                    <a:pt x="34" y="238"/>
                    <a:pt x="32" y="237"/>
                  </a:cubicBezTo>
                  <a:cubicBezTo>
                    <a:pt x="31" y="237"/>
                    <a:pt x="31" y="237"/>
                    <a:pt x="31" y="237"/>
                  </a:cubicBezTo>
                  <a:cubicBezTo>
                    <a:pt x="35" y="229"/>
                    <a:pt x="35" y="229"/>
                    <a:pt x="35" y="229"/>
                  </a:cubicBezTo>
                  <a:cubicBezTo>
                    <a:pt x="37" y="227"/>
                    <a:pt x="36" y="225"/>
                    <a:pt x="34" y="223"/>
                  </a:cubicBezTo>
                  <a:cubicBezTo>
                    <a:pt x="34" y="223"/>
                    <a:pt x="34" y="223"/>
                    <a:pt x="34" y="223"/>
                  </a:cubicBezTo>
                  <a:cubicBezTo>
                    <a:pt x="31" y="227"/>
                    <a:pt x="31" y="227"/>
                    <a:pt x="31" y="227"/>
                  </a:cubicBezTo>
                  <a:cubicBezTo>
                    <a:pt x="35" y="229"/>
                    <a:pt x="35" y="229"/>
                    <a:pt x="35" y="229"/>
                  </a:cubicBezTo>
                  <a:cubicBezTo>
                    <a:pt x="45" y="213"/>
                    <a:pt x="45" y="213"/>
                    <a:pt x="45" y="213"/>
                  </a:cubicBezTo>
                  <a:cubicBezTo>
                    <a:pt x="46" y="211"/>
                    <a:pt x="45" y="208"/>
                    <a:pt x="43" y="207"/>
                  </a:cubicBezTo>
                  <a:cubicBezTo>
                    <a:pt x="40" y="206"/>
                    <a:pt x="40" y="206"/>
                    <a:pt x="40" y="206"/>
                  </a:cubicBezTo>
                  <a:cubicBezTo>
                    <a:pt x="38" y="209"/>
                    <a:pt x="38" y="209"/>
                    <a:pt x="38" y="209"/>
                  </a:cubicBezTo>
                  <a:cubicBezTo>
                    <a:pt x="41" y="212"/>
                    <a:pt x="41" y="212"/>
                    <a:pt x="41" y="212"/>
                  </a:cubicBezTo>
                  <a:cubicBezTo>
                    <a:pt x="53" y="199"/>
                    <a:pt x="53" y="199"/>
                    <a:pt x="53" y="199"/>
                  </a:cubicBezTo>
                  <a:cubicBezTo>
                    <a:pt x="54" y="198"/>
                    <a:pt x="54" y="197"/>
                    <a:pt x="54" y="195"/>
                  </a:cubicBezTo>
                  <a:cubicBezTo>
                    <a:pt x="54" y="194"/>
                    <a:pt x="53" y="193"/>
                    <a:pt x="52" y="192"/>
                  </a:cubicBezTo>
                  <a:cubicBezTo>
                    <a:pt x="50" y="191"/>
                    <a:pt x="50" y="191"/>
                    <a:pt x="50" y="191"/>
                  </a:cubicBezTo>
                  <a:cubicBezTo>
                    <a:pt x="56" y="187"/>
                    <a:pt x="56" y="187"/>
                    <a:pt x="56" y="187"/>
                  </a:cubicBezTo>
                  <a:cubicBezTo>
                    <a:pt x="57" y="186"/>
                    <a:pt x="57" y="184"/>
                    <a:pt x="57" y="183"/>
                  </a:cubicBezTo>
                  <a:cubicBezTo>
                    <a:pt x="57" y="182"/>
                    <a:pt x="56" y="181"/>
                    <a:pt x="55" y="180"/>
                  </a:cubicBezTo>
                  <a:cubicBezTo>
                    <a:pt x="53" y="179"/>
                    <a:pt x="53" y="179"/>
                    <a:pt x="53" y="179"/>
                  </a:cubicBezTo>
                  <a:cubicBezTo>
                    <a:pt x="51" y="183"/>
                    <a:pt x="51" y="183"/>
                    <a:pt x="51" y="183"/>
                  </a:cubicBezTo>
                  <a:cubicBezTo>
                    <a:pt x="53" y="186"/>
                    <a:pt x="53" y="186"/>
                    <a:pt x="53" y="186"/>
                  </a:cubicBezTo>
                  <a:cubicBezTo>
                    <a:pt x="64" y="179"/>
                    <a:pt x="64" y="179"/>
                    <a:pt x="64" y="179"/>
                  </a:cubicBezTo>
                  <a:cubicBezTo>
                    <a:pt x="65" y="178"/>
                    <a:pt x="66" y="177"/>
                    <a:pt x="66" y="176"/>
                  </a:cubicBezTo>
                  <a:cubicBezTo>
                    <a:pt x="66" y="174"/>
                    <a:pt x="65" y="173"/>
                    <a:pt x="64" y="172"/>
                  </a:cubicBezTo>
                  <a:cubicBezTo>
                    <a:pt x="61" y="170"/>
                    <a:pt x="61" y="170"/>
                    <a:pt x="61" y="170"/>
                  </a:cubicBezTo>
                  <a:cubicBezTo>
                    <a:pt x="67" y="164"/>
                    <a:pt x="67" y="164"/>
                    <a:pt x="67" y="164"/>
                  </a:cubicBezTo>
                  <a:cubicBezTo>
                    <a:pt x="68" y="164"/>
                    <a:pt x="69" y="162"/>
                    <a:pt x="69" y="161"/>
                  </a:cubicBezTo>
                  <a:cubicBezTo>
                    <a:pt x="69" y="160"/>
                    <a:pt x="68" y="158"/>
                    <a:pt x="67" y="158"/>
                  </a:cubicBezTo>
                  <a:cubicBezTo>
                    <a:pt x="67" y="158"/>
                    <a:pt x="67" y="158"/>
                    <a:pt x="67" y="158"/>
                  </a:cubicBezTo>
                  <a:cubicBezTo>
                    <a:pt x="65" y="161"/>
                    <a:pt x="65" y="161"/>
                    <a:pt x="65" y="161"/>
                  </a:cubicBezTo>
                  <a:cubicBezTo>
                    <a:pt x="68" y="164"/>
                    <a:pt x="68" y="164"/>
                    <a:pt x="68" y="164"/>
                  </a:cubicBezTo>
                  <a:cubicBezTo>
                    <a:pt x="77" y="154"/>
                    <a:pt x="77" y="154"/>
                    <a:pt x="77" y="154"/>
                  </a:cubicBezTo>
                  <a:cubicBezTo>
                    <a:pt x="78" y="153"/>
                    <a:pt x="78" y="151"/>
                    <a:pt x="78" y="150"/>
                  </a:cubicBezTo>
                  <a:cubicBezTo>
                    <a:pt x="77" y="149"/>
                    <a:pt x="77" y="148"/>
                    <a:pt x="76" y="147"/>
                  </a:cubicBezTo>
                  <a:cubicBezTo>
                    <a:pt x="73" y="145"/>
                    <a:pt x="73" y="145"/>
                    <a:pt x="73" y="145"/>
                  </a:cubicBezTo>
                  <a:cubicBezTo>
                    <a:pt x="71" y="149"/>
                    <a:pt x="71" y="149"/>
                    <a:pt x="71" y="149"/>
                  </a:cubicBezTo>
                  <a:cubicBezTo>
                    <a:pt x="74" y="152"/>
                    <a:pt x="74" y="152"/>
                    <a:pt x="74" y="152"/>
                  </a:cubicBezTo>
                  <a:cubicBezTo>
                    <a:pt x="86" y="140"/>
                    <a:pt x="86" y="140"/>
                    <a:pt x="86" y="140"/>
                  </a:cubicBezTo>
                  <a:cubicBezTo>
                    <a:pt x="87" y="139"/>
                    <a:pt x="87" y="138"/>
                    <a:pt x="87" y="137"/>
                  </a:cubicBezTo>
                  <a:cubicBezTo>
                    <a:pt x="87" y="135"/>
                    <a:pt x="86" y="134"/>
                    <a:pt x="85" y="133"/>
                  </a:cubicBezTo>
                  <a:cubicBezTo>
                    <a:pt x="84" y="132"/>
                    <a:pt x="84" y="132"/>
                    <a:pt x="84" y="132"/>
                  </a:cubicBezTo>
                  <a:cubicBezTo>
                    <a:pt x="81" y="136"/>
                    <a:pt x="81" y="136"/>
                    <a:pt x="81" y="136"/>
                  </a:cubicBezTo>
                  <a:cubicBezTo>
                    <a:pt x="84" y="139"/>
                    <a:pt x="84" y="139"/>
                    <a:pt x="84" y="139"/>
                  </a:cubicBezTo>
                  <a:cubicBezTo>
                    <a:pt x="96" y="127"/>
                    <a:pt x="96" y="127"/>
                    <a:pt x="96" y="127"/>
                  </a:cubicBezTo>
                  <a:cubicBezTo>
                    <a:pt x="97" y="126"/>
                    <a:pt x="98" y="125"/>
                    <a:pt x="98" y="124"/>
                  </a:cubicBezTo>
                  <a:cubicBezTo>
                    <a:pt x="98" y="122"/>
                    <a:pt x="97" y="121"/>
                    <a:pt x="96" y="120"/>
                  </a:cubicBezTo>
                  <a:cubicBezTo>
                    <a:pt x="94" y="119"/>
                    <a:pt x="94" y="119"/>
                    <a:pt x="94" y="119"/>
                  </a:cubicBezTo>
                  <a:cubicBezTo>
                    <a:pt x="92" y="123"/>
                    <a:pt x="92" y="123"/>
                    <a:pt x="92" y="123"/>
                  </a:cubicBezTo>
                  <a:cubicBezTo>
                    <a:pt x="96" y="125"/>
                    <a:pt x="96" y="125"/>
                    <a:pt x="96" y="125"/>
                  </a:cubicBezTo>
                  <a:cubicBezTo>
                    <a:pt x="102" y="115"/>
                    <a:pt x="102" y="115"/>
                    <a:pt x="102" y="115"/>
                  </a:cubicBezTo>
                  <a:cubicBezTo>
                    <a:pt x="103" y="113"/>
                    <a:pt x="103" y="110"/>
                    <a:pt x="101" y="109"/>
                  </a:cubicBezTo>
                  <a:cubicBezTo>
                    <a:pt x="100" y="108"/>
                    <a:pt x="100" y="108"/>
                    <a:pt x="100" y="108"/>
                  </a:cubicBezTo>
                  <a:cubicBezTo>
                    <a:pt x="98" y="112"/>
                    <a:pt x="98" y="112"/>
                    <a:pt x="98" y="112"/>
                  </a:cubicBezTo>
                  <a:cubicBezTo>
                    <a:pt x="99" y="116"/>
                    <a:pt x="99" y="116"/>
                    <a:pt x="99" y="116"/>
                  </a:cubicBezTo>
                  <a:cubicBezTo>
                    <a:pt x="115" y="110"/>
                    <a:pt x="115" y="110"/>
                    <a:pt x="115" y="110"/>
                  </a:cubicBezTo>
                  <a:cubicBezTo>
                    <a:pt x="117" y="110"/>
                    <a:pt x="118" y="108"/>
                    <a:pt x="118" y="107"/>
                  </a:cubicBezTo>
                  <a:cubicBezTo>
                    <a:pt x="118" y="105"/>
                    <a:pt x="117" y="103"/>
                    <a:pt x="116" y="103"/>
                  </a:cubicBezTo>
                  <a:cubicBezTo>
                    <a:pt x="113" y="100"/>
                    <a:pt x="113" y="100"/>
                    <a:pt x="113" y="100"/>
                  </a:cubicBezTo>
                  <a:cubicBezTo>
                    <a:pt x="110" y="104"/>
                    <a:pt x="110" y="104"/>
                    <a:pt x="110" y="104"/>
                  </a:cubicBezTo>
                  <a:cubicBezTo>
                    <a:pt x="113" y="107"/>
                    <a:pt x="113" y="107"/>
                    <a:pt x="113" y="107"/>
                  </a:cubicBezTo>
                  <a:cubicBezTo>
                    <a:pt x="124" y="96"/>
                    <a:pt x="124" y="96"/>
                    <a:pt x="124" y="96"/>
                  </a:cubicBezTo>
                  <a:cubicBezTo>
                    <a:pt x="125" y="95"/>
                    <a:pt x="125" y="94"/>
                    <a:pt x="125" y="92"/>
                  </a:cubicBezTo>
                  <a:cubicBezTo>
                    <a:pt x="125" y="91"/>
                    <a:pt x="124" y="90"/>
                    <a:pt x="123" y="89"/>
                  </a:cubicBezTo>
                  <a:cubicBezTo>
                    <a:pt x="122" y="88"/>
                    <a:pt x="122" y="88"/>
                    <a:pt x="122" y="88"/>
                  </a:cubicBezTo>
                  <a:cubicBezTo>
                    <a:pt x="119" y="92"/>
                    <a:pt x="119" y="92"/>
                    <a:pt x="119" y="92"/>
                  </a:cubicBezTo>
                  <a:cubicBezTo>
                    <a:pt x="123" y="94"/>
                    <a:pt x="123" y="94"/>
                    <a:pt x="123" y="94"/>
                  </a:cubicBezTo>
                  <a:cubicBezTo>
                    <a:pt x="120" y="92"/>
                    <a:pt x="120" y="92"/>
                    <a:pt x="120" y="92"/>
                  </a:cubicBezTo>
                  <a:cubicBezTo>
                    <a:pt x="122" y="95"/>
                    <a:pt x="122" y="95"/>
                    <a:pt x="122" y="95"/>
                  </a:cubicBezTo>
                  <a:cubicBezTo>
                    <a:pt x="122" y="95"/>
                    <a:pt x="123" y="95"/>
                    <a:pt x="123" y="94"/>
                  </a:cubicBezTo>
                  <a:cubicBezTo>
                    <a:pt x="120" y="92"/>
                    <a:pt x="120" y="92"/>
                    <a:pt x="120" y="92"/>
                  </a:cubicBezTo>
                  <a:cubicBezTo>
                    <a:pt x="122" y="95"/>
                    <a:pt x="122" y="95"/>
                    <a:pt x="122" y="95"/>
                  </a:cubicBezTo>
                  <a:cubicBezTo>
                    <a:pt x="120" y="93"/>
                    <a:pt x="120" y="93"/>
                    <a:pt x="120" y="93"/>
                  </a:cubicBezTo>
                  <a:cubicBezTo>
                    <a:pt x="121" y="96"/>
                    <a:pt x="121" y="96"/>
                    <a:pt x="121" y="96"/>
                  </a:cubicBezTo>
                  <a:cubicBezTo>
                    <a:pt x="121" y="96"/>
                    <a:pt x="122" y="96"/>
                    <a:pt x="122" y="95"/>
                  </a:cubicBezTo>
                  <a:cubicBezTo>
                    <a:pt x="120" y="93"/>
                    <a:pt x="120" y="93"/>
                    <a:pt x="120" y="93"/>
                  </a:cubicBezTo>
                  <a:cubicBezTo>
                    <a:pt x="121" y="96"/>
                    <a:pt x="121" y="96"/>
                    <a:pt x="121" y="96"/>
                  </a:cubicBezTo>
                  <a:cubicBezTo>
                    <a:pt x="121" y="95"/>
                    <a:pt x="121" y="95"/>
                    <a:pt x="121" y="95"/>
                  </a:cubicBezTo>
                  <a:cubicBezTo>
                    <a:pt x="121" y="96"/>
                    <a:pt x="121" y="96"/>
                    <a:pt x="121" y="96"/>
                  </a:cubicBezTo>
                  <a:cubicBezTo>
                    <a:pt x="121" y="96"/>
                    <a:pt x="121" y="96"/>
                    <a:pt x="121" y="96"/>
                  </a:cubicBezTo>
                  <a:cubicBezTo>
                    <a:pt x="121" y="95"/>
                    <a:pt x="121" y="95"/>
                    <a:pt x="121" y="95"/>
                  </a:cubicBezTo>
                  <a:cubicBezTo>
                    <a:pt x="121" y="96"/>
                    <a:pt x="121" y="96"/>
                    <a:pt x="121" y="96"/>
                  </a:cubicBezTo>
                  <a:cubicBezTo>
                    <a:pt x="121" y="96"/>
                    <a:pt x="122" y="96"/>
                    <a:pt x="122" y="95"/>
                  </a:cubicBezTo>
                  <a:cubicBezTo>
                    <a:pt x="124" y="95"/>
                    <a:pt x="129" y="94"/>
                    <a:pt x="132" y="93"/>
                  </a:cubicBezTo>
                  <a:cubicBezTo>
                    <a:pt x="136" y="92"/>
                    <a:pt x="139" y="91"/>
                    <a:pt x="139" y="91"/>
                  </a:cubicBezTo>
                  <a:cubicBezTo>
                    <a:pt x="140" y="90"/>
                    <a:pt x="141" y="89"/>
                    <a:pt x="142" y="87"/>
                  </a:cubicBezTo>
                  <a:cubicBezTo>
                    <a:pt x="142" y="86"/>
                    <a:pt x="141" y="84"/>
                    <a:pt x="140" y="83"/>
                  </a:cubicBezTo>
                  <a:cubicBezTo>
                    <a:pt x="138" y="82"/>
                    <a:pt x="138" y="82"/>
                    <a:pt x="138" y="82"/>
                  </a:cubicBezTo>
                  <a:cubicBezTo>
                    <a:pt x="135" y="85"/>
                    <a:pt x="135" y="85"/>
                    <a:pt x="135" y="85"/>
                  </a:cubicBezTo>
                  <a:cubicBezTo>
                    <a:pt x="138" y="89"/>
                    <a:pt x="138" y="89"/>
                    <a:pt x="138" y="89"/>
                  </a:cubicBezTo>
                  <a:cubicBezTo>
                    <a:pt x="152" y="77"/>
                    <a:pt x="152" y="77"/>
                    <a:pt x="152" y="77"/>
                  </a:cubicBezTo>
                  <a:cubicBezTo>
                    <a:pt x="153" y="76"/>
                    <a:pt x="153" y="75"/>
                    <a:pt x="153" y="73"/>
                  </a:cubicBezTo>
                  <a:cubicBezTo>
                    <a:pt x="153" y="72"/>
                    <a:pt x="152" y="71"/>
                    <a:pt x="151" y="70"/>
                  </a:cubicBezTo>
                  <a:cubicBezTo>
                    <a:pt x="149" y="69"/>
                    <a:pt x="149" y="69"/>
                    <a:pt x="149" y="69"/>
                  </a:cubicBezTo>
                  <a:cubicBezTo>
                    <a:pt x="147" y="73"/>
                    <a:pt x="147" y="73"/>
                    <a:pt x="147" y="73"/>
                  </a:cubicBezTo>
                  <a:cubicBezTo>
                    <a:pt x="149" y="77"/>
                    <a:pt x="149" y="77"/>
                    <a:pt x="149" y="77"/>
                  </a:cubicBezTo>
                  <a:cubicBezTo>
                    <a:pt x="169" y="69"/>
                    <a:pt x="169" y="69"/>
                    <a:pt x="169" y="69"/>
                  </a:cubicBezTo>
                  <a:cubicBezTo>
                    <a:pt x="171" y="68"/>
                    <a:pt x="172" y="67"/>
                    <a:pt x="172" y="65"/>
                  </a:cubicBezTo>
                  <a:cubicBezTo>
                    <a:pt x="172" y="64"/>
                    <a:pt x="171" y="62"/>
                    <a:pt x="170" y="61"/>
                  </a:cubicBezTo>
                  <a:cubicBezTo>
                    <a:pt x="167" y="60"/>
                    <a:pt x="167" y="60"/>
                    <a:pt x="167" y="60"/>
                  </a:cubicBezTo>
                  <a:cubicBezTo>
                    <a:pt x="165" y="63"/>
                    <a:pt x="165" y="63"/>
                    <a:pt x="165" y="63"/>
                  </a:cubicBezTo>
                  <a:cubicBezTo>
                    <a:pt x="167" y="67"/>
                    <a:pt x="167" y="67"/>
                    <a:pt x="167" y="67"/>
                  </a:cubicBezTo>
                  <a:cubicBezTo>
                    <a:pt x="184" y="59"/>
                    <a:pt x="184" y="59"/>
                    <a:pt x="184" y="59"/>
                  </a:cubicBezTo>
                  <a:cubicBezTo>
                    <a:pt x="185" y="58"/>
                    <a:pt x="186" y="56"/>
                    <a:pt x="186" y="55"/>
                  </a:cubicBezTo>
                  <a:cubicBezTo>
                    <a:pt x="186" y="53"/>
                    <a:pt x="185" y="52"/>
                    <a:pt x="184" y="51"/>
                  </a:cubicBezTo>
                  <a:cubicBezTo>
                    <a:pt x="182" y="50"/>
                    <a:pt x="182" y="50"/>
                    <a:pt x="182" y="50"/>
                  </a:cubicBezTo>
                  <a:cubicBezTo>
                    <a:pt x="179" y="53"/>
                    <a:pt x="179" y="53"/>
                    <a:pt x="179" y="53"/>
                  </a:cubicBezTo>
                  <a:cubicBezTo>
                    <a:pt x="180" y="58"/>
                    <a:pt x="180" y="58"/>
                    <a:pt x="180" y="58"/>
                  </a:cubicBezTo>
                  <a:cubicBezTo>
                    <a:pt x="180" y="57"/>
                    <a:pt x="184" y="57"/>
                    <a:pt x="189" y="56"/>
                  </a:cubicBezTo>
                  <a:cubicBezTo>
                    <a:pt x="191" y="55"/>
                    <a:pt x="193" y="55"/>
                    <a:pt x="194" y="54"/>
                  </a:cubicBezTo>
                  <a:cubicBezTo>
                    <a:pt x="195" y="54"/>
                    <a:pt x="196" y="54"/>
                    <a:pt x="197" y="54"/>
                  </a:cubicBezTo>
                  <a:cubicBezTo>
                    <a:pt x="197" y="54"/>
                    <a:pt x="197" y="54"/>
                    <a:pt x="197" y="54"/>
                  </a:cubicBezTo>
                  <a:cubicBezTo>
                    <a:pt x="198" y="53"/>
                    <a:pt x="198" y="53"/>
                    <a:pt x="198" y="53"/>
                  </a:cubicBezTo>
                  <a:cubicBezTo>
                    <a:pt x="199" y="53"/>
                    <a:pt x="199" y="53"/>
                    <a:pt x="199" y="53"/>
                  </a:cubicBezTo>
                  <a:cubicBezTo>
                    <a:pt x="199" y="53"/>
                    <a:pt x="199" y="53"/>
                    <a:pt x="200" y="52"/>
                  </a:cubicBezTo>
                  <a:cubicBezTo>
                    <a:pt x="200" y="51"/>
                    <a:pt x="201" y="50"/>
                    <a:pt x="200" y="49"/>
                  </a:cubicBezTo>
                  <a:cubicBezTo>
                    <a:pt x="200" y="47"/>
                    <a:pt x="199" y="46"/>
                    <a:pt x="198" y="46"/>
                  </a:cubicBezTo>
                  <a:cubicBezTo>
                    <a:pt x="191" y="41"/>
                    <a:pt x="191" y="41"/>
                    <a:pt x="191" y="41"/>
                  </a:cubicBezTo>
                  <a:cubicBezTo>
                    <a:pt x="189" y="45"/>
                    <a:pt x="189" y="45"/>
                    <a:pt x="189" y="45"/>
                  </a:cubicBezTo>
                  <a:cubicBezTo>
                    <a:pt x="189" y="49"/>
                    <a:pt x="189" y="49"/>
                    <a:pt x="189" y="49"/>
                  </a:cubicBezTo>
                  <a:cubicBezTo>
                    <a:pt x="210" y="48"/>
                    <a:pt x="210" y="48"/>
                    <a:pt x="210" y="48"/>
                  </a:cubicBezTo>
                  <a:cubicBezTo>
                    <a:pt x="211" y="48"/>
                    <a:pt x="213" y="46"/>
                    <a:pt x="213" y="44"/>
                  </a:cubicBezTo>
                  <a:cubicBezTo>
                    <a:pt x="214" y="43"/>
                    <a:pt x="213" y="41"/>
                    <a:pt x="212" y="40"/>
                  </a:cubicBezTo>
                  <a:cubicBezTo>
                    <a:pt x="207" y="37"/>
                    <a:pt x="207" y="37"/>
                    <a:pt x="207" y="37"/>
                  </a:cubicBezTo>
                  <a:cubicBezTo>
                    <a:pt x="205" y="41"/>
                    <a:pt x="205" y="41"/>
                    <a:pt x="205" y="41"/>
                  </a:cubicBezTo>
                  <a:cubicBezTo>
                    <a:pt x="206" y="45"/>
                    <a:pt x="206" y="45"/>
                    <a:pt x="206" y="45"/>
                  </a:cubicBezTo>
                  <a:cubicBezTo>
                    <a:pt x="222" y="39"/>
                    <a:pt x="222" y="39"/>
                    <a:pt x="222" y="39"/>
                  </a:cubicBezTo>
                  <a:cubicBezTo>
                    <a:pt x="223" y="39"/>
                    <a:pt x="224" y="38"/>
                    <a:pt x="224" y="36"/>
                  </a:cubicBezTo>
                  <a:cubicBezTo>
                    <a:pt x="225" y="34"/>
                    <a:pt x="224" y="33"/>
                    <a:pt x="222" y="32"/>
                  </a:cubicBezTo>
                  <a:cubicBezTo>
                    <a:pt x="220" y="30"/>
                    <a:pt x="220" y="30"/>
                    <a:pt x="220" y="30"/>
                  </a:cubicBezTo>
                  <a:cubicBezTo>
                    <a:pt x="218" y="34"/>
                    <a:pt x="218" y="34"/>
                    <a:pt x="218" y="34"/>
                  </a:cubicBezTo>
                  <a:cubicBezTo>
                    <a:pt x="221" y="36"/>
                    <a:pt x="221" y="36"/>
                    <a:pt x="221" y="36"/>
                  </a:cubicBezTo>
                  <a:cubicBezTo>
                    <a:pt x="218" y="34"/>
                    <a:pt x="218" y="34"/>
                    <a:pt x="218" y="34"/>
                  </a:cubicBezTo>
                  <a:cubicBezTo>
                    <a:pt x="220" y="37"/>
                    <a:pt x="220" y="37"/>
                    <a:pt x="220" y="37"/>
                  </a:cubicBezTo>
                  <a:cubicBezTo>
                    <a:pt x="221" y="37"/>
                    <a:pt x="221" y="37"/>
                    <a:pt x="221" y="36"/>
                  </a:cubicBezTo>
                  <a:cubicBezTo>
                    <a:pt x="218" y="34"/>
                    <a:pt x="218" y="34"/>
                    <a:pt x="218" y="34"/>
                  </a:cubicBezTo>
                  <a:cubicBezTo>
                    <a:pt x="220" y="37"/>
                    <a:pt x="220" y="37"/>
                    <a:pt x="220" y="37"/>
                  </a:cubicBezTo>
                  <a:cubicBezTo>
                    <a:pt x="218" y="34"/>
                    <a:pt x="218" y="34"/>
                    <a:pt x="218" y="34"/>
                  </a:cubicBezTo>
                  <a:cubicBezTo>
                    <a:pt x="219" y="38"/>
                    <a:pt x="219" y="38"/>
                    <a:pt x="219" y="38"/>
                  </a:cubicBezTo>
                  <a:cubicBezTo>
                    <a:pt x="220" y="38"/>
                    <a:pt x="220" y="38"/>
                    <a:pt x="220" y="37"/>
                  </a:cubicBezTo>
                  <a:cubicBezTo>
                    <a:pt x="218" y="34"/>
                    <a:pt x="218" y="34"/>
                    <a:pt x="218" y="34"/>
                  </a:cubicBezTo>
                  <a:cubicBezTo>
                    <a:pt x="219" y="38"/>
                    <a:pt x="219" y="38"/>
                    <a:pt x="219" y="38"/>
                  </a:cubicBezTo>
                  <a:cubicBezTo>
                    <a:pt x="218" y="35"/>
                    <a:pt x="218" y="35"/>
                    <a:pt x="218" y="35"/>
                  </a:cubicBezTo>
                  <a:cubicBezTo>
                    <a:pt x="219" y="38"/>
                    <a:pt x="219" y="38"/>
                    <a:pt x="219" y="38"/>
                  </a:cubicBezTo>
                  <a:cubicBezTo>
                    <a:pt x="219" y="38"/>
                    <a:pt x="219" y="38"/>
                    <a:pt x="219" y="38"/>
                  </a:cubicBezTo>
                  <a:cubicBezTo>
                    <a:pt x="218" y="35"/>
                    <a:pt x="218" y="35"/>
                    <a:pt x="218" y="35"/>
                  </a:cubicBezTo>
                  <a:cubicBezTo>
                    <a:pt x="219" y="38"/>
                    <a:pt x="219" y="38"/>
                    <a:pt x="219" y="38"/>
                  </a:cubicBezTo>
                  <a:cubicBezTo>
                    <a:pt x="219" y="38"/>
                    <a:pt x="219" y="38"/>
                    <a:pt x="219" y="38"/>
                  </a:cubicBezTo>
                  <a:cubicBezTo>
                    <a:pt x="219" y="38"/>
                    <a:pt x="221" y="38"/>
                    <a:pt x="223" y="38"/>
                  </a:cubicBezTo>
                  <a:cubicBezTo>
                    <a:pt x="225" y="37"/>
                    <a:pt x="229" y="37"/>
                    <a:pt x="232" y="37"/>
                  </a:cubicBezTo>
                  <a:cubicBezTo>
                    <a:pt x="235" y="37"/>
                    <a:pt x="237" y="37"/>
                    <a:pt x="237" y="37"/>
                  </a:cubicBezTo>
                  <a:cubicBezTo>
                    <a:pt x="239" y="36"/>
                    <a:pt x="240" y="35"/>
                    <a:pt x="241" y="33"/>
                  </a:cubicBezTo>
                  <a:cubicBezTo>
                    <a:pt x="241" y="32"/>
                    <a:pt x="240" y="30"/>
                    <a:pt x="239" y="29"/>
                  </a:cubicBezTo>
                  <a:cubicBezTo>
                    <a:pt x="237" y="27"/>
                    <a:pt x="237" y="27"/>
                    <a:pt x="237" y="27"/>
                  </a:cubicBezTo>
                  <a:cubicBezTo>
                    <a:pt x="235" y="31"/>
                    <a:pt x="235" y="31"/>
                    <a:pt x="235" y="31"/>
                  </a:cubicBezTo>
                  <a:cubicBezTo>
                    <a:pt x="235" y="35"/>
                    <a:pt x="235" y="35"/>
                    <a:pt x="235" y="35"/>
                  </a:cubicBezTo>
                  <a:cubicBezTo>
                    <a:pt x="235" y="35"/>
                    <a:pt x="240" y="34"/>
                    <a:pt x="245" y="34"/>
                  </a:cubicBezTo>
                  <a:cubicBezTo>
                    <a:pt x="247" y="33"/>
                    <a:pt x="250" y="33"/>
                    <a:pt x="252" y="32"/>
                  </a:cubicBezTo>
                  <a:cubicBezTo>
                    <a:pt x="253" y="32"/>
                    <a:pt x="254" y="32"/>
                    <a:pt x="254" y="32"/>
                  </a:cubicBezTo>
                  <a:cubicBezTo>
                    <a:pt x="255" y="31"/>
                    <a:pt x="255" y="31"/>
                    <a:pt x="255" y="31"/>
                  </a:cubicBezTo>
                  <a:cubicBezTo>
                    <a:pt x="256" y="31"/>
                    <a:pt x="256" y="31"/>
                    <a:pt x="256" y="31"/>
                  </a:cubicBezTo>
                  <a:cubicBezTo>
                    <a:pt x="257" y="31"/>
                    <a:pt x="257" y="31"/>
                    <a:pt x="257" y="31"/>
                  </a:cubicBezTo>
                  <a:cubicBezTo>
                    <a:pt x="257" y="31"/>
                    <a:pt x="257" y="30"/>
                    <a:pt x="258" y="30"/>
                  </a:cubicBezTo>
                  <a:cubicBezTo>
                    <a:pt x="258" y="29"/>
                    <a:pt x="259" y="27"/>
                    <a:pt x="258" y="26"/>
                  </a:cubicBezTo>
                  <a:cubicBezTo>
                    <a:pt x="258" y="25"/>
                    <a:pt x="257" y="24"/>
                    <a:pt x="256" y="24"/>
                  </a:cubicBezTo>
                  <a:cubicBezTo>
                    <a:pt x="253" y="22"/>
                    <a:pt x="253" y="22"/>
                    <a:pt x="253" y="22"/>
                  </a:cubicBezTo>
                  <a:cubicBezTo>
                    <a:pt x="251" y="25"/>
                    <a:pt x="251" y="25"/>
                    <a:pt x="251" y="25"/>
                  </a:cubicBezTo>
                  <a:cubicBezTo>
                    <a:pt x="255" y="28"/>
                    <a:pt x="255" y="28"/>
                    <a:pt x="255" y="28"/>
                  </a:cubicBezTo>
                  <a:cubicBezTo>
                    <a:pt x="251" y="25"/>
                    <a:pt x="251" y="25"/>
                    <a:pt x="251" y="25"/>
                  </a:cubicBezTo>
                  <a:cubicBezTo>
                    <a:pt x="254" y="29"/>
                    <a:pt x="254" y="29"/>
                    <a:pt x="254" y="29"/>
                  </a:cubicBezTo>
                  <a:cubicBezTo>
                    <a:pt x="254" y="29"/>
                    <a:pt x="254" y="28"/>
                    <a:pt x="255" y="28"/>
                  </a:cubicBezTo>
                  <a:cubicBezTo>
                    <a:pt x="251" y="25"/>
                    <a:pt x="251" y="25"/>
                    <a:pt x="251" y="25"/>
                  </a:cubicBezTo>
                  <a:cubicBezTo>
                    <a:pt x="254" y="29"/>
                    <a:pt x="254" y="29"/>
                    <a:pt x="254" y="29"/>
                  </a:cubicBezTo>
                  <a:cubicBezTo>
                    <a:pt x="252" y="26"/>
                    <a:pt x="252" y="26"/>
                    <a:pt x="252" y="26"/>
                  </a:cubicBezTo>
                  <a:cubicBezTo>
                    <a:pt x="253" y="29"/>
                    <a:pt x="253" y="29"/>
                    <a:pt x="253" y="29"/>
                  </a:cubicBezTo>
                  <a:cubicBezTo>
                    <a:pt x="253" y="29"/>
                    <a:pt x="253" y="29"/>
                    <a:pt x="254" y="29"/>
                  </a:cubicBezTo>
                  <a:cubicBezTo>
                    <a:pt x="252" y="26"/>
                    <a:pt x="252" y="26"/>
                    <a:pt x="252" y="26"/>
                  </a:cubicBezTo>
                  <a:cubicBezTo>
                    <a:pt x="253" y="29"/>
                    <a:pt x="253" y="29"/>
                    <a:pt x="253" y="29"/>
                  </a:cubicBezTo>
                  <a:cubicBezTo>
                    <a:pt x="253" y="28"/>
                    <a:pt x="253" y="28"/>
                    <a:pt x="253" y="28"/>
                  </a:cubicBezTo>
                  <a:cubicBezTo>
                    <a:pt x="253" y="29"/>
                    <a:pt x="253" y="29"/>
                    <a:pt x="253" y="29"/>
                  </a:cubicBezTo>
                  <a:cubicBezTo>
                    <a:pt x="253" y="29"/>
                    <a:pt x="253" y="29"/>
                    <a:pt x="253" y="29"/>
                  </a:cubicBezTo>
                  <a:cubicBezTo>
                    <a:pt x="253" y="28"/>
                    <a:pt x="253" y="28"/>
                    <a:pt x="253" y="28"/>
                  </a:cubicBezTo>
                  <a:cubicBezTo>
                    <a:pt x="253" y="29"/>
                    <a:pt x="253" y="29"/>
                    <a:pt x="253" y="29"/>
                  </a:cubicBezTo>
                  <a:cubicBezTo>
                    <a:pt x="253" y="29"/>
                    <a:pt x="254" y="29"/>
                    <a:pt x="254" y="29"/>
                  </a:cubicBezTo>
                  <a:cubicBezTo>
                    <a:pt x="257" y="28"/>
                    <a:pt x="261" y="27"/>
                    <a:pt x="265" y="26"/>
                  </a:cubicBezTo>
                  <a:cubicBezTo>
                    <a:pt x="269" y="25"/>
                    <a:pt x="272" y="24"/>
                    <a:pt x="272" y="24"/>
                  </a:cubicBezTo>
                  <a:cubicBezTo>
                    <a:pt x="274" y="23"/>
                    <a:pt x="275" y="22"/>
                    <a:pt x="275" y="20"/>
                  </a:cubicBezTo>
                  <a:cubicBezTo>
                    <a:pt x="276" y="18"/>
                    <a:pt x="275" y="17"/>
                    <a:pt x="273" y="16"/>
                  </a:cubicBezTo>
                  <a:cubicBezTo>
                    <a:pt x="271" y="14"/>
                    <a:pt x="271" y="14"/>
                    <a:pt x="271" y="14"/>
                  </a:cubicBezTo>
                  <a:cubicBezTo>
                    <a:pt x="269" y="18"/>
                    <a:pt x="269" y="18"/>
                    <a:pt x="269" y="18"/>
                  </a:cubicBezTo>
                  <a:cubicBezTo>
                    <a:pt x="272" y="20"/>
                    <a:pt x="272" y="20"/>
                    <a:pt x="272" y="20"/>
                  </a:cubicBezTo>
                  <a:cubicBezTo>
                    <a:pt x="269" y="18"/>
                    <a:pt x="269" y="18"/>
                    <a:pt x="269" y="18"/>
                  </a:cubicBezTo>
                  <a:cubicBezTo>
                    <a:pt x="271" y="21"/>
                    <a:pt x="271" y="21"/>
                    <a:pt x="271" y="21"/>
                  </a:cubicBezTo>
                  <a:cubicBezTo>
                    <a:pt x="272" y="21"/>
                    <a:pt x="272" y="21"/>
                    <a:pt x="272" y="20"/>
                  </a:cubicBezTo>
                  <a:cubicBezTo>
                    <a:pt x="269" y="18"/>
                    <a:pt x="269" y="18"/>
                    <a:pt x="269" y="18"/>
                  </a:cubicBezTo>
                  <a:cubicBezTo>
                    <a:pt x="271" y="21"/>
                    <a:pt x="271" y="21"/>
                    <a:pt x="271" y="21"/>
                  </a:cubicBezTo>
                  <a:cubicBezTo>
                    <a:pt x="269" y="18"/>
                    <a:pt x="269" y="18"/>
                    <a:pt x="269" y="18"/>
                  </a:cubicBezTo>
                  <a:cubicBezTo>
                    <a:pt x="271" y="22"/>
                    <a:pt x="271" y="22"/>
                    <a:pt x="271" y="22"/>
                  </a:cubicBezTo>
                  <a:cubicBezTo>
                    <a:pt x="271" y="22"/>
                    <a:pt x="271" y="22"/>
                    <a:pt x="271" y="21"/>
                  </a:cubicBezTo>
                  <a:cubicBezTo>
                    <a:pt x="269" y="18"/>
                    <a:pt x="269" y="18"/>
                    <a:pt x="269" y="18"/>
                  </a:cubicBezTo>
                  <a:cubicBezTo>
                    <a:pt x="271" y="22"/>
                    <a:pt x="271" y="22"/>
                    <a:pt x="271" y="22"/>
                  </a:cubicBezTo>
                  <a:cubicBezTo>
                    <a:pt x="269" y="19"/>
                    <a:pt x="269" y="19"/>
                    <a:pt x="269" y="19"/>
                  </a:cubicBezTo>
                  <a:cubicBezTo>
                    <a:pt x="270" y="22"/>
                    <a:pt x="270" y="22"/>
                    <a:pt x="270" y="22"/>
                  </a:cubicBezTo>
                  <a:cubicBezTo>
                    <a:pt x="271" y="22"/>
                    <a:pt x="271" y="22"/>
                    <a:pt x="271" y="22"/>
                  </a:cubicBezTo>
                  <a:cubicBezTo>
                    <a:pt x="269" y="19"/>
                    <a:pt x="269" y="19"/>
                    <a:pt x="269" y="19"/>
                  </a:cubicBezTo>
                  <a:cubicBezTo>
                    <a:pt x="270" y="22"/>
                    <a:pt x="270" y="22"/>
                    <a:pt x="270" y="22"/>
                  </a:cubicBezTo>
                  <a:cubicBezTo>
                    <a:pt x="270" y="22"/>
                    <a:pt x="270" y="22"/>
                    <a:pt x="270" y="22"/>
                  </a:cubicBezTo>
                  <a:cubicBezTo>
                    <a:pt x="271" y="22"/>
                    <a:pt x="273" y="22"/>
                    <a:pt x="275" y="21"/>
                  </a:cubicBezTo>
                  <a:cubicBezTo>
                    <a:pt x="279" y="21"/>
                    <a:pt x="283" y="20"/>
                    <a:pt x="287" y="20"/>
                  </a:cubicBezTo>
                  <a:cubicBezTo>
                    <a:pt x="291" y="19"/>
                    <a:pt x="294" y="19"/>
                    <a:pt x="294" y="19"/>
                  </a:cubicBezTo>
                  <a:cubicBezTo>
                    <a:pt x="295" y="19"/>
                    <a:pt x="297" y="17"/>
                    <a:pt x="297" y="15"/>
                  </a:cubicBezTo>
                  <a:cubicBezTo>
                    <a:pt x="298" y="14"/>
                    <a:pt x="297" y="12"/>
                    <a:pt x="295" y="11"/>
                  </a:cubicBezTo>
                  <a:cubicBezTo>
                    <a:pt x="290" y="8"/>
                    <a:pt x="290" y="8"/>
                    <a:pt x="290" y="8"/>
                  </a:cubicBezTo>
                  <a:cubicBezTo>
                    <a:pt x="288" y="11"/>
                    <a:pt x="288" y="11"/>
                    <a:pt x="288" y="11"/>
                  </a:cubicBezTo>
                  <a:cubicBezTo>
                    <a:pt x="288" y="16"/>
                    <a:pt x="288" y="16"/>
                    <a:pt x="288" y="16"/>
                  </a:cubicBezTo>
                  <a:cubicBezTo>
                    <a:pt x="316" y="16"/>
                    <a:pt x="316" y="16"/>
                    <a:pt x="316" y="16"/>
                  </a:cubicBezTo>
                  <a:cubicBezTo>
                    <a:pt x="318" y="16"/>
                    <a:pt x="319" y="14"/>
                    <a:pt x="320" y="13"/>
                  </a:cubicBezTo>
                  <a:cubicBezTo>
                    <a:pt x="320" y="11"/>
                    <a:pt x="320" y="9"/>
                    <a:pt x="318" y="8"/>
                  </a:cubicBezTo>
                  <a:cubicBezTo>
                    <a:pt x="315" y="6"/>
                    <a:pt x="315" y="6"/>
                    <a:pt x="315" y="6"/>
                  </a:cubicBezTo>
                  <a:cubicBezTo>
                    <a:pt x="313" y="9"/>
                    <a:pt x="313" y="9"/>
                    <a:pt x="313" y="9"/>
                  </a:cubicBezTo>
                  <a:cubicBezTo>
                    <a:pt x="317" y="12"/>
                    <a:pt x="317" y="12"/>
                    <a:pt x="317" y="12"/>
                  </a:cubicBezTo>
                  <a:cubicBezTo>
                    <a:pt x="313" y="10"/>
                    <a:pt x="313" y="10"/>
                    <a:pt x="313" y="10"/>
                  </a:cubicBezTo>
                  <a:cubicBezTo>
                    <a:pt x="315" y="13"/>
                    <a:pt x="315" y="13"/>
                    <a:pt x="315" y="13"/>
                  </a:cubicBezTo>
                  <a:cubicBezTo>
                    <a:pt x="315" y="13"/>
                    <a:pt x="316" y="13"/>
                    <a:pt x="317" y="12"/>
                  </a:cubicBezTo>
                  <a:cubicBezTo>
                    <a:pt x="313" y="10"/>
                    <a:pt x="313" y="10"/>
                    <a:pt x="313" y="10"/>
                  </a:cubicBezTo>
                  <a:cubicBezTo>
                    <a:pt x="315" y="13"/>
                    <a:pt x="315" y="13"/>
                    <a:pt x="315" y="13"/>
                  </a:cubicBezTo>
                  <a:cubicBezTo>
                    <a:pt x="313" y="10"/>
                    <a:pt x="313" y="10"/>
                    <a:pt x="313" y="10"/>
                  </a:cubicBezTo>
                  <a:cubicBezTo>
                    <a:pt x="314" y="14"/>
                    <a:pt x="314" y="14"/>
                    <a:pt x="314" y="14"/>
                  </a:cubicBezTo>
                  <a:cubicBezTo>
                    <a:pt x="314" y="14"/>
                    <a:pt x="314" y="14"/>
                    <a:pt x="315" y="13"/>
                  </a:cubicBezTo>
                  <a:cubicBezTo>
                    <a:pt x="313" y="10"/>
                    <a:pt x="313" y="10"/>
                    <a:pt x="313" y="10"/>
                  </a:cubicBezTo>
                  <a:cubicBezTo>
                    <a:pt x="314" y="14"/>
                    <a:pt x="314" y="14"/>
                    <a:pt x="314" y="14"/>
                  </a:cubicBezTo>
                  <a:cubicBezTo>
                    <a:pt x="314" y="12"/>
                    <a:pt x="314" y="12"/>
                    <a:pt x="314" y="12"/>
                  </a:cubicBezTo>
                  <a:cubicBezTo>
                    <a:pt x="314" y="14"/>
                    <a:pt x="314" y="14"/>
                    <a:pt x="314" y="14"/>
                  </a:cubicBezTo>
                  <a:cubicBezTo>
                    <a:pt x="314" y="14"/>
                    <a:pt x="314" y="14"/>
                    <a:pt x="314" y="14"/>
                  </a:cubicBezTo>
                  <a:cubicBezTo>
                    <a:pt x="314" y="12"/>
                    <a:pt x="314" y="12"/>
                    <a:pt x="314" y="12"/>
                  </a:cubicBezTo>
                  <a:cubicBezTo>
                    <a:pt x="314" y="14"/>
                    <a:pt x="314" y="14"/>
                    <a:pt x="314" y="14"/>
                  </a:cubicBezTo>
                  <a:cubicBezTo>
                    <a:pt x="314" y="14"/>
                    <a:pt x="315" y="14"/>
                    <a:pt x="316" y="14"/>
                  </a:cubicBezTo>
                  <a:cubicBezTo>
                    <a:pt x="321" y="14"/>
                    <a:pt x="328" y="14"/>
                    <a:pt x="335" y="14"/>
                  </a:cubicBezTo>
                  <a:cubicBezTo>
                    <a:pt x="342" y="14"/>
                    <a:pt x="348" y="15"/>
                    <a:pt x="348" y="15"/>
                  </a:cubicBezTo>
                  <a:cubicBezTo>
                    <a:pt x="350" y="15"/>
                    <a:pt x="351" y="13"/>
                    <a:pt x="352" y="11"/>
                  </a:cubicBezTo>
                  <a:cubicBezTo>
                    <a:pt x="352" y="10"/>
                    <a:pt x="352" y="8"/>
                    <a:pt x="350" y="7"/>
                  </a:cubicBezTo>
                  <a:cubicBezTo>
                    <a:pt x="342" y="2"/>
                    <a:pt x="342" y="2"/>
                    <a:pt x="342" y="2"/>
                  </a:cubicBezTo>
                  <a:cubicBezTo>
                    <a:pt x="340" y="5"/>
                    <a:pt x="340" y="5"/>
                    <a:pt x="340" y="5"/>
                  </a:cubicBezTo>
                  <a:cubicBezTo>
                    <a:pt x="339" y="9"/>
                    <a:pt x="339" y="9"/>
                    <a:pt x="339" y="9"/>
                  </a:cubicBezTo>
                  <a:cubicBezTo>
                    <a:pt x="376" y="12"/>
                    <a:pt x="376" y="12"/>
                    <a:pt x="376" y="12"/>
                  </a:cubicBezTo>
                  <a:cubicBezTo>
                    <a:pt x="378" y="12"/>
                    <a:pt x="380" y="11"/>
                    <a:pt x="380" y="9"/>
                  </a:cubicBezTo>
                  <a:cubicBezTo>
                    <a:pt x="381" y="7"/>
                    <a:pt x="380" y="5"/>
                    <a:pt x="378" y="4"/>
                  </a:cubicBezTo>
                  <a:cubicBezTo>
                    <a:pt x="374" y="2"/>
                    <a:pt x="374" y="2"/>
                    <a:pt x="374" y="2"/>
                  </a:cubicBezTo>
                  <a:cubicBezTo>
                    <a:pt x="372" y="5"/>
                    <a:pt x="372" y="5"/>
                    <a:pt x="372" y="5"/>
                  </a:cubicBezTo>
                  <a:cubicBezTo>
                    <a:pt x="376" y="8"/>
                    <a:pt x="376" y="8"/>
                    <a:pt x="376" y="8"/>
                  </a:cubicBezTo>
                  <a:cubicBezTo>
                    <a:pt x="372" y="5"/>
                    <a:pt x="372" y="5"/>
                    <a:pt x="372" y="5"/>
                  </a:cubicBezTo>
                  <a:cubicBezTo>
                    <a:pt x="374" y="9"/>
                    <a:pt x="374" y="9"/>
                    <a:pt x="374" y="9"/>
                  </a:cubicBezTo>
                  <a:cubicBezTo>
                    <a:pt x="375" y="9"/>
                    <a:pt x="375" y="8"/>
                    <a:pt x="376" y="8"/>
                  </a:cubicBezTo>
                  <a:cubicBezTo>
                    <a:pt x="372" y="5"/>
                    <a:pt x="372" y="5"/>
                    <a:pt x="372" y="5"/>
                  </a:cubicBezTo>
                  <a:cubicBezTo>
                    <a:pt x="374" y="9"/>
                    <a:pt x="374" y="9"/>
                    <a:pt x="374" y="9"/>
                  </a:cubicBezTo>
                  <a:cubicBezTo>
                    <a:pt x="372" y="5"/>
                    <a:pt x="372" y="5"/>
                    <a:pt x="372" y="5"/>
                  </a:cubicBezTo>
                  <a:cubicBezTo>
                    <a:pt x="373" y="10"/>
                    <a:pt x="373" y="10"/>
                    <a:pt x="373" y="10"/>
                  </a:cubicBezTo>
                  <a:cubicBezTo>
                    <a:pt x="373" y="9"/>
                    <a:pt x="374" y="9"/>
                    <a:pt x="374" y="9"/>
                  </a:cubicBezTo>
                  <a:cubicBezTo>
                    <a:pt x="372" y="5"/>
                    <a:pt x="372" y="5"/>
                    <a:pt x="372" y="5"/>
                  </a:cubicBezTo>
                  <a:cubicBezTo>
                    <a:pt x="373" y="10"/>
                    <a:pt x="373" y="10"/>
                    <a:pt x="373" y="10"/>
                  </a:cubicBezTo>
                  <a:cubicBezTo>
                    <a:pt x="372" y="6"/>
                    <a:pt x="372" y="6"/>
                    <a:pt x="372" y="6"/>
                  </a:cubicBezTo>
                  <a:cubicBezTo>
                    <a:pt x="373" y="10"/>
                    <a:pt x="373" y="10"/>
                    <a:pt x="373" y="10"/>
                  </a:cubicBezTo>
                  <a:cubicBezTo>
                    <a:pt x="373" y="10"/>
                    <a:pt x="373" y="10"/>
                    <a:pt x="373" y="10"/>
                  </a:cubicBezTo>
                  <a:cubicBezTo>
                    <a:pt x="372" y="6"/>
                    <a:pt x="372" y="6"/>
                    <a:pt x="372" y="6"/>
                  </a:cubicBezTo>
                  <a:cubicBezTo>
                    <a:pt x="373" y="10"/>
                    <a:pt x="373" y="10"/>
                    <a:pt x="373" y="10"/>
                  </a:cubicBezTo>
                  <a:cubicBezTo>
                    <a:pt x="373" y="8"/>
                    <a:pt x="373" y="8"/>
                    <a:pt x="373" y="8"/>
                  </a:cubicBezTo>
                  <a:cubicBezTo>
                    <a:pt x="373" y="10"/>
                    <a:pt x="373" y="10"/>
                    <a:pt x="373" y="10"/>
                  </a:cubicBezTo>
                  <a:cubicBezTo>
                    <a:pt x="373" y="10"/>
                    <a:pt x="373" y="10"/>
                    <a:pt x="373" y="10"/>
                  </a:cubicBezTo>
                  <a:cubicBezTo>
                    <a:pt x="373" y="8"/>
                    <a:pt x="373" y="8"/>
                    <a:pt x="373" y="8"/>
                  </a:cubicBezTo>
                  <a:cubicBezTo>
                    <a:pt x="373" y="10"/>
                    <a:pt x="373" y="10"/>
                    <a:pt x="373" y="10"/>
                  </a:cubicBezTo>
                  <a:cubicBezTo>
                    <a:pt x="373" y="10"/>
                    <a:pt x="373" y="10"/>
                    <a:pt x="373" y="10"/>
                  </a:cubicBezTo>
                  <a:cubicBezTo>
                    <a:pt x="373" y="10"/>
                    <a:pt x="373" y="10"/>
                    <a:pt x="374" y="10"/>
                  </a:cubicBezTo>
                  <a:cubicBezTo>
                    <a:pt x="378" y="10"/>
                    <a:pt x="384" y="11"/>
                    <a:pt x="390" y="11"/>
                  </a:cubicBezTo>
                  <a:cubicBezTo>
                    <a:pt x="393" y="12"/>
                    <a:pt x="396" y="12"/>
                    <a:pt x="399" y="12"/>
                  </a:cubicBezTo>
                  <a:cubicBezTo>
                    <a:pt x="401" y="12"/>
                    <a:pt x="404" y="12"/>
                    <a:pt x="405" y="12"/>
                  </a:cubicBezTo>
                  <a:cubicBezTo>
                    <a:pt x="406" y="12"/>
                    <a:pt x="406" y="12"/>
                    <a:pt x="407" y="12"/>
                  </a:cubicBezTo>
                  <a:cubicBezTo>
                    <a:pt x="407" y="12"/>
                    <a:pt x="407" y="12"/>
                    <a:pt x="408" y="12"/>
                  </a:cubicBezTo>
                  <a:cubicBezTo>
                    <a:pt x="408" y="12"/>
                    <a:pt x="408" y="12"/>
                    <a:pt x="408" y="12"/>
                  </a:cubicBezTo>
                  <a:cubicBezTo>
                    <a:pt x="409" y="12"/>
                    <a:pt x="409" y="11"/>
                    <a:pt x="410" y="10"/>
                  </a:cubicBezTo>
                  <a:cubicBezTo>
                    <a:pt x="411" y="9"/>
                    <a:pt x="411" y="8"/>
                    <a:pt x="411" y="7"/>
                  </a:cubicBezTo>
                  <a:cubicBezTo>
                    <a:pt x="410" y="6"/>
                    <a:pt x="410" y="5"/>
                    <a:pt x="409" y="4"/>
                  </a:cubicBezTo>
                  <a:cubicBezTo>
                    <a:pt x="403" y="1"/>
                    <a:pt x="403" y="1"/>
                    <a:pt x="403" y="1"/>
                  </a:cubicBezTo>
                  <a:cubicBezTo>
                    <a:pt x="401" y="5"/>
                    <a:pt x="401" y="5"/>
                    <a:pt x="401" y="5"/>
                  </a:cubicBezTo>
                  <a:cubicBezTo>
                    <a:pt x="405" y="7"/>
                    <a:pt x="405" y="7"/>
                    <a:pt x="405" y="7"/>
                  </a:cubicBezTo>
                  <a:cubicBezTo>
                    <a:pt x="401" y="5"/>
                    <a:pt x="401" y="5"/>
                    <a:pt x="401" y="5"/>
                  </a:cubicBezTo>
                  <a:cubicBezTo>
                    <a:pt x="403" y="8"/>
                    <a:pt x="403" y="8"/>
                    <a:pt x="403" y="8"/>
                  </a:cubicBezTo>
                  <a:cubicBezTo>
                    <a:pt x="403" y="8"/>
                    <a:pt x="404" y="8"/>
                    <a:pt x="405" y="7"/>
                  </a:cubicBezTo>
                  <a:cubicBezTo>
                    <a:pt x="401" y="5"/>
                    <a:pt x="401" y="5"/>
                    <a:pt x="401" y="5"/>
                  </a:cubicBezTo>
                  <a:cubicBezTo>
                    <a:pt x="403" y="8"/>
                    <a:pt x="403" y="8"/>
                    <a:pt x="403" y="8"/>
                  </a:cubicBezTo>
                  <a:cubicBezTo>
                    <a:pt x="401" y="5"/>
                    <a:pt x="401" y="5"/>
                    <a:pt x="401" y="5"/>
                  </a:cubicBezTo>
                  <a:cubicBezTo>
                    <a:pt x="402" y="9"/>
                    <a:pt x="402" y="9"/>
                    <a:pt x="402" y="9"/>
                  </a:cubicBezTo>
                  <a:cubicBezTo>
                    <a:pt x="402" y="9"/>
                    <a:pt x="402" y="9"/>
                    <a:pt x="403" y="8"/>
                  </a:cubicBezTo>
                  <a:cubicBezTo>
                    <a:pt x="401" y="5"/>
                    <a:pt x="401" y="5"/>
                    <a:pt x="401" y="5"/>
                  </a:cubicBezTo>
                  <a:cubicBezTo>
                    <a:pt x="402" y="9"/>
                    <a:pt x="402" y="9"/>
                    <a:pt x="402" y="9"/>
                  </a:cubicBezTo>
                  <a:cubicBezTo>
                    <a:pt x="401" y="7"/>
                    <a:pt x="401" y="7"/>
                    <a:pt x="401" y="7"/>
                  </a:cubicBezTo>
                  <a:cubicBezTo>
                    <a:pt x="401" y="9"/>
                    <a:pt x="401" y="9"/>
                    <a:pt x="401" y="9"/>
                  </a:cubicBezTo>
                  <a:cubicBezTo>
                    <a:pt x="402" y="9"/>
                    <a:pt x="402" y="9"/>
                    <a:pt x="402" y="9"/>
                  </a:cubicBezTo>
                  <a:cubicBezTo>
                    <a:pt x="401" y="7"/>
                    <a:pt x="401" y="7"/>
                    <a:pt x="401" y="7"/>
                  </a:cubicBezTo>
                  <a:cubicBezTo>
                    <a:pt x="401" y="9"/>
                    <a:pt x="401" y="9"/>
                    <a:pt x="401" y="9"/>
                  </a:cubicBezTo>
                  <a:cubicBezTo>
                    <a:pt x="401" y="9"/>
                    <a:pt x="403" y="9"/>
                    <a:pt x="404" y="9"/>
                  </a:cubicBezTo>
                  <a:cubicBezTo>
                    <a:pt x="409" y="10"/>
                    <a:pt x="419" y="12"/>
                    <a:pt x="428" y="14"/>
                  </a:cubicBezTo>
                  <a:cubicBezTo>
                    <a:pt x="432" y="14"/>
                    <a:pt x="436" y="15"/>
                    <a:pt x="439" y="16"/>
                  </a:cubicBezTo>
                  <a:cubicBezTo>
                    <a:pt x="442" y="16"/>
                    <a:pt x="444" y="17"/>
                    <a:pt x="444" y="17"/>
                  </a:cubicBezTo>
                  <a:cubicBezTo>
                    <a:pt x="446" y="17"/>
                    <a:pt x="448" y="16"/>
                    <a:pt x="449" y="14"/>
                  </a:cubicBezTo>
                  <a:cubicBezTo>
                    <a:pt x="450" y="12"/>
                    <a:pt x="449" y="10"/>
                    <a:pt x="447" y="9"/>
                  </a:cubicBezTo>
                  <a:cubicBezTo>
                    <a:pt x="440" y="5"/>
                    <a:pt x="440" y="5"/>
                    <a:pt x="440" y="5"/>
                  </a:cubicBezTo>
                  <a:cubicBezTo>
                    <a:pt x="438" y="8"/>
                    <a:pt x="438" y="8"/>
                    <a:pt x="438" y="8"/>
                  </a:cubicBezTo>
                  <a:cubicBezTo>
                    <a:pt x="441" y="10"/>
                    <a:pt x="441" y="10"/>
                    <a:pt x="441" y="10"/>
                  </a:cubicBezTo>
                  <a:cubicBezTo>
                    <a:pt x="438" y="8"/>
                    <a:pt x="438" y="8"/>
                    <a:pt x="438" y="8"/>
                  </a:cubicBezTo>
                  <a:cubicBezTo>
                    <a:pt x="440" y="12"/>
                    <a:pt x="440" y="12"/>
                    <a:pt x="440" y="12"/>
                  </a:cubicBezTo>
                  <a:cubicBezTo>
                    <a:pt x="440" y="12"/>
                    <a:pt x="441" y="11"/>
                    <a:pt x="441" y="10"/>
                  </a:cubicBezTo>
                  <a:cubicBezTo>
                    <a:pt x="438" y="8"/>
                    <a:pt x="438" y="8"/>
                    <a:pt x="438" y="8"/>
                  </a:cubicBezTo>
                  <a:cubicBezTo>
                    <a:pt x="440" y="12"/>
                    <a:pt x="440" y="12"/>
                    <a:pt x="440" y="12"/>
                  </a:cubicBezTo>
                  <a:cubicBezTo>
                    <a:pt x="438" y="8"/>
                    <a:pt x="438" y="8"/>
                    <a:pt x="438" y="8"/>
                  </a:cubicBezTo>
                  <a:cubicBezTo>
                    <a:pt x="438" y="12"/>
                    <a:pt x="438" y="12"/>
                    <a:pt x="438" y="12"/>
                  </a:cubicBezTo>
                  <a:cubicBezTo>
                    <a:pt x="439" y="12"/>
                    <a:pt x="439" y="12"/>
                    <a:pt x="440" y="12"/>
                  </a:cubicBezTo>
                  <a:cubicBezTo>
                    <a:pt x="438" y="8"/>
                    <a:pt x="438" y="8"/>
                    <a:pt x="438" y="8"/>
                  </a:cubicBezTo>
                  <a:cubicBezTo>
                    <a:pt x="438" y="12"/>
                    <a:pt x="438" y="12"/>
                    <a:pt x="438" y="12"/>
                  </a:cubicBezTo>
                  <a:cubicBezTo>
                    <a:pt x="438" y="9"/>
                    <a:pt x="438" y="9"/>
                    <a:pt x="438" y="9"/>
                  </a:cubicBezTo>
                  <a:cubicBezTo>
                    <a:pt x="438" y="12"/>
                    <a:pt x="438" y="12"/>
                    <a:pt x="438" y="12"/>
                  </a:cubicBezTo>
                  <a:cubicBezTo>
                    <a:pt x="438" y="12"/>
                    <a:pt x="438" y="12"/>
                    <a:pt x="438" y="12"/>
                  </a:cubicBezTo>
                  <a:cubicBezTo>
                    <a:pt x="438" y="9"/>
                    <a:pt x="438" y="9"/>
                    <a:pt x="438" y="9"/>
                  </a:cubicBezTo>
                  <a:cubicBezTo>
                    <a:pt x="438" y="12"/>
                    <a:pt x="438" y="12"/>
                    <a:pt x="438" y="12"/>
                  </a:cubicBezTo>
                  <a:cubicBezTo>
                    <a:pt x="438" y="10"/>
                    <a:pt x="438" y="10"/>
                    <a:pt x="438" y="10"/>
                  </a:cubicBezTo>
                  <a:cubicBezTo>
                    <a:pt x="438" y="12"/>
                    <a:pt x="438" y="12"/>
                    <a:pt x="438" y="12"/>
                  </a:cubicBezTo>
                  <a:cubicBezTo>
                    <a:pt x="438" y="12"/>
                    <a:pt x="438" y="12"/>
                    <a:pt x="438" y="12"/>
                  </a:cubicBezTo>
                  <a:cubicBezTo>
                    <a:pt x="438" y="10"/>
                    <a:pt x="438" y="10"/>
                    <a:pt x="438" y="10"/>
                  </a:cubicBezTo>
                  <a:cubicBezTo>
                    <a:pt x="438" y="12"/>
                    <a:pt x="438" y="12"/>
                    <a:pt x="438" y="12"/>
                  </a:cubicBezTo>
                  <a:cubicBezTo>
                    <a:pt x="438" y="12"/>
                    <a:pt x="438" y="12"/>
                    <a:pt x="438" y="12"/>
                  </a:cubicBezTo>
                  <a:cubicBezTo>
                    <a:pt x="438" y="12"/>
                    <a:pt x="438" y="12"/>
                    <a:pt x="438" y="12"/>
                  </a:cubicBezTo>
                  <a:cubicBezTo>
                    <a:pt x="438" y="12"/>
                    <a:pt x="438" y="12"/>
                    <a:pt x="438" y="12"/>
                  </a:cubicBezTo>
                  <a:cubicBezTo>
                    <a:pt x="438" y="12"/>
                    <a:pt x="438" y="12"/>
                    <a:pt x="438" y="12"/>
                  </a:cubicBezTo>
                  <a:cubicBezTo>
                    <a:pt x="438" y="12"/>
                    <a:pt x="438" y="12"/>
                    <a:pt x="438" y="12"/>
                  </a:cubicBezTo>
                  <a:cubicBezTo>
                    <a:pt x="438" y="12"/>
                    <a:pt x="438" y="13"/>
                    <a:pt x="439" y="13"/>
                  </a:cubicBezTo>
                  <a:cubicBezTo>
                    <a:pt x="441" y="13"/>
                    <a:pt x="446" y="15"/>
                    <a:pt x="453" y="17"/>
                  </a:cubicBezTo>
                  <a:cubicBezTo>
                    <a:pt x="462" y="20"/>
                    <a:pt x="473" y="24"/>
                    <a:pt x="483" y="27"/>
                  </a:cubicBezTo>
                  <a:cubicBezTo>
                    <a:pt x="488" y="28"/>
                    <a:pt x="493" y="30"/>
                    <a:pt x="496" y="31"/>
                  </a:cubicBezTo>
                  <a:cubicBezTo>
                    <a:pt x="498" y="31"/>
                    <a:pt x="499" y="32"/>
                    <a:pt x="500" y="32"/>
                  </a:cubicBezTo>
                  <a:cubicBezTo>
                    <a:pt x="501" y="32"/>
                    <a:pt x="502" y="32"/>
                    <a:pt x="502" y="32"/>
                  </a:cubicBezTo>
                  <a:cubicBezTo>
                    <a:pt x="503" y="32"/>
                    <a:pt x="503" y="32"/>
                    <a:pt x="504" y="32"/>
                  </a:cubicBezTo>
                  <a:cubicBezTo>
                    <a:pt x="504" y="32"/>
                    <a:pt x="504" y="32"/>
                    <a:pt x="505" y="32"/>
                  </a:cubicBezTo>
                  <a:cubicBezTo>
                    <a:pt x="505" y="32"/>
                    <a:pt x="506" y="32"/>
                    <a:pt x="506" y="32"/>
                  </a:cubicBezTo>
                  <a:cubicBezTo>
                    <a:pt x="507" y="31"/>
                    <a:pt x="507" y="31"/>
                    <a:pt x="508" y="30"/>
                  </a:cubicBezTo>
                  <a:cubicBezTo>
                    <a:pt x="508" y="29"/>
                    <a:pt x="508" y="28"/>
                    <a:pt x="508" y="27"/>
                  </a:cubicBezTo>
                  <a:cubicBezTo>
                    <a:pt x="508" y="26"/>
                    <a:pt x="507" y="25"/>
                    <a:pt x="506" y="24"/>
                  </a:cubicBezTo>
                  <a:cubicBezTo>
                    <a:pt x="491" y="15"/>
                    <a:pt x="491" y="15"/>
                    <a:pt x="491" y="15"/>
                  </a:cubicBezTo>
                  <a:cubicBezTo>
                    <a:pt x="489" y="13"/>
                    <a:pt x="486" y="14"/>
                    <a:pt x="485" y="16"/>
                  </a:cubicBezTo>
                  <a:cubicBezTo>
                    <a:pt x="484" y="18"/>
                    <a:pt x="484" y="21"/>
                    <a:pt x="486" y="22"/>
                  </a:cubicBezTo>
                  <a:cubicBezTo>
                    <a:pt x="502" y="32"/>
                    <a:pt x="502" y="32"/>
                    <a:pt x="502" y="32"/>
                  </a:cubicBezTo>
                  <a:cubicBezTo>
                    <a:pt x="504" y="28"/>
                    <a:pt x="504" y="28"/>
                    <a:pt x="504" y="28"/>
                  </a:cubicBezTo>
                  <a:cubicBezTo>
                    <a:pt x="500" y="26"/>
                    <a:pt x="500" y="26"/>
                    <a:pt x="500" y="26"/>
                  </a:cubicBezTo>
                  <a:cubicBezTo>
                    <a:pt x="504" y="28"/>
                    <a:pt x="504" y="28"/>
                    <a:pt x="504" y="28"/>
                  </a:cubicBezTo>
                  <a:cubicBezTo>
                    <a:pt x="502" y="24"/>
                    <a:pt x="502" y="24"/>
                    <a:pt x="502" y="24"/>
                  </a:cubicBezTo>
                  <a:cubicBezTo>
                    <a:pt x="501" y="24"/>
                    <a:pt x="501" y="25"/>
                    <a:pt x="500" y="26"/>
                  </a:cubicBezTo>
                  <a:cubicBezTo>
                    <a:pt x="504" y="28"/>
                    <a:pt x="504" y="28"/>
                    <a:pt x="504" y="28"/>
                  </a:cubicBezTo>
                  <a:cubicBezTo>
                    <a:pt x="502" y="24"/>
                    <a:pt x="502" y="24"/>
                    <a:pt x="502" y="24"/>
                  </a:cubicBezTo>
                  <a:cubicBezTo>
                    <a:pt x="504" y="28"/>
                    <a:pt x="504" y="28"/>
                    <a:pt x="504" y="28"/>
                  </a:cubicBezTo>
                  <a:cubicBezTo>
                    <a:pt x="503" y="24"/>
                    <a:pt x="503" y="24"/>
                    <a:pt x="503" y="24"/>
                  </a:cubicBezTo>
                  <a:cubicBezTo>
                    <a:pt x="503" y="24"/>
                    <a:pt x="503" y="24"/>
                    <a:pt x="502" y="24"/>
                  </a:cubicBezTo>
                  <a:cubicBezTo>
                    <a:pt x="504" y="28"/>
                    <a:pt x="504" y="28"/>
                    <a:pt x="504" y="28"/>
                  </a:cubicBezTo>
                  <a:cubicBezTo>
                    <a:pt x="503" y="24"/>
                    <a:pt x="503" y="24"/>
                    <a:pt x="503" y="24"/>
                  </a:cubicBezTo>
                  <a:cubicBezTo>
                    <a:pt x="504" y="27"/>
                    <a:pt x="504" y="27"/>
                    <a:pt x="504" y="27"/>
                  </a:cubicBezTo>
                  <a:cubicBezTo>
                    <a:pt x="504" y="24"/>
                    <a:pt x="504" y="24"/>
                    <a:pt x="504" y="24"/>
                  </a:cubicBezTo>
                  <a:cubicBezTo>
                    <a:pt x="503" y="24"/>
                    <a:pt x="503" y="24"/>
                    <a:pt x="503" y="24"/>
                  </a:cubicBezTo>
                  <a:cubicBezTo>
                    <a:pt x="504" y="27"/>
                    <a:pt x="504" y="27"/>
                    <a:pt x="504" y="27"/>
                  </a:cubicBezTo>
                  <a:cubicBezTo>
                    <a:pt x="504" y="24"/>
                    <a:pt x="504" y="24"/>
                    <a:pt x="504" y="24"/>
                  </a:cubicBezTo>
                  <a:cubicBezTo>
                    <a:pt x="504" y="25"/>
                    <a:pt x="504" y="25"/>
                    <a:pt x="504" y="25"/>
                  </a:cubicBezTo>
                  <a:cubicBezTo>
                    <a:pt x="504" y="24"/>
                    <a:pt x="504" y="24"/>
                    <a:pt x="504" y="24"/>
                  </a:cubicBezTo>
                  <a:cubicBezTo>
                    <a:pt x="504" y="24"/>
                    <a:pt x="504" y="24"/>
                    <a:pt x="504" y="24"/>
                  </a:cubicBezTo>
                  <a:cubicBezTo>
                    <a:pt x="504" y="25"/>
                    <a:pt x="504" y="25"/>
                    <a:pt x="504" y="25"/>
                  </a:cubicBezTo>
                  <a:cubicBezTo>
                    <a:pt x="504" y="24"/>
                    <a:pt x="504" y="24"/>
                    <a:pt x="504" y="24"/>
                  </a:cubicBezTo>
                  <a:cubicBezTo>
                    <a:pt x="504" y="24"/>
                    <a:pt x="503" y="24"/>
                    <a:pt x="503" y="24"/>
                  </a:cubicBezTo>
                  <a:cubicBezTo>
                    <a:pt x="500" y="23"/>
                    <a:pt x="495" y="21"/>
                    <a:pt x="489" y="19"/>
                  </a:cubicBezTo>
                  <a:cubicBezTo>
                    <a:pt x="479" y="17"/>
                    <a:pt x="468" y="13"/>
                    <a:pt x="458" y="10"/>
                  </a:cubicBezTo>
                  <a:cubicBezTo>
                    <a:pt x="453" y="8"/>
                    <a:pt x="449" y="7"/>
                    <a:pt x="445" y="6"/>
                  </a:cubicBezTo>
                  <a:cubicBezTo>
                    <a:pt x="444" y="5"/>
                    <a:pt x="442" y="5"/>
                    <a:pt x="441" y="4"/>
                  </a:cubicBezTo>
                  <a:cubicBezTo>
                    <a:pt x="440" y="4"/>
                    <a:pt x="440" y="4"/>
                    <a:pt x="439" y="4"/>
                  </a:cubicBezTo>
                  <a:cubicBezTo>
                    <a:pt x="439" y="4"/>
                    <a:pt x="439" y="4"/>
                    <a:pt x="438" y="4"/>
                  </a:cubicBezTo>
                  <a:cubicBezTo>
                    <a:pt x="438" y="4"/>
                    <a:pt x="437" y="4"/>
                    <a:pt x="437" y="4"/>
                  </a:cubicBezTo>
                  <a:cubicBezTo>
                    <a:pt x="436" y="4"/>
                    <a:pt x="436" y="4"/>
                    <a:pt x="436" y="4"/>
                  </a:cubicBezTo>
                  <a:cubicBezTo>
                    <a:pt x="435" y="5"/>
                    <a:pt x="435" y="5"/>
                    <a:pt x="434" y="6"/>
                  </a:cubicBezTo>
                  <a:cubicBezTo>
                    <a:pt x="433" y="8"/>
                    <a:pt x="433" y="11"/>
                    <a:pt x="435" y="12"/>
                  </a:cubicBezTo>
                  <a:cubicBezTo>
                    <a:pt x="443" y="16"/>
                    <a:pt x="443" y="16"/>
                    <a:pt x="443" y="16"/>
                  </a:cubicBezTo>
                  <a:cubicBezTo>
                    <a:pt x="445" y="13"/>
                    <a:pt x="445" y="13"/>
                    <a:pt x="445" y="13"/>
                  </a:cubicBezTo>
                  <a:cubicBezTo>
                    <a:pt x="446" y="8"/>
                    <a:pt x="446" y="8"/>
                    <a:pt x="446" y="8"/>
                  </a:cubicBezTo>
                  <a:cubicBezTo>
                    <a:pt x="446" y="8"/>
                    <a:pt x="436" y="6"/>
                    <a:pt x="426" y="4"/>
                  </a:cubicBezTo>
                  <a:cubicBezTo>
                    <a:pt x="421" y="3"/>
                    <a:pt x="415" y="2"/>
                    <a:pt x="411" y="2"/>
                  </a:cubicBezTo>
                  <a:cubicBezTo>
                    <a:pt x="409" y="1"/>
                    <a:pt x="407" y="1"/>
                    <a:pt x="405" y="1"/>
                  </a:cubicBezTo>
                  <a:cubicBezTo>
                    <a:pt x="404" y="0"/>
                    <a:pt x="403" y="0"/>
                    <a:pt x="401" y="0"/>
                  </a:cubicBezTo>
                  <a:cubicBezTo>
                    <a:pt x="401" y="0"/>
                    <a:pt x="401" y="0"/>
                    <a:pt x="400" y="0"/>
                  </a:cubicBezTo>
                  <a:cubicBezTo>
                    <a:pt x="400" y="0"/>
                    <a:pt x="400" y="0"/>
                    <a:pt x="399" y="1"/>
                  </a:cubicBezTo>
                  <a:cubicBezTo>
                    <a:pt x="399" y="1"/>
                    <a:pt x="398" y="1"/>
                    <a:pt x="397" y="2"/>
                  </a:cubicBezTo>
                  <a:cubicBezTo>
                    <a:pt x="396" y="4"/>
                    <a:pt x="397" y="7"/>
                    <a:pt x="399" y="8"/>
                  </a:cubicBezTo>
                  <a:cubicBezTo>
                    <a:pt x="404" y="12"/>
                    <a:pt x="404" y="12"/>
                    <a:pt x="404" y="12"/>
                  </a:cubicBezTo>
                  <a:cubicBezTo>
                    <a:pt x="406" y="8"/>
                    <a:pt x="406" y="8"/>
                    <a:pt x="406" y="8"/>
                  </a:cubicBezTo>
                  <a:cubicBezTo>
                    <a:pt x="403" y="6"/>
                    <a:pt x="403" y="6"/>
                    <a:pt x="403" y="6"/>
                  </a:cubicBezTo>
                  <a:cubicBezTo>
                    <a:pt x="406" y="8"/>
                    <a:pt x="406" y="8"/>
                    <a:pt x="406" y="8"/>
                  </a:cubicBezTo>
                  <a:cubicBezTo>
                    <a:pt x="404" y="4"/>
                    <a:pt x="404" y="4"/>
                    <a:pt x="404" y="4"/>
                  </a:cubicBezTo>
                  <a:cubicBezTo>
                    <a:pt x="404" y="5"/>
                    <a:pt x="403" y="5"/>
                    <a:pt x="403" y="6"/>
                  </a:cubicBezTo>
                  <a:cubicBezTo>
                    <a:pt x="406" y="8"/>
                    <a:pt x="406" y="8"/>
                    <a:pt x="406" y="8"/>
                  </a:cubicBezTo>
                  <a:cubicBezTo>
                    <a:pt x="404" y="4"/>
                    <a:pt x="404" y="4"/>
                    <a:pt x="404" y="4"/>
                  </a:cubicBezTo>
                  <a:cubicBezTo>
                    <a:pt x="406" y="8"/>
                    <a:pt x="406" y="8"/>
                    <a:pt x="406" y="8"/>
                  </a:cubicBezTo>
                  <a:cubicBezTo>
                    <a:pt x="405" y="4"/>
                    <a:pt x="405" y="4"/>
                    <a:pt x="405" y="4"/>
                  </a:cubicBezTo>
                  <a:cubicBezTo>
                    <a:pt x="405" y="4"/>
                    <a:pt x="405" y="4"/>
                    <a:pt x="404" y="4"/>
                  </a:cubicBezTo>
                  <a:cubicBezTo>
                    <a:pt x="406" y="8"/>
                    <a:pt x="406" y="8"/>
                    <a:pt x="406" y="8"/>
                  </a:cubicBezTo>
                  <a:cubicBezTo>
                    <a:pt x="405" y="4"/>
                    <a:pt x="405" y="4"/>
                    <a:pt x="405" y="4"/>
                  </a:cubicBezTo>
                  <a:cubicBezTo>
                    <a:pt x="406" y="6"/>
                    <a:pt x="406" y="6"/>
                    <a:pt x="406" y="6"/>
                  </a:cubicBezTo>
                  <a:cubicBezTo>
                    <a:pt x="405" y="4"/>
                    <a:pt x="405" y="4"/>
                    <a:pt x="405" y="4"/>
                  </a:cubicBezTo>
                  <a:cubicBezTo>
                    <a:pt x="405" y="4"/>
                    <a:pt x="405" y="4"/>
                    <a:pt x="405" y="4"/>
                  </a:cubicBezTo>
                  <a:cubicBezTo>
                    <a:pt x="406" y="6"/>
                    <a:pt x="406" y="6"/>
                    <a:pt x="406" y="6"/>
                  </a:cubicBezTo>
                  <a:cubicBezTo>
                    <a:pt x="405" y="4"/>
                    <a:pt x="405" y="4"/>
                    <a:pt x="405" y="4"/>
                  </a:cubicBezTo>
                  <a:cubicBezTo>
                    <a:pt x="406" y="4"/>
                    <a:pt x="406" y="4"/>
                    <a:pt x="406" y="4"/>
                  </a:cubicBezTo>
                  <a:cubicBezTo>
                    <a:pt x="406" y="4"/>
                    <a:pt x="406" y="4"/>
                    <a:pt x="406" y="4"/>
                  </a:cubicBezTo>
                  <a:cubicBezTo>
                    <a:pt x="405" y="4"/>
                    <a:pt x="405" y="4"/>
                    <a:pt x="405" y="4"/>
                  </a:cubicBezTo>
                  <a:cubicBezTo>
                    <a:pt x="406" y="4"/>
                    <a:pt x="406" y="4"/>
                    <a:pt x="406" y="4"/>
                  </a:cubicBezTo>
                  <a:cubicBezTo>
                    <a:pt x="406" y="4"/>
                    <a:pt x="406" y="4"/>
                    <a:pt x="406" y="4"/>
                  </a:cubicBezTo>
                  <a:cubicBezTo>
                    <a:pt x="405" y="4"/>
                    <a:pt x="405" y="4"/>
                    <a:pt x="405" y="4"/>
                  </a:cubicBezTo>
                  <a:cubicBezTo>
                    <a:pt x="404" y="4"/>
                    <a:pt x="401" y="4"/>
                    <a:pt x="398" y="3"/>
                  </a:cubicBezTo>
                  <a:cubicBezTo>
                    <a:pt x="394" y="3"/>
                    <a:pt x="388" y="2"/>
                    <a:pt x="383" y="2"/>
                  </a:cubicBezTo>
                  <a:cubicBezTo>
                    <a:pt x="381" y="2"/>
                    <a:pt x="379" y="1"/>
                    <a:pt x="377" y="1"/>
                  </a:cubicBezTo>
                  <a:cubicBezTo>
                    <a:pt x="375" y="1"/>
                    <a:pt x="374" y="1"/>
                    <a:pt x="373" y="1"/>
                  </a:cubicBezTo>
                  <a:cubicBezTo>
                    <a:pt x="372" y="1"/>
                    <a:pt x="372" y="1"/>
                    <a:pt x="372" y="1"/>
                  </a:cubicBezTo>
                  <a:cubicBezTo>
                    <a:pt x="372" y="1"/>
                    <a:pt x="371" y="1"/>
                    <a:pt x="371" y="1"/>
                  </a:cubicBezTo>
                  <a:cubicBezTo>
                    <a:pt x="371" y="1"/>
                    <a:pt x="370" y="1"/>
                    <a:pt x="370" y="2"/>
                  </a:cubicBezTo>
                  <a:cubicBezTo>
                    <a:pt x="370" y="2"/>
                    <a:pt x="369" y="2"/>
                    <a:pt x="369" y="3"/>
                  </a:cubicBezTo>
                  <a:cubicBezTo>
                    <a:pt x="367" y="5"/>
                    <a:pt x="368" y="8"/>
                    <a:pt x="370" y="9"/>
                  </a:cubicBezTo>
                  <a:cubicBezTo>
                    <a:pt x="374" y="11"/>
                    <a:pt x="374" y="11"/>
                    <a:pt x="374" y="11"/>
                  </a:cubicBezTo>
                  <a:cubicBezTo>
                    <a:pt x="376" y="8"/>
                    <a:pt x="376" y="8"/>
                    <a:pt x="376" y="8"/>
                  </a:cubicBezTo>
                  <a:cubicBezTo>
                    <a:pt x="376" y="4"/>
                    <a:pt x="376" y="4"/>
                    <a:pt x="376" y="4"/>
                  </a:cubicBezTo>
                  <a:cubicBezTo>
                    <a:pt x="340" y="1"/>
                    <a:pt x="340" y="1"/>
                    <a:pt x="340" y="1"/>
                  </a:cubicBezTo>
                  <a:cubicBezTo>
                    <a:pt x="338" y="1"/>
                    <a:pt x="336" y="2"/>
                    <a:pt x="336" y="4"/>
                  </a:cubicBezTo>
                  <a:cubicBezTo>
                    <a:pt x="335" y="6"/>
                    <a:pt x="336" y="8"/>
                    <a:pt x="337" y="9"/>
                  </a:cubicBezTo>
                  <a:cubicBezTo>
                    <a:pt x="346" y="14"/>
                    <a:pt x="346" y="14"/>
                    <a:pt x="346" y="14"/>
                  </a:cubicBezTo>
                  <a:cubicBezTo>
                    <a:pt x="348" y="10"/>
                    <a:pt x="348" y="10"/>
                    <a:pt x="348" y="10"/>
                  </a:cubicBezTo>
                  <a:cubicBezTo>
                    <a:pt x="348" y="6"/>
                    <a:pt x="348" y="6"/>
                    <a:pt x="348" y="6"/>
                  </a:cubicBezTo>
                  <a:cubicBezTo>
                    <a:pt x="348" y="6"/>
                    <a:pt x="325" y="5"/>
                    <a:pt x="316" y="5"/>
                  </a:cubicBezTo>
                  <a:cubicBezTo>
                    <a:pt x="315" y="5"/>
                    <a:pt x="314" y="5"/>
                    <a:pt x="314" y="5"/>
                  </a:cubicBezTo>
                  <a:cubicBezTo>
                    <a:pt x="313" y="5"/>
                    <a:pt x="313" y="5"/>
                    <a:pt x="313" y="5"/>
                  </a:cubicBezTo>
                  <a:cubicBezTo>
                    <a:pt x="312" y="5"/>
                    <a:pt x="312" y="5"/>
                    <a:pt x="312" y="5"/>
                  </a:cubicBezTo>
                  <a:cubicBezTo>
                    <a:pt x="312" y="5"/>
                    <a:pt x="311" y="5"/>
                    <a:pt x="311" y="6"/>
                  </a:cubicBezTo>
                  <a:cubicBezTo>
                    <a:pt x="311" y="6"/>
                    <a:pt x="310" y="6"/>
                    <a:pt x="309" y="7"/>
                  </a:cubicBezTo>
                  <a:cubicBezTo>
                    <a:pt x="308" y="9"/>
                    <a:pt x="309" y="12"/>
                    <a:pt x="311" y="13"/>
                  </a:cubicBezTo>
                  <a:cubicBezTo>
                    <a:pt x="314" y="15"/>
                    <a:pt x="314" y="15"/>
                    <a:pt x="314" y="15"/>
                  </a:cubicBezTo>
                  <a:cubicBezTo>
                    <a:pt x="316" y="11"/>
                    <a:pt x="316" y="11"/>
                    <a:pt x="316" y="11"/>
                  </a:cubicBezTo>
                  <a:cubicBezTo>
                    <a:pt x="316" y="7"/>
                    <a:pt x="316" y="7"/>
                    <a:pt x="316" y="7"/>
                  </a:cubicBezTo>
                  <a:cubicBezTo>
                    <a:pt x="288" y="7"/>
                    <a:pt x="288" y="7"/>
                    <a:pt x="288" y="7"/>
                  </a:cubicBezTo>
                  <a:cubicBezTo>
                    <a:pt x="286" y="7"/>
                    <a:pt x="284" y="8"/>
                    <a:pt x="284" y="10"/>
                  </a:cubicBezTo>
                  <a:cubicBezTo>
                    <a:pt x="283" y="12"/>
                    <a:pt x="284" y="14"/>
                    <a:pt x="286" y="15"/>
                  </a:cubicBezTo>
                  <a:cubicBezTo>
                    <a:pt x="291" y="18"/>
                    <a:pt x="291" y="18"/>
                    <a:pt x="291" y="18"/>
                  </a:cubicBezTo>
                  <a:cubicBezTo>
                    <a:pt x="293" y="15"/>
                    <a:pt x="293" y="15"/>
                    <a:pt x="293" y="15"/>
                  </a:cubicBezTo>
                  <a:cubicBezTo>
                    <a:pt x="293" y="10"/>
                    <a:pt x="293" y="10"/>
                    <a:pt x="293" y="10"/>
                  </a:cubicBezTo>
                  <a:cubicBezTo>
                    <a:pt x="293" y="10"/>
                    <a:pt x="287" y="11"/>
                    <a:pt x="281" y="12"/>
                  </a:cubicBezTo>
                  <a:cubicBezTo>
                    <a:pt x="277" y="12"/>
                    <a:pt x="274" y="13"/>
                    <a:pt x="272" y="13"/>
                  </a:cubicBezTo>
                  <a:cubicBezTo>
                    <a:pt x="271" y="13"/>
                    <a:pt x="270" y="13"/>
                    <a:pt x="269" y="13"/>
                  </a:cubicBezTo>
                  <a:cubicBezTo>
                    <a:pt x="269" y="14"/>
                    <a:pt x="268" y="14"/>
                    <a:pt x="268" y="14"/>
                  </a:cubicBezTo>
                  <a:cubicBezTo>
                    <a:pt x="267" y="14"/>
                    <a:pt x="267" y="14"/>
                    <a:pt x="267" y="14"/>
                  </a:cubicBezTo>
                  <a:cubicBezTo>
                    <a:pt x="267" y="14"/>
                    <a:pt x="267" y="14"/>
                    <a:pt x="267" y="14"/>
                  </a:cubicBezTo>
                  <a:cubicBezTo>
                    <a:pt x="266" y="15"/>
                    <a:pt x="266" y="15"/>
                    <a:pt x="266" y="15"/>
                  </a:cubicBezTo>
                  <a:cubicBezTo>
                    <a:pt x="266" y="15"/>
                    <a:pt x="265" y="15"/>
                    <a:pt x="265" y="16"/>
                  </a:cubicBezTo>
                  <a:cubicBezTo>
                    <a:pt x="264" y="17"/>
                    <a:pt x="264" y="18"/>
                    <a:pt x="265" y="19"/>
                  </a:cubicBezTo>
                  <a:cubicBezTo>
                    <a:pt x="265" y="20"/>
                    <a:pt x="265" y="21"/>
                    <a:pt x="266" y="22"/>
                  </a:cubicBezTo>
                  <a:cubicBezTo>
                    <a:pt x="269" y="23"/>
                    <a:pt x="269" y="23"/>
                    <a:pt x="269" y="23"/>
                  </a:cubicBezTo>
                  <a:cubicBezTo>
                    <a:pt x="271" y="20"/>
                    <a:pt x="271" y="20"/>
                    <a:pt x="271" y="20"/>
                  </a:cubicBezTo>
                  <a:cubicBezTo>
                    <a:pt x="270" y="15"/>
                    <a:pt x="270" y="15"/>
                    <a:pt x="270" y="15"/>
                  </a:cubicBezTo>
                  <a:cubicBezTo>
                    <a:pt x="270" y="15"/>
                    <a:pt x="265" y="17"/>
                    <a:pt x="260" y="18"/>
                  </a:cubicBezTo>
                  <a:cubicBezTo>
                    <a:pt x="258" y="19"/>
                    <a:pt x="255" y="20"/>
                    <a:pt x="253" y="20"/>
                  </a:cubicBezTo>
                  <a:cubicBezTo>
                    <a:pt x="252" y="20"/>
                    <a:pt x="251" y="21"/>
                    <a:pt x="251" y="21"/>
                  </a:cubicBezTo>
                  <a:cubicBezTo>
                    <a:pt x="250" y="21"/>
                    <a:pt x="250" y="21"/>
                    <a:pt x="250" y="21"/>
                  </a:cubicBezTo>
                  <a:cubicBezTo>
                    <a:pt x="249" y="22"/>
                    <a:pt x="249" y="22"/>
                    <a:pt x="249" y="22"/>
                  </a:cubicBezTo>
                  <a:cubicBezTo>
                    <a:pt x="249" y="22"/>
                    <a:pt x="249" y="22"/>
                    <a:pt x="249" y="22"/>
                  </a:cubicBezTo>
                  <a:cubicBezTo>
                    <a:pt x="248" y="22"/>
                    <a:pt x="248" y="22"/>
                    <a:pt x="248" y="23"/>
                  </a:cubicBezTo>
                  <a:cubicBezTo>
                    <a:pt x="246" y="25"/>
                    <a:pt x="247" y="28"/>
                    <a:pt x="249" y="29"/>
                  </a:cubicBezTo>
                  <a:cubicBezTo>
                    <a:pt x="252" y="31"/>
                    <a:pt x="252" y="31"/>
                    <a:pt x="252" y="31"/>
                  </a:cubicBezTo>
                  <a:cubicBezTo>
                    <a:pt x="254" y="27"/>
                    <a:pt x="254" y="27"/>
                    <a:pt x="254" y="27"/>
                  </a:cubicBezTo>
                  <a:cubicBezTo>
                    <a:pt x="251" y="25"/>
                    <a:pt x="251" y="25"/>
                    <a:pt x="251" y="25"/>
                  </a:cubicBezTo>
                  <a:cubicBezTo>
                    <a:pt x="254" y="27"/>
                    <a:pt x="254" y="27"/>
                    <a:pt x="254" y="27"/>
                  </a:cubicBezTo>
                  <a:cubicBezTo>
                    <a:pt x="252" y="24"/>
                    <a:pt x="252" y="24"/>
                    <a:pt x="252" y="24"/>
                  </a:cubicBezTo>
                  <a:cubicBezTo>
                    <a:pt x="252" y="24"/>
                    <a:pt x="251" y="24"/>
                    <a:pt x="251" y="25"/>
                  </a:cubicBezTo>
                  <a:cubicBezTo>
                    <a:pt x="254" y="27"/>
                    <a:pt x="254" y="27"/>
                    <a:pt x="254" y="27"/>
                  </a:cubicBezTo>
                  <a:cubicBezTo>
                    <a:pt x="252" y="24"/>
                    <a:pt x="252" y="24"/>
                    <a:pt x="252" y="24"/>
                  </a:cubicBezTo>
                  <a:cubicBezTo>
                    <a:pt x="254" y="27"/>
                    <a:pt x="254" y="27"/>
                    <a:pt x="254" y="27"/>
                  </a:cubicBezTo>
                  <a:cubicBezTo>
                    <a:pt x="253" y="23"/>
                    <a:pt x="253" y="23"/>
                    <a:pt x="253" y="23"/>
                  </a:cubicBezTo>
                  <a:cubicBezTo>
                    <a:pt x="252" y="23"/>
                    <a:pt x="252" y="23"/>
                    <a:pt x="252" y="24"/>
                  </a:cubicBezTo>
                  <a:cubicBezTo>
                    <a:pt x="254" y="27"/>
                    <a:pt x="254" y="27"/>
                    <a:pt x="254" y="27"/>
                  </a:cubicBezTo>
                  <a:cubicBezTo>
                    <a:pt x="253" y="23"/>
                    <a:pt x="253" y="23"/>
                    <a:pt x="253" y="23"/>
                  </a:cubicBezTo>
                  <a:cubicBezTo>
                    <a:pt x="253" y="25"/>
                    <a:pt x="253" y="25"/>
                    <a:pt x="253" y="25"/>
                  </a:cubicBezTo>
                  <a:cubicBezTo>
                    <a:pt x="253" y="23"/>
                    <a:pt x="253" y="23"/>
                    <a:pt x="253" y="23"/>
                  </a:cubicBezTo>
                  <a:cubicBezTo>
                    <a:pt x="253" y="23"/>
                    <a:pt x="253" y="23"/>
                    <a:pt x="253" y="23"/>
                  </a:cubicBezTo>
                  <a:cubicBezTo>
                    <a:pt x="253" y="25"/>
                    <a:pt x="253" y="25"/>
                    <a:pt x="253" y="25"/>
                  </a:cubicBezTo>
                  <a:cubicBezTo>
                    <a:pt x="253" y="23"/>
                    <a:pt x="253" y="23"/>
                    <a:pt x="253" y="23"/>
                  </a:cubicBezTo>
                  <a:cubicBezTo>
                    <a:pt x="253" y="23"/>
                    <a:pt x="253" y="23"/>
                    <a:pt x="253" y="23"/>
                  </a:cubicBezTo>
                  <a:cubicBezTo>
                    <a:pt x="252" y="23"/>
                    <a:pt x="250" y="24"/>
                    <a:pt x="249" y="24"/>
                  </a:cubicBezTo>
                  <a:cubicBezTo>
                    <a:pt x="246" y="25"/>
                    <a:pt x="242" y="25"/>
                    <a:pt x="239" y="26"/>
                  </a:cubicBezTo>
                  <a:cubicBezTo>
                    <a:pt x="236" y="26"/>
                    <a:pt x="234" y="27"/>
                    <a:pt x="234" y="27"/>
                  </a:cubicBezTo>
                  <a:cubicBezTo>
                    <a:pt x="232" y="27"/>
                    <a:pt x="231" y="28"/>
                    <a:pt x="230" y="30"/>
                  </a:cubicBezTo>
                  <a:cubicBezTo>
                    <a:pt x="230" y="32"/>
                    <a:pt x="231" y="34"/>
                    <a:pt x="232" y="35"/>
                  </a:cubicBezTo>
                  <a:cubicBezTo>
                    <a:pt x="234" y="36"/>
                    <a:pt x="234" y="36"/>
                    <a:pt x="234" y="36"/>
                  </a:cubicBezTo>
                  <a:cubicBezTo>
                    <a:pt x="237" y="32"/>
                    <a:pt x="237" y="32"/>
                    <a:pt x="237" y="32"/>
                  </a:cubicBezTo>
                  <a:cubicBezTo>
                    <a:pt x="236" y="28"/>
                    <a:pt x="236" y="28"/>
                    <a:pt x="236" y="28"/>
                  </a:cubicBezTo>
                  <a:cubicBezTo>
                    <a:pt x="236" y="28"/>
                    <a:pt x="232" y="28"/>
                    <a:pt x="227" y="29"/>
                  </a:cubicBezTo>
                  <a:cubicBezTo>
                    <a:pt x="225" y="29"/>
                    <a:pt x="222" y="29"/>
                    <a:pt x="220" y="29"/>
                  </a:cubicBezTo>
                  <a:cubicBezTo>
                    <a:pt x="219" y="29"/>
                    <a:pt x="219" y="29"/>
                    <a:pt x="218" y="29"/>
                  </a:cubicBezTo>
                  <a:cubicBezTo>
                    <a:pt x="217" y="30"/>
                    <a:pt x="217" y="30"/>
                    <a:pt x="217" y="30"/>
                  </a:cubicBezTo>
                  <a:cubicBezTo>
                    <a:pt x="216" y="30"/>
                    <a:pt x="216" y="30"/>
                    <a:pt x="216" y="30"/>
                  </a:cubicBezTo>
                  <a:cubicBezTo>
                    <a:pt x="216" y="30"/>
                    <a:pt x="216" y="30"/>
                    <a:pt x="216" y="30"/>
                  </a:cubicBezTo>
                  <a:cubicBezTo>
                    <a:pt x="215" y="31"/>
                    <a:pt x="215" y="31"/>
                    <a:pt x="215" y="31"/>
                  </a:cubicBezTo>
                  <a:cubicBezTo>
                    <a:pt x="215" y="31"/>
                    <a:pt x="214" y="31"/>
                    <a:pt x="214" y="32"/>
                  </a:cubicBezTo>
                  <a:cubicBezTo>
                    <a:pt x="213" y="34"/>
                    <a:pt x="213" y="36"/>
                    <a:pt x="215" y="38"/>
                  </a:cubicBezTo>
                  <a:cubicBezTo>
                    <a:pt x="218" y="39"/>
                    <a:pt x="218" y="39"/>
                    <a:pt x="218" y="39"/>
                  </a:cubicBezTo>
                  <a:cubicBezTo>
                    <a:pt x="220" y="35"/>
                    <a:pt x="220" y="35"/>
                    <a:pt x="220" y="35"/>
                  </a:cubicBezTo>
                  <a:cubicBezTo>
                    <a:pt x="219" y="31"/>
                    <a:pt x="219" y="31"/>
                    <a:pt x="219" y="31"/>
                  </a:cubicBezTo>
                  <a:cubicBezTo>
                    <a:pt x="204" y="37"/>
                    <a:pt x="204" y="37"/>
                    <a:pt x="204" y="37"/>
                  </a:cubicBezTo>
                  <a:cubicBezTo>
                    <a:pt x="202" y="37"/>
                    <a:pt x="201" y="39"/>
                    <a:pt x="201" y="40"/>
                  </a:cubicBezTo>
                  <a:cubicBezTo>
                    <a:pt x="201" y="42"/>
                    <a:pt x="201" y="44"/>
                    <a:pt x="203" y="44"/>
                  </a:cubicBezTo>
                  <a:cubicBezTo>
                    <a:pt x="207" y="47"/>
                    <a:pt x="207" y="47"/>
                    <a:pt x="207" y="47"/>
                  </a:cubicBezTo>
                  <a:cubicBezTo>
                    <a:pt x="209" y="43"/>
                    <a:pt x="209" y="43"/>
                    <a:pt x="209" y="43"/>
                  </a:cubicBezTo>
                  <a:cubicBezTo>
                    <a:pt x="209" y="39"/>
                    <a:pt x="209" y="39"/>
                    <a:pt x="209" y="39"/>
                  </a:cubicBezTo>
                  <a:cubicBezTo>
                    <a:pt x="188" y="41"/>
                    <a:pt x="188" y="41"/>
                    <a:pt x="188" y="41"/>
                  </a:cubicBezTo>
                  <a:cubicBezTo>
                    <a:pt x="186" y="41"/>
                    <a:pt x="185" y="42"/>
                    <a:pt x="184" y="44"/>
                  </a:cubicBezTo>
                  <a:cubicBezTo>
                    <a:pt x="184" y="46"/>
                    <a:pt x="185" y="47"/>
                    <a:pt x="186" y="48"/>
                  </a:cubicBezTo>
                  <a:cubicBezTo>
                    <a:pt x="194" y="53"/>
                    <a:pt x="194" y="53"/>
                    <a:pt x="194" y="53"/>
                  </a:cubicBezTo>
                  <a:cubicBezTo>
                    <a:pt x="196" y="49"/>
                    <a:pt x="196" y="49"/>
                    <a:pt x="196" y="49"/>
                  </a:cubicBezTo>
                  <a:cubicBezTo>
                    <a:pt x="192" y="47"/>
                    <a:pt x="192" y="47"/>
                    <a:pt x="192" y="47"/>
                  </a:cubicBezTo>
                  <a:cubicBezTo>
                    <a:pt x="196" y="49"/>
                    <a:pt x="196" y="49"/>
                    <a:pt x="196" y="49"/>
                  </a:cubicBezTo>
                  <a:cubicBezTo>
                    <a:pt x="194" y="46"/>
                    <a:pt x="194" y="46"/>
                    <a:pt x="194" y="46"/>
                  </a:cubicBezTo>
                  <a:cubicBezTo>
                    <a:pt x="193" y="46"/>
                    <a:pt x="193" y="46"/>
                    <a:pt x="192" y="47"/>
                  </a:cubicBezTo>
                  <a:cubicBezTo>
                    <a:pt x="196" y="49"/>
                    <a:pt x="196" y="49"/>
                    <a:pt x="196" y="49"/>
                  </a:cubicBezTo>
                  <a:cubicBezTo>
                    <a:pt x="194" y="46"/>
                    <a:pt x="194" y="46"/>
                    <a:pt x="194" y="46"/>
                  </a:cubicBezTo>
                  <a:cubicBezTo>
                    <a:pt x="196" y="49"/>
                    <a:pt x="196" y="49"/>
                    <a:pt x="196" y="49"/>
                  </a:cubicBezTo>
                  <a:cubicBezTo>
                    <a:pt x="194" y="46"/>
                    <a:pt x="194" y="46"/>
                    <a:pt x="194" y="46"/>
                  </a:cubicBezTo>
                  <a:cubicBezTo>
                    <a:pt x="194" y="46"/>
                    <a:pt x="194" y="46"/>
                    <a:pt x="194" y="46"/>
                  </a:cubicBezTo>
                  <a:cubicBezTo>
                    <a:pt x="196" y="49"/>
                    <a:pt x="196" y="49"/>
                    <a:pt x="196" y="49"/>
                  </a:cubicBezTo>
                  <a:cubicBezTo>
                    <a:pt x="194" y="46"/>
                    <a:pt x="194" y="46"/>
                    <a:pt x="194" y="46"/>
                  </a:cubicBezTo>
                  <a:cubicBezTo>
                    <a:pt x="195" y="47"/>
                    <a:pt x="195" y="47"/>
                    <a:pt x="195" y="47"/>
                  </a:cubicBezTo>
                  <a:cubicBezTo>
                    <a:pt x="194" y="46"/>
                    <a:pt x="194" y="46"/>
                    <a:pt x="194" y="46"/>
                  </a:cubicBezTo>
                  <a:cubicBezTo>
                    <a:pt x="194" y="46"/>
                    <a:pt x="194" y="46"/>
                    <a:pt x="194" y="46"/>
                  </a:cubicBezTo>
                  <a:cubicBezTo>
                    <a:pt x="195" y="47"/>
                    <a:pt x="195" y="47"/>
                    <a:pt x="195" y="47"/>
                  </a:cubicBezTo>
                  <a:cubicBezTo>
                    <a:pt x="194" y="46"/>
                    <a:pt x="194" y="46"/>
                    <a:pt x="194" y="46"/>
                  </a:cubicBezTo>
                  <a:cubicBezTo>
                    <a:pt x="194" y="46"/>
                    <a:pt x="194" y="46"/>
                    <a:pt x="193" y="46"/>
                  </a:cubicBezTo>
                  <a:cubicBezTo>
                    <a:pt x="191" y="46"/>
                    <a:pt x="188" y="47"/>
                    <a:pt x="184" y="48"/>
                  </a:cubicBezTo>
                  <a:cubicBezTo>
                    <a:pt x="181" y="49"/>
                    <a:pt x="179" y="49"/>
                    <a:pt x="179" y="49"/>
                  </a:cubicBezTo>
                  <a:cubicBezTo>
                    <a:pt x="177" y="49"/>
                    <a:pt x="176" y="51"/>
                    <a:pt x="175" y="53"/>
                  </a:cubicBezTo>
                  <a:cubicBezTo>
                    <a:pt x="175" y="54"/>
                    <a:pt x="176" y="56"/>
                    <a:pt x="177" y="57"/>
                  </a:cubicBezTo>
                  <a:cubicBezTo>
                    <a:pt x="179" y="58"/>
                    <a:pt x="179" y="58"/>
                    <a:pt x="179" y="58"/>
                  </a:cubicBezTo>
                  <a:cubicBezTo>
                    <a:pt x="182" y="55"/>
                    <a:pt x="182" y="55"/>
                    <a:pt x="182" y="55"/>
                  </a:cubicBezTo>
                  <a:cubicBezTo>
                    <a:pt x="180" y="51"/>
                    <a:pt x="180" y="51"/>
                    <a:pt x="180" y="51"/>
                  </a:cubicBezTo>
                  <a:cubicBezTo>
                    <a:pt x="163" y="59"/>
                    <a:pt x="163" y="59"/>
                    <a:pt x="163" y="59"/>
                  </a:cubicBezTo>
                  <a:cubicBezTo>
                    <a:pt x="161" y="60"/>
                    <a:pt x="161" y="61"/>
                    <a:pt x="160" y="63"/>
                  </a:cubicBezTo>
                  <a:cubicBezTo>
                    <a:pt x="160" y="65"/>
                    <a:pt x="161" y="66"/>
                    <a:pt x="162" y="67"/>
                  </a:cubicBezTo>
                  <a:cubicBezTo>
                    <a:pt x="165" y="69"/>
                    <a:pt x="165" y="69"/>
                    <a:pt x="165" y="69"/>
                  </a:cubicBezTo>
                  <a:cubicBezTo>
                    <a:pt x="167" y="65"/>
                    <a:pt x="167" y="65"/>
                    <a:pt x="167" y="65"/>
                  </a:cubicBezTo>
                  <a:cubicBezTo>
                    <a:pt x="166" y="61"/>
                    <a:pt x="166" y="61"/>
                    <a:pt x="166" y="61"/>
                  </a:cubicBezTo>
                  <a:cubicBezTo>
                    <a:pt x="146" y="69"/>
                    <a:pt x="146" y="69"/>
                    <a:pt x="146" y="69"/>
                  </a:cubicBezTo>
                  <a:cubicBezTo>
                    <a:pt x="144" y="69"/>
                    <a:pt x="143" y="71"/>
                    <a:pt x="143" y="72"/>
                  </a:cubicBezTo>
                  <a:cubicBezTo>
                    <a:pt x="143" y="74"/>
                    <a:pt x="143" y="75"/>
                    <a:pt x="145" y="76"/>
                  </a:cubicBezTo>
                  <a:cubicBezTo>
                    <a:pt x="147" y="77"/>
                    <a:pt x="147" y="77"/>
                    <a:pt x="147" y="77"/>
                  </a:cubicBezTo>
                  <a:cubicBezTo>
                    <a:pt x="149" y="74"/>
                    <a:pt x="149" y="74"/>
                    <a:pt x="149" y="74"/>
                  </a:cubicBezTo>
                  <a:cubicBezTo>
                    <a:pt x="146" y="70"/>
                    <a:pt x="146" y="70"/>
                    <a:pt x="146" y="70"/>
                  </a:cubicBezTo>
                  <a:cubicBezTo>
                    <a:pt x="132" y="82"/>
                    <a:pt x="132" y="82"/>
                    <a:pt x="132" y="82"/>
                  </a:cubicBezTo>
                  <a:cubicBezTo>
                    <a:pt x="131" y="83"/>
                    <a:pt x="131" y="84"/>
                    <a:pt x="131" y="86"/>
                  </a:cubicBezTo>
                  <a:cubicBezTo>
                    <a:pt x="131" y="87"/>
                    <a:pt x="132" y="88"/>
                    <a:pt x="133" y="89"/>
                  </a:cubicBezTo>
                  <a:cubicBezTo>
                    <a:pt x="135" y="90"/>
                    <a:pt x="135" y="90"/>
                    <a:pt x="135" y="90"/>
                  </a:cubicBezTo>
                  <a:cubicBezTo>
                    <a:pt x="137" y="87"/>
                    <a:pt x="137" y="87"/>
                    <a:pt x="137" y="87"/>
                  </a:cubicBezTo>
                  <a:cubicBezTo>
                    <a:pt x="136" y="83"/>
                    <a:pt x="136" y="83"/>
                    <a:pt x="136" y="83"/>
                  </a:cubicBezTo>
                  <a:cubicBezTo>
                    <a:pt x="136" y="83"/>
                    <a:pt x="132" y="84"/>
                    <a:pt x="127" y="85"/>
                  </a:cubicBezTo>
                  <a:cubicBezTo>
                    <a:pt x="125" y="86"/>
                    <a:pt x="123" y="86"/>
                    <a:pt x="121" y="87"/>
                  </a:cubicBezTo>
                  <a:cubicBezTo>
                    <a:pt x="120" y="87"/>
                    <a:pt x="119" y="87"/>
                    <a:pt x="119" y="88"/>
                  </a:cubicBezTo>
                  <a:cubicBezTo>
                    <a:pt x="118" y="88"/>
                    <a:pt x="118" y="88"/>
                    <a:pt x="118" y="88"/>
                  </a:cubicBezTo>
                  <a:cubicBezTo>
                    <a:pt x="118" y="88"/>
                    <a:pt x="118" y="88"/>
                    <a:pt x="118" y="88"/>
                  </a:cubicBezTo>
                  <a:cubicBezTo>
                    <a:pt x="117" y="88"/>
                    <a:pt x="117" y="88"/>
                    <a:pt x="117" y="88"/>
                  </a:cubicBezTo>
                  <a:cubicBezTo>
                    <a:pt x="117" y="89"/>
                    <a:pt x="116" y="89"/>
                    <a:pt x="116" y="90"/>
                  </a:cubicBezTo>
                  <a:cubicBezTo>
                    <a:pt x="115" y="91"/>
                    <a:pt x="115" y="92"/>
                    <a:pt x="115" y="93"/>
                  </a:cubicBezTo>
                  <a:cubicBezTo>
                    <a:pt x="116" y="94"/>
                    <a:pt x="116" y="95"/>
                    <a:pt x="117" y="96"/>
                  </a:cubicBezTo>
                  <a:cubicBezTo>
                    <a:pt x="119" y="97"/>
                    <a:pt x="119" y="97"/>
                    <a:pt x="119" y="97"/>
                  </a:cubicBezTo>
                  <a:cubicBezTo>
                    <a:pt x="121" y="93"/>
                    <a:pt x="121" y="93"/>
                    <a:pt x="121" y="93"/>
                  </a:cubicBezTo>
                  <a:cubicBezTo>
                    <a:pt x="118" y="90"/>
                    <a:pt x="118" y="90"/>
                    <a:pt x="118" y="90"/>
                  </a:cubicBezTo>
                  <a:cubicBezTo>
                    <a:pt x="107" y="101"/>
                    <a:pt x="107" y="101"/>
                    <a:pt x="107" y="101"/>
                  </a:cubicBezTo>
                  <a:cubicBezTo>
                    <a:pt x="106" y="102"/>
                    <a:pt x="106" y="103"/>
                    <a:pt x="106" y="105"/>
                  </a:cubicBezTo>
                  <a:cubicBezTo>
                    <a:pt x="106" y="106"/>
                    <a:pt x="107" y="107"/>
                    <a:pt x="108" y="108"/>
                  </a:cubicBezTo>
                  <a:cubicBezTo>
                    <a:pt x="112" y="110"/>
                    <a:pt x="112" y="110"/>
                    <a:pt x="112" y="110"/>
                  </a:cubicBezTo>
                  <a:cubicBezTo>
                    <a:pt x="114" y="106"/>
                    <a:pt x="114" y="106"/>
                    <a:pt x="114" y="106"/>
                  </a:cubicBezTo>
                  <a:cubicBezTo>
                    <a:pt x="112" y="102"/>
                    <a:pt x="112" y="102"/>
                    <a:pt x="112" y="102"/>
                  </a:cubicBezTo>
                  <a:cubicBezTo>
                    <a:pt x="96" y="108"/>
                    <a:pt x="96" y="108"/>
                    <a:pt x="96" y="108"/>
                  </a:cubicBezTo>
                  <a:cubicBezTo>
                    <a:pt x="95" y="108"/>
                    <a:pt x="94" y="110"/>
                    <a:pt x="93" y="111"/>
                  </a:cubicBezTo>
                  <a:cubicBezTo>
                    <a:pt x="93" y="113"/>
                    <a:pt x="94" y="115"/>
                    <a:pt x="95" y="116"/>
                  </a:cubicBezTo>
                  <a:cubicBezTo>
                    <a:pt x="96" y="116"/>
                    <a:pt x="96" y="116"/>
                    <a:pt x="96" y="116"/>
                  </a:cubicBezTo>
                  <a:cubicBezTo>
                    <a:pt x="98" y="112"/>
                    <a:pt x="98" y="112"/>
                    <a:pt x="98" y="112"/>
                  </a:cubicBezTo>
                  <a:cubicBezTo>
                    <a:pt x="95" y="110"/>
                    <a:pt x="95" y="110"/>
                    <a:pt x="95" y="110"/>
                  </a:cubicBezTo>
                  <a:cubicBezTo>
                    <a:pt x="88" y="121"/>
                    <a:pt x="88" y="121"/>
                    <a:pt x="88" y="121"/>
                  </a:cubicBezTo>
                  <a:cubicBezTo>
                    <a:pt x="87" y="123"/>
                    <a:pt x="88" y="125"/>
                    <a:pt x="90" y="127"/>
                  </a:cubicBezTo>
                  <a:cubicBezTo>
                    <a:pt x="91" y="128"/>
                    <a:pt x="91" y="128"/>
                    <a:pt x="91" y="128"/>
                  </a:cubicBezTo>
                  <a:cubicBezTo>
                    <a:pt x="93" y="124"/>
                    <a:pt x="93" y="124"/>
                    <a:pt x="93" y="124"/>
                  </a:cubicBezTo>
                  <a:cubicBezTo>
                    <a:pt x="90" y="121"/>
                    <a:pt x="90" y="121"/>
                    <a:pt x="90" y="121"/>
                  </a:cubicBezTo>
                  <a:cubicBezTo>
                    <a:pt x="78" y="133"/>
                    <a:pt x="78" y="133"/>
                    <a:pt x="78" y="133"/>
                  </a:cubicBezTo>
                  <a:cubicBezTo>
                    <a:pt x="77" y="134"/>
                    <a:pt x="77" y="135"/>
                    <a:pt x="77" y="137"/>
                  </a:cubicBezTo>
                  <a:cubicBezTo>
                    <a:pt x="77" y="138"/>
                    <a:pt x="78" y="139"/>
                    <a:pt x="79" y="140"/>
                  </a:cubicBezTo>
                  <a:cubicBezTo>
                    <a:pt x="81" y="141"/>
                    <a:pt x="81" y="141"/>
                    <a:pt x="81" y="141"/>
                  </a:cubicBezTo>
                  <a:cubicBezTo>
                    <a:pt x="83" y="137"/>
                    <a:pt x="83" y="137"/>
                    <a:pt x="83" y="137"/>
                  </a:cubicBezTo>
                  <a:cubicBezTo>
                    <a:pt x="80" y="134"/>
                    <a:pt x="80" y="134"/>
                    <a:pt x="80" y="134"/>
                  </a:cubicBezTo>
                  <a:cubicBezTo>
                    <a:pt x="68" y="146"/>
                    <a:pt x="68" y="146"/>
                    <a:pt x="68" y="146"/>
                  </a:cubicBezTo>
                  <a:cubicBezTo>
                    <a:pt x="67" y="147"/>
                    <a:pt x="66" y="148"/>
                    <a:pt x="66" y="150"/>
                  </a:cubicBezTo>
                  <a:cubicBezTo>
                    <a:pt x="67" y="151"/>
                    <a:pt x="67" y="152"/>
                    <a:pt x="68" y="153"/>
                  </a:cubicBezTo>
                  <a:cubicBezTo>
                    <a:pt x="71" y="154"/>
                    <a:pt x="71" y="154"/>
                    <a:pt x="71" y="154"/>
                  </a:cubicBezTo>
                  <a:cubicBezTo>
                    <a:pt x="73" y="151"/>
                    <a:pt x="73" y="151"/>
                    <a:pt x="73" y="151"/>
                  </a:cubicBezTo>
                  <a:cubicBezTo>
                    <a:pt x="70" y="148"/>
                    <a:pt x="70" y="148"/>
                    <a:pt x="70" y="148"/>
                  </a:cubicBezTo>
                  <a:cubicBezTo>
                    <a:pt x="61" y="158"/>
                    <a:pt x="61" y="158"/>
                    <a:pt x="61" y="158"/>
                  </a:cubicBezTo>
                  <a:cubicBezTo>
                    <a:pt x="60" y="159"/>
                    <a:pt x="60" y="161"/>
                    <a:pt x="60" y="162"/>
                  </a:cubicBezTo>
                  <a:cubicBezTo>
                    <a:pt x="60" y="163"/>
                    <a:pt x="61" y="164"/>
                    <a:pt x="62" y="165"/>
                  </a:cubicBezTo>
                  <a:cubicBezTo>
                    <a:pt x="62" y="165"/>
                    <a:pt x="62" y="165"/>
                    <a:pt x="62" y="165"/>
                  </a:cubicBezTo>
                  <a:cubicBezTo>
                    <a:pt x="65" y="161"/>
                    <a:pt x="65" y="161"/>
                    <a:pt x="65" y="161"/>
                  </a:cubicBezTo>
                  <a:cubicBezTo>
                    <a:pt x="62" y="158"/>
                    <a:pt x="62" y="158"/>
                    <a:pt x="62" y="158"/>
                  </a:cubicBezTo>
                  <a:cubicBezTo>
                    <a:pt x="51" y="167"/>
                    <a:pt x="51" y="167"/>
                    <a:pt x="51" y="167"/>
                  </a:cubicBezTo>
                  <a:cubicBezTo>
                    <a:pt x="50" y="168"/>
                    <a:pt x="49" y="170"/>
                    <a:pt x="50" y="171"/>
                  </a:cubicBezTo>
                  <a:cubicBezTo>
                    <a:pt x="50" y="172"/>
                    <a:pt x="50" y="174"/>
                    <a:pt x="52" y="174"/>
                  </a:cubicBezTo>
                  <a:cubicBezTo>
                    <a:pt x="54" y="176"/>
                    <a:pt x="54" y="176"/>
                    <a:pt x="54" y="176"/>
                  </a:cubicBezTo>
                  <a:cubicBezTo>
                    <a:pt x="49" y="179"/>
                    <a:pt x="49" y="179"/>
                    <a:pt x="49" y="179"/>
                  </a:cubicBezTo>
                  <a:cubicBezTo>
                    <a:pt x="48" y="180"/>
                    <a:pt x="47" y="181"/>
                    <a:pt x="47" y="183"/>
                  </a:cubicBezTo>
                  <a:cubicBezTo>
                    <a:pt x="47" y="184"/>
                    <a:pt x="48" y="185"/>
                    <a:pt x="49" y="186"/>
                  </a:cubicBezTo>
                  <a:cubicBezTo>
                    <a:pt x="50" y="187"/>
                    <a:pt x="50" y="187"/>
                    <a:pt x="50" y="187"/>
                  </a:cubicBezTo>
                  <a:cubicBezTo>
                    <a:pt x="53" y="183"/>
                    <a:pt x="53" y="183"/>
                    <a:pt x="53" y="183"/>
                  </a:cubicBezTo>
                  <a:cubicBezTo>
                    <a:pt x="50" y="180"/>
                    <a:pt x="50" y="180"/>
                    <a:pt x="50" y="180"/>
                  </a:cubicBezTo>
                  <a:cubicBezTo>
                    <a:pt x="40" y="189"/>
                    <a:pt x="40" y="189"/>
                    <a:pt x="40" y="189"/>
                  </a:cubicBezTo>
                  <a:cubicBezTo>
                    <a:pt x="39" y="190"/>
                    <a:pt x="39" y="191"/>
                    <a:pt x="39" y="192"/>
                  </a:cubicBezTo>
                  <a:cubicBezTo>
                    <a:pt x="39" y="194"/>
                    <a:pt x="40" y="195"/>
                    <a:pt x="41" y="196"/>
                  </a:cubicBezTo>
                  <a:cubicBezTo>
                    <a:pt x="43" y="197"/>
                    <a:pt x="43" y="197"/>
                    <a:pt x="43" y="197"/>
                  </a:cubicBezTo>
                  <a:cubicBezTo>
                    <a:pt x="35" y="206"/>
                    <a:pt x="35" y="206"/>
                    <a:pt x="35" y="206"/>
                  </a:cubicBezTo>
                  <a:cubicBezTo>
                    <a:pt x="34" y="207"/>
                    <a:pt x="34" y="209"/>
                    <a:pt x="34" y="210"/>
                  </a:cubicBezTo>
                  <a:cubicBezTo>
                    <a:pt x="34" y="211"/>
                    <a:pt x="35" y="212"/>
                    <a:pt x="36" y="213"/>
                  </a:cubicBezTo>
                  <a:cubicBezTo>
                    <a:pt x="39" y="214"/>
                    <a:pt x="39" y="214"/>
                    <a:pt x="39" y="214"/>
                  </a:cubicBezTo>
                  <a:cubicBezTo>
                    <a:pt x="41" y="211"/>
                    <a:pt x="41" y="211"/>
                    <a:pt x="41" y="211"/>
                  </a:cubicBezTo>
                  <a:cubicBezTo>
                    <a:pt x="37" y="209"/>
                    <a:pt x="37" y="209"/>
                    <a:pt x="37" y="209"/>
                  </a:cubicBezTo>
                  <a:cubicBezTo>
                    <a:pt x="28" y="225"/>
                    <a:pt x="28" y="225"/>
                    <a:pt x="28" y="225"/>
                  </a:cubicBezTo>
                  <a:cubicBezTo>
                    <a:pt x="27" y="227"/>
                    <a:pt x="27" y="229"/>
                    <a:pt x="29" y="231"/>
                  </a:cubicBezTo>
                  <a:cubicBezTo>
                    <a:pt x="29" y="231"/>
                    <a:pt x="29" y="231"/>
                    <a:pt x="29" y="231"/>
                  </a:cubicBezTo>
                  <a:cubicBezTo>
                    <a:pt x="32" y="227"/>
                    <a:pt x="32" y="227"/>
                    <a:pt x="32" y="227"/>
                  </a:cubicBezTo>
                  <a:cubicBezTo>
                    <a:pt x="28" y="225"/>
                    <a:pt x="28" y="225"/>
                    <a:pt x="28" y="225"/>
                  </a:cubicBezTo>
                  <a:cubicBezTo>
                    <a:pt x="21" y="236"/>
                    <a:pt x="21" y="236"/>
                    <a:pt x="21" y="236"/>
                  </a:cubicBezTo>
                  <a:cubicBezTo>
                    <a:pt x="20" y="238"/>
                    <a:pt x="21" y="240"/>
                    <a:pt x="23" y="242"/>
                  </a:cubicBezTo>
                  <a:cubicBezTo>
                    <a:pt x="24" y="242"/>
                    <a:pt x="24" y="242"/>
                    <a:pt x="24" y="242"/>
                  </a:cubicBezTo>
                  <a:cubicBezTo>
                    <a:pt x="19" y="252"/>
                    <a:pt x="19" y="252"/>
                    <a:pt x="19" y="252"/>
                  </a:cubicBezTo>
                  <a:cubicBezTo>
                    <a:pt x="18" y="254"/>
                    <a:pt x="19" y="256"/>
                    <a:pt x="21" y="258"/>
                  </a:cubicBezTo>
                  <a:cubicBezTo>
                    <a:pt x="22" y="259"/>
                    <a:pt x="22" y="259"/>
                    <a:pt x="22" y="259"/>
                  </a:cubicBezTo>
                  <a:cubicBezTo>
                    <a:pt x="25" y="255"/>
                    <a:pt x="25" y="255"/>
                    <a:pt x="25" y="255"/>
                  </a:cubicBezTo>
                  <a:cubicBezTo>
                    <a:pt x="20" y="254"/>
                    <a:pt x="20" y="254"/>
                    <a:pt x="20" y="254"/>
                  </a:cubicBezTo>
                  <a:cubicBezTo>
                    <a:pt x="20" y="254"/>
                    <a:pt x="20" y="258"/>
                    <a:pt x="19" y="262"/>
                  </a:cubicBezTo>
                  <a:cubicBezTo>
                    <a:pt x="19" y="264"/>
                    <a:pt x="18" y="267"/>
                    <a:pt x="18" y="268"/>
                  </a:cubicBezTo>
                  <a:cubicBezTo>
                    <a:pt x="18" y="269"/>
                    <a:pt x="18" y="269"/>
                    <a:pt x="18" y="270"/>
                  </a:cubicBezTo>
                  <a:cubicBezTo>
                    <a:pt x="18" y="270"/>
                    <a:pt x="18" y="270"/>
                    <a:pt x="18" y="270"/>
                  </a:cubicBezTo>
                  <a:cubicBezTo>
                    <a:pt x="18" y="270"/>
                    <a:pt x="18" y="270"/>
                    <a:pt x="18" y="270"/>
                  </a:cubicBezTo>
                  <a:cubicBezTo>
                    <a:pt x="20" y="271"/>
                    <a:pt x="20" y="271"/>
                    <a:pt x="20" y="271"/>
                  </a:cubicBezTo>
                  <a:cubicBezTo>
                    <a:pt x="18" y="270"/>
                    <a:pt x="18" y="270"/>
                    <a:pt x="18" y="270"/>
                  </a:cubicBezTo>
                  <a:cubicBezTo>
                    <a:pt x="18" y="270"/>
                    <a:pt x="18" y="270"/>
                    <a:pt x="18" y="270"/>
                  </a:cubicBezTo>
                  <a:cubicBezTo>
                    <a:pt x="20" y="271"/>
                    <a:pt x="20" y="271"/>
                    <a:pt x="20" y="271"/>
                  </a:cubicBezTo>
                  <a:cubicBezTo>
                    <a:pt x="18" y="270"/>
                    <a:pt x="18" y="270"/>
                    <a:pt x="18" y="270"/>
                  </a:cubicBezTo>
                  <a:cubicBezTo>
                    <a:pt x="22" y="271"/>
                    <a:pt x="22" y="271"/>
                    <a:pt x="22" y="271"/>
                  </a:cubicBezTo>
                  <a:cubicBezTo>
                    <a:pt x="18" y="269"/>
                    <a:pt x="18" y="269"/>
                    <a:pt x="18" y="269"/>
                  </a:cubicBezTo>
                  <a:cubicBezTo>
                    <a:pt x="18" y="270"/>
                    <a:pt x="18" y="270"/>
                    <a:pt x="18" y="270"/>
                  </a:cubicBezTo>
                  <a:cubicBezTo>
                    <a:pt x="22" y="271"/>
                    <a:pt x="22" y="271"/>
                    <a:pt x="22" y="271"/>
                  </a:cubicBezTo>
                  <a:cubicBezTo>
                    <a:pt x="18" y="269"/>
                    <a:pt x="18" y="269"/>
                    <a:pt x="18" y="269"/>
                  </a:cubicBezTo>
                  <a:cubicBezTo>
                    <a:pt x="17" y="271"/>
                    <a:pt x="18" y="274"/>
                    <a:pt x="20" y="275"/>
                  </a:cubicBezTo>
                  <a:cubicBezTo>
                    <a:pt x="21" y="276"/>
                    <a:pt x="21" y="276"/>
                    <a:pt x="21" y="276"/>
                  </a:cubicBezTo>
                  <a:cubicBezTo>
                    <a:pt x="24" y="272"/>
                    <a:pt x="24" y="272"/>
                    <a:pt x="24" y="272"/>
                  </a:cubicBezTo>
                  <a:cubicBezTo>
                    <a:pt x="20" y="270"/>
                    <a:pt x="20" y="270"/>
                    <a:pt x="20" y="270"/>
                  </a:cubicBezTo>
                  <a:cubicBezTo>
                    <a:pt x="12" y="279"/>
                    <a:pt x="12" y="279"/>
                    <a:pt x="12" y="279"/>
                  </a:cubicBezTo>
                  <a:cubicBezTo>
                    <a:pt x="12" y="280"/>
                    <a:pt x="11" y="281"/>
                    <a:pt x="11" y="283"/>
                  </a:cubicBezTo>
                  <a:cubicBezTo>
                    <a:pt x="12" y="284"/>
                    <a:pt x="12" y="285"/>
                    <a:pt x="13" y="286"/>
                  </a:cubicBezTo>
                  <a:cubicBezTo>
                    <a:pt x="15" y="287"/>
                    <a:pt x="15" y="287"/>
                    <a:pt x="15" y="287"/>
                  </a:cubicBezTo>
                  <a:cubicBezTo>
                    <a:pt x="9" y="295"/>
                    <a:pt x="9" y="295"/>
                    <a:pt x="9" y="295"/>
                  </a:cubicBezTo>
                  <a:cubicBezTo>
                    <a:pt x="9" y="296"/>
                    <a:pt x="8" y="297"/>
                    <a:pt x="9" y="298"/>
                  </a:cubicBezTo>
                  <a:cubicBezTo>
                    <a:pt x="9" y="299"/>
                    <a:pt x="10" y="300"/>
                    <a:pt x="11" y="301"/>
                  </a:cubicBezTo>
                  <a:cubicBezTo>
                    <a:pt x="13" y="302"/>
                    <a:pt x="13" y="302"/>
                    <a:pt x="13" y="302"/>
                  </a:cubicBezTo>
                  <a:cubicBezTo>
                    <a:pt x="15" y="298"/>
                    <a:pt x="15" y="298"/>
                    <a:pt x="15" y="298"/>
                  </a:cubicBezTo>
                  <a:cubicBezTo>
                    <a:pt x="11" y="297"/>
                    <a:pt x="11" y="297"/>
                    <a:pt x="11" y="297"/>
                  </a:cubicBezTo>
                  <a:cubicBezTo>
                    <a:pt x="6" y="316"/>
                    <a:pt x="6" y="316"/>
                    <a:pt x="6" y="316"/>
                  </a:cubicBezTo>
                  <a:cubicBezTo>
                    <a:pt x="6" y="318"/>
                    <a:pt x="7" y="319"/>
                    <a:pt x="8" y="320"/>
                  </a:cubicBezTo>
                  <a:cubicBezTo>
                    <a:pt x="10" y="322"/>
                    <a:pt x="10" y="322"/>
                    <a:pt x="10" y="322"/>
                  </a:cubicBezTo>
                  <a:cubicBezTo>
                    <a:pt x="12" y="318"/>
                    <a:pt x="12" y="318"/>
                    <a:pt x="12" y="318"/>
                  </a:cubicBezTo>
                  <a:cubicBezTo>
                    <a:pt x="8" y="317"/>
                    <a:pt x="8" y="317"/>
                    <a:pt x="8" y="317"/>
                  </a:cubicBezTo>
                  <a:cubicBezTo>
                    <a:pt x="8" y="317"/>
                    <a:pt x="7" y="321"/>
                    <a:pt x="6" y="324"/>
                  </a:cubicBezTo>
                  <a:cubicBezTo>
                    <a:pt x="6" y="326"/>
                    <a:pt x="6" y="328"/>
                    <a:pt x="5" y="329"/>
                  </a:cubicBezTo>
                  <a:cubicBezTo>
                    <a:pt x="5" y="330"/>
                    <a:pt x="5" y="331"/>
                    <a:pt x="5" y="331"/>
                  </a:cubicBezTo>
                  <a:cubicBezTo>
                    <a:pt x="5" y="331"/>
                    <a:pt x="5" y="331"/>
                    <a:pt x="5" y="331"/>
                  </a:cubicBezTo>
                  <a:cubicBezTo>
                    <a:pt x="5" y="331"/>
                    <a:pt x="5" y="331"/>
                    <a:pt x="5" y="331"/>
                  </a:cubicBezTo>
                  <a:cubicBezTo>
                    <a:pt x="7" y="332"/>
                    <a:pt x="7" y="332"/>
                    <a:pt x="7" y="332"/>
                  </a:cubicBezTo>
                  <a:cubicBezTo>
                    <a:pt x="5" y="331"/>
                    <a:pt x="5" y="331"/>
                    <a:pt x="5" y="331"/>
                  </a:cubicBezTo>
                  <a:cubicBezTo>
                    <a:pt x="5" y="331"/>
                    <a:pt x="5" y="331"/>
                    <a:pt x="5" y="331"/>
                  </a:cubicBezTo>
                  <a:cubicBezTo>
                    <a:pt x="7" y="332"/>
                    <a:pt x="7" y="332"/>
                    <a:pt x="7" y="332"/>
                  </a:cubicBezTo>
                  <a:cubicBezTo>
                    <a:pt x="5" y="331"/>
                    <a:pt x="5" y="331"/>
                    <a:pt x="5" y="331"/>
                  </a:cubicBezTo>
                  <a:cubicBezTo>
                    <a:pt x="9" y="333"/>
                    <a:pt x="9" y="333"/>
                    <a:pt x="9" y="333"/>
                  </a:cubicBezTo>
                  <a:cubicBezTo>
                    <a:pt x="5" y="331"/>
                    <a:pt x="5" y="331"/>
                    <a:pt x="5" y="331"/>
                  </a:cubicBezTo>
                  <a:cubicBezTo>
                    <a:pt x="5" y="331"/>
                    <a:pt x="5" y="331"/>
                    <a:pt x="5" y="331"/>
                  </a:cubicBezTo>
                  <a:cubicBezTo>
                    <a:pt x="9" y="333"/>
                    <a:pt x="9" y="333"/>
                    <a:pt x="9" y="333"/>
                  </a:cubicBezTo>
                  <a:cubicBezTo>
                    <a:pt x="5" y="331"/>
                    <a:pt x="5" y="331"/>
                    <a:pt x="5" y="331"/>
                  </a:cubicBezTo>
                  <a:cubicBezTo>
                    <a:pt x="4" y="333"/>
                    <a:pt x="4" y="335"/>
                    <a:pt x="6" y="337"/>
                  </a:cubicBezTo>
                  <a:cubicBezTo>
                    <a:pt x="8" y="338"/>
                    <a:pt x="8" y="338"/>
                    <a:pt x="8" y="338"/>
                  </a:cubicBezTo>
                  <a:cubicBezTo>
                    <a:pt x="11" y="334"/>
                    <a:pt x="11" y="334"/>
                    <a:pt x="11" y="334"/>
                  </a:cubicBezTo>
                  <a:cubicBezTo>
                    <a:pt x="6" y="334"/>
                    <a:pt x="6" y="334"/>
                    <a:pt x="6" y="334"/>
                  </a:cubicBezTo>
                  <a:cubicBezTo>
                    <a:pt x="5" y="355"/>
                    <a:pt x="5" y="355"/>
                    <a:pt x="5" y="355"/>
                  </a:cubicBezTo>
                  <a:cubicBezTo>
                    <a:pt x="5" y="356"/>
                    <a:pt x="6" y="358"/>
                    <a:pt x="7" y="359"/>
                  </a:cubicBezTo>
                  <a:cubicBezTo>
                    <a:pt x="9" y="359"/>
                    <a:pt x="9" y="359"/>
                    <a:pt x="9" y="359"/>
                  </a:cubicBezTo>
                  <a:cubicBezTo>
                    <a:pt x="11" y="356"/>
                    <a:pt x="11" y="356"/>
                    <a:pt x="11" y="356"/>
                  </a:cubicBezTo>
                  <a:cubicBezTo>
                    <a:pt x="7" y="355"/>
                    <a:pt x="7" y="355"/>
                    <a:pt x="7" y="355"/>
                  </a:cubicBezTo>
                  <a:cubicBezTo>
                    <a:pt x="3" y="369"/>
                    <a:pt x="3" y="369"/>
                    <a:pt x="3" y="369"/>
                  </a:cubicBezTo>
                  <a:cubicBezTo>
                    <a:pt x="3" y="370"/>
                    <a:pt x="3" y="372"/>
                    <a:pt x="5" y="373"/>
                  </a:cubicBezTo>
                  <a:cubicBezTo>
                    <a:pt x="7" y="374"/>
                    <a:pt x="7" y="374"/>
                    <a:pt x="7" y="374"/>
                  </a:cubicBezTo>
                  <a:cubicBezTo>
                    <a:pt x="1" y="385"/>
                    <a:pt x="1" y="385"/>
                    <a:pt x="1" y="385"/>
                  </a:cubicBezTo>
                  <a:cubicBezTo>
                    <a:pt x="0" y="387"/>
                    <a:pt x="0" y="389"/>
                    <a:pt x="2" y="391"/>
                  </a:cubicBezTo>
                  <a:cubicBezTo>
                    <a:pt x="6" y="393"/>
                    <a:pt x="6" y="393"/>
                    <a:pt x="6" y="393"/>
                  </a:cubicBezTo>
                  <a:cubicBezTo>
                    <a:pt x="7" y="414"/>
                    <a:pt x="7" y="414"/>
                    <a:pt x="7" y="414"/>
                  </a:cubicBezTo>
                  <a:cubicBezTo>
                    <a:pt x="7" y="415"/>
                    <a:pt x="8" y="417"/>
                    <a:pt x="9" y="417"/>
                  </a:cubicBezTo>
                  <a:cubicBezTo>
                    <a:pt x="12" y="419"/>
                    <a:pt x="12" y="419"/>
                    <a:pt x="12" y="419"/>
                  </a:cubicBezTo>
                  <a:cubicBezTo>
                    <a:pt x="14" y="415"/>
                    <a:pt x="14" y="415"/>
                    <a:pt x="14" y="415"/>
                  </a:cubicBezTo>
                  <a:cubicBezTo>
                    <a:pt x="11" y="413"/>
                    <a:pt x="11" y="413"/>
                    <a:pt x="11" y="413"/>
                  </a:cubicBezTo>
                  <a:cubicBezTo>
                    <a:pt x="4" y="424"/>
                    <a:pt x="4" y="424"/>
                    <a:pt x="4" y="424"/>
                  </a:cubicBezTo>
                  <a:cubicBezTo>
                    <a:pt x="4" y="425"/>
                    <a:pt x="3" y="426"/>
                    <a:pt x="4" y="427"/>
                  </a:cubicBezTo>
                  <a:cubicBezTo>
                    <a:pt x="4" y="428"/>
                    <a:pt x="5" y="429"/>
                    <a:pt x="5" y="430"/>
                  </a:cubicBezTo>
                  <a:cubicBezTo>
                    <a:pt x="14" y="435"/>
                    <a:pt x="14" y="435"/>
                    <a:pt x="14" y="435"/>
                  </a:cubicBezTo>
                  <a:cubicBezTo>
                    <a:pt x="16" y="431"/>
                    <a:pt x="16" y="431"/>
                    <a:pt x="16" y="431"/>
                  </a:cubicBezTo>
                  <a:cubicBezTo>
                    <a:pt x="12" y="429"/>
                    <a:pt x="12" y="429"/>
                    <a:pt x="12" y="429"/>
                  </a:cubicBezTo>
                  <a:cubicBezTo>
                    <a:pt x="12" y="429"/>
                    <a:pt x="12" y="429"/>
                    <a:pt x="12" y="429"/>
                  </a:cubicBezTo>
                  <a:cubicBezTo>
                    <a:pt x="12" y="430"/>
                    <a:pt x="12" y="430"/>
                    <a:pt x="12" y="430"/>
                  </a:cubicBezTo>
                  <a:cubicBezTo>
                    <a:pt x="11" y="431"/>
                    <a:pt x="11" y="432"/>
                    <a:pt x="10" y="434"/>
                  </a:cubicBezTo>
                  <a:cubicBezTo>
                    <a:pt x="10" y="436"/>
                    <a:pt x="9" y="440"/>
                    <a:pt x="8" y="442"/>
                  </a:cubicBezTo>
                  <a:cubicBezTo>
                    <a:pt x="8" y="444"/>
                    <a:pt x="7" y="445"/>
                    <a:pt x="7" y="446"/>
                  </a:cubicBezTo>
                  <a:cubicBezTo>
                    <a:pt x="7" y="446"/>
                    <a:pt x="7" y="446"/>
                    <a:pt x="7" y="447"/>
                  </a:cubicBezTo>
                  <a:cubicBezTo>
                    <a:pt x="7" y="447"/>
                    <a:pt x="7" y="447"/>
                    <a:pt x="7" y="447"/>
                  </a:cubicBezTo>
                  <a:cubicBezTo>
                    <a:pt x="9" y="448"/>
                    <a:pt x="9" y="448"/>
                    <a:pt x="9" y="448"/>
                  </a:cubicBezTo>
                  <a:cubicBezTo>
                    <a:pt x="7" y="447"/>
                    <a:pt x="7" y="447"/>
                    <a:pt x="7" y="447"/>
                  </a:cubicBezTo>
                  <a:cubicBezTo>
                    <a:pt x="7" y="447"/>
                    <a:pt x="7" y="447"/>
                    <a:pt x="7" y="447"/>
                  </a:cubicBezTo>
                  <a:cubicBezTo>
                    <a:pt x="9" y="448"/>
                    <a:pt x="9" y="448"/>
                    <a:pt x="9" y="448"/>
                  </a:cubicBezTo>
                  <a:cubicBezTo>
                    <a:pt x="7" y="447"/>
                    <a:pt x="7" y="447"/>
                    <a:pt x="7" y="447"/>
                  </a:cubicBezTo>
                  <a:cubicBezTo>
                    <a:pt x="10" y="448"/>
                    <a:pt x="10" y="448"/>
                    <a:pt x="10" y="448"/>
                  </a:cubicBezTo>
                  <a:cubicBezTo>
                    <a:pt x="7" y="447"/>
                    <a:pt x="7" y="447"/>
                    <a:pt x="7" y="447"/>
                  </a:cubicBezTo>
                  <a:cubicBezTo>
                    <a:pt x="7" y="447"/>
                    <a:pt x="7" y="447"/>
                    <a:pt x="7" y="447"/>
                  </a:cubicBezTo>
                  <a:cubicBezTo>
                    <a:pt x="10" y="448"/>
                    <a:pt x="10" y="448"/>
                    <a:pt x="10" y="448"/>
                  </a:cubicBezTo>
                  <a:cubicBezTo>
                    <a:pt x="7" y="447"/>
                    <a:pt x="7" y="447"/>
                    <a:pt x="7" y="447"/>
                  </a:cubicBezTo>
                  <a:cubicBezTo>
                    <a:pt x="11" y="448"/>
                    <a:pt x="11" y="448"/>
                    <a:pt x="11" y="448"/>
                  </a:cubicBezTo>
                  <a:cubicBezTo>
                    <a:pt x="7" y="446"/>
                    <a:pt x="7" y="446"/>
                    <a:pt x="7" y="446"/>
                  </a:cubicBezTo>
                  <a:cubicBezTo>
                    <a:pt x="7" y="447"/>
                    <a:pt x="7" y="447"/>
                    <a:pt x="7" y="447"/>
                  </a:cubicBezTo>
                  <a:cubicBezTo>
                    <a:pt x="11" y="448"/>
                    <a:pt x="11" y="448"/>
                    <a:pt x="11" y="448"/>
                  </a:cubicBezTo>
                  <a:cubicBezTo>
                    <a:pt x="7" y="446"/>
                    <a:pt x="7" y="446"/>
                    <a:pt x="7" y="446"/>
                  </a:cubicBezTo>
                  <a:cubicBezTo>
                    <a:pt x="6" y="448"/>
                    <a:pt x="6" y="451"/>
                    <a:pt x="8" y="452"/>
                  </a:cubicBezTo>
                  <a:cubicBezTo>
                    <a:pt x="13" y="455"/>
                    <a:pt x="13" y="455"/>
                    <a:pt x="13" y="455"/>
                  </a:cubicBezTo>
                  <a:cubicBezTo>
                    <a:pt x="13" y="469"/>
                    <a:pt x="13" y="469"/>
                    <a:pt x="13" y="469"/>
                  </a:cubicBezTo>
                  <a:cubicBezTo>
                    <a:pt x="13" y="470"/>
                    <a:pt x="14" y="471"/>
                    <a:pt x="15" y="472"/>
                  </a:cubicBezTo>
                  <a:cubicBezTo>
                    <a:pt x="17" y="473"/>
                    <a:pt x="17" y="473"/>
                    <a:pt x="17" y="473"/>
                  </a:cubicBezTo>
                  <a:cubicBezTo>
                    <a:pt x="20" y="470"/>
                    <a:pt x="20" y="470"/>
                    <a:pt x="20" y="470"/>
                  </a:cubicBezTo>
                  <a:cubicBezTo>
                    <a:pt x="16" y="468"/>
                    <a:pt x="16" y="468"/>
                    <a:pt x="16" y="468"/>
                  </a:cubicBezTo>
                  <a:cubicBezTo>
                    <a:pt x="16" y="468"/>
                    <a:pt x="16" y="468"/>
                    <a:pt x="16" y="469"/>
                  </a:cubicBezTo>
                  <a:cubicBezTo>
                    <a:pt x="15" y="469"/>
                    <a:pt x="15" y="469"/>
                    <a:pt x="15" y="469"/>
                  </a:cubicBezTo>
                  <a:cubicBezTo>
                    <a:pt x="15" y="470"/>
                    <a:pt x="15" y="470"/>
                    <a:pt x="15" y="470"/>
                  </a:cubicBezTo>
                  <a:cubicBezTo>
                    <a:pt x="15" y="471"/>
                    <a:pt x="15" y="473"/>
                    <a:pt x="16" y="476"/>
                  </a:cubicBezTo>
                  <a:cubicBezTo>
                    <a:pt x="16" y="482"/>
                    <a:pt x="17" y="493"/>
                    <a:pt x="17" y="493"/>
                  </a:cubicBezTo>
                  <a:cubicBezTo>
                    <a:pt x="17" y="495"/>
                    <a:pt x="18" y="496"/>
                    <a:pt x="19" y="497"/>
                  </a:cubicBezTo>
                  <a:cubicBezTo>
                    <a:pt x="21" y="498"/>
                    <a:pt x="21" y="498"/>
                    <a:pt x="21" y="498"/>
                  </a:cubicBezTo>
                  <a:cubicBezTo>
                    <a:pt x="23" y="494"/>
                    <a:pt x="23" y="494"/>
                    <a:pt x="23" y="494"/>
                  </a:cubicBezTo>
                  <a:cubicBezTo>
                    <a:pt x="19" y="496"/>
                    <a:pt x="19" y="496"/>
                    <a:pt x="19" y="496"/>
                  </a:cubicBezTo>
                  <a:cubicBezTo>
                    <a:pt x="19" y="496"/>
                    <a:pt x="20" y="497"/>
                    <a:pt x="20" y="499"/>
                  </a:cubicBezTo>
                  <a:cubicBezTo>
                    <a:pt x="22" y="502"/>
                    <a:pt x="23" y="507"/>
                    <a:pt x="25" y="512"/>
                  </a:cubicBezTo>
                  <a:cubicBezTo>
                    <a:pt x="26" y="514"/>
                    <a:pt x="26" y="516"/>
                    <a:pt x="27" y="517"/>
                  </a:cubicBezTo>
                  <a:cubicBezTo>
                    <a:pt x="27" y="518"/>
                    <a:pt x="27" y="518"/>
                    <a:pt x="27" y="519"/>
                  </a:cubicBezTo>
                  <a:cubicBezTo>
                    <a:pt x="27" y="519"/>
                    <a:pt x="27" y="519"/>
                    <a:pt x="27" y="519"/>
                  </a:cubicBezTo>
                  <a:cubicBezTo>
                    <a:pt x="27" y="519"/>
                    <a:pt x="27" y="519"/>
                    <a:pt x="27" y="519"/>
                  </a:cubicBezTo>
                  <a:cubicBezTo>
                    <a:pt x="30" y="519"/>
                    <a:pt x="30" y="519"/>
                    <a:pt x="30" y="519"/>
                  </a:cubicBezTo>
                  <a:cubicBezTo>
                    <a:pt x="27" y="519"/>
                    <a:pt x="27" y="519"/>
                    <a:pt x="27" y="519"/>
                  </a:cubicBezTo>
                  <a:cubicBezTo>
                    <a:pt x="27" y="519"/>
                    <a:pt x="27" y="519"/>
                    <a:pt x="27" y="519"/>
                  </a:cubicBezTo>
                  <a:cubicBezTo>
                    <a:pt x="30" y="519"/>
                    <a:pt x="30" y="519"/>
                    <a:pt x="30" y="519"/>
                  </a:cubicBezTo>
                  <a:cubicBezTo>
                    <a:pt x="27" y="519"/>
                    <a:pt x="27" y="519"/>
                    <a:pt x="27" y="519"/>
                  </a:cubicBezTo>
                  <a:cubicBezTo>
                    <a:pt x="31" y="519"/>
                    <a:pt x="31" y="519"/>
                    <a:pt x="31" y="519"/>
                  </a:cubicBezTo>
                  <a:cubicBezTo>
                    <a:pt x="27" y="518"/>
                    <a:pt x="27" y="518"/>
                    <a:pt x="27" y="518"/>
                  </a:cubicBezTo>
                  <a:cubicBezTo>
                    <a:pt x="27" y="519"/>
                    <a:pt x="27" y="519"/>
                    <a:pt x="27" y="519"/>
                  </a:cubicBezTo>
                  <a:cubicBezTo>
                    <a:pt x="31" y="519"/>
                    <a:pt x="31" y="519"/>
                    <a:pt x="31" y="519"/>
                  </a:cubicBezTo>
                  <a:cubicBezTo>
                    <a:pt x="27" y="518"/>
                    <a:pt x="27" y="518"/>
                    <a:pt x="27" y="518"/>
                  </a:cubicBezTo>
                  <a:cubicBezTo>
                    <a:pt x="32" y="519"/>
                    <a:pt x="32" y="519"/>
                    <a:pt x="32" y="519"/>
                  </a:cubicBezTo>
                  <a:cubicBezTo>
                    <a:pt x="28" y="516"/>
                    <a:pt x="28" y="516"/>
                    <a:pt x="28" y="516"/>
                  </a:cubicBezTo>
                  <a:cubicBezTo>
                    <a:pt x="28" y="517"/>
                    <a:pt x="28" y="518"/>
                    <a:pt x="27" y="518"/>
                  </a:cubicBezTo>
                  <a:cubicBezTo>
                    <a:pt x="32" y="519"/>
                    <a:pt x="32" y="519"/>
                    <a:pt x="32" y="519"/>
                  </a:cubicBezTo>
                  <a:cubicBezTo>
                    <a:pt x="28" y="516"/>
                    <a:pt x="28" y="516"/>
                    <a:pt x="28" y="516"/>
                  </a:cubicBezTo>
                  <a:cubicBezTo>
                    <a:pt x="27" y="518"/>
                    <a:pt x="27" y="521"/>
                    <a:pt x="29" y="522"/>
                  </a:cubicBezTo>
                  <a:cubicBezTo>
                    <a:pt x="32" y="524"/>
                    <a:pt x="32" y="524"/>
                    <a:pt x="32" y="524"/>
                  </a:cubicBezTo>
                  <a:cubicBezTo>
                    <a:pt x="38" y="545"/>
                    <a:pt x="38" y="545"/>
                    <a:pt x="38" y="545"/>
                  </a:cubicBezTo>
                  <a:cubicBezTo>
                    <a:pt x="39" y="546"/>
                    <a:pt x="39" y="547"/>
                    <a:pt x="40" y="547"/>
                  </a:cubicBezTo>
                  <a:cubicBezTo>
                    <a:pt x="43" y="549"/>
                    <a:pt x="43" y="549"/>
                    <a:pt x="43" y="549"/>
                  </a:cubicBezTo>
                  <a:cubicBezTo>
                    <a:pt x="45" y="545"/>
                    <a:pt x="45" y="545"/>
                    <a:pt x="45" y="545"/>
                  </a:cubicBezTo>
                  <a:cubicBezTo>
                    <a:pt x="42" y="543"/>
                    <a:pt x="42" y="543"/>
                    <a:pt x="42" y="543"/>
                  </a:cubicBezTo>
                  <a:cubicBezTo>
                    <a:pt x="41" y="543"/>
                    <a:pt x="41" y="544"/>
                    <a:pt x="41" y="544"/>
                  </a:cubicBezTo>
                  <a:cubicBezTo>
                    <a:pt x="41" y="545"/>
                    <a:pt x="41" y="545"/>
                    <a:pt x="41" y="545"/>
                  </a:cubicBezTo>
                  <a:cubicBezTo>
                    <a:pt x="41" y="546"/>
                    <a:pt x="41" y="546"/>
                    <a:pt x="41" y="546"/>
                  </a:cubicBezTo>
                  <a:cubicBezTo>
                    <a:pt x="41" y="547"/>
                    <a:pt x="41" y="547"/>
                    <a:pt x="42" y="548"/>
                  </a:cubicBezTo>
                  <a:cubicBezTo>
                    <a:pt x="42" y="549"/>
                    <a:pt x="43" y="551"/>
                    <a:pt x="44" y="554"/>
                  </a:cubicBezTo>
                  <a:cubicBezTo>
                    <a:pt x="46" y="557"/>
                    <a:pt x="49" y="562"/>
                    <a:pt x="51" y="566"/>
                  </a:cubicBezTo>
                  <a:cubicBezTo>
                    <a:pt x="52" y="568"/>
                    <a:pt x="53" y="570"/>
                    <a:pt x="53" y="572"/>
                  </a:cubicBezTo>
                  <a:cubicBezTo>
                    <a:pt x="54" y="572"/>
                    <a:pt x="54" y="573"/>
                    <a:pt x="54" y="573"/>
                  </a:cubicBezTo>
                  <a:cubicBezTo>
                    <a:pt x="54" y="573"/>
                    <a:pt x="54" y="573"/>
                    <a:pt x="54" y="573"/>
                  </a:cubicBezTo>
                  <a:cubicBezTo>
                    <a:pt x="56" y="573"/>
                    <a:pt x="56" y="573"/>
                    <a:pt x="56" y="573"/>
                  </a:cubicBezTo>
                  <a:cubicBezTo>
                    <a:pt x="54" y="573"/>
                    <a:pt x="54" y="573"/>
                    <a:pt x="54" y="573"/>
                  </a:cubicBezTo>
                  <a:cubicBezTo>
                    <a:pt x="54" y="573"/>
                    <a:pt x="54" y="573"/>
                    <a:pt x="54" y="573"/>
                  </a:cubicBezTo>
                  <a:cubicBezTo>
                    <a:pt x="56" y="573"/>
                    <a:pt x="56" y="573"/>
                    <a:pt x="56" y="573"/>
                  </a:cubicBezTo>
                  <a:cubicBezTo>
                    <a:pt x="54" y="573"/>
                    <a:pt x="54" y="573"/>
                    <a:pt x="54" y="573"/>
                  </a:cubicBezTo>
                  <a:cubicBezTo>
                    <a:pt x="58" y="572"/>
                    <a:pt x="58" y="572"/>
                    <a:pt x="58" y="572"/>
                  </a:cubicBezTo>
                  <a:cubicBezTo>
                    <a:pt x="54" y="573"/>
                    <a:pt x="54" y="573"/>
                    <a:pt x="54" y="573"/>
                  </a:cubicBezTo>
                  <a:cubicBezTo>
                    <a:pt x="54" y="573"/>
                    <a:pt x="54" y="573"/>
                    <a:pt x="54" y="573"/>
                  </a:cubicBezTo>
                  <a:cubicBezTo>
                    <a:pt x="58" y="572"/>
                    <a:pt x="58" y="572"/>
                    <a:pt x="58" y="572"/>
                  </a:cubicBezTo>
                  <a:cubicBezTo>
                    <a:pt x="54" y="573"/>
                    <a:pt x="54" y="573"/>
                    <a:pt x="54" y="573"/>
                  </a:cubicBezTo>
                  <a:cubicBezTo>
                    <a:pt x="58" y="572"/>
                    <a:pt x="58" y="572"/>
                    <a:pt x="58" y="572"/>
                  </a:cubicBezTo>
                  <a:cubicBezTo>
                    <a:pt x="54" y="572"/>
                    <a:pt x="54" y="572"/>
                    <a:pt x="54" y="572"/>
                  </a:cubicBezTo>
                  <a:cubicBezTo>
                    <a:pt x="54" y="573"/>
                    <a:pt x="54" y="573"/>
                    <a:pt x="54" y="573"/>
                  </a:cubicBezTo>
                  <a:cubicBezTo>
                    <a:pt x="58" y="572"/>
                    <a:pt x="58" y="572"/>
                    <a:pt x="58" y="572"/>
                  </a:cubicBezTo>
                  <a:cubicBezTo>
                    <a:pt x="54" y="572"/>
                    <a:pt x="54" y="572"/>
                    <a:pt x="54" y="572"/>
                  </a:cubicBezTo>
                  <a:cubicBezTo>
                    <a:pt x="58" y="572"/>
                    <a:pt x="58" y="572"/>
                    <a:pt x="58" y="572"/>
                  </a:cubicBezTo>
                  <a:cubicBezTo>
                    <a:pt x="54" y="571"/>
                    <a:pt x="54" y="571"/>
                    <a:pt x="54" y="571"/>
                  </a:cubicBezTo>
                  <a:cubicBezTo>
                    <a:pt x="54" y="572"/>
                    <a:pt x="54" y="572"/>
                    <a:pt x="54" y="572"/>
                  </a:cubicBezTo>
                  <a:cubicBezTo>
                    <a:pt x="58" y="572"/>
                    <a:pt x="58" y="572"/>
                    <a:pt x="58" y="572"/>
                  </a:cubicBezTo>
                  <a:cubicBezTo>
                    <a:pt x="54" y="571"/>
                    <a:pt x="54" y="571"/>
                    <a:pt x="54" y="571"/>
                  </a:cubicBezTo>
                  <a:cubicBezTo>
                    <a:pt x="58" y="572"/>
                    <a:pt x="58" y="572"/>
                    <a:pt x="58" y="572"/>
                  </a:cubicBezTo>
                  <a:cubicBezTo>
                    <a:pt x="55" y="570"/>
                    <a:pt x="55" y="570"/>
                    <a:pt x="55" y="570"/>
                  </a:cubicBezTo>
                  <a:cubicBezTo>
                    <a:pt x="54" y="570"/>
                    <a:pt x="54" y="571"/>
                    <a:pt x="54" y="571"/>
                  </a:cubicBezTo>
                  <a:cubicBezTo>
                    <a:pt x="58" y="572"/>
                    <a:pt x="58" y="572"/>
                    <a:pt x="58" y="572"/>
                  </a:cubicBezTo>
                  <a:cubicBezTo>
                    <a:pt x="55" y="570"/>
                    <a:pt x="55" y="570"/>
                    <a:pt x="55" y="570"/>
                  </a:cubicBezTo>
                  <a:cubicBezTo>
                    <a:pt x="53" y="572"/>
                    <a:pt x="54" y="574"/>
                    <a:pt x="56" y="576"/>
                  </a:cubicBezTo>
                  <a:cubicBezTo>
                    <a:pt x="62" y="579"/>
                    <a:pt x="62" y="579"/>
                    <a:pt x="62" y="579"/>
                  </a:cubicBezTo>
                  <a:cubicBezTo>
                    <a:pt x="64" y="576"/>
                    <a:pt x="64" y="576"/>
                    <a:pt x="64" y="576"/>
                  </a:cubicBezTo>
                  <a:cubicBezTo>
                    <a:pt x="60" y="576"/>
                    <a:pt x="60" y="576"/>
                    <a:pt x="60" y="576"/>
                  </a:cubicBezTo>
                  <a:cubicBezTo>
                    <a:pt x="60" y="576"/>
                    <a:pt x="60" y="576"/>
                    <a:pt x="60" y="577"/>
                  </a:cubicBezTo>
                  <a:cubicBezTo>
                    <a:pt x="60" y="577"/>
                    <a:pt x="60" y="577"/>
                    <a:pt x="60" y="577"/>
                  </a:cubicBezTo>
                  <a:cubicBezTo>
                    <a:pt x="61" y="578"/>
                    <a:pt x="61" y="578"/>
                    <a:pt x="61" y="578"/>
                  </a:cubicBezTo>
                  <a:cubicBezTo>
                    <a:pt x="61" y="579"/>
                    <a:pt x="63" y="584"/>
                    <a:pt x="65" y="588"/>
                  </a:cubicBezTo>
                  <a:cubicBezTo>
                    <a:pt x="66" y="590"/>
                    <a:pt x="67" y="592"/>
                    <a:pt x="67" y="593"/>
                  </a:cubicBezTo>
                  <a:cubicBezTo>
                    <a:pt x="68" y="594"/>
                    <a:pt x="68" y="595"/>
                    <a:pt x="68" y="595"/>
                  </a:cubicBezTo>
                  <a:cubicBezTo>
                    <a:pt x="68" y="596"/>
                    <a:pt x="68" y="596"/>
                    <a:pt x="68" y="596"/>
                  </a:cubicBezTo>
                  <a:cubicBezTo>
                    <a:pt x="70" y="595"/>
                    <a:pt x="70" y="595"/>
                    <a:pt x="70" y="595"/>
                  </a:cubicBezTo>
                  <a:cubicBezTo>
                    <a:pt x="68" y="596"/>
                    <a:pt x="68" y="596"/>
                    <a:pt x="68" y="596"/>
                  </a:cubicBezTo>
                  <a:cubicBezTo>
                    <a:pt x="68" y="596"/>
                    <a:pt x="68" y="596"/>
                    <a:pt x="68" y="596"/>
                  </a:cubicBezTo>
                  <a:cubicBezTo>
                    <a:pt x="70" y="595"/>
                    <a:pt x="70" y="595"/>
                    <a:pt x="70" y="595"/>
                  </a:cubicBezTo>
                  <a:cubicBezTo>
                    <a:pt x="68" y="596"/>
                    <a:pt x="68" y="596"/>
                    <a:pt x="68" y="596"/>
                  </a:cubicBezTo>
                  <a:cubicBezTo>
                    <a:pt x="72" y="595"/>
                    <a:pt x="72" y="595"/>
                    <a:pt x="72" y="595"/>
                  </a:cubicBezTo>
                  <a:cubicBezTo>
                    <a:pt x="68" y="595"/>
                    <a:pt x="68" y="595"/>
                    <a:pt x="68" y="595"/>
                  </a:cubicBezTo>
                  <a:cubicBezTo>
                    <a:pt x="68" y="595"/>
                    <a:pt x="68" y="595"/>
                    <a:pt x="68" y="596"/>
                  </a:cubicBezTo>
                  <a:cubicBezTo>
                    <a:pt x="72" y="595"/>
                    <a:pt x="72" y="595"/>
                    <a:pt x="72" y="595"/>
                  </a:cubicBezTo>
                  <a:cubicBezTo>
                    <a:pt x="68" y="595"/>
                    <a:pt x="68" y="595"/>
                    <a:pt x="68" y="595"/>
                  </a:cubicBezTo>
                  <a:cubicBezTo>
                    <a:pt x="72" y="595"/>
                    <a:pt x="72" y="595"/>
                    <a:pt x="72" y="595"/>
                  </a:cubicBezTo>
                  <a:cubicBezTo>
                    <a:pt x="69" y="593"/>
                    <a:pt x="69" y="593"/>
                    <a:pt x="69" y="593"/>
                  </a:cubicBezTo>
                  <a:cubicBezTo>
                    <a:pt x="68" y="594"/>
                    <a:pt x="68" y="594"/>
                    <a:pt x="68" y="595"/>
                  </a:cubicBezTo>
                  <a:cubicBezTo>
                    <a:pt x="72" y="595"/>
                    <a:pt x="72" y="595"/>
                    <a:pt x="72" y="595"/>
                  </a:cubicBezTo>
                  <a:cubicBezTo>
                    <a:pt x="69" y="593"/>
                    <a:pt x="69" y="593"/>
                    <a:pt x="69" y="593"/>
                  </a:cubicBezTo>
                  <a:cubicBezTo>
                    <a:pt x="68" y="595"/>
                    <a:pt x="68" y="597"/>
                    <a:pt x="70" y="598"/>
                  </a:cubicBezTo>
                  <a:cubicBezTo>
                    <a:pt x="76" y="602"/>
                    <a:pt x="76" y="602"/>
                    <a:pt x="76" y="602"/>
                  </a:cubicBezTo>
                  <a:cubicBezTo>
                    <a:pt x="78" y="599"/>
                    <a:pt x="78" y="599"/>
                    <a:pt x="78" y="599"/>
                  </a:cubicBezTo>
                  <a:cubicBezTo>
                    <a:pt x="75" y="596"/>
                    <a:pt x="75" y="596"/>
                    <a:pt x="75" y="596"/>
                  </a:cubicBezTo>
                  <a:cubicBezTo>
                    <a:pt x="74" y="597"/>
                    <a:pt x="74" y="598"/>
                    <a:pt x="74" y="599"/>
                  </a:cubicBezTo>
                  <a:cubicBezTo>
                    <a:pt x="74" y="599"/>
                    <a:pt x="74" y="600"/>
                    <a:pt x="74" y="600"/>
                  </a:cubicBezTo>
                  <a:cubicBezTo>
                    <a:pt x="75" y="600"/>
                    <a:pt x="75" y="601"/>
                    <a:pt x="75" y="601"/>
                  </a:cubicBezTo>
                  <a:cubicBezTo>
                    <a:pt x="75" y="602"/>
                    <a:pt x="76" y="603"/>
                    <a:pt x="77" y="604"/>
                  </a:cubicBezTo>
                  <a:cubicBezTo>
                    <a:pt x="80" y="608"/>
                    <a:pt x="86" y="616"/>
                    <a:pt x="91" y="623"/>
                  </a:cubicBezTo>
                  <a:cubicBezTo>
                    <a:pt x="96" y="629"/>
                    <a:pt x="101" y="635"/>
                    <a:pt x="101" y="635"/>
                  </a:cubicBezTo>
                  <a:cubicBezTo>
                    <a:pt x="101" y="635"/>
                    <a:pt x="102" y="636"/>
                    <a:pt x="102" y="636"/>
                  </a:cubicBezTo>
                  <a:cubicBezTo>
                    <a:pt x="122" y="649"/>
                    <a:pt x="122" y="649"/>
                    <a:pt x="122" y="649"/>
                  </a:cubicBezTo>
                  <a:cubicBezTo>
                    <a:pt x="124" y="650"/>
                    <a:pt x="127" y="649"/>
                    <a:pt x="128" y="647"/>
                  </a:cubicBezTo>
                  <a:cubicBezTo>
                    <a:pt x="129" y="645"/>
                    <a:pt x="129" y="642"/>
                    <a:pt x="127" y="6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03" name="Freeform 135">
              <a:extLst>
                <a:ext uri="{FF2B5EF4-FFF2-40B4-BE49-F238E27FC236}">
                  <a16:creationId xmlns:a16="http://schemas.microsoft.com/office/drawing/2014/main" id="{F7382593-DF4A-4510-B6F5-AB920711DABB}"/>
                </a:ext>
              </a:extLst>
            </p:cNvPr>
            <p:cNvSpPr>
              <a:spLocks/>
            </p:cNvSpPr>
            <p:nvPr/>
          </p:nvSpPr>
          <p:spPr bwMode="auto">
            <a:xfrm>
              <a:off x="4110174" y="2240073"/>
              <a:ext cx="427038" cy="758825"/>
            </a:xfrm>
            <a:custGeom>
              <a:avLst/>
              <a:gdLst>
                <a:gd name="T0" fmla="*/ 7 w 272"/>
                <a:gd name="T1" fmla="*/ 479 h 482"/>
                <a:gd name="T2" fmla="*/ 23 w 272"/>
                <a:gd name="T3" fmla="*/ 479 h 482"/>
                <a:gd name="T4" fmla="*/ 30 w 272"/>
                <a:gd name="T5" fmla="*/ 478 h 482"/>
                <a:gd name="T6" fmla="*/ 29 w 272"/>
                <a:gd name="T7" fmla="*/ 478 h 482"/>
                <a:gd name="T8" fmla="*/ 49 w 272"/>
                <a:gd name="T9" fmla="*/ 468 h 482"/>
                <a:gd name="T10" fmla="*/ 102 w 272"/>
                <a:gd name="T11" fmla="*/ 474 h 482"/>
                <a:gd name="T12" fmla="*/ 119 w 272"/>
                <a:gd name="T13" fmla="*/ 469 h 482"/>
                <a:gd name="T14" fmla="*/ 140 w 272"/>
                <a:gd name="T15" fmla="*/ 461 h 482"/>
                <a:gd name="T16" fmla="*/ 171 w 272"/>
                <a:gd name="T17" fmla="*/ 444 h 482"/>
                <a:gd name="T18" fmla="*/ 181 w 272"/>
                <a:gd name="T19" fmla="*/ 432 h 482"/>
                <a:gd name="T20" fmla="*/ 184 w 272"/>
                <a:gd name="T21" fmla="*/ 435 h 482"/>
                <a:gd name="T22" fmla="*/ 191 w 272"/>
                <a:gd name="T23" fmla="*/ 427 h 482"/>
                <a:gd name="T24" fmla="*/ 214 w 272"/>
                <a:gd name="T25" fmla="*/ 397 h 482"/>
                <a:gd name="T26" fmla="*/ 236 w 272"/>
                <a:gd name="T27" fmla="*/ 373 h 482"/>
                <a:gd name="T28" fmla="*/ 242 w 272"/>
                <a:gd name="T29" fmla="*/ 343 h 482"/>
                <a:gd name="T30" fmla="*/ 245 w 272"/>
                <a:gd name="T31" fmla="*/ 346 h 482"/>
                <a:gd name="T32" fmla="*/ 258 w 272"/>
                <a:gd name="T33" fmla="*/ 332 h 482"/>
                <a:gd name="T34" fmla="*/ 263 w 272"/>
                <a:gd name="T35" fmla="*/ 276 h 482"/>
                <a:gd name="T36" fmla="*/ 268 w 272"/>
                <a:gd name="T37" fmla="*/ 250 h 482"/>
                <a:gd name="T38" fmla="*/ 269 w 272"/>
                <a:gd name="T39" fmla="*/ 243 h 482"/>
                <a:gd name="T40" fmla="*/ 264 w 272"/>
                <a:gd name="T41" fmla="*/ 243 h 482"/>
                <a:gd name="T42" fmla="*/ 264 w 272"/>
                <a:gd name="T43" fmla="*/ 225 h 482"/>
                <a:gd name="T44" fmla="*/ 262 w 272"/>
                <a:gd name="T45" fmla="*/ 168 h 482"/>
                <a:gd name="T46" fmla="*/ 242 w 272"/>
                <a:gd name="T47" fmla="*/ 109 h 482"/>
                <a:gd name="T48" fmla="*/ 237 w 272"/>
                <a:gd name="T49" fmla="*/ 87 h 482"/>
                <a:gd name="T50" fmla="*/ 232 w 272"/>
                <a:gd name="T51" fmla="*/ 88 h 482"/>
                <a:gd name="T52" fmla="*/ 185 w 272"/>
                <a:gd name="T53" fmla="*/ 12 h 482"/>
                <a:gd name="T54" fmla="*/ 170 w 272"/>
                <a:gd name="T55" fmla="*/ 0 h 482"/>
                <a:gd name="T56" fmla="*/ 170 w 272"/>
                <a:gd name="T57" fmla="*/ 0 h 482"/>
                <a:gd name="T58" fmla="*/ 167 w 272"/>
                <a:gd name="T59" fmla="*/ 4 h 482"/>
                <a:gd name="T60" fmla="*/ 172 w 272"/>
                <a:gd name="T61" fmla="*/ 4 h 482"/>
                <a:gd name="T62" fmla="*/ 178 w 272"/>
                <a:gd name="T63" fmla="*/ 16 h 482"/>
                <a:gd name="T64" fmla="*/ 181 w 272"/>
                <a:gd name="T65" fmla="*/ 13 h 482"/>
                <a:gd name="T66" fmla="*/ 177 w 272"/>
                <a:gd name="T67" fmla="*/ 10 h 482"/>
                <a:gd name="T68" fmla="*/ 232 w 272"/>
                <a:gd name="T69" fmla="*/ 88 h 482"/>
                <a:gd name="T70" fmla="*/ 252 w 272"/>
                <a:gd name="T71" fmla="*/ 142 h 482"/>
                <a:gd name="T72" fmla="*/ 260 w 272"/>
                <a:gd name="T73" fmla="*/ 191 h 482"/>
                <a:gd name="T74" fmla="*/ 258 w 272"/>
                <a:gd name="T75" fmla="*/ 241 h 482"/>
                <a:gd name="T76" fmla="*/ 258 w 272"/>
                <a:gd name="T77" fmla="*/ 261 h 482"/>
                <a:gd name="T78" fmla="*/ 263 w 272"/>
                <a:gd name="T79" fmla="*/ 262 h 482"/>
                <a:gd name="T80" fmla="*/ 262 w 272"/>
                <a:gd name="T81" fmla="*/ 281 h 482"/>
                <a:gd name="T82" fmla="*/ 252 w 272"/>
                <a:gd name="T83" fmla="*/ 334 h 482"/>
                <a:gd name="T84" fmla="*/ 252 w 272"/>
                <a:gd name="T85" fmla="*/ 328 h 482"/>
                <a:gd name="T86" fmla="*/ 240 w 272"/>
                <a:gd name="T87" fmla="*/ 347 h 482"/>
                <a:gd name="T88" fmla="*/ 227 w 272"/>
                <a:gd name="T89" fmla="*/ 378 h 482"/>
                <a:gd name="T90" fmla="*/ 201 w 272"/>
                <a:gd name="T91" fmla="*/ 416 h 482"/>
                <a:gd name="T92" fmla="*/ 189 w 272"/>
                <a:gd name="T93" fmla="*/ 422 h 482"/>
                <a:gd name="T94" fmla="*/ 189 w 272"/>
                <a:gd name="T95" fmla="*/ 421 h 482"/>
                <a:gd name="T96" fmla="*/ 179 w 272"/>
                <a:gd name="T97" fmla="*/ 435 h 482"/>
                <a:gd name="T98" fmla="*/ 155 w 272"/>
                <a:gd name="T99" fmla="*/ 458 h 482"/>
                <a:gd name="T100" fmla="*/ 116 w 272"/>
                <a:gd name="T101" fmla="*/ 468 h 482"/>
                <a:gd name="T102" fmla="*/ 100 w 272"/>
                <a:gd name="T103" fmla="*/ 466 h 482"/>
                <a:gd name="T104" fmla="*/ 101 w 272"/>
                <a:gd name="T105" fmla="*/ 466 h 482"/>
                <a:gd name="T106" fmla="*/ 47 w 272"/>
                <a:gd name="T107" fmla="*/ 468 h 482"/>
                <a:gd name="T108" fmla="*/ 52 w 272"/>
                <a:gd name="T109" fmla="*/ 475 h 482"/>
                <a:gd name="T110" fmla="*/ 51 w 272"/>
                <a:gd name="T111" fmla="*/ 471 h 482"/>
                <a:gd name="T112" fmla="*/ 25 w 272"/>
                <a:gd name="T113" fmla="*/ 472 h 482"/>
                <a:gd name="T114" fmla="*/ 3 w 272"/>
                <a:gd name="T115" fmla="*/ 472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2" h="482">
                  <a:moveTo>
                    <a:pt x="10" y="473"/>
                  </a:moveTo>
                  <a:cubicBezTo>
                    <a:pt x="8" y="472"/>
                    <a:pt x="8" y="472"/>
                    <a:pt x="8" y="472"/>
                  </a:cubicBezTo>
                  <a:cubicBezTo>
                    <a:pt x="5" y="475"/>
                    <a:pt x="5" y="475"/>
                    <a:pt x="5" y="475"/>
                  </a:cubicBezTo>
                  <a:cubicBezTo>
                    <a:pt x="9" y="478"/>
                    <a:pt x="9" y="478"/>
                    <a:pt x="9" y="478"/>
                  </a:cubicBezTo>
                  <a:cubicBezTo>
                    <a:pt x="5" y="475"/>
                    <a:pt x="5" y="475"/>
                    <a:pt x="5" y="475"/>
                  </a:cubicBezTo>
                  <a:cubicBezTo>
                    <a:pt x="8" y="479"/>
                    <a:pt x="8" y="479"/>
                    <a:pt x="8" y="479"/>
                  </a:cubicBezTo>
                  <a:cubicBezTo>
                    <a:pt x="8" y="479"/>
                    <a:pt x="8" y="478"/>
                    <a:pt x="9" y="478"/>
                  </a:cubicBezTo>
                  <a:cubicBezTo>
                    <a:pt x="5" y="475"/>
                    <a:pt x="5" y="475"/>
                    <a:pt x="5" y="475"/>
                  </a:cubicBezTo>
                  <a:cubicBezTo>
                    <a:pt x="8" y="479"/>
                    <a:pt x="8" y="479"/>
                    <a:pt x="8" y="479"/>
                  </a:cubicBezTo>
                  <a:cubicBezTo>
                    <a:pt x="5" y="475"/>
                    <a:pt x="5" y="475"/>
                    <a:pt x="5" y="475"/>
                  </a:cubicBezTo>
                  <a:cubicBezTo>
                    <a:pt x="7" y="479"/>
                    <a:pt x="7" y="479"/>
                    <a:pt x="7" y="479"/>
                  </a:cubicBezTo>
                  <a:cubicBezTo>
                    <a:pt x="7" y="479"/>
                    <a:pt x="7" y="479"/>
                    <a:pt x="8" y="479"/>
                  </a:cubicBezTo>
                  <a:cubicBezTo>
                    <a:pt x="5" y="475"/>
                    <a:pt x="5" y="475"/>
                    <a:pt x="5" y="475"/>
                  </a:cubicBezTo>
                  <a:cubicBezTo>
                    <a:pt x="7" y="479"/>
                    <a:pt x="7" y="479"/>
                    <a:pt x="7" y="479"/>
                  </a:cubicBezTo>
                  <a:cubicBezTo>
                    <a:pt x="6" y="476"/>
                    <a:pt x="6" y="476"/>
                    <a:pt x="6" y="476"/>
                  </a:cubicBezTo>
                  <a:cubicBezTo>
                    <a:pt x="6" y="479"/>
                    <a:pt x="6" y="479"/>
                    <a:pt x="6" y="479"/>
                  </a:cubicBezTo>
                  <a:cubicBezTo>
                    <a:pt x="7" y="479"/>
                    <a:pt x="7" y="479"/>
                    <a:pt x="7" y="479"/>
                  </a:cubicBezTo>
                  <a:cubicBezTo>
                    <a:pt x="6" y="476"/>
                    <a:pt x="6" y="476"/>
                    <a:pt x="6" y="476"/>
                  </a:cubicBezTo>
                  <a:cubicBezTo>
                    <a:pt x="6" y="479"/>
                    <a:pt x="6" y="479"/>
                    <a:pt x="6" y="479"/>
                  </a:cubicBezTo>
                  <a:cubicBezTo>
                    <a:pt x="6" y="479"/>
                    <a:pt x="6" y="479"/>
                    <a:pt x="6" y="479"/>
                  </a:cubicBezTo>
                  <a:cubicBezTo>
                    <a:pt x="7" y="479"/>
                    <a:pt x="9" y="479"/>
                    <a:pt x="11" y="479"/>
                  </a:cubicBezTo>
                  <a:cubicBezTo>
                    <a:pt x="15" y="479"/>
                    <a:pt x="19" y="479"/>
                    <a:pt x="23" y="479"/>
                  </a:cubicBezTo>
                  <a:cubicBezTo>
                    <a:pt x="27" y="479"/>
                    <a:pt x="29" y="479"/>
                    <a:pt x="29" y="479"/>
                  </a:cubicBezTo>
                  <a:cubicBezTo>
                    <a:pt x="31" y="479"/>
                    <a:pt x="33" y="478"/>
                    <a:pt x="34" y="476"/>
                  </a:cubicBezTo>
                  <a:cubicBezTo>
                    <a:pt x="34" y="474"/>
                    <a:pt x="33" y="472"/>
                    <a:pt x="32" y="471"/>
                  </a:cubicBezTo>
                  <a:cubicBezTo>
                    <a:pt x="31" y="470"/>
                    <a:pt x="31" y="470"/>
                    <a:pt x="31" y="470"/>
                  </a:cubicBezTo>
                  <a:cubicBezTo>
                    <a:pt x="29" y="474"/>
                    <a:pt x="29" y="474"/>
                    <a:pt x="29" y="474"/>
                  </a:cubicBezTo>
                  <a:cubicBezTo>
                    <a:pt x="32" y="476"/>
                    <a:pt x="32" y="476"/>
                    <a:pt x="32" y="476"/>
                  </a:cubicBezTo>
                  <a:cubicBezTo>
                    <a:pt x="29" y="474"/>
                    <a:pt x="29" y="474"/>
                    <a:pt x="29" y="474"/>
                  </a:cubicBezTo>
                  <a:cubicBezTo>
                    <a:pt x="30" y="478"/>
                    <a:pt x="30" y="478"/>
                    <a:pt x="30" y="478"/>
                  </a:cubicBezTo>
                  <a:cubicBezTo>
                    <a:pt x="31" y="478"/>
                    <a:pt x="31" y="478"/>
                    <a:pt x="32" y="476"/>
                  </a:cubicBezTo>
                  <a:cubicBezTo>
                    <a:pt x="29" y="474"/>
                    <a:pt x="29" y="474"/>
                    <a:pt x="29" y="474"/>
                  </a:cubicBezTo>
                  <a:cubicBezTo>
                    <a:pt x="30" y="478"/>
                    <a:pt x="30" y="478"/>
                    <a:pt x="30" y="478"/>
                  </a:cubicBezTo>
                  <a:cubicBezTo>
                    <a:pt x="29" y="474"/>
                    <a:pt x="29" y="474"/>
                    <a:pt x="29" y="474"/>
                  </a:cubicBezTo>
                  <a:cubicBezTo>
                    <a:pt x="29" y="478"/>
                    <a:pt x="29" y="478"/>
                    <a:pt x="29" y="478"/>
                  </a:cubicBezTo>
                  <a:cubicBezTo>
                    <a:pt x="29" y="478"/>
                    <a:pt x="30" y="478"/>
                    <a:pt x="30" y="478"/>
                  </a:cubicBezTo>
                  <a:cubicBezTo>
                    <a:pt x="29" y="474"/>
                    <a:pt x="29" y="474"/>
                    <a:pt x="29" y="474"/>
                  </a:cubicBezTo>
                  <a:cubicBezTo>
                    <a:pt x="29" y="478"/>
                    <a:pt x="29" y="478"/>
                    <a:pt x="29" y="478"/>
                  </a:cubicBezTo>
                  <a:cubicBezTo>
                    <a:pt x="29" y="476"/>
                    <a:pt x="29" y="476"/>
                    <a:pt x="29" y="476"/>
                  </a:cubicBezTo>
                  <a:cubicBezTo>
                    <a:pt x="29" y="478"/>
                    <a:pt x="29" y="478"/>
                    <a:pt x="29" y="478"/>
                  </a:cubicBezTo>
                  <a:cubicBezTo>
                    <a:pt x="29" y="478"/>
                    <a:pt x="29" y="478"/>
                    <a:pt x="29" y="478"/>
                  </a:cubicBezTo>
                  <a:cubicBezTo>
                    <a:pt x="29" y="476"/>
                    <a:pt x="29" y="476"/>
                    <a:pt x="29" y="476"/>
                  </a:cubicBezTo>
                  <a:cubicBezTo>
                    <a:pt x="29" y="478"/>
                    <a:pt x="29" y="478"/>
                    <a:pt x="29" y="478"/>
                  </a:cubicBezTo>
                  <a:cubicBezTo>
                    <a:pt x="29" y="478"/>
                    <a:pt x="29" y="478"/>
                    <a:pt x="29" y="478"/>
                  </a:cubicBezTo>
                  <a:cubicBezTo>
                    <a:pt x="30" y="478"/>
                    <a:pt x="32" y="478"/>
                    <a:pt x="33" y="479"/>
                  </a:cubicBezTo>
                  <a:cubicBezTo>
                    <a:pt x="36" y="479"/>
                    <a:pt x="40" y="479"/>
                    <a:pt x="43" y="479"/>
                  </a:cubicBezTo>
                  <a:cubicBezTo>
                    <a:pt x="47" y="479"/>
                    <a:pt x="50" y="480"/>
                    <a:pt x="51" y="480"/>
                  </a:cubicBezTo>
                  <a:cubicBezTo>
                    <a:pt x="52" y="480"/>
                    <a:pt x="52" y="480"/>
                    <a:pt x="52" y="480"/>
                  </a:cubicBezTo>
                  <a:cubicBezTo>
                    <a:pt x="53" y="479"/>
                    <a:pt x="53" y="479"/>
                    <a:pt x="53" y="479"/>
                  </a:cubicBezTo>
                  <a:cubicBezTo>
                    <a:pt x="53" y="479"/>
                    <a:pt x="53" y="479"/>
                    <a:pt x="53" y="479"/>
                  </a:cubicBezTo>
                  <a:cubicBezTo>
                    <a:pt x="54" y="479"/>
                    <a:pt x="54" y="479"/>
                    <a:pt x="54" y="479"/>
                  </a:cubicBezTo>
                  <a:cubicBezTo>
                    <a:pt x="54" y="479"/>
                    <a:pt x="55" y="478"/>
                    <a:pt x="55" y="478"/>
                  </a:cubicBezTo>
                  <a:cubicBezTo>
                    <a:pt x="56" y="477"/>
                    <a:pt x="56" y="475"/>
                    <a:pt x="56" y="474"/>
                  </a:cubicBezTo>
                  <a:cubicBezTo>
                    <a:pt x="56" y="473"/>
                    <a:pt x="55" y="472"/>
                    <a:pt x="54" y="472"/>
                  </a:cubicBezTo>
                  <a:cubicBezTo>
                    <a:pt x="49" y="468"/>
                    <a:pt x="49" y="468"/>
                    <a:pt x="49" y="468"/>
                  </a:cubicBezTo>
                  <a:cubicBezTo>
                    <a:pt x="46" y="472"/>
                    <a:pt x="46" y="472"/>
                    <a:pt x="46" y="472"/>
                  </a:cubicBezTo>
                  <a:cubicBezTo>
                    <a:pt x="46" y="476"/>
                    <a:pt x="46" y="476"/>
                    <a:pt x="46" y="476"/>
                  </a:cubicBezTo>
                  <a:cubicBezTo>
                    <a:pt x="77" y="479"/>
                    <a:pt x="77" y="479"/>
                    <a:pt x="77" y="479"/>
                  </a:cubicBezTo>
                  <a:cubicBezTo>
                    <a:pt x="79" y="479"/>
                    <a:pt x="81" y="478"/>
                    <a:pt x="81" y="476"/>
                  </a:cubicBezTo>
                  <a:cubicBezTo>
                    <a:pt x="82" y="474"/>
                    <a:pt x="81" y="472"/>
                    <a:pt x="80" y="471"/>
                  </a:cubicBezTo>
                  <a:cubicBezTo>
                    <a:pt x="78" y="470"/>
                    <a:pt x="78" y="470"/>
                    <a:pt x="78" y="470"/>
                  </a:cubicBezTo>
                  <a:cubicBezTo>
                    <a:pt x="76" y="474"/>
                    <a:pt x="76" y="474"/>
                    <a:pt x="76" y="474"/>
                  </a:cubicBezTo>
                  <a:cubicBezTo>
                    <a:pt x="77" y="478"/>
                    <a:pt x="77" y="478"/>
                    <a:pt x="77" y="478"/>
                  </a:cubicBezTo>
                  <a:cubicBezTo>
                    <a:pt x="77" y="478"/>
                    <a:pt x="83" y="477"/>
                    <a:pt x="90" y="476"/>
                  </a:cubicBezTo>
                  <a:cubicBezTo>
                    <a:pt x="93" y="476"/>
                    <a:pt x="97" y="475"/>
                    <a:pt x="99" y="475"/>
                  </a:cubicBezTo>
                  <a:cubicBezTo>
                    <a:pt x="100" y="474"/>
                    <a:pt x="102" y="474"/>
                    <a:pt x="102" y="474"/>
                  </a:cubicBezTo>
                  <a:cubicBezTo>
                    <a:pt x="103" y="474"/>
                    <a:pt x="103" y="474"/>
                    <a:pt x="104" y="474"/>
                  </a:cubicBezTo>
                  <a:cubicBezTo>
                    <a:pt x="104" y="474"/>
                    <a:pt x="104" y="474"/>
                    <a:pt x="104" y="474"/>
                  </a:cubicBezTo>
                  <a:cubicBezTo>
                    <a:pt x="105" y="473"/>
                    <a:pt x="105" y="473"/>
                    <a:pt x="105" y="473"/>
                  </a:cubicBezTo>
                  <a:cubicBezTo>
                    <a:pt x="105" y="473"/>
                    <a:pt x="105" y="473"/>
                    <a:pt x="105" y="473"/>
                  </a:cubicBezTo>
                  <a:cubicBezTo>
                    <a:pt x="106" y="473"/>
                    <a:pt x="106" y="472"/>
                    <a:pt x="106" y="472"/>
                  </a:cubicBezTo>
                  <a:cubicBezTo>
                    <a:pt x="107" y="471"/>
                    <a:pt x="107" y="470"/>
                    <a:pt x="107" y="469"/>
                  </a:cubicBezTo>
                  <a:cubicBezTo>
                    <a:pt x="107" y="467"/>
                    <a:pt x="106" y="466"/>
                    <a:pt x="105" y="466"/>
                  </a:cubicBezTo>
                  <a:cubicBezTo>
                    <a:pt x="103" y="465"/>
                    <a:pt x="103" y="465"/>
                    <a:pt x="103" y="465"/>
                  </a:cubicBezTo>
                  <a:cubicBezTo>
                    <a:pt x="101" y="468"/>
                    <a:pt x="101" y="468"/>
                    <a:pt x="101" y="468"/>
                  </a:cubicBezTo>
                  <a:cubicBezTo>
                    <a:pt x="102" y="473"/>
                    <a:pt x="102" y="473"/>
                    <a:pt x="102" y="473"/>
                  </a:cubicBezTo>
                  <a:cubicBezTo>
                    <a:pt x="119" y="469"/>
                    <a:pt x="119" y="469"/>
                    <a:pt x="119" y="469"/>
                  </a:cubicBezTo>
                  <a:cubicBezTo>
                    <a:pt x="121" y="469"/>
                    <a:pt x="123" y="467"/>
                    <a:pt x="123" y="466"/>
                  </a:cubicBezTo>
                  <a:cubicBezTo>
                    <a:pt x="123" y="464"/>
                    <a:pt x="122" y="462"/>
                    <a:pt x="121" y="461"/>
                  </a:cubicBezTo>
                  <a:cubicBezTo>
                    <a:pt x="120" y="461"/>
                    <a:pt x="120" y="461"/>
                    <a:pt x="120" y="461"/>
                  </a:cubicBezTo>
                  <a:cubicBezTo>
                    <a:pt x="118" y="464"/>
                    <a:pt x="118" y="464"/>
                    <a:pt x="118" y="464"/>
                  </a:cubicBezTo>
                  <a:cubicBezTo>
                    <a:pt x="119" y="469"/>
                    <a:pt x="119" y="469"/>
                    <a:pt x="119" y="469"/>
                  </a:cubicBezTo>
                  <a:cubicBezTo>
                    <a:pt x="144" y="464"/>
                    <a:pt x="144" y="464"/>
                    <a:pt x="144" y="464"/>
                  </a:cubicBezTo>
                  <a:cubicBezTo>
                    <a:pt x="146" y="463"/>
                    <a:pt x="147" y="462"/>
                    <a:pt x="147" y="460"/>
                  </a:cubicBezTo>
                  <a:cubicBezTo>
                    <a:pt x="147" y="458"/>
                    <a:pt x="147" y="457"/>
                    <a:pt x="145" y="456"/>
                  </a:cubicBezTo>
                  <a:cubicBezTo>
                    <a:pt x="142" y="453"/>
                    <a:pt x="142" y="453"/>
                    <a:pt x="142" y="453"/>
                  </a:cubicBezTo>
                  <a:cubicBezTo>
                    <a:pt x="139" y="457"/>
                    <a:pt x="139" y="457"/>
                    <a:pt x="139" y="457"/>
                  </a:cubicBezTo>
                  <a:cubicBezTo>
                    <a:pt x="140" y="461"/>
                    <a:pt x="140" y="461"/>
                    <a:pt x="140" y="461"/>
                  </a:cubicBezTo>
                  <a:cubicBezTo>
                    <a:pt x="158" y="459"/>
                    <a:pt x="158" y="459"/>
                    <a:pt x="158" y="459"/>
                  </a:cubicBezTo>
                  <a:cubicBezTo>
                    <a:pt x="159" y="458"/>
                    <a:pt x="161" y="457"/>
                    <a:pt x="161" y="455"/>
                  </a:cubicBezTo>
                  <a:cubicBezTo>
                    <a:pt x="162" y="454"/>
                    <a:pt x="161" y="452"/>
                    <a:pt x="159" y="451"/>
                  </a:cubicBezTo>
                  <a:cubicBezTo>
                    <a:pt x="152" y="446"/>
                    <a:pt x="152" y="446"/>
                    <a:pt x="152" y="446"/>
                  </a:cubicBezTo>
                  <a:cubicBezTo>
                    <a:pt x="150" y="450"/>
                    <a:pt x="150" y="450"/>
                    <a:pt x="150" y="450"/>
                  </a:cubicBezTo>
                  <a:cubicBezTo>
                    <a:pt x="151" y="454"/>
                    <a:pt x="151" y="454"/>
                    <a:pt x="151" y="454"/>
                  </a:cubicBezTo>
                  <a:cubicBezTo>
                    <a:pt x="174" y="450"/>
                    <a:pt x="174" y="450"/>
                    <a:pt x="174" y="450"/>
                  </a:cubicBezTo>
                  <a:cubicBezTo>
                    <a:pt x="176" y="450"/>
                    <a:pt x="177" y="449"/>
                    <a:pt x="178" y="447"/>
                  </a:cubicBezTo>
                  <a:cubicBezTo>
                    <a:pt x="178" y="445"/>
                    <a:pt x="177" y="443"/>
                    <a:pt x="176" y="442"/>
                  </a:cubicBezTo>
                  <a:cubicBezTo>
                    <a:pt x="173" y="441"/>
                    <a:pt x="173" y="441"/>
                    <a:pt x="173" y="441"/>
                  </a:cubicBezTo>
                  <a:cubicBezTo>
                    <a:pt x="171" y="444"/>
                    <a:pt x="171" y="444"/>
                    <a:pt x="171" y="444"/>
                  </a:cubicBezTo>
                  <a:cubicBezTo>
                    <a:pt x="173" y="448"/>
                    <a:pt x="173" y="448"/>
                    <a:pt x="173" y="448"/>
                  </a:cubicBezTo>
                  <a:cubicBezTo>
                    <a:pt x="190" y="440"/>
                    <a:pt x="190" y="440"/>
                    <a:pt x="190" y="440"/>
                  </a:cubicBezTo>
                  <a:cubicBezTo>
                    <a:pt x="191" y="439"/>
                    <a:pt x="192" y="438"/>
                    <a:pt x="192" y="436"/>
                  </a:cubicBezTo>
                  <a:cubicBezTo>
                    <a:pt x="192" y="434"/>
                    <a:pt x="191" y="433"/>
                    <a:pt x="190" y="432"/>
                  </a:cubicBezTo>
                  <a:cubicBezTo>
                    <a:pt x="183" y="428"/>
                    <a:pt x="183" y="428"/>
                    <a:pt x="183" y="428"/>
                  </a:cubicBezTo>
                  <a:cubicBezTo>
                    <a:pt x="181" y="432"/>
                    <a:pt x="181" y="432"/>
                    <a:pt x="181" y="432"/>
                  </a:cubicBezTo>
                  <a:cubicBezTo>
                    <a:pt x="185" y="434"/>
                    <a:pt x="185" y="434"/>
                    <a:pt x="185" y="434"/>
                  </a:cubicBezTo>
                  <a:cubicBezTo>
                    <a:pt x="181" y="432"/>
                    <a:pt x="181" y="432"/>
                    <a:pt x="181" y="432"/>
                  </a:cubicBezTo>
                  <a:cubicBezTo>
                    <a:pt x="184" y="435"/>
                    <a:pt x="184" y="435"/>
                    <a:pt x="184" y="435"/>
                  </a:cubicBezTo>
                  <a:cubicBezTo>
                    <a:pt x="184" y="434"/>
                    <a:pt x="185" y="434"/>
                    <a:pt x="185" y="434"/>
                  </a:cubicBezTo>
                  <a:cubicBezTo>
                    <a:pt x="181" y="432"/>
                    <a:pt x="181" y="432"/>
                    <a:pt x="181" y="432"/>
                  </a:cubicBezTo>
                  <a:cubicBezTo>
                    <a:pt x="184" y="435"/>
                    <a:pt x="184" y="435"/>
                    <a:pt x="184" y="435"/>
                  </a:cubicBezTo>
                  <a:cubicBezTo>
                    <a:pt x="182" y="432"/>
                    <a:pt x="182" y="432"/>
                    <a:pt x="182" y="432"/>
                  </a:cubicBezTo>
                  <a:cubicBezTo>
                    <a:pt x="184" y="435"/>
                    <a:pt x="184" y="435"/>
                    <a:pt x="184" y="435"/>
                  </a:cubicBezTo>
                  <a:cubicBezTo>
                    <a:pt x="184" y="435"/>
                    <a:pt x="184" y="435"/>
                    <a:pt x="184" y="435"/>
                  </a:cubicBezTo>
                  <a:cubicBezTo>
                    <a:pt x="182" y="432"/>
                    <a:pt x="182" y="432"/>
                    <a:pt x="182" y="432"/>
                  </a:cubicBezTo>
                  <a:cubicBezTo>
                    <a:pt x="184" y="435"/>
                    <a:pt x="184" y="435"/>
                    <a:pt x="184" y="435"/>
                  </a:cubicBezTo>
                  <a:cubicBezTo>
                    <a:pt x="183" y="434"/>
                    <a:pt x="183" y="434"/>
                    <a:pt x="183" y="434"/>
                  </a:cubicBezTo>
                  <a:cubicBezTo>
                    <a:pt x="184" y="435"/>
                    <a:pt x="184" y="435"/>
                    <a:pt x="184" y="435"/>
                  </a:cubicBezTo>
                  <a:cubicBezTo>
                    <a:pt x="184" y="435"/>
                    <a:pt x="184" y="435"/>
                    <a:pt x="184" y="435"/>
                  </a:cubicBezTo>
                  <a:cubicBezTo>
                    <a:pt x="183" y="434"/>
                    <a:pt x="183" y="434"/>
                    <a:pt x="183" y="434"/>
                  </a:cubicBezTo>
                  <a:cubicBezTo>
                    <a:pt x="184" y="435"/>
                    <a:pt x="184" y="435"/>
                    <a:pt x="184" y="435"/>
                  </a:cubicBezTo>
                  <a:cubicBezTo>
                    <a:pt x="185" y="435"/>
                    <a:pt x="185" y="435"/>
                    <a:pt x="185" y="435"/>
                  </a:cubicBezTo>
                  <a:cubicBezTo>
                    <a:pt x="186" y="434"/>
                    <a:pt x="188" y="432"/>
                    <a:pt x="190" y="431"/>
                  </a:cubicBezTo>
                  <a:cubicBezTo>
                    <a:pt x="191" y="430"/>
                    <a:pt x="192" y="430"/>
                    <a:pt x="193" y="429"/>
                  </a:cubicBezTo>
                  <a:cubicBezTo>
                    <a:pt x="193" y="429"/>
                    <a:pt x="194" y="429"/>
                    <a:pt x="194" y="428"/>
                  </a:cubicBezTo>
                  <a:cubicBezTo>
                    <a:pt x="194" y="428"/>
                    <a:pt x="194" y="428"/>
                    <a:pt x="194" y="428"/>
                  </a:cubicBezTo>
                  <a:cubicBezTo>
                    <a:pt x="195" y="428"/>
                    <a:pt x="195" y="428"/>
                    <a:pt x="195" y="428"/>
                  </a:cubicBezTo>
                  <a:cubicBezTo>
                    <a:pt x="195" y="428"/>
                    <a:pt x="195" y="428"/>
                    <a:pt x="195" y="427"/>
                  </a:cubicBezTo>
                  <a:cubicBezTo>
                    <a:pt x="197" y="425"/>
                    <a:pt x="196" y="422"/>
                    <a:pt x="194" y="421"/>
                  </a:cubicBezTo>
                  <a:cubicBezTo>
                    <a:pt x="191" y="419"/>
                    <a:pt x="191" y="419"/>
                    <a:pt x="191" y="419"/>
                  </a:cubicBezTo>
                  <a:cubicBezTo>
                    <a:pt x="189" y="423"/>
                    <a:pt x="189" y="423"/>
                    <a:pt x="189" y="423"/>
                  </a:cubicBezTo>
                  <a:cubicBezTo>
                    <a:pt x="191" y="427"/>
                    <a:pt x="191" y="427"/>
                    <a:pt x="191" y="427"/>
                  </a:cubicBezTo>
                  <a:cubicBezTo>
                    <a:pt x="209" y="419"/>
                    <a:pt x="209" y="419"/>
                    <a:pt x="209" y="419"/>
                  </a:cubicBezTo>
                  <a:cubicBezTo>
                    <a:pt x="210" y="418"/>
                    <a:pt x="211" y="417"/>
                    <a:pt x="211" y="415"/>
                  </a:cubicBezTo>
                  <a:cubicBezTo>
                    <a:pt x="211" y="413"/>
                    <a:pt x="211" y="412"/>
                    <a:pt x="209" y="411"/>
                  </a:cubicBezTo>
                  <a:cubicBezTo>
                    <a:pt x="206" y="409"/>
                    <a:pt x="206" y="409"/>
                    <a:pt x="206" y="409"/>
                  </a:cubicBezTo>
                  <a:cubicBezTo>
                    <a:pt x="204" y="413"/>
                    <a:pt x="204" y="413"/>
                    <a:pt x="204" y="413"/>
                  </a:cubicBezTo>
                  <a:cubicBezTo>
                    <a:pt x="206" y="416"/>
                    <a:pt x="206" y="416"/>
                    <a:pt x="206" y="416"/>
                  </a:cubicBezTo>
                  <a:cubicBezTo>
                    <a:pt x="222" y="405"/>
                    <a:pt x="222" y="405"/>
                    <a:pt x="222" y="405"/>
                  </a:cubicBezTo>
                  <a:cubicBezTo>
                    <a:pt x="223" y="404"/>
                    <a:pt x="224" y="402"/>
                    <a:pt x="224" y="401"/>
                  </a:cubicBezTo>
                  <a:cubicBezTo>
                    <a:pt x="224" y="400"/>
                    <a:pt x="223" y="398"/>
                    <a:pt x="222" y="397"/>
                  </a:cubicBezTo>
                  <a:cubicBezTo>
                    <a:pt x="216" y="394"/>
                    <a:pt x="216" y="394"/>
                    <a:pt x="216" y="394"/>
                  </a:cubicBezTo>
                  <a:cubicBezTo>
                    <a:pt x="214" y="397"/>
                    <a:pt x="214" y="397"/>
                    <a:pt x="214" y="397"/>
                  </a:cubicBezTo>
                  <a:cubicBezTo>
                    <a:pt x="216" y="401"/>
                    <a:pt x="216" y="401"/>
                    <a:pt x="216" y="401"/>
                  </a:cubicBezTo>
                  <a:cubicBezTo>
                    <a:pt x="229" y="394"/>
                    <a:pt x="229" y="394"/>
                    <a:pt x="229" y="394"/>
                  </a:cubicBezTo>
                  <a:cubicBezTo>
                    <a:pt x="230" y="393"/>
                    <a:pt x="231" y="392"/>
                    <a:pt x="231" y="390"/>
                  </a:cubicBezTo>
                  <a:cubicBezTo>
                    <a:pt x="231" y="389"/>
                    <a:pt x="230" y="387"/>
                    <a:pt x="229" y="386"/>
                  </a:cubicBezTo>
                  <a:cubicBezTo>
                    <a:pt x="223" y="383"/>
                    <a:pt x="223" y="383"/>
                    <a:pt x="223" y="383"/>
                  </a:cubicBezTo>
                  <a:cubicBezTo>
                    <a:pt x="221" y="386"/>
                    <a:pt x="221" y="386"/>
                    <a:pt x="221" y="386"/>
                  </a:cubicBezTo>
                  <a:cubicBezTo>
                    <a:pt x="222" y="390"/>
                    <a:pt x="222" y="390"/>
                    <a:pt x="222" y="390"/>
                  </a:cubicBezTo>
                  <a:cubicBezTo>
                    <a:pt x="238" y="382"/>
                    <a:pt x="238" y="382"/>
                    <a:pt x="238" y="382"/>
                  </a:cubicBezTo>
                  <a:cubicBezTo>
                    <a:pt x="239" y="382"/>
                    <a:pt x="240" y="380"/>
                    <a:pt x="240" y="379"/>
                  </a:cubicBezTo>
                  <a:cubicBezTo>
                    <a:pt x="240" y="377"/>
                    <a:pt x="239" y="376"/>
                    <a:pt x="238" y="375"/>
                  </a:cubicBezTo>
                  <a:cubicBezTo>
                    <a:pt x="236" y="373"/>
                    <a:pt x="236" y="373"/>
                    <a:pt x="236" y="373"/>
                  </a:cubicBezTo>
                  <a:cubicBezTo>
                    <a:pt x="243" y="367"/>
                    <a:pt x="243" y="367"/>
                    <a:pt x="243" y="367"/>
                  </a:cubicBezTo>
                  <a:cubicBezTo>
                    <a:pt x="244" y="366"/>
                    <a:pt x="244" y="365"/>
                    <a:pt x="244" y="364"/>
                  </a:cubicBezTo>
                  <a:cubicBezTo>
                    <a:pt x="244" y="362"/>
                    <a:pt x="243" y="361"/>
                    <a:pt x="242" y="360"/>
                  </a:cubicBezTo>
                  <a:cubicBezTo>
                    <a:pt x="240" y="359"/>
                    <a:pt x="240" y="359"/>
                    <a:pt x="240" y="359"/>
                  </a:cubicBezTo>
                  <a:cubicBezTo>
                    <a:pt x="238" y="363"/>
                    <a:pt x="238" y="363"/>
                    <a:pt x="238" y="363"/>
                  </a:cubicBezTo>
                  <a:cubicBezTo>
                    <a:pt x="241" y="365"/>
                    <a:pt x="241" y="365"/>
                    <a:pt x="241" y="365"/>
                  </a:cubicBezTo>
                  <a:cubicBezTo>
                    <a:pt x="253" y="351"/>
                    <a:pt x="253" y="351"/>
                    <a:pt x="253" y="351"/>
                  </a:cubicBezTo>
                  <a:cubicBezTo>
                    <a:pt x="254" y="350"/>
                    <a:pt x="254" y="349"/>
                    <a:pt x="254" y="347"/>
                  </a:cubicBezTo>
                  <a:cubicBezTo>
                    <a:pt x="254" y="346"/>
                    <a:pt x="253" y="345"/>
                    <a:pt x="252" y="344"/>
                  </a:cubicBezTo>
                  <a:cubicBezTo>
                    <a:pt x="245" y="340"/>
                    <a:pt x="245" y="340"/>
                    <a:pt x="245" y="340"/>
                  </a:cubicBezTo>
                  <a:cubicBezTo>
                    <a:pt x="242" y="343"/>
                    <a:pt x="242" y="343"/>
                    <a:pt x="242" y="343"/>
                  </a:cubicBezTo>
                  <a:cubicBezTo>
                    <a:pt x="246" y="346"/>
                    <a:pt x="246" y="346"/>
                    <a:pt x="246" y="346"/>
                  </a:cubicBezTo>
                  <a:cubicBezTo>
                    <a:pt x="242" y="344"/>
                    <a:pt x="242" y="344"/>
                    <a:pt x="242" y="344"/>
                  </a:cubicBezTo>
                  <a:cubicBezTo>
                    <a:pt x="246" y="346"/>
                    <a:pt x="246" y="346"/>
                    <a:pt x="246" y="346"/>
                  </a:cubicBezTo>
                  <a:cubicBezTo>
                    <a:pt x="246" y="346"/>
                    <a:pt x="246" y="346"/>
                    <a:pt x="246" y="346"/>
                  </a:cubicBezTo>
                  <a:cubicBezTo>
                    <a:pt x="242" y="344"/>
                    <a:pt x="242" y="344"/>
                    <a:pt x="242" y="344"/>
                  </a:cubicBezTo>
                  <a:cubicBezTo>
                    <a:pt x="246" y="346"/>
                    <a:pt x="246" y="346"/>
                    <a:pt x="246" y="346"/>
                  </a:cubicBezTo>
                  <a:cubicBezTo>
                    <a:pt x="244" y="345"/>
                    <a:pt x="244" y="345"/>
                    <a:pt x="244" y="345"/>
                  </a:cubicBezTo>
                  <a:cubicBezTo>
                    <a:pt x="245" y="346"/>
                    <a:pt x="245" y="346"/>
                    <a:pt x="245" y="346"/>
                  </a:cubicBezTo>
                  <a:cubicBezTo>
                    <a:pt x="246" y="346"/>
                    <a:pt x="246" y="346"/>
                    <a:pt x="246" y="346"/>
                  </a:cubicBezTo>
                  <a:cubicBezTo>
                    <a:pt x="244" y="345"/>
                    <a:pt x="244" y="345"/>
                    <a:pt x="244" y="345"/>
                  </a:cubicBezTo>
                  <a:cubicBezTo>
                    <a:pt x="245" y="346"/>
                    <a:pt x="245" y="346"/>
                    <a:pt x="245" y="346"/>
                  </a:cubicBezTo>
                  <a:cubicBezTo>
                    <a:pt x="246" y="346"/>
                    <a:pt x="246" y="346"/>
                    <a:pt x="246" y="345"/>
                  </a:cubicBezTo>
                  <a:cubicBezTo>
                    <a:pt x="248" y="344"/>
                    <a:pt x="251" y="341"/>
                    <a:pt x="253" y="339"/>
                  </a:cubicBezTo>
                  <a:cubicBezTo>
                    <a:pt x="254" y="338"/>
                    <a:pt x="256" y="337"/>
                    <a:pt x="257" y="336"/>
                  </a:cubicBezTo>
                  <a:cubicBezTo>
                    <a:pt x="257" y="335"/>
                    <a:pt x="257" y="335"/>
                    <a:pt x="258" y="335"/>
                  </a:cubicBezTo>
                  <a:cubicBezTo>
                    <a:pt x="258" y="334"/>
                    <a:pt x="258" y="334"/>
                    <a:pt x="258" y="334"/>
                  </a:cubicBezTo>
                  <a:cubicBezTo>
                    <a:pt x="258" y="334"/>
                    <a:pt x="258" y="334"/>
                    <a:pt x="258" y="334"/>
                  </a:cubicBezTo>
                  <a:cubicBezTo>
                    <a:pt x="258" y="334"/>
                    <a:pt x="258" y="334"/>
                    <a:pt x="259" y="333"/>
                  </a:cubicBezTo>
                  <a:cubicBezTo>
                    <a:pt x="260" y="331"/>
                    <a:pt x="259" y="329"/>
                    <a:pt x="257" y="327"/>
                  </a:cubicBezTo>
                  <a:cubicBezTo>
                    <a:pt x="256" y="327"/>
                    <a:pt x="256" y="327"/>
                    <a:pt x="256" y="327"/>
                  </a:cubicBezTo>
                  <a:cubicBezTo>
                    <a:pt x="254" y="330"/>
                    <a:pt x="254" y="330"/>
                    <a:pt x="254" y="330"/>
                  </a:cubicBezTo>
                  <a:cubicBezTo>
                    <a:pt x="258" y="332"/>
                    <a:pt x="258" y="332"/>
                    <a:pt x="258" y="332"/>
                  </a:cubicBezTo>
                  <a:cubicBezTo>
                    <a:pt x="263" y="314"/>
                    <a:pt x="263" y="314"/>
                    <a:pt x="263" y="314"/>
                  </a:cubicBezTo>
                  <a:cubicBezTo>
                    <a:pt x="264" y="313"/>
                    <a:pt x="263" y="311"/>
                    <a:pt x="261" y="310"/>
                  </a:cubicBezTo>
                  <a:cubicBezTo>
                    <a:pt x="261" y="309"/>
                    <a:pt x="261" y="309"/>
                    <a:pt x="261" y="309"/>
                  </a:cubicBezTo>
                  <a:cubicBezTo>
                    <a:pt x="264" y="297"/>
                    <a:pt x="264" y="297"/>
                    <a:pt x="264" y="297"/>
                  </a:cubicBezTo>
                  <a:cubicBezTo>
                    <a:pt x="264" y="296"/>
                    <a:pt x="264" y="294"/>
                    <a:pt x="262" y="293"/>
                  </a:cubicBezTo>
                  <a:cubicBezTo>
                    <a:pt x="260" y="292"/>
                    <a:pt x="260" y="292"/>
                    <a:pt x="260" y="292"/>
                  </a:cubicBezTo>
                  <a:cubicBezTo>
                    <a:pt x="258" y="295"/>
                    <a:pt x="258" y="295"/>
                    <a:pt x="258" y="295"/>
                  </a:cubicBezTo>
                  <a:cubicBezTo>
                    <a:pt x="262" y="297"/>
                    <a:pt x="262" y="297"/>
                    <a:pt x="262" y="297"/>
                  </a:cubicBezTo>
                  <a:cubicBezTo>
                    <a:pt x="267" y="282"/>
                    <a:pt x="267" y="282"/>
                    <a:pt x="267" y="282"/>
                  </a:cubicBezTo>
                  <a:cubicBezTo>
                    <a:pt x="267" y="280"/>
                    <a:pt x="266" y="278"/>
                    <a:pt x="265" y="277"/>
                  </a:cubicBezTo>
                  <a:cubicBezTo>
                    <a:pt x="263" y="276"/>
                    <a:pt x="263" y="276"/>
                    <a:pt x="263" y="276"/>
                  </a:cubicBezTo>
                  <a:cubicBezTo>
                    <a:pt x="260" y="279"/>
                    <a:pt x="260" y="279"/>
                    <a:pt x="260" y="279"/>
                  </a:cubicBezTo>
                  <a:cubicBezTo>
                    <a:pt x="264" y="281"/>
                    <a:pt x="264" y="281"/>
                    <a:pt x="264" y="281"/>
                  </a:cubicBezTo>
                  <a:cubicBezTo>
                    <a:pt x="270" y="266"/>
                    <a:pt x="270" y="266"/>
                    <a:pt x="270" y="266"/>
                  </a:cubicBezTo>
                  <a:cubicBezTo>
                    <a:pt x="271" y="264"/>
                    <a:pt x="270" y="262"/>
                    <a:pt x="269" y="261"/>
                  </a:cubicBezTo>
                  <a:cubicBezTo>
                    <a:pt x="265" y="259"/>
                    <a:pt x="265" y="259"/>
                    <a:pt x="265" y="259"/>
                  </a:cubicBezTo>
                  <a:cubicBezTo>
                    <a:pt x="263" y="262"/>
                    <a:pt x="263" y="262"/>
                    <a:pt x="263" y="262"/>
                  </a:cubicBezTo>
                  <a:cubicBezTo>
                    <a:pt x="266" y="265"/>
                    <a:pt x="266" y="265"/>
                    <a:pt x="266" y="265"/>
                  </a:cubicBezTo>
                  <a:cubicBezTo>
                    <a:pt x="267" y="264"/>
                    <a:pt x="267" y="264"/>
                    <a:pt x="267" y="264"/>
                  </a:cubicBezTo>
                  <a:cubicBezTo>
                    <a:pt x="267" y="263"/>
                    <a:pt x="267" y="263"/>
                    <a:pt x="267" y="263"/>
                  </a:cubicBezTo>
                  <a:cubicBezTo>
                    <a:pt x="267" y="263"/>
                    <a:pt x="267" y="262"/>
                    <a:pt x="267" y="261"/>
                  </a:cubicBezTo>
                  <a:cubicBezTo>
                    <a:pt x="267" y="259"/>
                    <a:pt x="268" y="254"/>
                    <a:pt x="268" y="250"/>
                  </a:cubicBezTo>
                  <a:cubicBezTo>
                    <a:pt x="268" y="248"/>
                    <a:pt x="268" y="246"/>
                    <a:pt x="268" y="245"/>
                  </a:cubicBezTo>
                  <a:cubicBezTo>
                    <a:pt x="269" y="244"/>
                    <a:pt x="269" y="244"/>
                    <a:pt x="269" y="244"/>
                  </a:cubicBezTo>
                  <a:cubicBezTo>
                    <a:pt x="269" y="243"/>
                    <a:pt x="269" y="243"/>
                    <a:pt x="269" y="243"/>
                  </a:cubicBezTo>
                  <a:cubicBezTo>
                    <a:pt x="267" y="243"/>
                    <a:pt x="267" y="243"/>
                    <a:pt x="267" y="243"/>
                  </a:cubicBezTo>
                  <a:cubicBezTo>
                    <a:pt x="269" y="243"/>
                    <a:pt x="269" y="243"/>
                    <a:pt x="269" y="243"/>
                  </a:cubicBezTo>
                  <a:cubicBezTo>
                    <a:pt x="269" y="243"/>
                    <a:pt x="269" y="243"/>
                    <a:pt x="269" y="243"/>
                  </a:cubicBezTo>
                  <a:cubicBezTo>
                    <a:pt x="267" y="243"/>
                    <a:pt x="267" y="243"/>
                    <a:pt x="267" y="243"/>
                  </a:cubicBezTo>
                  <a:cubicBezTo>
                    <a:pt x="269" y="243"/>
                    <a:pt x="269" y="243"/>
                    <a:pt x="269" y="243"/>
                  </a:cubicBezTo>
                  <a:cubicBezTo>
                    <a:pt x="265" y="243"/>
                    <a:pt x="265" y="243"/>
                    <a:pt x="265" y="243"/>
                  </a:cubicBezTo>
                  <a:cubicBezTo>
                    <a:pt x="269" y="244"/>
                    <a:pt x="269" y="244"/>
                    <a:pt x="269" y="244"/>
                  </a:cubicBezTo>
                  <a:cubicBezTo>
                    <a:pt x="269" y="243"/>
                    <a:pt x="269" y="243"/>
                    <a:pt x="269" y="243"/>
                  </a:cubicBezTo>
                  <a:cubicBezTo>
                    <a:pt x="265" y="243"/>
                    <a:pt x="265" y="243"/>
                    <a:pt x="265" y="243"/>
                  </a:cubicBezTo>
                  <a:cubicBezTo>
                    <a:pt x="269" y="244"/>
                    <a:pt x="269" y="244"/>
                    <a:pt x="269" y="244"/>
                  </a:cubicBezTo>
                  <a:cubicBezTo>
                    <a:pt x="265" y="243"/>
                    <a:pt x="265" y="243"/>
                    <a:pt x="265" y="243"/>
                  </a:cubicBezTo>
                  <a:cubicBezTo>
                    <a:pt x="268" y="244"/>
                    <a:pt x="268" y="244"/>
                    <a:pt x="268" y="244"/>
                  </a:cubicBezTo>
                  <a:cubicBezTo>
                    <a:pt x="269" y="244"/>
                    <a:pt x="269" y="244"/>
                    <a:pt x="269" y="244"/>
                  </a:cubicBezTo>
                  <a:cubicBezTo>
                    <a:pt x="265" y="243"/>
                    <a:pt x="265" y="243"/>
                    <a:pt x="265" y="243"/>
                  </a:cubicBezTo>
                  <a:cubicBezTo>
                    <a:pt x="268" y="244"/>
                    <a:pt x="268" y="244"/>
                    <a:pt x="268" y="244"/>
                  </a:cubicBezTo>
                  <a:cubicBezTo>
                    <a:pt x="264" y="243"/>
                    <a:pt x="264" y="243"/>
                    <a:pt x="264" y="243"/>
                  </a:cubicBezTo>
                  <a:cubicBezTo>
                    <a:pt x="268" y="245"/>
                    <a:pt x="268" y="245"/>
                    <a:pt x="268" y="245"/>
                  </a:cubicBezTo>
                  <a:cubicBezTo>
                    <a:pt x="268" y="244"/>
                    <a:pt x="268" y="244"/>
                    <a:pt x="268" y="244"/>
                  </a:cubicBezTo>
                  <a:cubicBezTo>
                    <a:pt x="264" y="243"/>
                    <a:pt x="264" y="243"/>
                    <a:pt x="264" y="243"/>
                  </a:cubicBezTo>
                  <a:cubicBezTo>
                    <a:pt x="268" y="245"/>
                    <a:pt x="268" y="245"/>
                    <a:pt x="268" y="245"/>
                  </a:cubicBezTo>
                  <a:cubicBezTo>
                    <a:pt x="269" y="244"/>
                    <a:pt x="269" y="243"/>
                    <a:pt x="269" y="242"/>
                  </a:cubicBezTo>
                  <a:cubicBezTo>
                    <a:pt x="268" y="240"/>
                    <a:pt x="268" y="239"/>
                    <a:pt x="267" y="239"/>
                  </a:cubicBezTo>
                  <a:cubicBezTo>
                    <a:pt x="265" y="238"/>
                    <a:pt x="265" y="238"/>
                    <a:pt x="265" y="238"/>
                  </a:cubicBezTo>
                  <a:cubicBezTo>
                    <a:pt x="263" y="241"/>
                    <a:pt x="263" y="241"/>
                    <a:pt x="263" y="241"/>
                  </a:cubicBezTo>
                  <a:cubicBezTo>
                    <a:pt x="267" y="241"/>
                    <a:pt x="267" y="241"/>
                    <a:pt x="267" y="241"/>
                  </a:cubicBezTo>
                  <a:cubicBezTo>
                    <a:pt x="266" y="224"/>
                    <a:pt x="266" y="224"/>
                    <a:pt x="266" y="224"/>
                  </a:cubicBezTo>
                  <a:cubicBezTo>
                    <a:pt x="266" y="222"/>
                    <a:pt x="266" y="221"/>
                    <a:pt x="264" y="220"/>
                  </a:cubicBezTo>
                  <a:cubicBezTo>
                    <a:pt x="262" y="219"/>
                    <a:pt x="262" y="219"/>
                    <a:pt x="262" y="219"/>
                  </a:cubicBezTo>
                  <a:cubicBezTo>
                    <a:pt x="260" y="223"/>
                    <a:pt x="260" y="223"/>
                    <a:pt x="260" y="223"/>
                  </a:cubicBezTo>
                  <a:cubicBezTo>
                    <a:pt x="264" y="225"/>
                    <a:pt x="264" y="225"/>
                    <a:pt x="264" y="225"/>
                  </a:cubicBezTo>
                  <a:cubicBezTo>
                    <a:pt x="271" y="211"/>
                    <a:pt x="271" y="211"/>
                    <a:pt x="271" y="211"/>
                  </a:cubicBezTo>
                  <a:cubicBezTo>
                    <a:pt x="272" y="209"/>
                    <a:pt x="271" y="207"/>
                    <a:pt x="269" y="206"/>
                  </a:cubicBezTo>
                  <a:cubicBezTo>
                    <a:pt x="266" y="204"/>
                    <a:pt x="266" y="204"/>
                    <a:pt x="266" y="204"/>
                  </a:cubicBezTo>
                  <a:cubicBezTo>
                    <a:pt x="267" y="187"/>
                    <a:pt x="267" y="187"/>
                    <a:pt x="267" y="187"/>
                  </a:cubicBezTo>
                  <a:cubicBezTo>
                    <a:pt x="267" y="186"/>
                    <a:pt x="266" y="185"/>
                    <a:pt x="265" y="184"/>
                  </a:cubicBezTo>
                  <a:cubicBezTo>
                    <a:pt x="264" y="183"/>
                    <a:pt x="264" y="183"/>
                    <a:pt x="264" y="183"/>
                  </a:cubicBezTo>
                  <a:cubicBezTo>
                    <a:pt x="261" y="187"/>
                    <a:pt x="261" y="187"/>
                    <a:pt x="261" y="187"/>
                  </a:cubicBezTo>
                  <a:cubicBezTo>
                    <a:pt x="266" y="186"/>
                    <a:pt x="266" y="186"/>
                    <a:pt x="266" y="186"/>
                  </a:cubicBezTo>
                  <a:cubicBezTo>
                    <a:pt x="264" y="172"/>
                    <a:pt x="264" y="172"/>
                    <a:pt x="264" y="172"/>
                  </a:cubicBezTo>
                  <a:cubicBezTo>
                    <a:pt x="264" y="170"/>
                    <a:pt x="263" y="169"/>
                    <a:pt x="262" y="169"/>
                  </a:cubicBezTo>
                  <a:cubicBezTo>
                    <a:pt x="262" y="168"/>
                    <a:pt x="262" y="168"/>
                    <a:pt x="262" y="168"/>
                  </a:cubicBezTo>
                  <a:cubicBezTo>
                    <a:pt x="262" y="155"/>
                    <a:pt x="262" y="155"/>
                    <a:pt x="262" y="155"/>
                  </a:cubicBezTo>
                  <a:cubicBezTo>
                    <a:pt x="262" y="153"/>
                    <a:pt x="262" y="152"/>
                    <a:pt x="260" y="151"/>
                  </a:cubicBezTo>
                  <a:cubicBezTo>
                    <a:pt x="260" y="151"/>
                    <a:pt x="260" y="151"/>
                    <a:pt x="260" y="151"/>
                  </a:cubicBezTo>
                  <a:cubicBezTo>
                    <a:pt x="258" y="138"/>
                    <a:pt x="258" y="138"/>
                    <a:pt x="258" y="138"/>
                  </a:cubicBezTo>
                  <a:cubicBezTo>
                    <a:pt x="258" y="137"/>
                    <a:pt x="257" y="136"/>
                    <a:pt x="256" y="135"/>
                  </a:cubicBezTo>
                  <a:cubicBezTo>
                    <a:pt x="256" y="135"/>
                    <a:pt x="256" y="135"/>
                    <a:pt x="256" y="135"/>
                  </a:cubicBezTo>
                  <a:cubicBezTo>
                    <a:pt x="253" y="138"/>
                    <a:pt x="253" y="138"/>
                    <a:pt x="253" y="138"/>
                  </a:cubicBezTo>
                  <a:cubicBezTo>
                    <a:pt x="258" y="138"/>
                    <a:pt x="258" y="138"/>
                    <a:pt x="258" y="138"/>
                  </a:cubicBezTo>
                  <a:cubicBezTo>
                    <a:pt x="254" y="118"/>
                    <a:pt x="254" y="118"/>
                    <a:pt x="254" y="118"/>
                  </a:cubicBezTo>
                  <a:cubicBezTo>
                    <a:pt x="254" y="117"/>
                    <a:pt x="253" y="116"/>
                    <a:pt x="252" y="115"/>
                  </a:cubicBezTo>
                  <a:cubicBezTo>
                    <a:pt x="242" y="109"/>
                    <a:pt x="242" y="109"/>
                    <a:pt x="242" y="109"/>
                  </a:cubicBezTo>
                  <a:cubicBezTo>
                    <a:pt x="240" y="112"/>
                    <a:pt x="240" y="112"/>
                    <a:pt x="240" y="112"/>
                  </a:cubicBezTo>
                  <a:cubicBezTo>
                    <a:pt x="244" y="111"/>
                    <a:pt x="244" y="111"/>
                    <a:pt x="244" y="111"/>
                  </a:cubicBezTo>
                  <a:cubicBezTo>
                    <a:pt x="244" y="111"/>
                    <a:pt x="242" y="105"/>
                    <a:pt x="240" y="99"/>
                  </a:cubicBezTo>
                  <a:cubicBezTo>
                    <a:pt x="239" y="96"/>
                    <a:pt x="238" y="93"/>
                    <a:pt x="238" y="91"/>
                  </a:cubicBezTo>
                  <a:cubicBezTo>
                    <a:pt x="237" y="90"/>
                    <a:pt x="237" y="89"/>
                    <a:pt x="237" y="88"/>
                  </a:cubicBezTo>
                  <a:cubicBezTo>
                    <a:pt x="237" y="87"/>
                    <a:pt x="237" y="87"/>
                    <a:pt x="237" y="87"/>
                  </a:cubicBezTo>
                  <a:cubicBezTo>
                    <a:pt x="237" y="87"/>
                    <a:pt x="237" y="87"/>
                    <a:pt x="237" y="87"/>
                  </a:cubicBezTo>
                  <a:cubicBezTo>
                    <a:pt x="237" y="87"/>
                    <a:pt x="237" y="87"/>
                    <a:pt x="237" y="87"/>
                  </a:cubicBezTo>
                  <a:cubicBezTo>
                    <a:pt x="233" y="88"/>
                    <a:pt x="233" y="88"/>
                    <a:pt x="233" y="88"/>
                  </a:cubicBezTo>
                  <a:cubicBezTo>
                    <a:pt x="237" y="88"/>
                    <a:pt x="237" y="88"/>
                    <a:pt x="237" y="88"/>
                  </a:cubicBezTo>
                  <a:cubicBezTo>
                    <a:pt x="237" y="87"/>
                    <a:pt x="237" y="87"/>
                    <a:pt x="237" y="87"/>
                  </a:cubicBezTo>
                  <a:cubicBezTo>
                    <a:pt x="233" y="88"/>
                    <a:pt x="233" y="88"/>
                    <a:pt x="233" y="88"/>
                  </a:cubicBezTo>
                  <a:cubicBezTo>
                    <a:pt x="237" y="88"/>
                    <a:pt x="237" y="88"/>
                    <a:pt x="237" y="88"/>
                  </a:cubicBezTo>
                  <a:cubicBezTo>
                    <a:pt x="233" y="88"/>
                    <a:pt x="233" y="88"/>
                    <a:pt x="233" y="88"/>
                  </a:cubicBezTo>
                  <a:cubicBezTo>
                    <a:pt x="237" y="88"/>
                    <a:pt x="237" y="88"/>
                    <a:pt x="237" y="88"/>
                  </a:cubicBezTo>
                  <a:cubicBezTo>
                    <a:pt x="237" y="88"/>
                    <a:pt x="237" y="88"/>
                    <a:pt x="237" y="88"/>
                  </a:cubicBezTo>
                  <a:cubicBezTo>
                    <a:pt x="233" y="88"/>
                    <a:pt x="233" y="88"/>
                    <a:pt x="233" y="88"/>
                  </a:cubicBezTo>
                  <a:cubicBezTo>
                    <a:pt x="237" y="88"/>
                    <a:pt x="237" y="88"/>
                    <a:pt x="237" y="88"/>
                  </a:cubicBezTo>
                  <a:cubicBezTo>
                    <a:pt x="232" y="88"/>
                    <a:pt x="232" y="88"/>
                    <a:pt x="232" y="88"/>
                  </a:cubicBezTo>
                  <a:cubicBezTo>
                    <a:pt x="236" y="90"/>
                    <a:pt x="236" y="90"/>
                    <a:pt x="236" y="90"/>
                  </a:cubicBezTo>
                  <a:cubicBezTo>
                    <a:pt x="237" y="89"/>
                    <a:pt x="237" y="89"/>
                    <a:pt x="237" y="88"/>
                  </a:cubicBezTo>
                  <a:cubicBezTo>
                    <a:pt x="232" y="88"/>
                    <a:pt x="232" y="88"/>
                    <a:pt x="232" y="88"/>
                  </a:cubicBezTo>
                  <a:cubicBezTo>
                    <a:pt x="236" y="90"/>
                    <a:pt x="236" y="90"/>
                    <a:pt x="236" y="90"/>
                  </a:cubicBezTo>
                  <a:cubicBezTo>
                    <a:pt x="237" y="89"/>
                    <a:pt x="237" y="88"/>
                    <a:pt x="237" y="87"/>
                  </a:cubicBezTo>
                  <a:cubicBezTo>
                    <a:pt x="236" y="86"/>
                    <a:pt x="236" y="85"/>
                    <a:pt x="235" y="84"/>
                  </a:cubicBezTo>
                  <a:cubicBezTo>
                    <a:pt x="234" y="83"/>
                    <a:pt x="234" y="83"/>
                    <a:pt x="234" y="83"/>
                  </a:cubicBezTo>
                  <a:cubicBezTo>
                    <a:pt x="225" y="58"/>
                    <a:pt x="225" y="58"/>
                    <a:pt x="225" y="58"/>
                  </a:cubicBezTo>
                  <a:cubicBezTo>
                    <a:pt x="225" y="58"/>
                    <a:pt x="224" y="57"/>
                    <a:pt x="223" y="56"/>
                  </a:cubicBezTo>
                  <a:cubicBezTo>
                    <a:pt x="217" y="53"/>
                    <a:pt x="217" y="53"/>
                    <a:pt x="217" y="53"/>
                  </a:cubicBezTo>
                  <a:cubicBezTo>
                    <a:pt x="184" y="10"/>
                    <a:pt x="184" y="10"/>
                    <a:pt x="184" y="10"/>
                  </a:cubicBezTo>
                  <a:cubicBezTo>
                    <a:pt x="181" y="12"/>
                    <a:pt x="181" y="12"/>
                    <a:pt x="181" y="12"/>
                  </a:cubicBezTo>
                  <a:cubicBezTo>
                    <a:pt x="184" y="15"/>
                    <a:pt x="184" y="15"/>
                    <a:pt x="184" y="15"/>
                  </a:cubicBezTo>
                  <a:cubicBezTo>
                    <a:pt x="185" y="14"/>
                    <a:pt x="185" y="13"/>
                    <a:pt x="185" y="12"/>
                  </a:cubicBezTo>
                  <a:cubicBezTo>
                    <a:pt x="185" y="11"/>
                    <a:pt x="185" y="11"/>
                    <a:pt x="185" y="10"/>
                  </a:cubicBezTo>
                  <a:cubicBezTo>
                    <a:pt x="184" y="10"/>
                    <a:pt x="184" y="10"/>
                    <a:pt x="184" y="9"/>
                  </a:cubicBezTo>
                  <a:cubicBezTo>
                    <a:pt x="183" y="9"/>
                    <a:pt x="183" y="9"/>
                    <a:pt x="183" y="9"/>
                  </a:cubicBezTo>
                  <a:cubicBezTo>
                    <a:pt x="182" y="8"/>
                    <a:pt x="181" y="7"/>
                    <a:pt x="180" y="6"/>
                  </a:cubicBezTo>
                  <a:cubicBezTo>
                    <a:pt x="178" y="5"/>
                    <a:pt x="175" y="4"/>
                    <a:pt x="173" y="2"/>
                  </a:cubicBezTo>
                  <a:cubicBezTo>
                    <a:pt x="172" y="2"/>
                    <a:pt x="171" y="1"/>
                    <a:pt x="170" y="1"/>
                  </a:cubicBezTo>
                  <a:cubicBezTo>
                    <a:pt x="170" y="0"/>
                    <a:pt x="170" y="0"/>
                    <a:pt x="170" y="0"/>
                  </a:cubicBezTo>
                  <a:cubicBezTo>
                    <a:pt x="170" y="0"/>
                    <a:pt x="170" y="0"/>
                    <a:pt x="170" y="0"/>
                  </a:cubicBezTo>
                  <a:cubicBezTo>
                    <a:pt x="170" y="0"/>
                    <a:pt x="170" y="0"/>
                    <a:pt x="170" y="0"/>
                  </a:cubicBezTo>
                  <a:cubicBezTo>
                    <a:pt x="168" y="2"/>
                    <a:pt x="168" y="2"/>
                    <a:pt x="168" y="2"/>
                  </a:cubicBezTo>
                  <a:cubicBezTo>
                    <a:pt x="170" y="0"/>
                    <a:pt x="170" y="0"/>
                    <a:pt x="170" y="0"/>
                  </a:cubicBezTo>
                  <a:cubicBezTo>
                    <a:pt x="170" y="0"/>
                    <a:pt x="170" y="0"/>
                    <a:pt x="170" y="0"/>
                  </a:cubicBezTo>
                  <a:cubicBezTo>
                    <a:pt x="168" y="2"/>
                    <a:pt x="168" y="2"/>
                    <a:pt x="168" y="2"/>
                  </a:cubicBezTo>
                  <a:cubicBezTo>
                    <a:pt x="170" y="0"/>
                    <a:pt x="170" y="0"/>
                    <a:pt x="170" y="0"/>
                  </a:cubicBezTo>
                  <a:cubicBezTo>
                    <a:pt x="167" y="4"/>
                    <a:pt x="167" y="4"/>
                    <a:pt x="167" y="4"/>
                  </a:cubicBezTo>
                  <a:cubicBezTo>
                    <a:pt x="170" y="0"/>
                    <a:pt x="170" y="0"/>
                    <a:pt x="170" y="0"/>
                  </a:cubicBezTo>
                  <a:cubicBezTo>
                    <a:pt x="170" y="0"/>
                    <a:pt x="170" y="0"/>
                    <a:pt x="170" y="0"/>
                  </a:cubicBezTo>
                  <a:cubicBezTo>
                    <a:pt x="167" y="4"/>
                    <a:pt x="167" y="4"/>
                    <a:pt x="167" y="4"/>
                  </a:cubicBezTo>
                  <a:cubicBezTo>
                    <a:pt x="170" y="0"/>
                    <a:pt x="170" y="0"/>
                    <a:pt x="170" y="0"/>
                  </a:cubicBezTo>
                  <a:cubicBezTo>
                    <a:pt x="167" y="4"/>
                    <a:pt x="167" y="4"/>
                    <a:pt x="167" y="4"/>
                  </a:cubicBezTo>
                  <a:cubicBezTo>
                    <a:pt x="170" y="1"/>
                    <a:pt x="170" y="1"/>
                    <a:pt x="170" y="1"/>
                  </a:cubicBezTo>
                  <a:cubicBezTo>
                    <a:pt x="170" y="0"/>
                    <a:pt x="170" y="0"/>
                    <a:pt x="170" y="0"/>
                  </a:cubicBezTo>
                  <a:cubicBezTo>
                    <a:pt x="167" y="4"/>
                    <a:pt x="167" y="4"/>
                    <a:pt x="167" y="4"/>
                  </a:cubicBezTo>
                  <a:cubicBezTo>
                    <a:pt x="170" y="1"/>
                    <a:pt x="170" y="1"/>
                    <a:pt x="170" y="1"/>
                  </a:cubicBezTo>
                  <a:cubicBezTo>
                    <a:pt x="167" y="4"/>
                    <a:pt x="167" y="4"/>
                    <a:pt x="167" y="4"/>
                  </a:cubicBezTo>
                  <a:cubicBezTo>
                    <a:pt x="170" y="1"/>
                    <a:pt x="170" y="1"/>
                    <a:pt x="170" y="1"/>
                  </a:cubicBezTo>
                  <a:cubicBezTo>
                    <a:pt x="170" y="1"/>
                    <a:pt x="170" y="1"/>
                    <a:pt x="170" y="1"/>
                  </a:cubicBezTo>
                  <a:cubicBezTo>
                    <a:pt x="167" y="4"/>
                    <a:pt x="167" y="4"/>
                    <a:pt x="167" y="4"/>
                  </a:cubicBezTo>
                  <a:cubicBezTo>
                    <a:pt x="170" y="1"/>
                    <a:pt x="170" y="1"/>
                    <a:pt x="170" y="1"/>
                  </a:cubicBezTo>
                  <a:cubicBezTo>
                    <a:pt x="167" y="4"/>
                    <a:pt x="167" y="4"/>
                    <a:pt x="167" y="4"/>
                  </a:cubicBezTo>
                  <a:cubicBezTo>
                    <a:pt x="171" y="1"/>
                    <a:pt x="171" y="1"/>
                    <a:pt x="171" y="1"/>
                  </a:cubicBezTo>
                  <a:cubicBezTo>
                    <a:pt x="170" y="1"/>
                    <a:pt x="170" y="1"/>
                    <a:pt x="170" y="1"/>
                  </a:cubicBezTo>
                  <a:cubicBezTo>
                    <a:pt x="167" y="4"/>
                    <a:pt x="167" y="4"/>
                    <a:pt x="167" y="4"/>
                  </a:cubicBezTo>
                  <a:cubicBezTo>
                    <a:pt x="171" y="1"/>
                    <a:pt x="171" y="1"/>
                    <a:pt x="171" y="1"/>
                  </a:cubicBezTo>
                  <a:cubicBezTo>
                    <a:pt x="167" y="4"/>
                    <a:pt x="167" y="4"/>
                    <a:pt x="167" y="4"/>
                  </a:cubicBezTo>
                  <a:cubicBezTo>
                    <a:pt x="171" y="2"/>
                    <a:pt x="171" y="2"/>
                    <a:pt x="171" y="2"/>
                  </a:cubicBezTo>
                  <a:cubicBezTo>
                    <a:pt x="171" y="1"/>
                    <a:pt x="171" y="1"/>
                    <a:pt x="171" y="1"/>
                  </a:cubicBezTo>
                  <a:cubicBezTo>
                    <a:pt x="167" y="4"/>
                    <a:pt x="167" y="4"/>
                    <a:pt x="167" y="4"/>
                  </a:cubicBezTo>
                  <a:cubicBezTo>
                    <a:pt x="171" y="2"/>
                    <a:pt x="171" y="2"/>
                    <a:pt x="171" y="2"/>
                  </a:cubicBezTo>
                  <a:cubicBezTo>
                    <a:pt x="167" y="4"/>
                    <a:pt x="167" y="4"/>
                    <a:pt x="167" y="4"/>
                  </a:cubicBezTo>
                  <a:cubicBezTo>
                    <a:pt x="172" y="4"/>
                    <a:pt x="172" y="4"/>
                    <a:pt x="172" y="4"/>
                  </a:cubicBezTo>
                  <a:cubicBezTo>
                    <a:pt x="172" y="3"/>
                    <a:pt x="171" y="2"/>
                    <a:pt x="171" y="2"/>
                  </a:cubicBezTo>
                  <a:cubicBezTo>
                    <a:pt x="167" y="4"/>
                    <a:pt x="167" y="4"/>
                    <a:pt x="167" y="4"/>
                  </a:cubicBezTo>
                  <a:cubicBezTo>
                    <a:pt x="172" y="4"/>
                    <a:pt x="172" y="4"/>
                    <a:pt x="172" y="4"/>
                  </a:cubicBezTo>
                  <a:cubicBezTo>
                    <a:pt x="172" y="2"/>
                    <a:pt x="170" y="0"/>
                    <a:pt x="167" y="0"/>
                  </a:cubicBezTo>
                  <a:cubicBezTo>
                    <a:pt x="165" y="0"/>
                    <a:pt x="163" y="2"/>
                    <a:pt x="163" y="4"/>
                  </a:cubicBezTo>
                  <a:cubicBezTo>
                    <a:pt x="163" y="5"/>
                    <a:pt x="163" y="6"/>
                    <a:pt x="163" y="6"/>
                  </a:cubicBezTo>
                  <a:cubicBezTo>
                    <a:pt x="164" y="7"/>
                    <a:pt x="164" y="7"/>
                    <a:pt x="164" y="7"/>
                  </a:cubicBezTo>
                  <a:cubicBezTo>
                    <a:pt x="165" y="7"/>
                    <a:pt x="165" y="7"/>
                    <a:pt x="165" y="7"/>
                  </a:cubicBezTo>
                  <a:cubicBezTo>
                    <a:pt x="165" y="8"/>
                    <a:pt x="165" y="8"/>
                    <a:pt x="165" y="8"/>
                  </a:cubicBezTo>
                  <a:cubicBezTo>
                    <a:pt x="165" y="8"/>
                    <a:pt x="165" y="8"/>
                    <a:pt x="165" y="8"/>
                  </a:cubicBezTo>
                  <a:cubicBezTo>
                    <a:pt x="166" y="8"/>
                    <a:pt x="169" y="10"/>
                    <a:pt x="172" y="12"/>
                  </a:cubicBezTo>
                  <a:cubicBezTo>
                    <a:pt x="174" y="13"/>
                    <a:pt x="175" y="14"/>
                    <a:pt x="177" y="15"/>
                  </a:cubicBezTo>
                  <a:cubicBezTo>
                    <a:pt x="177" y="15"/>
                    <a:pt x="177" y="15"/>
                    <a:pt x="178" y="15"/>
                  </a:cubicBezTo>
                  <a:cubicBezTo>
                    <a:pt x="178" y="16"/>
                    <a:pt x="178" y="16"/>
                    <a:pt x="178" y="16"/>
                  </a:cubicBezTo>
                  <a:cubicBezTo>
                    <a:pt x="178" y="15"/>
                    <a:pt x="178" y="15"/>
                    <a:pt x="178" y="15"/>
                  </a:cubicBezTo>
                  <a:cubicBezTo>
                    <a:pt x="178" y="16"/>
                    <a:pt x="178" y="16"/>
                    <a:pt x="178" y="16"/>
                  </a:cubicBezTo>
                  <a:cubicBezTo>
                    <a:pt x="178" y="16"/>
                    <a:pt x="178" y="16"/>
                    <a:pt x="178" y="16"/>
                  </a:cubicBezTo>
                  <a:cubicBezTo>
                    <a:pt x="178" y="15"/>
                    <a:pt x="178" y="15"/>
                    <a:pt x="178" y="15"/>
                  </a:cubicBezTo>
                  <a:cubicBezTo>
                    <a:pt x="178" y="16"/>
                    <a:pt x="178" y="16"/>
                    <a:pt x="178" y="16"/>
                  </a:cubicBezTo>
                  <a:cubicBezTo>
                    <a:pt x="180" y="13"/>
                    <a:pt x="180" y="13"/>
                    <a:pt x="180" y="13"/>
                  </a:cubicBezTo>
                  <a:cubicBezTo>
                    <a:pt x="177" y="15"/>
                    <a:pt x="177" y="15"/>
                    <a:pt x="177" y="15"/>
                  </a:cubicBezTo>
                  <a:cubicBezTo>
                    <a:pt x="178" y="16"/>
                    <a:pt x="178" y="16"/>
                    <a:pt x="178" y="16"/>
                  </a:cubicBezTo>
                  <a:cubicBezTo>
                    <a:pt x="180" y="13"/>
                    <a:pt x="180" y="13"/>
                    <a:pt x="180" y="13"/>
                  </a:cubicBezTo>
                  <a:cubicBezTo>
                    <a:pt x="177" y="15"/>
                    <a:pt x="177" y="15"/>
                    <a:pt x="177" y="15"/>
                  </a:cubicBezTo>
                  <a:cubicBezTo>
                    <a:pt x="181" y="13"/>
                    <a:pt x="181" y="13"/>
                    <a:pt x="181" y="13"/>
                  </a:cubicBezTo>
                  <a:cubicBezTo>
                    <a:pt x="177" y="15"/>
                    <a:pt x="177" y="15"/>
                    <a:pt x="177" y="15"/>
                  </a:cubicBezTo>
                  <a:cubicBezTo>
                    <a:pt x="177" y="15"/>
                    <a:pt x="177" y="15"/>
                    <a:pt x="177" y="15"/>
                  </a:cubicBezTo>
                  <a:cubicBezTo>
                    <a:pt x="181" y="13"/>
                    <a:pt x="181" y="13"/>
                    <a:pt x="181" y="13"/>
                  </a:cubicBezTo>
                  <a:cubicBezTo>
                    <a:pt x="177" y="15"/>
                    <a:pt x="177" y="15"/>
                    <a:pt x="177" y="15"/>
                  </a:cubicBezTo>
                  <a:cubicBezTo>
                    <a:pt x="181" y="12"/>
                    <a:pt x="181" y="12"/>
                    <a:pt x="181" y="12"/>
                  </a:cubicBezTo>
                  <a:cubicBezTo>
                    <a:pt x="176" y="12"/>
                    <a:pt x="176" y="12"/>
                    <a:pt x="176" y="12"/>
                  </a:cubicBezTo>
                  <a:cubicBezTo>
                    <a:pt x="177" y="14"/>
                    <a:pt x="177" y="14"/>
                    <a:pt x="177" y="15"/>
                  </a:cubicBezTo>
                  <a:cubicBezTo>
                    <a:pt x="181" y="12"/>
                    <a:pt x="181" y="12"/>
                    <a:pt x="181" y="12"/>
                  </a:cubicBezTo>
                  <a:cubicBezTo>
                    <a:pt x="176" y="12"/>
                    <a:pt x="176" y="12"/>
                    <a:pt x="176" y="12"/>
                  </a:cubicBezTo>
                  <a:cubicBezTo>
                    <a:pt x="181" y="12"/>
                    <a:pt x="181" y="12"/>
                    <a:pt x="181" y="12"/>
                  </a:cubicBezTo>
                  <a:cubicBezTo>
                    <a:pt x="177" y="10"/>
                    <a:pt x="177" y="10"/>
                    <a:pt x="177" y="10"/>
                  </a:cubicBezTo>
                  <a:cubicBezTo>
                    <a:pt x="177" y="11"/>
                    <a:pt x="176" y="12"/>
                    <a:pt x="176" y="12"/>
                  </a:cubicBezTo>
                  <a:cubicBezTo>
                    <a:pt x="181" y="12"/>
                    <a:pt x="181" y="12"/>
                    <a:pt x="181" y="12"/>
                  </a:cubicBezTo>
                  <a:cubicBezTo>
                    <a:pt x="177" y="10"/>
                    <a:pt x="177" y="10"/>
                    <a:pt x="177" y="10"/>
                  </a:cubicBezTo>
                  <a:cubicBezTo>
                    <a:pt x="176" y="12"/>
                    <a:pt x="176" y="14"/>
                    <a:pt x="177" y="15"/>
                  </a:cubicBezTo>
                  <a:cubicBezTo>
                    <a:pt x="211" y="58"/>
                    <a:pt x="211" y="58"/>
                    <a:pt x="211" y="58"/>
                  </a:cubicBezTo>
                  <a:cubicBezTo>
                    <a:pt x="211" y="59"/>
                    <a:pt x="212" y="59"/>
                    <a:pt x="212" y="59"/>
                  </a:cubicBezTo>
                  <a:cubicBezTo>
                    <a:pt x="217" y="63"/>
                    <a:pt x="217" y="63"/>
                    <a:pt x="217" y="63"/>
                  </a:cubicBezTo>
                  <a:cubicBezTo>
                    <a:pt x="226" y="88"/>
                    <a:pt x="226" y="88"/>
                    <a:pt x="226" y="88"/>
                  </a:cubicBezTo>
                  <a:cubicBezTo>
                    <a:pt x="226" y="89"/>
                    <a:pt x="227" y="89"/>
                    <a:pt x="228" y="90"/>
                  </a:cubicBezTo>
                  <a:cubicBezTo>
                    <a:pt x="230" y="91"/>
                    <a:pt x="230" y="91"/>
                    <a:pt x="230" y="91"/>
                  </a:cubicBezTo>
                  <a:cubicBezTo>
                    <a:pt x="232" y="88"/>
                    <a:pt x="232" y="88"/>
                    <a:pt x="232" y="88"/>
                  </a:cubicBezTo>
                  <a:cubicBezTo>
                    <a:pt x="229" y="85"/>
                    <a:pt x="229" y="85"/>
                    <a:pt x="229" y="85"/>
                  </a:cubicBezTo>
                  <a:cubicBezTo>
                    <a:pt x="228" y="86"/>
                    <a:pt x="228" y="87"/>
                    <a:pt x="228" y="87"/>
                  </a:cubicBezTo>
                  <a:cubicBezTo>
                    <a:pt x="228" y="87"/>
                    <a:pt x="228" y="88"/>
                    <a:pt x="228" y="88"/>
                  </a:cubicBezTo>
                  <a:cubicBezTo>
                    <a:pt x="228" y="88"/>
                    <a:pt x="228" y="88"/>
                    <a:pt x="228" y="89"/>
                  </a:cubicBezTo>
                  <a:cubicBezTo>
                    <a:pt x="228" y="89"/>
                    <a:pt x="228" y="90"/>
                    <a:pt x="229" y="91"/>
                  </a:cubicBezTo>
                  <a:cubicBezTo>
                    <a:pt x="230" y="97"/>
                    <a:pt x="236" y="114"/>
                    <a:pt x="236" y="114"/>
                  </a:cubicBezTo>
                  <a:cubicBezTo>
                    <a:pt x="236" y="115"/>
                    <a:pt x="237" y="115"/>
                    <a:pt x="238" y="116"/>
                  </a:cubicBezTo>
                  <a:cubicBezTo>
                    <a:pt x="246" y="121"/>
                    <a:pt x="246" y="121"/>
                    <a:pt x="246" y="121"/>
                  </a:cubicBezTo>
                  <a:cubicBezTo>
                    <a:pt x="249" y="139"/>
                    <a:pt x="249" y="139"/>
                    <a:pt x="249" y="139"/>
                  </a:cubicBezTo>
                  <a:cubicBezTo>
                    <a:pt x="249" y="140"/>
                    <a:pt x="250" y="141"/>
                    <a:pt x="251" y="142"/>
                  </a:cubicBezTo>
                  <a:cubicBezTo>
                    <a:pt x="252" y="142"/>
                    <a:pt x="252" y="142"/>
                    <a:pt x="252" y="142"/>
                  </a:cubicBezTo>
                  <a:cubicBezTo>
                    <a:pt x="254" y="139"/>
                    <a:pt x="254" y="139"/>
                    <a:pt x="254" y="139"/>
                  </a:cubicBezTo>
                  <a:cubicBezTo>
                    <a:pt x="250" y="139"/>
                    <a:pt x="250" y="139"/>
                    <a:pt x="250" y="139"/>
                  </a:cubicBezTo>
                  <a:cubicBezTo>
                    <a:pt x="251" y="154"/>
                    <a:pt x="251" y="154"/>
                    <a:pt x="251" y="154"/>
                  </a:cubicBezTo>
                  <a:cubicBezTo>
                    <a:pt x="251" y="155"/>
                    <a:pt x="252" y="156"/>
                    <a:pt x="253" y="157"/>
                  </a:cubicBezTo>
                  <a:cubicBezTo>
                    <a:pt x="254" y="157"/>
                    <a:pt x="254" y="157"/>
                    <a:pt x="254" y="157"/>
                  </a:cubicBezTo>
                  <a:cubicBezTo>
                    <a:pt x="253" y="170"/>
                    <a:pt x="253" y="170"/>
                    <a:pt x="253" y="170"/>
                  </a:cubicBezTo>
                  <a:cubicBezTo>
                    <a:pt x="253" y="172"/>
                    <a:pt x="254" y="173"/>
                    <a:pt x="255" y="174"/>
                  </a:cubicBezTo>
                  <a:cubicBezTo>
                    <a:pt x="256" y="175"/>
                    <a:pt x="256" y="175"/>
                    <a:pt x="256" y="175"/>
                  </a:cubicBezTo>
                  <a:cubicBezTo>
                    <a:pt x="257" y="187"/>
                    <a:pt x="257" y="187"/>
                    <a:pt x="257" y="187"/>
                  </a:cubicBezTo>
                  <a:cubicBezTo>
                    <a:pt x="257" y="188"/>
                    <a:pt x="258" y="190"/>
                    <a:pt x="259" y="190"/>
                  </a:cubicBezTo>
                  <a:cubicBezTo>
                    <a:pt x="260" y="191"/>
                    <a:pt x="260" y="191"/>
                    <a:pt x="260" y="191"/>
                  </a:cubicBezTo>
                  <a:cubicBezTo>
                    <a:pt x="262" y="187"/>
                    <a:pt x="262" y="187"/>
                    <a:pt x="262" y="187"/>
                  </a:cubicBezTo>
                  <a:cubicBezTo>
                    <a:pt x="258" y="187"/>
                    <a:pt x="258" y="187"/>
                    <a:pt x="258" y="187"/>
                  </a:cubicBezTo>
                  <a:cubicBezTo>
                    <a:pt x="258" y="206"/>
                    <a:pt x="258" y="206"/>
                    <a:pt x="258" y="206"/>
                  </a:cubicBezTo>
                  <a:cubicBezTo>
                    <a:pt x="258" y="207"/>
                    <a:pt x="258" y="209"/>
                    <a:pt x="260" y="210"/>
                  </a:cubicBezTo>
                  <a:cubicBezTo>
                    <a:pt x="262" y="211"/>
                    <a:pt x="262" y="211"/>
                    <a:pt x="262" y="211"/>
                  </a:cubicBezTo>
                  <a:cubicBezTo>
                    <a:pt x="256" y="221"/>
                    <a:pt x="256" y="221"/>
                    <a:pt x="256" y="221"/>
                  </a:cubicBezTo>
                  <a:cubicBezTo>
                    <a:pt x="255" y="223"/>
                    <a:pt x="256" y="225"/>
                    <a:pt x="258" y="226"/>
                  </a:cubicBezTo>
                  <a:cubicBezTo>
                    <a:pt x="260" y="228"/>
                    <a:pt x="260" y="228"/>
                    <a:pt x="260" y="228"/>
                  </a:cubicBezTo>
                  <a:cubicBezTo>
                    <a:pt x="262" y="224"/>
                    <a:pt x="262" y="224"/>
                    <a:pt x="262" y="224"/>
                  </a:cubicBezTo>
                  <a:cubicBezTo>
                    <a:pt x="258" y="224"/>
                    <a:pt x="258" y="224"/>
                    <a:pt x="258" y="224"/>
                  </a:cubicBezTo>
                  <a:cubicBezTo>
                    <a:pt x="258" y="241"/>
                    <a:pt x="258" y="241"/>
                    <a:pt x="258" y="241"/>
                  </a:cubicBezTo>
                  <a:cubicBezTo>
                    <a:pt x="258" y="243"/>
                    <a:pt x="259" y="244"/>
                    <a:pt x="260" y="245"/>
                  </a:cubicBezTo>
                  <a:cubicBezTo>
                    <a:pt x="262" y="246"/>
                    <a:pt x="262" y="246"/>
                    <a:pt x="262" y="246"/>
                  </a:cubicBezTo>
                  <a:cubicBezTo>
                    <a:pt x="264" y="242"/>
                    <a:pt x="264" y="242"/>
                    <a:pt x="264" y="242"/>
                  </a:cubicBezTo>
                  <a:cubicBezTo>
                    <a:pt x="261" y="240"/>
                    <a:pt x="261" y="240"/>
                    <a:pt x="261" y="240"/>
                  </a:cubicBezTo>
                  <a:cubicBezTo>
                    <a:pt x="260" y="241"/>
                    <a:pt x="260" y="241"/>
                    <a:pt x="260" y="241"/>
                  </a:cubicBezTo>
                  <a:cubicBezTo>
                    <a:pt x="260" y="242"/>
                    <a:pt x="260" y="242"/>
                    <a:pt x="260" y="242"/>
                  </a:cubicBezTo>
                  <a:cubicBezTo>
                    <a:pt x="260" y="242"/>
                    <a:pt x="260" y="242"/>
                    <a:pt x="260" y="242"/>
                  </a:cubicBezTo>
                  <a:cubicBezTo>
                    <a:pt x="260" y="244"/>
                    <a:pt x="260" y="249"/>
                    <a:pt x="259" y="253"/>
                  </a:cubicBezTo>
                  <a:cubicBezTo>
                    <a:pt x="259" y="255"/>
                    <a:pt x="259" y="258"/>
                    <a:pt x="259" y="259"/>
                  </a:cubicBezTo>
                  <a:cubicBezTo>
                    <a:pt x="259" y="260"/>
                    <a:pt x="259" y="261"/>
                    <a:pt x="259" y="261"/>
                  </a:cubicBezTo>
                  <a:cubicBezTo>
                    <a:pt x="258" y="261"/>
                    <a:pt x="258" y="261"/>
                    <a:pt x="258" y="261"/>
                  </a:cubicBezTo>
                  <a:cubicBezTo>
                    <a:pt x="260" y="262"/>
                    <a:pt x="260" y="262"/>
                    <a:pt x="260" y="262"/>
                  </a:cubicBezTo>
                  <a:cubicBezTo>
                    <a:pt x="259" y="261"/>
                    <a:pt x="259" y="261"/>
                    <a:pt x="259" y="261"/>
                  </a:cubicBezTo>
                  <a:cubicBezTo>
                    <a:pt x="258" y="261"/>
                    <a:pt x="258" y="261"/>
                    <a:pt x="258" y="261"/>
                  </a:cubicBezTo>
                  <a:cubicBezTo>
                    <a:pt x="260" y="262"/>
                    <a:pt x="260" y="262"/>
                    <a:pt x="260" y="262"/>
                  </a:cubicBezTo>
                  <a:cubicBezTo>
                    <a:pt x="259" y="261"/>
                    <a:pt x="259" y="261"/>
                    <a:pt x="259" y="261"/>
                  </a:cubicBezTo>
                  <a:cubicBezTo>
                    <a:pt x="262" y="262"/>
                    <a:pt x="262" y="262"/>
                    <a:pt x="262" y="262"/>
                  </a:cubicBezTo>
                  <a:cubicBezTo>
                    <a:pt x="259" y="261"/>
                    <a:pt x="259" y="261"/>
                    <a:pt x="259" y="261"/>
                  </a:cubicBezTo>
                  <a:cubicBezTo>
                    <a:pt x="259" y="261"/>
                    <a:pt x="259" y="261"/>
                    <a:pt x="259" y="261"/>
                  </a:cubicBezTo>
                  <a:cubicBezTo>
                    <a:pt x="262" y="262"/>
                    <a:pt x="262" y="262"/>
                    <a:pt x="262" y="262"/>
                  </a:cubicBezTo>
                  <a:cubicBezTo>
                    <a:pt x="259" y="261"/>
                    <a:pt x="259" y="261"/>
                    <a:pt x="259" y="261"/>
                  </a:cubicBezTo>
                  <a:cubicBezTo>
                    <a:pt x="263" y="262"/>
                    <a:pt x="263" y="262"/>
                    <a:pt x="263" y="262"/>
                  </a:cubicBezTo>
                  <a:cubicBezTo>
                    <a:pt x="259" y="260"/>
                    <a:pt x="259" y="260"/>
                    <a:pt x="259" y="260"/>
                  </a:cubicBezTo>
                  <a:cubicBezTo>
                    <a:pt x="259" y="261"/>
                    <a:pt x="259" y="261"/>
                    <a:pt x="259" y="261"/>
                  </a:cubicBezTo>
                  <a:cubicBezTo>
                    <a:pt x="263" y="262"/>
                    <a:pt x="263" y="262"/>
                    <a:pt x="263" y="262"/>
                  </a:cubicBezTo>
                  <a:cubicBezTo>
                    <a:pt x="259" y="260"/>
                    <a:pt x="259" y="260"/>
                    <a:pt x="259" y="260"/>
                  </a:cubicBezTo>
                  <a:cubicBezTo>
                    <a:pt x="258" y="261"/>
                    <a:pt x="258" y="262"/>
                    <a:pt x="258" y="263"/>
                  </a:cubicBezTo>
                  <a:cubicBezTo>
                    <a:pt x="259" y="265"/>
                    <a:pt x="259" y="266"/>
                    <a:pt x="260" y="266"/>
                  </a:cubicBezTo>
                  <a:cubicBezTo>
                    <a:pt x="261" y="266"/>
                    <a:pt x="261" y="266"/>
                    <a:pt x="261" y="266"/>
                  </a:cubicBezTo>
                  <a:cubicBezTo>
                    <a:pt x="256" y="278"/>
                    <a:pt x="256" y="278"/>
                    <a:pt x="256" y="278"/>
                  </a:cubicBezTo>
                  <a:cubicBezTo>
                    <a:pt x="256" y="280"/>
                    <a:pt x="256" y="282"/>
                    <a:pt x="258" y="283"/>
                  </a:cubicBezTo>
                  <a:cubicBezTo>
                    <a:pt x="260" y="284"/>
                    <a:pt x="260" y="284"/>
                    <a:pt x="260" y="284"/>
                  </a:cubicBezTo>
                  <a:cubicBezTo>
                    <a:pt x="262" y="281"/>
                    <a:pt x="262" y="281"/>
                    <a:pt x="262" y="281"/>
                  </a:cubicBezTo>
                  <a:cubicBezTo>
                    <a:pt x="258" y="279"/>
                    <a:pt x="258" y="279"/>
                    <a:pt x="258" y="279"/>
                  </a:cubicBezTo>
                  <a:cubicBezTo>
                    <a:pt x="254" y="294"/>
                    <a:pt x="254" y="294"/>
                    <a:pt x="254" y="294"/>
                  </a:cubicBezTo>
                  <a:cubicBezTo>
                    <a:pt x="253" y="296"/>
                    <a:pt x="254" y="298"/>
                    <a:pt x="256" y="299"/>
                  </a:cubicBezTo>
                  <a:cubicBezTo>
                    <a:pt x="257" y="300"/>
                    <a:pt x="257" y="300"/>
                    <a:pt x="257" y="300"/>
                  </a:cubicBezTo>
                  <a:cubicBezTo>
                    <a:pt x="260" y="296"/>
                    <a:pt x="260" y="296"/>
                    <a:pt x="260" y="296"/>
                  </a:cubicBezTo>
                  <a:cubicBezTo>
                    <a:pt x="255" y="295"/>
                    <a:pt x="255" y="295"/>
                    <a:pt x="255" y="295"/>
                  </a:cubicBezTo>
                  <a:cubicBezTo>
                    <a:pt x="251" y="310"/>
                    <a:pt x="251" y="310"/>
                    <a:pt x="251" y="310"/>
                  </a:cubicBezTo>
                  <a:cubicBezTo>
                    <a:pt x="251" y="312"/>
                    <a:pt x="252" y="314"/>
                    <a:pt x="253" y="315"/>
                  </a:cubicBezTo>
                  <a:cubicBezTo>
                    <a:pt x="254" y="315"/>
                    <a:pt x="254" y="315"/>
                    <a:pt x="254" y="315"/>
                  </a:cubicBezTo>
                  <a:cubicBezTo>
                    <a:pt x="250" y="329"/>
                    <a:pt x="250" y="329"/>
                    <a:pt x="250" y="329"/>
                  </a:cubicBezTo>
                  <a:cubicBezTo>
                    <a:pt x="249" y="331"/>
                    <a:pt x="250" y="333"/>
                    <a:pt x="252" y="334"/>
                  </a:cubicBezTo>
                  <a:cubicBezTo>
                    <a:pt x="253" y="335"/>
                    <a:pt x="253" y="335"/>
                    <a:pt x="253" y="335"/>
                  </a:cubicBezTo>
                  <a:cubicBezTo>
                    <a:pt x="255" y="331"/>
                    <a:pt x="255" y="331"/>
                    <a:pt x="255" y="331"/>
                  </a:cubicBezTo>
                  <a:cubicBezTo>
                    <a:pt x="251" y="329"/>
                    <a:pt x="251" y="329"/>
                    <a:pt x="251" y="329"/>
                  </a:cubicBezTo>
                  <a:cubicBezTo>
                    <a:pt x="255" y="331"/>
                    <a:pt x="255" y="331"/>
                    <a:pt x="255" y="331"/>
                  </a:cubicBezTo>
                  <a:cubicBezTo>
                    <a:pt x="252" y="328"/>
                    <a:pt x="252" y="328"/>
                    <a:pt x="252" y="328"/>
                  </a:cubicBezTo>
                  <a:cubicBezTo>
                    <a:pt x="251" y="329"/>
                    <a:pt x="251" y="329"/>
                    <a:pt x="251" y="329"/>
                  </a:cubicBezTo>
                  <a:cubicBezTo>
                    <a:pt x="255" y="331"/>
                    <a:pt x="255" y="331"/>
                    <a:pt x="255" y="331"/>
                  </a:cubicBezTo>
                  <a:cubicBezTo>
                    <a:pt x="252" y="328"/>
                    <a:pt x="252" y="328"/>
                    <a:pt x="252" y="328"/>
                  </a:cubicBezTo>
                  <a:cubicBezTo>
                    <a:pt x="253" y="330"/>
                    <a:pt x="253" y="330"/>
                    <a:pt x="253" y="330"/>
                  </a:cubicBezTo>
                  <a:cubicBezTo>
                    <a:pt x="252" y="328"/>
                    <a:pt x="252" y="328"/>
                    <a:pt x="252" y="328"/>
                  </a:cubicBezTo>
                  <a:cubicBezTo>
                    <a:pt x="252" y="328"/>
                    <a:pt x="252" y="328"/>
                    <a:pt x="252" y="328"/>
                  </a:cubicBezTo>
                  <a:cubicBezTo>
                    <a:pt x="253" y="330"/>
                    <a:pt x="253" y="330"/>
                    <a:pt x="253" y="330"/>
                  </a:cubicBezTo>
                  <a:cubicBezTo>
                    <a:pt x="252" y="328"/>
                    <a:pt x="252" y="328"/>
                    <a:pt x="252" y="328"/>
                  </a:cubicBezTo>
                  <a:cubicBezTo>
                    <a:pt x="252" y="328"/>
                    <a:pt x="252" y="329"/>
                    <a:pt x="251" y="329"/>
                  </a:cubicBezTo>
                  <a:cubicBezTo>
                    <a:pt x="250" y="330"/>
                    <a:pt x="247" y="333"/>
                    <a:pt x="244" y="336"/>
                  </a:cubicBezTo>
                  <a:cubicBezTo>
                    <a:pt x="243" y="337"/>
                    <a:pt x="242" y="338"/>
                    <a:pt x="241" y="339"/>
                  </a:cubicBezTo>
                  <a:cubicBezTo>
                    <a:pt x="240" y="339"/>
                    <a:pt x="240" y="340"/>
                    <a:pt x="240" y="340"/>
                  </a:cubicBezTo>
                  <a:cubicBezTo>
                    <a:pt x="239" y="340"/>
                    <a:pt x="239" y="340"/>
                    <a:pt x="239" y="340"/>
                  </a:cubicBezTo>
                  <a:cubicBezTo>
                    <a:pt x="239" y="341"/>
                    <a:pt x="239" y="341"/>
                    <a:pt x="239" y="341"/>
                  </a:cubicBezTo>
                  <a:cubicBezTo>
                    <a:pt x="239" y="341"/>
                    <a:pt x="239" y="341"/>
                    <a:pt x="239" y="341"/>
                  </a:cubicBezTo>
                  <a:cubicBezTo>
                    <a:pt x="238" y="342"/>
                    <a:pt x="238" y="343"/>
                    <a:pt x="238" y="344"/>
                  </a:cubicBezTo>
                  <a:cubicBezTo>
                    <a:pt x="238" y="345"/>
                    <a:pt x="239" y="346"/>
                    <a:pt x="240" y="347"/>
                  </a:cubicBezTo>
                  <a:cubicBezTo>
                    <a:pt x="243" y="349"/>
                    <a:pt x="243" y="349"/>
                    <a:pt x="243" y="349"/>
                  </a:cubicBezTo>
                  <a:cubicBezTo>
                    <a:pt x="234" y="360"/>
                    <a:pt x="234" y="360"/>
                    <a:pt x="234" y="360"/>
                  </a:cubicBezTo>
                  <a:cubicBezTo>
                    <a:pt x="234" y="361"/>
                    <a:pt x="233" y="362"/>
                    <a:pt x="234" y="363"/>
                  </a:cubicBezTo>
                  <a:cubicBezTo>
                    <a:pt x="234" y="365"/>
                    <a:pt x="235" y="366"/>
                    <a:pt x="236" y="366"/>
                  </a:cubicBezTo>
                  <a:cubicBezTo>
                    <a:pt x="238" y="368"/>
                    <a:pt x="238" y="368"/>
                    <a:pt x="238" y="368"/>
                  </a:cubicBezTo>
                  <a:cubicBezTo>
                    <a:pt x="240" y="364"/>
                    <a:pt x="240" y="364"/>
                    <a:pt x="240" y="364"/>
                  </a:cubicBezTo>
                  <a:cubicBezTo>
                    <a:pt x="237" y="361"/>
                    <a:pt x="237" y="361"/>
                    <a:pt x="237" y="361"/>
                  </a:cubicBezTo>
                  <a:cubicBezTo>
                    <a:pt x="226" y="371"/>
                    <a:pt x="226" y="371"/>
                    <a:pt x="226" y="371"/>
                  </a:cubicBezTo>
                  <a:cubicBezTo>
                    <a:pt x="225" y="371"/>
                    <a:pt x="224" y="373"/>
                    <a:pt x="224" y="374"/>
                  </a:cubicBezTo>
                  <a:cubicBezTo>
                    <a:pt x="224" y="375"/>
                    <a:pt x="225" y="377"/>
                    <a:pt x="226" y="377"/>
                  </a:cubicBezTo>
                  <a:cubicBezTo>
                    <a:pt x="227" y="378"/>
                    <a:pt x="227" y="378"/>
                    <a:pt x="227" y="378"/>
                  </a:cubicBezTo>
                  <a:cubicBezTo>
                    <a:pt x="219" y="382"/>
                    <a:pt x="219" y="382"/>
                    <a:pt x="219" y="382"/>
                  </a:cubicBezTo>
                  <a:cubicBezTo>
                    <a:pt x="217" y="383"/>
                    <a:pt x="216" y="384"/>
                    <a:pt x="216" y="386"/>
                  </a:cubicBezTo>
                  <a:cubicBezTo>
                    <a:pt x="216" y="387"/>
                    <a:pt x="217" y="389"/>
                    <a:pt x="218" y="390"/>
                  </a:cubicBezTo>
                  <a:cubicBezTo>
                    <a:pt x="218" y="390"/>
                    <a:pt x="218" y="390"/>
                    <a:pt x="218" y="390"/>
                  </a:cubicBezTo>
                  <a:cubicBezTo>
                    <a:pt x="212" y="393"/>
                    <a:pt x="212" y="393"/>
                    <a:pt x="212" y="393"/>
                  </a:cubicBezTo>
                  <a:cubicBezTo>
                    <a:pt x="210" y="394"/>
                    <a:pt x="209" y="396"/>
                    <a:pt x="209" y="397"/>
                  </a:cubicBezTo>
                  <a:cubicBezTo>
                    <a:pt x="209" y="399"/>
                    <a:pt x="210" y="400"/>
                    <a:pt x="211" y="401"/>
                  </a:cubicBezTo>
                  <a:cubicBezTo>
                    <a:pt x="212" y="401"/>
                    <a:pt x="212" y="401"/>
                    <a:pt x="212" y="401"/>
                  </a:cubicBezTo>
                  <a:cubicBezTo>
                    <a:pt x="201" y="409"/>
                    <a:pt x="201" y="409"/>
                    <a:pt x="201" y="409"/>
                  </a:cubicBezTo>
                  <a:cubicBezTo>
                    <a:pt x="200" y="410"/>
                    <a:pt x="199" y="411"/>
                    <a:pt x="199" y="413"/>
                  </a:cubicBezTo>
                  <a:cubicBezTo>
                    <a:pt x="199" y="414"/>
                    <a:pt x="200" y="416"/>
                    <a:pt x="201" y="416"/>
                  </a:cubicBezTo>
                  <a:cubicBezTo>
                    <a:pt x="205" y="418"/>
                    <a:pt x="205" y="418"/>
                    <a:pt x="205" y="418"/>
                  </a:cubicBezTo>
                  <a:cubicBezTo>
                    <a:pt x="207" y="415"/>
                    <a:pt x="207" y="415"/>
                    <a:pt x="207" y="415"/>
                  </a:cubicBezTo>
                  <a:cubicBezTo>
                    <a:pt x="205" y="411"/>
                    <a:pt x="205" y="411"/>
                    <a:pt x="205" y="411"/>
                  </a:cubicBezTo>
                  <a:cubicBezTo>
                    <a:pt x="187" y="419"/>
                    <a:pt x="187" y="419"/>
                    <a:pt x="187" y="419"/>
                  </a:cubicBezTo>
                  <a:cubicBezTo>
                    <a:pt x="186" y="420"/>
                    <a:pt x="185" y="421"/>
                    <a:pt x="185" y="423"/>
                  </a:cubicBezTo>
                  <a:cubicBezTo>
                    <a:pt x="185" y="424"/>
                    <a:pt x="186" y="426"/>
                    <a:pt x="187" y="427"/>
                  </a:cubicBezTo>
                  <a:cubicBezTo>
                    <a:pt x="189" y="428"/>
                    <a:pt x="189" y="428"/>
                    <a:pt x="189" y="428"/>
                  </a:cubicBezTo>
                  <a:cubicBezTo>
                    <a:pt x="192" y="425"/>
                    <a:pt x="192" y="425"/>
                    <a:pt x="192" y="425"/>
                  </a:cubicBezTo>
                  <a:cubicBezTo>
                    <a:pt x="188" y="422"/>
                    <a:pt x="188" y="422"/>
                    <a:pt x="188" y="422"/>
                  </a:cubicBezTo>
                  <a:cubicBezTo>
                    <a:pt x="192" y="425"/>
                    <a:pt x="192" y="425"/>
                    <a:pt x="192" y="425"/>
                  </a:cubicBezTo>
                  <a:cubicBezTo>
                    <a:pt x="189" y="422"/>
                    <a:pt x="189" y="422"/>
                    <a:pt x="189" y="422"/>
                  </a:cubicBezTo>
                  <a:cubicBezTo>
                    <a:pt x="189" y="422"/>
                    <a:pt x="188" y="422"/>
                    <a:pt x="188" y="422"/>
                  </a:cubicBezTo>
                  <a:cubicBezTo>
                    <a:pt x="192" y="425"/>
                    <a:pt x="192" y="425"/>
                    <a:pt x="192" y="425"/>
                  </a:cubicBezTo>
                  <a:cubicBezTo>
                    <a:pt x="189" y="422"/>
                    <a:pt x="189" y="422"/>
                    <a:pt x="189" y="422"/>
                  </a:cubicBezTo>
                  <a:cubicBezTo>
                    <a:pt x="191" y="424"/>
                    <a:pt x="191" y="424"/>
                    <a:pt x="191" y="424"/>
                  </a:cubicBezTo>
                  <a:cubicBezTo>
                    <a:pt x="189" y="421"/>
                    <a:pt x="189" y="421"/>
                    <a:pt x="189" y="421"/>
                  </a:cubicBezTo>
                  <a:cubicBezTo>
                    <a:pt x="189" y="422"/>
                    <a:pt x="189" y="422"/>
                    <a:pt x="189" y="422"/>
                  </a:cubicBezTo>
                  <a:cubicBezTo>
                    <a:pt x="191" y="424"/>
                    <a:pt x="191" y="424"/>
                    <a:pt x="191" y="424"/>
                  </a:cubicBezTo>
                  <a:cubicBezTo>
                    <a:pt x="189" y="421"/>
                    <a:pt x="189" y="421"/>
                    <a:pt x="189" y="421"/>
                  </a:cubicBezTo>
                  <a:cubicBezTo>
                    <a:pt x="190" y="423"/>
                    <a:pt x="190" y="423"/>
                    <a:pt x="190" y="423"/>
                  </a:cubicBezTo>
                  <a:cubicBezTo>
                    <a:pt x="189" y="421"/>
                    <a:pt x="189" y="421"/>
                    <a:pt x="189" y="421"/>
                  </a:cubicBezTo>
                  <a:cubicBezTo>
                    <a:pt x="189" y="421"/>
                    <a:pt x="189" y="421"/>
                    <a:pt x="189" y="421"/>
                  </a:cubicBezTo>
                  <a:cubicBezTo>
                    <a:pt x="190" y="423"/>
                    <a:pt x="190" y="423"/>
                    <a:pt x="190" y="423"/>
                  </a:cubicBezTo>
                  <a:cubicBezTo>
                    <a:pt x="189" y="421"/>
                    <a:pt x="189" y="421"/>
                    <a:pt x="189" y="421"/>
                  </a:cubicBezTo>
                  <a:cubicBezTo>
                    <a:pt x="188" y="422"/>
                    <a:pt x="188" y="422"/>
                    <a:pt x="188" y="422"/>
                  </a:cubicBezTo>
                  <a:cubicBezTo>
                    <a:pt x="187" y="423"/>
                    <a:pt x="185" y="424"/>
                    <a:pt x="183" y="425"/>
                  </a:cubicBezTo>
                  <a:cubicBezTo>
                    <a:pt x="182" y="426"/>
                    <a:pt x="181" y="427"/>
                    <a:pt x="180" y="427"/>
                  </a:cubicBezTo>
                  <a:cubicBezTo>
                    <a:pt x="180" y="427"/>
                    <a:pt x="179" y="428"/>
                    <a:pt x="179" y="428"/>
                  </a:cubicBezTo>
                  <a:cubicBezTo>
                    <a:pt x="179" y="428"/>
                    <a:pt x="179" y="428"/>
                    <a:pt x="179" y="428"/>
                  </a:cubicBezTo>
                  <a:cubicBezTo>
                    <a:pt x="178" y="428"/>
                    <a:pt x="178" y="428"/>
                    <a:pt x="178" y="428"/>
                  </a:cubicBezTo>
                  <a:cubicBezTo>
                    <a:pt x="178" y="429"/>
                    <a:pt x="178" y="429"/>
                    <a:pt x="178" y="429"/>
                  </a:cubicBezTo>
                  <a:cubicBezTo>
                    <a:pt x="177" y="430"/>
                    <a:pt x="177" y="431"/>
                    <a:pt x="177" y="433"/>
                  </a:cubicBezTo>
                  <a:cubicBezTo>
                    <a:pt x="177" y="434"/>
                    <a:pt x="178" y="435"/>
                    <a:pt x="179" y="435"/>
                  </a:cubicBezTo>
                  <a:cubicBezTo>
                    <a:pt x="179" y="435"/>
                    <a:pt x="179" y="435"/>
                    <a:pt x="179" y="435"/>
                  </a:cubicBezTo>
                  <a:cubicBezTo>
                    <a:pt x="169" y="440"/>
                    <a:pt x="169" y="440"/>
                    <a:pt x="169" y="440"/>
                  </a:cubicBezTo>
                  <a:cubicBezTo>
                    <a:pt x="167" y="441"/>
                    <a:pt x="166" y="443"/>
                    <a:pt x="166" y="444"/>
                  </a:cubicBezTo>
                  <a:cubicBezTo>
                    <a:pt x="166" y="446"/>
                    <a:pt x="167" y="447"/>
                    <a:pt x="168" y="448"/>
                  </a:cubicBezTo>
                  <a:cubicBezTo>
                    <a:pt x="171" y="450"/>
                    <a:pt x="171" y="450"/>
                    <a:pt x="171" y="450"/>
                  </a:cubicBezTo>
                  <a:cubicBezTo>
                    <a:pt x="173" y="446"/>
                    <a:pt x="173" y="446"/>
                    <a:pt x="173" y="446"/>
                  </a:cubicBezTo>
                  <a:cubicBezTo>
                    <a:pt x="173" y="442"/>
                    <a:pt x="173" y="442"/>
                    <a:pt x="173" y="442"/>
                  </a:cubicBezTo>
                  <a:cubicBezTo>
                    <a:pt x="149" y="446"/>
                    <a:pt x="149" y="446"/>
                    <a:pt x="149" y="446"/>
                  </a:cubicBezTo>
                  <a:cubicBezTo>
                    <a:pt x="147" y="446"/>
                    <a:pt x="146" y="447"/>
                    <a:pt x="146" y="449"/>
                  </a:cubicBezTo>
                  <a:cubicBezTo>
                    <a:pt x="145" y="451"/>
                    <a:pt x="146" y="453"/>
                    <a:pt x="148" y="454"/>
                  </a:cubicBezTo>
                  <a:cubicBezTo>
                    <a:pt x="155" y="458"/>
                    <a:pt x="155" y="458"/>
                    <a:pt x="155" y="458"/>
                  </a:cubicBezTo>
                  <a:cubicBezTo>
                    <a:pt x="157" y="454"/>
                    <a:pt x="157" y="454"/>
                    <a:pt x="157" y="454"/>
                  </a:cubicBezTo>
                  <a:cubicBezTo>
                    <a:pt x="156" y="450"/>
                    <a:pt x="156" y="450"/>
                    <a:pt x="156" y="450"/>
                  </a:cubicBezTo>
                  <a:cubicBezTo>
                    <a:pt x="139" y="453"/>
                    <a:pt x="139" y="453"/>
                    <a:pt x="139" y="453"/>
                  </a:cubicBezTo>
                  <a:cubicBezTo>
                    <a:pt x="137" y="453"/>
                    <a:pt x="135" y="454"/>
                    <a:pt x="135" y="456"/>
                  </a:cubicBezTo>
                  <a:cubicBezTo>
                    <a:pt x="135" y="458"/>
                    <a:pt x="136" y="460"/>
                    <a:pt x="137" y="461"/>
                  </a:cubicBezTo>
                  <a:cubicBezTo>
                    <a:pt x="141" y="463"/>
                    <a:pt x="141" y="463"/>
                    <a:pt x="141" y="463"/>
                  </a:cubicBezTo>
                  <a:cubicBezTo>
                    <a:pt x="143" y="459"/>
                    <a:pt x="143" y="459"/>
                    <a:pt x="143" y="459"/>
                  </a:cubicBezTo>
                  <a:cubicBezTo>
                    <a:pt x="142" y="455"/>
                    <a:pt x="142" y="455"/>
                    <a:pt x="142" y="455"/>
                  </a:cubicBezTo>
                  <a:cubicBezTo>
                    <a:pt x="117" y="460"/>
                    <a:pt x="117" y="460"/>
                    <a:pt x="117" y="460"/>
                  </a:cubicBezTo>
                  <a:cubicBezTo>
                    <a:pt x="115" y="461"/>
                    <a:pt x="114" y="462"/>
                    <a:pt x="114" y="464"/>
                  </a:cubicBezTo>
                  <a:cubicBezTo>
                    <a:pt x="113" y="465"/>
                    <a:pt x="114" y="467"/>
                    <a:pt x="116" y="468"/>
                  </a:cubicBezTo>
                  <a:cubicBezTo>
                    <a:pt x="116" y="468"/>
                    <a:pt x="116" y="468"/>
                    <a:pt x="116" y="468"/>
                  </a:cubicBezTo>
                  <a:cubicBezTo>
                    <a:pt x="119" y="465"/>
                    <a:pt x="119" y="465"/>
                    <a:pt x="119" y="465"/>
                  </a:cubicBezTo>
                  <a:cubicBezTo>
                    <a:pt x="118" y="461"/>
                    <a:pt x="118" y="461"/>
                    <a:pt x="118" y="461"/>
                  </a:cubicBezTo>
                  <a:cubicBezTo>
                    <a:pt x="100" y="464"/>
                    <a:pt x="100" y="464"/>
                    <a:pt x="100" y="464"/>
                  </a:cubicBezTo>
                  <a:cubicBezTo>
                    <a:pt x="98" y="464"/>
                    <a:pt x="97" y="466"/>
                    <a:pt x="97" y="468"/>
                  </a:cubicBezTo>
                  <a:cubicBezTo>
                    <a:pt x="96" y="469"/>
                    <a:pt x="97" y="471"/>
                    <a:pt x="99" y="472"/>
                  </a:cubicBezTo>
                  <a:cubicBezTo>
                    <a:pt x="101" y="473"/>
                    <a:pt x="101" y="473"/>
                    <a:pt x="101" y="473"/>
                  </a:cubicBezTo>
                  <a:cubicBezTo>
                    <a:pt x="103" y="470"/>
                    <a:pt x="103" y="470"/>
                    <a:pt x="103" y="470"/>
                  </a:cubicBezTo>
                  <a:cubicBezTo>
                    <a:pt x="99" y="467"/>
                    <a:pt x="99" y="467"/>
                    <a:pt x="99" y="467"/>
                  </a:cubicBezTo>
                  <a:cubicBezTo>
                    <a:pt x="103" y="469"/>
                    <a:pt x="103" y="469"/>
                    <a:pt x="103" y="469"/>
                  </a:cubicBezTo>
                  <a:cubicBezTo>
                    <a:pt x="100" y="466"/>
                    <a:pt x="100" y="466"/>
                    <a:pt x="100" y="466"/>
                  </a:cubicBezTo>
                  <a:cubicBezTo>
                    <a:pt x="100" y="466"/>
                    <a:pt x="100" y="467"/>
                    <a:pt x="99" y="467"/>
                  </a:cubicBezTo>
                  <a:cubicBezTo>
                    <a:pt x="103" y="469"/>
                    <a:pt x="103" y="469"/>
                    <a:pt x="103" y="469"/>
                  </a:cubicBezTo>
                  <a:cubicBezTo>
                    <a:pt x="100" y="466"/>
                    <a:pt x="100" y="466"/>
                    <a:pt x="100" y="466"/>
                  </a:cubicBezTo>
                  <a:cubicBezTo>
                    <a:pt x="103" y="469"/>
                    <a:pt x="103" y="469"/>
                    <a:pt x="103" y="469"/>
                  </a:cubicBezTo>
                  <a:cubicBezTo>
                    <a:pt x="101" y="466"/>
                    <a:pt x="101" y="466"/>
                    <a:pt x="101" y="466"/>
                  </a:cubicBezTo>
                  <a:cubicBezTo>
                    <a:pt x="101" y="466"/>
                    <a:pt x="101" y="466"/>
                    <a:pt x="100" y="466"/>
                  </a:cubicBezTo>
                  <a:cubicBezTo>
                    <a:pt x="103" y="469"/>
                    <a:pt x="103" y="469"/>
                    <a:pt x="103" y="469"/>
                  </a:cubicBezTo>
                  <a:cubicBezTo>
                    <a:pt x="101" y="466"/>
                    <a:pt x="101" y="466"/>
                    <a:pt x="101" y="466"/>
                  </a:cubicBezTo>
                  <a:cubicBezTo>
                    <a:pt x="102" y="468"/>
                    <a:pt x="102" y="468"/>
                    <a:pt x="102" y="468"/>
                  </a:cubicBezTo>
                  <a:cubicBezTo>
                    <a:pt x="101" y="465"/>
                    <a:pt x="101" y="465"/>
                    <a:pt x="101" y="465"/>
                  </a:cubicBezTo>
                  <a:cubicBezTo>
                    <a:pt x="101" y="466"/>
                    <a:pt x="101" y="466"/>
                    <a:pt x="101" y="466"/>
                  </a:cubicBezTo>
                  <a:cubicBezTo>
                    <a:pt x="102" y="468"/>
                    <a:pt x="102" y="468"/>
                    <a:pt x="102" y="468"/>
                  </a:cubicBezTo>
                  <a:cubicBezTo>
                    <a:pt x="101" y="465"/>
                    <a:pt x="101" y="465"/>
                    <a:pt x="101" y="465"/>
                  </a:cubicBezTo>
                  <a:cubicBezTo>
                    <a:pt x="101" y="465"/>
                    <a:pt x="101" y="466"/>
                    <a:pt x="100" y="466"/>
                  </a:cubicBezTo>
                  <a:cubicBezTo>
                    <a:pt x="97" y="466"/>
                    <a:pt x="91" y="467"/>
                    <a:pt x="85" y="468"/>
                  </a:cubicBezTo>
                  <a:cubicBezTo>
                    <a:pt x="80" y="469"/>
                    <a:pt x="76" y="469"/>
                    <a:pt x="75" y="469"/>
                  </a:cubicBezTo>
                  <a:cubicBezTo>
                    <a:pt x="74" y="470"/>
                    <a:pt x="72" y="471"/>
                    <a:pt x="72" y="473"/>
                  </a:cubicBezTo>
                  <a:cubicBezTo>
                    <a:pt x="72" y="475"/>
                    <a:pt x="72" y="476"/>
                    <a:pt x="74" y="477"/>
                  </a:cubicBezTo>
                  <a:cubicBezTo>
                    <a:pt x="75" y="478"/>
                    <a:pt x="75" y="478"/>
                    <a:pt x="75" y="478"/>
                  </a:cubicBezTo>
                  <a:cubicBezTo>
                    <a:pt x="77" y="475"/>
                    <a:pt x="77" y="475"/>
                    <a:pt x="77" y="475"/>
                  </a:cubicBezTo>
                  <a:cubicBezTo>
                    <a:pt x="78" y="470"/>
                    <a:pt x="78" y="470"/>
                    <a:pt x="78" y="470"/>
                  </a:cubicBezTo>
                  <a:cubicBezTo>
                    <a:pt x="47" y="468"/>
                    <a:pt x="47" y="468"/>
                    <a:pt x="47" y="468"/>
                  </a:cubicBezTo>
                  <a:cubicBezTo>
                    <a:pt x="45" y="467"/>
                    <a:pt x="43" y="469"/>
                    <a:pt x="42" y="471"/>
                  </a:cubicBezTo>
                  <a:cubicBezTo>
                    <a:pt x="42" y="472"/>
                    <a:pt x="42" y="475"/>
                    <a:pt x="44" y="476"/>
                  </a:cubicBezTo>
                  <a:cubicBezTo>
                    <a:pt x="49" y="479"/>
                    <a:pt x="49" y="479"/>
                    <a:pt x="49" y="479"/>
                  </a:cubicBezTo>
                  <a:cubicBezTo>
                    <a:pt x="52" y="475"/>
                    <a:pt x="52" y="475"/>
                    <a:pt x="52" y="475"/>
                  </a:cubicBezTo>
                  <a:cubicBezTo>
                    <a:pt x="48" y="473"/>
                    <a:pt x="48" y="473"/>
                    <a:pt x="48" y="473"/>
                  </a:cubicBezTo>
                  <a:cubicBezTo>
                    <a:pt x="52" y="475"/>
                    <a:pt x="52" y="475"/>
                    <a:pt x="52" y="475"/>
                  </a:cubicBezTo>
                  <a:cubicBezTo>
                    <a:pt x="49" y="472"/>
                    <a:pt x="49" y="472"/>
                    <a:pt x="49" y="472"/>
                  </a:cubicBezTo>
                  <a:cubicBezTo>
                    <a:pt x="49" y="472"/>
                    <a:pt x="48" y="472"/>
                    <a:pt x="48" y="473"/>
                  </a:cubicBezTo>
                  <a:cubicBezTo>
                    <a:pt x="52" y="475"/>
                    <a:pt x="52" y="475"/>
                    <a:pt x="52" y="475"/>
                  </a:cubicBezTo>
                  <a:cubicBezTo>
                    <a:pt x="49" y="472"/>
                    <a:pt x="49" y="472"/>
                    <a:pt x="49" y="472"/>
                  </a:cubicBezTo>
                  <a:cubicBezTo>
                    <a:pt x="52" y="475"/>
                    <a:pt x="52" y="475"/>
                    <a:pt x="52" y="475"/>
                  </a:cubicBezTo>
                  <a:cubicBezTo>
                    <a:pt x="50" y="471"/>
                    <a:pt x="50" y="471"/>
                    <a:pt x="50" y="471"/>
                  </a:cubicBezTo>
                  <a:cubicBezTo>
                    <a:pt x="50" y="471"/>
                    <a:pt x="50" y="471"/>
                    <a:pt x="49" y="472"/>
                  </a:cubicBezTo>
                  <a:cubicBezTo>
                    <a:pt x="52" y="475"/>
                    <a:pt x="52" y="475"/>
                    <a:pt x="52" y="475"/>
                  </a:cubicBezTo>
                  <a:cubicBezTo>
                    <a:pt x="50" y="471"/>
                    <a:pt x="50" y="471"/>
                    <a:pt x="50" y="471"/>
                  </a:cubicBezTo>
                  <a:cubicBezTo>
                    <a:pt x="51" y="475"/>
                    <a:pt x="51" y="475"/>
                    <a:pt x="51" y="475"/>
                  </a:cubicBezTo>
                  <a:cubicBezTo>
                    <a:pt x="51" y="471"/>
                    <a:pt x="51" y="471"/>
                    <a:pt x="51" y="471"/>
                  </a:cubicBezTo>
                  <a:cubicBezTo>
                    <a:pt x="51" y="471"/>
                    <a:pt x="51" y="471"/>
                    <a:pt x="50" y="471"/>
                  </a:cubicBezTo>
                  <a:cubicBezTo>
                    <a:pt x="51" y="475"/>
                    <a:pt x="51" y="475"/>
                    <a:pt x="51" y="475"/>
                  </a:cubicBezTo>
                  <a:cubicBezTo>
                    <a:pt x="51" y="471"/>
                    <a:pt x="51" y="471"/>
                    <a:pt x="51" y="471"/>
                  </a:cubicBezTo>
                  <a:cubicBezTo>
                    <a:pt x="51" y="473"/>
                    <a:pt x="51" y="473"/>
                    <a:pt x="51" y="473"/>
                  </a:cubicBezTo>
                  <a:cubicBezTo>
                    <a:pt x="51" y="471"/>
                    <a:pt x="51" y="471"/>
                    <a:pt x="51" y="471"/>
                  </a:cubicBezTo>
                  <a:cubicBezTo>
                    <a:pt x="51" y="471"/>
                    <a:pt x="51" y="471"/>
                    <a:pt x="51" y="471"/>
                  </a:cubicBezTo>
                  <a:cubicBezTo>
                    <a:pt x="51" y="473"/>
                    <a:pt x="51" y="473"/>
                    <a:pt x="51" y="473"/>
                  </a:cubicBezTo>
                  <a:cubicBezTo>
                    <a:pt x="51" y="471"/>
                    <a:pt x="51" y="471"/>
                    <a:pt x="51" y="471"/>
                  </a:cubicBezTo>
                  <a:cubicBezTo>
                    <a:pt x="51" y="471"/>
                    <a:pt x="51" y="471"/>
                    <a:pt x="51" y="471"/>
                  </a:cubicBezTo>
                  <a:cubicBezTo>
                    <a:pt x="50" y="471"/>
                    <a:pt x="49" y="471"/>
                    <a:pt x="47" y="471"/>
                  </a:cubicBezTo>
                  <a:cubicBezTo>
                    <a:pt x="44" y="471"/>
                    <a:pt x="40" y="470"/>
                    <a:pt x="37" y="470"/>
                  </a:cubicBezTo>
                  <a:cubicBezTo>
                    <a:pt x="34" y="470"/>
                    <a:pt x="31" y="470"/>
                    <a:pt x="29" y="470"/>
                  </a:cubicBezTo>
                  <a:cubicBezTo>
                    <a:pt x="28" y="470"/>
                    <a:pt x="28" y="470"/>
                    <a:pt x="28" y="470"/>
                  </a:cubicBezTo>
                  <a:cubicBezTo>
                    <a:pt x="28" y="470"/>
                    <a:pt x="28" y="470"/>
                    <a:pt x="28" y="470"/>
                  </a:cubicBezTo>
                  <a:cubicBezTo>
                    <a:pt x="27" y="470"/>
                    <a:pt x="27" y="470"/>
                    <a:pt x="27" y="470"/>
                  </a:cubicBezTo>
                  <a:cubicBezTo>
                    <a:pt x="26" y="470"/>
                    <a:pt x="26" y="471"/>
                    <a:pt x="25" y="472"/>
                  </a:cubicBezTo>
                  <a:cubicBezTo>
                    <a:pt x="24" y="474"/>
                    <a:pt x="24" y="477"/>
                    <a:pt x="26" y="478"/>
                  </a:cubicBezTo>
                  <a:cubicBezTo>
                    <a:pt x="27" y="478"/>
                    <a:pt x="27" y="478"/>
                    <a:pt x="27" y="478"/>
                  </a:cubicBezTo>
                  <a:cubicBezTo>
                    <a:pt x="29" y="475"/>
                    <a:pt x="29" y="475"/>
                    <a:pt x="29" y="475"/>
                  </a:cubicBezTo>
                  <a:cubicBezTo>
                    <a:pt x="29" y="470"/>
                    <a:pt x="29" y="470"/>
                    <a:pt x="29" y="470"/>
                  </a:cubicBezTo>
                  <a:cubicBezTo>
                    <a:pt x="29" y="470"/>
                    <a:pt x="23" y="470"/>
                    <a:pt x="17" y="471"/>
                  </a:cubicBezTo>
                  <a:cubicBezTo>
                    <a:pt x="14" y="471"/>
                    <a:pt x="11" y="471"/>
                    <a:pt x="9" y="471"/>
                  </a:cubicBezTo>
                  <a:cubicBezTo>
                    <a:pt x="8" y="471"/>
                    <a:pt x="7" y="471"/>
                    <a:pt x="6" y="471"/>
                  </a:cubicBezTo>
                  <a:cubicBezTo>
                    <a:pt x="6" y="471"/>
                    <a:pt x="5" y="471"/>
                    <a:pt x="5" y="471"/>
                  </a:cubicBezTo>
                  <a:cubicBezTo>
                    <a:pt x="5" y="471"/>
                    <a:pt x="5" y="471"/>
                    <a:pt x="5" y="471"/>
                  </a:cubicBezTo>
                  <a:cubicBezTo>
                    <a:pt x="4" y="471"/>
                    <a:pt x="4" y="471"/>
                    <a:pt x="4" y="471"/>
                  </a:cubicBezTo>
                  <a:cubicBezTo>
                    <a:pt x="3" y="472"/>
                    <a:pt x="3" y="472"/>
                    <a:pt x="3" y="472"/>
                  </a:cubicBezTo>
                  <a:cubicBezTo>
                    <a:pt x="3" y="472"/>
                    <a:pt x="2" y="472"/>
                    <a:pt x="2" y="473"/>
                  </a:cubicBezTo>
                  <a:cubicBezTo>
                    <a:pt x="0" y="475"/>
                    <a:pt x="1" y="478"/>
                    <a:pt x="3" y="479"/>
                  </a:cubicBezTo>
                  <a:cubicBezTo>
                    <a:pt x="6" y="481"/>
                    <a:pt x="6" y="481"/>
                    <a:pt x="6" y="481"/>
                  </a:cubicBezTo>
                  <a:cubicBezTo>
                    <a:pt x="8" y="482"/>
                    <a:pt x="10" y="481"/>
                    <a:pt x="12" y="479"/>
                  </a:cubicBezTo>
                  <a:cubicBezTo>
                    <a:pt x="13" y="477"/>
                    <a:pt x="12" y="474"/>
                    <a:pt x="10"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04" name="Freeform 136">
              <a:extLst>
                <a:ext uri="{FF2B5EF4-FFF2-40B4-BE49-F238E27FC236}">
                  <a16:creationId xmlns:a16="http://schemas.microsoft.com/office/drawing/2014/main" id="{575DDF05-E5C5-4FF7-8D09-21B05992A73F}"/>
                </a:ext>
              </a:extLst>
            </p:cNvPr>
            <p:cNvSpPr>
              <a:spLocks/>
            </p:cNvSpPr>
            <p:nvPr/>
          </p:nvSpPr>
          <p:spPr bwMode="auto">
            <a:xfrm>
              <a:off x="4094299" y="2903648"/>
              <a:ext cx="38100" cy="85725"/>
            </a:xfrm>
            <a:custGeom>
              <a:avLst/>
              <a:gdLst>
                <a:gd name="T0" fmla="*/ 22 w 24"/>
                <a:gd name="T1" fmla="*/ 46 h 54"/>
                <a:gd name="T2" fmla="*/ 19 w 24"/>
                <a:gd name="T3" fmla="*/ 44 h 54"/>
                <a:gd name="T4" fmla="*/ 20 w 24"/>
                <a:gd name="T5" fmla="*/ 34 h 54"/>
                <a:gd name="T6" fmla="*/ 18 w 24"/>
                <a:gd name="T7" fmla="*/ 30 h 54"/>
                <a:gd name="T8" fmla="*/ 16 w 24"/>
                <a:gd name="T9" fmla="*/ 29 h 54"/>
                <a:gd name="T10" fmla="*/ 16 w 24"/>
                <a:gd name="T11" fmla="*/ 9 h 54"/>
                <a:gd name="T12" fmla="*/ 13 w 24"/>
                <a:gd name="T13" fmla="*/ 5 h 54"/>
                <a:gd name="T14" fmla="*/ 8 w 24"/>
                <a:gd name="T15" fmla="*/ 2 h 54"/>
                <a:gd name="T16" fmla="*/ 2 w 24"/>
                <a:gd name="T17" fmla="*/ 3 h 54"/>
                <a:gd name="T18" fmla="*/ 3 w 24"/>
                <a:gd name="T19" fmla="*/ 9 h 54"/>
                <a:gd name="T20" fmla="*/ 7 w 24"/>
                <a:gd name="T21" fmla="*/ 11 h 54"/>
                <a:gd name="T22" fmla="*/ 7 w 24"/>
                <a:gd name="T23" fmla="*/ 31 h 54"/>
                <a:gd name="T24" fmla="*/ 9 w 24"/>
                <a:gd name="T25" fmla="*/ 35 h 54"/>
                <a:gd name="T26" fmla="*/ 11 w 24"/>
                <a:gd name="T27" fmla="*/ 36 h 54"/>
                <a:gd name="T28" fmla="*/ 10 w 24"/>
                <a:gd name="T29" fmla="*/ 45 h 54"/>
                <a:gd name="T30" fmla="*/ 12 w 24"/>
                <a:gd name="T31" fmla="*/ 50 h 54"/>
                <a:gd name="T32" fmla="*/ 17 w 24"/>
                <a:gd name="T33" fmla="*/ 53 h 54"/>
                <a:gd name="T34" fmla="*/ 23 w 24"/>
                <a:gd name="T35" fmla="*/ 52 h 54"/>
                <a:gd name="T36" fmla="*/ 22 w 24"/>
                <a:gd name="T37" fmla="*/ 4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54">
                  <a:moveTo>
                    <a:pt x="22" y="46"/>
                  </a:moveTo>
                  <a:cubicBezTo>
                    <a:pt x="19" y="44"/>
                    <a:pt x="19" y="44"/>
                    <a:pt x="19" y="44"/>
                  </a:cubicBezTo>
                  <a:cubicBezTo>
                    <a:pt x="20" y="34"/>
                    <a:pt x="20" y="34"/>
                    <a:pt x="20" y="34"/>
                  </a:cubicBezTo>
                  <a:cubicBezTo>
                    <a:pt x="20" y="33"/>
                    <a:pt x="20" y="31"/>
                    <a:pt x="18" y="30"/>
                  </a:cubicBezTo>
                  <a:cubicBezTo>
                    <a:pt x="16" y="29"/>
                    <a:pt x="16" y="29"/>
                    <a:pt x="16" y="29"/>
                  </a:cubicBezTo>
                  <a:cubicBezTo>
                    <a:pt x="16" y="9"/>
                    <a:pt x="16" y="9"/>
                    <a:pt x="16" y="9"/>
                  </a:cubicBezTo>
                  <a:cubicBezTo>
                    <a:pt x="15" y="7"/>
                    <a:pt x="15" y="6"/>
                    <a:pt x="13" y="5"/>
                  </a:cubicBezTo>
                  <a:cubicBezTo>
                    <a:pt x="8" y="2"/>
                    <a:pt x="8" y="2"/>
                    <a:pt x="8" y="2"/>
                  </a:cubicBezTo>
                  <a:cubicBezTo>
                    <a:pt x="6" y="0"/>
                    <a:pt x="3" y="1"/>
                    <a:pt x="2" y="3"/>
                  </a:cubicBezTo>
                  <a:cubicBezTo>
                    <a:pt x="0" y="5"/>
                    <a:pt x="1" y="8"/>
                    <a:pt x="3" y="9"/>
                  </a:cubicBezTo>
                  <a:cubicBezTo>
                    <a:pt x="7" y="11"/>
                    <a:pt x="7" y="11"/>
                    <a:pt x="7" y="11"/>
                  </a:cubicBezTo>
                  <a:cubicBezTo>
                    <a:pt x="7" y="31"/>
                    <a:pt x="7" y="31"/>
                    <a:pt x="7" y="31"/>
                  </a:cubicBezTo>
                  <a:cubicBezTo>
                    <a:pt x="7" y="32"/>
                    <a:pt x="8" y="34"/>
                    <a:pt x="9" y="35"/>
                  </a:cubicBezTo>
                  <a:cubicBezTo>
                    <a:pt x="11" y="36"/>
                    <a:pt x="11" y="36"/>
                    <a:pt x="11" y="36"/>
                  </a:cubicBezTo>
                  <a:cubicBezTo>
                    <a:pt x="10" y="45"/>
                    <a:pt x="10" y="45"/>
                    <a:pt x="10" y="45"/>
                  </a:cubicBezTo>
                  <a:cubicBezTo>
                    <a:pt x="9" y="47"/>
                    <a:pt x="10" y="49"/>
                    <a:pt x="12" y="50"/>
                  </a:cubicBezTo>
                  <a:cubicBezTo>
                    <a:pt x="17" y="53"/>
                    <a:pt x="17" y="53"/>
                    <a:pt x="17" y="53"/>
                  </a:cubicBezTo>
                  <a:cubicBezTo>
                    <a:pt x="19" y="54"/>
                    <a:pt x="22" y="54"/>
                    <a:pt x="23" y="52"/>
                  </a:cubicBezTo>
                  <a:cubicBezTo>
                    <a:pt x="24" y="50"/>
                    <a:pt x="24" y="47"/>
                    <a:pt x="2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05" name="Freeform 137">
              <a:extLst>
                <a:ext uri="{FF2B5EF4-FFF2-40B4-BE49-F238E27FC236}">
                  <a16:creationId xmlns:a16="http://schemas.microsoft.com/office/drawing/2014/main" id="{88284829-4810-4169-A62E-FB51DE7507AB}"/>
                </a:ext>
              </a:extLst>
            </p:cNvPr>
            <p:cNvSpPr>
              <a:spLocks/>
            </p:cNvSpPr>
            <p:nvPr/>
          </p:nvSpPr>
          <p:spPr bwMode="auto">
            <a:xfrm>
              <a:off x="3803787" y="2925873"/>
              <a:ext cx="301625" cy="76200"/>
            </a:xfrm>
            <a:custGeom>
              <a:avLst/>
              <a:gdLst>
                <a:gd name="T0" fmla="*/ 5 w 192"/>
                <a:gd name="T1" fmla="*/ 14 h 48"/>
                <a:gd name="T2" fmla="*/ 86 w 192"/>
                <a:gd name="T3" fmla="*/ 44 h 48"/>
                <a:gd name="T4" fmla="*/ 77 w 192"/>
                <a:gd name="T5" fmla="*/ 39 h 48"/>
                <a:gd name="T6" fmla="*/ 122 w 192"/>
                <a:gd name="T7" fmla="*/ 44 h 48"/>
                <a:gd name="T8" fmla="*/ 113 w 192"/>
                <a:gd name="T9" fmla="*/ 40 h 48"/>
                <a:gd name="T10" fmla="*/ 115 w 192"/>
                <a:gd name="T11" fmla="*/ 43 h 48"/>
                <a:gd name="T12" fmla="*/ 115 w 192"/>
                <a:gd name="T13" fmla="*/ 43 h 48"/>
                <a:gd name="T14" fmla="*/ 115 w 192"/>
                <a:gd name="T15" fmla="*/ 43 h 48"/>
                <a:gd name="T16" fmla="*/ 114 w 192"/>
                <a:gd name="T17" fmla="*/ 42 h 48"/>
                <a:gd name="T18" fmla="*/ 114 w 192"/>
                <a:gd name="T19" fmla="*/ 42 h 48"/>
                <a:gd name="T20" fmla="*/ 125 w 192"/>
                <a:gd name="T21" fmla="*/ 43 h 48"/>
                <a:gd name="T22" fmla="*/ 132 w 192"/>
                <a:gd name="T23" fmla="*/ 42 h 48"/>
                <a:gd name="T24" fmla="*/ 135 w 192"/>
                <a:gd name="T25" fmla="*/ 40 h 48"/>
                <a:gd name="T26" fmla="*/ 129 w 192"/>
                <a:gd name="T27" fmla="*/ 37 h 48"/>
                <a:gd name="T28" fmla="*/ 131 w 192"/>
                <a:gd name="T29" fmla="*/ 40 h 48"/>
                <a:gd name="T30" fmla="*/ 131 w 192"/>
                <a:gd name="T31" fmla="*/ 40 h 48"/>
                <a:gd name="T32" fmla="*/ 131 w 192"/>
                <a:gd name="T33" fmla="*/ 40 h 48"/>
                <a:gd name="T34" fmla="*/ 130 w 192"/>
                <a:gd name="T35" fmla="*/ 39 h 48"/>
                <a:gd name="T36" fmla="*/ 130 w 192"/>
                <a:gd name="T37" fmla="*/ 39 h 48"/>
                <a:gd name="T38" fmla="*/ 135 w 192"/>
                <a:gd name="T39" fmla="*/ 40 h 48"/>
                <a:gd name="T40" fmla="*/ 152 w 192"/>
                <a:gd name="T41" fmla="*/ 38 h 48"/>
                <a:gd name="T42" fmla="*/ 155 w 192"/>
                <a:gd name="T43" fmla="*/ 36 h 48"/>
                <a:gd name="T44" fmla="*/ 144 w 192"/>
                <a:gd name="T45" fmla="*/ 28 h 48"/>
                <a:gd name="T46" fmla="*/ 165 w 192"/>
                <a:gd name="T47" fmla="*/ 26 h 48"/>
                <a:gd name="T48" fmla="*/ 159 w 192"/>
                <a:gd name="T49" fmla="*/ 24 h 48"/>
                <a:gd name="T50" fmla="*/ 178 w 192"/>
                <a:gd name="T51" fmla="*/ 15 h 48"/>
                <a:gd name="T52" fmla="*/ 172 w 192"/>
                <a:gd name="T53" fmla="*/ 14 h 48"/>
                <a:gd name="T54" fmla="*/ 192 w 192"/>
                <a:gd name="T55" fmla="*/ 5 h 48"/>
                <a:gd name="T56" fmla="*/ 183 w 192"/>
                <a:gd name="T57" fmla="*/ 3 h 48"/>
                <a:gd name="T58" fmla="*/ 188 w 192"/>
                <a:gd name="T59" fmla="*/ 5 h 48"/>
                <a:gd name="T60" fmla="*/ 168 w 192"/>
                <a:gd name="T61" fmla="*/ 14 h 48"/>
                <a:gd name="T62" fmla="*/ 174 w 192"/>
                <a:gd name="T63" fmla="*/ 15 h 48"/>
                <a:gd name="T64" fmla="*/ 155 w 192"/>
                <a:gd name="T65" fmla="*/ 24 h 48"/>
                <a:gd name="T66" fmla="*/ 161 w 192"/>
                <a:gd name="T67" fmla="*/ 25 h 48"/>
                <a:gd name="T68" fmla="*/ 139 w 192"/>
                <a:gd name="T69" fmla="*/ 28 h 48"/>
                <a:gd name="T70" fmla="*/ 152 w 192"/>
                <a:gd name="T71" fmla="*/ 34 h 48"/>
                <a:gd name="T72" fmla="*/ 149 w 192"/>
                <a:gd name="T73" fmla="*/ 30 h 48"/>
                <a:gd name="T74" fmla="*/ 149 w 192"/>
                <a:gd name="T75" fmla="*/ 30 h 48"/>
                <a:gd name="T76" fmla="*/ 149 w 192"/>
                <a:gd name="T77" fmla="*/ 30 h 48"/>
                <a:gd name="T78" fmla="*/ 151 w 192"/>
                <a:gd name="T79" fmla="*/ 31 h 48"/>
                <a:gd name="T80" fmla="*/ 151 w 192"/>
                <a:gd name="T81" fmla="*/ 31 h 48"/>
                <a:gd name="T82" fmla="*/ 149 w 192"/>
                <a:gd name="T83" fmla="*/ 30 h 48"/>
                <a:gd name="T84" fmla="*/ 129 w 192"/>
                <a:gd name="T85" fmla="*/ 32 h 48"/>
                <a:gd name="T86" fmla="*/ 126 w 192"/>
                <a:gd name="T87" fmla="*/ 33 h 48"/>
                <a:gd name="T88" fmla="*/ 129 w 192"/>
                <a:gd name="T89" fmla="*/ 42 h 48"/>
                <a:gd name="T90" fmla="*/ 131 w 192"/>
                <a:gd name="T91" fmla="*/ 38 h 48"/>
                <a:gd name="T92" fmla="*/ 131 w 192"/>
                <a:gd name="T93" fmla="*/ 38 h 48"/>
                <a:gd name="T94" fmla="*/ 130 w 192"/>
                <a:gd name="T95" fmla="*/ 34 h 48"/>
                <a:gd name="T96" fmla="*/ 130 w 192"/>
                <a:gd name="T97" fmla="*/ 34 h 48"/>
                <a:gd name="T98" fmla="*/ 130 w 192"/>
                <a:gd name="T99" fmla="*/ 34 h 48"/>
                <a:gd name="T100" fmla="*/ 129 w 192"/>
                <a:gd name="T101" fmla="*/ 34 h 48"/>
                <a:gd name="T102" fmla="*/ 113 w 192"/>
                <a:gd name="T103" fmla="*/ 35 h 48"/>
                <a:gd name="T104" fmla="*/ 110 w 192"/>
                <a:gd name="T105" fmla="*/ 36 h 48"/>
                <a:gd name="T106" fmla="*/ 116 w 192"/>
                <a:gd name="T107" fmla="*/ 47 h 48"/>
                <a:gd name="T108" fmla="*/ 78 w 192"/>
                <a:gd name="T109" fmla="*/ 34 h 48"/>
                <a:gd name="T110" fmla="*/ 80 w 192"/>
                <a:gd name="T111" fmla="*/ 45 h 48"/>
                <a:gd name="T112" fmla="*/ 6 w 192"/>
                <a:gd name="T113" fmla="*/ 10 h 48"/>
                <a:gd name="T114" fmla="*/ 32 w 192"/>
                <a:gd name="T115"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2" h="48">
                  <a:moveTo>
                    <a:pt x="36" y="29"/>
                  </a:moveTo>
                  <a:cubicBezTo>
                    <a:pt x="7" y="11"/>
                    <a:pt x="7" y="11"/>
                    <a:pt x="7" y="11"/>
                  </a:cubicBezTo>
                  <a:cubicBezTo>
                    <a:pt x="5" y="14"/>
                    <a:pt x="5" y="14"/>
                    <a:pt x="5" y="14"/>
                  </a:cubicBezTo>
                  <a:cubicBezTo>
                    <a:pt x="3" y="18"/>
                    <a:pt x="3" y="18"/>
                    <a:pt x="3" y="18"/>
                  </a:cubicBezTo>
                  <a:cubicBezTo>
                    <a:pt x="81" y="46"/>
                    <a:pt x="81" y="46"/>
                    <a:pt x="81" y="46"/>
                  </a:cubicBezTo>
                  <a:cubicBezTo>
                    <a:pt x="83" y="47"/>
                    <a:pt x="85" y="46"/>
                    <a:pt x="86" y="44"/>
                  </a:cubicBezTo>
                  <a:cubicBezTo>
                    <a:pt x="87" y="42"/>
                    <a:pt x="86" y="39"/>
                    <a:pt x="84" y="38"/>
                  </a:cubicBezTo>
                  <a:cubicBezTo>
                    <a:pt x="79" y="35"/>
                    <a:pt x="79" y="35"/>
                    <a:pt x="79" y="35"/>
                  </a:cubicBezTo>
                  <a:cubicBezTo>
                    <a:pt x="77" y="39"/>
                    <a:pt x="77" y="39"/>
                    <a:pt x="77" y="39"/>
                  </a:cubicBezTo>
                  <a:cubicBezTo>
                    <a:pt x="77" y="43"/>
                    <a:pt x="77" y="43"/>
                    <a:pt x="77" y="43"/>
                  </a:cubicBezTo>
                  <a:cubicBezTo>
                    <a:pt x="118" y="47"/>
                    <a:pt x="118" y="47"/>
                    <a:pt x="118" y="47"/>
                  </a:cubicBezTo>
                  <a:cubicBezTo>
                    <a:pt x="120" y="48"/>
                    <a:pt x="122" y="46"/>
                    <a:pt x="122" y="44"/>
                  </a:cubicBezTo>
                  <a:cubicBezTo>
                    <a:pt x="123" y="43"/>
                    <a:pt x="122" y="41"/>
                    <a:pt x="120" y="39"/>
                  </a:cubicBezTo>
                  <a:cubicBezTo>
                    <a:pt x="115" y="36"/>
                    <a:pt x="115" y="36"/>
                    <a:pt x="115" y="36"/>
                  </a:cubicBezTo>
                  <a:cubicBezTo>
                    <a:pt x="113" y="40"/>
                    <a:pt x="113" y="40"/>
                    <a:pt x="113" y="40"/>
                  </a:cubicBezTo>
                  <a:cubicBezTo>
                    <a:pt x="116" y="42"/>
                    <a:pt x="116" y="42"/>
                    <a:pt x="116" y="42"/>
                  </a:cubicBezTo>
                  <a:cubicBezTo>
                    <a:pt x="113" y="40"/>
                    <a:pt x="113" y="40"/>
                    <a:pt x="113" y="40"/>
                  </a:cubicBezTo>
                  <a:cubicBezTo>
                    <a:pt x="115" y="43"/>
                    <a:pt x="115" y="43"/>
                    <a:pt x="115" y="43"/>
                  </a:cubicBezTo>
                  <a:cubicBezTo>
                    <a:pt x="115" y="43"/>
                    <a:pt x="116" y="43"/>
                    <a:pt x="116" y="42"/>
                  </a:cubicBezTo>
                  <a:cubicBezTo>
                    <a:pt x="113" y="40"/>
                    <a:pt x="113" y="40"/>
                    <a:pt x="113" y="40"/>
                  </a:cubicBezTo>
                  <a:cubicBezTo>
                    <a:pt x="115" y="43"/>
                    <a:pt x="115" y="43"/>
                    <a:pt x="115" y="43"/>
                  </a:cubicBezTo>
                  <a:cubicBezTo>
                    <a:pt x="113" y="40"/>
                    <a:pt x="113" y="40"/>
                    <a:pt x="113" y="40"/>
                  </a:cubicBezTo>
                  <a:cubicBezTo>
                    <a:pt x="114" y="44"/>
                    <a:pt x="114" y="44"/>
                    <a:pt x="114" y="44"/>
                  </a:cubicBezTo>
                  <a:cubicBezTo>
                    <a:pt x="114" y="44"/>
                    <a:pt x="114" y="44"/>
                    <a:pt x="115" y="43"/>
                  </a:cubicBezTo>
                  <a:cubicBezTo>
                    <a:pt x="113" y="40"/>
                    <a:pt x="113" y="40"/>
                    <a:pt x="113" y="40"/>
                  </a:cubicBezTo>
                  <a:cubicBezTo>
                    <a:pt x="114" y="44"/>
                    <a:pt x="114" y="44"/>
                    <a:pt x="114" y="44"/>
                  </a:cubicBezTo>
                  <a:cubicBezTo>
                    <a:pt x="114" y="42"/>
                    <a:pt x="114" y="42"/>
                    <a:pt x="114" y="42"/>
                  </a:cubicBezTo>
                  <a:cubicBezTo>
                    <a:pt x="114" y="44"/>
                    <a:pt x="114" y="44"/>
                    <a:pt x="114" y="44"/>
                  </a:cubicBezTo>
                  <a:cubicBezTo>
                    <a:pt x="114" y="44"/>
                    <a:pt x="114" y="44"/>
                    <a:pt x="114" y="44"/>
                  </a:cubicBezTo>
                  <a:cubicBezTo>
                    <a:pt x="114" y="42"/>
                    <a:pt x="114" y="42"/>
                    <a:pt x="114" y="42"/>
                  </a:cubicBezTo>
                  <a:cubicBezTo>
                    <a:pt x="114" y="44"/>
                    <a:pt x="114" y="44"/>
                    <a:pt x="114" y="44"/>
                  </a:cubicBezTo>
                  <a:cubicBezTo>
                    <a:pt x="114" y="44"/>
                    <a:pt x="114" y="44"/>
                    <a:pt x="115" y="44"/>
                  </a:cubicBezTo>
                  <a:cubicBezTo>
                    <a:pt x="117" y="44"/>
                    <a:pt x="121" y="43"/>
                    <a:pt x="125" y="43"/>
                  </a:cubicBezTo>
                  <a:cubicBezTo>
                    <a:pt x="127" y="43"/>
                    <a:pt x="128" y="43"/>
                    <a:pt x="130" y="43"/>
                  </a:cubicBezTo>
                  <a:cubicBezTo>
                    <a:pt x="130" y="43"/>
                    <a:pt x="131" y="43"/>
                    <a:pt x="131" y="43"/>
                  </a:cubicBezTo>
                  <a:cubicBezTo>
                    <a:pt x="132" y="43"/>
                    <a:pt x="132" y="42"/>
                    <a:pt x="132" y="42"/>
                  </a:cubicBezTo>
                  <a:cubicBezTo>
                    <a:pt x="132" y="42"/>
                    <a:pt x="133" y="42"/>
                    <a:pt x="133" y="42"/>
                  </a:cubicBezTo>
                  <a:cubicBezTo>
                    <a:pt x="134" y="42"/>
                    <a:pt x="134" y="42"/>
                    <a:pt x="134" y="42"/>
                  </a:cubicBezTo>
                  <a:cubicBezTo>
                    <a:pt x="134" y="41"/>
                    <a:pt x="135" y="41"/>
                    <a:pt x="135" y="40"/>
                  </a:cubicBezTo>
                  <a:cubicBezTo>
                    <a:pt x="136" y="38"/>
                    <a:pt x="136" y="36"/>
                    <a:pt x="134" y="35"/>
                  </a:cubicBezTo>
                  <a:cubicBezTo>
                    <a:pt x="131" y="33"/>
                    <a:pt x="131" y="33"/>
                    <a:pt x="131" y="33"/>
                  </a:cubicBezTo>
                  <a:cubicBezTo>
                    <a:pt x="129" y="37"/>
                    <a:pt x="129" y="37"/>
                    <a:pt x="129" y="37"/>
                  </a:cubicBezTo>
                  <a:cubicBezTo>
                    <a:pt x="133" y="39"/>
                    <a:pt x="133" y="39"/>
                    <a:pt x="133" y="39"/>
                  </a:cubicBezTo>
                  <a:cubicBezTo>
                    <a:pt x="129" y="37"/>
                    <a:pt x="129" y="37"/>
                    <a:pt x="129" y="37"/>
                  </a:cubicBezTo>
                  <a:cubicBezTo>
                    <a:pt x="131" y="40"/>
                    <a:pt x="131" y="40"/>
                    <a:pt x="131" y="40"/>
                  </a:cubicBezTo>
                  <a:cubicBezTo>
                    <a:pt x="131" y="40"/>
                    <a:pt x="132" y="40"/>
                    <a:pt x="133" y="39"/>
                  </a:cubicBezTo>
                  <a:cubicBezTo>
                    <a:pt x="129" y="37"/>
                    <a:pt x="129" y="37"/>
                    <a:pt x="129" y="37"/>
                  </a:cubicBezTo>
                  <a:cubicBezTo>
                    <a:pt x="131" y="40"/>
                    <a:pt x="131" y="40"/>
                    <a:pt x="131" y="40"/>
                  </a:cubicBezTo>
                  <a:cubicBezTo>
                    <a:pt x="129" y="37"/>
                    <a:pt x="129" y="37"/>
                    <a:pt x="129" y="37"/>
                  </a:cubicBezTo>
                  <a:cubicBezTo>
                    <a:pt x="130" y="41"/>
                    <a:pt x="130" y="41"/>
                    <a:pt x="130" y="41"/>
                  </a:cubicBezTo>
                  <a:cubicBezTo>
                    <a:pt x="130" y="41"/>
                    <a:pt x="131" y="41"/>
                    <a:pt x="131" y="40"/>
                  </a:cubicBezTo>
                  <a:cubicBezTo>
                    <a:pt x="129" y="37"/>
                    <a:pt x="129" y="37"/>
                    <a:pt x="129" y="37"/>
                  </a:cubicBezTo>
                  <a:cubicBezTo>
                    <a:pt x="130" y="41"/>
                    <a:pt x="130" y="41"/>
                    <a:pt x="130" y="41"/>
                  </a:cubicBezTo>
                  <a:cubicBezTo>
                    <a:pt x="130" y="39"/>
                    <a:pt x="130" y="39"/>
                    <a:pt x="130" y="39"/>
                  </a:cubicBezTo>
                  <a:cubicBezTo>
                    <a:pt x="130" y="41"/>
                    <a:pt x="130" y="41"/>
                    <a:pt x="130" y="41"/>
                  </a:cubicBezTo>
                  <a:cubicBezTo>
                    <a:pt x="130" y="41"/>
                    <a:pt x="130" y="41"/>
                    <a:pt x="130" y="41"/>
                  </a:cubicBezTo>
                  <a:cubicBezTo>
                    <a:pt x="130" y="39"/>
                    <a:pt x="130" y="39"/>
                    <a:pt x="130" y="39"/>
                  </a:cubicBezTo>
                  <a:cubicBezTo>
                    <a:pt x="130" y="41"/>
                    <a:pt x="130" y="41"/>
                    <a:pt x="130" y="41"/>
                  </a:cubicBezTo>
                  <a:cubicBezTo>
                    <a:pt x="130" y="41"/>
                    <a:pt x="130" y="41"/>
                    <a:pt x="130" y="41"/>
                  </a:cubicBezTo>
                  <a:cubicBezTo>
                    <a:pt x="131" y="41"/>
                    <a:pt x="133" y="40"/>
                    <a:pt x="135" y="40"/>
                  </a:cubicBezTo>
                  <a:cubicBezTo>
                    <a:pt x="138" y="40"/>
                    <a:pt x="143" y="39"/>
                    <a:pt x="146" y="39"/>
                  </a:cubicBezTo>
                  <a:cubicBezTo>
                    <a:pt x="148" y="39"/>
                    <a:pt x="149" y="38"/>
                    <a:pt x="151" y="38"/>
                  </a:cubicBezTo>
                  <a:cubicBezTo>
                    <a:pt x="151" y="38"/>
                    <a:pt x="152" y="38"/>
                    <a:pt x="152" y="38"/>
                  </a:cubicBezTo>
                  <a:cubicBezTo>
                    <a:pt x="152" y="38"/>
                    <a:pt x="153" y="38"/>
                    <a:pt x="153" y="38"/>
                  </a:cubicBezTo>
                  <a:cubicBezTo>
                    <a:pt x="154" y="37"/>
                    <a:pt x="154" y="37"/>
                    <a:pt x="154" y="37"/>
                  </a:cubicBezTo>
                  <a:cubicBezTo>
                    <a:pt x="154" y="37"/>
                    <a:pt x="155" y="37"/>
                    <a:pt x="155" y="36"/>
                  </a:cubicBezTo>
                  <a:cubicBezTo>
                    <a:pt x="157" y="34"/>
                    <a:pt x="156" y="31"/>
                    <a:pt x="154" y="30"/>
                  </a:cubicBezTo>
                  <a:cubicBezTo>
                    <a:pt x="146" y="25"/>
                    <a:pt x="146" y="25"/>
                    <a:pt x="146" y="25"/>
                  </a:cubicBezTo>
                  <a:cubicBezTo>
                    <a:pt x="144" y="28"/>
                    <a:pt x="144" y="28"/>
                    <a:pt x="144" y="28"/>
                  </a:cubicBezTo>
                  <a:cubicBezTo>
                    <a:pt x="144" y="33"/>
                    <a:pt x="144" y="33"/>
                    <a:pt x="144" y="33"/>
                  </a:cubicBezTo>
                  <a:cubicBezTo>
                    <a:pt x="162" y="29"/>
                    <a:pt x="162" y="29"/>
                    <a:pt x="162" y="29"/>
                  </a:cubicBezTo>
                  <a:cubicBezTo>
                    <a:pt x="164" y="29"/>
                    <a:pt x="165" y="28"/>
                    <a:pt x="165" y="26"/>
                  </a:cubicBezTo>
                  <a:cubicBezTo>
                    <a:pt x="166" y="24"/>
                    <a:pt x="165" y="22"/>
                    <a:pt x="163" y="21"/>
                  </a:cubicBezTo>
                  <a:cubicBezTo>
                    <a:pt x="162" y="20"/>
                    <a:pt x="162" y="20"/>
                    <a:pt x="162" y="20"/>
                  </a:cubicBezTo>
                  <a:cubicBezTo>
                    <a:pt x="159" y="24"/>
                    <a:pt x="159" y="24"/>
                    <a:pt x="159" y="24"/>
                  </a:cubicBezTo>
                  <a:cubicBezTo>
                    <a:pt x="162" y="28"/>
                    <a:pt x="162" y="28"/>
                    <a:pt x="162" y="28"/>
                  </a:cubicBezTo>
                  <a:cubicBezTo>
                    <a:pt x="176" y="19"/>
                    <a:pt x="176" y="19"/>
                    <a:pt x="176" y="19"/>
                  </a:cubicBezTo>
                  <a:cubicBezTo>
                    <a:pt x="177" y="18"/>
                    <a:pt x="178" y="17"/>
                    <a:pt x="178" y="15"/>
                  </a:cubicBezTo>
                  <a:cubicBezTo>
                    <a:pt x="178" y="14"/>
                    <a:pt x="177" y="12"/>
                    <a:pt x="176" y="12"/>
                  </a:cubicBezTo>
                  <a:cubicBezTo>
                    <a:pt x="175" y="11"/>
                    <a:pt x="175" y="11"/>
                    <a:pt x="175" y="11"/>
                  </a:cubicBezTo>
                  <a:cubicBezTo>
                    <a:pt x="172" y="14"/>
                    <a:pt x="172" y="14"/>
                    <a:pt x="172" y="14"/>
                  </a:cubicBezTo>
                  <a:cubicBezTo>
                    <a:pt x="175" y="18"/>
                    <a:pt x="175" y="18"/>
                    <a:pt x="175" y="18"/>
                  </a:cubicBezTo>
                  <a:cubicBezTo>
                    <a:pt x="190" y="9"/>
                    <a:pt x="190" y="9"/>
                    <a:pt x="190" y="9"/>
                  </a:cubicBezTo>
                  <a:cubicBezTo>
                    <a:pt x="191" y="8"/>
                    <a:pt x="192" y="7"/>
                    <a:pt x="192" y="5"/>
                  </a:cubicBezTo>
                  <a:cubicBezTo>
                    <a:pt x="192" y="4"/>
                    <a:pt x="191" y="2"/>
                    <a:pt x="190" y="2"/>
                  </a:cubicBezTo>
                  <a:cubicBezTo>
                    <a:pt x="189" y="1"/>
                    <a:pt x="189" y="1"/>
                    <a:pt x="189" y="1"/>
                  </a:cubicBezTo>
                  <a:cubicBezTo>
                    <a:pt x="187" y="0"/>
                    <a:pt x="185" y="1"/>
                    <a:pt x="183" y="3"/>
                  </a:cubicBezTo>
                  <a:cubicBezTo>
                    <a:pt x="182" y="5"/>
                    <a:pt x="183" y="7"/>
                    <a:pt x="185" y="8"/>
                  </a:cubicBezTo>
                  <a:cubicBezTo>
                    <a:pt x="185" y="9"/>
                    <a:pt x="185" y="9"/>
                    <a:pt x="185" y="9"/>
                  </a:cubicBezTo>
                  <a:cubicBezTo>
                    <a:pt x="188" y="5"/>
                    <a:pt x="188" y="5"/>
                    <a:pt x="188" y="5"/>
                  </a:cubicBezTo>
                  <a:cubicBezTo>
                    <a:pt x="186" y="2"/>
                    <a:pt x="186" y="2"/>
                    <a:pt x="186" y="2"/>
                  </a:cubicBezTo>
                  <a:cubicBezTo>
                    <a:pt x="170" y="11"/>
                    <a:pt x="170" y="11"/>
                    <a:pt x="170" y="11"/>
                  </a:cubicBezTo>
                  <a:cubicBezTo>
                    <a:pt x="169" y="11"/>
                    <a:pt x="168" y="13"/>
                    <a:pt x="168" y="14"/>
                  </a:cubicBezTo>
                  <a:cubicBezTo>
                    <a:pt x="168" y="16"/>
                    <a:pt x="169" y="17"/>
                    <a:pt x="170" y="18"/>
                  </a:cubicBezTo>
                  <a:cubicBezTo>
                    <a:pt x="172" y="19"/>
                    <a:pt x="172" y="19"/>
                    <a:pt x="172" y="19"/>
                  </a:cubicBezTo>
                  <a:cubicBezTo>
                    <a:pt x="174" y="15"/>
                    <a:pt x="174" y="15"/>
                    <a:pt x="174" y="15"/>
                  </a:cubicBezTo>
                  <a:cubicBezTo>
                    <a:pt x="172" y="12"/>
                    <a:pt x="172" y="12"/>
                    <a:pt x="172" y="12"/>
                  </a:cubicBezTo>
                  <a:cubicBezTo>
                    <a:pt x="157" y="20"/>
                    <a:pt x="157" y="20"/>
                    <a:pt x="157" y="20"/>
                  </a:cubicBezTo>
                  <a:cubicBezTo>
                    <a:pt x="156" y="21"/>
                    <a:pt x="155" y="22"/>
                    <a:pt x="155" y="24"/>
                  </a:cubicBezTo>
                  <a:cubicBezTo>
                    <a:pt x="155" y="25"/>
                    <a:pt x="156" y="27"/>
                    <a:pt x="157" y="28"/>
                  </a:cubicBezTo>
                  <a:cubicBezTo>
                    <a:pt x="159" y="29"/>
                    <a:pt x="159" y="29"/>
                    <a:pt x="159" y="29"/>
                  </a:cubicBezTo>
                  <a:cubicBezTo>
                    <a:pt x="161" y="25"/>
                    <a:pt x="161" y="25"/>
                    <a:pt x="161" y="25"/>
                  </a:cubicBezTo>
                  <a:cubicBezTo>
                    <a:pt x="160" y="21"/>
                    <a:pt x="160" y="21"/>
                    <a:pt x="160" y="21"/>
                  </a:cubicBezTo>
                  <a:cubicBezTo>
                    <a:pt x="143" y="24"/>
                    <a:pt x="143" y="24"/>
                    <a:pt x="143" y="24"/>
                  </a:cubicBezTo>
                  <a:cubicBezTo>
                    <a:pt x="141" y="25"/>
                    <a:pt x="140" y="26"/>
                    <a:pt x="139" y="28"/>
                  </a:cubicBezTo>
                  <a:cubicBezTo>
                    <a:pt x="139" y="29"/>
                    <a:pt x="140" y="31"/>
                    <a:pt x="141" y="32"/>
                  </a:cubicBezTo>
                  <a:cubicBezTo>
                    <a:pt x="150" y="37"/>
                    <a:pt x="150" y="37"/>
                    <a:pt x="150" y="37"/>
                  </a:cubicBezTo>
                  <a:cubicBezTo>
                    <a:pt x="152" y="34"/>
                    <a:pt x="152" y="34"/>
                    <a:pt x="152" y="34"/>
                  </a:cubicBezTo>
                  <a:cubicBezTo>
                    <a:pt x="148" y="31"/>
                    <a:pt x="148" y="31"/>
                    <a:pt x="148" y="31"/>
                  </a:cubicBezTo>
                  <a:cubicBezTo>
                    <a:pt x="152" y="34"/>
                    <a:pt x="152" y="34"/>
                    <a:pt x="152" y="34"/>
                  </a:cubicBezTo>
                  <a:cubicBezTo>
                    <a:pt x="149" y="30"/>
                    <a:pt x="149" y="30"/>
                    <a:pt x="149" y="30"/>
                  </a:cubicBezTo>
                  <a:cubicBezTo>
                    <a:pt x="149" y="30"/>
                    <a:pt x="149" y="30"/>
                    <a:pt x="148" y="31"/>
                  </a:cubicBezTo>
                  <a:cubicBezTo>
                    <a:pt x="152" y="34"/>
                    <a:pt x="152" y="34"/>
                    <a:pt x="152" y="34"/>
                  </a:cubicBezTo>
                  <a:cubicBezTo>
                    <a:pt x="149" y="30"/>
                    <a:pt x="149" y="30"/>
                    <a:pt x="149" y="30"/>
                  </a:cubicBezTo>
                  <a:cubicBezTo>
                    <a:pt x="151" y="33"/>
                    <a:pt x="151" y="33"/>
                    <a:pt x="151" y="33"/>
                  </a:cubicBezTo>
                  <a:cubicBezTo>
                    <a:pt x="150" y="30"/>
                    <a:pt x="150" y="30"/>
                    <a:pt x="150" y="30"/>
                  </a:cubicBezTo>
                  <a:cubicBezTo>
                    <a:pt x="150" y="30"/>
                    <a:pt x="150" y="30"/>
                    <a:pt x="149" y="30"/>
                  </a:cubicBezTo>
                  <a:cubicBezTo>
                    <a:pt x="151" y="33"/>
                    <a:pt x="151" y="33"/>
                    <a:pt x="151" y="33"/>
                  </a:cubicBezTo>
                  <a:cubicBezTo>
                    <a:pt x="150" y="30"/>
                    <a:pt x="150" y="30"/>
                    <a:pt x="150" y="30"/>
                  </a:cubicBezTo>
                  <a:cubicBezTo>
                    <a:pt x="151" y="31"/>
                    <a:pt x="151" y="31"/>
                    <a:pt x="151" y="31"/>
                  </a:cubicBezTo>
                  <a:cubicBezTo>
                    <a:pt x="150" y="30"/>
                    <a:pt x="150" y="30"/>
                    <a:pt x="150" y="30"/>
                  </a:cubicBezTo>
                  <a:cubicBezTo>
                    <a:pt x="150" y="30"/>
                    <a:pt x="150" y="30"/>
                    <a:pt x="150" y="30"/>
                  </a:cubicBezTo>
                  <a:cubicBezTo>
                    <a:pt x="151" y="31"/>
                    <a:pt x="151" y="31"/>
                    <a:pt x="151" y="31"/>
                  </a:cubicBezTo>
                  <a:cubicBezTo>
                    <a:pt x="150" y="30"/>
                    <a:pt x="150" y="30"/>
                    <a:pt x="150" y="30"/>
                  </a:cubicBezTo>
                  <a:cubicBezTo>
                    <a:pt x="150" y="30"/>
                    <a:pt x="150" y="30"/>
                    <a:pt x="150" y="30"/>
                  </a:cubicBezTo>
                  <a:cubicBezTo>
                    <a:pt x="150" y="30"/>
                    <a:pt x="150" y="30"/>
                    <a:pt x="149" y="30"/>
                  </a:cubicBezTo>
                  <a:cubicBezTo>
                    <a:pt x="146" y="30"/>
                    <a:pt x="141" y="31"/>
                    <a:pt x="137" y="31"/>
                  </a:cubicBezTo>
                  <a:cubicBezTo>
                    <a:pt x="134" y="31"/>
                    <a:pt x="132" y="32"/>
                    <a:pt x="131" y="32"/>
                  </a:cubicBezTo>
                  <a:cubicBezTo>
                    <a:pt x="130" y="32"/>
                    <a:pt x="129" y="32"/>
                    <a:pt x="129" y="32"/>
                  </a:cubicBezTo>
                  <a:cubicBezTo>
                    <a:pt x="129" y="32"/>
                    <a:pt x="128" y="32"/>
                    <a:pt x="128" y="32"/>
                  </a:cubicBezTo>
                  <a:cubicBezTo>
                    <a:pt x="127" y="33"/>
                    <a:pt x="127" y="33"/>
                    <a:pt x="127" y="33"/>
                  </a:cubicBezTo>
                  <a:cubicBezTo>
                    <a:pt x="126" y="33"/>
                    <a:pt x="126" y="33"/>
                    <a:pt x="126" y="33"/>
                  </a:cubicBezTo>
                  <a:cubicBezTo>
                    <a:pt x="126" y="33"/>
                    <a:pt x="126" y="34"/>
                    <a:pt x="125" y="34"/>
                  </a:cubicBezTo>
                  <a:cubicBezTo>
                    <a:pt x="124" y="36"/>
                    <a:pt x="125" y="39"/>
                    <a:pt x="127" y="40"/>
                  </a:cubicBezTo>
                  <a:cubicBezTo>
                    <a:pt x="129" y="42"/>
                    <a:pt x="129" y="42"/>
                    <a:pt x="129" y="42"/>
                  </a:cubicBezTo>
                  <a:cubicBezTo>
                    <a:pt x="131" y="38"/>
                    <a:pt x="131" y="38"/>
                    <a:pt x="131" y="38"/>
                  </a:cubicBezTo>
                  <a:cubicBezTo>
                    <a:pt x="128" y="36"/>
                    <a:pt x="128" y="36"/>
                    <a:pt x="128" y="36"/>
                  </a:cubicBezTo>
                  <a:cubicBezTo>
                    <a:pt x="131" y="38"/>
                    <a:pt x="131" y="38"/>
                    <a:pt x="131" y="38"/>
                  </a:cubicBezTo>
                  <a:cubicBezTo>
                    <a:pt x="129" y="35"/>
                    <a:pt x="129" y="35"/>
                    <a:pt x="129" y="35"/>
                  </a:cubicBezTo>
                  <a:cubicBezTo>
                    <a:pt x="129" y="35"/>
                    <a:pt x="128" y="35"/>
                    <a:pt x="128" y="36"/>
                  </a:cubicBezTo>
                  <a:cubicBezTo>
                    <a:pt x="131" y="38"/>
                    <a:pt x="131" y="38"/>
                    <a:pt x="131" y="38"/>
                  </a:cubicBezTo>
                  <a:cubicBezTo>
                    <a:pt x="129" y="35"/>
                    <a:pt x="129" y="35"/>
                    <a:pt x="129" y="35"/>
                  </a:cubicBezTo>
                  <a:cubicBezTo>
                    <a:pt x="131" y="38"/>
                    <a:pt x="131" y="38"/>
                    <a:pt x="131" y="38"/>
                  </a:cubicBezTo>
                  <a:cubicBezTo>
                    <a:pt x="130" y="34"/>
                    <a:pt x="130" y="34"/>
                    <a:pt x="130" y="34"/>
                  </a:cubicBezTo>
                  <a:cubicBezTo>
                    <a:pt x="130" y="34"/>
                    <a:pt x="130" y="34"/>
                    <a:pt x="129" y="35"/>
                  </a:cubicBezTo>
                  <a:cubicBezTo>
                    <a:pt x="131" y="38"/>
                    <a:pt x="131" y="38"/>
                    <a:pt x="131" y="38"/>
                  </a:cubicBezTo>
                  <a:cubicBezTo>
                    <a:pt x="130" y="34"/>
                    <a:pt x="130" y="34"/>
                    <a:pt x="130" y="34"/>
                  </a:cubicBezTo>
                  <a:cubicBezTo>
                    <a:pt x="131" y="36"/>
                    <a:pt x="131" y="36"/>
                    <a:pt x="131" y="36"/>
                  </a:cubicBezTo>
                  <a:cubicBezTo>
                    <a:pt x="130" y="34"/>
                    <a:pt x="130" y="34"/>
                    <a:pt x="130" y="34"/>
                  </a:cubicBezTo>
                  <a:cubicBezTo>
                    <a:pt x="130" y="34"/>
                    <a:pt x="130" y="34"/>
                    <a:pt x="130" y="34"/>
                  </a:cubicBezTo>
                  <a:cubicBezTo>
                    <a:pt x="131" y="36"/>
                    <a:pt x="131" y="36"/>
                    <a:pt x="131" y="36"/>
                  </a:cubicBezTo>
                  <a:cubicBezTo>
                    <a:pt x="130" y="34"/>
                    <a:pt x="130" y="34"/>
                    <a:pt x="130" y="34"/>
                  </a:cubicBezTo>
                  <a:cubicBezTo>
                    <a:pt x="130" y="34"/>
                    <a:pt x="130" y="34"/>
                    <a:pt x="129" y="34"/>
                  </a:cubicBezTo>
                  <a:cubicBezTo>
                    <a:pt x="127" y="34"/>
                    <a:pt x="123" y="35"/>
                    <a:pt x="119" y="35"/>
                  </a:cubicBezTo>
                  <a:cubicBezTo>
                    <a:pt x="117" y="35"/>
                    <a:pt x="116" y="35"/>
                    <a:pt x="114" y="35"/>
                  </a:cubicBezTo>
                  <a:cubicBezTo>
                    <a:pt x="114" y="35"/>
                    <a:pt x="113" y="35"/>
                    <a:pt x="113" y="35"/>
                  </a:cubicBezTo>
                  <a:cubicBezTo>
                    <a:pt x="112" y="36"/>
                    <a:pt x="112" y="36"/>
                    <a:pt x="112" y="36"/>
                  </a:cubicBezTo>
                  <a:cubicBezTo>
                    <a:pt x="112" y="36"/>
                    <a:pt x="111" y="36"/>
                    <a:pt x="111" y="36"/>
                  </a:cubicBezTo>
                  <a:cubicBezTo>
                    <a:pt x="110" y="36"/>
                    <a:pt x="110" y="36"/>
                    <a:pt x="110" y="36"/>
                  </a:cubicBezTo>
                  <a:cubicBezTo>
                    <a:pt x="110" y="36"/>
                    <a:pt x="110" y="37"/>
                    <a:pt x="109" y="37"/>
                  </a:cubicBezTo>
                  <a:cubicBezTo>
                    <a:pt x="108" y="39"/>
                    <a:pt x="108" y="42"/>
                    <a:pt x="110" y="43"/>
                  </a:cubicBezTo>
                  <a:cubicBezTo>
                    <a:pt x="116" y="47"/>
                    <a:pt x="116" y="47"/>
                    <a:pt x="116" y="47"/>
                  </a:cubicBezTo>
                  <a:cubicBezTo>
                    <a:pt x="118" y="43"/>
                    <a:pt x="118" y="43"/>
                    <a:pt x="118" y="43"/>
                  </a:cubicBezTo>
                  <a:cubicBezTo>
                    <a:pt x="119" y="39"/>
                    <a:pt x="119" y="39"/>
                    <a:pt x="119" y="39"/>
                  </a:cubicBezTo>
                  <a:cubicBezTo>
                    <a:pt x="78" y="34"/>
                    <a:pt x="78" y="34"/>
                    <a:pt x="78" y="34"/>
                  </a:cubicBezTo>
                  <a:cubicBezTo>
                    <a:pt x="76" y="34"/>
                    <a:pt x="74" y="35"/>
                    <a:pt x="73" y="37"/>
                  </a:cubicBezTo>
                  <a:cubicBezTo>
                    <a:pt x="72" y="39"/>
                    <a:pt x="73" y="41"/>
                    <a:pt x="75" y="42"/>
                  </a:cubicBezTo>
                  <a:cubicBezTo>
                    <a:pt x="80" y="45"/>
                    <a:pt x="80" y="45"/>
                    <a:pt x="80" y="45"/>
                  </a:cubicBezTo>
                  <a:cubicBezTo>
                    <a:pt x="82" y="42"/>
                    <a:pt x="82" y="42"/>
                    <a:pt x="82" y="42"/>
                  </a:cubicBezTo>
                  <a:cubicBezTo>
                    <a:pt x="84" y="38"/>
                    <a:pt x="84" y="38"/>
                    <a:pt x="84" y="38"/>
                  </a:cubicBezTo>
                  <a:cubicBezTo>
                    <a:pt x="6" y="10"/>
                    <a:pt x="6" y="10"/>
                    <a:pt x="6" y="10"/>
                  </a:cubicBezTo>
                  <a:cubicBezTo>
                    <a:pt x="4" y="9"/>
                    <a:pt x="2" y="10"/>
                    <a:pt x="1" y="12"/>
                  </a:cubicBezTo>
                  <a:cubicBezTo>
                    <a:pt x="0" y="14"/>
                    <a:pt x="0" y="17"/>
                    <a:pt x="2" y="18"/>
                  </a:cubicBezTo>
                  <a:cubicBezTo>
                    <a:pt x="32" y="36"/>
                    <a:pt x="32" y="36"/>
                    <a:pt x="32" y="36"/>
                  </a:cubicBezTo>
                  <a:cubicBezTo>
                    <a:pt x="34" y="37"/>
                    <a:pt x="36" y="37"/>
                    <a:pt x="38" y="35"/>
                  </a:cubicBezTo>
                  <a:cubicBezTo>
                    <a:pt x="39" y="33"/>
                    <a:pt x="38" y="30"/>
                    <a:pt x="3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06" name="Freeform 138">
              <a:extLst>
                <a:ext uri="{FF2B5EF4-FFF2-40B4-BE49-F238E27FC236}">
                  <a16:creationId xmlns:a16="http://schemas.microsoft.com/office/drawing/2014/main" id="{499E02E3-6B32-46E6-ADFA-44DDECF082B5}"/>
                </a:ext>
              </a:extLst>
            </p:cNvPr>
            <p:cNvSpPr>
              <a:spLocks/>
            </p:cNvSpPr>
            <p:nvPr/>
          </p:nvSpPr>
          <p:spPr bwMode="auto">
            <a:xfrm>
              <a:off x="3724412" y="2390886"/>
              <a:ext cx="482600" cy="558800"/>
            </a:xfrm>
            <a:custGeom>
              <a:avLst/>
              <a:gdLst>
                <a:gd name="T0" fmla="*/ 24 w 307"/>
                <a:gd name="T1" fmla="*/ 307 h 355"/>
                <a:gd name="T2" fmla="*/ 15 w 307"/>
                <a:gd name="T3" fmla="*/ 242 h 355"/>
                <a:gd name="T4" fmla="*/ 9 w 307"/>
                <a:gd name="T5" fmla="*/ 205 h 355"/>
                <a:gd name="T6" fmla="*/ 8 w 307"/>
                <a:gd name="T7" fmla="*/ 167 h 355"/>
                <a:gd name="T8" fmla="*/ 20 w 307"/>
                <a:gd name="T9" fmla="*/ 143 h 355"/>
                <a:gd name="T10" fmla="*/ 29 w 307"/>
                <a:gd name="T11" fmla="*/ 109 h 355"/>
                <a:gd name="T12" fmla="*/ 36 w 307"/>
                <a:gd name="T13" fmla="*/ 100 h 355"/>
                <a:gd name="T14" fmla="*/ 49 w 307"/>
                <a:gd name="T15" fmla="*/ 71 h 355"/>
                <a:gd name="T16" fmla="*/ 46 w 307"/>
                <a:gd name="T17" fmla="*/ 74 h 355"/>
                <a:gd name="T18" fmla="*/ 52 w 307"/>
                <a:gd name="T19" fmla="*/ 54 h 355"/>
                <a:gd name="T20" fmla="*/ 62 w 307"/>
                <a:gd name="T21" fmla="*/ 45 h 355"/>
                <a:gd name="T22" fmla="*/ 65 w 307"/>
                <a:gd name="T23" fmla="*/ 48 h 355"/>
                <a:gd name="T24" fmla="*/ 75 w 307"/>
                <a:gd name="T25" fmla="*/ 39 h 355"/>
                <a:gd name="T26" fmla="*/ 108 w 307"/>
                <a:gd name="T27" fmla="*/ 26 h 355"/>
                <a:gd name="T28" fmla="*/ 117 w 307"/>
                <a:gd name="T29" fmla="*/ 12 h 355"/>
                <a:gd name="T30" fmla="*/ 118 w 307"/>
                <a:gd name="T31" fmla="*/ 17 h 355"/>
                <a:gd name="T32" fmla="*/ 143 w 307"/>
                <a:gd name="T33" fmla="*/ 18 h 355"/>
                <a:gd name="T34" fmla="*/ 161 w 307"/>
                <a:gd name="T35" fmla="*/ 4 h 355"/>
                <a:gd name="T36" fmla="*/ 160 w 307"/>
                <a:gd name="T37" fmla="*/ 12 h 355"/>
                <a:gd name="T38" fmla="*/ 177 w 307"/>
                <a:gd name="T39" fmla="*/ 12 h 355"/>
                <a:gd name="T40" fmla="*/ 221 w 307"/>
                <a:gd name="T41" fmla="*/ 12 h 355"/>
                <a:gd name="T42" fmla="*/ 217 w 307"/>
                <a:gd name="T43" fmla="*/ 8 h 355"/>
                <a:gd name="T44" fmla="*/ 216 w 307"/>
                <a:gd name="T45" fmla="*/ 7 h 355"/>
                <a:gd name="T46" fmla="*/ 263 w 307"/>
                <a:gd name="T47" fmla="*/ 13 h 355"/>
                <a:gd name="T48" fmla="*/ 307 w 307"/>
                <a:gd name="T49" fmla="*/ 26 h 355"/>
                <a:gd name="T50" fmla="*/ 300 w 307"/>
                <a:gd name="T51" fmla="*/ 24 h 355"/>
                <a:gd name="T52" fmla="*/ 302 w 307"/>
                <a:gd name="T53" fmla="*/ 23 h 355"/>
                <a:gd name="T54" fmla="*/ 261 w 307"/>
                <a:gd name="T55" fmla="*/ 16 h 355"/>
                <a:gd name="T56" fmla="*/ 261 w 307"/>
                <a:gd name="T57" fmla="*/ 15 h 355"/>
                <a:gd name="T58" fmla="*/ 235 w 307"/>
                <a:gd name="T59" fmla="*/ 5 h 355"/>
                <a:gd name="T60" fmla="*/ 189 w 307"/>
                <a:gd name="T61" fmla="*/ 1 h 355"/>
                <a:gd name="T62" fmla="*/ 193 w 307"/>
                <a:gd name="T63" fmla="*/ 4 h 355"/>
                <a:gd name="T64" fmla="*/ 193 w 307"/>
                <a:gd name="T65" fmla="*/ 5 h 355"/>
                <a:gd name="T66" fmla="*/ 162 w 307"/>
                <a:gd name="T67" fmla="*/ 10 h 355"/>
                <a:gd name="T68" fmla="*/ 140 w 307"/>
                <a:gd name="T69" fmla="*/ 10 h 355"/>
                <a:gd name="T70" fmla="*/ 141 w 307"/>
                <a:gd name="T71" fmla="*/ 9 h 355"/>
                <a:gd name="T72" fmla="*/ 115 w 307"/>
                <a:gd name="T73" fmla="*/ 9 h 355"/>
                <a:gd name="T74" fmla="*/ 91 w 307"/>
                <a:gd name="T75" fmla="*/ 25 h 355"/>
                <a:gd name="T76" fmla="*/ 94 w 307"/>
                <a:gd name="T77" fmla="*/ 27 h 355"/>
                <a:gd name="T78" fmla="*/ 70 w 307"/>
                <a:gd name="T79" fmla="*/ 34 h 355"/>
                <a:gd name="T80" fmla="*/ 78 w 307"/>
                <a:gd name="T81" fmla="*/ 35 h 355"/>
                <a:gd name="T82" fmla="*/ 61 w 307"/>
                <a:gd name="T83" fmla="*/ 41 h 355"/>
                <a:gd name="T84" fmla="*/ 57 w 307"/>
                <a:gd name="T85" fmla="*/ 61 h 355"/>
                <a:gd name="T86" fmla="*/ 43 w 307"/>
                <a:gd name="T87" fmla="*/ 69 h 355"/>
                <a:gd name="T88" fmla="*/ 32 w 307"/>
                <a:gd name="T89" fmla="*/ 84 h 355"/>
                <a:gd name="T90" fmla="*/ 25 w 307"/>
                <a:gd name="T91" fmla="*/ 107 h 355"/>
                <a:gd name="T92" fmla="*/ 16 w 307"/>
                <a:gd name="T93" fmla="*/ 121 h 355"/>
                <a:gd name="T94" fmla="*/ 13 w 307"/>
                <a:gd name="T95" fmla="*/ 132 h 355"/>
                <a:gd name="T96" fmla="*/ 15 w 307"/>
                <a:gd name="T97" fmla="*/ 141 h 355"/>
                <a:gd name="T98" fmla="*/ 5 w 307"/>
                <a:gd name="T99" fmla="*/ 149 h 355"/>
                <a:gd name="T100" fmla="*/ 5 w 307"/>
                <a:gd name="T101" fmla="*/ 188 h 355"/>
                <a:gd name="T102" fmla="*/ 9 w 307"/>
                <a:gd name="T103" fmla="*/ 189 h 355"/>
                <a:gd name="T104" fmla="*/ 3 w 307"/>
                <a:gd name="T105" fmla="*/ 207 h 355"/>
                <a:gd name="T106" fmla="*/ 5 w 307"/>
                <a:gd name="T107" fmla="*/ 257 h 355"/>
                <a:gd name="T108" fmla="*/ 8 w 307"/>
                <a:gd name="T109" fmla="*/ 261 h 355"/>
                <a:gd name="T110" fmla="*/ 16 w 307"/>
                <a:gd name="T111" fmla="*/ 310 h 355"/>
                <a:gd name="T112" fmla="*/ 36 w 307"/>
                <a:gd name="T113" fmla="*/ 341 h 355"/>
                <a:gd name="T114" fmla="*/ 36 w 307"/>
                <a:gd name="T115" fmla="*/ 34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7" h="355">
                  <a:moveTo>
                    <a:pt x="57" y="346"/>
                  </a:moveTo>
                  <a:cubicBezTo>
                    <a:pt x="42" y="337"/>
                    <a:pt x="42" y="337"/>
                    <a:pt x="42" y="337"/>
                  </a:cubicBezTo>
                  <a:cubicBezTo>
                    <a:pt x="40" y="341"/>
                    <a:pt x="40" y="341"/>
                    <a:pt x="40" y="341"/>
                  </a:cubicBezTo>
                  <a:cubicBezTo>
                    <a:pt x="44" y="343"/>
                    <a:pt x="44" y="343"/>
                    <a:pt x="44" y="343"/>
                  </a:cubicBezTo>
                  <a:cubicBezTo>
                    <a:pt x="44" y="342"/>
                    <a:pt x="44" y="342"/>
                    <a:pt x="44" y="341"/>
                  </a:cubicBezTo>
                  <a:cubicBezTo>
                    <a:pt x="44" y="341"/>
                    <a:pt x="44" y="341"/>
                    <a:pt x="44" y="341"/>
                  </a:cubicBezTo>
                  <a:cubicBezTo>
                    <a:pt x="44" y="340"/>
                    <a:pt x="44" y="340"/>
                    <a:pt x="44" y="339"/>
                  </a:cubicBezTo>
                  <a:cubicBezTo>
                    <a:pt x="44" y="339"/>
                    <a:pt x="44" y="339"/>
                    <a:pt x="44" y="338"/>
                  </a:cubicBezTo>
                  <a:cubicBezTo>
                    <a:pt x="44" y="337"/>
                    <a:pt x="43" y="335"/>
                    <a:pt x="42" y="332"/>
                  </a:cubicBezTo>
                  <a:cubicBezTo>
                    <a:pt x="39" y="325"/>
                    <a:pt x="34" y="314"/>
                    <a:pt x="34" y="314"/>
                  </a:cubicBezTo>
                  <a:cubicBezTo>
                    <a:pt x="34" y="313"/>
                    <a:pt x="33" y="312"/>
                    <a:pt x="32" y="312"/>
                  </a:cubicBezTo>
                  <a:cubicBezTo>
                    <a:pt x="24" y="307"/>
                    <a:pt x="24" y="307"/>
                    <a:pt x="24" y="307"/>
                  </a:cubicBezTo>
                  <a:cubicBezTo>
                    <a:pt x="21" y="286"/>
                    <a:pt x="21" y="286"/>
                    <a:pt x="21" y="286"/>
                  </a:cubicBezTo>
                  <a:cubicBezTo>
                    <a:pt x="21" y="285"/>
                    <a:pt x="20" y="283"/>
                    <a:pt x="19" y="283"/>
                  </a:cubicBezTo>
                  <a:cubicBezTo>
                    <a:pt x="18" y="282"/>
                    <a:pt x="18" y="282"/>
                    <a:pt x="18" y="282"/>
                  </a:cubicBezTo>
                  <a:cubicBezTo>
                    <a:pt x="15" y="262"/>
                    <a:pt x="15" y="262"/>
                    <a:pt x="15" y="262"/>
                  </a:cubicBezTo>
                  <a:cubicBezTo>
                    <a:pt x="15" y="261"/>
                    <a:pt x="14" y="260"/>
                    <a:pt x="13" y="259"/>
                  </a:cubicBezTo>
                  <a:cubicBezTo>
                    <a:pt x="11" y="257"/>
                    <a:pt x="11" y="257"/>
                    <a:pt x="11" y="257"/>
                  </a:cubicBezTo>
                  <a:cubicBezTo>
                    <a:pt x="9" y="261"/>
                    <a:pt x="9" y="261"/>
                    <a:pt x="9" y="261"/>
                  </a:cubicBezTo>
                  <a:cubicBezTo>
                    <a:pt x="12" y="263"/>
                    <a:pt x="12" y="263"/>
                    <a:pt x="12" y="263"/>
                  </a:cubicBezTo>
                  <a:cubicBezTo>
                    <a:pt x="13" y="263"/>
                    <a:pt x="13" y="262"/>
                    <a:pt x="13" y="262"/>
                  </a:cubicBezTo>
                  <a:cubicBezTo>
                    <a:pt x="13" y="262"/>
                    <a:pt x="13" y="262"/>
                    <a:pt x="13" y="262"/>
                  </a:cubicBezTo>
                  <a:cubicBezTo>
                    <a:pt x="13" y="261"/>
                    <a:pt x="13" y="261"/>
                    <a:pt x="13" y="260"/>
                  </a:cubicBezTo>
                  <a:cubicBezTo>
                    <a:pt x="14" y="255"/>
                    <a:pt x="15" y="242"/>
                    <a:pt x="15" y="242"/>
                  </a:cubicBezTo>
                  <a:cubicBezTo>
                    <a:pt x="15" y="241"/>
                    <a:pt x="14" y="239"/>
                    <a:pt x="13" y="238"/>
                  </a:cubicBezTo>
                  <a:cubicBezTo>
                    <a:pt x="10" y="237"/>
                    <a:pt x="10" y="237"/>
                    <a:pt x="10" y="237"/>
                  </a:cubicBezTo>
                  <a:cubicBezTo>
                    <a:pt x="12" y="222"/>
                    <a:pt x="12" y="222"/>
                    <a:pt x="12" y="222"/>
                  </a:cubicBezTo>
                  <a:cubicBezTo>
                    <a:pt x="12" y="220"/>
                    <a:pt x="11" y="218"/>
                    <a:pt x="10" y="218"/>
                  </a:cubicBezTo>
                  <a:cubicBezTo>
                    <a:pt x="8" y="216"/>
                    <a:pt x="8" y="216"/>
                    <a:pt x="8" y="216"/>
                  </a:cubicBezTo>
                  <a:cubicBezTo>
                    <a:pt x="5" y="220"/>
                    <a:pt x="5" y="220"/>
                    <a:pt x="5" y="220"/>
                  </a:cubicBezTo>
                  <a:cubicBezTo>
                    <a:pt x="10" y="220"/>
                    <a:pt x="10" y="220"/>
                    <a:pt x="10" y="220"/>
                  </a:cubicBezTo>
                  <a:cubicBezTo>
                    <a:pt x="12" y="206"/>
                    <a:pt x="12" y="206"/>
                    <a:pt x="12" y="206"/>
                  </a:cubicBezTo>
                  <a:cubicBezTo>
                    <a:pt x="12" y="204"/>
                    <a:pt x="11" y="202"/>
                    <a:pt x="10" y="201"/>
                  </a:cubicBezTo>
                  <a:cubicBezTo>
                    <a:pt x="7" y="200"/>
                    <a:pt x="7" y="200"/>
                    <a:pt x="7" y="200"/>
                  </a:cubicBezTo>
                  <a:cubicBezTo>
                    <a:pt x="5" y="203"/>
                    <a:pt x="5" y="203"/>
                    <a:pt x="5" y="203"/>
                  </a:cubicBezTo>
                  <a:cubicBezTo>
                    <a:pt x="9" y="205"/>
                    <a:pt x="9" y="205"/>
                    <a:pt x="9" y="205"/>
                  </a:cubicBezTo>
                  <a:cubicBezTo>
                    <a:pt x="15" y="192"/>
                    <a:pt x="15" y="192"/>
                    <a:pt x="15" y="192"/>
                  </a:cubicBezTo>
                  <a:cubicBezTo>
                    <a:pt x="16" y="190"/>
                    <a:pt x="15" y="188"/>
                    <a:pt x="13" y="187"/>
                  </a:cubicBezTo>
                  <a:cubicBezTo>
                    <a:pt x="11" y="186"/>
                    <a:pt x="11" y="186"/>
                    <a:pt x="11" y="186"/>
                  </a:cubicBezTo>
                  <a:cubicBezTo>
                    <a:pt x="9" y="189"/>
                    <a:pt x="9" y="189"/>
                    <a:pt x="9" y="189"/>
                  </a:cubicBezTo>
                  <a:cubicBezTo>
                    <a:pt x="12" y="192"/>
                    <a:pt x="12" y="192"/>
                    <a:pt x="12" y="192"/>
                  </a:cubicBezTo>
                  <a:cubicBezTo>
                    <a:pt x="13" y="191"/>
                    <a:pt x="13" y="191"/>
                    <a:pt x="13" y="191"/>
                  </a:cubicBezTo>
                  <a:cubicBezTo>
                    <a:pt x="13" y="190"/>
                    <a:pt x="13" y="190"/>
                    <a:pt x="13" y="190"/>
                  </a:cubicBezTo>
                  <a:cubicBezTo>
                    <a:pt x="13" y="189"/>
                    <a:pt x="13" y="189"/>
                    <a:pt x="13" y="188"/>
                  </a:cubicBezTo>
                  <a:cubicBezTo>
                    <a:pt x="14" y="183"/>
                    <a:pt x="15" y="169"/>
                    <a:pt x="15" y="169"/>
                  </a:cubicBezTo>
                  <a:cubicBezTo>
                    <a:pt x="15" y="168"/>
                    <a:pt x="15" y="166"/>
                    <a:pt x="13" y="165"/>
                  </a:cubicBezTo>
                  <a:cubicBezTo>
                    <a:pt x="11" y="164"/>
                    <a:pt x="11" y="164"/>
                    <a:pt x="11" y="164"/>
                  </a:cubicBezTo>
                  <a:cubicBezTo>
                    <a:pt x="8" y="167"/>
                    <a:pt x="8" y="167"/>
                    <a:pt x="8" y="167"/>
                  </a:cubicBezTo>
                  <a:cubicBezTo>
                    <a:pt x="12" y="169"/>
                    <a:pt x="12" y="169"/>
                    <a:pt x="12" y="169"/>
                  </a:cubicBezTo>
                  <a:cubicBezTo>
                    <a:pt x="17" y="156"/>
                    <a:pt x="17" y="156"/>
                    <a:pt x="17" y="156"/>
                  </a:cubicBezTo>
                  <a:cubicBezTo>
                    <a:pt x="18" y="154"/>
                    <a:pt x="17" y="152"/>
                    <a:pt x="15" y="151"/>
                  </a:cubicBezTo>
                  <a:cubicBezTo>
                    <a:pt x="15" y="151"/>
                    <a:pt x="15" y="151"/>
                    <a:pt x="15" y="151"/>
                  </a:cubicBezTo>
                  <a:cubicBezTo>
                    <a:pt x="20" y="145"/>
                    <a:pt x="20" y="145"/>
                    <a:pt x="20" y="145"/>
                  </a:cubicBezTo>
                  <a:cubicBezTo>
                    <a:pt x="21" y="145"/>
                    <a:pt x="21" y="143"/>
                    <a:pt x="21" y="142"/>
                  </a:cubicBezTo>
                  <a:cubicBezTo>
                    <a:pt x="21" y="141"/>
                    <a:pt x="20" y="140"/>
                    <a:pt x="19" y="139"/>
                  </a:cubicBezTo>
                  <a:cubicBezTo>
                    <a:pt x="18" y="138"/>
                    <a:pt x="18" y="138"/>
                    <a:pt x="18" y="138"/>
                  </a:cubicBezTo>
                  <a:cubicBezTo>
                    <a:pt x="16" y="142"/>
                    <a:pt x="16" y="142"/>
                    <a:pt x="16" y="142"/>
                  </a:cubicBezTo>
                  <a:cubicBezTo>
                    <a:pt x="19" y="144"/>
                    <a:pt x="19" y="144"/>
                    <a:pt x="19" y="144"/>
                  </a:cubicBezTo>
                  <a:cubicBezTo>
                    <a:pt x="19" y="143"/>
                    <a:pt x="20" y="143"/>
                    <a:pt x="20" y="143"/>
                  </a:cubicBezTo>
                  <a:cubicBezTo>
                    <a:pt x="20" y="143"/>
                    <a:pt x="20" y="143"/>
                    <a:pt x="20" y="143"/>
                  </a:cubicBezTo>
                  <a:cubicBezTo>
                    <a:pt x="20" y="142"/>
                    <a:pt x="20" y="142"/>
                    <a:pt x="20" y="141"/>
                  </a:cubicBezTo>
                  <a:cubicBezTo>
                    <a:pt x="21" y="137"/>
                    <a:pt x="23" y="124"/>
                    <a:pt x="23" y="124"/>
                  </a:cubicBezTo>
                  <a:cubicBezTo>
                    <a:pt x="24" y="122"/>
                    <a:pt x="23" y="121"/>
                    <a:pt x="21" y="120"/>
                  </a:cubicBezTo>
                  <a:cubicBezTo>
                    <a:pt x="20" y="119"/>
                    <a:pt x="20" y="119"/>
                    <a:pt x="20" y="119"/>
                  </a:cubicBezTo>
                  <a:cubicBezTo>
                    <a:pt x="18" y="122"/>
                    <a:pt x="18" y="122"/>
                    <a:pt x="18" y="122"/>
                  </a:cubicBezTo>
                  <a:cubicBezTo>
                    <a:pt x="21" y="125"/>
                    <a:pt x="21" y="125"/>
                    <a:pt x="21" y="125"/>
                  </a:cubicBezTo>
                  <a:cubicBezTo>
                    <a:pt x="21" y="124"/>
                    <a:pt x="21" y="124"/>
                    <a:pt x="21" y="124"/>
                  </a:cubicBezTo>
                  <a:cubicBezTo>
                    <a:pt x="22" y="124"/>
                    <a:pt x="22" y="124"/>
                    <a:pt x="22" y="124"/>
                  </a:cubicBezTo>
                  <a:cubicBezTo>
                    <a:pt x="22" y="124"/>
                    <a:pt x="24" y="120"/>
                    <a:pt x="25" y="116"/>
                  </a:cubicBezTo>
                  <a:cubicBezTo>
                    <a:pt x="26" y="115"/>
                    <a:pt x="27" y="113"/>
                    <a:pt x="28" y="111"/>
                  </a:cubicBezTo>
                  <a:cubicBezTo>
                    <a:pt x="28" y="111"/>
                    <a:pt x="28" y="110"/>
                    <a:pt x="29" y="110"/>
                  </a:cubicBezTo>
                  <a:cubicBezTo>
                    <a:pt x="29" y="109"/>
                    <a:pt x="29" y="109"/>
                    <a:pt x="29" y="109"/>
                  </a:cubicBezTo>
                  <a:cubicBezTo>
                    <a:pt x="29" y="109"/>
                    <a:pt x="29" y="109"/>
                    <a:pt x="29" y="109"/>
                  </a:cubicBezTo>
                  <a:cubicBezTo>
                    <a:pt x="26" y="108"/>
                    <a:pt x="26" y="108"/>
                    <a:pt x="26" y="108"/>
                  </a:cubicBezTo>
                  <a:cubicBezTo>
                    <a:pt x="29" y="109"/>
                    <a:pt x="29" y="109"/>
                    <a:pt x="29" y="109"/>
                  </a:cubicBezTo>
                  <a:cubicBezTo>
                    <a:pt x="29" y="109"/>
                    <a:pt x="29" y="109"/>
                    <a:pt x="29" y="109"/>
                  </a:cubicBezTo>
                  <a:cubicBezTo>
                    <a:pt x="26" y="108"/>
                    <a:pt x="26" y="108"/>
                    <a:pt x="26" y="108"/>
                  </a:cubicBezTo>
                  <a:cubicBezTo>
                    <a:pt x="29" y="109"/>
                    <a:pt x="29" y="109"/>
                    <a:pt x="29" y="109"/>
                  </a:cubicBezTo>
                  <a:cubicBezTo>
                    <a:pt x="29" y="108"/>
                    <a:pt x="30" y="107"/>
                    <a:pt x="29" y="106"/>
                  </a:cubicBezTo>
                  <a:cubicBezTo>
                    <a:pt x="29" y="105"/>
                    <a:pt x="28" y="104"/>
                    <a:pt x="27" y="103"/>
                  </a:cubicBezTo>
                  <a:cubicBezTo>
                    <a:pt x="26" y="103"/>
                    <a:pt x="26" y="103"/>
                    <a:pt x="26" y="103"/>
                  </a:cubicBezTo>
                  <a:cubicBezTo>
                    <a:pt x="24" y="106"/>
                    <a:pt x="24" y="106"/>
                    <a:pt x="24" y="106"/>
                  </a:cubicBezTo>
                  <a:cubicBezTo>
                    <a:pt x="27" y="109"/>
                    <a:pt x="27" y="109"/>
                    <a:pt x="27" y="109"/>
                  </a:cubicBezTo>
                  <a:cubicBezTo>
                    <a:pt x="36" y="100"/>
                    <a:pt x="36" y="100"/>
                    <a:pt x="36" y="100"/>
                  </a:cubicBezTo>
                  <a:cubicBezTo>
                    <a:pt x="37" y="99"/>
                    <a:pt x="37" y="98"/>
                    <a:pt x="37" y="97"/>
                  </a:cubicBezTo>
                  <a:cubicBezTo>
                    <a:pt x="37" y="95"/>
                    <a:pt x="36" y="94"/>
                    <a:pt x="35" y="93"/>
                  </a:cubicBezTo>
                  <a:cubicBezTo>
                    <a:pt x="34" y="93"/>
                    <a:pt x="34" y="93"/>
                    <a:pt x="34" y="93"/>
                  </a:cubicBezTo>
                  <a:cubicBezTo>
                    <a:pt x="40" y="85"/>
                    <a:pt x="40" y="85"/>
                    <a:pt x="40" y="85"/>
                  </a:cubicBezTo>
                  <a:cubicBezTo>
                    <a:pt x="41" y="84"/>
                    <a:pt x="41" y="82"/>
                    <a:pt x="41" y="81"/>
                  </a:cubicBezTo>
                  <a:cubicBezTo>
                    <a:pt x="41" y="80"/>
                    <a:pt x="40" y="79"/>
                    <a:pt x="39" y="78"/>
                  </a:cubicBezTo>
                  <a:cubicBezTo>
                    <a:pt x="36" y="77"/>
                    <a:pt x="36" y="77"/>
                    <a:pt x="36" y="77"/>
                  </a:cubicBezTo>
                  <a:cubicBezTo>
                    <a:pt x="34" y="80"/>
                    <a:pt x="34" y="80"/>
                    <a:pt x="34" y="80"/>
                  </a:cubicBezTo>
                  <a:cubicBezTo>
                    <a:pt x="36" y="84"/>
                    <a:pt x="36" y="84"/>
                    <a:pt x="36" y="84"/>
                  </a:cubicBezTo>
                  <a:cubicBezTo>
                    <a:pt x="48" y="78"/>
                    <a:pt x="48" y="78"/>
                    <a:pt x="48" y="78"/>
                  </a:cubicBezTo>
                  <a:cubicBezTo>
                    <a:pt x="50" y="78"/>
                    <a:pt x="50" y="76"/>
                    <a:pt x="51" y="75"/>
                  </a:cubicBezTo>
                  <a:cubicBezTo>
                    <a:pt x="51" y="73"/>
                    <a:pt x="50" y="72"/>
                    <a:pt x="49" y="71"/>
                  </a:cubicBezTo>
                  <a:cubicBezTo>
                    <a:pt x="47" y="70"/>
                    <a:pt x="47" y="70"/>
                    <a:pt x="47" y="70"/>
                  </a:cubicBezTo>
                  <a:cubicBezTo>
                    <a:pt x="44" y="73"/>
                    <a:pt x="44" y="73"/>
                    <a:pt x="44" y="73"/>
                  </a:cubicBezTo>
                  <a:cubicBezTo>
                    <a:pt x="48" y="75"/>
                    <a:pt x="48" y="75"/>
                    <a:pt x="48" y="75"/>
                  </a:cubicBezTo>
                  <a:cubicBezTo>
                    <a:pt x="45" y="73"/>
                    <a:pt x="45" y="73"/>
                    <a:pt x="45" y="73"/>
                  </a:cubicBezTo>
                  <a:cubicBezTo>
                    <a:pt x="48" y="76"/>
                    <a:pt x="48" y="76"/>
                    <a:pt x="48" y="76"/>
                  </a:cubicBezTo>
                  <a:cubicBezTo>
                    <a:pt x="48" y="75"/>
                    <a:pt x="48" y="75"/>
                    <a:pt x="48" y="75"/>
                  </a:cubicBezTo>
                  <a:cubicBezTo>
                    <a:pt x="45" y="73"/>
                    <a:pt x="45" y="73"/>
                    <a:pt x="45" y="73"/>
                  </a:cubicBezTo>
                  <a:cubicBezTo>
                    <a:pt x="48" y="76"/>
                    <a:pt x="48" y="76"/>
                    <a:pt x="48" y="76"/>
                  </a:cubicBezTo>
                  <a:cubicBezTo>
                    <a:pt x="46" y="74"/>
                    <a:pt x="46" y="74"/>
                    <a:pt x="46" y="74"/>
                  </a:cubicBezTo>
                  <a:cubicBezTo>
                    <a:pt x="48" y="76"/>
                    <a:pt x="48" y="76"/>
                    <a:pt x="48" y="76"/>
                  </a:cubicBezTo>
                  <a:cubicBezTo>
                    <a:pt x="48" y="76"/>
                    <a:pt x="48" y="76"/>
                    <a:pt x="48" y="76"/>
                  </a:cubicBezTo>
                  <a:cubicBezTo>
                    <a:pt x="46" y="74"/>
                    <a:pt x="46" y="74"/>
                    <a:pt x="46" y="74"/>
                  </a:cubicBezTo>
                  <a:cubicBezTo>
                    <a:pt x="48" y="76"/>
                    <a:pt x="48" y="76"/>
                    <a:pt x="48" y="76"/>
                  </a:cubicBezTo>
                  <a:cubicBezTo>
                    <a:pt x="48" y="76"/>
                    <a:pt x="48" y="76"/>
                    <a:pt x="48" y="75"/>
                  </a:cubicBezTo>
                  <a:cubicBezTo>
                    <a:pt x="50" y="74"/>
                    <a:pt x="53" y="71"/>
                    <a:pt x="55" y="69"/>
                  </a:cubicBezTo>
                  <a:cubicBezTo>
                    <a:pt x="56" y="68"/>
                    <a:pt x="57" y="67"/>
                    <a:pt x="58" y="66"/>
                  </a:cubicBezTo>
                  <a:cubicBezTo>
                    <a:pt x="59" y="66"/>
                    <a:pt x="59" y="65"/>
                    <a:pt x="59" y="65"/>
                  </a:cubicBezTo>
                  <a:cubicBezTo>
                    <a:pt x="60" y="65"/>
                    <a:pt x="60" y="65"/>
                    <a:pt x="60" y="65"/>
                  </a:cubicBezTo>
                  <a:cubicBezTo>
                    <a:pt x="60" y="65"/>
                    <a:pt x="60" y="65"/>
                    <a:pt x="60" y="65"/>
                  </a:cubicBezTo>
                  <a:cubicBezTo>
                    <a:pt x="60" y="64"/>
                    <a:pt x="60" y="64"/>
                    <a:pt x="60" y="64"/>
                  </a:cubicBezTo>
                  <a:cubicBezTo>
                    <a:pt x="60" y="64"/>
                    <a:pt x="60" y="64"/>
                    <a:pt x="60" y="64"/>
                  </a:cubicBezTo>
                  <a:cubicBezTo>
                    <a:pt x="61" y="63"/>
                    <a:pt x="61" y="62"/>
                    <a:pt x="61" y="61"/>
                  </a:cubicBezTo>
                  <a:cubicBezTo>
                    <a:pt x="61" y="60"/>
                    <a:pt x="60" y="59"/>
                    <a:pt x="59" y="58"/>
                  </a:cubicBezTo>
                  <a:cubicBezTo>
                    <a:pt x="52" y="54"/>
                    <a:pt x="52" y="54"/>
                    <a:pt x="52" y="54"/>
                  </a:cubicBezTo>
                  <a:cubicBezTo>
                    <a:pt x="50" y="57"/>
                    <a:pt x="50" y="57"/>
                    <a:pt x="50" y="57"/>
                  </a:cubicBezTo>
                  <a:cubicBezTo>
                    <a:pt x="52" y="61"/>
                    <a:pt x="52" y="61"/>
                    <a:pt x="52" y="61"/>
                  </a:cubicBezTo>
                  <a:cubicBezTo>
                    <a:pt x="71" y="53"/>
                    <a:pt x="71" y="53"/>
                    <a:pt x="71" y="53"/>
                  </a:cubicBezTo>
                  <a:cubicBezTo>
                    <a:pt x="73" y="52"/>
                    <a:pt x="74" y="51"/>
                    <a:pt x="74" y="49"/>
                  </a:cubicBezTo>
                  <a:cubicBezTo>
                    <a:pt x="74" y="48"/>
                    <a:pt x="73" y="46"/>
                    <a:pt x="72" y="46"/>
                  </a:cubicBezTo>
                  <a:cubicBezTo>
                    <a:pt x="64" y="41"/>
                    <a:pt x="64" y="41"/>
                    <a:pt x="64" y="41"/>
                  </a:cubicBezTo>
                  <a:cubicBezTo>
                    <a:pt x="62" y="45"/>
                    <a:pt x="62" y="45"/>
                    <a:pt x="62" y="45"/>
                  </a:cubicBezTo>
                  <a:cubicBezTo>
                    <a:pt x="66" y="47"/>
                    <a:pt x="66" y="47"/>
                    <a:pt x="66" y="47"/>
                  </a:cubicBezTo>
                  <a:cubicBezTo>
                    <a:pt x="62" y="45"/>
                    <a:pt x="62" y="45"/>
                    <a:pt x="62" y="45"/>
                  </a:cubicBezTo>
                  <a:cubicBezTo>
                    <a:pt x="65" y="48"/>
                    <a:pt x="65" y="48"/>
                    <a:pt x="65" y="48"/>
                  </a:cubicBezTo>
                  <a:cubicBezTo>
                    <a:pt x="65" y="48"/>
                    <a:pt x="65" y="48"/>
                    <a:pt x="66" y="47"/>
                  </a:cubicBezTo>
                  <a:cubicBezTo>
                    <a:pt x="62" y="45"/>
                    <a:pt x="62" y="45"/>
                    <a:pt x="62" y="45"/>
                  </a:cubicBezTo>
                  <a:cubicBezTo>
                    <a:pt x="65" y="48"/>
                    <a:pt x="65" y="48"/>
                    <a:pt x="65" y="48"/>
                  </a:cubicBezTo>
                  <a:cubicBezTo>
                    <a:pt x="63" y="45"/>
                    <a:pt x="63" y="45"/>
                    <a:pt x="63" y="45"/>
                  </a:cubicBezTo>
                  <a:cubicBezTo>
                    <a:pt x="64" y="48"/>
                    <a:pt x="64" y="48"/>
                    <a:pt x="64" y="48"/>
                  </a:cubicBezTo>
                  <a:cubicBezTo>
                    <a:pt x="64" y="48"/>
                    <a:pt x="64" y="48"/>
                    <a:pt x="65" y="48"/>
                  </a:cubicBezTo>
                  <a:cubicBezTo>
                    <a:pt x="63" y="45"/>
                    <a:pt x="63" y="45"/>
                    <a:pt x="63" y="45"/>
                  </a:cubicBezTo>
                  <a:cubicBezTo>
                    <a:pt x="64" y="48"/>
                    <a:pt x="64" y="48"/>
                    <a:pt x="64" y="48"/>
                  </a:cubicBezTo>
                  <a:cubicBezTo>
                    <a:pt x="63" y="47"/>
                    <a:pt x="63" y="47"/>
                    <a:pt x="63" y="47"/>
                  </a:cubicBezTo>
                  <a:cubicBezTo>
                    <a:pt x="64" y="48"/>
                    <a:pt x="64" y="48"/>
                    <a:pt x="64" y="48"/>
                  </a:cubicBezTo>
                  <a:cubicBezTo>
                    <a:pt x="64" y="48"/>
                    <a:pt x="64" y="48"/>
                    <a:pt x="64" y="48"/>
                  </a:cubicBezTo>
                  <a:cubicBezTo>
                    <a:pt x="63" y="47"/>
                    <a:pt x="63" y="47"/>
                    <a:pt x="63" y="47"/>
                  </a:cubicBezTo>
                  <a:cubicBezTo>
                    <a:pt x="64" y="48"/>
                    <a:pt x="64" y="48"/>
                    <a:pt x="64" y="48"/>
                  </a:cubicBezTo>
                  <a:cubicBezTo>
                    <a:pt x="64" y="48"/>
                    <a:pt x="64" y="48"/>
                    <a:pt x="65" y="48"/>
                  </a:cubicBezTo>
                  <a:cubicBezTo>
                    <a:pt x="67" y="47"/>
                    <a:pt x="72" y="46"/>
                    <a:pt x="75" y="45"/>
                  </a:cubicBezTo>
                  <a:cubicBezTo>
                    <a:pt x="77" y="44"/>
                    <a:pt x="79" y="44"/>
                    <a:pt x="80" y="44"/>
                  </a:cubicBezTo>
                  <a:cubicBezTo>
                    <a:pt x="81" y="43"/>
                    <a:pt x="81" y="43"/>
                    <a:pt x="82" y="43"/>
                  </a:cubicBezTo>
                  <a:cubicBezTo>
                    <a:pt x="82" y="43"/>
                    <a:pt x="82" y="43"/>
                    <a:pt x="82" y="43"/>
                  </a:cubicBezTo>
                  <a:cubicBezTo>
                    <a:pt x="83" y="43"/>
                    <a:pt x="83" y="43"/>
                    <a:pt x="83" y="43"/>
                  </a:cubicBezTo>
                  <a:cubicBezTo>
                    <a:pt x="83" y="42"/>
                    <a:pt x="83" y="42"/>
                    <a:pt x="83" y="42"/>
                  </a:cubicBezTo>
                  <a:cubicBezTo>
                    <a:pt x="84" y="42"/>
                    <a:pt x="84" y="42"/>
                    <a:pt x="85" y="41"/>
                  </a:cubicBezTo>
                  <a:cubicBezTo>
                    <a:pt x="85" y="40"/>
                    <a:pt x="86" y="39"/>
                    <a:pt x="85" y="38"/>
                  </a:cubicBezTo>
                  <a:cubicBezTo>
                    <a:pt x="85" y="37"/>
                    <a:pt x="84" y="36"/>
                    <a:pt x="83" y="35"/>
                  </a:cubicBezTo>
                  <a:cubicBezTo>
                    <a:pt x="77" y="31"/>
                    <a:pt x="77" y="31"/>
                    <a:pt x="77" y="31"/>
                  </a:cubicBezTo>
                  <a:cubicBezTo>
                    <a:pt x="74" y="35"/>
                    <a:pt x="74" y="35"/>
                    <a:pt x="74" y="35"/>
                  </a:cubicBezTo>
                  <a:cubicBezTo>
                    <a:pt x="75" y="39"/>
                    <a:pt x="75" y="39"/>
                    <a:pt x="75" y="39"/>
                  </a:cubicBezTo>
                  <a:cubicBezTo>
                    <a:pt x="75" y="39"/>
                    <a:pt x="80" y="38"/>
                    <a:pt x="86" y="37"/>
                  </a:cubicBezTo>
                  <a:cubicBezTo>
                    <a:pt x="88" y="37"/>
                    <a:pt x="91" y="36"/>
                    <a:pt x="93" y="36"/>
                  </a:cubicBezTo>
                  <a:cubicBezTo>
                    <a:pt x="94" y="36"/>
                    <a:pt x="95" y="36"/>
                    <a:pt x="96" y="35"/>
                  </a:cubicBezTo>
                  <a:cubicBezTo>
                    <a:pt x="96" y="35"/>
                    <a:pt x="97" y="35"/>
                    <a:pt x="97" y="35"/>
                  </a:cubicBezTo>
                  <a:cubicBezTo>
                    <a:pt x="98" y="35"/>
                    <a:pt x="98" y="35"/>
                    <a:pt x="98" y="35"/>
                  </a:cubicBezTo>
                  <a:cubicBezTo>
                    <a:pt x="98" y="35"/>
                    <a:pt x="98" y="35"/>
                    <a:pt x="98" y="35"/>
                  </a:cubicBezTo>
                  <a:cubicBezTo>
                    <a:pt x="99" y="34"/>
                    <a:pt x="99" y="34"/>
                    <a:pt x="100" y="33"/>
                  </a:cubicBezTo>
                  <a:cubicBezTo>
                    <a:pt x="101" y="31"/>
                    <a:pt x="100" y="29"/>
                    <a:pt x="98" y="27"/>
                  </a:cubicBezTo>
                  <a:cubicBezTo>
                    <a:pt x="95" y="25"/>
                    <a:pt x="95" y="25"/>
                    <a:pt x="95" y="25"/>
                  </a:cubicBezTo>
                  <a:cubicBezTo>
                    <a:pt x="92" y="29"/>
                    <a:pt x="92" y="29"/>
                    <a:pt x="92" y="29"/>
                  </a:cubicBezTo>
                  <a:cubicBezTo>
                    <a:pt x="94" y="33"/>
                    <a:pt x="94" y="33"/>
                    <a:pt x="94" y="33"/>
                  </a:cubicBezTo>
                  <a:cubicBezTo>
                    <a:pt x="108" y="26"/>
                    <a:pt x="108" y="26"/>
                    <a:pt x="108" y="26"/>
                  </a:cubicBezTo>
                  <a:cubicBezTo>
                    <a:pt x="110" y="25"/>
                    <a:pt x="111" y="24"/>
                    <a:pt x="111" y="23"/>
                  </a:cubicBezTo>
                  <a:cubicBezTo>
                    <a:pt x="111" y="21"/>
                    <a:pt x="110" y="19"/>
                    <a:pt x="109" y="19"/>
                  </a:cubicBezTo>
                  <a:cubicBezTo>
                    <a:pt x="108" y="18"/>
                    <a:pt x="108" y="18"/>
                    <a:pt x="108" y="18"/>
                  </a:cubicBezTo>
                  <a:cubicBezTo>
                    <a:pt x="106" y="22"/>
                    <a:pt x="106" y="22"/>
                    <a:pt x="106" y="22"/>
                  </a:cubicBezTo>
                  <a:cubicBezTo>
                    <a:pt x="107" y="26"/>
                    <a:pt x="107" y="26"/>
                    <a:pt x="107" y="26"/>
                  </a:cubicBezTo>
                  <a:cubicBezTo>
                    <a:pt x="124" y="20"/>
                    <a:pt x="124" y="20"/>
                    <a:pt x="124" y="20"/>
                  </a:cubicBezTo>
                  <a:cubicBezTo>
                    <a:pt x="126" y="19"/>
                    <a:pt x="127" y="18"/>
                    <a:pt x="127" y="16"/>
                  </a:cubicBezTo>
                  <a:cubicBezTo>
                    <a:pt x="127" y="15"/>
                    <a:pt x="126" y="13"/>
                    <a:pt x="125" y="12"/>
                  </a:cubicBezTo>
                  <a:cubicBezTo>
                    <a:pt x="119" y="9"/>
                    <a:pt x="119" y="9"/>
                    <a:pt x="119" y="9"/>
                  </a:cubicBezTo>
                  <a:cubicBezTo>
                    <a:pt x="117" y="12"/>
                    <a:pt x="117" y="12"/>
                    <a:pt x="117" y="12"/>
                  </a:cubicBezTo>
                  <a:cubicBezTo>
                    <a:pt x="121" y="15"/>
                    <a:pt x="121" y="15"/>
                    <a:pt x="121" y="15"/>
                  </a:cubicBezTo>
                  <a:cubicBezTo>
                    <a:pt x="117" y="12"/>
                    <a:pt x="117" y="12"/>
                    <a:pt x="117" y="12"/>
                  </a:cubicBezTo>
                  <a:cubicBezTo>
                    <a:pt x="119" y="16"/>
                    <a:pt x="119" y="16"/>
                    <a:pt x="119" y="16"/>
                  </a:cubicBezTo>
                  <a:cubicBezTo>
                    <a:pt x="120" y="16"/>
                    <a:pt x="120" y="15"/>
                    <a:pt x="121" y="15"/>
                  </a:cubicBezTo>
                  <a:cubicBezTo>
                    <a:pt x="117" y="12"/>
                    <a:pt x="117" y="12"/>
                    <a:pt x="117" y="12"/>
                  </a:cubicBezTo>
                  <a:cubicBezTo>
                    <a:pt x="119" y="16"/>
                    <a:pt x="119" y="16"/>
                    <a:pt x="119" y="16"/>
                  </a:cubicBezTo>
                  <a:cubicBezTo>
                    <a:pt x="117" y="12"/>
                    <a:pt x="117" y="12"/>
                    <a:pt x="117" y="12"/>
                  </a:cubicBezTo>
                  <a:cubicBezTo>
                    <a:pt x="118" y="17"/>
                    <a:pt x="118" y="17"/>
                    <a:pt x="118" y="17"/>
                  </a:cubicBezTo>
                  <a:cubicBezTo>
                    <a:pt x="118" y="16"/>
                    <a:pt x="119" y="16"/>
                    <a:pt x="119" y="16"/>
                  </a:cubicBezTo>
                  <a:cubicBezTo>
                    <a:pt x="117" y="12"/>
                    <a:pt x="117" y="12"/>
                    <a:pt x="117" y="12"/>
                  </a:cubicBezTo>
                  <a:cubicBezTo>
                    <a:pt x="118" y="17"/>
                    <a:pt x="118" y="17"/>
                    <a:pt x="118" y="17"/>
                  </a:cubicBezTo>
                  <a:cubicBezTo>
                    <a:pt x="117" y="12"/>
                    <a:pt x="117" y="12"/>
                    <a:pt x="117" y="12"/>
                  </a:cubicBezTo>
                  <a:cubicBezTo>
                    <a:pt x="118" y="17"/>
                    <a:pt x="118" y="17"/>
                    <a:pt x="118" y="17"/>
                  </a:cubicBezTo>
                  <a:cubicBezTo>
                    <a:pt x="118" y="17"/>
                    <a:pt x="118" y="17"/>
                    <a:pt x="118" y="17"/>
                  </a:cubicBezTo>
                  <a:cubicBezTo>
                    <a:pt x="117" y="12"/>
                    <a:pt x="117" y="12"/>
                    <a:pt x="117" y="12"/>
                  </a:cubicBezTo>
                  <a:cubicBezTo>
                    <a:pt x="118" y="17"/>
                    <a:pt x="118" y="17"/>
                    <a:pt x="118" y="17"/>
                  </a:cubicBezTo>
                  <a:cubicBezTo>
                    <a:pt x="117" y="13"/>
                    <a:pt x="117" y="13"/>
                    <a:pt x="117" y="13"/>
                  </a:cubicBezTo>
                  <a:cubicBezTo>
                    <a:pt x="117" y="17"/>
                    <a:pt x="117" y="17"/>
                    <a:pt x="117" y="17"/>
                  </a:cubicBezTo>
                  <a:cubicBezTo>
                    <a:pt x="118" y="17"/>
                    <a:pt x="118" y="17"/>
                    <a:pt x="118" y="17"/>
                  </a:cubicBezTo>
                  <a:cubicBezTo>
                    <a:pt x="117" y="13"/>
                    <a:pt x="117" y="13"/>
                    <a:pt x="117" y="13"/>
                  </a:cubicBezTo>
                  <a:cubicBezTo>
                    <a:pt x="117" y="17"/>
                    <a:pt x="117" y="17"/>
                    <a:pt x="117" y="17"/>
                  </a:cubicBezTo>
                  <a:cubicBezTo>
                    <a:pt x="117" y="17"/>
                    <a:pt x="118" y="17"/>
                    <a:pt x="118" y="17"/>
                  </a:cubicBezTo>
                  <a:cubicBezTo>
                    <a:pt x="120" y="17"/>
                    <a:pt x="125" y="17"/>
                    <a:pt x="130" y="17"/>
                  </a:cubicBezTo>
                  <a:cubicBezTo>
                    <a:pt x="134" y="18"/>
                    <a:pt x="139" y="18"/>
                    <a:pt x="141" y="18"/>
                  </a:cubicBezTo>
                  <a:cubicBezTo>
                    <a:pt x="141" y="18"/>
                    <a:pt x="142" y="18"/>
                    <a:pt x="142" y="18"/>
                  </a:cubicBezTo>
                  <a:cubicBezTo>
                    <a:pt x="143" y="18"/>
                    <a:pt x="143" y="18"/>
                    <a:pt x="143" y="18"/>
                  </a:cubicBezTo>
                  <a:cubicBezTo>
                    <a:pt x="143" y="18"/>
                    <a:pt x="143" y="18"/>
                    <a:pt x="143" y="17"/>
                  </a:cubicBezTo>
                  <a:cubicBezTo>
                    <a:pt x="144" y="17"/>
                    <a:pt x="144" y="17"/>
                    <a:pt x="144" y="17"/>
                  </a:cubicBezTo>
                  <a:cubicBezTo>
                    <a:pt x="145" y="17"/>
                    <a:pt x="145" y="16"/>
                    <a:pt x="146" y="16"/>
                  </a:cubicBezTo>
                  <a:cubicBezTo>
                    <a:pt x="146" y="15"/>
                    <a:pt x="146" y="14"/>
                    <a:pt x="146" y="12"/>
                  </a:cubicBezTo>
                  <a:cubicBezTo>
                    <a:pt x="146" y="11"/>
                    <a:pt x="145" y="10"/>
                    <a:pt x="144" y="10"/>
                  </a:cubicBezTo>
                  <a:cubicBezTo>
                    <a:pt x="138" y="6"/>
                    <a:pt x="138" y="6"/>
                    <a:pt x="138" y="6"/>
                  </a:cubicBezTo>
                  <a:cubicBezTo>
                    <a:pt x="136" y="10"/>
                    <a:pt x="136" y="10"/>
                    <a:pt x="136" y="10"/>
                  </a:cubicBezTo>
                  <a:cubicBezTo>
                    <a:pt x="136" y="14"/>
                    <a:pt x="136" y="14"/>
                    <a:pt x="136" y="14"/>
                  </a:cubicBezTo>
                  <a:cubicBezTo>
                    <a:pt x="162" y="14"/>
                    <a:pt x="162" y="14"/>
                    <a:pt x="162" y="14"/>
                  </a:cubicBezTo>
                  <a:cubicBezTo>
                    <a:pt x="164" y="14"/>
                    <a:pt x="165" y="13"/>
                    <a:pt x="166" y="11"/>
                  </a:cubicBezTo>
                  <a:cubicBezTo>
                    <a:pt x="166" y="9"/>
                    <a:pt x="166" y="7"/>
                    <a:pt x="164" y="6"/>
                  </a:cubicBezTo>
                  <a:cubicBezTo>
                    <a:pt x="161" y="4"/>
                    <a:pt x="161" y="4"/>
                    <a:pt x="161" y="4"/>
                  </a:cubicBezTo>
                  <a:cubicBezTo>
                    <a:pt x="158" y="8"/>
                    <a:pt x="158" y="8"/>
                    <a:pt x="158" y="8"/>
                  </a:cubicBezTo>
                  <a:cubicBezTo>
                    <a:pt x="162" y="10"/>
                    <a:pt x="162" y="10"/>
                    <a:pt x="162" y="10"/>
                  </a:cubicBezTo>
                  <a:cubicBezTo>
                    <a:pt x="159" y="8"/>
                    <a:pt x="159" y="8"/>
                    <a:pt x="159" y="8"/>
                  </a:cubicBezTo>
                  <a:cubicBezTo>
                    <a:pt x="161" y="12"/>
                    <a:pt x="161" y="12"/>
                    <a:pt x="161" y="12"/>
                  </a:cubicBezTo>
                  <a:cubicBezTo>
                    <a:pt x="161" y="11"/>
                    <a:pt x="162" y="11"/>
                    <a:pt x="162" y="10"/>
                  </a:cubicBezTo>
                  <a:cubicBezTo>
                    <a:pt x="159" y="8"/>
                    <a:pt x="159" y="8"/>
                    <a:pt x="159" y="8"/>
                  </a:cubicBezTo>
                  <a:cubicBezTo>
                    <a:pt x="161" y="12"/>
                    <a:pt x="161" y="12"/>
                    <a:pt x="161" y="12"/>
                  </a:cubicBezTo>
                  <a:cubicBezTo>
                    <a:pt x="159" y="8"/>
                    <a:pt x="159" y="8"/>
                    <a:pt x="159" y="8"/>
                  </a:cubicBezTo>
                  <a:cubicBezTo>
                    <a:pt x="160" y="12"/>
                    <a:pt x="160" y="12"/>
                    <a:pt x="160" y="12"/>
                  </a:cubicBezTo>
                  <a:cubicBezTo>
                    <a:pt x="160" y="12"/>
                    <a:pt x="160" y="12"/>
                    <a:pt x="161" y="12"/>
                  </a:cubicBezTo>
                  <a:cubicBezTo>
                    <a:pt x="159" y="8"/>
                    <a:pt x="159" y="8"/>
                    <a:pt x="159" y="8"/>
                  </a:cubicBezTo>
                  <a:cubicBezTo>
                    <a:pt x="160" y="12"/>
                    <a:pt x="160" y="12"/>
                    <a:pt x="160" y="12"/>
                  </a:cubicBezTo>
                  <a:cubicBezTo>
                    <a:pt x="159" y="10"/>
                    <a:pt x="159" y="10"/>
                    <a:pt x="159" y="10"/>
                  </a:cubicBezTo>
                  <a:cubicBezTo>
                    <a:pt x="159" y="12"/>
                    <a:pt x="159" y="12"/>
                    <a:pt x="159" y="12"/>
                  </a:cubicBezTo>
                  <a:cubicBezTo>
                    <a:pt x="160" y="12"/>
                    <a:pt x="160" y="12"/>
                    <a:pt x="160" y="12"/>
                  </a:cubicBezTo>
                  <a:cubicBezTo>
                    <a:pt x="159" y="10"/>
                    <a:pt x="159" y="10"/>
                    <a:pt x="159" y="10"/>
                  </a:cubicBezTo>
                  <a:cubicBezTo>
                    <a:pt x="159" y="12"/>
                    <a:pt x="159" y="12"/>
                    <a:pt x="159" y="12"/>
                  </a:cubicBezTo>
                  <a:cubicBezTo>
                    <a:pt x="159" y="12"/>
                    <a:pt x="159" y="12"/>
                    <a:pt x="159" y="12"/>
                  </a:cubicBezTo>
                  <a:cubicBezTo>
                    <a:pt x="159" y="12"/>
                    <a:pt x="159" y="12"/>
                    <a:pt x="159" y="12"/>
                  </a:cubicBezTo>
                  <a:cubicBezTo>
                    <a:pt x="159" y="12"/>
                    <a:pt x="159" y="12"/>
                    <a:pt x="159" y="12"/>
                  </a:cubicBezTo>
                  <a:cubicBezTo>
                    <a:pt x="159" y="12"/>
                    <a:pt x="159" y="12"/>
                    <a:pt x="159" y="12"/>
                  </a:cubicBezTo>
                  <a:cubicBezTo>
                    <a:pt x="159" y="12"/>
                    <a:pt x="159" y="12"/>
                    <a:pt x="159" y="12"/>
                  </a:cubicBezTo>
                  <a:cubicBezTo>
                    <a:pt x="160" y="12"/>
                    <a:pt x="161" y="12"/>
                    <a:pt x="162" y="12"/>
                  </a:cubicBezTo>
                  <a:cubicBezTo>
                    <a:pt x="165" y="12"/>
                    <a:pt x="171" y="12"/>
                    <a:pt x="177" y="12"/>
                  </a:cubicBezTo>
                  <a:cubicBezTo>
                    <a:pt x="183" y="13"/>
                    <a:pt x="188" y="13"/>
                    <a:pt x="191" y="13"/>
                  </a:cubicBezTo>
                  <a:cubicBezTo>
                    <a:pt x="192" y="13"/>
                    <a:pt x="193" y="13"/>
                    <a:pt x="194" y="13"/>
                  </a:cubicBezTo>
                  <a:cubicBezTo>
                    <a:pt x="194" y="13"/>
                    <a:pt x="194" y="13"/>
                    <a:pt x="194" y="13"/>
                  </a:cubicBezTo>
                  <a:cubicBezTo>
                    <a:pt x="195" y="13"/>
                    <a:pt x="195" y="13"/>
                    <a:pt x="195" y="12"/>
                  </a:cubicBezTo>
                  <a:cubicBezTo>
                    <a:pt x="196" y="12"/>
                    <a:pt x="196" y="12"/>
                    <a:pt x="196" y="12"/>
                  </a:cubicBezTo>
                  <a:cubicBezTo>
                    <a:pt x="197" y="12"/>
                    <a:pt x="197" y="11"/>
                    <a:pt x="198" y="11"/>
                  </a:cubicBezTo>
                  <a:cubicBezTo>
                    <a:pt x="198" y="10"/>
                    <a:pt x="198" y="8"/>
                    <a:pt x="198" y="7"/>
                  </a:cubicBezTo>
                  <a:cubicBezTo>
                    <a:pt x="198" y="6"/>
                    <a:pt x="197" y="5"/>
                    <a:pt x="196" y="5"/>
                  </a:cubicBezTo>
                  <a:cubicBezTo>
                    <a:pt x="191" y="2"/>
                    <a:pt x="191" y="2"/>
                    <a:pt x="191" y="2"/>
                  </a:cubicBezTo>
                  <a:cubicBezTo>
                    <a:pt x="189" y="5"/>
                    <a:pt x="189" y="5"/>
                    <a:pt x="189" y="5"/>
                  </a:cubicBezTo>
                  <a:cubicBezTo>
                    <a:pt x="189" y="9"/>
                    <a:pt x="189" y="9"/>
                    <a:pt x="189" y="9"/>
                  </a:cubicBezTo>
                  <a:cubicBezTo>
                    <a:pt x="221" y="12"/>
                    <a:pt x="221" y="12"/>
                    <a:pt x="221" y="12"/>
                  </a:cubicBezTo>
                  <a:cubicBezTo>
                    <a:pt x="223" y="12"/>
                    <a:pt x="225" y="11"/>
                    <a:pt x="226" y="9"/>
                  </a:cubicBezTo>
                  <a:cubicBezTo>
                    <a:pt x="226" y="7"/>
                    <a:pt x="225" y="5"/>
                    <a:pt x="224" y="4"/>
                  </a:cubicBezTo>
                  <a:cubicBezTo>
                    <a:pt x="218" y="0"/>
                    <a:pt x="218" y="0"/>
                    <a:pt x="218" y="0"/>
                  </a:cubicBezTo>
                  <a:cubicBezTo>
                    <a:pt x="216" y="4"/>
                    <a:pt x="216" y="4"/>
                    <a:pt x="216" y="4"/>
                  </a:cubicBezTo>
                  <a:cubicBezTo>
                    <a:pt x="219" y="6"/>
                    <a:pt x="219" y="6"/>
                    <a:pt x="219" y="6"/>
                  </a:cubicBezTo>
                  <a:cubicBezTo>
                    <a:pt x="216" y="4"/>
                    <a:pt x="216" y="4"/>
                    <a:pt x="216" y="4"/>
                  </a:cubicBezTo>
                  <a:cubicBezTo>
                    <a:pt x="218" y="8"/>
                    <a:pt x="218" y="8"/>
                    <a:pt x="218" y="8"/>
                  </a:cubicBezTo>
                  <a:cubicBezTo>
                    <a:pt x="218" y="7"/>
                    <a:pt x="219" y="7"/>
                    <a:pt x="219" y="6"/>
                  </a:cubicBezTo>
                  <a:cubicBezTo>
                    <a:pt x="216" y="4"/>
                    <a:pt x="216" y="4"/>
                    <a:pt x="216" y="4"/>
                  </a:cubicBezTo>
                  <a:cubicBezTo>
                    <a:pt x="218" y="8"/>
                    <a:pt x="218" y="8"/>
                    <a:pt x="218" y="8"/>
                  </a:cubicBezTo>
                  <a:cubicBezTo>
                    <a:pt x="216" y="4"/>
                    <a:pt x="216" y="4"/>
                    <a:pt x="216" y="4"/>
                  </a:cubicBezTo>
                  <a:cubicBezTo>
                    <a:pt x="217" y="8"/>
                    <a:pt x="217" y="8"/>
                    <a:pt x="217" y="8"/>
                  </a:cubicBezTo>
                  <a:cubicBezTo>
                    <a:pt x="217" y="8"/>
                    <a:pt x="217" y="8"/>
                    <a:pt x="218" y="8"/>
                  </a:cubicBezTo>
                  <a:cubicBezTo>
                    <a:pt x="216" y="4"/>
                    <a:pt x="216" y="4"/>
                    <a:pt x="216" y="4"/>
                  </a:cubicBezTo>
                  <a:cubicBezTo>
                    <a:pt x="217" y="8"/>
                    <a:pt x="217" y="8"/>
                    <a:pt x="217" y="8"/>
                  </a:cubicBezTo>
                  <a:cubicBezTo>
                    <a:pt x="216" y="5"/>
                    <a:pt x="216" y="5"/>
                    <a:pt x="216" y="5"/>
                  </a:cubicBezTo>
                  <a:cubicBezTo>
                    <a:pt x="216" y="8"/>
                    <a:pt x="216" y="8"/>
                    <a:pt x="216" y="8"/>
                  </a:cubicBezTo>
                  <a:cubicBezTo>
                    <a:pt x="217" y="8"/>
                    <a:pt x="217" y="8"/>
                    <a:pt x="217" y="8"/>
                  </a:cubicBezTo>
                  <a:cubicBezTo>
                    <a:pt x="216" y="5"/>
                    <a:pt x="216" y="5"/>
                    <a:pt x="216" y="5"/>
                  </a:cubicBezTo>
                  <a:cubicBezTo>
                    <a:pt x="216" y="8"/>
                    <a:pt x="216" y="8"/>
                    <a:pt x="216" y="8"/>
                  </a:cubicBezTo>
                  <a:cubicBezTo>
                    <a:pt x="216" y="7"/>
                    <a:pt x="216" y="7"/>
                    <a:pt x="216" y="7"/>
                  </a:cubicBezTo>
                  <a:cubicBezTo>
                    <a:pt x="216" y="8"/>
                    <a:pt x="216" y="8"/>
                    <a:pt x="216" y="8"/>
                  </a:cubicBezTo>
                  <a:cubicBezTo>
                    <a:pt x="216" y="8"/>
                    <a:pt x="216" y="8"/>
                    <a:pt x="216" y="8"/>
                  </a:cubicBezTo>
                  <a:cubicBezTo>
                    <a:pt x="216" y="7"/>
                    <a:pt x="216" y="7"/>
                    <a:pt x="216" y="7"/>
                  </a:cubicBezTo>
                  <a:cubicBezTo>
                    <a:pt x="216" y="8"/>
                    <a:pt x="216" y="8"/>
                    <a:pt x="216" y="8"/>
                  </a:cubicBezTo>
                  <a:cubicBezTo>
                    <a:pt x="216" y="8"/>
                    <a:pt x="217" y="8"/>
                    <a:pt x="218" y="9"/>
                  </a:cubicBezTo>
                  <a:cubicBezTo>
                    <a:pt x="223" y="10"/>
                    <a:pt x="233" y="13"/>
                    <a:pt x="242" y="15"/>
                  </a:cubicBezTo>
                  <a:cubicBezTo>
                    <a:pt x="246" y="17"/>
                    <a:pt x="250" y="18"/>
                    <a:pt x="253" y="19"/>
                  </a:cubicBezTo>
                  <a:cubicBezTo>
                    <a:pt x="255" y="19"/>
                    <a:pt x="256" y="20"/>
                    <a:pt x="258" y="20"/>
                  </a:cubicBezTo>
                  <a:cubicBezTo>
                    <a:pt x="258" y="20"/>
                    <a:pt x="259" y="20"/>
                    <a:pt x="259" y="20"/>
                  </a:cubicBezTo>
                  <a:cubicBezTo>
                    <a:pt x="260" y="20"/>
                    <a:pt x="260" y="21"/>
                    <a:pt x="261" y="21"/>
                  </a:cubicBezTo>
                  <a:cubicBezTo>
                    <a:pt x="261" y="21"/>
                    <a:pt x="261" y="21"/>
                    <a:pt x="262" y="20"/>
                  </a:cubicBezTo>
                  <a:cubicBezTo>
                    <a:pt x="262" y="20"/>
                    <a:pt x="263" y="20"/>
                    <a:pt x="263" y="20"/>
                  </a:cubicBezTo>
                  <a:cubicBezTo>
                    <a:pt x="264" y="20"/>
                    <a:pt x="264" y="19"/>
                    <a:pt x="265" y="18"/>
                  </a:cubicBezTo>
                  <a:cubicBezTo>
                    <a:pt x="265" y="18"/>
                    <a:pt x="265" y="16"/>
                    <a:pt x="265" y="15"/>
                  </a:cubicBezTo>
                  <a:cubicBezTo>
                    <a:pt x="265" y="14"/>
                    <a:pt x="264" y="13"/>
                    <a:pt x="263" y="13"/>
                  </a:cubicBezTo>
                  <a:cubicBezTo>
                    <a:pt x="256" y="8"/>
                    <a:pt x="256" y="8"/>
                    <a:pt x="256" y="8"/>
                  </a:cubicBezTo>
                  <a:cubicBezTo>
                    <a:pt x="254" y="11"/>
                    <a:pt x="254" y="11"/>
                    <a:pt x="254" y="11"/>
                  </a:cubicBezTo>
                  <a:cubicBezTo>
                    <a:pt x="252" y="16"/>
                    <a:pt x="252" y="16"/>
                    <a:pt x="252" y="16"/>
                  </a:cubicBezTo>
                  <a:cubicBezTo>
                    <a:pt x="252" y="16"/>
                    <a:pt x="263" y="19"/>
                    <a:pt x="275" y="23"/>
                  </a:cubicBezTo>
                  <a:cubicBezTo>
                    <a:pt x="281" y="25"/>
                    <a:pt x="287" y="27"/>
                    <a:pt x="292" y="29"/>
                  </a:cubicBezTo>
                  <a:cubicBezTo>
                    <a:pt x="294" y="30"/>
                    <a:pt x="296" y="30"/>
                    <a:pt x="298" y="31"/>
                  </a:cubicBezTo>
                  <a:cubicBezTo>
                    <a:pt x="299" y="31"/>
                    <a:pt x="299" y="31"/>
                    <a:pt x="300" y="31"/>
                  </a:cubicBezTo>
                  <a:cubicBezTo>
                    <a:pt x="301" y="31"/>
                    <a:pt x="301" y="32"/>
                    <a:pt x="302" y="32"/>
                  </a:cubicBezTo>
                  <a:cubicBezTo>
                    <a:pt x="302" y="32"/>
                    <a:pt x="303" y="32"/>
                    <a:pt x="303" y="31"/>
                  </a:cubicBezTo>
                  <a:cubicBezTo>
                    <a:pt x="304" y="31"/>
                    <a:pt x="304" y="31"/>
                    <a:pt x="305" y="31"/>
                  </a:cubicBezTo>
                  <a:cubicBezTo>
                    <a:pt x="305" y="31"/>
                    <a:pt x="306" y="30"/>
                    <a:pt x="306" y="30"/>
                  </a:cubicBezTo>
                  <a:cubicBezTo>
                    <a:pt x="307" y="29"/>
                    <a:pt x="307" y="27"/>
                    <a:pt x="307" y="26"/>
                  </a:cubicBezTo>
                  <a:cubicBezTo>
                    <a:pt x="306" y="25"/>
                    <a:pt x="306" y="24"/>
                    <a:pt x="305" y="24"/>
                  </a:cubicBezTo>
                  <a:cubicBezTo>
                    <a:pt x="292" y="16"/>
                    <a:pt x="292" y="16"/>
                    <a:pt x="292" y="16"/>
                  </a:cubicBezTo>
                  <a:cubicBezTo>
                    <a:pt x="290" y="14"/>
                    <a:pt x="287" y="15"/>
                    <a:pt x="286" y="17"/>
                  </a:cubicBezTo>
                  <a:cubicBezTo>
                    <a:pt x="285" y="19"/>
                    <a:pt x="286" y="22"/>
                    <a:pt x="288" y="23"/>
                  </a:cubicBezTo>
                  <a:cubicBezTo>
                    <a:pt x="300" y="31"/>
                    <a:pt x="300" y="31"/>
                    <a:pt x="300" y="31"/>
                  </a:cubicBezTo>
                  <a:cubicBezTo>
                    <a:pt x="302" y="27"/>
                    <a:pt x="302" y="27"/>
                    <a:pt x="302" y="27"/>
                  </a:cubicBezTo>
                  <a:cubicBezTo>
                    <a:pt x="299" y="25"/>
                    <a:pt x="299" y="25"/>
                    <a:pt x="299" y="25"/>
                  </a:cubicBezTo>
                  <a:cubicBezTo>
                    <a:pt x="302" y="27"/>
                    <a:pt x="302" y="27"/>
                    <a:pt x="302" y="27"/>
                  </a:cubicBezTo>
                  <a:cubicBezTo>
                    <a:pt x="300" y="24"/>
                    <a:pt x="300" y="24"/>
                    <a:pt x="300" y="24"/>
                  </a:cubicBezTo>
                  <a:cubicBezTo>
                    <a:pt x="300" y="24"/>
                    <a:pt x="299" y="24"/>
                    <a:pt x="299" y="25"/>
                  </a:cubicBezTo>
                  <a:cubicBezTo>
                    <a:pt x="302" y="27"/>
                    <a:pt x="302" y="27"/>
                    <a:pt x="302" y="27"/>
                  </a:cubicBezTo>
                  <a:cubicBezTo>
                    <a:pt x="300" y="24"/>
                    <a:pt x="300" y="24"/>
                    <a:pt x="300" y="24"/>
                  </a:cubicBezTo>
                  <a:cubicBezTo>
                    <a:pt x="302" y="27"/>
                    <a:pt x="302" y="27"/>
                    <a:pt x="302" y="27"/>
                  </a:cubicBezTo>
                  <a:cubicBezTo>
                    <a:pt x="302" y="23"/>
                    <a:pt x="302" y="23"/>
                    <a:pt x="302" y="23"/>
                  </a:cubicBezTo>
                  <a:cubicBezTo>
                    <a:pt x="301" y="23"/>
                    <a:pt x="301" y="23"/>
                    <a:pt x="300" y="24"/>
                  </a:cubicBezTo>
                  <a:cubicBezTo>
                    <a:pt x="302" y="27"/>
                    <a:pt x="302" y="27"/>
                    <a:pt x="302" y="27"/>
                  </a:cubicBezTo>
                  <a:cubicBezTo>
                    <a:pt x="302" y="23"/>
                    <a:pt x="302" y="23"/>
                    <a:pt x="302" y="23"/>
                  </a:cubicBezTo>
                  <a:cubicBezTo>
                    <a:pt x="302" y="26"/>
                    <a:pt x="302" y="26"/>
                    <a:pt x="302" y="26"/>
                  </a:cubicBezTo>
                  <a:cubicBezTo>
                    <a:pt x="302" y="23"/>
                    <a:pt x="302" y="23"/>
                    <a:pt x="302" y="23"/>
                  </a:cubicBezTo>
                  <a:cubicBezTo>
                    <a:pt x="302" y="23"/>
                    <a:pt x="302" y="23"/>
                    <a:pt x="302" y="23"/>
                  </a:cubicBezTo>
                  <a:cubicBezTo>
                    <a:pt x="302" y="26"/>
                    <a:pt x="302" y="26"/>
                    <a:pt x="302" y="26"/>
                  </a:cubicBezTo>
                  <a:cubicBezTo>
                    <a:pt x="302" y="23"/>
                    <a:pt x="302" y="23"/>
                    <a:pt x="302" y="23"/>
                  </a:cubicBezTo>
                  <a:cubicBezTo>
                    <a:pt x="302" y="25"/>
                    <a:pt x="302" y="25"/>
                    <a:pt x="302" y="25"/>
                  </a:cubicBezTo>
                  <a:cubicBezTo>
                    <a:pt x="302" y="23"/>
                    <a:pt x="302" y="23"/>
                    <a:pt x="302" y="23"/>
                  </a:cubicBezTo>
                  <a:cubicBezTo>
                    <a:pt x="302" y="23"/>
                    <a:pt x="302" y="23"/>
                    <a:pt x="302" y="23"/>
                  </a:cubicBezTo>
                  <a:cubicBezTo>
                    <a:pt x="302" y="25"/>
                    <a:pt x="302" y="25"/>
                    <a:pt x="302" y="25"/>
                  </a:cubicBezTo>
                  <a:cubicBezTo>
                    <a:pt x="302" y="23"/>
                    <a:pt x="302" y="23"/>
                    <a:pt x="302" y="23"/>
                  </a:cubicBezTo>
                  <a:cubicBezTo>
                    <a:pt x="302" y="23"/>
                    <a:pt x="302" y="23"/>
                    <a:pt x="302" y="23"/>
                  </a:cubicBezTo>
                  <a:cubicBezTo>
                    <a:pt x="302" y="23"/>
                    <a:pt x="301" y="23"/>
                    <a:pt x="299" y="22"/>
                  </a:cubicBezTo>
                  <a:cubicBezTo>
                    <a:pt x="293" y="21"/>
                    <a:pt x="282" y="17"/>
                    <a:pt x="272" y="14"/>
                  </a:cubicBezTo>
                  <a:cubicBezTo>
                    <a:pt x="268" y="12"/>
                    <a:pt x="263" y="10"/>
                    <a:pt x="260" y="9"/>
                  </a:cubicBezTo>
                  <a:cubicBezTo>
                    <a:pt x="257" y="8"/>
                    <a:pt x="255" y="7"/>
                    <a:pt x="255" y="7"/>
                  </a:cubicBezTo>
                  <a:cubicBezTo>
                    <a:pt x="253" y="7"/>
                    <a:pt x="251" y="8"/>
                    <a:pt x="250" y="10"/>
                  </a:cubicBezTo>
                  <a:cubicBezTo>
                    <a:pt x="249" y="12"/>
                    <a:pt x="249" y="14"/>
                    <a:pt x="251" y="15"/>
                  </a:cubicBezTo>
                  <a:cubicBezTo>
                    <a:pt x="259" y="20"/>
                    <a:pt x="259" y="20"/>
                    <a:pt x="259" y="20"/>
                  </a:cubicBezTo>
                  <a:cubicBezTo>
                    <a:pt x="261" y="16"/>
                    <a:pt x="261" y="16"/>
                    <a:pt x="261" y="16"/>
                  </a:cubicBezTo>
                  <a:cubicBezTo>
                    <a:pt x="257" y="14"/>
                    <a:pt x="257" y="14"/>
                    <a:pt x="257" y="14"/>
                  </a:cubicBezTo>
                  <a:cubicBezTo>
                    <a:pt x="261" y="16"/>
                    <a:pt x="261" y="16"/>
                    <a:pt x="261" y="16"/>
                  </a:cubicBezTo>
                  <a:cubicBezTo>
                    <a:pt x="259" y="12"/>
                    <a:pt x="259" y="12"/>
                    <a:pt x="259" y="12"/>
                  </a:cubicBezTo>
                  <a:cubicBezTo>
                    <a:pt x="259" y="13"/>
                    <a:pt x="258" y="13"/>
                    <a:pt x="257" y="14"/>
                  </a:cubicBezTo>
                  <a:cubicBezTo>
                    <a:pt x="261" y="16"/>
                    <a:pt x="261" y="16"/>
                    <a:pt x="261" y="16"/>
                  </a:cubicBezTo>
                  <a:cubicBezTo>
                    <a:pt x="259" y="12"/>
                    <a:pt x="259" y="12"/>
                    <a:pt x="259" y="12"/>
                  </a:cubicBezTo>
                  <a:cubicBezTo>
                    <a:pt x="261" y="16"/>
                    <a:pt x="261" y="16"/>
                    <a:pt x="261" y="16"/>
                  </a:cubicBezTo>
                  <a:cubicBezTo>
                    <a:pt x="260" y="12"/>
                    <a:pt x="260" y="12"/>
                    <a:pt x="260" y="12"/>
                  </a:cubicBezTo>
                  <a:cubicBezTo>
                    <a:pt x="260" y="12"/>
                    <a:pt x="260" y="12"/>
                    <a:pt x="259" y="12"/>
                  </a:cubicBezTo>
                  <a:cubicBezTo>
                    <a:pt x="261" y="16"/>
                    <a:pt x="261" y="16"/>
                    <a:pt x="261" y="16"/>
                  </a:cubicBezTo>
                  <a:cubicBezTo>
                    <a:pt x="260" y="12"/>
                    <a:pt x="260" y="12"/>
                    <a:pt x="260" y="12"/>
                  </a:cubicBezTo>
                  <a:cubicBezTo>
                    <a:pt x="261" y="15"/>
                    <a:pt x="261" y="15"/>
                    <a:pt x="261" y="15"/>
                  </a:cubicBezTo>
                  <a:cubicBezTo>
                    <a:pt x="261" y="12"/>
                    <a:pt x="261" y="12"/>
                    <a:pt x="261" y="12"/>
                  </a:cubicBezTo>
                  <a:cubicBezTo>
                    <a:pt x="260" y="12"/>
                    <a:pt x="260" y="12"/>
                    <a:pt x="260" y="12"/>
                  </a:cubicBezTo>
                  <a:cubicBezTo>
                    <a:pt x="261" y="15"/>
                    <a:pt x="261" y="15"/>
                    <a:pt x="261" y="15"/>
                  </a:cubicBezTo>
                  <a:cubicBezTo>
                    <a:pt x="261" y="12"/>
                    <a:pt x="261" y="12"/>
                    <a:pt x="261" y="12"/>
                  </a:cubicBezTo>
                  <a:cubicBezTo>
                    <a:pt x="261" y="14"/>
                    <a:pt x="261" y="14"/>
                    <a:pt x="261" y="14"/>
                  </a:cubicBezTo>
                  <a:cubicBezTo>
                    <a:pt x="261" y="12"/>
                    <a:pt x="261" y="12"/>
                    <a:pt x="261" y="12"/>
                  </a:cubicBezTo>
                  <a:cubicBezTo>
                    <a:pt x="261" y="12"/>
                    <a:pt x="261" y="12"/>
                    <a:pt x="261" y="12"/>
                  </a:cubicBezTo>
                  <a:cubicBezTo>
                    <a:pt x="261" y="14"/>
                    <a:pt x="261" y="14"/>
                    <a:pt x="261" y="14"/>
                  </a:cubicBezTo>
                  <a:cubicBezTo>
                    <a:pt x="261" y="12"/>
                    <a:pt x="261" y="12"/>
                    <a:pt x="261" y="12"/>
                  </a:cubicBezTo>
                  <a:cubicBezTo>
                    <a:pt x="261" y="12"/>
                    <a:pt x="261" y="12"/>
                    <a:pt x="261" y="12"/>
                  </a:cubicBezTo>
                  <a:cubicBezTo>
                    <a:pt x="261" y="12"/>
                    <a:pt x="260" y="12"/>
                    <a:pt x="258" y="11"/>
                  </a:cubicBezTo>
                  <a:cubicBezTo>
                    <a:pt x="253" y="10"/>
                    <a:pt x="244" y="7"/>
                    <a:pt x="235" y="5"/>
                  </a:cubicBezTo>
                  <a:cubicBezTo>
                    <a:pt x="231" y="3"/>
                    <a:pt x="227" y="2"/>
                    <a:pt x="224" y="1"/>
                  </a:cubicBezTo>
                  <a:cubicBezTo>
                    <a:pt x="222" y="1"/>
                    <a:pt x="221" y="0"/>
                    <a:pt x="219" y="0"/>
                  </a:cubicBezTo>
                  <a:cubicBezTo>
                    <a:pt x="219" y="0"/>
                    <a:pt x="218" y="0"/>
                    <a:pt x="218" y="0"/>
                  </a:cubicBezTo>
                  <a:cubicBezTo>
                    <a:pt x="217" y="0"/>
                    <a:pt x="217" y="0"/>
                    <a:pt x="216" y="0"/>
                  </a:cubicBezTo>
                  <a:cubicBezTo>
                    <a:pt x="216" y="0"/>
                    <a:pt x="215" y="0"/>
                    <a:pt x="215" y="0"/>
                  </a:cubicBezTo>
                  <a:cubicBezTo>
                    <a:pt x="215" y="0"/>
                    <a:pt x="214" y="0"/>
                    <a:pt x="214" y="0"/>
                  </a:cubicBezTo>
                  <a:cubicBezTo>
                    <a:pt x="213" y="0"/>
                    <a:pt x="213" y="1"/>
                    <a:pt x="212" y="2"/>
                  </a:cubicBezTo>
                  <a:cubicBezTo>
                    <a:pt x="211" y="4"/>
                    <a:pt x="212" y="6"/>
                    <a:pt x="214" y="8"/>
                  </a:cubicBezTo>
                  <a:cubicBezTo>
                    <a:pt x="219" y="11"/>
                    <a:pt x="219" y="11"/>
                    <a:pt x="219" y="11"/>
                  </a:cubicBezTo>
                  <a:cubicBezTo>
                    <a:pt x="222" y="7"/>
                    <a:pt x="222" y="7"/>
                    <a:pt x="222" y="7"/>
                  </a:cubicBezTo>
                  <a:cubicBezTo>
                    <a:pt x="222" y="3"/>
                    <a:pt x="222" y="3"/>
                    <a:pt x="222" y="3"/>
                  </a:cubicBezTo>
                  <a:cubicBezTo>
                    <a:pt x="189" y="1"/>
                    <a:pt x="189" y="1"/>
                    <a:pt x="189" y="1"/>
                  </a:cubicBezTo>
                  <a:cubicBezTo>
                    <a:pt x="187" y="1"/>
                    <a:pt x="185" y="2"/>
                    <a:pt x="185" y="4"/>
                  </a:cubicBezTo>
                  <a:cubicBezTo>
                    <a:pt x="184" y="6"/>
                    <a:pt x="185" y="8"/>
                    <a:pt x="187" y="9"/>
                  </a:cubicBezTo>
                  <a:cubicBezTo>
                    <a:pt x="192" y="12"/>
                    <a:pt x="192" y="12"/>
                    <a:pt x="192" y="12"/>
                  </a:cubicBezTo>
                  <a:cubicBezTo>
                    <a:pt x="194" y="8"/>
                    <a:pt x="194" y="8"/>
                    <a:pt x="194" y="8"/>
                  </a:cubicBezTo>
                  <a:cubicBezTo>
                    <a:pt x="190" y="6"/>
                    <a:pt x="190" y="6"/>
                    <a:pt x="190" y="6"/>
                  </a:cubicBezTo>
                  <a:cubicBezTo>
                    <a:pt x="194" y="8"/>
                    <a:pt x="194" y="8"/>
                    <a:pt x="194" y="8"/>
                  </a:cubicBezTo>
                  <a:cubicBezTo>
                    <a:pt x="192" y="5"/>
                    <a:pt x="192" y="5"/>
                    <a:pt x="192" y="5"/>
                  </a:cubicBezTo>
                  <a:cubicBezTo>
                    <a:pt x="191" y="5"/>
                    <a:pt x="191" y="5"/>
                    <a:pt x="190" y="6"/>
                  </a:cubicBezTo>
                  <a:cubicBezTo>
                    <a:pt x="194" y="8"/>
                    <a:pt x="194" y="8"/>
                    <a:pt x="194" y="8"/>
                  </a:cubicBezTo>
                  <a:cubicBezTo>
                    <a:pt x="192" y="5"/>
                    <a:pt x="192" y="5"/>
                    <a:pt x="192" y="5"/>
                  </a:cubicBezTo>
                  <a:cubicBezTo>
                    <a:pt x="194" y="8"/>
                    <a:pt x="194" y="8"/>
                    <a:pt x="194" y="8"/>
                  </a:cubicBezTo>
                  <a:cubicBezTo>
                    <a:pt x="193" y="4"/>
                    <a:pt x="193" y="4"/>
                    <a:pt x="193" y="4"/>
                  </a:cubicBezTo>
                  <a:cubicBezTo>
                    <a:pt x="193" y="4"/>
                    <a:pt x="192" y="4"/>
                    <a:pt x="192" y="5"/>
                  </a:cubicBezTo>
                  <a:cubicBezTo>
                    <a:pt x="194" y="8"/>
                    <a:pt x="194" y="8"/>
                    <a:pt x="194" y="8"/>
                  </a:cubicBezTo>
                  <a:cubicBezTo>
                    <a:pt x="193" y="4"/>
                    <a:pt x="193" y="4"/>
                    <a:pt x="193" y="4"/>
                  </a:cubicBezTo>
                  <a:cubicBezTo>
                    <a:pt x="193" y="7"/>
                    <a:pt x="193" y="7"/>
                    <a:pt x="193" y="7"/>
                  </a:cubicBezTo>
                  <a:cubicBezTo>
                    <a:pt x="193" y="4"/>
                    <a:pt x="193" y="4"/>
                    <a:pt x="193" y="4"/>
                  </a:cubicBezTo>
                  <a:cubicBezTo>
                    <a:pt x="193" y="4"/>
                    <a:pt x="193" y="4"/>
                    <a:pt x="193" y="4"/>
                  </a:cubicBezTo>
                  <a:cubicBezTo>
                    <a:pt x="193" y="7"/>
                    <a:pt x="193" y="7"/>
                    <a:pt x="193" y="7"/>
                  </a:cubicBezTo>
                  <a:cubicBezTo>
                    <a:pt x="193" y="4"/>
                    <a:pt x="193" y="4"/>
                    <a:pt x="193" y="4"/>
                  </a:cubicBezTo>
                  <a:cubicBezTo>
                    <a:pt x="193" y="5"/>
                    <a:pt x="193" y="5"/>
                    <a:pt x="193" y="5"/>
                  </a:cubicBezTo>
                  <a:cubicBezTo>
                    <a:pt x="193" y="4"/>
                    <a:pt x="193" y="4"/>
                    <a:pt x="193" y="4"/>
                  </a:cubicBezTo>
                  <a:cubicBezTo>
                    <a:pt x="193" y="4"/>
                    <a:pt x="193" y="4"/>
                    <a:pt x="193" y="4"/>
                  </a:cubicBezTo>
                  <a:cubicBezTo>
                    <a:pt x="193" y="5"/>
                    <a:pt x="193" y="5"/>
                    <a:pt x="193" y="5"/>
                  </a:cubicBezTo>
                  <a:cubicBezTo>
                    <a:pt x="193" y="4"/>
                    <a:pt x="193" y="4"/>
                    <a:pt x="193" y="4"/>
                  </a:cubicBezTo>
                  <a:cubicBezTo>
                    <a:pt x="193" y="4"/>
                    <a:pt x="192" y="4"/>
                    <a:pt x="191" y="4"/>
                  </a:cubicBezTo>
                  <a:cubicBezTo>
                    <a:pt x="189" y="4"/>
                    <a:pt x="183" y="4"/>
                    <a:pt x="177" y="4"/>
                  </a:cubicBezTo>
                  <a:cubicBezTo>
                    <a:pt x="171" y="4"/>
                    <a:pt x="166" y="3"/>
                    <a:pt x="162" y="3"/>
                  </a:cubicBezTo>
                  <a:cubicBezTo>
                    <a:pt x="161" y="3"/>
                    <a:pt x="160" y="3"/>
                    <a:pt x="159" y="3"/>
                  </a:cubicBezTo>
                  <a:cubicBezTo>
                    <a:pt x="159" y="3"/>
                    <a:pt x="158" y="3"/>
                    <a:pt x="158" y="4"/>
                  </a:cubicBezTo>
                  <a:cubicBezTo>
                    <a:pt x="158" y="4"/>
                    <a:pt x="157" y="4"/>
                    <a:pt x="157" y="4"/>
                  </a:cubicBezTo>
                  <a:cubicBezTo>
                    <a:pt x="157" y="4"/>
                    <a:pt x="157" y="4"/>
                    <a:pt x="156" y="4"/>
                  </a:cubicBezTo>
                  <a:cubicBezTo>
                    <a:pt x="156" y="4"/>
                    <a:pt x="155" y="5"/>
                    <a:pt x="155" y="6"/>
                  </a:cubicBezTo>
                  <a:cubicBezTo>
                    <a:pt x="154" y="8"/>
                    <a:pt x="154" y="10"/>
                    <a:pt x="156" y="12"/>
                  </a:cubicBezTo>
                  <a:cubicBezTo>
                    <a:pt x="159" y="14"/>
                    <a:pt x="159" y="14"/>
                    <a:pt x="159" y="14"/>
                  </a:cubicBezTo>
                  <a:cubicBezTo>
                    <a:pt x="162" y="10"/>
                    <a:pt x="162" y="10"/>
                    <a:pt x="162" y="10"/>
                  </a:cubicBezTo>
                  <a:cubicBezTo>
                    <a:pt x="162" y="6"/>
                    <a:pt x="162" y="6"/>
                    <a:pt x="162" y="6"/>
                  </a:cubicBezTo>
                  <a:cubicBezTo>
                    <a:pt x="136" y="5"/>
                    <a:pt x="136" y="5"/>
                    <a:pt x="136" y="5"/>
                  </a:cubicBezTo>
                  <a:cubicBezTo>
                    <a:pt x="134" y="5"/>
                    <a:pt x="132" y="7"/>
                    <a:pt x="132" y="8"/>
                  </a:cubicBezTo>
                  <a:cubicBezTo>
                    <a:pt x="131" y="10"/>
                    <a:pt x="132" y="12"/>
                    <a:pt x="134" y="13"/>
                  </a:cubicBezTo>
                  <a:cubicBezTo>
                    <a:pt x="140" y="17"/>
                    <a:pt x="140" y="17"/>
                    <a:pt x="140" y="17"/>
                  </a:cubicBezTo>
                  <a:cubicBezTo>
                    <a:pt x="142" y="13"/>
                    <a:pt x="142" y="13"/>
                    <a:pt x="142" y="13"/>
                  </a:cubicBezTo>
                  <a:cubicBezTo>
                    <a:pt x="138" y="11"/>
                    <a:pt x="138" y="11"/>
                    <a:pt x="138" y="11"/>
                  </a:cubicBezTo>
                  <a:cubicBezTo>
                    <a:pt x="142" y="13"/>
                    <a:pt x="142" y="13"/>
                    <a:pt x="142" y="13"/>
                  </a:cubicBezTo>
                  <a:cubicBezTo>
                    <a:pt x="140" y="10"/>
                    <a:pt x="140" y="10"/>
                    <a:pt x="140" y="10"/>
                  </a:cubicBezTo>
                  <a:cubicBezTo>
                    <a:pt x="139" y="10"/>
                    <a:pt x="139" y="10"/>
                    <a:pt x="138" y="11"/>
                  </a:cubicBezTo>
                  <a:cubicBezTo>
                    <a:pt x="142" y="13"/>
                    <a:pt x="142" y="13"/>
                    <a:pt x="142" y="13"/>
                  </a:cubicBezTo>
                  <a:cubicBezTo>
                    <a:pt x="140" y="10"/>
                    <a:pt x="140" y="10"/>
                    <a:pt x="140" y="10"/>
                  </a:cubicBezTo>
                  <a:cubicBezTo>
                    <a:pt x="142" y="13"/>
                    <a:pt x="142" y="13"/>
                    <a:pt x="142" y="13"/>
                  </a:cubicBezTo>
                  <a:cubicBezTo>
                    <a:pt x="141" y="9"/>
                    <a:pt x="141" y="9"/>
                    <a:pt x="141" y="9"/>
                  </a:cubicBezTo>
                  <a:cubicBezTo>
                    <a:pt x="141" y="9"/>
                    <a:pt x="140" y="9"/>
                    <a:pt x="140" y="10"/>
                  </a:cubicBezTo>
                  <a:cubicBezTo>
                    <a:pt x="142" y="13"/>
                    <a:pt x="142" y="13"/>
                    <a:pt x="142" y="13"/>
                  </a:cubicBezTo>
                  <a:cubicBezTo>
                    <a:pt x="141" y="9"/>
                    <a:pt x="141" y="9"/>
                    <a:pt x="141" y="9"/>
                  </a:cubicBezTo>
                  <a:cubicBezTo>
                    <a:pt x="142" y="12"/>
                    <a:pt x="142" y="12"/>
                    <a:pt x="142" y="12"/>
                  </a:cubicBezTo>
                  <a:cubicBezTo>
                    <a:pt x="141" y="9"/>
                    <a:pt x="141" y="9"/>
                    <a:pt x="141" y="9"/>
                  </a:cubicBezTo>
                  <a:cubicBezTo>
                    <a:pt x="141" y="9"/>
                    <a:pt x="141" y="9"/>
                    <a:pt x="141" y="9"/>
                  </a:cubicBezTo>
                  <a:cubicBezTo>
                    <a:pt x="142" y="12"/>
                    <a:pt x="142" y="12"/>
                    <a:pt x="142" y="12"/>
                  </a:cubicBezTo>
                  <a:cubicBezTo>
                    <a:pt x="141" y="9"/>
                    <a:pt x="141" y="9"/>
                    <a:pt x="141" y="9"/>
                  </a:cubicBezTo>
                  <a:cubicBezTo>
                    <a:pt x="141" y="10"/>
                    <a:pt x="141" y="10"/>
                    <a:pt x="141" y="10"/>
                  </a:cubicBezTo>
                  <a:cubicBezTo>
                    <a:pt x="141" y="9"/>
                    <a:pt x="141" y="9"/>
                    <a:pt x="141" y="9"/>
                  </a:cubicBezTo>
                  <a:cubicBezTo>
                    <a:pt x="141" y="9"/>
                    <a:pt x="141" y="9"/>
                    <a:pt x="141" y="9"/>
                  </a:cubicBezTo>
                  <a:cubicBezTo>
                    <a:pt x="141" y="10"/>
                    <a:pt x="141" y="10"/>
                    <a:pt x="141" y="10"/>
                  </a:cubicBezTo>
                  <a:cubicBezTo>
                    <a:pt x="141" y="9"/>
                    <a:pt x="141" y="9"/>
                    <a:pt x="141" y="9"/>
                  </a:cubicBezTo>
                  <a:cubicBezTo>
                    <a:pt x="141" y="9"/>
                    <a:pt x="141" y="9"/>
                    <a:pt x="141" y="9"/>
                  </a:cubicBezTo>
                  <a:cubicBezTo>
                    <a:pt x="139" y="9"/>
                    <a:pt x="133" y="9"/>
                    <a:pt x="128" y="9"/>
                  </a:cubicBezTo>
                  <a:cubicBezTo>
                    <a:pt x="126" y="8"/>
                    <a:pt x="123" y="8"/>
                    <a:pt x="121" y="8"/>
                  </a:cubicBezTo>
                  <a:cubicBezTo>
                    <a:pt x="120" y="8"/>
                    <a:pt x="119" y="8"/>
                    <a:pt x="119" y="8"/>
                  </a:cubicBezTo>
                  <a:cubicBezTo>
                    <a:pt x="118" y="8"/>
                    <a:pt x="118" y="8"/>
                    <a:pt x="117" y="8"/>
                  </a:cubicBezTo>
                  <a:cubicBezTo>
                    <a:pt x="117" y="8"/>
                    <a:pt x="117" y="8"/>
                    <a:pt x="117" y="8"/>
                  </a:cubicBezTo>
                  <a:cubicBezTo>
                    <a:pt x="116" y="8"/>
                    <a:pt x="116" y="8"/>
                    <a:pt x="116" y="8"/>
                  </a:cubicBezTo>
                  <a:cubicBezTo>
                    <a:pt x="116" y="8"/>
                    <a:pt x="116" y="8"/>
                    <a:pt x="116" y="8"/>
                  </a:cubicBezTo>
                  <a:cubicBezTo>
                    <a:pt x="115" y="8"/>
                    <a:pt x="115" y="9"/>
                    <a:pt x="115" y="9"/>
                  </a:cubicBezTo>
                  <a:cubicBezTo>
                    <a:pt x="115" y="9"/>
                    <a:pt x="114" y="9"/>
                    <a:pt x="113" y="10"/>
                  </a:cubicBezTo>
                  <a:cubicBezTo>
                    <a:pt x="112" y="12"/>
                    <a:pt x="113" y="15"/>
                    <a:pt x="115" y="16"/>
                  </a:cubicBezTo>
                  <a:cubicBezTo>
                    <a:pt x="121" y="20"/>
                    <a:pt x="121" y="20"/>
                    <a:pt x="121" y="20"/>
                  </a:cubicBezTo>
                  <a:cubicBezTo>
                    <a:pt x="123" y="16"/>
                    <a:pt x="123" y="16"/>
                    <a:pt x="123" y="16"/>
                  </a:cubicBezTo>
                  <a:cubicBezTo>
                    <a:pt x="121" y="12"/>
                    <a:pt x="121" y="12"/>
                    <a:pt x="121" y="12"/>
                  </a:cubicBezTo>
                  <a:cubicBezTo>
                    <a:pt x="105" y="18"/>
                    <a:pt x="105" y="18"/>
                    <a:pt x="105" y="18"/>
                  </a:cubicBezTo>
                  <a:cubicBezTo>
                    <a:pt x="103" y="19"/>
                    <a:pt x="102" y="20"/>
                    <a:pt x="102" y="22"/>
                  </a:cubicBezTo>
                  <a:cubicBezTo>
                    <a:pt x="102" y="23"/>
                    <a:pt x="102" y="25"/>
                    <a:pt x="104" y="26"/>
                  </a:cubicBezTo>
                  <a:cubicBezTo>
                    <a:pt x="104" y="26"/>
                    <a:pt x="104" y="26"/>
                    <a:pt x="104" y="26"/>
                  </a:cubicBezTo>
                  <a:cubicBezTo>
                    <a:pt x="106" y="22"/>
                    <a:pt x="106" y="22"/>
                    <a:pt x="106" y="22"/>
                  </a:cubicBezTo>
                  <a:cubicBezTo>
                    <a:pt x="105" y="18"/>
                    <a:pt x="105" y="18"/>
                    <a:pt x="105" y="18"/>
                  </a:cubicBezTo>
                  <a:cubicBezTo>
                    <a:pt x="91" y="25"/>
                    <a:pt x="91" y="25"/>
                    <a:pt x="91" y="25"/>
                  </a:cubicBezTo>
                  <a:cubicBezTo>
                    <a:pt x="89" y="25"/>
                    <a:pt x="88" y="27"/>
                    <a:pt x="88" y="28"/>
                  </a:cubicBezTo>
                  <a:cubicBezTo>
                    <a:pt x="88" y="30"/>
                    <a:pt x="89" y="31"/>
                    <a:pt x="90" y="32"/>
                  </a:cubicBezTo>
                  <a:cubicBezTo>
                    <a:pt x="94" y="35"/>
                    <a:pt x="94" y="35"/>
                    <a:pt x="94" y="35"/>
                  </a:cubicBezTo>
                  <a:cubicBezTo>
                    <a:pt x="96" y="31"/>
                    <a:pt x="96" y="31"/>
                    <a:pt x="96" y="31"/>
                  </a:cubicBezTo>
                  <a:cubicBezTo>
                    <a:pt x="92" y="29"/>
                    <a:pt x="92" y="29"/>
                    <a:pt x="92" y="29"/>
                  </a:cubicBezTo>
                  <a:cubicBezTo>
                    <a:pt x="96" y="31"/>
                    <a:pt x="96" y="31"/>
                    <a:pt x="96" y="31"/>
                  </a:cubicBezTo>
                  <a:cubicBezTo>
                    <a:pt x="94" y="27"/>
                    <a:pt x="94" y="27"/>
                    <a:pt x="94" y="27"/>
                  </a:cubicBezTo>
                  <a:cubicBezTo>
                    <a:pt x="93" y="28"/>
                    <a:pt x="93" y="28"/>
                    <a:pt x="92" y="29"/>
                  </a:cubicBezTo>
                  <a:cubicBezTo>
                    <a:pt x="96" y="31"/>
                    <a:pt x="96" y="31"/>
                    <a:pt x="96" y="31"/>
                  </a:cubicBezTo>
                  <a:cubicBezTo>
                    <a:pt x="94" y="27"/>
                    <a:pt x="94" y="27"/>
                    <a:pt x="94" y="27"/>
                  </a:cubicBezTo>
                  <a:cubicBezTo>
                    <a:pt x="96" y="30"/>
                    <a:pt x="96" y="30"/>
                    <a:pt x="96" y="30"/>
                  </a:cubicBezTo>
                  <a:cubicBezTo>
                    <a:pt x="94" y="27"/>
                    <a:pt x="94" y="27"/>
                    <a:pt x="94" y="27"/>
                  </a:cubicBezTo>
                  <a:cubicBezTo>
                    <a:pt x="94" y="27"/>
                    <a:pt x="94" y="27"/>
                    <a:pt x="94" y="27"/>
                  </a:cubicBezTo>
                  <a:cubicBezTo>
                    <a:pt x="96" y="30"/>
                    <a:pt x="96" y="30"/>
                    <a:pt x="96" y="30"/>
                  </a:cubicBezTo>
                  <a:cubicBezTo>
                    <a:pt x="94" y="27"/>
                    <a:pt x="94" y="27"/>
                    <a:pt x="94" y="27"/>
                  </a:cubicBezTo>
                  <a:cubicBezTo>
                    <a:pt x="95" y="28"/>
                    <a:pt x="95" y="28"/>
                    <a:pt x="95" y="28"/>
                  </a:cubicBezTo>
                  <a:cubicBezTo>
                    <a:pt x="95" y="27"/>
                    <a:pt x="95" y="27"/>
                    <a:pt x="95" y="27"/>
                  </a:cubicBezTo>
                  <a:cubicBezTo>
                    <a:pt x="94" y="27"/>
                    <a:pt x="94" y="27"/>
                    <a:pt x="94" y="27"/>
                  </a:cubicBezTo>
                  <a:cubicBezTo>
                    <a:pt x="95" y="28"/>
                    <a:pt x="95" y="28"/>
                    <a:pt x="95" y="28"/>
                  </a:cubicBezTo>
                  <a:cubicBezTo>
                    <a:pt x="95" y="27"/>
                    <a:pt x="95" y="27"/>
                    <a:pt x="95" y="27"/>
                  </a:cubicBezTo>
                  <a:cubicBezTo>
                    <a:pt x="95" y="27"/>
                    <a:pt x="94" y="27"/>
                    <a:pt x="93" y="27"/>
                  </a:cubicBezTo>
                  <a:cubicBezTo>
                    <a:pt x="91" y="28"/>
                    <a:pt x="86" y="28"/>
                    <a:pt x="82" y="29"/>
                  </a:cubicBezTo>
                  <a:cubicBezTo>
                    <a:pt x="77" y="30"/>
                    <a:pt x="74" y="30"/>
                    <a:pt x="74" y="30"/>
                  </a:cubicBezTo>
                  <a:cubicBezTo>
                    <a:pt x="72" y="31"/>
                    <a:pt x="70" y="32"/>
                    <a:pt x="70" y="34"/>
                  </a:cubicBezTo>
                  <a:cubicBezTo>
                    <a:pt x="70" y="35"/>
                    <a:pt x="70" y="37"/>
                    <a:pt x="72" y="38"/>
                  </a:cubicBezTo>
                  <a:cubicBezTo>
                    <a:pt x="79" y="42"/>
                    <a:pt x="79" y="42"/>
                    <a:pt x="79" y="42"/>
                  </a:cubicBezTo>
                  <a:cubicBezTo>
                    <a:pt x="81" y="39"/>
                    <a:pt x="81" y="39"/>
                    <a:pt x="81" y="39"/>
                  </a:cubicBezTo>
                  <a:cubicBezTo>
                    <a:pt x="77" y="36"/>
                    <a:pt x="77" y="36"/>
                    <a:pt x="77" y="36"/>
                  </a:cubicBezTo>
                  <a:cubicBezTo>
                    <a:pt x="81" y="39"/>
                    <a:pt x="81" y="39"/>
                    <a:pt x="81" y="39"/>
                  </a:cubicBezTo>
                  <a:cubicBezTo>
                    <a:pt x="78" y="35"/>
                    <a:pt x="78" y="35"/>
                    <a:pt x="78" y="35"/>
                  </a:cubicBezTo>
                  <a:cubicBezTo>
                    <a:pt x="78" y="36"/>
                    <a:pt x="78" y="36"/>
                    <a:pt x="77" y="36"/>
                  </a:cubicBezTo>
                  <a:cubicBezTo>
                    <a:pt x="81" y="39"/>
                    <a:pt x="81" y="39"/>
                    <a:pt x="81" y="39"/>
                  </a:cubicBezTo>
                  <a:cubicBezTo>
                    <a:pt x="78" y="35"/>
                    <a:pt x="78" y="35"/>
                    <a:pt x="78" y="35"/>
                  </a:cubicBezTo>
                  <a:cubicBezTo>
                    <a:pt x="81" y="39"/>
                    <a:pt x="81" y="39"/>
                    <a:pt x="81" y="39"/>
                  </a:cubicBezTo>
                  <a:cubicBezTo>
                    <a:pt x="79" y="35"/>
                    <a:pt x="79" y="35"/>
                    <a:pt x="79" y="35"/>
                  </a:cubicBezTo>
                  <a:cubicBezTo>
                    <a:pt x="79" y="35"/>
                    <a:pt x="79" y="35"/>
                    <a:pt x="78" y="35"/>
                  </a:cubicBezTo>
                  <a:cubicBezTo>
                    <a:pt x="81" y="39"/>
                    <a:pt x="81" y="39"/>
                    <a:pt x="81" y="39"/>
                  </a:cubicBezTo>
                  <a:cubicBezTo>
                    <a:pt x="79" y="35"/>
                    <a:pt x="79" y="35"/>
                    <a:pt x="79" y="35"/>
                  </a:cubicBezTo>
                  <a:cubicBezTo>
                    <a:pt x="80" y="38"/>
                    <a:pt x="80" y="38"/>
                    <a:pt x="80" y="38"/>
                  </a:cubicBezTo>
                  <a:cubicBezTo>
                    <a:pt x="79" y="35"/>
                    <a:pt x="79" y="35"/>
                    <a:pt x="79" y="35"/>
                  </a:cubicBezTo>
                  <a:cubicBezTo>
                    <a:pt x="79" y="35"/>
                    <a:pt x="79" y="35"/>
                    <a:pt x="79" y="35"/>
                  </a:cubicBezTo>
                  <a:cubicBezTo>
                    <a:pt x="80" y="38"/>
                    <a:pt x="80" y="38"/>
                    <a:pt x="80" y="38"/>
                  </a:cubicBezTo>
                  <a:cubicBezTo>
                    <a:pt x="79" y="35"/>
                    <a:pt x="79" y="35"/>
                    <a:pt x="79" y="35"/>
                  </a:cubicBezTo>
                  <a:cubicBezTo>
                    <a:pt x="79" y="35"/>
                    <a:pt x="79" y="35"/>
                    <a:pt x="78" y="35"/>
                  </a:cubicBezTo>
                  <a:cubicBezTo>
                    <a:pt x="76" y="36"/>
                    <a:pt x="72" y="37"/>
                    <a:pt x="68" y="38"/>
                  </a:cubicBezTo>
                  <a:cubicBezTo>
                    <a:pt x="66" y="39"/>
                    <a:pt x="64" y="39"/>
                    <a:pt x="63" y="40"/>
                  </a:cubicBezTo>
                  <a:cubicBezTo>
                    <a:pt x="62" y="40"/>
                    <a:pt x="62" y="40"/>
                    <a:pt x="61" y="40"/>
                  </a:cubicBezTo>
                  <a:cubicBezTo>
                    <a:pt x="61" y="41"/>
                    <a:pt x="61" y="41"/>
                    <a:pt x="61" y="41"/>
                  </a:cubicBezTo>
                  <a:cubicBezTo>
                    <a:pt x="60" y="41"/>
                    <a:pt x="60" y="41"/>
                    <a:pt x="60" y="41"/>
                  </a:cubicBezTo>
                  <a:cubicBezTo>
                    <a:pt x="59" y="41"/>
                    <a:pt x="59" y="41"/>
                    <a:pt x="59" y="41"/>
                  </a:cubicBezTo>
                  <a:cubicBezTo>
                    <a:pt x="59" y="41"/>
                    <a:pt x="59" y="42"/>
                    <a:pt x="58" y="42"/>
                  </a:cubicBezTo>
                  <a:cubicBezTo>
                    <a:pt x="57" y="44"/>
                    <a:pt x="58" y="47"/>
                    <a:pt x="60" y="48"/>
                  </a:cubicBezTo>
                  <a:cubicBezTo>
                    <a:pt x="60" y="48"/>
                    <a:pt x="60" y="48"/>
                    <a:pt x="60" y="48"/>
                  </a:cubicBezTo>
                  <a:cubicBezTo>
                    <a:pt x="48" y="53"/>
                    <a:pt x="48" y="53"/>
                    <a:pt x="48" y="53"/>
                  </a:cubicBezTo>
                  <a:cubicBezTo>
                    <a:pt x="47" y="54"/>
                    <a:pt x="46" y="55"/>
                    <a:pt x="46" y="57"/>
                  </a:cubicBezTo>
                  <a:cubicBezTo>
                    <a:pt x="46" y="59"/>
                    <a:pt x="46" y="60"/>
                    <a:pt x="48" y="61"/>
                  </a:cubicBezTo>
                  <a:cubicBezTo>
                    <a:pt x="55" y="65"/>
                    <a:pt x="55" y="65"/>
                    <a:pt x="55" y="65"/>
                  </a:cubicBezTo>
                  <a:cubicBezTo>
                    <a:pt x="57" y="62"/>
                    <a:pt x="57" y="62"/>
                    <a:pt x="57" y="62"/>
                  </a:cubicBezTo>
                  <a:cubicBezTo>
                    <a:pt x="53" y="59"/>
                    <a:pt x="53" y="59"/>
                    <a:pt x="53" y="59"/>
                  </a:cubicBezTo>
                  <a:cubicBezTo>
                    <a:pt x="57" y="61"/>
                    <a:pt x="57" y="61"/>
                    <a:pt x="57" y="61"/>
                  </a:cubicBezTo>
                  <a:cubicBezTo>
                    <a:pt x="54" y="59"/>
                    <a:pt x="54" y="59"/>
                    <a:pt x="54" y="59"/>
                  </a:cubicBezTo>
                  <a:cubicBezTo>
                    <a:pt x="53" y="59"/>
                    <a:pt x="53" y="59"/>
                    <a:pt x="53" y="59"/>
                  </a:cubicBezTo>
                  <a:cubicBezTo>
                    <a:pt x="57" y="61"/>
                    <a:pt x="57" y="61"/>
                    <a:pt x="57" y="61"/>
                  </a:cubicBezTo>
                  <a:cubicBezTo>
                    <a:pt x="54" y="59"/>
                    <a:pt x="54" y="59"/>
                    <a:pt x="54" y="59"/>
                  </a:cubicBezTo>
                  <a:cubicBezTo>
                    <a:pt x="55" y="60"/>
                    <a:pt x="55" y="60"/>
                    <a:pt x="55" y="60"/>
                  </a:cubicBezTo>
                  <a:cubicBezTo>
                    <a:pt x="54" y="59"/>
                    <a:pt x="54" y="59"/>
                    <a:pt x="54" y="59"/>
                  </a:cubicBezTo>
                  <a:cubicBezTo>
                    <a:pt x="54" y="59"/>
                    <a:pt x="54" y="59"/>
                    <a:pt x="54" y="59"/>
                  </a:cubicBezTo>
                  <a:cubicBezTo>
                    <a:pt x="55" y="60"/>
                    <a:pt x="55" y="60"/>
                    <a:pt x="55" y="60"/>
                  </a:cubicBezTo>
                  <a:cubicBezTo>
                    <a:pt x="54" y="59"/>
                    <a:pt x="54" y="59"/>
                    <a:pt x="54" y="59"/>
                  </a:cubicBezTo>
                  <a:cubicBezTo>
                    <a:pt x="54" y="59"/>
                    <a:pt x="53" y="59"/>
                    <a:pt x="53" y="59"/>
                  </a:cubicBezTo>
                  <a:cubicBezTo>
                    <a:pt x="52" y="61"/>
                    <a:pt x="49" y="63"/>
                    <a:pt x="46" y="66"/>
                  </a:cubicBezTo>
                  <a:cubicBezTo>
                    <a:pt x="45" y="67"/>
                    <a:pt x="44" y="68"/>
                    <a:pt x="43" y="69"/>
                  </a:cubicBezTo>
                  <a:cubicBezTo>
                    <a:pt x="43" y="69"/>
                    <a:pt x="42" y="69"/>
                    <a:pt x="42" y="70"/>
                  </a:cubicBezTo>
                  <a:cubicBezTo>
                    <a:pt x="41" y="70"/>
                    <a:pt x="41" y="70"/>
                    <a:pt x="41" y="70"/>
                  </a:cubicBezTo>
                  <a:cubicBezTo>
                    <a:pt x="41" y="70"/>
                    <a:pt x="41" y="70"/>
                    <a:pt x="41" y="70"/>
                  </a:cubicBezTo>
                  <a:cubicBezTo>
                    <a:pt x="41" y="70"/>
                    <a:pt x="41" y="70"/>
                    <a:pt x="41" y="70"/>
                  </a:cubicBezTo>
                  <a:cubicBezTo>
                    <a:pt x="41" y="71"/>
                    <a:pt x="41" y="71"/>
                    <a:pt x="41" y="71"/>
                  </a:cubicBezTo>
                  <a:cubicBezTo>
                    <a:pt x="40" y="73"/>
                    <a:pt x="40" y="76"/>
                    <a:pt x="42" y="77"/>
                  </a:cubicBezTo>
                  <a:cubicBezTo>
                    <a:pt x="44" y="78"/>
                    <a:pt x="44" y="78"/>
                    <a:pt x="44" y="78"/>
                  </a:cubicBezTo>
                  <a:cubicBezTo>
                    <a:pt x="46" y="74"/>
                    <a:pt x="46" y="74"/>
                    <a:pt x="46" y="74"/>
                  </a:cubicBezTo>
                  <a:cubicBezTo>
                    <a:pt x="44" y="70"/>
                    <a:pt x="44" y="70"/>
                    <a:pt x="44" y="70"/>
                  </a:cubicBezTo>
                  <a:cubicBezTo>
                    <a:pt x="32" y="76"/>
                    <a:pt x="32" y="76"/>
                    <a:pt x="32" y="76"/>
                  </a:cubicBezTo>
                  <a:cubicBezTo>
                    <a:pt x="31" y="77"/>
                    <a:pt x="30" y="78"/>
                    <a:pt x="30" y="80"/>
                  </a:cubicBezTo>
                  <a:cubicBezTo>
                    <a:pt x="30" y="82"/>
                    <a:pt x="30" y="83"/>
                    <a:pt x="32" y="84"/>
                  </a:cubicBezTo>
                  <a:cubicBezTo>
                    <a:pt x="34" y="86"/>
                    <a:pt x="34" y="86"/>
                    <a:pt x="34" y="86"/>
                  </a:cubicBezTo>
                  <a:cubicBezTo>
                    <a:pt x="37" y="82"/>
                    <a:pt x="37" y="82"/>
                    <a:pt x="37" y="82"/>
                  </a:cubicBezTo>
                  <a:cubicBezTo>
                    <a:pt x="33" y="79"/>
                    <a:pt x="33" y="79"/>
                    <a:pt x="33" y="79"/>
                  </a:cubicBezTo>
                  <a:cubicBezTo>
                    <a:pt x="24" y="91"/>
                    <a:pt x="24" y="91"/>
                    <a:pt x="24" y="91"/>
                  </a:cubicBezTo>
                  <a:cubicBezTo>
                    <a:pt x="24" y="92"/>
                    <a:pt x="23" y="93"/>
                    <a:pt x="24" y="95"/>
                  </a:cubicBezTo>
                  <a:cubicBezTo>
                    <a:pt x="24" y="96"/>
                    <a:pt x="25" y="97"/>
                    <a:pt x="26" y="97"/>
                  </a:cubicBezTo>
                  <a:cubicBezTo>
                    <a:pt x="26" y="98"/>
                    <a:pt x="26" y="98"/>
                    <a:pt x="26" y="98"/>
                  </a:cubicBezTo>
                  <a:cubicBezTo>
                    <a:pt x="21" y="103"/>
                    <a:pt x="21" y="103"/>
                    <a:pt x="21" y="103"/>
                  </a:cubicBezTo>
                  <a:cubicBezTo>
                    <a:pt x="20" y="104"/>
                    <a:pt x="19" y="105"/>
                    <a:pt x="19" y="107"/>
                  </a:cubicBezTo>
                  <a:cubicBezTo>
                    <a:pt x="19" y="108"/>
                    <a:pt x="20" y="109"/>
                    <a:pt x="21" y="110"/>
                  </a:cubicBezTo>
                  <a:cubicBezTo>
                    <a:pt x="23" y="111"/>
                    <a:pt x="23" y="111"/>
                    <a:pt x="23" y="111"/>
                  </a:cubicBezTo>
                  <a:cubicBezTo>
                    <a:pt x="25" y="107"/>
                    <a:pt x="25" y="107"/>
                    <a:pt x="25" y="107"/>
                  </a:cubicBezTo>
                  <a:cubicBezTo>
                    <a:pt x="21" y="105"/>
                    <a:pt x="21" y="105"/>
                    <a:pt x="21" y="105"/>
                  </a:cubicBezTo>
                  <a:cubicBezTo>
                    <a:pt x="21" y="105"/>
                    <a:pt x="21" y="105"/>
                    <a:pt x="21" y="105"/>
                  </a:cubicBezTo>
                  <a:cubicBezTo>
                    <a:pt x="21" y="105"/>
                    <a:pt x="21" y="106"/>
                    <a:pt x="21" y="106"/>
                  </a:cubicBezTo>
                  <a:cubicBezTo>
                    <a:pt x="20" y="108"/>
                    <a:pt x="18" y="112"/>
                    <a:pt x="17" y="115"/>
                  </a:cubicBezTo>
                  <a:cubicBezTo>
                    <a:pt x="16" y="116"/>
                    <a:pt x="15" y="118"/>
                    <a:pt x="15" y="119"/>
                  </a:cubicBezTo>
                  <a:cubicBezTo>
                    <a:pt x="14" y="119"/>
                    <a:pt x="14" y="120"/>
                    <a:pt x="14" y="120"/>
                  </a:cubicBezTo>
                  <a:cubicBezTo>
                    <a:pt x="14" y="120"/>
                    <a:pt x="14" y="120"/>
                    <a:pt x="14" y="120"/>
                  </a:cubicBezTo>
                  <a:cubicBezTo>
                    <a:pt x="14" y="120"/>
                    <a:pt x="14" y="120"/>
                    <a:pt x="14" y="120"/>
                  </a:cubicBezTo>
                  <a:cubicBezTo>
                    <a:pt x="16" y="121"/>
                    <a:pt x="16" y="121"/>
                    <a:pt x="16" y="121"/>
                  </a:cubicBezTo>
                  <a:cubicBezTo>
                    <a:pt x="14" y="120"/>
                    <a:pt x="14" y="120"/>
                    <a:pt x="14" y="120"/>
                  </a:cubicBezTo>
                  <a:cubicBezTo>
                    <a:pt x="14" y="120"/>
                    <a:pt x="14" y="120"/>
                    <a:pt x="14" y="120"/>
                  </a:cubicBezTo>
                  <a:cubicBezTo>
                    <a:pt x="16" y="121"/>
                    <a:pt x="16" y="121"/>
                    <a:pt x="16" y="121"/>
                  </a:cubicBezTo>
                  <a:cubicBezTo>
                    <a:pt x="14" y="120"/>
                    <a:pt x="14" y="120"/>
                    <a:pt x="14" y="120"/>
                  </a:cubicBezTo>
                  <a:cubicBezTo>
                    <a:pt x="18" y="122"/>
                    <a:pt x="18" y="122"/>
                    <a:pt x="18" y="122"/>
                  </a:cubicBezTo>
                  <a:cubicBezTo>
                    <a:pt x="14" y="120"/>
                    <a:pt x="14" y="120"/>
                    <a:pt x="14" y="120"/>
                  </a:cubicBezTo>
                  <a:cubicBezTo>
                    <a:pt x="14" y="120"/>
                    <a:pt x="14" y="120"/>
                    <a:pt x="14" y="120"/>
                  </a:cubicBezTo>
                  <a:cubicBezTo>
                    <a:pt x="18" y="122"/>
                    <a:pt x="18" y="122"/>
                    <a:pt x="18" y="122"/>
                  </a:cubicBezTo>
                  <a:cubicBezTo>
                    <a:pt x="14" y="120"/>
                    <a:pt x="14" y="120"/>
                    <a:pt x="14" y="120"/>
                  </a:cubicBezTo>
                  <a:cubicBezTo>
                    <a:pt x="13" y="121"/>
                    <a:pt x="13" y="122"/>
                    <a:pt x="14" y="123"/>
                  </a:cubicBezTo>
                  <a:cubicBezTo>
                    <a:pt x="14" y="124"/>
                    <a:pt x="14" y="125"/>
                    <a:pt x="15" y="126"/>
                  </a:cubicBezTo>
                  <a:cubicBezTo>
                    <a:pt x="17" y="127"/>
                    <a:pt x="17" y="127"/>
                    <a:pt x="17" y="127"/>
                  </a:cubicBezTo>
                  <a:cubicBezTo>
                    <a:pt x="19" y="123"/>
                    <a:pt x="19" y="123"/>
                    <a:pt x="19" y="123"/>
                  </a:cubicBezTo>
                  <a:cubicBezTo>
                    <a:pt x="15" y="123"/>
                    <a:pt x="15" y="123"/>
                    <a:pt x="15" y="123"/>
                  </a:cubicBezTo>
                  <a:cubicBezTo>
                    <a:pt x="15" y="123"/>
                    <a:pt x="14" y="127"/>
                    <a:pt x="13" y="132"/>
                  </a:cubicBezTo>
                  <a:cubicBezTo>
                    <a:pt x="13" y="134"/>
                    <a:pt x="12" y="136"/>
                    <a:pt x="12" y="138"/>
                  </a:cubicBezTo>
                  <a:cubicBezTo>
                    <a:pt x="12" y="139"/>
                    <a:pt x="12" y="139"/>
                    <a:pt x="12" y="140"/>
                  </a:cubicBezTo>
                  <a:cubicBezTo>
                    <a:pt x="11" y="140"/>
                    <a:pt x="11" y="140"/>
                    <a:pt x="11" y="140"/>
                  </a:cubicBezTo>
                  <a:cubicBezTo>
                    <a:pt x="12" y="140"/>
                    <a:pt x="12" y="140"/>
                    <a:pt x="12" y="140"/>
                  </a:cubicBezTo>
                  <a:cubicBezTo>
                    <a:pt x="11" y="140"/>
                    <a:pt x="11" y="140"/>
                    <a:pt x="11" y="140"/>
                  </a:cubicBezTo>
                  <a:cubicBezTo>
                    <a:pt x="11" y="140"/>
                    <a:pt x="11" y="140"/>
                    <a:pt x="11" y="140"/>
                  </a:cubicBezTo>
                  <a:cubicBezTo>
                    <a:pt x="12" y="140"/>
                    <a:pt x="12" y="140"/>
                    <a:pt x="12" y="140"/>
                  </a:cubicBezTo>
                  <a:cubicBezTo>
                    <a:pt x="11" y="140"/>
                    <a:pt x="11" y="140"/>
                    <a:pt x="11" y="140"/>
                  </a:cubicBezTo>
                  <a:cubicBezTo>
                    <a:pt x="15" y="141"/>
                    <a:pt x="15" y="141"/>
                    <a:pt x="15" y="141"/>
                  </a:cubicBezTo>
                  <a:cubicBezTo>
                    <a:pt x="12" y="140"/>
                    <a:pt x="12" y="140"/>
                    <a:pt x="12" y="140"/>
                  </a:cubicBezTo>
                  <a:cubicBezTo>
                    <a:pt x="11" y="140"/>
                    <a:pt x="11" y="140"/>
                    <a:pt x="11" y="140"/>
                  </a:cubicBezTo>
                  <a:cubicBezTo>
                    <a:pt x="15" y="141"/>
                    <a:pt x="15" y="141"/>
                    <a:pt x="15" y="141"/>
                  </a:cubicBezTo>
                  <a:cubicBezTo>
                    <a:pt x="12" y="140"/>
                    <a:pt x="12" y="140"/>
                    <a:pt x="12" y="140"/>
                  </a:cubicBezTo>
                  <a:cubicBezTo>
                    <a:pt x="15" y="142"/>
                    <a:pt x="15" y="142"/>
                    <a:pt x="15" y="142"/>
                  </a:cubicBezTo>
                  <a:cubicBezTo>
                    <a:pt x="12" y="139"/>
                    <a:pt x="12" y="139"/>
                    <a:pt x="12" y="139"/>
                  </a:cubicBezTo>
                  <a:cubicBezTo>
                    <a:pt x="12" y="140"/>
                    <a:pt x="12" y="140"/>
                    <a:pt x="12" y="140"/>
                  </a:cubicBezTo>
                  <a:cubicBezTo>
                    <a:pt x="15" y="142"/>
                    <a:pt x="15" y="142"/>
                    <a:pt x="15" y="142"/>
                  </a:cubicBezTo>
                  <a:cubicBezTo>
                    <a:pt x="12" y="139"/>
                    <a:pt x="12" y="139"/>
                    <a:pt x="12" y="139"/>
                  </a:cubicBezTo>
                  <a:cubicBezTo>
                    <a:pt x="11" y="140"/>
                    <a:pt x="11" y="142"/>
                    <a:pt x="11" y="143"/>
                  </a:cubicBezTo>
                  <a:cubicBezTo>
                    <a:pt x="12" y="144"/>
                    <a:pt x="12" y="145"/>
                    <a:pt x="13" y="145"/>
                  </a:cubicBezTo>
                  <a:cubicBezTo>
                    <a:pt x="15" y="146"/>
                    <a:pt x="15" y="146"/>
                    <a:pt x="15" y="146"/>
                  </a:cubicBezTo>
                  <a:cubicBezTo>
                    <a:pt x="17" y="142"/>
                    <a:pt x="17" y="142"/>
                    <a:pt x="17" y="142"/>
                  </a:cubicBezTo>
                  <a:cubicBezTo>
                    <a:pt x="14" y="139"/>
                    <a:pt x="14" y="139"/>
                    <a:pt x="14" y="139"/>
                  </a:cubicBezTo>
                  <a:cubicBezTo>
                    <a:pt x="5" y="149"/>
                    <a:pt x="5" y="149"/>
                    <a:pt x="5" y="149"/>
                  </a:cubicBezTo>
                  <a:cubicBezTo>
                    <a:pt x="4" y="150"/>
                    <a:pt x="3" y="151"/>
                    <a:pt x="4" y="152"/>
                  </a:cubicBezTo>
                  <a:cubicBezTo>
                    <a:pt x="4" y="154"/>
                    <a:pt x="4" y="155"/>
                    <a:pt x="6" y="155"/>
                  </a:cubicBezTo>
                  <a:cubicBezTo>
                    <a:pt x="8" y="157"/>
                    <a:pt x="8" y="157"/>
                    <a:pt x="8" y="157"/>
                  </a:cubicBezTo>
                  <a:cubicBezTo>
                    <a:pt x="4" y="166"/>
                    <a:pt x="4" y="166"/>
                    <a:pt x="4" y="166"/>
                  </a:cubicBezTo>
                  <a:cubicBezTo>
                    <a:pt x="4" y="168"/>
                    <a:pt x="4" y="170"/>
                    <a:pt x="6" y="171"/>
                  </a:cubicBezTo>
                  <a:cubicBezTo>
                    <a:pt x="9" y="172"/>
                    <a:pt x="9" y="172"/>
                    <a:pt x="9" y="172"/>
                  </a:cubicBezTo>
                  <a:cubicBezTo>
                    <a:pt x="11" y="169"/>
                    <a:pt x="11" y="169"/>
                    <a:pt x="11" y="169"/>
                  </a:cubicBezTo>
                  <a:cubicBezTo>
                    <a:pt x="7" y="168"/>
                    <a:pt x="7" y="168"/>
                    <a:pt x="7" y="168"/>
                  </a:cubicBezTo>
                  <a:cubicBezTo>
                    <a:pt x="7" y="168"/>
                    <a:pt x="6" y="173"/>
                    <a:pt x="6" y="178"/>
                  </a:cubicBezTo>
                  <a:cubicBezTo>
                    <a:pt x="5" y="181"/>
                    <a:pt x="5" y="183"/>
                    <a:pt x="5" y="185"/>
                  </a:cubicBezTo>
                  <a:cubicBezTo>
                    <a:pt x="5" y="186"/>
                    <a:pt x="5" y="187"/>
                    <a:pt x="5" y="188"/>
                  </a:cubicBezTo>
                  <a:cubicBezTo>
                    <a:pt x="5" y="188"/>
                    <a:pt x="5" y="188"/>
                    <a:pt x="5" y="188"/>
                  </a:cubicBezTo>
                  <a:cubicBezTo>
                    <a:pt x="5" y="188"/>
                    <a:pt x="5" y="188"/>
                    <a:pt x="5" y="188"/>
                  </a:cubicBezTo>
                  <a:cubicBezTo>
                    <a:pt x="7" y="189"/>
                    <a:pt x="7" y="189"/>
                    <a:pt x="7" y="189"/>
                  </a:cubicBezTo>
                  <a:cubicBezTo>
                    <a:pt x="5" y="188"/>
                    <a:pt x="5" y="188"/>
                    <a:pt x="5" y="188"/>
                  </a:cubicBezTo>
                  <a:cubicBezTo>
                    <a:pt x="5" y="188"/>
                    <a:pt x="5" y="188"/>
                    <a:pt x="5" y="188"/>
                  </a:cubicBezTo>
                  <a:cubicBezTo>
                    <a:pt x="7" y="189"/>
                    <a:pt x="7" y="189"/>
                    <a:pt x="7" y="189"/>
                  </a:cubicBezTo>
                  <a:cubicBezTo>
                    <a:pt x="5" y="188"/>
                    <a:pt x="5" y="188"/>
                    <a:pt x="5" y="188"/>
                  </a:cubicBezTo>
                  <a:cubicBezTo>
                    <a:pt x="8" y="189"/>
                    <a:pt x="8" y="189"/>
                    <a:pt x="8" y="189"/>
                  </a:cubicBezTo>
                  <a:cubicBezTo>
                    <a:pt x="5" y="188"/>
                    <a:pt x="5" y="188"/>
                    <a:pt x="5" y="188"/>
                  </a:cubicBezTo>
                  <a:cubicBezTo>
                    <a:pt x="5" y="188"/>
                    <a:pt x="5" y="188"/>
                    <a:pt x="5" y="188"/>
                  </a:cubicBezTo>
                  <a:cubicBezTo>
                    <a:pt x="8" y="189"/>
                    <a:pt x="8" y="189"/>
                    <a:pt x="8" y="189"/>
                  </a:cubicBezTo>
                  <a:cubicBezTo>
                    <a:pt x="5" y="188"/>
                    <a:pt x="5" y="188"/>
                    <a:pt x="5" y="188"/>
                  </a:cubicBezTo>
                  <a:cubicBezTo>
                    <a:pt x="9" y="189"/>
                    <a:pt x="9" y="189"/>
                    <a:pt x="9" y="189"/>
                  </a:cubicBezTo>
                  <a:cubicBezTo>
                    <a:pt x="5" y="187"/>
                    <a:pt x="5" y="187"/>
                    <a:pt x="5" y="187"/>
                  </a:cubicBezTo>
                  <a:cubicBezTo>
                    <a:pt x="5" y="187"/>
                    <a:pt x="5" y="188"/>
                    <a:pt x="5" y="188"/>
                  </a:cubicBezTo>
                  <a:cubicBezTo>
                    <a:pt x="9" y="189"/>
                    <a:pt x="9" y="189"/>
                    <a:pt x="9" y="189"/>
                  </a:cubicBezTo>
                  <a:cubicBezTo>
                    <a:pt x="5" y="187"/>
                    <a:pt x="5" y="187"/>
                    <a:pt x="5" y="187"/>
                  </a:cubicBezTo>
                  <a:cubicBezTo>
                    <a:pt x="4" y="188"/>
                    <a:pt x="4" y="189"/>
                    <a:pt x="5" y="190"/>
                  </a:cubicBezTo>
                  <a:cubicBezTo>
                    <a:pt x="5" y="191"/>
                    <a:pt x="5" y="192"/>
                    <a:pt x="6" y="193"/>
                  </a:cubicBezTo>
                  <a:cubicBezTo>
                    <a:pt x="8" y="194"/>
                    <a:pt x="8" y="194"/>
                    <a:pt x="8" y="194"/>
                  </a:cubicBezTo>
                  <a:cubicBezTo>
                    <a:pt x="11" y="191"/>
                    <a:pt x="11" y="191"/>
                    <a:pt x="11" y="191"/>
                  </a:cubicBezTo>
                  <a:cubicBezTo>
                    <a:pt x="7" y="189"/>
                    <a:pt x="7" y="189"/>
                    <a:pt x="7" y="189"/>
                  </a:cubicBezTo>
                  <a:cubicBezTo>
                    <a:pt x="1" y="202"/>
                    <a:pt x="1" y="202"/>
                    <a:pt x="1" y="202"/>
                  </a:cubicBezTo>
                  <a:cubicBezTo>
                    <a:pt x="0" y="204"/>
                    <a:pt x="1" y="206"/>
                    <a:pt x="3" y="207"/>
                  </a:cubicBezTo>
                  <a:cubicBezTo>
                    <a:pt x="3" y="207"/>
                    <a:pt x="3" y="207"/>
                    <a:pt x="3" y="207"/>
                  </a:cubicBezTo>
                  <a:cubicBezTo>
                    <a:pt x="1" y="219"/>
                    <a:pt x="1" y="219"/>
                    <a:pt x="1" y="219"/>
                  </a:cubicBezTo>
                  <a:cubicBezTo>
                    <a:pt x="1" y="221"/>
                    <a:pt x="2" y="223"/>
                    <a:pt x="3" y="224"/>
                  </a:cubicBezTo>
                  <a:cubicBezTo>
                    <a:pt x="5" y="225"/>
                    <a:pt x="5" y="225"/>
                    <a:pt x="5" y="225"/>
                  </a:cubicBezTo>
                  <a:cubicBezTo>
                    <a:pt x="7" y="221"/>
                    <a:pt x="7" y="221"/>
                    <a:pt x="7" y="221"/>
                  </a:cubicBezTo>
                  <a:cubicBezTo>
                    <a:pt x="3" y="221"/>
                    <a:pt x="3" y="221"/>
                    <a:pt x="3" y="221"/>
                  </a:cubicBezTo>
                  <a:cubicBezTo>
                    <a:pt x="1" y="239"/>
                    <a:pt x="1" y="239"/>
                    <a:pt x="1" y="239"/>
                  </a:cubicBezTo>
                  <a:cubicBezTo>
                    <a:pt x="1" y="240"/>
                    <a:pt x="2" y="242"/>
                    <a:pt x="3" y="243"/>
                  </a:cubicBezTo>
                  <a:cubicBezTo>
                    <a:pt x="8" y="246"/>
                    <a:pt x="8" y="246"/>
                    <a:pt x="8" y="246"/>
                  </a:cubicBezTo>
                  <a:cubicBezTo>
                    <a:pt x="10" y="242"/>
                    <a:pt x="10" y="242"/>
                    <a:pt x="10" y="242"/>
                  </a:cubicBezTo>
                  <a:cubicBezTo>
                    <a:pt x="6" y="242"/>
                    <a:pt x="6" y="242"/>
                    <a:pt x="6" y="242"/>
                  </a:cubicBezTo>
                  <a:cubicBezTo>
                    <a:pt x="6" y="242"/>
                    <a:pt x="6" y="246"/>
                    <a:pt x="5" y="251"/>
                  </a:cubicBezTo>
                  <a:cubicBezTo>
                    <a:pt x="5" y="253"/>
                    <a:pt x="5" y="256"/>
                    <a:pt x="5" y="257"/>
                  </a:cubicBezTo>
                  <a:cubicBezTo>
                    <a:pt x="5" y="258"/>
                    <a:pt x="5" y="259"/>
                    <a:pt x="4" y="260"/>
                  </a:cubicBezTo>
                  <a:cubicBezTo>
                    <a:pt x="4" y="260"/>
                    <a:pt x="4" y="260"/>
                    <a:pt x="4" y="260"/>
                  </a:cubicBezTo>
                  <a:cubicBezTo>
                    <a:pt x="4" y="260"/>
                    <a:pt x="4" y="260"/>
                    <a:pt x="4" y="260"/>
                  </a:cubicBezTo>
                  <a:cubicBezTo>
                    <a:pt x="7" y="261"/>
                    <a:pt x="7" y="261"/>
                    <a:pt x="7" y="261"/>
                  </a:cubicBezTo>
                  <a:cubicBezTo>
                    <a:pt x="4" y="260"/>
                    <a:pt x="4" y="260"/>
                    <a:pt x="4" y="260"/>
                  </a:cubicBezTo>
                  <a:cubicBezTo>
                    <a:pt x="4" y="260"/>
                    <a:pt x="4" y="260"/>
                    <a:pt x="4" y="260"/>
                  </a:cubicBezTo>
                  <a:cubicBezTo>
                    <a:pt x="7" y="261"/>
                    <a:pt x="7" y="261"/>
                    <a:pt x="7" y="261"/>
                  </a:cubicBezTo>
                  <a:cubicBezTo>
                    <a:pt x="4" y="260"/>
                    <a:pt x="4" y="260"/>
                    <a:pt x="4" y="260"/>
                  </a:cubicBezTo>
                  <a:cubicBezTo>
                    <a:pt x="8" y="261"/>
                    <a:pt x="8" y="261"/>
                    <a:pt x="8" y="261"/>
                  </a:cubicBezTo>
                  <a:cubicBezTo>
                    <a:pt x="5" y="260"/>
                    <a:pt x="5" y="260"/>
                    <a:pt x="5" y="260"/>
                  </a:cubicBezTo>
                  <a:cubicBezTo>
                    <a:pt x="4" y="260"/>
                    <a:pt x="4" y="260"/>
                    <a:pt x="4" y="260"/>
                  </a:cubicBezTo>
                  <a:cubicBezTo>
                    <a:pt x="8" y="261"/>
                    <a:pt x="8" y="261"/>
                    <a:pt x="8" y="261"/>
                  </a:cubicBezTo>
                  <a:cubicBezTo>
                    <a:pt x="5" y="260"/>
                    <a:pt x="5" y="260"/>
                    <a:pt x="5" y="260"/>
                  </a:cubicBezTo>
                  <a:cubicBezTo>
                    <a:pt x="9" y="261"/>
                    <a:pt x="9" y="261"/>
                    <a:pt x="9" y="261"/>
                  </a:cubicBezTo>
                  <a:cubicBezTo>
                    <a:pt x="5" y="259"/>
                    <a:pt x="5" y="259"/>
                    <a:pt x="5" y="259"/>
                  </a:cubicBezTo>
                  <a:cubicBezTo>
                    <a:pt x="5" y="259"/>
                    <a:pt x="5" y="259"/>
                    <a:pt x="5" y="260"/>
                  </a:cubicBezTo>
                  <a:cubicBezTo>
                    <a:pt x="9" y="261"/>
                    <a:pt x="9" y="261"/>
                    <a:pt x="9" y="261"/>
                  </a:cubicBezTo>
                  <a:cubicBezTo>
                    <a:pt x="5" y="259"/>
                    <a:pt x="5" y="259"/>
                    <a:pt x="5" y="259"/>
                  </a:cubicBezTo>
                  <a:cubicBezTo>
                    <a:pt x="4" y="261"/>
                    <a:pt x="4" y="263"/>
                    <a:pt x="6" y="265"/>
                  </a:cubicBezTo>
                  <a:cubicBezTo>
                    <a:pt x="7" y="265"/>
                    <a:pt x="7" y="265"/>
                    <a:pt x="7" y="265"/>
                  </a:cubicBezTo>
                  <a:cubicBezTo>
                    <a:pt x="9" y="285"/>
                    <a:pt x="9" y="285"/>
                    <a:pt x="9" y="285"/>
                  </a:cubicBezTo>
                  <a:cubicBezTo>
                    <a:pt x="9" y="286"/>
                    <a:pt x="10" y="287"/>
                    <a:pt x="11" y="288"/>
                  </a:cubicBezTo>
                  <a:cubicBezTo>
                    <a:pt x="13" y="289"/>
                    <a:pt x="13" y="289"/>
                    <a:pt x="13" y="289"/>
                  </a:cubicBezTo>
                  <a:cubicBezTo>
                    <a:pt x="16" y="310"/>
                    <a:pt x="16" y="310"/>
                    <a:pt x="16" y="310"/>
                  </a:cubicBezTo>
                  <a:cubicBezTo>
                    <a:pt x="16" y="311"/>
                    <a:pt x="17" y="312"/>
                    <a:pt x="18" y="313"/>
                  </a:cubicBezTo>
                  <a:cubicBezTo>
                    <a:pt x="28" y="319"/>
                    <a:pt x="28" y="319"/>
                    <a:pt x="28" y="319"/>
                  </a:cubicBezTo>
                  <a:cubicBezTo>
                    <a:pt x="30" y="315"/>
                    <a:pt x="30" y="315"/>
                    <a:pt x="30" y="315"/>
                  </a:cubicBezTo>
                  <a:cubicBezTo>
                    <a:pt x="26" y="317"/>
                    <a:pt x="26" y="317"/>
                    <a:pt x="26" y="317"/>
                  </a:cubicBezTo>
                  <a:cubicBezTo>
                    <a:pt x="26" y="317"/>
                    <a:pt x="29" y="323"/>
                    <a:pt x="31" y="329"/>
                  </a:cubicBezTo>
                  <a:cubicBezTo>
                    <a:pt x="32" y="332"/>
                    <a:pt x="34" y="335"/>
                    <a:pt x="35" y="338"/>
                  </a:cubicBezTo>
                  <a:cubicBezTo>
                    <a:pt x="35" y="339"/>
                    <a:pt x="35" y="340"/>
                    <a:pt x="36" y="341"/>
                  </a:cubicBezTo>
                  <a:cubicBezTo>
                    <a:pt x="36" y="341"/>
                    <a:pt x="36" y="341"/>
                    <a:pt x="36" y="341"/>
                  </a:cubicBezTo>
                  <a:cubicBezTo>
                    <a:pt x="36" y="341"/>
                    <a:pt x="36" y="341"/>
                    <a:pt x="36" y="341"/>
                  </a:cubicBezTo>
                  <a:cubicBezTo>
                    <a:pt x="37" y="341"/>
                    <a:pt x="37" y="341"/>
                    <a:pt x="37" y="341"/>
                  </a:cubicBezTo>
                  <a:cubicBezTo>
                    <a:pt x="36" y="341"/>
                    <a:pt x="36" y="341"/>
                    <a:pt x="36" y="341"/>
                  </a:cubicBezTo>
                  <a:cubicBezTo>
                    <a:pt x="36" y="341"/>
                    <a:pt x="36" y="341"/>
                    <a:pt x="36" y="341"/>
                  </a:cubicBezTo>
                  <a:cubicBezTo>
                    <a:pt x="37" y="341"/>
                    <a:pt x="37" y="341"/>
                    <a:pt x="37" y="341"/>
                  </a:cubicBezTo>
                  <a:cubicBezTo>
                    <a:pt x="36" y="341"/>
                    <a:pt x="36" y="341"/>
                    <a:pt x="36" y="341"/>
                  </a:cubicBezTo>
                  <a:cubicBezTo>
                    <a:pt x="40" y="341"/>
                    <a:pt x="40" y="341"/>
                    <a:pt x="40" y="341"/>
                  </a:cubicBezTo>
                  <a:cubicBezTo>
                    <a:pt x="36" y="341"/>
                    <a:pt x="36" y="341"/>
                    <a:pt x="36" y="341"/>
                  </a:cubicBezTo>
                  <a:cubicBezTo>
                    <a:pt x="36" y="341"/>
                    <a:pt x="36" y="341"/>
                    <a:pt x="36" y="341"/>
                  </a:cubicBezTo>
                  <a:cubicBezTo>
                    <a:pt x="40" y="341"/>
                    <a:pt x="40" y="341"/>
                    <a:pt x="40" y="341"/>
                  </a:cubicBezTo>
                  <a:cubicBezTo>
                    <a:pt x="36" y="341"/>
                    <a:pt x="36" y="341"/>
                    <a:pt x="36" y="341"/>
                  </a:cubicBezTo>
                  <a:cubicBezTo>
                    <a:pt x="40" y="341"/>
                    <a:pt x="40" y="341"/>
                    <a:pt x="40" y="341"/>
                  </a:cubicBezTo>
                  <a:cubicBezTo>
                    <a:pt x="36" y="340"/>
                    <a:pt x="36" y="340"/>
                    <a:pt x="36" y="340"/>
                  </a:cubicBezTo>
                  <a:cubicBezTo>
                    <a:pt x="36" y="341"/>
                    <a:pt x="36" y="341"/>
                    <a:pt x="36" y="341"/>
                  </a:cubicBezTo>
                  <a:cubicBezTo>
                    <a:pt x="40" y="341"/>
                    <a:pt x="40" y="341"/>
                    <a:pt x="40" y="341"/>
                  </a:cubicBezTo>
                  <a:cubicBezTo>
                    <a:pt x="36" y="340"/>
                    <a:pt x="36" y="340"/>
                    <a:pt x="36" y="340"/>
                  </a:cubicBezTo>
                  <a:cubicBezTo>
                    <a:pt x="40" y="341"/>
                    <a:pt x="40" y="341"/>
                    <a:pt x="40" y="341"/>
                  </a:cubicBezTo>
                  <a:cubicBezTo>
                    <a:pt x="36" y="338"/>
                    <a:pt x="36" y="338"/>
                    <a:pt x="36" y="338"/>
                  </a:cubicBezTo>
                  <a:cubicBezTo>
                    <a:pt x="36" y="339"/>
                    <a:pt x="36" y="340"/>
                    <a:pt x="36" y="340"/>
                  </a:cubicBezTo>
                  <a:cubicBezTo>
                    <a:pt x="40" y="341"/>
                    <a:pt x="40" y="341"/>
                    <a:pt x="40" y="341"/>
                  </a:cubicBezTo>
                  <a:cubicBezTo>
                    <a:pt x="36" y="338"/>
                    <a:pt x="36" y="338"/>
                    <a:pt x="36" y="338"/>
                  </a:cubicBezTo>
                  <a:cubicBezTo>
                    <a:pt x="35" y="340"/>
                    <a:pt x="36" y="343"/>
                    <a:pt x="38" y="344"/>
                  </a:cubicBezTo>
                  <a:cubicBezTo>
                    <a:pt x="53" y="353"/>
                    <a:pt x="53" y="353"/>
                    <a:pt x="53" y="353"/>
                  </a:cubicBezTo>
                  <a:cubicBezTo>
                    <a:pt x="55" y="355"/>
                    <a:pt x="57" y="354"/>
                    <a:pt x="58" y="352"/>
                  </a:cubicBezTo>
                  <a:cubicBezTo>
                    <a:pt x="60" y="350"/>
                    <a:pt x="59" y="347"/>
                    <a:pt x="57" y="3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07" name="Freeform 139">
              <a:extLst>
                <a:ext uri="{FF2B5EF4-FFF2-40B4-BE49-F238E27FC236}">
                  <a16:creationId xmlns:a16="http://schemas.microsoft.com/office/drawing/2014/main" id="{3C859270-51FE-4234-A49E-1C2B322F0915}"/>
                </a:ext>
              </a:extLst>
            </p:cNvPr>
            <p:cNvSpPr>
              <a:spLocks/>
            </p:cNvSpPr>
            <p:nvPr/>
          </p:nvSpPr>
          <p:spPr bwMode="auto">
            <a:xfrm>
              <a:off x="4203837" y="2444861"/>
              <a:ext cx="30163" cy="449263"/>
            </a:xfrm>
            <a:custGeom>
              <a:avLst/>
              <a:gdLst>
                <a:gd name="T0" fmla="*/ 17 w 19"/>
                <a:gd name="T1" fmla="*/ 264 h 286"/>
                <a:gd name="T2" fmla="*/ 15 w 19"/>
                <a:gd name="T3" fmla="*/ 244 h 286"/>
                <a:gd name="T4" fmla="*/ 17 w 19"/>
                <a:gd name="T5" fmla="*/ 228 h 286"/>
                <a:gd name="T6" fmla="*/ 12 w 19"/>
                <a:gd name="T7" fmla="*/ 224 h 286"/>
                <a:gd name="T8" fmla="*/ 14 w 19"/>
                <a:gd name="T9" fmla="*/ 207 h 286"/>
                <a:gd name="T10" fmla="*/ 15 w 19"/>
                <a:gd name="T11" fmla="*/ 210 h 286"/>
                <a:gd name="T12" fmla="*/ 11 w 19"/>
                <a:gd name="T13" fmla="*/ 191 h 286"/>
                <a:gd name="T14" fmla="*/ 15 w 19"/>
                <a:gd name="T15" fmla="*/ 182 h 286"/>
                <a:gd name="T16" fmla="*/ 17 w 19"/>
                <a:gd name="T17" fmla="*/ 171 h 286"/>
                <a:gd name="T18" fmla="*/ 15 w 19"/>
                <a:gd name="T19" fmla="*/ 164 h 286"/>
                <a:gd name="T20" fmla="*/ 11 w 19"/>
                <a:gd name="T21" fmla="*/ 142 h 286"/>
                <a:gd name="T22" fmla="*/ 13 w 19"/>
                <a:gd name="T23" fmla="*/ 123 h 286"/>
                <a:gd name="T24" fmla="*/ 11 w 19"/>
                <a:gd name="T25" fmla="*/ 106 h 286"/>
                <a:gd name="T26" fmla="*/ 15 w 19"/>
                <a:gd name="T27" fmla="*/ 91 h 286"/>
                <a:gd name="T28" fmla="*/ 8 w 19"/>
                <a:gd name="T29" fmla="*/ 89 h 286"/>
                <a:gd name="T30" fmla="*/ 13 w 19"/>
                <a:gd name="T31" fmla="*/ 70 h 286"/>
                <a:gd name="T32" fmla="*/ 12 w 19"/>
                <a:gd name="T33" fmla="*/ 74 h 286"/>
                <a:gd name="T34" fmla="*/ 13 w 19"/>
                <a:gd name="T35" fmla="*/ 53 h 286"/>
                <a:gd name="T36" fmla="*/ 11 w 19"/>
                <a:gd name="T37" fmla="*/ 34 h 286"/>
                <a:gd name="T38" fmla="*/ 18 w 19"/>
                <a:gd name="T39" fmla="*/ 23 h 286"/>
                <a:gd name="T40" fmla="*/ 18 w 19"/>
                <a:gd name="T41" fmla="*/ 7 h 286"/>
                <a:gd name="T42" fmla="*/ 7 w 19"/>
                <a:gd name="T43" fmla="*/ 3 h 286"/>
                <a:gd name="T44" fmla="*/ 13 w 19"/>
                <a:gd name="T45" fmla="*/ 6 h 286"/>
                <a:gd name="T46" fmla="*/ 9 w 19"/>
                <a:gd name="T47" fmla="*/ 24 h 286"/>
                <a:gd name="T48" fmla="*/ 9 w 19"/>
                <a:gd name="T49" fmla="*/ 21 h 286"/>
                <a:gd name="T50" fmla="*/ 8 w 19"/>
                <a:gd name="T51" fmla="*/ 42 h 286"/>
                <a:gd name="T52" fmla="*/ 4 w 19"/>
                <a:gd name="T53" fmla="*/ 54 h 286"/>
                <a:gd name="T54" fmla="*/ 4 w 19"/>
                <a:gd name="T55" fmla="*/ 71 h 286"/>
                <a:gd name="T56" fmla="*/ 11 w 19"/>
                <a:gd name="T57" fmla="*/ 74 h 286"/>
                <a:gd name="T58" fmla="*/ 6 w 19"/>
                <a:gd name="T59" fmla="*/ 93 h 286"/>
                <a:gd name="T60" fmla="*/ 6 w 19"/>
                <a:gd name="T61" fmla="*/ 90 h 286"/>
                <a:gd name="T62" fmla="*/ 8 w 19"/>
                <a:gd name="T63" fmla="*/ 115 h 286"/>
                <a:gd name="T64" fmla="*/ 4 w 19"/>
                <a:gd name="T65" fmla="*/ 125 h 286"/>
                <a:gd name="T66" fmla="*/ 11 w 19"/>
                <a:gd name="T67" fmla="*/ 127 h 286"/>
                <a:gd name="T68" fmla="*/ 4 w 19"/>
                <a:gd name="T69" fmla="*/ 147 h 286"/>
                <a:gd name="T70" fmla="*/ 9 w 19"/>
                <a:gd name="T71" fmla="*/ 170 h 286"/>
                <a:gd name="T72" fmla="*/ 11 w 19"/>
                <a:gd name="T73" fmla="*/ 166 h 286"/>
                <a:gd name="T74" fmla="*/ 4 w 19"/>
                <a:gd name="T75" fmla="*/ 182 h 286"/>
                <a:gd name="T76" fmla="*/ 6 w 19"/>
                <a:gd name="T77" fmla="*/ 198 h 286"/>
                <a:gd name="T78" fmla="*/ 9 w 19"/>
                <a:gd name="T79" fmla="*/ 214 h 286"/>
                <a:gd name="T80" fmla="*/ 7 w 19"/>
                <a:gd name="T81" fmla="*/ 210 h 286"/>
                <a:gd name="T82" fmla="*/ 11 w 19"/>
                <a:gd name="T83" fmla="*/ 229 h 286"/>
                <a:gd name="T84" fmla="*/ 2 w 19"/>
                <a:gd name="T85" fmla="*/ 237 h 286"/>
                <a:gd name="T86" fmla="*/ 2 w 19"/>
                <a:gd name="T87" fmla="*/ 259 h 286"/>
                <a:gd name="T88" fmla="*/ 7 w 19"/>
                <a:gd name="T89" fmla="*/ 279 h 286"/>
                <a:gd name="T90" fmla="*/ 17 w 19"/>
                <a:gd name="T91" fmla="*/ 283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 h="286">
                  <a:moveTo>
                    <a:pt x="16" y="278"/>
                  </a:moveTo>
                  <a:cubicBezTo>
                    <a:pt x="16" y="277"/>
                    <a:pt x="16" y="277"/>
                    <a:pt x="16" y="277"/>
                  </a:cubicBezTo>
                  <a:cubicBezTo>
                    <a:pt x="17" y="264"/>
                    <a:pt x="17" y="264"/>
                    <a:pt x="17" y="264"/>
                  </a:cubicBezTo>
                  <a:cubicBezTo>
                    <a:pt x="17" y="262"/>
                    <a:pt x="16" y="261"/>
                    <a:pt x="15" y="260"/>
                  </a:cubicBezTo>
                  <a:cubicBezTo>
                    <a:pt x="11" y="258"/>
                    <a:pt x="11" y="258"/>
                    <a:pt x="11" y="258"/>
                  </a:cubicBezTo>
                  <a:cubicBezTo>
                    <a:pt x="15" y="244"/>
                    <a:pt x="15" y="244"/>
                    <a:pt x="15" y="244"/>
                  </a:cubicBezTo>
                  <a:cubicBezTo>
                    <a:pt x="16" y="242"/>
                    <a:pt x="15" y="240"/>
                    <a:pt x="13" y="239"/>
                  </a:cubicBezTo>
                  <a:cubicBezTo>
                    <a:pt x="11" y="238"/>
                    <a:pt x="11" y="238"/>
                    <a:pt x="11" y="238"/>
                  </a:cubicBezTo>
                  <a:cubicBezTo>
                    <a:pt x="17" y="228"/>
                    <a:pt x="17" y="228"/>
                    <a:pt x="17" y="228"/>
                  </a:cubicBezTo>
                  <a:cubicBezTo>
                    <a:pt x="19" y="226"/>
                    <a:pt x="18" y="223"/>
                    <a:pt x="16" y="222"/>
                  </a:cubicBezTo>
                  <a:cubicBezTo>
                    <a:pt x="14" y="221"/>
                    <a:pt x="14" y="221"/>
                    <a:pt x="14" y="221"/>
                  </a:cubicBezTo>
                  <a:cubicBezTo>
                    <a:pt x="12" y="224"/>
                    <a:pt x="12" y="224"/>
                    <a:pt x="12" y="224"/>
                  </a:cubicBezTo>
                  <a:cubicBezTo>
                    <a:pt x="16" y="224"/>
                    <a:pt x="16" y="224"/>
                    <a:pt x="16" y="224"/>
                  </a:cubicBezTo>
                  <a:cubicBezTo>
                    <a:pt x="16" y="210"/>
                    <a:pt x="16" y="210"/>
                    <a:pt x="16" y="210"/>
                  </a:cubicBezTo>
                  <a:cubicBezTo>
                    <a:pt x="16" y="209"/>
                    <a:pt x="15" y="207"/>
                    <a:pt x="14" y="207"/>
                  </a:cubicBezTo>
                  <a:cubicBezTo>
                    <a:pt x="13" y="206"/>
                    <a:pt x="13" y="206"/>
                    <a:pt x="13" y="206"/>
                  </a:cubicBezTo>
                  <a:cubicBezTo>
                    <a:pt x="11" y="210"/>
                    <a:pt x="11" y="210"/>
                    <a:pt x="11" y="210"/>
                  </a:cubicBezTo>
                  <a:cubicBezTo>
                    <a:pt x="15" y="210"/>
                    <a:pt x="15" y="210"/>
                    <a:pt x="15" y="210"/>
                  </a:cubicBezTo>
                  <a:cubicBezTo>
                    <a:pt x="15" y="195"/>
                    <a:pt x="15" y="195"/>
                    <a:pt x="15" y="195"/>
                  </a:cubicBezTo>
                  <a:cubicBezTo>
                    <a:pt x="15" y="194"/>
                    <a:pt x="14" y="193"/>
                    <a:pt x="13" y="192"/>
                  </a:cubicBezTo>
                  <a:cubicBezTo>
                    <a:pt x="11" y="191"/>
                    <a:pt x="11" y="191"/>
                    <a:pt x="11" y="191"/>
                  </a:cubicBezTo>
                  <a:cubicBezTo>
                    <a:pt x="8" y="194"/>
                    <a:pt x="8" y="194"/>
                    <a:pt x="8" y="194"/>
                  </a:cubicBezTo>
                  <a:cubicBezTo>
                    <a:pt x="13" y="195"/>
                    <a:pt x="13" y="195"/>
                    <a:pt x="13" y="195"/>
                  </a:cubicBezTo>
                  <a:cubicBezTo>
                    <a:pt x="15" y="182"/>
                    <a:pt x="15" y="182"/>
                    <a:pt x="15" y="182"/>
                  </a:cubicBezTo>
                  <a:cubicBezTo>
                    <a:pt x="15" y="180"/>
                    <a:pt x="15" y="178"/>
                    <a:pt x="13" y="177"/>
                  </a:cubicBezTo>
                  <a:cubicBezTo>
                    <a:pt x="13" y="177"/>
                    <a:pt x="13" y="177"/>
                    <a:pt x="13" y="177"/>
                  </a:cubicBezTo>
                  <a:cubicBezTo>
                    <a:pt x="17" y="171"/>
                    <a:pt x="17" y="171"/>
                    <a:pt x="17" y="171"/>
                  </a:cubicBezTo>
                  <a:cubicBezTo>
                    <a:pt x="18" y="170"/>
                    <a:pt x="18" y="169"/>
                    <a:pt x="18" y="168"/>
                  </a:cubicBezTo>
                  <a:cubicBezTo>
                    <a:pt x="18" y="167"/>
                    <a:pt x="17" y="166"/>
                    <a:pt x="16" y="165"/>
                  </a:cubicBezTo>
                  <a:cubicBezTo>
                    <a:pt x="15" y="164"/>
                    <a:pt x="15" y="164"/>
                    <a:pt x="15" y="164"/>
                  </a:cubicBezTo>
                  <a:cubicBezTo>
                    <a:pt x="16" y="147"/>
                    <a:pt x="16" y="147"/>
                    <a:pt x="16" y="147"/>
                  </a:cubicBezTo>
                  <a:cubicBezTo>
                    <a:pt x="16" y="145"/>
                    <a:pt x="15" y="144"/>
                    <a:pt x="14" y="143"/>
                  </a:cubicBezTo>
                  <a:cubicBezTo>
                    <a:pt x="11" y="142"/>
                    <a:pt x="11" y="142"/>
                    <a:pt x="11" y="142"/>
                  </a:cubicBezTo>
                  <a:cubicBezTo>
                    <a:pt x="15" y="128"/>
                    <a:pt x="15" y="128"/>
                    <a:pt x="15" y="128"/>
                  </a:cubicBezTo>
                  <a:cubicBezTo>
                    <a:pt x="16" y="126"/>
                    <a:pt x="15" y="124"/>
                    <a:pt x="13" y="123"/>
                  </a:cubicBezTo>
                  <a:cubicBezTo>
                    <a:pt x="13" y="123"/>
                    <a:pt x="13" y="123"/>
                    <a:pt x="13" y="123"/>
                  </a:cubicBezTo>
                  <a:cubicBezTo>
                    <a:pt x="15" y="112"/>
                    <a:pt x="15" y="112"/>
                    <a:pt x="15" y="112"/>
                  </a:cubicBezTo>
                  <a:cubicBezTo>
                    <a:pt x="15" y="110"/>
                    <a:pt x="14" y="109"/>
                    <a:pt x="13" y="108"/>
                  </a:cubicBezTo>
                  <a:cubicBezTo>
                    <a:pt x="11" y="106"/>
                    <a:pt x="11" y="106"/>
                    <a:pt x="11" y="106"/>
                  </a:cubicBezTo>
                  <a:cubicBezTo>
                    <a:pt x="8" y="110"/>
                    <a:pt x="8" y="110"/>
                    <a:pt x="8" y="110"/>
                  </a:cubicBezTo>
                  <a:cubicBezTo>
                    <a:pt x="13" y="111"/>
                    <a:pt x="13" y="111"/>
                    <a:pt x="13" y="111"/>
                  </a:cubicBezTo>
                  <a:cubicBezTo>
                    <a:pt x="15" y="91"/>
                    <a:pt x="15" y="91"/>
                    <a:pt x="15" y="91"/>
                  </a:cubicBezTo>
                  <a:cubicBezTo>
                    <a:pt x="15" y="89"/>
                    <a:pt x="14" y="88"/>
                    <a:pt x="13" y="87"/>
                  </a:cubicBezTo>
                  <a:cubicBezTo>
                    <a:pt x="11" y="85"/>
                    <a:pt x="11" y="85"/>
                    <a:pt x="11" y="85"/>
                  </a:cubicBezTo>
                  <a:cubicBezTo>
                    <a:pt x="8" y="89"/>
                    <a:pt x="8" y="89"/>
                    <a:pt x="8" y="89"/>
                  </a:cubicBezTo>
                  <a:cubicBezTo>
                    <a:pt x="13" y="90"/>
                    <a:pt x="13" y="90"/>
                    <a:pt x="13" y="90"/>
                  </a:cubicBezTo>
                  <a:cubicBezTo>
                    <a:pt x="15" y="75"/>
                    <a:pt x="15" y="75"/>
                    <a:pt x="15" y="75"/>
                  </a:cubicBezTo>
                  <a:cubicBezTo>
                    <a:pt x="15" y="73"/>
                    <a:pt x="14" y="71"/>
                    <a:pt x="13" y="70"/>
                  </a:cubicBezTo>
                  <a:cubicBezTo>
                    <a:pt x="11" y="69"/>
                    <a:pt x="11" y="69"/>
                    <a:pt x="11" y="69"/>
                  </a:cubicBezTo>
                  <a:cubicBezTo>
                    <a:pt x="8" y="73"/>
                    <a:pt x="8" y="73"/>
                    <a:pt x="8" y="73"/>
                  </a:cubicBezTo>
                  <a:cubicBezTo>
                    <a:pt x="12" y="74"/>
                    <a:pt x="12" y="74"/>
                    <a:pt x="12" y="74"/>
                  </a:cubicBezTo>
                  <a:cubicBezTo>
                    <a:pt x="18" y="60"/>
                    <a:pt x="18" y="60"/>
                    <a:pt x="18" y="60"/>
                  </a:cubicBezTo>
                  <a:cubicBezTo>
                    <a:pt x="19" y="58"/>
                    <a:pt x="18" y="56"/>
                    <a:pt x="16" y="55"/>
                  </a:cubicBezTo>
                  <a:cubicBezTo>
                    <a:pt x="13" y="53"/>
                    <a:pt x="13" y="53"/>
                    <a:pt x="13" y="53"/>
                  </a:cubicBezTo>
                  <a:cubicBezTo>
                    <a:pt x="15" y="39"/>
                    <a:pt x="15" y="39"/>
                    <a:pt x="15" y="39"/>
                  </a:cubicBezTo>
                  <a:cubicBezTo>
                    <a:pt x="15" y="38"/>
                    <a:pt x="14" y="36"/>
                    <a:pt x="13" y="35"/>
                  </a:cubicBezTo>
                  <a:cubicBezTo>
                    <a:pt x="11" y="34"/>
                    <a:pt x="11" y="34"/>
                    <a:pt x="11" y="34"/>
                  </a:cubicBezTo>
                  <a:cubicBezTo>
                    <a:pt x="8" y="37"/>
                    <a:pt x="8" y="37"/>
                    <a:pt x="8" y="37"/>
                  </a:cubicBezTo>
                  <a:cubicBezTo>
                    <a:pt x="12" y="39"/>
                    <a:pt x="12" y="39"/>
                    <a:pt x="12" y="39"/>
                  </a:cubicBezTo>
                  <a:cubicBezTo>
                    <a:pt x="18" y="23"/>
                    <a:pt x="18" y="23"/>
                    <a:pt x="18" y="23"/>
                  </a:cubicBezTo>
                  <a:cubicBezTo>
                    <a:pt x="18" y="21"/>
                    <a:pt x="18" y="19"/>
                    <a:pt x="16" y="18"/>
                  </a:cubicBezTo>
                  <a:cubicBezTo>
                    <a:pt x="16" y="18"/>
                    <a:pt x="16" y="18"/>
                    <a:pt x="16" y="18"/>
                  </a:cubicBezTo>
                  <a:cubicBezTo>
                    <a:pt x="18" y="7"/>
                    <a:pt x="18" y="7"/>
                    <a:pt x="18" y="7"/>
                  </a:cubicBezTo>
                  <a:cubicBezTo>
                    <a:pt x="18" y="5"/>
                    <a:pt x="17" y="4"/>
                    <a:pt x="16" y="3"/>
                  </a:cubicBezTo>
                  <a:cubicBezTo>
                    <a:pt x="13" y="1"/>
                    <a:pt x="13" y="1"/>
                    <a:pt x="13" y="1"/>
                  </a:cubicBezTo>
                  <a:cubicBezTo>
                    <a:pt x="11" y="0"/>
                    <a:pt x="9" y="1"/>
                    <a:pt x="7" y="3"/>
                  </a:cubicBezTo>
                  <a:cubicBezTo>
                    <a:pt x="6" y="5"/>
                    <a:pt x="7" y="7"/>
                    <a:pt x="9" y="9"/>
                  </a:cubicBezTo>
                  <a:cubicBezTo>
                    <a:pt x="11" y="10"/>
                    <a:pt x="11" y="10"/>
                    <a:pt x="11" y="10"/>
                  </a:cubicBezTo>
                  <a:cubicBezTo>
                    <a:pt x="13" y="6"/>
                    <a:pt x="13" y="6"/>
                    <a:pt x="13" y="6"/>
                  </a:cubicBezTo>
                  <a:cubicBezTo>
                    <a:pt x="9" y="6"/>
                    <a:pt x="9" y="6"/>
                    <a:pt x="9" y="6"/>
                  </a:cubicBezTo>
                  <a:cubicBezTo>
                    <a:pt x="7" y="20"/>
                    <a:pt x="7" y="20"/>
                    <a:pt x="7" y="20"/>
                  </a:cubicBezTo>
                  <a:cubicBezTo>
                    <a:pt x="6" y="21"/>
                    <a:pt x="7" y="23"/>
                    <a:pt x="9" y="24"/>
                  </a:cubicBezTo>
                  <a:cubicBezTo>
                    <a:pt x="11" y="26"/>
                    <a:pt x="11" y="26"/>
                    <a:pt x="11" y="26"/>
                  </a:cubicBezTo>
                  <a:cubicBezTo>
                    <a:pt x="14" y="22"/>
                    <a:pt x="14" y="22"/>
                    <a:pt x="14" y="22"/>
                  </a:cubicBezTo>
                  <a:cubicBezTo>
                    <a:pt x="9" y="21"/>
                    <a:pt x="9" y="21"/>
                    <a:pt x="9" y="21"/>
                  </a:cubicBezTo>
                  <a:cubicBezTo>
                    <a:pt x="4" y="36"/>
                    <a:pt x="4" y="36"/>
                    <a:pt x="4" y="36"/>
                  </a:cubicBezTo>
                  <a:cubicBezTo>
                    <a:pt x="4" y="38"/>
                    <a:pt x="4" y="40"/>
                    <a:pt x="6" y="41"/>
                  </a:cubicBezTo>
                  <a:cubicBezTo>
                    <a:pt x="8" y="42"/>
                    <a:pt x="8" y="42"/>
                    <a:pt x="8" y="42"/>
                  </a:cubicBezTo>
                  <a:cubicBezTo>
                    <a:pt x="11" y="39"/>
                    <a:pt x="11" y="39"/>
                    <a:pt x="11" y="39"/>
                  </a:cubicBezTo>
                  <a:cubicBezTo>
                    <a:pt x="6" y="38"/>
                    <a:pt x="6" y="38"/>
                    <a:pt x="6" y="38"/>
                  </a:cubicBezTo>
                  <a:cubicBezTo>
                    <a:pt x="4" y="54"/>
                    <a:pt x="4" y="54"/>
                    <a:pt x="4" y="54"/>
                  </a:cubicBezTo>
                  <a:cubicBezTo>
                    <a:pt x="4" y="56"/>
                    <a:pt x="4" y="57"/>
                    <a:pt x="6" y="58"/>
                  </a:cubicBezTo>
                  <a:cubicBezTo>
                    <a:pt x="9" y="60"/>
                    <a:pt x="9" y="60"/>
                    <a:pt x="9" y="60"/>
                  </a:cubicBezTo>
                  <a:cubicBezTo>
                    <a:pt x="4" y="71"/>
                    <a:pt x="4" y="71"/>
                    <a:pt x="4" y="71"/>
                  </a:cubicBezTo>
                  <a:cubicBezTo>
                    <a:pt x="4" y="73"/>
                    <a:pt x="4" y="75"/>
                    <a:pt x="6" y="76"/>
                  </a:cubicBezTo>
                  <a:cubicBezTo>
                    <a:pt x="8" y="78"/>
                    <a:pt x="8" y="78"/>
                    <a:pt x="8" y="78"/>
                  </a:cubicBezTo>
                  <a:cubicBezTo>
                    <a:pt x="11" y="74"/>
                    <a:pt x="11" y="74"/>
                    <a:pt x="11" y="74"/>
                  </a:cubicBezTo>
                  <a:cubicBezTo>
                    <a:pt x="6" y="73"/>
                    <a:pt x="6" y="73"/>
                    <a:pt x="6" y="73"/>
                  </a:cubicBezTo>
                  <a:cubicBezTo>
                    <a:pt x="4" y="88"/>
                    <a:pt x="4" y="88"/>
                    <a:pt x="4" y="88"/>
                  </a:cubicBezTo>
                  <a:cubicBezTo>
                    <a:pt x="4" y="90"/>
                    <a:pt x="5" y="92"/>
                    <a:pt x="6" y="93"/>
                  </a:cubicBezTo>
                  <a:cubicBezTo>
                    <a:pt x="8" y="94"/>
                    <a:pt x="8" y="94"/>
                    <a:pt x="8" y="94"/>
                  </a:cubicBezTo>
                  <a:cubicBezTo>
                    <a:pt x="11" y="90"/>
                    <a:pt x="11" y="90"/>
                    <a:pt x="11" y="90"/>
                  </a:cubicBezTo>
                  <a:cubicBezTo>
                    <a:pt x="6" y="90"/>
                    <a:pt x="6" y="90"/>
                    <a:pt x="6" y="90"/>
                  </a:cubicBezTo>
                  <a:cubicBezTo>
                    <a:pt x="4" y="110"/>
                    <a:pt x="4" y="110"/>
                    <a:pt x="4" y="110"/>
                  </a:cubicBezTo>
                  <a:cubicBezTo>
                    <a:pt x="4" y="111"/>
                    <a:pt x="5" y="113"/>
                    <a:pt x="6" y="114"/>
                  </a:cubicBezTo>
                  <a:cubicBezTo>
                    <a:pt x="8" y="115"/>
                    <a:pt x="8" y="115"/>
                    <a:pt x="8" y="115"/>
                  </a:cubicBezTo>
                  <a:cubicBezTo>
                    <a:pt x="11" y="111"/>
                    <a:pt x="11" y="111"/>
                    <a:pt x="11" y="111"/>
                  </a:cubicBezTo>
                  <a:cubicBezTo>
                    <a:pt x="6" y="111"/>
                    <a:pt x="6" y="111"/>
                    <a:pt x="6" y="111"/>
                  </a:cubicBezTo>
                  <a:cubicBezTo>
                    <a:pt x="4" y="125"/>
                    <a:pt x="4" y="125"/>
                    <a:pt x="4" y="125"/>
                  </a:cubicBezTo>
                  <a:cubicBezTo>
                    <a:pt x="4" y="127"/>
                    <a:pt x="5" y="128"/>
                    <a:pt x="6" y="129"/>
                  </a:cubicBezTo>
                  <a:cubicBezTo>
                    <a:pt x="9" y="131"/>
                    <a:pt x="9" y="131"/>
                    <a:pt x="9" y="131"/>
                  </a:cubicBezTo>
                  <a:cubicBezTo>
                    <a:pt x="11" y="127"/>
                    <a:pt x="11" y="127"/>
                    <a:pt x="11" y="127"/>
                  </a:cubicBezTo>
                  <a:cubicBezTo>
                    <a:pt x="7" y="126"/>
                    <a:pt x="7" y="126"/>
                    <a:pt x="7" y="126"/>
                  </a:cubicBezTo>
                  <a:cubicBezTo>
                    <a:pt x="2" y="142"/>
                    <a:pt x="2" y="142"/>
                    <a:pt x="2" y="142"/>
                  </a:cubicBezTo>
                  <a:cubicBezTo>
                    <a:pt x="1" y="144"/>
                    <a:pt x="2" y="146"/>
                    <a:pt x="4" y="147"/>
                  </a:cubicBezTo>
                  <a:cubicBezTo>
                    <a:pt x="7" y="149"/>
                    <a:pt x="7" y="149"/>
                    <a:pt x="7" y="149"/>
                  </a:cubicBezTo>
                  <a:cubicBezTo>
                    <a:pt x="7" y="167"/>
                    <a:pt x="7" y="167"/>
                    <a:pt x="7" y="167"/>
                  </a:cubicBezTo>
                  <a:cubicBezTo>
                    <a:pt x="7" y="168"/>
                    <a:pt x="7" y="169"/>
                    <a:pt x="9" y="170"/>
                  </a:cubicBezTo>
                  <a:cubicBezTo>
                    <a:pt x="12" y="172"/>
                    <a:pt x="12" y="172"/>
                    <a:pt x="12" y="172"/>
                  </a:cubicBezTo>
                  <a:cubicBezTo>
                    <a:pt x="14" y="169"/>
                    <a:pt x="14" y="169"/>
                    <a:pt x="14" y="169"/>
                  </a:cubicBezTo>
                  <a:cubicBezTo>
                    <a:pt x="11" y="166"/>
                    <a:pt x="11" y="166"/>
                    <a:pt x="11" y="166"/>
                  </a:cubicBezTo>
                  <a:cubicBezTo>
                    <a:pt x="3" y="175"/>
                    <a:pt x="3" y="175"/>
                    <a:pt x="3" y="175"/>
                  </a:cubicBezTo>
                  <a:cubicBezTo>
                    <a:pt x="2" y="176"/>
                    <a:pt x="2" y="177"/>
                    <a:pt x="2" y="179"/>
                  </a:cubicBezTo>
                  <a:cubicBezTo>
                    <a:pt x="2" y="180"/>
                    <a:pt x="3" y="181"/>
                    <a:pt x="4" y="182"/>
                  </a:cubicBezTo>
                  <a:cubicBezTo>
                    <a:pt x="6" y="183"/>
                    <a:pt x="6" y="183"/>
                    <a:pt x="6" y="183"/>
                  </a:cubicBezTo>
                  <a:cubicBezTo>
                    <a:pt x="4" y="194"/>
                    <a:pt x="4" y="194"/>
                    <a:pt x="4" y="194"/>
                  </a:cubicBezTo>
                  <a:cubicBezTo>
                    <a:pt x="4" y="195"/>
                    <a:pt x="5" y="197"/>
                    <a:pt x="6" y="198"/>
                  </a:cubicBezTo>
                  <a:cubicBezTo>
                    <a:pt x="6" y="198"/>
                    <a:pt x="6" y="198"/>
                    <a:pt x="6" y="198"/>
                  </a:cubicBezTo>
                  <a:cubicBezTo>
                    <a:pt x="7" y="210"/>
                    <a:pt x="7" y="210"/>
                    <a:pt x="7" y="210"/>
                  </a:cubicBezTo>
                  <a:cubicBezTo>
                    <a:pt x="7" y="212"/>
                    <a:pt x="7" y="213"/>
                    <a:pt x="9" y="214"/>
                  </a:cubicBezTo>
                  <a:cubicBezTo>
                    <a:pt x="9" y="214"/>
                    <a:pt x="9" y="214"/>
                    <a:pt x="9" y="214"/>
                  </a:cubicBezTo>
                  <a:cubicBezTo>
                    <a:pt x="12" y="210"/>
                    <a:pt x="12" y="210"/>
                    <a:pt x="12" y="210"/>
                  </a:cubicBezTo>
                  <a:cubicBezTo>
                    <a:pt x="7" y="210"/>
                    <a:pt x="7" y="210"/>
                    <a:pt x="7" y="210"/>
                  </a:cubicBezTo>
                  <a:cubicBezTo>
                    <a:pt x="8" y="225"/>
                    <a:pt x="8" y="225"/>
                    <a:pt x="8" y="225"/>
                  </a:cubicBezTo>
                  <a:cubicBezTo>
                    <a:pt x="8" y="226"/>
                    <a:pt x="8" y="227"/>
                    <a:pt x="10" y="228"/>
                  </a:cubicBezTo>
                  <a:cubicBezTo>
                    <a:pt x="11" y="229"/>
                    <a:pt x="11" y="229"/>
                    <a:pt x="11" y="229"/>
                  </a:cubicBezTo>
                  <a:cubicBezTo>
                    <a:pt x="14" y="226"/>
                    <a:pt x="14" y="226"/>
                    <a:pt x="14" y="226"/>
                  </a:cubicBezTo>
                  <a:cubicBezTo>
                    <a:pt x="10" y="223"/>
                    <a:pt x="10" y="223"/>
                    <a:pt x="10" y="223"/>
                  </a:cubicBezTo>
                  <a:cubicBezTo>
                    <a:pt x="2" y="237"/>
                    <a:pt x="2" y="237"/>
                    <a:pt x="2" y="237"/>
                  </a:cubicBezTo>
                  <a:cubicBezTo>
                    <a:pt x="0" y="239"/>
                    <a:pt x="1" y="241"/>
                    <a:pt x="3" y="243"/>
                  </a:cubicBezTo>
                  <a:cubicBezTo>
                    <a:pt x="6" y="245"/>
                    <a:pt x="6" y="245"/>
                    <a:pt x="6" y="245"/>
                  </a:cubicBezTo>
                  <a:cubicBezTo>
                    <a:pt x="2" y="259"/>
                    <a:pt x="2" y="259"/>
                    <a:pt x="2" y="259"/>
                  </a:cubicBezTo>
                  <a:cubicBezTo>
                    <a:pt x="2" y="260"/>
                    <a:pt x="3" y="262"/>
                    <a:pt x="4" y="263"/>
                  </a:cubicBezTo>
                  <a:cubicBezTo>
                    <a:pt x="8" y="266"/>
                    <a:pt x="8" y="266"/>
                    <a:pt x="8" y="266"/>
                  </a:cubicBezTo>
                  <a:cubicBezTo>
                    <a:pt x="7" y="279"/>
                    <a:pt x="7" y="279"/>
                    <a:pt x="7" y="279"/>
                  </a:cubicBezTo>
                  <a:cubicBezTo>
                    <a:pt x="7" y="281"/>
                    <a:pt x="8" y="282"/>
                    <a:pt x="9" y="283"/>
                  </a:cubicBezTo>
                  <a:cubicBezTo>
                    <a:pt x="11" y="285"/>
                    <a:pt x="11" y="285"/>
                    <a:pt x="11" y="285"/>
                  </a:cubicBezTo>
                  <a:cubicBezTo>
                    <a:pt x="14" y="286"/>
                    <a:pt x="16" y="285"/>
                    <a:pt x="17" y="283"/>
                  </a:cubicBezTo>
                  <a:cubicBezTo>
                    <a:pt x="19" y="281"/>
                    <a:pt x="18" y="279"/>
                    <a:pt x="16" y="2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08" name="Freeform 140">
              <a:extLst>
                <a:ext uri="{FF2B5EF4-FFF2-40B4-BE49-F238E27FC236}">
                  <a16:creationId xmlns:a16="http://schemas.microsoft.com/office/drawing/2014/main" id="{3E9A883D-0CCC-4D21-A89B-5A8F5F7E2A47}"/>
                </a:ext>
              </a:extLst>
            </p:cNvPr>
            <p:cNvSpPr>
              <a:spLocks/>
            </p:cNvSpPr>
            <p:nvPr/>
          </p:nvSpPr>
          <p:spPr bwMode="auto">
            <a:xfrm>
              <a:off x="4202249" y="2259123"/>
              <a:ext cx="222250" cy="647700"/>
            </a:xfrm>
            <a:custGeom>
              <a:avLst/>
              <a:gdLst>
                <a:gd name="T0" fmla="*/ 36 w 141"/>
                <a:gd name="T1" fmla="*/ 399 h 412"/>
                <a:gd name="T2" fmla="*/ 58 w 141"/>
                <a:gd name="T3" fmla="*/ 402 h 412"/>
                <a:gd name="T4" fmla="*/ 51 w 141"/>
                <a:gd name="T5" fmla="*/ 394 h 412"/>
                <a:gd name="T6" fmla="*/ 66 w 141"/>
                <a:gd name="T7" fmla="*/ 390 h 412"/>
                <a:gd name="T8" fmla="*/ 95 w 141"/>
                <a:gd name="T9" fmla="*/ 372 h 412"/>
                <a:gd name="T10" fmla="*/ 104 w 141"/>
                <a:gd name="T11" fmla="*/ 359 h 412"/>
                <a:gd name="T12" fmla="*/ 112 w 141"/>
                <a:gd name="T13" fmla="*/ 340 h 412"/>
                <a:gd name="T14" fmla="*/ 114 w 141"/>
                <a:gd name="T15" fmla="*/ 329 h 412"/>
                <a:gd name="T16" fmla="*/ 131 w 141"/>
                <a:gd name="T17" fmla="*/ 309 h 412"/>
                <a:gd name="T18" fmla="*/ 126 w 141"/>
                <a:gd name="T19" fmla="*/ 284 h 412"/>
                <a:gd name="T20" fmla="*/ 132 w 141"/>
                <a:gd name="T21" fmla="*/ 240 h 412"/>
                <a:gd name="T22" fmla="*/ 134 w 141"/>
                <a:gd name="T23" fmla="*/ 228 h 412"/>
                <a:gd name="T24" fmla="*/ 136 w 141"/>
                <a:gd name="T25" fmla="*/ 179 h 412"/>
                <a:gd name="T26" fmla="*/ 129 w 141"/>
                <a:gd name="T27" fmla="*/ 172 h 412"/>
                <a:gd name="T28" fmla="*/ 120 w 141"/>
                <a:gd name="T29" fmla="*/ 128 h 412"/>
                <a:gd name="T30" fmla="*/ 113 w 141"/>
                <a:gd name="T31" fmla="*/ 106 h 412"/>
                <a:gd name="T32" fmla="*/ 113 w 141"/>
                <a:gd name="T33" fmla="*/ 105 h 412"/>
                <a:gd name="T34" fmla="*/ 112 w 141"/>
                <a:gd name="T35" fmla="*/ 107 h 412"/>
                <a:gd name="T36" fmla="*/ 105 w 141"/>
                <a:gd name="T37" fmla="*/ 102 h 412"/>
                <a:gd name="T38" fmla="*/ 101 w 141"/>
                <a:gd name="T39" fmla="*/ 81 h 412"/>
                <a:gd name="T40" fmla="*/ 98 w 141"/>
                <a:gd name="T41" fmla="*/ 79 h 412"/>
                <a:gd name="T42" fmla="*/ 96 w 141"/>
                <a:gd name="T43" fmla="*/ 79 h 412"/>
                <a:gd name="T44" fmla="*/ 88 w 141"/>
                <a:gd name="T45" fmla="*/ 68 h 412"/>
                <a:gd name="T46" fmla="*/ 70 w 141"/>
                <a:gd name="T47" fmla="*/ 42 h 412"/>
                <a:gd name="T48" fmla="*/ 70 w 141"/>
                <a:gd name="T49" fmla="*/ 43 h 412"/>
                <a:gd name="T50" fmla="*/ 66 w 141"/>
                <a:gd name="T51" fmla="*/ 43 h 412"/>
                <a:gd name="T52" fmla="*/ 70 w 141"/>
                <a:gd name="T53" fmla="*/ 46 h 412"/>
                <a:gd name="T54" fmla="*/ 1 w 141"/>
                <a:gd name="T55" fmla="*/ 3 h 412"/>
                <a:gd name="T56" fmla="*/ 63 w 141"/>
                <a:gd name="T57" fmla="*/ 46 h 412"/>
                <a:gd name="T58" fmla="*/ 63 w 141"/>
                <a:gd name="T59" fmla="*/ 46 h 412"/>
                <a:gd name="T60" fmla="*/ 62 w 141"/>
                <a:gd name="T61" fmla="*/ 45 h 412"/>
                <a:gd name="T62" fmla="*/ 62 w 141"/>
                <a:gd name="T63" fmla="*/ 41 h 412"/>
                <a:gd name="T64" fmla="*/ 62 w 141"/>
                <a:gd name="T65" fmla="*/ 43 h 412"/>
                <a:gd name="T66" fmla="*/ 94 w 141"/>
                <a:gd name="T67" fmla="*/ 82 h 412"/>
                <a:gd name="T68" fmla="*/ 97 w 141"/>
                <a:gd name="T69" fmla="*/ 95 h 412"/>
                <a:gd name="T70" fmla="*/ 105 w 141"/>
                <a:gd name="T71" fmla="*/ 105 h 412"/>
                <a:gd name="T72" fmla="*/ 112 w 141"/>
                <a:gd name="T73" fmla="*/ 130 h 412"/>
                <a:gd name="T74" fmla="*/ 120 w 141"/>
                <a:gd name="T75" fmla="*/ 172 h 412"/>
                <a:gd name="T76" fmla="*/ 120 w 141"/>
                <a:gd name="T77" fmla="*/ 173 h 412"/>
                <a:gd name="T78" fmla="*/ 121 w 141"/>
                <a:gd name="T79" fmla="*/ 171 h 412"/>
                <a:gd name="T80" fmla="*/ 127 w 141"/>
                <a:gd name="T81" fmla="*/ 194 h 412"/>
                <a:gd name="T82" fmla="*/ 127 w 141"/>
                <a:gd name="T83" fmla="*/ 225 h 412"/>
                <a:gd name="T84" fmla="*/ 130 w 141"/>
                <a:gd name="T85" fmla="*/ 248 h 412"/>
                <a:gd name="T86" fmla="*/ 124 w 141"/>
                <a:gd name="T87" fmla="*/ 287 h 412"/>
                <a:gd name="T88" fmla="*/ 128 w 141"/>
                <a:gd name="T89" fmla="*/ 306 h 412"/>
                <a:gd name="T90" fmla="*/ 117 w 141"/>
                <a:gd name="T91" fmla="*/ 315 h 412"/>
                <a:gd name="T92" fmla="*/ 106 w 141"/>
                <a:gd name="T93" fmla="*/ 347 h 412"/>
                <a:gd name="T94" fmla="*/ 98 w 141"/>
                <a:gd name="T95" fmla="*/ 363 h 412"/>
                <a:gd name="T96" fmla="*/ 93 w 141"/>
                <a:gd name="T97" fmla="*/ 368 h 412"/>
                <a:gd name="T98" fmla="*/ 80 w 141"/>
                <a:gd name="T99" fmla="*/ 376 h 412"/>
                <a:gd name="T100" fmla="*/ 50 w 141"/>
                <a:gd name="T101" fmla="*/ 390 h 412"/>
                <a:gd name="T102" fmla="*/ 55 w 141"/>
                <a:gd name="T103" fmla="*/ 394 h 412"/>
                <a:gd name="T104" fmla="*/ 57 w 141"/>
                <a:gd name="T105" fmla="*/ 397 h 412"/>
                <a:gd name="T106" fmla="*/ 29 w 141"/>
                <a:gd name="T107" fmla="*/ 405 h 412"/>
                <a:gd name="T108" fmla="*/ 15 w 141"/>
                <a:gd name="T109" fmla="*/ 411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1" h="412">
                  <a:moveTo>
                    <a:pt x="20" y="404"/>
                  </a:moveTo>
                  <a:cubicBezTo>
                    <a:pt x="14" y="400"/>
                    <a:pt x="14" y="400"/>
                    <a:pt x="14" y="400"/>
                  </a:cubicBezTo>
                  <a:cubicBezTo>
                    <a:pt x="12" y="404"/>
                    <a:pt x="12" y="404"/>
                    <a:pt x="12" y="404"/>
                  </a:cubicBezTo>
                  <a:cubicBezTo>
                    <a:pt x="12" y="408"/>
                    <a:pt x="12" y="408"/>
                    <a:pt x="12" y="408"/>
                  </a:cubicBezTo>
                  <a:cubicBezTo>
                    <a:pt x="34" y="407"/>
                    <a:pt x="34" y="407"/>
                    <a:pt x="34" y="407"/>
                  </a:cubicBezTo>
                  <a:cubicBezTo>
                    <a:pt x="36" y="407"/>
                    <a:pt x="38" y="406"/>
                    <a:pt x="38" y="404"/>
                  </a:cubicBezTo>
                  <a:cubicBezTo>
                    <a:pt x="39" y="402"/>
                    <a:pt x="38" y="400"/>
                    <a:pt x="36" y="399"/>
                  </a:cubicBezTo>
                  <a:cubicBezTo>
                    <a:pt x="33" y="397"/>
                    <a:pt x="33" y="397"/>
                    <a:pt x="33" y="397"/>
                  </a:cubicBezTo>
                  <a:cubicBezTo>
                    <a:pt x="31" y="401"/>
                    <a:pt x="31" y="401"/>
                    <a:pt x="31" y="401"/>
                  </a:cubicBezTo>
                  <a:cubicBezTo>
                    <a:pt x="31" y="405"/>
                    <a:pt x="31" y="405"/>
                    <a:pt x="31" y="405"/>
                  </a:cubicBezTo>
                  <a:cubicBezTo>
                    <a:pt x="31" y="405"/>
                    <a:pt x="38" y="405"/>
                    <a:pt x="44" y="404"/>
                  </a:cubicBezTo>
                  <a:cubicBezTo>
                    <a:pt x="48" y="404"/>
                    <a:pt x="51" y="403"/>
                    <a:pt x="53" y="403"/>
                  </a:cubicBezTo>
                  <a:cubicBezTo>
                    <a:pt x="55" y="403"/>
                    <a:pt x="56" y="403"/>
                    <a:pt x="57" y="403"/>
                  </a:cubicBezTo>
                  <a:cubicBezTo>
                    <a:pt x="57" y="403"/>
                    <a:pt x="57" y="403"/>
                    <a:pt x="58" y="402"/>
                  </a:cubicBezTo>
                  <a:cubicBezTo>
                    <a:pt x="59" y="402"/>
                    <a:pt x="59" y="402"/>
                    <a:pt x="59" y="402"/>
                  </a:cubicBezTo>
                  <a:cubicBezTo>
                    <a:pt x="59" y="402"/>
                    <a:pt x="59" y="402"/>
                    <a:pt x="59" y="402"/>
                  </a:cubicBezTo>
                  <a:cubicBezTo>
                    <a:pt x="60" y="402"/>
                    <a:pt x="60" y="401"/>
                    <a:pt x="61" y="400"/>
                  </a:cubicBezTo>
                  <a:cubicBezTo>
                    <a:pt x="62" y="399"/>
                    <a:pt x="62" y="398"/>
                    <a:pt x="61" y="397"/>
                  </a:cubicBezTo>
                  <a:cubicBezTo>
                    <a:pt x="61" y="396"/>
                    <a:pt x="61" y="395"/>
                    <a:pt x="60" y="394"/>
                  </a:cubicBezTo>
                  <a:cubicBezTo>
                    <a:pt x="53" y="391"/>
                    <a:pt x="53" y="391"/>
                    <a:pt x="53" y="391"/>
                  </a:cubicBezTo>
                  <a:cubicBezTo>
                    <a:pt x="51" y="394"/>
                    <a:pt x="51" y="394"/>
                    <a:pt x="51" y="394"/>
                  </a:cubicBezTo>
                  <a:cubicBezTo>
                    <a:pt x="52" y="398"/>
                    <a:pt x="52" y="398"/>
                    <a:pt x="52" y="398"/>
                  </a:cubicBezTo>
                  <a:cubicBezTo>
                    <a:pt x="73" y="394"/>
                    <a:pt x="73" y="394"/>
                    <a:pt x="73" y="394"/>
                  </a:cubicBezTo>
                  <a:cubicBezTo>
                    <a:pt x="74" y="394"/>
                    <a:pt x="76" y="393"/>
                    <a:pt x="76" y="391"/>
                  </a:cubicBezTo>
                  <a:cubicBezTo>
                    <a:pt x="76" y="389"/>
                    <a:pt x="76" y="388"/>
                    <a:pt x="74" y="387"/>
                  </a:cubicBezTo>
                  <a:cubicBezTo>
                    <a:pt x="67" y="382"/>
                    <a:pt x="67" y="382"/>
                    <a:pt x="67" y="382"/>
                  </a:cubicBezTo>
                  <a:cubicBezTo>
                    <a:pt x="64" y="386"/>
                    <a:pt x="64" y="386"/>
                    <a:pt x="64" y="386"/>
                  </a:cubicBezTo>
                  <a:cubicBezTo>
                    <a:pt x="66" y="390"/>
                    <a:pt x="66" y="390"/>
                    <a:pt x="66" y="390"/>
                  </a:cubicBezTo>
                  <a:cubicBezTo>
                    <a:pt x="83" y="384"/>
                    <a:pt x="83" y="384"/>
                    <a:pt x="83" y="384"/>
                  </a:cubicBezTo>
                  <a:cubicBezTo>
                    <a:pt x="85" y="383"/>
                    <a:pt x="86" y="382"/>
                    <a:pt x="86" y="380"/>
                  </a:cubicBezTo>
                  <a:cubicBezTo>
                    <a:pt x="86" y="379"/>
                    <a:pt x="85" y="377"/>
                    <a:pt x="84" y="376"/>
                  </a:cubicBezTo>
                  <a:cubicBezTo>
                    <a:pt x="80" y="374"/>
                    <a:pt x="80" y="374"/>
                    <a:pt x="80" y="374"/>
                  </a:cubicBezTo>
                  <a:cubicBezTo>
                    <a:pt x="78" y="378"/>
                    <a:pt x="78" y="378"/>
                    <a:pt x="78" y="378"/>
                  </a:cubicBezTo>
                  <a:cubicBezTo>
                    <a:pt x="80" y="381"/>
                    <a:pt x="80" y="381"/>
                    <a:pt x="80" y="381"/>
                  </a:cubicBezTo>
                  <a:cubicBezTo>
                    <a:pt x="95" y="372"/>
                    <a:pt x="95" y="372"/>
                    <a:pt x="95" y="372"/>
                  </a:cubicBezTo>
                  <a:cubicBezTo>
                    <a:pt x="97" y="371"/>
                    <a:pt x="98" y="370"/>
                    <a:pt x="98" y="368"/>
                  </a:cubicBezTo>
                  <a:cubicBezTo>
                    <a:pt x="98" y="367"/>
                    <a:pt x="97" y="366"/>
                    <a:pt x="96" y="365"/>
                  </a:cubicBezTo>
                  <a:cubicBezTo>
                    <a:pt x="94" y="364"/>
                    <a:pt x="94" y="364"/>
                    <a:pt x="94" y="364"/>
                  </a:cubicBezTo>
                  <a:cubicBezTo>
                    <a:pt x="92" y="368"/>
                    <a:pt x="92" y="368"/>
                    <a:pt x="92" y="368"/>
                  </a:cubicBezTo>
                  <a:cubicBezTo>
                    <a:pt x="95" y="371"/>
                    <a:pt x="95" y="371"/>
                    <a:pt x="95" y="371"/>
                  </a:cubicBezTo>
                  <a:cubicBezTo>
                    <a:pt x="103" y="362"/>
                    <a:pt x="103" y="362"/>
                    <a:pt x="103" y="362"/>
                  </a:cubicBezTo>
                  <a:cubicBezTo>
                    <a:pt x="104" y="362"/>
                    <a:pt x="105" y="360"/>
                    <a:pt x="104" y="359"/>
                  </a:cubicBezTo>
                  <a:cubicBezTo>
                    <a:pt x="104" y="358"/>
                    <a:pt x="104" y="356"/>
                    <a:pt x="102" y="356"/>
                  </a:cubicBezTo>
                  <a:cubicBezTo>
                    <a:pt x="101" y="355"/>
                    <a:pt x="101" y="355"/>
                    <a:pt x="101" y="355"/>
                  </a:cubicBezTo>
                  <a:cubicBezTo>
                    <a:pt x="99" y="358"/>
                    <a:pt x="99" y="358"/>
                    <a:pt x="99" y="358"/>
                  </a:cubicBezTo>
                  <a:cubicBezTo>
                    <a:pt x="102" y="361"/>
                    <a:pt x="102" y="361"/>
                    <a:pt x="102" y="361"/>
                  </a:cubicBezTo>
                  <a:cubicBezTo>
                    <a:pt x="113" y="346"/>
                    <a:pt x="113" y="346"/>
                    <a:pt x="113" y="346"/>
                  </a:cubicBezTo>
                  <a:cubicBezTo>
                    <a:pt x="114" y="345"/>
                    <a:pt x="114" y="344"/>
                    <a:pt x="114" y="343"/>
                  </a:cubicBezTo>
                  <a:cubicBezTo>
                    <a:pt x="114" y="342"/>
                    <a:pt x="113" y="341"/>
                    <a:pt x="112" y="340"/>
                  </a:cubicBezTo>
                  <a:cubicBezTo>
                    <a:pt x="110" y="339"/>
                    <a:pt x="110" y="339"/>
                    <a:pt x="110" y="339"/>
                  </a:cubicBezTo>
                  <a:cubicBezTo>
                    <a:pt x="108" y="343"/>
                    <a:pt x="108" y="343"/>
                    <a:pt x="108" y="343"/>
                  </a:cubicBezTo>
                  <a:cubicBezTo>
                    <a:pt x="112" y="345"/>
                    <a:pt x="112" y="345"/>
                    <a:pt x="112" y="345"/>
                  </a:cubicBezTo>
                  <a:cubicBezTo>
                    <a:pt x="120" y="332"/>
                    <a:pt x="120" y="332"/>
                    <a:pt x="120" y="332"/>
                  </a:cubicBezTo>
                  <a:cubicBezTo>
                    <a:pt x="121" y="330"/>
                    <a:pt x="120" y="327"/>
                    <a:pt x="118" y="326"/>
                  </a:cubicBezTo>
                  <a:cubicBezTo>
                    <a:pt x="117" y="325"/>
                    <a:pt x="117" y="325"/>
                    <a:pt x="117" y="325"/>
                  </a:cubicBezTo>
                  <a:cubicBezTo>
                    <a:pt x="114" y="329"/>
                    <a:pt x="114" y="329"/>
                    <a:pt x="114" y="329"/>
                  </a:cubicBezTo>
                  <a:cubicBezTo>
                    <a:pt x="118" y="331"/>
                    <a:pt x="118" y="331"/>
                    <a:pt x="118" y="331"/>
                  </a:cubicBezTo>
                  <a:cubicBezTo>
                    <a:pt x="124" y="319"/>
                    <a:pt x="124" y="319"/>
                    <a:pt x="124" y="319"/>
                  </a:cubicBezTo>
                  <a:cubicBezTo>
                    <a:pt x="125" y="317"/>
                    <a:pt x="125" y="315"/>
                    <a:pt x="123" y="314"/>
                  </a:cubicBezTo>
                  <a:cubicBezTo>
                    <a:pt x="121" y="313"/>
                    <a:pt x="121" y="313"/>
                    <a:pt x="121" y="313"/>
                  </a:cubicBezTo>
                  <a:cubicBezTo>
                    <a:pt x="119" y="316"/>
                    <a:pt x="119" y="316"/>
                    <a:pt x="119" y="316"/>
                  </a:cubicBezTo>
                  <a:cubicBezTo>
                    <a:pt x="122" y="319"/>
                    <a:pt x="122" y="319"/>
                    <a:pt x="122" y="319"/>
                  </a:cubicBezTo>
                  <a:cubicBezTo>
                    <a:pt x="131" y="309"/>
                    <a:pt x="131" y="309"/>
                    <a:pt x="131" y="309"/>
                  </a:cubicBezTo>
                  <a:cubicBezTo>
                    <a:pt x="132" y="308"/>
                    <a:pt x="132" y="307"/>
                    <a:pt x="132" y="305"/>
                  </a:cubicBezTo>
                  <a:cubicBezTo>
                    <a:pt x="132" y="304"/>
                    <a:pt x="131" y="303"/>
                    <a:pt x="130" y="302"/>
                  </a:cubicBezTo>
                  <a:cubicBezTo>
                    <a:pt x="129" y="302"/>
                    <a:pt x="129" y="302"/>
                    <a:pt x="129" y="302"/>
                  </a:cubicBezTo>
                  <a:cubicBezTo>
                    <a:pt x="132" y="286"/>
                    <a:pt x="132" y="286"/>
                    <a:pt x="132" y="286"/>
                  </a:cubicBezTo>
                  <a:cubicBezTo>
                    <a:pt x="132" y="284"/>
                    <a:pt x="132" y="282"/>
                    <a:pt x="130" y="281"/>
                  </a:cubicBezTo>
                  <a:cubicBezTo>
                    <a:pt x="128" y="280"/>
                    <a:pt x="128" y="280"/>
                    <a:pt x="128" y="280"/>
                  </a:cubicBezTo>
                  <a:cubicBezTo>
                    <a:pt x="126" y="284"/>
                    <a:pt x="126" y="284"/>
                    <a:pt x="126" y="284"/>
                  </a:cubicBezTo>
                  <a:cubicBezTo>
                    <a:pt x="130" y="284"/>
                    <a:pt x="130" y="284"/>
                    <a:pt x="130" y="284"/>
                  </a:cubicBezTo>
                  <a:cubicBezTo>
                    <a:pt x="134" y="265"/>
                    <a:pt x="134" y="265"/>
                    <a:pt x="134" y="265"/>
                  </a:cubicBezTo>
                  <a:cubicBezTo>
                    <a:pt x="134" y="263"/>
                    <a:pt x="133" y="261"/>
                    <a:pt x="132" y="261"/>
                  </a:cubicBezTo>
                  <a:cubicBezTo>
                    <a:pt x="131" y="260"/>
                    <a:pt x="131" y="260"/>
                    <a:pt x="131" y="260"/>
                  </a:cubicBezTo>
                  <a:cubicBezTo>
                    <a:pt x="136" y="246"/>
                    <a:pt x="136" y="246"/>
                    <a:pt x="136" y="246"/>
                  </a:cubicBezTo>
                  <a:cubicBezTo>
                    <a:pt x="137" y="244"/>
                    <a:pt x="136" y="242"/>
                    <a:pt x="134" y="241"/>
                  </a:cubicBezTo>
                  <a:cubicBezTo>
                    <a:pt x="132" y="240"/>
                    <a:pt x="132" y="240"/>
                    <a:pt x="132" y="240"/>
                  </a:cubicBezTo>
                  <a:cubicBezTo>
                    <a:pt x="130" y="244"/>
                    <a:pt x="130" y="244"/>
                    <a:pt x="130" y="244"/>
                  </a:cubicBezTo>
                  <a:cubicBezTo>
                    <a:pt x="134" y="244"/>
                    <a:pt x="134" y="244"/>
                    <a:pt x="134" y="244"/>
                  </a:cubicBezTo>
                  <a:cubicBezTo>
                    <a:pt x="137" y="228"/>
                    <a:pt x="137" y="228"/>
                    <a:pt x="137" y="228"/>
                  </a:cubicBezTo>
                  <a:cubicBezTo>
                    <a:pt x="137" y="227"/>
                    <a:pt x="136" y="225"/>
                    <a:pt x="135" y="224"/>
                  </a:cubicBezTo>
                  <a:cubicBezTo>
                    <a:pt x="133" y="223"/>
                    <a:pt x="133" y="223"/>
                    <a:pt x="133" y="223"/>
                  </a:cubicBezTo>
                  <a:cubicBezTo>
                    <a:pt x="131" y="226"/>
                    <a:pt x="131" y="226"/>
                    <a:pt x="131" y="226"/>
                  </a:cubicBezTo>
                  <a:cubicBezTo>
                    <a:pt x="134" y="228"/>
                    <a:pt x="134" y="228"/>
                    <a:pt x="134" y="228"/>
                  </a:cubicBezTo>
                  <a:cubicBezTo>
                    <a:pt x="140" y="217"/>
                    <a:pt x="140" y="217"/>
                    <a:pt x="140" y="217"/>
                  </a:cubicBezTo>
                  <a:cubicBezTo>
                    <a:pt x="141" y="215"/>
                    <a:pt x="140" y="213"/>
                    <a:pt x="138" y="212"/>
                  </a:cubicBezTo>
                  <a:cubicBezTo>
                    <a:pt x="138" y="211"/>
                    <a:pt x="138" y="211"/>
                    <a:pt x="138" y="211"/>
                  </a:cubicBezTo>
                  <a:cubicBezTo>
                    <a:pt x="138" y="194"/>
                    <a:pt x="138" y="194"/>
                    <a:pt x="138" y="194"/>
                  </a:cubicBezTo>
                  <a:cubicBezTo>
                    <a:pt x="138" y="192"/>
                    <a:pt x="137" y="191"/>
                    <a:pt x="136" y="190"/>
                  </a:cubicBezTo>
                  <a:cubicBezTo>
                    <a:pt x="134" y="188"/>
                    <a:pt x="134" y="188"/>
                    <a:pt x="134" y="188"/>
                  </a:cubicBezTo>
                  <a:cubicBezTo>
                    <a:pt x="136" y="179"/>
                    <a:pt x="136" y="179"/>
                    <a:pt x="136" y="179"/>
                  </a:cubicBezTo>
                  <a:cubicBezTo>
                    <a:pt x="137" y="177"/>
                    <a:pt x="136" y="176"/>
                    <a:pt x="134" y="175"/>
                  </a:cubicBezTo>
                  <a:cubicBezTo>
                    <a:pt x="127" y="170"/>
                    <a:pt x="127" y="170"/>
                    <a:pt x="127" y="170"/>
                  </a:cubicBezTo>
                  <a:cubicBezTo>
                    <a:pt x="125" y="174"/>
                    <a:pt x="125" y="174"/>
                    <a:pt x="125" y="174"/>
                  </a:cubicBezTo>
                  <a:cubicBezTo>
                    <a:pt x="128" y="176"/>
                    <a:pt x="128" y="176"/>
                    <a:pt x="128" y="176"/>
                  </a:cubicBezTo>
                  <a:cubicBezTo>
                    <a:pt x="129" y="175"/>
                    <a:pt x="129" y="175"/>
                    <a:pt x="129" y="174"/>
                  </a:cubicBezTo>
                  <a:cubicBezTo>
                    <a:pt x="129" y="174"/>
                    <a:pt x="129" y="174"/>
                    <a:pt x="129" y="174"/>
                  </a:cubicBezTo>
                  <a:cubicBezTo>
                    <a:pt x="129" y="173"/>
                    <a:pt x="129" y="173"/>
                    <a:pt x="129" y="172"/>
                  </a:cubicBezTo>
                  <a:cubicBezTo>
                    <a:pt x="129" y="170"/>
                    <a:pt x="129" y="165"/>
                    <a:pt x="128" y="160"/>
                  </a:cubicBezTo>
                  <a:cubicBezTo>
                    <a:pt x="128" y="155"/>
                    <a:pt x="128" y="151"/>
                    <a:pt x="128" y="151"/>
                  </a:cubicBezTo>
                  <a:cubicBezTo>
                    <a:pt x="128" y="149"/>
                    <a:pt x="127" y="148"/>
                    <a:pt x="126" y="147"/>
                  </a:cubicBezTo>
                  <a:cubicBezTo>
                    <a:pt x="126" y="147"/>
                    <a:pt x="126" y="147"/>
                    <a:pt x="126" y="147"/>
                  </a:cubicBezTo>
                  <a:cubicBezTo>
                    <a:pt x="124" y="151"/>
                    <a:pt x="124" y="151"/>
                    <a:pt x="124" y="151"/>
                  </a:cubicBezTo>
                  <a:cubicBezTo>
                    <a:pt x="128" y="150"/>
                    <a:pt x="128" y="150"/>
                    <a:pt x="128" y="150"/>
                  </a:cubicBezTo>
                  <a:cubicBezTo>
                    <a:pt x="120" y="128"/>
                    <a:pt x="120" y="128"/>
                    <a:pt x="120" y="128"/>
                  </a:cubicBezTo>
                  <a:cubicBezTo>
                    <a:pt x="120" y="127"/>
                    <a:pt x="119" y="126"/>
                    <a:pt x="118" y="125"/>
                  </a:cubicBezTo>
                  <a:cubicBezTo>
                    <a:pt x="118" y="125"/>
                    <a:pt x="118" y="125"/>
                    <a:pt x="118" y="125"/>
                  </a:cubicBezTo>
                  <a:cubicBezTo>
                    <a:pt x="115" y="129"/>
                    <a:pt x="115" y="129"/>
                    <a:pt x="115" y="129"/>
                  </a:cubicBezTo>
                  <a:cubicBezTo>
                    <a:pt x="120" y="127"/>
                    <a:pt x="120" y="127"/>
                    <a:pt x="120" y="127"/>
                  </a:cubicBezTo>
                  <a:cubicBezTo>
                    <a:pt x="120" y="127"/>
                    <a:pt x="118" y="122"/>
                    <a:pt x="116" y="116"/>
                  </a:cubicBezTo>
                  <a:cubicBezTo>
                    <a:pt x="115" y="113"/>
                    <a:pt x="115" y="111"/>
                    <a:pt x="114" y="108"/>
                  </a:cubicBezTo>
                  <a:cubicBezTo>
                    <a:pt x="114" y="107"/>
                    <a:pt x="114" y="106"/>
                    <a:pt x="113" y="106"/>
                  </a:cubicBezTo>
                  <a:cubicBezTo>
                    <a:pt x="113" y="105"/>
                    <a:pt x="113" y="105"/>
                    <a:pt x="113" y="105"/>
                  </a:cubicBezTo>
                  <a:cubicBezTo>
                    <a:pt x="113" y="105"/>
                    <a:pt x="113" y="105"/>
                    <a:pt x="113" y="105"/>
                  </a:cubicBezTo>
                  <a:cubicBezTo>
                    <a:pt x="111" y="105"/>
                    <a:pt x="111" y="105"/>
                    <a:pt x="111" y="105"/>
                  </a:cubicBezTo>
                  <a:cubicBezTo>
                    <a:pt x="113" y="105"/>
                    <a:pt x="113" y="105"/>
                    <a:pt x="113" y="105"/>
                  </a:cubicBezTo>
                  <a:cubicBezTo>
                    <a:pt x="113" y="105"/>
                    <a:pt x="113" y="105"/>
                    <a:pt x="113" y="105"/>
                  </a:cubicBezTo>
                  <a:cubicBezTo>
                    <a:pt x="111" y="105"/>
                    <a:pt x="111" y="105"/>
                    <a:pt x="111" y="105"/>
                  </a:cubicBezTo>
                  <a:cubicBezTo>
                    <a:pt x="113" y="105"/>
                    <a:pt x="113" y="105"/>
                    <a:pt x="113" y="105"/>
                  </a:cubicBezTo>
                  <a:cubicBezTo>
                    <a:pt x="109" y="105"/>
                    <a:pt x="109" y="105"/>
                    <a:pt x="109" y="105"/>
                  </a:cubicBezTo>
                  <a:cubicBezTo>
                    <a:pt x="113" y="106"/>
                    <a:pt x="113" y="106"/>
                    <a:pt x="113" y="106"/>
                  </a:cubicBezTo>
                  <a:cubicBezTo>
                    <a:pt x="113" y="105"/>
                    <a:pt x="113" y="105"/>
                    <a:pt x="113" y="105"/>
                  </a:cubicBezTo>
                  <a:cubicBezTo>
                    <a:pt x="109" y="105"/>
                    <a:pt x="109" y="105"/>
                    <a:pt x="109" y="105"/>
                  </a:cubicBezTo>
                  <a:cubicBezTo>
                    <a:pt x="113" y="106"/>
                    <a:pt x="113" y="106"/>
                    <a:pt x="113" y="106"/>
                  </a:cubicBezTo>
                  <a:cubicBezTo>
                    <a:pt x="109" y="105"/>
                    <a:pt x="109" y="105"/>
                    <a:pt x="109" y="105"/>
                  </a:cubicBezTo>
                  <a:cubicBezTo>
                    <a:pt x="112" y="107"/>
                    <a:pt x="112" y="107"/>
                    <a:pt x="112" y="107"/>
                  </a:cubicBezTo>
                  <a:cubicBezTo>
                    <a:pt x="113" y="106"/>
                    <a:pt x="113" y="106"/>
                    <a:pt x="113" y="106"/>
                  </a:cubicBezTo>
                  <a:cubicBezTo>
                    <a:pt x="109" y="105"/>
                    <a:pt x="109" y="105"/>
                    <a:pt x="109" y="105"/>
                  </a:cubicBezTo>
                  <a:cubicBezTo>
                    <a:pt x="112" y="107"/>
                    <a:pt x="112" y="107"/>
                    <a:pt x="112" y="107"/>
                  </a:cubicBezTo>
                  <a:cubicBezTo>
                    <a:pt x="113" y="106"/>
                    <a:pt x="113" y="105"/>
                    <a:pt x="113" y="104"/>
                  </a:cubicBezTo>
                  <a:cubicBezTo>
                    <a:pt x="113" y="103"/>
                    <a:pt x="112" y="102"/>
                    <a:pt x="111" y="101"/>
                  </a:cubicBezTo>
                  <a:cubicBezTo>
                    <a:pt x="107" y="99"/>
                    <a:pt x="107" y="99"/>
                    <a:pt x="107" y="99"/>
                  </a:cubicBezTo>
                  <a:cubicBezTo>
                    <a:pt x="105" y="102"/>
                    <a:pt x="105" y="102"/>
                    <a:pt x="105" y="102"/>
                  </a:cubicBezTo>
                  <a:cubicBezTo>
                    <a:pt x="105" y="102"/>
                    <a:pt x="105" y="102"/>
                    <a:pt x="105" y="102"/>
                  </a:cubicBezTo>
                  <a:cubicBezTo>
                    <a:pt x="109" y="101"/>
                    <a:pt x="109" y="101"/>
                    <a:pt x="109" y="101"/>
                  </a:cubicBezTo>
                  <a:cubicBezTo>
                    <a:pt x="109" y="101"/>
                    <a:pt x="109" y="101"/>
                    <a:pt x="109" y="101"/>
                  </a:cubicBezTo>
                  <a:cubicBezTo>
                    <a:pt x="109" y="101"/>
                    <a:pt x="109" y="101"/>
                    <a:pt x="109" y="101"/>
                  </a:cubicBezTo>
                  <a:cubicBezTo>
                    <a:pt x="109" y="100"/>
                    <a:pt x="109" y="100"/>
                    <a:pt x="109" y="100"/>
                  </a:cubicBezTo>
                  <a:cubicBezTo>
                    <a:pt x="108" y="99"/>
                    <a:pt x="106" y="94"/>
                    <a:pt x="104" y="88"/>
                  </a:cubicBezTo>
                  <a:cubicBezTo>
                    <a:pt x="103" y="86"/>
                    <a:pt x="102" y="83"/>
                    <a:pt x="101" y="81"/>
                  </a:cubicBezTo>
                  <a:cubicBezTo>
                    <a:pt x="101" y="80"/>
                    <a:pt x="101" y="79"/>
                    <a:pt x="101" y="79"/>
                  </a:cubicBezTo>
                  <a:cubicBezTo>
                    <a:pt x="101" y="78"/>
                    <a:pt x="101" y="78"/>
                    <a:pt x="101" y="78"/>
                  </a:cubicBezTo>
                  <a:cubicBezTo>
                    <a:pt x="100" y="78"/>
                    <a:pt x="100" y="78"/>
                    <a:pt x="100" y="78"/>
                  </a:cubicBezTo>
                  <a:cubicBezTo>
                    <a:pt x="98" y="79"/>
                    <a:pt x="98" y="79"/>
                    <a:pt x="98" y="79"/>
                  </a:cubicBezTo>
                  <a:cubicBezTo>
                    <a:pt x="101" y="79"/>
                    <a:pt x="101" y="79"/>
                    <a:pt x="101" y="79"/>
                  </a:cubicBezTo>
                  <a:cubicBezTo>
                    <a:pt x="101" y="78"/>
                    <a:pt x="100" y="78"/>
                    <a:pt x="100" y="78"/>
                  </a:cubicBezTo>
                  <a:cubicBezTo>
                    <a:pt x="98" y="79"/>
                    <a:pt x="98" y="79"/>
                    <a:pt x="98" y="79"/>
                  </a:cubicBezTo>
                  <a:cubicBezTo>
                    <a:pt x="101" y="79"/>
                    <a:pt x="101" y="79"/>
                    <a:pt x="101" y="79"/>
                  </a:cubicBezTo>
                  <a:cubicBezTo>
                    <a:pt x="97" y="79"/>
                    <a:pt x="97" y="79"/>
                    <a:pt x="97" y="79"/>
                  </a:cubicBezTo>
                  <a:cubicBezTo>
                    <a:pt x="100" y="79"/>
                    <a:pt x="100" y="79"/>
                    <a:pt x="100" y="79"/>
                  </a:cubicBezTo>
                  <a:cubicBezTo>
                    <a:pt x="101" y="79"/>
                    <a:pt x="101" y="79"/>
                    <a:pt x="101" y="79"/>
                  </a:cubicBezTo>
                  <a:cubicBezTo>
                    <a:pt x="97" y="79"/>
                    <a:pt x="97" y="79"/>
                    <a:pt x="97" y="79"/>
                  </a:cubicBezTo>
                  <a:cubicBezTo>
                    <a:pt x="100" y="79"/>
                    <a:pt x="100" y="79"/>
                    <a:pt x="100" y="79"/>
                  </a:cubicBezTo>
                  <a:cubicBezTo>
                    <a:pt x="96" y="79"/>
                    <a:pt x="96" y="79"/>
                    <a:pt x="96" y="79"/>
                  </a:cubicBezTo>
                  <a:cubicBezTo>
                    <a:pt x="100" y="81"/>
                    <a:pt x="100" y="81"/>
                    <a:pt x="100" y="81"/>
                  </a:cubicBezTo>
                  <a:cubicBezTo>
                    <a:pt x="100" y="80"/>
                    <a:pt x="100" y="80"/>
                    <a:pt x="100" y="79"/>
                  </a:cubicBezTo>
                  <a:cubicBezTo>
                    <a:pt x="96" y="79"/>
                    <a:pt x="96" y="79"/>
                    <a:pt x="96" y="79"/>
                  </a:cubicBezTo>
                  <a:cubicBezTo>
                    <a:pt x="100" y="81"/>
                    <a:pt x="100" y="81"/>
                    <a:pt x="100" y="81"/>
                  </a:cubicBezTo>
                  <a:cubicBezTo>
                    <a:pt x="100" y="80"/>
                    <a:pt x="101" y="79"/>
                    <a:pt x="100" y="78"/>
                  </a:cubicBezTo>
                  <a:cubicBezTo>
                    <a:pt x="100" y="76"/>
                    <a:pt x="100" y="75"/>
                    <a:pt x="99" y="75"/>
                  </a:cubicBezTo>
                  <a:cubicBezTo>
                    <a:pt x="88" y="68"/>
                    <a:pt x="88" y="68"/>
                    <a:pt x="88" y="68"/>
                  </a:cubicBezTo>
                  <a:cubicBezTo>
                    <a:pt x="86" y="72"/>
                    <a:pt x="86" y="72"/>
                    <a:pt x="86" y="72"/>
                  </a:cubicBezTo>
                  <a:cubicBezTo>
                    <a:pt x="89" y="69"/>
                    <a:pt x="89" y="69"/>
                    <a:pt x="89" y="69"/>
                  </a:cubicBezTo>
                  <a:cubicBezTo>
                    <a:pt x="89" y="69"/>
                    <a:pt x="88" y="68"/>
                    <a:pt x="86" y="65"/>
                  </a:cubicBezTo>
                  <a:cubicBezTo>
                    <a:pt x="83" y="61"/>
                    <a:pt x="79" y="55"/>
                    <a:pt x="76" y="50"/>
                  </a:cubicBezTo>
                  <a:cubicBezTo>
                    <a:pt x="74" y="48"/>
                    <a:pt x="72" y="46"/>
                    <a:pt x="71" y="44"/>
                  </a:cubicBezTo>
                  <a:cubicBezTo>
                    <a:pt x="71" y="43"/>
                    <a:pt x="70" y="43"/>
                    <a:pt x="70" y="42"/>
                  </a:cubicBezTo>
                  <a:cubicBezTo>
                    <a:pt x="70" y="42"/>
                    <a:pt x="70" y="42"/>
                    <a:pt x="70" y="42"/>
                  </a:cubicBezTo>
                  <a:cubicBezTo>
                    <a:pt x="68" y="43"/>
                    <a:pt x="68" y="43"/>
                    <a:pt x="68" y="43"/>
                  </a:cubicBezTo>
                  <a:cubicBezTo>
                    <a:pt x="70" y="42"/>
                    <a:pt x="70" y="42"/>
                    <a:pt x="70" y="42"/>
                  </a:cubicBezTo>
                  <a:cubicBezTo>
                    <a:pt x="70" y="42"/>
                    <a:pt x="70" y="42"/>
                    <a:pt x="70" y="42"/>
                  </a:cubicBezTo>
                  <a:cubicBezTo>
                    <a:pt x="68" y="43"/>
                    <a:pt x="68" y="43"/>
                    <a:pt x="68" y="43"/>
                  </a:cubicBezTo>
                  <a:cubicBezTo>
                    <a:pt x="70" y="42"/>
                    <a:pt x="70" y="42"/>
                    <a:pt x="70" y="42"/>
                  </a:cubicBezTo>
                  <a:cubicBezTo>
                    <a:pt x="66" y="43"/>
                    <a:pt x="66" y="43"/>
                    <a:pt x="66" y="43"/>
                  </a:cubicBezTo>
                  <a:cubicBezTo>
                    <a:pt x="70" y="43"/>
                    <a:pt x="70" y="43"/>
                    <a:pt x="70" y="43"/>
                  </a:cubicBezTo>
                  <a:cubicBezTo>
                    <a:pt x="70" y="42"/>
                    <a:pt x="70" y="42"/>
                    <a:pt x="70" y="42"/>
                  </a:cubicBezTo>
                  <a:cubicBezTo>
                    <a:pt x="66" y="43"/>
                    <a:pt x="66" y="43"/>
                    <a:pt x="66" y="43"/>
                  </a:cubicBezTo>
                  <a:cubicBezTo>
                    <a:pt x="70" y="43"/>
                    <a:pt x="70" y="43"/>
                    <a:pt x="70" y="43"/>
                  </a:cubicBezTo>
                  <a:cubicBezTo>
                    <a:pt x="66" y="43"/>
                    <a:pt x="66" y="43"/>
                    <a:pt x="66" y="43"/>
                  </a:cubicBezTo>
                  <a:cubicBezTo>
                    <a:pt x="70" y="44"/>
                    <a:pt x="70" y="44"/>
                    <a:pt x="70" y="44"/>
                  </a:cubicBezTo>
                  <a:cubicBezTo>
                    <a:pt x="70" y="44"/>
                    <a:pt x="70" y="44"/>
                    <a:pt x="70" y="43"/>
                  </a:cubicBezTo>
                  <a:cubicBezTo>
                    <a:pt x="66" y="43"/>
                    <a:pt x="66" y="43"/>
                    <a:pt x="66" y="43"/>
                  </a:cubicBezTo>
                  <a:cubicBezTo>
                    <a:pt x="70" y="44"/>
                    <a:pt x="70" y="44"/>
                    <a:pt x="70" y="44"/>
                  </a:cubicBezTo>
                  <a:cubicBezTo>
                    <a:pt x="66" y="43"/>
                    <a:pt x="66" y="43"/>
                    <a:pt x="66" y="43"/>
                  </a:cubicBezTo>
                  <a:cubicBezTo>
                    <a:pt x="69" y="46"/>
                    <a:pt x="69" y="46"/>
                    <a:pt x="69" y="46"/>
                  </a:cubicBezTo>
                  <a:cubicBezTo>
                    <a:pt x="70" y="45"/>
                    <a:pt x="70" y="45"/>
                    <a:pt x="70" y="44"/>
                  </a:cubicBezTo>
                  <a:cubicBezTo>
                    <a:pt x="66" y="43"/>
                    <a:pt x="66" y="43"/>
                    <a:pt x="66" y="43"/>
                  </a:cubicBezTo>
                  <a:cubicBezTo>
                    <a:pt x="69" y="46"/>
                    <a:pt x="69" y="46"/>
                    <a:pt x="69" y="46"/>
                  </a:cubicBezTo>
                  <a:cubicBezTo>
                    <a:pt x="70" y="46"/>
                    <a:pt x="70" y="46"/>
                    <a:pt x="70" y="46"/>
                  </a:cubicBezTo>
                  <a:cubicBezTo>
                    <a:pt x="70" y="45"/>
                    <a:pt x="70" y="44"/>
                    <a:pt x="70" y="43"/>
                  </a:cubicBezTo>
                  <a:cubicBezTo>
                    <a:pt x="70" y="42"/>
                    <a:pt x="70" y="41"/>
                    <a:pt x="69" y="41"/>
                  </a:cubicBezTo>
                  <a:cubicBezTo>
                    <a:pt x="69" y="40"/>
                    <a:pt x="69" y="40"/>
                    <a:pt x="68" y="40"/>
                  </a:cubicBezTo>
                  <a:cubicBezTo>
                    <a:pt x="68" y="39"/>
                    <a:pt x="67" y="39"/>
                    <a:pt x="66" y="38"/>
                  </a:cubicBezTo>
                  <a:cubicBezTo>
                    <a:pt x="64" y="36"/>
                    <a:pt x="59" y="33"/>
                    <a:pt x="53" y="29"/>
                  </a:cubicBezTo>
                  <a:cubicBezTo>
                    <a:pt x="34" y="18"/>
                    <a:pt x="7" y="1"/>
                    <a:pt x="7" y="1"/>
                  </a:cubicBezTo>
                  <a:cubicBezTo>
                    <a:pt x="5" y="0"/>
                    <a:pt x="2" y="1"/>
                    <a:pt x="1" y="3"/>
                  </a:cubicBezTo>
                  <a:cubicBezTo>
                    <a:pt x="0" y="5"/>
                    <a:pt x="0" y="7"/>
                    <a:pt x="2" y="9"/>
                  </a:cubicBezTo>
                  <a:cubicBezTo>
                    <a:pt x="2" y="9"/>
                    <a:pt x="6" y="11"/>
                    <a:pt x="12" y="14"/>
                  </a:cubicBezTo>
                  <a:cubicBezTo>
                    <a:pt x="20" y="20"/>
                    <a:pt x="33" y="27"/>
                    <a:pt x="44" y="34"/>
                  </a:cubicBezTo>
                  <a:cubicBezTo>
                    <a:pt x="50" y="37"/>
                    <a:pt x="54" y="40"/>
                    <a:pt x="58" y="43"/>
                  </a:cubicBezTo>
                  <a:cubicBezTo>
                    <a:pt x="60" y="44"/>
                    <a:pt x="61" y="45"/>
                    <a:pt x="62" y="45"/>
                  </a:cubicBezTo>
                  <a:cubicBezTo>
                    <a:pt x="62"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5" y="44"/>
                    <a:pt x="65" y="44"/>
                    <a:pt x="65" y="44"/>
                  </a:cubicBezTo>
                  <a:cubicBezTo>
                    <a:pt x="62" y="46"/>
                    <a:pt x="62" y="46"/>
                    <a:pt x="62" y="46"/>
                  </a:cubicBezTo>
                  <a:cubicBezTo>
                    <a:pt x="63" y="46"/>
                    <a:pt x="63" y="46"/>
                    <a:pt x="63" y="46"/>
                  </a:cubicBezTo>
                  <a:cubicBezTo>
                    <a:pt x="65" y="44"/>
                    <a:pt x="65" y="44"/>
                    <a:pt x="65" y="44"/>
                  </a:cubicBezTo>
                  <a:cubicBezTo>
                    <a:pt x="62" y="46"/>
                    <a:pt x="62" y="46"/>
                    <a:pt x="62" y="46"/>
                  </a:cubicBezTo>
                  <a:cubicBezTo>
                    <a:pt x="65" y="43"/>
                    <a:pt x="65" y="43"/>
                    <a:pt x="65" y="43"/>
                  </a:cubicBezTo>
                  <a:cubicBezTo>
                    <a:pt x="62" y="45"/>
                    <a:pt x="62" y="45"/>
                    <a:pt x="62" y="45"/>
                  </a:cubicBezTo>
                  <a:cubicBezTo>
                    <a:pt x="62" y="46"/>
                    <a:pt x="62" y="46"/>
                    <a:pt x="62" y="46"/>
                  </a:cubicBezTo>
                  <a:cubicBezTo>
                    <a:pt x="65" y="43"/>
                    <a:pt x="65" y="43"/>
                    <a:pt x="65" y="43"/>
                  </a:cubicBezTo>
                  <a:cubicBezTo>
                    <a:pt x="62" y="45"/>
                    <a:pt x="62" y="45"/>
                    <a:pt x="62" y="45"/>
                  </a:cubicBezTo>
                  <a:cubicBezTo>
                    <a:pt x="66" y="43"/>
                    <a:pt x="66" y="43"/>
                    <a:pt x="66" y="43"/>
                  </a:cubicBezTo>
                  <a:cubicBezTo>
                    <a:pt x="62" y="43"/>
                    <a:pt x="62" y="43"/>
                    <a:pt x="62" y="43"/>
                  </a:cubicBezTo>
                  <a:cubicBezTo>
                    <a:pt x="62" y="44"/>
                    <a:pt x="62" y="45"/>
                    <a:pt x="62" y="45"/>
                  </a:cubicBezTo>
                  <a:cubicBezTo>
                    <a:pt x="66" y="43"/>
                    <a:pt x="66" y="43"/>
                    <a:pt x="66" y="43"/>
                  </a:cubicBezTo>
                  <a:cubicBezTo>
                    <a:pt x="62" y="43"/>
                    <a:pt x="62" y="43"/>
                    <a:pt x="62" y="43"/>
                  </a:cubicBezTo>
                  <a:cubicBezTo>
                    <a:pt x="66" y="43"/>
                    <a:pt x="66" y="43"/>
                    <a:pt x="66" y="43"/>
                  </a:cubicBezTo>
                  <a:cubicBezTo>
                    <a:pt x="62" y="41"/>
                    <a:pt x="62" y="41"/>
                    <a:pt x="62" y="41"/>
                  </a:cubicBezTo>
                  <a:cubicBezTo>
                    <a:pt x="62" y="42"/>
                    <a:pt x="62" y="43"/>
                    <a:pt x="62" y="43"/>
                  </a:cubicBezTo>
                  <a:cubicBezTo>
                    <a:pt x="66" y="43"/>
                    <a:pt x="66" y="43"/>
                    <a:pt x="66" y="43"/>
                  </a:cubicBezTo>
                  <a:cubicBezTo>
                    <a:pt x="62" y="41"/>
                    <a:pt x="62" y="41"/>
                    <a:pt x="62" y="41"/>
                  </a:cubicBezTo>
                  <a:cubicBezTo>
                    <a:pt x="66" y="43"/>
                    <a:pt x="66" y="43"/>
                    <a:pt x="66" y="43"/>
                  </a:cubicBezTo>
                  <a:cubicBezTo>
                    <a:pt x="62" y="41"/>
                    <a:pt x="62" y="41"/>
                    <a:pt x="62" y="41"/>
                  </a:cubicBezTo>
                  <a:cubicBezTo>
                    <a:pt x="62" y="41"/>
                    <a:pt x="62" y="42"/>
                    <a:pt x="62" y="42"/>
                  </a:cubicBezTo>
                  <a:cubicBezTo>
                    <a:pt x="62" y="43"/>
                    <a:pt x="62" y="43"/>
                    <a:pt x="62" y="43"/>
                  </a:cubicBezTo>
                  <a:cubicBezTo>
                    <a:pt x="62" y="44"/>
                    <a:pt x="62" y="44"/>
                    <a:pt x="62" y="45"/>
                  </a:cubicBezTo>
                  <a:cubicBezTo>
                    <a:pt x="62" y="45"/>
                    <a:pt x="62" y="45"/>
                    <a:pt x="62" y="46"/>
                  </a:cubicBezTo>
                  <a:cubicBezTo>
                    <a:pt x="63" y="46"/>
                    <a:pt x="63" y="47"/>
                    <a:pt x="64" y="48"/>
                  </a:cubicBezTo>
                  <a:cubicBezTo>
                    <a:pt x="66" y="52"/>
                    <a:pt x="71" y="58"/>
                    <a:pt x="75" y="64"/>
                  </a:cubicBezTo>
                  <a:cubicBezTo>
                    <a:pt x="79" y="70"/>
                    <a:pt x="82" y="74"/>
                    <a:pt x="82" y="74"/>
                  </a:cubicBezTo>
                  <a:cubicBezTo>
                    <a:pt x="82" y="75"/>
                    <a:pt x="83" y="75"/>
                    <a:pt x="83" y="75"/>
                  </a:cubicBezTo>
                  <a:cubicBezTo>
                    <a:pt x="94" y="82"/>
                    <a:pt x="94" y="82"/>
                    <a:pt x="94" y="82"/>
                  </a:cubicBezTo>
                  <a:cubicBezTo>
                    <a:pt x="96" y="79"/>
                    <a:pt x="96" y="79"/>
                    <a:pt x="96" y="79"/>
                  </a:cubicBezTo>
                  <a:cubicBezTo>
                    <a:pt x="93" y="76"/>
                    <a:pt x="93" y="76"/>
                    <a:pt x="93" y="76"/>
                  </a:cubicBezTo>
                  <a:cubicBezTo>
                    <a:pt x="92" y="77"/>
                    <a:pt x="92" y="77"/>
                    <a:pt x="92" y="78"/>
                  </a:cubicBezTo>
                  <a:cubicBezTo>
                    <a:pt x="92" y="78"/>
                    <a:pt x="92" y="78"/>
                    <a:pt x="92" y="79"/>
                  </a:cubicBezTo>
                  <a:cubicBezTo>
                    <a:pt x="92" y="79"/>
                    <a:pt x="92" y="79"/>
                    <a:pt x="92" y="80"/>
                  </a:cubicBezTo>
                  <a:cubicBezTo>
                    <a:pt x="92" y="80"/>
                    <a:pt x="92" y="81"/>
                    <a:pt x="93" y="82"/>
                  </a:cubicBezTo>
                  <a:cubicBezTo>
                    <a:pt x="94" y="85"/>
                    <a:pt x="96" y="90"/>
                    <a:pt x="97" y="95"/>
                  </a:cubicBezTo>
                  <a:cubicBezTo>
                    <a:pt x="99" y="100"/>
                    <a:pt x="101" y="104"/>
                    <a:pt x="101" y="104"/>
                  </a:cubicBezTo>
                  <a:cubicBezTo>
                    <a:pt x="101" y="105"/>
                    <a:pt x="102" y="105"/>
                    <a:pt x="102" y="106"/>
                  </a:cubicBezTo>
                  <a:cubicBezTo>
                    <a:pt x="107" y="109"/>
                    <a:pt x="107" y="109"/>
                    <a:pt x="107" y="109"/>
                  </a:cubicBezTo>
                  <a:cubicBezTo>
                    <a:pt x="109" y="105"/>
                    <a:pt x="109" y="105"/>
                    <a:pt x="109" y="105"/>
                  </a:cubicBezTo>
                  <a:cubicBezTo>
                    <a:pt x="105" y="102"/>
                    <a:pt x="105" y="102"/>
                    <a:pt x="105" y="102"/>
                  </a:cubicBezTo>
                  <a:cubicBezTo>
                    <a:pt x="105" y="103"/>
                    <a:pt x="105" y="104"/>
                    <a:pt x="105" y="104"/>
                  </a:cubicBezTo>
                  <a:cubicBezTo>
                    <a:pt x="105" y="105"/>
                    <a:pt x="105" y="105"/>
                    <a:pt x="105" y="105"/>
                  </a:cubicBezTo>
                  <a:cubicBezTo>
                    <a:pt x="105" y="106"/>
                    <a:pt x="105" y="106"/>
                    <a:pt x="105" y="106"/>
                  </a:cubicBezTo>
                  <a:cubicBezTo>
                    <a:pt x="105" y="108"/>
                    <a:pt x="105" y="110"/>
                    <a:pt x="106" y="112"/>
                  </a:cubicBezTo>
                  <a:cubicBezTo>
                    <a:pt x="108" y="119"/>
                    <a:pt x="111" y="130"/>
                    <a:pt x="111" y="130"/>
                  </a:cubicBezTo>
                  <a:cubicBezTo>
                    <a:pt x="112" y="131"/>
                    <a:pt x="112" y="132"/>
                    <a:pt x="113" y="132"/>
                  </a:cubicBezTo>
                  <a:cubicBezTo>
                    <a:pt x="114" y="133"/>
                    <a:pt x="114" y="133"/>
                    <a:pt x="114" y="133"/>
                  </a:cubicBezTo>
                  <a:cubicBezTo>
                    <a:pt x="116" y="129"/>
                    <a:pt x="116" y="129"/>
                    <a:pt x="116" y="129"/>
                  </a:cubicBezTo>
                  <a:cubicBezTo>
                    <a:pt x="112" y="130"/>
                    <a:pt x="112" y="130"/>
                    <a:pt x="112" y="130"/>
                  </a:cubicBezTo>
                  <a:cubicBezTo>
                    <a:pt x="120" y="152"/>
                    <a:pt x="120" y="152"/>
                    <a:pt x="120" y="152"/>
                  </a:cubicBezTo>
                  <a:cubicBezTo>
                    <a:pt x="120" y="153"/>
                    <a:pt x="120" y="154"/>
                    <a:pt x="121" y="155"/>
                  </a:cubicBezTo>
                  <a:cubicBezTo>
                    <a:pt x="122" y="155"/>
                    <a:pt x="122" y="155"/>
                    <a:pt x="122" y="155"/>
                  </a:cubicBezTo>
                  <a:cubicBezTo>
                    <a:pt x="124" y="151"/>
                    <a:pt x="124" y="151"/>
                    <a:pt x="124" y="151"/>
                  </a:cubicBezTo>
                  <a:cubicBezTo>
                    <a:pt x="120" y="151"/>
                    <a:pt x="120" y="151"/>
                    <a:pt x="120" y="151"/>
                  </a:cubicBezTo>
                  <a:cubicBezTo>
                    <a:pt x="120" y="151"/>
                    <a:pt x="120" y="155"/>
                    <a:pt x="120" y="160"/>
                  </a:cubicBezTo>
                  <a:cubicBezTo>
                    <a:pt x="120" y="165"/>
                    <a:pt x="120" y="170"/>
                    <a:pt x="120" y="172"/>
                  </a:cubicBezTo>
                  <a:cubicBezTo>
                    <a:pt x="120" y="173"/>
                    <a:pt x="120" y="173"/>
                    <a:pt x="120" y="173"/>
                  </a:cubicBezTo>
                  <a:cubicBezTo>
                    <a:pt x="120" y="173"/>
                    <a:pt x="120" y="173"/>
                    <a:pt x="120" y="173"/>
                  </a:cubicBezTo>
                  <a:cubicBezTo>
                    <a:pt x="123" y="173"/>
                    <a:pt x="123" y="173"/>
                    <a:pt x="123" y="173"/>
                  </a:cubicBezTo>
                  <a:cubicBezTo>
                    <a:pt x="120" y="173"/>
                    <a:pt x="120" y="173"/>
                    <a:pt x="120" y="173"/>
                  </a:cubicBezTo>
                  <a:cubicBezTo>
                    <a:pt x="120" y="173"/>
                    <a:pt x="120" y="173"/>
                    <a:pt x="120" y="173"/>
                  </a:cubicBezTo>
                  <a:cubicBezTo>
                    <a:pt x="123" y="173"/>
                    <a:pt x="123" y="173"/>
                    <a:pt x="123" y="173"/>
                  </a:cubicBezTo>
                  <a:cubicBezTo>
                    <a:pt x="120" y="173"/>
                    <a:pt x="120" y="173"/>
                    <a:pt x="120" y="173"/>
                  </a:cubicBezTo>
                  <a:cubicBezTo>
                    <a:pt x="124" y="173"/>
                    <a:pt x="124" y="173"/>
                    <a:pt x="124" y="173"/>
                  </a:cubicBezTo>
                  <a:cubicBezTo>
                    <a:pt x="120" y="172"/>
                    <a:pt x="120" y="172"/>
                    <a:pt x="120" y="172"/>
                  </a:cubicBezTo>
                  <a:cubicBezTo>
                    <a:pt x="120" y="173"/>
                    <a:pt x="120" y="173"/>
                    <a:pt x="120" y="173"/>
                  </a:cubicBezTo>
                  <a:cubicBezTo>
                    <a:pt x="124" y="173"/>
                    <a:pt x="124" y="173"/>
                    <a:pt x="124" y="173"/>
                  </a:cubicBezTo>
                  <a:cubicBezTo>
                    <a:pt x="120" y="172"/>
                    <a:pt x="120" y="172"/>
                    <a:pt x="120" y="172"/>
                  </a:cubicBezTo>
                  <a:cubicBezTo>
                    <a:pt x="124" y="173"/>
                    <a:pt x="124" y="173"/>
                    <a:pt x="124" y="173"/>
                  </a:cubicBezTo>
                  <a:cubicBezTo>
                    <a:pt x="121" y="171"/>
                    <a:pt x="121" y="171"/>
                    <a:pt x="121" y="171"/>
                  </a:cubicBezTo>
                  <a:cubicBezTo>
                    <a:pt x="121" y="172"/>
                    <a:pt x="120" y="172"/>
                    <a:pt x="120" y="172"/>
                  </a:cubicBezTo>
                  <a:cubicBezTo>
                    <a:pt x="124" y="173"/>
                    <a:pt x="124" y="173"/>
                    <a:pt x="124" y="173"/>
                  </a:cubicBezTo>
                  <a:cubicBezTo>
                    <a:pt x="121" y="171"/>
                    <a:pt x="121" y="171"/>
                    <a:pt x="121" y="171"/>
                  </a:cubicBezTo>
                  <a:cubicBezTo>
                    <a:pt x="120" y="173"/>
                    <a:pt x="120" y="176"/>
                    <a:pt x="122" y="177"/>
                  </a:cubicBezTo>
                  <a:cubicBezTo>
                    <a:pt x="127" y="180"/>
                    <a:pt x="127" y="180"/>
                    <a:pt x="127" y="180"/>
                  </a:cubicBezTo>
                  <a:cubicBezTo>
                    <a:pt x="125" y="189"/>
                    <a:pt x="125" y="189"/>
                    <a:pt x="125" y="189"/>
                  </a:cubicBezTo>
                  <a:cubicBezTo>
                    <a:pt x="124" y="191"/>
                    <a:pt x="125" y="193"/>
                    <a:pt x="127" y="194"/>
                  </a:cubicBezTo>
                  <a:cubicBezTo>
                    <a:pt x="129" y="196"/>
                    <a:pt x="129" y="196"/>
                    <a:pt x="129" y="196"/>
                  </a:cubicBezTo>
                  <a:cubicBezTo>
                    <a:pt x="129" y="214"/>
                    <a:pt x="129" y="214"/>
                    <a:pt x="129" y="214"/>
                  </a:cubicBezTo>
                  <a:cubicBezTo>
                    <a:pt x="129" y="215"/>
                    <a:pt x="130" y="217"/>
                    <a:pt x="131" y="217"/>
                  </a:cubicBezTo>
                  <a:cubicBezTo>
                    <a:pt x="134" y="219"/>
                    <a:pt x="134" y="219"/>
                    <a:pt x="134" y="219"/>
                  </a:cubicBezTo>
                  <a:cubicBezTo>
                    <a:pt x="136" y="215"/>
                    <a:pt x="136" y="215"/>
                    <a:pt x="136" y="215"/>
                  </a:cubicBezTo>
                  <a:cubicBezTo>
                    <a:pt x="132" y="213"/>
                    <a:pt x="132" y="213"/>
                    <a:pt x="132" y="213"/>
                  </a:cubicBezTo>
                  <a:cubicBezTo>
                    <a:pt x="127" y="225"/>
                    <a:pt x="127" y="225"/>
                    <a:pt x="127" y="225"/>
                  </a:cubicBezTo>
                  <a:cubicBezTo>
                    <a:pt x="126" y="227"/>
                    <a:pt x="126" y="229"/>
                    <a:pt x="128" y="230"/>
                  </a:cubicBezTo>
                  <a:cubicBezTo>
                    <a:pt x="130" y="231"/>
                    <a:pt x="130" y="231"/>
                    <a:pt x="130" y="231"/>
                  </a:cubicBezTo>
                  <a:cubicBezTo>
                    <a:pt x="132" y="228"/>
                    <a:pt x="132" y="228"/>
                    <a:pt x="132" y="228"/>
                  </a:cubicBezTo>
                  <a:cubicBezTo>
                    <a:pt x="128" y="227"/>
                    <a:pt x="128" y="227"/>
                    <a:pt x="128" y="227"/>
                  </a:cubicBezTo>
                  <a:cubicBezTo>
                    <a:pt x="126" y="243"/>
                    <a:pt x="126" y="243"/>
                    <a:pt x="126" y="243"/>
                  </a:cubicBezTo>
                  <a:cubicBezTo>
                    <a:pt x="126" y="245"/>
                    <a:pt x="126" y="246"/>
                    <a:pt x="128" y="247"/>
                  </a:cubicBezTo>
                  <a:cubicBezTo>
                    <a:pt x="130" y="248"/>
                    <a:pt x="130" y="248"/>
                    <a:pt x="130" y="248"/>
                  </a:cubicBezTo>
                  <a:cubicBezTo>
                    <a:pt x="132" y="245"/>
                    <a:pt x="132" y="245"/>
                    <a:pt x="132" y="245"/>
                  </a:cubicBezTo>
                  <a:cubicBezTo>
                    <a:pt x="128" y="243"/>
                    <a:pt x="128" y="243"/>
                    <a:pt x="128" y="243"/>
                  </a:cubicBezTo>
                  <a:cubicBezTo>
                    <a:pt x="122" y="261"/>
                    <a:pt x="122" y="261"/>
                    <a:pt x="122" y="261"/>
                  </a:cubicBezTo>
                  <a:cubicBezTo>
                    <a:pt x="121" y="262"/>
                    <a:pt x="122" y="265"/>
                    <a:pt x="124" y="266"/>
                  </a:cubicBezTo>
                  <a:cubicBezTo>
                    <a:pt x="125" y="266"/>
                    <a:pt x="125" y="266"/>
                    <a:pt x="125" y="266"/>
                  </a:cubicBezTo>
                  <a:cubicBezTo>
                    <a:pt x="122" y="283"/>
                    <a:pt x="122" y="283"/>
                    <a:pt x="122" y="283"/>
                  </a:cubicBezTo>
                  <a:cubicBezTo>
                    <a:pt x="122" y="285"/>
                    <a:pt x="122" y="286"/>
                    <a:pt x="124" y="287"/>
                  </a:cubicBezTo>
                  <a:cubicBezTo>
                    <a:pt x="126" y="288"/>
                    <a:pt x="126" y="288"/>
                    <a:pt x="126" y="288"/>
                  </a:cubicBezTo>
                  <a:cubicBezTo>
                    <a:pt x="128" y="285"/>
                    <a:pt x="128" y="285"/>
                    <a:pt x="128" y="285"/>
                  </a:cubicBezTo>
                  <a:cubicBezTo>
                    <a:pt x="124" y="284"/>
                    <a:pt x="124" y="284"/>
                    <a:pt x="124" y="284"/>
                  </a:cubicBezTo>
                  <a:cubicBezTo>
                    <a:pt x="120" y="303"/>
                    <a:pt x="120" y="303"/>
                    <a:pt x="120" y="303"/>
                  </a:cubicBezTo>
                  <a:cubicBezTo>
                    <a:pt x="120" y="305"/>
                    <a:pt x="121" y="307"/>
                    <a:pt x="122" y="308"/>
                  </a:cubicBezTo>
                  <a:cubicBezTo>
                    <a:pt x="125" y="310"/>
                    <a:pt x="125" y="310"/>
                    <a:pt x="125" y="310"/>
                  </a:cubicBezTo>
                  <a:cubicBezTo>
                    <a:pt x="128" y="306"/>
                    <a:pt x="128" y="306"/>
                    <a:pt x="128" y="306"/>
                  </a:cubicBezTo>
                  <a:cubicBezTo>
                    <a:pt x="124" y="303"/>
                    <a:pt x="124" y="303"/>
                    <a:pt x="124" y="303"/>
                  </a:cubicBezTo>
                  <a:cubicBezTo>
                    <a:pt x="116" y="314"/>
                    <a:pt x="116" y="314"/>
                    <a:pt x="116" y="314"/>
                  </a:cubicBezTo>
                  <a:cubicBezTo>
                    <a:pt x="115" y="314"/>
                    <a:pt x="114" y="316"/>
                    <a:pt x="115" y="317"/>
                  </a:cubicBezTo>
                  <a:cubicBezTo>
                    <a:pt x="115" y="318"/>
                    <a:pt x="115" y="319"/>
                    <a:pt x="117" y="320"/>
                  </a:cubicBezTo>
                  <a:cubicBezTo>
                    <a:pt x="118" y="321"/>
                    <a:pt x="118" y="321"/>
                    <a:pt x="118" y="321"/>
                  </a:cubicBezTo>
                  <a:cubicBezTo>
                    <a:pt x="120" y="317"/>
                    <a:pt x="120" y="317"/>
                    <a:pt x="120" y="317"/>
                  </a:cubicBezTo>
                  <a:cubicBezTo>
                    <a:pt x="117" y="315"/>
                    <a:pt x="117" y="315"/>
                    <a:pt x="117" y="315"/>
                  </a:cubicBezTo>
                  <a:cubicBezTo>
                    <a:pt x="110" y="327"/>
                    <a:pt x="110" y="327"/>
                    <a:pt x="110" y="327"/>
                  </a:cubicBezTo>
                  <a:cubicBezTo>
                    <a:pt x="109" y="329"/>
                    <a:pt x="110" y="331"/>
                    <a:pt x="112" y="332"/>
                  </a:cubicBezTo>
                  <a:cubicBezTo>
                    <a:pt x="114" y="333"/>
                    <a:pt x="114" y="333"/>
                    <a:pt x="114" y="333"/>
                  </a:cubicBezTo>
                  <a:cubicBezTo>
                    <a:pt x="116" y="330"/>
                    <a:pt x="116" y="330"/>
                    <a:pt x="116" y="330"/>
                  </a:cubicBezTo>
                  <a:cubicBezTo>
                    <a:pt x="112" y="328"/>
                    <a:pt x="112" y="328"/>
                    <a:pt x="112" y="328"/>
                  </a:cubicBezTo>
                  <a:cubicBezTo>
                    <a:pt x="104" y="341"/>
                    <a:pt x="104" y="341"/>
                    <a:pt x="104" y="341"/>
                  </a:cubicBezTo>
                  <a:cubicBezTo>
                    <a:pt x="103" y="343"/>
                    <a:pt x="104" y="345"/>
                    <a:pt x="106" y="347"/>
                  </a:cubicBezTo>
                  <a:cubicBezTo>
                    <a:pt x="107" y="347"/>
                    <a:pt x="107" y="347"/>
                    <a:pt x="107" y="347"/>
                  </a:cubicBezTo>
                  <a:cubicBezTo>
                    <a:pt x="110" y="344"/>
                    <a:pt x="110" y="344"/>
                    <a:pt x="110" y="344"/>
                  </a:cubicBezTo>
                  <a:cubicBezTo>
                    <a:pt x="106" y="341"/>
                    <a:pt x="106" y="341"/>
                    <a:pt x="106" y="341"/>
                  </a:cubicBezTo>
                  <a:cubicBezTo>
                    <a:pt x="95" y="356"/>
                    <a:pt x="95" y="356"/>
                    <a:pt x="95" y="356"/>
                  </a:cubicBezTo>
                  <a:cubicBezTo>
                    <a:pt x="94" y="357"/>
                    <a:pt x="94" y="358"/>
                    <a:pt x="94" y="359"/>
                  </a:cubicBezTo>
                  <a:cubicBezTo>
                    <a:pt x="95" y="360"/>
                    <a:pt x="95" y="361"/>
                    <a:pt x="96" y="362"/>
                  </a:cubicBezTo>
                  <a:cubicBezTo>
                    <a:pt x="98" y="363"/>
                    <a:pt x="98" y="363"/>
                    <a:pt x="98" y="363"/>
                  </a:cubicBezTo>
                  <a:cubicBezTo>
                    <a:pt x="100" y="359"/>
                    <a:pt x="100" y="359"/>
                    <a:pt x="100" y="359"/>
                  </a:cubicBezTo>
                  <a:cubicBezTo>
                    <a:pt x="97" y="356"/>
                    <a:pt x="97" y="356"/>
                    <a:pt x="97" y="356"/>
                  </a:cubicBezTo>
                  <a:cubicBezTo>
                    <a:pt x="89" y="364"/>
                    <a:pt x="89" y="364"/>
                    <a:pt x="89" y="364"/>
                  </a:cubicBezTo>
                  <a:cubicBezTo>
                    <a:pt x="88" y="365"/>
                    <a:pt x="87" y="367"/>
                    <a:pt x="87" y="368"/>
                  </a:cubicBezTo>
                  <a:cubicBezTo>
                    <a:pt x="88" y="369"/>
                    <a:pt x="88" y="370"/>
                    <a:pt x="89" y="371"/>
                  </a:cubicBezTo>
                  <a:cubicBezTo>
                    <a:pt x="91" y="372"/>
                    <a:pt x="91" y="372"/>
                    <a:pt x="91" y="372"/>
                  </a:cubicBezTo>
                  <a:cubicBezTo>
                    <a:pt x="93" y="368"/>
                    <a:pt x="93" y="368"/>
                    <a:pt x="93" y="368"/>
                  </a:cubicBezTo>
                  <a:cubicBezTo>
                    <a:pt x="91" y="365"/>
                    <a:pt x="91" y="365"/>
                    <a:pt x="91" y="365"/>
                  </a:cubicBezTo>
                  <a:cubicBezTo>
                    <a:pt x="76" y="374"/>
                    <a:pt x="76" y="374"/>
                    <a:pt x="76" y="374"/>
                  </a:cubicBezTo>
                  <a:cubicBezTo>
                    <a:pt x="75" y="375"/>
                    <a:pt x="74" y="376"/>
                    <a:pt x="74" y="378"/>
                  </a:cubicBezTo>
                  <a:cubicBezTo>
                    <a:pt x="74" y="379"/>
                    <a:pt x="75" y="380"/>
                    <a:pt x="76" y="381"/>
                  </a:cubicBezTo>
                  <a:cubicBezTo>
                    <a:pt x="79" y="383"/>
                    <a:pt x="79" y="383"/>
                    <a:pt x="79" y="383"/>
                  </a:cubicBezTo>
                  <a:cubicBezTo>
                    <a:pt x="82" y="380"/>
                    <a:pt x="82" y="380"/>
                    <a:pt x="82" y="380"/>
                  </a:cubicBezTo>
                  <a:cubicBezTo>
                    <a:pt x="80" y="376"/>
                    <a:pt x="80" y="376"/>
                    <a:pt x="80" y="376"/>
                  </a:cubicBezTo>
                  <a:cubicBezTo>
                    <a:pt x="63" y="382"/>
                    <a:pt x="63" y="382"/>
                    <a:pt x="63" y="382"/>
                  </a:cubicBezTo>
                  <a:cubicBezTo>
                    <a:pt x="61" y="382"/>
                    <a:pt x="60" y="383"/>
                    <a:pt x="60" y="385"/>
                  </a:cubicBezTo>
                  <a:cubicBezTo>
                    <a:pt x="60" y="387"/>
                    <a:pt x="61" y="388"/>
                    <a:pt x="62" y="389"/>
                  </a:cubicBezTo>
                  <a:cubicBezTo>
                    <a:pt x="69" y="394"/>
                    <a:pt x="69" y="394"/>
                    <a:pt x="69" y="394"/>
                  </a:cubicBezTo>
                  <a:cubicBezTo>
                    <a:pt x="72" y="390"/>
                    <a:pt x="72" y="390"/>
                    <a:pt x="72" y="390"/>
                  </a:cubicBezTo>
                  <a:cubicBezTo>
                    <a:pt x="71" y="386"/>
                    <a:pt x="71" y="386"/>
                    <a:pt x="71" y="386"/>
                  </a:cubicBezTo>
                  <a:cubicBezTo>
                    <a:pt x="50" y="390"/>
                    <a:pt x="50" y="390"/>
                    <a:pt x="50" y="390"/>
                  </a:cubicBezTo>
                  <a:cubicBezTo>
                    <a:pt x="48" y="390"/>
                    <a:pt x="47" y="392"/>
                    <a:pt x="47" y="393"/>
                  </a:cubicBezTo>
                  <a:cubicBezTo>
                    <a:pt x="46" y="395"/>
                    <a:pt x="47" y="397"/>
                    <a:pt x="49" y="398"/>
                  </a:cubicBezTo>
                  <a:cubicBezTo>
                    <a:pt x="55" y="402"/>
                    <a:pt x="55" y="402"/>
                    <a:pt x="55" y="402"/>
                  </a:cubicBezTo>
                  <a:cubicBezTo>
                    <a:pt x="57" y="398"/>
                    <a:pt x="57" y="398"/>
                    <a:pt x="57" y="398"/>
                  </a:cubicBezTo>
                  <a:cubicBezTo>
                    <a:pt x="54" y="396"/>
                    <a:pt x="54" y="396"/>
                    <a:pt x="54" y="396"/>
                  </a:cubicBezTo>
                  <a:cubicBezTo>
                    <a:pt x="57" y="398"/>
                    <a:pt x="57" y="398"/>
                    <a:pt x="57" y="398"/>
                  </a:cubicBezTo>
                  <a:cubicBezTo>
                    <a:pt x="55" y="394"/>
                    <a:pt x="55" y="394"/>
                    <a:pt x="55" y="394"/>
                  </a:cubicBezTo>
                  <a:cubicBezTo>
                    <a:pt x="55" y="395"/>
                    <a:pt x="54" y="395"/>
                    <a:pt x="54" y="396"/>
                  </a:cubicBezTo>
                  <a:cubicBezTo>
                    <a:pt x="57" y="398"/>
                    <a:pt x="57" y="398"/>
                    <a:pt x="57" y="398"/>
                  </a:cubicBezTo>
                  <a:cubicBezTo>
                    <a:pt x="55" y="394"/>
                    <a:pt x="55" y="394"/>
                    <a:pt x="55" y="394"/>
                  </a:cubicBezTo>
                  <a:cubicBezTo>
                    <a:pt x="57" y="397"/>
                    <a:pt x="57" y="397"/>
                    <a:pt x="57" y="397"/>
                  </a:cubicBezTo>
                  <a:cubicBezTo>
                    <a:pt x="56" y="394"/>
                    <a:pt x="56" y="394"/>
                    <a:pt x="56" y="394"/>
                  </a:cubicBezTo>
                  <a:cubicBezTo>
                    <a:pt x="56" y="394"/>
                    <a:pt x="56" y="394"/>
                    <a:pt x="55" y="394"/>
                  </a:cubicBezTo>
                  <a:cubicBezTo>
                    <a:pt x="57" y="397"/>
                    <a:pt x="57" y="397"/>
                    <a:pt x="57" y="397"/>
                  </a:cubicBezTo>
                  <a:cubicBezTo>
                    <a:pt x="56" y="394"/>
                    <a:pt x="56" y="394"/>
                    <a:pt x="56" y="394"/>
                  </a:cubicBezTo>
                  <a:cubicBezTo>
                    <a:pt x="56" y="394"/>
                    <a:pt x="56" y="394"/>
                    <a:pt x="56" y="394"/>
                  </a:cubicBezTo>
                  <a:cubicBezTo>
                    <a:pt x="56" y="394"/>
                    <a:pt x="55" y="394"/>
                    <a:pt x="54" y="394"/>
                  </a:cubicBezTo>
                  <a:cubicBezTo>
                    <a:pt x="51" y="395"/>
                    <a:pt x="45" y="395"/>
                    <a:pt x="40" y="396"/>
                  </a:cubicBezTo>
                  <a:cubicBezTo>
                    <a:pt x="35" y="396"/>
                    <a:pt x="31" y="397"/>
                    <a:pt x="31" y="397"/>
                  </a:cubicBezTo>
                  <a:cubicBezTo>
                    <a:pt x="29" y="397"/>
                    <a:pt x="27" y="398"/>
                    <a:pt x="27" y="400"/>
                  </a:cubicBezTo>
                  <a:cubicBezTo>
                    <a:pt x="26" y="402"/>
                    <a:pt x="27" y="404"/>
                    <a:pt x="29" y="405"/>
                  </a:cubicBezTo>
                  <a:cubicBezTo>
                    <a:pt x="32" y="406"/>
                    <a:pt x="32" y="406"/>
                    <a:pt x="32" y="406"/>
                  </a:cubicBezTo>
                  <a:cubicBezTo>
                    <a:pt x="34" y="403"/>
                    <a:pt x="34" y="403"/>
                    <a:pt x="34" y="403"/>
                  </a:cubicBezTo>
                  <a:cubicBezTo>
                    <a:pt x="34" y="399"/>
                    <a:pt x="34" y="399"/>
                    <a:pt x="34" y="399"/>
                  </a:cubicBezTo>
                  <a:cubicBezTo>
                    <a:pt x="12" y="400"/>
                    <a:pt x="12" y="400"/>
                    <a:pt x="12" y="400"/>
                  </a:cubicBezTo>
                  <a:cubicBezTo>
                    <a:pt x="10" y="400"/>
                    <a:pt x="8" y="401"/>
                    <a:pt x="8" y="403"/>
                  </a:cubicBezTo>
                  <a:cubicBezTo>
                    <a:pt x="7" y="405"/>
                    <a:pt x="8" y="407"/>
                    <a:pt x="9" y="408"/>
                  </a:cubicBezTo>
                  <a:cubicBezTo>
                    <a:pt x="15" y="411"/>
                    <a:pt x="15" y="411"/>
                    <a:pt x="15" y="411"/>
                  </a:cubicBezTo>
                  <a:cubicBezTo>
                    <a:pt x="17" y="412"/>
                    <a:pt x="20" y="412"/>
                    <a:pt x="21" y="410"/>
                  </a:cubicBezTo>
                  <a:cubicBezTo>
                    <a:pt x="22" y="408"/>
                    <a:pt x="22" y="405"/>
                    <a:pt x="20"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09" name="Freeform 141">
              <a:extLst>
                <a:ext uri="{FF2B5EF4-FFF2-40B4-BE49-F238E27FC236}">
                  <a16:creationId xmlns:a16="http://schemas.microsoft.com/office/drawing/2014/main" id="{BB1EF0D8-079A-4737-8DA1-330F306B1D63}"/>
                </a:ext>
              </a:extLst>
            </p:cNvPr>
            <p:cNvSpPr>
              <a:spLocks/>
            </p:cNvSpPr>
            <p:nvPr/>
          </p:nvSpPr>
          <p:spPr bwMode="auto">
            <a:xfrm>
              <a:off x="3551374" y="2224198"/>
              <a:ext cx="625475" cy="836613"/>
            </a:xfrm>
            <a:custGeom>
              <a:avLst/>
              <a:gdLst>
                <a:gd name="T0" fmla="*/ 62 w 398"/>
                <a:gd name="T1" fmla="*/ 478 h 532"/>
                <a:gd name="T2" fmla="*/ 58 w 398"/>
                <a:gd name="T3" fmla="*/ 479 h 532"/>
                <a:gd name="T4" fmla="*/ 40 w 398"/>
                <a:gd name="T5" fmla="*/ 449 h 532"/>
                <a:gd name="T6" fmla="*/ 35 w 398"/>
                <a:gd name="T7" fmla="*/ 429 h 532"/>
                <a:gd name="T8" fmla="*/ 20 w 398"/>
                <a:gd name="T9" fmla="*/ 403 h 532"/>
                <a:gd name="T10" fmla="*/ 16 w 398"/>
                <a:gd name="T11" fmla="*/ 343 h 532"/>
                <a:gd name="T12" fmla="*/ 11 w 398"/>
                <a:gd name="T13" fmla="*/ 343 h 532"/>
                <a:gd name="T14" fmla="*/ 11 w 398"/>
                <a:gd name="T15" fmla="*/ 302 h 532"/>
                <a:gd name="T16" fmla="*/ 13 w 398"/>
                <a:gd name="T17" fmla="*/ 247 h 532"/>
                <a:gd name="T18" fmla="*/ 18 w 398"/>
                <a:gd name="T19" fmla="*/ 223 h 532"/>
                <a:gd name="T20" fmla="*/ 29 w 398"/>
                <a:gd name="T21" fmla="*/ 188 h 532"/>
                <a:gd name="T22" fmla="*/ 48 w 398"/>
                <a:gd name="T23" fmla="*/ 150 h 532"/>
                <a:gd name="T24" fmla="*/ 60 w 398"/>
                <a:gd name="T25" fmla="*/ 119 h 532"/>
                <a:gd name="T26" fmla="*/ 77 w 398"/>
                <a:gd name="T27" fmla="*/ 98 h 532"/>
                <a:gd name="T28" fmla="*/ 92 w 398"/>
                <a:gd name="T29" fmla="*/ 79 h 532"/>
                <a:gd name="T30" fmla="*/ 114 w 398"/>
                <a:gd name="T31" fmla="*/ 60 h 532"/>
                <a:gd name="T32" fmla="*/ 130 w 398"/>
                <a:gd name="T33" fmla="*/ 53 h 532"/>
                <a:gd name="T34" fmla="*/ 163 w 398"/>
                <a:gd name="T35" fmla="*/ 37 h 532"/>
                <a:gd name="T36" fmla="*/ 162 w 398"/>
                <a:gd name="T37" fmla="*/ 37 h 532"/>
                <a:gd name="T38" fmla="*/ 185 w 398"/>
                <a:gd name="T39" fmla="*/ 26 h 532"/>
                <a:gd name="T40" fmla="*/ 227 w 398"/>
                <a:gd name="T41" fmla="*/ 15 h 532"/>
                <a:gd name="T42" fmla="*/ 287 w 398"/>
                <a:gd name="T43" fmla="*/ 10 h 532"/>
                <a:gd name="T44" fmla="*/ 282 w 398"/>
                <a:gd name="T45" fmla="*/ 10 h 532"/>
                <a:gd name="T46" fmla="*/ 313 w 398"/>
                <a:gd name="T47" fmla="*/ 4 h 532"/>
                <a:gd name="T48" fmla="*/ 305 w 398"/>
                <a:gd name="T49" fmla="*/ 5 h 532"/>
                <a:gd name="T50" fmla="*/ 308 w 398"/>
                <a:gd name="T51" fmla="*/ 9 h 532"/>
                <a:gd name="T52" fmla="*/ 341 w 398"/>
                <a:gd name="T53" fmla="*/ 8 h 532"/>
                <a:gd name="T54" fmla="*/ 388 w 398"/>
                <a:gd name="T55" fmla="*/ 15 h 532"/>
                <a:gd name="T56" fmla="*/ 390 w 398"/>
                <a:gd name="T57" fmla="*/ 14 h 532"/>
                <a:gd name="T58" fmla="*/ 383 w 398"/>
                <a:gd name="T59" fmla="*/ 20 h 532"/>
                <a:gd name="T60" fmla="*/ 390 w 398"/>
                <a:gd name="T61" fmla="*/ 23 h 532"/>
                <a:gd name="T62" fmla="*/ 394 w 398"/>
                <a:gd name="T63" fmla="*/ 21 h 532"/>
                <a:gd name="T64" fmla="*/ 344 w 398"/>
                <a:gd name="T65" fmla="*/ 9 h 532"/>
                <a:gd name="T66" fmla="*/ 347 w 398"/>
                <a:gd name="T67" fmla="*/ 7 h 532"/>
                <a:gd name="T68" fmla="*/ 304 w 398"/>
                <a:gd name="T69" fmla="*/ 0 h 532"/>
                <a:gd name="T70" fmla="*/ 277 w 398"/>
                <a:gd name="T71" fmla="*/ 3 h 532"/>
                <a:gd name="T72" fmla="*/ 220 w 398"/>
                <a:gd name="T73" fmla="*/ 8 h 532"/>
                <a:gd name="T74" fmla="*/ 176 w 398"/>
                <a:gd name="T75" fmla="*/ 18 h 532"/>
                <a:gd name="T76" fmla="*/ 156 w 398"/>
                <a:gd name="T77" fmla="*/ 31 h 532"/>
                <a:gd name="T78" fmla="*/ 146 w 398"/>
                <a:gd name="T79" fmla="*/ 43 h 532"/>
                <a:gd name="T80" fmla="*/ 144 w 398"/>
                <a:gd name="T81" fmla="*/ 39 h 532"/>
                <a:gd name="T82" fmla="*/ 131 w 398"/>
                <a:gd name="T83" fmla="*/ 48 h 532"/>
                <a:gd name="T84" fmla="*/ 132 w 398"/>
                <a:gd name="T85" fmla="*/ 48 h 532"/>
                <a:gd name="T86" fmla="*/ 101 w 398"/>
                <a:gd name="T87" fmla="*/ 71 h 532"/>
                <a:gd name="T88" fmla="*/ 76 w 398"/>
                <a:gd name="T89" fmla="*/ 91 h 532"/>
                <a:gd name="T90" fmla="*/ 66 w 398"/>
                <a:gd name="T91" fmla="*/ 110 h 532"/>
                <a:gd name="T92" fmla="*/ 51 w 398"/>
                <a:gd name="T93" fmla="*/ 133 h 532"/>
                <a:gd name="T94" fmla="*/ 35 w 398"/>
                <a:gd name="T95" fmla="*/ 161 h 532"/>
                <a:gd name="T96" fmla="*/ 16 w 398"/>
                <a:gd name="T97" fmla="*/ 207 h 532"/>
                <a:gd name="T98" fmla="*/ 10 w 398"/>
                <a:gd name="T99" fmla="*/ 219 h 532"/>
                <a:gd name="T100" fmla="*/ 14 w 398"/>
                <a:gd name="T101" fmla="*/ 238 h 532"/>
                <a:gd name="T102" fmla="*/ 8 w 398"/>
                <a:gd name="T103" fmla="*/ 293 h 532"/>
                <a:gd name="T104" fmla="*/ 11 w 398"/>
                <a:gd name="T105" fmla="*/ 343 h 532"/>
                <a:gd name="T106" fmla="*/ 10 w 398"/>
                <a:gd name="T107" fmla="*/ 388 h 532"/>
                <a:gd name="T108" fmla="*/ 28 w 398"/>
                <a:gd name="T109" fmla="*/ 430 h 532"/>
                <a:gd name="T110" fmla="*/ 35 w 398"/>
                <a:gd name="T111" fmla="*/ 447 h 532"/>
                <a:gd name="T112" fmla="*/ 48 w 398"/>
                <a:gd name="T113" fmla="*/ 478 h 532"/>
                <a:gd name="T114" fmla="*/ 82 w 398"/>
                <a:gd name="T115" fmla="*/ 521 h 532"/>
                <a:gd name="T116" fmla="*/ 86 w 398"/>
                <a:gd name="T117" fmla="*/ 519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8" h="532">
                  <a:moveTo>
                    <a:pt x="101" y="524"/>
                  </a:moveTo>
                  <a:cubicBezTo>
                    <a:pt x="88" y="516"/>
                    <a:pt x="88" y="516"/>
                    <a:pt x="88" y="516"/>
                  </a:cubicBezTo>
                  <a:cubicBezTo>
                    <a:pt x="86" y="519"/>
                    <a:pt x="86" y="519"/>
                    <a:pt x="86" y="519"/>
                  </a:cubicBezTo>
                  <a:cubicBezTo>
                    <a:pt x="90" y="521"/>
                    <a:pt x="90" y="521"/>
                    <a:pt x="90" y="521"/>
                  </a:cubicBezTo>
                  <a:cubicBezTo>
                    <a:pt x="90" y="520"/>
                    <a:pt x="90" y="520"/>
                    <a:pt x="90" y="519"/>
                  </a:cubicBezTo>
                  <a:cubicBezTo>
                    <a:pt x="90" y="518"/>
                    <a:pt x="90" y="518"/>
                    <a:pt x="90" y="518"/>
                  </a:cubicBezTo>
                  <a:cubicBezTo>
                    <a:pt x="90" y="517"/>
                    <a:pt x="90" y="517"/>
                    <a:pt x="90" y="517"/>
                  </a:cubicBezTo>
                  <a:cubicBezTo>
                    <a:pt x="89" y="516"/>
                    <a:pt x="89" y="515"/>
                    <a:pt x="88" y="513"/>
                  </a:cubicBezTo>
                  <a:cubicBezTo>
                    <a:pt x="84" y="508"/>
                    <a:pt x="78" y="500"/>
                    <a:pt x="72" y="492"/>
                  </a:cubicBezTo>
                  <a:cubicBezTo>
                    <a:pt x="69" y="488"/>
                    <a:pt x="66" y="484"/>
                    <a:pt x="64" y="482"/>
                  </a:cubicBezTo>
                  <a:cubicBezTo>
                    <a:pt x="64" y="480"/>
                    <a:pt x="63" y="479"/>
                    <a:pt x="62" y="478"/>
                  </a:cubicBezTo>
                  <a:cubicBezTo>
                    <a:pt x="62" y="478"/>
                    <a:pt x="62" y="478"/>
                    <a:pt x="62" y="478"/>
                  </a:cubicBezTo>
                  <a:cubicBezTo>
                    <a:pt x="62" y="478"/>
                    <a:pt x="62" y="478"/>
                    <a:pt x="62" y="478"/>
                  </a:cubicBezTo>
                  <a:cubicBezTo>
                    <a:pt x="60" y="479"/>
                    <a:pt x="60" y="479"/>
                    <a:pt x="60" y="479"/>
                  </a:cubicBezTo>
                  <a:cubicBezTo>
                    <a:pt x="62" y="478"/>
                    <a:pt x="62" y="478"/>
                    <a:pt x="62" y="478"/>
                  </a:cubicBezTo>
                  <a:cubicBezTo>
                    <a:pt x="62" y="478"/>
                    <a:pt x="62" y="478"/>
                    <a:pt x="62" y="478"/>
                  </a:cubicBezTo>
                  <a:cubicBezTo>
                    <a:pt x="60" y="479"/>
                    <a:pt x="60" y="479"/>
                    <a:pt x="60" y="479"/>
                  </a:cubicBezTo>
                  <a:cubicBezTo>
                    <a:pt x="62" y="478"/>
                    <a:pt x="62" y="478"/>
                    <a:pt x="62" y="478"/>
                  </a:cubicBezTo>
                  <a:cubicBezTo>
                    <a:pt x="58" y="479"/>
                    <a:pt x="58" y="479"/>
                    <a:pt x="58" y="479"/>
                  </a:cubicBezTo>
                  <a:cubicBezTo>
                    <a:pt x="62" y="479"/>
                    <a:pt x="62" y="479"/>
                    <a:pt x="62" y="479"/>
                  </a:cubicBezTo>
                  <a:cubicBezTo>
                    <a:pt x="62" y="478"/>
                    <a:pt x="62" y="478"/>
                    <a:pt x="62" y="478"/>
                  </a:cubicBezTo>
                  <a:cubicBezTo>
                    <a:pt x="58" y="479"/>
                    <a:pt x="58" y="479"/>
                    <a:pt x="58" y="479"/>
                  </a:cubicBezTo>
                  <a:cubicBezTo>
                    <a:pt x="62" y="479"/>
                    <a:pt x="62" y="479"/>
                    <a:pt x="62" y="479"/>
                  </a:cubicBezTo>
                  <a:cubicBezTo>
                    <a:pt x="58" y="479"/>
                    <a:pt x="58" y="479"/>
                    <a:pt x="58" y="479"/>
                  </a:cubicBezTo>
                  <a:cubicBezTo>
                    <a:pt x="61" y="482"/>
                    <a:pt x="61" y="482"/>
                    <a:pt x="61" y="482"/>
                  </a:cubicBezTo>
                  <a:cubicBezTo>
                    <a:pt x="62" y="481"/>
                    <a:pt x="62" y="480"/>
                    <a:pt x="62" y="479"/>
                  </a:cubicBezTo>
                  <a:cubicBezTo>
                    <a:pt x="58" y="479"/>
                    <a:pt x="58" y="479"/>
                    <a:pt x="58" y="479"/>
                  </a:cubicBezTo>
                  <a:cubicBezTo>
                    <a:pt x="61" y="482"/>
                    <a:pt x="61" y="482"/>
                    <a:pt x="61" y="482"/>
                  </a:cubicBezTo>
                  <a:cubicBezTo>
                    <a:pt x="62" y="481"/>
                    <a:pt x="62" y="480"/>
                    <a:pt x="62" y="478"/>
                  </a:cubicBezTo>
                  <a:cubicBezTo>
                    <a:pt x="62" y="477"/>
                    <a:pt x="61" y="476"/>
                    <a:pt x="60" y="476"/>
                  </a:cubicBezTo>
                  <a:cubicBezTo>
                    <a:pt x="55" y="473"/>
                    <a:pt x="55" y="473"/>
                    <a:pt x="55" y="473"/>
                  </a:cubicBezTo>
                  <a:cubicBezTo>
                    <a:pt x="41" y="446"/>
                    <a:pt x="41" y="446"/>
                    <a:pt x="41" y="446"/>
                  </a:cubicBezTo>
                  <a:cubicBezTo>
                    <a:pt x="41" y="445"/>
                    <a:pt x="40" y="445"/>
                    <a:pt x="40" y="444"/>
                  </a:cubicBezTo>
                  <a:cubicBezTo>
                    <a:pt x="38" y="443"/>
                    <a:pt x="38" y="443"/>
                    <a:pt x="38" y="443"/>
                  </a:cubicBezTo>
                  <a:cubicBezTo>
                    <a:pt x="36" y="447"/>
                    <a:pt x="36" y="447"/>
                    <a:pt x="36" y="447"/>
                  </a:cubicBezTo>
                  <a:cubicBezTo>
                    <a:pt x="40" y="449"/>
                    <a:pt x="40" y="449"/>
                    <a:pt x="40" y="449"/>
                  </a:cubicBezTo>
                  <a:cubicBezTo>
                    <a:pt x="40" y="448"/>
                    <a:pt x="40" y="448"/>
                    <a:pt x="40" y="448"/>
                  </a:cubicBezTo>
                  <a:cubicBezTo>
                    <a:pt x="40" y="447"/>
                    <a:pt x="40" y="447"/>
                    <a:pt x="40" y="447"/>
                  </a:cubicBezTo>
                  <a:cubicBezTo>
                    <a:pt x="40" y="446"/>
                    <a:pt x="40" y="446"/>
                    <a:pt x="40" y="446"/>
                  </a:cubicBezTo>
                  <a:cubicBezTo>
                    <a:pt x="40" y="445"/>
                    <a:pt x="40" y="443"/>
                    <a:pt x="39" y="442"/>
                  </a:cubicBezTo>
                  <a:cubicBezTo>
                    <a:pt x="39" y="439"/>
                    <a:pt x="38" y="436"/>
                    <a:pt x="38" y="433"/>
                  </a:cubicBezTo>
                  <a:cubicBezTo>
                    <a:pt x="37" y="432"/>
                    <a:pt x="37" y="431"/>
                    <a:pt x="37" y="430"/>
                  </a:cubicBezTo>
                  <a:cubicBezTo>
                    <a:pt x="37" y="430"/>
                    <a:pt x="37" y="430"/>
                    <a:pt x="37" y="429"/>
                  </a:cubicBezTo>
                  <a:cubicBezTo>
                    <a:pt x="37" y="429"/>
                    <a:pt x="37" y="429"/>
                    <a:pt x="37" y="429"/>
                  </a:cubicBezTo>
                  <a:cubicBezTo>
                    <a:pt x="35" y="429"/>
                    <a:pt x="35" y="429"/>
                    <a:pt x="35" y="429"/>
                  </a:cubicBezTo>
                  <a:cubicBezTo>
                    <a:pt x="37" y="429"/>
                    <a:pt x="37" y="429"/>
                    <a:pt x="37" y="429"/>
                  </a:cubicBezTo>
                  <a:cubicBezTo>
                    <a:pt x="37" y="429"/>
                    <a:pt x="37" y="429"/>
                    <a:pt x="37" y="429"/>
                  </a:cubicBezTo>
                  <a:cubicBezTo>
                    <a:pt x="35" y="429"/>
                    <a:pt x="35" y="429"/>
                    <a:pt x="35" y="429"/>
                  </a:cubicBezTo>
                  <a:cubicBezTo>
                    <a:pt x="37" y="429"/>
                    <a:pt x="37" y="429"/>
                    <a:pt x="37" y="429"/>
                  </a:cubicBezTo>
                  <a:cubicBezTo>
                    <a:pt x="33" y="430"/>
                    <a:pt x="33" y="430"/>
                    <a:pt x="33" y="430"/>
                  </a:cubicBezTo>
                  <a:cubicBezTo>
                    <a:pt x="37" y="430"/>
                    <a:pt x="37" y="430"/>
                    <a:pt x="37" y="430"/>
                  </a:cubicBezTo>
                  <a:cubicBezTo>
                    <a:pt x="37" y="429"/>
                    <a:pt x="37" y="429"/>
                    <a:pt x="37" y="429"/>
                  </a:cubicBezTo>
                  <a:cubicBezTo>
                    <a:pt x="33" y="430"/>
                    <a:pt x="33" y="430"/>
                    <a:pt x="33" y="430"/>
                  </a:cubicBezTo>
                  <a:cubicBezTo>
                    <a:pt x="37" y="430"/>
                    <a:pt x="37" y="430"/>
                    <a:pt x="37" y="430"/>
                  </a:cubicBezTo>
                  <a:cubicBezTo>
                    <a:pt x="37" y="428"/>
                    <a:pt x="36" y="427"/>
                    <a:pt x="35" y="426"/>
                  </a:cubicBezTo>
                  <a:cubicBezTo>
                    <a:pt x="28" y="422"/>
                    <a:pt x="28" y="422"/>
                    <a:pt x="28" y="422"/>
                  </a:cubicBezTo>
                  <a:cubicBezTo>
                    <a:pt x="26" y="403"/>
                    <a:pt x="26" y="403"/>
                    <a:pt x="26" y="403"/>
                  </a:cubicBezTo>
                  <a:cubicBezTo>
                    <a:pt x="26" y="402"/>
                    <a:pt x="25" y="401"/>
                    <a:pt x="24" y="400"/>
                  </a:cubicBezTo>
                  <a:cubicBezTo>
                    <a:pt x="23" y="399"/>
                    <a:pt x="23" y="399"/>
                    <a:pt x="23" y="399"/>
                  </a:cubicBezTo>
                  <a:cubicBezTo>
                    <a:pt x="20" y="403"/>
                    <a:pt x="20" y="403"/>
                    <a:pt x="20" y="403"/>
                  </a:cubicBezTo>
                  <a:cubicBezTo>
                    <a:pt x="25" y="402"/>
                    <a:pt x="25" y="402"/>
                    <a:pt x="25" y="402"/>
                  </a:cubicBezTo>
                  <a:cubicBezTo>
                    <a:pt x="20" y="385"/>
                    <a:pt x="20" y="385"/>
                    <a:pt x="20" y="385"/>
                  </a:cubicBezTo>
                  <a:cubicBezTo>
                    <a:pt x="20" y="384"/>
                    <a:pt x="19" y="383"/>
                    <a:pt x="19" y="383"/>
                  </a:cubicBezTo>
                  <a:cubicBezTo>
                    <a:pt x="17" y="382"/>
                    <a:pt x="17" y="382"/>
                    <a:pt x="17" y="382"/>
                  </a:cubicBezTo>
                  <a:cubicBezTo>
                    <a:pt x="19" y="364"/>
                    <a:pt x="19" y="364"/>
                    <a:pt x="19" y="364"/>
                  </a:cubicBezTo>
                  <a:cubicBezTo>
                    <a:pt x="19" y="363"/>
                    <a:pt x="18" y="361"/>
                    <a:pt x="17" y="360"/>
                  </a:cubicBezTo>
                  <a:cubicBezTo>
                    <a:pt x="14" y="359"/>
                    <a:pt x="14" y="359"/>
                    <a:pt x="14" y="359"/>
                  </a:cubicBezTo>
                  <a:cubicBezTo>
                    <a:pt x="12" y="363"/>
                    <a:pt x="12" y="363"/>
                    <a:pt x="12" y="363"/>
                  </a:cubicBezTo>
                  <a:cubicBezTo>
                    <a:pt x="16" y="362"/>
                    <a:pt x="16" y="362"/>
                    <a:pt x="16" y="362"/>
                  </a:cubicBezTo>
                  <a:cubicBezTo>
                    <a:pt x="16" y="362"/>
                    <a:pt x="16" y="359"/>
                    <a:pt x="16" y="355"/>
                  </a:cubicBezTo>
                  <a:cubicBezTo>
                    <a:pt x="16" y="351"/>
                    <a:pt x="16" y="346"/>
                    <a:pt x="16" y="344"/>
                  </a:cubicBezTo>
                  <a:cubicBezTo>
                    <a:pt x="16" y="343"/>
                    <a:pt x="16" y="343"/>
                    <a:pt x="16" y="343"/>
                  </a:cubicBezTo>
                  <a:cubicBezTo>
                    <a:pt x="16" y="343"/>
                    <a:pt x="16" y="343"/>
                    <a:pt x="16" y="343"/>
                  </a:cubicBezTo>
                  <a:cubicBezTo>
                    <a:pt x="13" y="343"/>
                    <a:pt x="13" y="343"/>
                    <a:pt x="13" y="343"/>
                  </a:cubicBezTo>
                  <a:cubicBezTo>
                    <a:pt x="16" y="344"/>
                    <a:pt x="16" y="344"/>
                    <a:pt x="16" y="344"/>
                  </a:cubicBezTo>
                  <a:cubicBezTo>
                    <a:pt x="16" y="343"/>
                    <a:pt x="16" y="343"/>
                    <a:pt x="16" y="343"/>
                  </a:cubicBezTo>
                  <a:cubicBezTo>
                    <a:pt x="13" y="343"/>
                    <a:pt x="13" y="343"/>
                    <a:pt x="13" y="343"/>
                  </a:cubicBezTo>
                  <a:cubicBezTo>
                    <a:pt x="16" y="344"/>
                    <a:pt x="16" y="344"/>
                    <a:pt x="16" y="344"/>
                  </a:cubicBezTo>
                  <a:cubicBezTo>
                    <a:pt x="12" y="343"/>
                    <a:pt x="12" y="343"/>
                    <a:pt x="12" y="343"/>
                  </a:cubicBezTo>
                  <a:cubicBezTo>
                    <a:pt x="15" y="344"/>
                    <a:pt x="15" y="344"/>
                    <a:pt x="15" y="344"/>
                  </a:cubicBezTo>
                  <a:cubicBezTo>
                    <a:pt x="16" y="344"/>
                    <a:pt x="16" y="344"/>
                    <a:pt x="16" y="344"/>
                  </a:cubicBezTo>
                  <a:cubicBezTo>
                    <a:pt x="12" y="343"/>
                    <a:pt x="12" y="343"/>
                    <a:pt x="12" y="343"/>
                  </a:cubicBezTo>
                  <a:cubicBezTo>
                    <a:pt x="15" y="344"/>
                    <a:pt x="15" y="344"/>
                    <a:pt x="15" y="344"/>
                  </a:cubicBezTo>
                  <a:cubicBezTo>
                    <a:pt x="11" y="343"/>
                    <a:pt x="11" y="343"/>
                    <a:pt x="11" y="343"/>
                  </a:cubicBezTo>
                  <a:cubicBezTo>
                    <a:pt x="15" y="345"/>
                    <a:pt x="15" y="345"/>
                    <a:pt x="15" y="345"/>
                  </a:cubicBezTo>
                  <a:cubicBezTo>
                    <a:pt x="15" y="345"/>
                    <a:pt x="15" y="344"/>
                    <a:pt x="15" y="344"/>
                  </a:cubicBezTo>
                  <a:cubicBezTo>
                    <a:pt x="11" y="343"/>
                    <a:pt x="11" y="343"/>
                    <a:pt x="11" y="343"/>
                  </a:cubicBezTo>
                  <a:cubicBezTo>
                    <a:pt x="15" y="345"/>
                    <a:pt x="15" y="345"/>
                    <a:pt x="15" y="345"/>
                  </a:cubicBezTo>
                  <a:cubicBezTo>
                    <a:pt x="16" y="344"/>
                    <a:pt x="16" y="343"/>
                    <a:pt x="16" y="342"/>
                  </a:cubicBezTo>
                  <a:cubicBezTo>
                    <a:pt x="15" y="341"/>
                    <a:pt x="15" y="340"/>
                    <a:pt x="14" y="339"/>
                  </a:cubicBezTo>
                  <a:cubicBezTo>
                    <a:pt x="14" y="339"/>
                    <a:pt x="14" y="339"/>
                    <a:pt x="14" y="339"/>
                  </a:cubicBezTo>
                  <a:cubicBezTo>
                    <a:pt x="14" y="326"/>
                    <a:pt x="14" y="326"/>
                    <a:pt x="14" y="326"/>
                  </a:cubicBezTo>
                  <a:cubicBezTo>
                    <a:pt x="14" y="325"/>
                    <a:pt x="14" y="323"/>
                    <a:pt x="12" y="322"/>
                  </a:cubicBezTo>
                  <a:cubicBezTo>
                    <a:pt x="12" y="322"/>
                    <a:pt x="12" y="322"/>
                    <a:pt x="12" y="322"/>
                  </a:cubicBezTo>
                  <a:cubicBezTo>
                    <a:pt x="13" y="306"/>
                    <a:pt x="13" y="306"/>
                    <a:pt x="13" y="306"/>
                  </a:cubicBezTo>
                  <a:cubicBezTo>
                    <a:pt x="13" y="304"/>
                    <a:pt x="13" y="302"/>
                    <a:pt x="11" y="302"/>
                  </a:cubicBezTo>
                  <a:cubicBezTo>
                    <a:pt x="10" y="301"/>
                    <a:pt x="10" y="301"/>
                    <a:pt x="10" y="301"/>
                  </a:cubicBezTo>
                  <a:cubicBezTo>
                    <a:pt x="14" y="291"/>
                    <a:pt x="14" y="291"/>
                    <a:pt x="14" y="291"/>
                  </a:cubicBezTo>
                  <a:cubicBezTo>
                    <a:pt x="15" y="289"/>
                    <a:pt x="14" y="287"/>
                    <a:pt x="12" y="286"/>
                  </a:cubicBezTo>
                  <a:cubicBezTo>
                    <a:pt x="12" y="286"/>
                    <a:pt x="12" y="286"/>
                    <a:pt x="12" y="286"/>
                  </a:cubicBezTo>
                  <a:cubicBezTo>
                    <a:pt x="10" y="290"/>
                    <a:pt x="10" y="290"/>
                    <a:pt x="10" y="290"/>
                  </a:cubicBezTo>
                  <a:cubicBezTo>
                    <a:pt x="14" y="290"/>
                    <a:pt x="14" y="290"/>
                    <a:pt x="14" y="290"/>
                  </a:cubicBezTo>
                  <a:cubicBezTo>
                    <a:pt x="16" y="270"/>
                    <a:pt x="16" y="270"/>
                    <a:pt x="16" y="270"/>
                  </a:cubicBezTo>
                  <a:cubicBezTo>
                    <a:pt x="17" y="268"/>
                    <a:pt x="16" y="266"/>
                    <a:pt x="14" y="266"/>
                  </a:cubicBezTo>
                  <a:cubicBezTo>
                    <a:pt x="14" y="266"/>
                    <a:pt x="14" y="266"/>
                    <a:pt x="14" y="266"/>
                  </a:cubicBezTo>
                  <a:cubicBezTo>
                    <a:pt x="17" y="252"/>
                    <a:pt x="17" y="252"/>
                    <a:pt x="17" y="252"/>
                  </a:cubicBezTo>
                  <a:cubicBezTo>
                    <a:pt x="17" y="251"/>
                    <a:pt x="16" y="249"/>
                    <a:pt x="15" y="248"/>
                  </a:cubicBezTo>
                  <a:cubicBezTo>
                    <a:pt x="13" y="247"/>
                    <a:pt x="13" y="247"/>
                    <a:pt x="13" y="247"/>
                  </a:cubicBezTo>
                  <a:cubicBezTo>
                    <a:pt x="11" y="251"/>
                    <a:pt x="11" y="251"/>
                    <a:pt x="11" y="251"/>
                  </a:cubicBezTo>
                  <a:cubicBezTo>
                    <a:pt x="15" y="252"/>
                    <a:pt x="15" y="252"/>
                    <a:pt x="15" y="252"/>
                  </a:cubicBezTo>
                  <a:cubicBezTo>
                    <a:pt x="19" y="239"/>
                    <a:pt x="19" y="239"/>
                    <a:pt x="19" y="239"/>
                  </a:cubicBezTo>
                  <a:cubicBezTo>
                    <a:pt x="19" y="237"/>
                    <a:pt x="18" y="235"/>
                    <a:pt x="17" y="234"/>
                  </a:cubicBezTo>
                  <a:cubicBezTo>
                    <a:pt x="15" y="233"/>
                    <a:pt x="15" y="233"/>
                    <a:pt x="15" y="233"/>
                  </a:cubicBezTo>
                  <a:cubicBezTo>
                    <a:pt x="13" y="237"/>
                    <a:pt x="13" y="237"/>
                    <a:pt x="13" y="237"/>
                  </a:cubicBezTo>
                  <a:cubicBezTo>
                    <a:pt x="17" y="239"/>
                    <a:pt x="17" y="239"/>
                    <a:pt x="17" y="239"/>
                  </a:cubicBezTo>
                  <a:cubicBezTo>
                    <a:pt x="24" y="226"/>
                    <a:pt x="24" y="226"/>
                    <a:pt x="24" y="226"/>
                  </a:cubicBezTo>
                  <a:cubicBezTo>
                    <a:pt x="25" y="224"/>
                    <a:pt x="24" y="221"/>
                    <a:pt x="22" y="220"/>
                  </a:cubicBezTo>
                  <a:cubicBezTo>
                    <a:pt x="17" y="217"/>
                    <a:pt x="17" y="217"/>
                    <a:pt x="17" y="217"/>
                  </a:cubicBezTo>
                  <a:cubicBezTo>
                    <a:pt x="14" y="220"/>
                    <a:pt x="14" y="220"/>
                    <a:pt x="14" y="220"/>
                  </a:cubicBezTo>
                  <a:cubicBezTo>
                    <a:pt x="18" y="223"/>
                    <a:pt x="18" y="223"/>
                    <a:pt x="18" y="223"/>
                  </a:cubicBezTo>
                  <a:cubicBezTo>
                    <a:pt x="18" y="222"/>
                    <a:pt x="18" y="222"/>
                    <a:pt x="18" y="222"/>
                  </a:cubicBezTo>
                  <a:cubicBezTo>
                    <a:pt x="18" y="221"/>
                    <a:pt x="18" y="221"/>
                    <a:pt x="19" y="221"/>
                  </a:cubicBezTo>
                  <a:cubicBezTo>
                    <a:pt x="19" y="220"/>
                    <a:pt x="19" y="219"/>
                    <a:pt x="19" y="217"/>
                  </a:cubicBezTo>
                  <a:cubicBezTo>
                    <a:pt x="21" y="212"/>
                    <a:pt x="22" y="204"/>
                    <a:pt x="22" y="204"/>
                  </a:cubicBezTo>
                  <a:cubicBezTo>
                    <a:pt x="23" y="203"/>
                    <a:pt x="22" y="201"/>
                    <a:pt x="21" y="200"/>
                  </a:cubicBezTo>
                  <a:cubicBezTo>
                    <a:pt x="19" y="199"/>
                    <a:pt x="19" y="199"/>
                    <a:pt x="19" y="199"/>
                  </a:cubicBezTo>
                  <a:cubicBezTo>
                    <a:pt x="17" y="202"/>
                    <a:pt x="17" y="202"/>
                    <a:pt x="17" y="202"/>
                  </a:cubicBezTo>
                  <a:cubicBezTo>
                    <a:pt x="19" y="206"/>
                    <a:pt x="19" y="206"/>
                    <a:pt x="19" y="206"/>
                  </a:cubicBezTo>
                  <a:cubicBezTo>
                    <a:pt x="31" y="196"/>
                    <a:pt x="31" y="196"/>
                    <a:pt x="31" y="196"/>
                  </a:cubicBezTo>
                  <a:cubicBezTo>
                    <a:pt x="32" y="196"/>
                    <a:pt x="33" y="194"/>
                    <a:pt x="33" y="193"/>
                  </a:cubicBezTo>
                  <a:cubicBezTo>
                    <a:pt x="32" y="191"/>
                    <a:pt x="32" y="190"/>
                    <a:pt x="30" y="189"/>
                  </a:cubicBezTo>
                  <a:cubicBezTo>
                    <a:pt x="29" y="188"/>
                    <a:pt x="29" y="188"/>
                    <a:pt x="29" y="188"/>
                  </a:cubicBezTo>
                  <a:cubicBezTo>
                    <a:pt x="37" y="179"/>
                    <a:pt x="37" y="179"/>
                    <a:pt x="37" y="179"/>
                  </a:cubicBezTo>
                  <a:cubicBezTo>
                    <a:pt x="38" y="178"/>
                    <a:pt x="38" y="177"/>
                    <a:pt x="38" y="176"/>
                  </a:cubicBezTo>
                  <a:cubicBezTo>
                    <a:pt x="38" y="175"/>
                    <a:pt x="37" y="174"/>
                    <a:pt x="36" y="173"/>
                  </a:cubicBezTo>
                  <a:cubicBezTo>
                    <a:pt x="35" y="172"/>
                    <a:pt x="35" y="172"/>
                    <a:pt x="35" y="172"/>
                  </a:cubicBezTo>
                  <a:cubicBezTo>
                    <a:pt x="40" y="167"/>
                    <a:pt x="40" y="167"/>
                    <a:pt x="40" y="167"/>
                  </a:cubicBezTo>
                  <a:cubicBezTo>
                    <a:pt x="41" y="166"/>
                    <a:pt x="42" y="165"/>
                    <a:pt x="42" y="163"/>
                  </a:cubicBezTo>
                  <a:cubicBezTo>
                    <a:pt x="42" y="162"/>
                    <a:pt x="41" y="161"/>
                    <a:pt x="40" y="160"/>
                  </a:cubicBezTo>
                  <a:cubicBezTo>
                    <a:pt x="37" y="159"/>
                    <a:pt x="37" y="159"/>
                    <a:pt x="37" y="159"/>
                  </a:cubicBezTo>
                  <a:cubicBezTo>
                    <a:pt x="35" y="162"/>
                    <a:pt x="35" y="162"/>
                    <a:pt x="35" y="162"/>
                  </a:cubicBezTo>
                  <a:cubicBezTo>
                    <a:pt x="39" y="165"/>
                    <a:pt x="39" y="165"/>
                    <a:pt x="39" y="165"/>
                  </a:cubicBezTo>
                  <a:cubicBezTo>
                    <a:pt x="47" y="153"/>
                    <a:pt x="47" y="153"/>
                    <a:pt x="47" y="153"/>
                  </a:cubicBezTo>
                  <a:cubicBezTo>
                    <a:pt x="48" y="152"/>
                    <a:pt x="48" y="151"/>
                    <a:pt x="48" y="150"/>
                  </a:cubicBezTo>
                  <a:cubicBezTo>
                    <a:pt x="48" y="148"/>
                    <a:pt x="47" y="147"/>
                    <a:pt x="46" y="147"/>
                  </a:cubicBezTo>
                  <a:cubicBezTo>
                    <a:pt x="46" y="147"/>
                    <a:pt x="46" y="147"/>
                    <a:pt x="46" y="147"/>
                  </a:cubicBezTo>
                  <a:cubicBezTo>
                    <a:pt x="44" y="150"/>
                    <a:pt x="44" y="150"/>
                    <a:pt x="44" y="150"/>
                  </a:cubicBezTo>
                  <a:cubicBezTo>
                    <a:pt x="48" y="152"/>
                    <a:pt x="48" y="152"/>
                    <a:pt x="48" y="152"/>
                  </a:cubicBezTo>
                  <a:cubicBezTo>
                    <a:pt x="55" y="135"/>
                    <a:pt x="55" y="135"/>
                    <a:pt x="55" y="135"/>
                  </a:cubicBezTo>
                  <a:cubicBezTo>
                    <a:pt x="56" y="133"/>
                    <a:pt x="55" y="130"/>
                    <a:pt x="53" y="129"/>
                  </a:cubicBezTo>
                  <a:cubicBezTo>
                    <a:pt x="52" y="129"/>
                    <a:pt x="52" y="129"/>
                    <a:pt x="52" y="129"/>
                  </a:cubicBezTo>
                  <a:cubicBezTo>
                    <a:pt x="50" y="132"/>
                    <a:pt x="50" y="132"/>
                    <a:pt x="50" y="132"/>
                  </a:cubicBezTo>
                  <a:cubicBezTo>
                    <a:pt x="53" y="135"/>
                    <a:pt x="53" y="135"/>
                    <a:pt x="53" y="135"/>
                  </a:cubicBezTo>
                  <a:cubicBezTo>
                    <a:pt x="61" y="125"/>
                    <a:pt x="61" y="125"/>
                    <a:pt x="61" y="125"/>
                  </a:cubicBezTo>
                  <a:cubicBezTo>
                    <a:pt x="62" y="124"/>
                    <a:pt x="62" y="123"/>
                    <a:pt x="62" y="122"/>
                  </a:cubicBezTo>
                  <a:cubicBezTo>
                    <a:pt x="62" y="120"/>
                    <a:pt x="61" y="119"/>
                    <a:pt x="60" y="119"/>
                  </a:cubicBezTo>
                  <a:cubicBezTo>
                    <a:pt x="59" y="118"/>
                    <a:pt x="59" y="118"/>
                    <a:pt x="59" y="118"/>
                  </a:cubicBezTo>
                  <a:cubicBezTo>
                    <a:pt x="57" y="122"/>
                    <a:pt x="57" y="122"/>
                    <a:pt x="57" y="122"/>
                  </a:cubicBezTo>
                  <a:cubicBezTo>
                    <a:pt x="60" y="124"/>
                    <a:pt x="60" y="124"/>
                    <a:pt x="60" y="124"/>
                  </a:cubicBezTo>
                  <a:cubicBezTo>
                    <a:pt x="69" y="113"/>
                    <a:pt x="69" y="113"/>
                    <a:pt x="69" y="113"/>
                  </a:cubicBezTo>
                  <a:cubicBezTo>
                    <a:pt x="70" y="112"/>
                    <a:pt x="70" y="111"/>
                    <a:pt x="70" y="110"/>
                  </a:cubicBezTo>
                  <a:cubicBezTo>
                    <a:pt x="70" y="108"/>
                    <a:pt x="69" y="107"/>
                    <a:pt x="68" y="107"/>
                  </a:cubicBezTo>
                  <a:cubicBezTo>
                    <a:pt x="65" y="105"/>
                    <a:pt x="65" y="105"/>
                    <a:pt x="65" y="105"/>
                  </a:cubicBezTo>
                  <a:cubicBezTo>
                    <a:pt x="63" y="108"/>
                    <a:pt x="63" y="108"/>
                    <a:pt x="63" y="108"/>
                  </a:cubicBezTo>
                  <a:cubicBezTo>
                    <a:pt x="65" y="112"/>
                    <a:pt x="65" y="112"/>
                    <a:pt x="65" y="112"/>
                  </a:cubicBezTo>
                  <a:cubicBezTo>
                    <a:pt x="77" y="105"/>
                    <a:pt x="77" y="105"/>
                    <a:pt x="77" y="105"/>
                  </a:cubicBezTo>
                  <a:cubicBezTo>
                    <a:pt x="78" y="104"/>
                    <a:pt x="79" y="103"/>
                    <a:pt x="79" y="101"/>
                  </a:cubicBezTo>
                  <a:cubicBezTo>
                    <a:pt x="79" y="100"/>
                    <a:pt x="78" y="98"/>
                    <a:pt x="77" y="98"/>
                  </a:cubicBezTo>
                  <a:cubicBezTo>
                    <a:pt x="75" y="97"/>
                    <a:pt x="75" y="97"/>
                    <a:pt x="75" y="97"/>
                  </a:cubicBezTo>
                  <a:cubicBezTo>
                    <a:pt x="73" y="100"/>
                    <a:pt x="73" y="100"/>
                    <a:pt x="73" y="100"/>
                  </a:cubicBezTo>
                  <a:cubicBezTo>
                    <a:pt x="75" y="104"/>
                    <a:pt x="75" y="104"/>
                    <a:pt x="75" y="104"/>
                  </a:cubicBezTo>
                  <a:cubicBezTo>
                    <a:pt x="88" y="95"/>
                    <a:pt x="88" y="95"/>
                    <a:pt x="88" y="95"/>
                  </a:cubicBezTo>
                  <a:cubicBezTo>
                    <a:pt x="89" y="94"/>
                    <a:pt x="90" y="93"/>
                    <a:pt x="90" y="91"/>
                  </a:cubicBezTo>
                  <a:cubicBezTo>
                    <a:pt x="90" y="90"/>
                    <a:pt x="89" y="89"/>
                    <a:pt x="88" y="88"/>
                  </a:cubicBezTo>
                  <a:cubicBezTo>
                    <a:pt x="88" y="88"/>
                    <a:pt x="88" y="88"/>
                    <a:pt x="88" y="88"/>
                  </a:cubicBezTo>
                  <a:cubicBezTo>
                    <a:pt x="96" y="84"/>
                    <a:pt x="96" y="84"/>
                    <a:pt x="96" y="84"/>
                  </a:cubicBezTo>
                  <a:cubicBezTo>
                    <a:pt x="98" y="83"/>
                    <a:pt x="99" y="82"/>
                    <a:pt x="99" y="80"/>
                  </a:cubicBezTo>
                  <a:cubicBezTo>
                    <a:pt x="99" y="79"/>
                    <a:pt x="98" y="77"/>
                    <a:pt x="97" y="76"/>
                  </a:cubicBezTo>
                  <a:cubicBezTo>
                    <a:pt x="95" y="75"/>
                    <a:pt x="95" y="75"/>
                    <a:pt x="95" y="75"/>
                  </a:cubicBezTo>
                  <a:cubicBezTo>
                    <a:pt x="92" y="79"/>
                    <a:pt x="92" y="79"/>
                    <a:pt x="92" y="79"/>
                  </a:cubicBezTo>
                  <a:cubicBezTo>
                    <a:pt x="95" y="82"/>
                    <a:pt x="95" y="82"/>
                    <a:pt x="95" y="82"/>
                  </a:cubicBezTo>
                  <a:cubicBezTo>
                    <a:pt x="106" y="70"/>
                    <a:pt x="106" y="70"/>
                    <a:pt x="106" y="70"/>
                  </a:cubicBezTo>
                  <a:cubicBezTo>
                    <a:pt x="107" y="69"/>
                    <a:pt x="108" y="68"/>
                    <a:pt x="107" y="67"/>
                  </a:cubicBezTo>
                  <a:cubicBezTo>
                    <a:pt x="107" y="65"/>
                    <a:pt x="107" y="64"/>
                    <a:pt x="105" y="63"/>
                  </a:cubicBezTo>
                  <a:cubicBezTo>
                    <a:pt x="105" y="63"/>
                    <a:pt x="105" y="63"/>
                    <a:pt x="105" y="63"/>
                  </a:cubicBezTo>
                  <a:cubicBezTo>
                    <a:pt x="103" y="67"/>
                    <a:pt x="103" y="67"/>
                    <a:pt x="103" y="67"/>
                  </a:cubicBezTo>
                  <a:cubicBezTo>
                    <a:pt x="105" y="71"/>
                    <a:pt x="105" y="71"/>
                    <a:pt x="105" y="71"/>
                  </a:cubicBezTo>
                  <a:cubicBezTo>
                    <a:pt x="117" y="65"/>
                    <a:pt x="117" y="65"/>
                    <a:pt x="117" y="65"/>
                  </a:cubicBezTo>
                  <a:cubicBezTo>
                    <a:pt x="119" y="64"/>
                    <a:pt x="120" y="63"/>
                    <a:pt x="120" y="62"/>
                  </a:cubicBezTo>
                  <a:cubicBezTo>
                    <a:pt x="120" y="60"/>
                    <a:pt x="119" y="58"/>
                    <a:pt x="118" y="58"/>
                  </a:cubicBezTo>
                  <a:cubicBezTo>
                    <a:pt x="116" y="57"/>
                    <a:pt x="116" y="57"/>
                    <a:pt x="116" y="57"/>
                  </a:cubicBezTo>
                  <a:cubicBezTo>
                    <a:pt x="114" y="60"/>
                    <a:pt x="114" y="60"/>
                    <a:pt x="114" y="60"/>
                  </a:cubicBezTo>
                  <a:cubicBezTo>
                    <a:pt x="115" y="64"/>
                    <a:pt x="115" y="64"/>
                    <a:pt x="115" y="64"/>
                  </a:cubicBezTo>
                  <a:cubicBezTo>
                    <a:pt x="115" y="64"/>
                    <a:pt x="120" y="62"/>
                    <a:pt x="125" y="60"/>
                  </a:cubicBezTo>
                  <a:cubicBezTo>
                    <a:pt x="128" y="59"/>
                    <a:pt x="130" y="58"/>
                    <a:pt x="132" y="57"/>
                  </a:cubicBezTo>
                  <a:cubicBezTo>
                    <a:pt x="133" y="57"/>
                    <a:pt x="134" y="57"/>
                    <a:pt x="135" y="56"/>
                  </a:cubicBezTo>
                  <a:cubicBezTo>
                    <a:pt x="136" y="56"/>
                    <a:pt x="136" y="56"/>
                    <a:pt x="136" y="56"/>
                  </a:cubicBezTo>
                  <a:cubicBezTo>
                    <a:pt x="136" y="56"/>
                    <a:pt x="136" y="56"/>
                    <a:pt x="136" y="56"/>
                  </a:cubicBezTo>
                  <a:cubicBezTo>
                    <a:pt x="137" y="55"/>
                    <a:pt x="137" y="55"/>
                    <a:pt x="137" y="55"/>
                  </a:cubicBezTo>
                  <a:cubicBezTo>
                    <a:pt x="137" y="55"/>
                    <a:pt x="137" y="55"/>
                    <a:pt x="138" y="54"/>
                  </a:cubicBezTo>
                  <a:cubicBezTo>
                    <a:pt x="139" y="52"/>
                    <a:pt x="138" y="49"/>
                    <a:pt x="136" y="48"/>
                  </a:cubicBezTo>
                  <a:cubicBezTo>
                    <a:pt x="131" y="45"/>
                    <a:pt x="131" y="45"/>
                    <a:pt x="131" y="45"/>
                  </a:cubicBezTo>
                  <a:cubicBezTo>
                    <a:pt x="129" y="49"/>
                    <a:pt x="129" y="49"/>
                    <a:pt x="129" y="49"/>
                  </a:cubicBezTo>
                  <a:cubicBezTo>
                    <a:pt x="130" y="53"/>
                    <a:pt x="130" y="53"/>
                    <a:pt x="130" y="53"/>
                  </a:cubicBezTo>
                  <a:cubicBezTo>
                    <a:pt x="130" y="53"/>
                    <a:pt x="135" y="51"/>
                    <a:pt x="139" y="50"/>
                  </a:cubicBezTo>
                  <a:cubicBezTo>
                    <a:pt x="141" y="49"/>
                    <a:pt x="143" y="49"/>
                    <a:pt x="145" y="48"/>
                  </a:cubicBezTo>
                  <a:cubicBezTo>
                    <a:pt x="146" y="48"/>
                    <a:pt x="146" y="48"/>
                    <a:pt x="147" y="47"/>
                  </a:cubicBezTo>
                  <a:cubicBezTo>
                    <a:pt x="148" y="47"/>
                    <a:pt x="148" y="47"/>
                    <a:pt x="148" y="47"/>
                  </a:cubicBezTo>
                  <a:cubicBezTo>
                    <a:pt x="148" y="47"/>
                    <a:pt x="148" y="47"/>
                    <a:pt x="148" y="47"/>
                  </a:cubicBezTo>
                  <a:cubicBezTo>
                    <a:pt x="149" y="46"/>
                    <a:pt x="149" y="46"/>
                    <a:pt x="149" y="46"/>
                  </a:cubicBezTo>
                  <a:cubicBezTo>
                    <a:pt x="149" y="46"/>
                    <a:pt x="150" y="46"/>
                    <a:pt x="150" y="45"/>
                  </a:cubicBezTo>
                  <a:cubicBezTo>
                    <a:pt x="151" y="43"/>
                    <a:pt x="151" y="41"/>
                    <a:pt x="149" y="39"/>
                  </a:cubicBezTo>
                  <a:cubicBezTo>
                    <a:pt x="147" y="38"/>
                    <a:pt x="147" y="38"/>
                    <a:pt x="147" y="38"/>
                  </a:cubicBezTo>
                  <a:cubicBezTo>
                    <a:pt x="144" y="42"/>
                    <a:pt x="144" y="42"/>
                    <a:pt x="144" y="42"/>
                  </a:cubicBezTo>
                  <a:cubicBezTo>
                    <a:pt x="146" y="46"/>
                    <a:pt x="146" y="46"/>
                    <a:pt x="146" y="46"/>
                  </a:cubicBezTo>
                  <a:cubicBezTo>
                    <a:pt x="163" y="37"/>
                    <a:pt x="163" y="37"/>
                    <a:pt x="163" y="37"/>
                  </a:cubicBezTo>
                  <a:cubicBezTo>
                    <a:pt x="164" y="37"/>
                    <a:pt x="165" y="35"/>
                    <a:pt x="165" y="34"/>
                  </a:cubicBezTo>
                  <a:cubicBezTo>
                    <a:pt x="165" y="32"/>
                    <a:pt x="165" y="31"/>
                    <a:pt x="163" y="30"/>
                  </a:cubicBezTo>
                  <a:cubicBezTo>
                    <a:pt x="162" y="29"/>
                    <a:pt x="162" y="29"/>
                    <a:pt x="162" y="29"/>
                  </a:cubicBezTo>
                  <a:cubicBezTo>
                    <a:pt x="160" y="33"/>
                    <a:pt x="160" y="33"/>
                    <a:pt x="160" y="33"/>
                  </a:cubicBezTo>
                  <a:cubicBezTo>
                    <a:pt x="164" y="35"/>
                    <a:pt x="164" y="35"/>
                    <a:pt x="164" y="35"/>
                  </a:cubicBezTo>
                  <a:cubicBezTo>
                    <a:pt x="160" y="33"/>
                    <a:pt x="160" y="33"/>
                    <a:pt x="160" y="33"/>
                  </a:cubicBezTo>
                  <a:cubicBezTo>
                    <a:pt x="163" y="36"/>
                    <a:pt x="163" y="36"/>
                    <a:pt x="163" y="36"/>
                  </a:cubicBezTo>
                  <a:cubicBezTo>
                    <a:pt x="163" y="36"/>
                    <a:pt x="163" y="36"/>
                    <a:pt x="164" y="35"/>
                  </a:cubicBezTo>
                  <a:cubicBezTo>
                    <a:pt x="160" y="33"/>
                    <a:pt x="160" y="33"/>
                    <a:pt x="160" y="33"/>
                  </a:cubicBezTo>
                  <a:cubicBezTo>
                    <a:pt x="163" y="36"/>
                    <a:pt x="163" y="36"/>
                    <a:pt x="163" y="36"/>
                  </a:cubicBezTo>
                  <a:cubicBezTo>
                    <a:pt x="161" y="34"/>
                    <a:pt x="161" y="34"/>
                    <a:pt x="161" y="34"/>
                  </a:cubicBezTo>
                  <a:cubicBezTo>
                    <a:pt x="162" y="37"/>
                    <a:pt x="162" y="37"/>
                    <a:pt x="162" y="37"/>
                  </a:cubicBezTo>
                  <a:cubicBezTo>
                    <a:pt x="163" y="36"/>
                    <a:pt x="163" y="36"/>
                    <a:pt x="163" y="36"/>
                  </a:cubicBezTo>
                  <a:cubicBezTo>
                    <a:pt x="161" y="34"/>
                    <a:pt x="161" y="34"/>
                    <a:pt x="161" y="34"/>
                  </a:cubicBezTo>
                  <a:cubicBezTo>
                    <a:pt x="162" y="37"/>
                    <a:pt x="162" y="37"/>
                    <a:pt x="162" y="37"/>
                  </a:cubicBezTo>
                  <a:cubicBezTo>
                    <a:pt x="162" y="36"/>
                    <a:pt x="162" y="36"/>
                    <a:pt x="162" y="36"/>
                  </a:cubicBezTo>
                  <a:cubicBezTo>
                    <a:pt x="162" y="37"/>
                    <a:pt x="162" y="37"/>
                    <a:pt x="162" y="37"/>
                  </a:cubicBezTo>
                  <a:cubicBezTo>
                    <a:pt x="162" y="37"/>
                    <a:pt x="162" y="37"/>
                    <a:pt x="162" y="37"/>
                  </a:cubicBezTo>
                  <a:cubicBezTo>
                    <a:pt x="162" y="36"/>
                    <a:pt x="162" y="36"/>
                    <a:pt x="162" y="36"/>
                  </a:cubicBezTo>
                  <a:cubicBezTo>
                    <a:pt x="162" y="37"/>
                    <a:pt x="162" y="37"/>
                    <a:pt x="162" y="37"/>
                  </a:cubicBezTo>
                  <a:cubicBezTo>
                    <a:pt x="162" y="37"/>
                    <a:pt x="163" y="36"/>
                    <a:pt x="164" y="36"/>
                  </a:cubicBezTo>
                  <a:cubicBezTo>
                    <a:pt x="166" y="35"/>
                    <a:pt x="171" y="34"/>
                    <a:pt x="175" y="32"/>
                  </a:cubicBezTo>
                  <a:cubicBezTo>
                    <a:pt x="179" y="31"/>
                    <a:pt x="182" y="30"/>
                    <a:pt x="182" y="30"/>
                  </a:cubicBezTo>
                  <a:cubicBezTo>
                    <a:pt x="184" y="29"/>
                    <a:pt x="185" y="28"/>
                    <a:pt x="185" y="26"/>
                  </a:cubicBezTo>
                  <a:cubicBezTo>
                    <a:pt x="185" y="24"/>
                    <a:pt x="185" y="23"/>
                    <a:pt x="183" y="22"/>
                  </a:cubicBezTo>
                  <a:cubicBezTo>
                    <a:pt x="179" y="19"/>
                    <a:pt x="179" y="19"/>
                    <a:pt x="179" y="19"/>
                  </a:cubicBezTo>
                  <a:cubicBezTo>
                    <a:pt x="176" y="23"/>
                    <a:pt x="176" y="23"/>
                    <a:pt x="176" y="23"/>
                  </a:cubicBezTo>
                  <a:cubicBezTo>
                    <a:pt x="177" y="27"/>
                    <a:pt x="177" y="27"/>
                    <a:pt x="177" y="27"/>
                  </a:cubicBezTo>
                  <a:cubicBezTo>
                    <a:pt x="205" y="25"/>
                    <a:pt x="205" y="25"/>
                    <a:pt x="205" y="25"/>
                  </a:cubicBezTo>
                  <a:cubicBezTo>
                    <a:pt x="207" y="25"/>
                    <a:pt x="209" y="23"/>
                    <a:pt x="209" y="21"/>
                  </a:cubicBezTo>
                  <a:cubicBezTo>
                    <a:pt x="209" y="20"/>
                    <a:pt x="209" y="18"/>
                    <a:pt x="207" y="17"/>
                  </a:cubicBezTo>
                  <a:cubicBezTo>
                    <a:pt x="202" y="14"/>
                    <a:pt x="202" y="14"/>
                    <a:pt x="202" y="14"/>
                  </a:cubicBezTo>
                  <a:cubicBezTo>
                    <a:pt x="200" y="17"/>
                    <a:pt x="200" y="17"/>
                    <a:pt x="200" y="17"/>
                  </a:cubicBezTo>
                  <a:cubicBezTo>
                    <a:pt x="200" y="22"/>
                    <a:pt x="200" y="22"/>
                    <a:pt x="200" y="22"/>
                  </a:cubicBezTo>
                  <a:cubicBezTo>
                    <a:pt x="224" y="19"/>
                    <a:pt x="224" y="19"/>
                    <a:pt x="224" y="19"/>
                  </a:cubicBezTo>
                  <a:cubicBezTo>
                    <a:pt x="225" y="18"/>
                    <a:pt x="227" y="17"/>
                    <a:pt x="227" y="15"/>
                  </a:cubicBezTo>
                  <a:cubicBezTo>
                    <a:pt x="228" y="14"/>
                    <a:pt x="227" y="12"/>
                    <a:pt x="225" y="11"/>
                  </a:cubicBezTo>
                  <a:cubicBezTo>
                    <a:pt x="223" y="9"/>
                    <a:pt x="223" y="9"/>
                    <a:pt x="223" y="9"/>
                  </a:cubicBezTo>
                  <a:cubicBezTo>
                    <a:pt x="220" y="13"/>
                    <a:pt x="220" y="13"/>
                    <a:pt x="220" y="13"/>
                  </a:cubicBezTo>
                  <a:cubicBezTo>
                    <a:pt x="220" y="17"/>
                    <a:pt x="220" y="17"/>
                    <a:pt x="220" y="17"/>
                  </a:cubicBezTo>
                  <a:cubicBezTo>
                    <a:pt x="253" y="16"/>
                    <a:pt x="253" y="16"/>
                    <a:pt x="253" y="16"/>
                  </a:cubicBezTo>
                  <a:cubicBezTo>
                    <a:pt x="255" y="16"/>
                    <a:pt x="257" y="14"/>
                    <a:pt x="257" y="13"/>
                  </a:cubicBezTo>
                  <a:cubicBezTo>
                    <a:pt x="258" y="11"/>
                    <a:pt x="257" y="9"/>
                    <a:pt x="255" y="8"/>
                  </a:cubicBezTo>
                  <a:cubicBezTo>
                    <a:pt x="249" y="4"/>
                    <a:pt x="249" y="4"/>
                    <a:pt x="249" y="4"/>
                  </a:cubicBezTo>
                  <a:cubicBezTo>
                    <a:pt x="247" y="8"/>
                    <a:pt x="247" y="8"/>
                    <a:pt x="247" y="8"/>
                  </a:cubicBezTo>
                  <a:cubicBezTo>
                    <a:pt x="247" y="12"/>
                    <a:pt x="247" y="12"/>
                    <a:pt x="247" y="12"/>
                  </a:cubicBezTo>
                  <a:cubicBezTo>
                    <a:pt x="283" y="13"/>
                    <a:pt x="283" y="13"/>
                    <a:pt x="283" y="13"/>
                  </a:cubicBezTo>
                  <a:cubicBezTo>
                    <a:pt x="285" y="13"/>
                    <a:pt x="286" y="12"/>
                    <a:pt x="287" y="10"/>
                  </a:cubicBezTo>
                  <a:cubicBezTo>
                    <a:pt x="287" y="8"/>
                    <a:pt x="287" y="6"/>
                    <a:pt x="285" y="5"/>
                  </a:cubicBezTo>
                  <a:cubicBezTo>
                    <a:pt x="282" y="3"/>
                    <a:pt x="282" y="3"/>
                    <a:pt x="282" y="3"/>
                  </a:cubicBezTo>
                  <a:cubicBezTo>
                    <a:pt x="279" y="7"/>
                    <a:pt x="279" y="7"/>
                    <a:pt x="279" y="7"/>
                  </a:cubicBezTo>
                  <a:cubicBezTo>
                    <a:pt x="283" y="9"/>
                    <a:pt x="283" y="9"/>
                    <a:pt x="283" y="9"/>
                  </a:cubicBezTo>
                  <a:cubicBezTo>
                    <a:pt x="279" y="7"/>
                    <a:pt x="279" y="7"/>
                    <a:pt x="279" y="7"/>
                  </a:cubicBezTo>
                  <a:cubicBezTo>
                    <a:pt x="282" y="10"/>
                    <a:pt x="282" y="10"/>
                    <a:pt x="282" y="10"/>
                  </a:cubicBezTo>
                  <a:cubicBezTo>
                    <a:pt x="282" y="10"/>
                    <a:pt x="282" y="10"/>
                    <a:pt x="283" y="9"/>
                  </a:cubicBezTo>
                  <a:cubicBezTo>
                    <a:pt x="279" y="7"/>
                    <a:pt x="279" y="7"/>
                    <a:pt x="279" y="7"/>
                  </a:cubicBezTo>
                  <a:cubicBezTo>
                    <a:pt x="282" y="10"/>
                    <a:pt x="282" y="10"/>
                    <a:pt x="282" y="10"/>
                  </a:cubicBezTo>
                  <a:cubicBezTo>
                    <a:pt x="279" y="7"/>
                    <a:pt x="279" y="7"/>
                    <a:pt x="279" y="7"/>
                  </a:cubicBezTo>
                  <a:cubicBezTo>
                    <a:pt x="281" y="11"/>
                    <a:pt x="281" y="11"/>
                    <a:pt x="281" y="11"/>
                  </a:cubicBezTo>
                  <a:cubicBezTo>
                    <a:pt x="281" y="11"/>
                    <a:pt x="281" y="11"/>
                    <a:pt x="282" y="10"/>
                  </a:cubicBezTo>
                  <a:cubicBezTo>
                    <a:pt x="279" y="7"/>
                    <a:pt x="279" y="7"/>
                    <a:pt x="279" y="7"/>
                  </a:cubicBezTo>
                  <a:cubicBezTo>
                    <a:pt x="281" y="11"/>
                    <a:pt x="281" y="11"/>
                    <a:pt x="281" y="11"/>
                  </a:cubicBezTo>
                  <a:cubicBezTo>
                    <a:pt x="280" y="9"/>
                    <a:pt x="280" y="9"/>
                    <a:pt x="280" y="9"/>
                  </a:cubicBezTo>
                  <a:cubicBezTo>
                    <a:pt x="280" y="11"/>
                    <a:pt x="280" y="11"/>
                    <a:pt x="280" y="11"/>
                  </a:cubicBezTo>
                  <a:cubicBezTo>
                    <a:pt x="281" y="11"/>
                    <a:pt x="281" y="11"/>
                    <a:pt x="281" y="11"/>
                  </a:cubicBezTo>
                  <a:cubicBezTo>
                    <a:pt x="280" y="9"/>
                    <a:pt x="280" y="9"/>
                    <a:pt x="280" y="9"/>
                  </a:cubicBezTo>
                  <a:cubicBezTo>
                    <a:pt x="280" y="11"/>
                    <a:pt x="280" y="11"/>
                    <a:pt x="280" y="11"/>
                  </a:cubicBezTo>
                  <a:cubicBezTo>
                    <a:pt x="280" y="11"/>
                    <a:pt x="281" y="11"/>
                    <a:pt x="282" y="11"/>
                  </a:cubicBezTo>
                  <a:cubicBezTo>
                    <a:pt x="285" y="11"/>
                    <a:pt x="292" y="11"/>
                    <a:pt x="298" y="12"/>
                  </a:cubicBezTo>
                  <a:cubicBezTo>
                    <a:pt x="305" y="12"/>
                    <a:pt x="310" y="12"/>
                    <a:pt x="310" y="12"/>
                  </a:cubicBezTo>
                  <a:cubicBezTo>
                    <a:pt x="312" y="13"/>
                    <a:pt x="314" y="11"/>
                    <a:pt x="314" y="9"/>
                  </a:cubicBezTo>
                  <a:cubicBezTo>
                    <a:pt x="315" y="8"/>
                    <a:pt x="314" y="6"/>
                    <a:pt x="313" y="4"/>
                  </a:cubicBezTo>
                  <a:cubicBezTo>
                    <a:pt x="307" y="1"/>
                    <a:pt x="307" y="1"/>
                    <a:pt x="307" y="1"/>
                  </a:cubicBezTo>
                  <a:cubicBezTo>
                    <a:pt x="305" y="5"/>
                    <a:pt x="305" y="5"/>
                    <a:pt x="305" y="5"/>
                  </a:cubicBezTo>
                  <a:cubicBezTo>
                    <a:pt x="309" y="7"/>
                    <a:pt x="309" y="7"/>
                    <a:pt x="309" y="7"/>
                  </a:cubicBezTo>
                  <a:cubicBezTo>
                    <a:pt x="305" y="5"/>
                    <a:pt x="305" y="5"/>
                    <a:pt x="305" y="5"/>
                  </a:cubicBezTo>
                  <a:cubicBezTo>
                    <a:pt x="307" y="9"/>
                    <a:pt x="307" y="9"/>
                    <a:pt x="307" y="9"/>
                  </a:cubicBezTo>
                  <a:cubicBezTo>
                    <a:pt x="307" y="8"/>
                    <a:pt x="308" y="8"/>
                    <a:pt x="309" y="7"/>
                  </a:cubicBezTo>
                  <a:cubicBezTo>
                    <a:pt x="305" y="5"/>
                    <a:pt x="305" y="5"/>
                    <a:pt x="305" y="5"/>
                  </a:cubicBezTo>
                  <a:cubicBezTo>
                    <a:pt x="307" y="9"/>
                    <a:pt x="307" y="9"/>
                    <a:pt x="307" y="9"/>
                  </a:cubicBezTo>
                  <a:cubicBezTo>
                    <a:pt x="305" y="5"/>
                    <a:pt x="305" y="5"/>
                    <a:pt x="305" y="5"/>
                  </a:cubicBezTo>
                  <a:cubicBezTo>
                    <a:pt x="305" y="9"/>
                    <a:pt x="305" y="9"/>
                    <a:pt x="305" y="9"/>
                  </a:cubicBezTo>
                  <a:cubicBezTo>
                    <a:pt x="306" y="9"/>
                    <a:pt x="306" y="9"/>
                    <a:pt x="307" y="9"/>
                  </a:cubicBezTo>
                  <a:cubicBezTo>
                    <a:pt x="305" y="5"/>
                    <a:pt x="305" y="5"/>
                    <a:pt x="305" y="5"/>
                  </a:cubicBezTo>
                  <a:cubicBezTo>
                    <a:pt x="305" y="9"/>
                    <a:pt x="305" y="9"/>
                    <a:pt x="305" y="9"/>
                  </a:cubicBezTo>
                  <a:cubicBezTo>
                    <a:pt x="305" y="6"/>
                    <a:pt x="305" y="6"/>
                    <a:pt x="305" y="6"/>
                  </a:cubicBezTo>
                  <a:cubicBezTo>
                    <a:pt x="305" y="9"/>
                    <a:pt x="305" y="9"/>
                    <a:pt x="305" y="9"/>
                  </a:cubicBezTo>
                  <a:cubicBezTo>
                    <a:pt x="305" y="9"/>
                    <a:pt x="305" y="9"/>
                    <a:pt x="305" y="9"/>
                  </a:cubicBezTo>
                  <a:cubicBezTo>
                    <a:pt x="305" y="6"/>
                    <a:pt x="305" y="6"/>
                    <a:pt x="305" y="6"/>
                  </a:cubicBezTo>
                  <a:cubicBezTo>
                    <a:pt x="305" y="9"/>
                    <a:pt x="305" y="9"/>
                    <a:pt x="305" y="9"/>
                  </a:cubicBezTo>
                  <a:cubicBezTo>
                    <a:pt x="305" y="8"/>
                    <a:pt x="305" y="8"/>
                    <a:pt x="305" y="8"/>
                  </a:cubicBezTo>
                  <a:cubicBezTo>
                    <a:pt x="305" y="9"/>
                    <a:pt x="305" y="9"/>
                    <a:pt x="305" y="9"/>
                  </a:cubicBezTo>
                  <a:cubicBezTo>
                    <a:pt x="305" y="9"/>
                    <a:pt x="305" y="9"/>
                    <a:pt x="305" y="9"/>
                  </a:cubicBezTo>
                  <a:cubicBezTo>
                    <a:pt x="305" y="8"/>
                    <a:pt x="305" y="8"/>
                    <a:pt x="305" y="8"/>
                  </a:cubicBezTo>
                  <a:cubicBezTo>
                    <a:pt x="305" y="9"/>
                    <a:pt x="305" y="9"/>
                    <a:pt x="305" y="9"/>
                  </a:cubicBezTo>
                  <a:cubicBezTo>
                    <a:pt x="305" y="9"/>
                    <a:pt x="306" y="9"/>
                    <a:pt x="308" y="9"/>
                  </a:cubicBezTo>
                  <a:cubicBezTo>
                    <a:pt x="312" y="10"/>
                    <a:pt x="321" y="12"/>
                    <a:pt x="330" y="13"/>
                  </a:cubicBezTo>
                  <a:cubicBezTo>
                    <a:pt x="334" y="14"/>
                    <a:pt x="338" y="14"/>
                    <a:pt x="341" y="15"/>
                  </a:cubicBezTo>
                  <a:cubicBezTo>
                    <a:pt x="342" y="15"/>
                    <a:pt x="344" y="15"/>
                    <a:pt x="345" y="16"/>
                  </a:cubicBezTo>
                  <a:cubicBezTo>
                    <a:pt x="345" y="16"/>
                    <a:pt x="346" y="16"/>
                    <a:pt x="346" y="16"/>
                  </a:cubicBezTo>
                  <a:cubicBezTo>
                    <a:pt x="347" y="16"/>
                    <a:pt x="347" y="16"/>
                    <a:pt x="347" y="16"/>
                  </a:cubicBezTo>
                  <a:cubicBezTo>
                    <a:pt x="348" y="16"/>
                    <a:pt x="348" y="16"/>
                    <a:pt x="348" y="16"/>
                  </a:cubicBezTo>
                  <a:cubicBezTo>
                    <a:pt x="348" y="16"/>
                    <a:pt x="349" y="16"/>
                    <a:pt x="349" y="15"/>
                  </a:cubicBezTo>
                  <a:cubicBezTo>
                    <a:pt x="350" y="15"/>
                    <a:pt x="350" y="15"/>
                    <a:pt x="351" y="14"/>
                  </a:cubicBezTo>
                  <a:cubicBezTo>
                    <a:pt x="352" y="13"/>
                    <a:pt x="352" y="12"/>
                    <a:pt x="352" y="11"/>
                  </a:cubicBezTo>
                  <a:cubicBezTo>
                    <a:pt x="352" y="9"/>
                    <a:pt x="351" y="8"/>
                    <a:pt x="350" y="8"/>
                  </a:cubicBezTo>
                  <a:cubicBezTo>
                    <a:pt x="344" y="4"/>
                    <a:pt x="344" y="4"/>
                    <a:pt x="344" y="4"/>
                  </a:cubicBezTo>
                  <a:cubicBezTo>
                    <a:pt x="341" y="8"/>
                    <a:pt x="341" y="8"/>
                    <a:pt x="341" y="8"/>
                  </a:cubicBezTo>
                  <a:cubicBezTo>
                    <a:pt x="340" y="12"/>
                    <a:pt x="340" y="12"/>
                    <a:pt x="340" y="12"/>
                  </a:cubicBezTo>
                  <a:cubicBezTo>
                    <a:pt x="393" y="25"/>
                    <a:pt x="393" y="25"/>
                    <a:pt x="393" y="25"/>
                  </a:cubicBezTo>
                  <a:cubicBezTo>
                    <a:pt x="394" y="26"/>
                    <a:pt x="396" y="25"/>
                    <a:pt x="397" y="23"/>
                  </a:cubicBezTo>
                  <a:cubicBezTo>
                    <a:pt x="398" y="23"/>
                    <a:pt x="398" y="22"/>
                    <a:pt x="398" y="21"/>
                  </a:cubicBezTo>
                  <a:cubicBezTo>
                    <a:pt x="398" y="20"/>
                    <a:pt x="397" y="19"/>
                    <a:pt x="397" y="19"/>
                  </a:cubicBezTo>
                  <a:cubicBezTo>
                    <a:pt x="397" y="18"/>
                    <a:pt x="396" y="18"/>
                    <a:pt x="396" y="18"/>
                  </a:cubicBezTo>
                  <a:cubicBezTo>
                    <a:pt x="396" y="17"/>
                    <a:pt x="396" y="17"/>
                    <a:pt x="395" y="17"/>
                  </a:cubicBezTo>
                  <a:cubicBezTo>
                    <a:pt x="394" y="16"/>
                    <a:pt x="392" y="15"/>
                    <a:pt x="391" y="14"/>
                  </a:cubicBezTo>
                  <a:cubicBezTo>
                    <a:pt x="390" y="14"/>
                    <a:pt x="390" y="14"/>
                    <a:pt x="389" y="13"/>
                  </a:cubicBezTo>
                  <a:cubicBezTo>
                    <a:pt x="389" y="13"/>
                    <a:pt x="389" y="13"/>
                    <a:pt x="389" y="13"/>
                  </a:cubicBezTo>
                  <a:cubicBezTo>
                    <a:pt x="389" y="13"/>
                    <a:pt x="389" y="13"/>
                    <a:pt x="389" y="13"/>
                  </a:cubicBezTo>
                  <a:cubicBezTo>
                    <a:pt x="388" y="15"/>
                    <a:pt x="388" y="15"/>
                    <a:pt x="388" y="15"/>
                  </a:cubicBezTo>
                  <a:cubicBezTo>
                    <a:pt x="389" y="13"/>
                    <a:pt x="389" y="13"/>
                    <a:pt x="389" y="13"/>
                  </a:cubicBezTo>
                  <a:cubicBezTo>
                    <a:pt x="389" y="13"/>
                    <a:pt x="389" y="13"/>
                    <a:pt x="389" y="13"/>
                  </a:cubicBezTo>
                  <a:cubicBezTo>
                    <a:pt x="388" y="15"/>
                    <a:pt x="388" y="15"/>
                    <a:pt x="388" y="15"/>
                  </a:cubicBezTo>
                  <a:cubicBezTo>
                    <a:pt x="389" y="13"/>
                    <a:pt x="389" y="13"/>
                    <a:pt x="389" y="13"/>
                  </a:cubicBezTo>
                  <a:cubicBezTo>
                    <a:pt x="387" y="16"/>
                    <a:pt x="387" y="16"/>
                    <a:pt x="387" y="16"/>
                  </a:cubicBezTo>
                  <a:cubicBezTo>
                    <a:pt x="390" y="14"/>
                    <a:pt x="390" y="14"/>
                    <a:pt x="390" y="14"/>
                  </a:cubicBezTo>
                  <a:cubicBezTo>
                    <a:pt x="389" y="13"/>
                    <a:pt x="389" y="13"/>
                    <a:pt x="389" y="13"/>
                  </a:cubicBezTo>
                  <a:cubicBezTo>
                    <a:pt x="387" y="16"/>
                    <a:pt x="387" y="16"/>
                    <a:pt x="387" y="16"/>
                  </a:cubicBezTo>
                  <a:cubicBezTo>
                    <a:pt x="390" y="14"/>
                    <a:pt x="390" y="14"/>
                    <a:pt x="390" y="14"/>
                  </a:cubicBezTo>
                  <a:cubicBezTo>
                    <a:pt x="386" y="17"/>
                    <a:pt x="386" y="17"/>
                    <a:pt x="386" y="17"/>
                  </a:cubicBezTo>
                  <a:cubicBezTo>
                    <a:pt x="390" y="17"/>
                    <a:pt x="390" y="17"/>
                    <a:pt x="390" y="17"/>
                  </a:cubicBezTo>
                  <a:cubicBezTo>
                    <a:pt x="390" y="15"/>
                    <a:pt x="390" y="14"/>
                    <a:pt x="390" y="14"/>
                  </a:cubicBezTo>
                  <a:cubicBezTo>
                    <a:pt x="386" y="17"/>
                    <a:pt x="386" y="17"/>
                    <a:pt x="386" y="17"/>
                  </a:cubicBezTo>
                  <a:cubicBezTo>
                    <a:pt x="390" y="17"/>
                    <a:pt x="390" y="17"/>
                    <a:pt x="390" y="17"/>
                  </a:cubicBezTo>
                  <a:cubicBezTo>
                    <a:pt x="386" y="17"/>
                    <a:pt x="386" y="17"/>
                    <a:pt x="386" y="17"/>
                  </a:cubicBezTo>
                  <a:cubicBezTo>
                    <a:pt x="389" y="19"/>
                    <a:pt x="389" y="19"/>
                    <a:pt x="389" y="19"/>
                  </a:cubicBezTo>
                  <a:cubicBezTo>
                    <a:pt x="390" y="18"/>
                    <a:pt x="390" y="17"/>
                    <a:pt x="390" y="17"/>
                  </a:cubicBezTo>
                  <a:cubicBezTo>
                    <a:pt x="386" y="17"/>
                    <a:pt x="386" y="17"/>
                    <a:pt x="386" y="17"/>
                  </a:cubicBezTo>
                  <a:cubicBezTo>
                    <a:pt x="389" y="19"/>
                    <a:pt x="389" y="19"/>
                    <a:pt x="389" y="19"/>
                  </a:cubicBezTo>
                  <a:cubicBezTo>
                    <a:pt x="391" y="18"/>
                    <a:pt x="391" y="15"/>
                    <a:pt x="389" y="13"/>
                  </a:cubicBezTo>
                  <a:cubicBezTo>
                    <a:pt x="387" y="12"/>
                    <a:pt x="385" y="12"/>
                    <a:pt x="383" y="14"/>
                  </a:cubicBezTo>
                  <a:cubicBezTo>
                    <a:pt x="382" y="15"/>
                    <a:pt x="382" y="16"/>
                    <a:pt x="382" y="17"/>
                  </a:cubicBezTo>
                  <a:cubicBezTo>
                    <a:pt x="382" y="17"/>
                    <a:pt x="382" y="18"/>
                    <a:pt x="382" y="18"/>
                  </a:cubicBezTo>
                  <a:cubicBezTo>
                    <a:pt x="383" y="19"/>
                    <a:pt x="383" y="19"/>
                    <a:pt x="383" y="20"/>
                  </a:cubicBezTo>
                  <a:cubicBezTo>
                    <a:pt x="384" y="20"/>
                    <a:pt x="384" y="20"/>
                    <a:pt x="384" y="20"/>
                  </a:cubicBezTo>
                  <a:cubicBezTo>
                    <a:pt x="385" y="21"/>
                    <a:pt x="385" y="21"/>
                    <a:pt x="386" y="22"/>
                  </a:cubicBezTo>
                  <a:cubicBezTo>
                    <a:pt x="387" y="22"/>
                    <a:pt x="389" y="23"/>
                    <a:pt x="390" y="24"/>
                  </a:cubicBezTo>
                  <a:cubicBezTo>
                    <a:pt x="390" y="24"/>
                    <a:pt x="391" y="24"/>
                    <a:pt x="391" y="24"/>
                  </a:cubicBezTo>
                  <a:cubicBezTo>
                    <a:pt x="391" y="24"/>
                    <a:pt x="391" y="24"/>
                    <a:pt x="391" y="24"/>
                  </a:cubicBezTo>
                  <a:cubicBezTo>
                    <a:pt x="392" y="23"/>
                    <a:pt x="392" y="23"/>
                    <a:pt x="392" y="23"/>
                  </a:cubicBezTo>
                  <a:cubicBezTo>
                    <a:pt x="391" y="24"/>
                    <a:pt x="391" y="24"/>
                    <a:pt x="391" y="24"/>
                  </a:cubicBezTo>
                  <a:cubicBezTo>
                    <a:pt x="391" y="24"/>
                    <a:pt x="391" y="24"/>
                    <a:pt x="391" y="24"/>
                  </a:cubicBezTo>
                  <a:cubicBezTo>
                    <a:pt x="392" y="23"/>
                    <a:pt x="392" y="23"/>
                    <a:pt x="392" y="23"/>
                  </a:cubicBezTo>
                  <a:cubicBezTo>
                    <a:pt x="391" y="24"/>
                    <a:pt x="391" y="24"/>
                    <a:pt x="391" y="24"/>
                  </a:cubicBezTo>
                  <a:cubicBezTo>
                    <a:pt x="393" y="21"/>
                    <a:pt x="393" y="21"/>
                    <a:pt x="393" y="21"/>
                  </a:cubicBezTo>
                  <a:cubicBezTo>
                    <a:pt x="390" y="23"/>
                    <a:pt x="390" y="23"/>
                    <a:pt x="390" y="23"/>
                  </a:cubicBezTo>
                  <a:cubicBezTo>
                    <a:pt x="391" y="24"/>
                    <a:pt x="391" y="24"/>
                    <a:pt x="391" y="24"/>
                  </a:cubicBezTo>
                  <a:cubicBezTo>
                    <a:pt x="393" y="21"/>
                    <a:pt x="393" y="21"/>
                    <a:pt x="393" y="21"/>
                  </a:cubicBezTo>
                  <a:cubicBezTo>
                    <a:pt x="390" y="23"/>
                    <a:pt x="390" y="23"/>
                    <a:pt x="390" y="23"/>
                  </a:cubicBezTo>
                  <a:cubicBezTo>
                    <a:pt x="394" y="21"/>
                    <a:pt x="394" y="21"/>
                    <a:pt x="394" y="21"/>
                  </a:cubicBezTo>
                  <a:cubicBezTo>
                    <a:pt x="389" y="21"/>
                    <a:pt x="389" y="21"/>
                    <a:pt x="389" y="21"/>
                  </a:cubicBezTo>
                  <a:cubicBezTo>
                    <a:pt x="389" y="23"/>
                    <a:pt x="390" y="23"/>
                    <a:pt x="390" y="23"/>
                  </a:cubicBezTo>
                  <a:cubicBezTo>
                    <a:pt x="394" y="21"/>
                    <a:pt x="394" y="21"/>
                    <a:pt x="394" y="21"/>
                  </a:cubicBezTo>
                  <a:cubicBezTo>
                    <a:pt x="389" y="21"/>
                    <a:pt x="389" y="21"/>
                    <a:pt x="389" y="21"/>
                  </a:cubicBezTo>
                  <a:cubicBezTo>
                    <a:pt x="394" y="21"/>
                    <a:pt x="394" y="21"/>
                    <a:pt x="394" y="21"/>
                  </a:cubicBezTo>
                  <a:cubicBezTo>
                    <a:pt x="390" y="19"/>
                    <a:pt x="390" y="19"/>
                    <a:pt x="390" y="19"/>
                  </a:cubicBezTo>
                  <a:cubicBezTo>
                    <a:pt x="390" y="20"/>
                    <a:pt x="389" y="21"/>
                    <a:pt x="389" y="21"/>
                  </a:cubicBezTo>
                  <a:cubicBezTo>
                    <a:pt x="394" y="21"/>
                    <a:pt x="394" y="21"/>
                    <a:pt x="394" y="21"/>
                  </a:cubicBezTo>
                  <a:cubicBezTo>
                    <a:pt x="390" y="19"/>
                    <a:pt x="390" y="19"/>
                    <a:pt x="390" y="19"/>
                  </a:cubicBezTo>
                  <a:cubicBezTo>
                    <a:pt x="394" y="21"/>
                    <a:pt x="394" y="21"/>
                    <a:pt x="394" y="21"/>
                  </a:cubicBezTo>
                  <a:cubicBezTo>
                    <a:pt x="395" y="17"/>
                    <a:pt x="395" y="17"/>
                    <a:pt x="395" y="17"/>
                  </a:cubicBezTo>
                  <a:cubicBezTo>
                    <a:pt x="342" y="3"/>
                    <a:pt x="342" y="3"/>
                    <a:pt x="342" y="3"/>
                  </a:cubicBezTo>
                  <a:cubicBezTo>
                    <a:pt x="340" y="3"/>
                    <a:pt x="338" y="4"/>
                    <a:pt x="337" y="6"/>
                  </a:cubicBezTo>
                  <a:cubicBezTo>
                    <a:pt x="337" y="8"/>
                    <a:pt x="337" y="10"/>
                    <a:pt x="339" y="11"/>
                  </a:cubicBezTo>
                  <a:cubicBezTo>
                    <a:pt x="345" y="15"/>
                    <a:pt x="345" y="15"/>
                    <a:pt x="345" y="15"/>
                  </a:cubicBezTo>
                  <a:cubicBezTo>
                    <a:pt x="348" y="11"/>
                    <a:pt x="348" y="11"/>
                    <a:pt x="348" y="11"/>
                  </a:cubicBezTo>
                  <a:cubicBezTo>
                    <a:pt x="344" y="9"/>
                    <a:pt x="344" y="9"/>
                    <a:pt x="344" y="9"/>
                  </a:cubicBezTo>
                  <a:cubicBezTo>
                    <a:pt x="348" y="11"/>
                    <a:pt x="348" y="11"/>
                    <a:pt x="348" y="11"/>
                  </a:cubicBezTo>
                  <a:cubicBezTo>
                    <a:pt x="346" y="7"/>
                    <a:pt x="346" y="7"/>
                    <a:pt x="346" y="7"/>
                  </a:cubicBezTo>
                  <a:cubicBezTo>
                    <a:pt x="346" y="8"/>
                    <a:pt x="345" y="8"/>
                    <a:pt x="344" y="9"/>
                  </a:cubicBezTo>
                  <a:cubicBezTo>
                    <a:pt x="348" y="11"/>
                    <a:pt x="348" y="11"/>
                    <a:pt x="348" y="11"/>
                  </a:cubicBezTo>
                  <a:cubicBezTo>
                    <a:pt x="346" y="7"/>
                    <a:pt x="346" y="7"/>
                    <a:pt x="346" y="7"/>
                  </a:cubicBezTo>
                  <a:cubicBezTo>
                    <a:pt x="347" y="11"/>
                    <a:pt x="347" y="11"/>
                    <a:pt x="347" y="11"/>
                  </a:cubicBezTo>
                  <a:cubicBezTo>
                    <a:pt x="347" y="7"/>
                    <a:pt x="347" y="7"/>
                    <a:pt x="347" y="7"/>
                  </a:cubicBezTo>
                  <a:cubicBezTo>
                    <a:pt x="347" y="7"/>
                    <a:pt x="347" y="7"/>
                    <a:pt x="346" y="7"/>
                  </a:cubicBezTo>
                  <a:cubicBezTo>
                    <a:pt x="347" y="11"/>
                    <a:pt x="347" y="11"/>
                    <a:pt x="347" y="11"/>
                  </a:cubicBezTo>
                  <a:cubicBezTo>
                    <a:pt x="347" y="7"/>
                    <a:pt x="347" y="7"/>
                    <a:pt x="347" y="7"/>
                  </a:cubicBezTo>
                  <a:cubicBezTo>
                    <a:pt x="347" y="10"/>
                    <a:pt x="347" y="10"/>
                    <a:pt x="347" y="10"/>
                  </a:cubicBezTo>
                  <a:cubicBezTo>
                    <a:pt x="347" y="7"/>
                    <a:pt x="347" y="7"/>
                    <a:pt x="347" y="7"/>
                  </a:cubicBezTo>
                  <a:cubicBezTo>
                    <a:pt x="347" y="7"/>
                    <a:pt x="347" y="7"/>
                    <a:pt x="347" y="7"/>
                  </a:cubicBezTo>
                  <a:cubicBezTo>
                    <a:pt x="347" y="10"/>
                    <a:pt x="347" y="10"/>
                    <a:pt x="347" y="10"/>
                  </a:cubicBezTo>
                  <a:cubicBezTo>
                    <a:pt x="347" y="7"/>
                    <a:pt x="347" y="7"/>
                    <a:pt x="347" y="7"/>
                  </a:cubicBezTo>
                  <a:cubicBezTo>
                    <a:pt x="347" y="8"/>
                    <a:pt x="347" y="8"/>
                    <a:pt x="347" y="8"/>
                  </a:cubicBezTo>
                  <a:cubicBezTo>
                    <a:pt x="347" y="7"/>
                    <a:pt x="347" y="7"/>
                    <a:pt x="347" y="7"/>
                  </a:cubicBezTo>
                  <a:cubicBezTo>
                    <a:pt x="347" y="7"/>
                    <a:pt x="347" y="7"/>
                    <a:pt x="347" y="7"/>
                  </a:cubicBezTo>
                  <a:cubicBezTo>
                    <a:pt x="347" y="8"/>
                    <a:pt x="347" y="8"/>
                    <a:pt x="347" y="8"/>
                  </a:cubicBezTo>
                  <a:cubicBezTo>
                    <a:pt x="347" y="7"/>
                    <a:pt x="347" y="7"/>
                    <a:pt x="347" y="7"/>
                  </a:cubicBezTo>
                  <a:cubicBezTo>
                    <a:pt x="347" y="7"/>
                    <a:pt x="346" y="7"/>
                    <a:pt x="345" y="7"/>
                  </a:cubicBezTo>
                  <a:cubicBezTo>
                    <a:pt x="340" y="6"/>
                    <a:pt x="331" y="5"/>
                    <a:pt x="323" y="3"/>
                  </a:cubicBezTo>
                  <a:cubicBezTo>
                    <a:pt x="319" y="2"/>
                    <a:pt x="315" y="2"/>
                    <a:pt x="312" y="1"/>
                  </a:cubicBezTo>
                  <a:cubicBezTo>
                    <a:pt x="310" y="1"/>
                    <a:pt x="309" y="1"/>
                    <a:pt x="308" y="1"/>
                  </a:cubicBezTo>
                  <a:cubicBezTo>
                    <a:pt x="307" y="1"/>
                    <a:pt x="307" y="0"/>
                    <a:pt x="306" y="0"/>
                  </a:cubicBezTo>
                  <a:cubicBezTo>
                    <a:pt x="306" y="0"/>
                    <a:pt x="306" y="0"/>
                    <a:pt x="305" y="0"/>
                  </a:cubicBezTo>
                  <a:cubicBezTo>
                    <a:pt x="305" y="0"/>
                    <a:pt x="305" y="0"/>
                    <a:pt x="304" y="0"/>
                  </a:cubicBezTo>
                  <a:cubicBezTo>
                    <a:pt x="304" y="0"/>
                    <a:pt x="304" y="0"/>
                    <a:pt x="303" y="1"/>
                  </a:cubicBezTo>
                  <a:cubicBezTo>
                    <a:pt x="303" y="1"/>
                    <a:pt x="302" y="1"/>
                    <a:pt x="301" y="2"/>
                  </a:cubicBezTo>
                  <a:cubicBezTo>
                    <a:pt x="300" y="4"/>
                    <a:pt x="301" y="7"/>
                    <a:pt x="303" y="8"/>
                  </a:cubicBezTo>
                  <a:cubicBezTo>
                    <a:pt x="308" y="12"/>
                    <a:pt x="308" y="12"/>
                    <a:pt x="308" y="12"/>
                  </a:cubicBezTo>
                  <a:cubicBezTo>
                    <a:pt x="310" y="8"/>
                    <a:pt x="310" y="8"/>
                    <a:pt x="310" y="8"/>
                  </a:cubicBezTo>
                  <a:cubicBezTo>
                    <a:pt x="311" y="4"/>
                    <a:pt x="311" y="4"/>
                    <a:pt x="311" y="4"/>
                  </a:cubicBezTo>
                  <a:cubicBezTo>
                    <a:pt x="311" y="4"/>
                    <a:pt x="305" y="3"/>
                    <a:pt x="299" y="3"/>
                  </a:cubicBezTo>
                  <a:cubicBezTo>
                    <a:pt x="293" y="3"/>
                    <a:pt x="285" y="2"/>
                    <a:pt x="282" y="2"/>
                  </a:cubicBezTo>
                  <a:cubicBezTo>
                    <a:pt x="281" y="2"/>
                    <a:pt x="280" y="2"/>
                    <a:pt x="280" y="2"/>
                  </a:cubicBezTo>
                  <a:cubicBezTo>
                    <a:pt x="279" y="2"/>
                    <a:pt x="279" y="2"/>
                    <a:pt x="279" y="3"/>
                  </a:cubicBezTo>
                  <a:cubicBezTo>
                    <a:pt x="278" y="3"/>
                    <a:pt x="278" y="3"/>
                    <a:pt x="278" y="3"/>
                  </a:cubicBezTo>
                  <a:cubicBezTo>
                    <a:pt x="277" y="3"/>
                    <a:pt x="277" y="3"/>
                    <a:pt x="277" y="3"/>
                  </a:cubicBezTo>
                  <a:cubicBezTo>
                    <a:pt x="276" y="3"/>
                    <a:pt x="276" y="4"/>
                    <a:pt x="276" y="5"/>
                  </a:cubicBezTo>
                  <a:cubicBezTo>
                    <a:pt x="274" y="7"/>
                    <a:pt x="275" y="9"/>
                    <a:pt x="277" y="10"/>
                  </a:cubicBezTo>
                  <a:cubicBezTo>
                    <a:pt x="280" y="13"/>
                    <a:pt x="280" y="13"/>
                    <a:pt x="280" y="13"/>
                  </a:cubicBezTo>
                  <a:cubicBezTo>
                    <a:pt x="283" y="9"/>
                    <a:pt x="283" y="9"/>
                    <a:pt x="283" y="9"/>
                  </a:cubicBezTo>
                  <a:cubicBezTo>
                    <a:pt x="283" y="5"/>
                    <a:pt x="283" y="5"/>
                    <a:pt x="283" y="5"/>
                  </a:cubicBezTo>
                  <a:cubicBezTo>
                    <a:pt x="247" y="4"/>
                    <a:pt x="247" y="4"/>
                    <a:pt x="247" y="4"/>
                  </a:cubicBezTo>
                  <a:cubicBezTo>
                    <a:pt x="245" y="3"/>
                    <a:pt x="244" y="5"/>
                    <a:pt x="243" y="7"/>
                  </a:cubicBezTo>
                  <a:cubicBezTo>
                    <a:pt x="242" y="8"/>
                    <a:pt x="243" y="10"/>
                    <a:pt x="245" y="11"/>
                  </a:cubicBezTo>
                  <a:cubicBezTo>
                    <a:pt x="251" y="15"/>
                    <a:pt x="251" y="15"/>
                    <a:pt x="251" y="15"/>
                  </a:cubicBezTo>
                  <a:cubicBezTo>
                    <a:pt x="253" y="12"/>
                    <a:pt x="253" y="12"/>
                    <a:pt x="253" y="12"/>
                  </a:cubicBezTo>
                  <a:cubicBezTo>
                    <a:pt x="253" y="7"/>
                    <a:pt x="253" y="7"/>
                    <a:pt x="253" y="7"/>
                  </a:cubicBezTo>
                  <a:cubicBezTo>
                    <a:pt x="220" y="8"/>
                    <a:pt x="220" y="8"/>
                    <a:pt x="220" y="8"/>
                  </a:cubicBezTo>
                  <a:cubicBezTo>
                    <a:pt x="218" y="8"/>
                    <a:pt x="217" y="10"/>
                    <a:pt x="216" y="12"/>
                  </a:cubicBezTo>
                  <a:cubicBezTo>
                    <a:pt x="216" y="13"/>
                    <a:pt x="216" y="15"/>
                    <a:pt x="218" y="16"/>
                  </a:cubicBezTo>
                  <a:cubicBezTo>
                    <a:pt x="221" y="18"/>
                    <a:pt x="221" y="18"/>
                    <a:pt x="221" y="18"/>
                  </a:cubicBezTo>
                  <a:cubicBezTo>
                    <a:pt x="223" y="14"/>
                    <a:pt x="223" y="14"/>
                    <a:pt x="223" y="14"/>
                  </a:cubicBezTo>
                  <a:cubicBezTo>
                    <a:pt x="223" y="10"/>
                    <a:pt x="223" y="10"/>
                    <a:pt x="223" y="10"/>
                  </a:cubicBezTo>
                  <a:cubicBezTo>
                    <a:pt x="199" y="13"/>
                    <a:pt x="199" y="13"/>
                    <a:pt x="199" y="13"/>
                  </a:cubicBezTo>
                  <a:cubicBezTo>
                    <a:pt x="198" y="13"/>
                    <a:pt x="196" y="15"/>
                    <a:pt x="196" y="16"/>
                  </a:cubicBezTo>
                  <a:cubicBezTo>
                    <a:pt x="195" y="18"/>
                    <a:pt x="196" y="20"/>
                    <a:pt x="198" y="21"/>
                  </a:cubicBezTo>
                  <a:cubicBezTo>
                    <a:pt x="203" y="24"/>
                    <a:pt x="203" y="24"/>
                    <a:pt x="203" y="24"/>
                  </a:cubicBezTo>
                  <a:cubicBezTo>
                    <a:pt x="205" y="20"/>
                    <a:pt x="205" y="20"/>
                    <a:pt x="205" y="20"/>
                  </a:cubicBezTo>
                  <a:cubicBezTo>
                    <a:pt x="204" y="16"/>
                    <a:pt x="204" y="16"/>
                    <a:pt x="204" y="16"/>
                  </a:cubicBezTo>
                  <a:cubicBezTo>
                    <a:pt x="176" y="18"/>
                    <a:pt x="176" y="18"/>
                    <a:pt x="176" y="18"/>
                  </a:cubicBezTo>
                  <a:cubicBezTo>
                    <a:pt x="174" y="18"/>
                    <a:pt x="173" y="20"/>
                    <a:pt x="172" y="22"/>
                  </a:cubicBezTo>
                  <a:cubicBezTo>
                    <a:pt x="172" y="23"/>
                    <a:pt x="173" y="25"/>
                    <a:pt x="174" y="26"/>
                  </a:cubicBezTo>
                  <a:cubicBezTo>
                    <a:pt x="179" y="29"/>
                    <a:pt x="179" y="29"/>
                    <a:pt x="179" y="29"/>
                  </a:cubicBezTo>
                  <a:cubicBezTo>
                    <a:pt x="181" y="25"/>
                    <a:pt x="181" y="25"/>
                    <a:pt x="181" y="25"/>
                  </a:cubicBezTo>
                  <a:cubicBezTo>
                    <a:pt x="180" y="21"/>
                    <a:pt x="180" y="21"/>
                    <a:pt x="180" y="21"/>
                  </a:cubicBezTo>
                  <a:cubicBezTo>
                    <a:pt x="180" y="21"/>
                    <a:pt x="174" y="23"/>
                    <a:pt x="169" y="25"/>
                  </a:cubicBezTo>
                  <a:cubicBezTo>
                    <a:pt x="167" y="26"/>
                    <a:pt x="164" y="27"/>
                    <a:pt x="162" y="28"/>
                  </a:cubicBezTo>
                  <a:cubicBezTo>
                    <a:pt x="161" y="28"/>
                    <a:pt x="160" y="28"/>
                    <a:pt x="159" y="29"/>
                  </a:cubicBezTo>
                  <a:cubicBezTo>
                    <a:pt x="158" y="29"/>
                    <a:pt x="158" y="29"/>
                    <a:pt x="158" y="29"/>
                  </a:cubicBezTo>
                  <a:cubicBezTo>
                    <a:pt x="158" y="29"/>
                    <a:pt x="158" y="29"/>
                    <a:pt x="158" y="29"/>
                  </a:cubicBezTo>
                  <a:cubicBezTo>
                    <a:pt x="157" y="30"/>
                    <a:pt x="157" y="30"/>
                    <a:pt x="157" y="30"/>
                  </a:cubicBezTo>
                  <a:cubicBezTo>
                    <a:pt x="157" y="30"/>
                    <a:pt x="157" y="30"/>
                    <a:pt x="156" y="31"/>
                  </a:cubicBezTo>
                  <a:cubicBezTo>
                    <a:pt x="156" y="32"/>
                    <a:pt x="156" y="33"/>
                    <a:pt x="156" y="34"/>
                  </a:cubicBezTo>
                  <a:cubicBezTo>
                    <a:pt x="156" y="35"/>
                    <a:pt x="157" y="36"/>
                    <a:pt x="158" y="37"/>
                  </a:cubicBezTo>
                  <a:cubicBezTo>
                    <a:pt x="159" y="37"/>
                    <a:pt x="159" y="37"/>
                    <a:pt x="159" y="37"/>
                  </a:cubicBezTo>
                  <a:cubicBezTo>
                    <a:pt x="161" y="34"/>
                    <a:pt x="161" y="34"/>
                    <a:pt x="161" y="34"/>
                  </a:cubicBezTo>
                  <a:cubicBezTo>
                    <a:pt x="159" y="30"/>
                    <a:pt x="159" y="30"/>
                    <a:pt x="159" y="30"/>
                  </a:cubicBezTo>
                  <a:cubicBezTo>
                    <a:pt x="142" y="38"/>
                    <a:pt x="142" y="38"/>
                    <a:pt x="142" y="38"/>
                  </a:cubicBezTo>
                  <a:cubicBezTo>
                    <a:pt x="141" y="39"/>
                    <a:pt x="140" y="40"/>
                    <a:pt x="140" y="41"/>
                  </a:cubicBezTo>
                  <a:cubicBezTo>
                    <a:pt x="140" y="43"/>
                    <a:pt x="141" y="45"/>
                    <a:pt x="142" y="45"/>
                  </a:cubicBezTo>
                  <a:cubicBezTo>
                    <a:pt x="144" y="47"/>
                    <a:pt x="144" y="47"/>
                    <a:pt x="144" y="47"/>
                  </a:cubicBezTo>
                  <a:cubicBezTo>
                    <a:pt x="146" y="43"/>
                    <a:pt x="146" y="43"/>
                    <a:pt x="146" y="43"/>
                  </a:cubicBezTo>
                  <a:cubicBezTo>
                    <a:pt x="143" y="41"/>
                    <a:pt x="143" y="41"/>
                    <a:pt x="143" y="41"/>
                  </a:cubicBezTo>
                  <a:cubicBezTo>
                    <a:pt x="146" y="43"/>
                    <a:pt x="146" y="43"/>
                    <a:pt x="146" y="43"/>
                  </a:cubicBezTo>
                  <a:cubicBezTo>
                    <a:pt x="144" y="40"/>
                    <a:pt x="144" y="40"/>
                    <a:pt x="144" y="40"/>
                  </a:cubicBezTo>
                  <a:cubicBezTo>
                    <a:pt x="144" y="40"/>
                    <a:pt x="143" y="40"/>
                    <a:pt x="143" y="41"/>
                  </a:cubicBezTo>
                  <a:cubicBezTo>
                    <a:pt x="146" y="43"/>
                    <a:pt x="146" y="43"/>
                    <a:pt x="146" y="43"/>
                  </a:cubicBezTo>
                  <a:cubicBezTo>
                    <a:pt x="144" y="40"/>
                    <a:pt x="144" y="40"/>
                    <a:pt x="144" y="40"/>
                  </a:cubicBezTo>
                  <a:cubicBezTo>
                    <a:pt x="146" y="42"/>
                    <a:pt x="146" y="42"/>
                    <a:pt x="146" y="42"/>
                  </a:cubicBezTo>
                  <a:cubicBezTo>
                    <a:pt x="144" y="39"/>
                    <a:pt x="144" y="39"/>
                    <a:pt x="144" y="39"/>
                  </a:cubicBezTo>
                  <a:cubicBezTo>
                    <a:pt x="144" y="39"/>
                    <a:pt x="144" y="39"/>
                    <a:pt x="144" y="40"/>
                  </a:cubicBezTo>
                  <a:cubicBezTo>
                    <a:pt x="146" y="42"/>
                    <a:pt x="146" y="42"/>
                    <a:pt x="146" y="42"/>
                  </a:cubicBezTo>
                  <a:cubicBezTo>
                    <a:pt x="144" y="39"/>
                    <a:pt x="144" y="39"/>
                    <a:pt x="144" y="39"/>
                  </a:cubicBezTo>
                  <a:cubicBezTo>
                    <a:pt x="145" y="41"/>
                    <a:pt x="145" y="41"/>
                    <a:pt x="145" y="41"/>
                  </a:cubicBezTo>
                  <a:cubicBezTo>
                    <a:pt x="144" y="39"/>
                    <a:pt x="144" y="39"/>
                    <a:pt x="144" y="39"/>
                  </a:cubicBezTo>
                  <a:cubicBezTo>
                    <a:pt x="144" y="39"/>
                    <a:pt x="144" y="39"/>
                    <a:pt x="144" y="39"/>
                  </a:cubicBezTo>
                  <a:cubicBezTo>
                    <a:pt x="145" y="41"/>
                    <a:pt x="145" y="41"/>
                    <a:pt x="145" y="41"/>
                  </a:cubicBezTo>
                  <a:cubicBezTo>
                    <a:pt x="144" y="39"/>
                    <a:pt x="144" y="39"/>
                    <a:pt x="144" y="39"/>
                  </a:cubicBezTo>
                  <a:cubicBezTo>
                    <a:pt x="144" y="39"/>
                    <a:pt x="144" y="39"/>
                    <a:pt x="143" y="40"/>
                  </a:cubicBezTo>
                  <a:cubicBezTo>
                    <a:pt x="141" y="40"/>
                    <a:pt x="137" y="42"/>
                    <a:pt x="134" y="43"/>
                  </a:cubicBezTo>
                  <a:cubicBezTo>
                    <a:pt x="131" y="44"/>
                    <a:pt x="128" y="45"/>
                    <a:pt x="128" y="45"/>
                  </a:cubicBezTo>
                  <a:cubicBezTo>
                    <a:pt x="126" y="45"/>
                    <a:pt x="125" y="46"/>
                    <a:pt x="125" y="48"/>
                  </a:cubicBezTo>
                  <a:cubicBezTo>
                    <a:pt x="125" y="50"/>
                    <a:pt x="125" y="51"/>
                    <a:pt x="127" y="52"/>
                  </a:cubicBezTo>
                  <a:cubicBezTo>
                    <a:pt x="132" y="55"/>
                    <a:pt x="132" y="55"/>
                    <a:pt x="132" y="55"/>
                  </a:cubicBezTo>
                  <a:cubicBezTo>
                    <a:pt x="134" y="52"/>
                    <a:pt x="134" y="52"/>
                    <a:pt x="134" y="52"/>
                  </a:cubicBezTo>
                  <a:cubicBezTo>
                    <a:pt x="130" y="50"/>
                    <a:pt x="130" y="50"/>
                    <a:pt x="130" y="50"/>
                  </a:cubicBezTo>
                  <a:cubicBezTo>
                    <a:pt x="134" y="52"/>
                    <a:pt x="134" y="52"/>
                    <a:pt x="134" y="52"/>
                  </a:cubicBezTo>
                  <a:cubicBezTo>
                    <a:pt x="131" y="48"/>
                    <a:pt x="131" y="48"/>
                    <a:pt x="131" y="48"/>
                  </a:cubicBezTo>
                  <a:cubicBezTo>
                    <a:pt x="131" y="49"/>
                    <a:pt x="131" y="49"/>
                    <a:pt x="130" y="50"/>
                  </a:cubicBezTo>
                  <a:cubicBezTo>
                    <a:pt x="134" y="52"/>
                    <a:pt x="134" y="52"/>
                    <a:pt x="134" y="52"/>
                  </a:cubicBezTo>
                  <a:cubicBezTo>
                    <a:pt x="131" y="48"/>
                    <a:pt x="131" y="48"/>
                    <a:pt x="131" y="48"/>
                  </a:cubicBezTo>
                  <a:cubicBezTo>
                    <a:pt x="133" y="51"/>
                    <a:pt x="133" y="51"/>
                    <a:pt x="133" y="51"/>
                  </a:cubicBezTo>
                  <a:cubicBezTo>
                    <a:pt x="132" y="48"/>
                    <a:pt x="132" y="48"/>
                    <a:pt x="132" y="48"/>
                  </a:cubicBezTo>
                  <a:cubicBezTo>
                    <a:pt x="131" y="48"/>
                    <a:pt x="131" y="48"/>
                    <a:pt x="131" y="48"/>
                  </a:cubicBezTo>
                  <a:cubicBezTo>
                    <a:pt x="133" y="51"/>
                    <a:pt x="133" y="51"/>
                    <a:pt x="133" y="51"/>
                  </a:cubicBezTo>
                  <a:cubicBezTo>
                    <a:pt x="132" y="48"/>
                    <a:pt x="132" y="48"/>
                    <a:pt x="132" y="48"/>
                  </a:cubicBezTo>
                  <a:cubicBezTo>
                    <a:pt x="132" y="48"/>
                    <a:pt x="132" y="48"/>
                    <a:pt x="132" y="48"/>
                  </a:cubicBezTo>
                  <a:cubicBezTo>
                    <a:pt x="132" y="48"/>
                    <a:pt x="132" y="48"/>
                    <a:pt x="132" y="48"/>
                  </a:cubicBezTo>
                  <a:cubicBezTo>
                    <a:pt x="132" y="48"/>
                    <a:pt x="132" y="48"/>
                    <a:pt x="132" y="48"/>
                  </a:cubicBezTo>
                  <a:cubicBezTo>
                    <a:pt x="132" y="48"/>
                    <a:pt x="132" y="48"/>
                    <a:pt x="132" y="48"/>
                  </a:cubicBezTo>
                  <a:cubicBezTo>
                    <a:pt x="132" y="48"/>
                    <a:pt x="132" y="48"/>
                    <a:pt x="132" y="48"/>
                  </a:cubicBezTo>
                  <a:cubicBezTo>
                    <a:pt x="132" y="48"/>
                    <a:pt x="131" y="48"/>
                    <a:pt x="131" y="49"/>
                  </a:cubicBezTo>
                  <a:cubicBezTo>
                    <a:pt x="128" y="50"/>
                    <a:pt x="123" y="52"/>
                    <a:pt x="120" y="53"/>
                  </a:cubicBezTo>
                  <a:cubicBezTo>
                    <a:pt x="116" y="55"/>
                    <a:pt x="112" y="56"/>
                    <a:pt x="112" y="56"/>
                  </a:cubicBezTo>
                  <a:cubicBezTo>
                    <a:pt x="111" y="57"/>
                    <a:pt x="110" y="58"/>
                    <a:pt x="109" y="60"/>
                  </a:cubicBezTo>
                  <a:cubicBezTo>
                    <a:pt x="109" y="61"/>
                    <a:pt x="110" y="63"/>
                    <a:pt x="111" y="64"/>
                  </a:cubicBezTo>
                  <a:cubicBezTo>
                    <a:pt x="113" y="65"/>
                    <a:pt x="113" y="65"/>
                    <a:pt x="113" y="65"/>
                  </a:cubicBezTo>
                  <a:cubicBezTo>
                    <a:pt x="115" y="61"/>
                    <a:pt x="115" y="61"/>
                    <a:pt x="115" y="61"/>
                  </a:cubicBezTo>
                  <a:cubicBezTo>
                    <a:pt x="114" y="57"/>
                    <a:pt x="114" y="57"/>
                    <a:pt x="114" y="57"/>
                  </a:cubicBezTo>
                  <a:cubicBezTo>
                    <a:pt x="101" y="63"/>
                    <a:pt x="101" y="63"/>
                    <a:pt x="101" y="63"/>
                  </a:cubicBezTo>
                  <a:cubicBezTo>
                    <a:pt x="100" y="64"/>
                    <a:pt x="99" y="65"/>
                    <a:pt x="99" y="67"/>
                  </a:cubicBezTo>
                  <a:cubicBezTo>
                    <a:pt x="99" y="68"/>
                    <a:pt x="99" y="70"/>
                    <a:pt x="101" y="71"/>
                  </a:cubicBezTo>
                  <a:cubicBezTo>
                    <a:pt x="101" y="71"/>
                    <a:pt x="101" y="71"/>
                    <a:pt x="101" y="71"/>
                  </a:cubicBezTo>
                  <a:cubicBezTo>
                    <a:pt x="103" y="67"/>
                    <a:pt x="103" y="67"/>
                    <a:pt x="103" y="67"/>
                  </a:cubicBezTo>
                  <a:cubicBezTo>
                    <a:pt x="100" y="64"/>
                    <a:pt x="100" y="64"/>
                    <a:pt x="100" y="64"/>
                  </a:cubicBezTo>
                  <a:cubicBezTo>
                    <a:pt x="89" y="76"/>
                    <a:pt x="89" y="76"/>
                    <a:pt x="89" y="76"/>
                  </a:cubicBezTo>
                  <a:cubicBezTo>
                    <a:pt x="88" y="77"/>
                    <a:pt x="88" y="78"/>
                    <a:pt x="88" y="79"/>
                  </a:cubicBezTo>
                  <a:cubicBezTo>
                    <a:pt x="88" y="80"/>
                    <a:pt x="89" y="82"/>
                    <a:pt x="90" y="82"/>
                  </a:cubicBezTo>
                  <a:cubicBezTo>
                    <a:pt x="92" y="84"/>
                    <a:pt x="92" y="84"/>
                    <a:pt x="92" y="84"/>
                  </a:cubicBezTo>
                  <a:cubicBezTo>
                    <a:pt x="94" y="80"/>
                    <a:pt x="94" y="80"/>
                    <a:pt x="94" y="80"/>
                  </a:cubicBezTo>
                  <a:cubicBezTo>
                    <a:pt x="93" y="76"/>
                    <a:pt x="93" y="76"/>
                    <a:pt x="93" y="76"/>
                  </a:cubicBezTo>
                  <a:cubicBezTo>
                    <a:pt x="77" y="83"/>
                    <a:pt x="77" y="83"/>
                    <a:pt x="77" y="83"/>
                  </a:cubicBezTo>
                  <a:cubicBezTo>
                    <a:pt x="75" y="84"/>
                    <a:pt x="74" y="85"/>
                    <a:pt x="74" y="87"/>
                  </a:cubicBezTo>
                  <a:cubicBezTo>
                    <a:pt x="74" y="88"/>
                    <a:pt x="75" y="90"/>
                    <a:pt x="76" y="91"/>
                  </a:cubicBezTo>
                  <a:cubicBezTo>
                    <a:pt x="78" y="92"/>
                    <a:pt x="78" y="92"/>
                    <a:pt x="78" y="92"/>
                  </a:cubicBezTo>
                  <a:cubicBezTo>
                    <a:pt x="70" y="97"/>
                    <a:pt x="70" y="97"/>
                    <a:pt x="70" y="97"/>
                  </a:cubicBezTo>
                  <a:cubicBezTo>
                    <a:pt x="69" y="98"/>
                    <a:pt x="68" y="99"/>
                    <a:pt x="68" y="100"/>
                  </a:cubicBezTo>
                  <a:cubicBezTo>
                    <a:pt x="68" y="102"/>
                    <a:pt x="69" y="103"/>
                    <a:pt x="70" y="104"/>
                  </a:cubicBezTo>
                  <a:cubicBezTo>
                    <a:pt x="72" y="105"/>
                    <a:pt x="72" y="105"/>
                    <a:pt x="72" y="105"/>
                  </a:cubicBezTo>
                  <a:cubicBezTo>
                    <a:pt x="74" y="101"/>
                    <a:pt x="74" y="101"/>
                    <a:pt x="74" y="101"/>
                  </a:cubicBezTo>
                  <a:cubicBezTo>
                    <a:pt x="72" y="98"/>
                    <a:pt x="72" y="98"/>
                    <a:pt x="72" y="98"/>
                  </a:cubicBezTo>
                  <a:cubicBezTo>
                    <a:pt x="60" y="105"/>
                    <a:pt x="60" y="105"/>
                    <a:pt x="60" y="105"/>
                  </a:cubicBezTo>
                  <a:cubicBezTo>
                    <a:pt x="59" y="105"/>
                    <a:pt x="58" y="107"/>
                    <a:pt x="58" y="108"/>
                  </a:cubicBezTo>
                  <a:cubicBezTo>
                    <a:pt x="58" y="110"/>
                    <a:pt x="59" y="111"/>
                    <a:pt x="60" y="112"/>
                  </a:cubicBezTo>
                  <a:cubicBezTo>
                    <a:pt x="64" y="114"/>
                    <a:pt x="64" y="114"/>
                    <a:pt x="64" y="114"/>
                  </a:cubicBezTo>
                  <a:cubicBezTo>
                    <a:pt x="66" y="110"/>
                    <a:pt x="66" y="110"/>
                    <a:pt x="66" y="110"/>
                  </a:cubicBezTo>
                  <a:cubicBezTo>
                    <a:pt x="63" y="108"/>
                    <a:pt x="63" y="108"/>
                    <a:pt x="63" y="108"/>
                  </a:cubicBezTo>
                  <a:cubicBezTo>
                    <a:pt x="53" y="119"/>
                    <a:pt x="53" y="119"/>
                    <a:pt x="53" y="119"/>
                  </a:cubicBezTo>
                  <a:cubicBezTo>
                    <a:pt x="53" y="120"/>
                    <a:pt x="52" y="121"/>
                    <a:pt x="53" y="122"/>
                  </a:cubicBezTo>
                  <a:cubicBezTo>
                    <a:pt x="53" y="124"/>
                    <a:pt x="53" y="125"/>
                    <a:pt x="55" y="125"/>
                  </a:cubicBezTo>
                  <a:cubicBezTo>
                    <a:pt x="56" y="126"/>
                    <a:pt x="56" y="126"/>
                    <a:pt x="56" y="126"/>
                  </a:cubicBezTo>
                  <a:cubicBezTo>
                    <a:pt x="58" y="122"/>
                    <a:pt x="58" y="122"/>
                    <a:pt x="58" y="122"/>
                  </a:cubicBezTo>
                  <a:cubicBezTo>
                    <a:pt x="55" y="120"/>
                    <a:pt x="55" y="120"/>
                    <a:pt x="55" y="120"/>
                  </a:cubicBezTo>
                  <a:cubicBezTo>
                    <a:pt x="47" y="130"/>
                    <a:pt x="47" y="130"/>
                    <a:pt x="47" y="130"/>
                  </a:cubicBezTo>
                  <a:cubicBezTo>
                    <a:pt x="46" y="131"/>
                    <a:pt x="46" y="132"/>
                    <a:pt x="46" y="133"/>
                  </a:cubicBezTo>
                  <a:cubicBezTo>
                    <a:pt x="46" y="134"/>
                    <a:pt x="47" y="135"/>
                    <a:pt x="48" y="136"/>
                  </a:cubicBezTo>
                  <a:cubicBezTo>
                    <a:pt x="49" y="137"/>
                    <a:pt x="49" y="137"/>
                    <a:pt x="49" y="137"/>
                  </a:cubicBezTo>
                  <a:cubicBezTo>
                    <a:pt x="51" y="133"/>
                    <a:pt x="51" y="133"/>
                    <a:pt x="51" y="133"/>
                  </a:cubicBezTo>
                  <a:cubicBezTo>
                    <a:pt x="47" y="131"/>
                    <a:pt x="47" y="131"/>
                    <a:pt x="47" y="131"/>
                  </a:cubicBezTo>
                  <a:cubicBezTo>
                    <a:pt x="40" y="149"/>
                    <a:pt x="40" y="149"/>
                    <a:pt x="40" y="149"/>
                  </a:cubicBezTo>
                  <a:cubicBezTo>
                    <a:pt x="39" y="151"/>
                    <a:pt x="40" y="153"/>
                    <a:pt x="41" y="154"/>
                  </a:cubicBezTo>
                  <a:cubicBezTo>
                    <a:pt x="41" y="154"/>
                    <a:pt x="41" y="154"/>
                    <a:pt x="41" y="154"/>
                  </a:cubicBezTo>
                  <a:cubicBezTo>
                    <a:pt x="44" y="150"/>
                    <a:pt x="44" y="150"/>
                    <a:pt x="44" y="150"/>
                  </a:cubicBezTo>
                  <a:cubicBezTo>
                    <a:pt x="40" y="148"/>
                    <a:pt x="40" y="148"/>
                    <a:pt x="40" y="148"/>
                  </a:cubicBezTo>
                  <a:cubicBezTo>
                    <a:pt x="32" y="160"/>
                    <a:pt x="32" y="160"/>
                    <a:pt x="32" y="160"/>
                  </a:cubicBezTo>
                  <a:cubicBezTo>
                    <a:pt x="31" y="161"/>
                    <a:pt x="31" y="162"/>
                    <a:pt x="31" y="163"/>
                  </a:cubicBezTo>
                  <a:cubicBezTo>
                    <a:pt x="31" y="164"/>
                    <a:pt x="32" y="165"/>
                    <a:pt x="33" y="166"/>
                  </a:cubicBezTo>
                  <a:cubicBezTo>
                    <a:pt x="35" y="167"/>
                    <a:pt x="35" y="167"/>
                    <a:pt x="35" y="167"/>
                  </a:cubicBezTo>
                  <a:cubicBezTo>
                    <a:pt x="38" y="164"/>
                    <a:pt x="38" y="164"/>
                    <a:pt x="38" y="164"/>
                  </a:cubicBezTo>
                  <a:cubicBezTo>
                    <a:pt x="35" y="161"/>
                    <a:pt x="35" y="161"/>
                    <a:pt x="35" y="161"/>
                  </a:cubicBezTo>
                  <a:cubicBezTo>
                    <a:pt x="25" y="170"/>
                    <a:pt x="25" y="170"/>
                    <a:pt x="25" y="170"/>
                  </a:cubicBezTo>
                  <a:cubicBezTo>
                    <a:pt x="24" y="171"/>
                    <a:pt x="24" y="172"/>
                    <a:pt x="24" y="173"/>
                  </a:cubicBezTo>
                  <a:cubicBezTo>
                    <a:pt x="24" y="174"/>
                    <a:pt x="25" y="176"/>
                    <a:pt x="26" y="176"/>
                  </a:cubicBezTo>
                  <a:cubicBezTo>
                    <a:pt x="27" y="177"/>
                    <a:pt x="27" y="177"/>
                    <a:pt x="27" y="177"/>
                  </a:cubicBezTo>
                  <a:cubicBezTo>
                    <a:pt x="19" y="186"/>
                    <a:pt x="19" y="186"/>
                    <a:pt x="19" y="186"/>
                  </a:cubicBezTo>
                  <a:cubicBezTo>
                    <a:pt x="18" y="187"/>
                    <a:pt x="18" y="189"/>
                    <a:pt x="18" y="190"/>
                  </a:cubicBezTo>
                  <a:cubicBezTo>
                    <a:pt x="18" y="191"/>
                    <a:pt x="19" y="192"/>
                    <a:pt x="20" y="193"/>
                  </a:cubicBezTo>
                  <a:cubicBezTo>
                    <a:pt x="21" y="194"/>
                    <a:pt x="21" y="194"/>
                    <a:pt x="21" y="194"/>
                  </a:cubicBezTo>
                  <a:cubicBezTo>
                    <a:pt x="14" y="199"/>
                    <a:pt x="14" y="199"/>
                    <a:pt x="14" y="199"/>
                  </a:cubicBezTo>
                  <a:cubicBezTo>
                    <a:pt x="13" y="200"/>
                    <a:pt x="12" y="201"/>
                    <a:pt x="12" y="203"/>
                  </a:cubicBezTo>
                  <a:cubicBezTo>
                    <a:pt x="12" y="204"/>
                    <a:pt x="13" y="205"/>
                    <a:pt x="14" y="206"/>
                  </a:cubicBezTo>
                  <a:cubicBezTo>
                    <a:pt x="16" y="207"/>
                    <a:pt x="16" y="207"/>
                    <a:pt x="16" y="207"/>
                  </a:cubicBezTo>
                  <a:cubicBezTo>
                    <a:pt x="18" y="203"/>
                    <a:pt x="18" y="203"/>
                    <a:pt x="18" y="203"/>
                  </a:cubicBezTo>
                  <a:cubicBezTo>
                    <a:pt x="14" y="202"/>
                    <a:pt x="14" y="202"/>
                    <a:pt x="14" y="202"/>
                  </a:cubicBezTo>
                  <a:cubicBezTo>
                    <a:pt x="14" y="202"/>
                    <a:pt x="13" y="207"/>
                    <a:pt x="12" y="211"/>
                  </a:cubicBezTo>
                  <a:cubicBezTo>
                    <a:pt x="12" y="213"/>
                    <a:pt x="11" y="215"/>
                    <a:pt x="11" y="216"/>
                  </a:cubicBezTo>
                  <a:cubicBezTo>
                    <a:pt x="11" y="217"/>
                    <a:pt x="11" y="218"/>
                    <a:pt x="10" y="218"/>
                  </a:cubicBezTo>
                  <a:cubicBezTo>
                    <a:pt x="10" y="219"/>
                    <a:pt x="10" y="219"/>
                    <a:pt x="10" y="219"/>
                  </a:cubicBezTo>
                  <a:cubicBezTo>
                    <a:pt x="10" y="219"/>
                    <a:pt x="10" y="219"/>
                    <a:pt x="10" y="219"/>
                  </a:cubicBezTo>
                  <a:cubicBezTo>
                    <a:pt x="12" y="219"/>
                    <a:pt x="12" y="219"/>
                    <a:pt x="12" y="219"/>
                  </a:cubicBezTo>
                  <a:cubicBezTo>
                    <a:pt x="10" y="219"/>
                    <a:pt x="10" y="219"/>
                    <a:pt x="10" y="219"/>
                  </a:cubicBezTo>
                  <a:cubicBezTo>
                    <a:pt x="10" y="219"/>
                    <a:pt x="10" y="219"/>
                    <a:pt x="10" y="219"/>
                  </a:cubicBezTo>
                  <a:cubicBezTo>
                    <a:pt x="12" y="219"/>
                    <a:pt x="12" y="219"/>
                    <a:pt x="12" y="219"/>
                  </a:cubicBezTo>
                  <a:cubicBezTo>
                    <a:pt x="10" y="219"/>
                    <a:pt x="10" y="219"/>
                    <a:pt x="10" y="219"/>
                  </a:cubicBezTo>
                  <a:cubicBezTo>
                    <a:pt x="14" y="220"/>
                    <a:pt x="14" y="220"/>
                    <a:pt x="14" y="220"/>
                  </a:cubicBezTo>
                  <a:cubicBezTo>
                    <a:pt x="11" y="218"/>
                    <a:pt x="11" y="218"/>
                    <a:pt x="11" y="218"/>
                  </a:cubicBezTo>
                  <a:cubicBezTo>
                    <a:pt x="10" y="219"/>
                    <a:pt x="10" y="219"/>
                    <a:pt x="10" y="219"/>
                  </a:cubicBezTo>
                  <a:cubicBezTo>
                    <a:pt x="14" y="220"/>
                    <a:pt x="14" y="220"/>
                    <a:pt x="14" y="220"/>
                  </a:cubicBezTo>
                  <a:cubicBezTo>
                    <a:pt x="11" y="218"/>
                    <a:pt x="11" y="218"/>
                    <a:pt x="11" y="218"/>
                  </a:cubicBezTo>
                  <a:cubicBezTo>
                    <a:pt x="10" y="219"/>
                    <a:pt x="10" y="220"/>
                    <a:pt x="10" y="221"/>
                  </a:cubicBezTo>
                  <a:cubicBezTo>
                    <a:pt x="10" y="222"/>
                    <a:pt x="11" y="223"/>
                    <a:pt x="12" y="224"/>
                  </a:cubicBezTo>
                  <a:cubicBezTo>
                    <a:pt x="14" y="225"/>
                    <a:pt x="14" y="225"/>
                    <a:pt x="14" y="225"/>
                  </a:cubicBezTo>
                  <a:cubicBezTo>
                    <a:pt x="9" y="235"/>
                    <a:pt x="9" y="235"/>
                    <a:pt x="9" y="235"/>
                  </a:cubicBezTo>
                  <a:cubicBezTo>
                    <a:pt x="8" y="237"/>
                    <a:pt x="9" y="240"/>
                    <a:pt x="11" y="241"/>
                  </a:cubicBezTo>
                  <a:cubicBezTo>
                    <a:pt x="12" y="242"/>
                    <a:pt x="12" y="242"/>
                    <a:pt x="12" y="242"/>
                  </a:cubicBezTo>
                  <a:cubicBezTo>
                    <a:pt x="14" y="238"/>
                    <a:pt x="14" y="238"/>
                    <a:pt x="14" y="238"/>
                  </a:cubicBezTo>
                  <a:cubicBezTo>
                    <a:pt x="10" y="237"/>
                    <a:pt x="10" y="237"/>
                    <a:pt x="10" y="237"/>
                  </a:cubicBezTo>
                  <a:cubicBezTo>
                    <a:pt x="7" y="250"/>
                    <a:pt x="7" y="250"/>
                    <a:pt x="7" y="250"/>
                  </a:cubicBezTo>
                  <a:cubicBezTo>
                    <a:pt x="7" y="251"/>
                    <a:pt x="7" y="253"/>
                    <a:pt x="9" y="254"/>
                  </a:cubicBezTo>
                  <a:cubicBezTo>
                    <a:pt x="10" y="255"/>
                    <a:pt x="10" y="255"/>
                    <a:pt x="10" y="255"/>
                  </a:cubicBezTo>
                  <a:cubicBezTo>
                    <a:pt x="13" y="252"/>
                    <a:pt x="13" y="252"/>
                    <a:pt x="13" y="252"/>
                  </a:cubicBezTo>
                  <a:cubicBezTo>
                    <a:pt x="8" y="251"/>
                    <a:pt x="8" y="251"/>
                    <a:pt x="8" y="251"/>
                  </a:cubicBezTo>
                  <a:cubicBezTo>
                    <a:pt x="5" y="267"/>
                    <a:pt x="5" y="267"/>
                    <a:pt x="5" y="267"/>
                  </a:cubicBezTo>
                  <a:cubicBezTo>
                    <a:pt x="5" y="269"/>
                    <a:pt x="6" y="270"/>
                    <a:pt x="7" y="271"/>
                  </a:cubicBezTo>
                  <a:cubicBezTo>
                    <a:pt x="7" y="271"/>
                    <a:pt x="7" y="271"/>
                    <a:pt x="7" y="271"/>
                  </a:cubicBezTo>
                  <a:cubicBezTo>
                    <a:pt x="5" y="289"/>
                    <a:pt x="5" y="289"/>
                    <a:pt x="5" y="289"/>
                  </a:cubicBezTo>
                  <a:cubicBezTo>
                    <a:pt x="5" y="291"/>
                    <a:pt x="6" y="292"/>
                    <a:pt x="7" y="293"/>
                  </a:cubicBezTo>
                  <a:cubicBezTo>
                    <a:pt x="8" y="293"/>
                    <a:pt x="8" y="293"/>
                    <a:pt x="8" y="293"/>
                  </a:cubicBezTo>
                  <a:cubicBezTo>
                    <a:pt x="10" y="290"/>
                    <a:pt x="10" y="290"/>
                    <a:pt x="10" y="290"/>
                  </a:cubicBezTo>
                  <a:cubicBezTo>
                    <a:pt x="6" y="288"/>
                    <a:pt x="6" y="288"/>
                    <a:pt x="6" y="288"/>
                  </a:cubicBezTo>
                  <a:cubicBezTo>
                    <a:pt x="1" y="301"/>
                    <a:pt x="1" y="301"/>
                    <a:pt x="1" y="301"/>
                  </a:cubicBezTo>
                  <a:cubicBezTo>
                    <a:pt x="0" y="303"/>
                    <a:pt x="1" y="305"/>
                    <a:pt x="3" y="306"/>
                  </a:cubicBezTo>
                  <a:cubicBezTo>
                    <a:pt x="4" y="307"/>
                    <a:pt x="4" y="307"/>
                    <a:pt x="4" y="307"/>
                  </a:cubicBezTo>
                  <a:cubicBezTo>
                    <a:pt x="3" y="324"/>
                    <a:pt x="3" y="324"/>
                    <a:pt x="3" y="324"/>
                  </a:cubicBezTo>
                  <a:cubicBezTo>
                    <a:pt x="3" y="325"/>
                    <a:pt x="4" y="327"/>
                    <a:pt x="5" y="328"/>
                  </a:cubicBezTo>
                  <a:cubicBezTo>
                    <a:pt x="6" y="328"/>
                    <a:pt x="6" y="328"/>
                    <a:pt x="6" y="328"/>
                  </a:cubicBezTo>
                  <a:cubicBezTo>
                    <a:pt x="5" y="341"/>
                    <a:pt x="5" y="341"/>
                    <a:pt x="5" y="341"/>
                  </a:cubicBezTo>
                  <a:cubicBezTo>
                    <a:pt x="5" y="343"/>
                    <a:pt x="5" y="344"/>
                    <a:pt x="7" y="345"/>
                  </a:cubicBezTo>
                  <a:cubicBezTo>
                    <a:pt x="9" y="346"/>
                    <a:pt x="9" y="346"/>
                    <a:pt x="9" y="346"/>
                  </a:cubicBezTo>
                  <a:cubicBezTo>
                    <a:pt x="11" y="343"/>
                    <a:pt x="11" y="343"/>
                    <a:pt x="11" y="343"/>
                  </a:cubicBezTo>
                  <a:cubicBezTo>
                    <a:pt x="8" y="341"/>
                    <a:pt x="8" y="341"/>
                    <a:pt x="8" y="341"/>
                  </a:cubicBezTo>
                  <a:cubicBezTo>
                    <a:pt x="7" y="341"/>
                    <a:pt x="7" y="342"/>
                    <a:pt x="7" y="342"/>
                  </a:cubicBezTo>
                  <a:cubicBezTo>
                    <a:pt x="7" y="342"/>
                    <a:pt x="7" y="342"/>
                    <a:pt x="7" y="343"/>
                  </a:cubicBezTo>
                  <a:cubicBezTo>
                    <a:pt x="7" y="343"/>
                    <a:pt x="7" y="344"/>
                    <a:pt x="7" y="344"/>
                  </a:cubicBezTo>
                  <a:cubicBezTo>
                    <a:pt x="7" y="346"/>
                    <a:pt x="7" y="351"/>
                    <a:pt x="7" y="355"/>
                  </a:cubicBezTo>
                  <a:cubicBezTo>
                    <a:pt x="8" y="359"/>
                    <a:pt x="8" y="363"/>
                    <a:pt x="8" y="363"/>
                  </a:cubicBezTo>
                  <a:cubicBezTo>
                    <a:pt x="8" y="364"/>
                    <a:pt x="9" y="365"/>
                    <a:pt x="10" y="366"/>
                  </a:cubicBezTo>
                  <a:cubicBezTo>
                    <a:pt x="12" y="368"/>
                    <a:pt x="12" y="368"/>
                    <a:pt x="12" y="368"/>
                  </a:cubicBezTo>
                  <a:cubicBezTo>
                    <a:pt x="14" y="364"/>
                    <a:pt x="14" y="364"/>
                    <a:pt x="14" y="364"/>
                  </a:cubicBezTo>
                  <a:cubicBezTo>
                    <a:pt x="10" y="364"/>
                    <a:pt x="10" y="364"/>
                    <a:pt x="10" y="364"/>
                  </a:cubicBezTo>
                  <a:cubicBezTo>
                    <a:pt x="8" y="384"/>
                    <a:pt x="8" y="384"/>
                    <a:pt x="8" y="384"/>
                  </a:cubicBezTo>
                  <a:cubicBezTo>
                    <a:pt x="8" y="385"/>
                    <a:pt x="9" y="387"/>
                    <a:pt x="10" y="388"/>
                  </a:cubicBezTo>
                  <a:cubicBezTo>
                    <a:pt x="13" y="389"/>
                    <a:pt x="13" y="389"/>
                    <a:pt x="13" y="389"/>
                  </a:cubicBezTo>
                  <a:cubicBezTo>
                    <a:pt x="16" y="404"/>
                    <a:pt x="16" y="404"/>
                    <a:pt x="16" y="404"/>
                  </a:cubicBezTo>
                  <a:cubicBezTo>
                    <a:pt x="16" y="405"/>
                    <a:pt x="17" y="406"/>
                    <a:pt x="18" y="406"/>
                  </a:cubicBezTo>
                  <a:cubicBezTo>
                    <a:pt x="19" y="407"/>
                    <a:pt x="19" y="407"/>
                    <a:pt x="19" y="407"/>
                  </a:cubicBezTo>
                  <a:cubicBezTo>
                    <a:pt x="22" y="404"/>
                    <a:pt x="22" y="404"/>
                    <a:pt x="22" y="404"/>
                  </a:cubicBezTo>
                  <a:cubicBezTo>
                    <a:pt x="18" y="404"/>
                    <a:pt x="18" y="404"/>
                    <a:pt x="18" y="404"/>
                  </a:cubicBezTo>
                  <a:cubicBezTo>
                    <a:pt x="20" y="425"/>
                    <a:pt x="20" y="425"/>
                    <a:pt x="20" y="425"/>
                  </a:cubicBezTo>
                  <a:cubicBezTo>
                    <a:pt x="20" y="426"/>
                    <a:pt x="21" y="428"/>
                    <a:pt x="22" y="428"/>
                  </a:cubicBezTo>
                  <a:cubicBezTo>
                    <a:pt x="30" y="433"/>
                    <a:pt x="30" y="433"/>
                    <a:pt x="30" y="433"/>
                  </a:cubicBezTo>
                  <a:cubicBezTo>
                    <a:pt x="32" y="430"/>
                    <a:pt x="32" y="430"/>
                    <a:pt x="32" y="430"/>
                  </a:cubicBezTo>
                  <a:cubicBezTo>
                    <a:pt x="28" y="430"/>
                    <a:pt x="28" y="430"/>
                    <a:pt x="28" y="430"/>
                  </a:cubicBezTo>
                  <a:cubicBezTo>
                    <a:pt x="28" y="430"/>
                    <a:pt x="28" y="430"/>
                    <a:pt x="28" y="430"/>
                  </a:cubicBezTo>
                  <a:cubicBezTo>
                    <a:pt x="28" y="431"/>
                    <a:pt x="28" y="431"/>
                    <a:pt x="28" y="431"/>
                  </a:cubicBezTo>
                  <a:cubicBezTo>
                    <a:pt x="29" y="432"/>
                    <a:pt x="29" y="436"/>
                    <a:pt x="30" y="440"/>
                  </a:cubicBezTo>
                  <a:cubicBezTo>
                    <a:pt x="31" y="441"/>
                    <a:pt x="31" y="443"/>
                    <a:pt x="31" y="445"/>
                  </a:cubicBezTo>
                  <a:cubicBezTo>
                    <a:pt x="31" y="445"/>
                    <a:pt x="31" y="446"/>
                    <a:pt x="32" y="446"/>
                  </a:cubicBezTo>
                  <a:cubicBezTo>
                    <a:pt x="32" y="447"/>
                    <a:pt x="32" y="447"/>
                    <a:pt x="32" y="447"/>
                  </a:cubicBezTo>
                  <a:cubicBezTo>
                    <a:pt x="32" y="447"/>
                    <a:pt x="32" y="447"/>
                    <a:pt x="32" y="447"/>
                  </a:cubicBezTo>
                  <a:cubicBezTo>
                    <a:pt x="34" y="447"/>
                    <a:pt x="34" y="447"/>
                    <a:pt x="34" y="447"/>
                  </a:cubicBezTo>
                  <a:cubicBezTo>
                    <a:pt x="32" y="447"/>
                    <a:pt x="32" y="447"/>
                    <a:pt x="32" y="447"/>
                  </a:cubicBezTo>
                  <a:cubicBezTo>
                    <a:pt x="32" y="447"/>
                    <a:pt x="32" y="447"/>
                    <a:pt x="32" y="447"/>
                  </a:cubicBezTo>
                  <a:cubicBezTo>
                    <a:pt x="34" y="447"/>
                    <a:pt x="34" y="447"/>
                    <a:pt x="34" y="447"/>
                  </a:cubicBezTo>
                  <a:cubicBezTo>
                    <a:pt x="32" y="447"/>
                    <a:pt x="32" y="447"/>
                    <a:pt x="32" y="447"/>
                  </a:cubicBezTo>
                  <a:cubicBezTo>
                    <a:pt x="35" y="447"/>
                    <a:pt x="35" y="447"/>
                    <a:pt x="35" y="447"/>
                  </a:cubicBezTo>
                  <a:cubicBezTo>
                    <a:pt x="32" y="446"/>
                    <a:pt x="32" y="446"/>
                    <a:pt x="32" y="446"/>
                  </a:cubicBezTo>
                  <a:cubicBezTo>
                    <a:pt x="32" y="447"/>
                    <a:pt x="32" y="447"/>
                    <a:pt x="32" y="447"/>
                  </a:cubicBezTo>
                  <a:cubicBezTo>
                    <a:pt x="35" y="447"/>
                    <a:pt x="35" y="447"/>
                    <a:pt x="35" y="447"/>
                  </a:cubicBezTo>
                  <a:cubicBezTo>
                    <a:pt x="32" y="446"/>
                    <a:pt x="32" y="446"/>
                    <a:pt x="32" y="446"/>
                  </a:cubicBezTo>
                  <a:cubicBezTo>
                    <a:pt x="36" y="447"/>
                    <a:pt x="36" y="447"/>
                    <a:pt x="36" y="447"/>
                  </a:cubicBezTo>
                  <a:cubicBezTo>
                    <a:pt x="32" y="445"/>
                    <a:pt x="32" y="445"/>
                    <a:pt x="32" y="445"/>
                  </a:cubicBezTo>
                  <a:cubicBezTo>
                    <a:pt x="32" y="446"/>
                    <a:pt x="32" y="446"/>
                    <a:pt x="32" y="446"/>
                  </a:cubicBezTo>
                  <a:cubicBezTo>
                    <a:pt x="36" y="447"/>
                    <a:pt x="36" y="447"/>
                    <a:pt x="36" y="447"/>
                  </a:cubicBezTo>
                  <a:cubicBezTo>
                    <a:pt x="32" y="445"/>
                    <a:pt x="32" y="445"/>
                    <a:pt x="32" y="445"/>
                  </a:cubicBezTo>
                  <a:cubicBezTo>
                    <a:pt x="31" y="447"/>
                    <a:pt x="32" y="449"/>
                    <a:pt x="34" y="451"/>
                  </a:cubicBezTo>
                  <a:cubicBezTo>
                    <a:pt x="34" y="451"/>
                    <a:pt x="34" y="451"/>
                    <a:pt x="34" y="451"/>
                  </a:cubicBezTo>
                  <a:cubicBezTo>
                    <a:pt x="48" y="478"/>
                    <a:pt x="48" y="478"/>
                    <a:pt x="48" y="478"/>
                  </a:cubicBezTo>
                  <a:cubicBezTo>
                    <a:pt x="48" y="478"/>
                    <a:pt x="49" y="479"/>
                    <a:pt x="50" y="479"/>
                  </a:cubicBezTo>
                  <a:cubicBezTo>
                    <a:pt x="56" y="483"/>
                    <a:pt x="56" y="483"/>
                    <a:pt x="56" y="483"/>
                  </a:cubicBezTo>
                  <a:cubicBezTo>
                    <a:pt x="58" y="479"/>
                    <a:pt x="58" y="479"/>
                    <a:pt x="58" y="479"/>
                  </a:cubicBezTo>
                  <a:cubicBezTo>
                    <a:pt x="54" y="477"/>
                    <a:pt x="54" y="477"/>
                    <a:pt x="54" y="477"/>
                  </a:cubicBezTo>
                  <a:cubicBezTo>
                    <a:pt x="53" y="478"/>
                    <a:pt x="54" y="479"/>
                    <a:pt x="53" y="479"/>
                  </a:cubicBezTo>
                  <a:cubicBezTo>
                    <a:pt x="53" y="480"/>
                    <a:pt x="54" y="480"/>
                    <a:pt x="54" y="481"/>
                  </a:cubicBezTo>
                  <a:cubicBezTo>
                    <a:pt x="54" y="481"/>
                    <a:pt x="54" y="482"/>
                    <a:pt x="54" y="482"/>
                  </a:cubicBezTo>
                  <a:cubicBezTo>
                    <a:pt x="55" y="483"/>
                    <a:pt x="55" y="484"/>
                    <a:pt x="56" y="485"/>
                  </a:cubicBezTo>
                  <a:cubicBezTo>
                    <a:pt x="60" y="490"/>
                    <a:pt x="66" y="499"/>
                    <a:pt x="72" y="506"/>
                  </a:cubicBezTo>
                  <a:cubicBezTo>
                    <a:pt x="75" y="510"/>
                    <a:pt x="78" y="514"/>
                    <a:pt x="79" y="517"/>
                  </a:cubicBezTo>
                  <a:cubicBezTo>
                    <a:pt x="80" y="518"/>
                    <a:pt x="81" y="519"/>
                    <a:pt x="82" y="520"/>
                  </a:cubicBezTo>
                  <a:cubicBezTo>
                    <a:pt x="82" y="520"/>
                    <a:pt x="82" y="521"/>
                    <a:pt x="82" y="521"/>
                  </a:cubicBezTo>
                  <a:cubicBezTo>
                    <a:pt x="82" y="521"/>
                    <a:pt x="82" y="521"/>
                    <a:pt x="82" y="521"/>
                  </a:cubicBezTo>
                  <a:cubicBezTo>
                    <a:pt x="84" y="520"/>
                    <a:pt x="84" y="520"/>
                    <a:pt x="84" y="520"/>
                  </a:cubicBezTo>
                  <a:cubicBezTo>
                    <a:pt x="82" y="520"/>
                    <a:pt x="82" y="520"/>
                    <a:pt x="82" y="520"/>
                  </a:cubicBezTo>
                  <a:cubicBezTo>
                    <a:pt x="82" y="521"/>
                    <a:pt x="82" y="521"/>
                    <a:pt x="82" y="521"/>
                  </a:cubicBezTo>
                  <a:cubicBezTo>
                    <a:pt x="84" y="520"/>
                    <a:pt x="84" y="520"/>
                    <a:pt x="84" y="520"/>
                  </a:cubicBezTo>
                  <a:cubicBezTo>
                    <a:pt x="82" y="520"/>
                    <a:pt x="82" y="520"/>
                    <a:pt x="82" y="520"/>
                  </a:cubicBezTo>
                  <a:cubicBezTo>
                    <a:pt x="86" y="519"/>
                    <a:pt x="86" y="519"/>
                    <a:pt x="86" y="519"/>
                  </a:cubicBezTo>
                  <a:cubicBezTo>
                    <a:pt x="82" y="519"/>
                    <a:pt x="82" y="519"/>
                    <a:pt x="82" y="519"/>
                  </a:cubicBezTo>
                  <a:cubicBezTo>
                    <a:pt x="82" y="520"/>
                    <a:pt x="82" y="520"/>
                    <a:pt x="82" y="520"/>
                  </a:cubicBezTo>
                  <a:cubicBezTo>
                    <a:pt x="86" y="519"/>
                    <a:pt x="86" y="519"/>
                    <a:pt x="86" y="519"/>
                  </a:cubicBezTo>
                  <a:cubicBezTo>
                    <a:pt x="82" y="519"/>
                    <a:pt x="82" y="519"/>
                    <a:pt x="82" y="519"/>
                  </a:cubicBezTo>
                  <a:cubicBezTo>
                    <a:pt x="86" y="519"/>
                    <a:pt x="86" y="519"/>
                    <a:pt x="86" y="519"/>
                  </a:cubicBezTo>
                  <a:cubicBezTo>
                    <a:pt x="82" y="517"/>
                    <a:pt x="82" y="517"/>
                    <a:pt x="82" y="517"/>
                  </a:cubicBezTo>
                  <a:cubicBezTo>
                    <a:pt x="82" y="518"/>
                    <a:pt x="82" y="519"/>
                    <a:pt x="82" y="519"/>
                  </a:cubicBezTo>
                  <a:cubicBezTo>
                    <a:pt x="86" y="519"/>
                    <a:pt x="86" y="519"/>
                    <a:pt x="86" y="519"/>
                  </a:cubicBezTo>
                  <a:cubicBezTo>
                    <a:pt x="82" y="517"/>
                    <a:pt x="82" y="517"/>
                    <a:pt x="82" y="517"/>
                  </a:cubicBezTo>
                  <a:cubicBezTo>
                    <a:pt x="81" y="519"/>
                    <a:pt x="82" y="522"/>
                    <a:pt x="84" y="523"/>
                  </a:cubicBezTo>
                  <a:cubicBezTo>
                    <a:pt x="97" y="531"/>
                    <a:pt x="97" y="531"/>
                    <a:pt x="97" y="531"/>
                  </a:cubicBezTo>
                  <a:cubicBezTo>
                    <a:pt x="99" y="532"/>
                    <a:pt x="101" y="531"/>
                    <a:pt x="102" y="529"/>
                  </a:cubicBezTo>
                  <a:cubicBezTo>
                    <a:pt x="104" y="527"/>
                    <a:pt x="103" y="525"/>
                    <a:pt x="101" y="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10" name="Freeform 142">
              <a:extLst>
                <a:ext uri="{FF2B5EF4-FFF2-40B4-BE49-F238E27FC236}">
                  <a16:creationId xmlns:a16="http://schemas.microsoft.com/office/drawing/2014/main" id="{B3A723A8-C3DC-4977-BC3A-BA36588F3666}"/>
                </a:ext>
              </a:extLst>
            </p:cNvPr>
            <p:cNvSpPr>
              <a:spLocks/>
            </p:cNvSpPr>
            <p:nvPr/>
          </p:nvSpPr>
          <p:spPr bwMode="auto">
            <a:xfrm>
              <a:off x="3699012" y="3051286"/>
              <a:ext cx="458788" cy="101600"/>
            </a:xfrm>
            <a:custGeom>
              <a:avLst/>
              <a:gdLst>
                <a:gd name="T0" fmla="*/ 11 w 291"/>
                <a:gd name="T1" fmla="*/ 5 h 64"/>
                <a:gd name="T2" fmla="*/ 8 w 291"/>
                <a:gd name="T3" fmla="*/ 3 h 64"/>
                <a:gd name="T4" fmla="*/ 5 w 291"/>
                <a:gd name="T5" fmla="*/ 5 h 64"/>
                <a:gd name="T6" fmla="*/ 8 w 291"/>
                <a:gd name="T7" fmla="*/ 3 h 64"/>
                <a:gd name="T8" fmla="*/ 4 w 291"/>
                <a:gd name="T9" fmla="*/ 5 h 64"/>
                <a:gd name="T10" fmla="*/ 8 w 291"/>
                <a:gd name="T11" fmla="*/ 5 h 64"/>
                <a:gd name="T12" fmla="*/ 2 w 291"/>
                <a:gd name="T13" fmla="*/ 9 h 64"/>
                <a:gd name="T14" fmla="*/ 111 w 291"/>
                <a:gd name="T15" fmla="*/ 58 h 64"/>
                <a:gd name="T16" fmla="*/ 118 w 291"/>
                <a:gd name="T17" fmla="*/ 58 h 64"/>
                <a:gd name="T18" fmla="*/ 112 w 291"/>
                <a:gd name="T19" fmla="*/ 47 h 64"/>
                <a:gd name="T20" fmla="*/ 155 w 291"/>
                <a:gd name="T21" fmla="*/ 60 h 64"/>
                <a:gd name="T22" fmla="*/ 152 w 291"/>
                <a:gd name="T23" fmla="*/ 59 h 64"/>
                <a:gd name="T24" fmla="*/ 148 w 291"/>
                <a:gd name="T25" fmla="*/ 57 h 64"/>
                <a:gd name="T26" fmla="*/ 150 w 291"/>
                <a:gd name="T27" fmla="*/ 61 h 64"/>
                <a:gd name="T28" fmla="*/ 148 w 291"/>
                <a:gd name="T29" fmla="*/ 61 h 64"/>
                <a:gd name="T30" fmla="*/ 148 w 291"/>
                <a:gd name="T31" fmla="*/ 61 h 64"/>
                <a:gd name="T32" fmla="*/ 148 w 291"/>
                <a:gd name="T33" fmla="*/ 61 h 64"/>
                <a:gd name="T34" fmla="*/ 173 w 291"/>
                <a:gd name="T35" fmla="*/ 64 h 64"/>
                <a:gd name="T36" fmla="*/ 177 w 291"/>
                <a:gd name="T37" fmla="*/ 62 h 64"/>
                <a:gd name="T38" fmla="*/ 166 w 291"/>
                <a:gd name="T39" fmla="*/ 55 h 64"/>
                <a:gd name="T40" fmla="*/ 208 w 291"/>
                <a:gd name="T41" fmla="*/ 53 h 64"/>
                <a:gd name="T42" fmla="*/ 228 w 291"/>
                <a:gd name="T43" fmla="*/ 57 h 64"/>
                <a:gd name="T44" fmla="*/ 225 w 291"/>
                <a:gd name="T45" fmla="*/ 51 h 64"/>
                <a:gd name="T46" fmla="*/ 256 w 291"/>
                <a:gd name="T47" fmla="*/ 46 h 64"/>
                <a:gd name="T48" fmla="*/ 273 w 291"/>
                <a:gd name="T49" fmla="*/ 48 h 64"/>
                <a:gd name="T50" fmla="*/ 270 w 291"/>
                <a:gd name="T51" fmla="*/ 42 h 64"/>
                <a:gd name="T52" fmla="*/ 273 w 291"/>
                <a:gd name="T53" fmla="*/ 44 h 64"/>
                <a:gd name="T54" fmla="*/ 271 w 291"/>
                <a:gd name="T55" fmla="*/ 46 h 64"/>
                <a:gd name="T56" fmla="*/ 271 w 291"/>
                <a:gd name="T57" fmla="*/ 45 h 64"/>
                <a:gd name="T58" fmla="*/ 271 w 291"/>
                <a:gd name="T59" fmla="*/ 46 h 64"/>
                <a:gd name="T60" fmla="*/ 291 w 291"/>
                <a:gd name="T61" fmla="*/ 39 h 64"/>
                <a:gd name="T62" fmla="*/ 282 w 291"/>
                <a:gd name="T63" fmla="*/ 41 h 64"/>
                <a:gd name="T64" fmla="*/ 277 w 291"/>
                <a:gd name="T65" fmla="*/ 36 h 64"/>
                <a:gd name="T66" fmla="*/ 268 w 291"/>
                <a:gd name="T67" fmla="*/ 38 h 64"/>
                <a:gd name="T68" fmla="*/ 267 w 291"/>
                <a:gd name="T69" fmla="*/ 46 h 64"/>
                <a:gd name="T70" fmla="*/ 249 w 291"/>
                <a:gd name="T71" fmla="*/ 42 h 64"/>
                <a:gd name="T72" fmla="*/ 254 w 291"/>
                <a:gd name="T73" fmla="*/ 49 h 64"/>
                <a:gd name="T74" fmla="*/ 222 w 291"/>
                <a:gd name="T75" fmla="*/ 54 h 64"/>
                <a:gd name="T76" fmla="*/ 201 w 291"/>
                <a:gd name="T77" fmla="*/ 51 h 64"/>
                <a:gd name="T78" fmla="*/ 205 w 291"/>
                <a:gd name="T79" fmla="*/ 57 h 64"/>
                <a:gd name="T80" fmla="*/ 164 w 291"/>
                <a:gd name="T81" fmla="*/ 59 h 64"/>
                <a:gd name="T82" fmla="*/ 173 w 291"/>
                <a:gd name="T83" fmla="*/ 59 h 64"/>
                <a:gd name="T84" fmla="*/ 171 w 291"/>
                <a:gd name="T85" fmla="*/ 56 h 64"/>
                <a:gd name="T86" fmla="*/ 173 w 291"/>
                <a:gd name="T87" fmla="*/ 59 h 64"/>
                <a:gd name="T88" fmla="*/ 172 w 291"/>
                <a:gd name="T89" fmla="*/ 55 h 64"/>
                <a:gd name="T90" fmla="*/ 173 w 291"/>
                <a:gd name="T91" fmla="*/ 55 h 64"/>
                <a:gd name="T92" fmla="*/ 173 w 291"/>
                <a:gd name="T93" fmla="*/ 55 h 64"/>
                <a:gd name="T94" fmla="*/ 150 w 291"/>
                <a:gd name="T95" fmla="*/ 53 h 64"/>
                <a:gd name="T96" fmla="*/ 146 w 291"/>
                <a:gd name="T97" fmla="*/ 53 h 64"/>
                <a:gd name="T98" fmla="*/ 151 w 291"/>
                <a:gd name="T99" fmla="*/ 59 h 64"/>
                <a:gd name="T100" fmla="*/ 107 w 291"/>
                <a:gd name="T101" fmla="*/ 55 h 64"/>
                <a:gd name="T102" fmla="*/ 115 w 291"/>
                <a:gd name="T103" fmla="*/ 54 h 64"/>
                <a:gd name="T104" fmla="*/ 113 w 291"/>
                <a:gd name="T105" fmla="*/ 51 h 64"/>
                <a:gd name="T106" fmla="*/ 115 w 291"/>
                <a:gd name="T107" fmla="*/ 54 h 64"/>
                <a:gd name="T108" fmla="*/ 115 w 291"/>
                <a:gd name="T109" fmla="*/ 50 h 64"/>
                <a:gd name="T110" fmla="*/ 115 w 291"/>
                <a:gd name="T111" fmla="*/ 50 h 64"/>
                <a:gd name="T112" fmla="*/ 113 w 291"/>
                <a:gd name="T113" fmla="*/ 50 h 64"/>
                <a:gd name="T114" fmla="*/ 6 w 291"/>
                <a:gd name="T115" fmla="*/ 1 h 64"/>
                <a:gd name="T116" fmla="*/ 1 w 291"/>
                <a:gd name="T117" fmla="*/ 9 h 64"/>
                <a:gd name="T118" fmla="*/ 60 w 291"/>
                <a:gd name="T119"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 h="64">
                  <a:moveTo>
                    <a:pt x="58" y="34"/>
                  </a:moveTo>
                  <a:cubicBezTo>
                    <a:pt x="58" y="34"/>
                    <a:pt x="55" y="32"/>
                    <a:pt x="50" y="29"/>
                  </a:cubicBezTo>
                  <a:cubicBezTo>
                    <a:pt x="43" y="25"/>
                    <a:pt x="32" y="18"/>
                    <a:pt x="23" y="13"/>
                  </a:cubicBezTo>
                  <a:cubicBezTo>
                    <a:pt x="18" y="10"/>
                    <a:pt x="14" y="7"/>
                    <a:pt x="11" y="5"/>
                  </a:cubicBezTo>
                  <a:cubicBezTo>
                    <a:pt x="10" y="4"/>
                    <a:pt x="9" y="4"/>
                    <a:pt x="8" y="3"/>
                  </a:cubicBezTo>
                  <a:cubicBezTo>
                    <a:pt x="7" y="3"/>
                    <a:pt x="7" y="3"/>
                    <a:pt x="7" y="3"/>
                  </a:cubicBezTo>
                  <a:cubicBezTo>
                    <a:pt x="6" y="4"/>
                    <a:pt x="6" y="4"/>
                    <a:pt x="6" y="4"/>
                  </a:cubicBezTo>
                  <a:cubicBezTo>
                    <a:pt x="8" y="3"/>
                    <a:pt x="8" y="3"/>
                    <a:pt x="8" y="3"/>
                  </a:cubicBezTo>
                  <a:cubicBezTo>
                    <a:pt x="7" y="3"/>
                    <a:pt x="7" y="3"/>
                    <a:pt x="7" y="3"/>
                  </a:cubicBezTo>
                  <a:cubicBezTo>
                    <a:pt x="6" y="4"/>
                    <a:pt x="6" y="4"/>
                    <a:pt x="6" y="4"/>
                  </a:cubicBezTo>
                  <a:cubicBezTo>
                    <a:pt x="8" y="3"/>
                    <a:pt x="8" y="3"/>
                    <a:pt x="8" y="3"/>
                  </a:cubicBezTo>
                  <a:cubicBezTo>
                    <a:pt x="5" y="5"/>
                    <a:pt x="5" y="5"/>
                    <a:pt x="5" y="5"/>
                  </a:cubicBezTo>
                  <a:cubicBezTo>
                    <a:pt x="8" y="3"/>
                    <a:pt x="8" y="3"/>
                    <a:pt x="8" y="3"/>
                  </a:cubicBezTo>
                  <a:cubicBezTo>
                    <a:pt x="8" y="3"/>
                    <a:pt x="8" y="3"/>
                    <a:pt x="8" y="3"/>
                  </a:cubicBezTo>
                  <a:cubicBezTo>
                    <a:pt x="5" y="5"/>
                    <a:pt x="5" y="5"/>
                    <a:pt x="5" y="5"/>
                  </a:cubicBezTo>
                  <a:cubicBezTo>
                    <a:pt x="8" y="3"/>
                    <a:pt x="8" y="3"/>
                    <a:pt x="8" y="3"/>
                  </a:cubicBezTo>
                  <a:cubicBezTo>
                    <a:pt x="4" y="5"/>
                    <a:pt x="4" y="5"/>
                    <a:pt x="4" y="5"/>
                  </a:cubicBezTo>
                  <a:cubicBezTo>
                    <a:pt x="8" y="5"/>
                    <a:pt x="8" y="5"/>
                    <a:pt x="8" y="5"/>
                  </a:cubicBezTo>
                  <a:cubicBezTo>
                    <a:pt x="8" y="4"/>
                    <a:pt x="8" y="4"/>
                    <a:pt x="8" y="3"/>
                  </a:cubicBezTo>
                  <a:cubicBezTo>
                    <a:pt x="4" y="5"/>
                    <a:pt x="4" y="5"/>
                    <a:pt x="4" y="5"/>
                  </a:cubicBezTo>
                  <a:cubicBezTo>
                    <a:pt x="8" y="5"/>
                    <a:pt x="8" y="5"/>
                    <a:pt x="8" y="5"/>
                  </a:cubicBezTo>
                  <a:cubicBezTo>
                    <a:pt x="4" y="5"/>
                    <a:pt x="4" y="5"/>
                    <a:pt x="4" y="5"/>
                  </a:cubicBezTo>
                  <a:cubicBezTo>
                    <a:pt x="8" y="8"/>
                    <a:pt x="8" y="8"/>
                    <a:pt x="8" y="8"/>
                  </a:cubicBezTo>
                  <a:cubicBezTo>
                    <a:pt x="8" y="7"/>
                    <a:pt x="8" y="6"/>
                    <a:pt x="8" y="5"/>
                  </a:cubicBezTo>
                  <a:cubicBezTo>
                    <a:pt x="4" y="5"/>
                    <a:pt x="4" y="5"/>
                    <a:pt x="4" y="5"/>
                  </a:cubicBezTo>
                  <a:cubicBezTo>
                    <a:pt x="8" y="8"/>
                    <a:pt x="8" y="8"/>
                    <a:pt x="8" y="8"/>
                  </a:cubicBezTo>
                  <a:cubicBezTo>
                    <a:pt x="4" y="5"/>
                    <a:pt x="4" y="5"/>
                    <a:pt x="4" y="5"/>
                  </a:cubicBezTo>
                  <a:cubicBezTo>
                    <a:pt x="2" y="9"/>
                    <a:pt x="2" y="9"/>
                    <a:pt x="2" y="9"/>
                  </a:cubicBezTo>
                  <a:cubicBezTo>
                    <a:pt x="2" y="9"/>
                    <a:pt x="28" y="21"/>
                    <a:pt x="55" y="34"/>
                  </a:cubicBezTo>
                  <a:cubicBezTo>
                    <a:pt x="68" y="40"/>
                    <a:pt x="82" y="46"/>
                    <a:pt x="93" y="51"/>
                  </a:cubicBezTo>
                  <a:cubicBezTo>
                    <a:pt x="98" y="53"/>
                    <a:pt x="103" y="55"/>
                    <a:pt x="107" y="57"/>
                  </a:cubicBezTo>
                  <a:cubicBezTo>
                    <a:pt x="108" y="57"/>
                    <a:pt x="110" y="58"/>
                    <a:pt x="111" y="58"/>
                  </a:cubicBezTo>
                  <a:cubicBezTo>
                    <a:pt x="112" y="58"/>
                    <a:pt x="113" y="59"/>
                    <a:pt x="113" y="59"/>
                  </a:cubicBezTo>
                  <a:cubicBezTo>
                    <a:pt x="114" y="59"/>
                    <a:pt x="114" y="59"/>
                    <a:pt x="115" y="59"/>
                  </a:cubicBezTo>
                  <a:cubicBezTo>
                    <a:pt x="116" y="59"/>
                    <a:pt x="116" y="59"/>
                    <a:pt x="117" y="59"/>
                  </a:cubicBezTo>
                  <a:cubicBezTo>
                    <a:pt x="117" y="59"/>
                    <a:pt x="117" y="59"/>
                    <a:pt x="118" y="58"/>
                  </a:cubicBezTo>
                  <a:cubicBezTo>
                    <a:pt x="118" y="58"/>
                    <a:pt x="119" y="57"/>
                    <a:pt x="119" y="57"/>
                  </a:cubicBezTo>
                  <a:cubicBezTo>
                    <a:pt x="120" y="56"/>
                    <a:pt x="120" y="55"/>
                    <a:pt x="120" y="54"/>
                  </a:cubicBezTo>
                  <a:cubicBezTo>
                    <a:pt x="119" y="52"/>
                    <a:pt x="119" y="52"/>
                    <a:pt x="118" y="51"/>
                  </a:cubicBezTo>
                  <a:cubicBezTo>
                    <a:pt x="112" y="47"/>
                    <a:pt x="112" y="47"/>
                    <a:pt x="112" y="47"/>
                  </a:cubicBezTo>
                  <a:cubicBezTo>
                    <a:pt x="110" y="51"/>
                    <a:pt x="110" y="51"/>
                    <a:pt x="110" y="51"/>
                  </a:cubicBezTo>
                  <a:cubicBezTo>
                    <a:pt x="109" y="55"/>
                    <a:pt x="109" y="55"/>
                    <a:pt x="109" y="55"/>
                  </a:cubicBezTo>
                  <a:cubicBezTo>
                    <a:pt x="150" y="63"/>
                    <a:pt x="150" y="63"/>
                    <a:pt x="150" y="63"/>
                  </a:cubicBezTo>
                  <a:cubicBezTo>
                    <a:pt x="152" y="63"/>
                    <a:pt x="154" y="62"/>
                    <a:pt x="155" y="60"/>
                  </a:cubicBezTo>
                  <a:cubicBezTo>
                    <a:pt x="156" y="58"/>
                    <a:pt x="155" y="56"/>
                    <a:pt x="153" y="55"/>
                  </a:cubicBezTo>
                  <a:cubicBezTo>
                    <a:pt x="150" y="53"/>
                    <a:pt x="150" y="53"/>
                    <a:pt x="150" y="53"/>
                  </a:cubicBezTo>
                  <a:cubicBezTo>
                    <a:pt x="148" y="57"/>
                    <a:pt x="148" y="57"/>
                    <a:pt x="148" y="57"/>
                  </a:cubicBezTo>
                  <a:cubicBezTo>
                    <a:pt x="152" y="59"/>
                    <a:pt x="152" y="59"/>
                    <a:pt x="152" y="59"/>
                  </a:cubicBezTo>
                  <a:cubicBezTo>
                    <a:pt x="148" y="57"/>
                    <a:pt x="148" y="57"/>
                    <a:pt x="148" y="57"/>
                  </a:cubicBezTo>
                  <a:cubicBezTo>
                    <a:pt x="150" y="61"/>
                    <a:pt x="150" y="61"/>
                    <a:pt x="150" y="61"/>
                  </a:cubicBezTo>
                  <a:cubicBezTo>
                    <a:pt x="151" y="60"/>
                    <a:pt x="151" y="60"/>
                    <a:pt x="152" y="59"/>
                  </a:cubicBezTo>
                  <a:cubicBezTo>
                    <a:pt x="148" y="57"/>
                    <a:pt x="148" y="57"/>
                    <a:pt x="148" y="57"/>
                  </a:cubicBezTo>
                  <a:cubicBezTo>
                    <a:pt x="150" y="61"/>
                    <a:pt x="150" y="61"/>
                    <a:pt x="150" y="61"/>
                  </a:cubicBezTo>
                  <a:cubicBezTo>
                    <a:pt x="148" y="57"/>
                    <a:pt x="148" y="57"/>
                    <a:pt x="148" y="57"/>
                  </a:cubicBezTo>
                  <a:cubicBezTo>
                    <a:pt x="149" y="61"/>
                    <a:pt x="149" y="61"/>
                    <a:pt x="149" y="61"/>
                  </a:cubicBezTo>
                  <a:cubicBezTo>
                    <a:pt x="149" y="61"/>
                    <a:pt x="150" y="61"/>
                    <a:pt x="150" y="61"/>
                  </a:cubicBezTo>
                  <a:cubicBezTo>
                    <a:pt x="148" y="57"/>
                    <a:pt x="148" y="57"/>
                    <a:pt x="148" y="57"/>
                  </a:cubicBezTo>
                  <a:cubicBezTo>
                    <a:pt x="149" y="61"/>
                    <a:pt x="149" y="61"/>
                    <a:pt x="149" y="61"/>
                  </a:cubicBezTo>
                  <a:cubicBezTo>
                    <a:pt x="148" y="58"/>
                    <a:pt x="148" y="58"/>
                    <a:pt x="148" y="58"/>
                  </a:cubicBezTo>
                  <a:cubicBezTo>
                    <a:pt x="148" y="61"/>
                    <a:pt x="148" y="61"/>
                    <a:pt x="148" y="61"/>
                  </a:cubicBezTo>
                  <a:cubicBezTo>
                    <a:pt x="148" y="61"/>
                    <a:pt x="148" y="61"/>
                    <a:pt x="149" y="61"/>
                  </a:cubicBezTo>
                  <a:cubicBezTo>
                    <a:pt x="148" y="58"/>
                    <a:pt x="148" y="58"/>
                    <a:pt x="148" y="58"/>
                  </a:cubicBezTo>
                  <a:cubicBezTo>
                    <a:pt x="148" y="61"/>
                    <a:pt x="148" y="61"/>
                    <a:pt x="148" y="61"/>
                  </a:cubicBezTo>
                  <a:cubicBezTo>
                    <a:pt x="148" y="61"/>
                    <a:pt x="148" y="61"/>
                    <a:pt x="148" y="61"/>
                  </a:cubicBezTo>
                  <a:cubicBezTo>
                    <a:pt x="148" y="61"/>
                    <a:pt x="148" y="61"/>
                    <a:pt x="148" y="61"/>
                  </a:cubicBezTo>
                  <a:cubicBezTo>
                    <a:pt x="148" y="61"/>
                    <a:pt x="148" y="61"/>
                    <a:pt x="148" y="61"/>
                  </a:cubicBezTo>
                  <a:cubicBezTo>
                    <a:pt x="148" y="61"/>
                    <a:pt x="148" y="61"/>
                    <a:pt x="148" y="61"/>
                  </a:cubicBezTo>
                  <a:cubicBezTo>
                    <a:pt x="148" y="61"/>
                    <a:pt x="148" y="61"/>
                    <a:pt x="148" y="61"/>
                  </a:cubicBezTo>
                  <a:cubicBezTo>
                    <a:pt x="148" y="61"/>
                    <a:pt x="149" y="61"/>
                    <a:pt x="150" y="61"/>
                  </a:cubicBezTo>
                  <a:cubicBezTo>
                    <a:pt x="152" y="62"/>
                    <a:pt x="157" y="62"/>
                    <a:pt x="162" y="63"/>
                  </a:cubicBezTo>
                  <a:cubicBezTo>
                    <a:pt x="164" y="63"/>
                    <a:pt x="166" y="63"/>
                    <a:pt x="168" y="64"/>
                  </a:cubicBezTo>
                  <a:cubicBezTo>
                    <a:pt x="170" y="64"/>
                    <a:pt x="172" y="64"/>
                    <a:pt x="173" y="64"/>
                  </a:cubicBezTo>
                  <a:cubicBezTo>
                    <a:pt x="173" y="64"/>
                    <a:pt x="173" y="64"/>
                    <a:pt x="174" y="64"/>
                  </a:cubicBezTo>
                  <a:cubicBezTo>
                    <a:pt x="174" y="64"/>
                    <a:pt x="174" y="64"/>
                    <a:pt x="175" y="64"/>
                  </a:cubicBezTo>
                  <a:cubicBezTo>
                    <a:pt x="175" y="64"/>
                    <a:pt x="175" y="63"/>
                    <a:pt x="176" y="63"/>
                  </a:cubicBezTo>
                  <a:cubicBezTo>
                    <a:pt x="176" y="63"/>
                    <a:pt x="177" y="63"/>
                    <a:pt x="177" y="62"/>
                  </a:cubicBezTo>
                  <a:cubicBezTo>
                    <a:pt x="178" y="61"/>
                    <a:pt x="178" y="60"/>
                    <a:pt x="178" y="59"/>
                  </a:cubicBezTo>
                  <a:cubicBezTo>
                    <a:pt x="177" y="57"/>
                    <a:pt x="177" y="56"/>
                    <a:pt x="176" y="56"/>
                  </a:cubicBezTo>
                  <a:cubicBezTo>
                    <a:pt x="169" y="51"/>
                    <a:pt x="169" y="51"/>
                    <a:pt x="169" y="51"/>
                  </a:cubicBezTo>
                  <a:cubicBezTo>
                    <a:pt x="166" y="55"/>
                    <a:pt x="166" y="55"/>
                    <a:pt x="166" y="55"/>
                  </a:cubicBezTo>
                  <a:cubicBezTo>
                    <a:pt x="166" y="59"/>
                    <a:pt x="166" y="59"/>
                    <a:pt x="166" y="59"/>
                  </a:cubicBezTo>
                  <a:cubicBezTo>
                    <a:pt x="205" y="61"/>
                    <a:pt x="205" y="61"/>
                    <a:pt x="205" y="61"/>
                  </a:cubicBezTo>
                  <a:cubicBezTo>
                    <a:pt x="207" y="61"/>
                    <a:pt x="209" y="60"/>
                    <a:pt x="209" y="58"/>
                  </a:cubicBezTo>
                  <a:cubicBezTo>
                    <a:pt x="210" y="57"/>
                    <a:pt x="209" y="54"/>
                    <a:pt x="208" y="53"/>
                  </a:cubicBezTo>
                  <a:cubicBezTo>
                    <a:pt x="204" y="51"/>
                    <a:pt x="204" y="51"/>
                    <a:pt x="204" y="51"/>
                  </a:cubicBezTo>
                  <a:cubicBezTo>
                    <a:pt x="202" y="55"/>
                    <a:pt x="202" y="55"/>
                    <a:pt x="202" y="55"/>
                  </a:cubicBezTo>
                  <a:cubicBezTo>
                    <a:pt x="202" y="59"/>
                    <a:pt x="202" y="59"/>
                    <a:pt x="202" y="59"/>
                  </a:cubicBezTo>
                  <a:cubicBezTo>
                    <a:pt x="228" y="57"/>
                    <a:pt x="228" y="57"/>
                    <a:pt x="228" y="57"/>
                  </a:cubicBezTo>
                  <a:cubicBezTo>
                    <a:pt x="230" y="57"/>
                    <a:pt x="231" y="55"/>
                    <a:pt x="232" y="54"/>
                  </a:cubicBezTo>
                  <a:cubicBezTo>
                    <a:pt x="232" y="52"/>
                    <a:pt x="231" y="50"/>
                    <a:pt x="230" y="49"/>
                  </a:cubicBezTo>
                  <a:cubicBezTo>
                    <a:pt x="227" y="47"/>
                    <a:pt x="227" y="47"/>
                    <a:pt x="227" y="47"/>
                  </a:cubicBezTo>
                  <a:cubicBezTo>
                    <a:pt x="225" y="51"/>
                    <a:pt x="225" y="51"/>
                    <a:pt x="225" y="51"/>
                  </a:cubicBezTo>
                  <a:cubicBezTo>
                    <a:pt x="225" y="55"/>
                    <a:pt x="225" y="55"/>
                    <a:pt x="225" y="55"/>
                  </a:cubicBezTo>
                  <a:cubicBezTo>
                    <a:pt x="254" y="54"/>
                    <a:pt x="254" y="54"/>
                    <a:pt x="254" y="54"/>
                  </a:cubicBezTo>
                  <a:cubicBezTo>
                    <a:pt x="256" y="54"/>
                    <a:pt x="257" y="52"/>
                    <a:pt x="258" y="51"/>
                  </a:cubicBezTo>
                  <a:cubicBezTo>
                    <a:pt x="258" y="49"/>
                    <a:pt x="258" y="47"/>
                    <a:pt x="256" y="46"/>
                  </a:cubicBezTo>
                  <a:cubicBezTo>
                    <a:pt x="251" y="43"/>
                    <a:pt x="251" y="43"/>
                    <a:pt x="251" y="43"/>
                  </a:cubicBezTo>
                  <a:cubicBezTo>
                    <a:pt x="249" y="47"/>
                    <a:pt x="249" y="47"/>
                    <a:pt x="249" y="47"/>
                  </a:cubicBezTo>
                  <a:cubicBezTo>
                    <a:pt x="250" y="51"/>
                    <a:pt x="250" y="51"/>
                    <a:pt x="250" y="51"/>
                  </a:cubicBezTo>
                  <a:cubicBezTo>
                    <a:pt x="273" y="48"/>
                    <a:pt x="273" y="48"/>
                    <a:pt x="273" y="48"/>
                  </a:cubicBezTo>
                  <a:cubicBezTo>
                    <a:pt x="275" y="48"/>
                    <a:pt x="276" y="46"/>
                    <a:pt x="276" y="45"/>
                  </a:cubicBezTo>
                  <a:cubicBezTo>
                    <a:pt x="277" y="43"/>
                    <a:pt x="276" y="41"/>
                    <a:pt x="275" y="40"/>
                  </a:cubicBezTo>
                  <a:cubicBezTo>
                    <a:pt x="272" y="38"/>
                    <a:pt x="272" y="38"/>
                    <a:pt x="272" y="38"/>
                  </a:cubicBezTo>
                  <a:cubicBezTo>
                    <a:pt x="270" y="42"/>
                    <a:pt x="270" y="42"/>
                    <a:pt x="270" y="42"/>
                  </a:cubicBezTo>
                  <a:cubicBezTo>
                    <a:pt x="273" y="44"/>
                    <a:pt x="273" y="44"/>
                    <a:pt x="273" y="44"/>
                  </a:cubicBezTo>
                  <a:cubicBezTo>
                    <a:pt x="270" y="42"/>
                    <a:pt x="270" y="42"/>
                    <a:pt x="270" y="42"/>
                  </a:cubicBezTo>
                  <a:cubicBezTo>
                    <a:pt x="272" y="46"/>
                    <a:pt x="272" y="46"/>
                    <a:pt x="272" y="46"/>
                  </a:cubicBezTo>
                  <a:cubicBezTo>
                    <a:pt x="272" y="45"/>
                    <a:pt x="273" y="45"/>
                    <a:pt x="273" y="44"/>
                  </a:cubicBezTo>
                  <a:cubicBezTo>
                    <a:pt x="270" y="42"/>
                    <a:pt x="270" y="42"/>
                    <a:pt x="270" y="42"/>
                  </a:cubicBezTo>
                  <a:cubicBezTo>
                    <a:pt x="272" y="46"/>
                    <a:pt x="272" y="46"/>
                    <a:pt x="272" y="46"/>
                  </a:cubicBezTo>
                  <a:cubicBezTo>
                    <a:pt x="270" y="43"/>
                    <a:pt x="270" y="43"/>
                    <a:pt x="270" y="43"/>
                  </a:cubicBezTo>
                  <a:cubicBezTo>
                    <a:pt x="271" y="46"/>
                    <a:pt x="271" y="46"/>
                    <a:pt x="271" y="46"/>
                  </a:cubicBezTo>
                  <a:cubicBezTo>
                    <a:pt x="272" y="46"/>
                    <a:pt x="272" y="46"/>
                    <a:pt x="272" y="46"/>
                  </a:cubicBezTo>
                  <a:cubicBezTo>
                    <a:pt x="270" y="43"/>
                    <a:pt x="270" y="43"/>
                    <a:pt x="270" y="43"/>
                  </a:cubicBezTo>
                  <a:cubicBezTo>
                    <a:pt x="271" y="46"/>
                    <a:pt x="271" y="46"/>
                    <a:pt x="271" y="46"/>
                  </a:cubicBezTo>
                  <a:cubicBezTo>
                    <a:pt x="271" y="45"/>
                    <a:pt x="271" y="45"/>
                    <a:pt x="271" y="45"/>
                  </a:cubicBezTo>
                  <a:cubicBezTo>
                    <a:pt x="271" y="46"/>
                    <a:pt x="271" y="46"/>
                    <a:pt x="271" y="46"/>
                  </a:cubicBezTo>
                  <a:cubicBezTo>
                    <a:pt x="271" y="46"/>
                    <a:pt x="271" y="46"/>
                    <a:pt x="271" y="46"/>
                  </a:cubicBezTo>
                  <a:cubicBezTo>
                    <a:pt x="271" y="45"/>
                    <a:pt x="271" y="45"/>
                    <a:pt x="271" y="45"/>
                  </a:cubicBezTo>
                  <a:cubicBezTo>
                    <a:pt x="271" y="46"/>
                    <a:pt x="271" y="46"/>
                    <a:pt x="271" y="46"/>
                  </a:cubicBezTo>
                  <a:cubicBezTo>
                    <a:pt x="271" y="46"/>
                    <a:pt x="272" y="46"/>
                    <a:pt x="272" y="46"/>
                  </a:cubicBezTo>
                  <a:cubicBezTo>
                    <a:pt x="274" y="45"/>
                    <a:pt x="278" y="45"/>
                    <a:pt x="281" y="44"/>
                  </a:cubicBezTo>
                  <a:cubicBezTo>
                    <a:pt x="285" y="43"/>
                    <a:pt x="287" y="43"/>
                    <a:pt x="287" y="43"/>
                  </a:cubicBezTo>
                  <a:cubicBezTo>
                    <a:pt x="289" y="42"/>
                    <a:pt x="290" y="41"/>
                    <a:pt x="291" y="39"/>
                  </a:cubicBezTo>
                  <a:cubicBezTo>
                    <a:pt x="291" y="38"/>
                    <a:pt x="290" y="36"/>
                    <a:pt x="289" y="35"/>
                  </a:cubicBezTo>
                  <a:cubicBezTo>
                    <a:pt x="287" y="34"/>
                    <a:pt x="287" y="34"/>
                    <a:pt x="287" y="34"/>
                  </a:cubicBezTo>
                  <a:cubicBezTo>
                    <a:pt x="285" y="32"/>
                    <a:pt x="282" y="33"/>
                    <a:pt x="281" y="35"/>
                  </a:cubicBezTo>
                  <a:cubicBezTo>
                    <a:pt x="279" y="37"/>
                    <a:pt x="280" y="40"/>
                    <a:pt x="282" y="41"/>
                  </a:cubicBezTo>
                  <a:cubicBezTo>
                    <a:pt x="284" y="42"/>
                    <a:pt x="284" y="42"/>
                    <a:pt x="284" y="42"/>
                  </a:cubicBezTo>
                  <a:cubicBezTo>
                    <a:pt x="286" y="39"/>
                    <a:pt x="286" y="39"/>
                    <a:pt x="286" y="39"/>
                  </a:cubicBezTo>
                  <a:cubicBezTo>
                    <a:pt x="286" y="34"/>
                    <a:pt x="286" y="34"/>
                    <a:pt x="286" y="34"/>
                  </a:cubicBezTo>
                  <a:cubicBezTo>
                    <a:pt x="286" y="34"/>
                    <a:pt x="282" y="35"/>
                    <a:pt x="277" y="36"/>
                  </a:cubicBezTo>
                  <a:cubicBezTo>
                    <a:pt x="275" y="36"/>
                    <a:pt x="273" y="37"/>
                    <a:pt x="271" y="37"/>
                  </a:cubicBezTo>
                  <a:cubicBezTo>
                    <a:pt x="271" y="37"/>
                    <a:pt x="270" y="38"/>
                    <a:pt x="269" y="38"/>
                  </a:cubicBezTo>
                  <a:cubicBezTo>
                    <a:pt x="268" y="38"/>
                    <a:pt x="268" y="38"/>
                    <a:pt x="268" y="38"/>
                  </a:cubicBezTo>
                  <a:cubicBezTo>
                    <a:pt x="268" y="38"/>
                    <a:pt x="268" y="38"/>
                    <a:pt x="268" y="38"/>
                  </a:cubicBezTo>
                  <a:cubicBezTo>
                    <a:pt x="267" y="39"/>
                    <a:pt x="267" y="39"/>
                    <a:pt x="267" y="39"/>
                  </a:cubicBezTo>
                  <a:cubicBezTo>
                    <a:pt x="267" y="39"/>
                    <a:pt x="267" y="39"/>
                    <a:pt x="266" y="40"/>
                  </a:cubicBezTo>
                  <a:cubicBezTo>
                    <a:pt x="265" y="41"/>
                    <a:pt x="265" y="42"/>
                    <a:pt x="265" y="43"/>
                  </a:cubicBezTo>
                  <a:cubicBezTo>
                    <a:pt x="266" y="44"/>
                    <a:pt x="266" y="45"/>
                    <a:pt x="267" y="46"/>
                  </a:cubicBezTo>
                  <a:cubicBezTo>
                    <a:pt x="270" y="47"/>
                    <a:pt x="270" y="47"/>
                    <a:pt x="270" y="47"/>
                  </a:cubicBezTo>
                  <a:cubicBezTo>
                    <a:pt x="272" y="44"/>
                    <a:pt x="272" y="44"/>
                    <a:pt x="272" y="44"/>
                  </a:cubicBezTo>
                  <a:cubicBezTo>
                    <a:pt x="272" y="39"/>
                    <a:pt x="272" y="39"/>
                    <a:pt x="272" y="39"/>
                  </a:cubicBezTo>
                  <a:cubicBezTo>
                    <a:pt x="249" y="42"/>
                    <a:pt x="249" y="42"/>
                    <a:pt x="249" y="42"/>
                  </a:cubicBezTo>
                  <a:cubicBezTo>
                    <a:pt x="247" y="42"/>
                    <a:pt x="245" y="44"/>
                    <a:pt x="245" y="46"/>
                  </a:cubicBezTo>
                  <a:cubicBezTo>
                    <a:pt x="245" y="47"/>
                    <a:pt x="245" y="49"/>
                    <a:pt x="247" y="50"/>
                  </a:cubicBezTo>
                  <a:cubicBezTo>
                    <a:pt x="252" y="53"/>
                    <a:pt x="252" y="53"/>
                    <a:pt x="252" y="53"/>
                  </a:cubicBezTo>
                  <a:cubicBezTo>
                    <a:pt x="254" y="49"/>
                    <a:pt x="254" y="49"/>
                    <a:pt x="254" y="49"/>
                  </a:cubicBezTo>
                  <a:cubicBezTo>
                    <a:pt x="254" y="45"/>
                    <a:pt x="254" y="45"/>
                    <a:pt x="254" y="45"/>
                  </a:cubicBezTo>
                  <a:cubicBezTo>
                    <a:pt x="224" y="47"/>
                    <a:pt x="224" y="47"/>
                    <a:pt x="224" y="47"/>
                  </a:cubicBezTo>
                  <a:cubicBezTo>
                    <a:pt x="223" y="47"/>
                    <a:pt x="221" y="48"/>
                    <a:pt x="220" y="50"/>
                  </a:cubicBezTo>
                  <a:cubicBezTo>
                    <a:pt x="220" y="52"/>
                    <a:pt x="221" y="53"/>
                    <a:pt x="222" y="54"/>
                  </a:cubicBezTo>
                  <a:cubicBezTo>
                    <a:pt x="225" y="56"/>
                    <a:pt x="225" y="56"/>
                    <a:pt x="225" y="56"/>
                  </a:cubicBezTo>
                  <a:cubicBezTo>
                    <a:pt x="228" y="53"/>
                    <a:pt x="228" y="53"/>
                    <a:pt x="228" y="53"/>
                  </a:cubicBezTo>
                  <a:cubicBezTo>
                    <a:pt x="227" y="48"/>
                    <a:pt x="227" y="48"/>
                    <a:pt x="227" y="48"/>
                  </a:cubicBezTo>
                  <a:cubicBezTo>
                    <a:pt x="201" y="51"/>
                    <a:pt x="201" y="51"/>
                    <a:pt x="201" y="51"/>
                  </a:cubicBezTo>
                  <a:cubicBezTo>
                    <a:pt x="200" y="51"/>
                    <a:pt x="198" y="52"/>
                    <a:pt x="198" y="54"/>
                  </a:cubicBezTo>
                  <a:cubicBezTo>
                    <a:pt x="197" y="56"/>
                    <a:pt x="198" y="58"/>
                    <a:pt x="200" y="59"/>
                  </a:cubicBezTo>
                  <a:cubicBezTo>
                    <a:pt x="203" y="61"/>
                    <a:pt x="203" y="61"/>
                    <a:pt x="203" y="61"/>
                  </a:cubicBezTo>
                  <a:cubicBezTo>
                    <a:pt x="205" y="57"/>
                    <a:pt x="205" y="57"/>
                    <a:pt x="205" y="57"/>
                  </a:cubicBezTo>
                  <a:cubicBezTo>
                    <a:pt x="205" y="53"/>
                    <a:pt x="205" y="53"/>
                    <a:pt x="205" y="53"/>
                  </a:cubicBezTo>
                  <a:cubicBezTo>
                    <a:pt x="167" y="51"/>
                    <a:pt x="167" y="51"/>
                    <a:pt x="167" y="51"/>
                  </a:cubicBezTo>
                  <a:cubicBezTo>
                    <a:pt x="165" y="51"/>
                    <a:pt x="163" y="52"/>
                    <a:pt x="162" y="54"/>
                  </a:cubicBezTo>
                  <a:cubicBezTo>
                    <a:pt x="162" y="56"/>
                    <a:pt x="162" y="58"/>
                    <a:pt x="164" y="59"/>
                  </a:cubicBezTo>
                  <a:cubicBezTo>
                    <a:pt x="171" y="63"/>
                    <a:pt x="171" y="63"/>
                    <a:pt x="171" y="63"/>
                  </a:cubicBezTo>
                  <a:cubicBezTo>
                    <a:pt x="173" y="60"/>
                    <a:pt x="173" y="60"/>
                    <a:pt x="173" y="60"/>
                  </a:cubicBezTo>
                  <a:cubicBezTo>
                    <a:pt x="170" y="57"/>
                    <a:pt x="170" y="57"/>
                    <a:pt x="170" y="57"/>
                  </a:cubicBezTo>
                  <a:cubicBezTo>
                    <a:pt x="173" y="59"/>
                    <a:pt x="173" y="59"/>
                    <a:pt x="173" y="59"/>
                  </a:cubicBezTo>
                  <a:cubicBezTo>
                    <a:pt x="171" y="56"/>
                    <a:pt x="171" y="56"/>
                    <a:pt x="171" y="56"/>
                  </a:cubicBezTo>
                  <a:cubicBezTo>
                    <a:pt x="171" y="56"/>
                    <a:pt x="170" y="56"/>
                    <a:pt x="170" y="57"/>
                  </a:cubicBezTo>
                  <a:cubicBezTo>
                    <a:pt x="173" y="59"/>
                    <a:pt x="173" y="59"/>
                    <a:pt x="173" y="59"/>
                  </a:cubicBezTo>
                  <a:cubicBezTo>
                    <a:pt x="171" y="56"/>
                    <a:pt x="171" y="56"/>
                    <a:pt x="171" y="56"/>
                  </a:cubicBezTo>
                  <a:cubicBezTo>
                    <a:pt x="173" y="59"/>
                    <a:pt x="173" y="59"/>
                    <a:pt x="173" y="59"/>
                  </a:cubicBezTo>
                  <a:cubicBezTo>
                    <a:pt x="172" y="55"/>
                    <a:pt x="172" y="55"/>
                    <a:pt x="172" y="55"/>
                  </a:cubicBezTo>
                  <a:cubicBezTo>
                    <a:pt x="172" y="55"/>
                    <a:pt x="172" y="56"/>
                    <a:pt x="171" y="56"/>
                  </a:cubicBezTo>
                  <a:cubicBezTo>
                    <a:pt x="173" y="59"/>
                    <a:pt x="173" y="59"/>
                    <a:pt x="173" y="59"/>
                  </a:cubicBezTo>
                  <a:cubicBezTo>
                    <a:pt x="172" y="55"/>
                    <a:pt x="172" y="55"/>
                    <a:pt x="172" y="55"/>
                  </a:cubicBezTo>
                  <a:cubicBezTo>
                    <a:pt x="173" y="58"/>
                    <a:pt x="173" y="58"/>
                    <a:pt x="173" y="58"/>
                  </a:cubicBezTo>
                  <a:cubicBezTo>
                    <a:pt x="173" y="55"/>
                    <a:pt x="173" y="55"/>
                    <a:pt x="173" y="55"/>
                  </a:cubicBezTo>
                  <a:cubicBezTo>
                    <a:pt x="172" y="55"/>
                    <a:pt x="172" y="55"/>
                    <a:pt x="172" y="55"/>
                  </a:cubicBezTo>
                  <a:cubicBezTo>
                    <a:pt x="173" y="58"/>
                    <a:pt x="173" y="58"/>
                    <a:pt x="173" y="58"/>
                  </a:cubicBezTo>
                  <a:cubicBezTo>
                    <a:pt x="173" y="55"/>
                    <a:pt x="173" y="55"/>
                    <a:pt x="173" y="55"/>
                  </a:cubicBezTo>
                  <a:cubicBezTo>
                    <a:pt x="173" y="56"/>
                    <a:pt x="173" y="56"/>
                    <a:pt x="173" y="56"/>
                  </a:cubicBezTo>
                  <a:cubicBezTo>
                    <a:pt x="173" y="55"/>
                    <a:pt x="173" y="55"/>
                    <a:pt x="173" y="55"/>
                  </a:cubicBezTo>
                  <a:cubicBezTo>
                    <a:pt x="173" y="55"/>
                    <a:pt x="173" y="55"/>
                    <a:pt x="173" y="55"/>
                  </a:cubicBezTo>
                  <a:cubicBezTo>
                    <a:pt x="173" y="56"/>
                    <a:pt x="173" y="56"/>
                    <a:pt x="173" y="56"/>
                  </a:cubicBezTo>
                  <a:cubicBezTo>
                    <a:pt x="173" y="55"/>
                    <a:pt x="173" y="55"/>
                    <a:pt x="173" y="55"/>
                  </a:cubicBezTo>
                  <a:cubicBezTo>
                    <a:pt x="173" y="55"/>
                    <a:pt x="173" y="55"/>
                    <a:pt x="173" y="55"/>
                  </a:cubicBezTo>
                  <a:cubicBezTo>
                    <a:pt x="172" y="55"/>
                    <a:pt x="170" y="55"/>
                    <a:pt x="168" y="55"/>
                  </a:cubicBezTo>
                  <a:cubicBezTo>
                    <a:pt x="165" y="55"/>
                    <a:pt x="160" y="54"/>
                    <a:pt x="157" y="53"/>
                  </a:cubicBezTo>
                  <a:cubicBezTo>
                    <a:pt x="155" y="53"/>
                    <a:pt x="153" y="53"/>
                    <a:pt x="152" y="53"/>
                  </a:cubicBezTo>
                  <a:cubicBezTo>
                    <a:pt x="151" y="53"/>
                    <a:pt x="150" y="53"/>
                    <a:pt x="150" y="53"/>
                  </a:cubicBezTo>
                  <a:cubicBezTo>
                    <a:pt x="149" y="53"/>
                    <a:pt x="149" y="53"/>
                    <a:pt x="148" y="53"/>
                  </a:cubicBezTo>
                  <a:cubicBezTo>
                    <a:pt x="148" y="53"/>
                    <a:pt x="148" y="53"/>
                    <a:pt x="148" y="53"/>
                  </a:cubicBezTo>
                  <a:cubicBezTo>
                    <a:pt x="147" y="53"/>
                    <a:pt x="147" y="53"/>
                    <a:pt x="147" y="53"/>
                  </a:cubicBezTo>
                  <a:cubicBezTo>
                    <a:pt x="146" y="53"/>
                    <a:pt x="146" y="53"/>
                    <a:pt x="146" y="53"/>
                  </a:cubicBezTo>
                  <a:cubicBezTo>
                    <a:pt x="145" y="54"/>
                    <a:pt x="145" y="54"/>
                    <a:pt x="144" y="55"/>
                  </a:cubicBezTo>
                  <a:cubicBezTo>
                    <a:pt x="143" y="57"/>
                    <a:pt x="144" y="59"/>
                    <a:pt x="146" y="61"/>
                  </a:cubicBezTo>
                  <a:cubicBezTo>
                    <a:pt x="149" y="62"/>
                    <a:pt x="149" y="62"/>
                    <a:pt x="149" y="62"/>
                  </a:cubicBezTo>
                  <a:cubicBezTo>
                    <a:pt x="151" y="59"/>
                    <a:pt x="151" y="59"/>
                    <a:pt x="151" y="59"/>
                  </a:cubicBezTo>
                  <a:cubicBezTo>
                    <a:pt x="152" y="54"/>
                    <a:pt x="152" y="54"/>
                    <a:pt x="152" y="54"/>
                  </a:cubicBezTo>
                  <a:cubicBezTo>
                    <a:pt x="111" y="47"/>
                    <a:pt x="111" y="47"/>
                    <a:pt x="111" y="47"/>
                  </a:cubicBezTo>
                  <a:cubicBezTo>
                    <a:pt x="109" y="46"/>
                    <a:pt x="107" y="47"/>
                    <a:pt x="106" y="49"/>
                  </a:cubicBezTo>
                  <a:cubicBezTo>
                    <a:pt x="105" y="51"/>
                    <a:pt x="106" y="53"/>
                    <a:pt x="107" y="55"/>
                  </a:cubicBezTo>
                  <a:cubicBezTo>
                    <a:pt x="113" y="58"/>
                    <a:pt x="113" y="58"/>
                    <a:pt x="113" y="58"/>
                  </a:cubicBezTo>
                  <a:cubicBezTo>
                    <a:pt x="116" y="55"/>
                    <a:pt x="116" y="55"/>
                    <a:pt x="116" y="55"/>
                  </a:cubicBezTo>
                  <a:cubicBezTo>
                    <a:pt x="112" y="52"/>
                    <a:pt x="112" y="52"/>
                    <a:pt x="112" y="52"/>
                  </a:cubicBezTo>
                  <a:cubicBezTo>
                    <a:pt x="115" y="54"/>
                    <a:pt x="115" y="54"/>
                    <a:pt x="115" y="54"/>
                  </a:cubicBezTo>
                  <a:cubicBezTo>
                    <a:pt x="113" y="51"/>
                    <a:pt x="113" y="51"/>
                    <a:pt x="113" y="51"/>
                  </a:cubicBezTo>
                  <a:cubicBezTo>
                    <a:pt x="113" y="51"/>
                    <a:pt x="112" y="52"/>
                    <a:pt x="112" y="52"/>
                  </a:cubicBezTo>
                  <a:cubicBezTo>
                    <a:pt x="115" y="54"/>
                    <a:pt x="115" y="54"/>
                    <a:pt x="115" y="54"/>
                  </a:cubicBezTo>
                  <a:cubicBezTo>
                    <a:pt x="113" y="51"/>
                    <a:pt x="113" y="51"/>
                    <a:pt x="113" y="51"/>
                  </a:cubicBezTo>
                  <a:cubicBezTo>
                    <a:pt x="115" y="54"/>
                    <a:pt x="115" y="54"/>
                    <a:pt x="115" y="54"/>
                  </a:cubicBezTo>
                  <a:cubicBezTo>
                    <a:pt x="115" y="50"/>
                    <a:pt x="115" y="50"/>
                    <a:pt x="115" y="50"/>
                  </a:cubicBezTo>
                  <a:cubicBezTo>
                    <a:pt x="114" y="51"/>
                    <a:pt x="114" y="51"/>
                    <a:pt x="113" y="51"/>
                  </a:cubicBezTo>
                  <a:cubicBezTo>
                    <a:pt x="115" y="54"/>
                    <a:pt x="115" y="54"/>
                    <a:pt x="115" y="54"/>
                  </a:cubicBezTo>
                  <a:cubicBezTo>
                    <a:pt x="115" y="50"/>
                    <a:pt x="115" y="50"/>
                    <a:pt x="115" y="50"/>
                  </a:cubicBezTo>
                  <a:cubicBezTo>
                    <a:pt x="115" y="54"/>
                    <a:pt x="115" y="54"/>
                    <a:pt x="115" y="54"/>
                  </a:cubicBezTo>
                  <a:cubicBezTo>
                    <a:pt x="115" y="50"/>
                    <a:pt x="115" y="50"/>
                    <a:pt x="115" y="50"/>
                  </a:cubicBezTo>
                  <a:cubicBezTo>
                    <a:pt x="115" y="50"/>
                    <a:pt x="115" y="50"/>
                    <a:pt x="115" y="50"/>
                  </a:cubicBezTo>
                  <a:cubicBezTo>
                    <a:pt x="115" y="54"/>
                    <a:pt x="115" y="54"/>
                    <a:pt x="115" y="54"/>
                  </a:cubicBezTo>
                  <a:cubicBezTo>
                    <a:pt x="115" y="50"/>
                    <a:pt x="115" y="50"/>
                    <a:pt x="115" y="50"/>
                  </a:cubicBezTo>
                  <a:cubicBezTo>
                    <a:pt x="115" y="52"/>
                    <a:pt x="115" y="52"/>
                    <a:pt x="115" y="52"/>
                  </a:cubicBezTo>
                  <a:cubicBezTo>
                    <a:pt x="115" y="50"/>
                    <a:pt x="115" y="50"/>
                    <a:pt x="115" y="50"/>
                  </a:cubicBezTo>
                  <a:cubicBezTo>
                    <a:pt x="115" y="50"/>
                    <a:pt x="115" y="50"/>
                    <a:pt x="115" y="50"/>
                  </a:cubicBezTo>
                  <a:cubicBezTo>
                    <a:pt x="115" y="52"/>
                    <a:pt x="115" y="52"/>
                    <a:pt x="115" y="52"/>
                  </a:cubicBezTo>
                  <a:cubicBezTo>
                    <a:pt x="115" y="50"/>
                    <a:pt x="115" y="50"/>
                    <a:pt x="115" y="50"/>
                  </a:cubicBezTo>
                  <a:cubicBezTo>
                    <a:pt x="115" y="50"/>
                    <a:pt x="114" y="50"/>
                    <a:pt x="113" y="50"/>
                  </a:cubicBezTo>
                  <a:cubicBezTo>
                    <a:pt x="109" y="48"/>
                    <a:pt x="99" y="44"/>
                    <a:pt x="88" y="40"/>
                  </a:cubicBezTo>
                  <a:cubicBezTo>
                    <a:pt x="72" y="32"/>
                    <a:pt x="51" y="23"/>
                    <a:pt x="35" y="15"/>
                  </a:cubicBezTo>
                  <a:cubicBezTo>
                    <a:pt x="27" y="11"/>
                    <a:pt x="19" y="8"/>
                    <a:pt x="14" y="5"/>
                  </a:cubicBezTo>
                  <a:cubicBezTo>
                    <a:pt x="9" y="3"/>
                    <a:pt x="6" y="1"/>
                    <a:pt x="6" y="1"/>
                  </a:cubicBezTo>
                  <a:cubicBezTo>
                    <a:pt x="4" y="0"/>
                    <a:pt x="2" y="1"/>
                    <a:pt x="1" y="3"/>
                  </a:cubicBezTo>
                  <a:cubicBezTo>
                    <a:pt x="0" y="4"/>
                    <a:pt x="0" y="5"/>
                    <a:pt x="0" y="5"/>
                  </a:cubicBezTo>
                  <a:cubicBezTo>
                    <a:pt x="0" y="7"/>
                    <a:pt x="0" y="7"/>
                    <a:pt x="0" y="7"/>
                  </a:cubicBezTo>
                  <a:cubicBezTo>
                    <a:pt x="1" y="8"/>
                    <a:pt x="1" y="8"/>
                    <a:pt x="1" y="9"/>
                  </a:cubicBezTo>
                  <a:cubicBezTo>
                    <a:pt x="2" y="9"/>
                    <a:pt x="2" y="10"/>
                    <a:pt x="3" y="10"/>
                  </a:cubicBezTo>
                  <a:cubicBezTo>
                    <a:pt x="6" y="12"/>
                    <a:pt x="10" y="15"/>
                    <a:pt x="15" y="18"/>
                  </a:cubicBezTo>
                  <a:cubicBezTo>
                    <a:pt x="31" y="28"/>
                    <a:pt x="54" y="41"/>
                    <a:pt x="54" y="41"/>
                  </a:cubicBezTo>
                  <a:cubicBezTo>
                    <a:pt x="56" y="43"/>
                    <a:pt x="59" y="42"/>
                    <a:pt x="60" y="40"/>
                  </a:cubicBezTo>
                  <a:cubicBezTo>
                    <a:pt x="61" y="38"/>
                    <a:pt x="60" y="35"/>
                    <a:pt x="5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11" name="Freeform 143">
              <a:extLst>
                <a:ext uri="{FF2B5EF4-FFF2-40B4-BE49-F238E27FC236}">
                  <a16:creationId xmlns:a16="http://schemas.microsoft.com/office/drawing/2014/main" id="{0C25F567-0E18-40EC-B952-CFA802406F67}"/>
                </a:ext>
              </a:extLst>
            </p:cNvPr>
            <p:cNvSpPr>
              <a:spLocks/>
            </p:cNvSpPr>
            <p:nvPr/>
          </p:nvSpPr>
          <p:spPr bwMode="auto">
            <a:xfrm>
              <a:off x="3619637" y="3114786"/>
              <a:ext cx="587375" cy="136525"/>
            </a:xfrm>
            <a:custGeom>
              <a:avLst/>
              <a:gdLst>
                <a:gd name="T0" fmla="*/ 117 w 374"/>
                <a:gd name="T1" fmla="*/ 75 h 87"/>
                <a:gd name="T2" fmla="*/ 117 w 374"/>
                <a:gd name="T3" fmla="*/ 70 h 87"/>
                <a:gd name="T4" fmla="*/ 115 w 374"/>
                <a:gd name="T5" fmla="*/ 71 h 87"/>
                <a:gd name="T6" fmla="*/ 114 w 374"/>
                <a:gd name="T7" fmla="*/ 71 h 87"/>
                <a:gd name="T8" fmla="*/ 114 w 374"/>
                <a:gd name="T9" fmla="*/ 72 h 87"/>
                <a:gd name="T10" fmla="*/ 114 w 374"/>
                <a:gd name="T11" fmla="*/ 72 h 87"/>
                <a:gd name="T12" fmla="*/ 162 w 374"/>
                <a:gd name="T13" fmla="*/ 85 h 87"/>
                <a:gd name="T14" fmla="*/ 164 w 374"/>
                <a:gd name="T15" fmla="*/ 86 h 87"/>
                <a:gd name="T16" fmla="*/ 152 w 374"/>
                <a:gd name="T17" fmla="*/ 74 h 87"/>
                <a:gd name="T18" fmla="*/ 194 w 374"/>
                <a:gd name="T19" fmla="*/ 75 h 87"/>
                <a:gd name="T20" fmla="*/ 224 w 374"/>
                <a:gd name="T21" fmla="*/ 77 h 87"/>
                <a:gd name="T22" fmla="*/ 247 w 374"/>
                <a:gd name="T23" fmla="*/ 82 h 87"/>
                <a:gd name="T24" fmla="*/ 240 w 374"/>
                <a:gd name="T25" fmla="*/ 79 h 87"/>
                <a:gd name="T26" fmla="*/ 240 w 374"/>
                <a:gd name="T27" fmla="*/ 79 h 87"/>
                <a:gd name="T28" fmla="*/ 240 w 374"/>
                <a:gd name="T29" fmla="*/ 80 h 87"/>
                <a:gd name="T30" fmla="*/ 242 w 374"/>
                <a:gd name="T31" fmla="*/ 83 h 87"/>
                <a:gd name="T32" fmla="*/ 273 w 374"/>
                <a:gd name="T33" fmla="*/ 76 h 87"/>
                <a:gd name="T34" fmla="*/ 293 w 374"/>
                <a:gd name="T35" fmla="*/ 74 h 87"/>
                <a:gd name="T36" fmla="*/ 290 w 374"/>
                <a:gd name="T37" fmla="*/ 79 h 87"/>
                <a:gd name="T38" fmla="*/ 289 w 374"/>
                <a:gd name="T39" fmla="*/ 79 h 87"/>
                <a:gd name="T40" fmla="*/ 289 w 374"/>
                <a:gd name="T41" fmla="*/ 79 h 87"/>
                <a:gd name="T42" fmla="*/ 306 w 374"/>
                <a:gd name="T43" fmla="*/ 77 h 87"/>
                <a:gd name="T44" fmla="*/ 315 w 374"/>
                <a:gd name="T45" fmla="*/ 71 h 87"/>
                <a:gd name="T46" fmla="*/ 339 w 374"/>
                <a:gd name="T47" fmla="*/ 61 h 87"/>
                <a:gd name="T48" fmla="*/ 340 w 374"/>
                <a:gd name="T49" fmla="*/ 67 h 87"/>
                <a:gd name="T50" fmla="*/ 339 w 374"/>
                <a:gd name="T51" fmla="*/ 68 h 87"/>
                <a:gd name="T52" fmla="*/ 338 w 374"/>
                <a:gd name="T53" fmla="*/ 69 h 87"/>
                <a:gd name="T54" fmla="*/ 353 w 374"/>
                <a:gd name="T55" fmla="*/ 66 h 87"/>
                <a:gd name="T56" fmla="*/ 356 w 374"/>
                <a:gd name="T57" fmla="*/ 59 h 87"/>
                <a:gd name="T58" fmla="*/ 369 w 374"/>
                <a:gd name="T59" fmla="*/ 49 h 87"/>
                <a:gd name="T60" fmla="*/ 367 w 374"/>
                <a:gd name="T61" fmla="*/ 28 h 87"/>
                <a:gd name="T62" fmla="*/ 353 w 374"/>
                <a:gd name="T63" fmla="*/ 9 h 87"/>
                <a:gd name="T64" fmla="*/ 362 w 374"/>
                <a:gd name="T65" fmla="*/ 52 h 87"/>
                <a:gd name="T66" fmla="*/ 354 w 374"/>
                <a:gd name="T67" fmla="*/ 56 h 87"/>
                <a:gd name="T68" fmla="*/ 358 w 374"/>
                <a:gd name="T69" fmla="*/ 57 h 87"/>
                <a:gd name="T70" fmla="*/ 335 w 374"/>
                <a:gd name="T71" fmla="*/ 61 h 87"/>
                <a:gd name="T72" fmla="*/ 337 w 374"/>
                <a:gd name="T73" fmla="*/ 70 h 87"/>
                <a:gd name="T74" fmla="*/ 312 w 374"/>
                <a:gd name="T75" fmla="*/ 75 h 87"/>
                <a:gd name="T76" fmla="*/ 291 w 374"/>
                <a:gd name="T77" fmla="*/ 70 h 87"/>
                <a:gd name="T78" fmla="*/ 285 w 374"/>
                <a:gd name="T79" fmla="*/ 72 h 87"/>
                <a:gd name="T80" fmla="*/ 291 w 374"/>
                <a:gd name="T81" fmla="*/ 77 h 87"/>
                <a:gd name="T82" fmla="*/ 269 w 374"/>
                <a:gd name="T83" fmla="*/ 84 h 87"/>
                <a:gd name="T84" fmla="*/ 240 w 374"/>
                <a:gd name="T85" fmla="*/ 74 h 87"/>
                <a:gd name="T86" fmla="*/ 238 w 374"/>
                <a:gd name="T87" fmla="*/ 82 h 87"/>
                <a:gd name="T88" fmla="*/ 215 w 374"/>
                <a:gd name="T89" fmla="*/ 78 h 87"/>
                <a:gd name="T90" fmla="*/ 192 w 374"/>
                <a:gd name="T91" fmla="*/ 74 h 87"/>
                <a:gd name="T92" fmla="*/ 199 w 374"/>
                <a:gd name="T93" fmla="*/ 78 h 87"/>
                <a:gd name="T94" fmla="*/ 164 w 374"/>
                <a:gd name="T95" fmla="*/ 81 h 87"/>
                <a:gd name="T96" fmla="*/ 164 w 374"/>
                <a:gd name="T97" fmla="*/ 81 h 87"/>
                <a:gd name="T98" fmla="*/ 164 w 374"/>
                <a:gd name="T99" fmla="*/ 81 h 87"/>
                <a:gd name="T100" fmla="*/ 164 w 374"/>
                <a:gd name="T101" fmla="*/ 81 h 87"/>
                <a:gd name="T102" fmla="*/ 164 w 374"/>
                <a:gd name="T103" fmla="*/ 80 h 87"/>
                <a:gd name="T104" fmla="*/ 118 w 374"/>
                <a:gd name="T105" fmla="*/ 64 h 87"/>
                <a:gd name="T106" fmla="*/ 110 w 374"/>
                <a:gd name="T107" fmla="*/ 65 h 87"/>
                <a:gd name="T108" fmla="*/ 7 w 374"/>
                <a:gd name="T109" fmla="*/ 14 h 87"/>
                <a:gd name="T110" fmla="*/ 58 w 374"/>
                <a:gd name="T111"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4" h="87">
                  <a:moveTo>
                    <a:pt x="58" y="46"/>
                  </a:moveTo>
                  <a:cubicBezTo>
                    <a:pt x="7" y="14"/>
                    <a:pt x="7" y="14"/>
                    <a:pt x="7" y="14"/>
                  </a:cubicBezTo>
                  <a:cubicBezTo>
                    <a:pt x="5" y="18"/>
                    <a:pt x="5" y="18"/>
                    <a:pt x="5" y="18"/>
                  </a:cubicBezTo>
                  <a:cubicBezTo>
                    <a:pt x="3" y="22"/>
                    <a:pt x="3" y="22"/>
                    <a:pt x="3" y="22"/>
                  </a:cubicBezTo>
                  <a:cubicBezTo>
                    <a:pt x="117" y="75"/>
                    <a:pt x="117" y="75"/>
                    <a:pt x="117" y="75"/>
                  </a:cubicBezTo>
                  <a:cubicBezTo>
                    <a:pt x="119" y="75"/>
                    <a:pt x="121" y="75"/>
                    <a:pt x="122" y="73"/>
                  </a:cubicBezTo>
                  <a:cubicBezTo>
                    <a:pt x="123" y="71"/>
                    <a:pt x="123" y="68"/>
                    <a:pt x="121" y="67"/>
                  </a:cubicBezTo>
                  <a:cubicBezTo>
                    <a:pt x="116" y="64"/>
                    <a:pt x="116" y="64"/>
                    <a:pt x="116" y="64"/>
                  </a:cubicBezTo>
                  <a:cubicBezTo>
                    <a:pt x="113" y="67"/>
                    <a:pt x="113" y="67"/>
                    <a:pt x="113" y="67"/>
                  </a:cubicBezTo>
                  <a:cubicBezTo>
                    <a:pt x="117" y="70"/>
                    <a:pt x="117" y="70"/>
                    <a:pt x="117" y="70"/>
                  </a:cubicBezTo>
                  <a:cubicBezTo>
                    <a:pt x="113" y="67"/>
                    <a:pt x="113" y="67"/>
                    <a:pt x="113" y="67"/>
                  </a:cubicBezTo>
                  <a:cubicBezTo>
                    <a:pt x="115" y="71"/>
                    <a:pt x="115" y="71"/>
                    <a:pt x="115" y="71"/>
                  </a:cubicBezTo>
                  <a:cubicBezTo>
                    <a:pt x="116" y="71"/>
                    <a:pt x="117" y="70"/>
                    <a:pt x="117" y="70"/>
                  </a:cubicBezTo>
                  <a:cubicBezTo>
                    <a:pt x="113" y="67"/>
                    <a:pt x="113" y="67"/>
                    <a:pt x="113" y="67"/>
                  </a:cubicBezTo>
                  <a:cubicBezTo>
                    <a:pt x="115" y="71"/>
                    <a:pt x="115" y="71"/>
                    <a:pt x="115" y="71"/>
                  </a:cubicBezTo>
                  <a:cubicBezTo>
                    <a:pt x="114" y="68"/>
                    <a:pt x="114" y="68"/>
                    <a:pt x="114" y="68"/>
                  </a:cubicBezTo>
                  <a:cubicBezTo>
                    <a:pt x="114" y="71"/>
                    <a:pt x="114" y="71"/>
                    <a:pt x="114" y="71"/>
                  </a:cubicBezTo>
                  <a:cubicBezTo>
                    <a:pt x="114" y="71"/>
                    <a:pt x="115" y="71"/>
                    <a:pt x="115" y="71"/>
                  </a:cubicBezTo>
                  <a:cubicBezTo>
                    <a:pt x="114" y="68"/>
                    <a:pt x="114" y="68"/>
                    <a:pt x="114" y="68"/>
                  </a:cubicBezTo>
                  <a:cubicBezTo>
                    <a:pt x="114" y="71"/>
                    <a:pt x="114" y="71"/>
                    <a:pt x="114" y="71"/>
                  </a:cubicBezTo>
                  <a:cubicBezTo>
                    <a:pt x="114" y="69"/>
                    <a:pt x="114" y="69"/>
                    <a:pt x="114" y="69"/>
                  </a:cubicBezTo>
                  <a:cubicBezTo>
                    <a:pt x="114" y="72"/>
                    <a:pt x="114" y="72"/>
                    <a:pt x="114" y="72"/>
                  </a:cubicBezTo>
                  <a:cubicBezTo>
                    <a:pt x="114" y="71"/>
                    <a:pt x="114" y="71"/>
                    <a:pt x="114" y="71"/>
                  </a:cubicBezTo>
                  <a:cubicBezTo>
                    <a:pt x="114" y="69"/>
                    <a:pt x="114" y="69"/>
                    <a:pt x="114" y="69"/>
                  </a:cubicBezTo>
                  <a:cubicBezTo>
                    <a:pt x="114" y="72"/>
                    <a:pt x="114" y="72"/>
                    <a:pt x="114" y="72"/>
                  </a:cubicBezTo>
                  <a:cubicBezTo>
                    <a:pt x="114" y="71"/>
                    <a:pt x="114" y="71"/>
                    <a:pt x="114" y="71"/>
                  </a:cubicBezTo>
                  <a:cubicBezTo>
                    <a:pt x="114" y="72"/>
                    <a:pt x="114" y="72"/>
                    <a:pt x="114" y="72"/>
                  </a:cubicBezTo>
                  <a:cubicBezTo>
                    <a:pt x="114" y="72"/>
                    <a:pt x="114" y="72"/>
                    <a:pt x="114" y="72"/>
                  </a:cubicBezTo>
                  <a:cubicBezTo>
                    <a:pt x="114" y="71"/>
                    <a:pt x="114" y="71"/>
                    <a:pt x="114" y="71"/>
                  </a:cubicBezTo>
                  <a:cubicBezTo>
                    <a:pt x="114" y="72"/>
                    <a:pt x="114" y="72"/>
                    <a:pt x="114" y="72"/>
                  </a:cubicBezTo>
                  <a:cubicBezTo>
                    <a:pt x="114" y="72"/>
                    <a:pt x="115" y="72"/>
                    <a:pt x="117" y="72"/>
                  </a:cubicBezTo>
                  <a:cubicBezTo>
                    <a:pt x="123" y="74"/>
                    <a:pt x="134" y="77"/>
                    <a:pt x="144" y="80"/>
                  </a:cubicBezTo>
                  <a:cubicBezTo>
                    <a:pt x="149" y="81"/>
                    <a:pt x="153" y="83"/>
                    <a:pt x="157" y="84"/>
                  </a:cubicBezTo>
                  <a:cubicBezTo>
                    <a:pt x="158" y="84"/>
                    <a:pt x="160" y="85"/>
                    <a:pt x="161" y="85"/>
                  </a:cubicBezTo>
                  <a:cubicBezTo>
                    <a:pt x="161" y="85"/>
                    <a:pt x="162" y="85"/>
                    <a:pt x="162" y="85"/>
                  </a:cubicBezTo>
                  <a:cubicBezTo>
                    <a:pt x="162" y="86"/>
                    <a:pt x="162" y="86"/>
                    <a:pt x="162" y="86"/>
                  </a:cubicBezTo>
                  <a:cubicBezTo>
                    <a:pt x="163" y="86"/>
                    <a:pt x="163" y="86"/>
                    <a:pt x="163" y="86"/>
                  </a:cubicBezTo>
                  <a:cubicBezTo>
                    <a:pt x="163" y="86"/>
                    <a:pt x="163" y="86"/>
                    <a:pt x="163" y="86"/>
                  </a:cubicBezTo>
                  <a:cubicBezTo>
                    <a:pt x="163" y="86"/>
                    <a:pt x="163" y="86"/>
                    <a:pt x="164" y="86"/>
                  </a:cubicBezTo>
                  <a:cubicBezTo>
                    <a:pt x="164" y="86"/>
                    <a:pt x="164" y="86"/>
                    <a:pt x="164" y="86"/>
                  </a:cubicBezTo>
                  <a:cubicBezTo>
                    <a:pt x="165" y="86"/>
                    <a:pt x="165" y="85"/>
                    <a:pt x="166" y="85"/>
                  </a:cubicBezTo>
                  <a:cubicBezTo>
                    <a:pt x="167" y="84"/>
                    <a:pt x="168" y="83"/>
                    <a:pt x="168" y="81"/>
                  </a:cubicBezTo>
                  <a:cubicBezTo>
                    <a:pt x="168" y="80"/>
                    <a:pt x="167" y="79"/>
                    <a:pt x="166" y="78"/>
                  </a:cubicBezTo>
                  <a:cubicBezTo>
                    <a:pt x="154" y="70"/>
                    <a:pt x="154" y="70"/>
                    <a:pt x="154" y="70"/>
                  </a:cubicBezTo>
                  <a:cubicBezTo>
                    <a:pt x="152" y="74"/>
                    <a:pt x="152" y="74"/>
                    <a:pt x="152" y="74"/>
                  </a:cubicBezTo>
                  <a:cubicBezTo>
                    <a:pt x="151" y="78"/>
                    <a:pt x="151" y="78"/>
                    <a:pt x="151" y="78"/>
                  </a:cubicBezTo>
                  <a:cubicBezTo>
                    <a:pt x="198" y="87"/>
                    <a:pt x="198" y="87"/>
                    <a:pt x="198" y="87"/>
                  </a:cubicBezTo>
                  <a:cubicBezTo>
                    <a:pt x="200" y="87"/>
                    <a:pt x="202" y="86"/>
                    <a:pt x="203" y="84"/>
                  </a:cubicBezTo>
                  <a:cubicBezTo>
                    <a:pt x="203" y="82"/>
                    <a:pt x="203" y="80"/>
                    <a:pt x="201" y="79"/>
                  </a:cubicBezTo>
                  <a:cubicBezTo>
                    <a:pt x="194" y="75"/>
                    <a:pt x="194" y="75"/>
                    <a:pt x="194" y="75"/>
                  </a:cubicBezTo>
                  <a:cubicBezTo>
                    <a:pt x="192" y="79"/>
                    <a:pt x="192" y="79"/>
                    <a:pt x="192" y="79"/>
                  </a:cubicBezTo>
                  <a:cubicBezTo>
                    <a:pt x="192" y="83"/>
                    <a:pt x="192" y="83"/>
                    <a:pt x="192" y="83"/>
                  </a:cubicBezTo>
                  <a:cubicBezTo>
                    <a:pt x="221" y="85"/>
                    <a:pt x="221" y="85"/>
                    <a:pt x="221" y="85"/>
                  </a:cubicBezTo>
                  <a:cubicBezTo>
                    <a:pt x="223" y="85"/>
                    <a:pt x="225" y="84"/>
                    <a:pt x="225" y="82"/>
                  </a:cubicBezTo>
                  <a:cubicBezTo>
                    <a:pt x="226" y="80"/>
                    <a:pt x="225" y="78"/>
                    <a:pt x="224" y="77"/>
                  </a:cubicBezTo>
                  <a:cubicBezTo>
                    <a:pt x="222" y="76"/>
                    <a:pt x="222" y="76"/>
                    <a:pt x="222" y="76"/>
                  </a:cubicBezTo>
                  <a:cubicBezTo>
                    <a:pt x="219" y="80"/>
                    <a:pt x="219" y="80"/>
                    <a:pt x="219" y="80"/>
                  </a:cubicBezTo>
                  <a:cubicBezTo>
                    <a:pt x="219" y="84"/>
                    <a:pt x="219" y="84"/>
                    <a:pt x="219" y="84"/>
                  </a:cubicBezTo>
                  <a:cubicBezTo>
                    <a:pt x="243" y="85"/>
                    <a:pt x="243" y="85"/>
                    <a:pt x="243" y="85"/>
                  </a:cubicBezTo>
                  <a:cubicBezTo>
                    <a:pt x="245" y="85"/>
                    <a:pt x="247" y="84"/>
                    <a:pt x="247" y="82"/>
                  </a:cubicBezTo>
                  <a:cubicBezTo>
                    <a:pt x="248" y="80"/>
                    <a:pt x="247" y="78"/>
                    <a:pt x="245" y="77"/>
                  </a:cubicBezTo>
                  <a:cubicBezTo>
                    <a:pt x="242" y="75"/>
                    <a:pt x="242" y="75"/>
                    <a:pt x="242" y="75"/>
                  </a:cubicBezTo>
                  <a:cubicBezTo>
                    <a:pt x="240" y="79"/>
                    <a:pt x="240" y="79"/>
                    <a:pt x="240" y="79"/>
                  </a:cubicBezTo>
                  <a:cubicBezTo>
                    <a:pt x="243" y="81"/>
                    <a:pt x="243" y="81"/>
                    <a:pt x="243" y="81"/>
                  </a:cubicBezTo>
                  <a:cubicBezTo>
                    <a:pt x="240" y="79"/>
                    <a:pt x="240" y="79"/>
                    <a:pt x="240" y="79"/>
                  </a:cubicBezTo>
                  <a:cubicBezTo>
                    <a:pt x="242" y="82"/>
                    <a:pt x="242" y="82"/>
                    <a:pt x="242" y="82"/>
                  </a:cubicBezTo>
                  <a:cubicBezTo>
                    <a:pt x="243" y="82"/>
                    <a:pt x="243" y="82"/>
                    <a:pt x="243" y="81"/>
                  </a:cubicBezTo>
                  <a:cubicBezTo>
                    <a:pt x="240" y="79"/>
                    <a:pt x="240" y="79"/>
                    <a:pt x="240" y="79"/>
                  </a:cubicBezTo>
                  <a:cubicBezTo>
                    <a:pt x="242" y="82"/>
                    <a:pt x="242" y="82"/>
                    <a:pt x="242" y="82"/>
                  </a:cubicBezTo>
                  <a:cubicBezTo>
                    <a:pt x="240" y="79"/>
                    <a:pt x="240" y="79"/>
                    <a:pt x="240" y="79"/>
                  </a:cubicBezTo>
                  <a:cubicBezTo>
                    <a:pt x="241" y="83"/>
                    <a:pt x="241" y="83"/>
                    <a:pt x="241" y="83"/>
                  </a:cubicBezTo>
                  <a:cubicBezTo>
                    <a:pt x="241" y="83"/>
                    <a:pt x="242" y="83"/>
                    <a:pt x="242" y="82"/>
                  </a:cubicBezTo>
                  <a:cubicBezTo>
                    <a:pt x="240" y="79"/>
                    <a:pt x="240" y="79"/>
                    <a:pt x="240" y="79"/>
                  </a:cubicBezTo>
                  <a:cubicBezTo>
                    <a:pt x="241" y="83"/>
                    <a:pt x="241" y="83"/>
                    <a:pt x="241" y="83"/>
                  </a:cubicBezTo>
                  <a:cubicBezTo>
                    <a:pt x="240" y="80"/>
                    <a:pt x="240" y="80"/>
                    <a:pt x="240" y="80"/>
                  </a:cubicBezTo>
                  <a:cubicBezTo>
                    <a:pt x="241" y="83"/>
                    <a:pt x="241" y="83"/>
                    <a:pt x="241" y="83"/>
                  </a:cubicBezTo>
                  <a:cubicBezTo>
                    <a:pt x="241" y="83"/>
                    <a:pt x="241" y="83"/>
                    <a:pt x="241" y="83"/>
                  </a:cubicBezTo>
                  <a:cubicBezTo>
                    <a:pt x="240" y="80"/>
                    <a:pt x="240" y="80"/>
                    <a:pt x="240" y="80"/>
                  </a:cubicBezTo>
                  <a:cubicBezTo>
                    <a:pt x="241" y="83"/>
                    <a:pt x="241" y="83"/>
                    <a:pt x="241" y="83"/>
                  </a:cubicBezTo>
                  <a:cubicBezTo>
                    <a:pt x="241" y="83"/>
                    <a:pt x="241" y="83"/>
                    <a:pt x="242" y="83"/>
                  </a:cubicBezTo>
                  <a:cubicBezTo>
                    <a:pt x="245" y="83"/>
                    <a:pt x="253" y="83"/>
                    <a:pt x="259" y="84"/>
                  </a:cubicBezTo>
                  <a:cubicBezTo>
                    <a:pt x="265" y="84"/>
                    <a:pt x="271" y="84"/>
                    <a:pt x="271" y="84"/>
                  </a:cubicBezTo>
                  <a:cubicBezTo>
                    <a:pt x="273" y="85"/>
                    <a:pt x="275" y="83"/>
                    <a:pt x="275" y="81"/>
                  </a:cubicBezTo>
                  <a:cubicBezTo>
                    <a:pt x="276" y="80"/>
                    <a:pt x="275" y="78"/>
                    <a:pt x="273" y="76"/>
                  </a:cubicBezTo>
                  <a:cubicBezTo>
                    <a:pt x="273" y="76"/>
                    <a:pt x="273" y="76"/>
                    <a:pt x="273" y="76"/>
                  </a:cubicBezTo>
                  <a:cubicBezTo>
                    <a:pt x="271" y="80"/>
                    <a:pt x="271" y="80"/>
                    <a:pt x="271" y="80"/>
                  </a:cubicBezTo>
                  <a:cubicBezTo>
                    <a:pt x="271" y="84"/>
                    <a:pt x="271" y="84"/>
                    <a:pt x="271" y="84"/>
                  </a:cubicBezTo>
                  <a:cubicBezTo>
                    <a:pt x="291" y="81"/>
                    <a:pt x="291" y="81"/>
                    <a:pt x="291" y="81"/>
                  </a:cubicBezTo>
                  <a:cubicBezTo>
                    <a:pt x="293" y="81"/>
                    <a:pt x="294" y="80"/>
                    <a:pt x="295" y="78"/>
                  </a:cubicBezTo>
                  <a:cubicBezTo>
                    <a:pt x="295" y="76"/>
                    <a:pt x="294" y="75"/>
                    <a:pt x="293" y="74"/>
                  </a:cubicBezTo>
                  <a:cubicBezTo>
                    <a:pt x="290" y="72"/>
                    <a:pt x="290" y="72"/>
                    <a:pt x="290" y="72"/>
                  </a:cubicBezTo>
                  <a:cubicBezTo>
                    <a:pt x="288" y="75"/>
                    <a:pt x="288" y="75"/>
                    <a:pt x="288" y="75"/>
                  </a:cubicBezTo>
                  <a:cubicBezTo>
                    <a:pt x="291" y="78"/>
                    <a:pt x="291" y="78"/>
                    <a:pt x="291" y="78"/>
                  </a:cubicBezTo>
                  <a:cubicBezTo>
                    <a:pt x="288" y="75"/>
                    <a:pt x="288" y="75"/>
                    <a:pt x="288" y="75"/>
                  </a:cubicBezTo>
                  <a:cubicBezTo>
                    <a:pt x="290" y="79"/>
                    <a:pt x="290" y="79"/>
                    <a:pt x="290" y="79"/>
                  </a:cubicBezTo>
                  <a:cubicBezTo>
                    <a:pt x="290" y="79"/>
                    <a:pt x="291" y="78"/>
                    <a:pt x="291" y="78"/>
                  </a:cubicBezTo>
                  <a:cubicBezTo>
                    <a:pt x="288" y="75"/>
                    <a:pt x="288" y="75"/>
                    <a:pt x="288" y="75"/>
                  </a:cubicBezTo>
                  <a:cubicBezTo>
                    <a:pt x="290" y="79"/>
                    <a:pt x="290" y="79"/>
                    <a:pt x="290" y="79"/>
                  </a:cubicBezTo>
                  <a:cubicBezTo>
                    <a:pt x="288" y="75"/>
                    <a:pt x="288" y="75"/>
                    <a:pt x="288" y="75"/>
                  </a:cubicBezTo>
                  <a:cubicBezTo>
                    <a:pt x="289" y="79"/>
                    <a:pt x="289" y="79"/>
                    <a:pt x="289" y="79"/>
                  </a:cubicBezTo>
                  <a:cubicBezTo>
                    <a:pt x="289" y="79"/>
                    <a:pt x="289" y="79"/>
                    <a:pt x="290" y="79"/>
                  </a:cubicBezTo>
                  <a:cubicBezTo>
                    <a:pt x="288" y="75"/>
                    <a:pt x="288" y="75"/>
                    <a:pt x="288" y="75"/>
                  </a:cubicBezTo>
                  <a:cubicBezTo>
                    <a:pt x="289" y="79"/>
                    <a:pt x="289" y="79"/>
                    <a:pt x="289" y="79"/>
                  </a:cubicBezTo>
                  <a:cubicBezTo>
                    <a:pt x="288" y="77"/>
                    <a:pt x="288" y="77"/>
                    <a:pt x="288" y="77"/>
                  </a:cubicBezTo>
                  <a:cubicBezTo>
                    <a:pt x="289" y="79"/>
                    <a:pt x="289" y="79"/>
                    <a:pt x="289" y="79"/>
                  </a:cubicBezTo>
                  <a:cubicBezTo>
                    <a:pt x="289" y="79"/>
                    <a:pt x="289" y="79"/>
                    <a:pt x="289" y="79"/>
                  </a:cubicBezTo>
                  <a:cubicBezTo>
                    <a:pt x="288" y="77"/>
                    <a:pt x="288" y="77"/>
                    <a:pt x="288" y="77"/>
                  </a:cubicBezTo>
                  <a:cubicBezTo>
                    <a:pt x="289" y="79"/>
                    <a:pt x="289" y="79"/>
                    <a:pt x="289" y="79"/>
                  </a:cubicBezTo>
                  <a:cubicBezTo>
                    <a:pt x="289" y="79"/>
                    <a:pt x="290" y="79"/>
                    <a:pt x="290" y="79"/>
                  </a:cubicBezTo>
                  <a:cubicBezTo>
                    <a:pt x="294" y="79"/>
                    <a:pt x="300" y="78"/>
                    <a:pt x="306" y="77"/>
                  </a:cubicBezTo>
                  <a:cubicBezTo>
                    <a:pt x="311" y="76"/>
                    <a:pt x="316" y="76"/>
                    <a:pt x="316" y="76"/>
                  </a:cubicBezTo>
                  <a:cubicBezTo>
                    <a:pt x="318" y="76"/>
                    <a:pt x="319" y="74"/>
                    <a:pt x="320" y="73"/>
                  </a:cubicBezTo>
                  <a:cubicBezTo>
                    <a:pt x="320" y="71"/>
                    <a:pt x="320" y="69"/>
                    <a:pt x="318" y="68"/>
                  </a:cubicBezTo>
                  <a:cubicBezTo>
                    <a:pt x="317" y="67"/>
                    <a:pt x="317" y="67"/>
                    <a:pt x="317" y="67"/>
                  </a:cubicBezTo>
                  <a:cubicBezTo>
                    <a:pt x="315" y="71"/>
                    <a:pt x="315" y="71"/>
                    <a:pt x="315" y="71"/>
                  </a:cubicBezTo>
                  <a:cubicBezTo>
                    <a:pt x="315" y="75"/>
                    <a:pt x="315" y="75"/>
                    <a:pt x="315" y="75"/>
                  </a:cubicBezTo>
                  <a:cubicBezTo>
                    <a:pt x="340" y="70"/>
                    <a:pt x="340" y="70"/>
                    <a:pt x="340" y="70"/>
                  </a:cubicBezTo>
                  <a:cubicBezTo>
                    <a:pt x="342" y="70"/>
                    <a:pt x="343" y="69"/>
                    <a:pt x="344" y="67"/>
                  </a:cubicBezTo>
                  <a:cubicBezTo>
                    <a:pt x="344" y="65"/>
                    <a:pt x="343" y="63"/>
                    <a:pt x="342" y="63"/>
                  </a:cubicBezTo>
                  <a:cubicBezTo>
                    <a:pt x="339" y="61"/>
                    <a:pt x="339" y="61"/>
                    <a:pt x="339" y="61"/>
                  </a:cubicBezTo>
                  <a:cubicBezTo>
                    <a:pt x="337" y="65"/>
                    <a:pt x="337" y="65"/>
                    <a:pt x="337" y="65"/>
                  </a:cubicBezTo>
                  <a:cubicBezTo>
                    <a:pt x="340" y="67"/>
                    <a:pt x="340" y="67"/>
                    <a:pt x="340" y="67"/>
                  </a:cubicBezTo>
                  <a:cubicBezTo>
                    <a:pt x="337" y="65"/>
                    <a:pt x="337" y="65"/>
                    <a:pt x="337" y="65"/>
                  </a:cubicBezTo>
                  <a:cubicBezTo>
                    <a:pt x="339" y="68"/>
                    <a:pt x="339" y="68"/>
                    <a:pt x="339" y="68"/>
                  </a:cubicBezTo>
                  <a:cubicBezTo>
                    <a:pt x="339" y="68"/>
                    <a:pt x="340" y="68"/>
                    <a:pt x="340" y="67"/>
                  </a:cubicBezTo>
                  <a:cubicBezTo>
                    <a:pt x="337" y="65"/>
                    <a:pt x="337" y="65"/>
                    <a:pt x="337" y="65"/>
                  </a:cubicBezTo>
                  <a:cubicBezTo>
                    <a:pt x="339" y="68"/>
                    <a:pt x="339" y="68"/>
                    <a:pt x="339" y="68"/>
                  </a:cubicBezTo>
                  <a:cubicBezTo>
                    <a:pt x="337" y="65"/>
                    <a:pt x="337" y="65"/>
                    <a:pt x="337" y="65"/>
                  </a:cubicBezTo>
                  <a:cubicBezTo>
                    <a:pt x="338" y="69"/>
                    <a:pt x="338" y="69"/>
                    <a:pt x="338" y="69"/>
                  </a:cubicBezTo>
                  <a:cubicBezTo>
                    <a:pt x="339" y="68"/>
                    <a:pt x="339" y="68"/>
                    <a:pt x="339" y="68"/>
                  </a:cubicBezTo>
                  <a:cubicBezTo>
                    <a:pt x="337" y="65"/>
                    <a:pt x="337" y="65"/>
                    <a:pt x="337" y="65"/>
                  </a:cubicBezTo>
                  <a:cubicBezTo>
                    <a:pt x="338" y="69"/>
                    <a:pt x="338" y="69"/>
                    <a:pt x="338" y="69"/>
                  </a:cubicBezTo>
                  <a:cubicBezTo>
                    <a:pt x="338" y="67"/>
                    <a:pt x="338" y="67"/>
                    <a:pt x="338" y="67"/>
                  </a:cubicBezTo>
                  <a:cubicBezTo>
                    <a:pt x="338" y="69"/>
                    <a:pt x="338" y="69"/>
                    <a:pt x="338" y="69"/>
                  </a:cubicBezTo>
                  <a:cubicBezTo>
                    <a:pt x="338" y="69"/>
                    <a:pt x="338" y="69"/>
                    <a:pt x="338" y="69"/>
                  </a:cubicBezTo>
                  <a:cubicBezTo>
                    <a:pt x="338" y="67"/>
                    <a:pt x="338" y="67"/>
                    <a:pt x="338" y="67"/>
                  </a:cubicBezTo>
                  <a:cubicBezTo>
                    <a:pt x="338" y="69"/>
                    <a:pt x="338" y="69"/>
                    <a:pt x="338" y="69"/>
                  </a:cubicBezTo>
                  <a:cubicBezTo>
                    <a:pt x="338" y="69"/>
                    <a:pt x="338" y="69"/>
                    <a:pt x="338" y="69"/>
                  </a:cubicBezTo>
                  <a:cubicBezTo>
                    <a:pt x="339" y="68"/>
                    <a:pt x="341" y="68"/>
                    <a:pt x="343" y="68"/>
                  </a:cubicBezTo>
                  <a:cubicBezTo>
                    <a:pt x="346" y="67"/>
                    <a:pt x="350" y="67"/>
                    <a:pt x="353" y="66"/>
                  </a:cubicBezTo>
                  <a:cubicBezTo>
                    <a:pt x="356" y="66"/>
                    <a:pt x="359" y="65"/>
                    <a:pt x="359" y="65"/>
                  </a:cubicBezTo>
                  <a:cubicBezTo>
                    <a:pt x="361" y="65"/>
                    <a:pt x="362" y="64"/>
                    <a:pt x="362" y="62"/>
                  </a:cubicBezTo>
                  <a:cubicBezTo>
                    <a:pt x="363" y="60"/>
                    <a:pt x="362" y="58"/>
                    <a:pt x="360" y="57"/>
                  </a:cubicBezTo>
                  <a:cubicBezTo>
                    <a:pt x="358" y="56"/>
                    <a:pt x="358" y="56"/>
                    <a:pt x="358" y="56"/>
                  </a:cubicBezTo>
                  <a:cubicBezTo>
                    <a:pt x="356" y="59"/>
                    <a:pt x="356" y="59"/>
                    <a:pt x="356" y="59"/>
                  </a:cubicBezTo>
                  <a:cubicBezTo>
                    <a:pt x="358" y="63"/>
                    <a:pt x="358" y="63"/>
                    <a:pt x="358" y="63"/>
                  </a:cubicBezTo>
                  <a:cubicBezTo>
                    <a:pt x="369" y="57"/>
                    <a:pt x="369" y="57"/>
                    <a:pt x="369" y="57"/>
                  </a:cubicBezTo>
                  <a:cubicBezTo>
                    <a:pt x="370" y="56"/>
                    <a:pt x="371" y="55"/>
                    <a:pt x="371" y="53"/>
                  </a:cubicBezTo>
                  <a:cubicBezTo>
                    <a:pt x="371" y="52"/>
                    <a:pt x="371" y="50"/>
                    <a:pt x="369" y="49"/>
                  </a:cubicBezTo>
                  <a:cubicBezTo>
                    <a:pt x="369" y="49"/>
                    <a:pt x="369" y="49"/>
                    <a:pt x="369" y="49"/>
                  </a:cubicBezTo>
                  <a:cubicBezTo>
                    <a:pt x="367" y="53"/>
                    <a:pt x="367" y="53"/>
                    <a:pt x="367" y="53"/>
                  </a:cubicBezTo>
                  <a:cubicBezTo>
                    <a:pt x="371" y="53"/>
                    <a:pt x="371" y="53"/>
                    <a:pt x="371" y="53"/>
                  </a:cubicBezTo>
                  <a:cubicBezTo>
                    <a:pt x="374" y="35"/>
                    <a:pt x="374" y="35"/>
                    <a:pt x="374" y="35"/>
                  </a:cubicBezTo>
                  <a:cubicBezTo>
                    <a:pt x="374" y="34"/>
                    <a:pt x="373" y="32"/>
                    <a:pt x="372" y="31"/>
                  </a:cubicBezTo>
                  <a:cubicBezTo>
                    <a:pt x="367" y="28"/>
                    <a:pt x="367" y="28"/>
                    <a:pt x="367" y="28"/>
                  </a:cubicBezTo>
                  <a:cubicBezTo>
                    <a:pt x="363" y="7"/>
                    <a:pt x="363" y="7"/>
                    <a:pt x="363" y="7"/>
                  </a:cubicBezTo>
                  <a:cubicBezTo>
                    <a:pt x="363" y="6"/>
                    <a:pt x="362" y="5"/>
                    <a:pt x="361" y="4"/>
                  </a:cubicBezTo>
                  <a:cubicBezTo>
                    <a:pt x="358" y="2"/>
                    <a:pt x="358" y="2"/>
                    <a:pt x="358" y="2"/>
                  </a:cubicBezTo>
                  <a:cubicBezTo>
                    <a:pt x="356" y="0"/>
                    <a:pt x="353" y="1"/>
                    <a:pt x="352" y="3"/>
                  </a:cubicBezTo>
                  <a:cubicBezTo>
                    <a:pt x="350" y="5"/>
                    <a:pt x="351" y="8"/>
                    <a:pt x="353" y="9"/>
                  </a:cubicBezTo>
                  <a:cubicBezTo>
                    <a:pt x="355" y="10"/>
                    <a:pt x="355" y="10"/>
                    <a:pt x="355" y="10"/>
                  </a:cubicBezTo>
                  <a:cubicBezTo>
                    <a:pt x="359" y="31"/>
                    <a:pt x="359" y="31"/>
                    <a:pt x="359" y="31"/>
                  </a:cubicBezTo>
                  <a:cubicBezTo>
                    <a:pt x="359" y="32"/>
                    <a:pt x="360" y="34"/>
                    <a:pt x="361" y="34"/>
                  </a:cubicBezTo>
                  <a:cubicBezTo>
                    <a:pt x="365" y="37"/>
                    <a:pt x="365" y="37"/>
                    <a:pt x="365" y="37"/>
                  </a:cubicBezTo>
                  <a:cubicBezTo>
                    <a:pt x="362" y="52"/>
                    <a:pt x="362" y="52"/>
                    <a:pt x="362" y="52"/>
                  </a:cubicBezTo>
                  <a:cubicBezTo>
                    <a:pt x="362" y="54"/>
                    <a:pt x="363" y="55"/>
                    <a:pt x="364" y="56"/>
                  </a:cubicBezTo>
                  <a:cubicBezTo>
                    <a:pt x="365" y="57"/>
                    <a:pt x="365" y="57"/>
                    <a:pt x="365" y="57"/>
                  </a:cubicBezTo>
                  <a:cubicBezTo>
                    <a:pt x="367" y="53"/>
                    <a:pt x="367" y="53"/>
                    <a:pt x="367" y="53"/>
                  </a:cubicBezTo>
                  <a:cubicBezTo>
                    <a:pt x="365" y="49"/>
                    <a:pt x="365" y="49"/>
                    <a:pt x="365" y="49"/>
                  </a:cubicBezTo>
                  <a:cubicBezTo>
                    <a:pt x="354" y="56"/>
                    <a:pt x="354" y="56"/>
                    <a:pt x="354" y="56"/>
                  </a:cubicBezTo>
                  <a:cubicBezTo>
                    <a:pt x="352" y="56"/>
                    <a:pt x="351" y="58"/>
                    <a:pt x="351" y="59"/>
                  </a:cubicBezTo>
                  <a:cubicBezTo>
                    <a:pt x="351" y="61"/>
                    <a:pt x="352" y="62"/>
                    <a:pt x="353" y="63"/>
                  </a:cubicBezTo>
                  <a:cubicBezTo>
                    <a:pt x="356" y="65"/>
                    <a:pt x="356" y="65"/>
                    <a:pt x="356" y="65"/>
                  </a:cubicBezTo>
                  <a:cubicBezTo>
                    <a:pt x="358" y="61"/>
                    <a:pt x="358" y="61"/>
                    <a:pt x="358" y="61"/>
                  </a:cubicBezTo>
                  <a:cubicBezTo>
                    <a:pt x="358" y="57"/>
                    <a:pt x="358" y="57"/>
                    <a:pt x="358" y="57"/>
                  </a:cubicBezTo>
                  <a:cubicBezTo>
                    <a:pt x="358" y="57"/>
                    <a:pt x="352" y="57"/>
                    <a:pt x="347" y="58"/>
                  </a:cubicBezTo>
                  <a:cubicBezTo>
                    <a:pt x="344" y="59"/>
                    <a:pt x="342" y="59"/>
                    <a:pt x="340" y="60"/>
                  </a:cubicBezTo>
                  <a:cubicBezTo>
                    <a:pt x="338" y="60"/>
                    <a:pt x="338" y="60"/>
                    <a:pt x="337" y="60"/>
                  </a:cubicBezTo>
                  <a:cubicBezTo>
                    <a:pt x="336" y="60"/>
                    <a:pt x="336" y="60"/>
                    <a:pt x="336" y="60"/>
                  </a:cubicBezTo>
                  <a:cubicBezTo>
                    <a:pt x="335" y="61"/>
                    <a:pt x="335" y="61"/>
                    <a:pt x="335" y="61"/>
                  </a:cubicBezTo>
                  <a:cubicBezTo>
                    <a:pt x="334" y="61"/>
                    <a:pt x="334" y="61"/>
                    <a:pt x="334" y="61"/>
                  </a:cubicBezTo>
                  <a:cubicBezTo>
                    <a:pt x="334" y="61"/>
                    <a:pt x="334" y="61"/>
                    <a:pt x="333" y="62"/>
                  </a:cubicBezTo>
                  <a:cubicBezTo>
                    <a:pt x="333" y="63"/>
                    <a:pt x="332" y="64"/>
                    <a:pt x="333" y="66"/>
                  </a:cubicBezTo>
                  <a:cubicBezTo>
                    <a:pt x="333" y="67"/>
                    <a:pt x="334" y="68"/>
                    <a:pt x="335" y="68"/>
                  </a:cubicBezTo>
                  <a:cubicBezTo>
                    <a:pt x="337" y="70"/>
                    <a:pt x="337" y="70"/>
                    <a:pt x="337" y="70"/>
                  </a:cubicBezTo>
                  <a:cubicBezTo>
                    <a:pt x="339" y="66"/>
                    <a:pt x="339" y="66"/>
                    <a:pt x="339" y="66"/>
                  </a:cubicBezTo>
                  <a:cubicBezTo>
                    <a:pt x="339" y="62"/>
                    <a:pt x="339" y="62"/>
                    <a:pt x="339" y="62"/>
                  </a:cubicBezTo>
                  <a:cubicBezTo>
                    <a:pt x="314" y="67"/>
                    <a:pt x="314" y="67"/>
                    <a:pt x="314" y="67"/>
                  </a:cubicBezTo>
                  <a:cubicBezTo>
                    <a:pt x="312" y="67"/>
                    <a:pt x="311" y="68"/>
                    <a:pt x="310" y="70"/>
                  </a:cubicBezTo>
                  <a:cubicBezTo>
                    <a:pt x="310" y="72"/>
                    <a:pt x="311" y="74"/>
                    <a:pt x="312" y="75"/>
                  </a:cubicBezTo>
                  <a:cubicBezTo>
                    <a:pt x="313" y="75"/>
                    <a:pt x="313" y="75"/>
                    <a:pt x="313" y="75"/>
                  </a:cubicBezTo>
                  <a:cubicBezTo>
                    <a:pt x="316" y="72"/>
                    <a:pt x="316" y="72"/>
                    <a:pt x="316" y="72"/>
                  </a:cubicBezTo>
                  <a:cubicBezTo>
                    <a:pt x="315" y="67"/>
                    <a:pt x="315" y="67"/>
                    <a:pt x="315" y="67"/>
                  </a:cubicBezTo>
                  <a:cubicBezTo>
                    <a:pt x="315" y="67"/>
                    <a:pt x="308" y="68"/>
                    <a:pt x="301" y="69"/>
                  </a:cubicBezTo>
                  <a:cubicBezTo>
                    <a:pt x="298" y="69"/>
                    <a:pt x="294" y="70"/>
                    <a:pt x="291" y="70"/>
                  </a:cubicBezTo>
                  <a:cubicBezTo>
                    <a:pt x="290" y="70"/>
                    <a:pt x="289" y="71"/>
                    <a:pt x="288" y="71"/>
                  </a:cubicBezTo>
                  <a:cubicBezTo>
                    <a:pt x="288" y="71"/>
                    <a:pt x="287" y="71"/>
                    <a:pt x="287" y="71"/>
                  </a:cubicBezTo>
                  <a:cubicBezTo>
                    <a:pt x="286" y="71"/>
                    <a:pt x="286" y="71"/>
                    <a:pt x="286" y="71"/>
                  </a:cubicBezTo>
                  <a:cubicBezTo>
                    <a:pt x="286" y="71"/>
                    <a:pt x="286" y="71"/>
                    <a:pt x="286" y="71"/>
                  </a:cubicBezTo>
                  <a:cubicBezTo>
                    <a:pt x="285" y="72"/>
                    <a:pt x="285" y="72"/>
                    <a:pt x="285" y="72"/>
                  </a:cubicBezTo>
                  <a:cubicBezTo>
                    <a:pt x="285" y="72"/>
                    <a:pt x="284" y="72"/>
                    <a:pt x="284" y="73"/>
                  </a:cubicBezTo>
                  <a:cubicBezTo>
                    <a:pt x="283" y="74"/>
                    <a:pt x="283" y="75"/>
                    <a:pt x="283" y="76"/>
                  </a:cubicBezTo>
                  <a:cubicBezTo>
                    <a:pt x="284" y="77"/>
                    <a:pt x="284" y="78"/>
                    <a:pt x="285" y="79"/>
                  </a:cubicBezTo>
                  <a:cubicBezTo>
                    <a:pt x="288" y="81"/>
                    <a:pt x="288" y="81"/>
                    <a:pt x="288" y="81"/>
                  </a:cubicBezTo>
                  <a:cubicBezTo>
                    <a:pt x="291" y="77"/>
                    <a:pt x="291" y="77"/>
                    <a:pt x="291" y="77"/>
                  </a:cubicBezTo>
                  <a:cubicBezTo>
                    <a:pt x="290" y="73"/>
                    <a:pt x="290" y="73"/>
                    <a:pt x="290" y="73"/>
                  </a:cubicBezTo>
                  <a:cubicBezTo>
                    <a:pt x="270" y="76"/>
                    <a:pt x="270" y="76"/>
                    <a:pt x="270" y="76"/>
                  </a:cubicBezTo>
                  <a:cubicBezTo>
                    <a:pt x="268" y="76"/>
                    <a:pt x="267" y="77"/>
                    <a:pt x="267" y="79"/>
                  </a:cubicBezTo>
                  <a:cubicBezTo>
                    <a:pt x="266" y="81"/>
                    <a:pt x="267" y="83"/>
                    <a:pt x="268" y="84"/>
                  </a:cubicBezTo>
                  <a:cubicBezTo>
                    <a:pt x="269" y="84"/>
                    <a:pt x="269" y="84"/>
                    <a:pt x="269" y="84"/>
                  </a:cubicBezTo>
                  <a:cubicBezTo>
                    <a:pt x="271" y="80"/>
                    <a:pt x="271" y="80"/>
                    <a:pt x="271" y="80"/>
                  </a:cubicBezTo>
                  <a:cubicBezTo>
                    <a:pt x="271" y="76"/>
                    <a:pt x="271" y="76"/>
                    <a:pt x="271" y="76"/>
                  </a:cubicBezTo>
                  <a:cubicBezTo>
                    <a:pt x="271" y="76"/>
                    <a:pt x="266" y="75"/>
                    <a:pt x="259" y="75"/>
                  </a:cubicBezTo>
                  <a:cubicBezTo>
                    <a:pt x="253" y="75"/>
                    <a:pt x="246" y="74"/>
                    <a:pt x="242" y="74"/>
                  </a:cubicBezTo>
                  <a:cubicBezTo>
                    <a:pt x="241" y="74"/>
                    <a:pt x="241" y="74"/>
                    <a:pt x="240" y="74"/>
                  </a:cubicBezTo>
                  <a:cubicBezTo>
                    <a:pt x="240" y="74"/>
                    <a:pt x="240" y="74"/>
                    <a:pt x="239" y="74"/>
                  </a:cubicBezTo>
                  <a:cubicBezTo>
                    <a:pt x="239" y="75"/>
                    <a:pt x="239" y="75"/>
                    <a:pt x="238" y="75"/>
                  </a:cubicBezTo>
                  <a:cubicBezTo>
                    <a:pt x="237" y="75"/>
                    <a:pt x="237" y="75"/>
                    <a:pt x="237" y="75"/>
                  </a:cubicBezTo>
                  <a:cubicBezTo>
                    <a:pt x="237" y="75"/>
                    <a:pt x="237" y="76"/>
                    <a:pt x="236" y="76"/>
                  </a:cubicBezTo>
                  <a:cubicBezTo>
                    <a:pt x="235" y="78"/>
                    <a:pt x="236" y="81"/>
                    <a:pt x="238" y="82"/>
                  </a:cubicBezTo>
                  <a:cubicBezTo>
                    <a:pt x="241" y="84"/>
                    <a:pt x="241" y="84"/>
                    <a:pt x="241" y="84"/>
                  </a:cubicBezTo>
                  <a:cubicBezTo>
                    <a:pt x="243" y="81"/>
                    <a:pt x="243" y="81"/>
                    <a:pt x="243" y="81"/>
                  </a:cubicBezTo>
                  <a:cubicBezTo>
                    <a:pt x="243" y="77"/>
                    <a:pt x="243" y="77"/>
                    <a:pt x="243" y="77"/>
                  </a:cubicBezTo>
                  <a:cubicBezTo>
                    <a:pt x="220" y="75"/>
                    <a:pt x="220" y="75"/>
                    <a:pt x="220" y="75"/>
                  </a:cubicBezTo>
                  <a:cubicBezTo>
                    <a:pt x="218" y="75"/>
                    <a:pt x="216" y="76"/>
                    <a:pt x="215" y="78"/>
                  </a:cubicBezTo>
                  <a:cubicBezTo>
                    <a:pt x="215" y="80"/>
                    <a:pt x="215" y="82"/>
                    <a:pt x="217" y="83"/>
                  </a:cubicBezTo>
                  <a:cubicBezTo>
                    <a:pt x="219" y="85"/>
                    <a:pt x="219" y="85"/>
                    <a:pt x="219" y="85"/>
                  </a:cubicBezTo>
                  <a:cubicBezTo>
                    <a:pt x="221" y="81"/>
                    <a:pt x="221" y="81"/>
                    <a:pt x="221" y="81"/>
                  </a:cubicBezTo>
                  <a:cubicBezTo>
                    <a:pt x="222" y="77"/>
                    <a:pt x="222" y="77"/>
                    <a:pt x="222" y="77"/>
                  </a:cubicBezTo>
                  <a:cubicBezTo>
                    <a:pt x="192" y="74"/>
                    <a:pt x="192" y="74"/>
                    <a:pt x="192" y="74"/>
                  </a:cubicBezTo>
                  <a:cubicBezTo>
                    <a:pt x="190" y="74"/>
                    <a:pt x="189" y="75"/>
                    <a:pt x="188" y="77"/>
                  </a:cubicBezTo>
                  <a:cubicBezTo>
                    <a:pt x="187" y="79"/>
                    <a:pt x="188" y="81"/>
                    <a:pt x="190" y="82"/>
                  </a:cubicBezTo>
                  <a:cubicBezTo>
                    <a:pt x="196" y="86"/>
                    <a:pt x="196" y="86"/>
                    <a:pt x="196" y="86"/>
                  </a:cubicBezTo>
                  <a:cubicBezTo>
                    <a:pt x="199" y="83"/>
                    <a:pt x="199" y="83"/>
                    <a:pt x="199" y="83"/>
                  </a:cubicBezTo>
                  <a:cubicBezTo>
                    <a:pt x="199" y="78"/>
                    <a:pt x="199" y="78"/>
                    <a:pt x="199" y="78"/>
                  </a:cubicBezTo>
                  <a:cubicBezTo>
                    <a:pt x="152" y="70"/>
                    <a:pt x="152" y="70"/>
                    <a:pt x="152" y="70"/>
                  </a:cubicBezTo>
                  <a:cubicBezTo>
                    <a:pt x="150" y="69"/>
                    <a:pt x="148" y="70"/>
                    <a:pt x="148" y="72"/>
                  </a:cubicBezTo>
                  <a:cubicBezTo>
                    <a:pt x="147" y="74"/>
                    <a:pt x="148" y="76"/>
                    <a:pt x="149" y="78"/>
                  </a:cubicBezTo>
                  <a:cubicBezTo>
                    <a:pt x="161" y="85"/>
                    <a:pt x="161" y="85"/>
                    <a:pt x="161" y="85"/>
                  </a:cubicBezTo>
                  <a:cubicBezTo>
                    <a:pt x="164" y="81"/>
                    <a:pt x="164" y="81"/>
                    <a:pt x="164" y="81"/>
                  </a:cubicBezTo>
                  <a:cubicBezTo>
                    <a:pt x="161" y="78"/>
                    <a:pt x="161" y="78"/>
                    <a:pt x="161" y="78"/>
                  </a:cubicBezTo>
                  <a:cubicBezTo>
                    <a:pt x="164" y="81"/>
                    <a:pt x="164" y="81"/>
                    <a:pt x="164" y="81"/>
                  </a:cubicBezTo>
                  <a:cubicBezTo>
                    <a:pt x="163" y="77"/>
                    <a:pt x="163" y="77"/>
                    <a:pt x="163" y="77"/>
                  </a:cubicBezTo>
                  <a:cubicBezTo>
                    <a:pt x="163" y="77"/>
                    <a:pt x="162" y="77"/>
                    <a:pt x="161" y="78"/>
                  </a:cubicBezTo>
                  <a:cubicBezTo>
                    <a:pt x="164" y="81"/>
                    <a:pt x="164" y="81"/>
                    <a:pt x="164" y="81"/>
                  </a:cubicBezTo>
                  <a:cubicBezTo>
                    <a:pt x="163" y="77"/>
                    <a:pt x="163" y="77"/>
                    <a:pt x="163" y="77"/>
                  </a:cubicBezTo>
                  <a:cubicBezTo>
                    <a:pt x="164" y="81"/>
                    <a:pt x="164" y="81"/>
                    <a:pt x="164" y="81"/>
                  </a:cubicBezTo>
                  <a:cubicBezTo>
                    <a:pt x="164" y="77"/>
                    <a:pt x="164" y="77"/>
                    <a:pt x="164" y="77"/>
                  </a:cubicBezTo>
                  <a:cubicBezTo>
                    <a:pt x="163" y="77"/>
                    <a:pt x="163" y="77"/>
                    <a:pt x="163" y="77"/>
                  </a:cubicBezTo>
                  <a:cubicBezTo>
                    <a:pt x="164" y="81"/>
                    <a:pt x="164" y="81"/>
                    <a:pt x="164" y="81"/>
                  </a:cubicBezTo>
                  <a:cubicBezTo>
                    <a:pt x="164" y="77"/>
                    <a:pt x="164" y="77"/>
                    <a:pt x="164" y="77"/>
                  </a:cubicBezTo>
                  <a:cubicBezTo>
                    <a:pt x="164" y="81"/>
                    <a:pt x="164" y="81"/>
                    <a:pt x="164" y="81"/>
                  </a:cubicBezTo>
                  <a:cubicBezTo>
                    <a:pt x="164" y="77"/>
                    <a:pt x="164" y="77"/>
                    <a:pt x="164" y="77"/>
                  </a:cubicBezTo>
                  <a:cubicBezTo>
                    <a:pt x="164" y="77"/>
                    <a:pt x="164" y="77"/>
                    <a:pt x="164" y="77"/>
                  </a:cubicBezTo>
                  <a:cubicBezTo>
                    <a:pt x="164" y="81"/>
                    <a:pt x="164" y="81"/>
                    <a:pt x="164" y="81"/>
                  </a:cubicBezTo>
                  <a:cubicBezTo>
                    <a:pt x="164" y="77"/>
                    <a:pt x="164" y="77"/>
                    <a:pt x="164" y="77"/>
                  </a:cubicBezTo>
                  <a:cubicBezTo>
                    <a:pt x="164" y="80"/>
                    <a:pt x="164" y="80"/>
                    <a:pt x="164" y="80"/>
                  </a:cubicBezTo>
                  <a:cubicBezTo>
                    <a:pt x="164" y="77"/>
                    <a:pt x="164" y="77"/>
                    <a:pt x="164" y="77"/>
                  </a:cubicBezTo>
                  <a:cubicBezTo>
                    <a:pt x="164" y="77"/>
                    <a:pt x="164" y="77"/>
                    <a:pt x="164" y="77"/>
                  </a:cubicBezTo>
                  <a:cubicBezTo>
                    <a:pt x="164" y="80"/>
                    <a:pt x="164" y="80"/>
                    <a:pt x="164" y="80"/>
                  </a:cubicBezTo>
                  <a:cubicBezTo>
                    <a:pt x="164" y="77"/>
                    <a:pt x="164" y="77"/>
                    <a:pt x="164" y="77"/>
                  </a:cubicBezTo>
                  <a:cubicBezTo>
                    <a:pt x="164" y="77"/>
                    <a:pt x="164" y="77"/>
                    <a:pt x="164" y="77"/>
                  </a:cubicBezTo>
                  <a:cubicBezTo>
                    <a:pt x="160" y="76"/>
                    <a:pt x="149" y="73"/>
                    <a:pt x="138" y="69"/>
                  </a:cubicBezTo>
                  <a:cubicBezTo>
                    <a:pt x="133" y="68"/>
                    <a:pt x="128" y="66"/>
                    <a:pt x="123" y="65"/>
                  </a:cubicBezTo>
                  <a:cubicBezTo>
                    <a:pt x="121" y="64"/>
                    <a:pt x="119" y="64"/>
                    <a:pt x="118" y="64"/>
                  </a:cubicBezTo>
                  <a:cubicBezTo>
                    <a:pt x="117" y="63"/>
                    <a:pt x="116" y="63"/>
                    <a:pt x="116" y="63"/>
                  </a:cubicBezTo>
                  <a:cubicBezTo>
                    <a:pt x="115" y="63"/>
                    <a:pt x="114" y="63"/>
                    <a:pt x="114" y="63"/>
                  </a:cubicBezTo>
                  <a:cubicBezTo>
                    <a:pt x="113" y="63"/>
                    <a:pt x="113" y="63"/>
                    <a:pt x="112" y="63"/>
                  </a:cubicBezTo>
                  <a:cubicBezTo>
                    <a:pt x="112" y="63"/>
                    <a:pt x="112" y="63"/>
                    <a:pt x="111" y="64"/>
                  </a:cubicBezTo>
                  <a:cubicBezTo>
                    <a:pt x="111" y="64"/>
                    <a:pt x="110" y="64"/>
                    <a:pt x="110" y="65"/>
                  </a:cubicBezTo>
                  <a:cubicBezTo>
                    <a:pt x="108" y="67"/>
                    <a:pt x="109" y="70"/>
                    <a:pt x="111" y="71"/>
                  </a:cubicBezTo>
                  <a:cubicBezTo>
                    <a:pt x="116" y="74"/>
                    <a:pt x="116" y="74"/>
                    <a:pt x="116" y="74"/>
                  </a:cubicBezTo>
                  <a:cubicBezTo>
                    <a:pt x="119" y="71"/>
                    <a:pt x="119" y="71"/>
                    <a:pt x="119" y="71"/>
                  </a:cubicBezTo>
                  <a:cubicBezTo>
                    <a:pt x="120" y="67"/>
                    <a:pt x="120" y="67"/>
                    <a:pt x="120" y="67"/>
                  </a:cubicBezTo>
                  <a:cubicBezTo>
                    <a:pt x="7" y="14"/>
                    <a:pt x="7" y="14"/>
                    <a:pt x="7" y="14"/>
                  </a:cubicBezTo>
                  <a:cubicBezTo>
                    <a:pt x="5" y="13"/>
                    <a:pt x="3" y="14"/>
                    <a:pt x="1" y="16"/>
                  </a:cubicBezTo>
                  <a:cubicBezTo>
                    <a:pt x="0" y="18"/>
                    <a:pt x="1" y="21"/>
                    <a:pt x="3" y="22"/>
                  </a:cubicBezTo>
                  <a:cubicBezTo>
                    <a:pt x="54" y="53"/>
                    <a:pt x="54" y="53"/>
                    <a:pt x="54" y="53"/>
                  </a:cubicBezTo>
                  <a:cubicBezTo>
                    <a:pt x="56" y="55"/>
                    <a:pt x="58" y="54"/>
                    <a:pt x="60" y="52"/>
                  </a:cubicBezTo>
                  <a:cubicBezTo>
                    <a:pt x="61" y="50"/>
                    <a:pt x="60" y="47"/>
                    <a:pt x="58"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12" name="Freeform 144">
              <a:extLst>
                <a:ext uri="{FF2B5EF4-FFF2-40B4-BE49-F238E27FC236}">
                  <a16:creationId xmlns:a16="http://schemas.microsoft.com/office/drawing/2014/main" id="{3C66BDDC-CF4E-45CF-BDAD-8200A6A71834}"/>
                </a:ext>
              </a:extLst>
            </p:cNvPr>
            <p:cNvSpPr>
              <a:spLocks/>
            </p:cNvSpPr>
            <p:nvPr/>
          </p:nvSpPr>
          <p:spPr bwMode="auto">
            <a:xfrm>
              <a:off x="4256224" y="3111611"/>
              <a:ext cx="363538" cy="363538"/>
            </a:xfrm>
            <a:custGeom>
              <a:avLst/>
              <a:gdLst>
                <a:gd name="T0" fmla="*/ 230 w 231"/>
                <a:gd name="T1" fmla="*/ 118 h 231"/>
                <a:gd name="T2" fmla="*/ 114 w 231"/>
                <a:gd name="T3" fmla="*/ 230 h 231"/>
                <a:gd name="T4" fmla="*/ 2 w 231"/>
                <a:gd name="T5" fmla="*/ 113 h 231"/>
                <a:gd name="T6" fmla="*/ 118 w 231"/>
                <a:gd name="T7" fmla="*/ 1 h 231"/>
                <a:gd name="T8" fmla="*/ 230 w 231"/>
                <a:gd name="T9" fmla="*/ 118 h 231"/>
              </a:gdLst>
              <a:ahLst/>
              <a:cxnLst>
                <a:cxn ang="0">
                  <a:pos x="T0" y="T1"/>
                </a:cxn>
                <a:cxn ang="0">
                  <a:pos x="T2" y="T3"/>
                </a:cxn>
                <a:cxn ang="0">
                  <a:pos x="T4" y="T5"/>
                </a:cxn>
                <a:cxn ang="0">
                  <a:pos x="T6" y="T7"/>
                </a:cxn>
                <a:cxn ang="0">
                  <a:pos x="T8" y="T9"/>
                </a:cxn>
              </a:cxnLst>
              <a:rect l="0" t="0" r="r" b="b"/>
              <a:pathLst>
                <a:path w="231" h="231">
                  <a:moveTo>
                    <a:pt x="230" y="118"/>
                  </a:moveTo>
                  <a:cubicBezTo>
                    <a:pt x="229" y="181"/>
                    <a:pt x="177" y="231"/>
                    <a:pt x="114" y="230"/>
                  </a:cubicBezTo>
                  <a:cubicBezTo>
                    <a:pt x="50" y="228"/>
                    <a:pt x="0" y="176"/>
                    <a:pt x="2" y="113"/>
                  </a:cubicBezTo>
                  <a:cubicBezTo>
                    <a:pt x="3" y="50"/>
                    <a:pt x="55" y="0"/>
                    <a:pt x="118" y="1"/>
                  </a:cubicBezTo>
                  <a:cubicBezTo>
                    <a:pt x="181" y="2"/>
                    <a:pt x="231" y="54"/>
                    <a:pt x="230"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13" name="Freeform 145">
              <a:extLst>
                <a:ext uri="{FF2B5EF4-FFF2-40B4-BE49-F238E27FC236}">
                  <a16:creationId xmlns:a16="http://schemas.microsoft.com/office/drawing/2014/main" id="{73E5609B-9D5B-4B22-871D-43C8188216AF}"/>
                </a:ext>
              </a:extLst>
            </p:cNvPr>
            <p:cNvSpPr>
              <a:spLocks/>
            </p:cNvSpPr>
            <p:nvPr/>
          </p:nvSpPr>
          <p:spPr bwMode="auto">
            <a:xfrm>
              <a:off x="4241937" y="3097323"/>
              <a:ext cx="392113" cy="392113"/>
            </a:xfrm>
            <a:custGeom>
              <a:avLst/>
              <a:gdLst>
                <a:gd name="T0" fmla="*/ 239 w 249"/>
                <a:gd name="T1" fmla="*/ 127 h 249"/>
                <a:gd name="T2" fmla="*/ 229 w 249"/>
                <a:gd name="T3" fmla="*/ 126 h 249"/>
                <a:gd name="T4" fmla="*/ 197 w 249"/>
                <a:gd name="T5" fmla="*/ 198 h 249"/>
                <a:gd name="T6" fmla="*/ 125 w 249"/>
                <a:gd name="T7" fmla="*/ 228 h 249"/>
                <a:gd name="T8" fmla="*/ 123 w 249"/>
                <a:gd name="T9" fmla="*/ 228 h 249"/>
                <a:gd name="T10" fmla="*/ 51 w 249"/>
                <a:gd name="T11" fmla="*/ 197 h 249"/>
                <a:gd name="T12" fmla="*/ 21 w 249"/>
                <a:gd name="T13" fmla="*/ 124 h 249"/>
                <a:gd name="T14" fmla="*/ 21 w 249"/>
                <a:gd name="T15" fmla="*/ 122 h 249"/>
                <a:gd name="T16" fmla="*/ 52 w 249"/>
                <a:gd name="T17" fmla="*/ 50 h 249"/>
                <a:gd name="T18" fmla="*/ 125 w 249"/>
                <a:gd name="T19" fmla="*/ 21 h 249"/>
                <a:gd name="T20" fmla="*/ 127 w 249"/>
                <a:gd name="T21" fmla="*/ 21 h 249"/>
                <a:gd name="T22" fmla="*/ 127 w 249"/>
                <a:gd name="T23" fmla="*/ 21 h 249"/>
                <a:gd name="T24" fmla="*/ 199 w 249"/>
                <a:gd name="T25" fmla="*/ 52 h 249"/>
                <a:gd name="T26" fmla="*/ 229 w 249"/>
                <a:gd name="T27" fmla="*/ 124 h 249"/>
                <a:gd name="T28" fmla="*/ 229 w 249"/>
                <a:gd name="T29" fmla="*/ 126 h 249"/>
                <a:gd name="T30" fmla="*/ 239 w 249"/>
                <a:gd name="T31" fmla="*/ 127 h 249"/>
                <a:gd name="T32" fmla="*/ 249 w 249"/>
                <a:gd name="T33" fmla="*/ 127 h 249"/>
                <a:gd name="T34" fmla="*/ 249 w 249"/>
                <a:gd name="T35" fmla="*/ 124 h 249"/>
                <a:gd name="T36" fmla="*/ 214 w 249"/>
                <a:gd name="T37" fmla="*/ 37 h 249"/>
                <a:gd name="T38" fmla="*/ 127 w 249"/>
                <a:gd name="T39" fmla="*/ 0 h 249"/>
                <a:gd name="T40" fmla="*/ 127 w 249"/>
                <a:gd name="T41" fmla="*/ 0 h 249"/>
                <a:gd name="T42" fmla="*/ 125 w 249"/>
                <a:gd name="T43" fmla="*/ 0 h 249"/>
                <a:gd name="T44" fmla="*/ 38 w 249"/>
                <a:gd name="T45" fmla="*/ 35 h 249"/>
                <a:gd name="T46" fmla="*/ 0 w 249"/>
                <a:gd name="T47" fmla="*/ 122 h 249"/>
                <a:gd name="T48" fmla="*/ 0 w 249"/>
                <a:gd name="T49" fmla="*/ 124 h 249"/>
                <a:gd name="T50" fmla="*/ 36 w 249"/>
                <a:gd name="T51" fmla="*/ 212 h 249"/>
                <a:gd name="T52" fmla="*/ 122 w 249"/>
                <a:gd name="T53" fmla="*/ 249 h 249"/>
                <a:gd name="T54" fmla="*/ 125 w 249"/>
                <a:gd name="T55" fmla="*/ 249 h 249"/>
                <a:gd name="T56" fmla="*/ 212 w 249"/>
                <a:gd name="T57" fmla="*/ 213 h 249"/>
                <a:gd name="T58" fmla="*/ 249 w 249"/>
                <a:gd name="T59" fmla="*/ 127 h 249"/>
                <a:gd name="T60" fmla="*/ 239 w 249"/>
                <a:gd name="T61" fmla="*/ 12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9" h="249">
                  <a:moveTo>
                    <a:pt x="239" y="127"/>
                  </a:moveTo>
                  <a:cubicBezTo>
                    <a:pt x="229" y="126"/>
                    <a:pt x="229" y="126"/>
                    <a:pt x="229" y="126"/>
                  </a:cubicBezTo>
                  <a:cubicBezTo>
                    <a:pt x="228" y="155"/>
                    <a:pt x="216" y="180"/>
                    <a:pt x="197" y="198"/>
                  </a:cubicBezTo>
                  <a:cubicBezTo>
                    <a:pt x="179" y="217"/>
                    <a:pt x="153" y="228"/>
                    <a:pt x="125" y="228"/>
                  </a:cubicBezTo>
                  <a:cubicBezTo>
                    <a:pt x="124" y="228"/>
                    <a:pt x="123" y="228"/>
                    <a:pt x="123" y="228"/>
                  </a:cubicBezTo>
                  <a:cubicBezTo>
                    <a:pt x="94" y="228"/>
                    <a:pt x="69" y="216"/>
                    <a:pt x="51" y="197"/>
                  </a:cubicBezTo>
                  <a:cubicBezTo>
                    <a:pt x="32" y="178"/>
                    <a:pt x="21" y="153"/>
                    <a:pt x="21" y="124"/>
                  </a:cubicBezTo>
                  <a:cubicBezTo>
                    <a:pt x="21" y="124"/>
                    <a:pt x="21" y="123"/>
                    <a:pt x="21" y="122"/>
                  </a:cubicBezTo>
                  <a:cubicBezTo>
                    <a:pt x="21" y="94"/>
                    <a:pt x="33" y="69"/>
                    <a:pt x="52" y="50"/>
                  </a:cubicBezTo>
                  <a:cubicBezTo>
                    <a:pt x="71" y="32"/>
                    <a:pt x="96" y="21"/>
                    <a:pt x="125" y="21"/>
                  </a:cubicBezTo>
                  <a:cubicBezTo>
                    <a:pt x="125" y="21"/>
                    <a:pt x="126" y="21"/>
                    <a:pt x="127" y="21"/>
                  </a:cubicBezTo>
                  <a:cubicBezTo>
                    <a:pt x="127" y="21"/>
                    <a:pt x="127" y="21"/>
                    <a:pt x="127" y="21"/>
                  </a:cubicBezTo>
                  <a:cubicBezTo>
                    <a:pt x="155" y="21"/>
                    <a:pt x="180" y="33"/>
                    <a:pt x="199" y="52"/>
                  </a:cubicBezTo>
                  <a:cubicBezTo>
                    <a:pt x="217" y="70"/>
                    <a:pt x="229" y="96"/>
                    <a:pt x="229" y="124"/>
                  </a:cubicBezTo>
                  <a:cubicBezTo>
                    <a:pt x="229" y="125"/>
                    <a:pt x="229" y="126"/>
                    <a:pt x="229" y="126"/>
                  </a:cubicBezTo>
                  <a:cubicBezTo>
                    <a:pt x="239" y="127"/>
                    <a:pt x="239" y="127"/>
                    <a:pt x="239" y="127"/>
                  </a:cubicBezTo>
                  <a:cubicBezTo>
                    <a:pt x="249" y="127"/>
                    <a:pt x="249" y="127"/>
                    <a:pt x="249" y="127"/>
                  </a:cubicBezTo>
                  <a:cubicBezTo>
                    <a:pt x="249" y="126"/>
                    <a:pt x="249" y="125"/>
                    <a:pt x="249" y="124"/>
                  </a:cubicBezTo>
                  <a:cubicBezTo>
                    <a:pt x="249" y="91"/>
                    <a:pt x="236" y="60"/>
                    <a:pt x="214" y="37"/>
                  </a:cubicBezTo>
                  <a:cubicBezTo>
                    <a:pt x="192" y="15"/>
                    <a:pt x="161" y="0"/>
                    <a:pt x="127" y="0"/>
                  </a:cubicBezTo>
                  <a:cubicBezTo>
                    <a:pt x="127" y="0"/>
                    <a:pt x="127" y="0"/>
                    <a:pt x="127" y="0"/>
                  </a:cubicBezTo>
                  <a:cubicBezTo>
                    <a:pt x="126" y="0"/>
                    <a:pt x="125" y="0"/>
                    <a:pt x="125" y="0"/>
                  </a:cubicBezTo>
                  <a:cubicBezTo>
                    <a:pt x="91" y="0"/>
                    <a:pt x="60" y="13"/>
                    <a:pt x="38" y="35"/>
                  </a:cubicBezTo>
                  <a:cubicBezTo>
                    <a:pt x="15" y="57"/>
                    <a:pt x="1" y="88"/>
                    <a:pt x="0" y="122"/>
                  </a:cubicBezTo>
                  <a:cubicBezTo>
                    <a:pt x="0" y="123"/>
                    <a:pt x="0" y="124"/>
                    <a:pt x="0" y="124"/>
                  </a:cubicBezTo>
                  <a:cubicBezTo>
                    <a:pt x="0" y="158"/>
                    <a:pt x="14" y="189"/>
                    <a:pt x="36" y="212"/>
                  </a:cubicBezTo>
                  <a:cubicBezTo>
                    <a:pt x="58" y="234"/>
                    <a:pt x="88" y="248"/>
                    <a:pt x="122" y="249"/>
                  </a:cubicBezTo>
                  <a:cubicBezTo>
                    <a:pt x="123" y="249"/>
                    <a:pt x="124" y="249"/>
                    <a:pt x="125" y="249"/>
                  </a:cubicBezTo>
                  <a:cubicBezTo>
                    <a:pt x="159" y="249"/>
                    <a:pt x="189" y="235"/>
                    <a:pt x="212" y="213"/>
                  </a:cubicBezTo>
                  <a:cubicBezTo>
                    <a:pt x="234" y="191"/>
                    <a:pt x="249" y="161"/>
                    <a:pt x="249" y="127"/>
                  </a:cubicBezTo>
                  <a:lnTo>
                    <a:pt x="239"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14" name="Freeform 146">
              <a:extLst>
                <a:ext uri="{FF2B5EF4-FFF2-40B4-BE49-F238E27FC236}">
                  <a16:creationId xmlns:a16="http://schemas.microsoft.com/office/drawing/2014/main" id="{804420D0-C181-416D-B440-69FAB16DB8E7}"/>
                </a:ext>
              </a:extLst>
            </p:cNvPr>
            <p:cNvSpPr>
              <a:spLocks/>
            </p:cNvSpPr>
            <p:nvPr/>
          </p:nvSpPr>
          <p:spPr bwMode="auto">
            <a:xfrm>
              <a:off x="4360999" y="2965561"/>
              <a:ext cx="452438" cy="461963"/>
            </a:xfrm>
            <a:custGeom>
              <a:avLst/>
              <a:gdLst>
                <a:gd name="T0" fmla="*/ 287 w 287"/>
                <a:gd name="T1" fmla="*/ 7 h 294"/>
                <a:gd name="T2" fmla="*/ 186 w 287"/>
                <a:gd name="T3" fmla="*/ 127 h 294"/>
                <a:gd name="T4" fmla="*/ 99 w 287"/>
                <a:gd name="T5" fmla="*/ 255 h 294"/>
                <a:gd name="T6" fmla="*/ 91 w 287"/>
                <a:gd name="T7" fmla="*/ 268 h 294"/>
                <a:gd name="T8" fmla="*/ 53 w 287"/>
                <a:gd name="T9" fmla="*/ 294 h 294"/>
                <a:gd name="T10" fmla="*/ 36 w 287"/>
                <a:gd name="T11" fmla="*/ 291 h 294"/>
                <a:gd name="T12" fmla="*/ 24 w 287"/>
                <a:gd name="T13" fmla="*/ 280 h 294"/>
                <a:gd name="T14" fmla="*/ 16 w 287"/>
                <a:gd name="T15" fmla="*/ 263 h 294"/>
                <a:gd name="T16" fmla="*/ 7 w 287"/>
                <a:gd name="T17" fmla="*/ 232 h 294"/>
                <a:gd name="T18" fmla="*/ 6 w 287"/>
                <a:gd name="T19" fmla="*/ 228 h 294"/>
                <a:gd name="T20" fmla="*/ 0 w 287"/>
                <a:gd name="T21" fmla="*/ 200 h 294"/>
                <a:gd name="T22" fmla="*/ 14 w 287"/>
                <a:gd name="T23" fmla="*/ 179 h 294"/>
                <a:gd name="T24" fmla="*/ 41 w 287"/>
                <a:gd name="T25" fmla="*/ 170 h 294"/>
                <a:gd name="T26" fmla="*/ 48 w 287"/>
                <a:gd name="T27" fmla="*/ 173 h 294"/>
                <a:gd name="T28" fmla="*/ 54 w 287"/>
                <a:gd name="T29" fmla="*/ 184 h 294"/>
                <a:gd name="T30" fmla="*/ 59 w 287"/>
                <a:gd name="T31" fmla="*/ 197 h 294"/>
                <a:gd name="T32" fmla="*/ 70 w 287"/>
                <a:gd name="T33" fmla="*/ 217 h 294"/>
                <a:gd name="T34" fmla="*/ 103 w 287"/>
                <a:gd name="T35" fmla="*/ 173 h 294"/>
                <a:gd name="T36" fmla="*/ 150 w 287"/>
                <a:gd name="T37" fmla="*/ 103 h 294"/>
                <a:gd name="T38" fmla="*/ 193 w 287"/>
                <a:gd name="T39" fmla="*/ 45 h 294"/>
                <a:gd name="T40" fmla="*/ 219 w 287"/>
                <a:gd name="T41" fmla="*/ 18 h 294"/>
                <a:gd name="T42" fmla="*/ 245 w 287"/>
                <a:gd name="T43" fmla="*/ 6 h 294"/>
                <a:gd name="T44" fmla="*/ 285 w 287"/>
                <a:gd name="T45" fmla="*/ 0 h 294"/>
                <a:gd name="T46" fmla="*/ 287 w 287"/>
                <a:gd name="T47" fmla="*/ 7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7" h="294">
                  <a:moveTo>
                    <a:pt x="287" y="7"/>
                  </a:moveTo>
                  <a:cubicBezTo>
                    <a:pt x="252" y="46"/>
                    <a:pt x="218" y="86"/>
                    <a:pt x="186" y="127"/>
                  </a:cubicBezTo>
                  <a:cubicBezTo>
                    <a:pt x="155" y="169"/>
                    <a:pt x="126" y="211"/>
                    <a:pt x="99" y="255"/>
                  </a:cubicBezTo>
                  <a:cubicBezTo>
                    <a:pt x="97" y="258"/>
                    <a:pt x="94" y="262"/>
                    <a:pt x="91" y="268"/>
                  </a:cubicBezTo>
                  <a:cubicBezTo>
                    <a:pt x="82" y="286"/>
                    <a:pt x="70" y="294"/>
                    <a:pt x="53" y="294"/>
                  </a:cubicBezTo>
                  <a:cubicBezTo>
                    <a:pt x="46" y="294"/>
                    <a:pt x="41" y="293"/>
                    <a:pt x="36" y="291"/>
                  </a:cubicBezTo>
                  <a:cubicBezTo>
                    <a:pt x="32" y="288"/>
                    <a:pt x="28" y="285"/>
                    <a:pt x="24" y="280"/>
                  </a:cubicBezTo>
                  <a:cubicBezTo>
                    <a:pt x="21" y="275"/>
                    <a:pt x="18" y="270"/>
                    <a:pt x="16" y="263"/>
                  </a:cubicBezTo>
                  <a:cubicBezTo>
                    <a:pt x="13" y="256"/>
                    <a:pt x="10" y="245"/>
                    <a:pt x="7" y="232"/>
                  </a:cubicBezTo>
                  <a:cubicBezTo>
                    <a:pt x="6" y="231"/>
                    <a:pt x="6" y="230"/>
                    <a:pt x="6" y="228"/>
                  </a:cubicBezTo>
                  <a:cubicBezTo>
                    <a:pt x="2" y="213"/>
                    <a:pt x="0" y="204"/>
                    <a:pt x="0" y="200"/>
                  </a:cubicBezTo>
                  <a:cubicBezTo>
                    <a:pt x="0" y="192"/>
                    <a:pt x="5" y="185"/>
                    <a:pt x="14" y="179"/>
                  </a:cubicBezTo>
                  <a:cubicBezTo>
                    <a:pt x="23" y="173"/>
                    <a:pt x="32" y="170"/>
                    <a:pt x="41" y="170"/>
                  </a:cubicBezTo>
                  <a:cubicBezTo>
                    <a:pt x="44" y="170"/>
                    <a:pt x="46" y="171"/>
                    <a:pt x="48" y="173"/>
                  </a:cubicBezTo>
                  <a:cubicBezTo>
                    <a:pt x="50" y="174"/>
                    <a:pt x="52" y="178"/>
                    <a:pt x="54" y="184"/>
                  </a:cubicBezTo>
                  <a:cubicBezTo>
                    <a:pt x="55" y="187"/>
                    <a:pt x="57" y="192"/>
                    <a:pt x="59" y="197"/>
                  </a:cubicBezTo>
                  <a:cubicBezTo>
                    <a:pt x="63" y="211"/>
                    <a:pt x="67" y="217"/>
                    <a:pt x="70" y="217"/>
                  </a:cubicBezTo>
                  <a:cubicBezTo>
                    <a:pt x="73" y="217"/>
                    <a:pt x="84" y="203"/>
                    <a:pt x="103" y="173"/>
                  </a:cubicBezTo>
                  <a:cubicBezTo>
                    <a:pt x="121" y="145"/>
                    <a:pt x="137" y="122"/>
                    <a:pt x="150" y="103"/>
                  </a:cubicBezTo>
                  <a:cubicBezTo>
                    <a:pt x="169" y="76"/>
                    <a:pt x="183" y="57"/>
                    <a:pt x="193" y="45"/>
                  </a:cubicBezTo>
                  <a:cubicBezTo>
                    <a:pt x="203" y="33"/>
                    <a:pt x="211" y="24"/>
                    <a:pt x="219" y="18"/>
                  </a:cubicBezTo>
                  <a:cubicBezTo>
                    <a:pt x="226" y="13"/>
                    <a:pt x="234" y="8"/>
                    <a:pt x="245" y="6"/>
                  </a:cubicBezTo>
                  <a:cubicBezTo>
                    <a:pt x="255" y="3"/>
                    <a:pt x="269" y="1"/>
                    <a:pt x="285" y="0"/>
                  </a:cubicBezTo>
                  <a:lnTo>
                    <a:pt x="28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15" name="Freeform 147">
              <a:extLst>
                <a:ext uri="{FF2B5EF4-FFF2-40B4-BE49-F238E27FC236}">
                  <a16:creationId xmlns:a16="http://schemas.microsoft.com/office/drawing/2014/main" id="{FA729276-7F52-4A94-9B29-981331363CB8}"/>
                </a:ext>
              </a:extLst>
            </p:cNvPr>
            <p:cNvSpPr>
              <a:spLocks/>
            </p:cNvSpPr>
            <p:nvPr/>
          </p:nvSpPr>
          <p:spPr bwMode="auto">
            <a:xfrm>
              <a:off x="4356237" y="2959211"/>
              <a:ext cx="463550" cy="473075"/>
            </a:xfrm>
            <a:custGeom>
              <a:avLst/>
              <a:gdLst>
                <a:gd name="T0" fmla="*/ 186 w 294"/>
                <a:gd name="T1" fmla="*/ 129 h 301"/>
                <a:gd name="T2" fmla="*/ 91 w 294"/>
                <a:gd name="T3" fmla="*/ 271 h 301"/>
                <a:gd name="T4" fmla="*/ 57 w 294"/>
                <a:gd name="T5" fmla="*/ 295 h 301"/>
                <a:gd name="T6" fmla="*/ 41 w 294"/>
                <a:gd name="T7" fmla="*/ 291 h 301"/>
                <a:gd name="T8" fmla="*/ 27 w 294"/>
                <a:gd name="T9" fmla="*/ 284 h 301"/>
                <a:gd name="T10" fmla="*/ 22 w 294"/>
                <a:gd name="T11" fmla="*/ 265 h 301"/>
                <a:gd name="T12" fmla="*/ 13 w 294"/>
                <a:gd name="T13" fmla="*/ 235 h 301"/>
                <a:gd name="T14" fmla="*/ 12 w 294"/>
                <a:gd name="T15" fmla="*/ 232 h 301"/>
                <a:gd name="T16" fmla="*/ 7 w 294"/>
                <a:gd name="T17" fmla="*/ 204 h 301"/>
                <a:gd name="T18" fmla="*/ 10 w 294"/>
                <a:gd name="T19" fmla="*/ 195 h 301"/>
                <a:gd name="T20" fmla="*/ 44 w 294"/>
                <a:gd name="T21" fmla="*/ 177 h 301"/>
                <a:gd name="T22" fmla="*/ 54 w 294"/>
                <a:gd name="T23" fmla="*/ 189 h 301"/>
                <a:gd name="T24" fmla="*/ 58 w 294"/>
                <a:gd name="T25" fmla="*/ 203 h 301"/>
                <a:gd name="T26" fmla="*/ 68 w 294"/>
                <a:gd name="T27" fmla="*/ 222 h 301"/>
                <a:gd name="T28" fmla="*/ 73 w 294"/>
                <a:gd name="T29" fmla="*/ 225 h 301"/>
                <a:gd name="T30" fmla="*/ 75 w 294"/>
                <a:gd name="T31" fmla="*/ 224 h 301"/>
                <a:gd name="T32" fmla="*/ 109 w 294"/>
                <a:gd name="T33" fmla="*/ 179 h 301"/>
                <a:gd name="T34" fmla="*/ 224 w 294"/>
                <a:gd name="T35" fmla="*/ 25 h 301"/>
                <a:gd name="T36" fmla="*/ 288 w 294"/>
                <a:gd name="T37" fmla="*/ 4 h 301"/>
                <a:gd name="T38" fmla="*/ 290 w 294"/>
                <a:gd name="T39" fmla="*/ 11 h 301"/>
                <a:gd name="T40" fmla="*/ 294 w 294"/>
                <a:gd name="T41" fmla="*/ 10 h 301"/>
                <a:gd name="T42" fmla="*/ 247 w 294"/>
                <a:gd name="T43" fmla="*/ 6 h 301"/>
                <a:gd name="T44" fmla="*/ 151 w 294"/>
                <a:gd name="T45" fmla="*/ 105 h 301"/>
                <a:gd name="T46" fmla="*/ 74 w 294"/>
                <a:gd name="T47" fmla="*/ 216 h 301"/>
                <a:gd name="T48" fmla="*/ 72 w 294"/>
                <a:gd name="T49" fmla="*/ 218 h 301"/>
                <a:gd name="T50" fmla="*/ 72 w 294"/>
                <a:gd name="T51" fmla="*/ 218 h 301"/>
                <a:gd name="T52" fmla="*/ 73 w 294"/>
                <a:gd name="T53" fmla="*/ 218 h 301"/>
                <a:gd name="T54" fmla="*/ 73 w 294"/>
                <a:gd name="T55" fmla="*/ 219 h 301"/>
                <a:gd name="T56" fmla="*/ 73 w 294"/>
                <a:gd name="T57" fmla="*/ 219 h 301"/>
                <a:gd name="T58" fmla="*/ 73 w 294"/>
                <a:gd name="T59" fmla="*/ 218 h 301"/>
                <a:gd name="T60" fmla="*/ 73 w 294"/>
                <a:gd name="T61" fmla="*/ 218 h 301"/>
                <a:gd name="T62" fmla="*/ 65 w 294"/>
                <a:gd name="T63" fmla="*/ 200 h 301"/>
                <a:gd name="T64" fmla="*/ 60 w 294"/>
                <a:gd name="T65" fmla="*/ 186 h 301"/>
                <a:gd name="T66" fmla="*/ 53 w 294"/>
                <a:gd name="T67" fmla="*/ 174 h 301"/>
                <a:gd name="T68" fmla="*/ 15 w 294"/>
                <a:gd name="T69" fmla="*/ 180 h 301"/>
                <a:gd name="T70" fmla="*/ 0 w 294"/>
                <a:gd name="T71" fmla="*/ 204 h 301"/>
                <a:gd name="T72" fmla="*/ 5 w 294"/>
                <a:gd name="T73" fmla="*/ 233 h 301"/>
                <a:gd name="T74" fmla="*/ 6 w 294"/>
                <a:gd name="T75" fmla="*/ 237 h 301"/>
                <a:gd name="T76" fmla="*/ 15 w 294"/>
                <a:gd name="T77" fmla="*/ 268 h 301"/>
                <a:gd name="T78" fmla="*/ 24 w 294"/>
                <a:gd name="T79" fmla="*/ 286 h 301"/>
                <a:gd name="T80" fmla="*/ 38 w 294"/>
                <a:gd name="T81" fmla="*/ 298 h 301"/>
                <a:gd name="T82" fmla="*/ 56 w 294"/>
                <a:gd name="T83" fmla="*/ 301 h 301"/>
                <a:gd name="T84" fmla="*/ 80 w 294"/>
                <a:gd name="T85" fmla="*/ 294 h 301"/>
                <a:gd name="T86" fmla="*/ 98 w 294"/>
                <a:gd name="T87" fmla="*/ 274 h 301"/>
                <a:gd name="T88" fmla="*/ 192 w 294"/>
                <a:gd name="T89" fmla="*/ 133 h 301"/>
                <a:gd name="T90" fmla="*/ 294 w 294"/>
                <a:gd name="T91" fmla="*/ 1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4" h="301">
                  <a:moveTo>
                    <a:pt x="290" y="11"/>
                  </a:moveTo>
                  <a:cubicBezTo>
                    <a:pt x="288" y="9"/>
                    <a:pt x="288" y="9"/>
                    <a:pt x="288" y="9"/>
                  </a:cubicBezTo>
                  <a:cubicBezTo>
                    <a:pt x="252" y="47"/>
                    <a:pt x="218" y="88"/>
                    <a:pt x="186" y="129"/>
                  </a:cubicBezTo>
                  <a:cubicBezTo>
                    <a:pt x="155" y="171"/>
                    <a:pt x="126" y="213"/>
                    <a:pt x="99" y="257"/>
                  </a:cubicBezTo>
                  <a:cubicBezTo>
                    <a:pt x="99" y="257"/>
                    <a:pt x="99" y="257"/>
                    <a:pt x="99" y="257"/>
                  </a:cubicBezTo>
                  <a:cubicBezTo>
                    <a:pt x="97" y="260"/>
                    <a:pt x="94" y="265"/>
                    <a:pt x="91" y="271"/>
                  </a:cubicBezTo>
                  <a:cubicBezTo>
                    <a:pt x="91" y="271"/>
                    <a:pt x="91" y="271"/>
                    <a:pt x="91" y="271"/>
                  </a:cubicBezTo>
                  <a:cubicBezTo>
                    <a:pt x="87" y="279"/>
                    <a:pt x="82" y="285"/>
                    <a:pt x="76" y="289"/>
                  </a:cubicBezTo>
                  <a:cubicBezTo>
                    <a:pt x="71" y="293"/>
                    <a:pt x="64" y="295"/>
                    <a:pt x="57" y="295"/>
                  </a:cubicBezTo>
                  <a:cubicBezTo>
                    <a:pt x="56" y="295"/>
                    <a:pt x="56" y="295"/>
                    <a:pt x="56" y="295"/>
                  </a:cubicBezTo>
                  <a:cubicBezTo>
                    <a:pt x="56" y="295"/>
                    <a:pt x="56" y="295"/>
                    <a:pt x="56" y="295"/>
                  </a:cubicBezTo>
                  <a:cubicBezTo>
                    <a:pt x="50" y="294"/>
                    <a:pt x="45" y="293"/>
                    <a:pt x="41" y="291"/>
                  </a:cubicBezTo>
                  <a:cubicBezTo>
                    <a:pt x="41" y="291"/>
                    <a:pt x="41" y="291"/>
                    <a:pt x="41" y="291"/>
                  </a:cubicBezTo>
                  <a:cubicBezTo>
                    <a:pt x="37" y="290"/>
                    <a:pt x="33" y="286"/>
                    <a:pt x="30" y="282"/>
                  </a:cubicBezTo>
                  <a:cubicBezTo>
                    <a:pt x="27" y="284"/>
                    <a:pt x="27" y="284"/>
                    <a:pt x="27" y="284"/>
                  </a:cubicBezTo>
                  <a:cubicBezTo>
                    <a:pt x="30" y="282"/>
                    <a:pt x="30" y="282"/>
                    <a:pt x="30" y="282"/>
                  </a:cubicBezTo>
                  <a:cubicBezTo>
                    <a:pt x="27" y="278"/>
                    <a:pt x="24" y="272"/>
                    <a:pt x="22" y="265"/>
                  </a:cubicBezTo>
                  <a:cubicBezTo>
                    <a:pt x="22" y="265"/>
                    <a:pt x="22" y="265"/>
                    <a:pt x="22" y="265"/>
                  </a:cubicBezTo>
                  <a:cubicBezTo>
                    <a:pt x="22" y="265"/>
                    <a:pt x="22" y="265"/>
                    <a:pt x="22" y="265"/>
                  </a:cubicBezTo>
                  <a:cubicBezTo>
                    <a:pt x="19" y="259"/>
                    <a:pt x="16" y="248"/>
                    <a:pt x="13" y="235"/>
                  </a:cubicBezTo>
                  <a:cubicBezTo>
                    <a:pt x="13" y="235"/>
                    <a:pt x="13" y="235"/>
                    <a:pt x="13" y="235"/>
                  </a:cubicBezTo>
                  <a:cubicBezTo>
                    <a:pt x="13" y="235"/>
                    <a:pt x="13" y="235"/>
                    <a:pt x="13" y="235"/>
                  </a:cubicBezTo>
                  <a:cubicBezTo>
                    <a:pt x="13" y="234"/>
                    <a:pt x="12" y="233"/>
                    <a:pt x="12" y="232"/>
                  </a:cubicBezTo>
                  <a:cubicBezTo>
                    <a:pt x="12" y="232"/>
                    <a:pt x="12" y="232"/>
                    <a:pt x="12" y="232"/>
                  </a:cubicBezTo>
                  <a:cubicBezTo>
                    <a:pt x="12" y="232"/>
                    <a:pt x="12" y="232"/>
                    <a:pt x="12" y="232"/>
                  </a:cubicBezTo>
                  <a:cubicBezTo>
                    <a:pt x="10" y="224"/>
                    <a:pt x="9" y="218"/>
                    <a:pt x="8" y="214"/>
                  </a:cubicBezTo>
                  <a:cubicBezTo>
                    <a:pt x="7" y="209"/>
                    <a:pt x="6" y="206"/>
                    <a:pt x="7" y="204"/>
                  </a:cubicBezTo>
                  <a:cubicBezTo>
                    <a:pt x="7" y="204"/>
                    <a:pt x="7" y="204"/>
                    <a:pt x="7" y="204"/>
                  </a:cubicBezTo>
                  <a:cubicBezTo>
                    <a:pt x="7" y="204"/>
                    <a:pt x="7" y="204"/>
                    <a:pt x="7" y="204"/>
                  </a:cubicBezTo>
                  <a:cubicBezTo>
                    <a:pt x="7" y="201"/>
                    <a:pt x="8" y="198"/>
                    <a:pt x="10" y="195"/>
                  </a:cubicBezTo>
                  <a:cubicBezTo>
                    <a:pt x="12" y="192"/>
                    <a:pt x="15" y="189"/>
                    <a:pt x="19" y="186"/>
                  </a:cubicBezTo>
                  <a:cubicBezTo>
                    <a:pt x="27" y="180"/>
                    <a:pt x="36" y="177"/>
                    <a:pt x="43" y="177"/>
                  </a:cubicBezTo>
                  <a:cubicBezTo>
                    <a:pt x="44" y="177"/>
                    <a:pt x="44" y="177"/>
                    <a:pt x="44" y="177"/>
                  </a:cubicBezTo>
                  <a:cubicBezTo>
                    <a:pt x="46" y="177"/>
                    <a:pt x="47" y="178"/>
                    <a:pt x="48" y="179"/>
                  </a:cubicBezTo>
                  <a:cubicBezTo>
                    <a:pt x="49" y="179"/>
                    <a:pt x="50" y="181"/>
                    <a:pt x="51" y="182"/>
                  </a:cubicBezTo>
                  <a:cubicBezTo>
                    <a:pt x="51" y="184"/>
                    <a:pt x="52" y="186"/>
                    <a:pt x="54" y="189"/>
                  </a:cubicBezTo>
                  <a:cubicBezTo>
                    <a:pt x="57" y="188"/>
                    <a:pt x="57" y="188"/>
                    <a:pt x="57" y="188"/>
                  </a:cubicBezTo>
                  <a:cubicBezTo>
                    <a:pt x="54" y="189"/>
                    <a:pt x="54" y="189"/>
                    <a:pt x="54" y="189"/>
                  </a:cubicBezTo>
                  <a:cubicBezTo>
                    <a:pt x="55" y="192"/>
                    <a:pt x="56" y="197"/>
                    <a:pt x="58" y="203"/>
                  </a:cubicBezTo>
                  <a:cubicBezTo>
                    <a:pt x="58" y="203"/>
                    <a:pt x="58" y="203"/>
                    <a:pt x="58" y="203"/>
                  </a:cubicBezTo>
                  <a:cubicBezTo>
                    <a:pt x="61" y="209"/>
                    <a:pt x="63" y="214"/>
                    <a:pt x="65" y="218"/>
                  </a:cubicBezTo>
                  <a:cubicBezTo>
                    <a:pt x="66" y="220"/>
                    <a:pt x="67" y="221"/>
                    <a:pt x="68" y="222"/>
                  </a:cubicBezTo>
                  <a:cubicBezTo>
                    <a:pt x="69" y="223"/>
                    <a:pt x="69" y="224"/>
                    <a:pt x="70" y="224"/>
                  </a:cubicBezTo>
                  <a:cubicBezTo>
                    <a:pt x="71" y="224"/>
                    <a:pt x="72" y="225"/>
                    <a:pt x="73" y="225"/>
                  </a:cubicBezTo>
                  <a:cubicBezTo>
                    <a:pt x="73" y="225"/>
                    <a:pt x="73" y="225"/>
                    <a:pt x="73" y="225"/>
                  </a:cubicBezTo>
                  <a:cubicBezTo>
                    <a:pt x="73" y="225"/>
                    <a:pt x="73" y="225"/>
                    <a:pt x="73" y="225"/>
                  </a:cubicBezTo>
                  <a:cubicBezTo>
                    <a:pt x="73" y="225"/>
                    <a:pt x="73" y="225"/>
                    <a:pt x="73" y="225"/>
                  </a:cubicBezTo>
                  <a:cubicBezTo>
                    <a:pt x="74" y="225"/>
                    <a:pt x="74" y="224"/>
                    <a:pt x="75" y="224"/>
                  </a:cubicBezTo>
                  <a:cubicBezTo>
                    <a:pt x="76" y="224"/>
                    <a:pt x="77" y="223"/>
                    <a:pt x="77" y="222"/>
                  </a:cubicBezTo>
                  <a:cubicBezTo>
                    <a:pt x="79" y="221"/>
                    <a:pt x="80" y="219"/>
                    <a:pt x="82" y="217"/>
                  </a:cubicBezTo>
                  <a:cubicBezTo>
                    <a:pt x="88" y="210"/>
                    <a:pt x="97" y="197"/>
                    <a:pt x="109" y="179"/>
                  </a:cubicBezTo>
                  <a:cubicBezTo>
                    <a:pt x="127" y="151"/>
                    <a:pt x="143" y="128"/>
                    <a:pt x="156" y="109"/>
                  </a:cubicBezTo>
                  <a:cubicBezTo>
                    <a:pt x="175" y="82"/>
                    <a:pt x="189" y="63"/>
                    <a:pt x="199" y="51"/>
                  </a:cubicBezTo>
                  <a:cubicBezTo>
                    <a:pt x="208" y="39"/>
                    <a:pt x="217" y="30"/>
                    <a:pt x="224" y="25"/>
                  </a:cubicBezTo>
                  <a:cubicBezTo>
                    <a:pt x="230" y="20"/>
                    <a:pt x="239" y="16"/>
                    <a:pt x="249" y="13"/>
                  </a:cubicBezTo>
                  <a:cubicBezTo>
                    <a:pt x="259" y="10"/>
                    <a:pt x="272" y="8"/>
                    <a:pt x="288" y="7"/>
                  </a:cubicBezTo>
                  <a:cubicBezTo>
                    <a:pt x="288" y="4"/>
                    <a:pt x="288" y="4"/>
                    <a:pt x="288" y="4"/>
                  </a:cubicBezTo>
                  <a:cubicBezTo>
                    <a:pt x="284" y="5"/>
                    <a:pt x="284" y="5"/>
                    <a:pt x="284" y="5"/>
                  </a:cubicBezTo>
                  <a:cubicBezTo>
                    <a:pt x="287" y="12"/>
                    <a:pt x="287" y="12"/>
                    <a:pt x="287" y="12"/>
                  </a:cubicBezTo>
                  <a:cubicBezTo>
                    <a:pt x="290" y="11"/>
                    <a:pt x="290" y="11"/>
                    <a:pt x="290" y="11"/>
                  </a:cubicBezTo>
                  <a:cubicBezTo>
                    <a:pt x="288" y="9"/>
                    <a:pt x="288" y="9"/>
                    <a:pt x="288" y="9"/>
                  </a:cubicBezTo>
                  <a:cubicBezTo>
                    <a:pt x="290" y="11"/>
                    <a:pt x="290" y="11"/>
                    <a:pt x="290" y="11"/>
                  </a:cubicBezTo>
                  <a:cubicBezTo>
                    <a:pt x="294" y="10"/>
                    <a:pt x="294" y="10"/>
                    <a:pt x="294" y="10"/>
                  </a:cubicBezTo>
                  <a:cubicBezTo>
                    <a:pt x="290" y="0"/>
                    <a:pt x="290" y="0"/>
                    <a:pt x="290" y="0"/>
                  </a:cubicBezTo>
                  <a:cubicBezTo>
                    <a:pt x="288" y="1"/>
                    <a:pt x="288" y="1"/>
                    <a:pt x="288" y="1"/>
                  </a:cubicBezTo>
                  <a:cubicBezTo>
                    <a:pt x="271" y="1"/>
                    <a:pt x="258" y="3"/>
                    <a:pt x="247" y="6"/>
                  </a:cubicBezTo>
                  <a:cubicBezTo>
                    <a:pt x="236" y="9"/>
                    <a:pt x="227" y="14"/>
                    <a:pt x="220" y="19"/>
                  </a:cubicBezTo>
                  <a:cubicBezTo>
                    <a:pt x="212" y="26"/>
                    <a:pt x="203" y="35"/>
                    <a:pt x="193" y="47"/>
                  </a:cubicBezTo>
                  <a:cubicBezTo>
                    <a:pt x="183" y="59"/>
                    <a:pt x="169" y="78"/>
                    <a:pt x="151" y="105"/>
                  </a:cubicBezTo>
                  <a:cubicBezTo>
                    <a:pt x="137" y="124"/>
                    <a:pt x="121" y="147"/>
                    <a:pt x="103" y="175"/>
                  </a:cubicBezTo>
                  <a:cubicBezTo>
                    <a:pt x="93" y="190"/>
                    <a:pt x="86" y="201"/>
                    <a:pt x="80" y="208"/>
                  </a:cubicBezTo>
                  <a:cubicBezTo>
                    <a:pt x="78" y="212"/>
                    <a:pt x="75" y="214"/>
                    <a:pt x="74" y="216"/>
                  </a:cubicBezTo>
                  <a:cubicBezTo>
                    <a:pt x="73" y="217"/>
                    <a:pt x="73" y="218"/>
                    <a:pt x="72" y="218"/>
                  </a:cubicBezTo>
                  <a:cubicBezTo>
                    <a:pt x="72" y="218"/>
                    <a:pt x="72" y="218"/>
                    <a:pt x="72" y="218"/>
                  </a:cubicBezTo>
                  <a:cubicBezTo>
                    <a:pt x="72" y="218"/>
                    <a:pt x="72" y="218"/>
                    <a:pt x="72" y="218"/>
                  </a:cubicBezTo>
                  <a:cubicBezTo>
                    <a:pt x="73" y="220"/>
                    <a:pt x="73" y="220"/>
                    <a:pt x="73" y="220"/>
                  </a:cubicBezTo>
                  <a:cubicBezTo>
                    <a:pt x="73" y="218"/>
                    <a:pt x="73" y="218"/>
                    <a:pt x="73" y="218"/>
                  </a:cubicBezTo>
                  <a:cubicBezTo>
                    <a:pt x="72" y="218"/>
                    <a:pt x="72" y="218"/>
                    <a:pt x="72" y="218"/>
                  </a:cubicBezTo>
                  <a:cubicBezTo>
                    <a:pt x="73" y="220"/>
                    <a:pt x="73" y="220"/>
                    <a:pt x="73" y="220"/>
                  </a:cubicBezTo>
                  <a:cubicBezTo>
                    <a:pt x="73" y="218"/>
                    <a:pt x="73" y="218"/>
                    <a:pt x="73" y="218"/>
                  </a:cubicBezTo>
                  <a:cubicBezTo>
                    <a:pt x="73" y="218"/>
                    <a:pt x="73" y="218"/>
                    <a:pt x="73" y="218"/>
                  </a:cubicBezTo>
                  <a:cubicBezTo>
                    <a:pt x="73" y="221"/>
                    <a:pt x="73" y="221"/>
                    <a:pt x="73" y="221"/>
                  </a:cubicBezTo>
                  <a:cubicBezTo>
                    <a:pt x="73" y="218"/>
                    <a:pt x="73" y="218"/>
                    <a:pt x="73" y="218"/>
                  </a:cubicBezTo>
                  <a:cubicBezTo>
                    <a:pt x="73" y="219"/>
                    <a:pt x="73" y="219"/>
                    <a:pt x="73" y="219"/>
                  </a:cubicBezTo>
                  <a:cubicBezTo>
                    <a:pt x="73" y="218"/>
                    <a:pt x="73" y="218"/>
                    <a:pt x="73" y="218"/>
                  </a:cubicBezTo>
                  <a:cubicBezTo>
                    <a:pt x="73" y="218"/>
                    <a:pt x="73" y="218"/>
                    <a:pt x="73" y="218"/>
                  </a:cubicBezTo>
                  <a:cubicBezTo>
                    <a:pt x="73" y="219"/>
                    <a:pt x="73" y="219"/>
                    <a:pt x="73" y="219"/>
                  </a:cubicBezTo>
                  <a:cubicBezTo>
                    <a:pt x="73" y="218"/>
                    <a:pt x="73" y="218"/>
                    <a:pt x="73" y="218"/>
                  </a:cubicBezTo>
                  <a:cubicBezTo>
                    <a:pt x="73" y="218"/>
                    <a:pt x="73" y="218"/>
                    <a:pt x="73" y="218"/>
                  </a:cubicBezTo>
                  <a:cubicBezTo>
                    <a:pt x="73" y="218"/>
                    <a:pt x="73" y="218"/>
                    <a:pt x="73" y="218"/>
                  </a:cubicBezTo>
                  <a:cubicBezTo>
                    <a:pt x="73" y="218"/>
                    <a:pt x="73" y="218"/>
                    <a:pt x="73" y="218"/>
                  </a:cubicBezTo>
                  <a:cubicBezTo>
                    <a:pt x="73" y="218"/>
                    <a:pt x="73" y="218"/>
                    <a:pt x="73" y="218"/>
                  </a:cubicBezTo>
                  <a:cubicBezTo>
                    <a:pt x="73" y="218"/>
                    <a:pt x="73" y="218"/>
                    <a:pt x="73" y="218"/>
                  </a:cubicBezTo>
                  <a:cubicBezTo>
                    <a:pt x="73" y="218"/>
                    <a:pt x="73" y="218"/>
                    <a:pt x="72" y="217"/>
                  </a:cubicBezTo>
                  <a:cubicBezTo>
                    <a:pt x="71" y="216"/>
                    <a:pt x="70" y="214"/>
                    <a:pt x="69" y="211"/>
                  </a:cubicBezTo>
                  <a:cubicBezTo>
                    <a:pt x="68" y="208"/>
                    <a:pt x="66" y="205"/>
                    <a:pt x="65" y="200"/>
                  </a:cubicBezTo>
                  <a:cubicBezTo>
                    <a:pt x="65" y="200"/>
                    <a:pt x="65" y="200"/>
                    <a:pt x="65" y="200"/>
                  </a:cubicBezTo>
                  <a:cubicBezTo>
                    <a:pt x="63" y="195"/>
                    <a:pt x="61" y="190"/>
                    <a:pt x="60" y="186"/>
                  </a:cubicBezTo>
                  <a:cubicBezTo>
                    <a:pt x="60" y="186"/>
                    <a:pt x="60" y="186"/>
                    <a:pt x="60" y="186"/>
                  </a:cubicBezTo>
                  <a:cubicBezTo>
                    <a:pt x="60" y="186"/>
                    <a:pt x="60" y="186"/>
                    <a:pt x="60" y="186"/>
                  </a:cubicBezTo>
                  <a:cubicBezTo>
                    <a:pt x="59" y="183"/>
                    <a:pt x="58" y="181"/>
                    <a:pt x="57" y="179"/>
                  </a:cubicBezTo>
                  <a:cubicBezTo>
                    <a:pt x="56" y="177"/>
                    <a:pt x="55" y="175"/>
                    <a:pt x="53" y="174"/>
                  </a:cubicBezTo>
                  <a:cubicBezTo>
                    <a:pt x="51" y="172"/>
                    <a:pt x="48" y="170"/>
                    <a:pt x="44" y="170"/>
                  </a:cubicBezTo>
                  <a:cubicBezTo>
                    <a:pt x="43" y="170"/>
                    <a:pt x="43" y="170"/>
                    <a:pt x="43" y="170"/>
                  </a:cubicBezTo>
                  <a:cubicBezTo>
                    <a:pt x="34" y="170"/>
                    <a:pt x="24" y="174"/>
                    <a:pt x="15" y="180"/>
                  </a:cubicBezTo>
                  <a:cubicBezTo>
                    <a:pt x="10" y="183"/>
                    <a:pt x="6" y="187"/>
                    <a:pt x="4" y="191"/>
                  </a:cubicBezTo>
                  <a:cubicBezTo>
                    <a:pt x="1" y="195"/>
                    <a:pt x="0" y="199"/>
                    <a:pt x="0" y="204"/>
                  </a:cubicBezTo>
                  <a:cubicBezTo>
                    <a:pt x="0" y="204"/>
                    <a:pt x="0" y="204"/>
                    <a:pt x="0" y="204"/>
                  </a:cubicBezTo>
                  <a:cubicBezTo>
                    <a:pt x="0" y="204"/>
                    <a:pt x="0" y="204"/>
                    <a:pt x="0" y="204"/>
                  </a:cubicBezTo>
                  <a:cubicBezTo>
                    <a:pt x="0" y="207"/>
                    <a:pt x="0" y="210"/>
                    <a:pt x="1" y="215"/>
                  </a:cubicBezTo>
                  <a:cubicBezTo>
                    <a:pt x="2" y="220"/>
                    <a:pt x="4" y="226"/>
                    <a:pt x="5" y="233"/>
                  </a:cubicBezTo>
                  <a:cubicBezTo>
                    <a:pt x="9" y="232"/>
                    <a:pt x="9" y="232"/>
                    <a:pt x="9" y="232"/>
                  </a:cubicBezTo>
                  <a:cubicBezTo>
                    <a:pt x="5" y="233"/>
                    <a:pt x="5" y="233"/>
                    <a:pt x="5" y="233"/>
                  </a:cubicBezTo>
                  <a:cubicBezTo>
                    <a:pt x="6" y="234"/>
                    <a:pt x="6" y="236"/>
                    <a:pt x="6" y="237"/>
                  </a:cubicBezTo>
                  <a:cubicBezTo>
                    <a:pt x="10" y="236"/>
                    <a:pt x="10" y="236"/>
                    <a:pt x="10" y="236"/>
                  </a:cubicBezTo>
                  <a:cubicBezTo>
                    <a:pt x="6" y="236"/>
                    <a:pt x="6" y="236"/>
                    <a:pt x="6" y="236"/>
                  </a:cubicBezTo>
                  <a:cubicBezTo>
                    <a:pt x="10" y="250"/>
                    <a:pt x="13" y="261"/>
                    <a:pt x="15" y="268"/>
                  </a:cubicBezTo>
                  <a:cubicBezTo>
                    <a:pt x="15" y="268"/>
                    <a:pt x="15" y="268"/>
                    <a:pt x="15" y="268"/>
                  </a:cubicBezTo>
                  <a:cubicBezTo>
                    <a:pt x="15" y="268"/>
                    <a:pt x="15" y="268"/>
                    <a:pt x="15" y="268"/>
                  </a:cubicBezTo>
                  <a:cubicBezTo>
                    <a:pt x="18" y="275"/>
                    <a:pt x="21" y="281"/>
                    <a:pt x="24" y="286"/>
                  </a:cubicBezTo>
                  <a:cubicBezTo>
                    <a:pt x="24" y="286"/>
                    <a:pt x="24" y="286"/>
                    <a:pt x="24" y="286"/>
                  </a:cubicBezTo>
                  <a:cubicBezTo>
                    <a:pt x="24" y="286"/>
                    <a:pt x="24" y="286"/>
                    <a:pt x="24" y="286"/>
                  </a:cubicBezTo>
                  <a:cubicBezTo>
                    <a:pt x="28" y="291"/>
                    <a:pt x="33" y="295"/>
                    <a:pt x="38" y="298"/>
                  </a:cubicBezTo>
                  <a:cubicBezTo>
                    <a:pt x="38" y="298"/>
                    <a:pt x="38" y="298"/>
                    <a:pt x="38" y="298"/>
                  </a:cubicBezTo>
                  <a:cubicBezTo>
                    <a:pt x="43" y="300"/>
                    <a:pt x="49" y="301"/>
                    <a:pt x="56" y="301"/>
                  </a:cubicBezTo>
                  <a:cubicBezTo>
                    <a:pt x="56" y="301"/>
                    <a:pt x="56" y="301"/>
                    <a:pt x="56" y="301"/>
                  </a:cubicBezTo>
                  <a:cubicBezTo>
                    <a:pt x="56" y="301"/>
                    <a:pt x="56" y="301"/>
                    <a:pt x="56" y="301"/>
                  </a:cubicBezTo>
                  <a:cubicBezTo>
                    <a:pt x="57" y="301"/>
                    <a:pt x="57" y="301"/>
                    <a:pt x="57" y="301"/>
                  </a:cubicBezTo>
                  <a:cubicBezTo>
                    <a:pt x="66" y="301"/>
                    <a:pt x="74" y="299"/>
                    <a:pt x="80" y="294"/>
                  </a:cubicBezTo>
                  <a:cubicBezTo>
                    <a:pt x="87" y="290"/>
                    <a:pt x="93" y="283"/>
                    <a:pt x="98" y="274"/>
                  </a:cubicBezTo>
                  <a:cubicBezTo>
                    <a:pt x="98" y="274"/>
                    <a:pt x="98" y="274"/>
                    <a:pt x="98" y="274"/>
                  </a:cubicBezTo>
                  <a:cubicBezTo>
                    <a:pt x="98" y="274"/>
                    <a:pt x="98" y="274"/>
                    <a:pt x="98" y="274"/>
                  </a:cubicBezTo>
                  <a:cubicBezTo>
                    <a:pt x="101" y="268"/>
                    <a:pt x="103" y="264"/>
                    <a:pt x="105" y="261"/>
                  </a:cubicBezTo>
                  <a:cubicBezTo>
                    <a:pt x="105" y="261"/>
                    <a:pt x="105" y="261"/>
                    <a:pt x="105" y="261"/>
                  </a:cubicBezTo>
                  <a:cubicBezTo>
                    <a:pt x="131" y="217"/>
                    <a:pt x="160" y="175"/>
                    <a:pt x="192" y="133"/>
                  </a:cubicBezTo>
                  <a:cubicBezTo>
                    <a:pt x="223" y="92"/>
                    <a:pt x="257" y="52"/>
                    <a:pt x="293" y="14"/>
                  </a:cubicBezTo>
                  <a:cubicBezTo>
                    <a:pt x="294" y="12"/>
                    <a:pt x="294" y="12"/>
                    <a:pt x="294" y="12"/>
                  </a:cubicBezTo>
                  <a:cubicBezTo>
                    <a:pt x="294" y="10"/>
                    <a:pt x="294" y="10"/>
                    <a:pt x="294" y="10"/>
                  </a:cubicBezTo>
                  <a:lnTo>
                    <a:pt x="29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grpSp>
      <p:grpSp>
        <p:nvGrpSpPr>
          <p:cNvPr id="416" name="组合 415">
            <a:extLst>
              <a:ext uri="{FF2B5EF4-FFF2-40B4-BE49-F238E27FC236}">
                <a16:creationId xmlns:a16="http://schemas.microsoft.com/office/drawing/2014/main" id="{98563398-428A-4777-8CFE-D63EEC16EFB6}"/>
              </a:ext>
            </a:extLst>
          </p:cNvPr>
          <p:cNvGrpSpPr/>
          <p:nvPr/>
        </p:nvGrpSpPr>
        <p:grpSpPr>
          <a:xfrm>
            <a:off x="10079854" y="10236862"/>
            <a:ext cx="743830" cy="681805"/>
            <a:chOff x="4711837" y="2020998"/>
            <a:chExt cx="1517650" cy="1468438"/>
          </a:xfrm>
          <a:solidFill>
            <a:srgbClr val="456975"/>
          </a:solidFill>
        </p:grpSpPr>
        <p:sp>
          <p:nvSpPr>
            <p:cNvPr id="417" name="Freeform 148">
              <a:extLst>
                <a:ext uri="{FF2B5EF4-FFF2-40B4-BE49-F238E27FC236}">
                  <a16:creationId xmlns:a16="http://schemas.microsoft.com/office/drawing/2014/main" id="{E71D3AA2-D221-4AD9-A559-457E8BCD62A4}"/>
                </a:ext>
              </a:extLst>
            </p:cNvPr>
            <p:cNvSpPr>
              <a:spLocks/>
            </p:cNvSpPr>
            <p:nvPr/>
          </p:nvSpPr>
          <p:spPr bwMode="auto">
            <a:xfrm>
              <a:off x="5389699" y="2854436"/>
              <a:ext cx="260350" cy="311150"/>
            </a:xfrm>
            <a:custGeom>
              <a:avLst/>
              <a:gdLst>
                <a:gd name="T0" fmla="*/ 116 w 165"/>
                <a:gd name="T1" fmla="*/ 164 h 197"/>
                <a:gd name="T2" fmla="*/ 118 w 165"/>
                <a:gd name="T3" fmla="*/ 167 h 197"/>
                <a:gd name="T4" fmla="*/ 116 w 165"/>
                <a:gd name="T5" fmla="*/ 167 h 197"/>
                <a:gd name="T6" fmla="*/ 122 w 165"/>
                <a:gd name="T7" fmla="*/ 169 h 197"/>
                <a:gd name="T8" fmla="*/ 154 w 165"/>
                <a:gd name="T9" fmla="*/ 173 h 197"/>
                <a:gd name="T10" fmla="*/ 100 w 165"/>
                <a:gd name="T11" fmla="*/ 146 h 197"/>
                <a:gd name="T12" fmla="*/ 149 w 165"/>
                <a:gd name="T13" fmla="*/ 164 h 197"/>
                <a:gd name="T14" fmla="*/ 160 w 165"/>
                <a:gd name="T15" fmla="*/ 154 h 197"/>
                <a:gd name="T16" fmla="*/ 62 w 165"/>
                <a:gd name="T17" fmla="*/ 89 h 197"/>
                <a:gd name="T18" fmla="*/ 60 w 165"/>
                <a:gd name="T19" fmla="*/ 88 h 197"/>
                <a:gd name="T20" fmla="*/ 127 w 165"/>
                <a:gd name="T21" fmla="*/ 120 h 197"/>
                <a:gd name="T22" fmla="*/ 40 w 165"/>
                <a:gd name="T23" fmla="*/ 54 h 197"/>
                <a:gd name="T24" fmla="*/ 38 w 165"/>
                <a:gd name="T25" fmla="*/ 61 h 197"/>
                <a:gd name="T26" fmla="*/ 40 w 165"/>
                <a:gd name="T27" fmla="*/ 61 h 197"/>
                <a:gd name="T28" fmla="*/ 132 w 165"/>
                <a:gd name="T29" fmla="*/ 95 h 197"/>
                <a:gd name="T30" fmla="*/ 16 w 165"/>
                <a:gd name="T31" fmla="*/ 28 h 197"/>
                <a:gd name="T32" fmla="*/ 15 w 165"/>
                <a:gd name="T33" fmla="*/ 25 h 197"/>
                <a:gd name="T34" fmla="*/ 14 w 165"/>
                <a:gd name="T35" fmla="*/ 28 h 197"/>
                <a:gd name="T36" fmla="*/ 111 w 165"/>
                <a:gd name="T37" fmla="*/ 75 h 197"/>
                <a:gd name="T38" fmla="*/ 44 w 165"/>
                <a:gd name="T39" fmla="*/ 28 h 197"/>
                <a:gd name="T40" fmla="*/ 94 w 165"/>
                <a:gd name="T41" fmla="*/ 44 h 197"/>
                <a:gd name="T42" fmla="*/ 27 w 165"/>
                <a:gd name="T43" fmla="*/ 2 h 197"/>
                <a:gd name="T44" fmla="*/ 24 w 165"/>
                <a:gd name="T45" fmla="*/ 3 h 197"/>
                <a:gd name="T46" fmla="*/ 24 w 165"/>
                <a:gd name="T47" fmla="*/ 3 h 197"/>
                <a:gd name="T48" fmla="*/ 25 w 165"/>
                <a:gd name="T49" fmla="*/ 7 h 197"/>
                <a:gd name="T50" fmla="*/ 49 w 165"/>
                <a:gd name="T51" fmla="*/ 12 h 197"/>
                <a:gd name="T52" fmla="*/ 70 w 165"/>
                <a:gd name="T53" fmla="*/ 9 h 197"/>
                <a:gd name="T54" fmla="*/ 65 w 165"/>
                <a:gd name="T55" fmla="*/ 10 h 197"/>
                <a:gd name="T56" fmla="*/ 68 w 165"/>
                <a:gd name="T57" fmla="*/ 9 h 197"/>
                <a:gd name="T58" fmla="*/ 65 w 165"/>
                <a:gd name="T59" fmla="*/ 8 h 197"/>
                <a:gd name="T60" fmla="*/ 21 w 165"/>
                <a:gd name="T61" fmla="*/ 1 h 197"/>
                <a:gd name="T62" fmla="*/ 91 w 165"/>
                <a:gd name="T63" fmla="*/ 45 h 197"/>
                <a:gd name="T64" fmla="*/ 91 w 165"/>
                <a:gd name="T65" fmla="*/ 41 h 197"/>
                <a:gd name="T66" fmla="*/ 91 w 165"/>
                <a:gd name="T67" fmla="*/ 42 h 197"/>
                <a:gd name="T68" fmla="*/ 110 w 165"/>
                <a:gd name="T69" fmla="*/ 75 h 197"/>
                <a:gd name="T70" fmla="*/ 111 w 165"/>
                <a:gd name="T71" fmla="*/ 68 h 197"/>
                <a:gd name="T72" fmla="*/ 112 w 165"/>
                <a:gd name="T73" fmla="*/ 68 h 197"/>
                <a:gd name="T74" fmla="*/ 19 w 165"/>
                <a:gd name="T75" fmla="*/ 23 h 197"/>
                <a:gd name="T76" fmla="*/ 127 w 165"/>
                <a:gd name="T77" fmla="*/ 99 h 197"/>
                <a:gd name="T78" fmla="*/ 128 w 165"/>
                <a:gd name="T79" fmla="*/ 92 h 197"/>
                <a:gd name="T80" fmla="*/ 127 w 165"/>
                <a:gd name="T81" fmla="*/ 92 h 197"/>
                <a:gd name="T82" fmla="*/ 35 w 165"/>
                <a:gd name="T83" fmla="*/ 58 h 197"/>
                <a:gd name="T84" fmla="*/ 150 w 165"/>
                <a:gd name="T85" fmla="*/ 131 h 197"/>
                <a:gd name="T86" fmla="*/ 153 w 165"/>
                <a:gd name="T87" fmla="*/ 129 h 197"/>
                <a:gd name="T88" fmla="*/ 150 w 165"/>
                <a:gd name="T89" fmla="*/ 127 h 197"/>
                <a:gd name="T90" fmla="*/ 58 w 165"/>
                <a:gd name="T91" fmla="*/ 84 h 197"/>
                <a:gd name="T92" fmla="*/ 159 w 165"/>
                <a:gd name="T93" fmla="*/ 153 h 197"/>
                <a:gd name="T94" fmla="*/ 159 w 165"/>
                <a:gd name="T95" fmla="*/ 153 h 197"/>
                <a:gd name="T96" fmla="*/ 163 w 165"/>
                <a:gd name="T97" fmla="*/ 148 h 197"/>
                <a:gd name="T98" fmla="*/ 149 w 165"/>
                <a:gd name="T99" fmla="*/ 160 h 197"/>
                <a:gd name="T100" fmla="*/ 153 w 165"/>
                <a:gd name="T101" fmla="*/ 158 h 197"/>
                <a:gd name="T102" fmla="*/ 152 w 165"/>
                <a:gd name="T103" fmla="*/ 158 h 197"/>
                <a:gd name="T104" fmla="*/ 101 w 165"/>
                <a:gd name="T105" fmla="*/ 138 h 197"/>
                <a:gd name="T106" fmla="*/ 151 w 165"/>
                <a:gd name="T107" fmla="*/ 173 h 197"/>
                <a:gd name="T108" fmla="*/ 150 w 165"/>
                <a:gd name="T109" fmla="*/ 170 h 197"/>
                <a:gd name="T110" fmla="*/ 151 w 165"/>
                <a:gd name="T111" fmla="*/ 170 h 197"/>
                <a:gd name="T112" fmla="*/ 117 w 165"/>
                <a:gd name="T113" fmla="*/ 160 h 197"/>
                <a:gd name="T114" fmla="*/ 134 w 165"/>
                <a:gd name="T115" fmla="*/ 19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5" h="197">
                  <a:moveTo>
                    <a:pt x="139" y="190"/>
                  </a:moveTo>
                  <a:cubicBezTo>
                    <a:pt x="137" y="188"/>
                    <a:pt x="137" y="188"/>
                    <a:pt x="137" y="188"/>
                  </a:cubicBezTo>
                  <a:cubicBezTo>
                    <a:pt x="135" y="191"/>
                    <a:pt x="135" y="191"/>
                    <a:pt x="135" y="191"/>
                  </a:cubicBezTo>
                  <a:cubicBezTo>
                    <a:pt x="138" y="193"/>
                    <a:pt x="138" y="193"/>
                    <a:pt x="138" y="193"/>
                  </a:cubicBezTo>
                  <a:cubicBezTo>
                    <a:pt x="146" y="182"/>
                    <a:pt x="146" y="182"/>
                    <a:pt x="146" y="182"/>
                  </a:cubicBezTo>
                  <a:cubicBezTo>
                    <a:pt x="146" y="182"/>
                    <a:pt x="147" y="181"/>
                    <a:pt x="146" y="180"/>
                  </a:cubicBezTo>
                  <a:cubicBezTo>
                    <a:pt x="146" y="179"/>
                    <a:pt x="146" y="178"/>
                    <a:pt x="145" y="177"/>
                  </a:cubicBezTo>
                  <a:cubicBezTo>
                    <a:pt x="118" y="161"/>
                    <a:pt x="118" y="161"/>
                    <a:pt x="118" y="161"/>
                  </a:cubicBezTo>
                  <a:cubicBezTo>
                    <a:pt x="116" y="164"/>
                    <a:pt x="116" y="164"/>
                    <a:pt x="116" y="164"/>
                  </a:cubicBezTo>
                  <a:cubicBezTo>
                    <a:pt x="120" y="165"/>
                    <a:pt x="120" y="165"/>
                    <a:pt x="120" y="165"/>
                  </a:cubicBezTo>
                  <a:cubicBezTo>
                    <a:pt x="116" y="164"/>
                    <a:pt x="116" y="164"/>
                    <a:pt x="116" y="164"/>
                  </a:cubicBezTo>
                  <a:cubicBezTo>
                    <a:pt x="118" y="167"/>
                    <a:pt x="118" y="167"/>
                    <a:pt x="118" y="167"/>
                  </a:cubicBezTo>
                  <a:cubicBezTo>
                    <a:pt x="119" y="167"/>
                    <a:pt x="119" y="166"/>
                    <a:pt x="120" y="165"/>
                  </a:cubicBezTo>
                  <a:cubicBezTo>
                    <a:pt x="116" y="164"/>
                    <a:pt x="116" y="164"/>
                    <a:pt x="116" y="164"/>
                  </a:cubicBezTo>
                  <a:cubicBezTo>
                    <a:pt x="118" y="167"/>
                    <a:pt x="118" y="167"/>
                    <a:pt x="118" y="167"/>
                  </a:cubicBezTo>
                  <a:cubicBezTo>
                    <a:pt x="116" y="164"/>
                    <a:pt x="116" y="164"/>
                    <a:pt x="116" y="164"/>
                  </a:cubicBezTo>
                  <a:cubicBezTo>
                    <a:pt x="117" y="167"/>
                    <a:pt x="117" y="167"/>
                    <a:pt x="117" y="167"/>
                  </a:cubicBezTo>
                  <a:cubicBezTo>
                    <a:pt x="117" y="167"/>
                    <a:pt x="118" y="167"/>
                    <a:pt x="118" y="167"/>
                  </a:cubicBezTo>
                  <a:cubicBezTo>
                    <a:pt x="116" y="164"/>
                    <a:pt x="116" y="164"/>
                    <a:pt x="116" y="164"/>
                  </a:cubicBezTo>
                  <a:cubicBezTo>
                    <a:pt x="117" y="167"/>
                    <a:pt x="117" y="167"/>
                    <a:pt x="117" y="167"/>
                  </a:cubicBezTo>
                  <a:cubicBezTo>
                    <a:pt x="116" y="164"/>
                    <a:pt x="116" y="164"/>
                    <a:pt x="116" y="164"/>
                  </a:cubicBezTo>
                  <a:cubicBezTo>
                    <a:pt x="116" y="167"/>
                    <a:pt x="116" y="167"/>
                    <a:pt x="116" y="167"/>
                  </a:cubicBezTo>
                  <a:cubicBezTo>
                    <a:pt x="117" y="167"/>
                    <a:pt x="117" y="167"/>
                    <a:pt x="117" y="167"/>
                  </a:cubicBezTo>
                  <a:cubicBezTo>
                    <a:pt x="116" y="164"/>
                    <a:pt x="116" y="164"/>
                    <a:pt x="116" y="164"/>
                  </a:cubicBezTo>
                  <a:cubicBezTo>
                    <a:pt x="116" y="167"/>
                    <a:pt x="116" y="167"/>
                    <a:pt x="116" y="167"/>
                  </a:cubicBezTo>
                  <a:cubicBezTo>
                    <a:pt x="116" y="164"/>
                    <a:pt x="116" y="164"/>
                    <a:pt x="116" y="164"/>
                  </a:cubicBezTo>
                  <a:cubicBezTo>
                    <a:pt x="116" y="167"/>
                    <a:pt x="116" y="167"/>
                    <a:pt x="116" y="167"/>
                  </a:cubicBezTo>
                  <a:cubicBezTo>
                    <a:pt x="116" y="167"/>
                    <a:pt x="116" y="167"/>
                    <a:pt x="116" y="167"/>
                  </a:cubicBezTo>
                  <a:cubicBezTo>
                    <a:pt x="116" y="164"/>
                    <a:pt x="116" y="164"/>
                    <a:pt x="116" y="164"/>
                  </a:cubicBezTo>
                  <a:cubicBezTo>
                    <a:pt x="116" y="167"/>
                    <a:pt x="116" y="167"/>
                    <a:pt x="116" y="167"/>
                  </a:cubicBezTo>
                  <a:cubicBezTo>
                    <a:pt x="116" y="167"/>
                    <a:pt x="116" y="167"/>
                    <a:pt x="116" y="167"/>
                  </a:cubicBezTo>
                  <a:cubicBezTo>
                    <a:pt x="116" y="167"/>
                    <a:pt x="116" y="167"/>
                    <a:pt x="116" y="167"/>
                  </a:cubicBezTo>
                  <a:cubicBezTo>
                    <a:pt x="116" y="167"/>
                    <a:pt x="116" y="167"/>
                    <a:pt x="116" y="167"/>
                  </a:cubicBezTo>
                  <a:cubicBezTo>
                    <a:pt x="116" y="167"/>
                    <a:pt x="116" y="167"/>
                    <a:pt x="116" y="167"/>
                  </a:cubicBezTo>
                  <a:cubicBezTo>
                    <a:pt x="116" y="167"/>
                    <a:pt x="116" y="167"/>
                    <a:pt x="116" y="167"/>
                  </a:cubicBezTo>
                  <a:cubicBezTo>
                    <a:pt x="117" y="167"/>
                    <a:pt x="119" y="168"/>
                    <a:pt x="122" y="169"/>
                  </a:cubicBezTo>
                  <a:cubicBezTo>
                    <a:pt x="127" y="171"/>
                    <a:pt x="134" y="172"/>
                    <a:pt x="139" y="174"/>
                  </a:cubicBezTo>
                  <a:cubicBezTo>
                    <a:pt x="142" y="175"/>
                    <a:pt x="144" y="176"/>
                    <a:pt x="146" y="176"/>
                  </a:cubicBezTo>
                  <a:cubicBezTo>
                    <a:pt x="147" y="176"/>
                    <a:pt x="148" y="176"/>
                    <a:pt x="149" y="177"/>
                  </a:cubicBezTo>
                  <a:cubicBezTo>
                    <a:pt x="150" y="177"/>
                    <a:pt x="150" y="177"/>
                    <a:pt x="150" y="177"/>
                  </a:cubicBezTo>
                  <a:cubicBezTo>
                    <a:pt x="150" y="177"/>
                    <a:pt x="150" y="177"/>
                    <a:pt x="151" y="177"/>
                  </a:cubicBezTo>
                  <a:cubicBezTo>
                    <a:pt x="151" y="177"/>
                    <a:pt x="151" y="177"/>
                    <a:pt x="152" y="177"/>
                  </a:cubicBezTo>
                  <a:cubicBezTo>
                    <a:pt x="152" y="177"/>
                    <a:pt x="152" y="177"/>
                    <a:pt x="153" y="177"/>
                  </a:cubicBezTo>
                  <a:cubicBezTo>
                    <a:pt x="153" y="176"/>
                    <a:pt x="153" y="176"/>
                    <a:pt x="154" y="175"/>
                  </a:cubicBezTo>
                  <a:cubicBezTo>
                    <a:pt x="154" y="175"/>
                    <a:pt x="155" y="174"/>
                    <a:pt x="154" y="173"/>
                  </a:cubicBezTo>
                  <a:cubicBezTo>
                    <a:pt x="154" y="172"/>
                    <a:pt x="154" y="171"/>
                    <a:pt x="153" y="170"/>
                  </a:cubicBezTo>
                  <a:cubicBezTo>
                    <a:pt x="103" y="139"/>
                    <a:pt x="103" y="139"/>
                    <a:pt x="103" y="139"/>
                  </a:cubicBezTo>
                  <a:cubicBezTo>
                    <a:pt x="101" y="142"/>
                    <a:pt x="101" y="142"/>
                    <a:pt x="101" y="142"/>
                  </a:cubicBezTo>
                  <a:cubicBezTo>
                    <a:pt x="101" y="146"/>
                    <a:pt x="101" y="146"/>
                    <a:pt x="101" y="146"/>
                  </a:cubicBezTo>
                  <a:cubicBezTo>
                    <a:pt x="101" y="142"/>
                    <a:pt x="101" y="142"/>
                    <a:pt x="101" y="142"/>
                  </a:cubicBezTo>
                  <a:cubicBezTo>
                    <a:pt x="100" y="146"/>
                    <a:pt x="100" y="146"/>
                    <a:pt x="100" y="146"/>
                  </a:cubicBezTo>
                  <a:cubicBezTo>
                    <a:pt x="100" y="146"/>
                    <a:pt x="100" y="146"/>
                    <a:pt x="101" y="146"/>
                  </a:cubicBezTo>
                  <a:cubicBezTo>
                    <a:pt x="101" y="142"/>
                    <a:pt x="101" y="142"/>
                    <a:pt x="101" y="142"/>
                  </a:cubicBezTo>
                  <a:cubicBezTo>
                    <a:pt x="100" y="146"/>
                    <a:pt x="100" y="146"/>
                    <a:pt x="100" y="146"/>
                  </a:cubicBezTo>
                  <a:cubicBezTo>
                    <a:pt x="101" y="143"/>
                    <a:pt x="101" y="143"/>
                    <a:pt x="101" y="143"/>
                  </a:cubicBezTo>
                  <a:cubicBezTo>
                    <a:pt x="100" y="145"/>
                    <a:pt x="100" y="145"/>
                    <a:pt x="100" y="145"/>
                  </a:cubicBezTo>
                  <a:cubicBezTo>
                    <a:pt x="100" y="145"/>
                    <a:pt x="100" y="145"/>
                    <a:pt x="100" y="146"/>
                  </a:cubicBezTo>
                  <a:cubicBezTo>
                    <a:pt x="101" y="143"/>
                    <a:pt x="101" y="143"/>
                    <a:pt x="101" y="143"/>
                  </a:cubicBezTo>
                  <a:cubicBezTo>
                    <a:pt x="100" y="145"/>
                    <a:pt x="100" y="145"/>
                    <a:pt x="100" y="145"/>
                  </a:cubicBezTo>
                  <a:cubicBezTo>
                    <a:pt x="100" y="145"/>
                    <a:pt x="100" y="146"/>
                    <a:pt x="101" y="146"/>
                  </a:cubicBezTo>
                  <a:cubicBezTo>
                    <a:pt x="104" y="147"/>
                    <a:pt x="116" y="152"/>
                    <a:pt x="128" y="156"/>
                  </a:cubicBezTo>
                  <a:cubicBezTo>
                    <a:pt x="133" y="159"/>
                    <a:pt x="139" y="161"/>
                    <a:pt x="143" y="162"/>
                  </a:cubicBezTo>
                  <a:cubicBezTo>
                    <a:pt x="145" y="163"/>
                    <a:pt x="147" y="164"/>
                    <a:pt x="149" y="164"/>
                  </a:cubicBezTo>
                  <a:cubicBezTo>
                    <a:pt x="149" y="165"/>
                    <a:pt x="150" y="165"/>
                    <a:pt x="150" y="165"/>
                  </a:cubicBezTo>
                  <a:cubicBezTo>
                    <a:pt x="151" y="165"/>
                    <a:pt x="151" y="165"/>
                    <a:pt x="151" y="165"/>
                  </a:cubicBezTo>
                  <a:cubicBezTo>
                    <a:pt x="151" y="165"/>
                    <a:pt x="152" y="165"/>
                    <a:pt x="152" y="165"/>
                  </a:cubicBezTo>
                  <a:cubicBezTo>
                    <a:pt x="152" y="165"/>
                    <a:pt x="153" y="165"/>
                    <a:pt x="153" y="165"/>
                  </a:cubicBezTo>
                  <a:cubicBezTo>
                    <a:pt x="154" y="165"/>
                    <a:pt x="154" y="165"/>
                    <a:pt x="155" y="164"/>
                  </a:cubicBezTo>
                  <a:cubicBezTo>
                    <a:pt x="156" y="163"/>
                    <a:pt x="156" y="162"/>
                    <a:pt x="156" y="161"/>
                  </a:cubicBezTo>
                  <a:cubicBezTo>
                    <a:pt x="156" y="160"/>
                    <a:pt x="155" y="159"/>
                    <a:pt x="154" y="159"/>
                  </a:cubicBezTo>
                  <a:cubicBezTo>
                    <a:pt x="120" y="137"/>
                    <a:pt x="120" y="137"/>
                    <a:pt x="120" y="137"/>
                  </a:cubicBezTo>
                  <a:cubicBezTo>
                    <a:pt x="160" y="154"/>
                    <a:pt x="160" y="154"/>
                    <a:pt x="160" y="154"/>
                  </a:cubicBezTo>
                  <a:cubicBezTo>
                    <a:pt x="162" y="155"/>
                    <a:pt x="164" y="154"/>
                    <a:pt x="165" y="153"/>
                  </a:cubicBezTo>
                  <a:cubicBezTo>
                    <a:pt x="165" y="152"/>
                    <a:pt x="165" y="152"/>
                    <a:pt x="165" y="151"/>
                  </a:cubicBezTo>
                  <a:cubicBezTo>
                    <a:pt x="165" y="150"/>
                    <a:pt x="165" y="149"/>
                    <a:pt x="165" y="149"/>
                  </a:cubicBezTo>
                  <a:cubicBezTo>
                    <a:pt x="164" y="148"/>
                    <a:pt x="164" y="148"/>
                    <a:pt x="164" y="148"/>
                  </a:cubicBezTo>
                  <a:cubicBezTo>
                    <a:pt x="163" y="147"/>
                    <a:pt x="162" y="146"/>
                    <a:pt x="161" y="145"/>
                  </a:cubicBezTo>
                  <a:cubicBezTo>
                    <a:pt x="156" y="142"/>
                    <a:pt x="148" y="137"/>
                    <a:pt x="138" y="130"/>
                  </a:cubicBezTo>
                  <a:cubicBezTo>
                    <a:pt x="107" y="111"/>
                    <a:pt x="61" y="84"/>
                    <a:pt x="61" y="84"/>
                  </a:cubicBezTo>
                  <a:cubicBezTo>
                    <a:pt x="59" y="87"/>
                    <a:pt x="59" y="87"/>
                    <a:pt x="59" y="87"/>
                  </a:cubicBezTo>
                  <a:cubicBezTo>
                    <a:pt x="62" y="89"/>
                    <a:pt x="62" y="89"/>
                    <a:pt x="62" y="89"/>
                  </a:cubicBezTo>
                  <a:cubicBezTo>
                    <a:pt x="60" y="87"/>
                    <a:pt x="60" y="87"/>
                    <a:pt x="60" y="87"/>
                  </a:cubicBezTo>
                  <a:cubicBezTo>
                    <a:pt x="61" y="90"/>
                    <a:pt x="61" y="90"/>
                    <a:pt x="61" y="90"/>
                  </a:cubicBezTo>
                  <a:cubicBezTo>
                    <a:pt x="61" y="90"/>
                    <a:pt x="62" y="90"/>
                    <a:pt x="62" y="89"/>
                  </a:cubicBezTo>
                  <a:cubicBezTo>
                    <a:pt x="60" y="87"/>
                    <a:pt x="60" y="87"/>
                    <a:pt x="60" y="87"/>
                  </a:cubicBezTo>
                  <a:cubicBezTo>
                    <a:pt x="61" y="90"/>
                    <a:pt x="61" y="90"/>
                    <a:pt x="61" y="90"/>
                  </a:cubicBezTo>
                  <a:cubicBezTo>
                    <a:pt x="60" y="88"/>
                    <a:pt x="60" y="88"/>
                    <a:pt x="60" y="88"/>
                  </a:cubicBezTo>
                  <a:cubicBezTo>
                    <a:pt x="60" y="91"/>
                    <a:pt x="60" y="91"/>
                    <a:pt x="60" y="91"/>
                  </a:cubicBezTo>
                  <a:cubicBezTo>
                    <a:pt x="60" y="91"/>
                    <a:pt x="60" y="91"/>
                    <a:pt x="61" y="90"/>
                  </a:cubicBezTo>
                  <a:cubicBezTo>
                    <a:pt x="60" y="88"/>
                    <a:pt x="60" y="88"/>
                    <a:pt x="60" y="88"/>
                  </a:cubicBezTo>
                  <a:cubicBezTo>
                    <a:pt x="60" y="91"/>
                    <a:pt x="60" y="91"/>
                    <a:pt x="60" y="91"/>
                  </a:cubicBezTo>
                  <a:cubicBezTo>
                    <a:pt x="60" y="90"/>
                    <a:pt x="60" y="90"/>
                    <a:pt x="60" y="90"/>
                  </a:cubicBezTo>
                  <a:cubicBezTo>
                    <a:pt x="60" y="91"/>
                    <a:pt x="60" y="91"/>
                    <a:pt x="60" y="91"/>
                  </a:cubicBezTo>
                  <a:cubicBezTo>
                    <a:pt x="60" y="91"/>
                    <a:pt x="60" y="91"/>
                    <a:pt x="60" y="91"/>
                  </a:cubicBezTo>
                  <a:cubicBezTo>
                    <a:pt x="60" y="90"/>
                    <a:pt x="60" y="90"/>
                    <a:pt x="60" y="90"/>
                  </a:cubicBezTo>
                  <a:cubicBezTo>
                    <a:pt x="60" y="91"/>
                    <a:pt x="60" y="91"/>
                    <a:pt x="60" y="91"/>
                  </a:cubicBezTo>
                  <a:cubicBezTo>
                    <a:pt x="60" y="91"/>
                    <a:pt x="61" y="91"/>
                    <a:pt x="62" y="91"/>
                  </a:cubicBezTo>
                  <a:cubicBezTo>
                    <a:pt x="65" y="92"/>
                    <a:pt x="73" y="96"/>
                    <a:pt x="82" y="100"/>
                  </a:cubicBezTo>
                  <a:cubicBezTo>
                    <a:pt x="96" y="106"/>
                    <a:pt x="113" y="114"/>
                    <a:pt x="127" y="120"/>
                  </a:cubicBezTo>
                  <a:cubicBezTo>
                    <a:pt x="134" y="124"/>
                    <a:pt x="140" y="126"/>
                    <a:pt x="144" y="129"/>
                  </a:cubicBezTo>
                  <a:cubicBezTo>
                    <a:pt x="149" y="131"/>
                    <a:pt x="151" y="132"/>
                    <a:pt x="151" y="132"/>
                  </a:cubicBezTo>
                  <a:cubicBezTo>
                    <a:pt x="153" y="133"/>
                    <a:pt x="155" y="132"/>
                    <a:pt x="156" y="130"/>
                  </a:cubicBezTo>
                  <a:cubicBezTo>
                    <a:pt x="156" y="130"/>
                    <a:pt x="156" y="129"/>
                    <a:pt x="156" y="129"/>
                  </a:cubicBezTo>
                  <a:cubicBezTo>
                    <a:pt x="156" y="128"/>
                    <a:pt x="156" y="127"/>
                    <a:pt x="156" y="127"/>
                  </a:cubicBezTo>
                  <a:cubicBezTo>
                    <a:pt x="155" y="126"/>
                    <a:pt x="155" y="126"/>
                    <a:pt x="155" y="126"/>
                  </a:cubicBezTo>
                  <a:cubicBezTo>
                    <a:pt x="155" y="125"/>
                    <a:pt x="154" y="125"/>
                    <a:pt x="154" y="125"/>
                  </a:cubicBezTo>
                  <a:cubicBezTo>
                    <a:pt x="152" y="124"/>
                    <a:pt x="149" y="122"/>
                    <a:pt x="146" y="119"/>
                  </a:cubicBezTo>
                  <a:cubicBezTo>
                    <a:pt x="118" y="102"/>
                    <a:pt x="40" y="54"/>
                    <a:pt x="40" y="54"/>
                  </a:cubicBezTo>
                  <a:cubicBezTo>
                    <a:pt x="38" y="57"/>
                    <a:pt x="38" y="57"/>
                    <a:pt x="38" y="57"/>
                  </a:cubicBezTo>
                  <a:cubicBezTo>
                    <a:pt x="41" y="59"/>
                    <a:pt x="41" y="59"/>
                    <a:pt x="41" y="59"/>
                  </a:cubicBezTo>
                  <a:cubicBezTo>
                    <a:pt x="38" y="57"/>
                    <a:pt x="38" y="57"/>
                    <a:pt x="38" y="57"/>
                  </a:cubicBezTo>
                  <a:cubicBezTo>
                    <a:pt x="39" y="60"/>
                    <a:pt x="39" y="60"/>
                    <a:pt x="39" y="60"/>
                  </a:cubicBezTo>
                  <a:cubicBezTo>
                    <a:pt x="40" y="60"/>
                    <a:pt x="40" y="60"/>
                    <a:pt x="41" y="59"/>
                  </a:cubicBezTo>
                  <a:cubicBezTo>
                    <a:pt x="38" y="57"/>
                    <a:pt x="38" y="57"/>
                    <a:pt x="38" y="57"/>
                  </a:cubicBezTo>
                  <a:cubicBezTo>
                    <a:pt x="39" y="60"/>
                    <a:pt x="39" y="60"/>
                    <a:pt x="39" y="60"/>
                  </a:cubicBezTo>
                  <a:cubicBezTo>
                    <a:pt x="38" y="57"/>
                    <a:pt x="38" y="57"/>
                    <a:pt x="38" y="57"/>
                  </a:cubicBezTo>
                  <a:cubicBezTo>
                    <a:pt x="38" y="61"/>
                    <a:pt x="38" y="61"/>
                    <a:pt x="38" y="61"/>
                  </a:cubicBezTo>
                  <a:cubicBezTo>
                    <a:pt x="38" y="60"/>
                    <a:pt x="39" y="61"/>
                    <a:pt x="39" y="60"/>
                  </a:cubicBezTo>
                  <a:cubicBezTo>
                    <a:pt x="38" y="57"/>
                    <a:pt x="38" y="57"/>
                    <a:pt x="38" y="57"/>
                  </a:cubicBezTo>
                  <a:cubicBezTo>
                    <a:pt x="38" y="61"/>
                    <a:pt x="38" y="61"/>
                    <a:pt x="38" y="61"/>
                  </a:cubicBezTo>
                  <a:cubicBezTo>
                    <a:pt x="38" y="59"/>
                    <a:pt x="38" y="59"/>
                    <a:pt x="38" y="59"/>
                  </a:cubicBezTo>
                  <a:cubicBezTo>
                    <a:pt x="38" y="60"/>
                    <a:pt x="38" y="60"/>
                    <a:pt x="38" y="60"/>
                  </a:cubicBezTo>
                  <a:cubicBezTo>
                    <a:pt x="38" y="61"/>
                    <a:pt x="38" y="61"/>
                    <a:pt x="38" y="61"/>
                  </a:cubicBezTo>
                  <a:cubicBezTo>
                    <a:pt x="38" y="59"/>
                    <a:pt x="38" y="59"/>
                    <a:pt x="38" y="59"/>
                  </a:cubicBezTo>
                  <a:cubicBezTo>
                    <a:pt x="38" y="60"/>
                    <a:pt x="38" y="60"/>
                    <a:pt x="38" y="60"/>
                  </a:cubicBezTo>
                  <a:cubicBezTo>
                    <a:pt x="38" y="60"/>
                    <a:pt x="39" y="61"/>
                    <a:pt x="40" y="61"/>
                  </a:cubicBezTo>
                  <a:cubicBezTo>
                    <a:pt x="43" y="62"/>
                    <a:pt x="50" y="65"/>
                    <a:pt x="58" y="69"/>
                  </a:cubicBezTo>
                  <a:cubicBezTo>
                    <a:pt x="71" y="75"/>
                    <a:pt x="87" y="82"/>
                    <a:pt x="100" y="88"/>
                  </a:cubicBezTo>
                  <a:cubicBezTo>
                    <a:pt x="107" y="92"/>
                    <a:pt x="113" y="94"/>
                    <a:pt x="118" y="96"/>
                  </a:cubicBezTo>
                  <a:cubicBezTo>
                    <a:pt x="120" y="97"/>
                    <a:pt x="122" y="98"/>
                    <a:pt x="124" y="99"/>
                  </a:cubicBezTo>
                  <a:cubicBezTo>
                    <a:pt x="125" y="99"/>
                    <a:pt x="126" y="99"/>
                    <a:pt x="126" y="99"/>
                  </a:cubicBezTo>
                  <a:cubicBezTo>
                    <a:pt x="127" y="99"/>
                    <a:pt x="127" y="100"/>
                    <a:pt x="128" y="100"/>
                  </a:cubicBezTo>
                  <a:cubicBezTo>
                    <a:pt x="129" y="100"/>
                    <a:pt x="129" y="100"/>
                    <a:pt x="130" y="99"/>
                  </a:cubicBezTo>
                  <a:cubicBezTo>
                    <a:pt x="130" y="99"/>
                    <a:pt x="131" y="99"/>
                    <a:pt x="132" y="98"/>
                  </a:cubicBezTo>
                  <a:cubicBezTo>
                    <a:pt x="132" y="97"/>
                    <a:pt x="132" y="96"/>
                    <a:pt x="132" y="95"/>
                  </a:cubicBezTo>
                  <a:cubicBezTo>
                    <a:pt x="132" y="94"/>
                    <a:pt x="131" y="93"/>
                    <a:pt x="131" y="93"/>
                  </a:cubicBezTo>
                  <a:cubicBezTo>
                    <a:pt x="17" y="22"/>
                    <a:pt x="17" y="22"/>
                    <a:pt x="17" y="22"/>
                  </a:cubicBezTo>
                  <a:cubicBezTo>
                    <a:pt x="15" y="25"/>
                    <a:pt x="15" y="25"/>
                    <a:pt x="15" y="25"/>
                  </a:cubicBezTo>
                  <a:cubicBezTo>
                    <a:pt x="18" y="27"/>
                    <a:pt x="18" y="27"/>
                    <a:pt x="18" y="27"/>
                  </a:cubicBezTo>
                  <a:cubicBezTo>
                    <a:pt x="15" y="25"/>
                    <a:pt x="15" y="25"/>
                    <a:pt x="15" y="25"/>
                  </a:cubicBezTo>
                  <a:cubicBezTo>
                    <a:pt x="16" y="28"/>
                    <a:pt x="16" y="28"/>
                    <a:pt x="16" y="28"/>
                  </a:cubicBezTo>
                  <a:cubicBezTo>
                    <a:pt x="17" y="28"/>
                    <a:pt x="18" y="28"/>
                    <a:pt x="18" y="27"/>
                  </a:cubicBezTo>
                  <a:cubicBezTo>
                    <a:pt x="15" y="25"/>
                    <a:pt x="15" y="25"/>
                    <a:pt x="15" y="25"/>
                  </a:cubicBezTo>
                  <a:cubicBezTo>
                    <a:pt x="16" y="28"/>
                    <a:pt x="16" y="28"/>
                    <a:pt x="16" y="28"/>
                  </a:cubicBezTo>
                  <a:cubicBezTo>
                    <a:pt x="15" y="25"/>
                    <a:pt x="15" y="25"/>
                    <a:pt x="15" y="25"/>
                  </a:cubicBezTo>
                  <a:cubicBezTo>
                    <a:pt x="15" y="29"/>
                    <a:pt x="15" y="29"/>
                    <a:pt x="15" y="29"/>
                  </a:cubicBezTo>
                  <a:cubicBezTo>
                    <a:pt x="15" y="29"/>
                    <a:pt x="16" y="29"/>
                    <a:pt x="16" y="28"/>
                  </a:cubicBezTo>
                  <a:cubicBezTo>
                    <a:pt x="15" y="25"/>
                    <a:pt x="15" y="25"/>
                    <a:pt x="15" y="25"/>
                  </a:cubicBezTo>
                  <a:cubicBezTo>
                    <a:pt x="15" y="29"/>
                    <a:pt x="15" y="29"/>
                    <a:pt x="15" y="29"/>
                  </a:cubicBezTo>
                  <a:cubicBezTo>
                    <a:pt x="15" y="25"/>
                    <a:pt x="15" y="25"/>
                    <a:pt x="15" y="25"/>
                  </a:cubicBezTo>
                  <a:cubicBezTo>
                    <a:pt x="14" y="28"/>
                    <a:pt x="14" y="28"/>
                    <a:pt x="14" y="28"/>
                  </a:cubicBezTo>
                  <a:cubicBezTo>
                    <a:pt x="14" y="28"/>
                    <a:pt x="14" y="29"/>
                    <a:pt x="15" y="29"/>
                  </a:cubicBezTo>
                  <a:cubicBezTo>
                    <a:pt x="15" y="25"/>
                    <a:pt x="15" y="25"/>
                    <a:pt x="15" y="25"/>
                  </a:cubicBezTo>
                  <a:cubicBezTo>
                    <a:pt x="14" y="28"/>
                    <a:pt x="14" y="28"/>
                    <a:pt x="14" y="28"/>
                  </a:cubicBezTo>
                  <a:cubicBezTo>
                    <a:pt x="15" y="26"/>
                    <a:pt x="15" y="26"/>
                    <a:pt x="15" y="26"/>
                  </a:cubicBezTo>
                  <a:cubicBezTo>
                    <a:pt x="14" y="28"/>
                    <a:pt x="14" y="28"/>
                    <a:pt x="14" y="28"/>
                  </a:cubicBezTo>
                  <a:cubicBezTo>
                    <a:pt x="14" y="28"/>
                    <a:pt x="14" y="28"/>
                    <a:pt x="14" y="28"/>
                  </a:cubicBezTo>
                  <a:cubicBezTo>
                    <a:pt x="15" y="26"/>
                    <a:pt x="15" y="26"/>
                    <a:pt x="15" y="26"/>
                  </a:cubicBezTo>
                  <a:cubicBezTo>
                    <a:pt x="14" y="28"/>
                    <a:pt x="14" y="28"/>
                    <a:pt x="14" y="28"/>
                  </a:cubicBezTo>
                  <a:cubicBezTo>
                    <a:pt x="14" y="27"/>
                    <a:pt x="14" y="27"/>
                    <a:pt x="14" y="27"/>
                  </a:cubicBezTo>
                  <a:cubicBezTo>
                    <a:pt x="14" y="28"/>
                    <a:pt x="14" y="28"/>
                    <a:pt x="14" y="28"/>
                  </a:cubicBezTo>
                  <a:cubicBezTo>
                    <a:pt x="14" y="28"/>
                    <a:pt x="14" y="28"/>
                    <a:pt x="14" y="28"/>
                  </a:cubicBezTo>
                  <a:cubicBezTo>
                    <a:pt x="14" y="27"/>
                    <a:pt x="14" y="27"/>
                    <a:pt x="14" y="27"/>
                  </a:cubicBezTo>
                  <a:cubicBezTo>
                    <a:pt x="14" y="28"/>
                    <a:pt x="14" y="28"/>
                    <a:pt x="14" y="28"/>
                  </a:cubicBezTo>
                  <a:cubicBezTo>
                    <a:pt x="14" y="28"/>
                    <a:pt x="15" y="29"/>
                    <a:pt x="16" y="29"/>
                  </a:cubicBezTo>
                  <a:cubicBezTo>
                    <a:pt x="22" y="32"/>
                    <a:pt x="45" y="44"/>
                    <a:pt x="67" y="54"/>
                  </a:cubicBezTo>
                  <a:cubicBezTo>
                    <a:pt x="77" y="60"/>
                    <a:pt x="88" y="65"/>
                    <a:pt x="96" y="69"/>
                  </a:cubicBezTo>
                  <a:cubicBezTo>
                    <a:pt x="100" y="70"/>
                    <a:pt x="103" y="72"/>
                    <a:pt x="106" y="73"/>
                  </a:cubicBezTo>
                  <a:cubicBezTo>
                    <a:pt x="107" y="74"/>
                    <a:pt x="108" y="74"/>
                    <a:pt x="109" y="74"/>
                  </a:cubicBezTo>
                  <a:cubicBezTo>
                    <a:pt x="109" y="75"/>
                    <a:pt x="110" y="75"/>
                    <a:pt x="110" y="75"/>
                  </a:cubicBezTo>
                  <a:cubicBezTo>
                    <a:pt x="111" y="75"/>
                    <a:pt x="111" y="75"/>
                    <a:pt x="111" y="75"/>
                  </a:cubicBezTo>
                  <a:cubicBezTo>
                    <a:pt x="111" y="75"/>
                    <a:pt x="111" y="75"/>
                    <a:pt x="111" y="75"/>
                  </a:cubicBezTo>
                  <a:cubicBezTo>
                    <a:pt x="112" y="75"/>
                    <a:pt x="112" y="75"/>
                    <a:pt x="113" y="75"/>
                  </a:cubicBezTo>
                  <a:cubicBezTo>
                    <a:pt x="113" y="75"/>
                    <a:pt x="114" y="74"/>
                    <a:pt x="115" y="74"/>
                  </a:cubicBezTo>
                  <a:cubicBezTo>
                    <a:pt x="115" y="73"/>
                    <a:pt x="115" y="72"/>
                    <a:pt x="115" y="71"/>
                  </a:cubicBezTo>
                  <a:cubicBezTo>
                    <a:pt x="115" y="70"/>
                    <a:pt x="114" y="69"/>
                    <a:pt x="113" y="69"/>
                  </a:cubicBezTo>
                  <a:cubicBezTo>
                    <a:pt x="6" y="1"/>
                    <a:pt x="6" y="1"/>
                    <a:pt x="6" y="1"/>
                  </a:cubicBezTo>
                  <a:cubicBezTo>
                    <a:pt x="4" y="4"/>
                    <a:pt x="4" y="4"/>
                    <a:pt x="4" y="4"/>
                  </a:cubicBezTo>
                  <a:cubicBezTo>
                    <a:pt x="2" y="7"/>
                    <a:pt x="2" y="7"/>
                    <a:pt x="2" y="7"/>
                  </a:cubicBezTo>
                  <a:cubicBezTo>
                    <a:pt x="2" y="7"/>
                    <a:pt x="23" y="18"/>
                    <a:pt x="44" y="28"/>
                  </a:cubicBezTo>
                  <a:cubicBezTo>
                    <a:pt x="55" y="33"/>
                    <a:pt x="66" y="38"/>
                    <a:pt x="74" y="42"/>
                  </a:cubicBezTo>
                  <a:cubicBezTo>
                    <a:pt x="78" y="44"/>
                    <a:pt x="82" y="45"/>
                    <a:pt x="85" y="46"/>
                  </a:cubicBezTo>
                  <a:cubicBezTo>
                    <a:pt x="86" y="47"/>
                    <a:pt x="87" y="47"/>
                    <a:pt x="88" y="48"/>
                  </a:cubicBezTo>
                  <a:cubicBezTo>
                    <a:pt x="88" y="48"/>
                    <a:pt x="89" y="48"/>
                    <a:pt x="89" y="48"/>
                  </a:cubicBezTo>
                  <a:cubicBezTo>
                    <a:pt x="90" y="48"/>
                    <a:pt x="90" y="48"/>
                    <a:pt x="90" y="48"/>
                  </a:cubicBezTo>
                  <a:cubicBezTo>
                    <a:pt x="90" y="48"/>
                    <a:pt x="90" y="48"/>
                    <a:pt x="91" y="48"/>
                  </a:cubicBezTo>
                  <a:cubicBezTo>
                    <a:pt x="91" y="48"/>
                    <a:pt x="91" y="48"/>
                    <a:pt x="92" y="48"/>
                  </a:cubicBezTo>
                  <a:cubicBezTo>
                    <a:pt x="92" y="48"/>
                    <a:pt x="93" y="48"/>
                    <a:pt x="94" y="47"/>
                  </a:cubicBezTo>
                  <a:cubicBezTo>
                    <a:pt x="94" y="46"/>
                    <a:pt x="94" y="45"/>
                    <a:pt x="94" y="44"/>
                  </a:cubicBezTo>
                  <a:cubicBezTo>
                    <a:pt x="94" y="43"/>
                    <a:pt x="93" y="42"/>
                    <a:pt x="92" y="42"/>
                  </a:cubicBezTo>
                  <a:cubicBezTo>
                    <a:pt x="92" y="42"/>
                    <a:pt x="88" y="39"/>
                    <a:pt x="82" y="36"/>
                  </a:cubicBezTo>
                  <a:cubicBezTo>
                    <a:pt x="73" y="30"/>
                    <a:pt x="59" y="22"/>
                    <a:pt x="47" y="15"/>
                  </a:cubicBezTo>
                  <a:cubicBezTo>
                    <a:pt x="41" y="11"/>
                    <a:pt x="36" y="8"/>
                    <a:pt x="32" y="5"/>
                  </a:cubicBezTo>
                  <a:cubicBezTo>
                    <a:pt x="31" y="4"/>
                    <a:pt x="29" y="3"/>
                    <a:pt x="28" y="2"/>
                  </a:cubicBezTo>
                  <a:cubicBezTo>
                    <a:pt x="28" y="2"/>
                    <a:pt x="27" y="2"/>
                    <a:pt x="27" y="1"/>
                  </a:cubicBezTo>
                  <a:cubicBezTo>
                    <a:pt x="27" y="1"/>
                    <a:pt x="27" y="1"/>
                    <a:pt x="27" y="1"/>
                  </a:cubicBezTo>
                  <a:cubicBezTo>
                    <a:pt x="26" y="2"/>
                    <a:pt x="26" y="2"/>
                    <a:pt x="26" y="2"/>
                  </a:cubicBezTo>
                  <a:cubicBezTo>
                    <a:pt x="27" y="2"/>
                    <a:pt x="27" y="2"/>
                    <a:pt x="27" y="2"/>
                  </a:cubicBezTo>
                  <a:cubicBezTo>
                    <a:pt x="27" y="1"/>
                    <a:pt x="27" y="1"/>
                    <a:pt x="27" y="1"/>
                  </a:cubicBezTo>
                  <a:cubicBezTo>
                    <a:pt x="26" y="2"/>
                    <a:pt x="26" y="2"/>
                    <a:pt x="26" y="2"/>
                  </a:cubicBezTo>
                  <a:cubicBezTo>
                    <a:pt x="27" y="2"/>
                    <a:pt x="27" y="2"/>
                    <a:pt x="27" y="2"/>
                  </a:cubicBezTo>
                  <a:cubicBezTo>
                    <a:pt x="25" y="3"/>
                    <a:pt x="25" y="3"/>
                    <a:pt x="25" y="3"/>
                  </a:cubicBezTo>
                  <a:cubicBezTo>
                    <a:pt x="28" y="3"/>
                    <a:pt x="28" y="3"/>
                    <a:pt x="28" y="3"/>
                  </a:cubicBezTo>
                  <a:cubicBezTo>
                    <a:pt x="28" y="2"/>
                    <a:pt x="27" y="2"/>
                    <a:pt x="27" y="2"/>
                  </a:cubicBezTo>
                  <a:cubicBezTo>
                    <a:pt x="25" y="3"/>
                    <a:pt x="25" y="3"/>
                    <a:pt x="25" y="3"/>
                  </a:cubicBezTo>
                  <a:cubicBezTo>
                    <a:pt x="28" y="3"/>
                    <a:pt x="28" y="3"/>
                    <a:pt x="28" y="3"/>
                  </a:cubicBezTo>
                  <a:cubicBezTo>
                    <a:pt x="24" y="3"/>
                    <a:pt x="24" y="3"/>
                    <a:pt x="24" y="3"/>
                  </a:cubicBezTo>
                  <a:cubicBezTo>
                    <a:pt x="27" y="5"/>
                    <a:pt x="27" y="5"/>
                    <a:pt x="27" y="5"/>
                  </a:cubicBezTo>
                  <a:cubicBezTo>
                    <a:pt x="28" y="5"/>
                    <a:pt x="28" y="4"/>
                    <a:pt x="28" y="3"/>
                  </a:cubicBezTo>
                  <a:cubicBezTo>
                    <a:pt x="24" y="3"/>
                    <a:pt x="24" y="3"/>
                    <a:pt x="24" y="3"/>
                  </a:cubicBezTo>
                  <a:cubicBezTo>
                    <a:pt x="27" y="5"/>
                    <a:pt x="27" y="5"/>
                    <a:pt x="27" y="5"/>
                  </a:cubicBezTo>
                  <a:cubicBezTo>
                    <a:pt x="27" y="5"/>
                    <a:pt x="27" y="5"/>
                    <a:pt x="27" y="5"/>
                  </a:cubicBezTo>
                  <a:cubicBezTo>
                    <a:pt x="24" y="3"/>
                    <a:pt x="24" y="3"/>
                    <a:pt x="24" y="3"/>
                  </a:cubicBezTo>
                  <a:cubicBezTo>
                    <a:pt x="26" y="6"/>
                    <a:pt x="26" y="6"/>
                    <a:pt x="26" y="6"/>
                  </a:cubicBezTo>
                  <a:cubicBezTo>
                    <a:pt x="26" y="6"/>
                    <a:pt x="27" y="6"/>
                    <a:pt x="27" y="5"/>
                  </a:cubicBezTo>
                  <a:cubicBezTo>
                    <a:pt x="24" y="3"/>
                    <a:pt x="24" y="3"/>
                    <a:pt x="24" y="3"/>
                  </a:cubicBezTo>
                  <a:cubicBezTo>
                    <a:pt x="26" y="6"/>
                    <a:pt x="26" y="6"/>
                    <a:pt x="26" y="6"/>
                  </a:cubicBezTo>
                  <a:cubicBezTo>
                    <a:pt x="24" y="4"/>
                    <a:pt x="24" y="4"/>
                    <a:pt x="24" y="4"/>
                  </a:cubicBezTo>
                  <a:cubicBezTo>
                    <a:pt x="25" y="7"/>
                    <a:pt x="25" y="7"/>
                    <a:pt x="25" y="7"/>
                  </a:cubicBezTo>
                  <a:cubicBezTo>
                    <a:pt x="25" y="7"/>
                    <a:pt x="25" y="7"/>
                    <a:pt x="26" y="6"/>
                  </a:cubicBezTo>
                  <a:cubicBezTo>
                    <a:pt x="24" y="4"/>
                    <a:pt x="24" y="4"/>
                    <a:pt x="24" y="4"/>
                  </a:cubicBezTo>
                  <a:cubicBezTo>
                    <a:pt x="25" y="7"/>
                    <a:pt x="25" y="7"/>
                    <a:pt x="25" y="7"/>
                  </a:cubicBezTo>
                  <a:cubicBezTo>
                    <a:pt x="25" y="4"/>
                    <a:pt x="25" y="4"/>
                    <a:pt x="25" y="4"/>
                  </a:cubicBezTo>
                  <a:cubicBezTo>
                    <a:pt x="25" y="7"/>
                    <a:pt x="25" y="7"/>
                    <a:pt x="25" y="7"/>
                  </a:cubicBezTo>
                  <a:cubicBezTo>
                    <a:pt x="25" y="7"/>
                    <a:pt x="25" y="7"/>
                    <a:pt x="25" y="7"/>
                  </a:cubicBezTo>
                  <a:cubicBezTo>
                    <a:pt x="25" y="4"/>
                    <a:pt x="25" y="4"/>
                    <a:pt x="25" y="4"/>
                  </a:cubicBezTo>
                  <a:cubicBezTo>
                    <a:pt x="25" y="7"/>
                    <a:pt x="25" y="7"/>
                    <a:pt x="25" y="7"/>
                  </a:cubicBezTo>
                  <a:cubicBezTo>
                    <a:pt x="25" y="6"/>
                    <a:pt x="25" y="6"/>
                    <a:pt x="25" y="6"/>
                  </a:cubicBezTo>
                  <a:cubicBezTo>
                    <a:pt x="25" y="7"/>
                    <a:pt x="25" y="7"/>
                    <a:pt x="25" y="7"/>
                  </a:cubicBezTo>
                  <a:cubicBezTo>
                    <a:pt x="25" y="7"/>
                    <a:pt x="25" y="7"/>
                    <a:pt x="25" y="7"/>
                  </a:cubicBezTo>
                  <a:cubicBezTo>
                    <a:pt x="25" y="6"/>
                    <a:pt x="25" y="6"/>
                    <a:pt x="25" y="6"/>
                  </a:cubicBezTo>
                  <a:cubicBezTo>
                    <a:pt x="25" y="7"/>
                    <a:pt x="25" y="7"/>
                    <a:pt x="25" y="7"/>
                  </a:cubicBezTo>
                  <a:cubicBezTo>
                    <a:pt x="25" y="7"/>
                    <a:pt x="26" y="7"/>
                    <a:pt x="27" y="7"/>
                  </a:cubicBezTo>
                  <a:cubicBezTo>
                    <a:pt x="32" y="8"/>
                    <a:pt x="41" y="10"/>
                    <a:pt x="49" y="12"/>
                  </a:cubicBezTo>
                  <a:cubicBezTo>
                    <a:pt x="54" y="13"/>
                    <a:pt x="58" y="14"/>
                    <a:pt x="61" y="15"/>
                  </a:cubicBezTo>
                  <a:cubicBezTo>
                    <a:pt x="62" y="15"/>
                    <a:pt x="64" y="15"/>
                    <a:pt x="65" y="16"/>
                  </a:cubicBezTo>
                  <a:cubicBezTo>
                    <a:pt x="65" y="16"/>
                    <a:pt x="66" y="16"/>
                    <a:pt x="66" y="16"/>
                  </a:cubicBezTo>
                  <a:cubicBezTo>
                    <a:pt x="67" y="16"/>
                    <a:pt x="67" y="16"/>
                    <a:pt x="68" y="16"/>
                  </a:cubicBezTo>
                  <a:cubicBezTo>
                    <a:pt x="68" y="16"/>
                    <a:pt x="68" y="16"/>
                    <a:pt x="69" y="16"/>
                  </a:cubicBezTo>
                  <a:cubicBezTo>
                    <a:pt x="69" y="16"/>
                    <a:pt x="69" y="16"/>
                    <a:pt x="69" y="16"/>
                  </a:cubicBezTo>
                  <a:cubicBezTo>
                    <a:pt x="70" y="15"/>
                    <a:pt x="70" y="15"/>
                    <a:pt x="71" y="14"/>
                  </a:cubicBezTo>
                  <a:cubicBezTo>
                    <a:pt x="71" y="13"/>
                    <a:pt x="72" y="12"/>
                    <a:pt x="71" y="12"/>
                  </a:cubicBezTo>
                  <a:cubicBezTo>
                    <a:pt x="71" y="11"/>
                    <a:pt x="71" y="10"/>
                    <a:pt x="70" y="9"/>
                  </a:cubicBezTo>
                  <a:cubicBezTo>
                    <a:pt x="56" y="1"/>
                    <a:pt x="56" y="1"/>
                    <a:pt x="56" y="1"/>
                  </a:cubicBezTo>
                  <a:cubicBezTo>
                    <a:pt x="54" y="0"/>
                    <a:pt x="52" y="0"/>
                    <a:pt x="51" y="2"/>
                  </a:cubicBezTo>
                  <a:cubicBezTo>
                    <a:pt x="50" y="3"/>
                    <a:pt x="51" y="6"/>
                    <a:pt x="52" y="7"/>
                  </a:cubicBezTo>
                  <a:cubicBezTo>
                    <a:pt x="66" y="15"/>
                    <a:pt x="66" y="15"/>
                    <a:pt x="66" y="15"/>
                  </a:cubicBezTo>
                  <a:cubicBezTo>
                    <a:pt x="68" y="12"/>
                    <a:pt x="68" y="12"/>
                    <a:pt x="68" y="12"/>
                  </a:cubicBezTo>
                  <a:cubicBezTo>
                    <a:pt x="65" y="10"/>
                    <a:pt x="65" y="10"/>
                    <a:pt x="65" y="10"/>
                  </a:cubicBezTo>
                  <a:cubicBezTo>
                    <a:pt x="68" y="12"/>
                    <a:pt x="68" y="12"/>
                    <a:pt x="68" y="12"/>
                  </a:cubicBezTo>
                  <a:cubicBezTo>
                    <a:pt x="66" y="9"/>
                    <a:pt x="66" y="9"/>
                    <a:pt x="66" y="9"/>
                  </a:cubicBezTo>
                  <a:cubicBezTo>
                    <a:pt x="66" y="9"/>
                    <a:pt x="66" y="10"/>
                    <a:pt x="65" y="10"/>
                  </a:cubicBezTo>
                  <a:cubicBezTo>
                    <a:pt x="68" y="12"/>
                    <a:pt x="68" y="12"/>
                    <a:pt x="68" y="12"/>
                  </a:cubicBezTo>
                  <a:cubicBezTo>
                    <a:pt x="66" y="9"/>
                    <a:pt x="66" y="9"/>
                    <a:pt x="66" y="9"/>
                  </a:cubicBezTo>
                  <a:cubicBezTo>
                    <a:pt x="68" y="12"/>
                    <a:pt x="68" y="12"/>
                    <a:pt x="68" y="12"/>
                  </a:cubicBezTo>
                  <a:cubicBezTo>
                    <a:pt x="67" y="9"/>
                    <a:pt x="67" y="9"/>
                    <a:pt x="67" y="9"/>
                  </a:cubicBezTo>
                  <a:cubicBezTo>
                    <a:pt x="67" y="9"/>
                    <a:pt x="67" y="9"/>
                    <a:pt x="66" y="9"/>
                  </a:cubicBezTo>
                  <a:cubicBezTo>
                    <a:pt x="68" y="12"/>
                    <a:pt x="68" y="12"/>
                    <a:pt x="68" y="12"/>
                  </a:cubicBezTo>
                  <a:cubicBezTo>
                    <a:pt x="67" y="9"/>
                    <a:pt x="67" y="9"/>
                    <a:pt x="67" y="9"/>
                  </a:cubicBezTo>
                  <a:cubicBezTo>
                    <a:pt x="68" y="11"/>
                    <a:pt x="68" y="11"/>
                    <a:pt x="68" y="11"/>
                  </a:cubicBezTo>
                  <a:cubicBezTo>
                    <a:pt x="68" y="9"/>
                    <a:pt x="68" y="9"/>
                    <a:pt x="68" y="9"/>
                  </a:cubicBezTo>
                  <a:cubicBezTo>
                    <a:pt x="67" y="9"/>
                    <a:pt x="67" y="9"/>
                    <a:pt x="67" y="9"/>
                  </a:cubicBezTo>
                  <a:cubicBezTo>
                    <a:pt x="68" y="11"/>
                    <a:pt x="68" y="11"/>
                    <a:pt x="68" y="11"/>
                  </a:cubicBezTo>
                  <a:cubicBezTo>
                    <a:pt x="68" y="9"/>
                    <a:pt x="68" y="9"/>
                    <a:pt x="68" y="9"/>
                  </a:cubicBezTo>
                  <a:cubicBezTo>
                    <a:pt x="68" y="10"/>
                    <a:pt x="68" y="10"/>
                    <a:pt x="68" y="10"/>
                  </a:cubicBezTo>
                  <a:cubicBezTo>
                    <a:pt x="68" y="9"/>
                    <a:pt x="68" y="9"/>
                    <a:pt x="68" y="9"/>
                  </a:cubicBezTo>
                  <a:cubicBezTo>
                    <a:pt x="68" y="9"/>
                    <a:pt x="68" y="9"/>
                    <a:pt x="68" y="9"/>
                  </a:cubicBezTo>
                  <a:cubicBezTo>
                    <a:pt x="68" y="10"/>
                    <a:pt x="68" y="10"/>
                    <a:pt x="68" y="10"/>
                  </a:cubicBezTo>
                  <a:cubicBezTo>
                    <a:pt x="68" y="9"/>
                    <a:pt x="68" y="9"/>
                    <a:pt x="68" y="9"/>
                  </a:cubicBezTo>
                  <a:cubicBezTo>
                    <a:pt x="68" y="9"/>
                    <a:pt x="67" y="9"/>
                    <a:pt x="65" y="8"/>
                  </a:cubicBezTo>
                  <a:cubicBezTo>
                    <a:pt x="61" y="7"/>
                    <a:pt x="51" y="5"/>
                    <a:pt x="43" y="3"/>
                  </a:cubicBezTo>
                  <a:cubicBezTo>
                    <a:pt x="39" y="2"/>
                    <a:pt x="35" y="1"/>
                    <a:pt x="32" y="1"/>
                  </a:cubicBezTo>
                  <a:cubicBezTo>
                    <a:pt x="30" y="0"/>
                    <a:pt x="29" y="0"/>
                    <a:pt x="27" y="0"/>
                  </a:cubicBezTo>
                  <a:cubicBezTo>
                    <a:pt x="26" y="0"/>
                    <a:pt x="26" y="0"/>
                    <a:pt x="25" y="0"/>
                  </a:cubicBezTo>
                  <a:cubicBezTo>
                    <a:pt x="24" y="0"/>
                    <a:pt x="24" y="0"/>
                    <a:pt x="24" y="0"/>
                  </a:cubicBezTo>
                  <a:cubicBezTo>
                    <a:pt x="23" y="0"/>
                    <a:pt x="23" y="0"/>
                    <a:pt x="23" y="0"/>
                  </a:cubicBezTo>
                  <a:cubicBezTo>
                    <a:pt x="22" y="0"/>
                    <a:pt x="22" y="1"/>
                    <a:pt x="21" y="1"/>
                  </a:cubicBezTo>
                  <a:cubicBezTo>
                    <a:pt x="24" y="3"/>
                    <a:pt x="24" y="3"/>
                    <a:pt x="24" y="3"/>
                  </a:cubicBezTo>
                  <a:cubicBezTo>
                    <a:pt x="21" y="1"/>
                    <a:pt x="21" y="1"/>
                    <a:pt x="21" y="1"/>
                  </a:cubicBezTo>
                  <a:cubicBezTo>
                    <a:pt x="21" y="2"/>
                    <a:pt x="21" y="3"/>
                    <a:pt x="21" y="3"/>
                  </a:cubicBezTo>
                  <a:cubicBezTo>
                    <a:pt x="21" y="4"/>
                    <a:pt x="21" y="5"/>
                    <a:pt x="21" y="5"/>
                  </a:cubicBezTo>
                  <a:cubicBezTo>
                    <a:pt x="22" y="6"/>
                    <a:pt x="22" y="6"/>
                    <a:pt x="22" y="6"/>
                  </a:cubicBezTo>
                  <a:cubicBezTo>
                    <a:pt x="23" y="7"/>
                    <a:pt x="23" y="8"/>
                    <a:pt x="24" y="8"/>
                  </a:cubicBezTo>
                  <a:cubicBezTo>
                    <a:pt x="27" y="10"/>
                    <a:pt x="33" y="14"/>
                    <a:pt x="39" y="18"/>
                  </a:cubicBezTo>
                  <a:cubicBezTo>
                    <a:pt x="59" y="30"/>
                    <a:pt x="89" y="48"/>
                    <a:pt x="89" y="48"/>
                  </a:cubicBezTo>
                  <a:cubicBezTo>
                    <a:pt x="91" y="45"/>
                    <a:pt x="91" y="45"/>
                    <a:pt x="91" y="45"/>
                  </a:cubicBezTo>
                  <a:cubicBezTo>
                    <a:pt x="88" y="43"/>
                    <a:pt x="88" y="43"/>
                    <a:pt x="88" y="43"/>
                  </a:cubicBezTo>
                  <a:cubicBezTo>
                    <a:pt x="91" y="45"/>
                    <a:pt x="91" y="45"/>
                    <a:pt x="91" y="45"/>
                  </a:cubicBezTo>
                  <a:cubicBezTo>
                    <a:pt x="90" y="41"/>
                    <a:pt x="90" y="41"/>
                    <a:pt x="90" y="41"/>
                  </a:cubicBezTo>
                  <a:cubicBezTo>
                    <a:pt x="89" y="41"/>
                    <a:pt x="88" y="42"/>
                    <a:pt x="88" y="43"/>
                  </a:cubicBezTo>
                  <a:cubicBezTo>
                    <a:pt x="91" y="45"/>
                    <a:pt x="91" y="45"/>
                    <a:pt x="91" y="45"/>
                  </a:cubicBezTo>
                  <a:cubicBezTo>
                    <a:pt x="90" y="41"/>
                    <a:pt x="90" y="41"/>
                    <a:pt x="90" y="41"/>
                  </a:cubicBezTo>
                  <a:cubicBezTo>
                    <a:pt x="91" y="45"/>
                    <a:pt x="91" y="45"/>
                    <a:pt x="91" y="45"/>
                  </a:cubicBezTo>
                  <a:cubicBezTo>
                    <a:pt x="91" y="41"/>
                    <a:pt x="91" y="41"/>
                    <a:pt x="91" y="41"/>
                  </a:cubicBezTo>
                  <a:cubicBezTo>
                    <a:pt x="90" y="41"/>
                    <a:pt x="90" y="41"/>
                    <a:pt x="90" y="41"/>
                  </a:cubicBezTo>
                  <a:cubicBezTo>
                    <a:pt x="91" y="45"/>
                    <a:pt x="91" y="45"/>
                    <a:pt x="91" y="45"/>
                  </a:cubicBezTo>
                  <a:cubicBezTo>
                    <a:pt x="91" y="41"/>
                    <a:pt x="91" y="41"/>
                    <a:pt x="91" y="41"/>
                  </a:cubicBezTo>
                  <a:cubicBezTo>
                    <a:pt x="91" y="44"/>
                    <a:pt x="91" y="44"/>
                    <a:pt x="91" y="44"/>
                  </a:cubicBezTo>
                  <a:cubicBezTo>
                    <a:pt x="91" y="41"/>
                    <a:pt x="91" y="41"/>
                    <a:pt x="91" y="41"/>
                  </a:cubicBezTo>
                  <a:cubicBezTo>
                    <a:pt x="91" y="41"/>
                    <a:pt x="91" y="41"/>
                    <a:pt x="91" y="41"/>
                  </a:cubicBezTo>
                  <a:cubicBezTo>
                    <a:pt x="91" y="44"/>
                    <a:pt x="91" y="44"/>
                    <a:pt x="91" y="44"/>
                  </a:cubicBezTo>
                  <a:cubicBezTo>
                    <a:pt x="91" y="41"/>
                    <a:pt x="91" y="41"/>
                    <a:pt x="91" y="41"/>
                  </a:cubicBezTo>
                  <a:cubicBezTo>
                    <a:pt x="91" y="42"/>
                    <a:pt x="91" y="42"/>
                    <a:pt x="91" y="42"/>
                  </a:cubicBezTo>
                  <a:cubicBezTo>
                    <a:pt x="91" y="41"/>
                    <a:pt x="91" y="41"/>
                    <a:pt x="91" y="41"/>
                  </a:cubicBezTo>
                  <a:cubicBezTo>
                    <a:pt x="91" y="41"/>
                    <a:pt x="91" y="41"/>
                    <a:pt x="91" y="41"/>
                  </a:cubicBezTo>
                  <a:cubicBezTo>
                    <a:pt x="91" y="42"/>
                    <a:pt x="91" y="42"/>
                    <a:pt x="91" y="42"/>
                  </a:cubicBezTo>
                  <a:cubicBezTo>
                    <a:pt x="91" y="41"/>
                    <a:pt x="91" y="41"/>
                    <a:pt x="91" y="41"/>
                  </a:cubicBezTo>
                  <a:cubicBezTo>
                    <a:pt x="91" y="41"/>
                    <a:pt x="90" y="41"/>
                    <a:pt x="89" y="41"/>
                  </a:cubicBezTo>
                  <a:cubicBezTo>
                    <a:pt x="86" y="39"/>
                    <a:pt x="79" y="36"/>
                    <a:pt x="70" y="32"/>
                  </a:cubicBezTo>
                  <a:cubicBezTo>
                    <a:pt x="58" y="26"/>
                    <a:pt x="41" y="18"/>
                    <a:pt x="28" y="12"/>
                  </a:cubicBezTo>
                  <a:cubicBezTo>
                    <a:pt x="22" y="9"/>
                    <a:pt x="16" y="6"/>
                    <a:pt x="12" y="4"/>
                  </a:cubicBezTo>
                  <a:cubicBezTo>
                    <a:pt x="8" y="2"/>
                    <a:pt x="5" y="1"/>
                    <a:pt x="5" y="1"/>
                  </a:cubicBezTo>
                  <a:cubicBezTo>
                    <a:pt x="4" y="0"/>
                    <a:pt x="2" y="1"/>
                    <a:pt x="1" y="3"/>
                  </a:cubicBezTo>
                  <a:cubicBezTo>
                    <a:pt x="0" y="4"/>
                    <a:pt x="0" y="6"/>
                    <a:pt x="2" y="7"/>
                  </a:cubicBezTo>
                  <a:cubicBezTo>
                    <a:pt x="110" y="75"/>
                    <a:pt x="110" y="75"/>
                    <a:pt x="110" y="75"/>
                  </a:cubicBezTo>
                  <a:cubicBezTo>
                    <a:pt x="112" y="72"/>
                    <a:pt x="112" y="72"/>
                    <a:pt x="112" y="72"/>
                  </a:cubicBezTo>
                  <a:cubicBezTo>
                    <a:pt x="109" y="70"/>
                    <a:pt x="109" y="70"/>
                    <a:pt x="109" y="70"/>
                  </a:cubicBezTo>
                  <a:cubicBezTo>
                    <a:pt x="112" y="72"/>
                    <a:pt x="112" y="72"/>
                    <a:pt x="112" y="72"/>
                  </a:cubicBezTo>
                  <a:cubicBezTo>
                    <a:pt x="111" y="68"/>
                    <a:pt x="111" y="68"/>
                    <a:pt x="111" y="68"/>
                  </a:cubicBezTo>
                  <a:cubicBezTo>
                    <a:pt x="110" y="68"/>
                    <a:pt x="109" y="69"/>
                    <a:pt x="109" y="70"/>
                  </a:cubicBezTo>
                  <a:cubicBezTo>
                    <a:pt x="112" y="72"/>
                    <a:pt x="112" y="72"/>
                    <a:pt x="112" y="72"/>
                  </a:cubicBezTo>
                  <a:cubicBezTo>
                    <a:pt x="111" y="68"/>
                    <a:pt x="111" y="68"/>
                    <a:pt x="111" y="68"/>
                  </a:cubicBezTo>
                  <a:cubicBezTo>
                    <a:pt x="111" y="71"/>
                    <a:pt x="111" y="71"/>
                    <a:pt x="111" y="71"/>
                  </a:cubicBezTo>
                  <a:cubicBezTo>
                    <a:pt x="111" y="68"/>
                    <a:pt x="111" y="68"/>
                    <a:pt x="111" y="68"/>
                  </a:cubicBezTo>
                  <a:cubicBezTo>
                    <a:pt x="111" y="68"/>
                    <a:pt x="111" y="68"/>
                    <a:pt x="111" y="68"/>
                  </a:cubicBezTo>
                  <a:cubicBezTo>
                    <a:pt x="111" y="71"/>
                    <a:pt x="111" y="71"/>
                    <a:pt x="111" y="71"/>
                  </a:cubicBezTo>
                  <a:cubicBezTo>
                    <a:pt x="111" y="68"/>
                    <a:pt x="111" y="68"/>
                    <a:pt x="111" y="68"/>
                  </a:cubicBezTo>
                  <a:cubicBezTo>
                    <a:pt x="111" y="71"/>
                    <a:pt x="111" y="71"/>
                    <a:pt x="111" y="71"/>
                  </a:cubicBezTo>
                  <a:cubicBezTo>
                    <a:pt x="112" y="68"/>
                    <a:pt x="112" y="68"/>
                    <a:pt x="112" y="68"/>
                  </a:cubicBezTo>
                  <a:cubicBezTo>
                    <a:pt x="112" y="68"/>
                    <a:pt x="112" y="68"/>
                    <a:pt x="111" y="68"/>
                  </a:cubicBezTo>
                  <a:cubicBezTo>
                    <a:pt x="111" y="71"/>
                    <a:pt x="111" y="71"/>
                    <a:pt x="111" y="71"/>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8"/>
                    <a:pt x="111" y="68"/>
                    <a:pt x="110" y="67"/>
                  </a:cubicBezTo>
                  <a:cubicBezTo>
                    <a:pt x="106" y="66"/>
                    <a:pt x="99" y="62"/>
                    <a:pt x="89" y="58"/>
                  </a:cubicBezTo>
                  <a:cubicBezTo>
                    <a:pt x="75" y="51"/>
                    <a:pt x="57" y="42"/>
                    <a:pt x="43" y="34"/>
                  </a:cubicBezTo>
                  <a:cubicBezTo>
                    <a:pt x="35" y="31"/>
                    <a:pt x="29" y="28"/>
                    <a:pt x="24" y="25"/>
                  </a:cubicBezTo>
                  <a:cubicBezTo>
                    <a:pt x="22" y="24"/>
                    <a:pt x="20" y="23"/>
                    <a:pt x="19" y="23"/>
                  </a:cubicBezTo>
                  <a:cubicBezTo>
                    <a:pt x="18" y="22"/>
                    <a:pt x="18" y="22"/>
                    <a:pt x="17" y="22"/>
                  </a:cubicBezTo>
                  <a:cubicBezTo>
                    <a:pt x="17" y="22"/>
                    <a:pt x="17" y="22"/>
                    <a:pt x="17" y="22"/>
                  </a:cubicBezTo>
                  <a:cubicBezTo>
                    <a:pt x="16" y="22"/>
                    <a:pt x="16" y="22"/>
                    <a:pt x="16" y="22"/>
                  </a:cubicBezTo>
                  <a:cubicBezTo>
                    <a:pt x="16" y="21"/>
                    <a:pt x="16" y="21"/>
                    <a:pt x="16" y="21"/>
                  </a:cubicBezTo>
                  <a:cubicBezTo>
                    <a:pt x="16" y="21"/>
                    <a:pt x="16" y="21"/>
                    <a:pt x="15" y="21"/>
                  </a:cubicBezTo>
                  <a:cubicBezTo>
                    <a:pt x="15" y="21"/>
                    <a:pt x="14" y="21"/>
                    <a:pt x="14" y="22"/>
                  </a:cubicBezTo>
                  <a:cubicBezTo>
                    <a:pt x="13" y="22"/>
                    <a:pt x="13" y="22"/>
                    <a:pt x="12" y="23"/>
                  </a:cubicBezTo>
                  <a:cubicBezTo>
                    <a:pt x="11" y="25"/>
                    <a:pt x="12" y="27"/>
                    <a:pt x="13" y="28"/>
                  </a:cubicBezTo>
                  <a:cubicBezTo>
                    <a:pt x="127" y="99"/>
                    <a:pt x="127" y="99"/>
                    <a:pt x="127" y="99"/>
                  </a:cubicBezTo>
                  <a:cubicBezTo>
                    <a:pt x="129" y="96"/>
                    <a:pt x="129" y="96"/>
                    <a:pt x="129" y="96"/>
                  </a:cubicBezTo>
                  <a:cubicBezTo>
                    <a:pt x="126" y="94"/>
                    <a:pt x="126" y="94"/>
                    <a:pt x="126" y="94"/>
                  </a:cubicBezTo>
                  <a:cubicBezTo>
                    <a:pt x="128" y="96"/>
                    <a:pt x="128" y="96"/>
                    <a:pt x="128" y="96"/>
                  </a:cubicBezTo>
                  <a:cubicBezTo>
                    <a:pt x="127" y="93"/>
                    <a:pt x="127" y="93"/>
                    <a:pt x="127" y="93"/>
                  </a:cubicBezTo>
                  <a:cubicBezTo>
                    <a:pt x="127" y="93"/>
                    <a:pt x="126" y="93"/>
                    <a:pt x="126" y="94"/>
                  </a:cubicBezTo>
                  <a:cubicBezTo>
                    <a:pt x="128" y="96"/>
                    <a:pt x="128" y="96"/>
                    <a:pt x="128" y="96"/>
                  </a:cubicBezTo>
                  <a:cubicBezTo>
                    <a:pt x="127" y="93"/>
                    <a:pt x="127" y="93"/>
                    <a:pt x="127" y="93"/>
                  </a:cubicBezTo>
                  <a:cubicBezTo>
                    <a:pt x="128" y="95"/>
                    <a:pt x="128" y="95"/>
                    <a:pt x="128" y="95"/>
                  </a:cubicBezTo>
                  <a:cubicBezTo>
                    <a:pt x="128" y="92"/>
                    <a:pt x="128" y="92"/>
                    <a:pt x="128" y="92"/>
                  </a:cubicBezTo>
                  <a:cubicBezTo>
                    <a:pt x="128" y="92"/>
                    <a:pt x="128" y="92"/>
                    <a:pt x="127" y="93"/>
                  </a:cubicBezTo>
                  <a:cubicBezTo>
                    <a:pt x="128" y="95"/>
                    <a:pt x="128" y="95"/>
                    <a:pt x="128" y="95"/>
                  </a:cubicBezTo>
                  <a:cubicBezTo>
                    <a:pt x="128" y="92"/>
                    <a:pt x="128" y="92"/>
                    <a:pt x="128" y="92"/>
                  </a:cubicBezTo>
                  <a:cubicBezTo>
                    <a:pt x="128" y="94"/>
                    <a:pt x="128" y="94"/>
                    <a:pt x="128" y="94"/>
                  </a:cubicBezTo>
                  <a:cubicBezTo>
                    <a:pt x="128" y="92"/>
                    <a:pt x="128" y="92"/>
                    <a:pt x="128" y="92"/>
                  </a:cubicBezTo>
                  <a:cubicBezTo>
                    <a:pt x="128" y="92"/>
                    <a:pt x="128" y="92"/>
                    <a:pt x="128" y="92"/>
                  </a:cubicBezTo>
                  <a:cubicBezTo>
                    <a:pt x="128" y="94"/>
                    <a:pt x="128" y="94"/>
                    <a:pt x="128" y="94"/>
                  </a:cubicBezTo>
                  <a:cubicBezTo>
                    <a:pt x="128" y="92"/>
                    <a:pt x="128" y="92"/>
                    <a:pt x="128" y="92"/>
                  </a:cubicBezTo>
                  <a:cubicBezTo>
                    <a:pt x="128" y="92"/>
                    <a:pt x="128" y="92"/>
                    <a:pt x="127" y="92"/>
                  </a:cubicBezTo>
                  <a:cubicBezTo>
                    <a:pt x="123" y="91"/>
                    <a:pt x="116" y="88"/>
                    <a:pt x="108" y="84"/>
                  </a:cubicBezTo>
                  <a:cubicBezTo>
                    <a:pt x="95" y="78"/>
                    <a:pt x="79" y="71"/>
                    <a:pt x="66" y="65"/>
                  </a:cubicBezTo>
                  <a:cubicBezTo>
                    <a:pt x="59" y="61"/>
                    <a:pt x="53" y="59"/>
                    <a:pt x="48" y="57"/>
                  </a:cubicBezTo>
                  <a:cubicBezTo>
                    <a:pt x="46" y="56"/>
                    <a:pt x="44" y="55"/>
                    <a:pt x="42" y="54"/>
                  </a:cubicBezTo>
                  <a:cubicBezTo>
                    <a:pt x="42" y="54"/>
                    <a:pt x="41" y="54"/>
                    <a:pt x="40" y="54"/>
                  </a:cubicBezTo>
                  <a:cubicBezTo>
                    <a:pt x="40" y="54"/>
                    <a:pt x="39" y="53"/>
                    <a:pt x="38" y="53"/>
                  </a:cubicBezTo>
                  <a:cubicBezTo>
                    <a:pt x="38" y="53"/>
                    <a:pt x="38" y="53"/>
                    <a:pt x="37" y="54"/>
                  </a:cubicBezTo>
                  <a:cubicBezTo>
                    <a:pt x="37" y="54"/>
                    <a:pt x="36" y="54"/>
                    <a:pt x="35" y="55"/>
                  </a:cubicBezTo>
                  <a:cubicBezTo>
                    <a:pt x="35" y="56"/>
                    <a:pt x="34" y="57"/>
                    <a:pt x="35" y="58"/>
                  </a:cubicBezTo>
                  <a:cubicBezTo>
                    <a:pt x="35" y="59"/>
                    <a:pt x="35" y="60"/>
                    <a:pt x="36" y="60"/>
                  </a:cubicBezTo>
                  <a:cubicBezTo>
                    <a:pt x="36" y="60"/>
                    <a:pt x="38" y="61"/>
                    <a:pt x="41" y="63"/>
                  </a:cubicBezTo>
                  <a:cubicBezTo>
                    <a:pt x="52" y="70"/>
                    <a:pt x="80" y="86"/>
                    <a:pt x="104" y="102"/>
                  </a:cubicBezTo>
                  <a:cubicBezTo>
                    <a:pt x="117" y="109"/>
                    <a:pt x="128" y="117"/>
                    <a:pt x="137" y="122"/>
                  </a:cubicBezTo>
                  <a:cubicBezTo>
                    <a:pt x="141" y="125"/>
                    <a:pt x="144" y="127"/>
                    <a:pt x="147" y="129"/>
                  </a:cubicBezTo>
                  <a:cubicBezTo>
                    <a:pt x="148" y="129"/>
                    <a:pt x="149" y="130"/>
                    <a:pt x="150" y="131"/>
                  </a:cubicBezTo>
                  <a:cubicBezTo>
                    <a:pt x="150" y="131"/>
                    <a:pt x="150" y="131"/>
                    <a:pt x="150" y="131"/>
                  </a:cubicBezTo>
                  <a:cubicBezTo>
                    <a:pt x="151" y="130"/>
                    <a:pt x="151" y="130"/>
                    <a:pt x="151" y="130"/>
                  </a:cubicBezTo>
                  <a:cubicBezTo>
                    <a:pt x="150" y="131"/>
                    <a:pt x="150" y="131"/>
                    <a:pt x="150" y="131"/>
                  </a:cubicBezTo>
                  <a:cubicBezTo>
                    <a:pt x="150" y="131"/>
                    <a:pt x="150" y="131"/>
                    <a:pt x="150" y="131"/>
                  </a:cubicBezTo>
                  <a:cubicBezTo>
                    <a:pt x="151" y="130"/>
                    <a:pt x="151" y="130"/>
                    <a:pt x="151" y="130"/>
                  </a:cubicBezTo>
                  <a:cubicBezTo>
                    <a:pt x="150" y="131"/>
                    <a:pt x="150" y="131"/>
                    <a:pt x="150" y="131"/>
                  </a:cubicBezTo>
                  <a:cubicBezTo>
                    <a:pt x="152" y="129"/>
                    <a:pt x="152" y="129"/>
                    <a:pt x="152" y="129"/>
                  </a:cubicBezTo>
                  <a:cubicBezTo>
                    <a:pt x="149" y="130"/>
                    <a:pt x="149" y="130"/>
                    <a:pt x="149" y="130"/>
                  </a:cubicBezTo>
                  <a:cubicBezTo>
                    <a:pt x="150" y="131"/>
                    <a:pt x="150" y="131"/>
                    <a:pt x="150" y="131"/>
                  </a:cubicBezTo>
                  <a:cubicBezTo>
                    <a:pt x="152" y="129"/>
                    <a:pt x="152" y="129"/>
                    <a:pt x="152" y="129"/>
                  </a:cubicBezTo>
                  <a:cubicBezTo>
                    <a:pt x="149" y="130"/>
                    <a:pt x="149" y="130"/>
                    <a:pt x="149" y="130"/>
                  </a:cubicBezTo>
                  <a:cubicBezTo>
                    <a:pt x="153" y="129"/>
                    <a:pt x="153" y="129"/>
                    <a:pt x="153" y="129"/>
                  </a:cubicBezTo>
                  <a:cubicBezTo>
                    <a:pt x="149" y="129"/>
                    <a:pt x="149" y="129"/>
                    <a:pt x="149" y="129"/>
                  </a:cubicBezTo>
                  <a:cubicBezTo>
                    <a:pt x="149" y="129"/>
                    <a:pt x="149" y="130"/>
                    <a:pt x="149" y="130"/>
                  </a:cubicBezTo>
                  <a:cubicBezTo>
                    <a:pt x="153" y="129"/>
                    <a:pt x="153" y="129"/>
                    <a:pt x="153" y="129"/>
                  </a:cubicBezTo>
                  <a:cubicBezTo>
                    <a:pt x="149" y="129"/>
                    <a:pt x="149" y="129"/>
                    <a:pt x="149" y="129"/>
                  </a:cubicBezTo>
                  <a:cubicBezTo>
                    <a:pt x="153" y="129"/>
                    <a:pt x="153" y="129"/>
                    <a:pt x="153" y="129"/>
                  </a:cubicBezTo>
                  <a:cubicBezTo>
                    <a:pt x="150" y="127"/>
                    <a:pt x="150" y="127"/>
                    <a:pt x="150" y="127"/>
                  </a:cubicBezTo>
                  <a:cubicBezTo>
                    <a:pt x="149" y="127"/>
                    <a:pt x="149" y="128"/>
                    <a:pt x="149" y="129"/>
                  </a:cubicBezTo>
                  <a:cubicBezTo>
                    <a:pt x="153" y="129"/>
                    <a:pt x="153" y="129"/>
                    <a:pt x="153" y="129"/>
                  </a:cubicBezTo>
                  <a:cubicBezTo>
                    <a:pt x="150" y="127"/>
                    <a:pt x="150" y="127"/>
                    <a:pt x="150" y="127"/>
                  </a:cubicBezTo>
                  <a:cubicBezTo>
                    <a:pt x="153" y="129"/>
                    <a:pt x="153" y="129"/>
                    <a:pt x="153" y="129"/>
                  </a:cubicBezTo>
                  <a:cubicBezTo>
                    <a:pt x="154" y="125"/>
                    <a:pt x="154" y="125"/>
                    <a:pt x="154" y="125"/>
                  </a:cubicBezTo>
                  <a:cubicBezTo>
                    <a:pt x="154" y="125"/>
                    <a:pt x="133" y="115"/>
                    <a:pt x="110" y="105"/>
                  </a:cubicBezTo>
                  <a:cubicBezTo>
                    <a:pt x="99" y="99"/>
                    <a:pt x="88" y="94"/>
                    <a:pt x="78" y="90"/>
                  </a:cubicBezTo>
                  <a:cubicBezTo>
                    <a:pt x="74" y="88"/>
                    <a:pt x="70" y="87"/>
                    <a:pt x="67" y="85"/>
                  </a:cubicBezTo>
                  <a:cubicBezTo>
                    <a:pt x="65" y="85"/>
                    <a:pt x="64" y="84"/>
                    <a:pt x="63" y="84"/>
                  </a:cubicBezTo>
                  <a:cubicBezTo>
                    <a:pt x="62" y="84"/>
                    <a:pt x="62" y="84"/>
                    <a:pt x="61" y="84"/>
                  </a:cubicBezTo>
                  <a:cubicBezTo>
                    <a:pt x="61" y="84"/>
                    <a:pt x="60" y="83"/>
                    <a:pt x="60" y="83"/>
                  </a:cubicBezTo>
                  <a:cubicBezTo>
                    <a:pt x="59" y="83"/>
                    <a:pt x="59" y="83"/>
                    <a:pt x="58" y="84"/>
                  </a:cubicBezTo>
                  <a:cubicBezTo>
                    <a:pt x="58" y="84"/>
                    <a:pt x="57" y="84"/>
                    <a:pt x="56" y="85"/>
                  </a:cubicBezTo>
                  <a:cubicBezTo>
                    <a:pt x="56" y="86"/>
                    <a:pt x="56" y="87"/>
                    <a:pt x="56" y="88"/>
                  </a:cubicBezTo>
                  <a:cubicBezTo>
                    <a:pt x="56" y="89"/>
                    <a:pt x="57" y="90"/>
                    <a:pt x="58" y="90"/>
                  </a:cubicBezTo>
                  <a:cubicBezTo>
                    <a:pt x="58" y="90"/>
                    <a:pt x="59" y="91"/>
                    <a:pt x="62" y="93"/>
                  </a:cubicBezTo>
                  <a:cubicBezTo>
                    <a:pt x="72" y="99"/>
                    <a:pt x="96" y="113"/>
                    <a:pt x="118" y="127"/>
                  </a:cubicBezTo>
                  <a:cubicBezTo>
                    <a:pt x="129" y="133"/>
                    <a:pt x="140" y="140"/>
                    <a:pt x="147" y="145"/>
                  </a:cubicBezTo>
                  <a:cubicBezTo>
                    <a:pt x="151" y="147"/>
                    <a:pt x="154" y="149"/>
                    <a:pt x="156" y="151"/>
                  </a:cubicBezTo>
                  <a:cubicBezTo>
                    <a:pt x="157" y="152"/>
                    <a:pt x="158" y="152"/>
                    <a:pt x="159" y="153"/>
                  </a:cubicBezTo>
                  <a:cubicBezTo>
                    <a:pt x="159" y="153"/>
                    <a:pt x="159" y="153"/>
                    <a:pt x="159" y="153"/>
                  </a:cubicBezTo>
                  <a:cubicBezTo>
                    <a:pt x="159" y="153"/>
                    <a:pt x="159" y="153"/>
                    <a:pt x="159" y="153"/>
                  </a:cubicBezTo>
                  <a:cubicBezTo>
                    <a:pt x="160" y="152"/>
                    <a:pt x="160" y="152"/>
                    <a:pt x="160" y="152"/>
                  </a:cubicBezTo>
                  <a:cubicBezTo>
                    <a:pt x="159" y="153"/>
                    <a:pt x="159" y="153"/>
                    <a:pt x="159" y="153"/>
                  </a:cubicBezTo>
                  <a:cubicBezTo>
                    <a:pt x="159" y="153"/>
                    <a:pt x="159" y="153"/>
                    <a:pt x="159" y="153"/>
                  </a:cubicBezTo>
                  <a:cubicBezTo>
                    <a:pt x="160" y="152"/>
                    <a:pt x="160" y="152"/>
                    <a:pt x="160" y="152"/>
                  </a:cubicBezTo>
                  <a:cubicBezTo>
                    <a:pt x="159" y="153"/>
                    <a:pt x="159" y="153"/>
                    <a:pt x="159" y="153"/>
                  </a:cubicBezTo>
                  <a:cubicBezTo>
                    <a:pt x="161" y="151"/>
                    <a:pt x="161" y="151"/>
                    <a:pt x="161" y="151"/>
                  </a:cubicBezTo>
                  <a:cubicBezTo>
                    <a:pt x="158" y="151"/>
                    <a:pt x="158" y="151"/>
                    <a:pt x="158" y="151"/>
                  </a:cubicBezTo>
                  <a:cubicBezTo>
                    <a:pt x="158" y="152"/>
                    <a:pt x="159" y="152"/>
                    <a:pt x="159" y="153"/>
                  </a:cubicBezTo>
                  <a:cubicBezTo>
                    <a:pt x="161" y="151"/>
                    <a:pt x="161" y="151"/>
                    <a:pt x="161" y="151"/>
                  </a:cubicBezTo>
                  <a:cubicBezTo>
                    <a:pt x="158" y="151"/>
                    <a:pt x="158" y="151"/>
                    <a:pt x="158" y="151"/>
                  </a:cubicBezTo>
                  <a:cubicBezTo>
                    <a:pt x="162" y="151"/>
                    <a:pt x="162" y="151"/>
                    <a:pt x="162" y="151"/>
                  </a:cubicBezTo>
                  <a:cubicBezTo>
                    <a:pt x="159" y="149"/>
                    <a:pt x="159" y="149"/>
                    <a:pt x="159" y="149"/>
                  </a:cubicBezTo>
                  <a:cubicBezTo>
                    <a:pt x="158" y="150"/>
                    <a:pt x="158" y="151"/>
                    <a:pt x="158" y="151"/>
                  </a:cubicBezTo>
                  <a:cubicBezTo>
                    <a:pt x="162" y="151"/>
                    <a:pt x="162" y="151"/>
                    <a:pt x="162" y="151"/>
                  </a:cubicBezTo>
                  <a:cubicBezTo>
                    <a:pt x="159" y="149"/>
                    <a:pt x="159" y="149"/>
                    <a:pt x="159" y="149"/>
                  </a:cubicBezTo>
                  <a:cubicBezTo>
                    <a:pt x="162" y="151"/>
                    <a:pt x="162" y="151"/>
                    <a:pt x="162" y="151"/>
                  </a:cubicBezTo>
                  <a:cubicBezTo>
                    <a:pt x="163" y="148"/>
                    <a:pt x="163" y="148"/>
                    <a:pt x="163" y="148"/>
                  </a:cubicBezTo>
                  <a:cubicBezTo>
                    <a:pt x="81" y="113"/>
                    <a:pt x="81" y="113"/>
                    <a:pt x="81" y="113"/>
                  </a:cubicBezTo>
                  <a:cubicBezTo>
                    <a:pt x="80" y="112"/>
                    <a:pt x="78" y="113"/>
                    <a:pt x="77" y="115"/>
                  </a:cubicBezTo>
                  <a:cubicBezTo>
                    <a:pt x="76" y="117"/>
                    <a:pt x="77" y="119"/>
                    <a:pt x="78" y="120"/>
                  </a:cubicBezTo>
                  <a:cubicBezTo>
                    <a:pt x="150" y="165"/>
                    <a:pt x="150" y="165"/>
                    <a:pt x="150" y="165"/>
                  </a:cubicBezTo>
                  <a:cubicBezTo>
                    <a:pt x="152" y="162"/>
                    <a:pt x="152" y="162"/>
                    <a:pt x="152" y="162"/>
                  </a:cubicBezTo>
                  <a:cubicBezTo>
                    <a:pt x="149" y="160"/>
                    <a:pt x="149" y="160"/>
                    <a:pt x="149" y="160"/>
                  </a:cubicBezTo>
                  <a:cubicBezTo>
                    <a:pt x="152" y="162"/>
                    <a:pt x="152" y="162"/>
                    <a:pt x="152" y="162"/>
                  </a:cubicBezTo>
                  <a:cubicBezTo>
                    <a:pt x="151" y="158"/>
                    <a:pt x="151" y="158"/>
                    <a:pt x="151" y="158"/>
                  </a:cubicBezTo>
                  <a:cubicBezTo>
                    <a:pt x="151" y="158"/>
                    <a:pt x="150" y="159"/>
                    <a:pt x="149" y="160"/>
                  </a:cubicBezTo>
                  <a:cubicBezTo>
                    <a:pt x="152" y="162"/>
                    <a:pt x="152" y="162"/>
                    <a:pt x="152" y="162"/>
                  </a:cubicBezTo>
                  <a:cubicBezTo>
                    <a:pt x="151" y="158"/>
                    <a:pt x="151" y="158"/>
                    <a:pt x="151" y="158"/>
                  </a:cubicBezTo>
                  <a:cubicBezTo>
                    <a:pt x="152" y="161"/>
                    <a:pt x="152" y="161"/>
                    <a:pt x="152" y="161"/>
                  </a:cubicBezTo>
                  <a:cubicBezTo>
                    <a:pt x="152" y="158"/>
                    <a:pt x="152" y="158"/>
                    <a:pt x="152" y="158"/>
                  </a:cubicBezTo>
                  <a:cubicBezTo>
                    <a:pt x="152" y="158"/>
                    <a:pt x="152" y="158"/>
                    <a:pt x="151" y="158"/>
                  </a:cubicBezTo>
                  <a:cubicBezTo>
                    <a:pt x="152" y="161"/>
                    <a:pt x="152" y="161"/>
                    <a:pt x="152" y="161"/>
                  </a:cubicBezTo>
                  <a:cubicBezTo>
                    <a:pt x="152" y="158"/>
                    <a:pt x="152" y="158"/>
                    <a:pt x="152" y="158"/>
                  </a:cubicBezTo>
                  <a:cubicBezTo>
                    <a:pt x="152" y="161"/>
                    <a:pt x="152" y="161"/>
                    <a:pt x="152" y="161"/>
                  </a:cubicBezTo>
                  <a:cubicBezTo>
                    <a:pt x="153" y="158"/>
                    <a:pt x="153" y="158"/>
                    <a:pt x="153" y="158"/>
                  </a:cubicBezTo>
                  <a:cubicBezTo>
                    <a:pt x="152" y="158"/>
                    <a:pt x="152" y="158"/>
                    <a:pt x="152" y="158"/>
                  </a:cubicBezTo>
                  <a:cubicBezTo>
                    <a:pt x="152" y="161"/>
                    <a:pt x="152" y="161"/>
                    <a:pt x="152" y="161"/>
                  </a:cubicBezTo>
                  <a:cubicBezTo>
                    <a:pt x="153" y="158"/>
                    <a:pt x="153" y="158"/>
                    <a:pt x="153" y="158"/>
                  </a:cubicBezTo>
                  <a:cubicBezTo>
                    <a:pt x="152" y="159"/>
                    <a:pt x="152" y="159"/>
                    <a:pt x="152" y="159"/>
                  </a:cubicBezTo>
                  <a:cubicBezTo>
                    <a:pt x="153" y="158"/>
                    <a:pt x="153" y="158"/>
                    <a:pt x="153" y="158"/>
                  </a:cubicBezTo>
                  <a:cubicBezTo>
                    <a:pt x="153" y="158"/>
                    <a:pt x="153" y="158"/>
                    <a:pt x="153" y="158"/>
                  </a:cubicBezTo>
                  <a:cubicBezTo>
                    <a:pt x="152" y="159"/>
                    <a:pt x="152" y="159"/>
                    <a:pt x="152" y="159"/>
                  </a:cubicBezTo>
                  <a:cubicBezTo>
                    <a:pt x="153" y="158"/>
                    <a:pt x="153" y="158"/>
                    <a:pt x="153" y="158"/>
                  </a:cubicBezTo>
                  <a:cubicBezTo>
                    <a:pt x="153" y="158"/>
                    <a:pt x="152" y="158"/>
                    <a:pt x="152" y="158"/>
                  </a:cubicBezTo>
                  <a:cubicBezTo>
                    <a:pt x="150" y="157"/>
                    <a:pt x="146" y="156"/>
                    <a:pt x="141" y="154"/>
                  </a:cubicBezTo>
                  <a:cubicBezTo>
                    <a:pt x="133" y="151"/>
                    <a:pt x="123" y="147"/>
                    <a:pt x="116" y="144"/>
                  </a:cubicBezTo>
                  <a:cubicBezTo>
                    <a:pt x="112" y="143"/>
                    <a:pt x="109" y="141"/>
                    <a:pt x="106" y="140"/>
                  </a:cubicBezTo>
                  <a:cubicBezTo>
                    <a:pt x="105" y="140"/>
                    <a:pt x="104" y="139"/>
                    <a:pt x="103" y="139"/>
                  </a:cubicBezTo>
                  <a:cubicBezTo>
                    <a:pt x="102" y="139"/>
                    <a:pt x="102" y="139"/>
                    <a:pt x="102" y="139"/>
                  </a:cubicBezTo>
                  <a:cubicBezTo>
                    <a:pt x="102" y="139"/>
                    <a:pt x="102" y="139"/>
                    <a:pt x="102" y="139"/>
                  </a:cubicBezTo>
                  <a:cubicBezTo>
                    <a:pt x="102" y="139"/>
                    <a:pt x="102" y="139"/>
                    <a:pt x="102" y="139"/>
                  </a:cubicBezTo>
                  <a:cubicBezTo>
                    <a:pt x="102" y="139"/>
                    <a:pt x="102" y="139"/>
                    <a:pt x="102" y="139"/>
                  </a:cubicBezTo>
                  <a:cubicBezTo>
                    <a:pt x="101" y="139"/>
                    <a:pt x="101" y="138"/>
                    <a:pt x="101" y="138"/>
                  </a:cubicBezTo>
                  <a:cubicBezTo>
                    <a:pt x="99" y="138"/>
                    <a:pt x="98" y="140"/>
                    <a:pt x="97" y="141"/>
                  </a:cubicBezTo>
                  <a:cubicBezTo>
                    <a:pt x="97" y="143"/>
                    <a:pt x="98" y="144"/>
                    <a:pt x="99" y="145"/>
                  </a:cubicBezTo>
                  <a:cubicBezTo>
                    <a:pt x="149" y="176"/>
                    <a:pt x="149" y="176"/>
                    <a:pt x="149" y="176"/>
                  </a:cubicBezTo>
                  <a:cubicBezTo>
                    <a:pt x="151" y="173"/>
                    <a:pt x="151" y="173"/>
                    <a:pt x="151" y="173"/>
                  </a:cubicBezTo>
                  <a:cubicBezTo>
                    <a:pt x="148" y="171"/>
                    <a:pt x="148" y="171"/>
                    <a:pt x="148" y="171"/>
                  </a:cubicBezTo>
                  <a:cubicBezTo>
                    <a:pt x="151" y="173"/>
                    <a:pt x="151" y="173"/>
                    <a:pt x="151" y="173"/>
                  </a:cubicBezTo>
                  <a:cubicBezTo>
                    <a:pt x="149" y="170"/>
                    <a:pt x="149" y="170"/>
                    <a:pt x="149" y="170"/>
                  </a:cubicBezTo>
                  <a:cubicBezTo>
                    <a:pt x="149" y="170"/>
                    <a:pt x="148" y="171"/>
                    <a:pt x="148" y="171"/>
                  </a:cubicBezTo>
                  <a:cubicBezTo>
                    <a:pt x="151" y="173"/>
                    <a:pt x="151" y="173"/>
                    <a:pt x="151" y="173"/>
                  </a:cubicBezTo>
                  <a:cubicBezTo>
                    <a:pt x="149" y="170"/>
                    <a:pt x="149" y="170"/>
                    <a:pt x="149" y="170"/>
                  </a:cubicBezTo>
                  <a:cubicBezTo>
                    <a:pt x="151" y="173"/>
                    <a:pt x="151" y="173"/>
                    <a:pt x="151" y="173"/>
                  </a:cubicBezTo>
                  <a:cubicBezTo>
                    <a:pt x="150" y="170"/>
                    <a:pt x="150" y="170"/>
                    <a:pt x="150" y="170"/>
                  </a:cubicBezTo>
                  <a:cubicBezTo>
                    <a:pt x="150" y="170"/>
                    <a:pt x="150" y="170"/>
                    <a:pt x="149" y="170"/>
                  </a:cubicBezTo>
                  <a:cubicBezTo>
                    <a:pt x="151" y="173"/>
                    <a:pt x="151" y="173"/>
                    <a:pt x="151" y="173"/>
                  </a:cubicBezTo>
                  <a:cubicBezTo>
                    <a:pt x="150" y="170"/>
                    <a:pt x="150" y="170"/>
                    <a:pt x="150" y="170"/>
                  </a:cubicBezTo>
                  <a:cubicBezTo>
                    <a:pt x="151" y="173"/>
                    <a:pt x="151" y="173"/>
                    <a:pt x="151" y="173"/>
                  </a:cubicBezTo>
                  <a:cubicBezTo>
                    <a:pt x="151" y="170"/>
                    <a:pt x="151" y="170"/>
                    <a:pt x="151" y="170"/>
                  </a:cubicBezTo>
                  <a:cubicBezTo>
                    <a:pt x="150" y="170"/>
                    <a:pt x="150" y="170"/>
                    <a:pt x="150" y="170"/>
                  </a:cubicBezTo>
                  <a:cubicBezTo>
                    <a:pt x="151" y="173"/>
                    <a:pt x="151" y="173"/>
                    <a:pt x="151" y="173"/>
                  </a:cubicBezTo>
                  <a:cubicBezTo>
                    <a:pt x="151" y="170"/>
                    <a:pt x="151" y="170"/>
                    <a:pt x="151" y="170"/>
                  </a:cubicBezTo>
                  <a:cubicBezTo>
                    <a:pt x="151" y="172"/>
                    <a:pt x="151" y="172"/>
                    <a:pt x="151" y="172"/>
                  </a:cubicBezTo>
                  <a:cubicBezTo>
                    <a:pt x="151" y="170"/>
                    <a:pt x="151" y="170"/>
                    <a:pt x="151" y="170"/>
                  </a:cubicBezTo>
                  <a:cubicBezTo>
                    <a:pt x="151" y="170"/>
                    <a:pt x="151" y="170"/>
                    <a:pt x="151" y="170"/>
                  </a:cubicBezTo>
                  <a:cubicBezTo>
                    <a:pt x="151" y="172"/>
                    <a:pt x="151" y="172"/>
                    <a:pt x="151" y="172"/>
                  </a:cubicBezTo>
                  <a:cubicBezTo>
                    <a:pt x="151" y="170"/>
                    <a:pt x="151" y="170"/>
                    <a:pt x="151" y="170"/>
                  </a:cubicBezTo>
                  <a:cubicBezTo>
                    <a:pt x="151" y="171"/>
                    <a:pt x="151" y="171"/>
                    <a:pt x="151" y="171"/>
                  </a:cubicBezTo>
                  <a:cubicBezTo>
                    <a:pt x="151" y="170"/>
                    <a:pt x="151" y="170"/>
                    <a:pt x="151" y="170"/>
                  </a:cubicBezTo>
                  <a:cubicBezTo>
                    <a:pt x="151" y="170"/>
                    <a:pt x="151" y="170"/>
                    <a:pt x="151" y="170"/>
                  </a:cubicBezTo>
                  <a:cubicBezTo>
                    <a:pt x="151" y="171"/>
                    <a:pt x="151" y="171"/>
                    <a:pt x="151" y="171"/>
                  </a:cubicBezTo>
                  <a:cubicBezTo>
                    <a:pt x="151" y="170"/>
                    <a:pt x="151" y="170"/>
                    <a:pt x="151" y="170"/>
                  </a:cubicBezTo>
                  <a:cubicBezTo>
                    <a:pt x="151" y="170"/>
                    <a:pt x="150" y="170"/>
                    <a:pt x="149" y="169"/>
                  </a:cubicBezTo>
                  <a:cubicBezTo>
                    <a:pt x="145" y="168"/>
                    <a:pt x="137" y="166"/>
                    <a:pt x="131" y="164"/>
                  </a:cubicBezTo>
                  <a:cubicBezTo>
                    <a:pt x="127" y="163"/>
                    <a:pt x="124" y="162"/>
                    <a:pt x="122" y="162"/>
                  </a:cubicBezTo>
                  <a:cubicBezTo>
                    <a:pt x="120" y="161"/>
                    <a:pt x="119" y="161"/>
                    <a:pt x="119" y="161"/>
                  </a:cubicBezTo>
                  <a:cubicBezTo>
                    <a:pt x="118" y="161"/>
                    <a:pt x="118" y="160"/>
                    <a:pt x="118" y="160"/>
                  </a:cubicBezTo>
                  <a:cubicBezTo>
                    <a:pt x="117" y="160"/>
                    <a:pt x="117" y="160"/>
                    <a:pt x="117" y="160"/>
                  </a:cubicBezTo>
                  <a:cubicBezTo>
                    <a:pt x="117" y="160"/>
                    <a:pt x="117" y="160"/>
                    <a:pt x="116" y="160"/>
                  </a:cubicBezTo>
                  <a:cubicBezTo>
                    <a:pt x="116" y="160"/>
                    <a:pt x="116" y="160"/>
                    <a:pt x="116" y="160"/>
                  </a:cubicBezTo>
                  <a:cubicBezTo>
                    <a:pt x="115" y="160"/>
                    <a:pt x="115" y="161"/>
                    <a:pt x="115" y="161"/>
                  </a:cubicBezTo>
                  <a:cubicBezTo>
                    <a:pt x="114" y="161"/>
                    <a:pt x="114" y="161"/>
                    <a:pt x="113" y="162"/>
                  </a:cubicBezTo>
                  <a:cubicBezTo>
                    <a:pt x="112" y="164"/>
                    <a:pt x="113" y="166"/>
                    <a:pt x="114" y="167"/>
                  </a:cubicBezTo>
                  <a:cubicBezTo>
                    <a:pt x="138" y="181"/>
                    <a:pt x="138" y="181"/>
                    <a:pt x="138" y="181"/>
                  </a:cubicBezTo>
                  <a:cubicBezTo>
                    <a:pt x="132" y="189"/>
                    <a:pt x="132" y="189"/>
                    <a:pt x="132" y="189"/>
                  </a:cubicBezTo>
                  <a:cubicBezTo>
                    <a:pt x="132" y="190"/>
                    <a:pt x="132" y="191"/>
                    <a:pt x="132" y="192"/>
                  </a:cubicBezTo>
                  <a:cubicBezTo>
                    <a:pt x="132" y="193"/>
                    <a:pt x="133" y="194"/>
                    <a:pt x="134" y="194"/>
                  </a:cubicBezTo>
                  <a:cubicBezTo>
                    <a:pt x="136" y="196"/>
                    <a:pt x="136" y="196"/>
                    <a:pt x="136" y="196"/>
                  </a:cubicBezTo>
                  <a:cubicBezTo>
                    <a:pt x="137" y="197"/>
                    <a:pt x="140" y="196"/>
                    <a:pt x="141" y="195"/>
                  </a:cubicBezTo>
                  <a:cubicBezTo>
                    <a:pt x="142" y="193"/>
                    <a:pt x="141" y="191"/>
                    <a:pt x="139" y="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18" name="Freeform 149">
              <a:extLst>
                <a:ext uri="{FF2B5EF4-FFF2-40B4-BE49-F238E27FC236}">
                  <a16:creationId xmlns:a16="http://schemas.microsoft.com/office/drawing/2014/main" id="{AA9A63B9-AFD2-4EB9-9D95-F5ECCA823F14}"/>
                </a:ext>
              </a:extLst>
            </p:cNvPr>
            <p:cNvSpPr>
              <a:spLocks/>
            </p:cNvSpPr>
            <p:nvPr/>
          </p:nvSpPr>
          <p:spPr bwMode="auto">
            <a:xfrm>
              <a:off x="5388112" y="2851261"/>
              <a:ext cx="219075" cy="306388"/>
            </a:xfrm>
            <a:custGeom>
              <a:avLst/>
              <a:gdLst>
                <a:gd name="T0" fmla="*/ 126 w 139"/>
                <a:gd name="T1" fmla="*/ 185 h 195"/>
                <a:gd name="T2" fmla="*/ 130 w 139"/>
                <a:gd name="T3" fmla="*/ 184 h 195"/>
                <a:gd name="T4" fmla="*/ 116 w 139"/>
                <a:gd name="T5" fmla="*/ 158 h 195"/>
                <a:gd name="T6" fmla="*/ 98 w 139"/>
                <a:gd name="T7" fmla="*/ 134 h 195"/>
                <a:gd name="T8" fmla="*/ 90 w 139"/>
                <a:gd name="T9" fmla="*/ 133 h 195"/>
                <a:gd name="T10" fmla="*/ 93 w 139"/>
                <a:gd name="T11" fmla="*/ 132 h 195"/>
                <a:gd name="T12" fmla="*/ 78 w 139"/>
                <a:gd name="T13" fmla="*/ 107 h 195"/>
                <a:gd name="T14" fmla="*/ 63 w 139"/>
                <a:gd name="T15" fmla="*/ 84 h 195"/>
                <a:gd name="T16" fmla="*/ 43 w 139"/>
                <a:gd name="T17" fmla="*/ 58 h 195"/>
                <a:gd name="T18" fmla="*/ 29 w 139"/>
                <a:gd name="T19" fmla="*/ 38 h 195"/>
                <a:gd name="T20" fmla="*/ 10 w 139"/>
                <a:gd name="T21" fmla="*/ 11 h 195"/>
                <a:gd name="T22" fmla="*/ 3 w 139"/>
                <a:gd name="T23" fmla="*/ 10 h 195"/>
                <a:gd name="T24" fmla="*/ 26 w 139"/>
                <a:gd name="T25" fmla="*/ 7 h 195"/>
                <a:gd name="T26" fmla="*/ 21 w 139"/>
                <a:gd name="T27" fmla="*/ 6 h 195"/>
                <a:gd name="T28" fmla="*/ 46 w 139"/>
                <a:gd name="T29" fmla="*/ 6 h 195"/>
                <a:gd name="T30" fmla="*/ 37 w 139"/>
                <a:gd name="T31" fmla="*/ 2 h 195"/>
                <a:gd name="T32" fmla="*/ 42 w 139"/>
                <a:gd name="T33" fmla="*/ 5 h 195"/>
                <a:gd name="T34" fmla="*/ 17 w 139"/>
                <a:gd name="T35" fmla="*/ 5 h 195"/>
                <a:gd name="T36" fmla="*/ 22 w 139"/>
                <a:gd name="T37" fmla="*/ 7 h 195"/>
                <a:gd name="T38" fmla="*/ 0 w 139"/>
                <a:gd name="T39" fmla="*/ 10 h 195"/>
                <a:gd name="T40" fmla="*/ 19 w 139"/>
                <a:gd name="T41" fmla="*/ 39 h 195"/>
                <a:gd name="T42" fmla="*/ 31 w 139"/>
                <a:gd name="T43" fmla="*/ 58 h 195"/>
                <a:gd name="T44" fmla="*/ 52 w 139"/>
                <a:gd name="T45" fmla="*/ 84 h 195"/>
                <a:gd name="T46" fmla="*/ 71 w 139"/>
                <a:gd name="T47" fmla="*/ 111 h 195"/>
                <a:gd name="T48" fmla="*/ 75 w 139"/>
                <a:gd name="T49" fmla="*/ 109 h 195"/>
                <a:gd name="T50" fmla="*/ 82 w 139"/>
                <a:gd name="T51" fmla="*/ 127 h 195"/>
                <a:gd name="T52" fmla="*/ 87 w 139"/>
                <a:gd name="T53" fmla="*/ 134 h 195"/>
                <a:gd name="T54" fmla="*/ 87 w 139"/>
                <a:gd name="T55" fmla="*/ 134 h 195"/>
                <a:gd name="T56" fmla="*/ 89 w 139"/>
                <a:gd name="T57" fmla="*/ 133 h 195"/>
                <a:gd name="T58" fmla="*/ 89 w 139"/>
                <a:gd name="T59" fmla="*/ 133 h 195"/>
                <a:gd name="T60" fmla="*/ 86 w 139"/>
                <a:gd name="T61" fmla="*/ 133 h 195"/>
                <a:gd name="T62" fmla="*/ 86 w 139"/>
                <a:gd name="T63" fmla="*/ 133 h 195"/>
                <a:gd name="T64" fmla="*/ 86 w 139"/>
                <a:gd name="T65" fmla="*/ 133 h 195"/>
                <a:gd name="T66" fmla="*/ 88 w 139"/>
                <a:gd name="T67" fmla="*/ 136 h 195"/>
                <a:gd name="T68" fmla="*/ 107 w 139"/>
                <a:gd name="T69" fmla="*/ 160 h 195"/>
                <a:gd name="T70" fmla="*/ 110 w 139"/>
                <a:gd name="T71" fmla="*/ 161 h 195"/>
                <a:gd name="T72" fmla="*/ 122 w 139"/>
                <a:gd name="T73" fmla="*/ 184 h 195"/>
                <a:gd name="T74" fmla="*/ 124 w 139"/>
                <a:gd name="T75" fmla="*/ 185 h 195"/>
                <a:gd name="T76" fmla="*/ 124 w 139"/>
                <a:gd name="T77" fmla="*/ 185 h 195"/>
                <a:gd name="T78" fmla="*/ 123 w 139"/>
                <a:gd name="T79" fmla="*/ 185 h 195"/>
                <a:gd name="T80" fmla="*/ 123 w 139"/>
                <a:gd name="T81" fmla="*/ 185 h 195"/>
                <a:gd name="T82" fmla="*/ 123 w 139"/>
                <a:gd name="T83" fmla="*/ 185 h 195"/>
                <a:gd name="T84" fmla="*/ 124 w 139"/>
                <a:gd name="T85" fmla="*/ 188 h 195"/>
                <a:gd name="T86" fmla="*/ 137 w 139"/>
                <a:gd name="T87" fmla="*/ 18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9" h="195">
                  <a:moveTo>
                    <a:pt x="137" y="188"/>
                  </a:moveTo>
                  <a:cubicBezTo>
                    <a:pt x="128" y="182"/>
                    <a:pt x="128" y="182"/>
                    <a:pt x="128" y="182"/>
                  </a:cubicBezTo>
                  <a:cubicBezTo>
                    <a:pt x="126" y="185"/>
                    <a:pt x="126" y="185"/>
                    <a:pt x="126" y="185"/>
                  </a:cubicBezTo>
                  <a:cubicBezTo>
                    <a:pt x="129" y="187"/>
                    <a:pt x="129" y="187"/>
                    <a:pt x="129" y="187"/>
                  </a:cubicBezTo>
                  <a:cubicBezTo>
                    <a:pt x="130" y="186"/>
                    <a:pt x="130" y="185"/>
                    <a:pt x="130" y="185"/>
                  </a:cubicBezTo>
                  <a:cubicBezTo>
                    <a:pt x="130" y="184"/>
                    <a:pt x="130" y="184"/>
                    <a:pt x="130" y="184"/>
                  </a:cubicBezTo>
                  <a:cubicBezTo>
                    <a:pt x="129" y="183"/>
                    <a:pt x="129" y="183"/>
                    <a:pt x="129" y="183"/>
                  </a:cubicBezTo>
                  <a:cubicBezTo>
                    <a:pt x="129" y="181"/>
                    <a:pt x="127" y="179"/>
                    <a:pt x="126" y="177"/>
                  </a:cubicBezTo>
                  <a:cubicBezTo>
                    <a:pt x="122" y="169"/>
                    <a:pt x="116" y="158"/>
                    <a:pt x="116" y="158"/>
                  </a:cubicBezTo>
                  <a:cubicBezTo>
                    <a:pt x="116" y="157"/>
                    <a:pt x="115" y="157"/>
                    <a:pt x="115" y="156"/>
                  </a:cubicBezTo>
                  <a:cubicBezTo>
                    <a:pt x="111" y="154"/>
                    <a:pt x="111" y="154"/>
                    <a:pt x="111" y="154"/>
                  </a:cubicBezTo>
                  <a:cubicBezTo>
                    <a:pt x="98" y="134"/>
                    <a:pt x="98" y="134"/>
                    <a:pt x="98" y="134"/>
                  </a:cubicBezTo>
                  <a:cubicBezTo>
                    <a:pt x="97" y="133"/>
                    <a:pt x="97" y="133"/>
                    <a:pt x="97" y="133"/>
                  </a:cubicBezTo>
                  <a:cubicBezTo>
                    <a:pt x="92" y="130"/>
                    <a:pt x="92" y="130"/>
                    <a:pt x="92" y="130"/>
                  </a:cubicBezTo>
                  <a:cubicBezTo>
                    <a:pt x="90" y="133"/>
                    <a:pt x="90" y="133"/>
                    <a:pt x="90" y="133"/>
                  </a:cubicBezTo>
                  <a:cubicBezTo>
                    <a:pt x="93" y="134"/>
                    <a:pt x="93" y="134"/>
                    <a:pt x="93" y="134"/>
                  </a:cubicBezTo>
                  <a:cubicBezTo>
                    <a:pt x="94" y="134"/>
                    <a:pt x="94" y="133"/>
                    <a:pt x="94" y="133"/>
                  </a:cubicBezTo>
                  <a:cubicBezTo>
                    <a:pt x="94" y="132"/>
                    <a:pt x="93" y="132"/>
                    <a:pt x="93" y="132"/>
                  </a:cubicBezTo>
                  <a:cubicBezTo>
                    <a:pt x="93" y="131"/>
                    <a:pt x="93" y="131"/>
                    <a:pt x="93" y="131"/>
                  </a:cubicBezTo>
                  <a:cubicBezTo>
                    <a:pt x="93" y="130"/>
                    <a:pt x="92" y="130"/>
                    <a:pt x="92" y="129"/>
                  </a:cubicBezTo>
                  <a:cubicBezTo>
                    <a:pt x="88" y="123"/>
                    <a:pt x="78" y="107"/>
                    <a:pt x="78" y="107"/>
                  </a:cubicBezTo>
                  <a:cubicBezTo>
                    <a:pt x="78" y="107"/>
                    <a:pt x="77" y="107"/>
                    <a:pt x="77" y="106"/>
                  </a:cubicBezTo>
                  <a:cubicBezTo>
                    <a:pt x="77" y="106"/>
                    <a:pt x="77" y="106"/>
                    <a:pt x="77" y="106"/>
                  </a:cubicBezTo>
                  <a:cubicBezTo>
                    <a:pt x="63" y="84"/>
                    <a:pt x="63" y="84"/>
                    <a:pt x="63" y="84"/>
                  </a:cubicBezTo>
                  <a:cubicBezTo>
                    <a:pt x="62" y="83"/>
                    <a:pt x="62" y="83"/>
                    <a:pt x="61" y="82"/>
                  </a:cubicBezTo>
                  <a:cubicBezTo>
                    <a:pt x="57" y="80"/>
                    <a:pt x="57" y="80"/>
                    <a:pt x="57" y="80"/>
                  </a:cubicBezTo>
                  <a:cubicBezTo>
                    <a:pt x="43" y="58"/>
                    <a:pt x="43" y="58"/>
                    <a:pt x="43" y="58"/>
                  </a:cubicBezTo>
                  <a:cubicBezTo>
                    <a:pt x="43" y="58"/>
                    <a:pt x="42" y="57"/>
                    <a:pt x="42" y="57"/>
                  </a:cubicBezTo>
                  <a:cubicBezTo>
                    <a:pt x="37" y="54"/>
                    <a:pt x="37" y="54"/>
                    <a:pt x="37" y="54"/>
                  </a:cubicBezTo>
                  <a:cubicBezTo>
                    <a:pt x="29" y="38"/>
                    <a:pt x="29" y="38"/>
                    <a:pt x="29" y="38"/>
                  </a:cubicBezTo>
                  <a:cubicBezTo>
                    <a:pt x="29" y="38"/>
                    <a:pt x="28" y="37"/>
                    <a:pt x="28" y="37"/>
                  </a:cubicBezTo>
                  <a:cubicBezTo>
                    <a:pt x="24" y="35"/>
                    <a:pt x="24" y="35"/>
                    <a:pt x="24" y="35"/>
                  </a:cubicBezTo>
                  <a:cubicBezTo>
                    <a:pt x="10" y="11"/>
                    <a:pt x="10" y="11"/>
                    <a:pt x="10" y="11"/>
                  </a:cubicBezTo>
                  <a:cubicBezTo>
                    <a:pt x="10" y="11"/>
                    <a:pt x="10" y="10"/>
                    <a:pt x="9" y="10"/>
                  </a:cubicBezTo>
                  <a:cubicBezTo>
                    <a:pt x="5" y="7"/>
                    <a:pt x="5" y="7"/>
                    <a:pt x="5" y="7"/>
                  </a:cubicBezTo>
                  <a:cubicBezTo>
                    <a:pt x="3" y="10"/>
                    <a:pt x="3" y="10"/>
                    <a:pt x="3" y="10"/>
                  </a:cubicBezTo>
                  <a:cubicBezTo>
                    <a:pt x="4" y="14"/>
                    <a:pt x="4" y="14"/>
                    <a:pt x="4" y="14"/>
                  </a:cubicBezTo>
                  <a:cubicBezTo>
                    <a:pt x="23" y="10"/>
                    <a:pt x="23" y="10"/>
                    <a:pt x="23" y="10"/>
                  </a:cubicBezTo>
                  <a:cubicBezTo>
                    <a:pt x="24" y="10"/>
                    <a:pt x="25" y="9"/>
                    <a:pt x="26" y="7"/>
                  </a:cubicBezTo>
                  <a:cubicBezTo>
                    <a:pt x="26" y="6"/>
                    <a:pt x="25" y="4"/>
                    <a:pt x="24" y="4"/>
                  </a:cubicBezTo>
                  <a:cubicBezTo>
                    <a:pt x="23" y="3"/>
                    <a:pt x="23" y="3"/>
                    <a:pt x="23" y="3"/>
                  </a:cubicBezTo>
                  <a:cubicBezTo>
                    <a:pt x="21" y="6"/>
                    <a:pt x="21" y="6"/>
                    <a:pt x="21" y="6"/>
                  </a:cubicBezTo>
                  <a:cubicBezTo>
                    <a:pt x="21" y="10"/>
                    <a:pt x="21" y="10"/>
                    <a:pt x="21" y="10"/>
                  </a:cubicBezTo>
                  <a:cubicBezTo>
                    <a:pt x="43" y="9"/>
                    <a:pt x="43" y="9"/>
                    <a:pt x="43" y="9"/>
                  </a:cubicBezTo>
                  <a:cubicBezTo>
                    <a:pt x="44" y="9"/>
                    <a:pt x="45" y="7"/>
                    <a:pt x="46" y="6"/>
                  </a:cubicBezTo>
                  <a:cubicBezTo>
                    <a:pt x="46" y="4"/>
                    <a:pt x="46" y="3"/>
                    <a:pt x="44" y="2"/>
                  </a:cubicBezTo>
                  <a:cubicBezTo>
                    <a:pt x="42" y="1"/>
                    <a:pt x="42" y="1"/>
                    <a:pt x="42" y="1"/>
                  </a:cubicBezTo>
                  <a:cubicBezTo>
                    <a:pt x="40" y="0"/>
                    <a:pt x="38" y="0"/>
                    <a:pt x="37" y="2"/>
                  </a:cubicBezTo>
                  <a:cubicBezTo>
                    <a:pt x="36" y="3"/>
                    <a:pt x="37" y="6"/>
                    <a:pt x="38" y="7"/>
                  </a:cubicBezTo>
                  <a:cubicBezTo>
                    <a:pt x="40" y="8"/>
                    <a:pt x="40" y="8"/>
                    <a:pt x="40" y="8"/>
                  </a:cubicBezTo>
                  <a:cubicBezTo>
                    <a:pt x="42" y="5"/>
                    <a:pt x="42" y="5"/>
                    <a:pt x="42" y="5"/>
                  </a:cubicBezTo>
                  <a:cubicBezTo>
                    <a:pt x="42" y="1"/>
                    <a:pt x="42" y="1"/>
                    <a:pt x="42" y="1"/>
                  </a:cubicBezTo>
                  <a:cubicBezTo>
                    <a:pt x="21" y="2"/>
                    <a:pt x="21" y="2"/>
                    <a:pt x="21" y="2"/>
                  </a:cubicBezTo>
                  <a:cubicBezTo>
                    <a:pt x="19" y="3"/>
                    <a:pt x="18" y="4"/>
                    <a:pt x="17" y="5"/>
                  </a:cubicBezTo>
                  <a:cubicBezTo>
                    <a:pt x="17" y="7"/>
                    <a:pt x="18" y="8"/>
                    <a:pt x="19" y="9"/>
                  </a:cubicBezTo>
                  <a:cubicBezTo>
                    <a:pt x="20" y="10"/>
                    <a:pt x="20" y="10"/>
                    <a:pt x="20" y="10"/>
                  </a:cubicBezTo>
                  <a:cubicBezTo>
                    <a:pt x="22" y="7"/>
                    <a:pt x="22" y="7"/>
                    <a:pt x="22" y="7"/>
                  </a:cubicBezTo>
                  <a:cubicBezTo>
                    <a:pt x="21" y="3"/>
                    <a:pt x="21" y="3"/>
                    <a:pt x="21" y="3"/>
                  </a:cubicBezTo>
                  <a:cubicBezTo>
                    <a:pt x="3" y="7"/>
                    <a:pt x="3" y="7"/>
                    <a:pt x="3" y="7"/>
                  </a:cubicBezTo>
                  <a:cubicBezTo>
                    <a:pt x="1" y="7"/>
                    <a:pt x="0" y="8"/>
                    <a:pt x="0" y="10"/>
                  </a:cubicBezTo>
                  <a:cubicBezTo>
                    <a:pt x="0" y="11"/>
                    <a:pt x="0" y="13"/>
                    <a:pt x="2" y="14"/>
                  </a:cubicBezTo>
                  <a:cubicBezTo>
                    <a:pt x="5" y="16"/>
                    <a:pt x="5" y="16"/>
                    <a:pt x="5" y="16"/>
                  </a:cubicBezTo>
                  <a:cubicBezTo>
                    <a:pt x="19" y="39"/>
                    <a:pt x="19" y="39"/>
                    <a:pt x="19" y="39"/>
                  </a:cubicBezTo>
                  <a:cubicBezTo>
                    <a:pt x="19" y="40"/>
                    <a:pt x="19" y="40"/>
                    <a:pt x="20" y="40"/>
                  </a:cubicBezTo>
                  <a:cubicBezTo>
                    <a:pt x="23" y="42"/>
                    <a:pt x="23" y="42"/>
                    <a:pt x="23" y="42"/>
                  </a:cubicBezTo>
                  <a:cubicBezTo>
                    <a:pt x="31" y="58"/>
                    <a:pt x="31" y="58"/>
                    <a:pt x="31" y="58"/>
                  </a:cubicBezTo>
                  <a:cubicBezTo>
                    <a:pt x="31" y="58"/>
                    <a:pt x="31" y="59"/>
                    <a:pt x="32" y="59"/>
                  </a:cubicBezTo>
                  <a:cubicBezTo>
                    <a:pt x="38" y="63"/>
                    <a:pt x="38" y="63"/>
                    <a:pt x="38" y="63"/>
                  </a:cubicBezTo>
                  <a:cubicBezTo>
                    <a:pt x="52" y="84"/>
                    <a:pt x="52" y="84"/>
                    <a:pt x="52" y="84"/>
                  </a:cubicBezTo>
                  <a:cubicBezTo>
                    <a:pt x="52" y="85"/>
                    <a:pt x="53" y="85"/>
                    <a:pt x="53" y="86"/>
                  </a:cubicBezTo>
                  <a:cubicBezTo>
                    <a:pt x="57" y="88"/>
                    <a:pt x="57" y="88"/>
                    <a:pt x="57" y="88"/>
                  </a:cubicBezTo>
                  <a:cubicBezTo>
                    <a:pt x="71" y="111"/>
                    <a:pt x="71" y="111"/>
                    <a:pt x="71" y="111"/>
                  </a:cubicBezTo>
                  <a:cubicBezTo>
                    <a:pt x="72" y="111"/>
                    <a:pt x="72" y="112"/>
                    <a:pt x="72" y="112"/>
                  </a:cubicBezTo>
                  <a:cubicBezTo>
                    <a:pt x="73" y="112"/>
                    <a:pt x="73" y="112"/>
                    <a:pt x="73" y="112"/>
                  </a:cubicBezTo>
                  <a:cubicBezTo>
                    <a:pt x="75" y="109"/>
                    <a:pt x="75" y="109"/>
                    <a:pt x="75" y="109"/>
                  </a:cubicBezTo>
                  <a:cubicBezTo>
                    <a:pt x="72" y="111"/>
                    <a:pt x="72" y="111"/>
                    <a:pt x="72" y="111"/>
                  </a:cubicBezTo>
                  <a:cubicBezTo>
                    <a:pt x="72" y="111"/>
                    <a:pt x="73" y="113"/>
                    <a:pt x="74" y="115"/>
                  </a:cubicBezTo>
                  <a:cubicBezTo>
                    <a:pt x="77" y="118"/>
                    <a:pt x="80" y="123"/>
                    <a:pt x="82" y="127"/>
                  </a:cubicBezTo>
                  <a:cubicBezTo>
                    <a:pt x="84" y="129"/>
                    <a:pt x="85" y="131"/>
                    <a:pt x="86" y="132"/>
                  </a:cubicBezTo>
                  <a:cubicBezTo>
                    <a:pt x="86" y="133"/>
                    <a:pt x="86" y="133"/>
                    <a:pt x="86" y="134"/>
                  </a:cubicBezTo>
                  <a:cubicBezTo>
                    <a:pt x="87" y="134"/>
                    <a:pt x="87" y="134"/>
                    <a:pt x="87" y="134"/>
                  </a:cubicBezTo>
                  <a:cubicBezTo>
                    <a:pt x="88" y="133"/>
                    <a:pt x="88" y="133"/>
                    <a:pt x="88" y="133"/>
                  </a:cubicBezTo>
                  <a:cubicBezTo>
                    <a:pt x="87" y="134"/>
                    <a:pt x="87" y="134"/>
                    <a:pt x="87" y="134"/>
                  </a:cubicBezTo>
                  <a:cubicBezTo>
                    <a:pt x="87" y="134"/>
                    <a:pt x="87" y="134"/>
                    <a:pt x="87" y="134"/>
                  </a:cubicBezTo>
                  <a:cubicBezTo>
                    <a:pt x="88" y="133"/>
                    <a:pt x="88" y="133"/>
                    <a:pt x="88" y="133"/>
                  </a:cubicBezTo>
                  <a:cubicBezTo>
                    <a:pt x="87" y="134"/>
                    <a:pt x="87" y="134"/>
                    <a:pt x="87" y="134"/>
                  </a:cubicBezTo>
                  <a:cubicBezTo>
                    <a:pt x="89" y="133"/>
                    <a:pt x="89" y="133"/>
                    <a:pt x="89" y="133"/>
                  </a:cubicBezTo>
                  <a:cubicBezTo>
                    <a:pt x="87" y="133"/>
                    <a:pt x="87" y="133"/>
                    <a:pt x="87" y="133"/>
                  </a:cubicBezTo>
                  <a:cubicBezTo>
                    <a:pt x="87" y="134"/>
                    <a:pt x="87" y="134"/>
                    <a:pt x="87" y="134"/>
                  </a:cubicBezTo>
                  <a:cubicBezTo>
                    <a:pt x="89" y="133"/>
                    <a:pt x="89" y="133"/>
                    <a:pt x="89" y="133"/>
                  </a:cubicBezTo>
                  <a:cubicBezTo>
                    <a:pt x="87" y="133"/>
                    <a:pt x="87" y="133"/>
                    <a:pt x="87" y="133"/>
                  </a:cubicBezTo>
                  <a:cubicBezTo>
                    <a:pt x="90" y="133"/>
                    <a:pt x="90" y="133"/>
                    <a:pt x="90" y="133"/>
                  </a:cubicBezTo>
                  <a:cubicBezTo>
                    <a:pt x="86" y="133"/>
                    <a:pt x="86" y="133"/>
                    <a:pt x="86" y="133"/>
                  </a:cubicBezTo>
                  <a:cubicBezTo>
                    <a:pt x="86" y="133"/>
                    <a:pt x="86" y="133"/>
                    <a:pt x="87" y="133"/>
                  </a:cubicBezTo>
                  <a:cubicBezTo>
                    <a:pt x="90" y="133"/>
                    <a:pt x="90" y="133"/>
                    <a:pt x="90" y="133"/>
                  </a:cubicBezTo>
                  <a:cubicBezTo>
                    <a:pt x="86" y="133"/>
                    <a:pt x="86" y="133"/>
                    <a:pt x="86" y="133"/>
                  </a:cubicBezTo>
                  <a:cubicBezTo>
                    <a:pt x="90" y="133"/>
                    <a:pt x="90" y="133"/>
                    <a:pt x="90" y="133"/>
                  </a:cubicBezTo>
                  <a:cubicBezTo>
                    <a:pt x="87" y="131"/>
                    <a:pt x="87" y="131"/>
                    <a:pt x="87" y="131"/>
                  </a:cubicBezTo>
                  <a:cubicBezTo>
                    <a:pt x="86" y="132"/>
                    <a:pt x="86" y="132"/>
                    <a:pt x="86" y="133"/>
                  </a:cubicBezTo>
                  <a:cubicBezTo>
                    <a:pt x="90" y="133"/>
                    <a:pt x="90" y="133"/>
                    <a:pt x="90" y="133"/>
                  </a:cubicBezTo>
                  <a:cubicBezTo>
                    <a:pt x="87" y="131"/>
                    <a:pt x="87" y="131"/>
                    <a:pt x="87" y="131"/>
                  </a:cubicBezTo>
                  <a:cubicBezTo>
                    <a:pt x="86" y="133"/>
                    <a:pt x="86" y="135"/>
                    <a:pt x="88" y="136"/>
                  </a:cubicBezTo>
                  <a:cubicBezTo>
                    <a:pt x="92" y="138"/>
                    <a:pt x="92" y="138"/>
                    <a:pt x="92" y="138"/>
                  </a:cubicBezTo>
                  <a:cubicBezTo>
                    <a:pt x="106" y="159"/>
                    <a:pt x="106" y="159"/>
                    <a:pt x="106" y="159"/>
                  </a:cubicBezTo>
                  <a:cubicBezTo>
                    <a:pt x="106" y="159"/>
                    <a:pt x="106" y="160"/>
                    <a:pt x="107" y="160"/>
                  </a:cubicBezTo>
                  <a:cubicBezTo>
                    <a:pt x="111" y="162"/>
                    <a:pt x="111" y="162"/>
                    <a:pt x="111" y="162"/>
                  </a:cubicBezTo>
                  <a:cubicBezTo>
                    <a:pt x="113" y="159"/>
                    <a:pt x="113" y="159"/>
                    <a:pt x="113" y="159"/>
                  </a:cubicBezTo>
                  <a:cubicBezTo>
                    <a:pt x="110" y="161"/>
                    <a:pt x="110" y="161"/>
                    <a:pt x="110" y="161"/>
                  </a:cubicBezTo>
                  <a:cubicBezTo>
                    <a:pt x="110" y="161"/>
                    <a:pt x="110" y="163"/>
                    <a:pt x="112" y="165"/>
                  </a:cubicBezTo>
                  <a:cubicBezTo>
                    <a:pt x="114" y="168"/>
                    <a:pt x="116" y="174"/>
                    <a:pt x="119" y="178"/>
                  </a:cubicBezTo>
                  <a:cubicBezTo>
                    <a:pt x="120" y="180"/>
                    <a:pt x="121" y="182"/>
                    <a:pt x="122" y="184"/>
                  </a:cubicBezTo>
                  <a:cubicBezTo>
                    <a:pt x="122" y="184"/>
                    <a:pt x="122" y="185"/>
                    <a:pt x="123" y="185"/>
                  </a:cubicBezTo>
                  <a:cubicBezTo>
                    <a:pt x="123" y="186"/>
                    <a:pt x="123" y="186"/>
                    <a:pt x="123" y="186"/>
                  </a:cubicBezTo>
                  <a:cubicBezTo>
                    <a:pt x="124" y="185"/>
                    <a:pt x="124" y="185"/>
                    <a:pt x="124" y="185"/>
                  </a:cubicBezTo>
                  <a:cubicBezTo>
                    <a:pt x="123" y="186"/>
                    <a:pt x="123" y="186"/>
                    <a:pt x="123" y="186"/>
                  </a:cubicBezTo>
                  <a:cubicBezTo>
                    <a:pt x="123" y="186"/>
                    <a:pt x="123" y="186"/>
                    <a:pt x="123" y="186"/>
                  </a:cubicBezTo>
                  <a:cubicBezTo>
                    <a:pt x="124" y="185"/>
                    <a:pt x="124" y="185"/>
                    <a:pt x="124" y="185"/>
                  </a:cubicBezTo>
                  <a:cubicBezTo>
                    <a:pt x="123" y="186"/>
                    <a:pt x="123" y="186"/>
                    <a:pt x="123" y="186"/>
                  </a:cubicBezTo>
                  <a:cubicBezTo>
                    <a:pt x="126" y="185"/>
                    <a:pt x="126" y="185"/>
                    <a:pt x="126" y="185"/>
                  </a:cubicBezTo>
                  <a:cubicBezTo>
                    <a:pt x="123" y="185"/>
                    <a:pt x="123" y="185"/>
                    <a:pt x="123" y="185"/>
                  </a:cubicBezTo>
                  <a:cubicBezTo>
                    <a:pt x="123" y="185"/>
                    <a:pt x="123" y="186"/>
                    <a:pt x="123" y="186"/>
                  </a:cubicBezTo>
                  <a:cubicBezTo>
                    <a:pt x="126" y="185"/>
                    <a:pt x="126" y="185"/>
                    <a:pt x="126" y="185"/>
                  </a:cubicBezTo>
                  <a:cubicBezTo>
                    <a:pt x="123" y="185"/>
                    <a:pt x="123" y="185"/>
                    <a:pt x="123" y="185"/>
                  </a:cubicBezTo>
                  <a:cubicBezTo>
                    <a:pt x="126" y="185"/>
                    <a:pt x="126" y="185"/>
                    <a:pt x="126" y="185"/>
                  </a:cubicBezTo>
                  <a:cubicBezTo>
                    <a:pt x="123" y="183"/>
                    <a:pt x="123" y="183"/>
                    <a:pt x="123" y="183"/>
                  </a:cubicBezTo>
                  <a:cubicBezTo>
                    <a:pt x="123" y="184"/>
                    <a:pt x="123" y="185"/>
                    <a:pt x="123" y="185"/>
                  </a:cubicBezTo>
                  <a:cubicBezTo>
                    <a:pt x="126" y="185"/>
                    <a:pt x="126" y="185"/>
                    <a:pt x="126" y="185"/>
                  </a:cubicBezTo>
                  <a:cubicBezTo>
                    <a:pt x="123" y="183"/>
                    <a:pt x="123" y="183"/>
                    <a:pt x="123" y="183"/>
                  </a:cubicBezTo>
                  <a:cubicBezTo>
                    <a:pt x="122" y="185"/>
                    <a:pt x="123" y="187"/>
                    <a:pt x="124" y="188"/>
                  </a:cubicBezTo>
                  <a:cubicBezTo>
                    <a:pt x="133" y="194"/>
                    <a:pt x="133" y="194"/>
                    <a:pt x="133" y="194"/>
                  </a:cubicBezTo>
                  <a:cubicBezTo>
                    <a:pt x="135" y="195"/>
                    <a:pt x="137" y="194"/>
                    <a:pt x="138" y="193"/>
                  </a:cubicBezTo>
                  <a:cubicBezTo>
                    <a:pt x="139" y="191"/>
                    <a:pt x="139" y="189"/>
                    <a:pt x="137" y="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19" name="Freeform 150">
              <a:extLst>
                <a:ext uri="{FF2B5EF4-FFF2-40B4-BE49-F238E27FC236}">
                  <a16:creationId xmlns:a16="http://schemas.microsoft.com/office/drawing/2014/main" id="{D977D370-EF67-459F-96F2-B82F70BAF70D}"/>
                </a:ext>
              </a:extLst>
            </p:cNvPr>
            <p:cNvSpPr>
              <a:spLocks/>
            </p:cNvSpPr>
            <p:nvPr/>
          </p:nvSpPr>
          <p:spPr bwMode="auto">
            <a:xfrm>
              <a:off x="5491299" y="2871898"/>
              <a:ext cx="160338" cy="298450"/>
            </a:xfrm>
            <a:custGeom>
              <a:avLst/>
              <a:gdLst>
                <a:gd name="T0" fmla="*/ 74 w 102"/>
                <a:gd name="T1" fmla="*/ 186 h 189"/>
                <a:gd name="T2" fmla="*/ 81 w 102"/>
                <a:gd name="T3" fmla="*/ 170 h 189"/>
                <a:gd name="T4" fmla="*/ 91 w 102"/>
                <a:gd name="T5" fmla="*/ 165 h 189"/>
                <a:gd name="T6" fmla="*/ 90 w 102"/>
                <a:gd name="T7" fmla="*/ 166 h 189"/>
                <a:gd name="T8" fmla="*/ 87 w 102"/>
                <a:gd name="T9" fmla="*/ 153 h 189"/>
                <a:gd name="T10" fmla="*/ 100 w 102"/>
                <a:gd name="T11" fmla="*/ 140 h 189"/>
                <a:gd name="T12" fmla="*/ 98 w 102"/>
                <a:gd name="T13" fmla="*/ 142 h 189"/>
                <a:gd name="T14" fmla="*/ 98 w 102"/>
                <a:gd name="T15" fmla="*/ 122 h 189"/>
                <a:gd name="T16" fmla="*/ 94 w 102"/>
                <a:gd name="T17" fmla="*/ 122 h 189"/>
                <a:gd name="T18" fmla="*/ 80 w 102"/>
                <a:gd name="T19" fmla="*/ 99 h 189"/>
                <a:gd name="T20" fmla="*/ 74 w 102"/>
                <a:gd name="T21" fmla="*/ 92 h 189"/>
                <a:gd name="T22" fmla="*/ 76 w 102"/>
                <a:gd name="T23" fmla="*/ 92 h 189"/>
                <a:gd name="T24" fmla="*/ 73 w 102"/>
                <a:gd name="T25" fmla="*/ 93 h 189"/>
                <a:gd name="T26" fmla="*/ 76 w 102"/>
                <a:gd name="T27" fmla="*/ 93 h 189"/>
                <a:gd name="T28" fmla="*/ 74 w 102"/>
                <a:gd name="T29" fmla="*/ 90 h 189"/>
                <a:gd name="T30" fmla="*/ 52 w 102"/>
                <a:gd name="T31" fmla="*/ 62 h 189"/>
                <a:gd name="T32" fmla="*/ 43 w 102"/>
                <a:gd name="T33" fmla="*/ 47 h 189"/>
                <a:gd name="T34" fmla="*/ 36 w 102"/>
                <a:gd name="T35" fmla="*/ 41 h 189"/>
                <a:gd name="T36" fmla="*/ 38 w 102"/>
                <a:gd name="T37" fmla="*/ 40 h 189"/>
                <a:gd name="T38" fmla="*/ 35 w 102"/>
                <a:gd name="T39" fmla="*/ 42 h 189"/>
                <a:gd name="T40" fmla="*/ 38 w 102"/>
                <a:gd name="T41" fmla="*/ 41 h 189"/>
                <a:gd name="T42" fmla="*/ 38 w 102"/>
                <a:gd name="T43" fmla="*/ 42 h 189"/>
                <a:gd name="T44" fmla="*/ 35 w 102"/>
                <a:gd name="T45" fmla="*/ 42 h 189"/>
                <a:gd name="T46" fmla="*/ 37 w 102"/>
                <a:gd name="T47" fmla="*/ 44 h 189"/>
                <a:gd name="T48" fmla="*/ 29 w 102"/>
                <a:gd name="T49" fmla="*/ 38 h 189"/>
                <a:gd name="T50" fmla="*/ 32 w 102"/>
                <a:gd name="T51" fmla="*/ 36 h 189"/>
                <a:gd name="T52" fmla="*/ 15 w 102"/>
                <a:gd name="T53" fmla="*/ 8 h 189"/>
                <a:gd name="T54" fmla="*/ 15 w 102"/>
                <a:gd name="T55" fmla="*/ 8 h 189"/>
                <a:gd name="T56" fmla="*/ 16 w 102"/>
                <a:gd name="T57" fmla="*/ 9 h 189"/>
                <a:gd name="T58" fmla="*/ 12 w 102"/>
                <a:gd name="T59" fmla="*/ 9 h 189"/>
                <a:gd name="T60" fmla="*/ 15 w 102"/>
                <a:gd name="T61" fmla="*/ 11 h 189"/>
                <a:gd name="T62" fmla="*/ 1 w 102"/>
                <a:gd name="T63" fmla="*/ 2 h 189"/>
                <a:gd name="T64" fmla="*/ 9 w 102"/>
                <a:gd name="T65" fmla="*/ 7 h 189"/>
                <a:gd name="T66" fmla="*/ 13 w 102"/>
                <a:gd name="T67" fmla="*/ 18 h 189"/>
                <a:gd name="T68" fmla="*/ 26 w 102"/>
                <a:gd name="T69" fmla="*/ 39 h 189"/>
                <a:gd name="T70" fmla="*/ 27 w 102"/>
                <a:gd name="T71" fmla="*/ 39 h 189"/>
                <a:gd name="T72" fmla="*/ 26 w 102"/>
                <a:gd name="T73" fmla="*/ 39 h 189"/>
                <a:gd name="T74" fmla="*/ 26 w 102"/>
                <a:gd name="T75" fmla="*/ 36 h 189"/>
                <a:gd name="T76" fmla="*/ 27 w 102"/>
                <a:gd name="T77" fmla="*/ 41 h 189"/>
                <a:gd name="T78" fmla="*/ 31 w 102"/>
                <a:gd name="T79" fmla="*/ 41 h 189"/>
                <a:gd name="T80" fmla="*/ 33 w 102"/>
                <a:gd name="T81" fmla="*/ 46 h 189"/>
                <a:gd name="T82" fmla="*/ 63 w 102"/>
                <a:gd name="T83" fmla="*/ 91 h 189"/>
                <a:gd name="T84" fmla="*/ 70 w 102"/>
                <a:gd name="T85" fmla="*/ 91 h 189"/>
                <a:gd name="T86" fmla="*/ 74 w 102"/>
                <a:gd name="T87" fmla="*/ 102 h 189"/>
                <a:gd name="T88" fmla="*/ 87 w 102"/>
                <a:gd name="T89" fmla="*/ 123 h 189"/>
                <a:gd name="T90" fmla="*/ 89 w 102"/>
                <a:gd name="T91" fmla="*/ 122 h 189"/>
                <a:gd name="T92" fmla="*/ 87 w 102"/>
                <a:gd name="T93" fmla="*/ 123 h 189"/>
                <a:gd name="T94" fmla="*/ 88 w 102"/>
                <a:gd name="T95" fmla="*/ 120 h 189"/>
                <a:gd name="T96" fmla="*/ 89 w 102"/>
                <a:gd name="T97" fmla="*/ 125 h 189"/>
                <a:gd name="T98" fmla="*/ 92 w 102"/>
                <a:gd name="T99" fmla="*/ 133 h 189"/>
                <a:gd name="T100" fmla="*/ 91 w 102"/>
                <a:gd name="T101" fmla="*/ 140 h 189"/>
                <a:gd name="T102" fmla="*/ 93 w 102"/>
                <a:gd name="T103" fmla="*/ 141 h 189"/>
                <a:gd name="T104" fmla="*/ 91 w 102"/>
                <a:gd name="T105" fmla="*/ 140 h 189"/>
                <a:gd name="T106" fmla="*/ 93 w 102"/>
                <a:gd name="T107" fmla="*/ 144 h 189"/>
                <a:gd name="T108" fmla="*/ 85 w 102"/>
                <a:gd name="T109" fmla="*/ 150 h 189"/>
                <a:gd name="T110" fmla="*/ 89 w 102"/>
                <a:gd name="T111" fmla="*/ 154 h 189"/>
                <a:gd name="T112" fmla="*/ 85 w 102"/>
                <a:gd name="T113" fmla="*/ 168 h 189"/>
                <a:gd name="T114" fmla="*/ 76 w 102"/>
                <a:gd name="T115" fmla="*/ 173 h 189"/>
                <a:gd name="T116" fmla="*/ 78 w 102"/>
                <a:gd name="T117" fmla="*/ 171 h 189"/>
                <a:gd name="T118" fmla="*/ 72 w 102"/>
                <a:gd name="T119" fmla="*/ 18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2" h="189">
                  <a:moveTo>
                    <a:pt x="76" y="182"/>
                  </a:moveTo>
                  <a:cubicBezTo>
                    <a:pt x="73" y="180"/>
                    <a:pt x="73" y="180"/>
                    <a:pt x="73" y="180"/>
                  </a:cubicBezTo>
                  <a:cubicBezTo>
                    <a:pt x="72" y="183"/>
                    <a:pt x="72" y="183"/>
                    <a:pt x="72" y="183"/>
                  </a:cubicBezTo>
                  <a:cubicBezTo>
                    <a:pt x="74" y="186"/>
                    <a:pt x="74" y="186"/>
                    <a:pt x="74" y="186"/>
                  </a:cubicBezTo>
                  <a:cubicBezTo>
                    <a:pt x="83" y="176"/>
                    <a:pt x="83" y="176"/>
                    <a:pt x="83" y="176"/>
                  </a:cubicBezTo>
                  <a:cubicBezTo>
                    <a:pt x="84" y="175"/>
                    <a:pt x="84" y="174"/>
                    <a:pt x="84" y="173"/>
                  </a:cubicBezTo>
                  <a:cubicBezTo>
                    <a:pt x="84" y="172"/>
                    <a:pt x="83" y="171"/>
                    <a:pt x="82" y="170"/>
                  </a:cubicBezTo>
                  <a:cubicBezTo>
                    <a:pt x="81" y="170"/>
                    <a:pt x="81" y="170"/>
                    <a:pt x="81" y="170"/>
                  </a:cubicBezTo>
                  <a:cubicBezTo>
                    <a:pt x="79" y="173"/>
                    <a:pt x="79" y="173"/>
                    <a:pt x="79" y="173"/>
                  </a:cubicBezTo>
                  <a:cubicBezTo>
                    <a:pt x="82" y="175"/>
                    <a:pt x="82" y="175"/>
                    <a:pt x="82" y="175"/>
                  </a:cubicBezTo>
                  <a:cubicBezTo>
                    <a:pt x="90" y="168"/>
                    <a:pt x="90" y="168"/>
                    <a:pt x="90" y="168"/>
                  </a:cubicBezTo>
                  <a:cubicBezTo>
                    <a:pt x="90" y="167"/>
                    <a:pt x="91" y="166"/>
                    <a:pt x="91" y="165"/>
                  </a:cubicBezTo>
                  <a:cubicBezTo>
                    <a:pt x="91" y="164"/>
                    <a:pt x="90" y="163"/>
                    <a:pt x="89" y="162"/>
                  </a:cubicBezTo>
                  <a:cubicBezTo>
                    <a:pt x="88" y="162"/>
                    <a:pt x="88" y="162"/>
                    <a:pt x="88" y="162"/>
                  </a:cubicBezTo>
                  <a:cubicBezTo>
                    <a:pt x="86" y="165"/>
                    <a:pt x="86" y="165"/>
                    <a:pt x="86" y="165"/>
                  </a:cubicBezTo>
                  <a:cubicBezTo>
                    <a:pt x="90" y="166"/>
                    <a:pt x="90" y="166"/>
                    <a:pt x="90" y="166"/>
                  </a:cubicBezTo>
                  <a:cubicBezTo>
                    <a:pt x="92" y="154"/>
                    <a:pt x="92" y="154"/>
                    <a:pt x="92" y="154"/>
                  </a:cubicBezTo>
                  <a:cubicBezTo>
                    <a:pt x="92" y="153"/>
                    <a:pt x="92" y="151"/>
                    <a:pt x="90" y="151"/>
                  </a:cubicBezTo>
                  <a:cubicBezTo>
                    <a:pt x="89" y="150"/>
                    <a:pt x="89" y="150"/>
                    <a:pt x="89" y="150"/>
                  </a:cubicBezTo>
                  <a:cubicBezTo>
                    <a:pt x="87" y="153"/>
                    <a:pt x="87" y="153"/>
                    <a:pt x="87" y="153"/>
                  </a:cubicBezTo>
                  <a:cubicBezTo>
                    <a:pt x="89" y="156"/>
                    <a:pt x="89" y="156"/>
                    <a:pt x="89" y="156"/>
                  </a:cubicBezTo>
                  <a:cubicBezTo>
                    <a:pt x="100" y="146"/>
                    <a:pt x="100" y="146"/>
                    <a:pt x="100" y="146"/>
                  </a:cubicBezTo>
                  <a:cubicBezTo>
                    <a:pt x="101" y="145"/>
                    <a:pt x="102" y="144"/>
                    <a:pt x="102" y="143"/>
                  </a:cubicBezTo>
                  <a:cubicBezTo>
                    <a:pt x="101" y="142"/>
                    <a:pt x="101" y="141"/>
                    <a:pt x="100" y="140"/>
                  </a:cubicBezTo>
                  <a:cubicBezTo>
                    <a:pt x="97" y="138"/>
                    <a:pt x="97" y="138"/>
                    <a:pt x="97" y="138"/>
                  </a:cubicBezTo>
                  <a:cubicBezTo>
                    <a:pt x="95" y="141"/>
                    <a:pt x="95" y="141"/>
                    <a:pt x="95" y="141"/>
                  </a:cubicBezTo>
                  <a:cubicBezTo>
                    <a:pt x="98" y="143"/>
                    <a:pt x="98" y="143"/>
                    <a:pt x="98" y="143"/>
                  </a:cubicBezTo>
                  <a:cubicBezTo>
                    <a:pt x="98" y="143"/>
                    <a:pt x="98" y="142"/>
                    <a:pt x="98" y="142"/>
                  </a:cubicBezTo>
                  <a:cubicBezTo>
                    <a:pt x="98" y="142"/>
                    <a:pt x="98" y="142"/>
                    <a:pt x="98" y="142"/>
                  </a:cubicBezTo>
                  <a:cubicBezTo>
                    <a:pt x="98" y="141"/>
                    <a:pt x="98" y="141"/>
                    <a:pt x="98" y="140"/>
                  </a:cubicBezTo>
                  <a:cubicBezTo>
                    <a:pt x="99" y="136"/>
                    <a:pt x="100" y="126"/>
                    <a:pt x="100" y="126"/>
                  </a:cubicBezTo>
                  <a:cubicBezTo>
                    <a:pt x="100" y="124"/>
                    <a:pt x="100" y="123"/>
                    <a:pt x="98" y="122"/>
                  </a:cubicBezTo>
                  <a:cubicBezTo>
                    <a:pt x="92" y="119"/>
                    <a:pt x="92" y="119"/>
                    <a:pt x="92" y="119"/>
                  </a:cubicBezTo>
                  <a:cubicBezTo>
                    <a:pt x="91" y="122"/>
                    <a:pt x="91" y="122"/>
                    <a:pt x="91" y="122"/>
                  </a:cubicBezTo>
                  <a:cubicBezTo>
                    <a:pt x="94" y="124"/>
                    <a:pt x="94" y="124"/>
                    <a:pt x="94" y="124"/>
                  </a:cubicBezTo>
                  <a:cubicBezTo>
                    <a:pt x="94" y="123"/>
                    <a:pt x="94" y="122"/>
                    <a:pt x="94" y="122"/>
                  </a:cubicBezTo>
                  <a:cubicBezTo>
                    <a:pt x="94" y="121"/>
                    <a:pt x="94" y="121"/>
                    <a:pt x="94" y="121"/>
                  </a:cubicBezTo>
                  <a:cubicBezTo>
                    <a:pt x="94" y="120"/>
                    <a:pt x="94" y="120"/>
                    <a:pt x="93" y="119"/>
                  </a:cubicBezTo>
                  <a:cubicBezTo>
                    <a:pt x="93" y="118"/>
                    <a:pt x="91" y="116"/>
                    <a:pt x="89" y="113"/>
                  </a:cubicBezTo>
                  <a:cubicBezTo>
                    <a:pt x="87" y="109"/>
                    <a:pt x="83" y="104"/>
                    <a:pt x="80" y="99"/>
                  </a:cubicBezTo>
                  <a:cubicBezTo>
                    <a:pt x="79" y="97"/>
                    <a:pt x="78" y="95"/>
                    <a:pt x="77" y="94"/>
                  </a:cubicBezTo>
                  <a:cubicBezTo>
                    <a:pt x="77" y="93"/>
                    <a:pt x="76" y="92"/>
                    <a:pt x="76" y="92"/>
                  </a:cubicBezTo>
                  <a:cubicBezTo>
                    <a:pt x="76" y="92"/>
                    <a:pt x="76" y="92"/>
                    <a:pt x="76" y="92"/>
                  </a:cubicBezTo>
                  <a:cubicBezTo>
                    <a:pt x="74" y="92"/>
                    <a:pt x="74" y="92"/>
                    <a:pt x="74" y="92"/>
                  </a:cubicBezTo>
                  <a:cubicBezTo>
                    <a:pt x="76" y="92"/>
                    <a:pt x="76" y="92"/>
                    <a:pt x="76" y="92"/>
                  </a:cubicBezTo>
                  <a:cubicBezTo>
                    <a:pt x="76" y="92"/>
                    <a:pt x="76" y="92"/>
                    <a:pt x="76" y="92"/>
                  </a:cubicBezTo>
                  <a:cubicBezTo>
                    <a:pt x="74" y="92"/>
                    <a:pt x="74" y="92"/>
                    <a:pt x="74" y="92"/>
                  </a:cubicBezTo>
                  <a:cubicBezTo>
                    <a:pt x="76" y="92"/>
                    <a:pt x="76" y="92"/>
                    <a:pt x="76" y="92"/>
                  </a:cubicBezTo>
                  <a:cubicBezTo>
                    <a:pt x="73" y="93"/>
                    <a:pt x="73" y="93"/>
                    <a:pt x="73" y="93"/>
                  </a:cubicBezTo>
                  <a:cubicBezTo>
                    <a:pt x="76" y="93"/>
                    <a:pt x="76" y="93"/>
                    <a:pt x="76" y="93"/>
                  </a:cubicBezTo>
                  <a:cubicBezTo>
                    <a:pt x="76" y="92"/>
                    <a:pt x="76" y="92"/>
                    <a:pt x="76" y="92"/>
                  </a:cubicBezTo>
                  <a:cubicBezTo>
                    <a:pt x="73" y="93"/>
                    <a:pt x="73" y="93"/>
                    <a:pt x="73" y="93"/>
                  </a:cubicBezTo>
                  <a:cubicBezTo>
                    <a:pt x="76" y="93"/>
                    <a:pt x="76" y="93"/>
                    <a:pt x="76" y="93"/>
                  </a:cubicBezTo>
                  <a:cubicBezTo>
                    <a:pt x="73" y="93"/>
                    <a:pt x="73" y="93"/>
                    <a:pt x="73" y="93"/>
                  </a:cubicBezTo>
                  <a:cubicBezTo>
                    <a:pt x="75" y="95"/>
                    <a:pt x="75" y="95"/>
                    <a:pt x="75" y="95"/>
                  </a:cubicBezTo>
                  <a:cubicBezTo>
                    <a:pt x="76" y="94"/>
                    <a:pt x="76" y="93"/>
                    <a:pt x="76" y="93"/>
                  </a:cubicBezTo>
                  <a:cubicBezTo>
                    <a:pt x="73" y="93"/>
                    <a:pt x="73" y="93"/>
                    <a:pt x="73" y="93"/>
                  </a:cubicBezTo>
                  <a:cubicBezTo>
                    <a:pt x="75" y="95"/>
                    <a:pt x="75" y="95"/>
                    <a:pt x="75" y="95"/>
                  </a:cubicBezTo>
                  <a:cubicBezTo>
                    <a:pt x="76" y="94"/>
                    <a:pt x="76" y="93"/>
                    <a:pt x="76" y="92"/>
                  </a:cubicBezTo>
                  <a:cubicBezTo>
                    <a:pt x="76" y="91"/>
                    <a:pt x="75" y="90"/>
                    <a:pt x="74" y="90"/>
                  </a:cubicBezTo>
                  <a:cubicBezTo>
                    <a:pt x="69" y="86"/>
                    <a:pt x="69" y="86"/>
                    <a:pt x="69" y="86"/>
                  </a:cubicBezTo>
                  <a:cubicBezTo>
                    <a:pt x="59" y="67"/>
                    <a:pt x="59" y="67"/>
                    <a:pt x="59" y="67"/>
                  </a:cubicBezTo>
                  <a:cubicBezTo>
                    <a:pt x="58" y="66"/>
                    <a:pt x="58" y="66"/>
                    <a:pt x="57" y="65"/>
                  </a:cubicBezTo>
                  <a:cubicBezTo>
                    <a:pt x="52" y="62"/>
                    <a:pt x="52" y="62"/>
                    <a:pt x="52" y="62"/>
                  </a:cubicBezTo>
                  <a:cubicBezTo>
                    <a:pt x="51" y="65"/>
                    <a:pt x="51" y="65"/>
                    <a:pt x="51" y="65"/>
                  </a:cubicBezTo>
                  <a:cubicBezTo>
                    <a:pt x="54" y="63"/>
                    <a:pt x="54" y="63"/>
                    <a:pt x="54" y="63"/>
                  </a:cubicBezTo>
                  <a:cubicBezTo>
                    <a:pt x="54" y="63"/>
                    <a:pt x="53" y="62"/>
                    <a:pt x="51" y="60"/>
                  </a:cubicBezTo>
                  <a:cubicBezTo>
                    <a:pt x="49" y="56"/>
                    <a:pt x="45" y="52"/>
                    <a:pt x="43" y="47"/>
                  </a:cubicBezTo>
                  <a:cubicBezTo>
                    <a:pt x="41" y="45"/>
                    <a:pt x="40" y="44"/>
                    <a:pt x="39" y="42"/>
                  </a:cubicBezTo>
                  <a:cubicBezTo>
                    <a:pt x="39" y="41"/>
                    <a:pt x="38" y="41"/>
                    <a:pt x="38" y="41"/>
                  </a:cubicBezTo>
                  <a:cubicBezTo>
                    <a:pt x="38" y="40"/>
                    <a:pt x="38" y="40"/>
                    <a:pt x="38" y="40"/>
                  </a:cubicBezTo>
                  <a:cubicBezTo>
                    <a:pt x="36" y="41"/>
                    <a:pt x="36" y="41"/>
                    <a:pt x="36" y="41"/>
                  </a:cubicBezTo>
                  <a:cubicBezTo>
                    <a:pt x="38" y="40"/>
                    <a:pt x="38" y="40"/>
                    <a:pt x="38" y="40"/>
                  </a:cubicBezTo>
                  <a:cubicBezTo>
                    <a:pt x="38" y="40"/>
                    <a:pt x="38" y="40"/>
                    <a:pt x="38" y="40"/>
                  </a:cubicBezTo>
                  <a:cubicBezTo>
                    <a:pt x="36" y="41"/>
                    <a:pt x="36" y="41"/>
                    <a:pt x="36" y="41"/>
                  </a:cubicBezTo>
                  <a:cubicBezTo>
                    <a:pt x="38" y="40"/>
                    <a:pt x="38" y="40"/>
                    <a:pt x="38" y="40"/>
                  </a:cubicBezTo>
                  <a:cubicBezTo>
                    <a:pt x="35" y="42"/>
                    <a:pt x="35" y="42"/>
                    <a:pt x="35" y="42"/>
                  </a:cubicBezTo>
                  <a:cubicBezTo>
                    <a:pt x="38" y="41"/>
                    <a:pt x="38" y="41"/>
                    <a:pt x="38" y="41"/>
                  </a:cubicBezTo>
                  <a:cubicBezTo>
                    <a:pt x="38" y="40"/>
                    <a:pt x="38" y="40"/>
                    <a:pt x="38" y="40"/>
                  </a:cubicBezTo>
                  <a:cubicBezTo>
                    <a:pt x="35" y="42"/>
                    <a:pt x="35" y="42"/>
                    <a:pt x="35" y="42"/>
                  </a:cubicBezTo>
                  <a:cubicBezTo>
                    <a:pt x="38" y="41"/>
                    <a:pt x="38" y="41"/>
                    <a:pt x="38" y="41"/>
                  </a:cubicBezTo>
                  <a:cubicBezTo>
                    <a:pt x="35" y="42"/>
                    <a:pt x="35" y="42"/>
                    <a:pt x="35" y="42"/>
                  </a:cubicBezTo>
                  <a:cubicBezTo>
                    <a:pt x="38" y="42"/>
                    <a:pt x="38" y="42"/>
                    <a:pt x="38" y="42"/>
                  </a:cubicBezTo>
                  <a:cubicBezTo>
                    <a:pt x="38" y="41"/>
                    <a:pt x="38" y="41"/>
                    <a:pt x="38" y="41"/>
                  </a:cubicBezTo>
                  <a:cubicBezTo>
                    <a:pt x="35" y="42"/>
                    <a:pt x="35" y="42"/>
                    <a:pt x="35" y="42"/>
                  </a:cubicBezTo>
                  <a:cubicBezTo>
                    <a:pt x="38" y="42"/>
                    <a:pt x="38" y="42"/>
                    <a:pt x="38" y="42"/>
                  </a:cubicBezTo>
                  <a:cubicBezTo>
                    <a:pt x="35" y="42"/>
                    <a:pt x="35" y="42"/>
                    <a:pt x="35" y="42"/>
                  </a:cubicBezTo>
                  <a:cubicBezTo>
                    <a:pt x="38" y="42"/>
                    <a:pt x="38" y="42"/>
                    <a:pt x="38" y="42"/>
                  </a:cubicBezTo>
                  <a:cubicBezTo>
                    <a:pt x="38" y="42"/>
                    <a:pt x="38" y="42"/>
                    <a:pt x="38" y="42"/>
                  </a:cubicBezTo>
                  <a:cubicBezTo>
                    <a:pt x="35" y="42"/>
                    <a:pt x="35" y="42"/>
                    <a:pt x="35" y="42"/>
                  </a:cubicBezTo>
                  <a:cubicBezTo>
                    <a:pt x="38" y="42"/>
                    <a:pt x="38" y="42"/>
                    <a:pt x="38" y="42"/>
                  </a:cubicBezTo>
                  <a:cubicBezTo>
                    <a:pt x="35" y="42"/>
                    <a:pt x="35" y="42"/>
                    <a:pt x="35" y="42"/>
                  </a:cubicBezTo>
                  <a:cubicBezTo>
                    <a:pt x="37" y="44"/>
                    <a:pt x="37" y="44"/>
                    <a:pt x="37" y="44"/>
                  </a:cubicBezTo>
                  <a:cubicBezTo>
                    <a:pt x="38" y="43"/>
                    <a:pt x="38" y="43"/>
                    <a:pt x="38" y="42"/>
                  </a:cubicBezTo>
                  <a:cubicBezTo>
                    <a:pt x="35" y="42"/>
                    <a:pt x="35" y="42"/>
                    <a:pt x="35" y="42"/>
                  </a:cubicBezTo>
                  <a:cubicBezTo>
                    <a:pt x="37" y="44"/>
                    <a:pt x="37" y="44"/>
                    <a:pt x="37" y="44"/>
                  </a:cubicBezTo>
                  <a:cubicBezTo>
                    <a:pt x="38" y="43"/>
                    <a:pt x="38" y="42"/>
                    <a:pt x="38" y="41"/>
                  </a:cubicBezTo>
                  <a:cubicBezTo>
                    <a:pt x="38" y="40"/>
                    <a:pt x="37" y="39"/>
                    <a:pt x="36" y="39"/>
                  </a:cubicBezTo>
                  <a:cubicBezTo>
                    <a:pt x="31" y="35"/>
                    <a:pt x="31" y="35"/>
                    <a:pt x="31" y="35"/>
                  </a:cubicBezTo>
                  <a:cubicBezTo>
                    <a:pt x="29" y="38"/>
                    <a:pt x="29" y="38"/>
                    <a:pt x="29" y="38"/>
                  </a:cubicBezTo>
                  <a:cubicBezTo>
                    <a:pt x="32" y="40"/>
                    <a:pt x="32" y="40"/>
                    <a:pt x="32" y="40"/>
                  </a:cubicBezTo>
                  <a:cubicBezTo>
                    <a:pt x="33" y="39"/>
                    <a:pt x="33" y="39"/>
                    <a:pt x="33" y="38"/>
                  </a:cubicBezTo>
                  <a:cubicBezTo>
                    <a:pt x="33" y="38"/>
                    <a:pt x="33" y="38"/>
                    <a:pt x="33" y="37"/>
                  </a:cubicBezTo>
                  <a:cubicBezTo>
                    <a:pt x="32" y="37"/>
                    <a:pt x="32" y="36"/>
                    <a:pt x="32" y="36"/>
                  </a:cubicBezTo>
                  <a:cubicBezTo>
                    <a:pt x="31" y="35"/>
                    <a:pt x="30" y="32"/>
                    <a:pt x="28" y="29"/>
                  </a:cubicBezTo>
                  <a:cubicBezTo>
                    <a:pt x="26" y="25"/>
                    <a:pt x="22" y="20"/>
                    <a:pt x="20" y="16"/>
                  </a:cubicBezTo>
                  <a:cubicBezTo>
                    <a:pt x="18" y="13"/>
                    <a:pt x="17" y="11"/>
                    <a:pt x="16" y="10"/>
                  </a:cubicBezTo>
                  <a:cubicBezTo>
                    <a:pt x="16" y="9"/>
                    <a:pt x="16" y="9"/>
                    <a:pt x="15" y="8"/>
                  </a:cubicBezTo>
                  <a:cubicBezTo>
                    <a:pt x="15" y="8"/>
                    <a:pt x="15" y="8"/>
                    <a:pt x="15" y="8"/>
                  </a:cubicBezTo>
                  <a:cubicBezTo>
                    <a:pt x="14" y="9"/>
                    <a:pt x="14" y="9"/>
                    <a:pt x="14" y="9"/>
                  </a:cubicBezTo>
                  <a:cubicBezTo>
                    <a:pt x="15" y="8"/>
                    <a:pt x="15" y="8"/>
                    <a:pt x="15" y="8"/>
                  </a:cubicBezTo>
                  <a:cubicBezTo>
                    <a:pt x="15" y="8"/>
                    <a:pt x="15" y="8"/>
                    <a:pt x="15" y="8"/>
                  </a:cubicBezTo>
                  <a:cubicBezTo>
                    <a:pt x="14" y="9"/>
                    <a:pt x="14" y="9"/>
                    <a:pt x="14" y="9"/>
                  </a:cubicBezTo>
                  <a:cubicBezTo>
                    <a:pt x="15" y="8"/>
                    <a:pt x="15" y="8"/>
                    <a:pt x="15" y="8"/>
                  </a:cubicBezTo>
                  <a:cubicBezTo>
                    <a:pt x="12" y="9"/>
                    <a:pt x="12" y="9"/>
                    <a:pt x="12" y="9"/>
                  </a:cubicBezTo>
                  <a:cubicBezTo>
                    <a:pt x="16" y="9"/>
                    <a:pt x="16" y="9"/>
                    <a:pt x="16" y="9"/>
                  </a:cubicBezTo>
                  <a:cubicBezTo>
                    <a:pt x="15" y="9"/>
                    <a:pt x="15" y="8"/>
                    <a:pt x="15" y="8"/>
                  </a:cubicBezTo>
                  <a:cubicBezTo>
                    <a:pt x="12" y="9"/>
                    <a:pt x="12" y="9"/>
                    <a:pt x="12" y="9"/>
                  </a:cubicBezTo>
                  <a:cubicBezTo>
                    <a:pt x="16" y="9"/>
                    <a:pt x="16" y="9"/>
                    <a:pt x="16" y="9"/>
                  </a:cubicBezTo>
                  <a:cubicBezTo>
                    <a:pt x="12" y="9"/>
                    <a:pt x="12" y="9"/>
                    <a:pt x="12" y="9"/>
                  </a:cubicBezTo>
                  <a:cubicBezTo>
                    <a:pt x="15" y="11"/>
                    <a:pt x="15" y="11"/>
                    <a:pt x="15" y="11"/>
                  </a:cubicBezTo>
                  <a:cubicBezTo>
                    <a:pt x="16" y="10"/>
                    <a:pt x="15" y="10"/>
                    <a:pt x="16" y="9"/>
                  </a:cubicBezTo>
                  <a:cubicBezTo>
                    <a:pt x="12" y="9"/>
                    <a:pt x="12" y="9"/>
                    <a:pt x="12" y="9"/>
                  </a:cubicBezTo>
                  <a:cubicBezTo>
                    <a:pt x="15" y="11"/>
                    <a:pt x="15" y="11"/>
                    <a:pt x="15" y="11"/>
                  </a:cubicBezTo>
                  <a:cubicBezTo>
                    <a:pt x="15" y="11"/>
                    <a:pt x="16" y="10"/>
                    <a:pt x="15" y="9"/>
                  </a:cubicBezTo>
                  <a:cubicBezTo>
                    <a:pt x="15" y="8"/>
                    <a:pt x="15" y="7"/>
                    <a:pt x="14" y="6"/>
                  </a:cubicBezTo>
                  <a:cubicBezTo>
                    <a:pt x="6" y="1"/>
                    <a:pt x="6" y="1"/>
                    <a:pt x="6" y="1"/>
                  </a:cubicBezTo>
                  <a:cubicBezTo>
                    <a:pt x="4" y="0"/>
                    <a:pt x="2" y="1"/>
                    <a:pt x="1" y="2"/>
                  </a:cubicBezTo>
                  <a:cubicBezTo>
                    <a:pt x="0" y="4"/>
                    <a:pt x="0" y="6"/>
                    <a:pt x="2" y="7"/>
                  </a:cubicBezTo>
                  <a:cubicBezTo>
                    <a:pt x="10" y="12"/>
                    <a:pt x="10" y="12"/>
                    <a:pt x="10" y="12"/>
                  </a:cubicBezTo>
                  <a:cubicBezTo>
                    <a:pt x="12" y="9"/>
                    <a:pt x="12" y="9"/>
                    <a:pt x="12" y="9"/>
                  </a:cubicBezTo>
                  <a:cubicBezTo>
                    <a:pt x="9" y="7"/>
                    <a:pt x="9" y="7"/>
                    <a:pt x="9" y="7"/>
                  </a:cubicBezTo>
                  <a:cubicBezTo>
                    <a:pt x="8" y="8"/>
                    <a:pt x="8" y="9"/>
                    <a:pt x="8" y="9"/>
                  </a:cubicBezTo>
                  <a:cubicBezTo>
                    <a:pt x="8" y="10"/>
                    <a:pt x="8" y="10"/>
                    <a:pt x="9" y="10"/>
                  </a:cubicBezTo>
                  <a:cubicBezTo>
                    <a:pt x="9" y="11"/>
                    <a:pt x="9" y="11"/>
                    <a:pt x="9" y="12"/>
                  </a:cubicBezTo>
                  <a:cubicBezTo>
                    <a:pt x="10" y="13"/>
                    <a:pt x="11" y="15"/>
                    <a:pt x="13" y="18"/>
                  </a:cubicBezTo>
                  <a:cubicBezTo>
                    <a:pt x="15" y="22"/>
                    <a:pt x="19" y="27"/>
                    <a:pt x="21" y="32"/>
                  </a:cubicBezTo>
                  <a:cubicBezTo>
                    <a:pt x="23" y="34"/>
                    <a:pt x="24" y="36"/>
                    <a:pt x="25" y="37"/>
                  </a:cubicBezTo>
                  <a:cubicBezTo>
                    <a:pt x="25" y="38"/>
                    <a:pt x="25" y="39"/>
                    <a:pt x="26" y="39"/>
                  </a:cubicBezTo>
                  <a:cubicBezTo>
                    <a:pt x="26" y="39"/>
                    <a:pt x="26" y="39"/>
                    <a:pt x="26" y="39"/>
                  </a:cubicBezTo>
                  <a:cubicBezTo>
                    <a:pt x="27" y="39"/>
                    <a:pt x="27" y="39"/>
                    <a:pt x="27" y="39"/>
                  </a:cubicBezTo>
                  <a:cubicBezTo>
                    <a:pt x="26" y="39"/>
                    <a:pt x="26" y="39"/>
                    <a:pt x="26" y="39"/>
                  </a:cubicBezTo>
                  <a:cubicBezTo>
                    <a:pt x="26" y="39"/>
                    <a:pt x="26" y="39"/>
                    <a:pt x="26" y="39"/>
                  </a:cubicBezTo>
                  <a:cubicBezTo>
                    <a:pt x="27" y="39"/>
                    <a:pt x="27" y="39"/>
                    <a:pt x="27" y="39"/>
                  </a:cubicBezTo>
                  <a:cubicBezTo>
                    <a:pt x="26" y="39"/>
                    <a:pt x="26" y="39"/>
                    <a:pt x="26" y="39"/>
                  </a:cubicBezTo>
                  <a:cubicBezTo>
                    <a:pt x="29" y="38"/>
                    <a:pt x="29" y="38"/>
                    <a:pt x="29" y="38"/>
                  </a:cubicBezTo>
                  <a:cubicBezTo>
                    <a:pt x="26" y="38"/>
                    <a:pt x="26" y="38"/>
                    <a:pt x="26" y="38"/>
                  </a:cubicBezTo>
                  <a:cubicBezTo>
                    <a:pt x="26" y="39"/>
                    <a:pt x="26" y="39"/>
                    <a:pt x="26" y="39"/>
                  </a:cubicBezTo>
                  <a:cubicBezTo>
                    <a:pt x="29" y="38"/>
                    <a:pt x="29" y="38"/>
                    <a:pt x="29" y="38"/>
                  </a:cubicBezTo>
                  <a:cubicBezTo>
                    <a:pt x="26" y="38"/>
                    <a:pt x="26" y="38"/>
                    <a:pt x="26" y="38"/>
                  </a:cubicBezTo>
                  <a:cubicBezTo>
                    <a:pt x="29" y="38"/>
                    <a:pt x="29" y="38"/>
                    <a:pt x="29" y="38"/>
                  </a:cubicBezTo>
                  <a:cubicBezTo>
                    <a:pt x="26" y="36"/>
                    <a:pt x="26" y="36"/>
                    <a:pt x="26" y="36"/>
                  </a:cubicBezTo>
                  <a:cubicBezTo>
                    <a:pt x="26" y="37"/>
                    <a:pt x="26" y="38"/>
                    <a:pt x="26" y="38"/>
                  </a:cubicBezTo>
                  <a:cubicBezTo>
                    <a:pt x="29" y="38"/>
                    <a:pt x="29" y="38"/>
                    <a:pt x="29" y="38"/>
                  </a:cubicBezTo>
                  <a:cubicBezTo>
                    <a:pt x="26" y="36"/>
                    <a:pt x="26" y="36"/>
                    <a:pt x="26" y="36"/>
                  </a:cubicBezTo>
                  <a:cubicBezTo>
                    <a:pt x="25" y="38"/>
                    <a:pt x="26" y="40"/>
                    <a:pt x="27" y="41"/>
                  </a:cubicBezTo>
                  <a:cubicBezTo>
                    <a:pt x="33" y="45"/>
                    <a:pt x="33" y="45"/>
                    <a:pt x="33" y="45"/>
                  </a:cubicBezTo>
                  <a:cubicBezTo>
                    <a:pt x="35" y="42"/>
                    <a:pt x="35" y="42"/>
                    <a:pt x="35" y="42"/>
                  </a:cubicBezTo>
                  <a:cubicBezTo>
                    <a:pt x="32" y="39"/>
                    <a:pt x="32" y="39"/>
                    <a:pt x="32" y="39"/>
                  </a:cubicBezTo>
                  <a:cubicBezTo>
                    <a:pt x="31" y="40"/>
                    <a:pt x="31" y="41"/>
                    <a:pt x="31" y="41"/>
                  </a:cubicBezTo>
                  <a:cubicBezTo>
                    <a:pt x="31" y="41"/>
                    <a:pt x="31" y="42"/>
                    <a:pt x="31" y="42"/>
                  </a:cubicBezTo>
                  <a:cubicBezTo>
                    <a:pt x="31" y="42"/>
                    <a:pt x="31" y="43"/>
                    <a:pt x="31" y="43"/>
                  </a:cubicBezTo>
                  <a:cubicBezTo>
                    <a:pt x="31" y="43"/>
                    <a:pt x="31" y="43"/>
                    <a:pt x="32" y="44"/>
                  </a:cubicBezTo>
                  <a:cubicBezTo>
                    <a:pt x="32" y="44"/>
                    <a:pt x="32" y="45"/>
                    <a:pt x="33" y="46"/>
                  </a:cubicBezTo>
                  <a:cubicBezTo>
                    <a:pt x="37" y="51"/>
                    <a:pt x="48" y="67"/>
                    <a:pt x="48" y="67"/>
                  </a:cubicBezTo>
                  <a:cubicBezTo>
                    <a:pt x="48" y="68"/>
                    <a:pt x="48" y="68"/>
                    <a:pt x="49" y="68"/>
                  </a:cubicBezTo>
                  <a:cubicBezTo>
                    <a:pt x="53" y="71"/>
                    <a:pt x="53" y="71"/>
                    <a:pt x="53" y="71"/>
                  </a:cubicBezTo>
                  <a:cubicBezTo>
                    <a:pt x="63" y="91"/>
                    <a:pt x="63" y="91"/>
                    <a:pt x="63" y="91"/>
                  </a:cubicBezTo>
                  <a:cubicBezTo>
                    <a:pt x="63" y="91"/>
                    <a:pt x="64" y="92"/>
                    <a:pt x="64" y="92"/>
                  </a:cubicBezTo>
                  <a:cubicBezTo>
                    <a:pt x="71" y="96"/>
                    <a:pt x="71" y="96"/>
                    <a:pt x="71" y="96"/>
                  </a:cubicBezTo>
                  <a:cubicBezTo>
                    <a:pt x="72" y="93"/>
                    <a:pt x="72" y="93"/>
                    <a:pt x="72" y="93"/>
                  </a:cubicBezTo>
                  <a:cubicBezTo>
                    <a:pt x="70" y="91"/>
                    <a:pt x="70" y="91"/>
                    <a:pt x="70" y="91"/>
                  </a:cubicBezTo>
                  <a:cubicBezTo>
                    <a:pt x="69" y="92"/>
                    <a:pt x="69" y="92"/>
                    <a:pt x="69" y="93"/>
                  </a:cubicBezTo>
                  <a:cubicBezTo>
                    <a:pt x="69" y="94"/>
                    <a:pt x="69" y="94"/>
                    <a:pt x="69" y="94"/>
                  </a:cubicBezTo>
                  <a:cubicBezTo>
                    <a:pt x="69" y="95"/>
                    <a:pt x="70" y="95"/>
                    <a:pt x="70" y="96"/>
                  </a:cubicBezTo>
                  <a:cubicBezTo>
                    <a:pt x="71" y="97"/>
                    <a:pt x="72" y="99"/>
                    <a:pt x="74" y="102"/>
                  </a:cubicBezTo>
                  <a:cubicBezTo>
                    <a:pt x="77" y="106"/>
                    <a:pt x="80" y="111"/>
                    <a:pt x="83" y="116"/>
                  </a:cubicBezTo>
                  <a:cubicBezTo>
                    <a:pt x="84" y="118"/>
                    <a:pt x="85" y="120"/>
                    <a:pt x="86" y="121"/>
                  </a:cubicBezTo>
                  <a:cubicBezTo>
                    <a:pt x="87" y="122"/>
                    <a:pt x="87" y="122"/>
                    <a:pt x="87" y="123"/>
                  </a:cubicBezTo>
                  <a:cubicBezTo>
                    <a:pt x="87" y="123"/>
                    <a:pt x="87" y="123"/>
                    <a:pt x="87" y="123"/>
                  </a:cubicBezTo>
                  <a:cubicBezTo>
                    <a:pt x="89" y="122"/>
                    <a:pt x="89" y="122"/>
                    <a:pt x="89" y="122"/>
                  </a:cubicBezTo>
                  <a:cubicBezTo>
                    <a:pt x="87" y="123"/>
                    <a:pt x="87" y="123"/>
                    <a:pt x="87" y="123"/>
                  </a:cubicBezTo>
                  <a:cubicBezTo>
                    <a:pt x="87" y="123"/>
                    <a:pt x="87" y="123"/>
                    <a:pt x="87" y="123"/>
                  </a:cubicBezTo>
                  <a:cubicBezTo>
                    <a:pt x="89" y="122"/>
                    <a:pt x="89" y="122"/>
                    <a:pt x="89" y="122"/>
                  </a:cubicBezTo>
                  <a:cubicBezTo>
                    <a:pt x="87" y="123"/>
                    <a:pt x="87" y="123"/>
                    <a:pt x="87" y="123"/>
                  </a:cubicBezTo>
                  <a:cubicBezTo>
                    <a:pt x="90" y="122"/>
                    <a:pt x="90" y="122"/>
                    <a:pt x="90" y="122"/>
                  </a:cubicBezTo>
                  <a:cubicBezTo>
                    <a:pt x="87" y="122"/>
                    <a:pt x="87" y="122"/>
                    <a:pt x="87" y="122"/>
                  </a:cubicBezTo>
                  <a:cubicBezTo>
                    <a:pt x="87" y="122"/>
                    <a:pt x="87" y="123"/>
                    <a:pt x="87" y="123"/>
                  </a:cubicBezTo>
                  <a:cubicBezTo>
                    <a:pt x="90" y="122"/>
                    <a:pt x="90" y="122"/>
                    <a:pt x="90" y="122"/>
                  </a:cubicBezTo>
                  <a:cubicBezTo>
                    <a:pt x="87" y="122"/>
                    <a:pt x="87" y="122"/>
                    <a:pt x="87" y="122"/>
                  </a:cubicBezTo>
                  <a:cubicBezTo>
                    <a:pt x="91" y="122"/>
                    <a:pt x="91" y="122"/>
                    <a:pt x="91" y="122"/>
                  </a:cubicBezTo>
                  <a:cubicBezTo>
                    <a:pt x="88" y="120"/>
                    <a:pt x="88" y="120"/>
                    <a:pt x="88" y="120"/>
                  </a:cubicBezTo>
                  <a:cubicBezTo>
                    <a:pt x="87" y="121"/>
                    <a:pt x="87" y="121"/>
                    <a:pt x="87" y="122"/>
                  </a:cubicBezTo>
                  <a:cubicBezTo>
                    <a:pt x="91" y="122"/>
                    <a:pt x="91" y="122"/>
                    <a:pt x="91" y="122"/>
                  </a:cubicBezTo>
                  <a:cubicBezTo>
                    <a:pt x="88" y="120"/>
                    <a:pt x="88" y="120"/>
                    <a:pt x="88" y="120"/>
                  </a:cubicBezTo>
                  <a:cubicBezTo>
                    <a:pt x="87" y="122"/>
                    <a:pt x="87" y="124"/>
                    <a:pt x="89" y="125"/>
                  </a:cubicBezTo>
                  <a:cubicBezTo>
                    <a:pt x="95" y="128"/>
                    <a:pt x="95" y="128"/>
                    <a:pt x="95" y="128"/>
                  </a:cubicBezTo>
                  <a:cubicBezTo>
                    <a:pt x="96" y="125"/>
                    <a:pt x="96" y="125"/>
                    <a:pt x="96" y="125"/>
                  </a:cubicBezTo>
                  <a:cubicBezTo>
                    <a:pt x="93" y="125"/>
                    <a:pt x="93" y="125"/>
                    <a:pt x="93" y="125"/>
                  </a:cubicBezTo>
                  <a:cubicBezTo>
                    <a:pt x="93" y="125"/>
                    <a:pt x="93" y="129"/>
                    <a:pt x="92" y="133"/>
                  </a:cubicBezTo>
                  <a:cubicBezTo>
                    <a:pt x="92" y="135"/>
                    <a:pt x="92" y="137"/>
                    <a:pt x="92" y="138"/>
                  </a:cubicBezTo>
                  <a:cubicBezTo>
                    <a:pt x="91" y="139"/>
                    <a:pt x="91" y="139"/>
                    <a:pt x="91" y="140"/>
                  </a:cubicBezTo>
                  <a:cubicBezTo>
                    <a:pt x="91" y="140"/>
                    <a:pt x="91" y="140"/>
                    <a:pt x="91" y="140"/>
                  </a:cubicBezTo>
                  <a:cubicBezTo>
                    <a:pt x="91" y="140"/>
                    <a:pt x="91" y="140"/>
                    <a:pt x="91" y="140"/>
                  </a:cubicBezTo>
                  <a:cubicBezTo>
                    <a:pt x="93" y="141"/>
                    <a:pt x="93" y="141"/>
                    <a:pt x="93" y="141"/>
                  </a:cubicBezTo>
                  <a:cubicBezTo>
                    <a:pt x="91" y="140"/>
                    <a:pt x="91" y="140"/>
                    <a:pt x="91" y="140"/>
                  </a:cubicBezTo>
                  <a:cubicBezTo>
                    <a:pt x="91" y="140"/>
                    <a:pt x="91" y="140"/>
                    <a:pt x="91" y="140"/>
                  </a:cubicBezTo>
                  <a:cubicBezTo>
                    <a:pt x="93" y="141"/>
                    <a:pt x="93" y="141"/>
                    <a:pt x="93" y="141"/>
                  </a:cubicBezTo>
                  <a:cubicBezTo>
                    <a:pt x="91" y="140"/>
                    <a:pt x="91" y="140"/>
                    <a:pt x="91" y="140"/>
                  </a:cubicBezTo>
                  <a:cubicBezTo>
                    <a:pt x="95" y="141"/>
                    <a:pt x="95" y="141"/>
                    <a:pt x="95" y="141"/>
                  </a:cubicBezTo>
                  <a:cubicBezTo>
                    <a:pt x="92" y="139"/>
                    <a:pt x="92" y="139"/>
                    <a:pt x="92" y="139"/>
                  </a:cubicBezTo>
                  <a:cubicBezTo>
                    <a:pt x="91" y="140"/>
                    <a:pt x="91" y="140"/>
                    <a:pt x="91" y="140"/>
                  </a:cubicBezTo>
                  <a:cubicBezTo>
                    <a:pt x="95" y="141"/>
                    <a:pt x="95" y="141"/>
                    <a:pt x="95" y="141"/>
                  </a:cubicBezTo>
                  <a:cubicBezTo>
                    <a:pt x="92" y="139"/>
                    <a:pt x="92" y="139"/>
                    <a:pt x="92" y="139"/>
                  </a:cubicBezTo>
                  <a:cubicBezTo>
                    <a:pt x="91" y="140"/>
                    <a:pt x="91" y="141"/>
                    <a:pt x="91" y="142"/>
                  </a:cubicBezTo>
                  <a:cubicBezTo>
                    <a:pt x="91" y="143"/>
                    <a:pt x="92" y="144"/>
                    <a:pt x="93" y="144"/>
                  </a:cubicBezTo>
                  <a:cubicBezTo>
                    <a:pt x="96" y="146"/>
                    <a:pt x="96" y="146"/>
                    <a:pt x="96" y="146"/>
                  </a:cubicBezTo>
                  <a:cubicBezTo>
                    <a:pt x="98" y="143"/>
                    <a:pt x="98" y="143"/>
                    <a:pt x="98" y="143"/>
                  </a:cubicBezTo>
                  <a:cubicBezTo>
                    <a:pt x="96" y="141"/>
                    <a:pt x="96" y="141"/>
                    <a:pt x="96" y="141"/>
                  </a:cubicBezTo>
                  <a:cubicBezTo>
                    <a:pt x="85" y="150"/>
                    <a:pt x="85" y="150"/>
                    <a:pt x="85" y="150"/>
                  </a:cubicBezTo>
                  <a:cubicBezTo>
                    <a:pt x="84" y="151"/>
                    <a:pt x="83" y="152"/>
                    <a:pt x="84" y="153"/>
                  </a:cubicBezTo>
                  <a:cubicBezTo>
                    <a:pt x="84" y="154"/>
                    <a:pt x="84" y="155"/>
                    <a:pt x="85" y="156"/>
                  </a:cubicBezTo>
                  <a:cubicBezTo>
                    <a:pt x="87" y="157"/>
                    <a:pt x="87" y="157"/>
                    <a:pt x="87" y="157"/>
                  </a:cubicBezTo>
                  <a:cubicBezTo>
                    <a:pt x="89" y="154"/>
                    <a:pt x="89" y="154"/>
                    <a:pt x="89" y="154"/>
                  </a:cubicBezTo>
                  <a:cubicBezTo>
                    <a:pt x="85" y="153"/>
                    <a:pt x="85" y="153"/>
                    <a:pt x="85" y="153"/>
                  </a:cubicBezTo>
                  <a:cubicBezTo>
                    <a:pt x="83" y="164"/>
                    <a:pt x="83" y="164"/>
                    <a:pt x="83" y="164"/>
                  </a:cubicBezTo>
                  <a:cubicBezTo>
                    <a:pt x="82" y="166"/>
                    <a:pt x="83" y="167"/>
                    <a:pt x="84" y="168"/>
                  </a:cubicBezTo>
                  <a:cubicBezTo>
                    <a:pt x="85" y="168"/>
                    <a:pt x="85" y="168"/>
                    <a:pt x="85" y="168"/>
                  </a:cubicBezTo>
                  <a:cubicBezTo>
                    <a:pt x="87" y="165"/>
                    <a:pt x="87" y="165"/>
                    <a:pt x="87" y="165"/>
                  </a:cubicBezTo>
                  <a:cubicBezTo>
                    <a:pt x="85" y="163"/>
                    <a:pt x="85" y="163"/>
                    <a:pt x="85" y="163"/>
                  </a:cubicBezTo>
                  <a:cubicBezTo>
                    <a:pt x="77" y="170"/>
                    <a:pt x="77" y="170"/>
                    <a:pt x="77" y="170"/>
                  </a:cubicBezTo>
                  <a:cubicBezTo>
                    <a:pt x="76" y="171"/>
                    <a:pt x="76" y="172"/>
                    <a:pt x="76" y="173"/>
                  </a:cubicBezTo>
                  <a:cubicBezTo>
                    <a:pt x="76" y="174"/>
                    <a:pt x="77" y="175"/>
                    <a:pt x="77" y="176"/>
                  </a:cubicBezTo>
                  <a:cubicBezTo>
                    <a:pt x="79" y="176"/>
                    <a:pt x="79" y="176"/>
                    <a:pt x="79" y="176"/>
                  </a:cubicBezTo>
                  <a:cubicBezTo>
                    <a:pt x="80" y="173"/>
                    <a:pt x="80" y="173"/>
                    <a:pt x="80" y="173"/>
                  </a:cubicBezTo>
                  <a:cubicBezTo>
                    <a:pt x="78" y="171"/>
                    <a:pt x="78" y="171"/>
                    <a:pt x="78" y="171"/>
                  </a:cubicBezTo>
                  <a:cubicBezTo>
                    <a:pt x="69" y="181"/>
                    <a:pt x="69" y="181"/>
                    <a:pt x="69" y="181"/>
                  </a:cubicBezTo>
                  <a:cubicBezTo>
                    <a:pt x="68" y="182"/>
                    <a:pt x="68" y="183"/>
                    <a:pt x="68" y="184"/>
                  </a:cubicBezTo>
                  <a:cubicBezTo>
                    <a:pt x="68" y="185"/>
                    <a:pt x="69" y="186"/>
                    <a:pt x="70" y="186"/>
                  </a:cubicBezTo>
                  <a:cubicBezTo>
                    <a:pt x="72" y="188"/>
                    <a:pt x="72" y="188"/>
                    <a:pt x="72" y="188"/>
                  </a:cubicBezTo>
                  <a:cubicBezTo>
                    <a:pt x="74" y="189"/>
                    <a:pt x="76" y="188"/>
                    <a:pt x="77" y="187"/>
                  </a:cubicBezTo>
                  <a:cubicBezTo>
                    <a:pt x="78" y="185"/>
                    <a:pt x="77" y="183"/>
                    <a:pt x="76"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20" name="Freeform 151">
              <a:extLst>
                <a:ext uri="{FF2B5EF4-FFF2-40B4-BE49-F238E27FC236}">
                  <a16:creationId xmlns:a16="http://schemas.microsoft.com/office/drawing/2014/main" id="{ABEC0640-0EF1-4ABE-92D1-E6ACDC568240}"/>
                </a:ext>
              </a:extLst>
            </p:cNvPr>
            <p:cNvSpPr>
              <a:spLocks/>
            </p:cNvSpPr>
            <p:nvPr/>
          </p:nvSpPr>
          <p:spPr bwMode="auto">
            <a:xfrm>
              <a:off x="4894399" y="2024173"/>
              <a:ext cx="225425" cy="344488"/>
            </a:xfrm>
            <a:custGeom>
              <a:avLst/>
              <a:gdLst>
                <a:gd name="T0" fmla="*/ 128 w 143"/>
                <a:gd name="T1" fmla="*/ 193 h 219"/>
                <a:gd name="T2" fmla="*/ 100 w 143"/>
                <a:gd name="T3" fmla="*/ 177 h 219"/>
                <a:gd name="T4" fmla="*/ 100 w 143"/>
                <a:gd name="T5" fmla="*/ 181 h 219"/>
                <a:gd name="T6" fmla="*/ 97 w 143"/>
                <a:gd name="T7" fmla="*/ 182 h 219"/>
                <a:gd name="T8" fmla="*/ 128 w 143"/>
                <a:gd name="T9" fmla="*/ 188 h 219"/>
                <a:gd name="T10" fmla="*/ 89 w 143"/>
                <a:gd name="T11" fmla="*/ 155 h 219"/>
                <a:gd name="T12" fmla="*/ 86 w 143"/>
                <a:gd name="T13" fmla="*/ 157 h 219"/>
                <a:gd name="T14" fmla="*/ 88 w 143"/>
                <a:gd name="T15" fmla="*/ 160 h 219"/>
                <a:gd name="T16" fmla="*/ 88 w 143"/>
                <a:gd name="T17" fmla="*/ 162 h 219"/>
                <a:gd name="T18" fmla="*/ 134 w 143"/>
                <a:gd name="T19" fmla="*/ 170 h 219"/>
                <a:gd name="T20" fmla="*/ 142 w 143"/>
                <a:gd name="T21" fmla="*/ 164 h 219"/>
                <a:gd name="T22" fmla="*/ 67 w 143"/>
                <a:gd name="T23" fmla="*/ 112 h 219"/>
                <a:gd name="T24" fmla="*/ 67 w 143"/>
                <a:gd name="T25" fmla="*/ 114 h 219"/>
                <a:gd name="T26" fmla="*/ 75 w 143"/>
                <a:gd name="T27" fmla="*/ 100 h 219"/>
                <a:gd name="T28" fmla="*/ 49 w 143"/>
                <a:gd name="T29" fmla="*/ 87 h 219"/>
                <a:gd name="T30" fmla="*/ 49 w 143"/>
                <a:gd name="T31" fmla="*/ 87 h 219"/>
                <a:gd name="T32" fmla="*/ 49 w 143"/>
                <a:gd name="T33" fmla="*/ 88 h 219"/>
                <a:gd name="T34" fmla="*/ 121 w 143"/>
                <a:gd name="T35" fmla="*/ 120 h 219"/>
                <a:gd name="T36" fmla="*/ 30 w 143"/>
                <a:gd name="T37" fmla="*/ 43 h 219"/>
                <a:gd name="T38" fmla="*/ 27 w 143"/>
                <a:gd name="T39" fmla="*/ 45 h 219"/>
                <a:gd name="T40" fmla="*/ 20 w 143"/>
                <a:gd name="T41" fmla="*/ 25 h 219"/>
                <a:gd name="T42" fmla="*/ 18 w 143"/>
                <a:gd name="T43" fmla="*/ 25 h 219"/>
                <a:gd name="T44" fmla="*/ 87 w 143"/>
                <a:gd name="T45" fmla="*/ 61 h 219"/>
                <a:gd name="T46" fmla="*/ 5 w 143"/>
                <a:gd name="T47" fmla="*/ 8 h 219"/>
                <a:gd name="T48" fmla="*/ 4 w 143"/>
                <a:gd name="T49" fmla="*/ 9 h 219"/>
                <a:gd name="T50" fmla="*/ 24 w 143"/>
                <a:gd name="T51" fmla="*/ 3 h 219"/>
                <a:gd name="T52" fmla="*/ 24 w 143"/>
                <a:gd name="T53" fmla="*/ 7 h 219"/>
                <a:gd name="T54" fmla="*/ 68 w 143"/>
                <a:gd name="T55" fmla="*/ 23 h 219"/>
                <a:gd name="T56" fmla="*/ 44 w 143"/>
                <a:gd name="T57" fmla="*/ 8 h 219"/>
                <a:gd name="T58" fmla="*/ 66 w 143"/>
                <a:gd name="T59" fmla="*/ 21 h 219"/>
                <a:gd name="T60" fmla="*/ 67 w 143"/>
                <a:gd name="T61" fmla="*/ 18 h 219"/>
                <a:gd name="T62" fmla="*/ 70 w 143"/>
                <a:gd name="T63" fmla="*/ 19 h 219"/>
                <a:gd name="T64" fmla="*/ 27 w 143"/>
                <a:gd name="T65" fmla="*/ 0 h 219"/>
                <a:gd name="T66" fmla="*/ 77 w 143"/>
                <a:gd name="T67" fmla="*/ 40 h 219"/>
                <a:gd name="T68" fmla="*/ 77 w 143"/>
                <a:gd name="T69" fmla="*/ 37 h 219"/>
                <a:gd name="T70" fmla="*/ 1 w 143"/>
                <a:gd name="T71" fmla="*/ 3 h 219"/>
                <a:gd name="T72" fmla="*/ 85 w 143"/>
                <a:gd name="T73" fmla="*/ 58 h 219"/>
                <a:gd name="T74" fmla="*/ 84 w 143"/>
                <a:gd name="T75" fmla="*/ 55 h 219"/>
                <a:gd name="T76" fmla="*/ 86 w 143"/>
                <a:gd name="T77" fmla="*/ 54 h 219"/>
                <a:gd name="T78" fmla="*/ 85 w 143"/>
                <a:gd name="T79" fmla="*/ 53 h 219"/>
                <a:gd name="T80" fmla="*/ 104 w 143"/>
                <a:gd name="T81" fmla="*/ 77 h 219"/>
                <a:gd name="T82" fmla="*/ 35 w 143"/>
                <a:gd name="T83" fmla="*/ 66 h 219"/>
                <a:gd name="T84" fmla="*/ 121 w 143"/>
                <a:gd name="T85" fmla="*/ 113 h 219"/>
                <a:gd name="T86" fmla="*/ 48 w 143"/>
                <a:gd name="T87" fmla="*/ 84 h 219"/>
                <a:gd name="T88" fmla="*/ 130 w 143"/>
                <a:gd name="T89" fmla="*/ 142 h 219"/>
                <a:gd name="T90" fmla="*/ 129 w 143"/>
                <a:gd name="T91" fmla="*/ 141 h 219"/>
                <a:gd name="T92" fmla="*/ 60 w 143"/>
                <a:gd name="T93" fmla="*/ 114 h 219"/>
                <a:gd name="T94" fmla="*/ 139 w 143"/>
                <a:gd name="T95" fmla="*/ 161 h 219"/>
                <a:gd name="T96" fmla="*/ 140 w 143"/>
                <a:gd name="T97" fmla="*/ 158 h 219"/>
                <a:gd name="T98" fmla="*/ 131 w 143"/>
                <a:gd name="T99" fmla="*/ 176 h 219"/>
                <a:gd name="T100" fmla="*/ 134 w 143"/>
                <a:gd name="T101" fmla="*/ 174 h 219"/>
                <a:gd name="T102" fmla="*/ 132 w 143"/>
                <a:gd name="T103" fmla="*/ 171 h 219"/>
                <a:gd name="T104" fmla="*/ 134 w 143"/>
                <a:gd name="T105" fmla="*/ 171 h 219"/>
                <a:gd name="T106" fmla="*/ 86 w 143"/>
                <a:gd name="T107" fmla="*/ 157 h 219"/>
                <a:gd name="T108" fmla="*/ 126 w 143"/>
                <a:gd name="T109" fmla="*/ 186 h 219"/>
                <a:gd name="T110" fmla="*/ 126 w 143"/>
                <a:gd name="T111" fmla="*/ 182 h 219"/>
                <a:gd name="T112" fmla="*/ 129 w 143"/>
                <a:gd name="T113" fmla="*/ 184 h 219"/>
                <a:gd name="T114" fmla="*/ 103 w 143"/>
                <a:gd name="T115" fmla="*/ 176 h 219"/>
                <a:gd name="T116" fmla="*/ 117 w 143"/>
                <a:gd name="T117" fmla="*/ 195 h 219"/>
                <a:gd name="T118" fmla="*/ 126 w 143"/>
                <a:gd name="T119" fmla="*/ 197 h 219"/>
                <a:gd name="T120" fmla="*/ 127 w 143"/>
                <a:gd name="T121" fmla="*/ 19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3" h="219">
                  <a:moveTo>
                    <a:pt x="120" y="212"/>
                  </a:moveTo>
                  <a:cubicBezTo>
                    <a:pt x="117" y="210"/>
                    <a:pt x="117" y="210"/>
                    <a:pt x="117" y="210"/>
                  </a:cubicBezTo>
                  <a:cubicBezTo>
                    <a:pt x="120" y="204"/>
                    <a:pt x="120" y="204"/>
                    <a:pt x="120" y="204"/>
                  </a:cubicBezTo>
                  <a:cubicBezTo>
                    <a:pt x="121" y="202"/>
                    <a:pt x="120" y="200"/>
                    <a:pt x="119" y="199"/>
                  </a:cubicBezTo>
                  <a:cubicBezTo>
                    <a:pt x="105" y="191"/>
                    <a:pt x="105" y="191"/>
                    <a:pt x="105" y="191"/>
                  </a:cubicBezTo>
                  <a:cubicBezTo>
                    <a:pt x="103" y="194"/>
                    <a:pt x="103" y="194"/>
                    <a:pt x="103" y="194"/>
                  </a:cubicBezTo>
                  <a:cubicBezTo>
                    <a:pt x="103" y="197"/>
                    <a:pt x="103" y="197"/>
                    <a:pt x="103" y="197"/>
                  </a:cubicBezTo>
                  <a:cubicBezTo>
                    <a:pt x="126" y="201"/>
                    <a:pt x="126" y="201"/>
                    <a:pt x="126" y="201"/>
                  </a:cubicBezTo>
                  <a:cubicBezTo>
                    <a:pt x="127" y="201"/>
                    <a:pt x="129" y="200"/>
                    <a:pt x="130" y="199"/>
                  </a:cubicBezTo>
                  <a:cubicBezTo>
                    <a:pt x="130" y="198"/>
                    <a:pt x="130" y="198"/>
                    <a:pt x="130" y="197"/>
                  </a:cubicBezTo>
                  <a:cubicBezTo>
                    <a:pt x="130" y="196"/>
                    <a:pt x="130" y="196"/>
                    <a:pt x="130" y="195"/>
                  </a:cubicBezTo>
                  <a:cubicBezTo>
                    <a:pt x="129" y="195"/>
                    <a:pt x="129" y="195"/>
                    <a:pt x="129" y="194"/>
                  </a:cubicBezTo>
                  <a:cubicBezTo>
                    <a:pt x="129" y="194"/>
                    <a:pt x="128" y="194"/>
                    <a:pt x="128" y="193"/>
                  </a:cubicBezTo>
                  <a:cubicBezTo>
                    <a:pt x="126" y="192"/>
                    <a:pt x="124" y="191"/>
                    <a:pt x="121" y="189"/>
                  </a:cubicBezTo>
                  <a:cubicBezTo>
                    <a:pt x="117" y="187"/>
                    <a:pt x="111" y="183"/>
                    <a:pt x="107" y="181"/>
                  </a:cubicBezTo>
                  <a:cubicBezTo>
                    <a:pt x="104" y="179"/>
                    <a:pt x="103" y="178"/>
                    <a:pt x="101" y="177"/>
                  </a:cubicBezTo>
                  <a:cubicBezTo>
                    <a:pt x="101" y="177"/>
                    <a:pt x="100" y="177"/>
                    <a:pt x="100" y="176"/>
                  </a:cubicBezTo>
                  <a:cubicBezTo>
                    <a:pt x="100" y="176"/>
                    <a:pt x="100" y="176"/>
                    <a:pt x="100" y="176"/>
                  </a:cubicBezTo>
                  <a:cubicBezTo>
                    <a:pt x="100" y="176"/>
                    <a:pt x="100" y="176"/>
                    <a:pt x="100" y="176"/>
                  </a:cubicBezTo>
                  <a:cubicBezTo>
                    <a:pt x="98" y="178"/>
                    <a:pt x="98" y="178"/>
                    <a:pt x="98" y="178"/>
                  </a:cubicBezTo>
                  <a:cubicBezTo>
                    <a:pt x="100" y="177"/>
                    <a:pt x="100" y="177"/>
                    <a:pt x="100" y="177"/>
                  </a:cubicBezTo>
                  <a:cubicBezTo>
                    <a:pt x="100" y="176"/>
                    <a:pt x="100" y="176"/>
                    <a:pt x="100" y="176"/>
                  </a:cubicBezTo>
                  <a:cubicBezTo>
                    <a:pt x="98" y="178"/>
                    <a:pt x="98" y="178"/>
                    <a:pt x="98" y="178"/>
                  </a:cubicBezTo>
                  <a:cubicBezTo>
                    <a:pt x="100" y="177"/>
                    <a:pt x="100" y="177"/>
                    <a:pt x="100" y="177"/>
                  </a:cubicBezTo>
                  <a:cubicBezTo>
                    <a:pt x="97" y="179"/>
                    <a:pt x="97" y="179"/>
                    <a:pt x="97" y="179"/>
                  </a:cubicBezTo>
                  <a:cubicBezTo>
                    <a:pt x="100" y="177"/>
                    <a:pt x="100" y="177"/>
                    <a:pt x="100" y="177"/>
                  </a:cubicBezTo>
                  <a:cubicBezTo>
                    <a:pt x="100" y="177"/>
                    <a:pt x="100" y="177"/>
                    <a:pt x="100" y="177"/>
                  </a:cubicBezTo>
                  <a:cubicBezTo>
                    <a:pt x="97" y="179"/>
                    <a:pt x="97" y="179"/>
                    <a:pt x="97" y="179"/>
                  </a:cubicBezTo>
                  <a:cubicBezTo>
                    <a:pt x="100" y="177"/>
                    <a:pt x="100" y="177"/>
                    <a:pt x="100" y="177"/>
                  </a:cubicBezTo>
                  <a:cubicBezTo>
                    <a:pt x="97" y="179"/>
                    <a:pt x="97" y="179"/>
                    <a:pt x="97" y="179"/>
                  </a:cubicBezTo>
                  <a:cubicBezTo>
                    <a:pt x="101" y="179"/>
                    <a:pt x="101" y="179"/>
                    <a:pt x="101" y="179"/>
                  </a:cubicBezTo>
                  <a:cubicBezTo>
                    <a:pt x="101" y="178"/>
                    <a:pt x="100" y="177"/>
                    <a:pt x="100" y="177"/>
                  </a:cubicBezTo>
                  <a:cubicBezTo>
                    <a:pt x="97" y="179"/>
                    <a:pt x="97" y="179"/>
                    <a:pt x="97" y="179"/>
                  </a:cubicBezTo>
                  <a:cubicBezTo>
                    <a:pt x="101" y="179"/>
                    <a:pt x="101" y="179"/>
                    <a:pt x="101" y="179"/>
                  </a:cubicBezTo>
                  <a:cubicBezTo>
                    <a:pt x="97" y="179"/>
                    <a:pt x="97" y="179"/>
                    <a:pt x="97" y="179"/>
                  </a:cubicBezTo>
                  <a:cubicBezTo>
                    <a:pt x="100" y="181"/>
                    <a:pt x="100" y="181"/>
                    <a:pt x="100" y="181"/>
                  </a:cubicBezTo>
                  <a:cubicBezTo>
                    <a:pt x="101" y="180"/>
                    <a:pt x="101" y="179"/>
                    <a:pt x="101" y="179"/>
                  </a:cubicBezTo>
                  <a:cubicBezTo>
                    <a:pt x="97" y="179"/>
                    <a:pt x="97" y="179"/>
                    <a:pt x="97" y="179"/>
                  </a:cubicBezTo>
                  <a:cubicBezTo>
                    <a:pt x="100" y="181"/>
                    <a:pt x="100" y="181"/>
                    <a:pt x="100" y="181"/>
                  </a:cubicBezTo>
                  <a:cubicBezTo>
                    <a:pt x="100" y="181"/>
                    <a:pt x="100" y="181"/>
                    <a:pt x="100" y="181"/>
                  </a:cubicBezTo>
                  <a:cubicBezTo>
                    <a:pt x="97" y="179"/>
                    <a:pt x="97" y="179"/>
                    <a:pt x="97" y="179"/>
                  </a:cubicBezTo>
                  <a:cubicBezTo>
                    <a:pt x="98" y="182"/>
                    <a:pt x="98" y="182"/>
                    <a:pt x="98" y="182"/>
                  </a:cubicBezTo>
                  <a:cubicBezTo>
                    <a:pt x="99" y="182"/>
                    <a:pt x="99" y="182"/>
                    <a:pt x="100" y="181"/>
                  </a:cubicBezTo>
                  <a:cubicBezTo>
                    <a:pt x="97" y="179"/>
                    <a:pt x="97" y="179"/>
                    <a:pt x="97" y="179"/>
                  </a:cubicBezTo>
                  <a:cubicBezTo>
                    <a:pt x="98" y="182"/>
                    <a:pt x="98" y="182"/>
                    <a:pt x="98" y="182"/>
                  </a:cubicBezTo>
                  <a:cubicBezTo>
                    <a:pt x="97" y="179"/>
                    <a:pt x="97" y="179"/>
                    <a:pt x="97" y="179"/>
                  </a:cubicBezTo>
                  <a:cubicBezTo>
                    <a:pt x="98" y="182"/>
                    <a:pt x="98" y="182"/>
                    <a:pt x="98" y="182"/>
                  </a:cubicBezTo>
                  <a:cubicBezTo>
                    <a:pt x="98" y="182"/>
                    <a:pt x="98" y="182"/>
                    <a:pt x="98" y="182"/>
                  </a:cubicBezTo>
                  <a:cubicBezTo>
                    <a:pt x="97" y="179"/>
                    <a:pt x="97" y="179"/>
                    <a:pt x="97" y="179"/>
                  </a:cubicBezTo>
                  <a:cubicBezTo>
                    <a:pt x="98" y="182"/>
                    <a:pt x="98" y="182"/>
                    <a:pt x="98" y="182"/>
                  </a:cubicBezTo>
                  <a:cubicBezTo>
                    <a:pt x="97" y="180"/>
                    <a:pt x="97" y="180"/>
                    <a:pt x="97" y="180"/>
                  </a:cubicBezTo>
                  <a:cubicBezTo>
                    <a:pt x="97" y="182"/>
                    <a:pt x="97" y="182"/>
                    <a:pt x="97" y="182"/>
                  </a:cubicBezTo>
                  <a:cubicBezTo>
                    <a:pt x="98" y="182"/>
                    <a:pt x="98" y="182"/>
                    <a:pt x="98" y="182"/>
                  </a:cubicBezTo>
                  <a:cubicBezTo>
                    <a:pt x="97" y="180"/>
                    <a:pt x="97" y="180"/>
                    <a:pt x="97" y="180"/>
                  </a:cubicBezTo>
                  <a:cubicBezTo>
                    <a:pt x="97" y="182"/>
                    <a:pt x="97" y="182"/>
                    <a:pt x="97" y="182"/>
                  </a:cubicBezTo>
                  <a:cubicBezTo>
                    <a:pt x="97" y="182"/>
                    <a:pt x="97" y="182"/>
                    <a:pt x="97" y="182"/>
                  </a:cubicBezTo>
                  <a:cubicBezTo>
                    <a:pt x="97" y="182"/>
                    <a:pt x="97" y="182"/>
                    <a:pt x="97" y="182"/>
                  </a:cubicBezTo>
                  <a:cubicBezTo>
                    <a:pt x="97" y="182"/>
                    <a:pt x="97" y="182"/>
                    <a:pt x="97" y="182"/>
                  </a:cubicBezTo>
                  <a:cubicBezTo>
                    <a:pt x="97" y="182"/>
                    <a:pt x="97" y="182"/>
                    <a:pt x="97" y="182"/>
                  </a:cubicBezTo>
                  <a:cubicBezTo>
                    <a:pt x="97" y="182"/>
                    <a:pt x="97" y="182"/>
                    <a:pt x="97" y="182"/>
                  </a:cubicBezTo>
                  <a:cubicBezTo>
                    <a:pt x="97" y="182"/>
                    <a:pt x="98" y="182"/>
                    <a:pt x="99" y="183"/>
                  </a:cubicBezTo>
                  <a:cubicBezTo>
                    <a:pt x="103" y="183"/>
                    <a:pt x="110" y="184"/>
                    <a:pt x="116" y="186"/>
                  </a:cubicBezTo>
                  <a:cubicBezTo>
                    <a:pt x="119" y="186"/>
                    <a:pt x="122" y="187"/>
                    <a:pt x="124" y="187"/>
                  </a:cubicBezTo>
                  <a:cubicBezTo>
                    <a:pt x="125" y="187"/>
                    <a:pt x="126" y="187"/>
                    <a:pt x="127" y="187"/>
                  </a:cubicBezTo>
                  <a:cubicBezTo>
                    <a:pt x="127" y="188"/>
                    <a:pt x="127" y="188"/>
                    <a:pt x="128" y="188"/>
                  </a:cubicBezTo>
                  <a:cubicBezTo>
                    <a:pt x="128" y="188"/>
                    <a:pt x="128" y="188"/>
                    <a:pt x="129" y="188"/>
                  </a:cubicBezTo>
                  <a:cubicBezTo>
                    <a:pt x="129" y="188"/>
                    <a:pt x="129" y="188"/>
                    <a:pt x="129" y="188"/>
                  </a:cubicBezTo>
                  <a:cubicBezTo>
                    <a:pt x="130" y="187"/>
                    <a:pt x="130" y="187"/>
                    <a:pt x="130" y="187"/>
                  </a:cubicBezTo>
                  <a:cubicBezTo>
                    <a:pt x="130" y="187"/>
                    <a:pt x="131" y="187"/>
                    <a:pt x="132" y="186"/>
                  </a:cubicBezTo>
                  <a:cubicBezTo>
                    <a:pt x="132" y="186"/>
                    <a:pt x="132" y="186"/>
                    <a:pt x="132" y="186"/>
                  </a:cubicBezTo>
                  <a:cubicBezTo>
                    <a:pt x="132" y="185"/>
                    <a:pt x="132" y="185"/>
                    <a:pt x="132" y="184"/>
                  </a:cubicBezTo>
                  <a:cubicBezTo>
                    <a:pt x="132" y="183"/>
                    <a:pt x="132" y="183"/>
                    <a:pt x="132" y="182"/>
                  </a:cubicBezTo>
                  <a:cubicBezTo>
                    <a:pt x="131" y="182"/>
                    <a:pt x="131" y="181"/>
                    <a:pt x="131" y="181"/>
                  </a:cubicBezTo>
                  <a:cubicBezTo>
                    <a:pt x="130" y="181"/>
                    <a:pt x="130" y="180"/>
                    <a:pt x="129" y="180"/>
                  </a:cubicBezTo>
                  <a:cubicBezTo>
                    <a:pt x="127" y="178"/>
                    <a:pt x="124" y="176"/>
                    <a:pt x="120" y="174"/>
                  </a:cubicBezTo>
                  <a:cubicBezTo>
                    <a:pt x="113" y="170"/>
                    <a:pt x="105" y="165"/>
                    <a:pt x="99" y="162"/>
                  </a:cubicBezTo>
                  <a:cubicBezTo>
                    <a:pt x="96" y="160"/>
                    <a:pt x="93" y="158"/>
                    <a:pt x="91" y="157"/>
                  </a:cubicBezTo>
                  <a:cubicBezTo>
                    <a:pt x="90" y="156"/>
                    <a:pt x="89" y="156"/>
                    <a:pt x="89" y="155"/>
                  </a:cubicBezTo>
                  <a:cubicBezTo>
                    <a:pt x="89" y="155"/>
                    <a:pt x="89" y="155"/>
                    <a:pt x="89" y="155"/>
                  </a:cubicBezTo>
                  <a:cubicBezTo>
                    <a:pt x="89" y="155"/>
                    <a:pt x="89" y="155"/>
                    <a:pt x="89" y="155"/>
                  </a:cubicBezTo>
                  <a:cubicBezTo>
                    <a:pt x="87" y="157"/>
                    <a:pt x="87" y="157"/>
                    <a:pt x="87" y="157"/>
                  </a:cubicBezTo>
                  <a:cubicBezTo>
                    <a:pt x="89" y="156"/>
                    <a:pt x="89" y="156"/>
                    <a:pt x="89" y="156"/>
                  </a:cubicBezTo>
                  <a:cubicBezTo>
                    <a:pt x="89" y="155"/>
                    <a:pt x="89" y="155"/>
                    <a:pt x="89" y="155"/>
                  </a:cubicBezTo>
                  <a:cubicBezTo>
                    <a:pt x="87" y="157"/>
                    <a:pt x="87" y="157"/>
                    <a:pt x="87" y="157"/>
                  </a:cubicBezTo>
                  <a:cubicBezTo>
                    <a:pt x="89" y="156"/>
                    <a:pt x="89" y="156"/>
                    <a:pt x="89" y="156"/>
                  </a:cubicBezTo>
                  <a:cubicBezTo>
                    <a:pt x="86" y="157"/>
                    <a:pt x="86" y="157"/>
                    <a:pt x="86" y="157"/>
                  </a:cubicBezTo>
                  <a:cubicBezTo>
                    <a:pt x="90" y="157"/>
                    <a:pt x="90" y="157"/>
                    <a:pt x="90" y="157"/>
                  </a:cubicBezTo>
                  <a:cubicBezTo>
                    <a:pt x="89" y="156"/>
                    <a:pt x="89" y="156"/>
                    <a:pt x="89" y="156"/>
                  </a:cubicBezTo>
                  <a:cubicBezTo>
                    <a:pt x="86" y="157"/>
                    <a:pt x="86" y="157"/>
                    <a:pt x="86" y="157"/>
                  </a:cubicBezTo>
                  <a:cubicBezTo>
                    <a:pt x="90" y="157"/>
                    <a:pt x="90" y="157"/>
                    <a:pt x="90" y="157"/>
                  </a:cubicBezTo>
                  <a:cubicBezTo>
                    <a:pt x="86" y="157"/>
                    <a:pt x="86" y="157"/>
                    <a:pt x="86" y="157"/>
                  </a:cubicBezTo>
                  <a:cubicBezTo>
                    <a:pt x="89" y="160"/>
                    <a:pt x="89" y="160"/>
                    <a:pt x="89" y="160"/>
                  </a:cubicBezTo>
                  <a:cubicBezTo>
                    <a:pt x="89" y="159"/>
                    <a:pt x="90" y="158"/>
                    <a:pt x="90" y="157"/>
                  </a:cubicBezTo>
                  <a:cubicBezTo>
                    <a:pt x="86" y="157"/>
                    <a:pt x="86" y="157"/>
                    <a:pt x="86" y="157"/>
                  </a:cubicBezTo>
                  <a:cubicBezTo>
                    <a:pt x="89" y="160"/>
                    <a:pt x="89" y="160"/>
                    <a:pt x="89" y="160"/>
                  </a:cubicBezTo>
                  <a:cubicBezTo>
                    <a:pt x="89" y="159"/>
                    <a:pt x="89" y="159"/>
                    <a:pt x="89" y="159"/>
                  </a:cubicBezTo>
                  <a:cubicBezTo>
                    <a:pt x="86" y="157"/>
                    <a:pt x="86" y="157"/>
                    <a:pt x="86" y="157"/>
                  </a:cubicBezTo>
                  <a:cubicBezTo>
                    <a:pt x="88" y="160"/>
                    <a:pt x="88" y="160"/>
                    <a:pt x="88" y="160"/>
                  </a:cubicBezTo>
                  <a:cubicBezTo>
                    <a:pt x="88" y="160"/>
                    <a:pt x="89" y="160"/>
                    <a:pt x="89" y="159"/>
                  </a:cubicBezTo>
                  <a:cubicBezTo>
                    <a:pt x="86" y="157"/>
                    <a:pt x="86" y="157"/>
                    <a:pt x="86" y="157"/>
                  </a:cubicBezTo>
                  <a:cubicBezTo>
                    <a:pt x="88" y="160"/>
                    <a:pt x="88" y="160"/>
                    <a:pt x="88" y="160"/>
                  </a:cubicBezTo>
                  <a:cubicBezTo>
                    <a:pt x="86" y="158"/>
                    <a:pt x="86" y="158"/>
                    <a:pt x="86" y="158"/>
                  </a:cubicBezTo>
                  <a:cubicBezTo>
                    <a:pt x="86" y="161"/>
                    <a:pt x="86" y="161"/>
                    <a:pt x="86" y="161"/>
                  </a:cubicBezTo>
                  <a:cubicBezTo>
                    <a:pt x="86" y="161"/>
                    <a:pt x="87" y="161"/>
                    <a:pt x="88" y="160"/>
                  </a:cubicBezTo>
                  <a:cubicBezTo>
                    <a:pt x="86" y="158"/>
                    <a:pt x="86" y="158"/>
                    <a:pt x="86" y="158"/>
                  </a:cubicBezTo>
                  <a:cubicBezTo>
                    <a:pt x="86" y="161"/>
                    <a:pt x="86" y="161"/>
                    <a:pt x="86" y="161"/>
                  </a:cubicBezTo>
                  <a:cubicBezTo>
                    <a:pt x="86" y="158"/>
                    <a:pt x="86" y="158"/>
                    <a:pt x="86" y="158"/>
                  </a:cubicBezTo>
                  <a:cubicBezTo>
                    <a:pt x="86" y="161"/>
                    <a:pt x="86" y="161"/>
                    <a:pt x="86" y="161"/>
                  </a:cubicBezTo>
                  <a:cubicBezTo>
                    <a:pt x="86" y="161"/>
                    <a:pt x="86" y="161"/>
                    <a:pt x="86" y="161"/>
                  </a:cubicBezTo>
                  <a:cubicBezTo>
                    <a:pt x="86" y="158"/>
                    <a:pt x="86" y="158"/>
                    <a:pt x="86" y="158"/>
                  </a:cubicBezTo>
                  <a:cubicBezTo>
                    <a:pt x="86" y="161"/>
                    <a:pt x="86" y="161"/>
                    <a:pt x="86" y="161"/>
                  </a:cubicBezTo>
                  <a:cubicBezTo>
                    <a:pt x="86" y="160"/>
                    <a:pt x="86" y="160"/>
                    <a:pt x="86" y="160"/>
                  </a:cubicBezTo>
                  <a:cubicBezTo>
                    <a:pt x="86" y="161"/>
                    <a:pt x="86" y="161"/>
                    <a:pt x="86" y="161"/>
                  </a:cubicBezTo>
                  <a:cubicBezTo>
                    <a:pt x="86" y="161"/>
                    <a:pt x="86" y="161"/>
                    <a:pt x="86" y="161"/>
                  </a:cubicBezTo>
                  <a:cubicBezTo>
                    <a:pt x="86" y="160"/>
                    <a:pt x="86" y="160"/>
                    <a:pt x="86" y="160"/>
                  </a:cubicBezTo>
                  <a:cubicBezTo>
                    <a:pt x="86" y="161"/>
                    <a:pt x="86" y="161"/>
                    <a:pt x="86" y="161"/>
                  </a:cubicBezTo>
                  <a:cubicBezTo>
                    <a:pt x="86" y="161"/>
                    <a:pt x="87" y="161"/>
                    <a:pt x="88" y="162"/>
                  </a:cubicBezTo>
                  <a:cubicBezTo>
                    <a:pt x="94" y="164"/>
                    <a:pt x="104" y="168"/>
                    <a:pt x="113" y="171"/>
                  </a:cubicBezTo>
                  <a:cubicBezTo>
                    <a:pt x="118" y="173"/>
                    <a:pt x="123" y="175"/>
                    <a:pt x="126" y="176"/>
                  </a:cubicBezTo>
                  <a:cubicBezTo>
                    <a:pt x="128" y="176"/>
                    <a:pt x="129" y="177"/>
                    <a:pt x="130" y="177"/>
                  </a:cubicBezTo>
                  <a:cubicBezTo>
                    <a:pt x="131" y="177"/>
                    <a:pt x="132" y="178"/>
                    <a:pt x="132" y="178"/>
                  </a:cubicBezTo>
                  <a:cubicBezTo>
                    <a:pt x="133" y="178"/>
                    <a:pt x="133" y="178"/>
                    <a:pt x="134" y="178"/>
                  </a:cubicBezTo>
                  <a:cubicBezTo>
                    <a:pt x="134" y="178"/>
                    <a:pt x="134" y="178"/>
                    <a:pt x="135" y="178"/>
                  </a:cubicBezTo>
                  <a:cubicBezTo>
                    <a:pt x="135" y="178"/>
                    <a:pt x="135" y="178"/>
                    <a:pt x="136" y="177"/>
                  </a:cubicBezTo>
                  <a:cubicBezTo>
                    <a:pt x="136" y="177"/>
                    <a:pt x="137" y="177"/>
                    <a:pt x="137" y="176"/>
                  </a:cubicBezTo>
                  <a:cubicBezTo>
                    <a:pt x="137" y="176"/>
                    <a:pt x="137" y="176"/>
                    <a:pt x="137" y="176"/>
                  </a:cubicBezTo>
                  <a:cubicBezTo>
                    <a:pt x="137" y="176"/>
                    <a:pt x="137" y="175"/>
                    <a:pt x="137" y="174"/>
                  </a:cubicBezTo>
                  <a:cubicBezTo>
                    <a:pt x="137" y="173"/>
                    <a:pt x="137" y="173"/>
                    <a:pt x="137" y="172"/>
                  </a:cubicBezTo>
                  <a:cubicBezTo>
                    <a:pt x="137" y="172"/>
                    <a:pt x="136" y="172"/>
                    <a:pt x="136" y="171"/>
                  </a:cubicBezTo>
                  <a:cubicBezTo>
                    <a:pt x="136" y="171"/>
                    <a:pt x="135" y="170"/>
                    <a:pt x="134" y="170"/>
                  </a:cubicBezTo>
                  <a:cubicBezTo>
                    <a:pt x="132" y="168"/>
                    <a:pt x="127" y="165"/>
                    <a:pt x="121" y="161"/>
                  </a:cubicBezTo>
                  <a:cubicBezTo>
                    <a:pt x="104" y="151"/>
                    <a:pt x="79" y="136"/>
                    <a:pt x="79" y="136"/>
                  </a:cubicBezTo>
                  <a:cubicBezTo>
                    <a:pt x="77" y="139"/>
                    <a:pt x="77" y="139"/>
                    <a:pt x="77" y="139"/>
                  </a:cubicBezTo>
                  <a:cubicBezTo>
                    <a:pt x="76" y="142"/>
                    <a:pt x="76" y="142"/>
                    <a:pt x="76" y="142"/>
                  </a:cubicBezTo>
                  <a:cubicBezTo>
                    <a:pt x="76" y="142"/>
                    <a:pt x="91" y="148"/>
                    <a:pt x="106" y="154"/>
                  </a:cubicBezTo>
                  <a:cubicBezTo>
                    <a:pt x="114" y="156"/>
                    <a:pt x="122" y="159"/>
                    <a:pt x="128" y="161"/>
                  </a:cubicBezTo>
                  <a:cubicBezTo>
                    <a:pt x="130" y="162"/>
                    <a:pt x="133" y="163"/>
                    <a:pt x="135" y="164"/>
                  </a:cubicBezTo>
                  <a:cubicBezTo>
                    <a:pt x="136" y="164"/>
                    <a:pt x="137" y="165"/>
                    <a:pt x="137" y="165"/>
                  </a:cubicBezTo>
                  <a:cubicBezTo>
                    <a:pt x="138" y="165"/>
                    <a:pt x="138" y="165"/>
                    <a:pt x="138" y="165"/>
                  </a:cubicBezTo>
                  <a:cubicBezTo>
                    <a:pt x="138" y="165"/>
                    <a:pt x="138" y="165"/>
                    <a:pt x="138" y="165"/>
                  </a:cubicBezTo>
                  <a:cubicBezTo>
                    <a:pt x="139" y="165"/>
                    <a:pt x="139" y="165"/>
                    <a:pt x="139" y="165"/>
                  </a:cubicBezTo>
                  <a:cubicBezTo>
                    <a:pt x="139" y="165"/>
                    <a:pt x="140" y="165"/>
                    <a:pt x="140" y="165"/>
                  </a:cubicBezTo>
                  <a:cubicBezTo>
                    <a:pt x="141" y="165"/>
                    <a:pt x="141" y="165"/>
                    <a:pt x="142" y="164"/>
                  </a:cubicBezTo>
                  <a:cubicBezTo>
                    <a:pt x="143" y="163"/>
                    <a:pt x="143" y="162"/>
                    <a:pt x="143" y="161"/>
                  </a:cubicBezTo>
                  <a:cubicBezTo>
                    <a:pt x="143" y="160"/>
                    <a:pt x="142" y="159"/>
                    <a:pt x="141" y="158"/>
                  </a:cubicBezTo>
                  <a:cubicBezTo>
                    <a:pt x="141" y="158"/>
                    <a:pt x="136" y="156"/>
                    <a:pt x="129" y="151"/>
                  </a:cubicBezTo>
                  <a:cubicBezTo>
                    <a:pt x="119" y="145"/>
                    <a:pt x="103" y="135"/>
                    <a:pt x="90" y="127"/>
                  </a:cubicBezTo>
                  <a:cubicBezTo>
                    <a:pt x="83" y="123"/>
                    <a:pt x="77" y="119"/>
                    <a:pt x="73" y="116"/>
                  </a:cubicBezTo>
                  <a:cubicBezTo>
                    <a:pt x="71" y="115"/>
                    <a:pt x="69" y="114"/>
                    <a:pt x="68" y="113"/>
                  </a:cubicBezTo>
                  <a:cubicBezTo>
                    <a:pt x="67" y="113"/>
                    <a:pt x="67" y="112"/>
                    <a:pt x="67" y="112"/>
                  </a:cubicBezTo>
                  <a:cubicBezTo>
                    <a:pt x="66" y="112"/>
                    <a:pt x="66" y="112"/>
                    <a:pt x="66" y="112"/>
                  </a:cubicBezTo>
                  <a:cubicBezTo>
                    <a:pt x="65" y="113"/>
                    <a:pt x="65" y="113"/>
                    <a:pt x="65" y="113"/>
                  </a:cubicBezTo>
                  <a:cubicBezTo>
                    <a:pt x="67" y="112"/>
                    <a:pt x="67" y="112"/>
                    <a:pt x="67" y="112"/>
                  </a:cubicBezTo>
                  <a:cubicBezTo>
                    <a:pt x="66" y="112"/>
                    <a:pt x="66" y="112"/>
                    <a:pt x="66" y="112"/>
                  </a:cubicBezTo>
                  <a:cubicBezTo>
                    <a:pt x="65" y="113"/>
                    <a:pt x="65" y="113"/>
                    <a:pt x="65" y="113"/>
                  </a:cubicBezTo>
                  <a:cubicBezTo>
                    <a:pt x="67" y="112"/>
                    <a:pt x="67" y="112"/>
                    <a:pt x="67" y="112"/>
                  </a:cubicBezTo>
                  <a:cubicBezTo>
                    <a:pt x="64" y="114"/>
                    <a:pt x="64" y="114"/>
                    <a:pt x="64" y="114"/>
                  </a:cubicBezTo>
                  <a:cubicBezTo>
                    <a:pt x="67" y="113"/>
                    <a:pt x="67" y="113"/>
                    <a:pt x="67" y="113"/>
                  </a:cubicBezTo>
                  <a:cubicBezTo>
                    <a:pt x="67" y="112"/>
                    <a:pt x="67" y="112"/>
                    <a:pt x="67" y="112"/>
                  </a:cubicBezTo>
                  <a:cubicBezTo>
                    <a:pt x="64" y="114"/>
                    <a:pt x="64" y="114"/>
                    <a:pt x="64" y="114"/>
                  </a:cubicBezTo>
                  <a:cubicBezTo>
                    <a:pt x="67" y="113"/>
                    <a:pt x="67" y="113"/>
                    <a:pt x="67" y="113"/>
                  </a:cubicBezTo>
                  <a:cubicBezTo>
                    <a:pt x="64" y="114"/>
                    <a:pt x="64" y="114"/>
                    <a:pt x="64" y="114"/>
                  </a:cubicBezTo>
                  <a:cubicBezTo>
                    <a:pt x="67" y="114"/>
                    <a:pt x="67" y="114"/>
                    <a:pt x="67" y="114"/>
                  </a:cubicBezTo>
                  <a:cubicBezTo>
                    <a:pt x="67" y="114"/>
                    <a:pt x="67" y="113"/>
                    <a:pt x="67" y="113"/>
                  </a:cubicBezTo>
                  <a:cubicBezTo>
                    <a:pt x="64" y="114"/>
                    <a:pt x="64" y="114"/>
                    <a:pt x="64" y="114"/>
                  </a:cubicBezTo>
                  <a:cubicBezTo>
                    <a:pt x="67" y="114"/>
                    <a:pt x="67" y="114"/>
                    <a:pt x="67" y="114"/>
                  </a:cubicBezTo>
                  <a:cubicBezTo>
                    <a:pt x="64" y="114"/>
                    <a:pt x="64" y="114"/>
                    <a:pt x="64" y="114"/>
                  </a:cubicBezTo>
                  <a:cubicBezTo>
                    <a:pt x="67" y="116"/>
                    <a:pt x="67" y="116"/>
                    <a:pt x="67" y="116"/>
                  </a:cubicBezTo>
                  <a:cubicBezTo>
                    <a:pt x="67" y="116"/>
                    <a:pt x="67" y="115"/>
                    <a:pt x="67" y="114"/>
                  </a:cubicBezTo>
                  <a:cubicBezTo>
                    <a:pt x="64" y="114"/>
                    <a:pt x="64" y="114"/>
                    <a:pt x="64" y="114"/>
                  </a:cubicBezTo>
                  <a:cubicBezTo>
                    <a:pt x="67" y="116"/>
                    <a:pt x="67" y="116"/>
                    <a:pt x="67" y="116"/>
                  </a:cubicBezTo>
                  <a:cubicBezTo>
                    <a:pt x="64" y="114"/>
                    <a:pt x="64" y="114"/>
                    <a:pt x="64" y="114"/>
                  </a:cubicBezTo>
                  <a:cubicBezTo>
                    <a:pt x="63" y="118"/>
                    <a:pt x="63" y="118"/>
                    <a:pt x="63" y="118"/>
                  </a:cubicBezTo>
                  <a:cubicBezTo>
                    <a:pt x="131" y="142"/>
                    <a:pt x="131" y="142"/>
                    <a:pt x="131" y="142"/>
                  </a:cubicBezTo>
                  <a:cubicBezTo>
                    <a:pt x="132" y="143"/>
                    <a:pt x="133" y="142"/>
                    <a:pt x="134" y="142"/>
                  </a:cubicBezTo>
                  <a:cubicBezTo>
                    <a:pt x="135" y="141"/>
                    <a:pt x="135" y="140"/>
                    <a:pt x="135" y="139"/>
                  </a:cubicBezTo>
                  <a:cubicBezTo>
                    <a:pt x="135" y="138"/>
                    <a:pt x="135" y="137"/>
                    <a:pt x="135" y="137"/>
                  </a:cubicBezTo>
                  <a:cubicBezTo>
                    <a:pt x="135" y="137"/>
                    <a:pt x="134" y="136"/>
                    <a:pt x="134" y="136"/>
                  </a:cubicBezTo>
                  <a:cubicBezTo>
                    <a:pt x="134" y="136"/>
                    <a:pt x="134" y="136"/>
                    <a:pt x="134" y="136"/>
                  </a:cubicBezTo>
                  <a:cubicBezTo>
                    <a:pt x="133" y="136"/>
                    <a:pt x="133" y="136"/>
                    <a:pt x="133" y="136"/>
                  </a:cubicBezTo>
                  <a:cubicBezTo>
                    <a:pt x="131" y="134"/>
                    <a:pt x="126" y="131"/>
                    <a:pt x="117" y="126"/>
                  </a:cubicBezTo>
                  <a:cubicBezTo>
                    <a:pt x="105" y="119"/>
                    <a:pt x="89" y="109"/>
                    <a:pt x="75" y="100"/>
                  </a:cubicBezTo>
                  <a:cubicBezTo>
                    <a:pt x="68" y="96"/>
                    <a:pt x="62" y="92"/>
                    <a:pt x="58" y="89"/>
                  </a:cubicBezTo>
                  <a:cubicBezTo>
                    <a:pt x="56" y="88"/>
                    <a:pt x="54" y="87"/>
                    <a:pt x="53" y="86"/>
                  </a:cubicBezTo>
                  <a:cubicBezTo>
                    <a:pt x="52" y="85"/>
                    <a:pt x="52" y="85"/>
                    <a:pt x="52" y="85"/>
                  </a:cubicBezTo>
                  <a:cubicBezTo>
                    <a:pt x="52" y="85"/>
                    <a:pt x="52" y="85"/>
                    <a:pt x="52" y="85"/>
                  </a:cubicBezTo>
                  <a:cubicBezTo>
                    <a:pt x="50" y="86"/>
                    <a:pt x="50" y="86"/>
                    <a:pt x="50" y="86"/>
                  </a:cubicBezTo>
                  <a:cubicBezTo>
                    <a:pt x="52" y="85"/>
                    <a:pt x="52" y="85"/>
                    <a:pt x="52" y="85"/>
                  </a:cubicBezTo>
                  <a:cubicBezTo>
                    <a:pt x="52" y="85"/>
                    <a:pt x="52" y="85"/>
                    <a:pt x="52" y="85"/>
                  </a:cubicBezTo>
                  <a:cubicBezTo>
                    <a:pt x="50" y="86"/>
                    <a:pt x="50" y="86"/>
                    <a:pt x="50" y="86"/>
                  </a:cubicBezTo>
                  <a:cubicBezTo>
                    <a:pt x="52" y="85"/>
                    <a:pt x="52" y="85"/>
                    <a:pt x="52" y="85"/>
                  </a:cubicBezTo>
                  <a:cubicBezTo>
                    <a:pt x="49" y="87"/>
                    <a:pt x="49" y="87"/>
                    <a:pt x="49" y="87"/>
                  </a:cubicBezTo>
                  <a:cubicBezTo>
                    <a:pt x="52" y="86"/>
                    <a:pt x="52" y="86"/>
                    <a:pt x="52" y="86"/>
                  </a:cubicBezTo>
                  <a:cubicBezTo>
                    <a:pt x="52" y="85"/>
                    <a:pt x="52" y="85"/>
                    <a:pt x="52" y="85"/>
                  </a:cubicBezTo>
                  <a:cubicBezTo>
                    <a:pt x="49" y="87"/>
                    <a:pt x="49" y="87"/>
                    <a:pt x="49" y="87"/>
                  </a:cubicBezTo>
                  <a:cubicBezTo>
                    <a:pt x="52" y="86"/>
                    <a:pt x="52" y="86"/>
                    <a:pt x="52" y="86"/>
                  </a:cubicBezTo>
                  <a:cubicBezTo>
                    <a:pt x="49" y="87"/>
                    <a:pt x="49" y="87"/>
                    <a:pt x="49" y="87"/>
                  </a:cubicBezTo>
                  <a:cubicBezTo>
                    <a:pt x="52" y="87"/>
                    <a:pt x="52" y="87"/>
                    <a:pt x="52" y="87"/>
                  </a:cubicBezTo>
                  <a:cubicBezTo>
                    <a:pt x="52" y="86"/>
                    <a:pt x="52" y="86"/>
                    <a:pt x="52" y="86"/>
                  </a:cubicBezTo>
                  <a:cubicBezTo>
                    <a:pt x="49" y="87"/>
                    <a:pt x="49" y="87"/>
                    <a:pt x="49" y="87"/>
                  </a:cubicBezTo>
                  <a:cubicBezTo>
                    <a:pt x="52" y="87"/>
                    <a:pt x="52" y="87"/>
                    <a:pt x="52" y="87"/>
                  </a:cubicBezTo>
                  <a:cubicBezTo>
                    <a:pt x="49" y="87"/>
                    <a:pt x="49" y="87"/>
                    <a:pt x="49" y="87"/>
                  </a:cubicBezTo>
                  <a:cubicBezTo>
                    <a:pt x="52" y="89"/>
                    <a:pt x="52" y="89"/>
                    <a:pt x="52" y="89"/>
                  </a:cubicBezTo>
                  <a:cubicBezTo>
                    <a:pt x="52" y="88"/>
                    <a:pt x="52" y="88"/>
                    <a:pt x="52" y="87"/>
                  </a:cubicBezTo>
                  <a:cubicBezTo>
                    <a:pt x="49" y="87"/>
                    <a:pt x="49" y="87"/>
                    <a:pt x="49" y="87"/>
                  </a:cubicBezTo>
                  <a:cubicBezTo>
                    <a:pt x="52" y="89"/>
                    <a:pt x="52" y="89"/>
                    <a:pt x="52" y="89"/>
                  </a:cubicBezTo>
                  <a:cubicBezTo>
                    <a:pt x="52" y="89"/>
                    <a:pt x="52" y="89"/>
                    <a:pt x="52" y="89"/>
                  </a:cubicBezTo>
                  <a:cubicBezTo>
                    <a:pt x="49" y="87"/>
                    <a:pt x="49" y="87"/>
                    <a:pt x="49" y="87"/>
                  </a:cubicBezTo>
                  <a:cubicBezTo>
                    <a:pt x="50" y="90"/>
                    <a:pt x="50" y="90"/>
                    <a:pt x="50" y="90"/>
                  </a:cubicBezTo>
                  <a:cubicBezTo>
                    <a:pt x="50" y="90"/>
                    <a:pt x="51" y="90"/>
                    <a:pt x="52" y="89"/>
                  </a:cubicBezTo>
                  <a:cubicBezTo>
                    <a:pt x="49" y="87"/>
                    <a:pt x="49" y="87"/>
                    <a:pt x="49" y="87"/>
                  </a:cubicBezTo>
                  <a:cubicBezTo>
                    <a:pt x="50" y="90"/>
                    <a:pt x="50" y="90"/>
                    <a:pt x="50" y="90"/>
                  </a:cubicBezTo>
                  <a:cubicBezTo>
                    <a:pt x="49" y="87"/>
                    <a:pt x="49" y="87"/>
                    <a:pt x="49" y="87"/>
                  </a:cubicBezTo>
                  <a:cubicBezTo>
                    <a:pt x="49" y="91"/>
                    <a:pt x="49" y="91"/>
                    <a:pt x="49" y="91"/>
                  </a:cubicBezTo>
                  <a:cubicBezTo>
                    <a:pt x="49" y="91"/>
                    <a:pt x="49" y="91"/>
                    <a:pt x="50" y="90"/>
                  </a:cubicBezTo>
                  <a:cubicBezTo>
                    <a:pt x="49" y="87"/>
                    <a:pt x="49" y="87"/>
                    <a:pt x="49" y="87"/>
                  </a:cubicBezTo>
                  <a:cubicBezTo>
                    <a:pt x="49" y="91"/>
                    <a:pt x="49" y="91"/>
                    <a:pt x="49" y="91"/>
                  </a:cubicBezTo>
                  <a:cubicBezTo>
                    <a:pt x="49" y="88"/>
                    <a:pt x="49" y="88"/>
                    <a:pt x="49" y="88"/>
                  </a:cubicBezTo>
                  <a:cubicBezTo>
                    <a:pt x="49" y="90"/>
                    <a:pt x="49" y="90"/>
                    <a:pt x="49" y="90"/>
                  </a:cubicBezTo>
                  <a:cubicBezTo>
                    <a:pt x="49" y="91"/>
                    <a:pt x="49" y="91"/>
                    <a:pt x="49" y="91"/>
                  </a:cubicBezTo>
                  <a:cubicBezTo>
                    <a:pt x="49" y="88"/>
                    <a:pt x="49" y="88"/>
                    <a:pt x="49" y="88"/>
                  </a:cubicBezTo>
                  <a:cubicBezTo>
                    <a:pt x="49" y="90"/>
                    <a:pt x="49" y="90"/>
                    <a:pt x="49" y="90"/>
                  </a:cubicBezTo>
                  <a:cubicBezTo>
                    <a:pt x="49" y="90"/>
                    <a:pt x="49" y="90"/>
                    <a:pt x="49" y="90"/>
                  </a:cubicBezTo>
                  <a:cubicBezTo>
                    <a:pt x="49" y="90"/>
                    <a:pt x="49" y="90"/>
                    <a:pt x="49" y="90"/>
                  </a:cubicBezTo>
                  <a:cubicBezTo>
                    <a:pt x="49" y="90"/>
                    <a:pt x="49" y="90"/>
                    <a:pt x="49" y="90"/>
                  </a:cubicBezTo>
                  <a:cubicBezTo>
                    <a:pt x="49" y="90"/>
                    <a:pt x="49" y="90"/>
                    <a:pt x="49" y="90"/>
                  </a:cubicBezTo>
                  <a:cubicBezTo>
                    <a:pt x="49" y="90"/>
                    <a:pt x="49" y="90"/>
                    <a:pt x="49" y="90"/>
                  </a:cubicBezTo>
                  <a:cubicBezTo>
                    <a:pt x="49" y="91"/>
                    <a:pt x="49" y="91"/>
                    <a:pt x="50" y="91"/>
                  </a:cubicBezTo>
                  <a:cubicBezTo>
                    <a:pt x="53" y="92"/>
                    <a:pt x="58" y="94"/>
                    <a:pt x="65" y="97"/>
                  </a:cubicBezTo>
                  <a:cubicBezTo>
                    <a:pt x="75" y="101"/>
                    <a:pt x="88" y="107"/>
                    <a:pt x="98" y="112"/>
                  </a:cubicBezTo>
                  <a:cubicBezTo>
                    <a:pt x="104" y="114"/>
                    <a:pt x="108" y="116"/>
                    <a:pt x="112" y="117"/>
                  </a:cubicBezTo>
                  <a:cubicBezTo>
                    <a:pt x="114" y="118"/>
                    <a:pt x="116" y="119"/>
                    <a:pt x="117" y="119"/>
                  </a:cubicBezTo>
                  <a:cubicBezTo>
                    <a:pt x="118" y="119"/>
                    <a:pt x="118" y="120"/>
                    <a:pt x="119" y="120"/>
                  </a:cubicBezTo>
                  <a:cubicBezTo>
                    <a:pt x="119" y="120"/>
                    <a:pt x="120" y="120"/>
                    <a:pt x="121" y="120"/>
                  </a:cubicBezTo>
                  <a:cubicBezTo>
                    <a:pt x="121" y="120"/>
                    <a:pt x="121" y="120"/>
                    <a:pt x="122" y="120"/>
                  </a:cubicBezTo>
                  <a:cubicBezTo>
                    <a:pt x="123" y="120"/>
                    <a:pt x="123" y="119"/>
                    <a:pt x="124" y="118"/>
                  </a:cubicBezTo>
                  <a:cubicBezTo>
                    <a:pt x="125" y="117"/>
                    <a:pt x="125" y="116"/>
                    <a:pt x="125" y="116"/>
                  </a:cubicBezTo>
                  <a:cubicBezTo>
                    <a:pt x="124" y="115"/>
                    <a:pt x="124" y="114"/>
                    <a:pt x="123" y="113"/>
                  </a:cubicBezTo>
                  <a:cubicBezTo>
                    <a:pt x="85" y="90"/>
                    <a:pt x="85" y="90"/>
                    <a:pt x="85" y="90"/>
                  </a:cubicBezTo>
                  <a:cubicBezTo>
                    <a:pt x="109" y="100"/>
                    <a:pt x="109" y="100"/>
                    <a:pt x="109" y="100"/>
                  </a:cubicBezTo>
                  <a:cubicBezTo>
                    <a:pt x="110" y="101"/>
                    <a:pt x="112" y="100"/>
                    <a:pt x="113" y="99"/>
                  </a:cubicBezTo>
                  <a:cubicBezTo>
                    <a:pt x="114" y="97"/>
                    <a:pt x="114" y="95"/>
                    <a:pt x="112" y="94"/>
                  </a:cubicBezTo>
                  <a:cubicBezTo>
                    <a:pt x="112" y="94"/>
                    <a:pt x="111" y="93"/>
                    <a:pt x="108" y="92"/>
                  </a:cubicBezTo>
                  <a:cubicBezTo>
                    <a:pt x="100" y="87"/>
                    <a:pt x="80" y="76"/>
                    <a:pt x="62" y="65"/>
                  </a:cubicBezTo>
                  <a:cubicBezTo>
                    <a:pt x="53" y="59"/>
                    <a:pt x="45" y="54"/>
                    <a:pt x="39" y="50"/>
                  </a:cubicBezTo>
                  <a:cubicBezTo>
                    <a:pt x="36" y="48"/>
                    <a:pt x="33" y="46"/>
                    <a:pt x="31" y="45"/>
                  </a:cubicBezTo>
                  <a:cubicBezTo>
                    <a:pt x="31" y="44"/>
                    <a:pt x="30" y="44"/>
                    <a:pt x="30" y="43"/>
                  </a:cubicBezTo>
                  <a:cubicBezTo>
                    <a:pt x="29" y="43"/>
                    <a:pt x="29" y="43"/>
                    <a:pt x="29" y="43"/>
                  </a:cubicBezTo>
                  <a:cubicBezTo>
                    <a:pt x="29" y="43"/>
                    <a:pt x="29" y="43"/>
                    <a:pt x="29" y="43"/>
                  </a:cubicBezTo>
                  <a:cubicBezTo>
                    <a:pt x="28" y="44"/>
                    <a:pt x="28" y="44"/>
                    <a:pt x="28" y="44"/>
                  </a:cubicBezTo>
                  <a:cubicBezTo>
                    <a:pt x="30" y="43"/>
                    <a:pt x="30" y="43"/>
                    <a:pt x="30" y="43"/>
                  </a:cubicBezTo>
                  <a:cubicBezTo>
                    <a:pt x="29" y="43"/>
                    <a:pt x="29" y="43"/>
                    <a:pt x="29" y="43"/>
                  </a:cubicBezTo>
                  <a:cubicBezTo>
                    <a:pt x="28" y="44"/>
                    <a:pt x="28" y="44"/>
                    <a:pt x="28" y="44"/>
                  </a:cubicBezTo>
                  <a:cubicBezTo>
                    <a:pt x="30" y="43"/>
                    <a:pt x="30" y="43"/>
                    <a:pt x="30" y="43"/>
                  </a:cubicBezTo>
                  <a:cubicBezTo>
                    <a:pt x="27" y="45"/>
                    <a:pt x="27" y="45"/>
                    <a:pt x="27" y="45"/>
                  </a:cubicBezTo>
                  <a:cubicBezTo>
                    <a:pt x="30" y="45"/>
                    <a:pt x="30" y="45"/>
                    <a:pt x="30" y="45"/>
                  </a:cubicBezTo>
                  <a:cubicBezTo>
                    <a:pt x="30" y="44"/>
                    <a:pt x="30" y="44"/>
                    <a:pt x="30" y="43"/>
                  </a:cubicBezTo>
                  <a:cubicBezTo>
                    <a:pt x="27" y="45"/>
                    <a:pt x="27" y="45"/>
                    <a:pt x="27" y="45"/>
                  </a:cubicBezTo>
                  <a:cubicBezTo>
                    <a:pt x="30" y="45"/>
                    <a:pt x="30" y="45"/>
                    <a:pt x="30" y="45"/>
                  </a:cubicBezTo>
                  <a:cubicBezTo>
                    <a:pt x="27" y="45"/>
                    <a:pt x="27" y="45"/>
                    <a:pt x="27" y="45"/>
                  </a:cubicBezTo>
                  <a:cubicBezTo>
                    <a:pt x="29" y="47"/>
                    <a:pt x="29" y="47"/>
                    <a:pt x="29" y="47"/>
                  </a:cubicBezTo>
                  <a:cubicBezTo>
                    <a:pt x="30" y="46"/>
                    <a:pt x="30" y="45"/>
                    <a:pt x="30" y="45"/>
                  </a:cubicBezTo>
                  <a:cubicBezTo>
                    <a:pt x="27" y="45"/>
                    <a:pt x="27" y="45"/>
                    <a:pt x="27" y="45"/>
                  </a:cubicBezTo>
                  <a:cubicBezTo>
                    <a:pt x="29" y="47"/>
                    <a:pt x="29" y="47"/>
                    <a:pt x="29" y="47"/>
                  </a:cubicBezTo>
                  <a:cubicBezTo>
                    <a:pt x="26" y="45"/>
                    <a:pt x="26" y="45"/>
                    <a:pt x="26" y="45"/>
                  </a:cubicBezTo>
                  <a:cubicBezTo>
                    <a:pt x="25" y="48"/>
                    <a:pt x="25" y="48"/>
                    <a:pt x="25" y="48"/>
                  </a:cubicBezTo>
                  <a:cubicBezTo>
                    <a:pt x="101" y="83"/>
                    <a:pt x="101" y="83"/>
                    <a:pt x="101" y="83"/>
                  </a:cubicBezTo>
                  <a:cubicBezTo>
                    <a:pt x="103" y="84"/>
                    <a:pt x="105" y="83"/>
                    <a:pt x="106" y="82"/>
                  </a:cubicBezTo>
                  <a:cubicBezTo>
                    <a:pt x="106" y="80"/>
                    <a:pt x="106" y="78"/>
                    <a:pt x="104" y="77"/>
                  </a:cubicBezTo>
                  <a:cubicBezTo>
                    <a:pt x="104" y="77"/>
                    <a:pt x="103" y="76"/>
                    <a:pt x="100" y="75"/>
                  </a:cubicBezTo>
                  <a:cubicBezTo>
                    <a:pt x="92" y="70"/>
                    <a:pt x="71" y="57"/>
                    <a:pt x="52" y="46"/>
                  </a:cubicBezTo>
                  <a:cubicBezTo>
                    <a:pt x="43" y="40"/>
                    <a:pt x="34" y="35"/>
                    <a:pt x="27" y="30"/>
                  </a:cubicBezTo>
                  <a:cubicBezTo>
                    <a:pt x="24" y="28"/>
                    <a:pt x="21" y="26"/>
                    <a:pt x="20" y="25"/>
                  </a:cubicBezTo>
                  <a:cubicBezTo>
                    <a:pt x="19" y="25"/>
                    <a:pt x="18" y="24"/>
                    <a:pt x="18" y="24"/>
                  </a:cubicBezTo>
                  <a:cubicBezTo>
                    <a:pt x="18" y="23"/>
                    <a:pt x="18" y="23"/>
                    <a:pt x="18" y="23"/>
                  </a:cubicBezTo>
                  <a:cubicBezTo>
                    <a:pt x="18" y="23"/>
                    <a:pt x="18" y="23"/>
                    <a:pt x="18" y="23"/>
                  </a:cubicBezTo>
                  <a:cubicBezTo>
                    <a:pt x="17" y="24"/>
                    <a:pt x="17" y="24"/>
                    <a:pt x="17" y="24"/>
                  </a:cubicBezTo>
                  <a:cubicBezTo>
                    <a:pt x="18" y="24"/>
                    <a:pt x="18" y="24"/>
                    <a:pt x="18" y="24"/>
                  </a:cubicBezTo>
                  <a:cubicBezTo>
                    <a:pt x="18" y="23"/>
                    <a:pt x="18" y="23"/>
                    <a:pt x="18" y="23"/>
                  </a:cubicBezTo>
                  <a:cubicBezTo>
                    <a:pt x="17" y="24"/>
                    <a:pt x="17" y="24"/>
                    <a:pt x="17" y="24"/>
                  </a:cubicBezTo>
                  <a:cubicBezTo>
                    <a:pt x="18" y="24"/>
                    <a:pt x="18" y="24"/>
                    <a:pt x="18" y="24"/>
                  </a:cubicBezTo>
                  <a:cubicBezTo>
                    <a:pt x="15" y="25"/>
                    <a:pt x="15" y="25"/>
                    <a:pt x="15" y="25"/>
                  </a:cubicBezTo>
                  <a:cubicBezTo>
                    <a:pt x="18" y="25"/>
                    <a:pt x="18" y="25"/>
                    <a:pt x="18" y="25"/>
                  </a:cubicBezTo>
                  <a:cubicBezTo>
                    <a:pt x="18" y="24"/>
                    <a:pt x="18" y="24"/>
                    <a:pt x="18" y="24"/>
                  </a:cubicBezTo>
                  <a:cubicBezTo>
                    <a:pt x="15" y="25"/>
                    <a:pt x="15" y="25"/>
                    <a:pt x="15" y="25"/>
                  </a:cubicBezTo>
                  <a:cubicBezTo>
                    <a:pt x="18" y="25"/>
                    <a:pt x="18" y="25"/>
                    <a:pt x="18" y="25"/>
                  </a:cubicBezTo>
                  <a:cubicBezTo>
                    <a:pt x="15" y="25"/>
                    <a:pt x="15" y="25"/>
                    <a:pt x="15" y="25"/>
                  </a:cubicBezTo>
                  <a:cubicBezTo>
                    <a:pt x="18" y="27"/>
                    <a:pt x="18" y="27"/>
                    <a:pt x="18" y="27"/>
                  </a:cubicBezTo>
                  <a:cubicBezTo>
                    <a:pt x="18" y="27"/>
                    <a:pt x="18" y="26"/>
                    <a:pt x="18" y="25"/>
                  </a:cubicBezTo>
                  <a:cubicBezTo>
                    <a:pt x="15" y="25"/>
                    <a:pt x="15" y="25"/>
                    <a:pt x="15" y="25"/>
                  </a:cubicBezTo>
                  <a:cubicBezTo>
                    <a:pt x="18" y="27"/>
                    <a:pt x="18" y="27"/>
                    <a:pt x="18" y="27"/>
                  </a:cubicBezTo>
                  <a:cubicBezTo>
                    <a:pt x="15" y="25"/>
                    <a:pt x="15" y="25"/>
                    <a:pt x="15" y="25"/>
                  </a:cubicBezTo>
                  <a:cubicBezTo>
                    <a:pt x="13" y="29"/>
                    <a:pt x="13" y="29"/>
                    <a:pt x="13" y="29"/>
                  </a:cubicBezTo>
                  <a:cubicBezTo>
                    <a:pt x="13" y="29"/>
                    <a:pt x="30" y="36"/>
                    <a:pt x="48" y="44"/>
                  </a:cubicBezTo>
                  <a:cubicBezTo>
                    <a:pt x="56" y="48"/>
                    <a:pt x="65" y="52"/>
                    <a:pt x="72" y="55"/>
                  </a:cubicBezTo>
                  <a:cubicBezTo>
                    <a:pt x="76" y="57"/>
                    <a:pt x="79" y="58"/>
                    <a:pt x="81" y="59"/>
                  </a:cubicBezTo>
                  <a:cubicBezTo>
                    <a:pt x="82" y="59"/>
                    <a:pt x="83" y="60"/>
                    <a:pt x="84" y="60"/>
                  </a:cubicBezTo>
                  <a:cubicBezTo>
                    <a:pt x="84" y="60"/>
                    <a:pt x="85" y="60"/>
                    <a:pt x="85" y="60"/>
                  </a:cubicBezTo>
                  <a:cubicBezTo>
                    <a:pt x="86" y="61"/>
                    <a:pt x="86" y="61"/>
                    <a:pt x="87" y="61"/>
                  </a:cubicBezTo>
                  <a:cubicBezTo>
                    <a:pt x="87" y="61"/>
                    <a:pt x="87" y="61"/>
                    <a:pt x="88" y="60"/>
                  </a:cubicBezTo>
                  <a:cubicBezTo>
                    <a:pt x="88" y="60"/>
                    <a:pt x="89" y="60"/>
                    <a:pt x="90" y="59"/>
                  </a:cubicBezTo>
                  <a:cubicBezTo>
                    <a:pt x="90" y="59"/>
                    <a:pt x="90" y="59"/>
                    <a:pt x="90" y="59"/>
                  </a:cubicBezTo>
                  <a:cubicBezTo>
                    <a:pt x="90" y="58"/>
                    <a:pt x="90" y="58"/>
                    <a:pt x="90" y="57"/>
                  </a:cubicBezTo>
                  <a:cubicBezTo>
                    <a:pt x="90" y="56"/>
                    <a:pt x="90" y="56"/>
                    <a:pt x="90" y="55"/>
                  </a:cubicBezTo>
                  <a:cubicBezTo>
                    <a:pt x="90" y="55"/>
                    <a:pt x="89" y="55"/>
                    <a:pt x="89" y="54"/>
                  </a:cubicBezTo>
                  <a:cubicBezTo>
                    <a:pt x="88" y="54"/>
                    <a:pt x="88" y="54"/>
                    <a:pt x="88" y="54"/>
                  </a:cubicBezTo>
                  <a:cubicBezTo>
                    <a:pt x="87" y="53"/>
                    <a:pt x="85" y="51"/>
                    <a:pt x="82" y="49"/>
                  </a:cubicBezTo>
                  <a:cubicBezTo>
                    <a:pt x="62" y="36"/>
                    <a:pt x="5" y="2"/>
                    <a:pt x="5" y="2"/>
                  </a:cubicBezTo>
                  <a:cubicBezTo>
                    <a:pt x="4" y="5"/>
                    <a:pt x="4" y="5"/>
                    <a:pt x="4" y="5"/>
                  </a:cubicBezTo>
                  <a:cubicBezTo>
                    <a:pt x="7" y="7"/>
                    <a:pt x="7" y="7"/>
                    <a:pt x="7" y="7"/>
                  </a:cubicBezTo>
                  <a:cubicBezTo>
                    <a:pt x="4" y="5"/>
                    <a:pt x="4" y="5"/>
                    <a:pt x="4" y="5"/>
                  </a:cubicBezTo>
                  <a:cubicBezTo>
                    <a:pt x="5" y="8"/>
                    <a:pt x="5" y="8"/>
                    <a:pt x="5" y="8"/>
                  </a:cubicBezTo>
                  <a:cubicBezTo>
                    <a:pt x="5" y="8"/>
                    <a:pt x="6" y="8"/>
                    <a:pt x="7" y="7"/>
                  </a:cubicBezTo>
                  <a:cubicBezTo>
                    <a:pt x="4" y="5"/>
                    <a:pt x="4" y="5"/>
                    <a:pt x="4" y="5"/>
                  </a:cubicBezTo>
                  <a:cubicBezTo>
                    <a:pt x="5" y="8"/>
                    <a:pt x="5" y="8"/>
                    <a:pt x="5" y="8"/>
                  </a:cubicBezTo>
                  <a:cubicBezTo>
                    <a:pt x="4" y="5"/>
                    <a:pt x="4" y="5"/>
                    <a:pt x="4" y="5"/>
                  </a:cubicBezTo>
                  <a:cubicBezTo>
                    <a:pt x="4" y="9"/>
                    <a:pt x="4" y="9"/>
                    <a:pt x="4" y="9"/>
                  </a:cubicBezTo>
                  <a:cubicBezTo>
                    <a:pt x="4" y="9"/>
                    <a:pt x="4" y="9"/>
                    <a:pt x="5" y="8"/>
                  </a:cubicBezTo>
                  <a:cubicBezTo>
                    <a:pt x="4" y="5"/>
                    <a:pt x="4" y="5"/>
                    <a:pt x="4" y="5"/>
                  </a:cubicBezTo>
                  <a:cubicBezTo>
                    <a:pt x="4" y="9"/>
                    <a:pt x="4" y="9"/>
                    <a:pt x="4" y="9"/>
                  </a:cubicBezTo>
                  <a:cubicBezTo>
                    <a:pt x="4" y="7"/>
                    <a:pt x="4" y="7"/>
                    <a:pt x="4" y="7"/>
                  </a:cubicBezTo>
                  <a:cubicBezTo>
                    <a:pt x="4" y="9"/>
                    <a:pt x="4" y="9"/>
                    <a:pt x="4" y="9"/>
                  </a:cubicBezTo>
                  <a:cubicBezTo>
                    <a:pt x="4" y="9"/>
                    <a:pt x="4" y="9"/>
                    <a:pt x="4" y="9"/>
                  </a:cubicBezTo>
                  <a:cubicBezTo>
                    <a:pt x="4" y="7"/>
                    <a:pt x="4" y="7"/>
                    <a:pt x="4" y="7"/>
                  </a:cubicBezTo>
                  <a:cubicBezTo>
                    <a:pt x="4" y="9"/>
                    <a:pt x="4" y="9"/>
                    <a:pt x="4" y="9"/>
                  </a:cubicBezTo>
                  <a:cubicBezTo>
                    <a:pt x="4" y="9"/>
                    <a:pt x="4" y="9"/>
                    <a:pt x="4" y="9"/>
                  </a:cubicBezTo>
                  <a:cubicBezTo>
                    <a:pt x="4" y="9"/>
                    <a:pt x="6" y="9"/>
                    <a:pt x="9" y="10"/>
                  </a:cubicBezTo>
                  <a:cubicBezTo>
                    <a:pt x="18" y="14"/>
                    <a:pt x="35" y="22"/>
                    <a:pt x="51" y="29"/>
                  </a:cubicBezTo>
                  <a:cubicBezTo>
                    <a:pt x="58" y="32"/>
                    <a:pt x="65" y="35"/>
                    <a:pt x="70" y="38"/>
                  </a:cubicBezTo>
                  <a:cubicBezTo>
                    <a:pt x="75" y="40"/>
                    <a:pt x="79" y="42"/>
                    <a:pt x="79" y="42"/>
                  </a:cubicBezTo>
                  <a:cubicBezTo>
                    <a:pt x="80" y="42"/>
                    <a:pt x="82" y="42"/>
                    <a:pt x="83" y="40"/>
                  </a:cubicBezTo>
                  <a:cubicBezTo>
                    <a:pt x="84" y="40"/>
                    <a:pt x="84" y="39"/>
                    <a:pt x="84" y="38"/>
                  </a:cubicBezTo>
                  <a:cubicBezTo>
                    <a:pt x="84" y="37"/>
                    <a:pt x="84" y="37"/>
                    <a:pt x="83" y="37"/>
                  </a:cubicBezTo>
                  <a:cubicBezTo>
                    <a:pt x="83" y="36"/>
                    <a:pt x="83" y="36"/>
                    <a:pt x="82" y="35"/>
                  </a:cubicBezTo>
                  <a:cubicBezTo>
                    <a:pt x="82" y="35"/>
                    <a:pt x="81" y="34"/>
                    <a:pt x="81" y="34"/>
                  </a:cubicBezTo>
                  <a:cubicBezTo>
                    <a:pt x="78" y="32"/>
                    <a:pt x="73" y="29"/>
                    <a:pt x="68" y="25"/>
                  </a:cubicBezTo>
                  <a:cubicBezTo>
                    <a:pt x="51" y="15"/>
                    <a:pt x="26" y="0"/>
                    <a:pt x="26" y="0"/>
                  </a:cubicBezTo>
                  <a:cubicBezTo>
                    <a:pt x="24" y="3"/>
                    <a:pt x="24" y="3"/>
                    <a:pt x="24" y="3"/>
                  </a:cubicBezTo>
                  <a:cubicBezTo>
                    <a:pt x="27" y="5"/>
                    <a:pt x="27" y="5"/>
                    <a:pt x="27" y="5"/>
                  </a:cubicBezTo>
                  <a:cubicBezTo>
                    <a:pt x="24" y="3"/>
                    <a:pt x="24" y="3"/>
                    <a:pt x="24" y="3"/>
                  </a:cubicBezTo>
                  <a:cubicBezTo>
                    <a:pt x="26" y="6"/>
                    <a:pt x="26" y="6"/>
                    <a:pt x="26" y="6"/>
                  </a:cubicBezTo>
                  <a:cubicBezTo>
                    <a:pt x="26" y="6"/>
                    <a:pt x="27" y="6"/>
                    <a:pt x="27" y="5"/>
                  </a:cubicBezTo>
                  <a:cubicBezTo>
                    <a:pt x="24" y="3"/>
                    <a:pt x="24" y="3"/>
                    <a:pt x="24" y="3"/>
                  </a:cubicBezTo>
                  <a:cubicBezTo>
                    <a:pt x="26" y="6"/>
                    <a:pt x="26" y="6"/>
                    <a:pt x="26" y="6"/>
                  </a:cubicBezTo>
                  <a:cubicBezTo>
                    <a:pt x="24" y="3"/>
                    <a:pt x="24" y="3"/>
                    <a:pt x="24" y="3"/>
                  </a:cubicBezTo>
                  <a:cubicBezTo>
                    <a:pt x="24" y="7"/>
                    <a:pt x="24" y="7"/>
                    <a:pt x="24" y="7"/>
                  </a:cubicBezTo>
                  <a:cubicBezTo>
                    <a:pt x="24" y="7"/>
                    <a:pt x="25" y="7"/>
                    <a:pt x="26" y="6"/>
                  </a:cubicBezTo>
                  <a:cubicBezTo>
                    <a:pt x="24" y="3"/>
                    <a:pt x="24" y="3"/>
                    <a:pt x="24" y="3"/>
                  </a:cubicBezTo>
                  <a:cubicBezTo>
                    <a:pt x="24" y="7"/>
                    <a:pt x="24" y="7"/>
                    <a:pt x="24" y="7"/>
                  </a:cubicBezTo>
                  <a:cubicBezTo>
                    <a:pt x="24" y="4"/>
                    <a:pt x="24" y="4"/>
                    <a:pt x="24" y="4"/>
                  </a:cubicBezTo>
                  <a:cubicBezTo>
                    <a:pt x="24" y="7"/>
                    <a:pt x="24" y="7"/>
                    <a:pt x="24" y="7"/>
                  </a:cubicBezTo>
                  <a:cubicBezTo>
                    <a:pt x="24" y="7"/>
                    <a:pt x="24" y="7"/>
                    <a:pt x="24" y="7"/>
                  </a:cubicBezTo>
                  <a:cubicBezTo>
                    <a:pt x="24" y="4"/>
                    <a:pt x="24" y="4"/>
                    <a:pt x="24" y="4"/>
                  </a:cubicBezTo>
                  <a:cubicBezTo>
                    <a:pt x="24" y="7"/>
                    <a:pt x="24" y="7"/>
                    <a:pt x="24" y="7"/>
                  </a:cubicBezTo>
                  <a:cubicBezTo>
                    <a:pt x="24" y="6"/>
                    <a:pt x="24" y="6"/>
                    <a:pt x="24" y="6"/>
                  </a:cubicBezTo>
                  <a:cubicBezTo>
                    <a:pt x="24" y="7"/>
                    <a:pt x="24" y="7"/>
                    <a:pt x="24" y="7"/>
                  </a:cubicBezTo>
                  <a:cubicBezTo>
                    <a:pt x="24" y="7"/>
                    <a:pt x="24" y="7"/>
                    <a:pt x="24" y="7"/>
                  </a:cubicBezTo>
                  <a:cubicBezTo>
                    <a:pt x="24" y="6"/>
                    <a:pt x="24" y="6"/>
                    <a:pt x="24" y="6"/>
                  </a:cubicBezTo>
                  <a:cubicBezTo>
                    <a:pt x="24" y="7"/>
                    <a:pt x="24" y="7"/>
                    <a:pt x="24" y="7"/>
                  </a:cubicBezTo>
                  <a:cubicBezTo>
                    <a:pt x="24" y="7"/>
                    <a:pt x="25" y="7"/>
                    <a:pt x="26" y="8"/>
                  </a:cubicBezTo>
                  <a:cubicBezTo>
                    <a:pt x="31" y="9"/>
                    <a:pt x="41" y="13"/>
                    <a:pt x="50" y="17"/>
                  </a:cubicBezTo>
                  <a:cubicBezTo>
                    <a:pt x="55" y="18"/>
                    <a:pt x="59" y="20"/>
                    <a:pt x="62" y="21"/>
                  </a:cubicBezTo>
                  <a:cubicBezTo>
                    <a:pt x="64" y="22"/>
                    <a:pt x="65" y="22"/>
                    <a:pt x="67" y="23"/>
                  </a:cubicBezTo>
                  <a:cubicBezTo>
                    <a:pt x="67" y="23"/>
                    <a:pt x="68" y="23"/>
                    <a:pt x="68" y="23"/>
                  </a:cubicBezTo>
                  <a:cubicBezTo>
                    <a:pt x="69" y="23"/>
                    <a:pt x="69" y="23"/>
                    <a:pt x="69" y="23"/>
                  </a:cubicBezTo>
                  <a:cubicBezTo>
                    <a:pt x="69" y="23"/>
                    <a:pt x="69" y="23"/>
                    <a:pt x="70" y="23"/>
                  </a:cubicBezTo>
                  <a:cubicBezTo>
                    <a:pt x="70" y="23"/>
                    <a:pt x="70" y="23"/>
                    <a:pt x="71" y="23"/>
                  </a:cubicBezTo>
                  <a:cubicBezTo>
                    <a:pt x="71" y="23"/>
                    <a:pt x="72" y="23"/>
                    <a:pt x="73" y="22"/>
                  </a:cubicBezTo>
                  <a:cubicBezTo>
                    <a:pt x="73" y="22"/>
                    <a:pt x="73" y="22"/>
                    <a:pt x="73" y="22"/>
                  </a:cubicBezTo>
                  <a:cubicBezTo>
                    <a:pt x="73" y="21"/>
                    <a:pt x="73" y="20"/>
                    <a:pt x="73" y="20"/>
                  </a:cubicBezTo>
                  <a:cubicBezTo>
                    <a:pt x="73" y="19"/>
                    <a:pt x="73" y="19"/>
                    <a:pt x="73" y="18"/>
                  </a:cubicBezTo>
                  <a:cubicBezTo>
                    <a:pt x="73" y="18"/>
                    <a:pt x="72" y="17"/>
                    <a:pt x="72" y="17"/>
                  </a:cubicBezTo>
                  <a:cubicBezTo>
                    <a:pt x="72" y="17"/>
                    <a:pt x="72" y="17"/>
                    <a:pt x="71" y="16"/>
                  </a:cubicBezTo>
                  <a:cubicBezTo>
                    <a:pt x="70" y="15"/>
                    <a:pt x="68" y="14"/>
                    <a:pt x="66" y="13"/>
                  </a:cubicBezTo>
                  <a:cubicBezTo>
                    <a:pt x="59" y="8"/>
                    <a:pt x="48" y="2"/>
                    <a:pt x="48" y="2"/>
                  </a:cubicBezTo>
                  <a:cubicBezTo>
                    <a:pt x="46" y="1"/>
                    <a:pt x="44" y="2"/>
                    <a:pt x="43" y="3"/>
                  </a:cubicBezTo>
                  <a:cubicBezTo>
                    <a:pt x="42" y="5"/>
                    <a:pt x="43" y="7"/>
                    <a:pt x="44" y="8"/>
                  </a:cubicBezTo>
                  <a:cubicBezTo>
                    <a:pt x="44" y="8"/>
                    <a:pt x="46" y="9"/>
                    <a:pt x="48" y="10"/>
                  </a:cubicBezTo>
                  <a:cubicBezTo>
                    <a:pt x="51" y="12"/>
                    <a:pt x="56" y="15"/>
                    <a:pt x="60" y="18"/>
                  </a:cubicBezTo>
                  <a:cubicBezTo>
                    <a:pt x="62" y="19"/>
                    <a:pt x="64" y="20"/>
                    <a:pt x="66" y="21"/>
                  </a:cubicBezTo>
                  <a:cubicBezTo>
                    <a:pt x="66" y="21"/>
                    <a:pt x="67" y="22"/>
                    <a:pt x="67" y="22"/>
                  </a:cubicBezTo>
                  <a:cubicBezTo>
                    <a:pt x="67" y="22"/>
                    <a:pt x="67" y="22"/>
                    <a:pt x="67" y="22"/>
                  </a:cubicBezTo>
                  <a:cubicBezTo>
                    <a:pt x="67" y="22"/>
                    <a:pt x="67" y="22"/>
                    <a:pt x="67" y="22"/>
                  </a:cubicBezTo>
                  <a:cubicBezTo>
                    <a:pt x="68" y="21"/>
                    <a:pt x="68" y="21"/>
                    <a:pt x="68" y="21"/>
                  </a:cubicBezTo>
                  <a:cubicBezTo>
                    <a:pt x="67" y="22"/>
                    <a:pt x="67" y="22"/>
                    <a:pt x="67" y="22"/>
                  </a:cubicBezTo>
                  <a:cubicBezTo>
                    <a:pt x="67" y="22"/>
                    <a:pt x="67" y="22"/>
                    <a:pt x="67" y="22"/>
                  </a:cubicBezTo>
                  <a:cubicBezTo>
                    <a:pt x="68" y="21"/>
                    <a:pt x="68" y="21"/>
                    <a:pt x="68" y="21"/>
                  </a:cubicBezTo>
                  <a:cubicBezTo>
                    <a:pt x="67" y="22"/>
                    <a:pt x="67" y="22"/>
                    <a:pt x="67" y="22"/>
                  </a:cubicBezTo>
                  <a:cubicBezTo>
                    <a:pt x="69" y="20"/>
                    <a:pt x="69" y="20"/>
                    <a:pt x="69" y="20"/>
                  </a:cubicBezTo>
                  <a:cubicBezTo>
                    <a:pt x="66" y="21"/>
                    <a:pt x="66" y="21"/>
                    <a:pt x="66" y="21"/>
                  </a:cubicBezTo>
                  <a:cubicBezTo>
                    <a:pt x="67" y="22"/>
                    <a:pt x="67" y="22"/>
                    <a:pt x="67" y="22"/>
                  </a:cubicBezTo>
                  <a:cubicBezTo>
                    <a:pt x="69" y="20"/>
                    <a:pt x="69" y="20"/>
                    <a:pt x="69" y="20"/>
                  </a:cubicBezTo>
                  <a:cubicBezTo>
                    <a:pt x="66" y="21"/>
                    <a:pt x="66" y="21"/>
                    <a:pt x="66" y="21"/>
                  </a:cubicBezTo>
                  <a:cubicBezTo>
                    <a:pt x="70" y="20"/>
                    <a:pt x="70" y="20"/>
                    <a:pt x="70" y="20"/>
                  </a:cubicBezTo>
                  <a:cubicBezTo>
                    <a:pt x="66" y="20"/>
                    <a:pt x="66" y="20"/>
                    <a:pt x="66" y="20"/>
                  </a:cubicBezTo>
                  <a:cubicBezTo>
                    <a:pt x="66" y="21"/>
                    <a:pt x="66" y="21"/>
                    <a:pt x="66" y="21"/>
                  </a:cubicBezTo>
                  <a:cubicBezTo>
                    <a:pt x="70" y="20"/>
                    <a:pt x="70" y="20"/>
                    <a:pt x="70" y="20"/>
                  </a:cubicBezTo>
                  <a:cubicBezTo>
                    <a:pt x="66" y="20"/>
                    <a:pt x="66" y="20"/>
                    <a:pt x="66" y="20"/>
                  </a:cubicBezTo>
                  <a:cubicBezTo>
                    <a:pt x="70" y="20"/>
                    <a:pt x="70" y="20"/>
                    <a:pt x="70" y="20"/>
                  </a:cubicBezTo>
                  <a:cubicBezTo>
                    <a:pt x="67" y="18"/>
                    <a:pt x="67" y="18"/>
                    <a:pt x="67" y="18"/>
                  </a:cubicBezTo>
                  <a:cubicBezTo>
                    <a:pt x="66" y="19"/>
                    <a:pt x="66" y="19"/>
                    <a:pt x="66" y="20"/>
                  </a:cubicBezTo>
                  <a:cubicBezTo>
                    <a:pt x="70" y="20"/>
                    <a:pt x="70" y="20"/>
                    <a:pt x="70" y="20"/>
                  </a:cubicBezTo>
                  <a:cubicBezTo>
                    <a:pt x="67" y="18"/>
                    <a:pt x="67" y="18"/>
                    <a:pt x="67" y="18"/>
                  </a:cubicBezTo>
                  <a:cubicBezTo>
                    <a:pt x="70" y="20"/>
                    <a:pt x="70" y="20"/>
                    <a:pt x="70" y="20"/>
                  </a:cubicBezTo>
                  <a:cubicBezTo>
                    <a:pt x="67" y="18"/>
                    <a:pt x="67" y="18"/>
                    <a:pt x="67" y="18"/>
                  </a:cubicBezTo>
                  <a:cubicBezTo>
                    <a:pt x="70" y="20"/>
                    <a:pt x="70" y="20"/>
                    <a:pt x="70" y="20"/>
                  </a:cubicBezTo>
                  <a:cubicBezTo>
                    <a:pt x="69" y="16"/>
                    <a:pt x="69" y="16"/>
                    <a:pt x="69" y="16"/>
                  </a:cubicBezTo>
                  <a:cubicBezTo>
                    <a:pt x="68" y="17"/>
                    <a:pt x="68" y="17"/>
                    <a:pt x="67" y="18"/>
                  </a:cubicBezTo>
                  <a:cubicBezTo>
                    <a:pt x="70" y="20"/>
                    <a:pt x="70" y="20"/>
                    <a:pt x="70" y="20"/>
                  </a:cubicBezTo>
                  <a:cubicBezTo>
                    <a:pt x="69" y="16"/>
                    <a:pt x="69" y="16"/>
                    <a:pt x="69" y="16"/>
                  </a:cubicBezTo>
                  <a:cubicBezTo>
                    <a:pt x="70" y="20"/>
                    <a:pt x="70" y="20"/>
                    <a:pt x="70" y="20"/>
                  </a:cubicBezTo>
                  <a:cubicBezTo>
                    <a:pt x="70" y="16"/>
                    <a:pt x="70" y="16"/>
                    <a:pt x="70" y="16"/>
                  </a:cubicBezTo>
                  <a:cubicBezTo>
                    <a:pt x="69" y="16"/>
                    <a:pt x="69" y="16"/>
                    <a:pt x="69" y="16"/>
                  </a:cubicBezTo>
                  <a:cubicBezTo>
                    <a:pt x="70" y="20"/>
                    <a:pt x="70" y="20"/>
                    <a:pt x="70" y="20"/>
                  </a:cubicBezTo>
                  <a:cubicBezTo>
                    <a:pt x="70" y="16"/>
                    <a:pt x="70" y="16"/>
                    <a:pt x="70" y="16"/>
                  </a:cubicBezTo>
                  <a:cubicBezTo>
                    <a:pt x="70" y="19"/>
                    <a:pt x="70" y="19"/>
                    <a:pt x="70" y="19"/>
                  </a:cubicBezTo>
                  <a:cubicBezTo>
                    <a:pt x="70" y="16"/>
                    <a:pt x="70" y="16"/>
                    <a:pt x="70" y="16"/>
                  </a:cubicBezTo>
                  <a:cubicBezTo>
                    <a:pt x="70" y="16"/>
                    <a:pt x="70" y="16"/>
                    <a:pt x="70" y="16"/>
                  </a:cubicBezTo>
                  <a:cubicBezTo>
                    <a:pt x="70" y="19"/>
                    <a:pt x="70" y="19"/>
                    <a:pt x="70" y="19"/>
                  </a:cubicBezTo>
                  <a:cubicBezTo>
                    <a:pt x="70" y="16"/>
                    <a:pt x="70" y="16"/>
                    <a:pt x="70" y="16"/>
                  </a:cubicBezTo>
                  <a:cubicBezTo>
                    <a:pt x="70" y="17"/>
                    <a:pt x="70" y="17"/>
                    <a:pt x="70" y="17"/>
                  </a:cubicBezTo>
                  <a:cubicBezTo>
                    <a:pt x="70" y="16"/>
                    <a:pt x="70" y="16"/>
                    <a:pt x="70" y="16"/>
                  </a:cubicBezTo>
                  <a:cubicBezTo>
                    <a:pt x="70" y="16"/>
                    <a:pt x="70" y="16"/>
                    <a:pt x="70" y="16"/>
                  </a:cubicBezTo>
                  <a:cubicBezTo>
                    <a:pt x="70" y="17"/>
                    <a:pt x="70" y="17"/>
                    <a:pt x="70" y="17"/>
                  </a:cubicBezTo>
                  <a:cubicBezTo>
                    <a:pt x="70" y="16"/>
                    <a:pt x="70" y="16"/>
                    <a:pt x="70" y="16"/>
                  </a:cubicBezTo>
                  <a:cubicBezTo>
                    <a:pt x="70" y="16"/>
                    <a:pt x="69" y="16"/>
                    <a:pt x="67" y="15"/>
                  </a:cubicBezTo>
                  <a:cubicBezTo>
                    <a:pt x="62" y="14"/>
                    <a:pt x="52" y="10"/>
                    <a:pt x="43" y="6"/>
                  </a:cubicBezTo>
                  <a:cubicBezTo>
                    <a:pt x="39" y="5"/>
                    <a:pt x="34" y="3"/>
                    <a:pt x="31" y="2"/>
                  </a:cubicBezTo>
                  <a:cubicBezTo>
                    <a:pt x="30" y="1"/>
                    <a:pt x="28" y="1"/>
                    <a:pt x="27" y="0"/>
                  </a:cubicBezTo>
                  <a:cubicBezTo>
                    <a:pt x="26" y="0"/>
                    <a:pt x="26" y="0"/>
                    <a:pt x="26" y="0"/>
                  </a:cubicBezTo>
                  <a:cubicBezTo>
                    <a:pt x="25" y="0"/>
                    <a:pt x="25" y="0"/>
                    <a:pt x="25" y="0"/>
                  </a:cubicBezTo>
                  <a:cubicBezTo>
                    <a:pt x="25" y="0"/>
                    <a:pt x="24" y="0"/>
                    <a:pt x="24" y="0"/>
                  </a:cubicBezTo>
                  <a:cubicBezTo>
                    <a:pt x="24" y="0"/>
                    <a:pt x="23" y="0"/>
                    <a:pt x="23" y="0"/>
                  </a:cubicBezTo>
                  <a:cubicBezTo>
                    <a:pt x="23" y="0"/>
                    <a:pt x="22" y="0"/>
                    <a:pt x="22" y="0"/>
                  </a:cubicBezTo>
                  <a:cubicBezTo>
                    <a:pt x="22" y="0"/>
                    <a:pt x="21" y="1"/>
                    <a:pt x="21" y="1"/>
                  </a:cubicBezTo>
                  <a:cubicBezTo>
                    <a:pt x="20" y="2"/>
                    <a:pt x="20" y="3"/>
                    <a:pt x="20" y="4"/>
                  </a:cubicBezTo>
                  <a:cubicBezTo>
                    <a:pt x="21" y="5"/>
                    <a:pt x="21" y="6"/>
                    <a:pt x="22" y="6"/>
                  </a:cubicBezTo>
                  <a:cubicBezTo>
                    <a:pt x="22" y="6"/>
                    <a:pt x="26" y="8"/>
                    <a:pt x="31" y="11"/>
                  </a:cubicBezTo>
                  <a:cubicBezTo>
                    <a:pt x="39" y="16"/>
                    <a:pt x="51" y="23"/>
                    <a:pt x="61" y="29"/>
                  </a:cubicBezTo>
                  <a:cubicBezTo>
                    <a:pt x="65" y="32"/>
                    <a:pt x="70" y="35"/>
                    <a:pt x="73" y="37"/>
                  </a:cubicBezTo>
                  <a:cubicBezTo>
                    <a:pt x="75" y="38"/>
                    <a:pt x="76" y="39"/>
                    <a:pt x="77" y="40"/>
                  </a:cubicBezTo>
                  <a:cubicBezTo>
                    <a:pt x="77" y="40"/>
                    <a:pt x="77" y="40"/>
                    <a:pt x="77" y="40"/>
                  </a:cubicBezTo>
                  <a:cubicBezTo>
                    <a:pt x="77" y="40"/>
                    <a:pt x="77" y="40"/>
                    <a:pt x="77" y="40"/>
                  </a:cubicBezTo>
                  <a:cubicBezTo>
                    <a:pt x="79" y="39"/>
                    <a:pt x="79" y="39"/>
                    <a:pt x="79" y="39"/>
                  </a:cubicBezTo>
                  <a:cubicBezTo>
                    <a:pt x="77" y="40"/>
                    <a:pt x="77" y="40"/>
                    <a:pt x="77" y="40"/>
                  </a:cubicBezTo>
                  <a:cubicBezTo>
                    <a:pt x="77" y="40"/>
                    <a:pt x="77" y="40"/>
                    <a:pt x="77" y="40"/>
                  </a:cubicBezTo>
                  <a:cubicBezTo>
                    <a:pt x="79" y="39"/>
                    <a:pt x="79" y="39"/>
                    <a:pt x="79" y="39"/>
                  </a:cubicBezTo>
                  <a:cubicBezTo>
                    <a:pt x="77" y="40"/>
                    <a:pt x="77" y="40"/>
                    <a:pt x="77" y="40"/>
                  </a:cubicBezTo>
                  <a:cubicBezTo>
                    <a:pt x="80" y="38"/>
                    <a:pt x="80" y="38"/>
                    <a:pt x="80" y="38"/>
                  </a:cubicBezTo>
                  <a:cubicBezTo>
                    <a:pt x="77" y="38"/>
                    <a:pt x="77" y="38"/>
                    <a:pt x="77" y="38"/>
                  </a:cubicBezTo>
                  <a:cubicBezTo>
                    <a:pt x="77" y="39"/>
                    <a:pt x="77" y="40"/>
                    <a:pt x="77" y="40"/>
                  </a:cubicBezTo>
                  <a:cubicBezTo>
                    <a:pt x="80" y="38"/>
                    <a:pt x="80" y="38"/>
                    <a:pt x="80" y="38"/>
                  </a:cubicBezTo>
                  <a:cubicBezTo>
                    <a:pt x="77" y="38"/>
                    <a:pt x="77" y="38"/>
                    <a:pt x="77" y="38"/>
                  </a:cubicBezTo>
                  <a:cubicBezTo>
                    <a:pt x="80" y="38"/>
                    <a:pt x="80" y="38"/>
                    <a:pt x="80" y="38"/>
                  </a:cubicBezTo>
                  <a:cubicBezTo>
                    <a:pt x="77" y="37"/>
                    <a:pt x="77" y="37"/>
                    <a:pt x="77" y="37"/>
                  </a:cubicBezTo>
                  <a:cubicBezTo>
                    <a:pt x="77" y="37"/>
                    <a:pt x="77" y="38"/>
                    <a:pt x="77" y="38"/>
                  </a:cubicBezTo>
                  <a:cubicBezTo>
                    <a:pt x="80" y="38"/>
                    <a:pt x="80" y="38"/>
                    <a:pt x="80" y="38"/>
                  </a:cubicBezTo>
                  <a:cubicBezTo>
                    <a:pt x="77" y="37"/>
                    <a:pt x="77" y="37"/>
                    <a:pt x="77" y="37"/>
                  </a:cubicBezTo>
                  <a:cubicBezTo>
                    <a:pt x="80" y="38"/>
                    <a:pt x="80" y="38"/>
                    <a:pt x="80" y="38"/>
                  </a:cubicBezTo>
                  <a:cubicBezTo>
                    <a:pt x="82" y="35"/>
                    <a:pt x="82" y="35"/>
                    <a:pt x="82" y="35"/>
                  </a:cubicBezTo>
                  <a:cubicBezTo>
                    <a:pt x="82" y="35"/>
                    <a:pt x="64" y="27"/>
                    <a:pt x="45" y="18"/>
                  </a:cubicBezTo>
                  <a:cubicBezTo>
                    <a:pt x="36" y="14"/>
                    <a:pt x="26" y="10"/>
                    <a:pt x="19" y="7"/>
                  </a:cubicBezTo>
                  <a:cubicBezTo>
                    <a:pt x="15" y="5"/>
                    <a:pt x="12" y="4"/>
                    <a:pt x="10" y="3"/>
                  </a:cubicBezTo>
                  <a:cubicBezTo>
                    <a:pt x="8" y="3"/>
                    <a:pt x="7" y="2"/>
                    <a:pt x="7" y="2"/>
                  </a:cubicBezTo>
                  <a:cubicBezTo>
                    <a:pt x="6" y="2"/>
                    <a:pt x="6" y="2"/>
                    <a:pt x="5" y="2"/>
                  </a:cubicBezTo>
                  <a:cubicBezTo>
                    <a:pt x="5" y="2"/>
                    <a:pt x="5" y="1"/>
                    <a:pt x="4" y="1"/>
                  </a:cubicBezTo>
                  <a:cubicBezTo>
                    <a:pt x="4" y="1"/>
                    <a:pt x="3" y="1"/>
                    <a:pt x="3" y="2"/>
                  </a:cubicBezTo>
                  <a:cubicBezTo>
                    <a:pt x="2" y="2"/>
                    <a:pt x="1" y="2"/>
                    <a:pt x="1" y="3"/>
                  </a:cubicBezTo>
                  <a:cubicBezTo>
                    <a:pt x="0" y="4"/>
                    <a:pt x="0" y="5"/>
                    <a:pt x="0" y="6"/>
                  </a:cubicBezTo>
                  <a:cubicBezTo>
                    <a:pt x="0" y="7"/>
                    <a:pt x="1" y="8"/>
                    <a:pt x="2" y="8"/>
                  </a:cubicBezTo>
                  <a:cubicBezTo>
                    <a:pt x="2" y="8"/>
                    <a:pt x="7" y="11"/>
                    <a:pt x="15" y="16"/>
                  </a:cubicBezTo>
                  <a:cubicBezTo>
                    <a:pt x="26" y="23"/>
                    <a:pt x="44" y="34"/>
                    <a:pt x="59" y="43"/>
                  </a:cubicBezTo>
                  <a:cubicBezTo>
                    <a:pt x="66" y="47"/>
                    <a:pt x="72" y="51"/>
                    <a:pt x="77" y="55"/>
                  </a:cubicBezTo>
                  <a:cubicBezTo>
                    <a:pt x="79" y="56"/>
                    <a:pt x="81" y="57"/>
                    <a:pt x="83" y="58"/>
                  </a:cubicBezTo>
                  <a:cubicBezTo>
                    <a:pt x="83" y="59"/>
                    <a:pt x="84" y="59"/>
                    <a:pt x="84" y="59"/>
                  </a:cubicBezTo>
                  <a:cubicBezTo>
                    <a:pt x="84" y="59"/>
                    <a:pt x="84" y="59"/>
                    <a:pt x="84" y="59"/>
                  </a:cubicBezTo>
                  <a:cubicBezTo>
                    <a:pt x="84" y="59"/>
                    <a:pt x="84" y="59"/>
                    <a:pt x="84" y="59"/>
                  </a:cubicBezTo>
                  <a:cubicBezTo>
                    <a:pt x="85" y="58"/>
                    <a:pt x="85" y="58"/>
                    <a:pt x="85" y="58"/>
                  </a:cubicBezTo>
                  <a:cubicBezTo>
                    <a:pt x="84" y="59"/>
                    <a:pt x="84" y="59"/>
                    <a:pt x="84" y="59"/>
                  </a:cubicBezTo>
                  <a:cubicBezTo>
                    <a:pt x="84" y="59"/>
                    <a:pt x="84" y="59"/>
                    <a:pt x="84" y="59"/>
                  </a:cubicBezTo>
                  <a:cubicBezTo>
                    <a:pt x="85" y="58"/>
                    <a:pt x="85" y="58"/>
                    <a:pt x="85" y="58"/>
                  </a:cubicBezTo>
                  <a:cubicBezTo>
                    <a:pt x="84" y="59"/>
                    <a:pt x="84" y="59"/>
                    <a:pt x="84" y="59"/>
                  </a:cubicBezTo>
                  <a:cubicBezTo>
                    <a:pt x="86" y="57"/>
                    <a:pt x="86" y="57"/>
                    <a:pt x="86" y="57"/>
                  </a:cubicBezTo>
                  <a:cubicBezTo>
                    <a:pt x="84" y="59"/>
                    <a:pt x="84" y="59"/>
                    <a:pt x="84" y="59"/>
                  </a:cubicBezTo>
                  <a:cubicBezTo>
                    <a:pt x="84" y="59"/>
                    <a:pt x="84" y="59"/>
                    <a:pt x="84" y="59"/>
                  </a:cubicBezTo>
                  <a:cubicBezTo>
                    <a:pt x="86" y="57"/>
                    <a:pt x="86" y="57"/>
                    <a:pt x="86" y="57"/>
                  </a:cubicBezTo>
                  <a:cubicBezTo>
                    <a:pt x="84" y="59"/>
                    <a:pt x="84" y="59"/>
                    <a:pt x="84" y="59"/>
                  </a:cubicBezTo>
                  <a:cubicBezTo>
                    <a:pt x="87" y="57"/>
                    <a:pt x="87" y="57"/>
                    <a:pt x="87" y="57"/>
                  </a:cubicBezTo>
                  <a:cubicBezTo>
                    <a:pt x="83" y="57"/>
                    <a:pt x="83" y="57"/>
                    <a:pt x="83" y="57"/>
                  </a:cubicBezTo>
                  <a:cubicBezTo>
                    <a:pt x="83" y="58"/>
                    <a:pt x="83" y="58"/>
                    <a:pt x="84" y="59"/>
                  </a:cubicBezTo>
                  <a:cubicBezTo>
                    <a:pt x="87" y="57"/>
                    <a:pt x="87" y="57"/>
                    <a:pt x="87" y="57"/>
                  </a:cubicBezTo>
                  <a:cubicBezTo>
                    <a:pt x="83" y="57"/>
                    <a:pt x="83" y="57"/>
                    <a:pt x="83" y="57"/>
                  </a:cubicBezTo>
                  <a:cubicBezTo>
                    <a:pt x="87" y="57"/>
                    <a:pt x="87" y="57"/>
                    <a:pt x="87" y="57"/>
                  </a:cubicBezTo>
                  <a:cubicBezTo>
                    <a:pt x="84" y="55"/>
                    <a:pt x="84" y="55"/>
                    <a:pt x="84" y="55"/>
                  </a:cubicBezTo>
                  <a:cubicBezTo>
                    <a:pt x="83" y="56"/>
                    <a:pt x="83" y="56"/>
                    <a:pt x="83" y="57"/>
                  </a:cubicBezTo>
                  <a:cubicBezTo>
                    <a:pt x="87" y="57"/>
                    <a:pt x="87" y="57"/>
                    <a:pt x="87" y="57"/>
                  </a:cubicBezTo>
                  <a:cubicBezTo>
                    <a:pt x="84" y="55"/>
                    <a:pt x="84" y="55"/>
                    <a:pt x="84" y="55"/>
                  </a:cubicBezTo>
                  <a:cubicBezTo>
                    <a:pt x="87" y="57"/>
                    <a:pt x="87" y="57"/>
                    <a:pt x="87" y="57"/>
                  </a:cubicBezTo>
                  <a:cubicBezTo>
                    <a:pt x="84" y="55"/>
                    <a:pt x="84" y="55"/>
                    <a:pt x="84" y="55"/>
                  </a:cubicBezTo>
                  <a:cubicBezTo>
                    <a:pt x="87" y="57"/>
                    <a:pt x="87" y="57"/>
                    <a:pt x="87" y="57"/>
                  </a:cubicBezTo>
                  <a:cubicBezTo>
                    <a:pt x="86" y="54"/>
                    <a:pt x="86" y="54"/>
                    <a:pt x="86" y="54"/>
                  </a:cubicBezTo>
                  <a:cubicBezTo>
                    <a:pt x="85" y="54"/>
                    <a:pt x="84" y="54"/>
                    <a:pt x="84" y="55"/>
                  </a:cubicBezTo>
                  <a:cubicBezTo>
                    <a:pt x="87" y="57"/>
                    <a:pt x="87" y="57"/>
                    <a:pt x="87" y="57"/>
                  </a:cubicBezTo>
                  <a:cubicBezTo>
                    <a:pt x="86" y="54"/>
                    <a:pt x="86" y="54"/>
                    <a:pt x="86" y="54"/>
                  </a:cubicBezTo>
                  <a:cubicBezTo>
                    <a:pt x="87" y="57"/>
                    <a:pt x="87" y="57"/>
                    <a:pt x="87" y="57"/>
                  </a:cubicBezTo>
                  <a:cubicBezTo>
                    <a:pt x="87" y="54"/>
                    <a:pt x="87" y="54"/>
                    <a:pt x="87" y="54"/>
                  </a:cubicBezTo>
                  <a:cubicBezTo>
                    <a:pt x="86" y="54"/>
                    <a:pt x="86" y="54"/>
                    <a:pt x="86" y="54"/>
                  </a:cubicBezTo>
                  <a:cubicBezTo>
                    <a:pt x="87" y="57"/>
                    <a:pt x="87" y="57"/>
                    <a:pt x="87" y="57"/>
                  </a:cubicBezTo>
                  <a:cubicBezTo>
                    <a:pt x="87" y="54"/>
                    <a:pt x="87" y="54"/>
                    <a:pt x="87" y="54"/>
                  </a:cubicBezTo>
                  <a:cubicBezTo>
                    <a:pt x="87" y="56"/>
                    <a:pt x="87" y="56"/>
                    <a:pt x="87" y="56"/>
                  </a:cubicBezTo>
                  <a:cubicBezTo>
                    <a:pt x="87" y="54"/>
                    <a:pt x="87" y="54"/>
                    <a:pt x="87" y="54"/>
                  </a:cubicBezTo>
                  <a:cubicBezTo>
                    <a:pt x="87" y="54"/>
                    <a:pt x="87" y="54"/>
                    <a:pt x="87" y="54"/>
                  </a:cubicBezTo>
                  <a:cubicBezTo>
                    <a:pt x="87" y="56"/>
                    <a:pt x="87" y="56"/>
                    <a:pt x="87" y="56"/>
                  </a:cubicBezTo>
                  <a:cubicBezTo>
                    <a:pt x="87" y="54"/>
                    <a:pt x="87" y="54"/>
                    <a:pt x="87" y="54"/>
                  </a:cubicBezTo>
                  <a:cubicBezTo>
                    <a:pt x="87" y="54"/>
                    <a:pt x="87" y="54"/>
                    <a:pt x="87" y="54"/>
                  </a:cubicBezTo>
                  <a:cubicBezTo>
                    <a:pt x="87" y="54"/>
                    <a:pt x="87" y="54"/>
                    <a:pt x="87" y="54"/>
                  </a:cubicBezTo>
                  <a:cubicBezTo>
                    <a:pt x="87" y="54"/>
                    <a:pt x="87" y="54"/>
                    <a:pt x="87" y="54"/>
                  </a:cubicBezTo>
                  <a:cubicBezTo>
                    <a:pt x="87" y="54"/>
                    <a:pt x="87" y="54"/>
                    <a:pt x="87" y="54"/>
                  </a:cubicBezTo>
                  <a:cubicBezTo>
                    <a:pt x="87" y="54"/>
                    <a:pt x="87" y="54"/>
                    <a:pt x="87" y="54"/>
                  </a:cubicBezTo>
                  <a:cubicBezTo>
                    <a:pt x="87" y="54"/>
                    <a:pt x="86" y="53"/>
                    <a:pt x="85" y="53"/>
                  </a:cubicBezTo>
                  <a:cubicBezTo>
                    <a:pt x="82" y="52"/>
                    <a:pt x="77" y="50"/>
                    <a:pt x="69" y="46"/>
                  </a:cubicBezTo>
                  <a:cubicBezTo>
                    <a:pt x="59" y="42"/>
                    <a:pt x="46" y="36"/>
                    <a:pt x="35" y="31"/>
                  </a:cubicBezTo>
                  <a:cubicBezTo>
                    <a:pt x="30" y="28"/>
                    <a:pt x="25" y="26"/>
                    <a:pt x="22" y="25"/>
                  </a:cubicBezTo>
                  <a:cubicBezTo>
                    <a:pt x="18" y="23"/>
                    <a:pt x="16" y="22"/>
                    <a:pt x="16" y="22"/>
                  </a:cubicBezTo>
                  <a:cubicBezTo>
                    <a:pt x="15" y="21"/>
                    <a:pt x="13" y="22"/>
                    <a:pt x="12" y="23"/>
                  </a:cubicBezTo>
                  <a:cubicBezTo>
                    <a:pt x="11" y="24"/>
                    <a:pt x="11" y="25"/>
                    <a:pt x="11" y="25"/>
                  </a:cubicBezTo>
                  <a:cubicBezTo>
                    <a:pt x="11" y="26"/>
                    <a:pt x="11" y="27"/>
                    <a:pt x="12" y="27"/>
                  </a:cubicBezTo>
                  <a:cubicBezTo>
                    <a:pt x="12" y="28"/>
                    <a:pt x="12" y="28"/>
                    <a:pt x="13" y="29"/>
                  </a:cubicBezTo>
                  <a:cubicBezTo>
                    <a:pt x="13" y="29"/>
                    <a:pt x="14" y="30"/>
                    <a:pt x="15" y="31"/>
                  </a:cubicBezTo>
                  <a:cubicBezTo>
                    <a:pt x="19" y="34"/>
                    <a:pt x="26" y="38"/>
                    <a:pt x="35" y="44"/>
                  </a:cubicBezTo>
                  <a:cubicBezTo>
                    <a:pt x="61" y="60"/>
                    <a:pt x="101" y="83"/>
                    <a:pt x="101" y="83"/>
                  </a:cubicBezTo>
                  <a:cubicBezTo>
                    <a:pt x="102" y="80"/>
                    <a:pt x="102" y="80"/>
                    <a:pt x="102" y="80"/>
                  </a:cubicBezTo>
                  <a:cubicBezTo>
                    <a:pt x="104" y="77"/>
                    <a:pt x="104" y="77"/>
                    <a:pt x="104" y="77"/>
                  </a:cubicBezTo>
                  <a:cubicBezTo>
                    <a:pt x="28" y="42"/>
                    <a:pt x="28" y="42"/>
                    <a:pt x="28" y="42"/>
                  </a:cubicBezTo>
                  <a:cubicBezTo>
                    <a:pt x="26" y="41"/>
                    <a:pt x="24" y="41"/>
                    <a:pt x="24" y="43"/>
                  </a:cubicBezTo>
                  <a:cubicBezTo>
                    <a:pt x="23" y="44"/>
                    <a:pt x="23" y="44"/>
                    <a:pt x="23" y="45"/>
                  </a:cubicBezTo>
                  <a:cubicBezTo>
                    <a:pt x="23" y="46"/>
                    <a:pt x="23" y="46"/>
                    <a:pt x="23" y="47"/>
                  </a:cubicBezTo>
                  <a:cubicBezTo>
                    <a:pt x="24" y="48"/>
                    <a:pt x="24" y="48"/>
                    <a:pt x="24" y="48"/>
                  </a:cubicBezTo>
                  <a:cubicBezTo>
                    <a:pt x="25" y="49"/>
                    <a:pt x="26" y="50"/>
                    <a:pt x="27" y="50"/>
                  </a:cubicBezTo>
                  <a:cubicBezTo>
                    <a:pt x="31" y="53"/>
                    <a:pt x="38" y="58"/>
                    <a:pt x="46" y="63"/>
                  </a:cubicBezTo>
                  <a:cubicBezTo>
                    <a:pt x="71" y="78"/>
                    <a:pt x="108" y="100"/>
                    <a:pt x="108" y="100"/>
                  </a:cubicBezTo>
                  <a:cubicBezTo>
                    <a:pt x="110" y="97"/>
                    <a:pt x="110" y="97"/>
                    <a:pt x="110" y="97"/>
                  </a:cubicBezTo>
                  <a:cubicBezTo>
                    <a:pt x="112" y="94"/>
                    <a:pt x="112" y="94"/>
                    <a:pt x="112" y="94"/>
                  </a:cubicBezTo>
                  <a:cubicBezTo>
                    <a:pt x="38" y="60"/>
                    <a:pt x="38" y="60"/>
                    <a:pt x="38" y="60"/>
                  </a:cubicBezTo>
                  <a:cubicBezTo>
                    <a:pt x="36" y="59"/>
                    <a:pt x="34" y="60"/>
                    <a:pt x="33" y="62"/>
                  </a:cubicBezTo>
                  <a:cubicBezTo>
                    <a:pt x="32" y="63"/>
                    <a:pt x="33" y="65"/>
                    <a:pt x="35" y="66"/>
                  </a:cubicBezTo>
                  <a:cubicBezTo>
                    <a:pt x="119" y="119"/>
                    <a:pt x="119" y="119"/>
                    <a:pt x="119" y="119"/>
                  </a:cubicBezTo>
                  <a:cubicBezTo>
                    <a:pt x="121" y="116"/>
                    <a:pt x="121" y="116"/>
                    <a:pt x="121" y="116"/>
                  </a:cubicBezTo>
                  <a:cubicBezTo>
                    <a:pt x="118" y="114"/>
                    <a:pt x="118" y="114"/>
                    <a:pt x="118" y="114"/>
                  </a:cubicBezTo>
                  <a:cubicBezTo>
                    <a:pt x="121" y="116"/>
                    <a:pt x="121" y="116"/>
                    <a:pt x="121" y="116"/>
                  </a:cubicBezTo>
                  <a:cubicBezTo>
                    <a:pt x="120" y="113"/>
                    <a:pt x="120" y="113"/>
                    <a:pt x="120" y="113"/>
                  </a:cubicBezTo>
                  <a:cubicBezTo>
                    <a:pt x="120" y="113"/>
                    <a:pt x="119" y="113"/>
                    <a:pt x="118" y="114"/>
                  </a:cubicBezTo>
                  <a:cubicBezTo>
                    <a:pt x="121" y="116"/>
                    <a:pt x="121" y="116"/>
                    <a:pt x="121" y="116"/>
                  </a:cubicBezTo>
                  <a:cubicBezTo>
                    <a:pt x="120" y="113"/>
                    <a:pt x="120" y="113"/>
                    <a:pt x="120" y="113"/>
                  </a:cubicBezTo>
                  <a:cubicBezTo>
                    <a:pt x="121" y="116"/>
                    <a:pt x="121" y="116"/>
                    <a:pt x="121" y="116"/>
                  </a:cubicBezTo>
                  <a:cubicBezTo>
                    <a:pt x="121" y="113"/>
                    <a:pt x="121" y="113"/>
                    <a:pt x="121" y="113"/>
                  </a:cubicBezTo>
                  <a:cubicBezTo>
                    <a:pt x="121" y="113"/>
                    <a:pt x="120" y="113"/>
                    <a:pt x="120" y="113"/>
                  </a:cubicBezTo>
                  <a:cubicBezTo>
                    <a:pt x="121" y="116"/>
                    <a:pt x="121" y="116"/>
                    <a:pt x="121" y="116"/>
                  </a:cubicBezTo>
                  <a:cubicBezTo>
                    <a:pt x="121" y="113"/>
                    <a:pt x="121" y="113"/>
                    <a:pt x="121" y="113"/>
                  </a:cubicBezTo>
                  <a:cubicBezTo>
                    <a:pt x="121" y="114"/>
                    <a:pt x="121" y="114"/>
                    <a:pt x="121" y="114"/>
                  </a:cubicBezTo>
                  <a:cubicBezTo>
                    <a:pt x="121" y="113"/>
                    <a:pt x="121" y="113"/>
                    <a:pt x="121" y="113"/>
                  </a:cubicBezTo>
                  <a:cubicBezTo>
                    <a:pt x="121" y="113"/>
                    <a:pt x="121" y="113"/>
                    <a:pt x="121" y="113"/>
                  </a:cubicBezTo>
                  <a:cubicBezTo>
                    <a:pt x="121" y="114"/>
                    <a:pt x="121" y="114"/>
                    <a:pt x="121" y="114"/>
                  </a:cubicBezTo>
                  <a:cubicBezTo>
                    <a:pt x="121" y="113"/>
                    <a:pt x="121" y="113"/>
                    <a:pt x="121" y="113"/>
                  </a:cubicBezTo>
                  <a:cubicBezTo>
                    <a:pt x="121" y="113"/>
                    <a:pt x="120" y="113"/>
                    <a:pt x="120" y="113"/>
                  </a:cubicBezTo>
                  <a:cubicBezTo>
                    <a:pt x="117" y="112"/>
                    <a:pt x="111" y="109"/>
                    <a:pt x="104" y="106"/>
                  </a:cubicBezTo>
                  <a:cubicBezTo>
                    <a:pt x="94" y="102"/>
                    <a:pt x="81" y="96"/>
                    <a:pt x="71" y="92"/>
                  </a:cubicBezTo>
                  <a:cubicBezTo>
                    <a:pt x="65" y="90"/>
                    <a:pt x="61" y="87"/>
                    <a:pt x="57" y="86"/>
                  </a:cubicBezTo>
                  <a:cubicBezTo>
                    <a:pt x="55" y="85"/>
                    <a:pt x="54" y="85"/>
                    <a:pt x="52" y="84"/>
                  </a:cubicBezTo>
                  <a:cubicBezTo>
                    <a:pt x="52" y="84"/>
                    <a:pt x="51" y="84"/>
                    <a:pt x="51" y="84"/>
                  </a:cubicBezTo>
                  <a:cubicBezTo>
                    <a:pt x="50" y="84"/>
                    <a:pt x="50" y="83"/>
                    <a:pt x="49" y="83"/>
                  </a:cubicBezTo>
                  <a:cubicBezTo>
                    <a:pt x="49" y="83"/>
                    <a:pt x="48" y="83"/>
                    <a:pt x="48" y="84"/>
                  </a:cubicBezTo>
                  <a:cubicBezTo>
                    <a:pt x="47" y="84"/>
                    <a:pt x="46" y="84"/>
                    <a:pt x="46" y="85"/>
                  </a:cubicBezTo>
                  <a:cubicBezTo>
                    <a:pt x="49" y="87"/>
                    <a:pt x="49" y="87"/>
                    <a:pt x="49" y="87"/>
                  </a:cubicBezTo>
                  <a:cubicBezTo>
                    <a:pt x="46" y="85"/>
                    <a:pt x="46" y="85"/>
                    <a:pt x="46" y="85"/>
                  </a:cubicBezTo>
                  <a:cubicBezTo>
                    <a:pt x="45" y="86"/>
                    <a:pt x="45" y="87"/>
                    <a:pt x="45" y="87"/>
                  </a:cubicBezTo>
                  <a:cubicBezTo>
                    <a:pt x="45" y="88"/>
                    <a:pt x="45" y="88"/>
                    <a:pt x="46" y="89"/>
                  </a:cubicBezTo>
                  <a:cubicBezTo>
                    <a:pt x="46" y="89"/>
                    <a:pt x="46" y="89"/>
                    <a:pt x="46" y="90"/>
                  </a:cubicBezTo>
                  <a:cubicBezTo>
                    <a:pt x="47" y="90"/>
                    <a:pt x="47" y="90"/>
                    <a:pt x="47" y="91"/>
                  </a:cubicBezTo>
                  <a:cubicBezTo>
                    <a:pt x="48" y="92"/>
                    <a:pt x="51" y="93"/>
                    <a:pt x="53" y="95"/>
                  </a:cubicBezTo>
                  <a:cubicBezTo>
                    <a:pt x="63" y="101"/>
                    <a:pt x="82" y="113"/>
                    <a:pt x="99" y="123"/>
                  </a:cubicBezTo>
                  <a:cubicBezTo>
                    <a:pt x="107" y="128"/>
                    <a:pt x="115" y="133"/>
                    <a:pt x="121" y="136"/>
                  </a:cubicBezTo>
                  <a:cubicBezTo>
                    <a:pt x="124" y="138"/>
                    <a:pt x="126" y="139"/>
                    <a:pt x="127" y="140"/>
                  </a:cubicBezTo>
                  <a:cubicBezTo>
                    <a:pt x="128" y="141"/>
                    <a:pt x="129" y="141"/>
                    <a:pt x="129" y="141"/>
                  </a:cubicBezTo>
                  <a:cubicBezTo>
                    <a:pt x="130" y="142"/>
                    <a:pt x="130" y="142"/>
                    <a:pt x="130" y="142"/>
                  </a:cubicBezTo>
                  <a:cubicBezTo>
                    <a:pt x="130" y="142"/>
                    <a:pt x="130" y="142"/>
                    <a:pt x="130" y="142"/>
                  </a:cubicBezTo>
                  <a:cubicBezTo>
                    <a:pt x="131" y="140"/>
                    <a:pt x="131" y="140"/>
                    <a:pt x="131" y="140"/>
                  </a:cubicBezTo>
                  <a:cubicBezTo>
                    <a:pt x="130" y="142"/>
                    <a:pt x="130" y="142"/>
                    <a:pt x="130" y="142"/>
                  </a:cubicBezTo>
                  <a:cubicBezTo>
                    <a:pt x="130" y="142"/>
                    <a:pt x="130" y="142"/>
                    <a:pt x="130" y="142"/>
                  </a:cubicBezTo>
                  <a:cubicBezTo>
                    <a:pt x="131" y="140"/>
                    <a:pt x="131" y="140"/>
                    <a:pt x="131" y="140"/>
                  </a:cubicBezTo>
                  <a:cubicBezTo>
                    <a:pt x="130" y="142"/>
                    <a:pt x="130" y="142"/>
                    <a:pt x="130" y="142"/>
                  </a:cubicBezTo>
                  <a:cubicBezTo>
                    <a:pt x="132" y="139"/>
                    <a:pt x="132" y="139"/>
                    <a:pt x="132" y="139"/>
                  </a:cubicBezTo>
                  <a:cubicBezTo>
                    <a:pt x="129" y="141"/>
                    <a:pt x="129" y="141"/>
                    <a:pt x="129" y="141"/>
                  </a:cubicBezTo>
                  <a:cubicBezTo>
                    <a:pt x="130" y="142"/>
                    <a:pt x="130" y="142"/>
                    <a:pt x="130" y="142"/>
                  </a:cubicBezTo>
                  <a:cubicBezTo>
                    <a:pt x="132" y="139"/>
                    <a:pt x="132" y="139"/>
                    <a:pt x="132" y="139"/>
                  </a:cubicBezTo>
                  <a:cubicBezTo>
                    <a:pt x="129" y="141"/>
                    <a:pt x="129" y="141"/>
                    <a:pt x="129" y="141"/>
                  </a:cubicBezTo>
                  <a:cubicBezTo>
                    <a:pt x="132" y="139"/>
                    <a:pt x="132" y="139"/>
                    <a:pt x="132" y="139"/>
                  </a:cubicBezTo>
                  <a:cubicBezTo>
                    <a:pt x="129" y="141"/>
                    <a:pt x="129" y="141"/>
                    <a:pt x="129" y="141"/>
                  </a:cubicBezTo>
                  <a:cubicBezTo>
                    <a:pt x="129" y="141"/>
                    <a:pt x="129" y="141"/>
                    <a:pt x="129" y="141"/>
                  </a:cubicBezTo>
                  <a:cubicBezTo>
                    <a:pt x="132" y="139"/>
                    <a:pt x="132" y="139"/>
                    <a:pt x="132" y="139"/>
                  </a:cubicBezTo>
                  <a:cubicBezTo>
                    <a:pt x="129" y="141"/>
                    <a:pt x="129" y="141"/>
                    <a:pt x="129" y="141"/>
                  </a:cubicBezTo>
                  <a:cubicBezTo>
                    <a:pt x="132" y="139"/>
                    <a:pt x="132" y="139"/>
                    <a:pt x="132" y="139"/>
                  </a:cubicBezTo>
                  <a:cubicBezTo>
                    <a:pt x="128" y="139"/>
                    <a:pt x="128" y="139"/>
                    <a:pt x="128" y="139"/>
                  </a:cubicBezTo>
                  <a:cubicBezTo>
                    <a:pt x="128" y="140"/>
                    <a:pt x="129" y="141"/>
                    <a:pt x="129" y="141"/>
                  </a:cubicBezTo>
                  <a:cubicBezTo>
                    <a:pt x="132" y="139"/>
                    <a:pt x="132" y="139"/>
                    <a:pt x="132" y="139"/>
                  </a:cubicBezTo>
                  <a:cubicBezTo>
                    <a:pt x="128" y="139"/>
                    <a:pt x="128" y="139"/>
                    <a:pt x="128" y="139"/>
                  </a:cubicBezTo>
                  <a:cubicBezTo>
                    <a:pt x="132" y="139"/>
                    <a:pt x="132" y="139"/>
                    <a:pt x="132" y="139"/>
                  </a:cubicBezTo>
                  <a:cubicBezTo>
                    <a:pt x="133" y="136"/>
                    <a:pt x="133" y="136"/>
                    <a:pt x="133" y="136"/>
                  </a:cubicBezTo>
                  <a:cubicBezTo>
                    <a:pt x="65" y="111"/>
                    <a:pt x="65" y="111"/>
                    <a:pt x="65" y="111"/>
                  </a:cubicBezTo>
                  <a:cubicBezTo>
                    <a:pt x="64" y="111"/>
                    <a:pt x="62" y="111"/>
                    <a:pt x="61" y="112"/>
                  </a:cubicBezTo>
                  <a:cubicBezTo>
                    <a:pt x="60" y="113"/>
                    <a:pt x="60" y="114"/>
                    <a:pt x="60" y="114"/>
                  </a:cubicBezTo>
                  <a:cubicBezTo>
                    <a:pt x="60" y="115"/>
                    <a:pt x="60" y="116"/>
                    <a:pt x="61" y="116"/>
                  </a:cubicBezTo>
                  <a:cubicBezTo>
                    <a:pt x="61" y="117"/>
                    <a:pt x="61" y="117"/>
                    <a:pt x="61" y="117"/>
                  </a:cubicBezTo>
                  <a:cubicBezTo>
                    <a:pt x="62" y="117"/>
                    <a:pt x="62" y="118"/>
                    <a:pt x="62" y="118"/>
                  </a:cubicBezTo>
                  <a:cubicBezTo>
                    <a:pt x="63" y="119"/>
                    <a:pt x="65" y="120"/>
                    <a:pt x="68" y="122"/>
                  </a:cubicBezTo>
                  <a:cubicBezTo>
                    <a:pt x="86" y="134"/>
                    <a:pt x="137" y="165"/>
                    <a:pt x="137" y="165"/>
                  </a:cubicBezTo>
                  <a:cubicBezTo>
                    <a:pt x="139" y="162"/>
                    <a:pt x="139" y="162"/>
                    <a:pt x="139" y="162"/>
                  </a:cubicBezTo>
                  <a:cubicBezTo>
                    <a:pt x="136" y="159"/>
                    <a:pt x="136" y="159"/>
                    <a:pt x="136" y="159"/>
                  </a:cubicBezTo>
                  <a:cubicBezTo>
                    <a:pt x="139" y="162"/>
                    <a:pt x="139" y="162"/>
                    <a:pt x="139" y="162"/>
                  </a:cubicBezTo>
                  <a:cubicBezTo>
                    <a:pt x="138" y="158"/>
                    <a:pt x="138" y="158"/>
                    <a:pt x="138" y="158"/>
                  </a:cubicBezTo>
                  <a:cubicBezTo>
                    <a:pt x="138" y="158"/>
                    <a:pt x="137" y="158"/>
                    <a:pt x="136" y="159"/>
                  </a:cubicBezTo>
                  <a:cubicBezTo>
                    <a:pt x="139" y="162"/>
                    <a:pt x="139" y="162"/>
                    <a:pt x="139" y="162"/>
                  </a:cubicBezTo>
                  <a:cubicBezTo>
                    <a:pt x="138" y="158"/>
                    <a:pt x="138" y="158"/>
                    <a:pt x="138" y="158"/>
                  </a:cubicBezTo>
                  <a:cubicBezTo>
                    <a:pt x="139" y="161"/>
                    <a:pt x="139" y="161"/>
                    <a:pt x="139" y="161"/>
                  </a:cubicBezTo>
                  <a:cubicBezTo>
                    <a:pt x="139" y="158"/>
                    <a:pt x="139" y="158"/>
                    <a:pt x="139" y="158"/>
                  </a:cubicBezTo>
                  <a:cubicBezTo>
                    <a:pt x="139" y="158"/>
                    <a:pt x="139" y="158"/>
                    <a:pt x="138" y="158"/>
                  </a:cubicBezTo>
                  <a:cubicBezTo>
                    <a:pt x="139" y="161"/>
                    <a:pt x="139" y="161"/>
                    <a:pt x="139" y="161"/>
                  </a:cubicBezTo>
                  <a:cubicBezTo>
                    <a:pt x="139" y="158"/>
                    <a:pt x="139" y="158"/>
                    <a:pt x="139" y="158"/>
                  </a:cubicBezTo>
                  <a:cubicBezTo>
                    <a:pt x="139" y="161"/>
                    <a:pt x="139" y="161"/>
                    <a:pt x="139" y="161"/>
                  </a:cubicBezTo>
                  <a:cubicBezTo>
                    <a:pt x="140" y="158"/>
                    <a:pt x="140" y="158"/>
                    <a:pt x="140" y="158"/>
                  </a:cubicBezTo>
                  <a:cubicBezTo>
                    <a:pt x="140" y="158"/>
                    <a:pt x="140" y="158"/>
                    <a:pt x="139" y="158"/>
                  </a:cubicBezTo>
                  <a:cubicBezTo>
                    <a:pt x="139" y="161"/>
                    <a:pt x="139" y="161"/>
                    <a:pt x="139" y="161"/>
                  </a:cubicBezTo>
                  <a:cubicBezTo>
                    <a:pt x="140" y="158"/>
                    <a:pt x="140" y="158"/>
                    <a:pt x="140" y="158"/>
                  </a:cubicBezTo>
                  <a:cubicBezTo>
                    <a:pt x="140" y="158"/>
                    <a:pt x="140" y="158"/>
                    <a:pt x="140" y="158"/>
                  </a:cubicBezTo>
                  <a:cubicBezTo>
                    <a:pt x="140" y="158"/>
                    <a:pt x="140" y="158"/>
                    <a:pt x="140" y="158"/>
                  </a:cubicBezTo>
                  <a:cubicBezTo>
                    <a:pt x="140" y="158"/>
                    <a:pt x="140" y="158"/>
                    <a:pt x="140" y="158"/>
                  </a:cubicBezTo>
                  <a:cubicBezTo>
                    <a:pt x="140" y="158"/>
                    <a:pt x="140" y="158"/>
                    <a:pt x="140" y="158"/>
                  </a:cubicBezTo>
                  <a:cubicBezTo>
                    <a:pt x="140" y="158"/>
                    <a:pt x="140" y="158"/>
                    <a:pt x="140" y="158"/>
                  </a:cubicBezTo>
                  <a:cubicBezTo>
                    <a:pt x="139" y="158"/>
                    <a:pt x="138" y="157"/>
                    <a:pt x="136" y="157"/>
                  </a:cubicBezTo>
                  <a:cubicBezTo>
                    <a:pt x="129" y="154"/>
                    <a:pt x="114" y="149"/>
                    <a:pt x="102" y="144"/>
                  </a:cubicBezTo>
                  <a:cubicBezTo>
                    <a:pt x="95" y="142"/>
                    <a:pt x="90" y="140"/>
                    <a:pt x="85" y="138"/>
                  </a:cubicBezTo>
                  <a:cubicBezTo>
                    <a:pt x="81" y="137"/>
                    <a:pt x="78" y="135"/>
                    <a:pt x="78" y="135"/>
                  </a:cubicBezTo>
                  <a:cubicBezTo>
                    <a:pt x="77" y="135"/>
                    <a:pt x="75" y="136"/>
                    <a:pt x="74" y="137"/>
                  </a:cubicBezTo>
                  <a:cubicBezTo>
                    <a:pt x="73" y="139"/>
                    <a:pt x="74" y="141"/>
                    <a:pt x="75" y="142"/>
                  </a:cubicBezTo>
                  <a:cubicBezTo>
                    <a:pt x="75" y="142"/>
                    <a:pt x="79" y="144"/>
                    <a:pt x="84" y="147"/>
                  </a:cubicBezTo>
                  <a:cubicBezTo>
                    <a:pt x="92" y="152"/>
                    <a:pt x="104" y="159"/>
                    <a:pt x="114" y="165"/>
                  </a:cubicBezTo>
                  <a:cubicBezTo>
                    <a:pt x="119" y="168"/>
                    <a:pt x="124" y="171"/>
                    <a:pt x="127" y="173"/>
                  </a:cubicBezTo>
                  <a:cubicBezTo>
                    <a:pt x="128" y="174"/>
                    <a:pt x="130" y="175"/>
                    <a:pt x="130" y="176"/>
                  </a:cubicBezTo>
                  <a:cubicBezTo>
                    <a:pt x="131" y="176"/>
                    <a:pt x="131" y="176"/>
                    <a:pt x="131" y="176"/>
                  </a:cubicBezTo>
                  <a:cubicBezTo>
                    <a:pt x="131" y="176"/>
                    <a:pt x="131" y="176"/>
                    <a:pt x="131" y="176"/>
                  </a:cubicBezTo>
                  <a:cubicBezTo>
                    <a:pt x="131" y="176"/>
                    <a:pt x="131" y="176"/>
                    <a:pt x="131" y="176"/>
                  </a:cubicBezTo>
                  <a:cubicBezTo>
                    <a:pt x="131" y="176"/>
                    <a:pt x="131" y="176"/>
                    <a:pt x="131" y="176"/>
                  </a:cubicBezTo>
                  <a:cubicBezTo>
                    <a:pt x="131" y="176"/>
                    <a:pt x="131" y="176"/>
                    <a:pt x="131" y="176"/>
                  </a:cubicBezTo>
                  <a:cubicBezTo>
                    <a:pt x="131" y="176"/>
                    <a:pt x="131" y="176"/>
                    <a:pt x="131" y="176"/>
                  </a:cubicBezTo>
                  <a:cubicBezTo>
                    <a:pt x="133" y="175"/>
                    <a:pt x="133" y="175"/>
                    <a:pt x="133" y="175"/>
                  </a:cubicBezTo>
                  <a:cubicBezTo>
                    <a:pt x="131" y="176"/>
                    <a:pt x="131" y="176"/>
                    <a:pt x="131" y="176"/>
                  </a:cubicBezTo>
                  <a:cubicBezTo>
                    <a:pt x="131" y="176"/>
                    <a:pt x="131" y="176"/>
                    <a:pt x="131" y="176"/>
                  </a:cubicBezTo>
                  <a:cubicBezTo>
                    <a:pt x="133" y="175"/>
                    <a:pt x="133" y="175"/>
                    <a:pt x="133" y="175"/>
                  </a:cubicBezTo>
                  <a:cubicBezTo>
                    <a:pt x="131" y="176"/>
                    <a:pt x="131" y="176"/>
                    <a:pt x="131" y="176"/>
                  </a:cubicBezTo>
                  <a:cubicBezTo>
                    <a:pt x="134" y="174"/>
                    <a:pt x="134" y="174"/>
                    <a:pt x="134" y="174"/>
                  </a:cubicBezTo>
                  <a:cubicBezTo>
                    <a:pt x="130" y="174"/>
                    <a:pt x="130" y="174"/>
                    <a:pt x="130" y="174"/>
                  </a:cubicBezTo>
                  <a:cubicBezTo>
                    <a:pt x="130" y="175"/>
                    <a:pt x="131" y="176"/>
                    <a:pt x="131" y="176"/>
                  </a:cubicBezTo>
                  <a:cubicBezTo>
                    <a:pt x="134" y="174"/>
                    <a:pt x="134" y="174"/>
                    <a:pt x="134" y="174"/>
                  </a:cubicBezTo>
                  <a:cubicBezTo>
                    <a:pt x="130" y="174"/>
                    <a:pt x="130" y="174"/>
                    <a:pt x="130" y="174"/>
                  </a:cubicBezTo>
                  <a:cubicBezTo>
                    <a:pt x="134" y="174"/>
                    <a:pt x="134" y="174"/>
                    <a:pt x="134" y="174"/>
                  </a:cubicBezTo>
                  <a:cubicBezTo>
                    <a:pt x="131" y="173"/>
                    <a:pt x="131" y="173"/>
                    <a:pt x="131" y="173"/>
                  </a:cubicBezTo>
                  <a:cubicBezTo>
                    <a:pt x="130" y="173"/>
                    <a:pt x="130" y="174"/>
                    <a:pt x="130" y="174"/>
                  </a:cubicBezTo>
                  <a:cubicBezTo>
                    <a:pt x="134" y="174"/>
                    <a:pt x="134" y="174"/>
                    <a:pt x="134" y="174"/>
                  </a:cubicBezTo>
                  <a:cubicBezTo>
                    <a:pt x="131" y="173"/>
                    <a:pt x="131" y="173"/>
                    <a:pt x="131" y="173"/>
                  </a:cubicBezTo>
                  <a:cubicBezTo>
                    <a:pt x="134" y="174"/>
                    <a:pt x="134" y="174"/>
                    <a:pt x="134" y="174"/>
                  </a:cubicBezTo>
                  <a:cubicBezTo>
                    <a:pt x="131" y="172"/>
                    <a:pt x="131" y="172"/>
                    <a:pt x="131" y="172"/>
                  </a:cubicBezTo>
                  <a:cubicBezTo>
                    <a:pt x="134" y="174"/>
                    <a:pt x="134" y="174"/>
                    <a:pt x="134" y="174"/>
                  </a:cubicBezTo>
                  <a:cubicBezTo>
                    <a:pt x="132" y="171"/>
                    <a:pt x="132" y="171"/>
                    <a:pt x="132" y="171"/>
                  </a:cubicBezTo>
                  <a:cubicBezTo>
                    <a:pt x="132" y="172"/>
                    <a:pt x="131" y="172"/>
                    <a:pt x="131" y="172"/>
                  </a:cubicBezTo>
                  <a:cubicBezTo>
                    <a:pt x="134" y="174"/>
                    <a:pt x="134" y="174"/>
                    <a:pt x="134" y="174"/>
                  </a:cubicBezTo>
                  <a:cubicBezTo>
                    <a:pt x="132" y="171"/>
                    <a:pt x="132" y="171"/>
                    <a:pt x="132" y="171"/>
                  </a:cubicBezTo>
                  <a:cubicBezTo>
                    <a:pt x="134" y="174"/>
                    <a:pt x="134" y="174"/>
                    <a:pt x="134" y="174"/>
                  </a:cubicBezTo>
                  <a:cubicBezTo>
                    <a:pt x="134" y="171"/>
                    <a:pt x="134" y="171"/>
                    <a:pt x="134" y="171"/>
                  </a:cubicBezTo>
                  <a:cubicBezTo>
                    <a:pt x="134" y="171"/>
                    <a:pt x="133" y="171"/>
                    <a:pt x="132" y="171"/>
                  </a:cubicBezTo>
                  <a:cubicBezTo>
                    <a:pt x="134" y="174"/>
                    <a:pt x="134" y="174"/>
                    <a:pt x="134" y="174"/>
                  </a:cubicBezTo>
                  <a:cubicBezTo>
                    <a:pt x="134" y="171"/>
                    <a:pt x="134" y="171"/>
                    <a:pt x="134" y="171"/>
                  </a:cubicBezTo>
                  <a:cubicBezTo>
                    <a:pt x="134" y="173"/>
                    <a:pt x="134" y="173"/>
                    <a:pt x="134" y="173"/>
                  </a:cubicBezTo>
                  <a:cubicBezTo>
                    <a:pt x="134" y="171"/>
                    <a:pt x="134" y="171"/>
                    <a:pt x="134" y="171"/>
                  </a:cubicBezTo>
                  <a:cubicBezTo>
                    <a:pt x="134" y="171"/>
                    <a:pt x="134" y="171"/>
                    <a:pt x="134" y="171"/>
                  </a:cubicBezTo>
                  <a:cubicBezTo>
                    <a:pt x="134" y="173"/>
                    <a:pt x="134" y="173"/>
                    <a:pt x="134" y="173"/>
                  </a:cubicBezTo>
                  <a:cubicBezTo>
                    <a:pt x="134" y="171"/>
                    <a:pt x="134" y="171"/>
                    <a:pt x="134" y="171"/>
                  </a:cubicBezTo>
                  <a:cubicBezTo>
                    <a:pt x="134" y="171"/>
                    <a:pt x="134" y="171"/>
                    <a:pt x="134" y="171"/>
                  </a:cubicBezTo>
                  <a:cubicBezTo>
                    <a:pt x="134" y="171"/>
                    <a:pt x="134" y="171"/>
                    <a:pt x="134" y="171"/>
                  </a:cubicBezTo>
                  <a:cubicBezTo>
                    <a:pt x="134" y="171"/>
                    <a:pt x="134" y="171"/>
                    <a:pt x="134" y="171"/>
                  </a:cubicBezTo>
                  <a:cubicBezTo>
                    <a:pt x="134" y="171"/>
                    <a:pt x="134" y="171"/>
                    <a:pt x="134" y="171"/>
                  </a:cubicBezTo>
                  <a:cubicBezTo>
                    <a:pt x="134" y="171"/>
                    <a:pt x="134" y="171"/>
                    <a:pt x="134" y="171"/>
                  </a:cubicBezTo>
                  <a:cubicBezTo>
                    <a:pt x="134" y="171"/>
                    <a:pt x="133" y="170"/>
                    <a:pt x="131" y="170"/>
                  </a:cubicBezTo>
                  <a:cubicBezTo>
                    <a:pt x="126" y="168"/>
                    <a:pt x="115" y="164"/>
                    <a:pt x="106" y="161"/>
                  </a:cubicBezTo>
                  <a:cubicBezTo>
                    <a:pt x="101" y="159"/>
                    <a:pt x="97" y="157"/>
                    <a:pt x="93" y="156"/>
                  </a:cubicBezTo>
                  <a:cubicBezTo>
                    <a:pt x="92" y="155"/>
                    <a:pt x="90" y="155"/>
                    <a:pt x="89" y="155"/>
                  </a:cubicBezTo>
                  <a:cubicBezTo>
                    <a:pt x="89" y="154"/>
                    <a:pt x="88" y="154"/>
                    <a:pt x="88" y="154"/>
                  </a:cubicBezTo>
                  <a:cubicBezTo>
                    <a:pt x="87" y="154"/>
                    <a:pt x="87" y="154"/>
                    <a:pt x="87" y="154"/>
                  </a:cubicBezTo>
                  <a:cubicBezTo>
                    <a:pt x="87" y="154"/>
                    <a:pt x="87" y="154"/>
                    <a:pt x="86" y="154"/>
                  </a:cubicBezTo>
                  <a:cubicBezTo>
                    <a:pt x="86" y="154"/>
                    <a:pt x="86" y="154"/>
                    <a:pt x="85" y="154"/>
                  </a:cubicBezTo>
                  <a:cubicBezTo>
                    <a:pt x="85" y="154"/>
                    <a:pt x="84" y="154"/>
                    <a:pt x="84" y="154"/>
                  </a:cubicBezTo>
                  <a:cubicBezTo>
                    <a:pt x="84" y="155"/>
                    <a:pt x="83" y="155"/>
                    <a:pt x="83" y="156"/>
                  </a:cubicBezTo>
                  <a:cubicBezTo>
                    <a:pt x="86" y="157"/>
                    <a:pt x="86" y="157"/>
                    <a:pt x="86" y="157"/>
                  </a:cubicBezTo>
                  <a:cubicBezTo>
                    <a:pt x="83" y="155"/>
                    <a:pt x="83" y="155"/>
                    <a:pt x="83" y="155"/>
                  </a:cubicBezTo>
                  <a:cubicBezTo>
                    <a:pt x="83" y="156"/>
                    <a:pt x="82" y="157"/>
                    <a:pt x="82" y="157"/>
                  </a:cubicBezTo>
                  <a:cubicBezTo>
                    <a:pt x="82" y="158"/>
                    <a:pt x="83" y="159"/>
                    <a:pt x="83" y="159"/>
                  </a:cubicBezTo>
                  <a:cubicBezTo>
                    <a:pt x="83" y="160"/>
                    <a:pt x="84" y="160"/>
                    <a:pt x="84" y="160"/>
                  </a:cubicBezTo>
                  <a:cubicBezTo>
                    <a:pt x="84" y="161"/>
                    <a:pt x="85" y="161"/>
                    <a:pt x="85" y="162"/>
                  </a:cubicBezTo>
                  <a:cubicBezTo>
                    <a:pt x="87" y="163"/>
                    <a:pt x="91" y="165"/>
                    <a:pt x="95" y="168"/>
                  </a:cubicBezTo>
                  <a:cubicBezTo>
                    <a:pt x="101" y="171"/>
                    <a:pt x="109" y="176"/>
                    <a:pt x="116" y="180"/>
                  </a:cubicBezTo>
                  <a:cubicBezTo>
                    <a:pt x="119" y="182"/>
                    <a:pt x="122" y="183"/>
                    <a:pt x="124" y="185"/>
                  </a:cubicBezTo>
                  <a:cubicBezTo>
                    <a:pt x="125" y="185"/>
                    <a:pt x="125" y="186"/>
                    <a:pt x="126" y="186"/>
                  </a:cubicBezTo>
                  <a:cubicBezTo>
                    <a:pt x="126" y="186"/>
                    <a:pt x="126" y="186"/>
                    <a:pt x="126" y="186"/>
                  </a:cubicBezTo>
                  <a:cubicBezTo>
                    <a:pt x="126" y="186"/>
                    <a:pt x="126" y="186"/>
                    <a:pt x="126" y="186"/>
                  </a:cubicBezTo>
                  <a:cubicBezTo>
                    <a:pt x="127" y="185"/>
                    <a:pt x="127" y="185"/>
                    <a:pt x="127" y="185"/>
                  </a:cubicBezTo>
                  <a:cubicBezTo>
                    <a:pt x="126" y="186"/>
                    <a:pt x="126" y="186"/>
                    <a:pt x="126" y="186"/>
                  </a:cubicBezTo>
                  <a:cubicBezTo>
                    <a:pt x="126" y="186"/>
                    <a:pt x="126" y="186"/>
                    <a:pt x="126" y="186"/>
                  </a:cubicBezTo>
                  <a:cubicBezTo>
                    <a:pt x="127" y="185"/>
                    <a:pt x="127" y="185"/>
                    <a:pt x="127" y="185"/>
                  </a:cubicBezTo>
                  <a:cubicBezTo>
                    <a:pt x="126" y="186"/>
                    <a:pt x="126" y="186"/>
                    <a:pt x="126" y="186"/>
                  </a:cubicBezTo>
                  <a:cubicBezTo>
                    <a:pt x="128" y="184"/>
                    <a:pt x="128" y="184"/>
                    <a:pt x="128" y="184"/>
                  </a:cubicBezTo>
                  <a:cubicBezTo>
                    <a:pt x="125" y="184"/>
                    <a:pt x="125" y="184"/>
                    <a:pt x="125" y="184"/>
                  </a:cubicBezTo>
                  <a:cubicBezTo>
                    <a:pt x="125" y="185"/>
                    <a:pt x="126" y="186"/>
                    <a:pt x="126" y="186"/>
                  </a:cubicBezTo>
                  <a:cubicBezTo>
                    <a:pt x="128" y="184"/>
                    <a:pt x="128" y="184"/>
                    <a:pt x="128" y="184"/>
                  </a:cubicBezTo>
                  <a:cubicBezTo>
                    <a:pt x="125" y="184"/>
                    <a:pt x="125" y="184"/>
                    <a:pt x="125" y="184"/>
                  </a:cubicBezTo>
                  <a:cubicBezTo>
                    <a:pt x="129" y="184"/>
                    <a:pt x="129" y="184"/>
                    <a:pt x="129" y="184"/>
                  </a:cubicBezTo>
                  <a:cubicBezTo>
                    <a:pt x="126" y="182"/>
                    <a:pt x="126" y="182"/>
                    <a:pt x="126" y="182"/>
                  </a:cubicBezTo>
                  <a:cubicBezTo>
                    <a:pt x="125" y="183"/>
                    <a:pt x="125" y="184"/>
                    <a:pt x="125" y="184"/>
                  </a:cubicBezTo>
                  <a:cubicBezTo>
                    <a:pt x="129" y="184"/>
                    <a:pt x="129" y="184"/>
                    <a:pt x="129" y="184"/>
                  </a:cubicBezTo>
                  <a:cubicBezTo>
                    <a:pt x="126" y="182"/>
                    <a:pt x="126" y="182"/>
                    <a:pt x="126" y="182"/>
                  </a:cubicBezTo>
                  <a:cubicBezTo>
                    <a:pt x="129" y="184"/>
                    <a:pt x="129" y="184"/>
                    <a:pt x="129" y="184"/>
                  </a:cubicBezTo>
                  <a:cubicBezTo>
                    <a:pt x="126" y="182"/>
                    <a:pt x="126" y="182"/>
                    <a:pt x="126" y="182"/>
                  </a:cubicBezTo>
                  <a:cubicBezTo>
                    <a:pt x="129" y="184"/>
                    <a:pt x="129" y="184"/>
                    <a:pt x="129" y="184"/>
                  </a:cubicBezTo>
                  <a:cubicBezTo>
                    <a:pt x="127" y="181"/>
                    <a:pt x="127" y="181"/>
                    <a:pt x="127" y="181"/>
                  </a:cubicBezTo>
                  <a:cubicBezTo>
                    <a:pt x="127" y="181"/>
                    <a:pt x="127" y="181"/>
                    <a:pt x="126" y="182"/>
                  </a:cubicBezTo>
                  <a:cubicBezTo>
                    <a:pt x="129" y="184"/>
                    <a:pt x="129" y="184"/>
                    <a:pt x="129" y="184"/>
                  </a:cubicBezTo>
                  <a:cubicBezTo>
                    <a:pt x="127" y="181"/>
                    <a:pt x="127" y="181"/>
                    <a:pt x="127" y="181"/>
                  </a:cubicBezTo>
                  <a:cubicBezTo>
                    <a:pt x="129" y="184"/>
                    <a:pt x="129" y="184"/>
                    <a:pt x="129" y="184"/>
                  </a:cubicBezTo>
                  <a:cubicBezTo>
                    <a:pt x="128" y="181"/>
                    <a:pt x="128" y="181"/>
                    <a:pt x="128" y="181"/>
                  </a:cubicBezTo>
                  <a:cubicBezTo>
                    <a:pt x="128" y="181"/>
                    <a:pt x="128" y="181"/>
                    <a:pt x="127" y="181"/>
                  </a:cubicBezTo>
                  <a:cubicBezTo>
                    <a:pt x="129" y="184"/>
                    <a:pt x="129" y="184"/>
                    <a:pt x="129" y="184"/>
                  </a:cubicBezTo>
                  <a:cubicBezTo>
                    <a:pt x="128" y="181"/>
                    <a:pt x="128" y="181"/>
                    <a:pt x="128" y="181"/>
                  </a:cubicBezTo>
                  <a:cubicBezTo>
                    <a:pt x="129" y="184"/>
                    <a:pt x="129" y="184"/>
                    <a:pt x="129" y="184"/>
                  </a:cubicBezTo>
                  <a:cubicBezTo>
                    <a:pt x="129" y="181"/>
                    <a:pt x="129" y="181"/>
                    <a:pt x="129" y="181"/>
                  </a:cubicBezTo>
                  <a:cubicBezTo>
                    <a:pt x="128" y="181"/>
                    <a:pt x="128" y="181"/>
                    <a:pt x="128" y="181"/>
                  </a:cubicBezTo>
                  <a:cubicBezTo>
                    <a:pt x="129" y="184"/>
                    <a:pt x="129" y="184"/>
                    <a:pt x="129" y="184"/>
                  </a:cubicBezTo>
                  <a:cubicBezTo>
                    <a:pt x="129" y="181"/>
                    <a:pt x="129" y="181"/>
                    <a:pt x="129" y="181"/>
                  </a:cubicBezTo>
                  <a:cubicBezTo>
                    <a:pt x="129" y="183"/>
                    <a:pt x="129" y="183"/>
                    <a:pt x="129" y="183"/>
                  </a:cubicBezTo>
                  <a:cubicBezTo>
                    <a:pt x="129" y="181"/>
                    <a:pt x="129" y="181"/>
                    <a:pt x="129" y="181"/>
                  </a:cubicBezTo>
                  <a:cubicBezTo>
                    <a:pt x="129" y="181"/>
                    <a:pt x="129" y="181"/>
                    <a:pt x="129" y="181"/>
                  </a:cubicBezTo>
                  <a:cubicBezTo>
                    <a:pt x="129" y="183"/>
                    <a:pt x="129" y="183"/>
                    <a:pt x="129" y="183"/>
                  </a:cubicBezTo>
                  <a:cubicBezTo>
                    <a:pt x="129" y="181"/>
                    <a:pt x="129" y="181"/>
                    <a:pt x="129" y="181"/>
                  </a:cubicBezTo>
                  <a:cubicBezTo>
                    <a:pt x="129" y="181"/>
                    <a:pt x="129" y="181"/>
                    <a:pt x="129" y="181"/>
                  </a:cubicBezTo>
                  <a:cubicBezTo>
                    <a:pt x="129" y="181"/>
                    <a:pt x="128" y="180"/>
                    <a:pt x="127" y="180"/>
                  </a:cubicBezTo>
                  <a:cubicBezTo>
                    <a:pt x="124" y="180"/>
                    <a:pt x="117" y="178"/>
                    <a:pt x="111" y="177"/>
                  </a:cubicBezTo>
                  <a:cubicBezTo>
                    <a:pt x="108" y="177"/>
                    <a:pt x="105" y="176"/>
                    <a:pt x="103" y="176"/>
                  </a:cubicBezTo>
                  <a:cubicBezTo>
                    <a:pt x="101" y="176"/>
                    <a:pt x="100" y="176"/>
                    <a:pt x="99" y="175"/>
                  </a:cubicBezTo>
                  <a:cubicBezTo>
                    <a:pt x="99" y="175"/>
                    <a:pt x="98" y="175"/>
                    <a:pt x="97" y="175"/>
                  </a:cubicBezTo>
                  <a:cubicBezTo>
                    <a:pt x="97" y="175"/>
                    <a:pt x="97" y="175"/>
                    <a:pt x="97" y="175"/>
                  </a:cubicBezTo>
                  <a:cubicBezTo>
                    <a:pt x="96" y="175"/>
                    <a:pt x="96" y="175"/>
                    <a:pt x="96" y="176"/>
                  </a:cubicBezTo>
                  <a:cubicBezTo>
                    <a:pt x="95" y="176"/>
                    <a:pt x="95" y="176"/>
                    <a:pt x="94" y="177"/>
                  </a:cubicBezTo>
                  <a:cubicBezTo>
                    <a:pt x="97" y="179"/>
                    <a:pt x="97" y="179"/>
                    <a:pt x="97" y="179"/>
                  </a:cubicBezTo>
                  <a:cubicBezTo>
                    <a:pt x="94" y="177"/>
                    <a:pt x="94" y="177"/>
                    <a:pt x="94" y="177"/>
                  </a:cubicBezTo>
                  <a:cubicBezTo>
                    <a:pt x="94" y="177"/>
                    <a:pt x="94" y="178"/>
                    <a:pt x="94" y="179"/>
                  </a:cubicBezTo>
                  <a:cubicBezTo>
                    <a:pt x="94" y="180"/>
                    <a:pt x="94" y="180"/>
                    <a:pt x="94" y="181"/>
                  </a:cubicBezTo>
                  <a:cubicBezTo>
                    <a:pt x="94" y="181"/>
                    <a:pt x="95" y="182"/>
                    <a:pt x="95" y="182"/>
                  </a:cubicBezTo>
                  <a:cubicBezTo>
                    <a:pt x="95" y="182"/>
                    <a:pt x="96" y="182"/>
                    <a:pt x="96" y="183"/>
                  </a:cubicBezTo>
                  <a:cubicBezTo>
                    <a:pt x="97" y="184"/>
                    <a:pt x="100" y="185"/>
                    <a:pt x="103" y="187"/>
                  </a:cubicBezTo>
                  <a:cubicBezTo>
                    <a:pt x="107" y="189"/>
                    <a:pt x="113" y="193"/>
                    <a:pt x="117" y="195"/>
                  </a:cubicBezTo>
                  <a:cubicBezTo>
                    <a:pt x="119" y="196"/>
                    <a:pt x="121" y="198"/>
                    <a:pt x="122" y="198"/>
                  </a:cubicBezTo>
                  <a:cubicBezTo>
                    <a:pt x="123" y="199"/>
                    <a:pt x="124" y="199"/>
                    <a:pt x="124" y="199"/>
                  </a:cubicBezTo>
                  <a:cubicBezTo>
                    <a:pt x="124" y="200"/>
                    <a:pt x="124" y="200"/>
                    <a:pt x="124" y="200"/>
                  </a:cubicBezTo>
                  <a:cubicBezTo>
                    <a:pt x="124" y="200"/>
                    <a:pt x="124" y="200"/>
                    <a:pt x="124" y="200"/>
                  </a:cubicBezTo>
                  <a:cubicBezTo>
                    <a:pt x="125" y="198"/>
                    <a:pt x="125" y="198"/>
                    <a:pt x="125" y="198"/>
                  </a:cubicBezTo>
                  <a:cubicBezTo>
                    <a:pt x="124" y="199"/>
                    <a:pt x="124" y="199"/>
                    <a:pt x="124" y="199"/>
                  </a:cubicBezTo>
                  <a:cubicBezTo>
                    <a:pt x="124" y="200"/>
                    <a:pt x="124" y="200"/>
                    <a:pt x="124" y="200"/>
                  </a:cubicBezTo>
                  <a:cubicBezTo>
                    <a:pt x="125" y="198"/>
                    <a:pt x="125" y="198"/>
                    <a:pt x="125" y="198"/>
                  </a:cubicBezTo>
                  <a:cubicBezTo>
                    <a:pt x="124" y="199"/>
                    <a:pt x="124" y="199"/>
                    <a:pt x="124" y="199"/>
                  </a:cubicBezTo>
                  <a:cubicBezTo>
                    <a:pt x="126" y="197"/>
                    <a:pt x="126" y="197"/>
                    <a:pt x="126" y="197"/>
                  </a:cubicBezTo>
                  <a:cubicBezTo>
                    <a:pt x="123" y="199"/>
                    <a:pt x="123" y="199"/>
                    <a:pt x="123" y="199"/>
                  </a:cubicBezTo>
                  <a:cubicBezTo>
                    <a:pt x="124" y="199"/>
                    <a:pt x="124" y="199"/>
                    <a:pt x="124" y="199"/>
                  </a:cubicBezTo>
                  <a:cubicBezTo>
                    <a:pt x="126" y="197"/>
                    <a:pt x="126" y="197"/>
                    <a:pt x="126" y="197"/>
                  </a:cubicBezTo>
                  <a:cubicBezTo>
                    <a:pt x="123" y="199"/>
                    <a:pt x="123" y="199"/>
                    <a:pt x="123" y="199"/>
                  </a:cubicBezTo>
                  <a:cubicBezTo>
                    <a:pt x="126" y="197"/>
                    <a:pt x="126" y="197"/>
                    <a:pt x="126" y="197"/>
                  </a:cubicBezTo>
                  <a:cubicBezTo>
                    <a:pt x="123" y="197"/>
                    <a:pt x="123" y="197"/>
                    <a:pt x="123" y="197"/>
                  </a:cubicBezTo>
                  <a:cubicBezTo>
                    <a:pt x="123" y="198"/>
                    <a:pt x="123" y="198"/>
                    <a:pt x="123" y="199"/>
                  </a:cubicBezTo>
                  <a:cubicBezTo>
                    <a:pt x="126" y="197"/>
                    <a:pt x="126" y="197"/>
                    <a:pt x="126" y="197"/>
                  </a:cubicBezTo>
                  <a:cubicBezTo>
                    <a:pt x="123" y="197"/>
                    <a:pt x="123" y="197"/>
                    <a:pt x="123" y="197"/>
                  </a:cubicBezTo>
                  <a:cubicBezTo>
                    <a:pt x="127" y="197"/>
                    <a:pt x="127" y="197"/>
                    <a:pt x="127" y="197"/>
                  </a:cubicBezTo>
                  <a:cubicBezTo>
                    <a:pt x="124" y="195"/>
                    <a:pt x="124" y="195"/>
                    <a:pt x="124" y="195"/>
                  </a:cubicBezTo>
                  <a:cubicBezTo>
                    <a:pt x="123" y="196"/>
                    <a:pt x="123" y="197"/>
                    <a:pt x="123" y="197"/>
                  </a:cubicBezTo>
                  <a:cubicBezTo>
                    <a:pt x="127" y="197"/>
                    <a:pt x="127" y="197"/>
                    <a:pt x="127" y="197"/>
                  </a:cubicBezTo>
                  <a:cubicBezTo>
                    <a:pt x="124" y="195"/>
                    <a:pt x="124" y="195"/>
                    <a:pt x="124" y="195"/>
                  </a:cubicBezTo>
                  <a:cubicBezTo>
                    <a:pt x="127" y="197"/>
                    <a:pt x="127" y="197"/>
                    <a:pt x="127" y="197"/>
                  </a:cubicBezTo>
                  <a:cubicBezTo>
                    <a:pt x="127" y="194"/>
                    <a:pt x="127" y="194"/>
                    <a:pt x="127" y="194"/>
                  </a:cubicBezTo>
                  <a:cubicBezTo>
                    <a:pt x="104" y="190"/>
                    <a:pt x="104" y="190"/>
                    <a:pt x="104" y="190"/>
                  </a:cubicBezTo>
                  <a:cubicBezTo>
                    <a:pt x="102" y="190"/>
                    <a:pt x="100" y="191"/>
                    <a:pt x="100" y="193"/>
                  </a:cubicBezTo>
                  <a:cubicBezTo>
                    <a:pt x="99" y="194"/>
                    <a:pt x="100" y="196"/>
                    <a:pt x="101" y="197"/>
                  </a:cubicBezTo>
                  <a:cubicBezTo>
                    <a:pt x="112" y="204"/>
                    <a:pt x="112" y="204"/>
                    <a:pt x="112" y="204"/>
                  </a:cubicBezTo>
                  <a:cubicBezTo>
                    <a:pt x="109" y="210"/>
                    <a:pt x="109" y="210"/>
                    <a:pt x="109" y="210"/>
                  </a:cubicBezTo>
                  <a:cubicBezTo>
                    <a:pt x="108" y="211"/>
                    <a:pt x="109" y="213"/>
                    <a:pt x="111" y="214"/>
                  </a:cubicBezTo>
                  <a:cubicBezTo>
                    <a:pt x="116" y="218"/>
                    <a:pt x="116" y="218"/>
                    <a:pt x="116" y="218"/>
                  </a:cubicBezTo>
                  <a:cubicBezTo>
                    <a:pt x="118" y="219"/>
                    <a:pt x="120" y="218"/>
                    <a:pt x="121" y="217"/>
                  </a:cubicBezTo>
                  <a:cubicBezTo>
                    <a:pt x="122" y="215"/>
                    <a:pt x="122" y="213"/>
                    <a:pt x="12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21" name="Freeform 152">
              <a:extLst>
                <a:ext uri="{FF2B5EF4-FFF2-40B4-BE49-F238E27FC236}">
                  <a16:creationId xmlns:a16="http://schemas.microsoft.com/office/drawing/2014/main" id="{D94EFBF4-1077-4216-8E0A-4506E31E9820}"/>
                </a:ext>
              </a:extLst>
            </p:cNvPr>
            <p:cNvSpPr>
              <a:spLocks/>
            </p:cNvSpPr>
            <p:nvPr/>
          </p:nvSpPr>
          <p:spPr bwMode="auto">
            <a:xfrm>
              <a:off x="4897574" y="2020998"/>
              <a:ext cx="179388" cy="336550"/>
            </a:xfrm>
            <a:custGeom>
              <a:avLst/>
              <a:gdLst>
                <a:gd name="T0" fmla="*/ 108 w 114"/>
                <a:gd name="T1" fmla="*/ 208 h 214"/>
                <a:gd name="T2" fmla="*/ 111 w 114"/>
                <a:gd name="T3" fmla="*/ 207 h 214"/>
                <a:gd name="T4" fmla="*/ 103 w 114"/>
                <a:gd name="T5" fmla="*/ 188 h 214"/>
                <a:gd name="T6" fmla="*/ 95 w 114"/>
                <a:gd name="T7" fmla="*/ 172 h 214"/>
                <a:gd name="T8" fmla="*/ 82 w 114"/>
                <a:gd name="T9" fmla="*/ 148 h 214"/>
                <a:gd name="T10" fmla="*/ 75 w 114"/>
                <a:gd name="T11" fmla="*/ 147 h 214"/>
                <a:gd name="T12" fmla="*/ 78 w 114"/>
                <a:gd name="T13" fmla="*/ 146 h 214"/>
                <a:gd name="T14" fmla="*/ 70 w 114"/>
                <a:gd name="T15" fmla="*/ 124 h 214"/>
                <a:gd name="T16" fmla="*/ 69 w 114"/>
                <a:gd name="T17" fmla="*/ 122 h 214"/>
                <a:gd name="T18" fmla="*/ 69 w 114"/>
                <a:gd name="T19" fmla="*/ 122 h 214"/>
                <a:gd name="T20" fmla="*/ 66 w 114"/>
                <a:gd name="T21" fmla="*/ 122 h 214"/>
                <a:gd name="T22" fmla="*/ 66 w 114"/>
                <a:gd name="T23" fmla="*/ 122 h 214"/>
                <a:gd name="T24" fmla="*/ 69 w 114"/>
                <a:gd name="T25" fmla="*/ 123 h 214"/>
                <a:gd name="T26" fmla="*/ 69 w 114"/>
                <a:gd name="T27" fmla="*/ 123 h 214"/>
                <a:gd name="T28" fmla="*/ 69 w 114"/>
                <a:gd name="T29" fmla="*/ 123 h 214"/>
                <a:gd name="T30" fmla="*/ 69 w 114"/>
                <a:gd name="T31" fmla="*/ 122 h 214"/>
                <a:gd name="T32" fmla="*/ 57 w 114"/>
                <a:gd name="T33" fmla="*/ 102 h 214"/>
                <a:gd name="T34" fmla="*/ 50 w 114"/>
                <a:gd name="T35" fmla="*/ 85 h 214"/>
                <a:gd name="T36" fmla="*/ 37 w 114"/>
                <a:gd name="T37" fmla="*/ 60 h 214"/>
                <a:gd name="T38" fmla="*/ 26 w 114"/>
                <a:gd name="T39" fmla="*/ 39 h 214"/>
                <a:gd name="T40" fmla="*/ 11 w 114"/>
                <a:gd name="T41" fmla="*/ 13 h 214"/>
                <a:gd name="T42" fmla="*/ 4 w 114"/>
                <a:gd name="T43" fmla="*/ 12 h 214"/>
                <a:gd name="T44" fmla="*/ 19 w 114"/>
                <a:gd name="T45" fmla="*/ 7 h 214"/>
                <a:gd name="T46" fmla="*/ 10 w 114"/>
                <a:gd name="T47" fmla="*/ 3 h 214"/>
                <a:gd name="T48" fmla="*/ 38 w 114"/>
                <a:gd name="T49" fmla="*/ 6 h 214"/>
                <a:gd name="T50" fmla="*/ 30 w 114"/>
                <a:gd name="T51" fmla="*/ 2 h 214"/>
                <a:gd name="T52" fmla="*/ 35 w 114"/>
                <a:gd name="T53" fmla="*/ 5 h 214"/>
                <a:gd name="T54" fmla="*/ 7 w 114"/>
                <a:gd name="T55" fmla="*/ 2 h 214"/>
                <a:gd name="T56" fmla="*/ 16 w 114"/>
                <a:gd name="T57" fmla="*/ 7 h 214"/>
                <a:gd name="T58" fmla="*/ 0 w 114"/>
                <a:gd name="T59" fmla="*/ 12 h 214"/>
                <a:gd name="T60" fmla="*/ 16 w 114"/>
                <a:gd name="T61" fmla="*/ 39 h 214"/>
                <a:gd name="T62" fmla="*/ 25 w 114"/>
                <a:gd name="T63" fmla="*/ 59 h 214"/>
                <a:gd name="T64" fmla="*/ 40 w 114"/>
                <a:gd name="T65" fmla="*/ 86 h 214"/>
                <a:gd name="T66" fmla="*/ 48 w 114"/>
                <a:gd name="T67" fmla="*/ 102 h 214"/>
                <a:gd name="T68" fmla="*/ 57 w 114"/>
                <a:gd name="T69" fmla="*/ 120 h 214"/>
                <a:gd name="T70" fmla="*/ 65 w 114"/>
                <a:gd name="T71" fmla="*/ 122 h 214"/>
                <a:gd name="T72" fmla="*/ 62 w 114"/>
                <a:gd name="T73" fmla="*/ 122 h 214"/>
                <a:gd name="T74" fmla="*/ 68 w 114"/>
                <a:gd name="T75" fmla="*/ 138 h 214"/>
                <a:gd name="T76" fmla="*/ 71 w 114"/>
                <a:gd name="T77" fmla="*/ 147 h 214"/>
                <a:gd name="T78" fmla="*/ 71 w 114"/>
                <a:gd name="T79" fmla="*/ 147 h 214"/>
                <a:gd name="T80" fmla="*/ 71 w 114"/>
                <a:gd name="T81" fmla="*/ 147 h 214"/>
                <a:gd name="T82" fmla="*/ 71 w 114"/>
                <a:gd name="T83" fmla="*/ 147 h 214"/>
                <a:gd name="T84" fmla="*/ 75 w 114"/>
                <a:gd name="T85" fmla="*/ 147 h 214"/>
                <a:gd name="T86" fmla="*/ 75 w 114"/>
                <a:gd name="T87" fmla="*/ 147 h 214"/>
                <a:gd name="T88" fmla="*/ 76 w 114"/>
                <a:gd name="T89" fmla="*/ 151 h 214"/>
                <a:gd name="T90" fmla="*/ 89 w 114"/>
                <a:gd name="T91" fmla="*/ 175 h 214"/>
                <a:gd name="T92" fmla="*/ 98 w 114"/>
                <a:gd name="T93" fmla="*/ 193 h 214"/>
                <a:gd name="T94" fmla="*/ 101 w 114"/>
                <a:gd name="T95" fmla="*/ 200 h 214"/>
                <a:gd name="T96" fmla="*/ 105 w 114"/>
                <a:gd name="T97" fmla="*/ 209 h 214"/>
                <a:gd name="T98" fmla="*/ 104 w 114"/>
                <a:gd name="T99" fmla="*/ 208 h 214"/>
                <a:gd name="T100" fmla="*/ 104 w 114"/>
                <a:gd name="T101" fmla="*/ 208 h 214"/>
                <a:gd name="T102" fmla="*/ 104 w 114"/>
                <a:gd name="T103" fmla="*/ 208 h 214"/>
                <a:gd name="T104" fmla="*/ 106 w 114"/>
                <a:gd name="T105" fmla="*/ 211 h 214"/>
                <a:gd name="T106" fmla="*/ 112 w 114"/>
                <a:gd name="T107" fmla="*/ 20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4" h="214">
                  <a:moveTo>
                    <a:pt x="112" y="207"/>
                  </a:moveTo>
                  <a:cubicBezTo>
                    <a:pt x="110" y="205"/>
                    <a:pt x="110" y="205"/>
                    <a:pt x="110" y="205"/>
                  </a:cubicBezTo>
                  <a:cubicBezTo>
                    <a:pt x="108" y="208"/>
                    <a:pt x="108" y="208"/>
                    <a:pt x="108" y="208"/>
                  </a:cubicBezTo>
                  <a:cubicBezTo>
                    <a:pt x="111" y="210"/>
                    <a:pt x="111" y="210"/>
                    <a:pt x="111" y="210"/>
                  </a:cubicBezTo>
                  <a:cubicBezTo>
                    <a:pt x="112" y="209"/>
                    <a:pt x="112" y="208"/>
                    <a:pt x="112" y="208"/>
                  </a:cubicBezTo>
                  <a:cubicBezTo>
                    <a:pt x="112" y="208"/>
                    <a:pt x="112" y="207"/>
                    <a:pt x="111" y="207"/>
                  </a:cubicBezTo>
                  <a:cubicBezTo>
                    <a:pt x="111" y="206"/>
                    <a:pt x="111" y="206"/>
                    <a:pt x="111" y="205"/>
                  </a:cubicBezTo>
                  <a:cubicBezTo>
                    <a:pt x="110" y="203"/>
                    <a:pt x="108" y="199"/>
                    <a:pt x="106" y="195"/>
                  </a:cubicBezTo>
                  <a:cubicBezTo>
                    <a:pt x="105" y="191"/>
                    <a:pt x="103" y="188"/>
                    <a:pt x="103" y="188"/>
                  </a:cubicBezTo>
                  <a:cubicBezTo>
                    <a:pt x="103" y="188"/>
                    <a:pt x="102" y="187"/>
                    <a:pt x="102" y="187"/>
                  </a:cubicBezTo>
                  <a:cubicBezTo>
                    <a:pt x="98" y="185"/>
                    <a:pt x="98" y="185"/>
                    <a:pt x="98" y="185"/>
                  </a:cubicBezTo>
                  <a:cubicBezTo>
                    <a:pt x="95" y="172"/>
                    <a:pt x="95" y="172"/>
                    <a:pt x="95" y="172"/>
                  </a:cubicBezTo>
                  <a:cubicBezTo>
                    <a:pt x="95" y="171"/>
                    <a:pt x="95" y="171"/>
                    <a:pt x="94" y="170"/>
                  </a:cubicBezTo>
                  <a:cubicBezTo>
                    <a:pt x="89" y="167"/>
                    <a:pt x="89" y="167"/>
                    <a:pt x="89" y="167"/>
                  </a:cubicBezTo>
                  <a:cubicBezTo>
                    <a:pt x="82" y="148"/>
                    <a:pt x="82" y="148"/>
                    <a:pt x="82" y="148"/>
                  </a:cubicBezTo>
                  <a:cubicBezTo>
                    <a:pt x="82" y="147"/>
                    <a:pt x="82" y="147"/>
                    <a:pt x="81" y="146"/>
                  </a:cubicBezTo>
                  <a:cubicBezTo>
                    <a:pt x="77" y="144"/>
                    <a:pt x="77" y="144"/>
                    <a:pt x="77" y="144"/>
                  </a:cubicBezTo>
                  <a:cubicBezTo>
                    <a:pt x="75" y="147"/>
                    <a:pt x="75" y="147"/>
                    <a:pt x="75" y="147"/>
                  </a:cubicBezTo>
                  <a:cubicBezTo>
                    <a:pt x="78" y="148"/>
                    <a:pt x="78" y="148"/>
                    <a:pt x="78" y="148"/>
                  </a:cubicBezTo>
                  <a:cubicBezTo>
                    <a:pt x="79" y="147"/>
                    <a:pt x="78" y="147"/>
                    <a:pt x="78" y="147"/>
                  </a:cubicBezTo>
                  <a:cubicBezTo>
                    <a:pt x="78" y="146"/>
                    <a:pt x="78" y="146"/>
                    <a:pt x="78" y="146"/>
                  </a:cubicBezTo>
                  <a:cubicBezTo>
                    <a:pt x="78" y="145"/>
                    <a:pt x="78" y="144"/>
                    <a:pt x="78" y="143"/>
                  </a:cubicBezTo>
                  <a:cubicBezTo>
                    <a:pt x="77" y="141"/>
                    <a:pt x="74" y="135"/>
                    <a:pt x="72" y="130"/>
                  </a:cubicBezTo>
                  <a:cubicBezTo>
                    <a:pt x="71" y="128"/>
                    <a:pt x="70" y="126"/>
                    <a:pt x="70" y="124"/>
                  </a:cubicBezTo>
                  <a:cubicBezTo>
                    <a:pt x="69" y="123"/>
                    <a:pt x="69" y="123"/>
                    <a:pt x="69" y="122"/>
                  </a:cubicBezTo>
                  <a:cubicBezTo>
                    <a:pt x="69" y="122"/>
                    <a:pt x="69" y="122"/>
                    <a:pt x="69" y="122"/>
                  </a:cubicBezTo>
                  <a:cubicBezTo>
                    <a:pt x="69" y="122"/>
                    <a:pt x="69" y="122"/>
                    <a:pt x="69" y="122"/>
                  </a:cubicBezTo>
                  <a:cubicBezTo>
                    <a:pt x="67" y="122"/>
                    <a:pt x="67" y="122"/>
                    <a:pt x="67" y="122"/>
                  </a:cubicBezTo>
                  <a:cubicBezTo>
                    <a:pt x="69" y="122"/>
                    <a:pt x="69" y="122"/>
                    <a:pt x="69" y="122"/>
                  </a:cubicBezTo>
                  <a:cubicBezTo>
                    <a:pt x="69" y="122"/>
                    <a:pt x="69" y="122"/>
                    <a:pt x="69" y="122"/>
                  </a:cubicBezTo>
                  <a:cubicBezTo>
                    <a:pt x="67" y="122"/>
                    <a:pt x="67" y="122"/>
                    <a:pt x="67" y="122"/>
                  </a:cubicBezTo>
                  <a:cubicBezTo>
                    <a:pt x="69" y="122"/>
                    <a:pt x="69" y="122"/>
                    <a:pt x="69" y="122"/>
                  </a:cubicBezTo>
                  <a:cubicBezTo>
                    <a:pt x="66" y="122"/>
                    <a:pt x="66" y="122"/>
                    <a:pt x="66" y="122"/>
                  </a:cubicBezTo>
                  <a:cubicBezTo>
                    <a:pt x="69" y="122"/>
                    <a:pt x="69" y="122"/>
                    <a:pt x="69" y="122"/>
                  </a:cubicBezTo>
                  <a:cubicBezTo>
                    <a:pt x="69" y="122"/>
                    <a:pt x="69" y="122"/>
                    <a:pt x="69" y="122"/>
                  </a:cubicBezTo>
                  <a:cubicBezTo>
                    <a:pt x="66" y="122"/>
                    <a:pt x="66" y="122"/>
                    <a:pt x="66" y="122"/>
                  </a:cubicBezTo>
                  <a:cubicBezTo>
                    <a:pt x="69" y="122"/>
                    <a:pt x="69" y="122"/>
                    <a:pt x="69" y="122"/>
                  </a:cubicBezTo>
                  <a:cubicBezTo>
                    <a:pt x="65" y="122"/>
                    <a:pt x="65" y="122"/>
                    <a:pt x="65" y="122"/>
                  </a:cubicBezTo>
                  <a:cubicBezTo>
                    <a:pt x="69" y="123"/>
                    <a:pt x="69" y="123"/>
                    <a:pt x="69" y="123"/>
                  </a:cubicBezTo>
                  <a:cubicBezTo>
                    <a:pt x="69" y="123"/>
                    <a:pt x="69" y="123"/>
                    <a:pt x="69" y="122"/>
                  </a:cubicBezTo>
                  <a:cubicBezTo>
                    <a:pt x="65" y="122"/>
                    <a:pt x="65" y="122"/>
                    <a:pt x="65" y="122"/>
                  </a:cubicBezTo>
                  <a:cubicBezTo>
                    <a:pt x="69" y="123"/>
                    <a:pt x="69" y="123"/>
                    <a:pt x="69" y="123"/>
                  </a:cubicBezTo>
                  <a:cubicBezTo>
                    <a:pt x="65" y="122"/>
                    <a:pt x="65" y="122"/>
                    <a:pt x="65" y="122"/>
                  </a:cubicBezTo>
                  <a:cubicBezTo>
                    <a:pt x="68" y="125"/>
                    <a:pt x="68" y="125"/>
                    <a:pt x="68" y="125"/>
                  </a:cubicBezTo>
                  <a:cubicBezTo>
                    <a:pt x="69" y="124"/>
                    <a:pt x="69" y="123"/>
                    <a:pt x="69" y="123"/>
                  </a:cubicBezTo>
                  <a:cubicBezTo>
                    <a:pt x="65" y="122"/>
                    <a:pt x="65" y="122"/>
                    <a:pt x="65" y="122"/>
                  </a:cubicBezTo>
                  <a:cubicBezTo>
                    <a:pt x="68" y="125"/>
                    <a:pt x="68" y="125"/>
                    <a:pt x="68" y="125"/>
                  </a:cubicBezTo>
                  <a:cubicBezTo>
                    <a:pt x="69" y="124"/>
                    <a:pt x="69" y="123"/>
                    <a:pt x="69" y="122"/>
                  </a:cubicBezTo>
                  <a:cubicBezTo>
                    <a:pt x="69" y="121"/>
                    <a:pt x="68" y="120"/>
                    <a:pt x="67" y="119"/>
                  </a:cubicBezTo>
                  <a:cubicBezTo>
                    <a:pt x="63" y="117"/>
                    <a:pt x="63" y="117"/>
                    <a:pt x="63" y="117"/>
                  </a:cubicBezTo>
                  <a:cubicBezTo>
                    <a:pt x="57" y="102"/>
                    <a:pt x="57" y="102"/>
                    <a:pt x="57" y="102"/>
                  </a:cubicBezTo>
                  <a:cubicBezTo>
                    <a:pt x="57" y="101"/>
                    <a:pt x="57" y="100"/>
                    <a:pt x="56" y="100"/>
                  </a:cubicBezTo>
                  <a:cubicBezTo>
                    <a:pt x="54" y="99"/>
                    <a:pt x="54" y="99"/>
                    <a:pt x="54" y="99"/>
                  </a:cubicBezTo>
                  <a:cubicBezTo>
                    <a:pt x="50" y="85"/>
                    <a:pt x="50" y="85"/>
                    <a:pt x="50" y="85"/>
                  </a:cubicBezTo>
                  <a:cubicBezTo>
                    <a:pt x="50" y="85"/>
                    <a:pt x="49" y="84"/>
                    <a:pt x="48" y="83"/>
                  </a:cubicBezTo>
                  <a:cubicBezTo>
                    <a:pt x="46" y="82"/>
                    <a:pt x="46" y="82"/>
                    <a:pt x="46" y="82"/>
                  </a:cubicBezTo>
                  <a:cubicBezTo>
                    <a:pt x="37" y="60"/>
                    <a:pt x="37" y="60"/>
                    <a:pt x="37" y="60"/>
                  </a:cubicBezTo>
                  <a:cubicBezTo>
                    <a:pt x="37" y="59"/>
                    <a:pt x="36" y="58"/>
                    <a:pt x="36" y="58"/>
                  </a:cubicBezTo>
                  <a:cubicBezTo>
                    <a:pt x="31" y="55"/>
                    <a:pt x="31" y="55"/>
                    <a:pt x="31" y="55"/>
                  </a:cubicBezTo>
                  <a:cubicBezTo>
                    <a:pt x="26" y="39"/>
                    <a:pt x="26" y="39"/>
                    <a:pt x="26" y="39"/>
                  </a:cubicBezTo>
                  <a:cubicBezTo>
                    <a:pt x="25" y="38"/>
                    <a:pt x="25" y="37"/>
                    <a:pt x="24" y="37"/>
                  </a:cubicBezTo>
                  <a:cubicBezTo>
                    <a:pt x="22" y="35"/>
                    <a:pt x="22" y="35"/>
                    <a:pt x="22" y="35"/>
                  </a:cubicBezTo>
                  <a:cubicBezTo>
                    <a:pt x="11" y="13"/>
                    <a:pt x="11" y="13"/>
                    <a:pt x="11" y="13"/>
                  </a:cubicBezTo>
                  <a:cubicBezTo>
                    <a:pt x="11" y="13"/>
                    <a:pt x="11" y="12"/>
                    <a:pt x="10" y="12"/>
                  </a:cubicBezTo>
                  <a:cubicBezTo>
                    <a:pt x="6" y="9"/>
                    <a:pt x="6" y="9"/>
                    <a:pt x="6" y="9"/>
                  </a:cubicBezTo>
                  <a:cubicBezTo>
                    <a:pt x="4" y="12"/>
                    <a:pt x="4" y="12"/>
                    <a:pt x="4" y="12"/>
                  </a:cubicBezTo>
                  <a:cubicBezTo>
                    <a:pt x="5" y="16"/>
                    <a:pt x="5" y="16"/>
                    <a:pt x="5" y="16"/>
                  </a:cubicBezTo>
                  <a:cubicBezTo>
                    <a:pt x="17" y="10"/>
                    <a:pt x="17" y="10"/>
                    <a:pt x="17" y="10"/>
                  </a:cubicBezTo>
                  <a:cubicBezTo>
                    <a:pt x="18" y="9"/>
                    <a:pt x="19" y="8"/>
                    <a:pt x="19" y="7"/>
                  </a:cubicBezTo>
                  <a:cubicBezTo>
                    <a:pt x="19" y="6"/>
                    <a:pt x="19" y="4"/>
                    <a:pt x="18" y="4"/>
                  </a:cubicBezTo>
                  <a:cubicBezTo>
                    <a:pt x="12" y="0"/>
                    <a:pt x="12" y="0"/>
                    <a:pt x="12" y="0"/>
                  </a:cubicBezTo>
                  <a:cubicBezTo>
                    <a:pt x="10" y="3"/>
                    <a:pt x="10" y="3"/>
                    <a:pt x="10" y="3"/>
                  </a:cubicBezTo>
                  <a:cubicBezTo>
                    <a:pt x="10" y="7"/>
                    <a:pt x="10" y="7"/>
                    <a:pt x="10" y="7"/>
                  </a:cubicBezTo>
                  <a:cubicBezTo>
                    <a:pt x="35" y="8"/>
                    <a:pt x="35" y="8"/>
                    <a:pt x="35" y="8"/>
                  </a:cubicBezTo>
                  <a:cubicBezTo>
                    <a:pt x="36" y="8"/>
                    <a:pt x="38" y="7"/>
                    <a:pt x="38" y="6"/>
                  </a:cubicBezTo>
                  <a:cubicBezTo>
                    <a:pt x="39" y="4"/>
                    <a:pt x="38" y="2"/>
                    <a:pt x="37" y="2"/>
                  </a:cubicBezTo>
                  <a:cubicBezTo>
                    <a:pt x="35" y="1"/>
                    <a:pt x="35" y="1"/>
                    <a:pt x="35" y="1"/>
                  </a:cubicBezTo>
                  <a:cubicBezTo>
                    <a:pt x="34" y="0"/>
                    <a:pt x="31" y="0"/>
                    <a:pt x="30" y="2"/>
                  </a:cubicBezTo>
                  <a:cubicBezTo>
                    <a:pt x="29" y="3"/>
                    <a:pt x="30" y="6"/>
                    <a:pt x="31" y="7"/>
                  </a:cubicBezTo>
                  <a:cubicBezTo>
                    <a:pt x="33" y="8"/>
                    <a:pt x="33" y="8"/>
                    <a:pt x="33" y="8"/>
                  </a:cubicBezTo>
                  <a:cubicBezTo>
                    <a:pt x="35" y="5"/>
                    <a:pt x="35" y="5"/>
                    <a:pt x="35" y="5"/>
                  </a:cubicBezTo>
                  <a:cubicBezTo>
                    <a:pt x="35" y="1"/>
                    <a:pt x="35" y="1"/>
                    <a:pt x="35" y="1"/>
                  </a:cubicBezTo>
                  <a:cubicBezTo>
                    <a:pt x="10" y="0"/>
                    <a:pt x="10" y="0"/>
                    <a:pt x="10" y="0"/>
                  </a:cubicBezTo>
                  <a:cubicBezTo>
                    <a:pt x="9" y="0"/>
                    <a:pt x="7" y="1"/>
                    <a:pt x="7" y="2"/>
                  </a:cubicBezTo>
                  <a:cubicBezTo>
                    <a:pt x="6" y="4"/>
                    <a:pt x="7" y="6"/>
                    <a:pt x="8" y="6"/>
                  </a:cubicBezTo>
                  <a:cubicBezTo>
                    <a:pt x="14" y="10"/>
                    <a:pt x="14" y="10"/>
                    <a:pt x="14" y="10"/>
                  </a:cubicBezTo>
                  <a:cubicBezTo>
                    <a:pt x="16" y="7"/>
                    <a:pt x="16" y="7"/>
                    <a:pt x="16" y="7"/>
                  </a:cubicBezTo>
                  <a:cubicBezTo>
                    <a:pt x="14" y="4"/>
                    <a:pt x="14" y="4"/>
                    <a:pt x="14" y="4"/>
                  </a:cubicBezTo>
                  <a:cubicBezTo>
                    <a:pt x="2" y="9"/>
                    <a:pt x="2" y="9"/>
                    <a:pt x="2" y="9"/>
                  </a:cubicBezTo>
                  <a:cubicBezTo>
                    <a:pt x="1" y="10"/>
                    <a:pt x="0" y="11"/>
                    <a:pt x="0" y="12"/>
                  </a:cubicBezTo>
                  <a:cubicBezTo>
                    <a:pt x="0" y="13"/>
                    <a:pt x="1" y="15"/>
                    <a:pt x="2" y="15"/>
                  </a:cubicBezTo>
                  <a:cubicBezTo>
                    <a:pt x="5" y="18"/>
                    <a:pt x="5" y="18"/>
                    <a:pt x="5" y="18"/>
                  </a:cubicBezTo>
                  <a:cubicBezTo>
                    <a:pt x="16" y="39"/>
                    <a:pt x="16" y="39"/>
                    <a:pt x="16" y="39"/>
                  </a:cubicBezTo>
                  <a:cubicBezTo>
                    <a:pt x="16" y="40"/>
                    <a:pt x="17" y="40"/>
                    <a:pt x="17" y="41"/>
                  </a:cubicBezTo>
                  <a:cubicBezTo>
                    <a:pt x="19" y="42"/>
                    <a:pt x="19" y="42"/>
                    <a:pt x="19" y="42"/>
                  </a:cubicBezTo>
                  <a:cubicBezTo>
                    <a:pt x="25" y="59"/>
                    <a:pt x="25" y="59"/>
                    <a:pt x="25" y="59"/>
                  </a:cubicBezTo>
                  <a:cubicBezTo>
                    <a:pt x="25" y="59"/>
                    <a:pt x="26" y="60"/>
                    <a:pt x="26" y="61"/>
                  </a:cubicBezTo>
                  <a:cubicBezTo>
                    <a:pt x="31" y="63"/>
                    <a:pt x="31" y="63"/>
                    <a:pt x="31" y="63"/>
                  </a:cubicBezTo>
                  <a:cubicBezTo>
                    <a:pt x="40" y="86"/>
                    <a:pt x="40" y="86"/>
                    <a:pt x="40" y="86"/>
                  </a:cubicBezTo>
                  <a:cubicBezTo>
                    <a:pt x="41" y="87"/>
                    <a:pt x="41" y="87"/>
                    <a:pt x="42" y="88"/>
                  </a:cubicBezTo>
                  <a:cubicBezTo>
                    <a:pt x="43" y="89"/>
                    <a:pt x="43" y="89"/>
                    <a:pt x="43" y="89"/>
                  </a:cubicBezTo>
                  <a:cubicBezTo>
                    <a:pt x="48" y="102"/>
                    <a:pt x="48" y="102"/>
                    <a:pt x="48" y="102"/>
                  </a:cubicBezTo>
                  <a:cubicBezTo>
                    <a:pt x="48" y="103"/>
                    <a:pt x="48" y="104"/>
                    <a:pt x="49" y="104"/>
                  </a:cubicBezTo>
                  <a:cubicBezTo>
                    <a:pt x="51" y="105"/>
                    <a:pt x="51" y="105"/>
                    <a:pt x="51" y="105"/>
                  </a:cubicBezTo>
                  <a:cubicBezTo>
                    <a:pt x="57" y="120"/>
                    <a:pt x="57" y="120"/>
                    <a:pt x="57" y="120"/>
                  </a:cubicBezTo>
                  <a:cubicBezTo>
                    <a:pt x="57" y="121"/>
                    <a:pt x="57" y="122"/>
                    <a:pt x="58" y="122"/>
                  </a:cubicBezTo>
                  <a:cubicBezTo>
                    <a:pt x="63" y="125"/>
                    <a:pt x="63" y="125"/>
                    <a:pt x="63" y="125"/>
                  </a:cubicBezTo>
                  <a:cubicBezTo>
                    <a:pt x="65" y="122"/>
                    <a:pt x="65" y="122"/>
                    <a:pt x="65" y="122"/>
                  </a:cubicBezTo>
                  <a:cubicBezTo>
                    <a:pt x="63" y="120"/>
                    <a:pt x="63" y="120"/>
                    <a:pt x="63" y="120"/>
                  </a:cubicBezTo>
                  <a:cubicBezTo>
                    <a:pt x="62" y="121"/>
                    <a:pt x="62" y="121"/>
                    <a:pt x="62" y="122"/>
                  </a:cubicBezTo>
                  <a:cubicBezTo>
                    <a:pt x="62" y="122"/>
                    <a:pt x="62" y="122"/>
                    <a:pt x="62" y="122"/>
                  </a:cubicBezTo>
                  <a:cubicBezTo>
                    <a:pt x="62" y="123"/>
                    <a:pt x="62" y="123"/>
                    <a:pt x="62" y="123"/>
                  </a:cubicBezTo>
                  <a:cubicBezTo>
                    <a:pt x="62" y="124"/>
                    <a:pt x="62" y="125"/>
                    <a:pt x="63" y="125"/>
                  </a:cubicBezTo>
                  <a:cubicBezTo>
                    <a:pt x="64" y="128"/>
                    <a:pt x="66" y="134"/>
                    <a:pt x="68" y="138"/>
                  </a:cubicBezTo>
                  <a:cubicBezTo>
                    <a:pt x="69" y="141"/>
                    <a:pt x="70" y="143"/>
                    <a:pt x="70" y="145"/>
                  </a:cubicBezTo>
                  <a:cubicBezTo>
                    <a:pt x="71" y="146"/>
                    <a:pt x="71" y="146"/>
                    <a:pt x="71" y="147"/>
                  </a:cubicBezTo>
                  <a:cubicBezTo>
                    <a:pt x="71" y="147"/>
                    <a:pt x="71" y="147"/>
                    <a:pt x="71" y="147"/>
                  </a:cubicBezTo>
                  <a:cubicBezTo>
                    <a:pt x="71" y="147"/>
                    <a:pt x="71" y="147"/>
                    <a:pt x="71" y="147"/>
                  </a:cubicBezTo>
                  <a:cubicBezTo>
                    <a:pt x="73" y="147"/>
                    <a:pt x="73" y="147"/>
                    <a:pt x="73" y="147"/>
                  </a:cubicBezTo>
                  <a:cubicBezTo>
                    <a:pt x="71" y="147"/>
                    <a:pt x="71" y="147"/>
                    <a:pt x="71" y="147"/>
                  </a:cubicBezTo>
                  <a:cubicBezTo>
                    <a:pt x="71" y="147"/>
                    <a:pt x="71" y="147"/>
                    <a:pt x="71" y="147"/>
                  </a:cubicBezTo>
                  <a:cubicBezTo>
                    <a:pt x="73" y="147"/>
                    <a:pt x="73" y="147"/>
                    <a:pt x="73" y="147"/>
                  </a:cubicBezTo>
                  <a:cubicBezTo>
                    <a:pt x="71" y="147"/>
                    <a:pt x="71" y="147"/>
                    <a:pt x="71" y="147"/>
                  </a:cubicBezTo>
                  <a:cubicBezTo>
                    <a:pt x="74" y="147"/>
                    <a:pt x="74" y="147"/>
                    <a:pt x="74" y="147"/>
                  </a:cubicBezTo>
                  <a:cubicBezTo>
                    <a:pt x="71" y="147"/>
                    <a:pt x="71" y="147"/>
                    <a:pt x="71" y="147"/>
                  </a:cubicBezTo>
                  <a:cubicBezTo>
                    <a:pt x="71" y="147"/>
                    <a:pt x="71" y="147"/>
                    <a:pt x="71" y="147"/>
                  </a:cubicBezTo>
                  <a:cubicBezTo>
                    <a:pt x="74" y="147"/>
                    <a:pt x="74" y="147"/>
                    <a:pt x="74" y="147"/>
                  </a:cubicBezTo>
                  <a:cubicBezTo>
                    <a:pt x="71" y="147"/>
                    <a:pt x="71" y="147"/>
                    <a:pt x="71" y="147"/>
                  </a:cubicBezTo>
                  <a:cubicBezTo>
                    <a:pt x="75" y="147"/>
                    <a:pt x="75" y="147"/>
                    <a:pt x="75" y="147"/>
                  </a:cubicBezTo>
                  <a:cubicBezTo>
                    <a:pt x="72" y="145"/>
                    <a:pt x="72" y="145"/>
                    <a:pt x="72" y="145"/>
                  </a:cubicBezTo>
                  <a:cubicBezTo>
                    <a:pt x="71" y="146"/>
                    <a:pt x="71" y="146"/>
                    <a:pt x="71" y="147"/>
                  </a:cubicBezTo>
                  <a:cubicBezTo>
                    <a:pt x="75" y="147"/>
                    <a:pt x="75" y="147"/>
                    <a:pt x="75" y="147"/>
                  </a:cubicBezTo>
                  <a:cubicBezTo>
                    <a:pt x="72" y="145"/>
                    <a:pt x="72" y="145"/>
                    <a:pt x="72" y="145"/>
                  </a:cubicBezTo>
                  <a:cubicBezTo>
                    <a:pt x="71" y="146"/>
                    <a:pt x="71" y="149"/>
                    <a:pt x="73" y="150"/>
                  </a:cubicBezTo>
                  <a:cubicBezTo>
                    <a:pt x="76" y="151"/>
                    <a:pt x="76" y="151"/>
                    <a:pt x="76" y="151"/>
                  </a:cubicBezTo>
                  <a:cubicBezTo>
                    <a:pt x="83" y="171"/>
                    <a:pt x="83" y="171"/>
                    <a:pt x="83" y="171"/>
                  </a:cubicBezTo>
                  <a:cubicBezTo>
                    <a:pt x="83" y="172"/>
                    <a:pt x="84" y="172"/>
                    <a:pt x="84" y="173"/>
                  </a:cubicBezTo>
                  <a:cubicBezTo>
                    <a:pt x="89" y="175"/>
                    <a:pt x="89" y="175"/>
                    <a:pt x="89" y="175"/>
                  </a:cubicBezTo>
                  <a:cubicBezTo>
                    <a:pt x="92" y="188"/>
                    <a:pt x="92" y="188"/>
                    <a:pt x="92" y="188"/>
                  </a:cubicBezTo>
                  <a:cubicBezTo>
                    <a:pt x="92" y="189"/>
                    <a:pt x="92" y="189"/>
                    <a:pt x="93" y="190"/>
                  </a:cubicBezTo>
                  <a:cubicBezTo>
                    <a:pt x="98" y="193"/>
                    <a:pt x="98" y="193"/>
                    <a:pt x="98" y="193"/>
                  </a:cubicBezTo>
                  <a:cubicBezTo>
                    <a:pt x="100" y="190"/>
                    <a:pt x="100" y="190"/>
                    <a:pt x="100" y="190"/>
                  </a:cubicBezTo>
                  <a:cubicBezTo>
                    <a:pt x="97" y="191"/>
                    <a:pt x="97" y="191"/>
                    <a:pt x="97" y="191"/>
                  </a:cubicBezTo>
                  <a:cubicBezTo>
                    <a:pt x="97" y="191"/>
                    <a:pt x="99" y="196"/>
                    <a:pt x="101" y="200"/>
                  </a:cubicBezTo>
                  <a:cubicBezTo>
                    <a:pt x="102" y="202"/>
                    <a:pt x="103" y="204"/>
                    <a:pt x="103" y="206"/>
                  </a:cubicBezTo>
                  <a:cubicBezTo>
                    <a:pt x="104" y="207"/>
                    <a:pt x="104" y="208"/>
                    <a:pt x="104" y="208"/>
                  </a:cubicBezTo>
                  <a:cubicBezTo>
                    <a:pt x="105" y="209"/>
                    <a:pt x="105" y="209"/>
                    <a:pt x="105" y="209"/>
                  </a:cubicBezTo>
                  <a:cubicBezTo>
                    <a:pt x="105" y="209"/>
                    <a:pt x="105" y="209"/>
                    <a:pt x="105" y="209"/>
                  </a:cubicBezTo>
                  <a:cubicBezTo>
                    <a:pt x="107" y="208"/>
                    <a:pt x="107" y="208"/>
                    <a:pt x="107" y="208"/>
                  </a:cubicBezTo>
                  <a:cubicBezTo>
                    <a:pt x="104" y="208"/>
                    <a:pt x="104" y="208"/>
                    <a:pt x="104" y="208"/>
                  </a:cubicBezTo>
                  <a:cubicBezTo>
                    <a:pt x="105" y="209"/>
                    <a:pt x="105" y="209"/>
                    <a:pt x="105" y="209"/>
                  </a:cubicBezTo>
                  <a:cubicBezTo>
                    <a:pt x="107" y="208"/>
                    <a:pt x="107" y="208"/>
                    <a:pt x="107" y="208"/>
                  </a:cubicBezTo>
                  <a:cubicBezTo>
                    <a:pt x="104" y="208"/>
                    <a:pt x="104" y="208"/>
                    <a:pt x="104" y="208"/>
                  </a:cubicBezTo>
                  <a:cubicBezTo>
                    <a:pt x="108" y="208"/>
                    <a:pt x="108" y="208"/>
                    <a:pt x="108" y="208"/>
                  </a:cubicBezTo>
                  <a:cubicBezTo>
                    <a:pt x="105" y="206"/>
                    <a:pt x="105" y="206"/>
                    <a:pt x="105" y="206"/>
                  </a:cubicBezTo>
                  <a:cubicBezTo>
                    <a:pt x="104" y="207"/>
                    <a:pt x="105" y="208"/>
                    <a:pt x="104" y="208"/>
                  </a:cubicBezTo>
                  <a:cubicBezTo>
                    <a:pt x="108" y="208"/>
                    <a:pt x="108" y="208"/>
                    <a:pt x="108" y="208"/>
                  </a:cubicBezTo>
                  <a:cubicBezTo>
                    <a:pt x="105" y="206"/>
                    <a:pt x="105" y="206"/>
                    <a:pt x="105" y="206"/>
                  </a:cubicBezTo>
                  <a:cubicBezTo>
                    <a:pt x="104" y="208"/>
                    <a:pt x="104" y="210"/>
                    <a:pt x="106" y="211"/>
                  </a:cubicBezTo>
                  <a:cubicBezTo>
                    <a:pt x="108" y="213"/>
                    <a:pt x="108" y="213"/>
                    <a:pt x="108" y="213"/>
                  </a:cubicBezTo>
                  <a:cubicBezTo>
                    <a:pt x="110" y="214"/>
                    <a:pt x="112" y="213"/>
                    <a:pt x="113" y="211"/>
                  </a:cubicBezTo>
                  <a:cubicBezTo>
                    <a:pt x="114" y="210"/>
                    <a:pt x="114" y="208"/>
                    <a:pt x="112"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22" name="Freeform 153">
              <a:extLst>
                <a:ext uri="{FF2B5EF4-FFF2-40B4-BE49-F238E27FC236}">
                  <a16:creationId xmlns:a16="http://schemas.microsoft.com/office/drawing/2014/main" id="{05B93341-0695-43FF-9CAE-E68483306CEB}"/>
                </a:ext>
              </a:extLst>
            </p:cNvPr>
            <p:cNvSpPr>
              <a:spLocks/>
            </p:cNvSpPr>
            <p:nvPr/>
          </p:nvSpPr>
          <p:spPr bwMode="auto">
            <a:xfrm>
              <a:off x="4978537" y="2020998"/>
              <a:ext cx="142875" cy="354013"/>
            </a:xfrm>
            <a:custGeom>
              <a:avLst/>
              <a:gdLst>
                <a:gd name="T0" fmla="*/ 67 w 91"/>
                <a:gd name="T1" fmla="*/ 210 h 225"/>
                <a:gd name="T2" fmla="*/ 63 w 91"/>
                <a:gd name="T3" fmla="*/ 208 h 225"/>
                <a:gd name="T4" fmla="*/ 77 w 91"/>
                <a:gd name="T5" fmla="*/ 203 h 225"/>
                <a:gd name="T6" fmla="*/ 79 w 91"/>
                <a:gd name="T7" fmla="*/ 192 h 225"/>
                <a:gd name="T8" fmla="*/ 75 w 91"/>
                <a:gd name="T9" fmla="*/ 190 h 225"/>
                <a:gd name="T10" fmla="*/ 83 w 91"/>
                <a:gd name="T11" fmla="*/ 177 h 225"/>
                <a:gd name="T12" fmla="*/ 83 w 91"/>
                <a:gd name="T13" fmla="*/ 181 h 225"/>
                <a:gd name="T14" fmla="*/ 87 w 91"/>
                <a:gd name="T15" fmla="*/ 164 h 225"/>
                <a:gd name="T16" fmla="*/ 88 w 91"/>
                <a:gd name="T17" fmla="*/ 148 h 225"/>
                <a:gd name="T18" fmla="*/ 80 w 91"/>
                <a:gd name="T19" fmla="*/ 145 h 225"/>
                <a:gd name="T20" fmla="*/ 84 w 91"/>
                <a:gd name="T21" fmla="*/ 145 h 225"/>
                <a:gd name="T22" fmla="*/ 79 w 91"/>
                <a:gd name="T23" fmla="*/ 132 h 225"/>
                <a:gd name="T24" fmla="*/ 77 w 91"/>
                <a:gd name="T25" fmla="*/ 125 h 225"/>
                <a:gd name="T26" fmla="*/ 77 w 91"/>
                <a:gd name="T27" fmla="*/ 126 h 225"/>
                <a:gd name="T28" fmla="*/ 77 w 91"/>
                <a:gd name="T29" fmla="*/ 126 h 225"/>
                <a:gd name="T30" fmla="*/ 77 w 91"/>
                <a:gd name="T31" fmla="*/ 126 h 225"/>
                <a:gd name="T32" fmla="*/ 74 w 91"/>
                <a:gd name="T33" fmla="*/ 125 h 225"/>
                <a:gd name="T34" fmla="*/ 74 w 91"/>
                <a:gd name="T35" fmla="*/ 125 h 225"/>
                <a:gd name="T36" fmla="*/ 76 w 91"/>
                <a:gd name="T37" fmla="*/ 122 h 225"/>
                <a:gd name="T38" fmla="*/ 65 w 91"/>
                <a:gd name="T39" fmla="*/ 103 h 225"/>
                <a:gd name="T40" fmla="*/ 57 w 91"/>
                <a:gd name="T41" fmla="*/ 86 h 225"/>
                <a:gd name="T42" fmla="*/ 50 w 91"/>
                <a:gd name="T43" fmla="*/ 83 h 225"/>
                <a:gd name="T44" fmla="*/ 43 w 91"/>
                <a:gd name="T45" fmla="*/ 66 h 225"/>
                <a:gd name="T46" fmla="*/ 43 w 91"/>
                <a:gd name="T47" fmla="*/ 66 h 225"/>
                <a:gd name="T48" fmla="*/ 43 w 91"/>
                <a:gd name="T49" fmla="*/ 66 h 225"/>
                <a:gd name="T50" fmla="*/ 43 w 91"/>
                <a:gd name="T51" fmla="*/ 66 h 225"/>
                <a:gd name="T52" fmla="*/ 39 w 91"/>
                <a:gd name="T53" fmla="*/ 66 h 225"/>
                <a:gd name="T54" fmla="*/ 39 w 91"/>
                <a:gd name="T55" fmla="*/ 66 h 225"/>
                <a:gd name="T56" fmla="*/ 42 w 91"/>
                <a:gd name="T57" fmla="*/ 68 h 225"/>
                <a:gd name="T58" fmla="*/ 42 w 91"/>
                <a:gd name="T59" fmla="*/ 68 h 225"/>
                <a:gd name="T60" fmla="*/ 39 w 91"/>
                <a:gd name="T61" fmla="*/ 62 h 225"/>
                <a:gd name="T62" fmla="*/ 29 w 91"/>
                <a:gd name="T63" fmla="*/ 41 h 225"/>
                <a:gd name="T64" fmla="*/ 23 w 91"/>
                <a:gd name="T65" fmla="*/ 26 h 225"/>
                <a:gd name="T66" fmla="*/ 6 w 91"/>
                <a:gd name="T67" fmla="*/ 1 h 225"/>
                <a:gd name="T68" fmla="*/ 10 w 91"/>
                <a:gd name="T69" fmla="*/ 12 h 225"/>
                <a:gd name="T70" fmla="*/ 19 w 91"/>
                <a:gd name="T71" fmla="*/ 31 h 225"/>
                <a:gd name="T72" fmla="*/ 30 w 91"/>
                <a:gd name="T73" fmla="*/ 50 h 225"/>
                <a:gd name="T74" fmla="*/ 37 w 91"/>
                <a:gd name="T75" fmla="*/ 69 h 225"/>
                <a:gd name="T76" fmla="*/ 36 w 91"/>
                <a:gd name="T77" fmla="*/ 66 h 225"/>
                <a:gd name="T78" fmla="*/ 36 w 91"/>
                <a:gd name="T79" fmla="*/ 69 h 225"/>
                <a:gd name="T80" fmla="*/ 45 w 91"/>
                <a:gd name="T81" fmla="*/ 87 h 225"/>
                <a:gd name="T82" fmla="*/ 56 w 91"/>
                <a:gd name="T83" fmla="*/ 106 h 225"/>
                <a:gd name="T84" fmla="*/ 66 w 91"/>
                <a:gd name="T85" fmla="*/ 125 h 225"/>
                <a:gd name="T86" fmla="*/ 71 w 91"/>
                <a:gd name="T87" fmla="*/ 123 h 225"/>
                <a:gd name="T88" fmla="*/ 70 w 91"/>
                <a:gd name="T89" fmla="*/ 127 h 225"/>
                <a:gd name="T90" fmla="*/ 76 w 91"/>
                <a:gd name="T91" fmla="*/ 145 h 225"/>
                <a:gd name="T92" fmla="*/ 79 w 91"/>
                <a:gd name="T93" fmla="*/ 145 h 225"/>
                <a:gd name="T94" fmla="*/ 79 w 91"/>
                <a:gd name="T95" fmla="*/ 145 h 225"/>
                <a:gd name="T96" fmla="*/ 77 w 91"/>
                <a:gd name="T97" fmla="*/ 145 h 225"/>
                <a:gd name="T98" fmla="*/ 77 w 91"/>
                <a:gd name="T99" fmla="*/ 145 h 225"/>
                <a:gd name="T100" fmla="*/ 77 w 91"/>
                <a:gd name="T101" fmla="*/ 145 h 225"/>
                <a:gd name="T102" fmla="*/ 78 w 91"/>
                <a:gd name="T103" fmla="*/ 148 h 225"/>
                <a:gd name="T104" fmla="*/ 83 w 91"/>
                <a:gd name="T105" fmla="*/ 170 h 225"/>
                <a:gd name="T106" fmla="*/ 83 w 91"/>
                <a:gd name="T107" fmla="*/ 166 h 225"/>
                <a:gd name="T108" fmla="*/ 79 w 91"/>
                <a:gd name="T109" fmla="*/ 183 h 225"/>
                <a:gd name="T110" fmla="*/ 72 w 91"/>
                <a:gd name="T111" fmla="*/ 188 h 225"/>
                <a:gd name="T112" fmla="*/ 76 w 91"/>
                <a:gd name="T113" fmla="*/ 190 h 225"/>
                <a:gd name="T114" fmla="*/ 68 w 91"/>
                <a:gd name="T115" fmla="*/ 204 h 225"/>
                <a:gd name="T116" fmla="*/ 72 w 91"/>
                <a:gd name="T117" fmla="*/ 200 h 225"/>
                <a:gd name="T118" fmla="*/ 62 w 91"/>
                <a:gd name="T119" fmla="*/ 211 h 225"/>
                <a:gd name="T120" fmla="*/ 61 w 91"/>
                <a:gd name="T121" fmla="*/ 207 h 225"/>
                <a:gd name="T122" fmla="*/ 63 w 91"/>
                <a:gd name="T123" fmla="*/ 22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 h="225">
                  <a:moveTo>
                    <a:pt x="67" y="217"/>
                  </a:moveTo>
                  <a:cubicBezTo>
                    <a:pt x="64" y="216"/>
                    <a:pt x="64" y="216"/>
                    <a:pt x="64" y="216"/>
                  </a:cubicBezTo>
                  <a:cubicBezTo>
                    <a:pt x="67" y="210"/>
                    <a:pt x="67" y="210"/>
                    <a:pt x="67" y="210"/>
                  </a:cubicBezTo>
                  <a:cubicBezTo>
                    <a:pt x="68" y="208"/>
                    <a:pt x="67" y="206"/>
                    <a:pt x="66" y="205"/>
                  </a:cubicBezTo>
                  <a:cubicBezTo>
                    <a:pt x="65" y="205"/>
                    <a:pt x="65" y="205"/>
                    <a:pt x="65" y="205"/>
                  </a:cubicBezTo>
                  <a:cubicBezTo>
                    <a:pt x="63" y="208"/>
                    <a:pt x="63" y="208"/>
                    <a:pt x="63" y="208"/>
                  </a:cubicBezTo>
                  <a:cubicBezTo>
                    <a:pt x="65" y="211"/>
                    <a:pt x="65" y="211"/>
                    <a:pt x="65" y="211"/>
                  </a:cubicBezTo>
                  <a:cubicBezTo>
                    <a:pt x="75" y="206"/>
                    <a:pt x="75" y="206"/>
                    <a:pt x="75" y="206"/>
                  </a:cubicBezTo>
                  <a:cubicBezTo>
                    <a:pt x="76" y="206"/>
                    <a:pt x="77" y="205"/>
                    <a:pt x="77" y="203"/>
                  </a:cubicBezTo>
                  <a:cubicBezTo>
                    <a:pt x="77" y="202"/>
                    <a:pt x="77" y="201"/>
                    <a:pt x="76" y="200"/>
                  </a:cubicBezTo>
                  <a:cubicBezTo>
                    <a:pt x="75" y="199"/>
                    <a:pt x="75" y="199"/>
                    <a:pt x="75" y="199"/>
                  </a:cubicBezTo>
                  <a:cubicBezTo>
                    <a:pt x="79" y="192"/>
                    <a:pt x="79" y="192"/>
                    <a:pt x="79" y="192"/>
                  </a:cubicBezTo>
                  <a:cubicBezTo>
                    <a:pt x="80" y="190"/>
                    <a:pt x="79" y="188"/>
                    <a:pt x="78" y="187"/>
                  </a:cubicBezTo>
                  <a:cubicBezTo>
                    <a:pt x="77" y="187"/>
                    <a:pt x="77" y="187"/>
                    <a:pt x="77" y="187"/>
                  </a:cubicBezTo>
                  <a:cubicBezTo>
                    <a:pt x="75" y="190"/>
                    <a:pt x="75" y="190"/>
                    <a:pt x="75" y="190"/>
                  </a:cubicBezTo>
                  <a:cubicBezTo>
                    <a:pt x="79" y="191"/>
                    <a:pt x="79" y="191"/>
                    <a:pt x="79" y="191"/>
                  </a:cubicBezTo>
                  <a:cubicBezTo>
                    <a:pt x="84" y="182"/>
                    <a:pt x="84" y="182"/>
                    <a:pt x="84" y="182"/>
                  </a:cubicBezTo>
                  <a:cubicBezTo>
                    <a:pt x="85" y="180"/>
                    <a:pt x="84" y="178"/>
                    <a:pt x="83" y="177"/>
                  </a:cubicBezTo>
                  <a:cubicBezTo>
                    <a:pt x="81" y="176"/>
                    <a:pt x="81" y="176"/>
                    <a:pt x="81" y="176"/>
                  </a:cubicBezTo>
                  <a:cubicBezTo>
                    <a:pt x="79" y="179"/>
                    <a:pt x="79" y="179"/>
                    <a:pt x="79" y="179"/>
                  </a:cubicBezTo>
                  <a:cubicBezTo>
                    <a:pt x="83" y="181"/>
                    <a:pt x="83" y="181"/>
                    <a:pt x="83" y="181"/>
                  </a:cubicBezTo>
                  <a:cubicBezTo>
                    <a:pt x="90" y="169"/>
                    <a:pt x="90" y="169"/>
                    <a:pt x="90" y="169"/>
                  </a:cubicBezTo>
                  <a:cubicBezTo>
                    <a:pt x="91" y="168"/>
                    <a:pt x="90" y="165"/>
                    <a:pt x="88" y="164"/>
                  </a:cubicBezTo>
                  <a:cubicBezTo>
                    <a:pt x="87" y="164"/>
                    <a:pt x="87" y="164"/>
                    <a:pt x="87" y="164"/>
                  </a:cubicBezTo>
                  <a:cubicBezTo>
                    <a:pt x="85" y="167"/>
                    <a:pt x="85" y="167"/>
                    <a:pt x="85" y="167"/>
                  </a:cubicBezTo>
                  <a:cubicBezTo>
                    <a:pt x="89" y="166"/>
                    <a:pt x="89" y="166"/>
                    <a:pt x="89" y="166"/>
                  </a:cubicBezTo>
                  <a:cubicBezTo>
                    <a:pt x="88" y="148"/>
                    <a:pt x="88" y="148"/>
                    <a:pt x="88" y="148"/>
                  </a:cubicBezTo>
                  <a:cubicBezTo>
                    <a:pt x="88" y="147"/>
                    <a:pt x="87" y="146"/>
                    <a:pt x="86" y="145"/>
                  </a:cubicBezTo>
                  <a:cubicBezTo>
                    <a:pt x="82" y="142"/>
                    <a:pt x="82" y="142"/>
                    <a:pt x="82" y="142"/>
                  </a:cubicBezTo>
                  <a:cubicBezTo>
                    <a:pt x="80" y="145"/>
                    <a:pt x="80" y="145"/>
                    <a:pt x="80" y="145"/>
                  </a:cubicBezTo>
                  <a:cubicBezTo>
                    <a:pt x="83" y="147"/>
                    <a:pt x="83" y="147"/>
                    <a:pt x="83" y="147"/>
                  </a:cubicBezTo>
                  <a:cubicBezTo>
                    <a:pt x="83" y="147"/>
                    <a:pt x="84" y="146"/>
                    <a:pt x="84" y="146"/>
                  </a:cubicBezTo>
                  <a:cubicBezTo>
                    <a:pt x="84" y="145"/>
                    <a:pt x="84" y="145"/>
                    <a:pt x="84" y="145"/>
                  </a:cubicBezTo>
                  <a:cubicBezTo>
                    <a:pt x="84" y="145"/>
                    <a:pt x="84" y="145"/>
                    <a:pt x="84" y="144"/>
                  </a:cubicBezTo>
                  <a:cubicBezTo>
                    <a:pt x="83" y="144"/>
                    <a:pt x="83" y="143"/>
                    <a:pt x="83" y="143"/>
                  </a:cubicBezTo>
                  <a:cubicBezTo>
                    <a:pt x="82" y="140"/>
                    <a:pt x="81" y="136"/>
                    <a:pt x="79" y="132"/>
                  </a:cubicBezTo>
                  <a:cubicBezTo>
                    <a:pt x="79" y="130"/>
                    <a:pt x="78" y="129"/>
                    <a:pt x="78" y="127"/>
                  </a:cubicBezTo>
                  <a:cubicBezTo>
                    <a:pt x="78" y="127"/>
                    <a:pt x="77" y="126"/>
                    <a:pt x="77" y="126"/>
                  </a:cubicBezTo>
                  <a:cubicBezTo>
                    <a:pt x="77" y="125"/>
                    <a:pt x="77" y="125"/>
                    <a:pt x="77" y="125"/>
                  </a:cubicBezTo>
                  <a:cubicBezTo>
                    <a:pt x="77" y="125"/>
                    <a:pt x="77" y="125"/>
                    <a:pt x="77" y="125"/>
                  </a:cubicBezTo>
                  <a:cubicBezTo>
                    <a:pt x="75" y="126"/>
                    <a:pt x="75" y="126"/>
                    <a:pt x="75" y="126"/>
                  </a:cubicBezTo>
                  <a:cubicBezTo>
                    <a:pt x="77" y="126"/>
                    <a:pt x="77" y="126"/>
                    <a:pt x="77" y="126"/>
                  </a:cubicBezTo>
                  <a:cubicBezTo>
                    <a:pt x="77" y="125"/>
                    <a:pt x="77" y="125"/>
                    <a:pt x="77" y="125"/>
                  </a:cubicBezTo>
                  <a:cubicBezTo>
                    <a:pt x="75" y="126"/>
                    <a:pt x="75" y="126"/>
                    <a:pt x="75" y="126"/>
                  </a:cubicBezTo>
                  <a:cubicBezTo>
                    <a:pt x="77" y="126"/>
                    <a:pt x="77" y="126"/>
                    <a:pt x="77" y="126"/>
                  </a:cubicBezTo>
                  <a:cubicBezTo>
                    <a:pt x="74" y="126"/>
                    <a:pt x="74" y="126"/>
                    <a:pt x="74" y="126"/>
                  </a:cubicBezTo>
                  <a:cubicBezTo>
                    <a:pt x="77" y="126"/>
                    <a:pt x="77" y="126"/>
                    <a:pt x="77" y="126"/>
                  </a:cubicBezTo>
                  <a:cubicBezTo>
                    <a:pt x="77" y="126"/>
                    <a:pt x="77" y="126"/>
                    <a:pt x="77" y="126"/>
                  </a:cubicBezTo>
                  <a:cubicBezTo>
                    <a:pt x="74" y="126"/>
                    <a:pt x="74" y="126"/>
                    <a:pt x="74" y="126"/>
                  </a:cubicBezTo>
                  <a:cubicBezTo>
                    <a:pt x="77" y="126"/>
                    <a:pt x="77" y="126"/>
                    <a:pt x="77" y="126"/>
                  </a:cubicBezTo>
                  <a:cubicBezTo>
                    <a:pt x="74" y="125"/>
                    <a:pt x="74" y="125"/>
                    <a:pt x="74" y="125"/>
                  </a:cubicBezTo>
                  <a:cubicBezTo>
                    <a:pt x="77" y="127"/>
                    <a:pt x="77" y="127"/>
                    <a:pt x="77" y="127"/>
                  </a:cubicBezTo>
                  <a:cubicBezTo>
                    <a:pt x="77" y="127"/>
                    <a:pt x="77" y="126"/>
                    <a:pt x="77" y="126"/>
                  </a:cubicBezTo>
                  <a:cubicBezTo>
                    <a:pt x="74" y="125"/>
                    <a:pt x="74" y="125"/>
                    <a:pt x="74" y="125"/>
                  </a:cubicBezTo>
                  <a:cubicBezTo>
                    <a:pt x="77" y="127"/>
                    <a:pt x="77" y="127"/>
                    <a:pt x="77" y="127"/>
                  </a:cubicBezTo>
                  <a:cubicBezTo>
                    <a:pt x="77" y="127"/>
                    <a:pt x="77" y="126"/>
                    <a:pt x="77" y="125"/>
                  </a:cubicBezTo>
                  <a:cubicBezTo>
                    <a:pt x="77" y="124"/>
                    <a:pt x="76" y="123"/>
                    <a:pt x="76" y="122"/>
                  </a:cubicBezTo>
                  <a:cubicBezTo>
                    <a:pt x="71" y="120"/>
                    <a:pt x="71" y="120"/>
                    <a:pt x="71" y="120"/>
                  </a:cubicBezTo>
                  <a:cubicBezTo>
                    <a:pt x="66" y="105"/>
                    <a:pt x="66" y="105"/>
                    <a:pt x="66" y="105"/>
                  </a:cubicBezTo>
                  <a:cubicBezTo>
                    <a:pt x="66" y="104"/>
                    <a:pt x="65" y="104"/>
                    <a:pt x="65" y="103"/>
                  </a:cubicBezTo>
                  <a:cubicBezTo>
                    <a:pt x="61" y="101"/>
                    <a:pt x="61" y="101"/>
                    <a:pt x="61" y="101"/>
                  </a:cubicBezTo>
                  <a:cubicBezTo>
                    <a:pt x="58" y="89"/>
                    <a:pt x="58" y="89"/>
                    <a:pt x="58" y="89"/>
                  </a:cubicBezTo>
                  <a:cubicBezTo>
                    <a:pt x="58" y="88"/>
                    <a:pt x="58" y="87"/>
                    <a:pt x="57" y="86"/>
                  </a:cubicBezTo>
                  <a:cubicBezTo>
                    <a:pt x="48" y="81"/>
                    <a:pt x="48" y="81"/>
                    <a:pt x="48" y="81"/>
                  </a:cubicBezTo>
                  <a:cubicBezTo>
                    <a:pt x="46" y="84"/>
                    <a:pt x="46" y="84"/>
                    <a:pt x="46" y="84"/>
                  </a:cubicBezTo>
                  <a:cubicBezTo>
                    <a:pt x="50" y="83"/>
                    <a:pt x="50" y="83"/>
                    <a:pt x="50" y="83"/>
                  </a:cubicBezTo>
                  <a:cubicBezTo>
                    <a:pt x="50" y="83"/>
                    <a:pt x="48" y="78"/>
                    <a:pt x="46" y="74"/>
                  </a:cubicBezTo>
                  <a:cubicBezTo>
                    <a:pt x="45" y="72"/>
                    <a:pt x="44" y="70"/>
                    <a:pt x="44" y="68"/>
                  </a:cubicBezTo>
                  <a:cubicBezTo>
                    <a:pt x="43" y="67"/>
                    <a:pt x="43" y="67"/>
                    <a:pt x="43" y="66"/>
                  </a:cubicBezTo>
                  <a:cubicBezTo>
                    <a:pt x="43" y="66"/>
                    <a:pt x="43" y="66"/>
                    <a:pt x="43" y="66"/>
                  </a:cubicBezTo>
                  <a:cubicBezTo>
                    <a:pt x="43" y="66"/>
                    <a:pt x="43" y="66"/>
                    <a:pt x="43" y="66"/>
                  </a:cubicBezTo>
                  <a:cubicBezTo>
                    <a:pt x="43" y="66"/>
                    <a:pt x="43" y="66"/>
                    <a:pt x="43" y="66"/>
                  </a:cubicBezTo>
                  <a:cubicBezTo>
                    <a:pt x="43" y="66"/>
                    <a:pt x="43" y="66"/>
                    <a:pt x="43" y="66"/>
                  </a:cubicBezTo>
                  <a:cubicBezTo>
                    <a:pt x="43" y="66"/>
                    <a:pt x="43" y="66"/>
                    <a:pt x="43" y="66"/>
                  </a:cubicBezTo>
                  <a:cubicBezTo>
                    <a:pt x="43" y="66"/>
                    <a:pt x="43" y="66"/>
                    <a:pt x="43" y="66"/>
                  </a:cubicBezTo>
                  <a:cubicBezTo>
                    <a:pt x="40" y="66"/>
                    <a:pt x="40" y="66"/>
                    <a:pt x="40" y="66"/>
                  </a:cubicBezTo>
                  <a:cubicBezTo>
                    <a:pt x="43" y="66"/>
                    <a:pt x="43" y="66"/>
                    <a:pt x="43" y="66"/>
                  </a:cubicBezTo>
                  <a:cubicBezTo>
                    <a:pt x="43" y="66"/>
                    <a:pt x="43" y="66"/>
                    <a:pt x="43" y="66"/>
                  </a:cubicBezTo>
                  <a:cubicBezTo>
                    <a:pt x="40" y="66"/>
                    <a:pt x="40" y="66"/>
                    <a:pt x="40" y="66"/>
                  </a:cubicBezTo>
                  <a:cubicBezTo>
                    <a:pt x="43" y="66"/>
                    <a:pt x="43" y="66"/>
                    <a:pt x="43" y="66"/>
                  </a:cubicBezTo>
                  <a:cubicBezTo>
                    <a:pt x="39" y="66"/>
                    <a:pt x="39" y="66"/>
                    <a:pt x="39" y="66"/>
                  </a:cubicBezTo>
                  <a:cubicBezTo>
                    <a:pt x="43" y="67"/>
                    <a:pt x="43" y="67"/>
                    <a:pt x="43" y="67"/>
                  </a:cubicBezTo>
                  <a:cubicBezTo>
                    <a:pt x="43" y="66"/>
                    <a:pt x="43" y="66"/>
                    <a:pt x="43" y="66"/>
                  </a:cubicBezTo>
                  <a:cubicBezTo>
                    <a:pt x="39" y="66"/>
                    <a:pt x="39" y="66"/>
                    <a:pt x="39" y="66"/>
                  </a:cubicBezTo>
                  <a:cubicBezTo>
                    <a:pt x="43" y="67"/>
                    <a:pt x="43" y="67"/>
                    <a:pt x="43" y="67"/>
                  </a:cubicBezTo>
                  <a:cubicBezTo>
                    <a:pt x="39" y="66"/>
                    <a:pt x="39" y="66"/>
                    <a:pt x="39" y="66"/>
                  </a:cubicBezTo>
                  <a:cubicBezTo>
                    <a:pt x="42" y="68"/>
                    <a:pt x="42" y="68"/>
                    <a:pt x="42" y="68"/>
                  </a:cubicBezTo>
                  <a:cubicBezTo>
                    <a:pt x="43" y="68"/>
                    <a:pt x="43" y="67"/>
                    <a:pt x="43" y="67"/>
                  </a:cubicBezTo>
                  <a:cubicBezTo>
                    <a:pt x="39" y="66"/>
                    <a:pt x="39" y="66"/>
                    <a:pt x="39" y="66"/>
                  </a:cubicBezTo>
                  <a:cubicBezTo>
                    <a:pt x="42" y="68"/>
                    <a:pt x="42" y="68"/>
                    <a:pt x="42" y="68"/>
                  </a:cubicBezTo>
                  <a:cubicBezTo>
                    <a:pt x="43" y="68"/>
                    <a:pt x="43" y="67"/>
                    <a:pt x="43" y="66"/>
                  </a:cubicBezTo>
                  <a:cubicBezTo>
                    <a:pt x="43" y="65"/>
                    <a:pt x="42" y="64"/>
                    <a:pt x="41" y="63"/>
                  </a:cubicBezTo>
                  <a:cubicBezTo>
                    <a:pt x="39" y="62"/>
                    <a:pt x="39" y="62"/>
                    <a:pt x="39" y="62"/>
                  </a:cubicBezTo>
                  <a:cubicBezTo>
                    <a:pt x="36" y="47"/>
                    <a:pt x="36" y="47"/>
                    <a:pt x="36" y="47"/>
                  </a:cubicBezTo>
                  <a:cubicBezTo>
                    <a:pt x="36" y="46"/>
                    <a:pt x="36" y="45"/>
                    <a:pt x="35" y="45"/>
                  </a:cubicBezTo>
                  <a:cubicBezTo>
                    <a:pt x="29" y="41"/>
                    <a:pt x="29" y="41"/>
                    <a:pt x="29" y="41"/>
                  </a:cubicBezTo>
                  <a:cubicBezTo>
                    <a:pt x="26" y="28"/>
                    <a:pt x="26" y="28"/>
                    <a:pt x="26" y="28"/>
                  </a:cubicBezTo>
                  <a:cubicBezTo>
                    <a:pt x="26" y="27"/>
                    <a:pt x="25" y="27"/>
                    <a:pt x="24" y="26"/>
                  </a:cubicBezTo>
                  <a:cubicBezTo>
                    <a:pt x="23" y="26"/>
                    <a:pt x="23" y="26"/>
                    <a:pt x="23" y="26"/>
                  </a:cubicBezTo>
                  <a:cubicBezTo>
                    <a:pt x="16" y="8"/>
                    <a:pt x="16" y="8"/>
                    <a:pt x="16" y="8"/>
                  </a:cubicBezTo>
                  <a:cubicBezTo>
                    <a:pt x="16" y="7"/>
                    <a:pt x="15" y="7"/>
                    <a:pt x="15" y="6"/>
                  </a:cubicBezTo>
                  <a:cubicBezTo>
                    <a:pt x="6" y="1"/>
                    <a:pt x="6" y="1"/>
                    <a:pt x="6" y="1"/>
                  </a:cubicBezTo>
                  <a:cubicBezTo>
                    <a:pt x="5" y="0"/>
                    <a:pt x="2" y="0"/>
                    <a:pt x="1" y="2"/>
                  </a:cubicBezTo>
                  <a:cubicBezTo>
                    <a:pt x="0" y="4"/>
                    <a:pt x="1" y="6"/>
                    <a:pt x="2" y="7"/>
                  </a:cubicBezTo>
                  <a:cubicBezTo>
                    <a:pt x="10" y="12"/>
                    <a:pt x="10" y="12"/>
                    <a:pt x="10" y="12"/>
                  </a:cubicBezTo>
                  <a:cubicBezTo>
                    <a:pt x="17" y="29"/>
                    <a:pt x="17" y="29"/>
                    <a:pt x="17" y="29"/>
                  </a:cubicBezTo>
                  <a:cubicBezTo>
                    <a:pt x="18" y="30"/>
                    <a:pt x="18" y="31"/>
                    <a:pt x="19" y="31"/>
                  </a:cubicBezTo>
                  <a:cubicBezTo>
                    <a:pt x="19" y="31"/>
                    <a:pt x="19" y="31"/>
                    <a:pt x="19" y="31"/>
                  </a:cubicBezTo>
                  <a:cubicBezTo>
                    <a:pt x="22" y="44"/>
                    <a:pt x="22" y="44"/>
                    <a:pt x="22" y="44"/>
                  </a:cubicBezTo>
                  <a:cubicBezTo>
                    <a:pt x="23" y="45"/>
                    <a:pt x="23" y="46"/>
                    <a:pt x="24" y="46"/>
                  </a:cubicBezTo>
                  <a:cubicBezTo>
                    <a:pt x="30" y="50"/>
                    <a:pt x="30" y="50"/>
                    <a:pt x="30" y="50"/>
                  </a:cubicBezTo>
                  <a:cubicBezTo>
                    <a:pt x="32" y="64"/>
                    <a:pt x="32" y="64"/>
                    <a:pt x="32" y="64"/>
                  </a:cubicBezTo>
                  <a:cubicBezTo>
                    <a:pt x="32" y="65"/>
                    <a:pt x="33" y="66"/>
                    <a:pt x="34" y="67"/>
                  </a:cubicBezTo>
                  <a:cubicBezTo>
                    <a:pt x="37" y="69"/>
                    <a:pt x="37" y="69"/>
                    <a:pt x="37" y="69"/>
                  </a:cubicBezTo>
                  <a:cubicBezTo>
                    <a:pt x="39" y="66"/>
                    <a:pt x="39" y="66"/>
                    <a:pt x="39" y="66"/>
                  </a:cubicBezTo>
                  <a:cubicBezTo>
                    <a:pt x="37" y="64"/>
                    <a:pt x="37" y="64"/>
                    <a:pt x="37" y="64"/>
                  </a:cubicBezTo>
                  <a:cubicBezTo>
                    <a:pt x="36" y="65"/>
                    <a:pt x="36" y="65"/>
                    <a:pt x="36" y="66"/>
                  </a:cubicBezTo>
                  <a:cubicBezTo>
                    <a:pt x="36" y="66"/>
                    <a:pt x="36" y="66"/>
                    <a:pt x="36" y="66"/>
                  </a:cubicBezTo>
                  <a:cubicBezTo>
                    <a:pt x="36" y="67"/>
                    <a:pt x="36" y="67"/>
                    <a:pt x="36" y="67"/>
                  </a:cubicBezTo>
                  <a:cubicBezTo>
                    <a:pt x="36" y="68"/>
                    <a:pt x="36" y="68"/>
                    <a:pt x="36" y="69"/>
                  </a:cubicBezTo>
                  <a:cubicBezTo>
                    <a:pt x="37" y="71"/>
                    <a:pt x="39" y="75"/>
                    <a:pt x="40" y="79"/>
                  </a:cubicBezTo>
                  <a:cubicBezTo>
                    <a:pt x="42" y="82"/>
                    <a:pt x="43" y="85"/>
                    <a:pt x="43" y="85"/>
                  </a:cubicBezTo>
                  <a:cubicBezTo>
                    <a:pt x="43" y="86"/>
                    <a:pt x="44" y="87"/>
                    <a:pt x="45" y="87"/>
                  </a:cubicBezTo>
                  <a:cubicBezTo>
                    <a:pt x="52" y="92"/>
                    <a:pt x="52" y="92"/>
                    <a:pt x="52" y="92"/>
                  </a:cubicBezTo>
                  <a:cubicBezTo>
                    <a:pt x="55" y="104"/>
                    <a:pt x="55" y="104"/>
                    <a:pt x="55" y="104"/>
                  </a:cubicBezTo>
                  <a:cubicBezTo>
                    <a:pt x="55" y="105"/>
                    <a:pt x="55" y="106"/>
                    <a:pt x="56" y="106"/>
                  </a:cubicBezTo>
                  <a:cubicBezTo>
                    <a:pt x="60" y="109"/>
                    <a:pt x="60" y="109"/>
                    <a:pt x="60" y="109"/>
                  </a:cubicBezTo>
                  <a:cubicBezTo>
                    <a:pt x="65" y="123"/>
                    <a:pt x="65" y="123"/>
                    <a:pt x="65" y="123"/>
                  </a:cubicBezTo>
                  <a:cubicBezTo>
                    <a:pt x="65" y="124"/>
                    <a:pt x="65" y="124"/>
                    <a:pt x="66" y="125"/>
                  </a:cubicBezTo>
                  <a:cubicBezTo>
                    <a:pt x="72" y="128"/>
                    <a:pt x="72" y="128"/>
                    <a:pt x="72" y="128"/>
                  </a:cubicBezTo>
                  <a:cubicBezTo>
                    <a:pt x="74" y="125"/>
                    <a:pt x="74" y="125"/>
                    <a:pt x="74" y="125"/>
                  </a:cubicBezTo>
                  <a:cubicBezTo>
                    <a:pt x="71" y="123"/>
                    <a:pt x="71" y="123"/>
                    <a:pt x="71" y="123"/>
                  </a:cubicBezTo>
                  <a:cubicBezTo>
                    <a:pt x="70" y="124"/>
                    <a:pt x="70" y="125"/>
                    <a:pt x="70" y="125"/>
                  </a:cubicBezTo>
                  <a:cubicBezTo>
                    <a:pt x="70" y="126"/>
                    <a:pt x="70" y="126"/>
                    <a:pt x="70" y="126"/>
                  </a:cubicBezTo>
                  <a:cubicBezTo>
                    <a:pt x="70" y="126"/>
                    <a:pt x="70" y="126"/>
                    <a:pt x="70" y="127"/>
                  </a:cubicBezTo>
                  <a:cubicBezTo>
                    <a:pt x="70" y="128"/>
                    <a:pt x="71" y="129"/>
                    <a:pt x="72" y="131"/>
                  </a:cubicBezTo>
                  <a:cubicBezTo>
                    <a:pt x="73" y="134"/>
                    <a:pt x="74" y="138"/>
                    <a:pt x="75" y="141"/>
                  </a:cubicBezTo>
                  <a:cubicBezTo>
                    <a:pt x="75" y="142"/>
                    <a:pt x="76" y="144"/>
                    <a:pt x="76" y="145"/>
                  </a:cubicBezTo>
                  <a:cubicBezTo>
                    <a:pt x="76" y="145"/>
                    <a:pt x="76" y="145"/>
                    <a:pt x="77" y="146"/>
                  </a:cubicBezTo>
                  <a:cubicBezTo>
                    <a:pt x="77" y="146"/>
                    <a:pt x="77" y="146"/>
                    <a:pt x="77" y="146"/>
                  </a:cubicBezTo>
                  <a:cubicBezTo>
                    <a:pt x="79" y="145"/>
                    <a:pt x="79" y="145"/>
                    <a:pt x="79" y="145"/>
                  </a:cubicBezTo>
                  <a:cubicBezTo>
                    <a:pt x="77" y="145"/>
                    <a:pt x="77" y="145"/>
                    <a:pt x="77" y="145"/>
                  </a:cubicBezTo>
                  <a:cubicBezTo>
                    <a:pt x="77" y="146"/>
                    <a:pt x="77" y="146"/>
                    <a:pt x="77" y="146"/>
                  </a:cubicBezTo>
                  <a:cubicBezTo>
                    <a:pt x="79" y="145"/>
                    <a:pt x="79" y="145"/>
                    <a:pt x="79" y="145"/>
                  </a:cubicBezTo>
                  <a:cubicBezTo>
                    <a:pt x="77" y="145"/>
                    <a:pt x="77" y="145"/>
                    <a:pt x="77" y="145"/>
                  </a:cubicBezTo>
                  <a:cubicBezTo>
                    <a:pt x="80" y="145"/>
                    <a:pt x="80" y="145"/>
                    <a:pt x="80" y="145"/>
                  </a:cubicBezTo>
                  <a:cubicBezTo>
                    <a:pt x="77" y="145"/>
                    <a:pt x="77" y="145"/>
                    <a:pt x="77" y="145"/>
                  </a:cubicBezTo>
                  <a:cubicBezTo>
                    <a:pt x="77" y="145"/>
                    <a:pt x="77" y="145"/>
                    <a:pt x="77" y="145"/>
                  </a:cubicBezTo>
                  <a:cubicBezTo>
                    <a:pt x="80" y="145"/>
                    <a:pt x="80" y="145"/>
                    <a:pt x="80" y="145"/>
                  </a:cubicBezTo>
                  <a:cubicBezTo>
                    <a:pt x="77" y="145"/>
                    <a:pt x="77" y="145"/>
                    <a:pt x="77" y="145"/>
                  </a:cubicBezTo>
                  <a:cubicBezTo>
                    <a:pt x="80" y="145"/>
                    <a:pt x="80" y="145"/>
                    <a:pt x="80" y="145"/>
                  </a:cubicBezTo>
                  <a:cubicBezTo>
                    <a:pt x="77" y="144"/>
                    <a:pt x="77" y="144"/>
                    <a:pt x="77" y="144"/>
                  </a:cubicBezTo>
                  <a:cubicBezTo>
                    <a:pt x="77" y="144"/>
                    <a:pt x="77" y="145"/>
                    <a:pt x="77" y="145"/>
                  </a:cubicBezTo>
                  <a:cubicBezTo>
                    <a:pt x="80" y="145"/>
                    <a:pt x="80" y="145"/>
                    <a:pt x="80" y="145"/>
                  </a:cubicBezTo>
                  <a:cubicBezTo>
                    <a:pt x="77" y="144"/>
                    <a:pt x="77" y="144"/>
                    <a:pt x="77" y="144"/>
                  </a:cubicBezTo>
                  <a:cubicBezTo>
                    <a:pt x="76" y="145"/>
                    <a:pt x="77" y="147"/>
                    <a:pt x="78" y="148"/>
                  </a:cubicBezTo>
                  <a:cubicBezTo>
                    <a:pt x="81" y="150"/>
                    <a:pt x="81" y="150"/>
                    <a:pt x="81" y="150"/>
                  </a:cubicBezTo>
                  <a:cubicBezTo>
                    <a:pt x="82" y="167"/>
                    <a:pt x="82" y="167"/>
                    <a:pt x="82" y="167"/>
                  </a:cubicBezTo>
                  <a:cubicBezTo>
                    <a:pt x="82" y="168"/>
                    <a:pt x="82" y="169"/>
                    <a:pt x="83" y="170"/>
                  </a:cubicBezTo>
                  <a:cubicBezTo>
                    <a:pt x="85" y="170"/>
                    <a:pt x="85" y="170"/>
                    <a:pt x="85" y="170"/>
                  </a:cubicBezTo>
                  <a:cubicBezTo>
                    <a:pt x="87" y="167"/>
                    <a:pt x="87" y="167"/>
                    <a:pt x="87" y="167"/>
                  </a:cubicBezTo>
                  <a:cubicBezTo>
                    <a:pt x="83" y="166"/>
                    <a:pt x="83" y="166"/>
                    <a:pt x="83" y="166"/>
                  </a:cubicBezTo>
                  <a:cubicBezTo>
                    <a:pt x="76" y="177"/>
                    <a:pt x="76" y="177"/>
                    <a:pt x="76" y="177"/>
                  </a:cubicBezTo>
                  <a:cubicBezTo>
                    <a:pt x="75" y="179"/>
                    <a:pt x="76" y="181"/>
                    <a:pt x="78" y="182"/>
                  </a:cubicBezTo>
                  <a:cubicBezTo>
                    <a:pt x="79" y="183"/>
                    <a:pt x="79" y="183"/>
                    <a:pt x="79" y="183"/>
                  </a:cubicBezTo>
                  <a:cubicBezTo>
                    <a:pt x="81" y="180"/>
                    <a:pt x="81" y="180"/>
                    <a:pt x="81" y="180"/>
                  </a:cubicBezTo>
                  <a:cubicBezTo>
                    <a:pt x="78" y="178"/>
                    <a:pt x="78" y="178"/>
                    <a:pt x="78" y="178"/>
                  </a:cubicBezTo>
                  <a:cubicBezTo>
                    <a:pt x="72" y="188"/>
                    <a:pt x="72" y="188"/>
                    <a:pt x="72" y="188"/>
                  </a:cubicBezTo>
                  <a:cubicBezTo>
                    <a:pt x="71" y="190"/>
                    <a:pt x="72" y="192"/>
                    <a:pt x="74" y="193"/>
                  </a:cubicBezTo>
                  <a:cubicBezTo>
                    <a:pt x="74" y="193"/>
                    <a:pt x="74" y="193"/>
                    <a:pt x="74" y="193"/>
                  </a:cubicBezTo>
                  <a:cubicBezTo>
                    <a:pt x="76" y="190"/>
                    <a:pt x="76" y="190"/>
                    <a:pt x="76" y="190"/>
                  </a:cubicBezTo>
                  <a:cubicBezTo>
                    <a:pt x="73" y="188"/>
                    <a:pt x="73" y="188"/>
                    <a:pt x="73" y="188"/>
                  </a:cubicBezTo>
                  <a:cubicBezTo>
                    <a:pt x="67" y="199"/>
                    <a:pt x="67" y="199"/>
                    <a:pt x="67" y="199"/>
                  </a:cubicBezTo>
                  <a:cubicBezTo>
                    <a:pt x="66" y="201"/>
                    <a:pt x="67" y="203"/>
                    <a:pt x="68" y="204"/>
                  </a:cubicBezTo>
                  <a:cubicBezTo>
                    <a:pt x="72" y="206"/>
                    <a:pt x="72" y="206"/>
                    <a:pt x="72" y="206"/>
                  </a:cubicBezTo>
                  <a:cubicBezTo>
                    <a:pt x="74" y="203"/>
                    <a:pt x="74" y="203"/>
                    <a:pt x="74" y="203"/>
                  </a:cubicBezTo>
                  <a:cubicBezTo>
                    <a:pt x="72" y="200"/>
                    <a:pt x="72" y="200"/>
                    <a:pt x="72" y="200"/>
                  </a:cubicBezTo>
                  <a:cubicBezTo>
                    <a:pt x="62" y="205"/>
                    <a:pt x="62" y="205"/>
                    <a:pt x="62" y="205"/>
                  </a:cubicBezTo>
                  <a:cubicBezTo>
                    <a:pt x="61" y="205"/>
                    <a:pt x="60" y="206"/>
                    <a:pt x="60" y="208"/>
                  </a:cubicBezTo>
                  <a:cubicBezTo>
                    <a:pt x="60" y="209"/>
                    <a:pt x="60" y="210"/>
                    <a:pt x="62" y="211"/>
                  </a:cubicBezTo>
                  <a:cubicBezTo>
                    <a:pt x="62" y="211"/>
                    <a:pt x="62" y="211"/>
                    <a:pt x="62" y="211"/>
                  </a:cubicBezTo>
                  <a:cubicBezTo>
                    <a:pt x="64" y="208"/>
                    <a:pt x="64" y="208"/>
                    <a:pt x="64" y="208"/>
                  </a:cubicBezTo>
                  <a:cubicBezTo>
                    <a:pt x="61" y="207"/>
                    <a:pt x="61" y="207"/>
                    <a:pt x="61" y="207"/>
                  </a:cubicBezTo>
                  <a:cubicBezTo>
                    <a:pt x="56" y="215"/>
                    <a:pt x="56" y="215"/>
                    <a:pt x="56" y="215"/>
                  </a:cubicBezTo>
                  <a:cubicBezTo>
                    <a:pt x="56" y="217"/>
                    <a:pt x="56" y="219"/>
                    <a:pt x="58" y="220"/>
                  </a:cubicBezTo>
                  <a:cubicBezTo>
                    <a:pt x="63" y="224"/>
                    <a:pt x="63" y="224"/>
                    <a:pt x="63" y="224"/>
                  </a:cubicBezTo>
                  <a:cubicBezTo>
                    <a:pt x="65" y="225"/>
                    <a:pt x="67" y="224"/>
                    <a:pt x="68" y="222"/>
                  </a:cubicBezTo>
                  <a:cubicBezTo>
                    <a:pt x="69" y="221"/>
                    <a:pt x="69" y="219"/>
                    <a:pt x="67"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23" name="Freeform 154">
              <a:extLst>
                <a:ext uri="{FF2B5EF4-FFF2-40B4-BE49-F238E27FC236}">
                  <a16:creationId xmlns:a16="http://schemas.microsoft.com/office/drawing/2014/main" id="{ADACBD82-F66D-4C8D-A8A8-46C027859C13}"/>
                </a:ext>
              </a:extLst>
            </p:cNvPr>
            <p:cNvSpPr>
              <a:spLocks/>
            </p:cNvSpPr>
            <p:nvPr/>
          </p:nvSpPr>
          <p:spPr bwMode="auto">
            <a:xfrm>
              <a:off x="4718187" y="2055923"/>
              <a:ext cx="512763" cy="762000"/>
            </a:xfrm>
            <a:custGeom>
              <a:avLst/>
              <a:gdLst>
                <a:gd name="T0" fmla="*/ 110 w 326"/>
                <a:gd name="T1" fmla="*/ 347 h 484"/>
                <a:gd name="T2" fmla="*/ 114 w 326"/>
                <a:gd name="T3" fmla="*/ 336 h 484"/>
                <a:gd name="T4" fmla="*/ 280 w 326"/>
                <a:gd name="T5" fmla="*/ 432 h 484"/>
                <a:gd name="T6" fmla="*/ 94 w 326"/>
                <a:gd name="T7" fmla="*/ 313 h 484"/>
                <a:gd name="T8" fmla="*/ 82 w 326"/>
                <a:gd name="T9" fmla="*/ 292 h 484"/>
                <a:gd name="T10" fmla="*/ 72 w 326"/>
                <a:gd name="T11" fmla="*/ 270 h 484"/>
                <a:gd name="T12" fmla="*/ 70 w 326"/>
                <a:gd name="T13" fmla="*/ 274 h 484"/>
                <a:gd name="T14" fmla="*/ 140 w 326"/>
                <a:gd name="T15" fmla="*/ 300 h 484"/>
                <a:gd name="T16" fmla="*/ 46 w 326"/>
                <a:gd name="T17" fmla="*/ 217 h 484"/>
                <a:gd name="T18" fmla="*/ 214 w 326"/>
                <a:gd name="T19" fmla="*/ 307 h 484"/>
                <a:gd name="T20" fmla="*/ 164 w 326"/>
                <a:gd name="T21" fmla="*/ 251 h 484"/>
                <a:gd name="T22" fmla="*/ 189 w 326"/>
                <a:gd name="T23" fmla="*/ 266 h 484"/>
                <a:gd name="T24" fmla="*/ 22 w 326"/>
                <a:gd name="T25" fmla="*/ 155 h 484"/>
                <a:gd name="T26" fmla="*/ 210 w 326"/>
                <a:gd name="T27" fmla="*/ 251 h 484"/>
                <a:gd name="T28" fmla="*/ 5 w 326"/>
                <a:gd name="T29" fmla="*/ 94 h 484"/>
                <a:gd name="T30" fmla="*/ 185 w 326"/>
                <a:gd name="T31" fmla="*/ 199 h 484"/>
                <a:gd name="T32" fmla="*/ 10 w 326"/>
                <a:gd name="T33" fmla="*/ 81 h 484"/>
                <a:gd name="T34" fmla="*/ 177 w 326"/>
                <a:gd name="T35" fmla="*/ 174 h 484"/>
                <a:gd name="T36" fmla="*/ 11 w 326"/>
                <a:gd name="T37" fmla="*/ 68 h 484"/>
                <a:gd name="T38" fmla="*/ 164 w 326"/>
                <a:gd name="T39" fmla="*/ 152 h 484"/>
                <a:gd name="T40" fmla="*/ 24 w 326"/>
                <a:gd name="T41" fmla="*/ 61 h 484"/>
                <a:gd name="T42" fmla="*/ 26 w 326"/>
                <a:gd name="T43" fmla="*/ 49 h 484"/>
                <a:gd name="T44" fmla="*/ 143 w 326"/>
                <a:gd name="T45" fmla="*/ 109 h 484"/>
                <a:gd name="T46" fmla="*/ 38 w 326"/>
                <a:gd name="T47" fmla="*/ 42 h 484"/>
                <a:gd name="T48" fmla="*/ 49 w 326"/>
                <a:gd name="T49" fmla="*/ 34 h 484"/>
                <a:gd name="T50" fmla="*/ 58 w 326"/>
                <a:gd name="T51" fmla="*/ 21 h 484"/>
                <a:gd name="T52" fmla="*/ 71 w 326"/>
                <a:gd name="T53" fmla="*/ 8 h 484"/>
                <a:gd name="T54" fmla="*/ 69 w 326"/>
                <a:gd name="T55" fmla="*/ 7 h 484"/>
                <a:gd name="T56" fmla="*/ 84 w 326"/>
                <a:gd name="T57" fmla="*/ 1 h 484"/>
                <a:gd name="T58" fmla="*/ 84 w 326"/>
                <a:gd name="T59" fmla="*/ 1 h 484"/>
                <a:gd name="T60" fmla="*/ 92 w 326"/>
                <a:gd name="T61" fmla="*/ 11 h 484"/>
                <a:gd name="T62" fmla="*/ 92 w 326"/>
                <a:gd name="T63" fmla="*/ 11 h 484"/>
                <a:gd name="T64" fmla="*/ 104 w 326"/>
                <a:gd name="T65" fmla="*/ 37 h 484"/>
                <a:gd name="T66" fmla="*/ 105 w 326"/>
                <a:gd name="T67" fmla="*/ 33 h 484"/>
                <a:gd name="T68" fmla="*/ 116 w 326"/>
                <a:gd name="T69" fmla="*/ 62 h 484"/>
                <a:gd name="T70" fmla="*/ 126 w 326"/>
                <a:gd name="T71" fmla="*/ 82 h 484"/>
                <a:gd name="T72" fmla="*/ 129 w 326"/>
                <a:gd name="T73" fmla="*/ 80 h 484"/>
                <a:gd name="T74" fmla="*/ 40 w 326"/>
                <a:gd name="T75" fmla="*/ 37 h 484"/>
                <a:gd name="T76" fmla="*/ 143 w 326"/>
                <a:gd name="T77" fmla="*/ 106 h 484"/>
                <a:gd name="T78" fmla="*/ 143 w 326"/>
                <a:gd name="T79" fmla="*/ 106 h 484"/>
                <a:gd name="T80" fmla="*/ 137 w 326"/>
                <a:gd name="T81" fmla="*/ 121 h 484"/>
                <a:gd name="T82" fmla="*/ 154 w 326"/>
                <a:gd name="T83" fmla="*/ 129 h 484"/>
                <a:gd name="T84" fmla="*/ 154 w 326"/>
                <a:gd name="T85" fmla="*/ 128 h 484"/>
                <a:gd name="T86" fmla="*/ 12 w 326"/>
                <a:gd name="T87" fmla="*/ 64 h 484"/>
                <a:gd name="T88" fmla="*/ 176 w 326"/>
                <a:gd name="T89" fmla="*/ 171 h 484"/>
                <a:gd name="T90" fmla="*/ 176 w 326"/>
                <a:gd name="T91" fmla="*/ 169 h 484"/>
                <a:gd name="T92" fmla="*/ 40 w 326"/>
                <a:gd name="T93" fmla="*/ 110 h 484"/>
                <a:gd name="T94" fmla="*/ 205 w 326"/>
                <a:gd name="T95" fmla="*/ 223 h 484"/>
                <a:gd name="T96" fmla="*/ 206 w 326"/>
                <a:gd name="T97" fmla="*/ 240 h 484"/>
                <a:gd name="T98" fmla="*/ 207 w 326"/>
                <a:gd name="T99" fmla="*/ 257 h 484"/>
                <a:gd name="T100" fmla="*/ 18 w 326"/>
                <a:gd name="T101" fmla="*/ 153 h 484"/>
                <a:gd name="T102" fmla="*/ 206 w 326"/>
                <a:gd name="T103" fmla="*/ 270 h 484"/>
                <a:gd name="T104" fmla="*/ 201 w 326"/>
                <a:gd name="T105" fmla="*/ 283 h 484"/>
                <a:gd name="T106" fmla="*/ 207 w 326"/>
                <a:gd name="T107" fmla="*/ 283 h 484"/>
                <a:gd name="T108" fmla="*/ 215 w 326"/>
                <a:gd name="T109" fmla="*/ 306 h 484"/>
                <a:gd name="T110" fmla="*/ 217 w 326"/>
                <a:gd name="T111" fmla="*/ 300 h 484"/>
                <a:gd name="T112" fmla="*/ 226 w 326"/>
                <a:gd name="T113" fmla="*/ 339 h 484"/>
                <a:gd name="T114" fmla="*/ 242 w 326"/>
                <a:gd name="T115" fmla="*/ 364 h 484"/>
                <a:gd name="T116" fmla="*/ 94 w 326"/>
                <a:gd name="T117" fmla="*/ 292 h 484"/>
                <a:gd name="T118" fmla="*/ 266 w 326"/>
                <a:gd name="T119" fmla="*/ 404 h 484"/>
                <a:gd name="T120" fmla="*/ 241 w 326"/>
                <a:gd name="T121" fmla="*/ 422 h 484"/>
                <a:gd name="T122" fmla="*/ 291 w 326"/>
                <a:gd name="T123" fmla="*/ 450 h 484"/>
                <a:gd name="T124" fmla="*/ 296 w 326"/>
                <a:gd name="T125" fmla="*/ 447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 h="484">
                  <a:moveTo>
                    <a:pt x="324" y="477"/>
                  </a:moveTo>
                  <a:cubicBezTo>
                    <a:pt x="324" y="477"/>
                    <a:pt x="321" y="475"/>
                    <a:pt x="315" y="471"/>
                  </a:cubicBezTo>
                  <a:cubicBezTo>
                    <a:pt x="295" y="459"/>
                    <a:pt x="244" y="429"/>
                    <a:pt x="198" y="401"/>
                  </a:cubicBezTo>
                  <a:cubicBezTo>
                    <a:pt x="175" y="387"/>
                    <a:pt x="154" y="374"/>
                    <a:pt x="138" y="363"/>
                  </a:cubicBezTo>
                  <a:cubicBezTo>
                    <a:pt x="130" y="358"/>
                    <a:pt x="123" y="354"/>
                    <a:pt x="119" y="350"/>
                  </a:cubicBezTo>
                  <a:cubicBezTo>
                    <a:pt x="117" y="349"/>
                    <a:pt x="115" y="348"/>
                    <a:pt x="114" y="347"/>
                  </a:cubicBezTo>
                  <a:cubicBezTo>
                    <a:pt x="114" y="346"/>
                    <a:pt x="113" y="346"/>
                    <a:pt x="113" y="346"/>
                  </a:cubicBezTo>
                  <a:cubicBezTo>
                    <a:pt x="113" y="346"/>
                    <a:pt x="113" y="346"/>
                    <a:pt x="113" y="346"/>
                  </a:cubicBezTo>
                  <a:cubicBezTo>
                    <a:pt x="112" y="347"/>
                    <a:pt x="112" y="347"/>
                    <a:pt x="112" y="347"/>
                  </a:cubicBezTo>
                  <a:cubicBezTo>
                    <a:pt x="113" y="346"/>
                    <a:pt x="113" y="346"/>
                    <a:pt x="113" y="346"/>
                  </a:cubicBezTo>
                  <a:cubicBezTo>
                    <a:pt x="113" y="346"/>
                    <a:pt x="113" y="346"/>
                    <a:pt x="113" y="346"/>
                  </a:cubicBezTo>
                  <a:cubicBezTo>
                    <a:pt x="112" y="347"/>
                    <a:pt x="112" y="347"/>
                    <a:pt x="112" y="347"/>
                  </a:cubicBezTo>
                  <a:cubicBezTo>
                    <a:pt x="113" y="346"/>
                    <a:pt x="113" y="346"/>
                    <a:pt x="113" y="346"/>
                  </a:cubicBezTo>
                  <a:cubicBezTo>
                    <a:pt x="110" y="347"/>
                    <a:pt x="110" y="347"/>
                    <a:pt x="110" y="347"/>
                  </a:cubicBezTo>
                  <a:cubicBezTo>
                    <a:pt x="113" y="347"/>
                    <a:pt x="113" y="347"/>
                    <a:pt x="113" y="347"/>
                  </a:cubicBezTo>
                  <a:cubicBezTo>
                    <a:pt x="113" y="346"/>
                    <a:pt x="113" y="346"/>
                    <a:pt x="113" y="346"/>
                  </a:cubicBezTo>
                  <a:cubicBezTo>
                    <a:pt x="110" y="347"/>
                    <a:pt x="110" y="347"/>
                    <a:pt x="110" y="347"/>
                  </a:cubicBezTo>
                  <a:cubicBezTo>
                    <a:pt x="113" y="347"/>
                    <a:pt x="113" y="347"/>
                    <a:pt x="113" y="347"/>
                  </a:cubicBezTo>
                  <a:cubicBezTo>
                    <a:pt x="110" y="347"/>
                    <a:pt x="110" y="347"/>
                    <a:pt x="110" y="347"/>
                  </a:cubicBezTo>
                  <a:cubicBezTo>
                    <a:pt x="113" y="349"/>
                    <a:pt x="113" y="349"/>
                    <a:pt x="113" y="349"/>
                  </a:cubicBezTo>
                  <a:cubicBezTo>
                    <a:pt x="113" y="348"/>
                    <a:pt x="113" y="348"/>
                    <a:pt x="113" y="347"/>
                  </a:cubicBezTo>
                  <a:cubicBezTo>
                    <a:pt x="110" y="347"/>
                    <a:pt x="110" y="347"/>
                    <a:pt x="110" y="347"/>
                  </a:cubicBezTo>
                  <a:cubicBezTo>
                    <a:pt x="113" y="349"/>
                    <a:pt x="113" y="349"/>
                    <a:pt x="113" y="349"/>
                  </a:cubicBezTo>
                  <a:cubicBezTo>
                    <a:pt x="110" y="347"/>
                    <a:pt x="110" y="347"/>
                    <a:pt x="110" y="347"/>
                  </a:cubicBezTo>
                  <a:cubicBezTo>
                    <a:pt x="108" y="350"/>
                    <a:pt x="108" y="350"/>
                    <a:pt x="108" y="350"/>
                  </a:cubicBezTo>
                  <a:cubicBezTo>
                    <a:pt x="108" y="350"/>
                    <a:pt x="154" y="376"/>
                    <a:pt x="200" y="402"/>
                  </a:cubicBezTo>
                  <a:cubicBezTo>
                    <a:pt x="223" y="415"/>
                    <a:pt x="246" y="428"/>
                    <a:pt x="263" y="437"/>
                  </a:cubicBezTo>
                  <a:cubicBezTo>
                    <a:pt x="272" y="442"/>
                    <a:pt x="279" y="446"/>
                    <a:pt x="285" y="449"/>
                  </a:cubicBezTo>
                  <a:cubicBezTo>
                    <a:pt x="287" y="450"/>
                    <a:pt x="289" y="452"/>
                    <a:pt x="291" y="452"/>
                  </a:cubicBezTo>
                  <a:cubicBezTo>
                    <a:pt x="291" y="453"/>
                    <a:pt x="292" y="453"/>
                    <a:pt x="293" y="453"/>
                  </a:cubicBezTo>
                  <a:cubicBezTo>
                    <a:pt x="293" y="454"/>
                    <a:pt x="293" y="454"/>
                    <a:pt x="293" y="454"/>
                  </a:cubicBezTo>
                  <a:cubicBezTo>
                    <a:pt x="294" y="454"/>
                    <a:pt x="294" y="454"/>
                    <a:pt x="294" y="454"/>
                  </a:cubicBezTo>
                  <a:cubicBezTo>
                    <a:pt x="294" y="454"/>
                    <a:pt x="294" y="454"/>
                    <a:pt x="295" y="454"/>
                  </a:cubicBezTo>
                  <a:cubicBezTo>
                    <a:pt x="295" y="454"/>
                    <a:pt x="295" y="454"/>
                    <a:pt x="296" y="454"/>
                  </a:cubicBezTo>
                  <a:cubicBezTo>
                    <a:pt x="296" y="454"/>
                    <a:pt x="297" y="453"/>
                    <a:pt x="298" y="453"/>
                  </a:cubicBezTo>
                  <a:cubicBezTo>
                    <a:pt x="298" y="452"/>
                    <a:pt x="298" y="452"/>
                    <a:pt x="298" y="452"/>
                  </a:cubicBezTo>
                  <a:cubicBezTo>
                    <a:pt x="298" y="451"/>
                    <a:pt x="298" y="451"/>
                    <a:pt x="298" y="450"/>
                  </a:cubicBezTo>
                  <a:cubicBezTo>
                    <a:pt x="298" y="450"/>
                    <a:pt x="298" y="449"/>
                    <a:pt x="298" y="449"/>
                  </a:cubicBezTo>
                  <a:cubicBezTo>
                    <a:pt x="298" y="448"/>
                    <a:pt x="298" y="448"/>
                    <a:pt x="297" y="448"/>
                  </a:cubicBezTo>
                  <a:cubicBezTo>
                    <a:pt x="297" y="447"/>
                    <a:pt x="297" y="447"/>
                    <a:pt x="297" y="447"/>
                  </a:cubicBezTo>
                  <a:cubicBezTo>
                    <a:pt x="296" y="446"/>
                    <a:pt x="294" y="446"/>
                    <a:pt x="292" y="444"/>
                  </a:cubicBezTo>
                  <a:cubicBezTo>
                    <a:pt x="285" y="440"/>
                    <a:pt x="269" y="430"/>
                    <a:pt x="250" y="419"/>
                  </a:cubicBezTo>
                  <a:cubicBezTo>
                    <a:pt x="220" y="401"/>
                    <a:pt x="183" y="379"/>
                    <a:pt x="152" y="360"/>
                  </a:cubicBezTo>
                  <a:cubicBezTo>
                    <a:pt x="137" y="351"/>
                    <a:pt x="124" y="342"/>
                    <a:pt x="114" y="336"/>
                  </a:cubicBezTo>
                  <a:cubicBezTo>
                    <a:pt x="109" y="333"/>
                    <a:pt x="105" y="330"/>
                    <a:pt x="103" y="328"/>
                  </a:cubicBezTo>
                  <a:cubicBezTo>
                    <a:pt x="102" y="327"/>
                    <a:pt x="101" y="326"/>
                    <a:pt x="100" y="326"/>
                  </a:cubicBezTo>
                  <a:cubicBezTo>
                    <a:pt x="100" y="325"/>
                    <a:pt x="100" y="325"/>
                    <a:pt x="100" y="325"/>
                  </a:cubicBezTo>
                  <a:cubicBezTo>
                    <a:pt x="100" y="325"/>
                    <a:pt x="100" y="325"/>
                    <a:pt x="100" y="325"/>
                  </a:cubicBezTo>
                  <a:cubicBezTo>
                    <a:pt x="100" y="326"/>
                    <a:pt x="100" y="326"/>
                    <a:pt x="100" y="326"/>
                  </a:cubicBezTo>
                  <a:cubicBezTo>
                    <a:pt x="100" y="325"/>
                    <a:pt x="100" y="325"/>
                    <a:pt x="100" y="325"/>
                  </a:cubicBezTo>
                  <a:cubicBezTo>
                    <a:pt x="100" y="325"/>
                    <a:pt x="100" y="325"/>
                    <a:pt x="100" y="325"/>
                  </a:cubicBezTo>
                  <a:cubicBezTo>
                    <a:pt x="100" y="326"/>
                    <a:pt x="100" y="326"/>
                    <a:pt x="100" y="326"/>
                  </a:cubicBezTo>
                  <a:cubicBezTo>
                    <a:pt x="100" y="325"/>
                    <a:pt x="100" y="325"/>
                    <a:pt x="100" y="325"/>
                  </a:cubicBezTo>
                  <a:cubicBezTo>
                    <a:pt x="98" y="327"/>
                    <a:pt x="98" y="327"/>
                    <a:pt x="98" y="327"/>
                  </a:cubicBezTo>
                  <a:cubicBezTo>
                    <a:pt x="100" y="327"/>
                    <a:pt x="100" y="327"/>
                    <a:pt x="100" y="327"/>
                  </a:cubicBezTo>
                  <a:cubicBezTo>
                    <a:pt x="100" y="326"/>
                    <a:pt x="100" y="326"/>
                    <a:pt x="100" y="325"/>
                  </a:cubicBezTo>
                  <a:cubicBezTo>
                    <a:pt x="98" y="327"/>
                    <a:pt x="98" y="327"/>
                    <a:pt x="98" y="327"/>
                  </a:cubicBezTo>
                  <a:cubicBezTo>
                    <a:pt x="100" y="327"/>
                    <a:pt x="100" y="327"/>
                    <a:pt x="100" y="327"/>
                  </a:cubicBezTo>
                  <a:cubicBezTo>
                    <a:pt x="97" y="327"/>
                    <a:pt x="97" y="327"/>
                    <a:pt x="97" y="327"/>
                  </a:cubicBezTo>
                  <a:cubicBezTo>
                    <a:pt x="100" y="328"/>
                    <a:pt x="100" y="328"/>
                    <a:pt x="100" y="328"/>
                  </a:cubicBezTo>
                  <a:cubicBezTo>
                    <a:pt x="100" y="328"/>
                    <a:pt x="100" y="327"/>
                    <a:pt x="100" y="327"/>
                  </a:cubicBezTo>
                  <a:cubicBezTo>
                    <a:pt x="97" y="327"/>
                    <a:pt x="97" y="327"/>
                    <a:pt x="97" y="327"/>
                  </a:cubicBezTo>
                  <a:cubicBezTo>
                    <a:pt x="100" y="328"/>
                    <a:pt x="100" y="328"/>
                    <a:pt x="100" y="328"/>
                  </a:cubicBezTo>
                  <a:cubicBezTo>
                    <a:pt x="97" y="326"/>
                    <a:pt x="97" y="326"/>
                    <a:pt x="97" y="326"/>
                  </a:cubicBezTo>
                  <a:cubicBezTo>
                    <a:pt x="95" y="330"/>
                    <a:pt x="95" y="330"/>
                    <a:pt x="95" y="330"/>
                  </a:cubicBezTo>
                  <a:cubicBezTo>
                    <a:pt x="280" y="432"/>
                    <a:pt x="280" y="432"/>
                    <a:pt x="280" y="432"/>
                  </a:cubicBezTo>
                  <a:cubicBezTo>
                    <a:pt x="282" y="433"/>
                    <a:pt x="284" y="432"/>
                    <a:pt x="285" y="430"/>
                  </a:cubicBezTo>
                  <a:cubicBezTo>
                    <a:pt x="286" y="429"/>
                    <a:pt x="285" y="427"/>
                    <a:pt x="284" y="426"/>
                  </a:cubicBezTo>
                  <a:cubicBezTo>
                    <a:pt x="92" y="306"/>
                    <a:pt x="92" y="306"/>
                    <a:pt x="92" y="306"/>
                  </a:cubicBezTo>
                  <a:cubicBezTo>
                    <a:pt x="90" y="309"/>
                    <a:pt x="90" y="309"/>
                    <a:pt x="90" y="309"/>
                  </a:cubicBezTo>
                  <a:cubicBezTo>
                    <a:pt x="93" y="310"/>
                    <a:pt x="93" y="310"/>
                    <a:pt x="93" y="310"/>
                  </a:cubicBezTo>
                  <a:cubicBezTo>
                    <a:pt x="90" y="309"/>
                    <a:pt x="90" y="309"/>
                    <a:pt x="90" y="309"/>
                  </a:cubicBezTo>
                  <a:cubicBezTo>
                    <a:pt x="91" y="312"/>
                    <a:pt x="91" y="312"/>
                    <a:pt x="91" y="312"/>
                  </a:cubicBezTo>
                  <a:cubicBezTo>
                    <a:pt x="92" y="312"/>
                    <a:pt x="92" y="311"/>
                    <a:pt x="93" y="310"/>
                  </a:cubicBezTo>
                  <a:cubicBezTo>
                    <a:pt x="90" y="309"/>
                    <a:pt x="90" y="309"/>
                    <a:pt x="90" y="309"/>
                  </a:cubicBezTo>
                  <a:cubicBezTo>
                    <a:pt x="91" y="312"/>
                    <a:pt x="91" y="312"/>
                    <a:pt x="91" y="312"/>
                  </a:cubicBezTo>
                  <a:cubicBezTo>
                    <a:pt x="90" y="309"/>
                    <a:pt x="90" y="309"/>
                    <a:pt x="90" y="309"/>
                  </a:cubicBezTo>
                  <a:cubicBezTo>
                    <a:pt x="90" y="312"/>
                    <a:pt x="90" y="312"/>
                    <a:pt x="90" y="312"/>
                  </a:cubicBezTo>
                  <a:cubicBezTo>
                    <a:pt x="90" y="312"/>
                    <a:pt x="91" y="312"/>
                    <a:pt x="91" y="312"/>
                  </a:cubicBezTo>
                  <a:cubicBezTo>
                    <a:pt x="90" y="309"/>
                    <a:pt x="90" y="309"/>
                    <a:pt x="90" y="309"/>
                  </a:cubicBezTo>
                  <a:cubicBezTo>
                    <a:pt x="90" y="312"/>
                    <a:pt x="90" y="312"/>
                    <a:pt x="90" y="312"/>
                  </a:cubicBezTo>
                  <a:cubicBezTo>
                    <a:pt x="90" y="311"/>
                    <a:pt x="90" y="311"/>
                    <a:pt x="90" y="311"/>
                  </a:cubicBezTo>
                  <a:cubicBezTo>
                    <a:pt x="90" y="312"/>
                    <a:pt x="90" y="312"/>
                    <a:pt x="90" y="312"/>
                  </a:cubicBezTo>
                  <a:cubicBezTo>
                    <a:pt x="90" y="312"/>
                    <a:pt x="90" y="312"/>
                    <a:pt x="90" y="312"/>
                  </a:cubicBezTo>
                  <a:cubicBezTo>
                    <a:pt x="90" y="311"/>
                    <a:pt x="90" y="311"/>
                    <a:pt x="90" y="311"/>
                  </a:cubicBezTo>
                  <a:cubicBezTo>
                    <a:pt x="90" y="312"/>
                    <a:pt x="90" y="312"/>
                    <a:pt x="90" y="312"/>
                  </a:cubicBezTo>
                  <a:cubicBezTo>
                    <a:pt x="90" y="312"/>
                    <a:pt x="90" y="312"/>
                    <a:pt x="90" y="312"/>
                  </a:cubicBezTo>
                  <a:cubicBezTo>
                    <a:pt x="91" y="312"/>
                    <a:pt x="92" y="313"/>
                    <a:pt x="94" y="313"/>
                  </a:cubicBezTo>
                  <a:cubicBezTo>
                    <a:pt x="101" y="316"/>
                    <a:pt x="114" y="324"/>
                    <a:pt x="131" y="334"/>
                  </a:cubicBezTo>
                  <a:cubicBezTo>
                    <a:pt x="155" y="348"/>
                    <a:pt x="187" y="367"/>
                    <a:pt x="213" y="383"/>
                  </a:cubicBezTo>
                  <a:cubicBezTo>
                    <a:pt x="226" y="391"/>
                    <a:pt x="238" y="398"/>
                    <a:pt x="247" y="403"/>
                  </a:cubicBezTo>
                  <a:cubicBezTo>
                    <a:pt x="251" y="405"/>
                    <a:pt x="255" y="407"/>
                    <a:pt x="258" y="408"/>
                  </a:cubicBezTo>
                  <a:cubicBezTo>
                    <a:pt x="260" y="409"/>
                    <a:pt x="261" y="410"/>
                    <a:pt x="262" y="410"/>
                  </a:cubicBezTo>
                  <a:cubicBezTo>
                    <a:pt x="263" y="410"/>
                    <a:pt x="264" y="411"/>
                    <a:pt x="266" y="411"/>
                  </a:cubicBezTo>
                  <a:cubicBezTo>
                    <a:pt x="266" y="411"/>
                    <a:pt x="267" y="411"/>
                    <a:pt x="267" y="411"/>
                  </a:cubicBezTo>
                  <a:cubicBezTo>
                    <a:pt x="268" y="410"/>
                    <a:pt x="269" y="410"/>
                    <a:pt x="269" y="409"/>
                  </a:cubicBezTo>
                  <a:cubicBezTo>
                    <a:pt x="270" y="408"/>
                    <a:pt x="270" y="407"/>
                    <a:pt x="270" y="406"/>
                  </a:cubicBezTo>
                  <a:cubicBezTo>
                    <a:pt x="269" y="405"/>
                    <a:pt x="269" y="404"/>
                    <a:pt x="268" y="404"/>
                  </a:cubicBezTo>
                  <a:cubicBezTo>
                    <a:pt x="84" y="289"/>
                    <a:pt x="84" y="289"/>
                    <a:pt x="84" y="289"/>
                  </a:cubicBezTo>
                  <a:cubicBezTo>
                    <a:pt x="82" y="292"/>
                    <a:pt x="82" y="292"/>
                    <a:pt x="82" y="292"/>
                  </a:cubicBezTo>
                  <a:cubicBezTo>
                    <a:pt x="85" y="294"/>
                    <a:pt x="85" y="294"/>
                    <a:pt x="85" y="294"/>
                  </a:cubicBezTo>
                  <a:cubicBezTo>
                    <a:pt x="82" y="292"/>
                    <a:pt x="82" y="292"/>
                    <a:pt x="82" y="292"/>
                  </a:cubicBezTo>
                  <a:cubicBezTo>
                    <a:pt x="83" y="295"/>
                    <a:pt x="83" y="295"/>
                    <a:pt x="83" y="295"/>
                  </a:cubicBezTo>
                  <a:cubicBezTo>
                    <a:pt x="83" y="295"/>
                    <a:pt x="84" y="294"/>
                    <a:pt x="85" y="294"/>
                  </a:cubicBezTo>
                  <a:cubicBezTo>
                    <a:pt x="82" y="292"/>
                    <a:pt x="82" y="292"/>
                    <a:pt x="82" y="292"/>
                  </a:cubicBezTo>
                  <a:cubicBezTo>
                    <a:pt x="83" y="295"/>
                    <a:pt x="83" y="295"/>
                    <a:pt x="83" y="295"/>
                  </a:cubicBezTo>
                  <a:cubicBezTo>
                    <a:pt x="82" y="292"/>
                    <a:pt x="82" y="292"/>
                    <a:pt x="82" y="292"/>
                  </a:cubicBezTo>
                  <a:cubicBezTo>
                    <a:pt x="82" y="295"/>
                    <a:pt x="82" y="295"/>
                    <a:pt x="82" y="295"/>
                  </a:cubicBezTo>
                  <a:cubicBezTo>
                    <a:pt x="82" y="295"/>
                    <a:pt x="82" y="295"/>
                    <a:pt x="83" y="295"/>
                  </a:cubicBezTo>
                  <a:cubicBezTo>
                    <a:pt x="82" y="292"/>
                    <a:pt x="82" y="292"/>
                    <a:pt x="82" y="292"/>
                  </a:cubicBezTo>
                  <a:cubicBezTo>
                    <a:pt x="82" y="295"/>
                    <a:pt x="82" y="295"/>
                    <a:pt x="82" y="295"/>
                  </a:cubicBezTo>
                  <a:cubicBezTo>
                    <a:pt x="82" y="294"/>
                    <a:pt x="82" y="294"/>
                    <a:pt x="82" y="294"/>
                  </a:cubicBezTo>
                  <a:cubicBezTo>
                    <a:pt x="82" y="295"/>
                    <a:pt x="82" y="295"/>
                    <a:pt x="82" y="295"/>
                  </a:cubicBezTo>
                  <a:cubicBezTo>
                    <a:pt x="82" y="295"/>
                    <a:pt x="82" y="295"/>
                    <a:pt x="82" y="295"/>
                  </a:cubicBezTo>
                  <a:cubicBezTo>
                    <a:pt x="82" y="294"/>
                    <a:pt x="82" y="294"/>
                    <a:pt x="82" y="294"/>
                  </a:cubicBezTo>
                  <a:cubicBezTo>
                    <a:pt x="82" y="295"/>
                    <a:pt x="82" y="295"/>
                    <a:pt x="82" y="295"/>
                  </a:cubicBezTo>
                  <a:cubicBezTo>
                    <a:pt x="82" y="295"/>
                    <a:pt x="82" y="295"/>
                    <a:pt x="82" y="295"/>
                  </a:cubicBezTo>
                  <a:cubicBezTo>
                    <a:pt x="83" y="295"/>
                    <a:pt x="84" y="296"/>
                    <a:pt x="86" y="297"/>
                  </a:cubicBezTo>
                  <a:cubicBezTo>
                    <a:pt x="94" y="300"/>
                    <a:pt x="108" y="308"/>
                    <a:pt x="125" y="317"/>
                  </a:cubicBezTo>
                  <a:cubicBezTo>
                    <a:pt x="151" y="331"/>
                    <a:pt x="184" y="350"/>
                    <a:pt x="209" y="365"/>
                  </a:cubicBezTo>
                  <a:cubicBezTo>
                    <a:pt x="222" y="372"/>
                    <a:pt x="233" y="379"/>
                    <a:pt x="241" y="384"/>
                  </a:cubicBezTo>
                  <a:cubicBezTo>
                    <a:pt x="250" y="388"/>
                    <a:pt x="254" y="391"/>
                    <a:pt x="254" y="391"/>
                  </a:cubicBezTo>
                  <a:cubicBezTo>
                    <a:pt x="255" y="392"/>
                    <a:pt x="256" y="392"/>
                    <a:pt x="257" y="391"/>
                  </a:cubicBezTo>
                  <a:cubicBezTo>
                    <a:pt x="258" y="391"/>
                    <a:pt x="259" y="391"/>
                    <a:pt x="259" y="390"/>
                  </a:cubicBezTo>
                  <a:cubicBezTo>
                    <a:pt x="260" y="389"/>
                    <a:pt x="260" y="388"/>
                    <a:pt x="260" y="387"/>
                  </a:cubicBezTo>
                  <a:cubicBezTo>
                    <a:pt x="259" y="386"/>
                    <a:pt x="259" y="385"/>
                    <a:pt x="258" y="385"/>
                  </a:cubicBezTo>
                  <a:cubicBezTo>
                    <a:pt x="258" y="385"/>
                    <a:pt x="255" y="383"/>
                    <a:pt x="250" y="380"/>
                  </a:cubicBezTo>
                  <a:cubicBezTo>
                    <a:pt x="232" y="370"/>
                    <a:pt x="187" y="344"/>
                    <a:pt x="147" y="319"/>
                  </a:cubicBezTo>
                  <a:cubicBezTo>
                    <a:pt x="127" y="307"/>
                    <a:pt x="108" y="295"/>
                    <a:pt x="94" y="286"/>
                  </a:cubicBezTo>
                  <a:cubicBezTo>
                    <a:pt x="87" y="281"/>
                    <a:pt x="81" y="278"/>
                    <a:pt x="77" y="275"/>
                  </a:cubicBezTo>
                  <a:cubicBezTo>
                    <a:pt x="76" y="273"/>
                    <a:pt x="74" y="272"/>
                    <a:pt x="73" y="271"/>
                  </a:cubicBezTo>
                  <a:cubicBezTo>
                    <a:pt x="73" y="271"/>
                    <a:pt x="72" y="270"/>
                    <a:pt x="72" y="270"/>
                  </a:cubicBezTo>
                  <a:cubicBezTo>
                    <a:pt x="72" y="270"/>
                    <a:pt x="72" y="270"/>
                    <a:pt x="72" y="270"/>
                  </a:cubicBezTo>
                  <a:cubicBezTo>
                    <a:pt x="71" y="271"/>
                    <a:pt x="71" y="271"/>
                    <a:pt x="71" y="271"/>
                  </a:cubicBezTo>
                  <a:cubicBezTo>
                    <a:pt x="72" y="270"/>
                    <a:pt x="72" y="270"/>
                    <a:pt x="72" y="270"/>
                  </a:cubicBezTo>
                  <a:cubicBezTo>
                    <a:pt x="72" y="270"/>
                    <a:pt x="72" y="270"/>
                    <a:pt x="72" y="270"/>
                  </a:cubicBezTo>
                  <a:cubicBezTo>
                    <a:pt x="71" y="271"/>
                    <a:pt x="71" y="271"/>
                    <a:pt x="71" y="271"/>
                  </a:cubicBezTo>
                  <a:cubicBezTo>
                    <a:pt x="72" y="270"/>
                    <a:pt x="72" y="270"/>
                    <a:pt x="72" y="270"/>
                  </a:cubicBezTo>
                  <a:cubicBezTo>
                    <a:pt x="70" y="271"/>
                    <a:pt x="70" y="271"/>
                    <a:pt x="70" y="271"/>
                  </a:cubicBezTo>
                  <a:cubicBezTo>
                    <a:pt x="73" y="271"/>
                    <a:pt x="73" y="271"/>
                    <a:pt x="73" y="271"/>
                  </a:cubicBezTo>
                  <a:cubicBezTo>
                    <a:pt x="73" y="271"/>
                    <a:pt x="73" y="271"/>
                    <a:pt x="72" y="270"/>
                  </a:cubicBezTo>
                  <a:cubicBezTo>
                    <a:pt x="70" y="271"/>
                    <a:pt x="70" y="271"/>
                    <a:pt x="70" y="271"/>
                  </a:cubicBezTo>
                  <a:cubicBezTo>
                    <a:pt x="73" y="271"/>
                    <a:pt x="73" y="271"/>
                    <a:pt x="73" y="271"/>
                  </a:cubicBezTo>
                  <a:cubicBezTo>
                    <a:pt x="69" y="271"/>
                    <a:pt x="69" y="271"/>
                    <a:pt x="69" y="271"/>
                  </a:cubicBezTo>
                  <a:cubicBezTo>
                    <a:pt x="72" y="273"/>
                    <a:pt x="72" y="273"/>
                    <a:pt x="72" y="273"/>
                  </a:cubicBezTo>
                  <a:cubicBezTo>
                    <a:pt x="72" y="272"/>
                    <a:pt x="73" y="272"/>
                    <a:pt x="73" y="271"/>
                  </a:cubicBezTo>
                  <a:cubicBezTo>
                    <a:pt x="69" y="271"/>
                    <a:pt x="69" y="271"/>
                    <a:pt x="69" y="271"/>
                  </a:cubicBezTo>
                  <a:cubicBezTo>
                    <a:pt x="72" y="273"/>
                    <a:pt x="72" y="273"/>
                    <a:pt x="72" y="273"/>
                  </a:cubicBezTo>
                  <a:cubicBezTo>
                    <a:pt x="72" y="273"/>
                    <a:pt x="72" y="273"/>
                    <a:pt x="72" y="273"/>
                  </a:cubicBezTo>
                  <a:cubicBezTo>
                    <a:pt x="69" y="271"/>
                    <a:pt x="69" y="271"/>
                    <a:pt x="69" y="271"/>
                  </a:cubicBezTo>
                  <a:cubicBezTo>
                    <a:pt x="70" y="274"/>
                    <a:pt x="70" y="274"/>
                    <a:pt x="70" y="274"/>
                  </a:cubicBezTo>
                  <a:cubicBezTo>
                    <a:pt x="71" y="274"/>
                    <a:pt x="72" y="274"/>
                    <a:pt x="72" y="273"/>
                  </a:cubicBezTo>
                  <a:cubicBezTo>
                    <a:pt x="69" y="271"/>
                    <a:pt x="69" y="271"/>
                    <a:pt x="69" y="271"/>
                  </a:cubicBezTo>
                  <a:cubicBezTo>
                    <a:pt x="70" y="274"/>
                    <a:pt x="70" y="274"/>
                    <a:pt x="70" y="274"/>
                  </a:cubicBezTo>
                  <a:cubicBezTo>
                    <a:pt x="69" y="272"/>
                    <a:pt x="69" y="272"/>
                    <a:pt x="69" y="272"/>
                  </a:cubicBezTo>
                  <a:cubicBezTo>
                    <a:pt x="69" y="275"/>
                    <a:pt x="69" y="275"/>
                    <a:pt x="69" y="275"/>
                  </a:cubicBezTo>
                  <a:cubicBezTo>
                    <a:pt x="70" y="275"/>
                    <a:pt x="70" y="275"/>
                    <a:pt x="70" y="274"/>
                  </a:cubicBezTo>
                  <a:cubicBezTo>
                    <a:pt x="69" y="272"/>
                    <a:pt x="69" y="272"/>
                    <a:pt x="69" y="272"/>
                  </a:cubicBezTo>
                  <a:cubicBezTo>
                    <a:pt x="69" y="275"/>
                    <a:pt x="69" y="275"/>
                    <a:pt x="69" y="275"/>
                  </a:cubicBezTo>
                  <a:cubicBezTo>
                    <a:pt x="69" y="273"/>
                    <a:pt x="69" y="273"/>
                    <a:pt x="69" y="273"/>
                  </a:cubicBezTo>
                  <a:cubicBezTo>
                    <a:pt x="69" y="275"/>
                    <a:pt x="69" y="275"/>
                    <a:pt x="69" y="275"/>
                  </a:cubicBezTo>
                  <a:cubicBezTo>
                    <a:pt x="69" y="275"/>
                    <a:pt x="69" y="275"/>
                    <a:pt x="69" y="275"/>
                  </a:cubicBezTo>
                  <a:cubicBezTo>
                    <a:pt x="69" y="273"/>
                    <a:pt x="69" y="273"/>
                    <a:pt x="69" y="273"/>
                  </a:cubicBezTo>
                  <a:cubicBezTo>
                    <a:pt x="69" y="275"/>
                    <a:pt x="69" y="275"/>
                    <a:pt x="69" y="275"/>
                  </a:cubicBezTo>
                  <a:cubicBezTo>
                    <a:pt x="69" y="275"/>
                    <a:pt x="69" y="275"/>
                    <a:pt x="69" y="275"/>
                  </a:cubicBezTo>
                  <a:cubicBezTo>
                    <a:pt x="70" y="275"/>
                    <a:pt x="71" y="275"/>
                    <a:pt x="73" y="276"/>
                  </a:cubicBezTo>
                  <a:cubicBezTo>
                    <a:pt x="79" y="279"/>
                    <a:pt x="94" y="286"/>
                    <a:pt x="111" y="295"/>
                  </a:cubicBezTo>
                  <a:cubicBezTo>
                    <a:pt x="136" y="309"/>
                    <a:pt x="169" y="327"/>
                    <a:pt x="195" y="342"/>
                  </a:cubicBezTo>
                  <a:cubicBezTo>
                    <a:pt x="208" y="349"/>
                    <a:pt x="219" y="355"/>
                    <a:pt x="227" y="360"/>
                  </a:cubicBezTo>
                  <a:cubicBezTo>
                    <a:pt x="236" y="365"/>
                    <a:pt x="241" y="367"/>
                    <a:pt x="241" y="367"/>
                  </a:cubicBezTo>
                  <a:cubicBezTo>
                    <a:pt x="242" y="368"/>
                    <a:pt x="244" y="368"/>
                    <a:pt x="245" y="366"/>
                  </a:cubicBezTo>
                  <a:cubicBezTo>
                    <a:pt x="246" y="364"/>
                    <a:pt x="246" y="362"/>
                    <a:pt x="244" y="361"/>
                  </a:cubicBezTo>
                  <a:cubicBezTo>
                    <a:pt x="63" y="248"/>
                    <a:pt x="63" y="248"/>
                    <a:pt x="63" y="248"/>
                  </a:cubicBezTo>
                  <a:cubicBezTo>
                    <a:pt x="61" y="251"/>
                    <a:pt x="61" y="251"/>
                    <a:pt x="61" y="251"/>
                  </a:cubicBezTo>
                  <a:cubicBezTo>
                    <a:pt x="59" y="254"/>
                    <a:pt x="59" y="254"/>
                    <a:pt x="59" y="254"/>
                  </a:cubicBezTo>
                  <a:cubicBezTo>
                    <a:pt x="59" y="254"/>
                    <a:pt x="99" y="277"/>
                    <a:pt x="140" y="300"/>
                  </a:cubicBezTo>
                  <a:cubicBezTo>
                    <a:pt x="161" y="311"/>
                    <a:pt x="181" y="323"/>
                    <a:pt x="197" y="331"/>
                  </a:cubicBezTo>
                  <a:cubicBezTo>
                    <a:pt x="205" y="335"/>
                    <a:pt x="212" y="339"/>
                    <a:pt x="217" y="341"/>
                  </a:cubicBezTo>
                  <a:cubicBezTo>
                    <a:pt x="219" y="343"/>
                    <a:pt x="221" y="344"/>
                    <a:pt x="223" y="344"/>
                  </a:cubicBezTo>
                  <a:cubicBezTo>
                    <a:pt x="223" y="345"/>
                    <a:pt x="224" y="345"/>
                    <a:pt x="225" y="345"/>
                  </a:cubicBezTo>
                  <a:cubicBezTo>
                    <a:pt x="225" y="346"/>
                    <a:pt x="225" y="346"/>
                    <a:pt x="225" y="346"/>
                  </a:cubicBezTo>
                  <a:cubicBezTo>
                    <a:pt x="226" y="346"/>
                    <a:pt x="226" y="346"/>
                    <a:pt x="227" y="346"/>
                  </a:cubicBezTo>
                  <a:cubicBezTo>
                    <a:pt x="227" y="346"/>
                    <a:pt x="227" y="346"/>
                    <a:pt x="228" y="346"/>
                  </a:cubicBezTo>
                  <a:cubicBezTo>
                    <a:pt x="229" y="345"/>
                    <a:pt x="229" y="345"/>
                    <a:pt x="230" y="344"/>
                  </a:cubicBezTo>
                  <a:cubicBezTo>
                    <a:pt x="230" y="343"/>
                    <a:pt x="231" y="342"/>
                    <a:pt x="230" y="341"/>
                  </a:cubicBezTo>
                  <a:cubicBezTo>
                    <a:pt x="230" y="340"/>
                    <a:pt x="230" y="340"/>
                    <a:pt x="229" y="339"/>
                  </a:cubicBezTo>
                  <a:cubicBezTo>
                    <a:pt x="148" y="289"/>
                    <a:pt x="148" y="289"/>
                    <a:pt x="148" y="289"/>
                  </a:cubicBezTo>
                  <a:cubicBezTo>
                    <a:pt x="220" y="328"/>
                    <a:pt x="220" y="328"/>
                    <a:pt x="220" y="328"/>
                  </a:cubicBezTo>
                  <a:cubicBezTo>
                    <a:pt x="222" y="329"/>
                    <a:pt x="224" y="328"/>
                    <a:pt x="225" y="326"/>
                  </a:cubicBezTo>
                  <a:cubicBezTo>
                    <a:pt x="226" y="325"/>
                    <a:pt x="226" y="323"/>
                    <a:pt x="224" y="322"/>
                  </a:cubicBezTo>
                  <a:cubicBezTo>
                    <a:pt x="47" y="211"/>
                    <a:pt x="47" y="211"/>
                    <a:pt x="47" y="211"/>
                  </a:cubicBezTo>
                  <a:cubicBezTo>
                    <a:pt x="45" y="214"/>
                    <a:pt x="45" y="214"/>
                    <a:pt x="45" y="214"/>
                  </a:cubicBezTo>
                  <a:cubicBezTo>
                    <a:pt x="48" y="216"/>
                    <a:pt x="48" y="216"/>
                    <a:pt x="48" y="216"/>
                  </a:cubicBezTo>
                  <a:cubicBezTo>
                    <a:pt x="45" y="214"/>
                    <a:pt x="45" y="214"/>
                    <a:pt x="45" y="214"/>
                  </a:cubicBezTo>
                  <a:cubicBezTo>
                    <a:pt x="46" y="217"/>
                    <a:pt x="46" y="217"/>
                    <a:pt x="46" y="217"/>
                  </a:cubicBezTo>
                  <a:cubicBezTo>
                    <a:pt x="46" y="217"/>
                    <a:pt x="47" y="216"/>
                    <a:pt x="48" y="216"/>
                  </a:cubicBezTo>
                  <a:cubicBezTo>
                    <a:pt x="45" y="214"/>
                    <a:pt x="45" y="214"/>
                    <a:pt x="45" y="214"/>
                  </a:cubicBezTo>
                  <a:cubicBezTo>
                    <a:pt x="46" y="217"/>
                    <a:pt x="46" y="217"/>
                    <a:pt x="46" y="217"/>
                  </a:cubicBezTo>
                  <a:cubicBezTo>
                    <a:pt x="45" y="214"/>
                    <a:pt x="45" y="214"/>
                    <a:pt x="45" y="214"/>
                  </a:cubicBezTo>
                  <a:cubicBezTo>
                    <a:pt x="45" y="217"/>
                    <a:pt x="45" y="217"/>
                    <a:pt x="45" y="217"/>
                  </a:cubicBezTo>
                  <a:cubicBezTo>
                    <a:pt x="45" y="217"/>
                    <a:pt x="45" y="217"/>
                    <a:pt x="46" y="217"/>
                  </a:cubicBezTo>
                  <a:cubicBezTo>
                    <a:pt x="45" y="214"/>
                    <a:pt x="45" y="214"/>
                    <a:pt x="45" y="214"/>
                  </a:cubicBezTo>
                  <a:cubicBezTo>
                    <a:pt x="45" y="217"/>
                    <a:pt x="45" y="217"/>
                    <a:pt x="45" y="217"/>
                  </a:cubicBezTo>
                  <a:cubicBezTo>
                    <a:pt x="45" y="214"/>
                    <a:pt x="45" y="214"/>
                    <a:pt x="45" y="214"/>
                  </a:cubicBezTo>
                  <a:cubicBezTo>
                    <a:pt x="44" y="217"/>
                    <a:pt x="44" y="217"/>
                    <a:pt x="44" y="217"/>
                  </a:cubicBezTo>
                  <a:cubicBezTo>
                    <a:pt x="44" y="217"/>
                    <a:pt x="44" y="217"/>
                    <a:pt x="45" y="217"/>
                  </a:cubicBezTo>
                  <a:cubicBezTo>
                    <a:pt x="45" y="214"/>
                    <a:pt x="45" y="214"/>
                    <a:pt x="45" y="214"/>
                  </a:cubicBezTo>
                  <a:cubicBezTo>
                    <a:pt x="44" y="217"/>
                    <a:pt x="44" y="217"/>
                    <a:pt x="44" y="217"/>
                  </a:cubicBezTo>
                  <a:cubicBezTo>
                    <a:pt x="44" y="215"/>
                    <a:pt x="44" y="215"/>
                    <a:pt x="44" y="215"/>
                  </a:cubicBezTo>
                  <a:cubicBezTo>
                    <a:pt x="44" y="217"/>
                    <a:pt x="44" y="217"/>
                    <a:pt x="44" y="217"/>
                  </a:cubicBezTo>
                  <a:cubicBezTo>
                    <a:pt x="44" y="217"/>
                    <a:pt x="44" y="217"/>
                    <a:pt x="44" y="217"/>
                  </a:cubicBezTo>
                  <a:cubicBezTo>
                    <a:pt x="44" y="215"/>
                    <a:pt x="44" y="215"/>
                    <a:pt x="44" y="215"/>
                  </a:cubicBezTo>
                  <a:cubicBezTo>
                    <a:pt x="44" y="217"/>
                    <a:pt x="44" y="217"/>
                    <a:pt x="44" y="217"/>
                  </a:cubicBezTo>
                  <a:cubicBezTo>
                    <a:pt x="44" y="217"/>
                    <a:pt x="44" y="217"/>
                    <a:pt x="44" y="217"/>
                  </a:cubicBezTo>
                  <a:cubicBezTo>
                    <a:pt x="46" y="218"/>
                    <a:pt x="50" y="220"/>
                    <a:pt x="56" y="223"/>
                  </a:cubicBezTo>
                  <a:cubicBezTo>
                    <a:pt x="75" y="234"/>
                    <a:pt x="114" y="254"/>
                    <a:pt x="148" y="273"/>
                  </a:cubicBezTo>
                  <a:cubicBezTo>
                    <a:pt x="165" y="282"/>
                    <a:pt x="181" y="290"/>
                    <a:pt x="193" y="296"/>
                  </a:cubicBezTo>
                  <a:cubicBezTo>
                    <a:pt x="199" y="300"/>
                    <a:pt x="204" y="302"/>
                    <a:pt x="208" y="304"/>
                  </a:cubicBezTo>
                  <a:cubicBezTo>
                    <a:pt x="210" y="305"/>
                    <a:pt x="211" y="305"/>
                    <a:pt x="213" y="306"/>
                  </a:cubicBezTo>
                  <a:cubicBezTo>
                    <a:pt x="213" y="306"/>
                    <a:pt x="214" y="306"/>
                    <a:pt x="214" y="307"/>
                  </a:cubicBezTo>
                  <a:cubicBezTo>
                    <a:pt x="215" y="307"/>
                    <a:pt x="215" y="307"/>
                    <a:pt x="216" y="307"/>
                  </a:cubicBezTo>
                  <a:cubicBezTo>
                    <a:pt x="217" y="307"/>
                    <a:pt x="217" y="307"/>
                    <a:pt x="218" y="307"/>
                  </a:cubicBezTo>
                  <a:cubicBezTo>
                    <a:pt x="218" y="307"/>
                    <a:pt x="219" y="306"/>
                    <a:pt x="220" y="305"/>
                  </a:cubicBezTo>
                  <a:cubicBezTo>
                    <a:pt x="220" y="304"/>
                    <a:pt x="220" y="303"/>
                    <a:pt x="220" y="302"/>
                  </a:cubicBezTo>
                  <a:cubicBezTo>
                    <a:pt x="220" y="302"/>
                    <a:pt x="219" y="301"/>
                    <a:pt x="218" y="300"/>
                  </a:cubicBezTo>
                  <a:cubicBezTo>
                    <a:pt x="33" y="185"/>
                    <a:pt x="33" y="185"/>
                    <a:pt x="33" y="185"/>
                  </a:cubicBezTo>
                  <a:cubicBezTo>
                    <a:pt x="31" y="188"/>
                    <a:pt x="31" y="188"/>
                    <a:pt x="31" y="188"/>
                  </a:cubicBezTo>
                  <a:cubicBezTo>
                    <a:pt x="30" y="191"/>
                    <a:pt x="30" y="191"/>
                    <a:pt x="30" y="191"/>
                  </a:cubicBezTo>
                  <a:cubicBezTo>
                    <a:pt x="30" y="191"/>
                    <a:pt x="71" y="215"/>
                    <a:pt x="114" y="240"/>
                  </a:cubicBezTo>
                  <a:cubicBezTo>
                    <a:pt x="136" y="252"/>
                    <a:pt x="158" y="265"/>
                    <a:pt x="175" y="274"/>
                  </a:cubicBezTo>
                  <a:cubicBezTo>
                    <a:pt x="183" y="278"/>
                    <a:pt x="191" y="282"/>
                    <a:pt x="196" y="285"/>
                  </a:cubicBezTo>
                  <a:cubicBezTo>
                    <a:pt x="199" y="286"/>
                    <a:pt x="202" y="287"/>
                    <a:pt x="203" y="288"/>
                  </a:cubicBezTo>
                  <a:cubicBezTo>
                    <a:pt x="204" y="289"/>
                    <a:pt x="205" y="289"/>
                    <a:pt x="206" y="289"/>
                  </a:cubicBezTo>
                  <a:cubicBezTo>
                    <a:pt x="207" y="289"/>
                    <a:pt x="207" y="290"/>
                    <a:pt x="208" y="290"/>
                  </a:cubicBezTo>
                  <a:cubicBezTo>
                    <a:pt x="209" y="290"/>
                    <a:pt x="209" y="290"/>
                    <a:pt x="210" y="289"/>
                  </a:cubicBezTo>
                  <a:cubicBezTo>
                    <a:pt x="210" y="289"/>
                    <a:pt x="211" y="289"/>
                    <a:pt x="212" y="288"/>
                  </a:cubicBezTo>
                  <a:cubicBezTo>
                    <a:pt x="212" y="288"/>
                    <a:pt x="212" y="288"/>
                    <a:pt x="212" y="288"/>
                  </a:cubicBezTo>
                  <a:cubicBezTo>
                    <a:pt x="212" y="287"/>
                    <a:pt x="212" y="286"/>
                    <a:pt x="212" y="286"/>
                  </a:cubicBezTo>
                  <a:cubicBezTo>
                    <a:pt x="212" y="285"/>
                    <a:pt x="212" y="284"/>
                    <a:pt x="212" y="284"/>
                  </a:cubicBezTo>
                  <a:cubicBezTo>
                    <a:pt x="211" y="283"/>
                    <a:pt x="211" y="282"/>
                    <a:pt x="210" y="282"/>
                  </a:cubicBezTo>
                  <a:cubicBezTo>
                    <a:pt x="209" y="280"/>
                    <a:pt x="207" y="279"/>
                    <a:pt x="205" y="278"/>
                  </a:cubicBezTo>
                  <a:cubicBezTo>
                    <a:pt x="197" y="272"/>
                    <a:pt x="182" y="262"/>
                    <a:pt x="164" y="251"/>
                  </a:cubicBezTo>
                  <a:cubicBezTo>
                    <a:pt x="110" y="217"/>
                    <a:pt x="28" y="169"/>
                    <a:pt x="28" y="169"/>
                  </a:cubicBezTo>
                  <a:cubicBezTo>
                    <a:pt x="27" y="172"/>
                    <a:pt x="27" y="172"/>
                    <a:pt x="27" y="172"/>
                  </a:cubicBezTo>
                  <a:cubicBezTo>
                    <a:pt x="30" y="174"/>
                    <a:pt x="30" y="174"/>
                    <a:pt x="30" y="174"/>
                  </a:cubicBezTo>
                  <a:cubicBezTo>
                    <a:pt x="27" y="172"/>
                    <a:pt x="27" y="172"/>
                    <a:pt x="27" y="172"/>
                  </a:cubicBezTo>
                  <a:cubicBezTo>
                    <a:pt x="28" y="175"/>
                    <a:pt x="28" y="175"/>
                    <a:pt x="28" y="175"/>
                  </a:cubicBezTo>
                  <a:cubicBezTo>
                    <a:pt x="28" y="175"/>
                    <a:pt x="29" y="175"/>
                    <a:pt x="30" y="174"/>
                  </a:cubicBezTo>
                  <a:cubicBezTo>
                    <a:pt x="27" y="172"/>
                    <a:pt x="27" y="172"/>
                    <a:pt x="27" y="172"/>
                  </a:cubicBezTo>
                  <a:cubicBezTo>
                    <a:pt x="28" y="175"/>
                    <a:pt x="28" y="175"/>
                    <a:pt x="28" y="175"/>
                  </a:cubicBezTo>
                  <a:cubicBezTo>
                    <a:pt x="27" y="173"/>
                    <a:pt x="27" y="173"/>
                    <a:pt x="27" y="173"/>
                  </a:cubicBezTo>
                  <a:cubicBezTo>
                    <a:pt x="27" y="175"/>
                    <a:pt x="27" y="175"/>
                    <a:pt x="27" y="175"/>
                  </a:cubicBezTo>
                  <a:cubicBezTo>
                    <a:pt x="27" y="175"/>
                    <a:pt x="28" y="175"/>
                    <a:pt x="28" y="175"/>
                  </a:cubicBezTo>
                  <a:cubicBezTo>
                    <a:pt x="27" y="173"/>
                    <a:pt x="27" y="173"/>
                    <a:pt x="27" y="173"/>
                  </a:cubicBezTo>
                  <a:cubicBezTo>
                    <a:pt x="27" y="175"/>
                    <a:pt x="27" y="175"/>
                    <a:pt x="27" y="175"/>
                  </a:cubicBezTo>
                  <a:cubicBezTo>
                    <a:pt x="27" y="175"/>
                    <a:pt x="27" y="175"/>
                    <a:pt x="27" y="175"/>
                  </a:cubicBezTo>
                  <a:cubicBezTo>
                    <a:pt x="27" y="175"/>
                    <a:pt x="27" y="175"/>
                    <a:pt x="27" y="175"/>
                  </a:cubicBezTo>
                  <a:cubicBezTo>
                    <a:pt x="27" y="175"/>
                    <a:pt x="27" y="175"/>
                    <a:pt x="27" y="175"/>
                  </a:cubicBezTo>
                  <a:cubicBezTo>
                    <a:pt x="27" y="175"/>
                    <a:pt x="27" y="175"/>
                    <a:pt x="27" y="175"/>
                  </a:cubicBezTo>
                  <a:cubicBezTo>
                    <a:pt x="27" y="175"/>
                    <a:pt x="27" y="175"/>
                    <a:pt x="27" y="175"/>
                  </a:cubicBezTo>
                  <a:cubicBezTo>
                    <a:pt x="27" y="175"/>
                    <a:pt x="29" y="176"/>
                    <a:pt x="30" y="177"/>
                  </a:cubicBezTo>
                  <a:cubicBezTo>
                    <a:pt x="37" y="179"/>
                    <a:pt x="52" y="187"/>
                    <a:pt x="69" y="197"/>
                  </a:cubicBezTo>
                  <a:cubicBezTo>
                    <a:pt x="95" y="211"/>
                    <a:pt x="128" y="230"/>
                    <a:pt x="155" y="246"/>
                  </a:cubicBezTo>
                  <a:cubicBezTo>
                    <a:pt x="169" y="254"/>
                    <a:pt x="181" y="261"/>
                    <a:pt x="189" y="266"/>
                  </a:cubicBezTo>
                  <a:cubicBezTo>
                    <a:pt x="194" y="268"/>
                    <a:pt x="197" y="270"/>
                    <a:pt x="200" y="272"/>
                  </a:cubicBezTo>
                  <a:cubicBezTo>
                    <a:pt x="201" y="272"/>
                    <a:pt x="202" y="273"/>
                    <a:pt x="203" y="273"/>
                  </a:cubicBezTo>
                  <a:cubicBezTo>
                    <a:pt x="204" y="273"/>
                    <a:pt x="204" y="274"/>
                    <a:pt x="204" y="274"/>
                  </a:cubicBezTo>
                  <a:cubicBezTo>
                    <a:pt x="205" y="274"/>
                    <a:pt x="205" y="274"/>
                    <a:pt x="205" y="274"/>
                  </a:cubicBezTo>
                  <a:cubicBezTo>
                    <a:pt x="205" y="274"/>
                    <a:pt x="205" y="274"/>
                    <a:pt x="206" y="274"/>
                  </a:cubicBezTo>
                  <a:cubicBezTo>
                    <a:pt x="206" y="274"/>
                    <a:pt x="207" y="274"/>
                    <a:pt x="207" y="274"/>
                  </a:cubicBezTo>
                  <a:cubicBezTo>
                    <a:pt x="208" y="274"/>
                    <a:pt x="208" y="273"/>
                    <a:pt x="209" y="273"/>
                  </a:cubicBezTo>
                  <a:cubicBezTo>
                    <a:pt x="210" y="272"/>
                    <a:pt x="210" y="271"/>
                    <a:pt x="210" y="270"/>
                  </a:cubicBezTo>
                  <a:cubicBezTo>
                    <a:pt x="209" y="269"/>
                    <a:pt x="209" y="268"/>
                    <a:pt x="208" y="267"/>
                  </a:cubicBezTo>
                  <a:cubicBezTo>
                    <a:pt x="208" y="267"/>
                    <a:pt x="205" y="266"/>
                    <a:pt x="200" y="263"/>
                  </a:cubicBezTo>
                  <a:cubicBezTo>
                    <a:pt x="182" y="252"/>
                    <a:pt x="138" y="225"/>
                    <a:pt x="98" y="200"/>
                  </a:cubicBezTo>
                  <a:cubicBezTo>
                    <a:pt x="79" y="188"/>
                    <a:pt x="60" y="176"/>
                    <a:pt x="46" y="168"/>
                  </a:cubicBezTo>
                  <a:cubicBezTo>
                    <a:pt x="39" y="163"/>
                    <a:pt x="33" y="159"/>
                    <a:pt x="30" y="157"/>
                  </a:cubicBezTo>
                  <a:cubicBezTo>
                    <a:pt x="28" y="156"/>
                    <a:pt x="26" y="154"/>
                    <a:pt x="25" y="154"/>
                  </a:cubicBezTo>
                  <a:cubicBezTo>
                    <a:pt x="25" y="153"/>
                    <a:pt x="24" y="153"/>
                    <a:pt x="24" y="153"/>
                  </a:cubicBezTo>
                  <a:cubicBezTo>
                    <a:pt x="24" y="153"/>
                    <a:pt x="24" y="153"/>
                    <a:pt x="24" y="153"/>
                  </a:cubicBezTo>
                  <a:cubicBezTo>
                    <a:pt x="23" y="154"/>
                    <a:pt x="23" y="154"/>
                    <a:pt x="23" y="154"/>
                  </a:cubicBezTo>
                  <a:cubicBezTo>
                    <a:pt x="24" y="153"/>
                    <a:pt x="24" y="153"/>
                    <a:pt x="24" y="153"/>
                  </a:cubicBezTo>
                  <a:cubicBezTo>
                    <a:pt x="24" y="153"/>
                    <a:pt x="24" y="153"/>
                    <a:pt x="24" y="153"/>
                  </a:cubicBezTo>
                  <a:cubicBezTo>
                    <a:pt x="23" y="154"/>
                    <a:pt x="23" y="154"/>
                    <a:pt x="23" y="154"/>
                  </a:cubicBezTo>
                  <a:cubicBezTo>
                    <a:pt x="24" y="153"/>
                    <a:pt x="24" y="153"/>
                    <a:pt x="24" y="153"/>
                  </a:cubicBezTo>
                  <a:cubicBezTo>
                    <a:pt x="22" y="155"/>
                    <a:pt x="22" y="155"/>
                    <a:pt x="22" y="155"/>
                  </a:cubicBezTo>
                  <a:cubicBezTo>
                    <a:pt x="25" y="154"/>
                    <a:pt x="25" y="154"/>
                    <a:pt x="25" y="154"/>
                  </a:cubicBezTo>
                  <a:cubicBezTo>
                    <a:pt x="24" y="153"/>
                    <a:pt x="24" y="153"/>
                    <a:pt x="24" y="153"/>
                  </a:cubicBezTo>
                  <a:cubicBezTo>
                    <a:pt x="22" y="155"/>
                    <a:pt x="22" y="155"/>
                    <a:pt x="22" y="155"/>
                  </a:cubicBezTo>
                  <a:cubicBezTo>
                    <a:pt x="25" y="154"/>
                    <a:pt x="25" y="154"/>
                    <a:pt x="25" y="154"/>
                  </a:cubicBezTo>
                  <a:cubicBezTo>
                    <a:pt x="22" y="155"/>
                    <a:pt x="22" y="155"/>
                    <a:pt x="22" y="155"/>
                  </a:cubicBezTo>
                  <a:cubicBezTo>
                    <a:pt x="25" y="155"/>
                    <a:pt x="25" y="155"/>
                    <a:pt x="25" y="155"/>
                  </a:cubicBezTo>
                  <a:cubicBezTo>
                    <a:pt x="25" y="154"/>
                    <a:pt x="25" y="154"/>
                    <a:pt x="25" y="154"/>
                  </a:cubicBezTo>
                  <a:cubicBezTo>
                    <a:pt x="22" y="155"/>
                    <a:pt x="22" y="155"/>
                    <a:pt x="22" y="155"/>
                  </a:cubicBezTo>
                  <a:cubicBezTo>
                    <a:pt x="25" y="155"/>
                    <a:pt x="25" y="155"/>
                    <a:pt x="25" y="155"/>
                  </a:cubicBezTo>
                  <a:cubicBezTo>
                    <a:pt x="21" y="155"/>
                    <a:pt x="21" y="155"/>
                    <a:pt x="21" y="155"/>
                  </a:cubicBezTo>
                  <a:cubicBezTo>
                    <a:pt x="24" y="157"/>
                    <a:pt x="24" y="157"/>
                    <a:pt x="24" y="157"/>
                  </a:cubicBezTo>
                  <a:cubicBezTo>
                    <a:pt x="25" y="156"/>
                    <a:pt x="25" y="156"/>
                    <a:pt x="25" y="155"/>
                  </a:cubicBezTo>
                  <a:cubicBezTo>
                    <a:pt x="21" y="155"/>
                    <a:pt x="21" y="155"/>
                    <a:pt x="21" y="155"/>
                  </a:cubicBezTo>
                  <a:cubicBezTo>
                    <a:pt x="24" y="157"/>
                    <a:pt x="24" y="157"/>
                    <a:pt x="24" y="157"/>
                  </a:cubicBezTo>
                  <a:cubicBezTo>
                    <a:pt x="21" y="155"/>
                    <a:pt x="21" y="155"/>
                    <a:pt x="21" y="155"/>
                  </a:cubicBezTo>
                  <a:cubicBezTo>
                    <a:pt x="20" y="158"/>
                    <a:pt x="20" y="158"/>
                    <a:pt x="20" y="158"/>
                  </a:cubicBezTo>
                  <a:cubicBezTo>
                    <a:pt x="208" y="258"/>
                    <a:pt x="208" y="258"/>
                    <a:pt x="208" y="258"/>
                  </a:cubicBezTo>
                  <a:cubicBezTo>
                    <a:pt x="210" y="259"/>
                    <a:pt x="212" y="259"/>
                    <a:pt x="213" y="257"/>
                  </a:cubicBezTo>
                  <a:cubicBezTo>
                    <a:pt x="213" y="256"/>
                    <a:pt x="213" y="256"/>
                    <a:pt x="213" y="255"/>
                  </a:cubicBezTo>
                  <a:cubicBezTo>
                    <a:pt x="213" y="254"/>
                    <a:pt x="213" y="254"/>
                    <a:pt x="213" y="253"/>
                  </a:cubicBezTo>
                  <a:cubicBezTo>
                    <a:pt x="212" y="253"/>
                    <a:pt x="212" y="253"/>
                    <a:pt x="212" y="252"/>
                  </a:cubicBezTo>
                  <a:cubicBezTo>
                    <a:pt x="211" y="252"/>
                    <a:pt x="211" y="251"/>
                    <a:pt x="210" y="251"/>
                  </a:cubicBezTo>
                  <a:cubicBezTo>
                    <a:pt x="208" y="249"/>
                    <a:pt x="203" y="246"/>
                    <a:pt x="196" y="242"/>
                  </a:cubicBezTo>
                  <a:cubicBezTo>
                    <a:pt x="149" y="211"/>
                    <a:pt x="13" y="129"/>
                    <a:pt x="13" y="128"/>
                  </a:cubicBezTo>
                  <a:cubicBezTo>
                    <a:pt x="12" y="132"/>
                    <a:pt x="12" y="132"/>
                    <a:pt x="12" y="132"/>
                  </a:cubicBezTo>
                  <a:cubicBezTo>
                    <a:pt x="10" y="135"/>
                    <a:pt x="10" y="135"/>
                    <a:pt x="10" y="135"/>
                  </a:cubicBezTo>
                  <a:cubicBezTo>
                    <a:pt x="208" y="243"/>
                    <a:pt x="208" y="243"/>
                    <a:pt x="208" y="243"/>
                  </a:cubicBezTo>
                  <a:cubicBezTo>
                    <a:pt x="209" y="244"/>
                    <a:pt x="212" y="244"/>
                    <a:pt x="213" y="242"/>
                  </a:cubicBezTo>
                  <a:cubicBezTo>
                    <a:pt x="213" y="241"/>
                    <a:pt x="213" y="241"/>
                    <a:pt x="213" y="240"/>
                  </a:cubicBezTo>
                  <a:cubicBezTo>
                    <a:pt x="213" y="239"/>
                    <a:pt x="213" y="239"/>
                    <a:pt x="213" y="238"/>
                  </a:cubicBezTo>
                  <a:cubicBezTo>
                    <a:pt x="212" y="238"/>
                    <a:pt x="212" y="237"/>
                    <a:pt x="212" y="237"/>
                  </a:cubicBezTo>
                  <a:cubicBezTo>
                    <a:pt x="211" y="237"/>
                    <a:pt x="211" y="236"/>
                    <a:pt x="210" y="236"/>
                  </a:cubicBezTo>
                  <a:cubicBezTo>
                    <a:pt x="207" y="234"/>
                    <a:pt x="202" y="230"/>
                    <a:pt x="195" y="226"/>
                  </a:cubicBezTo>
                  <a:cubicBezTo>
                    <a:pt x="147" y="194"/>
                    <a:pt x="7" y="109"/>
                    <a:pt x="7" y="109"/>
                  </a:cubicBezTo>
                  <a:cubicBezTo>
                    <a:pt x="5" y="112"/>
                    <a:pt x="5" y="112"/>
                    <a:pt x="5" y="112"/>
                  </a:cubicBezTo>
                  <a:cubicBezTo>
                    <a:pt x="3" y="116"/>
                    <a:pt x="3" y="116"/>
                    <a:pt x="3" y="116"/>
                  </a:cubicBezTo>
                  <a:cubicBezTo>
                    <a:pt x="206" y="228"/>
                    <a:pt x="206" y="228"/>
                    <a:pt x="206" y="228"/>
                  </a:cubicBezTo>
                  <a:cubicBezTo>
                    <a:pt x="208" y="229"/>
                    <a:pt x="210" y="228"/>
                    <a:pt x="211" y="227"/>
                  </a:cubicBezTo>
                  <a:cubicBezTo>
                    <a:pt x="211" y="226"/>
                    <a:pt x="212" y="225"/>
                    <a:pt x="212" y="225"/>
                  </a:cubicBezTo>
                  <a:cubicBezTo>
                    <a:pt x="212" y="223"/>
                    <a:pt x="211" y="223"/>
                    <a:pt x="211" y="222"/>
                  </a:cubicBezTo>
                  <a:cubicBezTo>
                    <a:pt x="210" y="222"/>
                    <a:pt x="210" y="221"/>
                    <a:pt x="209" y="220"/>
                  </a:cubicBezTo>
                  <a:cubicBezTo>
                    <a:pt x="208" y="219"/>
                    <a:pt x="206" y="218"/>
                    <a:pt x="204" y="216"/>
                  </a:cubicBezTo>
                  <a:cubicBezTo>
                    <a:pt x="195" y="209"/>
                    <a:pt x="178" y="199"/>
                    <a:pt x="158" y="186"/>
                  </a:cubicBezTo>
                  <a:cubicBezTo>
                    <a:pt x="97" y="148"/>
                    <a:pt x="5" y="94"/>
                    <a:pt x="5" y="94"/>
                  </a:cubicBezTo>
                  <a:cubicBezTo>
                    <a:pt x="4" y="97"/>
                    <a:pt x="4" y="97"/>
                    <a:pt x="4" y="97"/>
                  </a:cubicBezTo>
                  <a:cubicBezTo>
                    <a:pt x="7" y="99"/>
                    <a:pt x="7" y="99"/>
                    <a:pt x="7" y="99"/>
                  </a:cubicBezTo>
                  <a:cubicBezTo>
                    <a:pt x="4" y="97"/>
                    <a:pt x="4" y="97"/>
                    <a:pt x="4" y="97"/>
                  </a:cubicBezTo>
                  <a:cubicBezTo>
                    <a:pt x="5" y="100"/>
                    <a:pt x="5" y="100"/>
                    <a:pt x="5" y="100"/>
                  </a:cubicBezTo>
                  <a:cubicBezTo>
                    <a:pt x="5" y="100"/>
                    <a:pt x="6" y="100"/>
                    <a:pt x="7" y="99"/>
                  </a:cubicBezTo>
                  <a:cubicBezTo>
                    <a:pt x="4" y="97"/>
                    <a:pt x="4" y="97"/>
                    <a:pt x="4" y="97"/>
                  </a:cubicBezTo>
                  <a:cubicBezTo>
                    <a:pt x="5" y="100"/>
                    <a:pt x="5" y="100"/>
                    <a:pt x="5" y="100"/>
                  </a:cubicBezTo>
                  <a:cubicBezTo>
                    <a:pt x="4" y="98"/>
                    <a:pt x="4" y="98"/>
                    <a:pt x="4" y="98"/>
                  </a:cubicBezTo>
                  <a:cubicBezTo>
                    <a:pt x="4" y="101"/>
                    <a:pt x="4" y="101"/>
                    <a:pt x="4" y="101"/>
                  </a:cubicBezTo>
                  <a:cubicBezTo>
                    <a:pt x="4" y="101"/>
                    <a:pt x="5" y="101"/>
                    <a:pt x="5" y="100"/>
                  </a:cubicBezTo>
                  <a:cubicBezTo>
                    <a:pt x="4" y="98"/>
                    <a:pt x="4" y="98"/>
                    <a:pt x="4" y="98"/>
                  </a:cubicBezTo>
                  <a:cubicBezTo>
                    <a:pt x="4" y="101"/>
                    <a:pt x="4" y="101"/>
                    <a:pt x="4" y="101"/>
                  </a:cubicBezTo>
                  <a:cubicBezTo>
                    <a:pt x="4" y="100"/>
                    <a:pt x="4" y="100"/>
                    <a:pt x="4" y="100"/>
                  </a:cubicBezTo>
                  <a:cubicBezTo>
                    <a:pt x="4" y="101"/>
                    <a:pt x="4" y="101"/>
                    <a:pt x="4" y="101"/>
                  </a:cubicBezTo>
                  <a:cubicBezTo>
                    <a:pt x="4" y="101"/>
                    <a:pt x="4" y="101"/>
                    <a:pt x="4" y="101"/>
                  </a:cubicBezTo>
                  <a:cubicBezTo>
                    <a:pt x="4" y="100"/>
                    <a:pt x="4" y="100"/>
                    <a:pt x="4" y="100"/>
                  </a:cubicBezTo>
                  <a:cubicBezTo>
                    <a:pt x="4" y="101"/>
                    <a:pt x="4" y="101"/>
                    <a:pt x="4" y="101"/>
                  </a:cubicBezTo>
                  <a:cubicBezTo>
                    <a:pt x="4" y="101"/>
                    <a:pt x="5" y="101"/>
                    <a:pt x="5" y="101"/>
                  </a:cubicBezTo>
                  <a:cubicBezTo>
                    <a:pt x="8" y="102"/>
                    <a:pt x="13" y="104"/>
                    <a:pt x="19" y="107"/>
                  </a:cubicBezTo>
                  <a:cubicBezTo>
                    <a:pt x="42" y="118"/>
                    <a:pt x="85" y="142"/>
                    <a:pt x="122" y="163"/>
                  </a:cubicBezTo>
                  <a:cubicBezTo>
                    <a:pt x="141" y="173"/>
                    <a:pt x="158" y="183"/>
                    <a:pt x="170" y="190"/>
                  </a:cubicBezTo>
                  <a:cubicBezTo>
                    <a:pt x="176" y="194"/>
                    <a:pt x="181" y="197"/>
                    <a:pt x="185" y="199"/>
                  </a:cubicBezTo>
                  <a:cubicBezTo>
                    <a:pt x="188" y="201"/>
                    <a:pt x="190" y="202"/>
                    <a:pt x="190" y="202"/>
                  </a:cubicBezTo>
                  <a:cubicBezTo>
                    <a:pt x="192" y="203"/>
                    <a:pt x="194" y="202"/>
                    <a:pt x="195" y="200"/>
                  </a:cubicBezTo>
                  <a:cubicBezTo>
                    <a:pt x="196" y="199"/>
                    <a:pt x="196" y="197"/>
                    <a:pt x="194" y="196"/>
                  </a:cubicBezTo>
                  <a:cubicBezTo>
                    <a:pt x="194" y="196"/>
                    <a:pt x="191" y="194"/>
                    <a:pt x="186" y="191"/>
                  </a:cubicBezTo>
                  <a:cubicBezTo>
                    <a:pt x="168" y="180"/>
                    <a:pt x="124" y="152"/>
                    <a:pt x="84" y="127"/>
                  </a:cubicBezTo>
                  <a:cubicBezTo>
                    <a:pt x="64" y="115"/>
                    <a:pt x="45" y="103"/>
                    <a:pt x="31" y="94"/>
                  </a:cubicBezTo>
                  <a:cubicBezTo>
                    <a:pt x="24" y="90"/>
                    <a:pt x="19" y="86"/>
                    <a:pt x="15" y="84"/>
                  </a:cubicBezTo>
                  <a:cubicBezTo>
                    <a:pt x="13" y="82"/>
                    <a:pt x="11" y="81"/>
                    <a:pt x="10" y="81"/>
                  </a:cubicBezTo>
                  <a:cubicBezTo>
                    <a:pt x="10" y="80"/>
                    <a:pt x="9" y="80"/>
                    <a:pt x="9" y="80"/>
                  </a:cubicBezTo>
                  <a:cubicBezTo>
                    <a:pt x="9" y="80"/>
                    <a:pt x="9" y="80"/>
                    <a:pt x="9" y="80"/>
                  </a:cubicBezTo>
                  <a:cubicBezTo>
                    <a:pt x="8" y="82"/>
                    <a:pt x="8" y="82"/>
                    <a:pt x="8" y="82"/>
                  </a:cubicBezTo>
                  <a:cubicBezTo>
                    <a:pt x="9" y="80"/>
                    <a:pt x="9" y="80"/>
                    <a:pt x="9" y="80"/>
                  </a:cubicBezTo>
                  <a:cubicBezTo>
                    <a:pt x="9" y="80"/>
                    <a:pt x="9" y="80"/>
                    <a:pt x="9" y="80"/>
                  </a:cubicBezTo>
                  <a:cubicBezTo>
                    <a:pt x="8" y="82"/>
                    <a:pt x="8" y="82"/>
                    <a:pt x="8" y="82"/>
                  </a:cubicBezTo>
                  <a:cubicBezTo>
                    <a:pt x="9" y="80"/>
                    <a:pt x="9" y="80"/>
                    <a:pt x="9" y="80"/>
                  </a:cubicBezTo>
                  <a:cubicBezTo>
                    <a:pt x="7" y="82"/>
                    <a:pt x="7" y="82"/>
                    <a:pt x="7" y="82"/>
                  </a:cubicBezTo>
                  <a:cubicBezTo>
                    <a:pt x="9" y="80"/>
                    <a:pt x="9" y="80"/>
                    <a:pt x="9" y="80"/>
                  </a:cubicBezTo>
                  <a:cubicBezTo>
                    <a:pt x="9" y="80"/>
                    <a:pt x="9" y="80"/>
                    <a:pt x="9" y="80"/>
                  </a:cubicBezTo>
                  <a:cubicBezTo>
                    <a:pt x="7" y="82"/>
                    <a:pt x="7" y="82"/>
                    <a:pt x="7" y="82"/>
                  </a:cubicBezTo>
                  <a:cubicBezTo>
                    <a:pt x="9" y="80"/>
                    <a:pt x="9" y="80"/>
                    <a:pt x="9" y="80"/>
                  </a:cubicBezTo>
                  <a:cubicBezTo>
                    <a:pt x="7" y="83"/>
                    <a:pt x="7" y="83"/>
                    <a:pt x="7" y="83"/>
                  </a:cubicBezTo>
                  <a:cubicBezTo>
                    <a:pt x="10" y="81"/>
                    <a:pt x="10" y="81"/>
                    <a:pt x="10" y="81"/>
                  </a:cubicBezTo>
                  <a:cubicBezTo>
                    <a:pt x="9" y="80"/>
                    <a:pt x="9" y="80"/>
                    <a:pt x="9" y="80"/>
                  </a:cubicBezTo>
                  <a:cubicBezTo>
                    <a:pt x="7" y="83"/>
                    <a:pt x="7" y="83"/>
                    <a:pt x="7" y="83"/>
                  </a:cubicBezTo>
                  <a:cubicBezTo>
                    <a:pt x="10" y="81"/>
                    <a:pt x="10" y="81"/>
                    <a:pt x="10" y="81"/>
                  </a:cubicBezTo>
                  <a:cubicBezTo>
                    <a:pt x="7" y="83"/>
                    <a:pt x="7" y="83"/>
                    <a:pt x="7" y="83"/>
                  </a:cubicBezTo>
                  <a:cubicBezTo>
                    <a:pt x="10" y="81"/>
                    <a:pt x="10" y="81"/>
                    <a:pt x="10" y="81"/>
                  </a:cubicBezTo>
                  <a:cubicBezTo>
                    <a:pt x="10" y="81"/>
                    <a:pt x="10" y="81"/>
                    <a:pt x="10" y="81"/>
                  </a:cubicBezTo>
                  <a:cubicBezTo>
                    <a:pt x="7" y="83"/>
                    <a:pt x="7" y="83"/>
                    <a:pt x="7" y="83"/>
                  </a:cubicBezTo>
                  <a:cubicBezTo>
                    <a:pt x="10" y="81"/>
                    <a:pt x="10" y="81"/>
                    <a:pt x="10" y="81"/>
                  </a:cubicBezTo>
                  <a:cubicBezTo>
                    <a:pt x="7" y="83"/>
                    <a:pt x="7" y="83"/>
                    <a:pt x="7" y="83"/>
                  </a:cubicBezTo>
                  <a:cubicBezTo>
                    <a:pt x="10" y="83"/>
                    <a:pt x="10" y="83"/>
                    <a:pt x="10" y="83"/>
                  </a:cubicBezTo>
                  <a:cubicBezTo>
                    <a:pt x="10" y="82"/>
                    <a:pt x="10" y="82"/>
                    <a:pt x="10" y="81"/>
                  </a:cubicBezTo>
                  <a:cubicBezTo>
                    <a:pt x="7" y="83"/>
                    <a:pt x="7" y="83"/>
                    <a:pt x="7" y="83"/>
                  </a:cubicBezTo>
                  <a:cubicBezTo>
                    <a:pt x="10" y="83"/>
                    <a:pt x="10" y="83"/>
                    <a:pt x="10" y="83"/>
                  </a:cubicBezTo>
                  <a:cubicBezTo>
                    <a:pt x="7" y="83"/>
                    <a:pt x="7" y="83"/>
                    <a:pt x="7" y="83"/>
                  </a:cubicBezTo>
                  <a:cubicBezTo>
                    <a:pt x="5" y="86"/>
                    <a:pt x="5" y="86"/>
                    <a:pt x="5" y="86"/>
                  </a:cubicBezTo>
                  <a:cubicBezTo>
                    <a:pt x="5" y="86"/>
                    <a:pt x="45" y="108"/>
                    <a:pt x="86" y="130"/>
                  </a:cubicBezTo>
                  <a:cubicBezTo>
                    <a:pt x="106" y="141"/>
                    <a:pt x="127" y="152"/>
                    <a:pt x="144" y="160"/>
                  </a:cubicBezTo>
                  <a:cubicBezTo>
                    <a:pt x="152" y="165"/>
                    <a:pt x="159" y="168"/>
                    <a:pt x="164" y="170"/>
                  </a:cubicBezTo>
                  <a:cubicBezTo>
                    <a:pt x="167" y="172"/>
                    <a:pt x="169" y="173"/>
                    <a:pt x="171" y="173"/>
                  </a:cubicBezTo>
                  <a:cubicBezTo>
                    <a:pt x="172" y="174"/>
                    <a:pt x="173" y="174"/>
                    <a:pt x="173" y="174"/>
                  </a:cubicBezTo>
                  <a:cubicBezTo>
                    <a:pt x="174" y="174"/>
                    <a:pt x="175" y="175"/>
                    <a:pt x="176" y="175"/>
                  </a:cubicBezTo>
                  <a:cubicBezTo>
                    <a:pt x="176" y="175"/>
                    <a:pt x="177" y="175"/>
                    <a:pt x="177" y="174"/>
                  </a:cubicBezTo>
                  <a:cubicBezTo>
                    <a:pt x="178" y="174"/>
                    <a:pt x="179" y="174"/>
                    <a:pt x="179" y="173"/>
                  </a:cubicBezTo>
                  <a:cubicBezTo>
                    <a:pt x="179" y="173"/>
                    <a:pt x="179" y="173"/>
                    <a:pt x="179" y="173"/>
                  </a:cubicBezTo>
                  <a:cubicBezTo>
                    <a:pt x="180" y="172"/>
                    <a:pt x="180" y="171"/>
                    <a:pt x="180" y="171"/>
                  </a:cubicBezTo>
                  <a:cubicBezTo>
                    <a:pt x="180" y="170"/>
                    <a:pt x="180" y="169"/>
                    <a:pt x="179" y="169"/>
                  </a:cubicBezTo>
                  <a:cubicBezTo>
                    <a:pt x="179" y="168"/>
                    <a:pt x="178" y="167"/>
                    <a:pt x="178" y="167"/>
                  </a:cubicBezTo>
                  <a:cubicBezTo>
                    <a:pt x="177" y="166"/>
                    <a:pt x="175" y="165"/>
                    <a:pt x="173" y="163"/>
                  </a:cubicBezTo>
                  <a:cubicBezTo>
                    <a:pt x="166" y="158"/>
                    <a:pt x="152" y="150"/>
                    <a:pt x="136" y="140"/>
                  </a:cubicBezTo>
                  <a:cubicBezTo>
                    <a:pt x="112" y="126"/>
                    <a:pt x="81" y="108"/>
                    <a:pt x="56" y="93"/>
                  </a:cubicBezTo>
                  <a:cubicBezTo>
                    <a:pt x="44" y="86"/>
                    <a:pt x="33" y="79"/>
                    <a:pt x="25" y="74"/>
                  </a:cubicBezTo>
                  <a:cubicBezTo>
                    <a:pt x="21" y="72"/>
                    <a:pt x="18" y="70"/>
                    <a:pt x="16" y="68"/>
                  </a:cubicBezTo>
                  <a:cubicBezTo>
                    <a:pt x="15" y="67"/>
                    <a:pt x="15" y="67"/>
                    <a:pt x="14" y="66"/>
                  </a:cubicBezTo>
                  <a:cubicBezTo>
                    <a:pt x="14" y="66"/>
                    <a:pt x="14" y="66"/>
                    <a:pt x="14" y="66"/>
                  </a:cubicBezTo>
                  <a:cubicBezTo>
                    <a:pt x="14" y="66"/>
                    <a:pt x="14" y="66"/>
                    <a:pt x="14" y="66"/>
                  </a:cubicBezTo>
                  <a:cubicBezTo>
                    <a:pt x="12" y="68"/>
                    <a:pt x="12" y="68"/>
                    <a:pt x="12" y="68"/>
                  </a:cubicBezTo>
                  <a:cubicBezTo>
                    <a:pt x="14" y="68"/>
                    <a:pt x="14" y="68"/>
                    <a:pt x="14" y="68"/>
                  </a:cubicBezTo>
                  <a:cubicBezTo>
                    <a:pt x="14" y="66"/>
                    <a:pt x="14" y="66"/>
                    <a:pt x="14" y="66"/>
                  </a:cubicBezTo>
                  <a:cubicBezTo>
                    <a:pt x="12" y="68"/>
                    <a:pt x="12" y="68"/>
                    <a:pt x="12" y="68"/>
                  </a:cubicBezTo>
                  <a:cubicBezTo>
                    <a:pt x="14" y="68"/>
                    <a:pt x="14" y="68"/>
                    <a:pt x="14" y="68"/>
                  </a:cubicBezTo>
                  <a:cubicBezTo>
                    <a:pt x="11" y="68"/>
                    <a:pt x="11" y="68"/>
                    <a:pt x="11" y="68"/>
                  </a:cubicBezTo>
                  <a:cubicBezTo>
                    <a:pt x="14" y="69"/>
                    <a:pt x="14" y="69"/>
                    <a:pt x="14" y="69"/>
                  </a:cubicBezTo>
                  <a:cubicBezTo>
                    <a:pt x="14" y="69"/>
                    <a:pt x="14" y="68"/>
                    <a:pt x="14" y="68"/>
                  </a:cubicBezTo>
                  <a:cubicBezTo>
                    <a:pt x="11" y="68"/>
                    <a:pt x="11" y="68"/>
                    <a:pt x="11" y="68"/>
                  </a:cubicBezTo>
                  <a:cubicBezTo>
                    <a:pt x="14" y="69"/>
                    <a:pt x="14" y="69"/>
                    <a:pt x="14" y="69"/>
                  </a:cubicBezTo>
                  <a:cubicBezTo>
                    <a:pt x="14" y="69"/>
                    <a:pt x="14" y="69"/>
                    <a:pt x="14" y="69"/>
                  </a:cubicBezTo>
                  <a:cubicBezTo>
                    <a:pt x="11" y="68"/>
                    <a:pt x="11" y="68"/>
                    <a:pt x="11" y="68"/>
                  </a:cubicBezTo>
                  <a:cubicBezTo>
                    <a:pt x="12" y="71"/>
                    <a:pt x="12" y="71"/>
                    <a:pt x="12" y="71"/>
                  </a:cubicBezTo>
                  <a:cubicBezTo>
                    <a:pt x="13" y="71"/>
                    <a:pt x="13" y="70"/>
                    <a:pt x="14" y="69"/>
                  </a:cubicBezTo>
                  <a:cubicBezTo>
                    <a:pt x="11" y="68"/>
                    <a:pt x="11" y="68"/>
                    <a:pt x="11" y="68"/>
                  </a:cubicBezTo>
                  <a:cubicBezTo>
                    <a:pt x="12" y="71"/>
                    <a:pt x="12" y="71"/>
                    <a:pt x="12" y="71"/>
                  </a:cubicBezTo>
                  <a:cubicBezTo>
                    <a:pt x="11" y="68"/>
                    <a:pt x="11" y="68"/>
                    <a:pt x="11" y="68"/>
                  </a:cubicBezTo>
                  <a:cubicBezTo>
                    <a:pt x="11" y="71"/>
                    <a:pt x="11" y="71"/>
                    <a:pt x="11" y="71"/>
                  </a:cubicBezTo>
                  <a:cubicBezTo>
                    <a:pt x="11" y="71"/>
                    <a:pt x="12" y="71"/>
                    <a:pt x="12" y="71"/>
                  </a:cubicBezTo>
                  <a:cubicBezTo>
                    <a:pt x="11" y="68"/>
                    <a:pt x="11" y="68"/>
                    <a:pt x="11" y="68"/>
                  </a:cubicBezTo>
                  <a:cubicBezTo>
                    <a:pt x="11" y="71"/>
                    <a:pt x="11" y="71"/>
                    <a:pt x="11" y="71"/>
                  </a:cubicBezTo>
                  <a:cubicBezTo>
                    <a:pt x="11" y="69"/>
                    <a:pt x="11" y="69"/>
                    <a:pt x="11" y="69"/>
                  </a:cubicBezTo>
                  <a:cubicBezTo>
                    <a:pt x="11" y="71"/>
                    <a:pt x="11" y="71"/>
                    <a:pt x="11" y="71"/>
                  </a:cubicBezTo>
                  <a:cubicBezTo>
                    <a:pt x="11" y="71"/>
                    <a:pt x="11" y="71"/>
                    <a:pt x="11" y="71"/>
                  </a:cubicBezTo>
                  <a:cubicBezTo>
                    <a:pt x="11" y="69"/>
                    <a:pt x="11" y="69"/>
                    <a:pt x="11" y="69"/>
                  </a:cubicBezTo>
                  <a:cubicBezTo>
                    <a:pt x="11" y="71"/>
                    <a:pt x="11" y="71"/>
                    <a:pt x="11" y="71"/>
                  </a:cubicBezTo>
                  <a:cubicBezTo>
                    <a:pt x="11" y="71"/>
                    <a:pt x="12" y="71"/>
                    <a:pt x="13" y="72"/>
                  </a:cubicBezTo>
                  <a:cubicBezTo>
                    <a:pt x="19" y="75"/>
                    <a:pt x="32" y="81"/>
                    <a:pt x="47" y="89"/>
                  </a:cubicBezTo>
                  <a:cubicBezTo>
                    <a:pt x="70" y="101"/>
                    <a:pt x="99" y="117"/>
                    <a:pt x="123" y="130"/>
                  </a:cubicBezTo>
                  <a:cubicBezTo>
                    <a:pt x="134" y="136"/>
                    <a:pt x="145" y="142"/>
                    <a:pt x="152" y="146"/>
                  </a:cubicBezTo>
                  <a:cubicBezTo>
                    <a:pt x="159" y="150"/>
                    <a:pt x="164" y="152"/>
                    <a:pt x="164" y="152"/>
                  </a:cubicBezTo>
                  <a:cubicBezTo>
                    <a:pt x="166" y="153"/>
                    <a:pt x="168" y="153"/>
                    <a:pt x="169" y="151"/>
                  </a:cubicBezTo>
                  <a:cubicBezTo>
                    <a:pt x="170" y="149"/>
                    <a:pt x="169" y="147"/>
                    <a:pt x="167" y="146"/>
                  </a:cubicBezTo>
                  <a:cubicBezTo>
                    <a:pt x="167" y="146"/>
                    <a:pt x="165" y="145"/>
                    <a:pt x="161" y="142"/>
                  </a:cubicBezTo>
                  <a:cubicBezTo>
                    <a:pt x="148" y="134"/>
                    <a:pt x="114" y="114"/>
                    <a:pt x="83" y="95"/>
                  </a:cubicBezTo>
                  <a:cubicBezTo>
                    <a:pt x="68" y="86"/>
                    <a:pt x="54" y="77"/>
                    <a:pt x="43" y="70"/>
                  </a:cubicBezTo>
                  <a:cubicBezTo>
                    <a:pt x="38" y="67"/>
                    <a:pt x="34" y="64"/>
                    <a:pt x="31" y="62"/>
                  </a:cubicBezTo>
                  <a:cubicBezTo>
                    <a:pt x="29" y="61"/>
                    <a:pt x="28" y="60"/>
                    <a:pt x="27" y="59"/>
                  </a:cubicBezTo>
                  <a:cubicBezTo>
                    <a:pt x="27" y="59"/>
                    <a:pt x="27" y="59"/>
                    <a:pt x="27" y="59"/>
                  </a:cubicBezTo>
                  <a:cubicBezTo>
                    <a:pt x="26" y="60"/>
                    <a:pt x="26" y="60"/>
                    <a:pt x="26" y="60"/>
                  </a:cubicBezTo>
                  <a:cubicBezTo>
                    <a:pt x="27" y="59"/>
                    <a:pt x="27" y="59"/>
                    <a:pt x="27" y="59"/>
                  </a:cubicBezTo>
                  <a:cubicBezTo>
                    <a:pt x="27" y="59"/>
                    <a:pt x="27" y="59"/>
                    <a:pt x="27" y="59"/>
                  </a:cubicBezTo>
                  <a:cubicBezTo>
                    <a:pt x="26" y="60"/>
                    <a:pt x="26" y="60"/>
                    <a:pt x="26" y="60"/>
                  </a:cubicBezTo>
                  <a:cubicBezTo>
                    <a:pt x="27" y="59"/>
                    <a:pt x="27" y="59"/>
                    <a:pt x="27" y="59"/>
                  </a:cubicBezTo>
                  <a:cubicBezTo>
                    <a:pt x="24" y="61"/>
                    <a:pt x="24" y="61"/>
                    <a:pt x="24" y="61"/>
                  </a:cubicBezTo>
                  <a:cubicBezTo>
                    <a:pt x="27" y="61"/>
                    <a:pt x="27" y="61"/>
                    <a:pt x="27" y="61"/>
                  </a:cubicBezTo>
                  <a:cubicBezTo>
                    <a:pt x="27" y="59"/>
                    <a:pt x="27" y="59"/>
                    <a:pt x="27" y="59"/>
                  </a:cubicBezTo>
                  <a:cubicBezTo>
                    <a:pt x="24" y="61"/>
                    <a:pt x="24" y="61"/>
                    <a:pt x="24" y="61"/>
                  </a:cubicBezTo>
                  <a:cubicBezTo>
                    <a:pt x="27" y="61"/>
                    <a:pt x="27" y="61"/>
                    <a:pt x="27" y="61"/>
                  </a:cubicBezTo>
                  <a:cubicBezTo>
                    <a:pt x="24" y="61"/>
                    <a:pt x="24" y="61"/>
                    <a:pt x="24" y="61"/>
                  </a:cubicBezTo>
                  <a:cubicBezTo>
                    <a:pt x="27" y="63"/>
                    <a:pt x="27" y="63"/>
                    <a:pt x="27" y="63"/>
                  </a:cubicBezTo>
                  <a:cubicBezTo>
                    <a:pt x="27" y="62"/>
                    <a:pt x="27" y="61"/>
                    <a:pt x="27" y="61"/>
                  </a:cubicBezTo>
                  <a:cubicBezTo>
                    <a:pt x="24" y="61"/>
                    <a:pt x="24" y="61"/>
                    <a:pt x="24" y="61"/>
                  </a:cubicBezTo>
                  <a:cubicBezTo>
                    <a:pt x="27" y="63"/>
                    <a:pt x="27" y="63"/>
                    <a:pt x="27" y="63"/>
                  </a:cubicBezTo>
                  <a:cubicBezTo>
                    <a:pt x="24" y="61"/>
                    <a:pt x="24" y="61"/>
                    <a:pt x="24" y="61"/>
                  </a:cubicBezTo>
                  <a:cubicBezTo>
                    <a:pt x="22" y="64"/>
                    <a:pt x="22" y="64"/>
                    <a:pt x="22" y="64"/>
                  </a:cubicBezTo>
                  <a:cubicBezTo>
                    <a:pt x="22" y="64"/>
                    <a:pt x="54" y="81"/>
                    <a:pt x="86" y="98"/>
                  </a:cubicBezTo>
                  <a:cubicBezTo>
                    <a:pt x="102" y="106"/>
                    <a:pt x="118" y="115"/>
                    <a:pt x="130" y="121"/>
                  </a:cubicBezTo>
                  <a:cubicBezTo>
                    <a:pt x="137" y="125"/>
                    <a:pt x="142" y="127"/>
                    <a:pt x="146" y="129"/>
                  </a:cubicBezTo>
                  <a:cubicBezTo>
                    <a:pt x="148" y="130"/>
                    <a:pt x="149" y="131"/>
                    <a:pt x="151" y="131"/>
                  </a:cubicBezTo>
                  <a:cubicBezTo>
                    <a:pt x="151" y="132"/>
                    <a:pt x="152" y="132"/>
                    <a:pt x="152" y="132"/>
                  </a:cubicBezTo>
                  <a:cubicBezTo>
                    <a:pt x="153" y="132"/>
                    <a:pt x="153" y="132"/>
                    <a:pt x="153" y="132"/>
                  </a:cubicBezTo>
                  <a:cubicBezTo>
                    <a:pt x="154" y="132"/>
                    <a:pt x="154" y="133"/>
                    <a:pt x="154" y="133"/>
                  </a:cubicBezTo>
                  <a:cubicBezTo>
                    <a:pt x="155" y="133"/>
                    <a:pt x="155" y="133"/>
                    <a:pt x="156" y="132"/>
                  </a:cubicBezTo>
                  <a:cubicBezTo>
                    <a:pt x="156" y="132"/>
                    <a:pt x="157" y="132"/>
                    <a:pt x="158" y="131"/>
                  </a:cubicBezTo>
                  <a:cubicBezTo>
                    <a:pt x="158" y="131"/>
                    <a:pt x="158" y="131"/>
                    <a:pt x="158" y="131"/>
                  </a:cubicBezTo>
                  <a:cubicBezTo>
                    <a:pt x="158" y="130"/>
                    <a:pt x="158" y="129"/>
                    <a:pt x="158" y="129"/>
                  </a:cubicBezTo>
                  <a:cubicBezTo>
                    <a:pt x="158" y="128"/>
                    <a:pt x="158" y="127"/>
                    <a:pt x="157" y="127"/>
                  </a:cubicBezTo>
                  <a:cubicBezTo>
                    <a:pt x="157" y="126"/>
                    <a:pt x="157" y="126"/>
                    <a:pt x="157" y="126"/>
                  </a:cubicBezTo>
                  <a:cubicBezTo>
                    <a:pt x="156" y="126"/>
                    <a:pt x="156" y="125"/>
                    <a:pt x="156" y="125"/>
                  </a:cubicBezTo>
                  <a:cubicBezTo>
                    <a:pt x="154" y="124"/>
                    <a:pt x="151" y="122"/>
                    <a:pt x="146" y="119"/>
                  </a:cubicBezTo>
                  <a:cubicBezTo>
                    <a:pt x="116" y="99"/>
                    <a:pt x="28" y="46"/>
                    <a:pt x="28" y="46"/>
                  </a:cubicBezTo>
                  <a:cubicBezTo>
                    <a:pt x="26" y="49"/>
                    <a:pt x="26" y="49"/>
                    <a:pt x="26" y="49"/>
                  </a:cubicBezTo>
                  <a:cubicBezTo>
                    <a:pt x="26" y="52"/>
                    <a:pt x="26" y="52"/>
                    <a:pt x="26" y="52"/>
                  </a:cubicBezTo>
                  <a:cubicBezTo>
                    <a:pt x="26" y="49"/>
                    <a:pt x="26" y="49"/>
                    <a:pt x="26" y="49"/>
                  </a:cubicBezTo>
                  <a:cubicBezTo>
                    <a:pt x="25" y="52"/>
                    <a:pt x="25" y="52"/>
                    <a:pt x="25" y="52"/>
                  </a:cubicBezTo>
                  <a:cubicBezTo>
                    <a:pt x="26" y="52"/>
                    <a:pt x="26" y="52"/>
                    <a:pt x="26" y="52"/>
                  </a:cubicBezTo>
                  <a:cubicBezTo>
                    <a:pt x="26" y="49"/>
                    <a:pt x="26" y="49"/>
                    <a:pt x="26" y="49"/>
                  </a:cubicBezTo>
                  <a:cubicBezTo>
                    <a:pt x="25" y="52"/>
                    <a:pt x="25" y="52"/>
                    <a:pt x="25" y="52"/>
                  </a:cubicBezTo>
                  <a:cubicBezTo>
                    <a:pt x="26" y="49"/>
                    <a:pt x="26" y="49"/>
                    <a:pt x="26" y="49"/>
                  </a:cubicBezTo>
                  <a:cubicBezTo>
                    <a:pt x="25" y="52"/>
                    <a:pt x="25" y="52"/>
                    <a:pt x="25" y="52"/>
                  </a:cubicBezTo>
                  <a:cubicBezTo>
                    <a:pt x="25" y="52"/>
                    <a:pt x="25" y="52"/>
                    <a:pt x="25" y="52"/>
                  </a:cubicBezTo>
                  <a:cubicBezTo>
                    <a:pt x="26" y="49"/>
                    <a:pt x="26" y="49"/>
                    <a:pt x="26" y="49"/>
                  </a:cubicBezTo>
                  <a:cubicBezTo>
                    <a:pt x="25" y="52"/>
                    <a:pt x="25" y="52"/>
                    <a:pt x="25" y="52"/>
                  </a:cubicBezTo>
                  <a:cubicBezTo>
                    <a:pt x="26" y="51"/>
                    <a:pt x="26" y="51"/>
                    <a:pt x="26" y="51"/>
                  </a:cubicBezTo>
                  <a:cubicBezTo>
                    <a:pt x="25" y="52"/>
                    <a:pt x="25" y="52"/>
                    <a:pt x="25" y="52"/>
                  </a:cubicBezTo>
                  <a:cubicBezTo>
                    <a:pt x="25" y="52"/>
                    <a:pt x="25" y="52"/>
                    <a:pt x="25" y="52"/>
                  </a:cubicBezTo>
                  <a:cubicBezTo>
                    <a:pt x="26" y="51"/>
                    <a:pt x="26" y="51"/>
                    <a:pt x="26" y="51"/>
                  </a:cubicBezTo>
                  <a:cubicBezTo>
                    <a:pt x="25" y="52"/>
                    <a:pt x="25" y="52"/>
                    <a:pt x="25" y="52"/>
                  </a:cubicBezTo>
                  <a:cubicBezTo>
                    <a:pt x="25" y="52"/>
                    <a:pt x="26" y="52"/>
                    <a:pt x="27" y="53"/>
                  </a:cubicBezTo>
                  <a:cubicBezTo>
                    <a:pt x="34" y="57"/>
                    <a:pt x="62" y="71"/>
                    <a:pt x="88" y="84"/>
                  </a:cubicBezTo>
                  <a:cubicBezTo>
                    <a:pt x="101" y="90"/>
                    <a:pt x="114" y="97"/>
                    <a:pt x="124" y="101"/>
                  </a:cubicBezTo>
                  <a:cubicBezTo>
                    <a:pt x="129" y="104"/>
                    <a:pt x="133" y="106"/>
                    <a:pt x="136" y="107"/>
                  </a:cubicBezTo>
                  <a:cubicBezTo>
                    <a:pt x="138" y="108"/>
                    <a:pt x="139" y="108"/>
                    <a:pt x="140" y="109"/>
                  </a:cubicBezTo>
                  <a:cubicBezTo>
                    <a:pt x="140" y="109"/>
                    <a:pt x="141" y="109"/>
                    <a:pt x="141" y="109"/>
                  </a:cubicBezTo>
                  <a:cubicBezTo>
                    <a:pt x="142" y="109"/>
                    <a:pt x="142" y="109"/>
                    <a:pt x="142" y="109"/>
                  </a:cubicBezTo>
                  <a:cubicBezTo>
                    <a:pt x="142" y="109"/>
                    <a:pt x="142" y="109"/>
                    <a:pt x="143" y="109"/>
                  </a:cubicBezTo>
                  <a:cubicBezTo>
                    <a:pt x="143" y="109"/>
                    <a:pt x="143" y="109"/>
                    <a:pt x="144" y="109"/>
                  </a:cubicBezTo>
                  <a:cubicBezTo>
                    <a:pt x="145" y="109"/>
                    <a:pt x="145" y="109"/>
                    <a:pt x="146" y="108"/>
                  </a:cubicBezTo>
                  <a:cubicBezTo>
                    <a:pt x="146" y="108"/>
                    <a:pt x="146" y="108"/>
                    <a:pt x="146" y="108"/>
                  </a:cubicBezTo>
                  <a:cubicBezTo>
                    <a:pt x="146" y="107"/>
                    <a:pt x="147" y="106"/>
                    <a:pt x="147" y="106"/>
                  </a:cubicBezTo>
                  <a:cubicBezTo>
                    <a:pt x="147" y="105"/>
                    <a:pt x="146" y="104"/>
                    <a:pt x="146" y="104"/>
                  </a:cubicBezTo>
                  <a:cubicBezTo>
                    <a:pt x="146" y="103"/>
                    <a:pt x="146" y="103"/>
                    <a:pt x="145" y="103"/>
                  </a:cubicBezTo>
                  <a:cubicBezTo>
                    <a:pt x="145" y="103"/>
                    <a:pt x="145" y="102"/>
                    <a:pt x="144" y="102"/>
                  </a:cubicBezTo>
                  <a:cubicBezTo>
                    <a:pt x="143" y="101"/>
                    <a:pt x="140" y="99"/>
                    <a:pt x="137" y="97"/>
                  </a:cubicBezTo>
                  <a:cubicBezTo>
                    <a:pt x="112" y="80"/>
                    <a:pt x="40" y="37"/>
                    <a:pt x="40" y="37"/>
                  </a:cubicBezTo>
                  <a:cubicBezTo>
                    <a:pt x="38" y="40"/>
                    <a:pt x="38" y="40"/>
                    <a:pt x="38" y="40"/>
                  </a:cubicBezTo>
                  <a:cubicBezTo>
                    <a:pt x="41" y="42"/>
                    <a:pt x="41" y="42"/>
                    <a:pt x="41" y="42"/>
                  </a:cubicBezTo>
                  <a:cubicBezTo>
                    <a:pt x="38" y="40"/>
                    <a:pt x="38" y="40"/>
                    <a:pt x="38" y="40"/>
                  </a:cubicBezTo>
                  <a:cubicBezTo>
                    <a:pt x="39" y="44"/>
                    <a:pt x="39" y="44"/>
                    <a:pt x="39" y="44"/>
                  </a:cubicBezTo>
                  <a:cubicBezTo>
                    <a:pt x="40" y="43"/>
                    <a:pt x="41" y="43"/>
                    <a:pt x="41" y="42"/>
                  </a:cubicBezTo>
                  <a:cubicBezTo>
                    <a:pt x="38" y="40"/>
                    <a:pt x="38" y="40"/>
                    <a:pt x="38" y="40"/>
                  </a:cubicBezTo>
                  <a:cubicBezTo>
                    <a:pt x="39" y="44"/>
                    <a:pt x="39" y="44"/>
                    <a:pt x="39" y="44"/>
                  </a:cubicBezTo>
                  <a:cubicBezTo>
                    <a:pt x="38" y="41"/>
                    <a:pt x="38" y="41"/>
                    <a:pt x="38" y="41"/>
                  </a:cubicBezTo>
                  <a:cubicBezTo>
                    <a:pt x="38" y="44"/>
                    <a:pt x="38" y="44"/>
                    <a:pt x="38" y="44"/>
                  </a:cubicBezTo>
                  <a:cubicBezTo>
                    <a:pt x="39" y="44"/>
                    <a:pt x="39" y="44"/>
                    <a:pt x="39" y="44"/>
                  </a:cubicBezTo>
                  <a:cubicBezTo>
                    <a:pt x="38" y="41"/>
                    <a:pt x="38" y="41"/>
                    <a:pt x="38" y="41"/>
                  </a:cubicBezTo>
                  <a:cubicBezTo>
                    <a:pt x="38" y="44"/>
                    <a:pt x="38" y="44"/>
                    <a:pt x="38" y="44"/>
                  </a:cubicBezTo>
                  <a:cubicBezTo>
                    <a:pt x="38" y="42"/>
                    <a:pt x="38" y="42"/>
                    <a:pt x="38" y="42"/>
                  </a:cubicBezTo>
                  <a:cubicBezTo>
                    <a:pt x="38" y="44"/>
                    <a:pt x="38" y="44"/>
                    <a:pt x="38" y="44"/>
                  </a:cubicBezTo>
                  <a:cubicBezTo>
                    <a:pt x="38" y="44"/>
                    <a:pt x="38" y="44"/>
                    <a:pt x="38" y="44"/>
                  </a:cubicBezTo>
                  <a:cubicBezTo>
                    <a:pt x="38" y="42"/>
                    <a:pt x="38" y="42"/>
                    <a:pt x="38" y="42"/>
                  </a:cubicBezTo>
                  <a:cubicBezTo>
                    <a:pt x="38" y="44"/>
                    <a:pt x="38" y="44"/>
                    <a:pt x="38" y="44"/>
                  </a:cubicBezTo>
                  <a:cubicBezTo>
                    <a:pt x="38" y="44"/>
                    <a:pt x="38" y="44"/>
                    <a:pt x="38" y="44"/>
                  </a:cubicBezTo>
                  <a:cubicBezTo>
                    <a:pt x="39" y="44"/>
                    <a:pt x="41" y="45"/>
                    <a:pt x="44" y="46"/>
                  </a:cubicBezTo>
                  <a:cubicBezTo>
                    <a:pt x="54" y="50"/>
                    <a:pt x="74" y="60"/>
                    <a:pt x="91" y="68"/>
                  </a:cubicBezTo>
                  <a:cubicBezTo>
                    <a:pt x="100" y="72"/>
                    <a:pt x="109" y="76"/>
                    <a:pt x="115" y="79"/>
                  </a:cubicBezTo>
                  <a:cubicBezTo>
                    <a:pt x="118" y="80"/>
                    <a:pt x="121" y="81"/>
                    <a:pt x="123" y="82"/>
                  </a:cubicBezTo>
                  <a:cubicBezTo>
                    <a:pt x="124" y="83"/>
                    <a:pt x="125" y="83"/>
                    <a:pt x="126" y="83"/>
                  </a:cubicBezTo>
                  <a:cubicBezTo>
                    <a:pt x="127" y="84"/>
                    <a:pt x="128" y="84"/>
                    <a:pt x="129" y="84"/>
                  </a:cubicBezTo>
                  <a:cubicBezTo>
                    <a:pt x="129" y="84"/>
                    <a:pt x="130" y="84"/>
                    <a:pt x="130" y="84"/>
                  </a:cubicBezTo>
                  <a:cubicBezTo>
                    <a:pt x="131" y="83"/>
                    <a:pt x="132" y="83"/>
                    <a:pt x="132" y="82"/>
                  </a:cubicBezTo>
                  <a:cubicBezTo>
                    <a:pt x="132" y="82"/>
                    <a:pt x="132" y="82"/>
                    <a:pt x="132" y="82"/>
                  </a:cubicBezTo>
                  <a:cubicBezTo>
                    <a:pt x="133" y="81"/>
                    <a:pt x="133" y="81"/>
                    <a:pt x="133" y="80"/>
                  </a:cubicBezTo>
                  <a:cubicBezTo>
                    <a:pt x="133" y="79"/>
                    <a:pt x="133" y="79"/>
                    <a:pt x="132" y="78"/>
                  </a:cubicBezTo>
                  <a:cubicBezTo>
                    <a:pt x="132" y="78"/>
                    <a:pt x="132" y="78"/>
                    <a:pt x="132" y="77"/>
                  </a:cubicBezTo>
                  <a:cubicBezTo>
                    <a:pt x="131" y="77"/>
                    <a:pt x="131" y="77"/>
                    <a:pt x="131" y="77"/>
                  </a:cubicBezTo>
                  <a:cubicBezTo>
                    <a:pt x="130" y="76"/>
                    <a:pt x="128" y="74"/>
                    <a:pt x="125" y="72"/>
                  </a:cubicBezTo>
                  <a:cubicBezTo>
                    <a:pt x="106" y="60"/>
                    <a:pt x="52" y="28"/>
                    <a:pt x="52" y="28"/>
                  </a:cubicBezTo>
                  <a:cubicBezTo>
                    <a:pt x="50" y="31"/>
                    <a:pt x="50" y="31"/>
                    <a:pt x="50" y="31"/>
                  </a:cubicBezTo>
                  <a:cubicBezTo>
                    <a:pt x="49" y="34"/>
                    <a:pt x="49" y="34"/>
                    <a:pt x="49" y="34"/>
                  </a:cubicBezTo>
                  <a:cubicBezTo>
                    <a:pt x="118" y="63"/>
                    <a:pt x="118" y="63"/>
                    <a:pt x="118" y="63"/>
                  </a:cubicBezTo>
                  <a:cubicBezTo>
                    <a:pt x="119" y="64"/>
                    <a:pt x="121" y="63"/>
                    <a:pt x="122" y="62"/>
                  </a:cubicBezTo>
                  <a:cubicBezTo>
                    <a:pt x="123" y="61"/>
                    <a:pt x="123" y="60"/>
                    <a:pt x="123" y="60"/>
                  </a:cubicBezTo>
                  <a:cubicBezTo>
                    <a:pt x="123" y="59"/>
                    <a:pt x="122" y="59"/>
                    <a:pt x="122" y="58"/>
                  </a:cubicBezTo>
                  <a:cubicBezTo>
                    <a:pt x="122" y="58"/>
                    <a:pt x="122" y="57"/>
                    <a:pt x="122" y="57"/>
                  </a:cubicBezTo>
                  <a:cubicBezTo>
                    <a:pt x="121" y="56"/>
                    <a:pt x="121" y="56"/>
                    <a:pt x="121" y="56"/>
                  </a:cubicBezTo>
                  <a:cubicBezTo>
                    <a:pt x="120" y="56"/>
                    <a:pt x="118" y="55"/>
                    <a:pt x="116" y="53"/>
                  </a:cubicBezTo>
                  <a:cubicBezTo>
                    <a:pt x="109" y="49"/>
                    <a:pt x="95" y="40"/>
                    <a:pt x="82" y="33"/>
                  </a:cubicBezTo>
                  <a:cubicBezTo>
                    <a:pt x="76" y="29"/>
                    <a:pt x="71" y="26"/>
                    <a:pt x="66" y="23"/>
                  </a:cubicBezTo>
                  <a:cubicBezTo>
                    <a:pt x="64" y="22"/>
                    <a:pt x="63" y="21"/>
                    <a:pt x="62" y="20"/>
                  </a:cubicBezTo>
                  <a:cubicBezTo>
                    <a:pt x="61" y="20"/>
                    <a:pt x="61" y="19"/>
                    <a:pt x="60" y="19"/>
                  </a:cubicBezTo>
                  <a:cubicBezTo>
                    <a:pt x="60" y="19"/>
                    <a:pt x="60" y="19"/>
                    <a:pt x="60" y="19"/>
                  </a:cubicBezTo>
                  <a:cubicBezTo>
                    <a:pt x="60" y="19"/>
                    <a:pt x="60" y="19"/>
                    <a:pt x="60" y="19"/>
                  </a:cubicBezTo>
                  <a:cubicBezTo>
                    <a:pt x="59" y="21"/>
                    <a:pt x="59" y="21"/>
                    <a:pt x="59" y="21"/>
                  </a:cubicBezTo>
                  <a:cubicBezTo>
                    <a:pt x="60" y="19"/>
                    <a:pt x="60" y="19"/>
                    <a:pt x="60" y="19"/>
                  </a:cubicBezTo>
                  <a:cubicBezTo>
                    <a:pt x="60" y="19"/>
                    <a:pt x="60" y="19"/>
                    <a:pt x="60" y="19"/>
                  </a:cubicBezTo>
                  <a:cubicBezTo>
                    <a:pt x="59" y="21"/>
                    <a:pt x="59" y="21"/>
                    <a:pt x="59" y="21"/>
                  </a:cubicBezTo>
                  <a:cubicBezTo>
                    <a:pt x="60" y="19"/>
                    <a:pt x="60" y="19"/>
                    <a:pt x="60" y="19"/>
                  </a:cubicBezTo>
                  <a:cubicBezTo>
                    <a:pt x="58" y="21"/>
                    <a:pt x="58" y="21"/>
                    <a:pt x="58" y="21"/>
                  </a:cubicBezTo>
                  <a:cubicBezTo>
                    <a:pt x="61" y="20"/>
                    <a:pt x="61" y="20"/>
                    <a:pt x="61" y="20"/>
                  </a:cubicBezTo>
                  <a:cubicBezTo>
                    <a:pt x="60" y="19"/>
                    <a:pt x="60" y="19"/>
                    <a:pt x="60" y="19"/>
                  </a:cubicBezTo>
                  <a:cubicBezTo>
                    <a:pt x="58" y="21"/>
                    <a:pt x="58" y="21"/>
                    <a:pt x="58" y="21"/>
                  </a:cubicBezTo>
                  <a:cubicBezTo>
                    <a:pt x="61" y="20"/>
                    <a:pt x="61" y="20"/>
                    <a:pt x="61" y="20"/>
                  </a:cubicBezTo>
                  <a:cubicBezTo>
                    <a:pt x="58" y="22"/>
                    <a:pt x="58" y="22"/>
                    <a:pt x="58" y="22"/>
                  </a:cubicBezTo>
                  <a:cubicBezTo>
                    <a:pt x="61" y="22"/>
                    <a:pt x="61" y="22"/>
                    <a:pt x="61" y="22"/>
                  </a:cubicBezTo>
                  <a:cubicBezTo>
                    <a:pt x="61" y="20"/>
                    <a:pt x="61" y="20"/>
                    <a:pt x="61" y="20"/>
                  </a:cubicBezTo>
                  <a:cubicBezTo>
                    <a:pt x="58" y="22"/>
                    <a:pt x="58" y="22"/>
                    <a:pt x="58" y="22"/>
                  </a:cubicBezTo>
                  <a:cubicBezTo>
                    <a:pt x="61" y="22"/>
                    <a:pt x="61" y="22"/>
                    <a:pt x="61" y="22"/>
                  </a:cubicBezTo>
                  <a:cubicBezTo>
                    <a:pt x="58" y="22"/>
                    <a:pt x="58" y="22"/>
                    <a:pt x="58" y="22"/>
                  </a:cubicBezTo>
                  <a:cubicBezTo>
                    <a:pt x="60" y="24"/>
                    <a:pt x="60" y="24"/>
                    <a:pt x="60" y="24"/>
                  </a:cubicBezTo>
                  <a:cubicBezTo>
                    <a:pt x="61" y="23"/>
                    <a:pt x="61" y="22"/>
                    <a:pt x="61" y="22"/>
                  </a:cubicBezTo>
                  <a:cubicBezTo>
                    <a:pt x="58" y="22"/>
                    <a:pt x="58" y="22"/>
                    <a:pt x="58" y="22"/>
                  </a:cubicBezTo>
                  <a:cubicBezTo>
                    <a:pt x="60" y="24"/>
                    <a:pt x="60" y="24"/>
                    <a:pt x="60" y="24"/>
                  </a:cubicBezTo>
                  <a:cubicBezTo>
                    <a:pt x="58" y="22"/>
                    <a:pt x="58" y="22"/>
                    <a:pt x="58" y="22"/>
                  </a:cubicBezTo>
                  <a:cubicBezTo>
                    <a:pt x="57" y="25"/>
                    <a:pt x="57" y="25"/>
                    <a:pt x="57" y="25"/>
                  </a:cubicBezTo>
                  <a:cubicBezTo>
                    <a:pt x="107" y="38"/>
                    <a:pt x="107" y="38"/>
                    <a:pt x="107" y="38"/>
                  </a:cubicBezTo>
                  <a:cubicBezTo>
                    <a:pt x="108" y="39"/>
                    <a:pt x="110" y="38"/>
                    <a:pt x="111" y="37"/>
                  </a:cubicBezTo>
                  <a:cubicBezTo>
                    <a:pt x="111" y="36"/>
                    <a:pt x="111" y="35"/>
                    <a:pt x="111" y="35"/>
                  </a:cubicBezTo>
                  <a:cubicBezTo>
                    <a:pt x="111" y="33"/>
                    <a:pt x="111" y="33"/>
                    <a:pt x="111" y="33"/>
                  </a:cubicBezTo>
                  <a:cubicBezTo>
                    <a:pt x="110" y="32"/>
                    <a:pt x="110" y="32"/>
                    <a:pt x="110" y="32"/>
                  </a:cubicBezTo>
                  <a:cubicBezTo>
                    <a:pt x="109" y="31"/>
                    <a:pt x="109" y="31"/>
                    <a:pt x="108" y="31"/>
                  </a:cubicBezTo>
                  <a:cubicBezTo>
                    <a:pt x="106" y="29"/>
                    <a:pt x="103" y="27"/>
                    <a:pt x="99" y="25"/>
                  </a:cubicBezTo>
                  <a:cubicBezTo>
                    <a:pt x="93" y="21"/>
                    <a:pt x="85" y="16"/>
                    <a:pt x="78" y="12"/>
                  </a:cubicBezTo>
                  <a:cubicBezTo>
                    <a:pt x="75" y="10"/>
                    <a:pt x="73" y="9"/>
                    <a:pt x="71" y="8"/>
                  </a:cubicBezTo>
                  <a:cubicBezTo>
                    <a:pt x="70" y="7"/>
                    <a:pt x="69" y="6"/>
                    <a:pt x="68" y="6"/>
                  </a:cubicBezTo>
                  <a:cubicBezTo>
                    <a:pt x="68" y="6"/>
                    <a:pt x="68" y="6"/>
                    <a:pt x="68" y="6"/>
                  </a:cubicBezTo>
                  <a:cubicBezTo>
                    <a:pt x="68" y="6"/>
                    <a:pt x="68" y="6"/>
                    <a:pt x="68" y="6"/>
                  </a:cubicBezTo>
                  <a:cubicBezTo>
                    <a:pt x="68" y="6"/>
                    <a:pt x="68" y="6"/>
                    <a:pt x="68" y="6"/>
                  </a:cubicBezTo>
                  <a:cubicBezTo>
                    <a:pt x="68" y="6"/>
                    <a:pt x="68" y="6"/>
                    <a:pt x="68" y="6"/>
                  </a:cubicBezTo>
                  <a:cubicBezTo>
                    <a:pt x="68" y="6"/>
                    <a:pt x="68" y="6"/>
                    <a:pt x="68" y="6"/>
                  </a:cubicBezTo>
                  <a:cubicBezTo>
                    <a:pt x="68" y="6"/>
                    <a:pt x="68" y="6"/>
                    <a:pt x="68" y="6"/>
                  </a:cubicBezTo>
                  <a:cubicBezTo>
                    <a:pt x="66" y="8"/>
                    <a:pt x="66" y="8"/>
                    <a:pt x="66" y="8"/>
                  </a:cubicBezTo>
                  <a:cubicBezTo>
                    <a:pt x="68" y="6"/>
                    <a:pt x="68" y="6"/>
                    <a:pt x="68" y="6"/>
                  </a:cubicBezTo>
                  <a:cubicBezTo>
                    <a:pt x="68" y="6"/>
                    <a:pt x="68" y="6"/>
                    <a:pt x="68" y="6"/>
                  </a:cubicBezTo>
                  <a:cubicBezTo>
                    <a:pt x="66" y="8"/>
                    <a:pt x="66" y="8"/>
                    <a:pt x="66" y="8"/>
                  </a:cubicBezTo>
                  <a:cubicBezTo>
                    <a:pt x="68" y="6"/>
                    <a:pt x="68" y="6"/>
                    <a:pt x="68" y="6"/>
                  </a:cubicBezTo>
                  <a:cubicBezTo>
                    <a:pt x="66" y="8"/>
                    <a:pt x="66" y="8"/>
                    <a:pt x="66" y="8"/>
                  </a:cubicBezTo>
                  <a:cubicBezTo>
                    <a:pt x="69" y="7"/>
                    <a:pt x="69" y="7"/>
                    <a:pt x="69" y="7"/>
                  </a:cubicBezTo>
                  <a:cubicBezTo>
                    <a:pt x="68" y="6"/>
                    <a:pt x="68" y="6"/>
                    <a:pt x="68" y="6"/>
                  </a:cubicBezTo>
                  <a:cubicBezTo>
                    <a:pt x="66" y="8"/>
                    <a:pt x="66" y="8"/>
                    <a:pt x="66" y="8"/>
                  </a:cubicBezTo>
                  <a:cubicBezTo>
                    <a:pt x="69" y="7"/>
                    <a:pt x="69" y="7"/>
                    <a:pt x="69" y="7"/>
                  </a:cubicBezTo>
                  <a:cubicBezTo>
                    <a:pt x="66" y="9"/>
                    <a:pt x="66" y="9"/>
                    <a:pt x="66" y="9"/>
                  </a:cubicBezTo>
                  <a:cubicBezTo>
                    <a:pt x="69" y="7"/>
                    <a:pt x="69" y="7"/>
                    <a:pt x="69" y="7"/>
                  </a:cubicBezTo>
                  <a:cubicBezTo>
                    <a:pt x="69" y="7"/>
                    <a:pt x="69" y="7"/>
                    <a:pt x="69" y="7"/>
                  </a:cubicBezTo>
                  <a:cubicBezTo>
                    <a:pt x="66" y="9"/>
                    <a:pt x="66" y="9"/>
                    <a:pt x="66" y="9"/>
                  </a:cubicBezTo>
                  <a:cubicBezTo>
                    <a:pt x="69" y="7"/>
                    <a:pt x="69" y="7"/>
                    <a:pt x="69" y="7"/>
                  </a:cubicBezTo>
                  <a:cubicBezTo>
                    <a:pt x="66" y="9"/>
                    <a:pt x="66" y="9"/>
                    <a:pt x="66" y="9"/>
                  </a:cubicBezTo>
                  <a:cubicBezTo>
                    <a:pt x="69" y="9"/>
                    <a:pt x="69" y="9"/>
                    <a:pt x="69" y="9"/>
                  </a:cubicBezTo>
                  <a:cubicBezTo>
                    <a:pt x="69" y="8"/>
                    <a:pt x="69" y="7"/>
                    <a:pt x="69" y="7"/>
                  </a:cubicBezTo>
                  <a:cubicBezTo>
                    <a:pt x="66" y="9"/>
                    <a:pt x="66" y="9"/>
                    <a:pt x="66" y="9"/>
                  </a:cubicBezTo>
                  <a:cubicBezTo>
                    <a:pt x="69" y="9"/>
                    <a:pt x="69" y="9"/>
                    <a:pt x="69" y="9"/>
                  </a:cubicBezTo>
                  <a:cubicBezTo>
                    <a:pt x="66" y="9"/>
                    <a:pt x="66" y="9"/>
                    <a:pt x="66" y="9"/>
                  </a:cubicBezTo>
                  <a:cubicBezTo>
                    <a:pt x="65" y="12"/>
                    <a:pt x="65" y="12"/>
                    <a:pt x="65" y="12"/>
                  </a:cubicBezTo>
                  <a:cubicBezTo>
                    <a:pt x="65" y="12"/>
                    <a:pt x="71" y="13"/>
                    <a:pt x="77" y="13"/>
                  </a:cubicBezTo>
                  <a:cubicBezTo>
                    <a:pt x="80" y="14"/>
                    <a:pt x="83" y="14"/>
                    <a:pt x="86" y="14"/>
                  </a:cubicBezTo>
                  <a:cubicBezTo>
                    <a:pt x="88" y="14"/>
                    <a:pt x="90" y="15"/>
                    <a:pt x="92" y="15"/>
                  </a:cubicBezTo>
                  <a:cubicBezTo>
                    <a:pt x="93" y="14"/>
                    <a:pt x="93" y="14"/>
                    <a:pt x="93" y="14"/>
                  </a:cubicBezTo>
                  <a:cubicBezTo>
                    <a:pt x="93" y="14"/>
                    <a:pt x="93" y="14"/>
                    <a:pt x="93" y="14"/>
                  </a:cubicBezTo>
                  <a:cubicBezTo>
                    <a:pt x="94" y="14"/>
                    <a:pt x="94" y="14"/>
                    <a:pt x="94" y="14"/>
                  </a:cubicBezTo>
                  <a:cubicBezTo>
                    <a:pt x="94" y="14"/>
                    <a:pt x="95" y="14"/>
                    <a:pt x="95" y="13"/>
                  </a:cubicBezTo>
                  <a:cubicBezTo>
                    <a:pt x="96" y="12"/>
                    <a:pt x="96" y="12"/>
                    <a:pt x="96" y="11"/>
                  </a:cubicBezTo>
                  <a:cubicBezTo>
                    <a:pt x="96" y="10"/>
                    <a:pt x="96" y="9"/>
                    <a:pt x="95" y="9"/>
                  </a:cubicBezTo>
                  <a:cubicBezTo>
                    <a:pt x="95" y="8"/>
                    <a:pt x="95" y="8"/>
                    <a:pt x="95" y="8"/>
                  </a:cubicBezTo>
                  <a:cubicBezTo>
                    <a:pt x="94" y="8"/>
                    <a:pt x="94" y="8"/>
                    <a:pt x="94" y="8"/>
                  </a:cubicBezTo>
                  <a:cubicBezTo>
                    <a:pt x="94" y="8"/>
                    <a:pt x="94" y="8"/>
                    <a:pt x="94" y="8"/>
                  </a:cubicBezTo>
                  <a:cubicBezTo>
                    <a:pt x="93" y="7"/>
                    <a:pt x="90" y="6"/>
                    <a:pt x="88" y="4"/>
                  </a:cubicBezTo>
                  <a:cubicBezTo>
                    <a:pt x="87" y="3"/>
                    <a:pt x="85" y="3"/>
                    <a:pt x="85" y="2"/>
                  </a:cubicBezTo>
                  <a:cubicBezTo>
                    <a:pt x="84" y="2"/>
                    <a:pt x="84" y="2"/>
                    <a:pt x="84" y="1"/>
                  </a:cubicBezTo>
                  <a:cubicBezTo>
                    <a:pt x="84" y="1"/>
                    <a:pt x="84" y="1"/>
                    <a:pt x="84" y="1"/>
                  </a:cubicBezTo>
                  <a:cubicBezTo>
                    <a:pt x="82" y="3"/>
                    <a:pt x="82" y="3"/>
                    <a:pt x="82" y="3"/>
                  </a:cubicBezTo>
                  <a:cubicBezTo>
                    <a:pt x="84" y="2"/>
                    <a:pt x="84" y="2"/>
                    <a:pt x="84" y="2"/>
                  </a:cubicBezTo>
                  <a:cubicBezTo>
                    <a:pt x="84" y="1"/>
                    <a:pt x="84" y="1"/>
                    <a:pt x="84" y="1"/>
                  </a:cubicBezTo>
                  <a:cubicBezTo>
                    <a:pt x="82" y="3"/>
                    <a:pt x="82" y="3"/>
                    <a:pt x="82" y="3"/>
                  </a:cubicBezTo>
                  <a:cubicBezTo>
                    <a:pt x="84" y="2"/>
                    <a:pt x="84" y="2"/>
                    <a:pt x="84" y="2"/>
                  </a:cubicBezTo>
                  <a:cubicBezTo>
                    <a:pt x="82" y="4"/>
                    <a:pt x="82" y="4"/>
                    <a:pt x="82" y="4"/>
                  </a:cubicBezTo>
                  <a:cubicBezTo>
                    <a:pt x="84" y="2"/>
                    <a:pt x="84" y="2"/>
                    <a:pt x="84" y="2"/>
                  </a:cubicBezTo>
                  <a:cubicBezTo>
                    <a:pt x="84" y="2"/>
                    <a:pt x="84" y="2"/>
                    <a:pt x="84" y="2"/>
                  </a:cubicBezTo>
                  <a:cubicBezTo>
                    <a:pt x="82" y="4"/>
                    <a:pt x="82" y="4"/>
                    <a:pt x="82" y="4"/>
                  </a:cubicBezTo>
                  <a:cubicBezTo>
                    <a:pt x="84" y="2"/>
                    <a:pt x="84" y="2"/>
                    <a:pt x="84" y="2"/>
                  </a:cubicBezTo>
                  <a:cubicBezTo>
                    <a:pt x="81" y="4"/>
                    <a:pt x="81" y="4"/>
                    <a:pt x="81" y="4"/>
                  </a:cubicBezTo>
                  <a:cubicBezTo>
                    <a:pt x="85" y="4"/>
                    <a:pt x="85" y="4"/>
                    <a:pt x="85" y="4"/>
                  </a:cubicBezTo>
                  <a:cubicBezTo>
                    <a:pt x="85" y="3"/>
                    <a:pt x="84" y="2"/>
                    <a:pt x="84" y="2"/>
                  </a:cubicBezTo>
                  <a:cubicBezTo>
                    <a:pt x="81" y="4"/>
                    <a:pt x="81" y="4"/>
                    <a:pt x="81" y="4"/>
                  </a:cubicBezTo>
                  <a:cubicBezTo>
                    <a:pt x="85" y="4"/>
                    <a:pt x="85" y="4"/>
                    <a:pt x="85" y="4"/>
                  </a:cubicBezTo>
                  <a:cubicBezTo>
                    <a:pt x="81" y="4"/>
                    <a:pt x="81" y="4"/>
                    <a:pt x="81" y="4"/>
                  </a:cubicBezTo>
                  <a:cubicBezTo>
                    <a:pt x="84" y="6"/>
                    <a:pt x="84" y="6"/>
                    <a:pt x="84" y="6"/>
                  </a:cubicBezTo>
                  <a:cubicBezTo>
                    <a:pt x="85" y="5"/>
                    <a:pt x="85" y="4"/>
                    <a:pt x="85" y="4"/>
                  </a:cubicBezTo>
                  <a:cubicBezTo>
                    <a:pt x="81" y="4"/>
                    <a:pt x="81" y="4"/>
                    <a:pt x="81" y="4"/>
                  </a:cubicBezTo>
                  <a:cubicBezTo>
                    <a:pt x="84" y="6"/>
                    <a:pt x="84" y="6"/>
                    <a:pt x="84" y="6"/>
                  </a:cubicBezTo>
                  <a:cubicBezTo>
                    <a:pt x="85" y="5"/>
                    <a:pt x="85" y="2"/>
                    <a:pt x="84" y="1"/>
                  </a:cubicBezTo>
                  <a:cubicBezTo>
                    <a:pt x="82" y="0"/>
                    <a:pt x="80" y="0"/>
                    <a:pt x="79" y="2"/>
                  </a:cubicBezTo>
                  <a:cubicBezTo>
                    <a:pt x="78" y="2"/>
                    <a:pt x="78" y="3"/>
                    <a:pt x="78" y="4"/>
                  </a:cubicBezTo>
                  <a:cubicBezTo>
                    <a:pt x="78" y="5"/>
                    <a:pt x="78" y="5"/>
                    <a:pt x="78" y="5"/>
                  </a:cubicBezTo>
                  <a:cubicBezTo>
                    <a:pt x="78" y="6"/>
                    <a:pt x="79" y="6"/>
                    <a:pt x="79" y="6"/>
                  </a:cubicBezTo>
                  <a:cubicBezTo>
                    <a:pt x="79" y="7"/>
                    <a:pt x="79" y="7"/>
                    <a:pt x="79" y="7"/>
                  </a:cubicBezTo>
                  <a:cubicBezTo>
                    <a:pt x="80" y="8"/>
                    <a:pt x="81" y="8"/>
                    <a:pt x="82" y="9"/>
                  </a:cubicBezTo>
                  <a:cubicBezTo>
                    <a:pt x="84" y="10"/>
                    <a:pt x="86" y="11"/>
                    <a:pt x="88" y="12"/>
                  </a:cubicBezTo>
                  <a:cubicBezTo>
                    <a:pt x="89" y="13"/>
                    <a:pt x="89" y="13"/>
                    <a:pt x="90" y="13"/>
                  </a:cubicBezTo>
                  <a:cubicBezTo>
                    <a:pt x="90" y="14"/>
                    <a:pt x="90" y="14"/>
                    <a:pt x="90" y="14"/>
                  </a:cubicBezTo>
                  <a:cubicBezTo>
                    <a:pt x="90" y="14"/>
                    <a:pt x="90" y="14"/>
                    <a:pt x="90" y="14"/>
                  </a:cubicBezTo>
                  <a:cubicBezTo>
                    <a:pt x="90" y="14"/>
                    <a:pt x="90" y="14"/>
                    <a:pt x="90" y="14"/>
                  </a:cubicBezTo>
                  <a:cubicBezTo>
                    <a:pt x="92" y="12"/>
                    <a:pt x="92" y="12"/>
                    <a:pt x="92" y="12"/>
                  </a:cubicBezTo>
                  <a:cubicBezTo>
                    <a:pt x="90" y="14"/>
                    <a:pt x="90" y="14"/>
                    <a:pt x="90" y="14"/>
                  </a:cubicBezTo>
                  <a:cubicBezTo>
                    <a:pt x="90" y="14"/>
                    <a:pt x="90" y="14"/>
                    <a:pt x="90" y="14"/>
                  </a:cubicBezTo>
                  <a:cubicBezTo>
                    <a:pt x="92" y="12"/>
                    <a:pt x="92" y="12"/>
                    <a:pt x="92" y="12"/>
                  </a:cubicBezTo>
                  <a:cubicBezTo>
                    <a:pt x="90" y="14"/>
                    <a:pt x="90" y="14"/>
                    <a:pt x="90" y="14"/>
                  </a:cubicBezTo>
                  <a:cubicBezTo>
                    <a:pt x="92" y="11"/>
                    <a:pt x="92" y="11"/>
                    <a:pt x="92" y="11"/>
                  </a:cubicBezTo>
                  <a:cubicBezTo>
                    <a:pt x="90" y="14"/>
                    <a:pt x="90" y="14"/>
                    <a:pt x="90" y="14"/>
                  </a:cubicBezTo>
                  <a:cubicBezTo>
                    <a:pt x="90" y="14"/>
                    <a:pt x="90" y="14"/>
                    <a:pt x="90" y="14"/>
                  </a:cubicBezTo>
                  <a:cubicBezTo>
                    <a:pt x="92" y="11"/>
                    <a:pt x="92" y="11"/>
                    <a:pt x="92" y="11"/>
                  </a:cubicBezTo>
                  <a:cubicBezTo>
                    <a:pt x="90" y="14"/>
                    <a:pt x="90" y="14"/>
                    <a:pt x="90" y="14"/>
                  </a:cubicBezTo>
                  <a:cubicBezTo>
                    <a:pt x="92" y="11"/>
                    <a:pt x="92" y="11"/>
                    <a:pt x="92" y="11"/>
                  </a:cubicBezTo>
                  <a:cubicBezTo>
                    <a:pt x="90" y="13"/>
                    <a:pt x="90" y="13"/>
                    <a:pt x="90" y="13"/>
                  </a:cubicBezTo>
                  <a:cubicBezTo>
                    <a:pt x="90" y="14"/>
                    <a:pt x="90" y="14"/>
                    <a:pt x="90" y="14"/>
                  </a:cubicBezTo>
                  <a:cubicBezTo>
                    <a:pt x="92" y="11"/>
                    <a:pt x="92" y="11"/>
                    <a:pt x="92" y="11"/>
                  </a:cubicBezTo>
                  <a:cubicBezTo>
                    <a:pt x="90" y="13"/>
                    <a:pt x="90" y="13"/>
                    <a:pt x="90" y="13"/>
                  </a:cubicBezTo>
                  <a:cubicBezTo>
                    <a:pt x="92" y="11"/>
                    <a:pt x="92" y="11"/>
                    <a:pt x="92" y="11"/>
                  </a:cubicBezTo>
                  <a:cubicBezTo>
                    <a:pt x="89" y="13"/>
                    <a:pt x="89" y="13"/>
                    <a:pt x="89" y="13"/>
                  </a:cubicBezTo>
                  <a:cubicBezTo>
                    <a:pt x="90" y="13"/>
                    <a:pt x="90" y="13"/>
                    <a:pt x="90" y="13"/>
                  </a:cubicBezTo>
                  <a:cubicBezTo>
                    <a:pt x="92" y="11"/>
                    <a:pt x="92" y="11"/>
                    <a:pt x="92" y="11"/>
                  </a:cubicBezTo>
                  <a:cubicBezTo>
                    <a:pt x="89" y="13"/>
                    <a:pt x="89" y="13"/>
                    <a:pt x="89" y="13"/>
                  </a:cubicBezTo>
                  <a:cubicBezTo>
                    <a:pt x="92" y="11"/>
                    <a:pt x="92" y="11"/>
                    <a:pt x="92" y="11"/>
                  </a:cubicBezTo>
                  <a:cubicBezTo>
                    <a:pt x="89" y="11"/>
                    <a:pt x="89" y="11"/>
                    <a:pt x="89" y="11"/>
                  </a:cubicBezTo>
                  <a:cubicBezTo>
                    <a:pt x="89" y="12"/>
                    <a:pt x="89" y="12"/>
                    <a:pt x="89" y="13"/>
                  </a:cubicBezTo>
                  <a:cubicBezTo>
                    <a:pt x="92" y="11"/>
                    <a:pt x="92" y="11"/>
                    <a:pt x="92" y="11"/>
                  </a:cubicBezTo>
                  <a:cubicBezTo>
                    <a:pt x="89" y="11"/>
                    <a:pt x="89" y="11"/>
                    <a:pt x="89" y="11"/>
                  </a:cubicBezTo>
                  <a:cubicBezTo>
                    <a:pt x="92" y="11"/>
                    <a:pt x="92" y="11"/>
                    <a:pt x="92" y="11"/>
                  </a:cubicBezTo>
                  <a:cubicBezTo>
                    <a:pt x="89" y="9"/>
                    <a:pt x="89" y="9"/>
                    <a:pt x="89" y="9"/>
                  </a:cubicBezTo>
                  <a:cubicBezTo>
                    <a:pt x="92" y="11"/>
                    <a:pt x="92" y="11"/>
                    <a:pt x="92" y="11"/>
                  </a:cubicBezTo>
                  <a:cubicBezTo>
                    <a:pt x="91" y="8"/>
                    <a:pt x="91" y="8"/>
                    <a:pt x="91" y="8"/>
                  </a:cubicBezTo>
                  <a:cubicBezTo>
                    <a:pt x="90" y="8"/>
                    <a:pt x="90" y="8"/>
                    <a:pt x="89" y="9"/>
                  </a:cubicBezTo>
                  <a:cubicBezTo>
                    <a:pt x="92" y="11"/>
                    <a:pt x="92" y="11"/>
                    <a:pt x="92" y="11"/>
                  </a:cubicBezTo>
                  <a:cubicBezTo>
                    <a:pt x="91" y="8"/>
                    <a:pt x="91" y="8"/>
                    <a:pt x="91" y="8"/>
                  </a:cubicBezTo>
                  <a:cubicBezTo>
                    <a:pt x="92" y="11"/>
                    <a:pt x="92" y="11"/>
                    <a:pt x="92" y="11"/>
                  </a:cubicBezTo>
                  <a:cubicBezTo>
                    <a:pt x="92" y="7"/>
                    <a:pt x="92" y="7"/>
                    <a:pt x="92" y="7"/>
                  </a:cubicBezTo>
                  <a:cubicBezTo>
                    <a:pt x="92" y="7"/>
                    <a:pt x="91" y="7"/>
                    <a:pt x="91" y="8"/>
                  </a:cubicBezTo>
                  <a:cubicBezTo>
                    <a:pt x="92" y="11"/>
                    <a:pt x="92" y="11"/>
                    <a:pt x="92" y="11"/>
                  </a:cubicBezTo>
                  <a:cubicBezTo>
                    <a:pt x="92" y="7"/>
                    <a:pt x="92" y="7"/>
                    <a:pt x="92" y="7"/>
                  </a:cubicBezTo>
                  <a:cubicBezTo>
                    <a:pt x="92" y="9"/>
                    <a:pt x="92" y="9"/>
                    <a:pt x="92" y="9"/>
                  </a:cubicBezTo>
                  <a:cubicBezTo>
                    <a:pt x="92" y="7"/>
                    <a:pt x="92" y="7"/>
                    <a:pt x="92" y="7"/>
                  </a:cubicBezTo>
                  <a:cubicBezTo>
                    <a:pt x="92" y="7"/>
                    <a:pt x="92" y="7"/>
                    <a:pt x="92" y="7"/>
                  </a:cubicBezTo>
                  <a:cubicBezTo>
                    <a:pt x="92" y="9"/>
                    <a:pt x="92" y="9"/>
                    <a:pt x="92" y="9"/>
                  </a:cubicBezTo>
                  <a:cubicBezTo>
                    <a:pt x="92" y="7"/>
                    <a:pt x="92" y="7"/>
                    <a:pt x="92" y="7"/>
                  </a:cubicBezTo>
                  <a:cubicBezTo>
                    <a:pt x="92" y="7"/>
                    <a:pt x="92" y="7"/>
                    <a:pt x="92" y="7"/>
                  </a:cubicBezTo>
                  <a:cubicBezTo>
                    <a:pt x="91" y="7"/>
                    <a:pt x="89" y="7"/>
                    <a:pt x="86" y="7"/>
                  </a:cubicBezTo>
                  <a:cubicBezTo>
                    <a:pt x="82" y="7"/>
                    <a:pt x="77" y="6"/>
                    <a:pt x="73" y="6"/>
                  </a:cubicBezTo>
                  <a:cubicBezTo>
                    <a:pt x="69" y="5"/>
                    <a:pt x="66" y="5"/>
                    <a:pt x="66" y="5"/>
                  </a:cubicBezTo>
                  <a:cubicBezTo>
                    <a:pt x="65" y="5"/>
                    <a:pt x="64" y="5"/>
                    <a:pt x="63" y="6"/>
                  </a:cubicBezTo>
                  <a:cubicBezTo>
                    <a:pt x="62" y="7"/>
                    <a:pt x="62" y="7"/>
                    <a:pt x="62" y="9"/>
                  </a:cubicBezTo>
                  <a:cubicBezTo>
                    <a:pt x="62" y="10"/>
                    <a:pt x="63" y="10"/>
                    <a:pt x="63" y="11"/>
                  </a:cubicBezTo>
                  <a:cubicBezTo>
                    <a:pt x="63" y="11"/>
                    <a:pt x="63" y="11"/>
                    <a:pt x="63" y="11"/>
                  </a:cubicBezTo>
                  <a:cubicBezTo>
                    <a:pt x="64" y="12"/>
                    <a:pt x="64" y="12"/>
                    <a:pt x="64" y="12"/>
                  </a:cubicBezTo>
                  <a:cubicBezTo>
                    <a:pt x="65" y="12"/>
                    <a:pt x="66" y="13"/>
                    <a:pt x="67" y="14"/>
                  </a:cubicBezTo>
                  <a:cubicBezTo>
                    <a:pt x="72" y="17"/>
                    <a:pt x="82" y="23"/>
                    <a:pt x="90" y="28"/>
                  </a:cubicBezTo>
                  <a:cubicBezTo>
                    <a:pt x="94" y="30"/>
                    <a:pt x="98" y="33"/>
                    <a:pt x="101" y="34"/>
                  </a:cubicBezTo>
                  <a:cubicBezTo>
                    <a:pt x="102" y="35"/>
                    <a:pt x="104" y="36"/>
                    <a:pt x="104" y="37"/>
                  </a:cubicBezTo>
                  <a:cubicBezTo>
                    <a:pt x="105" y="37"/>
                    <a:pt x="105" y="37"/>
                    <a:pt x="105" y="37"/>
                  </a:cubicBezTo>
                  <a:cubicBezTo>
                    <a:pt x="105" y="37"/>
                    <a:pt x="105" y="37"/>
                    <a:pt x="105" y="37"/>
                  </a:cubicBezTo>
                  <a:cubicBezTo>
                    <a:pt x="107" y="35"/>
                    <a:pt x="107" y="35"/>
                    <a:pt x="107" y="35"/>
                  </a:cubicBezTo>
                  <a:cubicBezTo>
                    <a:pt x="105" y="37"/>
                    <a:pt x="105" y="37"/>
                    <a:pt x="105" y="37"/>
                  </a:cubicBezTo>
                  <a:cubicBezTo>
                    <a:pt x="105" y="37"/>
                    <a:pt x="105" y="37"/>
                    <a:pt x="105" y="37"/>
                  </a:cubicBezTo>
                  <a:cubicBezTo>
                    <a:pt x="107" y="35"/>
                    <a:pt x="107" y="35"/>
                    <a:pt x="107" y="35"/>
                  </a:cubicBezTo>
                  <a:cubicBezTo>
                    <a:pt x="105" y="37"/>
                    <a:pt x="105" y="37"/>
                    <a:pt x="105" y="37"/>
                  </a:cubicBezTo>
                  <a:cubicBezTo>
                    <a:pt x="107" y="35"/>
                    <a:pt x="107" y="35"/>
                    <a:pt x="107" y="35"/>
                  </a:cubicBezTo>
                  <a:cubicBezTo>
                    <a:pt x="104" y="36"/>
                    <a:pt x="104" y="36"/>
                    <a:pt x="104" y="36"/>
                  </a:cubicBezTo>
                  <a:cubicBezTo>
                    <a:pt x="105" y="37"/>
                    <a:pt x="105" y="37"/>
                    <a:pt x="105" y="37"/>
                  </a:cubicBezTo>
                  <a:cubicBezTo>
                    <a:pt x="107" y="35"/>
                    <a:pt x="107" y="35"/>
                    <a:pt x="107" y="35"/>
                  </a:cubicBezTo>
                  <a:cubicBezTo>
                    <a:pt x="104" y="36"/>
                    <a:pt x="104" y="36"/>
                    <a:pt x="104" y="36"/>
                  </a:cubicBezTo>
                  <a:cubicBezTo>
                    <a:pt x="107" y="35"/>
                    <a:pt x="107" y="35"/>
                    <a:pt x="107" y="35"/>
                  </a:cubicBezTo>
                  <a:cubicBezTo>
                    <a:pt x="104" y="35"/>
                    <a:pt x="104" y="35"/>
                    <a:pt x="104" y="35"/>
                  </a:cubicBezTo>
                  <a:cubicBezTo>
                    <a:pt x="104" y="36"/>
                    <a:pt x="104" y="36"/>
                    <a:pt x="104" y="36"/>
                  </a:cubicBezTo>
                  <a:cubicBezTo>
                    <a:pt x="107" y="35"/>
                    <a:pt x="107" y="35"/>
                    <a:pt x="107" y="35"/>
                  </a:cubicBezTo>
                  <a:cubicBezTo>
                    <a:pt x="104" y="35"/>
                    <a:pt x="104" y="35"/>
                    <a:pt x="104" y="35"/>
                  </a:cubicBezTo>
                  <a:cubicBezTo>
                    <a:pt x="108" y="35"/>
                    <a:pt x="108" y="35"/>
                    <a:pt x="108" y="35"/>
                  </a:cubicBezTo>
                  <a:cubicBezTo>
                    <a:pt x="105" y="33"/>
                    <a:pt x="105" y="33"/>
                    <a:pt x="105" y="33"/>
                  </a:cubicBezTo>
                  <a:cubicBezTo>
                    <a:pt x="104" y="34"/>
                    <a:pt x="104" y="34"/>
                    <a:pt x="104" y="35"/>
                  </a:cubicBezTo>
                  <a:cubicBezTo>
                    <a:pt x="108" y="35"/>
                    <a:pt x="108" y="35"/>
                    <a:pt x="108" y="35"/>
                  </a:cubicBezTo>
                  <a:cubicBezTo>
                    <a:pt x="105" y="33"/>
                    <a:pt x="105" y="33"/>
                    <a:pt x="105" y="33"/>
                  </a:cubicBezTo>
                  <a:cubicBezTo>
                    <a:pt x="108" y="35"/>
                    <a:pt x="108" y="35"/>
                    <a:pt x="108" y="35"/>
                  </a:cubicBezTo>
                  <a:cubicBezTo>
                    <a:pt x="108" y="31"/>
                    <a:pt x="108" y="31"/>
                    <a:pt x="108" y="31"/>
                  </a:cubicBezTo>
                  <a:cubicBezTo>
                    <a:pt x="59" y="18"/>
                    <a:pt x="59" y="18"/>
                    <a:pt x="59" y="18"/>
                  </a:cubicBezTo>
                  <a:cubicBezTo>
                    <a:pt x="57" y="18"/>
                    <a:pt x="56" y="18"/>
                    <a:pt x="55" y="19"/>
                  </a:cubicBezTo>
                  <a:cubicBezTo>
                    <a:pt x="54" y="20"/>
                    <a:pt x="54" y="21"/>
                    <a:pt x="54" y="22"/>
                  </a:cubicBezTo>
                  <a:cubicBezTo>
                    <a:pt x="54" y="23"/>
                    <a:pt x="54" y="23"/>
                    <a:pt x="55" y="23"/>
                  </a:cubicBezTo>
                  <a:cubicBezTo>
                    <a:pt x="55" y="24"/>
                    <a:pt x="55" y="24"/>
                    <a:pt x="55" y="24"/>
                  </a:cubicBezTo>
                  <a:cubicBezTo>
                    <a:pt x="56" y="25"/>
                    <a:pt x="56" y="25"/>
                    <a:pt x="56" y="25"/>
                  </a:cubicBezTo>
                  <a:cubicBezTo>
                    <a:pt x="57" y="26"/>
                    <a:pt x="59" y="27"/>
                    <a:pt x="61" y="28"/>
                  </a:cubicBezTo>
                  <a:cubicBezTo>
                    <a:pt x="68" y="32"/>
                    <a:pt x="82" y="41"/>
                    <a:pt x="94" y="48"/>
                  </a:cubicBezTo>
                  <a:cubicBezTo>
                    <a:pt x="101" y="52"/>
                    <a:pt x="106" y="56"/>
                    <a:pt x="110" y="58"/>
                  </a:cubicBezTo>
                  <a:cubicBezTo>
                    <a:pt x="112" y="59"/>
                    <a:pt x="114" y="61"/>
                    <a:pt x="115" y="61"/>
                  </a:cubicBezTo>
                  <a:cubicBezTo>
                    <a:pt x="116" y="62"/>
                    <a:pt x="116" y="62"/>
                    <a:pt x="116" y="62"/>
                  </a:cubicBezTo>
                  <a:cubicBezTo>
                    <a:pt x="116" y="62"/>
                    <a:pt x="116" y="62"/>
                    <a:pt x="116" y="62"/>
                  </a:cubicBezTo>
                  <a:cubicBezTo>
                    <a:pt x="118" y="61"/>
                    <a:pt x="118" y="61"/>
                    <a:pt x="118" y="61"/>
                  </a:cubicBezTo>
                  <a:cubicBezTo>
                    <a:pt x="116" y="62"/>
                    <a:pt x="116" y="62"/>
                    <a:pt x="116" y="62"/>
                  </a:cubicBezTo>
                  <a:cubicBezTo>
                    <a:pt x="116" y="62"/>
                    <a:pt x="116" y="62"/>
                    <a:pt x="116" y="62"/>
                  </a:cubicBezTo>
                  <a:cubicBezTo>
                    <a:pt x="118" y="61"/>
                    <a:pt x="118" y="61"/>
                    <a:pt x="118" y="61"/>
                  </a:cubicBezTo>
                  <a:cubicBezTo>
                    <a:pt x="116" y="62"/>
                    <a:pt x="116" y="62"/>
                    <a:pt x="116" y="62"/>
                  </a:cubicBezTo>
                  <a:cubicBezTo>
                    <a:pt x="119" y="60"/>
                    <a:pt x="119" y="60"/>
                    <a:pt x="119" y="60"/>
                  </a:cubicBezTo>
                  <a:cubicBezTo>
                    <a:pt x="116" y="62"/>
                    <a:pt x="116" y="62"/>
                    <a:pt x="116" y="62"/>
                  </a:cubicBezTo>
                  <a:cubicBezTo>
                    <a:pt x="116" y="62"/>
                    <a:pt x="116" y="62"/>
                    <a:pt x="116" y="62"/>
                  </a:cubicBezTo>
                  <a:cubicBezTo>
                    <a:pt x="119" y="60"/>
                    <a:pt x="119" y="60"/>
                    <a:pt x="119" y="60"/>
                  </a:cubicBezTo>
                  <a:cubicBezTo>
                    <a:pt x="116" y="62"/>
                    <a:pt x="116" y="62"/>
                    <a:pt x="116" y="62"/>
                  </a:cubicBezTo>
                  <a:cubicBezTo>
                    <a:pt x="119" y="60"/>
                    <a:pt x="119" y="60"/>
                    <a:pt x="119" y="60"/>
                  </a:cubicBezTo>
                  <a:cubicBezTo>
                    <a:pt x="115" y="60"/>
                    <a:pt x="115" y="60"/>
                    <a:pt x="115" y="60"/>
                  </a:cubicBezTo>
                  <a:cubicBezTo>
                    <a:pt x="116" y="61"/>
                    <a:pt x="116" y="61"/>
                    <a:pt x="116" y="62"/>
                  </a:cubicBezTo>
                  <a:cubicBezTo>
                    <a:pt x="119" y="60"/>
                    <a:pt x="119" y="60"/>
                    <a:pt x="119" y="60"/>
                  </a:cubicBezTo>
                  <a:cubicBezTo>
                    <a:pt x="115" y="60"/>
                    <a:pt x="115" y="60"/>
                    <a:pt x="115" y="60"/>
                  </a:cubicBezTo>
                  <a:cubicBezTo>
                    <a:pt x="119" y="60"/>
                    <a:pt x="119" y="60"/>
                    <a:pt x="119" y="60"/>
                  </a:cubicBezTo>
                  <a:cubicBezTo>
                    <a:pt x="116" y="58"/>
                    <a:pt x="116" y="58"/>
                    <a:pt x="116" y="58"/>
                  </a:cubicBezTo>
                  <a:cubicBezTo>
                    <a:pt x="116" y="59"/>
                    <a:pt x="115" y="59"/>
                    <a:pt x="115" y="60"/>
                  </a:cubicBezTo>
                  <a:cubicBezTo>
                    <a:pt x="119" y="60"/>
                    <a:pt x="119" y="60"/>
                    <a:pt x="119" y="60"/>
                  </a:cubicBezTo>
                  <a:cubicBezTo>
                    <a:pt x="116" y="58"/>
                    <a:pt x="116" y="58"/>
                    <a:pt x="116" y="58"/>
                  </a:cubicBezTo>
                  <a:cubicBezTo>
                    <a:pt x="119" y="60"/>
                    <a:pt x="119" y="60"/>
                    <a:pt x="119" y="60"/>
                  </a:cubicBezTo>
                  <a:cubicBezTo>
                    <a:pt x="120" y="57"/>
                    <a:pt x="120" y="57"/>
                    <a:pt x="120" y="57"/>
                  </a:cubicBezTo>
                  <a:cubicBezTo>
                    <a:pt x="52" y="27"/>
                    <a:pt x="52" y="27"/>
                    <a:pt x="52" y="27"/>
                  </a:cubicBezTo>
                  <a:cubicBezTo>
                    <a:pt x="50" y="27"/>
                    <a:pt x="48" y="27"/>
                    <a:pt x="47" y="29"/>
                  </a:cubicBezTo>
                  <a:cubicBezTo>
                    <a:pt x="46" y="31"/>
                    <a:pt x="47" y="33"/>
                    <a:pt x="48" y="34"/>
                  </a:cubicBezTo>
                  <a:cubicBezTo>
                    <a:pt x="49" y="34"/>
                    <a:pt x="53" y="37"/>
                    <a:pt x="61" y="41"/>
                  </a:cubicBezTo>
                  <a:cubicBezTo>
                    <a:pt x="72" y="48"/>
                    <a:pt x="89" y="58"/>
                    <a:pt x="102" y="67"/>
                  </a:cubicBezTo>
                  <a:cubicBezTo>
                    <a:pt x="109" y="71"/>
                    <a:pt x="116" y="75"/>
                    <a:pt x="120" y="78"/>
                  </a:cubicBezTo>
                  <a:cubicBezTo>
                    <a:pt x="122" y="79"/>
                    <a:pt x="124" y="80"/>
                    <a:pt x="125" y="81"/>
                  </a:cubicBezTo>
                  <a:cubicBezTo>
                    <a:pt x="126" y="82"/>
                    <a:pt x="126" y="82"/>
                    <a:pt x="126" y="82"/>
                  </a:cubicBezTo>
                  <a:cubicBezTo>
                    <a:pt x="126" y="82"/>
                    <a:pt x="126" y="82"/>
                    <a:pt x="126" y="82"/>
                  </a:cubicBezTo>
                  <a:cubicBezTo>
                    <a:pt x="128" y="81"/>
                    <a:pt x="128" y="81"/>
                    <a:pt x="128" y="81"/>
                  </a:cubicBezTo>
                  <a:cubicBezTo>
                    <a:pt x="126" y="82"/>
                    <a:pt x="126" y="82"/>
                    <a:pt x="126" y="82"/>
                  </a:cubicBezTo>
                  <a:cubicBezTo>
                    <a:pt x="126" y="82"/>
                    <a:pt x="126" y="82"/>
                    <a:pt x="126" y="82"/>
                  </a:cubicBezTo>
                  <a:cubicBezTo>
                    <a:pt x="128" y="81"/>
                    <a:pt x="128" y="81"/>
                    <a:pt x="128" y="81"/>
                  </a:cubicBezTo>
                  <a:cubicBezTo>
                    <a:pt x="126" y="82"/>
                    <a:pt x="126" y="82"/>
                    <a:pt x="126" y="82"/>
                  </a:cubicBezTo>
                  <a:cubicBezTo>
                    <a:pt x="129" y="80"/>
                    <a:pt x="129" y="80"/>
                    <a:pt x="129" y="80"/>
                  </a:cubicBezTo>
                  <a:cubicBezTo>
                    <a:pt x="126" y="82"/>
                    <a:pt x="126" y="82"/>
                    <a:pt x="126" y="82"/>
                  </a:cubicBezTo>
                  <a:cubicBezTo>
                    <a:pt x="126" y="82"/>
                    <a:pt x="126" y="82"/>
                    <a:pt x="126" y="82"/>
                  </a:cubicBezTo>
                  <a:cubicBezTo>
                    <a:pt x="129" y="80"/>
                    <a:pt x="129" y="80"/>
                    <a:pt x="129" y="80"/>
                  </a:cubicBezTo>
                  <a:cubicBezTo>
                    <a:pt x="126" y="82"/>
                    <a:pt x="126" y="82"/>
                    <a:pt x="126" y="82"/>
                  </a:cubicBezTo>
                  <a:cubicBezTo>
                    <a:pt x="129" y="80"/>
                    <a:pt x="129" y="80"/>
                    <a:pt x="129" y="80"/>
                  </a:cubicBezTo>
                  <a:cubicBezTo>
                    <a:pt x="126" y="80"/>
                    <a:pt x="126" y="80"/>
                    <a:pt x="126" y="80"/>
                  </a:cubicBezTo>
                  <a:cubicBezTo>
                    <a:pt x="126" y="81"/>
                    <a:pt x="126" y="81"/>
                    <a:pt x="126" y="82"/>
                  </a:cubicBezTo>
                  <a:cubicBezTo>
                    <a:pt x="129" y="80"/>
                    <a:pt x="129" y="80"/>
                    <a:pt x="129" y="80"/>
                  </a:cubicBezTo>
                  <a:cubicBezTo>
                    <a:pt x="126" y="80"/>
                    <a:pt x="126" y="80"/>
                    <a:pt x="126" y="80"/>
                  </a:cubicBezTo>
                  <a:cubicBezTo>
                    <a:pt x="129" y="80"/>
                    <a:pt x="129" y="80"/>
                    <a:pt x="129" y="80"/>
                  </a:cubicBezTo>
                  <a:cubicBezTo>
                    <a:pt x="126" y="78"/>
                    <a:pt x="126" y="78"/>
                    <a:pt x="126" y="78"/>
                  </a:cubicBezTo>
                  <a:cubicBezTo>
                    <a:pt x="126" y="79"/>
                    <a:pt x="126" y="80"/>
                    <a:pt x="126" y="80"/>
                  </a:cubicBezTo>
                  <a:cubicBezTo>
                    <a:pt x="129" y="80"/>
                    <a:pt x="129" y="80"/>
                    <a:pt x="129" y="80"/>
                  </a:cubicBezTo>
                  <a:cubicBezTo>
                    <a:pt x="126" y="78"/>
                    <a:pt x="126" y="78"/>
                    <a:pt x="126" y="78"/>
                  </a:cubicBezTo>
                  <a:cubicBezTo>
                    <a:pt x="129" y="80"/>
                    <a:pt x="129" y="80"/>
                    <a:pt x="129" y="80"/>
                  </a:cubicBezTo>
                  <a:cubicBezTo>
                    <a:pt x="126" y="78"/>
                    <a:pt x="126" y="78"/>
                    <a:pt x="126" y="78"/>
                  </a:cubicBezTo>
                  <a:cubicBezTo>
                    <a:pt x="129" y="80"/>
                    <a:pt x="129" y="80"/>
                    <a:pt x="129" y="80"/>
                  </a:cubicBezTo>
                  <a:cubicBezTo>
                    <a:pt x="128" y="77"/>
                    <a:pt x="128" y="77"/>
                    <a:pt x="128" y="77"/>
                  </a:cubicBezTo>
                  <a:cubicBezTo>
                    <a:pt x="128" y="77"/>
                    <a:pt x="127" y="77"/>
                    <a:pt x="126" y="78"/>
                  </a:cubicBezTo>
                  <a:cubicBezTo>
                    <a:pt x="129" y="80"/>
                    <a:pt x="129" y="80"/>
                    <a:pt x="129" y="80"/>
                  </a:cubicBezTo>
                  <a:cubicBezTo>
                    <a:pt x="128" y="77"/>
                    <a:pt x="128" y="77"/>
                    <a:pt x="128" y="77"/>
                  </a:cubicBezTo>
                  <a:cubicBezTo>
                    <a:pt x="129" y="79"/>
                    <a:pt x="129" y="79"/>
                    <a:pt x="129" y="79"/>
                  </a:cubicBezTo>
                  <a:cubicBezTo>
                    <a:pt x="129" y="77"/>
                    <a:pt x="129" y="77"/>
                    <a:pt x="129" y="77"/>
                  </a:cubicBezTo>
                  <a:cubicBezTo>
                    <a:pt x="129" y="77"/>
                    <a:pt x="128" y="77"/>
                    <a:pt x="128" y="77"/>
                  </a:cubicBezTo>
                  <a:cubicBezTo>
                    <a:pt x="129" y="79"/>
                    <a:pt x="129" y="79"/>
                    <a:pt x="129" y="79"/>
                  </a:cubicBezTo>
                  <a:cubicBezTo>
                    <a:pt x="129" y="77"/>
                    <a:pt x="129" y="77"/>
                    <a:pt x="129" y="77"/>
                  </a:cubicBezTo>
                  <a:cubicBezTo>
                    <a:pt x="129" y="78"/>
                    <a:pt x="129" y="78"/>
                    <a:pt x="129" y="78"/>
                  </a:cubicBezTo>
                  <a:cubicBezTo>
                    <a:pt x="129" y="77"/>
                    <a:pt x="129" y="77"/>
                    <a:pt x="129" y="77"/>
                  </a:cubicBezTo>
                  <a:cubicBezTo>
                    <a:pt x="129" y="77"/>
                    <a:pt x="129" y="77"/>
                    <a:pt x="129" y="77"/>
                  </a:cubicBezTo>
                  <a:cubicBezTo>
                    <a:pt x="129" y="78"/>
                    <a:pt x="129" y="78"/>
                    <a:pt x="129" y="78"/>
                  </a:cubicBezTo>
                  <a:cubicBezTo>
                    <a:pt x="129" y="77"/>
                    <a:pt x="129" y="77"/>
                    <a:pt x="129" y="77"/>
                  </a:cubicBezTo>
                  <a:cubicBezTo>
                    <a:pt x="129" y="77"/>
                    <a:pt x="128" y="76"/>
                    <a:pt x="127" y="76"/>
                  </a:cubicBezTo>
                  <a:cubicBezTo>
                    <a:pt x="124" y="75"/>
                    <a:pt x="117" y="72"/>
                    <a:pt x="108" y="68"/>
                  </a:cubicBezTo>
                  <a:cubicBezTo>
                    <a:pt x="95" y="62"/>
                    <a:pt x="79" y="54"/>
                    <a:pt x="66" y="48"/>
                  </a:cubicBezTo>
                  <a:cubicBezTo>
                    <a:pt x="59" y="45"/>
                    <a:pt x="53" y="42"/>
                    <a:pt x="48" y="40"/>
                  </a:cubicBezTo>
                  <a:cubicBezTo>
                    <a:pt x="46" y="39"/>
                    <a:pt x="44" y="38"/>
                    <a:pt x="43" y="38"/>
                  </a:cubicBezTo>
                  <a:cubicBezTo>
                    <a:pt x="42" y="37"/>
                    <a:pt x="41" y="37"/>
                    <a:pt x="40" y="37"/>
                  </a:cubicBezTo>
                  <a:cubicBezTo>
                    <a:pt x="40" y="37"/>
                    <a:pt x="40" y="37"/>
                    <a:pt x="40" y="37"/>
                  </a:cubicBezTo>
                  <a:cubicBezTo>
                    <a:pt x="39" y="37"/>
                    <a:pt x="39" y="37"/>
                    <a:pt x="38" y="37"/>
                  </a:cubicBezTo>
                  <a:cubicBezTo>
                    <a:pt x="38" y="37"/>
                    <a:pt x="38" y="37"/>
                    <a:pt x="37" y="37"/>
                  </a:cubicBezTo>
                  <a:cubicBezTo>
                    <a:pt x="37" y="37"/>
                    <a:pt x="36" y="37"/>
                    <a:pt x="35" y="38"/>
                  </a:cubicBezTo>
                  <a:cubicBezTo>
                    <a:pt x="35" y="39"/>
                    <a:pt x="35" y="40"/>
                    <a:pt x="35" y="41"/>
                  </a:cubicBezTo>
                  <a:cubicBezTo>
                    <a:pt x="35" y="42"/>
                    <a:pt x="36" y="43"/>
                    <a:pt x="36" y="43"/>
                  </a:cubicBezTo>
                  <a:cubicBezTo>
                    <a:pt x="36" y="43"/>
                    <a:pt x="38" y="44"/>
                    <a:pt x="41" y="46"/>
                  </a:cubicBezTo>
                  <a:cubicBezTo>
                    <a:pt x="51" y="52"/>
                    <a:pt x="76" y="67"/>
                    <a:pt x="99" y="81"/>
                  </a:cubicBezTo>
                  <a:cubicBezTo>
                    <a:pt x="110" y="88"/>
                    <a:pt x="120" y="95"/>
                    <a:pt x="128" y="100"/>
                  </a:cubicBezTo>
                  <a:cubicBezTo>
                    <a:pt x="132" y="102"/>
                    <a:pt x="135" y="104"/>
                    <a:pt x="137" y="106"/>
                  </a:cubicBezTo>
                  <a:cubicBezTo>
                    <a:pt x="139" y="107"/>
                    <a:pt x="139" y="107"/>
                    <a:pt x="140" y="108"/>
                  </a:cubicBezTo>
                  <a:cubicBezTo>
                    <a:pt x="140" y="108"/>
                    <a:pt x="140" y="108"/>
                    <a:pt x="140" y="108"/>
                  </a:cubicBezTo>
                  <a:cubicBezTo>
                    <a:pt x="140" y="108"/>
                    <a:pt x="140" y="108"/>
                    <a:pt x="140" y="108"/>
                  </a:cubicBezTo>
                  <a:cubicBezTo>
                    <a:pt x="141" y="107"/>
                    <a:pt x="141" y="107"/>
                    <a:pt x="141" y="107"/>
                  </a:cubicBezTo>
                  <a:cubicBezTo>
                    <a:pt x="140" y="108"/>
                    <a:pt x="140" y="108"/>
                    <a:pt x="140" y="108"/>
                  </a:cubicBezTo>
                  <a:cubicBezTo>
                    <a:pt x="140" y="108"/>
                    <a:pt x="140" y="108"/>
                    <a:pt x="140" y="108"/>
                  </a:cubicBezTo>
                  <a:cubicBezTo>
                    <a:pt x="141" y="107"/>
                    <a:pt x="141" y="107"/>
                    <a:pt x="141" y="107"/>
                  </a:cubicBezTo>
                  <a:cubicBezTo>
                    <a:pt x="140" y="108"/>
                    <a:pt x="140" y="108"/>
                    <a:pt x="140" y="108"/>
                  </a:cubicBezTo>
                  <a:cubicBezTo>
                    <a:pt x="143" y="106"/>
                    <a:pt x="143" y="106"/>
                    <a:pt x="143" y="106"/>
                  </a:cubicBezTo>
                  <a:cubicBezTo>
                    <a:pt x="140" y="107"/>
                    <a:pt x="140" y="107"/>
                    <a:pt x="140" y="107"/>
                  </a:cubicBezTo>
                  <a:cubicBezTo>
                    <a:pt x="140" y="108"/>
                    <a:pt x="140" y="108"/>
                    <a:pt x="140" y="108"/>
                  </a:cubicBezTo>
                  <a:cubicBezTo>
                    <a:pt x="143" y="106"/>
                    <a:pt x="143" y="106"/>
                    <a:pt x="143" y="106"/>
                  </a:cubicBezTo>
                  <a:cubicBezTo>
                    <a:pt x="140" y="107"/>
                    <a:pt x="140" y="107"/>
                    <a:pt x="140" y="107"/>
                  </a:cubicBezTo>
                  <a:cubicBezTo>
                    <a:pt x="143" y="106"/>
                    <a:pt x="143" y="106"/>
                    <a:pt x="143" y="106"/>
                  </a:cubicBezTo>
                  <a:cubicBezTo>
                    <a:pt x="139" y="106"/>
                    <a:pt x="139" y="106"/>
                    <a:pt x="139" y="106"/>
                  </a:cubicBezTo>
                  <a:cubicBezTo>
                    <a:pt x="139" y="106"/>
                    <a:pt x="140" y="107"/>
                    <a:pt x="140" y="107"/>
                  </a:cubicBezTo>
                  <a:cubicBezTo>
                    <a:pt x="143" y="106"/>
                    <a:pt x="143" y="106"/>
                    <a:pt x="143" y="106"/>
                  </a:cubicBezTo>
                  <a:cubicBezTo>
                    <a:pt x="139" y="106"/>
                    <a:pt x="139" y="106"/>
                    <a:pt x="139" y="106"/>
                  </a:cubicBezTo>
                  <a:cubicBezTo>
                    <a:pt x="143" y="106"/>
                    <a:pt x="143" y="106"/>
                    <a:pt x="143" y="106"/>
                  </a:cubicBezTo>
                  <a:cubicBezTo>
                    <a:pt x="140" y="104"/>
                    <a:pt x="140" y="104"/>
                    <a:pt x="140" y="104"/>
                  </a:cubicBezTo>
                  <a:cubicBezTo>
                    <a:pt x="140" y="104"/>
                    <a:pt x="139" y="105"/>
                    <a:pt x="139" y="106"/>
                  </a:cubicBezTo>
                  <a:cubicBezTo>
                    <a:pt x="143" y="106"/>
                    <a:pt x="143" y="106"/>
                    <a:pt x="143" y="106"/>
                  </a:cubicBezTo>
                  <a:cubicBezTo>
                    <a:pt x="140" y="104"/>
                    <a:pt x="140" y="104"/>
                    <a:pt x="140" y="104"/>
                  </a:cubicBezTo>
                  <a:cubicBezTo>
                    <a:pt x="143" y="106"/>
                    <a:pt x="143" y="106"/>
                    <a:pt x="143" y="106"/>
                  </a:cubicBezTo>
                  <a:cubicBezTo>
                    <a:pt x="140" y="104"/>
                    <a:pt x="140" y="104"/>
                    <a:pt x="140" y="104"/>
                  </a:cubicBezTo>
                  <a:cubicBezTo>
                    <a:pt x="143" y="106"/>
                    <a:pt x="143" y="106"/>
                    <a:pt x="143" y="106"/>
                  </a:cubicBezTo>
                  <a:cubicBezTo>
                    <a:pt x="142" y="102"/>
                    <a:pt x="142" y="102"/>
                    <a:pt x="142" y="102"/>
                  </a:cubicBezTo>
                  <a:cubicBezTo>
                    <a:pt x="141" y="102"/>
                    <a:pt x="141" y="103"/>
                    <a:pt x="140" y="104"/>
                  </a:cubicBezTo>
                  <a:cubicBezTo>
                    <a:pt x="143" y="106"/>
                    <a:pt x="143" y="106"/>
                    <a:pt x="143" y="106"/>
                  </a:cubicBezTo>
                  <a:cubicBezTo>
                    <a:pt x="142" y="102"/>
                    <a:pt x="142" y="102"/>
                    <a:pt x="142" y="102"/>
                  </a:cubicBezTo>
                  <a:cubicBezTo>
                    <a:pt x="143" y="106"/>
                    <a:pt x="143" y="106"/>
                    <a:pt x="143" y="106"/>
                  </a:cubicBezTo>
                  <a:cubicBezTo>
                    <a:pt x="143" y="102"/>
                    <a:pt x="143" y="102"/>
                    <a:pt x="143" y="102"/>
                  </a:cubicBezTo>
                  <a:cubicBezTo>
                    <a:pt x="143" y="102"/>
                    <a:pt x="142" y="102"/>
                    <a:pt x="142" y="102"/>
                  </a:cubicBezTo>
                  <a:cubicBezTo>
                    <a:pt x="143" y="106"/>
                    <a:pt x="143" y="106"/>
                    <a:pt x="143" y="106"/>
                  </a:cubicBezTo>
                  <a:cubicBezTo>
                    <a:pt x="143" y="102"/>
                    <a:pt x="143" y="102"/>
                    <a:pt x="143" y="102"/>
                  </a:cubicBezTo>
                  <a:cubicBezTo>
                    <a:pt x="143" y="105"/>
                    <a:pt x="143" y="105"/>
                    <a:pt x="143" y="105"/>
                  </a:cubicBezTo>
                  <a:cubicBezTo>
                    <a:pt x="143" y="102"/>
                    <a:pt x="143" y="102"/>
                    <a:pt x="143" y="102"/>
                  </a:cubicBezTo>
                  <a:cubicBezTo>
                    <a:pt x="143" y="102"/>
                    <a:pt x="143" y="102"/>
                    <a:pt x="143" y="102"/>
                  </a:cubicBezTo>
                  <a:cubicBezTo>
                    <a:pt x="143" y="105"/>
                    <a:pt x="143" y="105"/>
                    <a:pt x="143" y="105"/>
                  </a:cubicBezTo>
                  <a:cubicBezTo>
                    <a:pt x="143" y="102"/>
                    <a:pt x="143" y="102"/>
                    <a:pt x="143" y="102"/>
                  </a:cubicBezTo>
                  <a:cubicBezTo>
                    <a:pt x="143" y="102"/>
                    <a:pt x="143" y="102"/>
                    <a:pt x="143" y="102"/>
                  </a:cubicBezTo>
                  <a:cubicBezTo>
                    <a:pt x="143" y="102"/>
                    <a:pt x="142" y="102"/>
                    <a:pt x="141" y="101"/>
                  </a:cubicBezTo>
                  <a:cubicBezTo>
                    <a:pt x="137" y="99"/>
                    <a:pt x="127" y="95"/>
                    <a:pt x="116" y="89"/>
                  </a:cubicBezTo>
                  <a:cubicBezTo>
                    <a:pt x="98" y="81"/>
                    <a:pt x="77" y="70"/>
                    <a:pt x="59" y="61"/>
                  </a:cubicBezTo>
                  <a:cubicBezTo>
                    <a:pt x="50" y="57"/>
                    <a:pt x="43" y="53"/>
                    <a:pt x="37" y="50"/>
                  </a:cubicBezTo>
                  <a:cubicBezTo>
                    <a:pt x="34" y="49"/>
                    <a:pt x="32" y="48"/>
                    <a:pt x="30" y="47"/>
                  </a:cubicBezTo>
                  <a:cubicBezTo>
                    <a:pt x="30" y="46"/>
                    <a:pt x="29" y="46"/>
                    <a:pt x="28" y="46"/>
                  </a:cubicBezTo>
                  <a:cubicBezTo>
                    <a:pt x="28" y="46"/>
                    <a:pt x="28" y="46"/>
                    <a:pt x="28" y="46"/>
                  </a:cubicBezTo>
                  <a:cubicBezTo>
                    <a:pt x="28" y="45"/>
                    <a:pt x="28" y="45"/>
                    <a:pt x="28" y="45"/>
                  </a:cubicBezTo>
                  <a:cubicBezTo>
                    <a:pt x="27" y="45"/>
                    <a:pt x="27" y="45"/>
                    <a:pt x="27" y="45"/>
                  </a:cubicBezTo>
                  <a:cubicBezTo>
                    <a:pt x="27" y="45"/>
                    <a:pt x="27" y="45"/>
                    <a:pt x="26" y="45"/>
                  </a:cubicBezTo>
                  <a:cubicBezTo>
                    <a:pt x="25" y="45"/>
                    <a:pt x="23" y="46"/>
                    <a:pt x="23" y="48"/>
                  </a:cubicBezTo>
                  <a:cubicBezTo>
                    <a:pt x="22" y="49"/>
                    <a:pt x="23" y="51"/>
                    <a:pt x="24" y="52"/>
                  </a:cubicBezTo>
                  <a:cubicBezTo>
                    <a:pt x="24" y="52"/>
                    <a:pt x="26" y="53"/>
                    <a:pt x="30" y="55"/>
                  </a:cubicBezTo>
                  <a:cubicBezTo>
                    <a:pt x="42" y="63"/>
                    <a:pt x="73" y="81"/>
                    <a:pt x="100" y="99"/>
                  </a:cubicBezTo>
                  <a:cubicBezTo>
                    <a:pt x="114" y="107"/>
                    <a:pt x="127" y="115"/>
                    <a:pt x="137" y="121"/>
                  </a:cubicBezTo>
                  <a:cubicBezTo>
                    <a:pt x="142" y="124"/>
                    <a:pt x="146" y="127"/>
                    <a:pt x="148" y="129"/>
                  </a:cubicBezTo>
                  <a:cubicBezTo>
                    <a:pt x="150" y="130"/>
                    <a:pt x="151" y="130"/>
                    <a:pt x="151" y="131"/>
                  </a:cubicBezTo>
                  <a:cubicBezTo>
                    <a:pt x="152" y="131"/>
                    <a:pt x="152" y="131"/>
                    <a:pt x="152" y="131"/>
                  </a:cubicBezTo>
                  <a:cubicBezTo>
                    <a:pt x="152" y="131"/>
                    <a:pt x="152" y="131"/>
                    <a:pt x="152" y="131"/>
                  </a:cubicBezTo>
                  <a:cubicBezTo>
                    <a:pt x="152" y="131"/>
                    <a:pt x="152" y="131"/>
                    <a:pt x="152" y="131"/>
                  </a:cubicBezTo>
                  <a:cubicBezTo>
                    <a:pt x="152" y="131"/>
                    <a:pt x="152" y="131"/>
                    <a:pt x="152" y="131"/>
                  </a:cubicBezTo>
                  <a:cubicBezTo>
                    <a:pt x="152" y="131"/>
                    <a:pt x="152" y="131"/>
                    <a:pt x="152" y="131"/>
                  </a:cubicBezTo>
                  <a:cubicBezTo>
                    <a:pt x="152" y="131"/>
                    <a:pt x="152" y="131"/>
                    <a:pt x="152" y="131"/>
                  </a:cubicBezTo>
                  <a:cubicBezTo>
                    <a:pt x="154" y="130"/>
                    <a:pt x="154" y="130"/>
                    <a:pt x="154" y="130"/>
                  </a:cubicBezTo>
                  <a:cubicBezTo>
                    <a:pt x="152" y="131"/>
                    <a:pt x="152" y="131"/>
                    <a:pt x="152" y="131"/>
                  </a:cubicBezTo>
                  <a:cubicBezTo>
                    <a:pt x="152" y="131"/>
                    <a:pt x="152" y="131"/>
                    <a:pt x="152" y="131"/>
                  </a:cubicBezTo>
                  <a:cubicBezTo>
                    <a:pt x="154" y="130"/>
                    <a:pt x="154" y="130"/>
                    <a:pt x="154" y="130"/>
                  </a:cubicBezTo>
                  <a:cubicBezTo>
                    <a:pt x="152" y="131"/>
                    <a:pt x="152" y="131"/>
                    <a:pt x="152" y="131"/>
                  </a:cubicBezTo>
                  <a:cubicBezTo>
                    <a:pt x="154" y="129"/>
                    <a:pt x="154" y="129"/>
                    <a:pt x="154" y="129"/>
                  </a:cubicBezTo>
                  <a:cubicBezTo>
                    <a:pt x="151" y="130"/>
                    <a:pt x="151" y="130"/>
                    <a:pt x="151" y="130"/>
                  </a:cubicBezTo>
                  <a:cubicBezTo>
                    <a:pt x="152" y="131"/>
                    <a:pt x="152" y="131"/>
                    <a:pt x="152" y="131"/>
                  </a:cubicBezTo>
                  <a:cubicBezTo>
                    <a:pt x="154" y="129"/>
                    <a:pt x="154" y="129"/>
                    <a:pt x="154" y="129"/>
                  </a:cubicBezTo>
                  <a:cubicBezTo>
                    <a:pt x="151" y="130"/>
                    <a:pt x="151" y="130"/>
                    <a:pt x="151" y="130"/>
                  </a:cubicBezTo>
                  <a:cubicBezTo>
                    <a:pt x="154" y="129"/>
                    <a:pt x="154" y="129"/>
                    <a:pt x="154" y="129"/>
                  </a:cubicBezTo>
                  <a:cubicBezTo>
                    <a:pt x="151" y="129"/>
                    <a:pt x="151" y="129"/>
                    <a:pt x="151" y="129"/>
                  </a:cubicBezTo>
                  <a:cubicBezTo>
                    <a:pt x="151" y="130"/>
                    <a:pt x="151" y="130"/>
                    <a:pt x="151" y="130"/>
                  </a:cubicBezTo>
                  <a:cubicBezTo>
                    <a:pt x="154" y="129"/>
                    <a:pt x="154" y="129"/>
                    <a:pt x="154" y="129"/>
                  </a:cubicBezTo>
                  <a:cubicBezTo>
                    <a:pt x="151" y="129"/>
                    <a:pt x="151" y="129"/>
                    <a:pt x="151" y="129"/>
                  </a:cubicBezTo>
                  <a:cubicBezTo>
                    <a:pt x="155" y="129"/>
                    <a:pt x="155" y="129"/>
                    <a:pt x="155" y="129"/>
                  </a:cubicBezTo>
                  <a:cubicBezTo>
                    <a:pt x="151" y="127"/>
                    <a:pt x="151" y="127"/>
                    <a:pt x="151" y="127"/>
                  </a:cubicBezTo>
                  <a:cubicBezTo>
                    <a:pt x="151" y="128"/>
                    <a:pt x="151" y="128"/>
                    <a:pt x="151" y="129"/>
                  </a:cubicBezTo>
                  <a:cubicBezTo>
                    <a:pt x="155" y="129"/>
                    <a:pt x="155" y="129"/>
                    <a:pt x="155" y="129"/>
                  </a:cubicBezTo>
                  <a:cubicBezTo>
                    <a:pt x="151" y="127"/>
                    <a:pt x="151" y="127"/>
                    <a:pt x="151" y="127"/>
                  </a:cubicBezTo>
                  <a:cubicBezTo>
                    <a:pt x="155" y="129"/>
                    <a:pt x="155" y="129"/>
                    <a:pt x="155" y="129"/>
                  </a:cubicBezTo>
                  <a:cubicBezTo>
                    <a:pt x="152" y="127"/>
                    <a:pt x="152" y="127"/>
                    <a:pt x="152" y="127"/>
                  </a:cubicBezTo>
                  <a:cubicBezTo>
                    <a:pt x="154" y="129"/>
                    <a:pt x="154" y="129"/>
                    <a:pt x="154" y="129"/>
                  </a:cubicBezTo>
                  <a:cubicBezTo>
                    <a:pt x="153" y="126"/>
                    <a:pt x="153" y="126"/>
                    <a:pt x="153" y="126"/>
                  </a:cubicBezTo>
                  <a:cubicBezTo>
                    <a:pt x="153" y="126"/>
                    <a:pt x="152" y="126"/>
                    <a:pt x="152" y="127"/>
                  </a:cubicBezTo>
                  <a:cubicBezTo>
                    <a:pt x="154" y="129"/>
                    <a:pt x="154" y="129"/>
                    <a:pt x="154" y="129"/>
                  </a:cubicBezTo>
                  <a:cubicBezTo>
                    <a:pt x="153" y="126"/>
                    <a:pt x="153" y="126"/>
                    <a:pt x="153" y="126"/>
                  </a:cubicBezTo>
                  <a:cubicBezTo>
                    <a:pt x="154" y="129"/>
                    <a:pt x="154" y="129"/>
                    <a:pt x="154" y="129"/>
                  </a:cubicBezTo>
                  <a:cubicBezTo>
                    <a:pt x="154" y="125"/>
                    <a:pt x="154" y="125"/>
                    <a:pt x="154" y="125"/>
                  </a:cubicBezTo>
                  <a:cubicBezTo>
                    <a:pt x="154" y="125"/>
                    <a:pt x="154" y="125"/>
                    <a:pt x="153" y="126"/>
                  </a:cubicBezTo>
                  <a:cubicBezTo>
                    <a:pt x="154" y="129"/>
                    <a:pt x="154" y="129"/>
                    <a:pt x="154" y="129"/>
                  </a:cubicBezTo>
                  <a:cubicBezTo>
                    <a:pt x="154" y="125"/>
                    <a:pt x="154" y="125"/>
                    <a:pt x="154" y="125"/>
                  </a:cubicBezTo>
                  <a:cubicBezTo>
                    <a:pt x="154" y="128"/>
                    <a:pt x="154" y="128"/>
                    <a:pt x="154" y="128"/>
                  </a:cubicBezTo>
                  <a:cubicBezTo>
                    <a:pt x="155" y="125"/>
                    <a:pt x="155" y="125"/>
                    <a:pt x="155" y="125"/>
                  </a:cubicBezTo>
                  <a:cubicBezTo>
                    <a:pt x="155" y="125"/>
                    <a:pt x="155" y="125"/>
                    <a:pt x="154" y="125"/>
                  </a:cubicBezTo>
                  <a:cubicBezTo>
                    <a:pt x="154" y="128"/>
                    <a:pt x="154" y="128"/>
                    <a:pt x="154" y="128"/>
                  </a:cubicBezTo>
                  <a:cubicBezTo>
                    <a:pt x="155" y="125"/>
                    <a:pt x="155" y="125"/>
                    <a:pt x="155" y="125"/>
                  </a:cubicBezTo>
                  <a:cubicBezTo>
                    <a:pt x="155" y="125"/>
                    <a:pt x="154" y="125"/>
                    <a:pt x="153" y="125"/>
                  </a:cubicBezTo>
                  <a:cubicBezTo>
                    <a:pt x="148" y="122"/>
                    <a:pt x="137" y="117"/>
                    <a:pt x="124" y="110"/>
                  </a:cubicBezTo>
                  <a:cubicBezTo>
                    <a:pt x="105" y="100"/>
                    <a:pt x="80" y="87"/>
                    <a:pt x="60" y="76"/>
                  </a:cubicBezTo>
                  <a:cubicBezTo>
                    <a:pt x="51" y="71"/>
                    <a:pt x="42" y="66"/>
                    <a:pt x="36" y="63"/>
                  </a:cubicBezTo>
                  <a:cubicBezTo>
                    <a:pt x="29" y="60"/>
                    <a:pt x="26" y="57"/>
                    <a:pt x="26" y="57"/>
                  </a:cubicBezTo>
                  <a:cubicBezTo>
                    <a:pt x="24" y="57"/>
                    <a:pt x="22" y="57"/>
                    <a:pt x="21" y="59"/>
                  </a:cubicBezTo>
                  <a:cubicBezTo>
                    <a:pt x="20" y="59"/>
                    <a:pt x="20" y="60"/>
                    <a:pt x="20" y="61"/>
                  </a:cubicBezTo>
                  <a:cubicBezTo>
                    <a:pt x="20" y="61"/>
                    <a:pt x="20" y="62"/>
                    <a:pt x="21" y="62"/>
                  </a:cubicBezTo>
                  <a:cubicBezTo>
                    <a:pt x="21" y="63"/>
                    <a:pt x="21" y="63"/>
                    <a:pt x="21" y="63"/>
                  </a:cubicBezTo>
                  <a:cubicBezTo>
                    <a:pt x="22" y="64"/>
                    <a:pt x="22" y="64"/>
                    <a:pt x="23" y="65"/>
                  </a:cubicBezTo>
                  <a:cubicBezTo>
                    <a:pt x="25" y="66"/>
                    <a:pt x="28" y="69"/>
                    <a:pt x="33" y="72"/>
                  </a:cubicBezTo>
                  <a:cubicBezTo>
                    <a:pt x="50" y="83"/>
                    <a:pt x="82" y="103"/>
                    <a:pt x="111" y="120"/>
                  </a:cubicBezTo>
                  <a:cubicBezTo>
                    <a:pt x="139" y="138"/>
                    <a:pt x="164" y="152"/>
                    <a:pt x="164" y="152"/>
                  </a:cubicBezTo>
                  <a:cubicBezTo>
                    <a:pt x="166" y="149"/>
                    <a:pt x="166" y="149"/>
                    <a:pt x="166" y="149"/>
                  </a:cubicBezTo>
                  <a:cubicBezTo>
                    <a:pt x="167" y="146"/>
                    <a:pt x="167" y="146"/>
                    <a:pt x="167" y="146"/>
                  </a:cubicBezTo>
                  <a:cubicBezTo>
                    <a:pt x="167" y="146"/>
                    <a:pt x="130" y="126"/>
                    <a:pt x="92" y="105"/>
                  </a:cubicBezTo>
                  <a:cubicBezTo>
                    <a:pt x="73" y="95"/>
                    <a:pt x="54" y="85"/>
                    <a:pt x="39" y="77"/>
                  </a:cubicBezTo>
                  <a:cubicBezTo>
                    <a:pt x="32" y="73"/>
                    <a:pt x="26" y="70"/>
                    <a:pt x="21" y="68"/>
                  </a:cubicBezTo>
                  <a:cubicBezTo>
                    <a:pt x="19" y="67"/>
                    <a:pt x="17" y="66"/>
                    <a:pt x="15" y="65"/>
                  </a:cubicBezTo>
                  <a:cubicBezTo>
                    <a:pt x="14" y="65"/>
                    <a:pt x="14" y="64"/>
                    <a:pt x="13" y="64"/>
                  </a:cubicBezTo>
                  <a:cubicBezTo>
                    <a:pt x="12" y="64"/>
                    <a:pt x="12" y="64"/>
                    <a:pt x="12" y="64"/>
                  </a:cubicBezTo>
                  <a:cubicBezTo>
                    <a:pt x="12" y="64"/>
                    <a:pt x="12" y="64"/>
                    <a:pt x="11" y="64"/>
                  </a:cubicBezTo>
                  <a:cubicBezTo>
                    <a:pt x="11" y="64"/>
                    <a:pt x="10" y="64"/>
                    <a:pt x="10" y="64"/>
                  </a:cubicBezTo>
                  <a:cubicBezTo>
                    <a:pt x="9" y="64"/>
                    <a:pt x="8" y="65"/>
                    <a:pt x="8" y="66"/>
                  </a:cubicBezTo>
                  <a:cubicBezTo>
                    <a:pt x="11" y="67"/>
                    <a:pt x="11" y="67"/>
                    <a:pt x="11" y="67"/>
                  </a:cubicBezTo>
                  <a:cubicBezTo>
                    <a:pt x="8" y="66"/>
                    <a:pt x="8" y="66"/>
                    <a:pt x="8" y="66"/>
                  </a:cubicBezTo>
                  <a:cubicBezTo>
                    <a:pt x="7" y="66"/>
                    <a:pt x="7" y="67"/>
                    <a:pt x="7" y="68"/>
                  </a:cubicBezTo>
                  <a:cubicBezTo>
                    <a:pt x="7" y="69"/>
                    <a:pt x="8" y="69"/>
                    <a:pt x="8" y="70"/>
                  </a:cubicBezTo>
                  <a:cubicBezTo>
                    <a:pt x="8" y="71"/>
                    <a:pt x="9" y="71"/>
                    <a:pt x="9" y="72"/>
                  </a:cubicBezTo>
                  <a:cubicBezTo>
                    <a:pt x="10" y="73"/>
                    <a:pt x="12" y="74"/>
                    <a:pt x="14" y="75"/>
                  </a:cubicBezTo>
                  <a:cubicBezTo>
                    <a:pt x="21" y="81"/>
                    <a:pt x="35" y="89"/>
                    <a:pt x="51" y="99"/>
                  </a:cubicBezTo>
                  <a:cubicBezTo>
                    <a:pt x="76" y="113"/>
                    <a:pt x="106" y="131"/>
                    <a:pt x="131" y="146"/>
                  </a:cubicBezTo>
                  <a:cubicBezTo>
                    <a:pt x="144" y="153"/>
                    <a:pt x="154" y="159"/>
                    <a:pt x="162" y="164"/>
                  </a:cubicBezTo>
                  <a:cubicBezTo>
                    <a:pt x="166" y="167"/>
                    <a:pt x="169" y="169"/>
                    <a:pt x="171" y="170"/>
                  </a:cubicBezTo>
                  <a:cubicBezTo>
                    <a:pt x="172" y="171"/>
                    <a:pt x="173" y="172"/>
                    <a:pt x="173" y="172"/>
                  </a:cubicBezTo>
                  <a:cubicBezTo>
                    <a:pt x="173" y="172"/>
                    <a:pt x="173" y="172"/>
                    <a:pt x="173" y="172"/>
                  </a:cubicBezTo>
                  <a:cubicBezTo>
                    <a:pt x="173" y="172"/>
                    <a:pt x="173" y="172"/>
                    <a:pt x="173" y="172"/>
                  </a:cubicBezTo>
                  <a:cubicBezTo>
                    <a:pt x="175" y="171"/>
                    <a:pt x="175" y="171"/>
                    <a:pt x="175" y="171"/>
                  </a:cubicBezTo>
                  <a:cubicBezTo>
                    <a:pt x="173" y="172"/>
                    <a:pt x="173" y="172"/>
                    <a:pt x="173" y="172"/>
                  </a:cubicBezTo>
                  <a:cubicBezTo>
                    <a:pt x="173" y="172"/>
                    <a:pt x="173" y="172"/>
                    <a:pt x="173" y="172"/>
                  </a:cubicBezTo>
                  <a:cubicBezTo>
                    <a:pt x="175" y="171"/>
                    <a:pt x="175" y="171"/>
                    <a:pt x="175" y="171"/>
                  </a:cubicBezTo>
                  <a:cubicBezTo>
                    <a:pt x="173" y="172"/>
                    <a:pt x="173" y="172"/>
                    <a:pt x="173" y="172"/>
                  </a:cubicBezTo>
                  <a:cubicBezTo>
                    <a:pt x="176" y="171"/>
                    <a:pt x="176" y="171"/>
                    <a:pt x="176" y="171"/>
                  </a:cubicBezTo>
                  <a:cubicBezTo>
                    <a:pt x="173" y="171"/>
                    <a:pt x="173" y="171"/>
                    <a:pt x="173" y="171"/>
                  </a:cubicBezTo>
                  <a:cubicBezTo>
                    <a:pt x="173" y="171"/>
                    <a:pt x="173" y="172"/>
                    <a:pt x="173" y="172"/>
                  </a:cubicBezTo>
                  <a:cubicBezTo>
                    <a:pt x="176" y="171"/>
                    <a:pt x="176" y="171"/>
                    <a:pt x="176" y="171"/>
                  </a:cubicBezTo>
                  <a:cubicBezTo>
                    <a:pt x="173" y="171"/>
                    <a:pt x="173" y="171"/>
                    <a:pt x="173" y="171"/>
                  </a:cubicBezTo>
                  <a:cubicBezTo>
                    <a:pt x="176" y="171"/>
                    <a:pt x="176" y="171"/>
                    <a:pt x="176" y="171"/>
                  </a:cubicBezTo>
                  <a:cubicBezTo>
                    <a:pt x="173" y="169"/>
                    <a:pt x="173" y="169"/>
                    <a:pt x="173" y="169"/>
                  </a:cubicBezTo>
                  <a:cubicBezTo>
                    <a:pt x="173" y="170"/>
                    <a:pt x="173" y="170"/>
                    <a:pt x="173" y="171"/>
                  </a:cubicBezTo>
                  <a:cubicBezTo>
                    <a:pt x="176" y="171"/>
                    <a:pt x="176" y="171"/>
                    <a:pt x="176" y="171"/>
                  </a:cubicBezTo>
                  <a:cubicBezTo>
                    <a:pt x="173" y="169"/>
                    <a:pt x="173" y="169"/>
                    <a:pt x="173" y="169"/>
                  </a:cubicBezTo>
                  <a:cubicBezTo>
                    <a:pt x="176" y="171"/>
                    <a:pt x="176" y="171"/>
                    <a:pt x="176" y="171"/>
                  </a:cubicBezTo>
                  <a:cubicBezTo>
                    <a:pt x="173" y="169"/>
                    <a:pt x="173" y="169"/>
                    <a:pt x="173" y="169"/>
                  </a:cubicBezTo>
                  <a:cubicBezTo>
                    <a:pt x="176" y="171"/>
                    <a:pt x="176" y="171"/>
                    <a:pt x="176" y="171"/>
                  </a:cubicBezTo>
                  <a:cubicBezTo>
                    <a:pt x="175" y="168"/>
                    <a:pt x="175" y="168"/>
                    <a:pt x="175" y="168"/>
                  </a:cubicBezTo>
                  <a:cubicBezTo>
                    <a:pt x="175" y="168"/>
                    <a:pt x="174" y="168"/>
                    <a:pt x="173" y="169"/>
                  </a:cubicBezTo>
                  <a:cubicBezTo>
                    <a:pt x="176" y="171"/>
                    <a:pt x="176" y="171"/>
                    <a:pt x="176" y="171"/>
                  </a:cubicBezTo>
                  <a:cubicBezTo>
                    <a:pt x="175" y="168"/>
                    <a:pt x="175" y="168"/>
                    <a:pt x="175" y="168"/>
                  </a:cubicBezTo>
                  <a:cubicBezTo>
                    <a:pt x="176" y="170"/>
                    <a:pt x="176" y="170"/>
                    <a:pt x="176" y="170"/>
                  </a:cubicBezTo>
                  <a:cubicBezTo>
                    <a:pt x="176" y="167"/>
                    <a:pt x="176" y="167"/>
                    <a:pt x="176" y="167"/>
                  </a:cubicBezTo>
                  <a:cubicBezTo>
                    <a:pt x="176" y="167"/>
                    <a:pt x="175" y="167"/>
                    <a:pt x="175" y="168"/>
                  </a:cubicBezTo>
                  <a:cubicBezTo>
                    <a:pt x="176" y="170"/>
                    <a:pt x="176" y="170"/>
                    <a:pt x="176" y="170"/>
                  </a:cubicBezTo>
                  <a:cubicBezTo>
                    <a:pt x="176" y="167"/>
                    <a:pt x="176" y="167"/>
                    <a:pt x="176" y="167"/>
                  </a:cubicBezTo>
                  <a:cubicBezTo>
                    <a:pt x="176" y="169"/>
                    <a:pt x="176" y="169"/>
                    <a:pt x="176" y="169"/>
                  </a:cubicBezTo>
                  <a:cubicBezTo>
                    <a:pt x="176" y="167"/>
                    <a:pt x="176" y="167"/>
                    <a:pt x="176" y="167"/>
                  </a:cubicBezTo>
                  <a:cubicBezTo>
                    <a:pt x="176" y="167"/>
                    <a:pt x="176" y="167"/>
                    <a:pt x="176" y="167"/>
                  </a:cubicBezTo>
                  <a:cubicBezTo>
                    <a:pt x="176" y="169"/>
                    <a:pt x="176" y="169"/>
                    <a:pt x="176" y="169"/>
                  </a:cubicBezTo>
                  <a:cubicBezTo>
                    <a:pt x="176" y="167"/>
                    <a:pt x="176" y="167"/>
                    <a:pt x="176" y="167"/>
                  </a:cubicBezTo>
                  <a:cubicBezTo>
                    <a:pt x="176" y="167"/>
                    <a:pt x="176" y="167"/>
                    <a:pt x="175" y="167"/>
                  </a:cubicBezTo>
                  <a:cubicBezTo>
                    <a:pt x="173" y="167"/>
                    <a:pt x="168" y="165"/>
                    <a:pt x="162" y="162"/>
                  </a:cubicBezTo>
                  <a:cubicBezTo>
                    <a:pt x="142" y="152"/>
                    <a:pt x="103" y="131"/>
                    <a:pt x="70" y="113"/>
                  </a:cubicBezTo>
                  <a:cubicBezTo>
                    <a:pt x="53" y="104"/>
                    <a:pt x="38" y="96"/>
                    <a:pt x="27" y="90"/>
                  </a:cubicBezTo>
                  <a:cubicBezTo>
                    <a:pt x="21" y="87"/>
                    <a:pt x="16" y="84"/>
                    <a:pt x="13" y="82"/>
                  </a:cubicBezTo>
                  <a:cubicBezTo>
                    <a:pt x="10" y="81"/>
                    <a:pt x="8" y="80"/>
                    <a:pt x="8" y="80"/>
                  </a:cubicBezTo>
                  <a:cubicBezTo>
                    <a:pt x="7" y="79"/>
                    <a:pt x="6" y="79"/>
                    <a:pt x="5" y="80"/>
                  </a:cubicBezTo>
                  <a:cubicBezTo>
                    <a:pt x="4" y="80"/>
                    <a:pt x="3" y="81"/>
                    <a:pt x="3" y="83"/>
                  </a:cubicBezTo>
                  <a:cubicBezTo>
                    <a:pt x="3" y="83"/>
                    <a:pt x="3" y="84"/>
                    <a:pt x="3" y="84"/>
                  </a:cubicBezTo>
                  <a:cubicBezTo>
                    <a:pt x="4" y="85"/>
                    <a:pt x="4" y="85"/>
                    <a:pt x="4" y="85"/>
                  </a:cubicBezTo>
                  <a:cubicBezTo>
                    <a:pt x="4" y="85"/>
                    <a:pt x="4" y="85"/>
                    <a:pt x="4" y="85"/>
                  </a:cubicBezTo>
                  <a:cubicBezTo>
                    <a:pt x="5" y="86"/>
                    <a:pt x="5" y="86"/>
                    <a:pt x="5" y="86"/>
                  </a:cubicBezTo>
                  <a:cubicBezTo>
                    <a:pt x="5" y="86"/>
                    <a:pt x="7" y="87"/>
                    <a:pt x="8" y="88"/>
                  </a:cubicBezTo>
                  <a:cubicBezTo>
                    <a:pt x="34" y="105"/>
                    <a:pt x="190" y="202"/>
                    <a:pt x="190" y="202"/>
                  </a:cubicBezTo>
                  <a:cubicBezTo>
                    <a:pt x="192" y="199"/>
                    <a:pt x="192" y="199"/>
                    <a:pt x="192" y="199"/>
                  </a:cubicBezTo>
                  <a:cubicBezTo>
                    <a:pt x="194" y="195"/>
                    <a:pt x="194" y="195"/>
                    <a:pt x="194" y="195"/>
                  </a:cubicBezTo>
                  <a:cubicBezTo>
                    <a:pt x="194" y="195"/>
                    <a:pt x="150" y="170"/>
                    <a:pt x="104" y="145"/>
                  </a:cubicBezTo>
                  <a:cubicBezTo>
                    <a:pt x="82" y="132"/>
                    <a:pt x="58" y="119"/>
                    <a:pt x="40" y="110"/>
                  </a:cubicBezTo>
                  <a:cubicBezTo>
                    <a:pt x="31" y="105"/>
                    <a:pt x="23" y="101"/>
                    <a:pt x="17" y="98"/>
                  </a:cubicBezTo>
                  <a:cubicBezTo>
                    <a:pt x="14" y="97"/>
                    <a:pt x="12" y="96"/>
                    <a:pt x="10" y="95"/>
                  </a:cubicBezTo>
                  <a:cubicBezTo>
                    <a:pt x="9" y="94"/>
                    <a:pt x="8" y="94"/>
                    <a:pt x="7" y="94"/>
                  </a:cubicBezTo>
                  <a:cubicBezTo>
                    <a:pt x="6" y="94"/>
                    <a:pt x="5" y="93"/>
                    <a:pt x="4" y="93"/>
                  </a:cubicBezTo>
                  <a:cubicBezTo>
                    <a:pt x="4" y="93"/>
                    <a:pt x="3" y="93"/>
                    <a:pt x="3" y="94"/>
                  </a:cubicBezTo>
                  <a:cubicBezTo>
                    <a:pt x="2" y="94"/>
                    <a:pt x="1" y="94"/>
                    <a:pt x="1" y="95"/>
                  </a:cubicBezTo>
                  <a:cubicBezTo>
                    <a:pt x="0" y="96"/>
                    <a:pt x="0" y="97"/>
                    <a:pt x="0" y="98"/>
                  </a:cubicBezTo>
                  <a:cubicBezTo>
                    <a:pt x="0" y="99"/>
                    <a:pt x="1" y="100"/>
                    <a:pt x="2" y="100"/>
                  </a:cubicBezTo>
                  <a:cubicBezTo>
                    <a:pt x="2" y="100"/>
                    <a:pt x="5" y="102"/>
                    <a:pt x="11" y="105"/>
                  </a:cubicBezTo>
                  <a:cubicBezTo>
                    <a:pt x="30" y="117"/>
                    <a:pt x="79" y="146"/>
                    <a:pt x="123" y="173"/>
                  </a:cubicBezTo>
                  <a:cubicBezTo>
                    <a:pt x="145" y="186"/>
                    <a:pt x="166" y="199"/>
                    <a:pt x="181" y="209"/>
                  </a:cubicBezTo>
                  <a:cubicBezTo>
                    <a:pt x="189" y="214"/>
                    <a:pt x="195" y="218"/>
                    <a:pt x="199" y="221"/>
                  </a:cubicBezTo>
                  <a:cubicBezTo>
                    <a:pt x="201" y="223"/>
                    <a:pt x="203" y="224"/>
                    <a:pt x="204" y="225"/>
                  </a:cubicBezTo>
                  <a:cubicBezTo>
                    <a:pt x="204" y="226"/>
                    <a:pt x="205" y="226"/>
                    <a:pt x="205" y="226"/>
                  </a:cubicBezTo>
                  <a:cubicBezTo>
                    <a:pt x="205" y="226"/>
                    <a:pt x="205" y="226"/>
                    <a:pt x="205" y="226"/>
                  </a:cubicBezTo>
                  <a:cubicBezTo>
                    <a:pt x="207" y="225"/>
                    <a:pt x="207" y="225"/>
                    <a:pt x="207" y="225"/>
                  </a:cubicBezTo>
                  <a:cubicBezTo>
                    <a:pt x="204" y="225"/>
                    <a:pt x="204" y="225"/>
                    <a:pt x="204" y="225"/>
                  </a:cubicBezTo>
                  <a:cubicBezTo>
                    <a:pt x="204" y="226"/>
                    <a:pt x="205" y="226"/>
                    <a:pt x="205" y="226"/>
                  </a:cubicBezTo>
                  <a:cubicBezTo>
                    <a:pt x="207" y="225"/>
                    <a:pt x="207" y="225"/>
                    <a:pt x="207" y="225"/>
                  </a:cubicBezTo>
                  <a:cubicBezTo>
                    <a:pt x="204" y="225"/>
                    <a:pt x="204" y="225"/>
                    <a:pt x="204" y="225"/>
                  </a:cubicBezTo>
                  <a:cubicBezTo>
                    <a:pt x="208" y="225"/>
                    <a:pt x="208" y="225"/>
                    <a:pt x="208" y="225"/>
                  </a:cubicBezTo>
                  <a:cubicBezTo>
                    <a:pt x="205" y="223"/>
                    <a:pt x="205" y="223"/>
                    <a:pt x="205" y="223"/>
                  </a:cubicBezTo>
                  <a:cubicBezTo>
                    <a:pt x="205" y="223"/>
                    <a:pt x="204" y="224"/>
                    <a:pt x="204" y="225"/>
                  </a:cubicBezTo>
                  <a:cubicBezTo>
                    <a:pt x="208" y="225"/>
                    <a:pt x="208" y="225"/>
                    <a:pt x="208" y="225"/>
                  </a:cubicBezTo>
                  <a:cubicBezTo>
                    <a:pt x="205" y="223"/>
                    <a:pt x="205" y="223"/>
                    <a:pt x="205" y="223"/>
                  </a:cubicBezTo>
                  <a:cubicBezTo>
                    <a:pt x="208" y="225"/>
                    <a:pt x="208" y="225"/>
                    <a:pt x="208" y="225"/>
                  </a:cubicBezTo>
                  <a:cubicBezTo>
                    <a:pt x="210" y="222"/>
                    <a:pt x="210" y="222"/>
                    <a:pt x="210" y="222"/>
                  </a:cubicBezTo>
                  <a:cubicBezTo>
                    <a:pt x="7" y="109"/>
                    <a:pt x="7" y="109"/>
                    <a:pt x="7" y="109"/>
                  </a:cubicBezTo>
                  <a:cubicBezTo>
                    <a:pt x="5" y="108"/>
                    <a:pt x="3" y="109"/>
                    <a:pt x="2" y="111"/>
                  </a:cubicBezTo>
                  <a:cubicBezTo>
                    <a:pt x="1" y="112"/>
                    <a:pt x="2" y="114"/>
                    <a:pt x="3" y="115"/>
                  </a:cubicBezTo>
                  <a:cubicBezTo>
                    <a:pt x="3" y="115"/>
                    <a:pt x="6" y="117"/>
                    <a:pt x="12" y="121"/>
                  </a:cubicBezTo>
                  <a:cubicBezTo>
                    <a:pt x="32" y="133"/>
                    <a:pt x="81" y="162"/>
                    <a:pt x="125" y="190"/>
                  </a:cubicBezTo>
                  <a:cubicBezTo>
                    <a:pt x="146" y="203"/>
                    <a:pt x="167" y="216"/>
                    <a:pt x="183" y="226"/>
                  </a:cubicBezTo>
                  <a:cubicBezTo>
                    <a:pt x="190" y="231"/>
                    <a:pt x="196" y="235"/>
                    <a:pt x="201" y="238"/>
                  </a:cubicBezTo>
                  <a:cubicBezTo>
                    <a:pt x="203" y="239"/>
                    <a:pt x="205" y="240"/>
                    <a:pt x="206" y="241"/>
                  </a:cubicBezTo>
                  <a:cubicBezTo>
                    <a:pt x="206" y="242"/>
                    <a:pt x="206" y="242"/>
                    <a:pt x="207" y="242"/>
                  </a:cubicBezTo>
                  <a:cubicBezTo>
                    <a:pt x="207" y="242"/>
                    <a:pt x="207" y="242"/>
                    <a:pt x="207" y="242"/>
                  </a:cubicBezTo>
                  <a:cubicBezTo>
                    <a:pt x="208" y="241"/>
                    <a:pt x="208" y="241"/>
                    <a:pt x="208" y="241"/>
                  </a:cubicBezTo>
                  <a:cubicBezTo>
                    <a:pt x="206" y="242"/>
                    <a:pt x="206" y="242"/>
                    <a:pt x="206" y="242"/>
                  </a:cubicBezTo>
                  <a:cubicBezTo>
                    <a:pt x="207" y="242"/>
                    <a:pt x="207" y="242"/>
                    <a:pt x="207" y="242"/>
                  </a:cubicBezTo>
                  <a:cubicBezTo>
                    <a:pt x="208" y="241"/>
                    <a:pt x="208" y="241"/>
                    <a:pt x="208" y="241"/>
                  </a:cubicBezTo>
                  <a:cubicBezTo>
                    <a:pt x="206" y="242"/>
                    <a:pt x="206" y="242"/>
                    <a:pt x="206" y="242"/>
                  </a:cubicBezTo>
                  <a:cubicBezTo>
                    <a:pt x="209" y="240"/>
                    <a:pt x="209" y="240"/>
                    <a:pt x="209" y="240"/>
                  </a:cubicBezTo>
                  <a:cubicBezTo>
                    <a:pt x="206" y="240"/>
                    <a:pt x="206" y="240"/>
                    <a:pt x="206" y="240"/>
                  </a:cubicBezTo>
                  <a:cubicBezTo>
                    <a:pt x="206" y="241"/>
                    <a:pt x="206" y="242"/>
                    <a:pt x="206" y="242"/>
                  </a:cubicBezTo>
                  <a:cubicBezTo>
                    <a:pt x="209" y="240"/>
                    <a:pt x="209" y="240"/>
                    <a:pt x="209" y="240"/>
                  </a:cubicBezTo>
                  <a:cubicBezTo>
                    <a:pt x="206" y="240"/>
                    <a:pt x="206" y="240"/>
                    <a:pt x="206" y="240"/>
                  </a:cubicBezTo>
                  <a:cubicBezTo>
                    <a:pt x="209" y="240"/>
                    <a:pt x="209" y="240"/>
                    <a:pt x="209" y="240"/>
                  </a:cubicBezTo>
                  <a:cubicBezTo>
                    <a:pt x="206" y="238"/>
                    <a:pt x="206" y="238"/>
                    <a:pt x="206" y="238"/>
                  </a:cubicBezTo>
                  <a:cubicBezTo>
                    <a:pt x="206" y="239"/>
                    <a:pt x="206" y="240"/>
                    <a:pt x="206" y="240"/>
                  </a:cubicBezTo>
                  <a:cubicBezTo>
                    <a:pt x="209" y="240"/>
                    <a:pt x="209" y="240"/>
                    <a:pt x="209" y="240"/>
                  </a:cubicBezTo>
                  <a:cubicBezTo>
                    <a:pt x="206" y="238"/>
                    <a:pt x="206" y="238"/>
                    <a:pt x="206" y="238"/>
                  </a:cubicBezTo>
                  <a:cubicBezTo>
                    <a:pt x="209" y="240"/>
                    <a:pt x="209" y="240"/>
                    <a:pt x="209" y="240"/>
                  </a:cubicBezTo>
                  <a:cubicBezTo>
                    <a:pt x="211" y="237"/>
                    <a:pt x="211" y="237"/>
                    <a:pt x="211" y="237"/>
                  </a:cubicBezTo>
                  <a:cubicBezTo>
                    <a:pt x="13" y="128"/>
                    <a:pt x="13" y="128"/>
                    <a:pt x="13" y="128"/>
                  </a:cubicBezTo>
                  <a:cubicBezTo>
                    <a:pt x="12" y="127"/>
                    <a:pt x="9" y="128"/>
                    <a:pt x="8" y="130"/>
                  </a:cubicBezTo>
                  <a:cubicBezTo>
                    <a:pt x="7" y="131"/>
                    <a:pt x="8" y="134"/>
                    <a:pt x="10" y="135"/>
                  </a:cubicBezTo>
                  <a:cubicBezTo>
                    <a:pt x="10" y="135"/>
                    <a:pt x="13" y="136"/>
                    <a:pt x="18" y="140"/>
                  </a:cubicBezTo>
                  <a:cubicBezTo>
                    <a:pt x="37" y="151"/>
                    <a:pt x="85" y="180"/>
                    <a:pt x="127" y="207"/>
                  </a:cubicBezTo>
                  <a:cubicBezTo>
                    <a:pt x="149" y="220"/>
                    <a:pt x="169" y="233"/>
                    <a:pt x="183" y="242"/>
                  </a:cubicBezTo>
                  <a:cubicBezTo>
                    <a:pt x="191" y="247"/>
                    <a:pt x="197" y="251"/>
                    <a:pt x="201" y="253"/>
                  </a:cubicBezTo>
                  <a:cubicBezTo>
                    <a:pt x="203" y="255"/>
                    <a:pt x="205" y="256"/>
                    <a:pt x="206" y="257"/>
                  </a:cubicBezTo>
                  <a:cubicBezTo>
                    <a:pt x="206" y="257"/>
                    <a:pt x="207" y="257"/>
                    <a:pt x="207" y="258"/>
                  </a:cubicBezTo>
                  <a:cubicBezTo>
                    <a:pt x="207" y="258"/>
                    <a:pt x="207" y="258"/>
                    <a:pt x="207" y="258"/>
                  </a:cubicBezTo>
                  <a:cubicBezTo>
                    <a:pt x="208" y="256"/>
                    <a:pt x="208" y="256"/>
                    <a:pt x="208" y="256"/>
                  </a:cubicBezTo>
                  <a:cubicBezTo>
                    <a:pt x="207" y="257"/>
                    <a:pt x="207" y="257"/>
                    <a:pt x="207" y="257"/>
                  </a:cubicBezTo>
                  <a:cubicBezTo>
                    <a:pt x="207" y="258"/>
                    <a:pt x="207" y="258"/>
                    <a:pt x="207" y="258"/>
                  </a:cubicBezTo>
                  <a:cubicBezTo>
                    <a:pt x="208" y="256"/>
                    <a:pt x="208" y="256"/>
                    <a:pt x="208" y="256"/>
                  </a:cubicBezTo>
                  <a:cubicBezTo>
                    <a:pt x="207" y="257"/>
                    <a:pt x="207" y="257"/>
                    <a:pt x="207" y="257"/>
                  </a:cubicBezTo>
                  <a:cubicBezTo>
                    <a:pt x="209" y="255"/>
                    <a:pt x="209" y="255"/>
                    <a:pt x="209" y="255"/>
                  </a:cubicBezTo>
                  <a:cubicBezTo>
                    <a:pt x="206" y="257"/>
                    <a:pt x="206" y="257"/>
                    <a:pt x="206" y="257"/>
                  </a:cubicBezTo>
                  <a:cubicBezTo>
                    <a:pt x="207" y="257"/>
                    <a:pt x="207" y="257"/>
                    <a:pt x="207" y="257"/>
                  </a:cubicBezTo>
                  <a:cubicBezTo>
                    <a:pt x="209" y="255"/>
                    <a:pt x="209" y="255"/>
                    <a:pt x="209" y="255"/>
                  </a:cubicBezTo>
                  <a:cubicBezTo>
                    <a:pt x="206" y="257"/>
                    <a:pt x="206" y="257"/>
                    <a:pt x="206" y="257"/>
                  </a:cubicBezTo>
                  <a:cubicBezTo>
                    <a:pt x="210" y="255"/>
                    <a:pt x="210" y="255"/>
                    <a:pt x="210" y="255"/>
                  </a:cubicBezTo>
                  <a:cubicBezTo>
                    <a:pt x="206" y="255"/>
                    <a:pt x="206" y="255"/>
                    <a:pt x="206" y="255"/>
                  </a:cubicBezTo>
                  <a:cubicBezTo>
                    <a:pt x="206" y="256"/>
                    <a:pt x="206" y="257"/>
                    <a:pt x="206" y="257"/>
                  </a:cubicBezTo>
                  <a:cubicBezTo>
                    <a:pt x="210" y="255"/>
                    <a:pt x="210" y="255"/>
                    <a:pt x="210" y="255"/>
                  </a:cubicBezTo>
                  <a:cubicBezTo>
                    <a:pt x="206" y="255"/>
                    <a:pt x="206" y="255"/>
                    <a:pt x="206" y="255"/>
                  </a:cubicBezTo>
                  <a:cubicBezTo>
                    <a:pt x="210" y="255"/>
                    <a:pt x="210" y="255"/>
                    <a:pt x="210" y="255"/>
                  </a:cubicBezTo>
                  <a:cubicBezTo>
                    <a:pt x="207" y="254"/>
                    <a:pt x="207" y="254"/>
                    <a:pt x="207" y="254"/>
                  </a:cubicBezTo>
                  <a:cubicBezTo>
                    <a:pt x="206" y="254"/>
                    <a:pt x="206" y="255"/>
                    <a:pt x="206" y="255"/>
                  </a:cubicBezTo>
                  <a:cubicBezTo>
                    <a:pt x="210" y="255"/>
                    <a:pt x="210" y="255"/>
                    <a:pt x="210" y="255"/>
                  </a:cubicBezTo>
                  <a:cubicBezTo>
                    <a:pt x="207" y="254"/>
                    <a:pt x="207" y="254"/>
                    <a:pt x="207" y="254"/>
                  </a:cubicBezTo>
                  <a:cubicBezTo>
                    <a:pt x="210" y="255"/>
                    <a:pt x="210" y="255"/>
                    <a:pt x="210" y="255"/>
                  </a:cubicBezTo>
                  <a:cubicBezTo>
                    <a:pt x="211" y="252"/>
                    <a:pt x="211" y="252"/>
                    <a:pt x="211" y="252"/>
                  </a:cubicBezTo>
                  <a:cubicBezTo>
                    <a:pt x="23" y="152"/>
                    <a:pt x="23" y="152"/>
                    <a:pt x="23" y="152"/>
                  </a:cubicBezTo>
                  <a:cubicBezTo>
                    <a:pt x="21" y="151"/>
                    <a:pt x="19" y="152"/>
                    <a:pt x="18" y="153"/>
                  </a:cubicBezTo>
                  <a:cubicBezTo>
                    <a:pt x="18" y="154"/>
                    <a:pt x="18" y="155"/>
                    <a:pt x="18" y="155"/>
                  </a:cubicBezTo>
                  <a:cubicBezTo>
                    <a:pt x="18" y="156"/>
                    <a:pt x="18" y="157"/>
                    <a:pt x="18" y="157"/>
                  </a:cubicBezTo>
                  <a:cubicBezTo>
                    <a:pt x="19" y="158"/>
                    <a:pt x="19" y="158"/>
                    <a:pt x="19" y="158"/>
                  </a:cubicBezTo>
                  <a:cubicBezTo>
                    <a:pt x="20" y="159"/>
                    <a:pt x="20" y="159"/>
                    <a:pt x="21" y="159"/>
                  </a:cubicBezTo>
                  <a:cubicBezTo>
                    <a:pt x="23" y="161"/>
                    <a:pt x="28" y="164"/>
                    <a:pt x="34" y="168"/>
                  </a:cubicBezTo>
                  <a:cubicBezTo>
                    <a:pt x="78" y="197"/>
                    <a:pt x="204" y="274"/>
                    <a:pt x="204" y="274"/>
                  </a:cubicBezTo>
                  <a:cubicBezTo>
                    <a:pt x="206" y="271"/>
                    <a:pt x="206" y="271"/>
                    <a:pt x="206" y="271"/>
                  </a:cubicBezTo>
                  <a:cubicBezTo>
                    <a:pt x="203" y="268"/>
                    <a:pt x="203" y="268"/>
                    <a:pt x="203" y="268"/>
                  </a:cubicBezTo>
                  <a:cubicBezTo>
                    <a:pt x="206" y="271"/>
                    <a:pt x="206" y="271"/>
                    <a:pt x="206" y="271"/>
                  </a:cubicBezTo>
                  <a:cubicBezTo>
                    <a:pt x="205" y="267"/>
                    <a:pt x="205" y="267"/>
                    <a:pt x="205" y="267"/>
                  </a:cubicBezTo>
                  <a:cubicBezTo>
                    <a:pt x="204" y="267"/>
                    <a:pt x="204" y="268"/>
                    <a:pt x="203" y="268"/>
                  </a:cubicBezTo>
                  <a:cubicBezTo>
                    <a:pt x="206" y="271"/>
                    <a:pt x="206" y="271"/>
                    <a:pt x="206" y="271"/>
                  </a:cubicBezTo>
                  <a:cubicBezTo>
                    <a:pt x="205" y="267"/>
                    <a:pt x="205" y="267"/>
                    <a:pt x="205" y="267"/>
                  </a:cubicBezTo>
                  <a:cubicBezTo>
                    <a:pt x="206" y="270"/>
                    <a:pt x="206" y="270"/>
                    <a:pt x="206" y="270"/>
                  </a:cubicBezTo>
                  <a:cubicBezTo>
                    <a:pt x="206" y="267"/>
                    <a:pt x="206" y="267"/>
                    <a:pt x="206" y="267"/>
                  </a:cubicBezTo>
                  <a:cubicBezTo>
                    <a:pt x="206" y="267"/>
                    <a:pt x="205" y="267"/>
                    <a:pt x="205" y="267"/>
                  </a:cubicBezTo>
                  <a:cubicBezTo>
                    <a:pt x="206" y="270"/>
                    <a:pt x="206" y="270"/>
                    <a:pt x="206" y="270"/>
                  </a:cubicBezTo>
                  <a:cubicBezTo>
                    <a:pt x="206" y="267"/>
                    <a:pt x="206" y="267"/>
                    <a:pt x="206" y="267"/>
                  </a:cubicBezTo>
                  <a:cubicBezTo>
                    <a:pt x="206" y="270"/>
                    <a:pt x="206" y="270"/>
                    <a:pt x="206" y="270"/>
                  </a:cubicBezTo>
                  <a:cubicBezTo>
                    <a:pt x="207" y="267"/>
                    <a:pt x="207" y="267"/>
                    <a:pt x="207" y="267"/>
                  </a:cubicBezTo>
                  <a:cubicBezTo>
                    <a:pt x="207" y="267"/>
                    <a:pt x="207" y="267"/>
                    <a:pt x="206" y="267"/>
                  </a:cubicBezTo>
                  <a:cubicBezTo>
                    <a:pt x="206" y="270"/>
                    <a:pt x="206" y="270"/>
                    <a:pt x="206" y="270"/>
                  </a:cubicBezTo>
                  <a:cubicBezTo>
                    <a:pt x="207" y="267"/>
                    <a:pt x="207" y="267"/>
                    <a:pt x="207" y="267"/>
                  </a:cubicBezTo>
                  <a:cubicBezTo>
                    <a:pt x="206" y="269"/>
                    <a:pt x="206" y="269"/>
                    <a:pt x="206" y="269"/>
                  </a:cubicBezTo>
                  <a:cubicBezTo>
                    <a:pt x="207" y="267"/>
                    <a:pt x="207" y="267"/>
                    <a:pt x="207" y="267"/>
                  </a:cubicBezTo>
                  <a:cubicBezTo>
                    <a:pt x="207" y="267"/>
                    <a:pt x="207" y="267"/>
                    <a:pt x="207" y="267"/>
                  </a:cubicBezTo>
                  <a:cubicBezTo>
                    <a:pt x="206" y="269"/>
                    <a:pt x="206" y="269"/>
                    <a:pt x="206" y="269"/>
                  </a:cubicBezTo>
                  <a:cubicBezTo>
                    <a:pt x="207" y="267"/>
                    <a:pt x="207" y="267"/>
                    <a:pt x="207" y="267"/>
                  </a:cubicBezTo>
                  <a:cubicBezTo>
                    <a:pt x="207" y="267"/>
                    <a:pt x="207" y="267"/>
                    <a:pt x="206" y="267"/>
                  </a:cubicBezTo>
                  <a:cubicBezTo>
                    <a:pt x="204" y="266"/>
                    <a:pt x="200" y="263"/>
                    <a:pt x="194" y="260"/>
                  </a:cubicBezTo>
                  <a:cubicBezTo>
                    <a:pt x="174" y="249"/>
                    <a:pt x="135" y="226"/>
                    <a:pt x="100" y="206"/>
                  </a:cubicBezTo>
                  <a:cubicBezTo>
                    <a:pt x="83" y="196"/>
                    <a:pt x="66" y="187"/>
                    <a:pt x="53" y="180"/>
                  </a:cubicBezTo>
                  <a:cubicBezTo>
                    <a:pt x="47" y="176"/>
                    <a:pt x="41" y="174"/>
                    <a:pt x="37" y="172"/>
                  </a:cubicBezTo>
                  <a:cubicBezTo>
                    <a:pt x="35" y="171"/>
                    <a:pt x="33" y="170"/>
                    <a:pt x="31" y="169"/>
                  </a:cubicBezTo>
                  <a:cubicBezTo>
                    <a:pt x="31" y="169"/>
                    <a:pt x="30" y="169"/>
                    <a:pt x="29" y="169"/>
                  </a:cubicBezTo>
                  <a:cubicBezTo>
                    <a:pt x="29" y="168"/>
                    <a:pt x="28" y="168"/>
                    <a:pt x="27" y="168"/>
                  </a:cubicBezTo>
                  <a:cubicBezTo>
                    <a:pt x="27" y="168"/>
                    <a:pt x="26" y="168"/>
                    <a:pt x="26" y="169"/>
                  </a:cubicBezTo>
                  <a:cubicBezTo>
                    <a:pt x="25" y="169"/>
                    <a:pt x="24" y="169"/>
                    <a:pt x="24" y="170"/>
                  </a:cubicBezTo>
                  <a:cubicBezTo>
                    <a:pt x="23" y="171"/>
                    <a:pt x="23" y="172"/>
                    <a:pt x="23" y="173"/>
                  </a:cubicBezTo>
                  <a:cubicBezTo>
                    <a:pt x="23" y="174"/>
                    <a:pt x="24" y="175"/>
                    <a:pt x="25" y="175"/>
                  </a:cubicBezTo>
                  <a:cubicBezTo>
                    <a:pt x="25" y="175"/>
                    <a:pt x="28" y="177"/>
                    <a:pt x="33" y="180"/>
                  </a:cubicBezTo>
                  <a:cubicBezTo>
                    <a:pt x="50" y="190"/>
                    <a:pt x="94" y="216"/>
                    <a:pt x="133" y="240"/>
                  </a:cubicBezTo>
                  <a:cubicBezTo>
                    <a:pt x="152" y="252"/>
                    <a:pt x="171" y="263"/>
                    <a:pt x="185" y="272"/>
                  </a:cubicBezTo>
                  <a:cubicBezTo>
                    <a:pt x="191" y="277"/>
                    <a:pt x="197" y="280"/>
                    <a:pt x="201" y="283"/>
                  </a:cubicBezTo>
                  <a:cubicBezTo>
                    <a:pt x="202" y="284"/>
                    <a:pt x="204" y="286"/>
                    <a:pt x="205" y="286"/>
                  </a:cubicBezTo>
                  <a:cubicBezTo>
                    <a:pt x="205" y="287"/>
                    <a:pt x="206" y="287"/>
                    <a:pt x="206" y="287"/>
                  </a:cubicBezTo>
                  <a:cubicBezTo>
                    <a:pt x="206" y="287"/>
                    <a:pt x="206" y="287"/>
                    <a:pt x="206" y="287"/>
                  </a:cubicBezTo>
                  <a:cubicBezTo>
                    <a:pt x="207" y="286"/>
                    <a:pt x="207" y="286"/>
                    <a:pt x="207" y="286"/>
                  </a:cubicBezTo>
                  <a:cubicBezTo>
                    <a:pt x="205" y="287"/>
                    <a:pt x="205" y="287"/>
                    <a:pt x="205" y="287"/>
                  </a:cubicBezTo>
                  <a:cubicBezTo>
                    <a:pt x="206" y="287"/>
                    <a:pt x="206" y="287"/>
                    <a:pt x="206" y="287"/>
                  </a:cubicBezTo>
                  <a:cubicBezTo>
                    <a:pt x="207" y="286"/>
                    <a:pt x="207" y="286"/>
                    <a:pt x="207" y="286"/>
                  </a:cubicBezTo>
                  <a:cubicBezTo>
                    <a:pt x="205" y="287"/>
                    <a:pt x="205" y="287"/>
                    <a:pt x="205" y="287"/>
                  </a:cubicBezTo>
                  <a:cubicBezTo>
                    <a:pt x="208" y="286"/>
                    <a:pt x="208" y="286"/>
                    <a:pt x="208" y="286"/>
                  </a:cubicBezTo>
                  <a:cubicBezTo>
                    <a:pt x="205" y="286"/>
                    <a:pt x="205" y="286"/>
                    <a:pt x="205" y="286"/>
                  </a:cubicBezTo>
                  <a:cubicBezTo>
                    <a:pt x="205" y="286"/>
                    <a:pt x="205" y="287"/>
                    <a:pt x="205" y="287"/>
                  </a:cubicBezTo>
                  <a:cubicBezTo>
                    <a:pt x="208" y="286"/>
                    <a:pt x="208" y="286"/>
                    <a:pt x="208" y="286"/>
                  </a:cubicBezTo>
                  <a:cubicBezTo>
                    <a:pt x="205" y="286"/>
                    <a:pt x="205" y="286"/>
                    <a:pt x="205" y="286"/>
                  </a:cubicBezTo>
                  <a:cubicBezTo>
                    <a:pt x="209" y="286"/>
                    <a:pt x="209" y="286"/>
                    <a:pt x="209" y="286"/>
                  </a:cubicBezTo>
                  <a:cubicBezTo>
                    <a:pt x="206" y="284"/>
                    <a:pt x="206" y="284"/>
                    <a:pt x="206" y="284"/>
                  </a:cubicBezTo>
                  <a:cubicBezTo>
                    <a:pt x="205" y="285"/>
                    <a:pt x="205" y="285"/>
                    <a:pt x="205" y="286"/>
                  </a:cubicBezTo>
                  <a:cubicBezTo>
                    <a:pt x="209" y="286"/>
                    <a:pt x="209" y="286"/>
                    <a:pt x="209" y="286"/>
                  </a:cubicBezTo>
                  <a:cubicBezTo>
                    <a:pt x="206" y="284"/>
                    <a:pt x="206" y="284"/>
                    <a:pt x="206" y="284"/>
                  </a:cubicBezTo>
                  <a:cubicBezTo>
                    <a:pt x="209" y="286"/>
                    <a:pt x="209" y="286"/>
                    <a:pt x="209" y="286"/>
                  </a:cubicBezTo>
                  <a:cubicBezTo>
                    <a:pt x="206" y="284"/>
                    <a:pt x="206" y="284"/>
                    <a:pt x="206" y="284"/>
                  </a:cubicBezTo>
                  <a:cubicBezTo>
                    <a:pt x="209" y="286"/>
                    <a:pt x="209" y="286"/>
                    <a:pt x="209" y="286"/>
                  </a:cubicBezTo>
                  <a:cubicBezTo>
                    <a:pt x="207" y="283"/>
                    <a:pt x="207" y="283"/>
                    <a:pt x="207" y="283"/>
                  </a:cubicBezTo>
                  <a:cubicBezTo>
                    <a:pt x="207" y="283"/>
                    <a:pt x="206" y="283"/>
                    <a:pt x="206" y="284"/>
                  </a:cubicBezTo>
                  <a:cubicBezTo>
                    <a:pt x="209" y="286"/>
                    <a:pt x="209" y="286"/>
                    <a:pt x="209" y="286"/>
                  </a:cubicBezTo>
                  <a:cubicBezTo>
                    <a:pt x="207" y="283"/>
                    <a:pt x="207" y="283"/>
                    <a:pt x="207" y="283"/>
                  </a:cubicBezTo>
                  <a:cubicBezTo>
                    <a:pt x="208" y="285"/>
                    <a:pt x="208" y="285"/>
                    <a:pt x="208" y="285"/>
                  </a:cubicBezTo>
                  <a:cubicBezTo>
                    <a:pt x="208" y="282"/>
                    <a:pt x="208" y="282"/>
                    <a:pt x="208" y="282"/>
                  </a:cubicBezTo>
                  <a:cubicBezTo>
                    <a:pt x="208" y="282"/>
                    <a:pt x="208" y="282"/>
                    <a:pt x="207" y="283"/>
                  </a:cubicBezTo>
                  <a:cubicBezTo>
                    <a:pt x="208" y="285"/>
                    <a:pt x="208" y="285"/>
                    <a:pt x="208" y="285"/>
                  </a:cubicBezTo>
                  <a:cubicBezTo>
                    <a:pt x="208" y="282"/>
                    <a:pt x="208" y="282"/>
                    <a:pt x="208" y="282"/>
                  </a:cubicBezTo>
                  <a:cubicBezTo>
                    <a:pt x="208" y="284"/>
                    <a:pt x="208" y="284"/>
                    <a:pt x="208" y="284"/>
                  </a:cubicBezTo>
                  <a:cubicBezTo>
                    <a:pt x="209" y="282"/>
                    <a:pt x="209" y="282"/>
                    <a:pt x="209" y="282"/>
                  </a:cubicBezTo>
                  <a:cubicBezTo>
                    <a:pt x="208" y="282"/>
                    <a:pt x="208" y="282"/>
                    <a:pt x="208" y="282"/>
                  </a:cubicBezTo>
                  <a:cubicBezTo>
                    <a:pt x="208" y="284"/>
                    <a:pt x="208" y="284"/>
                    <a:pt x="208" y="284"/>
                  </a:cubicBezTo>
                  <a:cubicBezTo>
                    <a:pt x="209" y="282"/>
                    <a:pt x="209" y="282"/>
                    <a:pt x="209" y="282"/>
                  </a:cubicBezTo>
                  <a:cubicBezTo>
                    <a:pt x="208" y="282"/>
                    <a:pt x="208" y="282"/>
                    <a:pt x="208" y="282"/>
                  </a:cubicBezTo>
                  <a:cubicBezTo>
                    <a:pt x="208" y="282"/>
                    <a:pt x="207" y="282"/>
                    <a:pt x="205" y="281"/>
                  </a:cubicBezTo>
                  <a:cubicBezTo>
                    <a:pt x="198" y="278"/>
                    <a:pt x="183" y="270"/>
                    <a:pt x="166" y="261"/>
                  </a:cubicBezTo>
                  <a:cubicBezTo>
                    <a:pt x="140" y="246"/>
                    <a:pt x="106" y="227"/>
                    <a:pt x="80" y="212"/>
                  </a:cubicBezTo>
                  <a:cubicBezTo>
                    <a:pt x="66" y="204"/>
                    <a:pt x="55" y="197"/>
                    <a:pt x="46" y="192"/>
                  </a:cubicBezTo>
                  <a:cubicBezTo>
                    <a:pt x="38" y="187"/>
                    <a:pt x="33" y="184"/>
                    <a:pt x="33" y="184"/>
                  </a:cubicBezTo>
                  <a:cubicBezTo>
                    <a:pt x="31" y="183"/>
                    <a:pt x="29" y="184"/>
                    <a:pt x="28" y="186"/>
                  </a:cubicBezTo>
                  <a:cubicBezTo>
                    <a:pt x="27" y="187"/>
                    <a:pt x="28" y="190"/>
                    <a:pt x="29" y="191"/>
                  </a:cubicBezTo>
                  <a:cubicBezTo>
                    <a:pt x="215" y="306"/>
                    <a:pt x="215" y="306"/>
                    <a:pt x="215" y="306"/>
                  </a:cubicBezTo>
                  <a:cubicBezTo>
                    <a:pt x="217" y="303"/>
                    <a:pt x="217" y="303"/>
                    <a:pt x="217" y="303"/>
                  </a:cubicBezTo>
                  <a:cubicBezTo>
                    <a:pt x="214" y="301"/>
                    <a:pt x="214" y="301"/>
                    <a:pt x="214" y="301"/>
                  </a:cubicBezTo>
                  <a:cubicBezTo>
                    <a:pt x="216" y="303"/>
                    <a:pt x="216" y="303"/>
                    <a:pt x="216" y="303"/>
                  </a:cubicBezTo>
                  <a:cubicBezTo>
                    <a:pt x="215" y="300"/>
                    <a:pt x="215" y="300"/>
                    <a:pt x="215" y="300"/>
                  </a:cubicBezTo>
                  <a:cubicBezTo>
                    <a:pt x="215" y="300"/>
                    <a:pt x="214" y="300"/>
                    <a:pt x="214" y="301"/>
                  </a:cubicBezTo>
                  <a:cubicBezTo>
                    <a:pt x="216" y="303"/>
                    <a:pt x="216" y="303"/>
                    <a:pt x="216" y="303"/>
                  </a:cubicBezTo>
                  <a:cubicBezTo>
                    <a:pt x="215" y="300"/>
                    <a:pt x="215" y="300"/>
                    <a:pt x="215" y="300"/>
                  </a:cubicBezTo>
                  <a:cubicBezTo>
                    <a:pt x="216" y="303"/>
                    <a:pt x="216" y="303"/>
                    <a:pt x="216" y="303"/>
                  </a:cubicBezTo>
                  <a:cubicBezTo>
                    <a:pt x="216" y="300"/>
                    <a:pt x="216" y="300"/>
                    <a:pt x="216" y="300"/>
                  </a:cubicBezTo>
                  <a:cubicBezTo>
                    <a:pt x="216" y="300"/>
                    <a:pt x="216" y="300"/>
                    <a:pt x="215" y="300"/>
                  </a:cubicBezTo>
                  <a:cubicBezTo>
                    <a:pt x="216" y="303"/>
                    <a:pt x="216" y="303"/>
                    <a:pt x="216" y="303"/>
                  </a:cubicBezTo>
                  <a:cubicBezTo>
                    <a:pt x="216" y="300"/>
                    <a:pt x="216" y="300"/>
                    <a:pt x="216" y="300"/>
                  </a:cubicBezTo>
                  <a:cubicBezTo>
                    <a:pt x="216" y="302"/>
                    <a:pt x="216" y="302"/>
                    <a:pt x="216" y="302"/>
                  </a:cubicBezTo>
                  <a:cubicBezTo>
                    <a:pt x="217" y="300"/>
                    <a:pt x="217" y="300"/>
                    <a:pt x="217" y="300"/>
                  </a:cubicBezTo>
                  <a:cubicBezTo>
                    <a:pt x="216" y="300"/>
                    <a:pt x="216" y="300"/>
                    <a:pt x="216" y="300"/>
                  </a:cubicBezTo>
                  <a:cubicBezTo>
                    <a:pt x="216" y="302"/>
                    <a:pt x="216" y="302"/>
                    <a:pt x="216" y="302"/>
                  </a:cubicBezTo>
                  <a:cubicBezTo>
                    <a:pt x="217" y="300"/>
                    <a:pt x="217" y="300"/>
                    <a:pt x="217" y="300"/>
                  </a:cubicBezTo>
                  <a:cubicBezTo>
                    <a:pt x="216" y="301"/>
                    <a:pt x="216" y="301"/>
                    <a:pt x="216" y="301"/>
                  </a:cubicBezTo>
                  <a:cubicBezTo>
                    <a:pt x="217" y="300"/>
                    <a:pt x="217" y="300"/>
                    <a:pt x="217" y="300"/>
                  </a:cubicBezTo>
                  <a:cubicBezTo>
                    <a:pt x="217" y="300"/>
                    <a:pt x="217" y="300"/>
                    <a:pt x="217" y="300"/>
                  </a:cubicBezTo>
                  <a:cubicBezTo>
                    <a:pt x="216" y="301"/>
                    <a:pt x="216" y="301"/>
                    <a:pt x="216" y="301"/>
                  </a:cubicBezTo>
                  <a:cubicBezTo>
                    <a:pt x="217" y="300"/>
                    <a:pt x="217" y="300"/>
                    <a:pt x="217" y="300"/>
                  </a:cubicBezTo>
                  <a:cubicBezTo>
                    <a:pt x="216" y="300"/>
                    <a:pt x="216" y="300"/>
                    <a:pt x="216" y="300"/>
                  </a:cubicBezTo>
                  <a:cubicBezTo>
                    <a:pt x="216" y="300"/>
                    <a:pt x="214" y="299"/>
                    <a:pt x="213" y="298"/>
                  </a:cubicBezTo>
                  <a:cubicBezTo>
                    <a:pt x="205" y="295"/>
                    <a:pt x="192" y="288"/>
                    <a:pt x="175" y="279"/>
                  </a:cubicBezTo>
                  <a:cubicBezTo>
                    <a:pt x="150" y="266"/>
                    <a:pt x="118" y="249"/>
                    <a:pt x="92" y="235"/>
                  </a:cubicBezTo>
                  <a:cubicBezTo>
                    <a:pt x="80" y="228"/>
                    <a:pt x="68" y="222"/>
                    <a:pt x="60" y="218"/>
                  </a:cubicBezTo>
                  <a:cubicBezTo>
                    <a:pt x="56" y="215"/>
                    <a:pt x="53" y="214"/>
                    <a:pt x="50" y="212"/>
                  </a:cubicBezTo>
                  <a:cubicBezTo>
                    <a:pt x="49" y="212"/>
                    <a:pt x="48" y="211"/>
                    <a:pt x="47" y="211"/>
                  </a:cubicBezTo>
                  <a:cubicBezTo>
                    <a:pt x="47" y="211"/>
                    <a:pt x="47" y="211"/>
                    <a:pt x="46" y="211"/>
                  </a:cubicBezTo>
                  <a:cubicBezTo>
                    <a:pt x="46" y="210"/>
                    <a:pt x="46" y="210"/>
                    <a:pt x="46" y="210"/>
                  </a:cubicBezTo>
                  <a:cubicBezTo>
                    <a:pt x="46" y="210"/>
                    <a:pt x="45" y="210"/>
                    <a:pt x="45" y="210"/>
                  </a:cubicBezTo>
                  <a:cubicBezTo>
                    <a:pt x="44" y="210"/>
                    <a:pt x="44" y="210"/>
                    <a:pt x="43" y="210"/>
                  </a:cubicBezTo>
                  <a:cubicBezTo>
                    <a:pt x="43" y="210"/>
                    <a:pt x="42" y="211"/>
                    <a:pt x="42" y="212"/>
                  </a:cubicBezTo>
                  <a:cubicBezTo>
                    <a:pt x="41" y="214"/>
                    <a:pt x="41" y="216"/>
                    <a:pt x="43" y="217"/>
                  </a:cubicBezTo>
                  <a:cubicBezTo>
                    <a:pt x="125" y="268"/>
                    <a:pt x="125" y="268"/>
                    <a:pt x="125" y="268"/>
                  </a:cubicBezTo>
                  <a:cubicBezTo>
                    <a:pt x="53" y="229"/>
                    <a:pt x="53" y="229"/>
                    <a:pt x="53" y="229"/>
                  </a:cubicBezTo>
                  <a:cubicBezTo>
                    <a:pt x="51" y="229"/>
                    <a:pt x="49" y="229"/>
                    <a:pt x="48" y="231"/>
                  </a:cubicBezTo>
                  <a:cubicBezTo>
                    <a:pt x="47" y="232"/>
                    <a:pt x="48" y="235"/>
                    <a:pt x="50" y="236"/>
                  </a:cubicBezTo>
                  <a:cubicBezTo>
                    <a:pt x="225" y="345"/>
                    <a:pt x="225" y="345"/>
                    <a:pt x="225" y="345"/>
                  </a:cubicBezTo>
                  <a:cubicBezTo>
                    <a:pt x="227" y="342"/>
                    <a:pt x="227" y="342"/>
                    <a:pt x="227" y="342"/>
                  </a:cubicBezTo>
                  <a:cubicBezTo>
                    <a:pt x="224" y="340"/>
                    <a:pt x="224" y="340"/>
                    <a:pt x="224" y="340"/>
                  </a:cubicBezTo>
                  <a:cubicBezTo>
                    <a:pt x="227" y="342"/>
                    <a:pt x="227" y="342"/>
                    <a:pt x="227" y="342"/>
                  </a:cubicBezTo>
                  <a:cubicBezTo>
                    <a:pt x="226" y="339"/>
                    <a:pt x="226" y="339"/>
                    <a:pt x="226" y="339"/>
                  </a:cubicBezTo>
                  <a:cubicBezTo>
                    <a:pt x="225" y="339"/>
                    <a:pt x="224" y="339"/>
                    <a:pt x="224" y="340"/>
                  </a:cubicBezTo>
                  <a:cubicBezTo>
                    <a:pt x="227" y="342"/>
                    <a:pt x="227" y="342"/>
                    <a:pt x="227" y="342"/>
                  </a:cubicBezTo>
                  <a:cubicBezTo>
                    <a:pt x="226" y="339"/>
                    <a:pt x="226" y="339"/>
                    <a:pt x="226" y="339"/>
                  </a:cubicBezTo>
                  <a:cubicBezTo>
                    <a:pt x="227" y="342"/>
                    <a:pt x="227" y="342"/>
                    <a:pt x="227" y="342"/>
                  </a:cubicBezTo>
                  <a:cubicBezTo>
                    <a:pt x="227" y="339"/>
                    <a:pt x="227" y="339"/>
                    <a:pt x="227" y="339"/>
                  </a:cubicBezTo>
                  <a:cubicBezTo>
                    <a:pt x="227" y="339"/>
                    <a:pt x="226" y="339"/>
                    <a:pt x="226" y="339"/>
                  </a:cubicBezTo>
                  <a:cubicBezTo>
                    <a:pt x="227" y="342"/>
                    <a:pt x="227" y="342"/>
                    <a:pt x="227" y="342"/>
                  </a:cubicBezTo>
                  <a:cubicBezTo>
                    <a:pt x="227" y="339"/>
                    <a:pt x="227" y="339"/>
                    <a:pt x="227" y="339"/>
                  </a:cubicBezTo>
                  <a:cubicBezTo>
                    <a:pt x="227" y="341"/>
                    <a:pt x="227" y="341"/>
                    <a:pt x="227" y="341"/>
                  </a:cubicBezTo>
                  <a:cubicBezTo>
                    <a:pt x="227" y="339"/>
                    <a:pt x="227" y="339"/>
                    <a:pt x="227" y="339"/>
                  </a:cubicBezTo>
                  <a:cubicBezTo>
                    <a:pt x="227" y="339"/>
                    <a:pt x="227" y="339"/>
                    <a:pt x="227" y="339"/>
                  </a:cubicBezTo>
                  <a:cubicBezTo>
                    <a:pt x="227" y="341"/>
                    <a:pt x="227" y="341"/>
                    <a:pt x="227" y="341"/>
                  </a:cubicBezTo>
                  <a:cubicBezTo>
                    <a:pt x="227" y="339"/>
                    <a:pt x="227" y="339"/>
                    <a:pt x="227" y="339"/>
                  </a:cubicBezTo>
                  <a:cubicBezTo>
                    <a:pt x="227" y="339"/>
                    <a:pt x="226" y="338"/>
                    <a:pt x="224" y="337"/>
                  </a:cubicBezTo>
                  <a:cubicBezTo>
                    <a:pt x="218" y="335"/>
                    <a:pt x="205" y="327"/>
                    <a:pt x="189" y="318"/>
                  </a:cubicBezTo>
                  <a:cubicBezTo>
                    <a:pt x="164" y="305"/>
                    <a:pt x="133" y="287"/>
                    <a:pt x="107" y="273"/>
                  </a:cubicBezTo>
                  <a:cubicBezTo>
                    <a:pt x="95" y="266"/>
                    <a:pt x="84" y="260"/>
                    <a:pt x="76" y="255"/>
                  </a:cubicBezTo>
                  <a:cubicBezTo>
                    <a:pt x="68" y="251"/>
                    <a:pt x="63" y="248"/>
                    <a:pt x="63" y="248"/>
                  </a:cubicBezTo>
                  <a:cubicBezTo>
                    <a:pt x="61" y="247"/>
                    <a:pt x="59" y="248"/>
                    <a:pt x="58" y="249"/>
                  </a:cubicBezTo>
                  <a:cubicBezTo>
                    <a:pt x="57" y="251"/>
                    <a:pt x="57" y="253"/>
                    <a:pt x="59" y="254"/>
                  </a:cubicBezTo>
                  <a:cubicBezTo>
                    <a:pt x="240" y="367"/>
                    <a:pt x="240" y="367"/>
                    <a:pt x="240" y="367"/>
                  </a:cubicBezTo>
                  <a:cubicBezTo>
                    <a:pt x="242" y="364"/>
                    <a:pt x="242" y="364"/>
                    <a:pt x="242" y="364"/>
                  </a:cubicBezTo>
                  <a:cubicBezTo>
                    <a:pt x="244" y="361"/>
                    <a:pt x="244" y="361"/>
                    <a:pt x="244" y="361"/>
                  </a:cubicBezTo>
                  <a:cubicBezTo>
                    <a:pt x="244" y="361"/>
                    <a:pt x="203" y="338"/>
                    <a:pt x="161" y="315"/>
                  </a:cubicBezTo>
                  <a:cubicBezTo>
                    <a:pt x="140" y="303"/>
                    <a:pt x="118" y="291"/>
                    <a:pt x="102" y="282"/>
                  </a:cubicBezTo>
                  <a:cubicBezTo>
                    <a:pt x="93" y="278"/>
                    <a:pt x="86" y="274"/>
                    <a:pt x="81" y="272"/>
                  </a:cubicBezTo>
                  <a:cubicBezTo>
                    <a:pt x="78" y="271"/>
                    <a:pt x="76" y="269"/>
                    <a:pt x="74" y="269"/>
                  </a:cubicBezTo>
                  <a:cubicBezTo>
                    <a:pt x="73" y="268"/>
                    <a:pt x="72" y="268"/>
                    <a:pt x="72" y="268"/>
                  </a:cubicBezTo>
                  <a:cubicBezTo>
                    <a:pt x="71" y="268"/>
                    <a:pt x="70" y="267"/>
                    <a:pt x="69" y="267"/>
                  </a:cubicBezTo>
                  <a:cubicBezTo>
                    <a:pt x="69" y="267"/>
                    <a:pt x="69" y="267"/>
                    <a:pt x="68" y="268"/>
                  </a:cubicBezTo>
                  <a:cubicBezTo>
                    <a:pt x="68" y="268"/>
                    <a:pt x="67" y="268"/>
                    <a:pt x="66" y="269"/>
                  </a:cubicBezTo>
                  <a:cubicBezTo>
                    <a:pt x="69" y="271"/>
                    <a:pt x="69" y="271"/>
                    <a:pt x="69" y="271"/>
                  </a:cubicBezTo>
                  <a:cubicBezTo>
                    <a:pt x="66" y="269"/>
                    <a:pt x="66" y="269"/>
                    <a:pt x="66" y="269"/>
                  </a:cubicBezTo>
                  <a:cubicBezTo>
                    <a:pt x="66" y="270"/>
                    <a:pt x="65" y="271"/>
                    <a:pt x="65" y="271"/>
                  </a:cubicBezTo>
                  <a:cubicBezTo>
                    <a:pt x="66" y="272"/>
                    <a:pt x="66" y="273"/>
                    <a:pt x="66" y="273"/>
                  </a:cubicBezTo>
                  <a:cubicBezTo>
                    <a:pt x="66" y="274"/>
                    <a:pt x="67" y="275"/>
                    <a:pt x="68" y="276"/>
                  </a:cubicBezTo>
                  <a:cubicBezTo>
                    <a:pt x="69" y="277"/>
                    <a:pt x="71" y="278"/>
                    <a:pt x="73" y="280"/>
                  </a:cubicBezTo>
                  <a:cubicBezTo>
                    <a:pt x="81" y="286"/>
                    <a:pt x="96" y="296"/>
                    <a:pt x="115" y="308"/>
                  </a:cubicBezTo>
                  <a:cubicBezTo>
                    <a:pt x="170" y="342"/>
                    <a:pt x="254" y="391"/>
                    <a:pt x="254" y="391"/>
                  </a:cubicBezTo>
                  <a:cubicBezTo>
                    <a:pt x="256" y="392"/>
                    <a:pt x="258" y="391"/>
                    <a:pt x="259" y="390"/>
                  </a:cubicBezTo>
                  <a:cubicBezTo>
                    <a:pt x="260" y="388"/>
                    <a:pt x="260" y="386"/>
                    <a:pt x="258" y="385"/>
                  </a:cubicBezTo>
                  <a:cubicBezTo>
                    <a:pt x="258" y="385"/>
                    <a:pt x="217" y="361"/>
                    <a:pt x="175" y="337"/>
                  </a:cubicBezTo>
                  <a:cubicBezTo>
                    <a:pt x="154" y="325"/>
                    <a:pt x="132" y="313"/>
                    <a:pt x="115" y="303"/>
                  </a:cubicBezTo>
                  <a:cubicBezTo>
                    <a:pt x="107" y="299"/>
                    <a:pt x="100" y="295"/>
                    <a:pt x="94" y="292"/>
                  </a:cubicBezTo>
                  <a:cubicBezTo>
                    <a:pt x="91" y="291"/>
                    <a:pt x="89" y="290"/>
                    <a:pt x="87" y="289"/>
                  </a:cubicBezTo>
                  <a:cubicBezTo>
                    <a:pt x="86" y="289"/>
                    <a:pt x="85" y="289"/>
                    <a:pt x="85" y="288"/>
                  </a:cubicBezTo>
                  <a:cubicBezTo>
                    <a:pt x="84" y="288"/>
                    <a:pt x="83" y="288"/>
                    <a:pt x="82" y="288"/>
                  </a:cubicBezTo>
                  <a:cubicBezTo>
                    <a:pt x="82" y="288"/>
                    <a:pt x="81" y="288"/>
                    <a:pt x="81" y="288"/>
                  </a:cubicBezTo>
                  <a:cubicBezTo>
                    <a:pt x="80" y="288"/>
                    <a:pt x="79" y="289"/>
                    <a:pt x="79" y="290"/>
                  </a:cubicBezTo>
                  <a:cubicBezTo>
                    <a:pt x="78" y="291"/>
                    <a:pt x="78" y="294"/>
                    <a:pt x="80" y="295"/>
                  </a:cubicBezTo>
                  <a:cubicBezTo>
                    <a:pt x="264" y="410"/>
                    <a:pt x="264" y="410"/>
                    <a:pt x="264" y="410"/>
                  </a:cubicBezTo>
                  <a:cubicBezTo>
                    <a:pt x="266" y="407"/>
                    <a:pt x="266" y="407"/>
                    <a:pt x="266" y="407"/>
                  </a:cubicBezTo>
                  <a:cubicBezTo>
                    <a:pt x="263" y="405"/>
                    <a:pt x="263" y="405"/>
                    <a:pt x="263" y="405"/>
                  </a:cubicBezTo>
                  <a:cubicBezTo>
                    <a:pt x="266" y="407"/>
                    <a:pt x="266" y="407"/>
                    <a:pt x="266" y="407"/>
                  </a:cubicBezTo>
                  <a:cubicBezTo>
                    <a:pt x="265" y="404"/>
                    <a:pt x="265" y="404"/>
                    <a:pt x="265" y="404"/>
                  </a:cubicBezTo>
                  <a:cubicBezTo>
                    <a:pt x="264" y="404"/>
                    <a:pt x="264" y="404"/>
                    <a:pt x="263" y="405"/>
                  </a:cubicBezTo>
                  <a:cubicBezTo>
                    <a:pt x="266" y="407"/>
                    <a:pt x="266" y="407"/>
                    <a:pt x="266" y="407"/>
                  </a:cubicBezTo>
                  <a:cubicBezTo>
                    <a:pt x="265" y="404"/>
                    <a:pt x="265" y="404"/>
                    <a:pt x="265" y="404"/>
                  </a:cubicBezTo>
                  <a:cubicBezTo>
                    <a:pt x="266" y="406"/>
                    <a:pt x="266" y="406"/>
                    <a:pt x="266" y="406"/>
                  </a:cubicBezTo>
                  <a:cubicBezTo>
                    <a:pt x="266" y="404"/>
                    <a:pt x="266" y="404"/>
                    <a:pt x="266" y="404"/>
                  </a:cubicBezTo>
                  <a:cubicBezTo>
                    <a:pt x="265" y="404"/>
                    <a:pt x="265" y="404"/>
                    <a:pt x="265" y="404"/>
                  </a:cubicBezTo>
                  <a:cubicBezTo>
                    <a:pt x="266" y="406"/>
                    <a:pt x="266" y="406"/>
                    <a:pt x="266" y="406"/>
                  </a:cubicBezTo>
                  <a:cubicBezTo>
                    <a:pt x="266" y="404"/>
                    <a:pt x="266" y="404"/>
                    <a:pt x="266" y="404"/>
                  </a:cubicBezTo>
                  <a:cubicBezTo>
                    <a:pt x="266" y="405"/>
                    <a:pt x="266" y="405"/>
                    <a:pt x="266" y="405"/>
                  </a:cubicBezTo>
                  <a:cubicBezTo>
                    <a:pt x="266" y="404"/>
                    <a:pt x="266" y="404"/>
                    <a:pt x="266" y="404"/>
                  </a:cubicBezTo>
                  <a:cubicBezTo>
                    <a:pt x="266" y="404"/>
                    <a:pt x="266" y="404"/>
                    <a:pt x="266" y="404"/>
                  </a:cubicBezTo>
                  <a:cubicBezTo>
                    <a:pt x="266" y="405"/>
                    <a:pt x="266" y="405"/>
                    <a:pt x="266" y="405"/>
                  </a:cubicBezTo>
                  <a:cubicBezTo>
                    <a:pt x="266" y="404"/>
                    <a:pt x="266" y="404"/>
                    <a:pt x="266" y="404"/>
                  </a:cubicBezTo>
                  <a:cubicBezTo>
                    <a:pt x="266" y="404"/>
                    <a:pt x="265" y="404"/>
                    <a:pt x="265" y="403"/>
                  </a:cubicBezTo>
                  <a:cubicBezTo>
                    <a:pt x="263" y="403"/>
                    <a:pt x="258" y="401"/>
                    <a:pt x="252" y="397"/>
                  </a:cubicBezTo>
                  <a:cubicBezTo>
                    <a:pt x="232" y="386"/>
                    <a:pt x="194" y="363"/>
                    <a:pt x="160" y="343"/>
                  </a:cubicBezTo>
                  <a:cubicBezTo>
                    <a:pt x="143" y="333"/>
                    <a:pt x="127" y="324"/>
                    <a:pt x="115" y="317"/>
                  </a:cubicBezTo>
                  <a:cubicBezTo>
                    <a:pt x="109" y="313"/>
                    <a:pt x="104" y="310"/>
                    <a:pt x="100" y="308"/>
                  </a:cubicBezTo>
                  <a:cubicBezTo>
                    <a:pt x="98" y="307"/>
                    <a:pt x="96" y="306"/>
                    <a:pt x="94" y="306"/>
                  </a:cubicBezTo>
                  <a:cubicBezTo>
                    <a:pt x="94" y="306"/>
                    <a:pt x="93" y="305"/>
                    <a:pt x="92" y="305"/>
                  </a:cubicBezTo>
                  <a:cubicBezTo>
                    <a:pt x="92" y="305"/>
                    <a:pt x="91" y="305"/>
                    <a:pt x="90" y="305"/>
                  </a:cubicBezTo>
                  <a:cubicBezTo>
                    <a:pt x="90" y="305"/>
                    <a:pt x="89" y="305"/>
                    <a:pt x="89" y="305"/>
                  </a:cubicBezTo>
                  <a:cubicBezTo>
                    <a:pt x="88" y="305"/>
                    <a:pt x="87" y="306"/>
                    <a:pt x="87" y="307"/>
                  </a:cubicBezTo>
                  <a:cubicBezTo>
                    <a:pt x="86" y="308"/>
                    <a:pt x="86" y="311"/>
                    <a:pt x="88" y="312"/>
                  </a:cubicBezTo>
                  <a:cubicBezTo>
                    <a:pt x="169" y="362"/>
                    <a:pt x="169" y="362"/>
                    <a:pt x="169" y="362"/>
                  </a:cubicBezTo>
                  <a:cubicBezTo>
                    <a:pt x="98" y="323"/>
                    <a:pt x="98" y="323"/>
                    <a:pt x="98" y="323"/>
                  </a:cubicBezTo>
                  <a:cubicBezTo>
                    <a:pt x="97" y="322"/>
                    <a:pt x="95" y="323"/>
                    <a:pt x="94" y="325"/>
                  </a:cubicBezTo>
                  <a:cubicBezTo>
                    <a:pt x="93" y="325"/>
                    <a:pt x="93" y="326"/>
                    <a:pt x="93" y="327"/>
                  </a:cubicBezTo>
                  <a:cubicBezTo>
                    <a:pt x="93" y="328"/>
                    <a:pt x="93" y="328"/>
                    <a:pt x="94" y="329"/>
                  </a:cubicBezTo>
                  <a:cubicBezTo>
                    <a:pt x="94" y="330"/>
                    <a:pt x="95" y="330"/>
                    <a:pt x="95" y="331"/>
                  </a:cubicBezTo>
                  <a:cubicBezTo>
                    <a:pt x="97" y="332"/>
                    <a:pt x="98" y="334"/>
                    <a:pt x="101" y="335"/>
                  </a:cubicBezTo>
                  <a:cubicBezTo>
                    <a:pt x="109" y="342"/>
                    <a:pt x="125" y="352"/>
                    <a:pt x="145" y="364"/>
                  </a:cubicBezTo>
                  <a:cubicBezTo>
                    <a:pt x="175" y="382"/>
                    <a:pt x="211" y="404"/>
                    <a:pt x="241" y="422"/>
                  </a:cubicBezTo>
                  <a:cubicBezTo>
                    <a:pt x="256" y="431"/>
                    <a:pt x="269" y="438"/>
                    <a:pt x="278" y="444"/>
                  </a:cubicBezTo>
                  <a:cubicBezTo>
                    <a:pt x="283" y="447"/>
                    <a:pt x="286" y="449"/>
                    <a:pt x="289" y="451"/>
                  </a:cubicBezTo>
                  <a:cubicBezTo>
                    <a:pt x="290" y="451"/>
                    <a:pt x="291" y="452"/>
                    <a:pt x="292" y="452"/>
                  </a:cubicBezTo>
                  <a:cubicBezTo>
                    <a:pt x="292" y="453"/>
                    <a:pt x="292" y="453"/>
                    <a:pt x="292" y="453"/>
                  </a:cubicBezTo>
                  <a:cubicBezTo>
                    <a:pt x="293" y="451"/>
                    <a:pt x="293" y="451"/>
                    <a:pt x="293" y="451"/>
                  </a:cubicBezTo>
                  <a:cubicBezTo>
                    <a:pt x="292" y="453"/>
                    <a:pt x="292" y="453"/>
                    <a:pt x="292" y="453"/>
                  </a:cubicBezTo>
                  <a:cubicBezTo>
                    <a:pt x="292" y="453"/>
                    <a:pt x="292" y="453"/>
                    <a:pt x="292" y="453"/>
                  </a:cubicBezTo>
                  <a:cubicBezTo>
                    <a:pt x="293" y="451"/>
                    <a:pt x="293" y="451"/>
                    <a:pt x="293" y="451"/>
                  </a:cubicBezTo>
                  <a:cubicBezTo>
                    <a:pt x="292" y="453"/>
                    <a:pt x="292" y="453"/>
                    <a:pt x="292" y="453"/>
                  </a:cubicBezTo>
                  <a:cubicBezTo>
                    <a:pt x="294" y="450"/>
                    <a:pt x="294" y="450"/>
                    <a:pt x="294" y="450"/>
                  </a:cubicBezTo>
                  <a:cubicBezTo>
                    <a:pt x="292" y="452"/>
                    <a:pt x="292" y="452"/>
                    <a:pt x="292" y="452"/>
                  </a:cubicBezTo>
                  <a:cubicBezTo>
                    <a:pt x="292" y="453"/>
                    <a:pt x="292" y="453"/>
                    <a:pt x="292" y="453"/>
                  </a:cubicBezTo>
                  <a:cubicBezTo>
                    <a:pt x="294" y="450"/>
                    <a:pt x="294" y="450"/>
                    <a:pt x="294" y="450"/>
                  </a:cubicBezTo>
                  <a:cubicBezTo>
                    <a:pt x="292" y="452"/>
                    <a:pt x="292" y="452"/>
                    <a:pt x="292" y="452"/>
                  </a:cubicBezTo>
                  <a:cubicBezTo>
                    <a:pt x="295" y="450"/>
                    <a:pt x="295" y="450"/>
                    <a:pt x="295" y="450"/>
                  </a:cubicBezTo>
                  <a:cubicBezTo>
                    <a:pt x="291" y="450"/>
                    <a:pt x="291" y="450"/>
                    <a:pt x="291" y="450"/>
                  </a:cubicBezTo>
                  <a:cubicBezTo>
                    <a:pt x="291" y="451"/>
                    <a:pt x="292" y="452"/>
                    <a:pt x="292" y="452"/>
                  </a:cubicBezTo>
                  <a:cubicBezTo>
                    <a:pt x="295" y="450"/>
                    <a:pt x="295" y="450"/>
                    <a:pt x="295" y="450"/>
                  </a:cubicBezTo>
                  <a:cubicBezTo>
                    <a:pt x="291" y="450"/>
                    <a:pt x="291" y="450"/>
                    <a:pt x="291" y="450"/>
                  </a:cubicBezTo>
                  <a:cubicBezTo>
                    <a:pt x="295" y="450"/>
                    <a:pt x="295" y="450"/>
                    <a:pt x="295" y="450"/>
                  </a:cubicBezTo>
                  <a:cubicBezTo>
                    <a:pt x="292" y="449"/>
                    <a:pt x="292" y="449"/>
                    <a:pt x="292" y="449"/>
                  </a:cubicBezTo>
                  <a:cubicBezTo>
                    <a:pt x="291" y="449"/>
                    <a:pt x="291" y="450"/>
                    <a:pt x="291" y="450"/>
                  </a:cubicBezTo>
                  <a:cubicBezTo>
                    <a:pt x="295" y="450"/>
                    <a:pt x="295" y="450"/>
                    <a:pt x="295" y="450"/>
                  </a:cubicBezTo>
                  <a:cubicBezTo>
                    <a:pt x="292" y="449"/>
                    <a:pt x="292" y="449"/>
                    <a:pt x="292" y="449"/>
                  </a:cubicBezTo>
                  <a:cubicBezTo>
                    <a:pt x="295" y="450"/>
                    <a:pt x="295" y="450"/>
                    <a:pt x="295" y="450"/>
                  </a:cubicBezTo>
                  <a:cubicBezTo>
                    <a:pt x="292" y="448"/>
                    <a:pt x="292" y="448"/>
                    <a:pt x="292" y="448"/>
                  </a:cubicBezTo>
                  <a:cubicBezTo>
                    <a:pt x="295" y="450"/>
                    <a:pt x="295" y="450"/>
                    <a:pt x="295" y="450"/>
                  </a:cubicBezTo>
                  <a:cubicBezTo>
                    <a:pt x="294" y="447"/>
                    <a:pt x="294" y="447"/>
                    <a:pt x="294" y="447"/>
                  </a:cubicBezTo>
                  <a:cubicBezTo>
                    <a:pt x="293" y="447"/>
                    <a:pt x="293" y="447"/>
                    <a:pt x="292" y="448"/>
                  </a:cubicBezTo>
                  <a:cubicBezTo>
                    <a:pt x="295" y="450"/>
                    <a:pt x="295" y="450"/>
                    <a:pt x="295" y="450"/>
                  </a:cubicBezTo>
                  <a:cubicBezTo>
                    <a:pt x="294" y="447"/>
                    <a:pt x="294" y="447"/>
                    <a:pt x="294" y="447"/>
                  </a:cubicBezTo>
                  <a:cubicBezTo>
                    <a:pt x="295" y="450"/>
                    <a:pt x="295" y="450"/>
                    <a:pt x="295" y="450"/>
                  </a:cubicBezTo>
                  <a:cubicBezTo>
                    <a:pt x="295" y="447"/>
                    <a:pt x="295" y="447"/>
                    <a:pt x="295" y="447"/>
                  </a:cubicBezTo>
                  <a:cubicBezTo>
                    <a:pt x="295" y="447"/>
                    <a:pt x="294" y="447"/>
                    <a:pt x="294" y="447"/>
                  </a:cubicBezTo>
                  <a:cubicBezTo>
                    <a:pt x="295" y="450"/>
                    <a:pt x="295" y="450"/>
                    <a:pt x="295" y="450"/>
                  </a:cubicBezTo>
                  <a:cubicBezTo>
                    <a:pt x="295" y="447"/>
                    <a:pt x="295" y="447"/>
                    <a:pt x="295" y="447"/>
                  </a:cubicBezTo>
                  <a:cubicBezTo>
                    <a:pt x="295" y="450"/>
                    <a:pt x="295" y="450"/>
                    <a:pt x="295" y="450"/>
                  </a:cubicBezTo>
                  <a:cubicBezTo>
                    <a:pt x="296" y="447"/>
                    <a:pt x="296" y="447"/>
                    <a:pt x="296" y="447"/>
                  </a:cubicBezTo>
                  <a:cubicBezTo>
                    <a:pt x="296" y="447"/>
                    <a:pt x="296" y="447"/>
                    <a:pt x="295" y="447"/>
                  </a:cubicBezTo>
                  <a:cubicBezTo>
                    <a:pt x="295" y="450"/>
                    <a:pt x="295" y="450"/>
                    <a:pt x="295" y="450"/>
                  </a:cubicBezTo>
                  <a:cubicBezTo>
                    <a:pt x="296" y="447"/>
                    <a:pt x="296" y="447"/>
                    <a:pt x="296" y="447"/>
                  </a:cubicBezTo>
                  <a:cubicBezTo>
                    <a:pt x="295" y="448"/>
                    <a:pt x="295" y="448"/>
                    <a:pt x="295" y="448"/>
                  </a:cubicBezTo>
                  <a:cubicBezTo>
                    <a:pt x="296" y="447"/>
                    <a:pt x="296" y="447"/>
                    <a:pt x="296" y="447"/>
                  </a:cubicBezTo>
                  <a:cubicBezTo>
                    <a:pt x="296" y="447"/>
                    <a:pt x="296" y="447"/>
                    <a:pt x="296" y="447"/>
                  </a:cubicBezTo>
                  <a:cubicBezTo>
                    <a:pt x="295" y="448"/>
                    <a:pt x="295" y="448"/>
                    <a:pt x="295" y="448"/>
                  </a:cubicBezTo>
                  <a:cubicBezTo>
                    <a:pt x="296" y="447"/>
                    <a:pt x="296" y="447"/>
                    <a:pt x="296" y="447"/>
                  </a:cubicBezTo>
                  <a:cubicBezTo>
                    <a:pt x="296" y="447"/>
                    <a:pt x="295" y="447"/>
                    <a:pt x="295" y="447"/>
                  </a:cubicBezTo>
                  <a:cubicBezTo>
                    <a:pt x="291" y="444"/>
                    <a:pt x="277" y="437"/>
                    <a:pt x="259" y="427"/>
                  </a:cubicBezTo>
                  <a:cubicBezTo>
                    <a:pt x="232" y="412"/>
                    <a:pt x="195" y="391"/>
                    <a:pt x="165" y="374"/>
                  </a:cubicBezTo>
                  <a:cubicBezTo>
                    <a:pt x="150" y="366"/>
                    <a:pt x="137" y="358"/>
                    <a:pt x="127" y="353"/>
                  </a:cubicBezTo>
                  <a:cubicBezTo>
                    <a:pt x="117" y="347"/>
                    <a:pt x="112" y="344"/>
                    <a:pt x="112" y="344"/>
                  </a:cubicBezTo>
                  <a:cubicBezTo>
                    <a:pt x="110" y="343"/>
                    <a:pt x="108" y="343"/>
                    <a:pt x="107" y="345"/>
                  </a:cubicBezTo>
                  <a:cubicBezTo>
                    <a:pt x="106" y="346"/>
                    <a:pt x="106" y="346"/>
                    <a:pt x="106" y="347"/>
                  </a:cubicBezTo>
                  <a:cubicBezTo>
                    <a:pt x="106" y="348"/>
                    <a:pt x="107" y="349"/>
                    <a:pt x="107" y="349"/>
                  </a:cubicBezTo>
                  <a:cubicBezTo>
                    <a:pt x="107" y="350"/>
                    <a:pt x="108" y="351"/>
                    <a:pt x="109" y="351"/>
                  </a:cubicBezTo>
                  <a:cubicBezTo>
                    <a:pt x="110" y="353"/>
                    <a:pt x="112" y="354"/>
                    <a:pt x="114" y="356"/>
                  </a:cubicBezTo>
                  <a:cubicBezTo>
                    <a:pt x="124" y="363"/>
                    <a:pt x="141" y="374"/>
                    <a:pt x="162" y="387"/>
                  </a:cubicBezTo>
                  <a:cubicBezTo>
                    <a:pt x="225" y="426"/>
                    <a:pt x="321" y="483"/>
                    <a:pt x="321" y="483"/>
                  </a:cubicBezTo>
                  <a:cubicBezTo>
                    <a:pt x="322" y="484"/>
                    <a:pt x="324" y="483"/>
                    <a:pt x="325" y="482"/>
                  </a:cubicBezTo>
                  <a:cubicBezTo>
                    <a:pt x="326" y="480"/>
                    <a:pt x="326" y="478"/>
                    <a:pt x="324"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24" name="Freeform 155">
              <a:extLst>
                <a:ext uri="{FF2B5EF4-FFF2-40B4-BE49-F238E27FC236}">
                  <a16:creationId xmlns:a16="http://schemas.microsoft.com/office/drawing/2014/main" id="{95C55D74-FE42-46C6-81E4-E35B3726CE86}"/>
                </a:ext>
              </a:extLst>
            </p:cNvPr>
            <p:cNvSpPr>
              <a:spLocks/>
            </p:cNvSpPr>
            <p:nvPr/>
          </p:nvSpPr>
          <p:spPr bwMode="auto">
            <a:xfrm>
              <a:off x="4892812" y="2616311"/>
              <a:ext cx="668338" cy="644525"/>
            </a:xfrm>
            <a:custGeom>
              <a:avLst/>
              <a:gdLst>
                <a:gd name="T0" fmla="*/ 300 w 425"/>
                <a:gd name="T1" fmla="*/ 400 h 410"/>
                <a:gd name="T2" fmla="*/ 237 w 425"/>
                <a:gd name="T3" fmla="*/ 345 h 410"/>
                <a:gd name="T4" fmla="*/ 216 w 425"/>
                <a:gd name="T5" fmla="*/ 314 h 410"/>
                <a:gd name="T6" fmla="*/ 217 w 425"/>
                <a:gd name="T7" fmla="*/ 317 h 410"/>
                <a:gd name="T8" fmla="*/ 357 w 425"/>
                <a:gd name="T9" fmla="*/ 379 h 410"/>
                <a:gd name="T10" fmla="*/ 183 w 425"/>
                <a:gd name="T11" fmla="*/ 276 h 410"/>
                <a:gd name="T12" fmla="*/ 331 w 425"/>
                <a:gd name="T13" fmla="*/ 360 h 410"/>
                <a:gd name="T14" fmla="*/ 158 w 425"/>
                <a:gd name="T15" fmla="*/ 245 h 410"/>
                <a:gd name="T16" fmla="*/ 158 w 425"/>
                <a:gd name="T17" fmla="*/ 249 h 410"/>
                <a:gd name="T18" fmla="*/ 356 w 425"/>
                <a:gd name="T19" fmla="*/ 357 h 410"/>
                <a:gd name="T20" fmla="*/ 133 w 425"/>
                <a:gd name="T21" fmla="*/ 203 h 410"/>
                <a:gd name="T22" fmla="*/ 131 w 425"/>
                <a:gd name="T23" fmla="*/ 209 h 410"/>
                <a:gd name="T24" fmla="*/ 129 w 425"/>
                <a:gd name="T25" fmla="*/ 209 h 410"/>
                <a:gd name="T26" fmla="*/ 109 w 425"/>
                <a:gd name="T27" fmla="*/ 179 h 410"/>
                <a:gd name="T28" fmla="*/ 97 w 425"/>
                <a:gd name="T29" fmla="*/ 153 h 410"/>
                <a:gd name="T30" fmla="*/ 94 w 425"/>
                <a:gd name="T31" fmla="*/ 154 h 410"/>
                <a:gd name="T32" fmla="*/ 94 w 425"/>
                <a:gd name="T33" fmla="*/ 155 h 410"/>
                <a:gd name="T34" fmla="*/ 78 w 425"/>
                <a:gd name="T35" fmla="*/ 130 h 410"/>
                <a:gd name="T36" fmla="*/ 76 w 425"/>
                <a:gd name="T37" fmla="*/ 130 h 410"/>
                <a:gd name="T38" fmla="*/ 303 w 425"/>
                <a:gd name="T39" fmla="*/ 247 h 410"/>
                <a:gd name="T40" fmla="*/ 43 w 425"/>
                <a:gd name="T41" fmla="*/ 73 h 410"/>
                <a:gd name="T42" fmla="*/ 41 w 425"/>
                <a:gd name="T43" fmla="*/ 76 h 410"/>
                <a:gd name="T44" fmla="*/ 341 w 425"/>
                <a:gd name="T45" fmla="*/ 245 h 410"/>
                <a:gd name="T46" fmla="*/ 34 w 425"/>
                <a:gd name="T47" fmla="*/ 56 h 410"/>
                <a:gd name="T48" fmla="*/ 35 w 425"/>
                <a:gd name="T49" fmla="*/ 57 h 410"/>
                <a:gd name="T50" fmla="*/ 134 w 425"/>
                <a:gd name="T51" fmla="*/ 97 h 410"/>
                <a:gd name="T52" fmla="*/ 25 w 425"/>
                <a:gd name="T53" fmla="*/ 31 h 410"/>
                <a:gd name="T54" fmla="*/ 277 w 425"/>
                <a:gd name="T55" fmla="*/ 156 h 410"/>
                <a:gd name="T56" fmla="*/ 291 w 425"/>
                <a:gd name="T57" fmla="*/ 187 h 410"/>
                <a:gd name="T58" fmla="*/ 17 w 425"/>
                <a:gd name="T59" fmla="*/ 31 h 410"/>
                <a:gd name="T60" fmla="*/ 320 w 425"/>
                <a:gd name="T61" fmla="*/ 218 h 410"/>
                <a:gd name="T62" fmla="*/ 33 w 425"/>
                <a:gd name="T63" fmla="*/ 52 h 410"/>
                <a:gd name="T64" fmla="*/ 336 w 425"/>
                <a:gd name="T65" fmla="*/ 246 h 410"/>
                <a:gd name="T66" fmla="*/ 336 w 425"/>
                <a:gd name="T67" fmla="*/ 242 h 410"/>
                <a:gd name="T68" fmla="*/ 131 w 425"/>
                <a:gd name="T69" fmla="*/ 121 h 410"/>
                <a:gd name="T70" fmla="*/ 356 w 425"/>
                <a:gd name="T71" fmla="*/ 269 h 410"/>
                <a:gd name="T72" fmla="*/ 141 w 425"/>
                <a:gd name="T73" fmla="*/ 145 h 410"/>
                <a:gd name="T74" fmla="*/ 377 w 425"/>
                <a:gd name="T75" fmla="*/ 304 h 410"/>
                <a:gd name="T76" fmla="*/ 232 w 425"/>
                <a:gd name="T77" fmla="*/ 211 h 410"/>
                <a:gd name="T78" fmla="*/ 392 w 425"/>
                <a:gd name="T79" fmla="*/ 326 h 410"/>
                <a:gd name="T80" fmla="*/ 397 w 425"/>
                <a:gd name="T81" fmla="*/ 322 h 410"/>
                <a:gd name="T82" fmla="*/ 175 w 425"/>
                <a:gd name="T83" fmla="*/ 213 h 410"/>
                <a:gd name="T84" fmla="*/ 421 w 425"/>
                <a:gd name="T85" fmla="*/ 355 h 410"/>
                <a:gd name="T86" fmla="*/ 418 w 425"/>
                <a:gd name="T87" fmla="*/ 376 h 410"/>
                <a:gd name="T88" fmla="*/ 421 w 425"/>
                <a:gd name="T89" fmla="*/ 374 h 410"/>
                <a:gd name="T90" fmla="*/ 165 w 425"/>
                <a:gd name="T91" fmla="*/ 221 h 410"/>
                <a:gd name="T92" fmla="*/ 373 w 425"/>
                <a:gd name="T93" fmla="*/ 357 h 410"/>
                <a:gd name="T94" fmla="*/ 405 w 425"/>
                <a:gd name="T95" fmla="*/ 377 h 410"/>
                <a:gd name="T96" fmla="*/ 403 w 425"/>
                <a:gd name="T97" fmla="*/ 374 h 410"/>
                <a:gd name="T98" fmla="*/ 157 w 425"/>
                <a:gd name="T99" fmla="*/ 242 h 410"/>
                <a:gd name="T100" fmla="*/ 384 w 425"/>
                <a:gd name="T101" fmla="*/ 389 h 410"/>
                <a:gd name="T102" fmla="*/ 387 w 425"/>
                <a:gd name="T103" fmla="*/ 389 h 410"/>
                <a:gd name="T104" fmla="*/ 350 w 425"/>
                <a:gd name="T105" fmla="*/ 363 h 410"/>
                <a:gd name="T106" fmla="*/ 364 w 425"/>
                <a:gd name="T107" fmla="*/ 392 h 410"/>
                <a:gd name="T108" fmla="*/ 367 w 425"/>
                <a:gd name="T109" fmla="*/ 391 h 410"/>
                <a:gd name="T110" fmla="*/ 247 w 425"/>
                <a:gd name="T111" fmla="*/ 340 h 410"/>
                <a:gd name="T112" fmla="*/ 345 w 425"/>
                <a:gd name="T113" fmla="*/ 397 h 410"/>
                <a:gd name="T114" fmla="*/ 333 w 425"/>
                <a:gd name="T115" fmla="*/ 404 h 410"/>
                <a:gd name="T116" fmla="*/ 336 w 425"/>
                <a:gd name="T117" fmla="*/ 403 h 410"/>
                <a:gd name="T118" fmla="*/ 336 w 425"/>
                <a:gd name="T119" fmla="*/ 399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5" h="410">
                  <a:moveTo>
                    <a:pt x="315" y="403"/>
                  </a:moveTo>
                  <a:cubicBezTo>
                    <a:pt x="301" y="395"/>
                    <a:pt x="301" y="395"/>
                    <a:pt x="301" y="395"/>
                  </a:cubicBezTo>
                  <a:cubicBezTo>
                    <a:pt x="299" y="398"/>
                    <a:pt x="299" y="398"/>
                    <a:pt x="299" y="398"/>
                  </a:cubicBezTo>
                  <a:cubicBezTo>
                    <a:pt x="302" y="400"/>
                    <a:pt x="302" y="400"/>
                    <a:pt x="302" y="400"/>
                  </a:cubicBezTo>
                  <a:cubicBezTo>
                    <a:pt x="299" y="398"/>
                    <a:pt x="299" y="398"/>
                    <a:pt x="299" y="398"/>
                  </a:cubicBezTo>
                  <a:cubicBezTo>
                    <a:pt x="301" y="401"/>
                    <a:pt x="301" y="401"/>
                    <a:pt x="301" y="401"/>
                  </a:cubicBezTo>
                  <a:cubicBezTo>
                    <a:pt x="301" y="401"/>
                    <a:pt x="302" y="401"/>
                    <a:pt x="302" y="400"/>
                  </a:cubicBezTo>
                  <a:cubicBezTo>
                    <a:pt x="299" y="398"/>
                    <a:pt x="299" y="398"/>
                    <a:pt x="299" y="398"/>
                  </a:cubicBezTo>
                  <a:cubicBezTo>
                    <a:pt x="301" y="401"/>
                    <a:pt x="301" y="401"/>
                    <a:pt x="301" y="401"/>
                  </a:cubicBezTo>
                  <a:cubicBezTo>
                    <a:pt x="300" y="398"/>
                    <a:pt x="300" y="398"/>
                    <a:pt x="300" y="398"/>
                  </a:cubicBezTo>
                  <a:cubicBezTo>
                    <a:pt x="300" y="401"/>
                    <a:pt x="300" y="401"/>
                    <a:pt x="300" y="401"/>
                  </a:cubicBezTo>
                  <a:cubicBezTo>
                    <a:pt x="300" y="401"/>
                    <a:pt x="300" y="401"/>
                    <a:pt x="301" y="401"/>
                  </a:cubicBezTo>
                  <a:cubicBezTo>
                    <a:pt x="300" y="398"/>
                    <a:pt x="300" y="398"/>
                    <a:pt x="300" y="398"/>
                  </a:cubicBezTo>
                  <a:cubicBezTo>
                    <a:pt x="300" y="401"/>
                    <a:pt x="300" y="401"/>
                    <a:pt x="300" y="401"/>
                  </a:cubicBezTo>
                  <a:cubicBezTo>
                    <a:pt x="300" y="400"/>
                    <a:pt x="300" y="400"/>
                    <a:pt x="300" y="400"/>
                  </a:cubicBezTo>
                  <a:cubicBezTo>
                    <a:pt x="300" y="401"/>
                    <a:pt x="300" y="401"/>
                    <a:pt x="300" y="401"/>
                  </a:cubicBezTo>
                  <a:cubicBezTo>
                    <a:pt x="300" y="401"/>
                    <a:pt x="300" y="401"/>
                    <a:pt x="300" y="401"/>
                  </a:cubicBezTo>
                  <a:cubicBezTo>
                    <a:pt x="300" y="400"/>
                    <a:pt x="300" y="400"/>
                    <a:pt x="300" y="400"/>
                  </a:cubicBezTo>
                  <a:cubicBezTo>
                    <a:pt x="300" y="401"/>
                    <a:pt x="300" y="401"/>
                    <a:pt x="300" y="401"/>
                  </a:cubicBezTo>
                  <a:cubicBezTo>
                    <a:pt x="300" y="401"/>
                    <a:pt x="301" y="401"/>
                    <a:pt x="302" y="401"/>
                  </a:cubicBezTo>
                  <a:cubicBezTo>
                    <a:pt x="306" y="402"/>
                    <a:pt x="314" y="403"/>
                    <a:pt x="321" y="404"/>
                  </a:cubicBezTo>
                  <a:cubicBezTo>
                    <a:pt x="325" y="405"/>
                    <a:pt x="328" y="405"/>
                    <a:pt x="331" y="406"/>
                  </a:cubicBezTo>
                  <a:cubicBezTo>
                    <a:pt x="332" y="406"/>
                    <a:pt x="333" y="406"/>
                    <a:pt x="334" y="406"/>
                  </a:cubicBezTo>
                  <a:cubicBezTo>
                    <a:pt x="335" y="406"/>
                    <a:pt x="336" y="406"/>
                    <a:pt x="336" y="406"/>
                  </a:cubicBezTo>
                  <a:cubicBezTo>
                    <a:pt x="337" y="406"/>
                    <a:pt x="337" y="406"/>
                    <a:pt x="337" y="406"/>
                  </a:cubicBezTo>
                  <a:cubicBezTo>
                    <a:pt x="338" y="406"/>
                    <a:pt x="338" y="406"/>
                    <a:pt x="338" y="406"/>
                  </a:cubicBezTo>
                  <a:cubicBezTo>
                    <a:pt x="338" y="406"/>
                    <a:pt x="339" y="406"/>
                    <a:pt x="339" y="405"/>
                  </a:cubicBezTo>
                  <a:cubicBezTo>
                    <a:pt x="340" y="405"/>
                    <a:pt x="340" y="405"/>
                    <a:pt x="340" y="405"/>
                  </a:cubicBezTo>
                  <a:cubicBezTo>
                    <a:pt x="340" y="404"/>
                    <a:pt x="340" y="403"/>
                    <a:pt x="340" y="403"/>
                  </a:cubicBezTo>
                  <a:cubicBezTo>
                    <a:pt x="340" y="402"/>
                    <a:pt x="340" y="401"/>
                    <a:pt x="340" y="401"/>
                  </a:cubicBezTo>
                  <a:cubicBezTo>
                    <a:pt x="339" y="400"/>
                    <a:pt x="339" y="400"/>
                    <a:pt x="338" y="399"/>
                  </a:cubicBezTo>
                  <a:cubicBezTo>
                    <a:pt x="338" y="399"/>
                    <a:pt x="337" y="398"/>
                    <a:pt x="336" y="397"/>
                  </a:cubicBezTo>
                  <a:cubicBezTo>
                    <a:pt x="331" y="394"/>
                    <a:pt x="323" y="389"/>
                    <a:pt x="313" y="382"/>
                  </a:cubicBezTo>
                  <a:cubicBezTo>
                    <a:pt x="284" y="364"/>
                    <a:pt x="240" y="338"/>
                    <a:pt x="240" y="338"/>
                  </a:cubicBezTo>
                  <a:cubicBezTo>
                    <a:pt x="238" y="342"/>
                    <a:pt x="238" y="342"/>
                    <a:pt x="238" y="342"/>
                  </a:cubicBezTo>
                  <a:cubicBezTo>
                    <a:pt x="237" y="345"/>
                    <a:pt x="237" y="345"/>
                    <a:pt x="237" y="345"/>
                  </a:cubicBezTo>
                  <a:cubicBezTo>
                    <a:pt x="347" y="401"/>
                    <a:pt x="347" y="401"/>
                    <a:pt x="347" y="401"/>
                  </a:cubicBezTo>
                  <a:cubicBezTo>
                    <a:pt x="349" y="401"/>
                    <a:pt x="351" y="401"/>
                    <a:pt x="352" y="399"/>
                  </a:cubicBezTo>
                  <a:cubicBezTo>
                    <a:pt x="352" y="399"/>
                    <a:pt x="352" y="398"/>
                    <a:pt x="352" y="397"/>
                  </a:cubicBezTo>
                  <a:cubicBezTo>
                    <a:pt x="352" y="397"/>
                    <a:pt x="352" y="396"/>
                    <a:pt x="352" y="396"/>
                  </a:cubicBezTo>
                  <a:cubicBezTo>
                    <a:pt x="352" y="395"/>
                    <a:pt x="351" y="395"/>
                    <a:pt x="351" y="395"/>
                  </a:cubicBezTo>
                  <a:cubicBezTo>
                    <a:pt x="351" y="394"/>
                    <a:pt x="351" y="394"/>
                    <a:pt x="351" y="394"/>
                  </a:cubicBezTo>
                  <a:cubicBezTo>
                    <a:pt x="350" y="394"/>
                    <a:pt x="349" y="393"/>
                    <a:pt x="348" y="392"/>
                  </a:cubicBezTo>
                  <a:cubicBezTo>
                    <a:pt x="338" y="386"/>
                    <a:pt x="305" y="367"/>
                    <a:pt x="275" y="349"/>
                  </a:cubicBezTo>
                  <a:cubicBezTo>
                    <a:pt x="260" y="340"/>
                    <a:pt x="246" y="331"/>
                    <a:pt x="235" y="324"/>
                  </a:cubicBezTo>
                  <a:cubicBezTo>
                    <a:pt x="230" y="321"/>
                    <a:pt x="225" y="318"/>
                    <a:pt x="222" y="316"/>
                  </a:cubicBezTo>
                  <a:cubicBezTo>
                    <a:pt x="221" y="315"/>
                    <a:pt x="220" y="314"/>
                    <a:pt x="219" y="313"/>
                  </a:cubicBezTo>
                  <a:cubicBezTo>
                    <a:pt x="218" y="313"/>
                    <a:pt x="218" y="313"/>
                    <a:pt x="218" y="313"/>
                  </a:cubicBezTo>
                  <a:cubicBezTo>
                    <a:pt x="217" y="313"/>
                    <a:pt x="217" y="313"/>
                    <a:pt x="217" y="313"/>
                  </a:cubicBezTo>
                  <a:cubicBezTo>
                    <a:pt x="219" y="313"/>
                    <a:pt x="219" y="313"/>
                    <a:pt x="219" y="313"/>
                  </a:cubicBezTo>
                  <a:cubicBezTo>
                    <a:pt x="218" y="313"/>
                    <a:pt x="218" y="313"/>
                    <a:pt x="218" y="313"/>
                  </a:cubicBezTo>
                  <a:cubicBezTo>
                    <a:pt x="217" y="313"/>
                    <a:pt x="217" y="313"/>
                    <a:pt x="217" y="313"/>
                  </a:cubicBezTo>
                  <a:cubicBezTo>
                    <a:pt x="219" y="313"/>
                    <a:pt x="219" y="313"/>
                    <a:pt x="219" y="313"/>
                  </a:cubicBezTo>
                  <a:cubicBezTo>
                    <a:pt x="216" y="314"/>
                    <a:pt x="216" y="314"/>
                    <a:pt x="216" y="314"/>
                  </a:cubicBezTo>
                  <a:cubicBezTo>
                    <a:pt x="219" y="314"/>
                    <a:pt x="219" y="314"/>
                    <a:pt x="219" y="314"/>
                  </a:cubicBezTo>
                  <a:cubicBezTo>
                    <a:pt x="219" y="313"/>
                    <a:pt x="219" y="313"/>
                    <a:pt x="219" y="313"/>
                  </a:cubicBezTo>
                  <a:cubicBezTo>
                    <a:pt x="216" y="314"/>
                    <a:pt x="216" y="314"/>
                    <a:pt x="216" y="314"/>
                  </a:cubicBezTo>
                  <a:cubicBezTo>
                    <a:pt x="219" y="314"/>
                    <a:pt x="219" y="314"/>
                    <a:pt x="219" y="314"/>
                  </a:cubicBezTo>
                  <a:cubicBezTo>
                    <a:pt x="216" y="314"/>
                    <a:pt x="216" y="314"/>
                    <a:pt x="216" y="314"/>
                  </a:cubicBezTo>
                  <a:cubicBezTo>
                    <a:pt x="218" y="316"/>
                    <a:pt x="218" y="316"/>
                    <a:pt x="218" y="316"/>
                  </a:cubicBezTo>
                  <a:cubicBezTo>
                    <a:pt x="219" y="315"/>
                    <a:pt x="219" y="315"/>
                    <a:pt x="219" y="314"/>
                  </a:cubicBezTo>
                  <a:cubicBezTo>
                    <a:pt x="216" y="314"/>
                    <a:pt x="216" y="314"/>
                    <a:pt x="216" y="314"/>
                  </a:cubicBezTo>
                  <a:cubicBezTo>
                    <a:pt x="218" y="316"/>
                    <a:pt x="218" y="316"/>
                    <a:pt x="218" y="316"/>
                  </a:cubicBezTo>
                  <a:cubicBezTo>
                    <a:pt x="218" y="316"/>
                    <a:pt x="218" y="316"/>
                    <a:pt x="218" y="316"/>
                  </a:cubicBezTo>
                  <a:cubicBezTo>
                    <a:pt x="215" y="314"/>
                    <a:pt x="215" y="314"/>
                    <a:pt x="215" y="314"/>
                  </a:cubicBezTo>
                  <a:cubicBezTo>
                    <a:pt x="217" y="317"/>
                    <a:pt x="217" y="317"/>
                    <a:pt x="217" y="317"/>
                  </a:cubicBezTo>
                  <a:cubicBezTo>
                    <a:pt x="217" y="317"/>
                    <a:pt x="218" y="317"/>
                    <a:pt x="218" y="316"/>
                  </a:cubicBezTo>
                  <a:cubicBezTo>
                    <a:pt x="215" y="314"/>
                    <a:pt x="215" y="314"/>
                    <a:pt x="215" y="314"/>
                  </a:cubicBezTo>
                  <a:cubicBezTo>
                    <a:pt x="217" y="317"/>
                    <a:pt x="217" y="317"/>
                    <a:pt x="217" y="317"/>
                  </a:cubicBezTo>
                  <a:cubicBezTo>
                    <a:pt x="216" y="314"/>
                    <a:pt x="216" y="314"/>
                    <a:pt x="216" y="314"/>
                  </a:cubicBezTo>
                  <a:cubicBezTo>
                    <a:pt x="216" y="318"/>
                    <a:pt x="216" y="318"/>
                    <a:pt x="216" y="318"/>
                  </a:cubicBezTo>
                  <a:cubicBezTo>
                    <a:pt x="216" y="318"/>
                    <a:pt x="216" y="318"/>
                    <a:pt x="217" y="317"/>
                  </a:cubicBezTo>
                  <a:cubicBezTo>
                    <a:pt x="216" y="314"/>
                    <a:pt x="216" y="314"/>
                    <a:pt x="216" y="314"/>
                  </a:cubicBezTo>
                  <a:cubicBezTo>
                    <a:pt x="216" y="318"/>
                    <a:pt x="216" y="318"/>
                    <a:pt x="216" y="318"/>
                  </a:cubicBezTo>
                  <a:cubicBezTo>
                    <a:pt x="216" y="315"/>
                    <a:pt x="216" y="315"/>
                    <a:pt x="216" y="315"/>
                  </a:cubicBezTo>
                  <a:cubicBezTo>
                    <a:pt x="215" y="318"/>
                    <a:pt x="215" y="318"/>
                    <a:pt x="215" y="318"/>
                  </a:cubicBezTo>
                  <a:cubicBezTo>
                    <a:pt x="215" y="318"/>
                    <a:pt x="215" y="318"/>
                    <a:pt x="216" y="318"/>
                  </a:cubicBezTo>
                  <a:cubicBezTo>
                    <a:pt x="216" y="315"/>
                    <a:pt x="216" y="315"/>
                    <a:pt x="216" y="315"/>
                  </a:cubicBezTo>
                  <a:cubicBezTo>
                    <a:pt x="215" y="318"/>
                    <a:pt x="215" y="318"/>
                    <a:pt x="215" y="318"/>
                  </a:cubicBezTo>
                  <a:cubicBezTo>
                    <a:pt x="215" y="318"/>
                    <a:pt x="216" y="318"/>
                    <a:pt x="218" y="319"/>
                  </a:cubicBezTo>
                  <a:cubicBezTo>
                    <a:pt x="223" y="321"/>
                    <a:pt x="236" y="327"/>
                    <a:pt x="251" y="335"/>
                  </a:cubicBezTo>
                  <a:cubicBezTo>
                    <a:pt x="274" y="347"/>
                    <a:pt x="303" y="362"/>
                    <a:pt x="327" y="374"/>
                  </a:cubicBezTo>
                  <a:cubicBezTo>
                    <a:pt x="338" y="380"/>
                    <a:pt x="349" y="386"/>
                    <a:pt x="356" y="390"/>
                  </a:cubicBezTo>
                  <a:cubicBezTo>
                    <a:pt x="364" y="393"/>
                    <a:pt x="368" y="396"/>
                    <a:pt x="368" y="396"/>
                  </a:cubicBezTo>
                  <a:cubicBezTo>
                    <a:pt x="370" y="397"/>
                    <a:pt x="372" y="396"/>
                    <a:pt x="373" y="394"/>
                  </a:cubicBezTo>
                  <a:cubicBezTo>
                    <a:pt x="373" y="394"/>
                    <a:pt x="373" y="393"/>
                    <a:pt x="373" y="393"/>
                  </a:cubicBezTo>
                  <a:cubicBezTo>
                    <a:pt x="373" y="392"/>
                    <a:pt x="373" y="391"/>
                    <a:pt x="373" y="391"/>
                  </a:cubicBezTo>
                  <a:cubicBezTo>
                    <a:pt x="373" y="390"/>
                    <a:pt x="372" y="390"/>
                    <a:pt x="372" y="390"/>
                  </a:cubicBezTo>
                  <a:cubicBezTo>
                    <a:pt x="371" y="389"/>
                    <a:pt x="371" y="389"/>
                    <a:pt x="370" y="388"/>
                  </a:cubicBezTo>
                  <a:cubicBezTo>
                    <a:pt x="368" y="386"/>
                    <a:pt x="363" y="383"/>
                    <a:pt x="357" y="379"/>
                  </a:cubicBezTo>
                  <a:cubicBezTo>
                    <a:pt x="335" y="365"/>
                    <a:pt x="292" y="340"/>
                    <a:pt x="254" y="318"/>
                  </a:cubicBezTo>
                  <a:cubicBezTo>
                    <a:pt x="235" y="307"/>
                    <a:pt x="218" y="296"/>
                    <a:pt x="205" y="288"/>
                  </a:cubicBezTo>
                  <a:cubicBezTo>
                    <a:pt x="199" y="284"/>
                    <a:pt x="194" y="281"/>
                    <a:pt x="190" y="278"/>
                  </a:cubicBezTo>
                  <a:cubicBezTo>
                    <a:pt x="189" y="277"/>
                    <a:pt x="187" y="276"/>
                    <a:pt x="187" y="275"/>
                  </a:cubicBezTo>
                  <a:cubicBezTo>
                    <a:pt x="186" y="275"/>
                    <a:pt x="186" y="275"/>
                    <a:pt x="186" y="275"/>
                  </a:cubicBezTo>
                  <a:cubicBezTo>
                    <a:pt x="186" y="275"/>
                    <a:pt x="186" y="275"/>
                    <a:pt x="186" y="275"/>
                  </a:cubicBezTo>
                  <a:cubicBezTo>
                    <a:pt x="184" y="276"/>
                    <a:pt x="184" y="276"/>
                    <a:pt x="184" y="276"/>
                  </a:cubicBezTo>
                  <a:cubicBezTo>
                    <a:pt x="186" y="276"/>
                    <a:pt x="186" y="276"/>
                    <a:pt x="186" y="276"/>
                  </a:cubicBezTo>
                  <a:cubicBezTo>
                    <a:pt x="186" y="275"/>
                    <a:pt x="186" y="275"/>
                    <a:pt x="186" y="275"/>
                  </a:cubicBezTo>
                  <a:cubicBezTo>
                    <a:pt x="184" y="276"/>
                    <a:pt x="184" y="276"/>
                    <a:pt x="184" y="276"/>
                  </a:cubicBezTo>
                  <a:cubicBezTo>
                    <a:pt x="186" y="276"/>
                    <a:pt x="186" y="276"/>
                    <a:pt x="186" y="276"/>
                  </a:cubicBezTo>
                  <a:cubicBezTo>
                    <a:pt x="183" y="276"/>
                    <a:pt x="183" y="276"/>
                    <a:pt x="183" y="276"/>
                  </a:cubicBezTo>
                  <a:cubicBezTo>
                    <a:pt x="186" y="278"/>
                    <a:pt x="186" y="278"/>
                    <a:pt x="186" y="278"/>
                  </a:cubicBezTo>
                  <a:cubicBezTo>
                    <a:pt x="186" y="277"/>
                    <a:pt x="186" y="276"/>
                    <a:pt x="186" y="276"/>
                  </a:cubicBezTo>
                  <a:cubicBezTo>
                    <a:pt x="183" y="276"/>
                    <a:pt x="183" y="276"/>
                    <a:pt x="183" y="276"/>
                  </a:cubicBezTo>
                  <a:cubicBezTo>
                    <a:pt x="186" y="278"/>
                    <a:pt x="186" y="278"/>
                    <a:pt x="186" y="278"/>
                  </a:cubicBezTo>
                  <a:cubicBezTo>
                    <a:pt x="186" y="278"/>
                    <a:pt x="186" y="278"/>
                    <a:pt x="186" y="278"/>
                  </a:cubicBezTo>
                  <a:cubicBezTo>
                    <a:pt x="183" y="276"/>
                    <a:pt x="183" y="276"/>
                    <a:pt x="183" y="276"/>
                  </a:cubicBezTo>
                  <a:cubicBezTo>
                    <a:pt x="184" y="279"/>
                    <a:pt x="184" y="279"/>
                    <a:pt x="184" y="279"/>
                  </a:cubicBezTo>
                  <a:cubicBezTo>
                    <a:pt x="184" y="279"/>
                    <a:pt x="185" y="278"/>
                    <a:pt x="186" y="278"/>
                  </a:cubicBezTo>
                  <a:cubicBezTo>
                    <a:pt x="183" y="276"/>
                    <a:pt x="183" y="276"/>
                    <a:pt x="183" y="276"/>
                  </a:cubicBezTo>
                  <a:cubicBezTo>
                    <a:pt x="184" y="279"/>
                    <a:pt x="184" y="279"/>
                    <a:pt x="184" y="279"/>
                  </a:cubicBezTo>
                  <a:cubicBezTo>
                    <a:pt x="183" y="276"/>
                    <a:pt x="183" y="276"/>
                    <a:pt x="183" y="276"/>
                  </a:cubicBezTo>
                  <a:cubicBezTo>
                    <a:pt x="183" y="279"/>
                    <a:pt x="183" y="279"/>
                    <a:pt x="183" y="279"/>
                  </a:cubicBezTo>
                  <a:cubicBezTo>
                    <a:pt x="183" y="279"/>
                    <a:pt x="184" y="279"/>
                    <a:pt x="184" y="279"/>
                  </a:cubicBezTo>
                  <a:cubicBezTo>
                    <a:pt x="183" y="276"/>
                    <a:pt x="183" y="276"/>
                    <a:pt x="183" y="276"/>
                  </a:cubicBezTo>
                  <a:cubicBezTo>
                    <a:pt x="183" y="279"/>
                    <a:pt x="183" y="279"/>
                    <a:pt x="183" y="279"/>
                  </a:cubicBezTo>
                  <a:cubicBezTo>
                    <a:pt x="183" y="278"/>
                    <a:pt x="183" y="278"/>
                    <a:pt x="183" y="278"/>
                  </a:cubicBezTo>
                  <a:cubicBezTo>
                    <a:pt x="183" y="279"/>
                    <a:pt x="183" y="279"/>
                    <a:pt x="183" y="279"/>
                  </a:cubicBezTo>
                  <a:cubicBezTo>
                    <a:pt x="183" y="279"/>
                    <a:pt x="183" y="279"/>
                    <a:pt x="183" y="279"/>
                  </a:cubicBezTo>
                  <a:cubicBezTo>
                    <a:pt x="183" y="278"/>
                    <a:pt x="183" y="278"/>
                    <a:pt x="183" y="278"/>
                  </a:cubicBezTo>
                  <a:cubicBezTo>
                    <a:pt x="183" y="279"/>
                    <a:pt x="183" y="279"/>
                    <a:pt x="183" y="279"/>
                  </a:cubicBezTo>
                  <a:cubicBezTo>
                    <a:pt x="183" y="279"/>
                    <a:pt x="183" y="279"/>
                    <a:pt x="183" y="279"/>
                  </a:cubicBezTo>
                  <a:cubicBezTo>
                    <a:pt x="183" y="279"/>
                    <a:pt x="185" y="280"/>
                    <a:pt x="187" y="281"/>
                  </a:cubicBezTo>
                  <a:cubicBezTo>
                    <a:pt x="195" y="284"/>
                    <a:pt x="212" y="293"/>
                    <a:pt x="232" y="304"/>
                  </a:cubicBezTo>
                  <a:cubicBezTo>
                    <a:pt x="262" y="321"/>
                    <a:pt x="300" y="343"/>
                    <a:pt x="331" y="360"/>
                  </a:cubicBezTo>
                  <a:cubicBezTo>
                    <a:pt x="346" y="369"/>
                    <a:pt x="360" y="377"/>
                    <a:pt x="370" y="383"/>
                  </a:cubicBezTo>
                  <a:cubicBezTo>
                    <a:pt x="375" y="386"/>
                    <a:pt x="378" y="388"/>
                    <a:pt x="381" y="389"/>
                  </a:cubicBezTo>
                  <a:cubicBezTo>
                    <a:pt x="383" y="390"/>
                    <a:pt x="384" y="391"/>
                    <a:pt x="385" y="391"/>
                  </a:cubicBezTo>
                  <a:cubicBezTo>
                    <a:pt x="385" y="391"/>
                    <a:pt x="385" y="392"/>
                    <a:pt x="386" y="392"/>
                  </a:cubicBezTo>
                  <a:cubicBezTo>
                    <a:pt x="386" y="392"/>
                    <a:pt x="386" y="392"/>
                    <a:pt x="386" y="392"/>
                  </a:cubicBezTo>
                  <a:cubicBezTo>
                    <a:pt x="386" y="392"/>
                    <a:pt x="386" y="392"/>
                    <a:pt x="386" y="392"/>
                  </a:cubicBezTo>
                  <a:cubicBezTo>
                    <a:pt x="387" y="392"/>
                    <a:pt x="387" y="392"/>
                    <a:pt x="387" y="392"/>
                  </a:cubicBezTo>
                  <a:cubicBezTo>
                    <a:pt x="387" y="392"/>
                    <a:pt x="387" y="392"/>
                    <a:pt x="387" y="392"/>
                  </a:cubicBezTo>
                  <a:cubicBezTo>
                    <a:pt x="388" y="392"/>
                    <a:pt x="388" y="392"/>
                    <a:pt x="388" y="392"/>
                  </a:cubicBezTo>
                  <a:cubicBezTo>
                    <a:pt x="389" y="392"/>
                    <a:pt x="389" y="392"/>
                    <a:pt x="390" y="391"/>
                  </a:cubicBezTo>
                  <a:cubicBezTo>
                    <a:pt x="390" y="391"/>
                    <a:pt x="390" y="391"/>
                    <a:pt x="390" y="390"/>
                  </a:cubicBezTo>
                  <a:cubicBezTo>
                    <a:pt x="391" y="390"/>
                    <a:pt x="391" y="389"/>
                    <a:pt x="391" y="388"/>
                  </a:cubicBezTo>
                  <a:cubicBezTo>
                    <a:pt x="391" y="387"/>
                    <a:pt x="391" y="387"/>
                    <a:pt x="391" y="386"/>
                  </a:cubicBezTo>
                  <a:cubicBezTo>
                    <a:pt x="390" y="385"/>
                    <a:pt x="389" y="384"/>
                    <a:pt x="389" y="384"/>
                  </a:cubicBezTo>
                  <a:cubicBezTo>
                    <a:pt x="387" y="382"/>
                    <a:pt x="385" y="381"/>
                    <a:pt x="383" y="379"/>
                  </a:cubicBezTo>
                  <a:cubicBezTo>
                    <a:pt x="373" y="371"/>
                    <a:pt x="354" y="359"/>
                    <a:pt x="331" y="345"/>
                  </a:cubicBezTo>
                  <a:cubicBezTo>
                    <a:pt x="263" y="302"/>
                    <a:pt x="160" y="242"/>
                    <a:pt x="160" y="242"/>
                  </a:cubicBezTo>
                  <a:cubicBezTo>
                    <a:pt x="158" y="245"/>
                    <a:pt x="158" y="245"/>
                    <a:pt x="158" y="245"/>
                  </a:cubicBezTo>
                  <a:cubicBezTo>
                    <a:pt x="161" y="247"/>
                    <a:pt x="161" y="247"/>
                    <a:pt x="161" y="247"/>
                  </a:cubicBezTo>
                  <a:cubicBezTo>
                    <a:pt x="158" y="245"/>
                    <a:pt x="158" y="245"/>
                    <a:pt x="158" y="245"/>
                  </a:cubicBezTo>
                  <a:cubicBezTo>
                    <a:pt x="159" y="249"/>
                    <a:pt x="159" y="249"/>
                    <a:pt x="159" y="249"/>
                  </a:cubicBezTo>
                  <a:cubicBezTo>
                    <a:pt x="160" y="248"/>
                    <a:pt x="161" y="248"/>
                    <a:pt x="161" y="247"/>
                  </a:cubicBezTo>
                  <a:cubicBezTo>
                    <a:pt x="158" y="245"/>
                    <a:pt x="158" y="245"/>
                    <a:pt x="158" y="245"/>
                  </a:cubicBezTo>
                  <a:cubicBezTo>
                    <a:pt x="159" y="249"/>
                    <a:pt x="159" y="249"/>
                    <a:pt x="159" y="249"/>
                  </a:cubicBezTo>
                  <a:cubicBezTo>
                    <a:pt x="158" y="246"/>
                    <a:pt x="158" y="246"/>
                    <a:pt x="158" y="246"/>
                  </a:cubicBezTo>
                  <a:cubicBezTo>
                    <a:pt x="158" y="249"/>
                    <a:pt x="158" y="249"/>
                    <a:pt x="158" y="249"/>
                  </a:cubicBezTo>
                  <a:cubicBezTo>
                    <a:pt x="159" y="249"/>
                    <a:pt x="159" y="249"/>
                    <a:pt x="159" y="249"/>
                  </a:cubicBezTo>
                  <a:cubicBezTo>
                    <a:pt x="158" y="246"/>
                    <a:pt x="158" y="246"/>
                    <a:pt x="158" y="246"/>
                  </a:cubicBezTo>
                  <a:cubicBezTo>
                    <a:pt x="158" y="249"/>
                    <a:pt x="158" y="249"/>
                    <a:pt x="158" y="249"/>
                  </a:cubicBezTo>
                  <a:cubicBezTo>
                    <a:pt x="158" y="247"/>
                    <a:pt x="158" y="247"/>
                    <a:pt x="158" y="247"/>
                  </a:cubicBezTo>
                  <a:cubicBezTo>
                    <a:pt x="158" y="249"/>
                    <a:pt x="158" y="249"/>
                    <a:pt x="158" y="249"/>
                  </a:cubicBezTo>
                  <a:cubicBezTo>
                    <a:pt x="158" y="249"/>
                    <a:pt x="158" y="249"/>
                    <a:pt x="158" y="249"/>
                  </a:cubicBezTo>
                  <a:cubicBezTo>
                    <a:pt x="158" y="247"/>
                    <a:pt x="158" y="247"/>
                    <a:pt x="158" y="247"/>
                  </a:cubicBezTo>
                  <a:cubicBezTo>
                    <a:pt x="158" y="249"/>
                    <a:pt x="158" y="249"/>
                    <a:pt x="158" y="249"/>
                  </a:cubicBezTo>
                  <a:cubicBezTo>
                    <a:pt x="158" y="248"/>
                    <a:pt x="158" y="248"/>
                    <a:pt x="158" y="248"/>
                  </a:cubicBezTo>
                  <a:cubicBezTo>
                    <a:pt x="158" y="249"/>
                    <a:pt x="158" y="249"/>
                    <a:pt x="158" y="249"/>
                  </a:cubicBezTo>
                  <a:cubicBezTo>
                    <a:pt x="158" y="249"/>
                    <a:pt x="158" y="249"/>
                    <a:pt x="158" y="249"/>
                  </a:cubicBezTo>
                  <a:cubicBezTo>
                    <a:pt x="158" y="248"/>
                    <a:pt x="158" y="248"/>
                    <a:pt x="158" y="248"/>
                  </a:cubicBezTo>
                  <a:cubicBezTo>
                    <a:pt x="158" y="249"/>
                    <a:pt x="158" y="249"/>
                    <a:pt x="158" y="249"/>
                  </a:cubicBezTo>
                  <a:cubicBezTo>
                    <a:pt x="158" y="249"/>
                    <a:pt x="159" y="249"/>
                    <a:pt x="159" y="249"/>
                  </a:cubicBezTo>
                  <a:cubicBezTo>
                    <a:pt x="162" y="250"/>
                    <a:pt x="169" y="254"/>
                    <a:pt x="177" y="258"/>
                  </a:cubicBezTo>
                  <a:cubicBezTo>
                    <a:pt x="206" y="274"/>
                    <a:pt x="261" y="307"/>
                    <a:pt x="309" y="335"/>
                  </a:cubicBezTo>
                  <a:cubicBezTo>
                    <a:pt x="333" y="350"/>
                    <a:pt x="356" y="363"/>
                    <a:pt x="372" y="373"/>
                  </a:cubicBezTo>
                  <a:cubicBezTo>
                    <a:pt x="380" y="377"/>
                    <a:pt x="386" y="381"/>
                    <a:pt x="391" y="384"/>
                  </a:cubicBezTo>
                  <a:cubicBezTo>
                    <a:pt x="396" y="387"/>
                    <a:pt x="398" y="388"/>
                    <a:pt x="398" y="388"/>
                  </a:cubicBezTo>
                  <a:cubicBezTo>
                    <a:pt x="400" y="389"/>
                    <a:pt x="402" y="389"/>
                    <a:pt x="403" y="387"/>
                  </a:cubicBezTo>
                  <a:cubicBezTo>
                    <a:pt x="404" y="386"/>
                    <a:pt x="404" y="383"/>
                    <a:pt x="402" y="382"/>
                  </a:cubicBezTo>
                  <a:cubicBezTo>
                    <a:pt x="145" y="222"/>
                    <a:pt x="145" y="222"/>
                    <a:pt x="145" y="222"/>
                  </a:cubicBezTo>
                  <a:cubicBezTo>
                    <a:pt x="144" y="221"/>
                    <a:pt x="143" y="221"/>
                    <a:pt x="142" y="221"/>
                  </a:cubicBezTo>
                  <a:cubicBezTo>
                    <a:pt x="141" y="221"/>
                    <a:pt x="141" y="222"/>
                    <a:pt x="140" y="223"/>
                  </a:cubicBezTo>
                  <a:cubicBezTo>
                    <a:pt x="139" y="224"/>
                    <a:pt x="139" y="225"/>
                    <a:pt x="140" y="226"/>
                  </a:cubicBezTo>
                  <a:cubicBezTo>
                    <a:pt x="140" y="226"/>
                    <a:pt x="140" y="227"/>
                    <a:pt x="141" y="228"/>
                  </a:cubicBezTo>
                  <a:cubicBezTo>
                    <a:pt x="141" y="228"/>
                    <a:pt x="203" y="266"/>
                    <a:pt x="267" y="304"/>
                  </a:cubicBezTo>
                  <a:cubicBezTo>
                    <a:pt x="298" y="323"/>
                    <a:pt x="331" y="342"/>
                    <a:pt x="356" y="357"/>
                  </a:cubicBezTo>
                  <a:cubicBezTo>
                    <a:pt x="369" y="364"/>
                    <a:pt x="380" y="370"/>
                    <a:pt x="388" y="374"/>
                  </a:cubicBezTo>
                  <a:cubicBezTo>
                    <a:pt x="392" y="376"/>
                    <a:pt x="395" y="378"/>
                    <a:pt x="398" y="379"/>
                  </a:cubicBezTo>
                  <a:cubicBezTo>
                    <a:pt x="399" y="380"/>
                    <a:pt x="401" y="380"/>
                    <a:pt x="402" y="381"/>
                  </a:cubicBezTo>
                  <a:cubicBezTo>
                    <a:pt x="403" y="381"/>
                    <a:pt x="404" y="381"/>
                    <a:pt x="405" y="381"/>
                  </a:cubicBezTo>
                  <a:cubicBezTo>
                    <a:pt x="405" y="381"/>
                    <a:pt x="406" y="381"/>
                    <a:pt x="406" y="381"/>
                  </a:cubicBezTo>
                  <a:cubicBezTo>
                    <a:pt x="407" y="381"/>
                    <a:pt x="408" y="380"/>
                    <a:pt x="408" y="379"/>
                  </a:cubicBezTo>
                  <a:cubicBezTo>
                    <a:pt x="408" y="379"/>
                    <a:pt x="408" y="379"/>
                    <a:pt x="408" y="379"/>
                  </a:cubicBezTo>
                  <a:cubicBezTo>
                    <a:pt x="409" y="379"/>
                    <a:pt x="409" y="378"/>
                    <a:pt x="409" y="377"/>
                  </a:cubicBezTo>
                  <a:cubicBezTo>
                    <a:pt x="409" y="376"/>
                    <a:pt x="409" y="375"/>
                    <a:pt x="408" y="375"/>
                  </a:cubicBezTo>
                  <a:cubicBezTo>
                    <a:pt x="408" y="374"/>
                    <a:pt x="407" y="373"/>
                    <a:pt x="406" y="372"/>
                  </a:cubicBezTo>
                  <a:cubicBezTo>
                    <a:pt x="405" y="370"/>
                    <a:pt x="402" y="369"/>
                    <a:pt x="399" y="366"/>
                  </a:cubicBezTo>
                  <a:cubicBezTo>
                    <a:pt x="387" y="357"/>
                    <a:pt x="365" y="343"/>
                    <a:pt x="337" y="326"/>
                  </a:cubicBezTo>
                  <a:cubicBezTo>
                    <a:pt x="297" y="302"/>
                    <a:pt x="245" y="271"/>
                    <a:pt x="204" y="247"/>
                  </a:cubicBezTo>
                  <a:cubicBezTo>
                    <a:pt x="183" y="235"/>
                    <a:pt x="165" y="224"/>
                    <a:pt x="153" y="216"/>
                  </a:cubicBezTo>
                  <a:cubicBezTo>
                    <a:pt x="146" y="212"/>
                    <a:pt x="141" y="209"/>
                    <a:pt x="138" y="207"/>
                  </a:cubicBezTo>
                  <a:cubicBezTo>
                    <a:pt x="136" y="205"/>
                    <a:pt x="135" y="205"/>
                    <a:pt x="134" y="204"/>
                  </a:cubicBezTo>
                  <a:cubicBezTo>
                    <a:pt x="133" y="204"/>
                    <a:pt x="133" y="203"/>
                    <a:pt x="133" y="203"/>
                  </a:cubicBezTo>
                  <a:cubicBezTo>
                    <a:pt x="133" y="203"/>
                    <a:pt x="133" y="203"/>
                    <a:pt x="133" y="203"/>
                  </a:cubicBezTo>
                  <a:cubicBezTo>
                    <a:pt x="132" y="205"/>
                    <a:pt x="132" y="205"/>
                    <a:pt x="132" y="205"/>
                  </a:cubicBezTo>
                  <a:cubicBezTo>
                    <a:pt x="133" y="204"/>
                    <a:pt x="133" y="204"/>
                    <a:pt x="133" y="204"/>
                  </a:cubicBezTo>
                  <a:cubicBezTo>
                    <a:pt x="133" y="203"/>
                    <a:pt x="133" y="203"/>
                    <a:pt x="133" y="203"/>
                  </a:cubicBezTo>
                  <a:cubicBezTo>
                    <a:pt x="132" y="205"/>
                    <a:pt x="132" y="205"/>
                    <a:pt x="132" y="205"/>
                  </a:cubicBezTo>
                  <a:cubicBezTo>
                    <a:pt x="133" y="204"/>
                    <a:pt x="133" y="204"/>
                    <a:pt x="133" y="204"/>
                  </a:cubicBezTo>
                  <a:cubicBezTo>
                    <a:pt x="130" y="205"/>
                    <a:pt x="130" y="205"/>
                    <a:pt x="130" y="205"/>
                  </a:cubicBezTo>
                  <a:cubicBezTo>
                    <a:pt x="134" y="205"/>
                    <a:pt x="134" y="205"/>
                    <a:pt x="134" y="205"/>
                  </a:cubicBezTo>
                  <a:cubicBezTo>
                    <a:pt x="134" y="204"/>
                    <a:pt x="133" y="204"/>
                    <a:pt x="133" y="204"/>
                  </a:cubicBezTo>
                  <a:cubicBezTo>
                    <a:pt x="130" y="205"/>
                    <a:pt x="130" y="205"/>
                    <a:pt x="130" y="205"/>
                  </a:cubicBezTo>
                  <a:cubicBezTo>
                    <a:pt x="134" y="205"/>
                    <a:pt x="134" y="205"/>
                    <a:pt x="134" y="205"/>
                  </a:cubicBezTo>
                  <a:cubicBezTo>
                    <a:pt x="130" y="205"/>
                    <a:pt x="130" y="205"/>
                    <a:pt x="130" y="205"/>
                  </a:cubicBezTo>
                  <a:cubicBezTo>
                    <a:pt x="133" y="207"/>
                    <a:pt x="133" y="207"/>
                    <a:pt x="133" y="207"/>
                  </a:cubicBezTo>
                  <a:cubicBezTo>
                    <a:pt x="134" y="207"/>
                    <a:pt x="134" y="206"/>
                    <a:pt x="134" y="205"/>
                  </a:cubicBezTo>
                  <a:cubicBezTo>
                    <a:pt x="130" y="205"/>
                    <a:pt x="130" y="205"/>
                    <a:pt x="130" y="205"/>
                  </a:cubicBezTo>
                  <a:cubicBezTo>
                    <a:pt x="133" y="207"/>
                    <a:pt x="133" y="207"/>
                    <a:pt x="133" y="207"/>
                  </a:cubicBezTo>
                  <a:cubicBezTo>
                    <a:pt x="133" y="207"/>
                    <a:pt x="133" y="207"/>
                    <a:pt x="133" y="207"/>
                  </a:cubicBezTo>
                  <a:cubicBezTo>
                    <a:pt x="130" y="205"/>
                    <a:pt x="130" y="205"/>
                    <a:pt x="130" y="205"/>
                  </a:cubicBezTo>
                  <a:cubicBezTo>
                    <a:pt x="131" y="209"/>
                    <a:pt x="131" y="209"/>
                    <a:pt x="131" y="209"/>
                  </a:cubicBezTo>
                  <a:cubicBezTo>
                    <a:pt x="132" y="208"/>
                    <a:pt x="133" y="208"/>
                    <a:pt x="133" y="207"/>
                  </a:cubicBezTo>
                  <a:cubicBezTo>
                    <a:pt x="130" y="205"/>
                    <a:pt x="130" y="205"/>
                    <a:pt x="130" y="205"/>
                  </a:cubicBezTo>
                  <a:cubicBezTo>
                    <a:pt x="131" y="209"/>
                    <a:pt x="131" y="209"/>
                    <a:pt x="131" y="209"/>
                  </a:cubicBezTo>
                  <a:cubicBezTo>
                    <a:pt x="130" y="205"/>
                    <a:pt x="130" y="205"/>
                    <a:pt x="130" y="205"/>
                  </a:cubicBezTo>
                  <a:cubicBezTo>
                    <a:pt x="130" y="209"/>
                    <a:pt x="130" y="209"/>
                    <a:pt x="130" y="209"/>
                  </a:cubicBezTo>
                  <a:cubicBezTo>
                    <a:pt x="130" y="209"/>
                    <a:pt x="131" y="209"/>
                    <a:pt x="131" y="209"/>
                  </a:cubicBezTo>
                  <a:cubicBezTo>
                    <a:pt x="130" y="205"/>
                    <a:pt x="130" y="205"/>
                    <a:pt x="130" y="205"/>
                  </a:cubicBezTo>
                  <a:cubicBezTo>
                    <a:pt x="130" y="209"/>
                    <a:pt x="130" y="209"/>
                    <a:pt x="130" y="209"/>
                  </a:cubicBezTo>
                  <a:cubicBezTo>
                    <a:pt x="130" y="206"/>
                    <a:pt x="130" y="206"/>
                    <a:pt x="130" y="206"/>
                  </a:cubicBezTo>
                  <a:cubicBezTo>
                    <a:pt x="129" y="209"/>
                    <a:pt x="129" y="209"/>
                    <a:pt x="129" y="209"/>
                  </a:cubicBezTo>
                  <a:cubicBezTo>
                    <a:pt x="129" y="209"/>
                    <a:pt x="130" y="209"/>
                    <a:pt x="130" y="209"/>
                  </a:cubicBezTo>
                  <a:cubicBezTo>
                    <a:pt x="130" y="206"/>
                    <a:pt x="130" y="206"/>
                    <a:pt x="130" y="206"/>
                  </a:cubicBezTo>
                  <a:cubicBezTo>
                    <a:pt x="129" y="209"/>
                    <a:pt x="129" y="209"/>
                    <a:pt x="129" y="209"/>
                  </a:cubicBezTo>
                  <a:cubicBezTo>
                    <a:pt x="130" y="207"/>
                    <a:pt x="130" y="207"/>
                    <a:pt x="130" y="207"/>
                  </a:cubicBezTo>
                  <a:cubicBezTo>
                    <a:pt x="129" y="209"/>
                    <a:pt x="129" y="209"/>
                    <a:pt x="129" y="209"/>
                  </a:cubicBezTo>
                  <a:cubicBezTo>
                    <a:pt x="129" y="209"/>
                    <a:pt x="129" y="209"/>
                    <a:pt x="129" y="209"/>
                  </a:cubicBezTo>
                  <a:cubicBezTo>
                    <a:pt x="130" y="207"/>
                    <a:pt x="130" y="207"/>
                    <a:pt x="130" y="207"/>
                  </a:cubicBezTo>
                  <a:cubicBezTo>
                    <a:pt x="129" y="209"/>
                    <a:pt x="129" y="209"/>
                    <a:pt x="129" y="209"/>
                  </a:cubicBezTo>
                  <a:cubicBezTo>
                    <a:pt x="129" y="209"/>
                    <a:pt x="130" y="209"/>
                    <a:pt x="130" y="209"/>
                  </a:cubicBezTo>
                  <a:cubicBezTo>
                    <a:pt x="136" y="213"/>
                    <a:pt x="157" y="225"/>
                    <a:pt x="184" y="241"/>
                  </a:cubicBezTo>
                  <a:cubicBezTo>
                    <a:pt x="225" y="266"/>
                    <a:pt x="282" y="300"/>
                    <a:pt x="330" y="328"/>
                  </a:cubicBezTo>
                  <a:cubicBezTo>
                    <a:pt x="354" y="342"/>
                    <a:pt x="375" y="354"/>
                    <a:pt x="391" y="363"/>
                  </a:cubicBezTo>
                  <a:cubicBezTo>
                    <a:pt x="399" y="368"/>
                    <a:pt x="406" y="371"/>
                    <a:pt x="411" y="374"/>
                  </a:cubicBezTo>
                  <a:cubicBezTo>
                    <a:pt x="413" y="375"/>
                    <a:pt x="415" y="376"/>
                    <a:pt x="417" y="377"/>
                  </a:cubicBezTo>
                  <a:cubicBezTo>
                    <a:pt x="417" y="377"/>
                    <a:pt x="418" y="377"/>
                    <a:pt x="419" y="378"/>
                  </a:cubicBezTo>
                  <a:cubicBezTo>
                    <a:pt x="419" y="378"/>
                    <a:pt x="420" y="378"/>
                    <a:pt x="421" y="378"/>
                  </a:cubicBezTo>
                  <a:cubicBezTo>
                    <a:pt x="421" y="378"/>
                    <a:pt x="422" y="378"/>
                    <a:pt x="422" y="378"/>
                  </a:cubicBezTo>
                  <a:cubicBezTo>
                    <a:pt x="423" y="378"/>
                    <a:pt x="424" y="377"/>
                    <a:pt x="424" y="376"/>
                  </a:cubicBezTo>
                  <a:cubicBezTo>
                    <a:pt x="424" y="376"/>
                    <a:pt x="424" y="376"/>
                    <a:pt x="424" y="376"/>
                  </a:cubicBezTo>
                  <a:cubicBezTo>
                    <a:pt x="425" y="376"/>
                    <a:pt x="425" y="375"/>
                    <a:pt x="425" y="374"/>
                  </a:cubicBezTo>
                  <a:cubicBezTo>
                    <a:pt x="425" y="373"/>
                    <a:pt x="424" y="372"/>
                    <a:pt x="424" y="372"/>
                  </a:cubicBezTo>
                  <a:cubicBezTo>
                    <a:pt x="423" y="371"/>
                    <a:pt x="423" y="370"/>
                    <a:pt x="422" y="369"/>
                  </a:cubicBezTo>
                  <a:cubicBezTo>
                    <a:pt x="420" y="368"/>
                    <a:pt x="417" y="366"/>
                    <a:pt x="414" y="363"/>
                  </a:cubicBezTo>
                  <a:cubicBezTo>
                    <a:pt x="400" y="354"/>
                    <a:pt x="375" y="337"/>
                    <a:pt x="345" y="318"/>
                  </a:cubicBezTo>
                  <a:cubicBezTo>
                    <a:pt x="253" y="261"/>
                    <a:pt x="114" y="178"/>
                    <a:pt x="114" y="178"/>
                  </a:cubicBezTo>
                  <a:cubicBezTo>
                    <a:pt x="112" y="177"/>
                    <a:pt x="110" y="178"/>
                    <a:pt x="109" y="179"/>
                  </a:cubicBezTo>
                  <a:cubicBezTo>
                    <a:pt x="108" y="181"/>
                    <a:pt x="108" y="183"/>
                    <a:pt x="110" y="184"/>
                  </a:cubicBezTo>
                  <a:cubicBezTo>
                    <a:pt x="110" y="184"/>
                    <a:pt x="184" y="229"/>
                    <a:pt x="259" y="273"/>
                  </a:cubicBezTo>
                  <a:cubicBezTo>
                    <a:pt x="297" y="295"/>
                    <a:pt x="335" y="317"/>
                    <a:pt x="365" y="334"/>
                  </a:cubicBezTo>
                  <a:cubicBezTo>
                    <a:pt x="379" y="342"/>
                    <a:pt x="392" y="349"/>
                    <a:pt x="402" y="354"/>
                  </a:cubicBezTo>
                  <a:cubicBezTo>
                    <a:pt x="406" y="356"/>
                    <a:pt x="410" y="358"/>
                    <a:pt x="413" y="360"/>
                  </a:cubicBezTo>
                  <a:cubicBezTo>
                    <a:pt x="415" y="360"/>
                    <a:pt x="416" y="361"/>
                    <a:pt x="417" y="361"/>
                  </a:cubicBezTo>
                  <a:cubicBezTo>
                    <a:pt x="419" y="362"/>
                    <a:pt x="419" y="362"/>
                    <a:pt x="421" y="362"/>
                  </a:cubicBezTo>
                  <a:cubicBezTo>
                    <a:pt x="421" y="362"/>
                    <a:pt x="422" y="362"/>
                    <a:pt x="422" y="362"/>
                  </a:cubicBezTo>
                  <a:cubicBezTo>
                    <a:pt x="423" y="362"/>
                    <a:pt x="424" y="361"/>
                    <a:pt x="424" y="360"/>
                  </a:cubicBezTo>
                  <a:cubicBezTo>
                    <a:pt x="425" y="359"/>
                    <a:pt x="425" y="358"/>
                    <a:pt x="425" y="357"/>
                  </a:cubicBezTo>
                  <a:cubicBezTo>
                    <a:pt x="424" y="356"/>
                    <a:pt x="424" y="356"/>
                    <a:pt x="423" y="355"/>
                  </a:cubicBezTo>
                  <a:cubicBezTo>
                    <a:pt x="423" y="355"/>
                    <a:pt x="418" y="352"/>
                    <a:pt x="409" y="347"/>
                  </a:cubicBezTo>
                  <a:cubicBezTo>
                    <a:pt x="378" y="328"/>
                    <a:pt x="299" y="281"/>
                    <a:pt x="229" y="238"/>
                  </a:cubicBezTo>
                  <a:cubicBezTo>
                    <a:pt x="194" y="216"/>
                    <a:pt x="161" y="196"/>
                    <a:pt x="136" y="180"/>
                  </a:cubicBezTo>
                  <a:cubicBezTo>
                    <a:pt x="124" y="172"/>
                    <a:pt x="114" y="165"/>
                    <a:pt x="107" y="160"/>
                  </a:cubicBezTo>
                  <a:cubicBezTo>
                    <a:pt x="104" y="158"/>
                    <a:pt x="101" y="156"/>
                    <a:pt x="99" y="154"/>
                  </a:cubicBezTo>
                  <a:cubicBezTo>
                    <a:pt x="98" y="154"/>
                    <a:pt x="98" y="153"/>
                    <a:pt x="97" y="153"/>
                  </a:cubicBezTo>
                  <a:cubicBezTo>
                    <a:pt x="97" y="153"/>
                    <a:pt x="97" y="153"/>
                    <a:pt x="97" y="153"/>
                  </a:cubicBezTo>
                  <a:cubicBezTo>
                    <a:pt x="97" y="153"/>
                    <a:pt x="97" y="153"/>
                    <a:pt x="97" y="153"/>
                  </a:cubicBezTo>
                  <a:cubicBezTo>
                    <a:pt x="96" y="153"/>
                    <a:pt x="96" y="153"/>
                    <a:pt x="96" y="153"/>
                  </a:cubicBezTo>
                  <a:cubicBezTo>
                    <a:pt x="97" y="153"/>
                    <a:pt x="97" y="153"/>
                    <a:pt x="97" y="153"/>
                  </a:cubicBezTo>
                  <a:cubicBezTo>
                    <a:pt x="97" y="153"/>
                    <a:pt x="97" y="153"/>
                    <a:pt x="97" y="153"/>
                  </a:cubicBezTo>
                  <a:cubicBezTo>
                    <a:pt x="96" y="153"/>
                    <a:pt x="96" y="153"/>
                    <a:pt x="96" y="153"/>
                  </a:cubicBezTo>
                  <a:cubicBezTo>
                    <a:pt x="97" y="153"/>
                    <a:pt x="97" y="153"/>
                    <a:pt x="97" y="153"/>
                  </a:cubicBezTo>
                  <a:cubicBezTo>
                    <a:pt x="95" y="154"/>
                    <a:pt x="95" y="154"/>
                    <a:pt x="95" y="154"/>
                  </a:cubicBezTo>
                  <a:cubicBezTo>
                    <a:pt x="98" y="154"/>
                    <a:pt x="98" y="154"/>
                    <a:pt x="98" y="154"/>
                  </a:cubicBezTo>
                  <a:cubicBezTo>
                    <a:pt x="98" y="153"/>
                    <a:pt x="97" y="153"/>
                    <a:pt x="97" y="153"/>
                  </a:cubicBezTo>
                  <a:cubicBezTo>
                    <a:pt x="95" y="154"/>
                    <a:pt x="95" y="154"/>
                    <a:pt x="95" y="154"/>
                  </a:cubicBezTo>
                  <a:cubicBezTo>
                    <a:pt x="98" y="154"/>
                    <a:pt x="98" y="154"/>
                    <a:pt x="98" y="154"/>
                  </a:cubicBezTo>
                  <a:cubicBezTo>
                    <a:pt x="94" y="154"/>
                    <a:pt x="94" y="154"/>
                    <a:pt x="94" y="154"/>
                  </a:cubicBezTo>
                  <a:cubicBezTo>
                    <a:pt x="97" y="156"/>
                    <a:pt x="97" y="156"/>
                    <a:pt x="97" y="156"/>
                  </a:cubicBezTo>
                  <a:cubicBezTo>
                    <a:pt x="97" y="155"/>
                    <a:pt x="98" y="154"/>
                    <a:pt x="98" y="154"/>
                  </a:cubicBezTo>
                  <a:cubicBezTo>
                    <a:pt x="94" y="154"/>
                    <a:pt x="94" y="154"/>
                    <a:pt x="94" y="154"/>
                  </a:cubicBezTo>
                  <a:cubicBezTo>
                    <a:pt x="97" y="156"/>
                    <a:pt x="97" y="156"/>
                    <a:pt x="97" y="156"/>
                  </a:cubicBezTo>
                  <a:cubicBezTo>
                    <a:pt x="97" y="156"/>
                    <a:pt x="97" y="156"/>
                    <a:pt x="97" y="156"/>
                  </a:cubicBezTo>
                  <a:cubicBezTo>
                    <a:pt x="94" y="154"/>
                    <a:pt x="94" y="154"/>
                    <a:pt x="94" y="154"/>
                  </a:cubicBezTo>
                  <a:cubicBezTo>
                    <a:pt x="95" y="157"/>
                    <a:pt x="95" y="157"/>
                    <a:pt x="95" y="157"/>
                  </a:cubicBezTo>
                  <a:cubicBezTo>
                    <a:pt x="96" y="157"/>
                    <a:pt x="97" y="156"/>
                    <a:pt x="97" y="156"/>
                  </a:cubicBezTo>
                  <a:cubicBezTo>
                    <a:pt x="94" y="154"/>
                    <a:pt x="94" y="154"/>
                    <a:pt x="94" y="154"/>
                  </a:cubicBezTo>
                  <a:cubicBezTo>
                    <a:pt x="95" y="157"/>
                    <a:pt x="95" y="157"/>
                    <a:pt x="95" y="157"/>
                  </a:cubicBezTo>
                  <a:cubicBezTo>
                    <a:pt x="94" y="154"/>
                    <a:pt x="94" y="154"/>
                    <a:pt x="94" y="154"/>
                  </a:cubicBezTo>
                  <a:cubicBezTo>
                    <a:pt x="94" y="157"/>
                    <a:pt x="94" y="157"/>
                    <a:pt x="94" y="157"/>
                  </a:cubicBezTo>
                  <a:cubicBezTo>
                    <a:pt x="94" y="157"/>
                    <a:pt x="95" y="157"/>
                    <a:pt x="95" y="157"/>
                  </a:cubicBezTo>
                  <a:cubicBezTo>
                    <a:pt x="94" y="154"/>
                    <a:pt x="94" y="154"/>
                    <a:pt x="94" y="154"/>
                  </a:cubicBezTo>
                  <a:cubicBezTo>
                    <a:pt x="94" y="157"/>
                    <a:pt x="94" y="157"/>
                    <a:pt x="94" y="157"/>
                  </a:cubicBezTo>
                  <a:cubicBezTo>
                    <a:pt x="94" y="154"/>
                    <a:pt x="94" y="154"/>
                    <a:pt x="94" y="154"/>
                  </a:cubicBezTo>
                  <a:cubicBezTo>
                    <a:pt x="93" y="157"/>
                    <a:pt x="93" y="157"/>
                    <a:pt x="93" y="157"/>
                  </a:cubicBezTo>
                  <a:cubicBezTo>
                    <a:pt x="93" y="157"/>
                    <a:pt x="94" y="157"/>
                    <a:pt x="94" y="157"/>
                  </a:cubicBezTo>
                  <a:cubicBezTo>
                    <a:pt x="94" y="154"/>
                    <a:pt x="94" y="154"/>
                    <a:pt x="94" y="154"/>
                  </a:cubicBezTo>
                  <a:cubicBezTo>
                    <a:pt x="93" y="157"/>
                    <a:pt x="93" y="157"/>
                    <a:pt x="93" y="157"/>
                  </a:cubicBezTo>
                  <a:cubicBezTo>
                    <a:pt x="94" y="155"/>
                    <a:pt x="94" y="155"/>
                    <a:pt x="94" y="155"/>
                  </a:cubicBezTo>
                  <a:cubicBezTo>
                    <a:pt x="93" y="157"/>
                    <a:pt x="93" y="157"/>
                    <a:pt x="93" y="157"/>
                  </a:cubicBezTo>
                  <a:cubicBezTo>
                    <a:pt x="93" y="157"/>
                    <a:pt x="93" y="157"/>
                    <a:pt x="93" y="157"/>
                  </a:cubicBezTo>
                  <a:cubicBezTo>
                    <a:pt x="94" y="155"/>
                    <a:pt x="94" y="155"/>
                    <a:pt x="94" y="155"/>
                  </a:cubicBezTo>
                  <a:cubicBezTo>
                    <a:pt x="93" y="157"/>
                    <a:pt x="93" y="157"/>
                    <a:pt x="93" y="157"/>
                  </a:cubicBezTo>
                  <a:cubicBezTo>
                    <a:pt x="93" y="157"/>
                    <a:pt x="94" y="157"/>
                    <a:pt x="94" y="158"/>
                  </a:cubicBezTo>
                  <a:cubicBezTo>
                    <a:pt x="98" y="159"/>
                    <a:pt x="105" y="163"/>
                    <a:pt x="115" y="169"/>
                  </a:cubicBezTo>
                  <a:cubicBezTo>
                    <a:pt x="149" y="189"/>
                    <a:pt x="219" y="228"/>
                    <a:pt x="280" y="263"/>
                  </a:cubicBezTo>
                  <a:cubicBezTo>
                    <a:pt x="311" y="281"/>
                    <a:pt x="339" y="297"/>
                    <a:pt x="360" y="309"/>
                  </a:cubicBezTo>
                  <a:cubicBezTo>
                    <a:pt x="370" y="315"/>
                    <a:pt x="379" y="320"/>
                    <a:pt x="384" y="323"/>
                  </a:cubicBezTo>
                  <a:cubicBezTo>
                    <a:pt x="390" y="327"/>
                    <a:pt x="393" y="329"/>
                    <a:pt x="393" y="329"/>
                  </a:cubicBezTo>
                  <a:cubicBezTo>
                    <a:pt x="395" y="330"/>
                    <a:pt x="397" y="329"/>
                    <a:pt x="398" y="327"/>
                  </a:cubicBezTo>
                  <a:cubicBezTo>
                    <a:pt x="399" y="327"/>
                    <a:pt x="399" y="326"/>
                    <a:pt x="399" y="325"/>
                  </a:cubicBezTo>
                  <a:cubicBezTo>
                    <a:pt x="399" y="324"/>
                    <a:pt x="398" y="323"/>
                    <a:pt x="398" y="323"/>
                  </a:cubicBezTo>
                  <a:cubicBezTo>
                    <a:pt x="398" y="322"/>
                    <a:pt x="397" y="321"/>
                    <a:pt x="396" y="320"/>
                  </a:cubicBezTo>
                  <a:cubicBezTo>
                    <a:pt x="394" y="318"/>
                    <a:pt x="391" y="316"/>
                    <a:pt x="387" y="313"/>
                  </a:cubicBezTo>
                  <a:cubicBezTo>
                    <a:pt x="374" y="303"/>
                    <a:pt x="348" y="286"/>
                    <a:pt x="316" y="267"/>
                  </a:cubicBezTo>
                  <a:cubicBezTo>
                    <a:pt x="222" y="208"/>
                    <a:pt x="79" y="124"/>
                    <a:pt x="79" y="124"/>
                  </a:cubicBezTo>
                  <a:cubicBezTo>
                    <a:pt x="77" y="127"/>
                    <a:pt x="77" y="127"/>
                    <a:pt x="77" y="127"/>
                  </a:cubicBezTo>
                  <a:cubicBezTo>
                    <a:pt x="80" y="129"/>
                    <a:pt x="80" y="129"/>
                    <a:pt x="80" y="129"/>
                  </a:cubicBezTo>
                  <a:cubicBezTo>
                    <a:pt x="77" y="127"/>
                    <a:pt x="77" y="127"/>
                    <a:pt x="77" y="127"/>
                  </a:cubicBezTo>
                  <a:cubicBezTo>
                    <a:pt x="78" y="130"/>
                    <a:pt x="78" y="130"/>
                    <a:pt x="78" y="130"/>
                  </a:cubicBezTo>
                  <a:cubicBezTo>
                    <a:pt x="79" y="130"/>
                    <a:pt x="79" y="129"/>
                    <a:pt x="80" y="129"/>
                  </a:cubicBezTo>
                  <a:cubicBezTo>
                    <a:pt x="77" y="127"/>
                    <a:pt x="77" y="127"/>
                    <a:pt x="77" y="127"/>
                  </a:cubicBezTo>
                  <a:cubicBezTo>
                    <a:pt x="78" y="130"/>
                    <a:pt x="78" y="130"/>
                    <a:pt x="78" y="130"/>
                  </a:cubicBezTo>
                  <a:cubicBezTo>
                    <a:pt x="77" y="127"/>
                    <a:pt x="77" y="127"/>
                    <a:pt x="77" y="127"/>
                  </a:cubicBezTo>
                  <a:cubicBezTo>
                    <a:pt x="77" y="130"/>
                    <a:pt x="77" y="130"/>
                    <a:pt x="77" y="130"/>
                  </a:cubicBezTo>
                  <a:cubicBezTo>
                    <a:pt x="77" y="130"/>
                    <a:pt x="78" y="130"/>
                    <a:pt x="78" y="130"/>
                  </a:cubicBezTo>
                  <a:cubicBezTo>
                    <a:pt x="77" y="127"/>
                    <a:pt x="77" y="127"/>
                    <a:pt x="77" y="127"/>
                  </a:cubicBezTo>
                  <a:cubicBezTo>
                    <a:pt x="77" y="130"/>
                    <a:pt x="77" y="130"/>
                    <a:pt x="77" y="130"/>
                  </a:cubicBezTo>
                  <a:cubicBezTo>
                    <a:pt x="77" y="127"/>
                    <a:pt x="77" y="127"/>
                    <a:pt x="77" y="127"/>
                  </a:cubicBezTo>
                  <a:cubicBezTo>
                    <a:pt x="76" y="130"/>
                    <a:pt x="76" y="130"/>
                    <a:pt x="76" y="130"/>
                  </a:cubicBezTo>
                  <a:cubicBezTo>
                    <a:pt x="76" y="130"/>
                    <a:pt x="76" y="130"/>
                    <a:pt x="77" y="130"/>
                  </a:cubicBezTo>
                  <a:cubicBezTo>
                    <a:pt x="77" y="127"/>
                    <a:pt x="77" y="127"/>
                    <a:pt x="77" y="127"/>
                  </a:cubicBezTo>
                  <a:cubicBezTo>
                    <a:pt x="76" y="130"/>
                    <a:pt x="76" y="130"/>
                    <a:pt x="76" y="130"/>
                  </a:cubicBezTo>
                  <a:cubicBezTo>
                    <a:pt x="76" y="129"/>
                    <a:pt x="76" y="129"/>
                    <a:pt x="76" y="129"/>
                  </a:cubicBezTo>
                  <a:cubicBezTo>
                    <a:pt x="76" y="130"/>
                    <a:pt x="76" y="130"/>
                    <a:pt x="76" y="130"/>
                  </a:cubicBezTo>
                  <a:cubicBezTo>
                    <a:pt x="76" y="130"/>
                    <a:pt x="76" y="130"/>
                    <a:pt x="76" y="130"/>
                  </a:cubicBezTo>
                  <a:cubicBezTo>
                    <a:pt x="76" y="129"/>
                    <a:pt x="76" y="129"/>
                    <a:pt x="76" y="129"/>
                  </a:cubicBezTo>
                  <a:cubicBezTo>
                    <a:pt x="76" y="130"/>
                    <a:pt x="76" y="130"/>
                    <a:pt x="76" y="130"/>
                  </a:cubicBezTo>
                  <a:cubicBezTo>
                    <a:pt x="76" y="130"/>
                    <a:pt x="77" y="130"/>
                    <a:pt x="77" y="131"/>
                  </a:cubicBezTo>
                  <a:cubicBezTo>
                    <a:pt x="81" y="132"/>
                    <a:pt x="88" y="136"/>
                    <a:pt x="98" y="142"/>
                  </a:cubicBezTo>
                  <a:cubicBezTo>
                    <a:pt x="133" y="162"/>
                    <a:pt x="203" y="203"/>
                    <a:pt x="264" y="239"/>
                  </a:cubicBezTo>
                  <a:cubicBezTo>
                    <a:pt x="295" y="256"/>
                    <a:pt x="323" y="273"/>
                    <a:pt x="344" y="285"/>
                  </a:cubicBezTo>
                  <a:cubicBezTo>
                    <a:pt x="355" y="291"/>
                    <a:pt x="363" y="296"/>
                    <a:pt x="369" y="300"/>
                  </a:cubicBezTo>
                  <a:cubicBezTo>
                    <a:pt x="375" y="303"/>
                    <a:pt x="378" y="305"/>
                    <a:pt x="378" y="305"/>
                  </a:cubicBezTo>
                  <a:cubicBezTo>
                    <a:pt x="380" y="306"/>
                    <a:pt x="382" y="305"/>
                    <a:pt x="383" y="304"/>
                  </a:cubicBezTo>
                  <a:cubicBezTo>
                    <a:pt x="383" y="303"/>
                    <a:pt x="383" y="302"/>
                    <a:pt x="383" y="302"/>
                  </a:cubicBezTo>
                  <a:cubicBezTo>
                    <a:pt x="383" y="301"/>
                    <a:pt x="383" y="301"/>
                    <a:pt x="383" y="300"/>
                  </a:cubicBezTo>
                  <a:cubicBezTo>
                    <a:pt x="383" y="300"/>
                    <a:pt x="383" y="299"/>
                    <a:pt x="382" y="299"/>
                  </a:cubicBezTo>
                  <a:cubicBezTo>
                    <a:pt x="382" y="299"/>
                    <a:pt x="382" y="299"/>
                    <a:pt x="381" y="298"/>
                  </a:cubicBezTo>
                  <a:cubicBezTo>
                    <a:pt x="380" y="297"/>
                    <a:pt x="378" y="296"/>
                    <a:pt x="375" y="294"/>
                  </a:cubicBezTo>
                  <a:cubicBezTo>
                    <a:pt x="352" y="278"/>
                    <a:pt x="274" y="230"/>
                    <a:pt x="202" y="185"/>
                  </a:cubicBezTo>
                  <a:cubicBezTo>
                    <a:pt x="130" y="141"/>
                    <a:pt x="64" y="100"/>
                    <a:pt x="64" y="100"/>
                  </a:cubicBezTo>
                  <a:cubicBezTo>
                    <a:pt x="62" y="103"/>
                    <a:pt x="62" y="103"/>
                    <a:pt x="62" y="103"/>
                  </a:cubicBezTo>
                  <a:cubicBezTo>
                    <a:pt x="60" y="106"/>
                    <a:pt x="60" y="106"/>
                    <a:pt x="60" y="106"/>
                  </a:cubicBezTo>
                  <a:cubicBezTo>
                    <a:pt x="60" y="106"/>
                    <a:pt x="131" y="148"/>
                    <a:pt x="203" y="189"/>
                  </a:cubicBezTo>
                  <a:cubicBezTo>
                    <a:pt x="239" y="210"/>
                    <a:pt x="275" y="231"/>
                    <a:pt x="303" y="247"/>
                  </a:cubicBezTo>
                  <a:cubicBezTo>
                    <a:pt x="317" y="254"/>
                    <a:pt x="329" y="261"/>
                    <a:pt x="338" y="265"/>
                  </a:cubicBezTo>
                  <a:cubicBezTo>
                    <a:pt x="343" y="268"/>
                    <a:pt x="346" y="270"/>
                    <a:pt x="349" y="271"/>
                  </a:cubicBezTo>
                  <a:cubicBezTo>
                    <a:pt x="351" y="271"/>
                    <a:pt x="352" y="272"/>
                    <a:pt x="353" y="272"/>
                  </a:cubicBezTo>
                  <a:cubicBezTo>
                    <a:pt x="353" y="273"/>
                    <a:pt x="354" y="273"/>
                    <a:pt x="354" y="273"/>
                  </a:cubicBezTo>
                  <a:cubicBezTo>
                    <a:pt x="355" y="273"/>
                    <a:pt x="355" y="273"/>
                    <a:pt x="356" y="273"/>
                  </a:cubicBezTo>
                  <a:cubicBezTo>
                    <a:pt x="356" y="273"/>
                    <a:pt x="357" y="273"/>
                    <a:pt x="357" y="273"/>
                  </a:cubicBezTo>
                  <a:cubicBezTo>
                    <a:pt x="358" y="273"/>
                    <a:pt x="359" y="272"/>
                    <a:pt x="359" y="271"/>
                  </a:cubicBezTo>
                  <a:cubicBezTo>
                    <a:pt x="360" y="270"/>
                    <a:pt x="360" y="269"/>
                    <a:pt x="360" y="269"/>
                  </a:cubicBezTo>
                  <a:cubicBezTo>
                    <a:pt x="359" y="268"/>
                    <a:pt x="359" y="267"/>
                    <a:pt x="358" y="266"/>
                  </a:cubicBezTo>
                  <a:cubicBezTo>
                    <a:pt x="358" y="266"/>
                    <a:pt x="353" y="263"/>
                    <a:pt x="344" y="258"/>
                  </a:cubicBezTo>
                  <a:cubicBezTo>
                    <a:pt x="314" y="240"/>
                    <a:pt x="239" y="195"/>
                    <a:pt x="172" y="154"/>
                  </a:cubicBezTo>
                  <a:cubicBezTo>
                    <a:pt x="138" y="133"/>
                    <a:pt x="106" y="113"/>
                    <a:pt x="83" y="98"/>
                  </a:cubicBezTo>
                  <a:cubicBezTo>
                    <a:pt x="71" y="90"/>
                    <a:pt x="61" y="84"/>
                    <a:pt x="55" y="79"/>
                  </a:cubicBezTo>
                  <a:cubicBezTo>
                    <a:pt x="51" y="77"/>
                    <a:pt x="49" y="75"/>
                    <a:pt x="47" y="74"/>
                  </a:cubicBezTo>
                  <a:cubicBezTo>
                    <a:pt x="46" y="73"/>
                    <a:pt x="46" y="72"/>
                    <a:pt x="45" y="72"/>
                  </a:cubicBezTo>
                  <a:cubicBezTo>
                    <a:pt x="45" y="72"/>
                    <a:pt x="45" y="72"/>
                    <a:pt x="45" y="72"/>
                  </a:cubicBezTo>
                  <a:cubicBezTo>
                    <a:pt x="45" y="72"/>
                    <a:pt x="45" y="72"/>
                    <a:pt x="45" y="72"/>
                  </a:cubicBezTo>
                  <a:cubicBezTo>
                    <a:pt x="43" y="73"/>
                    <a:pt x="43" y="73"/>
                    <a:pt x="43" y="73"/>
                  </a:cubicBezTo>
                  <a:cubicBezTo>
                    <a:pt x="46" y="73"/>
                    <a:pt x="46" y="73"/>
                    <a:pt x="46" y="73"/>
                  </a:cubicBezTo>
                  <a:cubicBezTo>
                    <a:pt x="46" y="72"/>
                    <a:pt x="45" y="72"/>
                    <a:pt x="45" y="72"/>
                  </a:cubicBezTo>
                  <a:cubicBezTo>
                    <a:pt x="43" y="73"/>
                    <a:pt x="43" y="73"/>
                    <a:pt x="43" y="73"/>
                  </a:cubicBezTo>
                  <a:cubicBezTo>
                    <a:pt x="46" y="73"/>
                    <a:pt x="46" y="73"/>
                    <a:pt x="46" y="73"/>
                  </a:cubicBezTo>
                  <a:cubicBezTo>
                    <a:pt x="42" y="73"/>
                    <a:pt x="42" y="73"/>
                    <a:pt x="42" y="73"/>
                  </a:cubicBezTo>
                  <a:cubicBezTo>
                    <a:pt x="45" y="75"/>
                    <a:pt x="45" y="75"/>
                    <a:pt x="45" y="75"/>
                  </a:cubicBezTo>
                  <a:cubicBezTo>
                    <a:pt x="46" y="74"/>
                    <a:pt x="46" y="74"/>
                    <a:pt x="46" y="73"/>
                  </a:cubicBezTo>
                  <a:cubicBezTo>
                    <a:pt x="42" y="73"/>
                    <a:pt x="42" y="73"/>
                    <a:pt x="42" y="73"/>
                  </a:cubicBezTo>
                  <a:cubicBezTo>
                    <a:pt x="45" y="75"/>
                    <a:pt x="45" y="75"/>
                    <a:pt x="45" y="75"/>
                  </a:cubicBezTo>
                  <a:cubicBezTo>
                    <a:pt x="42" y="73"/>
                    <a:pt x="42" y="73"/>
                    <a:pt x="42" y="73"/>
                  </a:cubicBezTo>
                  <a:cubicBezTo>
                    <a:pt x="42" y="77"/>
                    <a:pt x="42" y="77"/>
                    <a:pt x="42" y="77"/>
                  </a:cubicBezTo>
                  <a:cubicBezTo>
                    <a:pt x="42" y="73"/>
                    <a:pt x="42" y="73"/>
                    <a:pt x="42" y="73"/>
                  </a:cubicBezTo>
                  <a:cubicBezTo>
                    <a:pt x="41" y="77"/>
                    <a:pt x="41" y="77"/>
                    <a:pt x="41" y="77"/>
                  </a:cubicBezTo>
                  <a:cubicBezTo>
                    <a:pt x="41" y="77"/>
                    <a:pt x="42" y="77"/>
                    <a:pt x="42" y="77"/>
                  </a:cubicBezTo>
                  <a:cubicBezTo>
                    <a:pt x="42" y="73"/>
                    <a:pt x="42" y="73"/>
                    <a:pt x="42" y="73"/>
                  </a:cubicBezTo>
                  <a:cubicBezTo>
                    <a:pt x="41" y="77"/>
                    <a:pt x="41" y="77"/>
                    <a:pt x="41" y="77"/>
                  </a:cubicBezTo>
                  <a:cubicBezTo>
                    <a:pt x="42" y="74"/>
                    <a:pt x="42" y="74"/>
                    <a:pt x="42" y="74"/>
                  </a:cubicBezTo>
                  <a:cubicBezTo>
                    <a:pt x="41" y="76"/>
                    <a:pt x="41" y="76"/>
                    <a:pt x="41" y="76"/>
                  </a:cubicBezTo>
                  <a:cubicBezTo>
                    <a:pt x="41" y="76"/>
                    <a:pt x="41" y="76"/>
                    <a:pt x="41" y="77"/>
                  </a:cubicBezTo>
                  <a:cubicBezTo>
                    <a:pt x="42" y="74"/>
                    <a:pt x="42" y="74"/>
                    <a:pt x="42" y="74"/>
                  </a:cubicBezTo>
                  <a:cubicBezTo>
                    <a:pt x="41" y="76"/>
                    <a:pt x="41" y="76"/>
                    <a:pt x="41" y="76"/>
                  </a:cubicBezTo>
                  <a:cubicBezTo>
                    <a:pt x="41" y="76"/>
                    <a:pt x="41" y="77"/>
                    <a:pt x="42" y="77"/>
                  </a:cubicBezTo>
                  <a:cubicBezTo>
                    <a:pt x="48" y="80"/>
                    <a:pt x="69" y="93"/>
                    <a:pt x="97" y="109"/>
                  </a:cubicBezTo>
                  <a:cubicBezTo>
                    <a:pt x="140" y="134"/>
                    <a:pt x="199" y="169"/>
                    <a:pt x="248" y="198"/>
                  </a:cubicBezTo>
                  <a:cubicBezTo>
                    <a:pt x="272" y="212"/>
                    <a:pt x="294" y="225"/>
                    <a:pt x="309" y="234"/>
                  </a:cubicBezTo>
                  <a:cubicBezTo>
                    <a:pt x="317" y="238"/>
                    <a:pt x="324" y="242"/>
                    <a:pt x="328" y="244"/>
                  </a:cubicBezTo>
                  <a:cubicBezTo>
                    <a:pt x="330" y="246"/>
                    <a:pt x="332" y="247"/>
                    <a:pt x="333" y="247"/>
                  </a:cubicBezTo>
                  <a:cubicBezTo>
                    <a:pt x="334" y="248"/>
                    <a:pt x="334" y="248"/>
                    <a:pt x="335" y="248"/>
                  </a:cubicBezTo>
                  <a:cubicBezTo>
                    <a:pt x="335" y="248"/>
                    <a:pt x="335" y="248"/>
                    <a:pt x="335" y="248"/>
                  </a:cubicBezTo>
                  <a:cubicBezTo>
                    <a:pt x="336" y="249"/>
                    <a:pt x="336" y="249"/>
                    <a:pt x="336" y="249"/>
                  </a:cubicBezTo>
                  <a:cubicBezTo>
                    <a:pt x="336" y="249"/>
                    <a:pt x="336" y="249"/>
                    <a:pt x="336" y="249"/>
                  </a:cubicBezTo>
                  <a:cubicBezTo>
                    <a:pt x="336" y="249"/>
                    <a:pt x="337" y="249"/>
                    <a:pt x="337" y="249"/>
                  </a:cubicBezTo>
                  <a:cubicBezTo>
                    <a:pt x="337" y="249"/>
                    <a:pt x="338" y="249"/>
                    <a:pt x="338" y="249"/>
                  </a:cubicBezTo>
                  <a:cubicBezTo>
                    <a:pt x="338" y="249"/>
                    <a:pt x="339" y="248"/>
                    <a:pt x="340" y="248"/>
                  </a:cubicBezTo>
                  <a:cubicBezTo>
                    <a:pt x="340" y="247"/>
                    <a:pt x="340" y="247"/>
                    <a:pt x="340" y="247"/>
                  </a:cubicBezTo>
                  <a:cubicBezTo>
                    <a:pt x="341" y="246"/>
                    <a:pt x="341" y="246"/>
                    <a:pt x="341" y="245"/>
                  </a:cubicBezTo>
                  <a:cubicBezTo>
                    <a:pt x="341" y="244"/>
                    <a:pt x="340" y="243"/>
                    <a:pt x="340" y="243"/>
                  </a:cubicBezTo>
                  <a:cubicBezTo>
                    <a:pt x="340" y="243"/>
                    <a:pt x="339" y="242"/>
                    <a:pt x="339" y="242"/>
                  </a:cubicBezTo>
                  <a:cubicBezTo>
                    <a:pt x="338" y="241"/>
                    <a:pt x="338" y="241"/>
                    <a:pt x="337" y="240"/>
                  </a:cubicBezTo>
                  <a:cubicBezTo>
                    <a:pt x="333" y="237"/>
                    <a:pt x="325" y="232"/>
                    <a:pt x="315" y="226"/>
                  </a:cubicBezTo>
                  <a:cubicBezTo>
                    <a:pt x="279" y="203"/>
                    <a:pt x="210" y="160"/>
                    <a:pt x="149" y="122"/>
                  </a:cubicBezTo>
                  <a:cubicBezTo>
                    <a:pt x="118" y="103"/>
                    <a:pt x="90" y="86"/>
                    <a:pt x="69" y="74"/>
                  </a:cubicBezTo>
                  <a:cubicBezTo>
                    <a:pt x="59" y="67"/>
                    <a:pt x="51" y="62"/>
                    <a:pt x="45" y="58"/>
                  </a:cubicBezTo>
                  <a:cubicBezTo>
                    <a:pt x="42" y="57"/>
                    <a:pt x="40" y="55"/>
                    <a:pt x="38" y="54"/>
                  </a:cubicBezTo>
                  <a:cubicBezTo>
                    <a:pt x="37" y="54"/>
                    <a:pt x="37" y="54"/>
                    <a:pt x="36" y="53"/>
                  </a:cubicBezTo>
                  <a:cubicBezTo>
                    <a:pt x="36" y="53"/>
                    <a:pt x="36" y="53"/>
                    <a:pt x="36" y="53"/>
                  </a:cubicBezTo>
                  <a:cubicBezTo>
                    <a:pt x="36" y="53"/>
                    <a:pt x="36" y="53"/>
                    <a:pt x="36" y="53"/>
                  </a:cubicBezTo>
                  <a:cubicBezTo>
                    <a:pt x="36" y="53"/>
                    <a:pt x="36" y="53"/>
                    <a:pt x="36" y="53"/>
                  </a:cubicBezTo>
                  <a:cubicBezTo>
                    <a:pt x="35" y="55"/>
                    <a:pt x="35" y="55"/>
                    <a:pt x="35" y="55"/>
                  </a:cubicBezTo>
                  <a:cubicBezTo>
                    <a:pt x="36" y="53"/>
                    <a:pt x="36" y="53"/>
                    <a:pt x="36" y="53"/>
                  </a:cubicBezTo>
                  <a:cubicBezTo>
                    <a:pt x="36" y="53"/>
                    <a:pt x="36" y="53"/>
                    <a:pt x="36" y="53"/>
                  </a:cubicBezTo>
                  <a:cubicBezTo>
                    <a:pt x="35" y="55"/>
                    <a:pt x="35" y="55"/>
                    <a:pt x="35" y="55"/>
                  </a:cubicBezTo>
                  <a:cubicBezTo>
                    <a:pt x="36" y="53"/>
                    <a:pt x="36" y="53"/>
                    <a:pt x="36" y="53"/>
                  </a:cubicBezTo>
                  <a:cubicBezTo>
                    <a:pt x="34" y="56"/>
                    <a:pt x="34" y="56"/>
                    <a:pt x="34" y="56"/>
                  </a:cubicBezTo>
                  <a:cubicBezTo>
                    <a:pt x="36" y="53"/>
                    <a:pt x="36" y="53"/>
                    <a:pt x="36" y="53"/>
                  </a:cubicBezTo>
                  <a:cubicBezTo>
                    <a:pt x="36" y="53"/>
                    <a:pt x="36" y="53"/>
                    <a:pt x="36" y="53"/>
                  </a:cubicBezTo>
                  <a:cubicBezTo>
                    <a:pt x="34" y="56"/>
                    <a:pt x="34" y="56"/>
                    <a:pt x="34" y="56"/>
                  </a:cubicBezTo>
                  <a:cubicBezTo>
                    <a:pt x="36" y="53"/>
                    <a:pt x="36" y="53"/>
                    <a:pt x="36" y="53"/>
                  </a:cubicBezTo>
                  <a:cubicBezTo>
                    <a:pt x="34" y="56"/>
                    <a:pt x="34" y="56"/>
                    <a:pt x="34" y="56"/>
                  </a:cubicBezTo>
                  <a:cubicBezTo>
                    <a:pt x="37" y="54"/>
                    <a:pt x="37" y="54"/>
                    <a:pt x="37" y="54"/>
                  </a:cubicBezTo>
                  <a:cubicBezTo>
                    <a:pt x="36" y="53"/>
                    <a:pt x="36" y="53"/>
                    <a:pt x="36" y="53"/>
                  </a:cubicBezTo>
                  <a:cubicBezTo>
                    <a:pt x="34" y="56"/>
                    <a:pt x="34" y="56"/>
                    <a:pt x="34" y="56"/>
                  </a:cubicBezTo>
                  <a:cubicBezTo>
                    <a:pt x="37" y="54"/>
                    <a:pt x="37" y="54"/>
                    <a:pt x="37" y="54"/>
                  </a:cubicBezTo>
                  <a:cubicBezTo>
                    <a:pt x="34" y="56"/>
                    <a:pt x="34" y="56"/>
                    <a:pt x="34" y="56"/>
                  </a:cubicBezTo>
                  <a:cubicBezTo>
                    <a:pt x="34" y="56"/>
                    <a:pt x="34" y="56"/>
                    <a:pt x="34" y="56"/>
                  </a:cubicBezTo>
                  <a:cubicBezTo>
                    <a:pt x="37" y="58"/>
                    <a:pt x="37" y="58"/>
                    <a:pt x="37" y="58"/>
                  </a:cubicBezTo>
                  <a:cubicBezTo>
                    <a:pt x="35" y="56"/>
                    <a:pt x="35" y="56"/>
                    <a:pt x="35" y="56"/>
                  </a:cubicBezTo>
                  <a:cubicBezTo>
                    <a:pt x="36" y="59"/>
                    <a:pt x="36" y="59"/>
                    <a:pt x="36" y="59"/>
                  </a:cubicBezTo>
                  <a:cubicBezTo>
                    <a:pt x="36" y="59"/>
                    <a:pt x="37" y="58"/>
                    <a:pt x="37" y="58"/>
                  </a:cubicBezTo>
                  <a:cubicBezTo>
                    <a:pt x="35" y="56"/>
                    <a:pt x="35" y="56"/>
                    <a:pt x="35" y="56"/>
                  </a:cubicBezTo>
                  <a:cubicBezTo>
                    <a:pt x="36" y="59"/>
                    <a:pt x="36" y="59"/>
                    <a:pt x="36" y="59"/>
                  </a:cubicBezTo>
                  <a:cubicBezTo>
                    <a:pt x="35" y="57"/>
                    <a:pt x="35" y="57"/>
                    <a:pt x="35" y="57"/>
                  </a:cubicBezTo>
                  <a:cubicBezTo>
                    <a:pt x="35" y="59"/>
                    <a:pt x="35" y="59"/>
                    <a:pt x="35" y="59"/>
                  </a:cubicBezTo>
                  <a:cubicBezTo>
                    <a:pt x="35" y="59"/>
                    <a:pt x="35" y="59"/>
                    <a:pt x="36" y="59"/>
                  </a:cubicBezTo>
                  <a:cubicBezTo>
                    <a:pt x="35" y="57"/>
                    <a:pt x="35" y="57"/>
                    <a:pt x="35" y="57"/>
                  </a:cubicBezTo>
                  <a:cubicBezTo>
                    <a:pt x="35" y="59"/>
                    <a:pt x="35" y="59"/>
                    <a:pt x="35" y="59"/>
                  </a:cubicBezTo>
                  <a:cubicBezTo>
                    <a:pt x="35" y="59"/>
                    <a:pt x="35" y="59"/>
                    <a:pt x="35" y="59"/>
                  </a:cubicBezTo>
                  <a:cubicBezTo>
                    <a:pt x="36" y="59"/>
                    <a:pt x="39" y="60"/>
                    <a:pt x="42" y="62"/>
                  </a:cubicBezTo>
                  <a:cubicBezTo>
                    <a:pt x="54" y="67"/>
                    <a:pt x="78" y="79"/>
                    <a:pt x="106" y="95"/>
                  </a:cubicBezTo>
                  <a:cubicBezTo>
                    <a:pt x="149" y="119"/>
                    <a:pt x="202" y="151"/>
                    <a:pt x="244" y="176"/>
                  </a:cubicBezTo>
                  <a:cubicBezTo>
                    <a:pt x="266" y="189"/>
                    <a:pt x="284" y="200"/>
                    <a:pt x="297" y="208"/>
                  </a:cubicBezTo>
                  <a:cubicBezTo>
                    <a:pt x="304" y="212"/>
                    <a:pt x="309" y="216"/>
                    <a:pt x="313" y="218"/>
                  </a:cubicBezTo>
                  <a:cubicBezTo>
                    <a:pt x="317" y="220"/>
                    <a:pt x="319" y="221"/>
                    <a:pt x="319" y="221"/>
                  </a:cubicBezTo>
                  <a:cubicBezTo>
                    <a:pt x="320" y="222"/>
                    <a:pt x="323" y="222"/>
                    <a:pt x="324" y="220"/>
                  </a:cubicBezTo>
                  <a:cubicBezTo>
                    <a:pt x="324" y="220"/>
                    <a:pt x="324" y="219"/>
                    <a:pt x="324" y="218"/>
                  </a:cubicBezTo>
                  <a:cubicBezTo>
                    <a:pt x="324" y="217"/>
                    <a:pt x="324" y="217"/>
                    <a:pt x="324" y="216"/>
                  </a:cubicBezTo>
                  <a:cubicBezTo>
                    <a:pt x="323" y="216"/>
                    <a:pt x="323" y="215"/>
                    <a:pt x="323" y="215"/>
                  </a:cubicBezTo>
                  <a:cubicBezTo>
                    <a:pt x="322" y="214"/>
                    <a:pt x="321" y="214"/>
                    <a:pt x="320" y="213"/>
                  </a:cubicBezTo>
                  <a:cubicBezTo>
                    <a:pt x="316" y="210"/>
                    <a:pt x="309" y="205"/>
                    <a:pt x="299" y="199"/>
                  </a:cubicBezTo>
                  <a:cubicBezTo>
                    <a:pt x="264" y="176"/>
                    <a:pt x="195" y="134"/>
                    <a:pt x="134" y="97"/>
                  </a:cubicBezTo>
                  <a:cubicBezTo>
                    <a:pt x="104" y="78"/>
                    <a:pt x="76" y="61"/>
                    <a:pt x="56" y="49"/>
                  </a:cubicBezTo>
                  <a:cubicBezTo>
                    <a:pt x="46" y="43"/>
                    <a:pt x="38" y="38"/>
                    <a:pt x="32" y="34"/>
                  </a:cubicBezTo>
                  <a:cubicBezTo>
                    <a:pt x="29" y="32"/>
                    <a:pt x="27" y="31"/>
                    <a:pt x="25" y="30"/>
                  </a:cubicBezTo>
                  <a:cubicBezTo>
                    <a:pt x="25" y="29"/>
                    <a:pt x="24" y="29"/>
                    <a:pt x="24" y="29"/>
                  </a:cubicBezTo>
                  <a:cubicBezTo>
                    <a:pt x="23" y="29"/>
                    <a:pt x="23" y="29"/>
                    <a:pt x="23" y="29"/>
                  </a:cubicBezTo>
                  <a:cubicBezTo>
                    <a:pt x="23" y="28"/>
                    <a:pt x="23" y="28"/>
                    <a:pt x="23" y="28"/>
                  </a:cubicBezTo>
                  <a:cubicBezTo>
                    <a:pt x="22" y="30"/>
                    <a:pt x="22" y="30"/>
                    <a:pt x="22" y="30"/>
                  </a:cubicBezTo>
                  <a:cubicBezTo>
                    <a:pt x="24" y="29"/>
                    <a:pt x="24" y="29"/>
                    <a:pt x="24" y="29"/>
                  </a:cubicBezTo>
                  <a:cubicBezTo>
                    <a:pt x="23" y="28"/>
                    <a:pt x="23" y="28"/>
                    <a:pt x="23" y="28"/>
                  </a:cubicBezTo>
                  <a:cubicBezTo>
                    <a:pt x="22" y="30"/>
                    <a:pt x="22" y="30"/>
                    <a:pt x="22" y="30"/>
                  </a:cubicBezTo>
                  <a:cubicBezTo>
                    <a:pt x="24" y="29"/>
                    <a:pt x="24" y="29"/>
                    <a:pt x="24" y="29"/>
                  </a:cubicBezTo>
                  <a:cubicBezTo>
                    <a:pt x="21" y="31"/>
                    <a:pt x="21" y="31"/>
                    <a:pt x="21" y="31"/>
                  </a:cubicBezTo>
                  <a:cubicBezTo>
                    <a:pt x="24" y="29"/>
                    <a:pt x="24" y="29"/>
                    <a:pt x="24" y="29"/>
                  </a:cubicBezTo>
                  <a:cubicBezTo>
                    <a:pt x="24" y="29"/>
                    <a:pt x="24" y="29"/>
                    <a:pt x="24" y="29"/>
                  </a:cubicBezTo>
                  <a:cubicBezTo>
                    <a:pt x="21" y="31"/>
                    <a:pt x="21" y="31"/>
                    <a:pt x="21" y="31"/>
                  </a:cubicBezTo>
                  <a:cubicBezTo>
                    <a:pt x="24" y="29"/>
                    <a:pt x="24" y="29"/>
                    <a:pt x="24" y="29"/>
                  </a:cubicBezTo>
                  <a:cubicBezTo>
                    <a:pt x="21" y="31"/>
                    <a:pt x="21" y="31"/>
                    <a:pt x="21" y="31"/>
                  </a:cubicBezTo>
                  <a:cubicBezTo>
                    <a:pt x="25" y="31"/>
                    <a:pt x="25" y="31"/>
                    <a:pt x="25" y="31"/>
                  </a:cubicBezTo>
                  <a:cubicBezTo>
                    <a:pt x="24" y="30"/>
                    <a:pt x="24" y="29"/>
                    <a:pt x="24" y="29"/>
                  </a:cubicBezTo>
                  <a:cubicBezTo>
                    <a:pt x="21" y="31"/>
                    <a:pt x="21" y="31"/>
                    <a:pt x="21" y="31"/>
                  </a:cubicBezTo>
                  <a:cubicBezTo>
                    <a:pt x="25" y="31"/>
                    <a:pt x="25" y="31"/>
                    <a:pt x="25" y="31"/>
                  </a:cubicBezTo>
                  <a:cubicBezTo>
                    <a:pt x="21" y="31"/>
                    <a:pt x="21" y="31"/>
                    <a:pt x="21" y="31"/>
                  </a:cubicBezTo>
                  <a:cubicBezTo>
                    <a:pt x="19" y="34"/>
                    <a:pt x="19" y="34"/>
                    <a:pt x="19" y="34"/>
                  </a:cubicBezTo>
                  <a:cubicBezTo>
                    <a:pt x="293" y="189"/>
                    <a:pt x="293" y="189"/>
                    <a:pt x="293" y="189"/>
                  </a:cubicBezTo>
                  <a:cubicBezTo>
                    <a:pt x="295" y="190"/>
                    <a:pt x="297" y="189"/>
                    <a:pt x="298" y="187"/>
                  </a:cubicBezTo>
                  <a:cubicBezTo>
                    <a:pt x="298" y="187"/>
                    <a:pt x="298" y="186"/>
                    <a:pt x="298" y="185"/>
                  </a:cubicBezTo>
                  <a:cubicBezTo>
                    <a:pt x="298" y="184"/>
                    <a:pt x="298" y="184"/>
                    <a:pt x="298" y="183"/>
                  </a:cubicBezTo>
                  <a:cubicBezTo>
                    <a:pt x="297" y="182"/>
                    <a:pt x="296" y="181"/>
                    <a:pt x="295" y="180"/>
                  </a:cubicBezTo>
                  <a:cubicBezTo>
                    <a:pt x="294" y="179"/>
                    <a:pt x="291" y="177"/>
                    <a:pt x="288" y="174"/>
                  </a:cubicBezTo>
                  <a:cubicBezTo>
                    <a:pt x="275" y="165"/>
                    <a:pt x="251" y="150"/>
                    <a:pt x="223" y="132"/>
                  </a:cubicBezTo>
                  <a:cubicBezTo>
                    <a:pt x="137" y="78"/>
                    <a:pt x="6" y="1"/>
                    <a:pt x="6" y="1"/>
                  </a:cubicBezTo>
                  <a:cubicBezTo>
                    <a:pt x="4" y="4"/>
                    <a:pt x="4" y="4"/>
                    <a:pt x="4" y="4"/>
                  </a:cubicBezTo>
                  <a:cubicBezTo>
                    <a:pt x="3" y="7"/>
                    <a:pt x="3" y="7"/>
                    <a:pt x="3" y="7"/>
                  </a:cubicBezTo>
                  <a:cubicBezTo>
                    <a:pt x="274" y="162"/>
                    <a:pt x="274" y="162"/>
                    <a:pt x="274" y="162"/>
                  </a:cubicBezTo>
                  <a:cubicBezTo>
                    <a:pt x="275" y="163"/>
                    <a:pt x="278" y="163"/>
                    <a:pt x="279" y="161"/>
                  </a:cubicBezTo>
                  <a:cubicBezTo>
                    <a:pt x="280" y="159"/>
                    <a:pt x="279" y="157"/>
                    <a:pt x="277" y="156"/>
                  </a:cubicBezTo>
                  <a:cubicBezTo>
                    <a:pt x="261" y="146"/>
                    <a:pt x="261" y="146"/>
                    <a:pt x="261" y="146"/>
                  </a:cubicBezTo>
                  <a:cubicBezTo>
                    <a:pt x="260" y="145"/>
                    <a:pt x="258" y="146"/>
                    <a:pt x="257" y="147"/>
                  </a:cubicBezTo>
                  <a:cubicBezTo>
                    <a:pt x="255" y="149"/>
                    <a:pt x="256" y="151"/>
                    <a:pt x="258" y="152"/>
                  </a:cubicBezTo>
                  <a:cubicBezTo>
                    <a:pt x="274" y="162"/>
                    <a:pt x="274" y="162"/>
                    <a:pt x="274" y="162"/>
                  </a:cubicBezTo>
                  <a:cubicBezTo>
                    <a:pt x="275" y="159"/>
                    <a:pt x="275" y="159"/>
                    <a:pt x="275" y="159"/>
                  </a:cubicBezTo>
                  <a:cubicBezTo>
                    <a:pt x="277" y="156"/>
                    <a:pt x="277" y="156"/>
                    <a:pt x="277" y="156"/>
                  </a:cubicBezTo>
                  <a:cubicBezTo>
                    <a:pt x="6" y="1"/>
                    <a:pt x="6" y="1"/>
                    <a:pt x="6" y="1"/>
                  </a:cubicBezTo>
                  <a:cubicBezTo>
                    <a:pt x="4" y="0"/>
                    <a:pt x="2" y="1"/>
                    <a:pt x="1" y="2"/>
                  </a:cubicBezTo>
                  <a:cubicBezTo>
                    <a:pt x="0" y="4"/>
                    <a:pt x="1" y="6"/>
                    <a:pt x="2" y="7"/>
                  </a:cubicBezTo>
                  <a:cubicBezTo>
                    <a:pt x="2" y="7"/>
                    <a:pt x="7" y="10"/>
                    <a:pt x="15" y="15"/>
                  </a:cubicBezTo>
                  <a:cubicBezTo>
                    <a:pt x="43" y="31"/>
                    <a:pt x="112" y="72"/>
                    <a:pt x="175" y="111"/>
                  </a:cubicBezTo>
                  <a:cubicBezTo>
                    <a:pt x="206" y="130"/>
                    <a:pt x="235" y="148"/>
                    <a:pt x="257" y="162"/>
                  </a:cubicBezTo>
                  <a:cubicBezTo>
                    <a:pt x="268" y="169"/>
                    <a:pt x="277" y="175"/>
                    <a:pt x="283" y="180"/>
                  </a:cubicBezTo>
                  <a:cubicBezTo>
                    <a:pt x="286" y="182"/>
                    <a:pt x="288" y="184"/>
                    <a:pt x="290" y="185"/>
                  </a:cubicBezTo>
                  <a:cubicBezTo>
                    <a:pt x="291" y="186"/>
                    <a:pt x="291" y="186"/>
                    <a:pt x="291" y="187"/>
                  </a:cubicBezTo>
                  <a:cubicBezTo>
                    <a:pt x="291" y="187"/>
                    <a:pt x="291" y="187"/>
                    <a:pt x="291" y="187"/>
                  </a:cubicBezTo>
                  <a:cubicBezTo>
                    <a:pt x="291" y="187"/>
                    <a:pt x="291" y="187"/>
                    <a:pt x="291" y="187"/>
                  </a:cubicBezTo>
                  <a:cubicBezTo>
                    <a:pt x="291" y="187"/>
                    <a:pt x="291" y="187"/>
                    <a:pt x="291" y="187"/>
                  </a:cubicBezTo>
                  <a:cubicBezTo>
                    <a:pt x="291" y="187"/>
                    <a:pt x="291" y="187"/>
                    <a:pt x="291" y="187"/>
                  </a:cubicBezTo>
                  <a:cubicBezTo>
                    <a:pt x="291" y="187"/>
                    <a:pt x="291" y="187"/>
                    <a:pt x="291" y="187"/>
                  </a:cubicBezTo>
                  <a:cubicBezTo>
                    <a:pt x="291" y="187"/>
                    <a:pt x="291" y="187"/>
                    <a:pt x="291" y="187"/>
                  </a:cubicBezTo>
                  <a:cubicBezTo>
                    <a:pt x="294" y="185"/>
                    <a:pt x="294" y="185"/>
                    <a:pt x="294" y="185"/>
                  </a:cubicBezTo>
                  <a:cubicBezTo>
                    <a:pt x="291" y="185"/>
                    <a:pt x="291" y="185"/>
                    <a:pt x="291" y="185"/>
                  </a:cubicBezTo>
                  <a:cubicBezTo>
                    <a:pt x="291" y="186"/>
                    <a:pt x="291" y="187"/>
                    <a:pt x="291" y="187"/>
                  </a:cubicBezTo>
                  <a:cubicBezTo>
                    <a:pt x="294" y="185"/>
                    <a:pt x="294" y="185"/>
                    <a:pt x="294" y="185"/>
                  </a:cubicBezTo>
                  <a:cubicBezTo>
                    <a:pt x="291" y="185"/>
                    <a:pt x="291" y="185"/>
                    <a:pt x="291" y="185"/>
                  </a:cubicBezTo>
                  <a:cubicBezTo>
                    <a:pt x="294" y="185"/>
                    <a:pt x="294" y="185"/>
                    <a:pt x="294" y="185"/>
                  </a:cubicBezTo>
                  <a:cubicBezTo>
                    <a:pt x="292" y="184"/>
                    <a:pt x="292" y="184"/>
                    <a:pt x="292" y="184"/>
                  </a:cubicBezTo>
                  <a:cubicBezTo>
                    <a:pt x="291" y="184"/>
                    <a:pt x="291" y="185"/>
                    <a:pt x="291" y="185"/>
                  </a:cubicBezTo>
                  <a:cubicBezTo>
                    <a:pt x="294" y="185"/>
                    <a:pt x="294" y="185"/>
                    <a:pt x="294" y="185"/>
                  </a:cubicBezTo>
                  <a:cubicBezTo>
                    <a:pt x="292" y="184"/>
                    <a:pt x="292" y="184"/>
                    <a:pt x="292" y="184"/>
                  </a:cubicBezTo>
                  <a:cubicBezTo>
                    <a:pt x="295" y="186"/>
                    <a:pt x="295" y="186"/>
                    <a:pt x="295" y="186"/>
                  </a:cubicBezTo>
                  <a:cubicBezTo>
                    <a:pt x="296" y="182"/>
                    <a:pt x="296" y="182"/>
                    <a:pt x="296" y="182"/>
                  </a:cubicBezTo>
                  <a:cubicBezTo>
                    <a:pt x="23" y="28"/>
                    <a:pt x="23" y="28"/>
                    <a:pt x="23" y="28"/>
                  </a:cubicBezTo>
                  <a:cubicBezTo>
                    <a:pt x="22" y="27"/>
                    <a:pt x="20" y="27"/>
                    <a:pt x="19" y="28"/>
                  </a:cubicBezTo>
                  <a:cubicBezTo>
                    <a:pt x="18" y="29"/>
                    <a:pt x="17" y="30"/>
                    <a:pt x="17" y="31"/>
                  </a:cubicBezTo>
                  <a:cubicBezTo>
                    <a:pt x="17" y="32"/>
                    <a:pt x="18" y="32"/>
                    <a:pt x="18" y="33"/>
                  </a:cubicBezTo>
                  <a:cubicBezTo>
                    <a:pt x="18" y="33"/>
                    <a:pt x="18" y="33"/>
                    <a:pt x="18" y="33"/>
                  </a:cubicBezTo>
                  <a:cubicBezTo>
                    <a:pt x="19" y="34"/>
                    <a:pt x="19" y="34"/>
                    <a:pt x="19" y="34"/>
                  </a:cubicBezTo>
                  <a:cubicBezTo>
                    <a:pt x="19" y="34"/>
                    <a:pt x="20" y="35"/>
                    <a:pt x="21" y="35"/>
                  </a:cubicBezTo>
                  <a:cubicBezTo>
                    <a:pt x="24" y="37"/>
                    <a:pt x="31" y="42"/>
                    <a:pt x="41" y="48"/>
                  </a:cubicBezTo>
                  <a:cubicBezTo>
                    <a:pt x="75" y="69"/>
                    <a:pt x="145" y="111"/>
                    <a:pt x="205" y="149"/>
                  </a:cubicBezTo>
                  <a:cubicBezTo>
                    <a:pt x="236" y="167"/>
                    <a:pt x="264" y="185"/>
                    <a:pt x="285" y="198"/>
                  </a:cubicBezTo>
                  <a:cubicBezTo>
                    <a:pt x="295" y="205"/>
                    <a:pt x="304" y="210"/>
                    <a:pt x="310" y="214"/>
                  </a:cubicBezTo>
                  <a:cubicBezTo>
                    <a:pt x="312" y="216"/>
                    <a:pt x="315" y="218"/>
                    <a:pt x="316" y="219"/>
                  </a:cubicBezTo>
                  <a:cubicBezTo>
                    <a:pt x="317" y="219"/>
                    <a:pt x="317" y="220"/>
                    <a:pt x="318" y="220"/>
                  </a:cubicBezTo>
                  <a:cubicBezTo>
                    <a:pt x="318" y="220"/>
                    <a:pt x="318" y="220"/>
                    <a:pt x="318" y="220"/>
                  </a:cubicBezTo>
                  <a:cubicBezTo>
                    <a:pt x="318" y="220"/>
                    <a:pt x="318" y="220"/>
                    <a:pt x="318" y="220"/>
                  </a:cubicBezTo>
                  <a:cubicBezTo>
                    <a:pt x="319" y="219"/>
                    <a:pt x="319" y="219"/>
                    <a:pt x="319" y="219"/>
                  </a:cubicBezTo>
                  <a:cubicBezTo>
                    <a:pt x="318" y="220"/>
                    <a:pt x="318" y="220"/>
                    <a:pt x="318" y="220"/>
                  </a:cubicBezTo>
                  <a:cubicBezTo>
                    <a:pt x="318" y="220"/>
                    <a:pt x="318" y="220"/>
                    <a:pt x="318" y="220"/>
                  </a:cubicBezTo>
                  <a:cubicBezTo>
                    <a:pt x="319" y="219"/>
                    <a:pt x="319" y="219"/>
                    <a:pt x="319" y="219"/>
                  </a:cubicBezTo>
                  <a:cubicBezTo>
                    <a:pt x="318" y="220"/>
                    <a:pt x="318" y="220"/>
                    <a:pt x="318" y="220"/>
                  </a:cubicBezTo>
                  <a:cubicBezTo>
                    <a:pt x="320" y="218"/>
                    <a:pt x="320" y="218"/>
                    <a:pt x="320" y="218"/>
                  </a:cubicBezTo>
                  <a:cubicBezTo>
                    <a:pt x="317" y="218"/>
                    <a:pt x="317" y="218"/>
                    <a:pt x="317" y="218"/>
                  </a:cubicBezTo>
                  <a:cubicBezTo>
                    <a:pt x="317" y="219"/>
                    <a:pt x="317" y="220"/>
                    <a:pt x="318" y="220"/>
                  </a:cubicBezTo>
                  <a:cubicBezTo>
                    <a:pt x="320" y="218"/>
                    <a:pt x="320" y="218"/>
                    <a:pt x="320" y="218"/>
                  </a:cubicBezTo>
                  <a:cubicBezTo>
                    <a:pt x="317" y="218"/>
                    <a:pt x="317" y="218"/>
                    <a:pt x="317" y="218"/>
                  </a:cubicBezTo>
                  <a:cubicBezTo>
                    <a:pt x="321" y="218"/>
                    <a:pt x="321" y="218"/>
                    <a:pt x="321" y="218"/>
                  </a:cubicBezTo>
                  <a:cubicBezTo>
                    <a:pt x="318" y="216"/>
                    <a:pt x="318" y="216"/>
                    <a:pt x="318" y="216"/>
                  </a:cubicBezTo>
                  <a:cubicBezTo>
                    <a:pt x="317" y="217"/>
                    <a:pt x="317" y="218"/>
                    <a:pt x="317" y="218"/>
                  </a:cubicBezTo>
                  <a:cubicBezTo>
                    <a:pt x="321" y="218"/>
                    <a:pt x="321" y="218"/>
                    <a:pt x="321" y="218"/>
                  </a:cubicBezTo>
                  <a:cubicBezTo>
                    <a:pt x="318" y="216"/>
                    <a:pt x="318" y="216"/>
                    <a:pt x="318" y="216"/>
                  </a:cubicBezTo>
                  <a:cubicBezTo>
                    <a:pt x="321" y="218"/>
                    <a:pt x="321" y="218"/>
                    <a:pt x="321" y="218"/>
                  </a:cubicBezTo>
                  <a:cubicBezTo>
                    <a:pt x="322" y="215"/>
                    <a:pt x="322" y="215"/>
                    <a:pt x="322" y="215"/>
                  </a:cubicBezTo>
                  <a:cubicBezTo>
                    <a:pt x="322" y="215"/>
                    <a:pt x="256" y="175"/>
                    <a:pt x="187" y="134"/>
                  </a:cubicBezTo>
                  <a:cubicBezTo>
                    <a:pt x="152" y="113"/>
                    <a:pt x="117" y="93"/>
                    <a:pt x="89" y="78"/>
                  </a:cubicBezTo>
                  <a:cubicBezTo>
                    <a:pt x="75" y="70"/>
                    <a:pt x="63" y="64"/>
                    <a:pt x="54" y="59"/>
                  </a:cubicBezTo>
                  <a:cubicBezTo>
                    <a:pt x="50" y="57"/>
                    <a:pt x="46" y="55"/>
                    <a:pt x="43" y="54"/>
                  </a:cubicBezTo>
                  <a:cubicBezTo>
                    <a:pt x="41" y="53"/>
                    <a:pt x="40" y="53"/>
                    <a:pt x="38" y="53"/>
                  </a:cubicBezTo>
                  <a:cubicBezTo>
                    <a:pt x="37" y="52"/>
                    <a:pt x="36" y="52"/>
                    <a:pt x="35" y="52"/>
                  </a:cubicBezTo>
                  <a:cubicBezTo>
                    <a:pt x="34" y="52"/>
                    <a:pt x="34" y="52"/>
                    <a:pt x="33" y="52"/>
                  </a:cubicBezTo>
                  <a:cubicBezTo>
                    <a:pt x="32" y="53"/>
                    <a:pt x="32" y="53"/>
                    <a:pt x="31" y="54"/>
                  </a:cubicBezTo>
                  <a:cubicBezTo>
                    <a:pt x="31" y="55"/>
                    <a:pt x="30" y="55"/>
                    <a:pt x="30" y="56"/>
                  </a:cubicBezTo>
                  <a:cubicBezTo>
                    <a:pt x="30" y="57"/>
                    <a:pt x="31" y="58"/>
                    <a:pt x="31" y="58"/>
                  </a:cubicBezTo>
                  <a:cubicBezTo>
                    <a:pt x="31" y="58"/>
                    <a:pt x="31" y="58"/>
                    <a:pt x="32" y="59"/>
                  </a:cubicBezTo>
                  <a:cubicBezTo>
                    <a:pt x="32" y="59"/>
                    <a:pt x="32" y="59"/>
                    <a:pt x="32" y="59"/>
                  </a:cubicBezTo>
                  <a:cubicBezTo>
                    <a:pt x="32" y="59"/>
                    <a:pt x="32" y="59"/>
                    <a:pt x="32" y="59"/>
                  </a:cubicBezTo>
                  <a:cubicBezTo>
                    <a:pt x="33" y="59"/>
                    <a:pt x="34" y="60"/>
                    <a:pt x="37" y="62"/>
                  </a:cubicBezTo>
                  <a:cubicBezTo>
                    <a:pt x="56" y="74"/>
                    <a:pt x="130" y="119"/>
                    <a:pt x="200" y="162"/>
                  </a:cubicBezTo>
                  <a:cubicBezTo>
                    <a:pt x="235" y="184"/>
                    <a:pt x="269" y="205"/>
                    <a:pt x="294" y="221"/>
                  </a:cubicBezTo>
                  <a:cubicBezTo>
                    <a:pt x="306" y="229"/>
                    <a:pt x="317" y="235"/>
                    <a:pt x="324" y="240"/>
                  </a:cubicBezTo>
                  <a:cubicBezTo>
                    <a:pt x="327" y="242"/>
                    <a:pt x="330" y="244"/>
                    <a:pt x="332" y="246"/>
                  </a:cubicBezTo>
                  <a:cubicBezTo>
                    <a:pt x="333" y="246"/>
                    <a:pt x="334" y="247"/>
                    <a:pt x="334" y="247"/>
                  </a:cubicBezTo>
                  <a:cubicBezTo>
                    <a:pt x="334" y="247"/>
                    <a:pt x="334" y="247"/>
                    <a:pt x="334" y="247"/>
                  </a:cubicBezTo>
                  <a:cubicBezTo>
                    <a:pt x="334" y="247"/>
                    <a:pt x="334" y="247"/>
                    <a:pt x="334" y="247"/>
                  </a:cubicBezTo>
                  <a:cubicBezTo>
                    <a:pt x="336" y="246"/>
                    <a:pt x="336" y="246"/>
                    <a:pt x="336" y="246"/>
                  </a:cubicBezTo>
                  <a:cubicBezTo>
                    <a:pt x="334" y="247"/>
                    <a:pt x="334" y="247"/>
                    <a:pt x="334" y="247"/>
                  </a:cubicBezTo>
                  <a:cubicBezTo>
                    <a:pt x="334" y="247"/>
                    <a:pt x="334" y="247"/>
                    <a:pt x="334" y="247"/>
                  </a:cubicBezTo>
                  <a:cubicBezTo>
                    <a:pt x="336" y="246"/>
                    <a:pt x="336" y="246"/>
                    <a:pt x="336" y="246"/>
                  </a:cubicBezTo>
                  <a:cubicBezTo>
                    <a:pt x="334" y="247"/>
                    <a:pt x="334" y="247"/>
                    <a:pt x="334" y="247"/>
                  </a:cubicBezTo>
                  <a:cubicBezTo>
                    <a:pt x="337" y="245"/>
                    <a:pt x="337" y="245"/>
                    <a:pt x="337" y="245"/>
                  </a:cubicBezTo>
                  <a:cubicBezTo>
                    <a:pt x="333" y="245"/>
                    <a:pt x="333" y="245"/>
                    <a:pt x="333" y="245"/>
                  </a:cubicBezTo>
                  <a:cubicBezTo>
                    <a:pt x="334" y="247"/>
                    <a:pt x="334" y="247"/>
                    <a:pt x="334" y="247"/>
                  </a:cubicBezTo>
                  <a:cubicBezTo>
                    <a:pt x="337" y="245"/>
                    <a:pt x="337" y="245"/>
                    <a:pt x="337" y="245"/>
                  </a:cubicBezTo>
                  <a:cubicBezTo>
                    <a:pt x="333" y="245"/>
                    <a:pt x="333" y="245"/>
                    <a:pt x="333" y="245"/>
                  </a:cubicBezTo>
                  <a:cubicBezTo>
                    <a:pt x="337" y="245"/>
                    <a:pt x="337" y="245"/>
                    <a:pt x="337" y="245"/>
                  </a:cubicBezTo>
                  <a:cubicBezTo>
                    <a:pt x="334" y="243"/>
                    <a:pt x="334" y="243"/>
                    <a:pt x="334" y="243"/>
                  </a:cubicBezTo>
                  <a:cubicBezTo>
                    <a:pt x="334" y="244"/>
                    <a:pt x="333" y="245"/>
                    <a:pt x="333" y="245"/>
                  </a:cubicBezTo>
                  <a:cubicBezTo>
                    <a:pt x="337" y="245"/>
                    <a:pt x="337" y="245"/>
                    <a:pt x="337" y="245"/>
                  </a:cubicBezTo>
                  <a:cubicBezTo>
                    <a:pt x="334" y="243"/>
                    <a:pt x="334" y="243"/>
                    <a:pt x="334" y="243"/>
                  </a:cubicBezTo>
                  <a:cubicBezTo>
                    <a:pt x="337" y="245"/>
                    <a:pt x="337" y="245"/>
                    <a:pt x="337" y="245"/>
                  </a:cubicBezTo>
                  <a:cubicBezTo>
                    <a:pt x="335" y="243"/>
                    <a:pt x="335" y="243"/>
                    <a:pt x="335" y="243"/>
                  </a:cubicBezTo>
                  <a:cubicBezTo>
                    <a:pt x="337" y="245"/>
                    <a:pt x="337" y="245"/>
                    <a:pt x="337" y="245"/>
                  </a:cubicBezTo>
                  <a:cubicBezTo>
                    <a:pt x="336" y="242"/>
                    <a:pt x="336" y="242"/>
                    <a:pt x="336" y="242"/>
                  </a:cubicBezTo>
                  <a:cubicBezTo>
                    <a:pt x="336" y="242"/>
                    <a:pt x="335" y="242"/>
                    <a:pt x="335" y="243"/>
                  </a:cubicBezTo>
                  <a:cubicBezTo>
                    <a:pt x="337" y="245"/>
                    <a:pt x="337" y="245"/>
                    <a:pt x="337" y="245"/>
                  </a:cubicBezTo>
                  <a:cubicBezTo>
                    <a:pt x="336" y="242"/>
                    <a:pt x="336" y="242"/>
                    <a:pt x="336" y="242"/>
                  </a:cubicBezTo>
                  <a:cubicBezTo>
                    <a:pt x="337" y="245"/>
                    <a:pt x="337" y="245"/>
                    <a:pt x="337" y="245"/>
                  </a:cubicBezTo>
                  <a:cubicBezTo>
                    <a:pt x="337" y="242"/>
                    <a:pt x="337" y="242"/>
                    <a:pt x="337" y="242"/>
                  </a:cubicBezTo>
                  <a:cubicBezTo>
                    <a:pt x="337" y="242"/>
                    <a:pt x="336" y="242"/>
                    <a:pt x="336" y="242"/>
                  </a:cubicBezTo>
                  <a:cubicBezTo>
                    <a:pt x="337" y="245"/>
                    <a:pt x="337" y="245"/>
                    <a:pt x="337" y="245"/>
                  </a:cubicBezTo>
                  <a:cubicBezTo>
                    <a:pt x="337" y="242"/>
                    <a:pt x="337" y="242"/>
                    <a:pt x="337" y="242"/>
                  </a:cubicBezTo>
                  <a:cubicBezTo>
                    <a:pt x="337" y="245"/>
                    <a:pt x="337" y="245"/>
                    <a:pt x="337" y="245"/>
                  </a:cubicBezTo>
                  <a:cubicBezTo>
                    <a:pt x="338" y="242"/>
                    <a:pt x="338" y="242"/>
                    <a:pt x="338" y="242"/>
                  </a:cubicBezTo>
                  <a:cubicBezTo>
                    <a:pt x="338" y="242"/>
                    <a:pt x="338" y="242"/>
                    <a:pt x="337" y="242"/>
                  </a:cubicBezTo>
                  <a:cubicBezTo>
                    <a:pt x="337" y="245"/>
                    <a:pt x="337" y="245"/>
                    <a:pt x="337" y="245"/>
                  </a:cubicBezTo>
                  <a:cubicBezTo>
                    <a:pt x="338" y="242"/>
                    <a:pt x="338" y="242"/>
                    <a:pt x="338" y="242"/>
                  </a:cubicBezTo>
                  <a:cubicBezTo>
                    <a:pt x="337" y="244"/>
                    <a:pt x="337" y="244"/>
                    <a:pt x="337" y="244"/>
                  </a:cubicBezTo>
                  <a:cubicBezTo>
                    <a:pt x="338" y="242"/>
                    <a:pt x="338" y="242"/>
                    <a:pt x="338" y="242"/>
                  </a:cubicBezTo>
                  <a:cubicBezTo>
                    <a:pt x="338" y="242"/>
                    <a:pt x="338" y="242"/>
                    <a:pt x="338" y="242"/>
                  </a:cubicBezTo>
                  <a:cubicBezTo>
                    <a:pt x="337" y="244"/>
                    <a:pt x="337" y="244"/>
                    <a:pt x="337" y="244"/>
                  </a:cubicBezTo>
                  <a:cubicBezTo>
                    <a:pt x="338" y="242"/>
                    <a:pt x="338" y="242"/>
                    <a:pt x="338" y="242"/>
                  </a:cubicBezTo>
                  <a:cubicBezTo>
                    <a:pt x="338" y="242"/>
                    <a:pt x="338" y="242"/>
                    <a:pt x="337" y="241"/>
                  </a:cubicBezTo>
                  <a:cubicBezTo>
                    <a:pt x="331" y="238"/>
                    <a:pt x="309" y="226"/>
                    <a:pt x="281" y="209"/>
                  </a:cubicBezTo>
                  <a:cubicBezTo>
                    <a:pt x="238" y="184"/>
                    <a:pt x="179" y="149"/>
                    <a:pt x="131" y="121"/>
                  </a:cubicBezTo>
                  <a:cubicBezTo>
                    <a:pt x="107" y="106"/>
                    <a:pt x="85" y="94"/>
                    <a:pt x="69" y="85"/>
                  </a:cubicBezTo>
                  <a:cubicBezTo>
                    <a:pt x="62" y="80"/>
                    <a:pt x="55" y="76"/>
                    <a:pt x="51" y="74"/>
                  </a:cubicBezTo>
                  <a:cubicBezTo>
                    <a:pt x="49" y="73"/>
                    <a:pt x="47" y="72"/>
                    <a:pt x="46" y="71"/>
                  </a:cubicBezTo>
                  <a:cubicBezTo>
                    <a:pt x="45" y="71"/>
                    <a:pt x="45" y="70"/>
                    <a:pt x="44" y="70"/>
                  </a:cubicBezTo>
                  <a:cubicBezTo>
                    <a:pt x="44" y="70"/>
                    <a:pt x="44" y="70"/>
                    <a:pt x="44" y="70"/>
                  </a:cubicBezTo>
                  <a:cubicBezTo>
                    <a:pt x="44" y="70"/>
                    <a:pt x="44" y="70"/>
                    <a:pt x="44" y="70"/>
                  </a:cubicBezTo>
                  <a:cubicBezTo>
                    <a:pt x="43" y="70"/>
                    <a:pt x="43" y="70"/>
                    <a:pt x="43" y="70"/>
                  </a:cubicBezTo>
                  <a:cubicBezTo>
                    <a:pt x="43" y="70"/>
                    <a:pt x="43" y="70"/>
                    <a:pt x="42" y="70"/>
                  </a:cubicBezTo>
                  <a:cubicBezTo>
                    <a:pt x="41" y="70"/>
                    <a:pt x="40" y="70"/>
                    <a:pt x="39" y="71"/>
                  </a:cubicBezTo>
                  <a:cubicBezTo>
                    <a:pt x="39" y="72"/>
                    <a:pt x="39" y="73"/>
                    <a:pt x="39" y="73"/>
                  </a:cubicBezTo>
                  <a:cubicBezTo>
                    <a:pt x="39" y="75"/>
                    <a:pt x="39" y="75"/>
                    <a:pt x="39" y="76"/>
                  </a:cubicBezTo>
                  <a:cubicBezTo>
                    <a:pt x="40" y="77"/>
                    <a:pt x="41" y="77"/>
                    <a:pt x="42" y="78"/>
                  </a:cubicBezTo>
                  <a:cubicBezTo>
                    <a:pt x="44" y="80"/>
                    <a:pt x="46" y="82"/>
                    <a:pt x="50" y="85"/>
                  </a:cubicBezTo>
                  <a:cubicBezTo>
                    <a:pt x="63" y="94"/>
                    <a:pt x="89" y="111"/>
                    <a:pt x="120" y="130"/>
                  </a:cubicBezTo>
                  <a:cubicBezTo>
                    <a:pt x="213" y="188"/>
                    <a:pt x="354" y="272"/>
                    <a:pt x="354" y="272"/>
                  </a:cubicBezTo>
                  <a:cubicBezTo>
                    <a:pt x="356" y="269"/>
                    <a:pt x="356" y="269"/>
                    <a:pt x="356" y="269"/>
                  </a:cubicBezTo>
                  <a:cubicBezTo>
                    <a:pt x="353" y="267"/>
                    <a:pt x="353" y="267"/>
                    <a:pt x="353" y="267"/>
                  </a:cubicBezTo>
                  <a:cubicBezTo>
                    <a:pt x="356" y="269"/>
                    <a:pt x="356" y="269"/>
                    <a:pt x="356" y="269"/>
                  </a:cubicBezTo>
                  <a:cubicBezTo>
                    <a:pt x="355" y="266"/>
                    <a:pt x="355" y="266"/>
                    <a:pt x="355" y="266"/>
                  </a:cubicBezTo>
                  <a:cubicBezTo>
                    <a:pt x="354" y="266"/>
                    <a:pt x="354" y="267"/>
                    <a:pt x="353" y="267"/>
                  </a:cubicBezTo>
                  <a:cubicBezTo>
                    <a:pt x="356" y="269"/>
                    <a:pt x="356" y="269"/>
                    <a:pt x="356" y="269"/>
                  </a:cubicBezTo>
                  <a:cubicBezTo>
                    <a:pt x="355" y="266"/>
                    <a:pt x="355" y="266"/>
                    <a:pt x="355" y="266"/>
                  </a:cubicBezTo>
                  <a:cubicBezTo>
                    <a:pt x="356" y="269"/>
                    <a:pt x="356" y="269"/>
                    <a:pt x="356" y="269"/>
                  </a:cubicBezTo>
                  <a:cubicBezTo>
                    <a:pt x="356" y="266"/>
                    <a:pt x="356" y="266"/>
                    <a:pt x="356" y="266"/>
                  </a:cubicBezTo>
                  <a:cubicBezTo>
                    <a:pt x="356" y="266"/>
                    <a:pt x="355" y="266"/>
                    <a:pt x="355" y="266"/>
                  </a:cubicBezTo>
                  <a:cubicBezTo>
                    <a:pt x="356" y="269"/>
                    <a:pt x="356" y="269"/>
                    <a:pt x="356" y="269"/>
                  </a:cubicBezTo>
                  <a:cubicBezTo>
                    <a:pt x="356" y="266"/>
                    <a:pt x="356" y="266"/>
                    <a:pt x="356" y="266"/>
                  </a:cubicBezTo>
                  <a:cubicBezTo>
                    <a:pt x="356" y="267"/>
                    <a:pt x="356" y="267"/>
                    <a:pt x="356" y="267"/>
                  </a:cubicBezTo>
                  <a:cubicBezTo>
                    <a:pt x="356" y="266"/>
                    <a:pt x="356" y="266"/>
                    <a:pt x="356" y="266"/>
                  </a:cubicBezTo>
                  <a:cubicBezTo>
                    <a:pt x="356" y="266"/>
                    <a:pt x="356" y="266"/>
                    <a:pt x="356" y="266"/>
                  </a:cubicBezTo>
                  <a:cubicBezTo>
                    <a:pt x="356" y="267"/>
                    <a:pt x="356" y="267"/>
                    <a:pt x="356" y="267"/>
                  </a:cubicBezTo>
                  <a:cubicBezTo>
                    <a:pt x="356" y="266"/>
                    <a:pt x="356" y="266"/>
                    <a:pt x="356" y="266"/>
                  </a:cubicBezTo>
                  <a:cubicBezTo>
                    <a:pt x="356" y="266"/>
                    <a:pt x="356" y="266"/>
                    <a:pt x="356" y="266"/>
                  </a:cubicBezTo>
                  <a:cubicBezTo>
                    <a:pt x="355" y="265"/>
                    <a:pt x="352" y="264"/>
                    <a:pt x="349" y="263"/>
                  </a:cubicBezTo>
                  <a:cubicBezTo>
                    <a:pt x="337" y="257"/>
                    <a:pt x="313" y="244"/>
                    <a:pt x="284" y="228"/>
                  </a:cubicBezTo>
                  <a:cubicBezTo>
                    <a:pt x="240" y="203"/>
                    <a:pt x="185" y="171"/>
                    <a:pt x="141" y="145"/>
                  </a:cubicBezTo>
                  <a:cubicBezTo>
                    <a:pt x="119" y="132"/>
                    <a:pt x="100" y="121"/>
                    <a:pt x="86" y="113"/>
                  </a:cubicBezTo>
                  <a:cubicBezTo>
                    <a:pt x="79" y="109"/>
                    <a:pt x="73" y="106"/>
                    <a:pt x="69" y="103"/>
                  </a:cubicBezTo>
                  <a:cubicBezTo>
                    <a:pt x="66" y="101"/>
                    <a:pt x="63" y="100"/>
                    <a:pt x="63" y="100"/>
                  </a:cubicBezTo>
                  <a:cubicBezTo>
                    <a:pt x="62" y="99"/>
                    <a:pt x="60" y="100"/>
                    <a:pt x="59" y="101"/>
                  </a:cubicBezTo>
                  <a:cubicBezTo>
                    <a:pt x="58" y="103"/>
                    <a:pt x="58" y="105"/>
                    <a:pt x="60" y="106"/>
                  </a:cubicBezTo>
                  <a:cubicBezTo>
                    <a:pt x="60" y="106"/>
                    <a:pt x="65" y="109"/>
                    <a:pt x="73" y="114"/>
                  </a:cubicBezTo>
                  <a:cubicBezTo>
                    <a:pt x="104" y="133"/>
                    <a:pt x="180" y="180"/>
                    <a:pt x="249" y="223"/>
                  </a:cubicBezTo>
                  <a:cubicBezTo>
                    <a:pt x="283" y="244"/>
                    <a:pt x="315" y="264"/>
                    <a:pt x="339" y="279"/>
                  </a:cubicBezTo>
                  <a:cubicBezTo>
                    <a:pt x="351" y="287"/>
                    <a:pt x="361" y="293"/>
                    <a:pt x="367" y="297"/>
                  </a:cubicBezTo>
                  <a:cubicBezTo>
                    <a:pt x="371" y="300"/>
                    <a:pt x="373" y="301"/>
                    <a:pt x="375" y="303"/>
                  </a:cubicBezTo>
                  <a:cubicBezTo>
                    <a:pt x="376" y="303"/>
                    <a:pt x="377" y="304"/>
                    <a:pt x="377" y="304"/>
                  </a:cubicBezTo>
                  <a:cubicBezTo>
                    <a:pt x="377" y="304"/>
                    <a:pt x="377" y="304"/>
                    <a:pt x="377" y="304"/>
                  </a:cubicBezTo>
                  <a:cubicBezTo>
                    <a:pt x="377" y="304"/>
                    <a:pt x="377" y="304"/>
                    <a:pt x="377" y="304"/>
                  </a:cubicBezTo>
                  <a:cubicBezTo>
                    <a:pt x="379" y="303"/>
                    <a:pt x="379" y="303"/>
                    <a:pt x="379" y="303"/>
                  </a:cubicBezTo>
                  <a:cubicBezTo>
                    <a:pt x="377" y="304"/>
                    <a:pt x="377" y="304"/>
                    <a:pt x="377" y="304"/>
                  </a:cubicBezTo>
                  <a:cubicBezTo>
                    <a:pt x="377" y="304"/>
                    <a:pt x="377" y="304"/>
                    <a:pt x="377" y="304"/>
                  </a:cubicBezTo>
                  <a:cubicBezTo>
                    <a:pt x="379" y="303"/>
                    <a:pt x="379" y="303"/>
                    <a:pt x="379" y="303"/>
                  </a:cubicBezTo>
                  <a:cubicBezTo>
                    <a:pt x="377" y="304"/>
                    <a:pt x="377" y="304"/>
                    <a:pt x="377" y="304"/>
                  </a:cubicBezTo>
                  <a:cubicBezTo>
                    <a:pt x="380" y="302"/>
                    <a:pt x="380" y="302"/>
                    <a:pt x="380" y="302"/>
                  </a:cubicBezTo>
                  <a:cubicBezTo>
                    <a:pt x="377" y="303"/>
                    <a:pt x="377" y="303"/>
                    <a:pt x="377" y="303"/>
                  </a:cubicBezTo>
                  <a:cubicBezTo>
                    <a:pt x="377" y="304"/>
                    <a:pt x="377" y="304"/>
                    <a:pt x="377" y="304"/>
                  </a:cubicBezTo>
                  <a:cubicBezTo>
                    <a:pt x="380" y="302"/>
                    <a:pt x="380" y="302"/>
                    <a:pt x="380" y="302"/>
                  </a:cubicBezTo>
                  <a:cubicBezTo>
                    <a:pt x="377" y="303"/>
                    <a:pt x="377" y="303"/>
                    <a:pt x="377" y="303"/>
                  </a:cubicBezTo>
                  <a:cubicBezTo>
                    <a:pt x="380" y="302"/>
                    <a:pt x="380" y="302"/>
                    <a:pt x="380" y="302"/>
                  </a:cubicBezTo>
                  <a:cubicBezTo>
                    <a:pt x="376" y="302"/>
                    <a:pt x="376" y="302"/>
                    <a:pt x="376" y="302"/>
                  </a:cubicBezTo>
                  <a:cubicBezTo>
                    <a:pt x="376" y="303"/>
                    <a:pt x="377" y="303"/>
                    <a:pt x="377" y="303"/>
                  </a:cubicBezTo>
                  <a:cubicBezTo>
                    <a:pt x="380" y="302"/>
                    <a:pt x="380" y="302"/>
                    <a:pt x="380" y="302"/>
                  </a:cubicBezTo>
                  <a:cubicBezTo>
                    <a:pt x="376" y="302"/>
                    <a:pt x="376" y="302"/>
                    <a:pt x="376" y="302"/>
                  </a:cubicBezTo>
                  <a:cubicBezTo>
                    <a:pt x="380" y="302"/>
                    <a:pt x="380" y="302"/>
                    <a:pt x="380" y="302"/>
                  </a:cubicBezTo>
                  <a:cubicBezTo>
                    <a:pt x="377" y="300"/>
                    <a:pt x="377" y="300"/>
                    <a:pt x="377" y="300"/>
                  </a:cubicBezTo>
                  <a:cubicBezTo>
                    <a:pt x="376" y="301"/>
                    <a:pt x="376" y="301"/>
                    <a:pt x="376" y="302"/>
                  </a:cubicBezTo>
                  <a:cubicBezTo>
                    <a:pt x="380" y="302"/>
                    <a:pt x="380" y="302"/>
                    <a:pt x="380" y="302"/>
                  </a:cubicBezTo>
                  <a:cubicBezTo>
                    <a:pt x="377" y="300"/>
                    <a:pt x="377" y="300"/>
                    <a:pt x="377" y="300"/>
                  </a:cubicBezTo>
                  <a:cubicBezTo>
                    <a:pt x="380" y="302"/>
                    <a:pt x="380" y="302"/>
                    <a:pt x="380" y="302"/>
                  </a:cubicBezTo>
                  <a:cubicBezTo>
                    <a:pt x="382" y="299"/>
                    <a:pt x="382" y="299"/>
                    <a:pt x="382" y="299"/>
                  </a:cubicBezTo>
                  <a:cubicBezTo>
                    <a:pt x="382" y="299"/>
                    <a:pt x="307" y="255"/>
                    <a:pt x="232" y="211"/>
                  </a:cubicBezTo>
                  <a:cubicBezTo>
                    <a:pt x="194" y="189"/>
                    <a:pt x="156" y="167"/>
                    <a:pt x="128" y="151"/>
                  </a:cubicBezTo>
                  <a:cubicBezTo>
                    <a:pt x="113" y="143"/>
                    <a:pt x="101" y="136"/>
                    <a:pt x="93" y="131"/>
                  </a:cubicBezTo>
                  <a:cubicBezTo>
                    <a:pt x="89" y="129"/>
                    <a:pt x="85" y="127"/>
                    <a:pt x="83" y="125"/>
                  </a:cubicBezTo>
                  <a:cubicBezTo>
                    <a:pt x="81" y="125"/>
                    <a:pt x="81" y="124"/>
                    <a:pt x="80" y="124"/>
                  </a:cubicBezTo>
                  <a:cubicBezTo>
                    <a:pt x="79" y="124"/>
                    <a:pt x="79" y="124"/>
                    <a:pt x="79" y="124"/>
                  </a:cubicBezTo>
                  <a:cubicBezTo>
                    <a:pt x="78" y="123"/>
                    <a:pt x="78" y="123"/>
                    <a:pt x="78" y="123"/>
                  </a:cubicBezTo>
                  <a:cubicBezTo>
                    <a:pt x="78" y="123"/>
                    <a:pt x="78" y="123"/>
                    <a:pt x="77" y="123"/>
                  </a:cubicBezTo>
                  <a:cubicBezTo>
                    <a:pt x="77" y="123"/>
                    <a:pt x="76" y="123"/>
                    <a:pt x="76" y="123"/>
                  </a:cubicBezTo>
                  <a:cubicBezTo>
                    <a:pt x="75" y="123"/>
                    <a:pt x="74" y="124"/>
                    <a:pt x="74" y="125"/>
                  </a:cubicBezTo>
                  <a:cubicBezTo>
                    <a:pt x="73" y="126"/>
                    <a:pt x="73" y="127"/>
                    <a:pt x="74" y="128"/>
                  </a:cubicBezTo>
                  <a:cubicBezTo>
                    <a:pt x="74" y="128"/>
                    <a:pt x="74" y="129"/>
                    <a:pt x="75" y="130"/>
                  </a:cubicBezTo>
                  <a:cubicBezTo>
                    <a:pt x="75" y="130"/>
                    <a:pt x="80" y="133"/>
                    <a:pt x="89" y="138"/>
                  </a:cubicBezTo>
                  <a:cubicBezTo>
                    <a:pt x="119" y="156"/>
                    <a:pt x="195" y="201"/>
                    <a:pt x="264" y="243"/>
                  </a:cubicBezTo>
                  <a:cubicBezTo>
                    <a:pt x="298" y="264"/>
                    <a:pt x="331" y="284"/>
                    <a:pt x="354" y="299"/>
                  </a:cubicBezTo>
                  <a:cubicBezTo>
                    <a:pt x="366" y="307"/>
                    <a:pt x="376" y="314"/>
                    <a:pt x="383" y="319"/>
                  </a:cubicBezTo>
                  <a:cubicBezTo>
                    <a:pt x="386" y="321"/>
                    <a:pt x="389" y="323"/>
                    <a:pt x="390" y="325"/>
                  </a:cubicBezTo>
                  <a:cubicBezTo>
                    <a:pt x="391" y="325"/>
                    <a:pt x="392" y="326"/>
                    <a:pt x="392" y="326"/>
                  </a:cubicBezTo>
                  <a:cubicBezTo>
                    <a:pt x="392" y="326"/>
                    <a:pt x="392" y="326"/>
                    <a:pt x="392" y="326"/>
                  </a:cubicBezTo>
                  <a:cubicBezTo>
                    <a:pt x="392" y="326"/>
                    <a:pt x="392" y="326"/>
                    <a:pt x="392" y="326"/>
                  </a:cubicBezTo>
                  <a:cubicBezTo>
                    <a:pt x="393" y="326"/>
                    <a:pt x="393" y="326"/>
                    <a:pt x="393" y="326"/>
                  </a:cubicBezTo>
                  <a:cubicBezTo>
                    <a:pt x="392" y="326"/>
                    <a:pt x="392" y="326"/>
                    <a:pt x="392" y="326"/>
                  </a:cubicBezTo>
                  <a:cubicBezTo>
                    <a:pt x="392" y="326"/>
                    <a:pt x="392" y="326"/>
                    <a:pt x="392" y="326"/>
                  </a:cubicBezTo>
                  <a:cubicBezTo>
                    <a:pt x="393" y="326"/>
                    <a:pt x="393" y="326"/>
                    <a:pt x="393" y="326"/>
                  </a:cubicBezTo>
                  <a:cubicBezTo>
                    <a:pt x="392" y="326"/>
                    <a:pt x="392" y="326"/>
                    <a:pt x="392" y="326"/>
                  </a:cubicBezTo>
                  <a:cubicBezTo>
                    <a:pt x="394" y="325"/>
                    <a:pt x="394" y="325"/>
                    <a:pt x="394" y="325"/>
                  </a:cubicBezTo>
                  <a:cubicBezTo>
                    <a:pt x="392" y="325"/>
                    <a:pt x="392" y="325"/>
                    <a:pt x="392" y="325"/>
                  </a:cubicBezTo>
                  <a:cubicBezTo>
                    <a:pt x="392" y="326"/>
                    <a:pt x="392" y="326"/>
                    <a:pt x="392" y="326"/>
                  </a:cubicBezTo>
                  <a:cubicBezTo>
                    <a:pt x="394" y="325"/>
                    <a:pt x="394" y="325"/>
                    <a:pt x="394" y="325"/>
                  </a:cubicBezTo>
                  <a:cubicBezTo>
                    <a:pt x="392" y="325"/>
                    <a:pt x="392" y="325"/>
                    <a:pt x="392" y="325"/>
                  </a:cubicBezTo>
                  <a:cubicBezTo>
                    <a:pt x="395" y="325"/>
                    <a:pt x="395" y="325"/>
                    <a:pt x="395" y="325"/>
                  </a:cubicBezTo>
                  <a:cubicBezTo>
                    <a:pt x="392" y="324"/>
                    <a:pt x="392" y="324"/>
                    <a:pt x="392" y="324"/>
                  </a:cubicBezTo>
                  <a:cubicBezTo>
                    <a:pt x="392" y="324"/>
                    <a:pt x="392" y="325"/>
                    <a:pt x="392" y="325"/>
                  </a:cubicBezTo>
                  <a:cubicBezTo>
                    <a:pt x="395" y="325"/>
                    <a:pt x="395" y="325"/>
                    <a:pt x="395" y="325"/>
                  </a:cubicBezTo>
                  <a:cubicBezTo>
                    <a:pt x="392" y="324"/>
                    <a:pt x="392" y="324"/>
                    <a:pt x="392" y="324"/>
                  </a:cubicBezTo>
                  <a:cubicBezTo>
                    <a:pt x="395" y="326"/>
                    <a:pt x="395" y="326"/>
                    <a:pt x="395" y="326"/>
                  </a:cubicBezTo>
                  <a:cubicBezTo>
                    <a:pt x="397" y="322"/>
                    <a:pt x="397" y="322"/>
                    <a:pt x="397" y="322"/>
                  </a:cubicBezTo>
                  <a:cubicBezTo>
                    <a:pt x="397" y="322"/>
                    <a:pt x="323" y="280"/>
                    <a:pt x="248" y="237"/>
                  </a:cubicBezTo>
                  <a:cubicBezTo>
                    <a:pt x="210" y="215"/>
                    <a:pt x="173" y="194"/>
                    <a:pt x="144" y="178"/>
                  </a:cubicBezTo>
                  <a:cubicBezTo>
                    <a:pt x="130" y="169"/>
                    <a:pt x="118" y="163"/>
                    <a:pt x="110" y="158"/>
                  </a:cubicBezTo>
                  <a:cubicBezTo>
                    <a:pt x="105" y="156"/>
                    <a:pt x="102" y="154"/>
                    <a:pt x="100" y="153"/>
                  </a:cubicBezTo>
                  <a:cubicBezTo>
                    <a:pt x="98" y="152"/>
                    <a:pt x="98" y="151"/>
                    <a:pt x="97" y="151"/>
                  </a:cubicBezTo>
                  <a:cubicBezTo>
                    <a:pt x="96" y="151"/>
                    <a:pt x="96" y="151"/>
                    <a:pt x="96" y="151"/>
                  </a:cubicBezTo>
                  <a:cubicBezTo>
                    <a:pt x="95" y="150"/>
                    <a:pt x="95" y="150"/>
                    <a:pt x="95" y="150"/>
                  </a:cubicBezTo>
                  <a:cubicBezTo>
                    <a:pt x="95" y="150"/>
                    <a:pt x="95" y="150"/>
                    <a:pt x="95" y="150"/>
                  </a:cubicBezTo>
                  <a:cubicBezTo>
                    <a:pt x="95" y="150"/>
                    <a:pt x="95" y="150"/>
                    <a:pt x="94" y="150"/>
                  </a:cubicBezTo>
                  <a:cubicBezTo>
                    <a:pt x="94" y="150"/>
                    <a:pt x="93" y="150"/>
                    <a:pt x="93" y="150"/>
                  </a:cubicBezTo>
                  <a:cubicBezTo>
                    <a:pt x="92" y="151"/>
                    <a:pt x="92" y="151"/>
                    <a:pt x="91" y="152"/>
                  </a:cubicBezTo>
                  <a:cubicBezTo>
                    <a:pt x="94" y="154"/>
                    <a:pt x="94" y="154"/>
                    <a:pt x="94" y="154"/>
                  </a:cubicBezTo>
                  <a:cubicBezTo>
                    <a:pt x="91" y="152"/>
                    <a:pt x="91" y="152"/>
                    <a:pt x="91" y="152"/>
                  </a:cubicBezTo>
                  <a:cubicBezTo>
                    <a:pt x="91" y="153"/>
                    <a:pt x="90" y="153"/>
                    <a:pt x="90" y="154"/>
                  </a:cubicBezTo>
                  <a:cubicBezTo>
                    <a:pt x="91" y="155"/>
                    <a:pt x="91" y="156"/>
                    <a:pt x="91" y="156"/>
                  </a:cubicBezTo>
                  <a:cubicBezTo>
                    <a:pt x="92" y="157"/>
                    <a:pt x="93" y="158"/>
                    <a:pt x="94" y="159"/>
                  </a:cubicBezTo>
                  <a:cubicBezTo>
                    <a:pt x="96" y="161"/>
                    <a:pt x="98" y="163"/>
                    <a:pt x="102" y="166"/>
                  </a:cubicBezTo>
                  <a:cubicBezTo>
                    <a:pt x="116" y="176"/>
                    <a:pt x="143" y="193"/>
                    <a:pt x="175" y="213"/>
                  </a:cubicBezTo>
                  <a:cubicBezTo>
                    <a:pt x="272" y="274"/>
                    <a:pt x="419" y="361"/>
                    <a:pt x="419" y="361"/>
                  </a:cubicBezTo>
                  <a:cubicBezTo>
                    <a:pt x="421" y="358"/>
                    <a:pt x="421" y="358"/>
                    <a:pt x="421" y="358"/>
                  </a:cubicBezTo>
                  <a:cubicBezTo>
                    <a:pt x="418" y="356"/>
                    <a:pt x="418" y="356"/>
                    <a:pt x="418" y="356"/>
                  </a:cubicBezTo>
                  <a:cubicBezTo>
                    <a:pt x="421" y="358"/>
                    <a:pt x="421" y="358"/>
                    <a:pt x="421" y="358"/>
                  </a:cubicBezTo>
                  <a:cubicBezTo>
                    <a:pt x="420" y="355"/>
                    <a:pt x="420" y="355"/>
                    <a:pt x="420" y="355"/>
                  </a:cubicBezTo>
                  <a:cubicBezTo>
                    <a:pt x="419" y="355"/>
                    <a:pt x="419" y="356"/>
                    <a:pt x="418" y="356"/>
                  </a:cubicBezTo>
                  <a:cubicBezTo>
                    <a:pt x="421" y="358"/>
                    <a:pt x="421" y="358"/>
                    <a:pt x="421" y="358"/>
                  </a:cubicBezTo>
                  <a:cubicBezTo>
                    <a:pt x="420" y="355"/>
                    <a:pt x="420" y="355"/>
                    <a:pt x="420" y="355"/>
                  </a:cubicBezTo>
                  <a:cubicBezTo>
                    <a:pt x="421" y="357"/>
                    <a:pt x="421" y="357"/>
                    <a:pt x="421" y="357"/>
                  </a:cubicBezTo>
                  <a:cubicBezTo>
                    <a:pt x="421" y="355"/>
                    <a:pt x="421" y="355"/>
                    <a:pt x="421" y="355"/>
                  </a:cubicBezTo>
                  <a:cubicBezTo>
                    <a:pt x="421" y="355"/>
                    <a:pt x="420" y="355"/>
                    <a:pt x="420" y="355"/>
                  </a:cubicBezTo>
                  <a:cubicBezTo>
                    <a:pt x="421" y="357"/>
                    <a:pt x="421" y="357"/>
                    <a:pt x="421" y="357"/>
                  </a:cubicBezTo>
                  <a:cubicBezTo>
                    <a:pt x="421" y="355"/>
                    <a:pt x="421" y="355"/>
                    <a:pt x="421" y="355"/>
                  </a:cubicBezTo>
                  <a:cubicBezTo>
                    <a:pt x="421" y="356"/>
                    <a:pt x="421" y="356"/>
                    <a:pt x="421" y="356"/>
                  </a:cubicBezTo>
                  <a:cubicBezTo>
                    <a:pt x="421" y="355"/>
                    <a:pt x="421" y="355"/>
                    <a:pt x="421" y="355"/>
                  </a:cubicBezTo>
                  <a:cubicBezTo>
                    <a:pt x="421" y="355"/>
                    <a:pt x="421" y="355"/>
                    <a:pt x="421" y="355"/>
                  </a:cubicBezTo>
                  <a:cubicBezTo>
                    <a:pt x="421" y="356"/>
                    <a:pt x="421" y="356"/>
                    <a:pt x="421" y="356"/>
                  </a:cubicBezTo>
                  <a:cubicBezTo>
                    <a:pt x="421" y="355"/>
                    <a:pt x="421" y="355"/>
                    <a:pt x="421" y="355"/>
                  </a:cubicBezTo>
                  <a:cubicBezTo>
                    <a:pt x="421" y="355"/>
                    <a:pt x="420" y="355"/>
                    <a:pt x="419" y="354"/>
                  </a:cubicBezTo>
                  <a:cubicBezTo>
                    <a:pt x="415" y="353"/>
                    <a:pt x="407" y="349"/>
                    <a:pt x="397" y="343"/>
                  </a:cubicBezTo>
                  <a:cubicBezTo>
                    <a:pt x="359" y="323"/>
                    <a:pt x="288" y="282"/>
                    <a:pt x="227" y="246"/>
                  </a:cubicBezTo>
                  <a:cubicBezTo>
                    <a:pt x="197" y="228"/>
                    <a:pt x="168" y="211"/>
                    <a:pt x="148" y="198"/>
                  </a:cubicBezTo>
                  <a:cubicBezTo>
                    <a:pt x="137" y="192"/>
                    <a:pt x="129" y="187"/>
                    <a:pt x="123" y="184"/>
                  </a:cubicBezTo>
                  <a:cubicBezTo>
                    <a:pt x="117" y="180"/>
                    <a:pt x="114" y="178"/>
                    <a:pt x="114" y="178"/>
                  </a:cubicBezTo>
                  <a:cubicBezTo>
                    <a:pt x="113" y="178"/>
                    <a:pt x="112" y="178"/>
                    <a:pt x="111" y="178"/>
                  </a:cubicBezTo>
                  <a:cubicBezTo>
                    <a:pt x="110" y="178"/>
                    <a:pt x="109" y="179"/>
                    <a:pt x="109" y="179"/>
                  </a:cubicBezTo>
                  <a:cubicBezTo>
                    <a:pt x="108" y="180"/>
                    <a:pt x="108" y="181"/>
                    <a:pt x="109" y="182"/>
                  </a:cubicBezTo>
                  <a:cubicBezTo>
                    <a:pt x="109" y="183"/>
                    <a:pt x="109" y="184"/>
                    <a:pt x="110" y="184"/>
                  </a:cubicBezTo>
                  <a:cubicBezTo>
                    <a:pt x="110" y="184"/>
                    <a:pt x="115" y="187"/>
                    <a:pt x="123" y="192"/>
                  </a:cubicBezTo>
                  <a:cubicBezTo>
                    <a:pt x="153" y="210"/>
                    <a:pt x="227" y="254"/>
                    <a:pt x="294" y="295"/>
                  </a:cubicBezTo>
                  <a:cubicBezTo>
                    <a:pt x="327" y="316"/>
                    <a:pt x="358" y="335"/>
                    <a:pt x="381" y="350"/>
                  </a:cubicBezTo>
                  <a:cubicBezTo>
                    <a:pt x="393" y="358"/>
                    <a:pt x="402" y="364"/>
                    <a:pt x="409" y="369"/>
                  </a:cubicBezTo>
                  <a:cubicBezTo>
                    <a:pt x="412" y="371"/>
                    <a:pt x="415" y="373"/>
                    <a:pt x="416" y="374"/>
                  </a:cubicBezTo>
                  <a:cubicBezTo>
                    <a:pt x="417" y="375"/>
                    <a:pt x="418" y="375"/>
                    <a:pt x="418" y="376"/>
                  </a:cubicBezTo>
                  <a:cubicBezTo>
                    <a:pt x="418" y="376"/>
                    <a:pt x="418" y="376"/>
                    <a:pt x="418" y="376"/>
                  </a:cubicBezTo>
                  <a:cubicBezTo>
                    <a:pt x="418" y="376"/>
                    <a:pt x="418" y="376"/>
                    <a:pt x="418" y="376"/>
                  </a:cubicBezTo>
                  <a:cubicBezTo>
                    <a:pt x="420" y="374"/>
                    <a:pt x="420" y="374"/>
                    <a:pt x="420" y="374"/>
                  </a:cubicBezTo>
                  <a:cubicBezTo>
                    <a:pt x="418" y="374"/>
                    <a:pt x="418" y="374"/>
                    <a:pt x="418" y="374"/>
                  </a:cubicBezTo>
                  <a:cubicBezTo>
                    <a:pt x="418" y="375"/>
                    <a:pt x="418" y="376"/>
                    <a:pt x="418" y="376"/>
                  </a:cubicBezTo>
                  <a:cubicBezTo>
                    <a:pt x="420" y="374"/>
                    <a:pt x="420" y="374"/>
                    <a:pt x="420" y="374"/>
                  </a:cubicBezTo>
                  <a:cubicBezTo>
                    <a:pt x="418" y="374"/>
                    <a:pt x="418" y="374"/>
                    <a:pt x="418" y="374"/>
                  </a:cubicBezTo>
                  <a:cubicBezTo>
                    <a:pt x="421" y="374"/>
                    <a:pt x="421" y="374"/>
                    <a:pt x="421" y="374"/>
                  </a:cubicBezTo>
                  <a:cubicBezTo>
                    <a:pt x="418" y="373"/>
                    <a:pt x="418" y="373"/>
                    <a:pt x="418" y="373"/>
                  </a:cubicBezTo>
                  <a:cubicBezTo>
                    <a:pt x="418" y="373"/>
                    <a:pt x="418" y="374"/>
                    <a:pt x="418" y="374"/>
                  </a:cubicBezTo>
                  <a:cubicBezTo>
                    <a:pt x="421" y="374"/>
                    <a:pt x="421" y="374"/>
                    <a:pt x="421" y="374"/>
                  </a:cubicBezTo>
                  <a:cubicBezTo>
                    <a:pt x="418" y="373"/>
                    <a:pt x="418" y="373"/>
                    <a:pt x="418" y="373"/>
                  </a:cubicBezTo>
                  <a:cubicBezTo>
                    <a:pt x="421" y="374"/>
                    <a:pt x="421" y="374"/>
                    <a:pt x="421" y="374"/>
                  </a:cubicBezTo>
                  <a:cubicBezTo>
                    <a:pt x="418" y="373"/>
                    <a:pt x="418" y="373"/>
                    <a:pt x="418" y="373"/>
                  </a:cubicBezTo>
                  <a:cubicBezTo>
                    <a:pt x="421" y="374"/>
                    <a:pt x="421" y="374"/>
                    <a:pt x="421" y="374"/>
                  </a:cubicBezTo>
                  <a:cubicBezTo>
                    <a:pt x="420" y="371"/>
                    <a:pt x="420" y="371"/>
                    <a:pt x="420" y="371"/>
                  </a:cubicBezTo>
                  <a:cubicBezTo>
                    <a:pt x="420" y="371"/>
                    <a:pt x="419" y="372"/>
                    <a:pt x="418" y="373"/>
                  </a:cubicBezTo>
                  <a:cubicBezTo>
                    <a:pt x="421" y="374"/>
                    <a:pt x="421" y="374"/>
                    <a:pt x="421" y="374"/>
                  </a:cubicBezTo>
                  <a:cubicBezTo>
                    <a:pt x="420" y="371"/>
                    <a:pt x="420" y="371"/>
                    <a:pt x="420" y="371"/>
                  </a:cubicBezTo>
                  <a:cubicBezTo>
                    <a:pt x="421" y="374"/>
                    <a:pt x="421" y="374"/>
                    <a:pt x="421" y="374"/>
                  </a:cubicBezTo>
                  <a:cubicBezTo>
                    <a:pt x="421" y="371"/>
                    <a:pt x="421" y="371"/>
                    <a:pt x="421" y="371"/>
                  </a:cubicBezTo>
                  <a:cubicBezTo>
                    <a:pt x="421" y="371"/>
                    <a:pt x="420" y="371"/>
                    <a:pt x="420" y="371"/>
                  </a:cubicBezTo>
                  <a:cubicBezTo>
                    <a:pt x="421" y="374"/>
                    <a:pt x="421" y="374"/>
                    <a:pt x="421" y="374"/>
                  </a:cubicBezTo>
                  <a:cubicBezTo>
                    <a:pt x="421" y="371"/>
                    <a:pt x="421" y="371"/>
                    <a:pt x="421" y="371"/>
                  </a:cubicBezTo>
                  <a:cubicBezTo>
                    <a:pt x="421" y="373"/>
                    <a:pt x="421" y="373"/>
                    <a:pt x="421" y="373"/>
                  </a:cubicBezTo>
                  <a:cubicBezTo>
                    <a:pt x="421" y="371"/>
                    <a:pt x="421" y="371"/>
                    <a:pt x="421" y="371"/>
                  </a:cubicBezTo>
                  <a:cubicBezTo>
                    <a:pt x="421" y="371"/>
                    <a:pt x="421" y="371"/>
                    <a:pt x="421" y="371"/>
                  </a:cubicBezTo>
                  <a:cubicBezTo>
                    <a:pt x="421" y="373"/>
                    <a:pt x="421" y="373"/>
                    <a:pt x="421" y="373"/>
                  </a:cubicBezTo>
                  <a:cubicBezTo>
                    <a:pt x="421" y="371"/>
                    <a:pt x="421" y="371"/>
                    <a:pt x="421" y="371"/>
                  </a:cubicBezTo>
                  <a:cubicBezTo>
                    <a:pt x="421" y="371"/>
                    <a:pt x="421" y="371"/>
                    <a:pt x="421" y="371"/>
                  </a:cubicBezTo>
                  <a:cubicBezTo>
                    <a:pt x="421" y="371"/>
                    <a:pt x="421" y="371"/>
                    <a:pt x="421" y="371"/>
                  </a:cubicBezTo>
                  <a:cubicBezTo>
                    <a:pt x="421" y="371"/>
                    <a:pt x="421" y="371"/>
                    <a:pt x="421" y="371"/>
                  </a:cubicBezTo>
                  <a:cubicBezTo>
                    <a:pt x="421" y="371"/>
                    <a:pt x="421" y="371"/>
                    <a:pt x="421" y="371"/>
                  </a:cubicBezTo>
                  <a:cubicBezTo>
                    <a:pt x="421" y="371"/>
                    <a:pt x="421" y="371"/>
                    <a:pt x="421" y="371"/>
                  </a:cubicBezTo>
                  <a:cubicBezTo>
                    <a:pt x="421" y="371"/>
                    <a:pt x="421" y="371"/>
                    <a:pt x="420" y="370"/>
                  </a:cubicBezTo>
                  <a:cubicBezTo>
                    <a:pt x="416" y="369"/>
                    <a:pt x="409" y="365"/>
                    <a:pt x="399" y="360"/>
                  </a:cubicBezTo>
                  <a:cubicBezTo>
                    <a:pt x="364" y="340"/>
                    <a:pt x="298" y="301"/>
                    <a:pt x="240" y="266"/>
                  </a:cubicBezTo>
                  <a:cubicBezTo>
                    <a:pt x="212" y="249"/>
                    <a:pt x="185" y="233"/>
                    <a:pt x="165" y="221"/>
                  </a:cubicBezTo>
                  <a:cubicBezTo>
                    <a:pt x="155" y="216"/>
                    <a:pt x="147" y="211"/>
                    <a:pt x="141" y="207"/>
                  </a:cubicBezTo>
                  <a:cubicBezTo>
                    <a:pt x="138" y="206"/>
                    <a:pt x="136" y="204"/>
                    <a:pt x="135" y="204"/>
                  </a:cubicBezTo>
                  <a:cubicBezTo>
                    <a:pt x="134" y="203"/>
                    <a:pt x="133" y="203"/>
                    <a:pt x="133" y="203"/>
                  </a:cubicBezTo>
                  <a:cubicBezTo>
                    <a:pt x="132" y="202"/>
                    <a:pt x="132" y="202"/>
                    <a:pt x="132" y="202"/>
                  </a:cubicBezTo>
                  <a:cubicBezTo>
                    <a:pt x="131" y="202"/>
                    <a:pt x="131" y="202"/>
                    <a:pt x="131" y="202"/>
                  </a:cubicBezTo>
                  <a:cubicBezTo>
                    <a:pt x="131" y="202"/>
                    <a:pt x="131" y="202"/>
                    <a:pt x="131" y="202"/>
                  </a:cubicBezTo>
                  <a:cubicBezTo>
                    <a:pt x="131" y="202"/>
                    <a:pt x="131" y="202"/>
                    <a:pt x="130" y="202"/>
                  </a:cubicBezTo>
                  <a:cubicBezTo>
                    <a:pt x="130" y="202"/>
                    <a:pt x="129" y="202"/>
                    <a:pt x="129" y="202"/>
                  </a:cubicBezTo>
                  <a:cubicBezTo>
                    <a:pt x="128" y="202"/>
                    <a:pt x="127" y="203"/>
                    <a:pt x="127" y="204"/>
                  </a:cubicBezTo>
                  <a:cubicBezTo>
                    <a:pt x="130" y="205"/>
                    <a:pt x="130" y="205"/>
                    <a:pt x="130" y="205"/>
                  </a:cubicBezTo>
                  <a:cubicBezTo>
                    <a:pt x="127" y="203"/>
                    <a:pt x="127" y="203"/>
                    <a:pt x="127" y="203"/>
                  </a:cubicBezTo>
                  <a:cubicBezTo>
                    <a:pt x="127" y="204"/>
                    <a:pt x="127" y="205"/>
                    <a:pt x="127" y="205"/>
                  </a:cubicBezTo>
                  <a:cubicBezTo>
                    <a:pt x="127" y="207"/>
                    <a:pt x="127" y="207"/>
                    <a:pt x="127" y="207"/>
                  </a:cubicBezTo>
                  <a:cubicBezTo>
                    <a:pt x="128" y="208"/>
                    <a:pt x="128" y="208"/>
                    <a:pt x="128" y="209"/>
                  </a:cubicBezTo>
                  <a:cubicBezTo>
                    <a:pt x="129" y="209"/>
                    <a:pt x="129" y="210"/>
                    <a:pt x="130" y="210"/>
                  </a:cubicBezTo>
                  <a:cubicBezTo>
                    <a:pt x="134" y="213"/>
                    <a:pt x="141" y="217"/>
                    <a:pt x="150" y="223"/>
                  </a:cubicBezTo>
                  <a:cubicBezTo>
                    <a:pt x="182" y="243"/>
                    <a:pt x="246" y="280"/>
                    <a:pt x="301" y="313"/>
                  </a:cubicBezTo>
                  <a:cubicBezTo>
                    <a:pt x="329" y="329"/>
                    <a:pt x="354" y="345"/>
                    <a:pt x="373" y="357"/>
                  </a:cubicBezTo>
                  <a:cubicBezTo>
                    <a:pt x="382" y="363"/>
                    <a:pt x="390" y="368"/>
                    <a:pt x="395" y="372"/>
                  </a:cubicBezTo>
                  <a:cubicBezTo>
                    <a:pt x="398" y="374"/>
                    <a:pt x="400" y="376"/>
                    <a:pt x="401" y="377"/>
                  </a:cubicBezTo>
                  <a:cubicBezTo>
                    <a:pt x="402" y="377"/>
                    <a:pt x="402" y="378"/>
                    <a:pt x="402" y="378"/>
                  </a:cubicBezTo>
                  <a:cubicBezTo>
                    <a:pt x="402" y="378"/>
                    <a:pt x="402" y="378"/>
                    <a:pt x="402" y="378"/>
                  </a:cubicBezTo>
                  <a:cubicBezTo>
                    <a:pt x="403" y="378"/>
                    <a:pt x="403" y="378"/>
                    <a:pt x="403" y="378"/>
                  </a:cubicBezTo>
                  <a:cubicBezTo>
                    <a:pt x="402" y="378"/>
                    <a:pt x="402" y="378"/>
                    <a:pt x="402" y="378"/>
                  </a:cubicBezTo>
                  <a:cubicBezTo>
                    <a:pt x="402" y="378"/>
                    <a:pt x="402" y="378"/>
                    <a:pt x="402" y="378"/>
                  </a:cubicBezTo>
                  <a:cubicBezTo>
                    <a:pt x="403" y="378"/>
                    <a:pt x="403" y="378"/>
                    <a:pt x="403" y="378"/>
                  </a:cubicBezTo>
                  <a:cubicBezTo>
                    <a:pt x="402" y="378"/>
                    <a:pt x="402" y="378"/>
                    <a:pt x="402" y="378"/>
                  </a:cubicBezTo>
                  <a:cubicBezTo>
                    <a:pt x="404" y="377"/>
                    <a:pt x="404" y="377"/>
                    <a:pt x="404" y="377"/>
                  </a:cubicBezTo>
                  <a:cubicBezTo>
                    <a:pt x="402" y="377"/>
                    <a:pt x="402" y="377"/>
                    <a:pt x="402" y="377"/>
                  </a:cubicBezTo>
                  <a:cubicBezTo>
                    <a:pt x="402" y="378"/>
                    <a:pt x="402" y="378"/>
                    <a:pt x="402" y="378"/>
                  </a:cubicBezTo>
                  <a:cubicBezTo>
                    <a:pt x="404" y="377"/>
                    <a:pt x="404" y="377"/>
                    <a:pt x="404" y="377"/>
                  </a:cubicBezTo>
                  <a:cubicBezTo>
                    <a:pt x="402" y="377"/>
                    <a:pt x="402" y="377"/>
                    <a:pt x="402" y="377"/>
                  </a:cubicBezTo>
                  <a:cubicBezTo>
                    <a:pt x="405" y="377"/>
                    <a:pt x="405" y="377"/>
                    <a:pt x="405" y="377"/>
                  </a:cubicBezTo>
                  <a:cubicBezTo>
                    <a:pt x="402" y="376"/>
                    <a:pt x="402" y="376"/>
                    <a:pt x="402" y="376"/>
                  </a:cubicBezTo>
                  <a:cubicBezTo>
                    <a:pt x="402" y="376"/>
                    <a:pt x="402" y="377"/>
                    <a:pt x="402" y="377"/>
                  </a:cubicBezTo>
                  <a:cubicBezTo>
                    <a:pt x="405" y="377"/>
                    <a:pt x="405" y="377"/>
                    <a:pt x="405" y="377"/>
                  </a:cubicBezTo>
                  <a:cubicBezTo>
                    <a:pt x="402" y="376"/>
                    <a:pt x="402" y="376"/>
                    <a:pt x="402" y="376"/>
                  </a:cubicBezTo>
                  <a:cubicBezTo>
                    <a:pt x="402" y="375"/>
                    <a:pt x="402" y="375"/>
                    <a:pt x="402" y="375"/>
                  </a:cubicBezTo>
                  <a:cubicBezTo>
                    <a:pt x="405" y="377"/>
                    <a:pt x="405" y="377"/>
                    <a:pt x="405" y="377"/>
                  </a:cubicBezTo>
                  <a:cubicBezTo>
                    <a:pt x="404" y="374"/>
                    <a:pt x="404" y="374"/>
                    <a:pt x="404" y="374"/>
                  </a:cubicBezTo>
                  <a:cubicBezTo>
                    <a:pt x="404" y="374"/>
                    <a:pt x="403" y="375"/>
                    <a:pt x="402" y="375"/>
                  </a:cubicBezTo>
                  <a:cubicBezTo>
                    <a:pt x="405" y="377"/>
                    <a:pt x="405" y="377"/>
                    <a:pt x="405" y="377"/>
                  </a:cubicBezTo>
                  <a:cubicBezTo>
                    <a:pt x="404" y="374"/>
                    <a:pt x="404" y="374"/>
                    <a:pt x="404" y="374"/>
                  </a:cubicBezTo>
                  <a:cubicBezTo>
                    <a:pt x="405" y="376"/>
                    <a:pt x="405" y="376"/>
                    <a:pt x="405" y="376"/>
                  </a:cubicBezTo>
                  <a:cubicBezTo>
                    <a:pt x="405" y="374"/>
                    <a:pt x="405" y="374"/>
                    <a:pt x="405" y="374"/>
                  </a:cubicBezTo>
                  <a:cubicBezTo>
                    <a:pt x="405" y="374"/>
                    <a:pt x="404" y="374"/>
                    <a:pt x="404" y="374"/>
                  </a:cubicBezTo>
                  <a:cubicBezTo>
                    <a:pt x="405" y="376"/>
                    <a:pt x="405" y="376"/>
                    <a:pt x="405" y="376"/>
                  </a:cubicBezTo>
                  <a:cubicBezTo>
                    <a:pt x="405" y="374"/>
                    <a:pt x="405" y="374"/>
                    <a:pt x="405" y="374"/>
                  </a:cubicBezTo>
                  <a:cubicBezTo>
                    <a:pt x="405" y="375"/>
                    <a:pt x="405" y="375"/>
                    <a:pt x="405" y="375"/>
                  </a:cubicBezTo>
                  <a:cubicBezTo>
                    <a:pt x="405" y="374"/>
                    <a:pt x="405" y="374"/>
                    <a:pt x="405" y="374"/>
                  </a:cubicBezTo>
                  <a:cubicBezTo>
                    <a:pt x="405" y="374"/>
                    <a:pt x="405" y="374"/>
                    <a:pt x="405" y="374"/>
                  </a:cubicBezTo>
                  <a:cubicBezTo>
                    <a:pt x="405" y="375"/>
                    <a:pt x="405" y="375"/>
                    <a:pt x="405" y="375"/>
                  </a:cubicBezTo>
                  <a:cubicBezTo>
                    <a:pt x="405" y="374"/>
                    <a:pt x="405" y="374"/>
                    <a:pt x="405" y="374"/>
                  </a:cubicBezTo>
                  <a:cubicBezTo>
                    <a:pt x="405" y="374"/>
                    <a:pt x="404" y="374"/>
                    <a:pt x="403" y="374"/>
                  </a:cubicBezTo>
                  <a:cubicBezTo>
                    <a:pt x="400" y="372"/>
                    <a:pt x="393" y="369"/>
                    <a:pt x="384" y="364"/>
                  </a:cubicBezTo>
                  <a:cubicBezTo>
                    <a:pt x="352" y="347"/>
                    <a:pt x="292" y="311"/>
                    <a:pt x="240" y="280"/>
                  </a:cubicBezTo>
                  <a:cubicBezTo>
                    <a:pt x="214" y="264"/>
                    <a:pt x="191" y="250"/>
                    <a:pt x="173" y="239"/>
                  </a:cubicBezTo>
                  <a:cubicBezTo>
                    <a:pt x="165" y="234"/>
                    <a:pt x="157" y="229"/>
                    <a:pt x="153" y="226"/>
                  </a:cubicBezTo>
                  <a:cubicBezTo>
                    <a:pt x="148" y="223"/>
                    <a:pt x="145" y="222"/>
                    <a:pt x="145" y="222"/>
                  </a:cubicBezTo>
                  <a:cubicBezTo>
                    <a:pt x="143" y="221"/>
                    <a:pt x="141" y="221"/>
                    <a:pt x="140" y="223"/>
                  </a:cubicBezTo>
                  <a:cubicBezTo>
                    <a:pt x="139" y="225"/>
                    <a:pt x="139" y="227"/>
                    <a:pt x="141" y="228"/>
                  </a:cubicBezTo>
                  <a:cubicBezTo>
                    <a:pt x="398" y="388"/>
                    <a:pt x="398" y="388"/>
                    <a:pt x="398" y="388"/>
                  </a:cubicBezTo>
                  <a:cubicBezTo>
                    <a:pt x="400" y="385"/>
                    <a:pt x="400" y="385"/>
                    <a:pt x="400" y="385"/>
                  </a:cubicBezTo>
                  <a:cubicBezTo>
                    <a:pt x="402" y="382"/>
                    <a:pt x="402" y="382"/>
                    <a:pt x="402" y="382"/>
                  </a:cubicBezTo>
                  <a:cubicBezTo>
                    <a:pt x="402" y="382"/>
                    <a:pt x="344" y="347"/>
                    <a:pt x="284" y="312"/>
                  </a:cubicBezTo>
                  <a:cubicBezTo>
                    <a:pt x="255" y="295"/>
                    <a:pt x="225" y="277"/>
                    <a:pt x="202" y="264"/>
                  </a:cubicBezTo>
                  <a:cubicBezTo>
                    <a:pt x="190" y="257"/>
                    <a:pt x="180" y="252"/>
                    <a:pt x="173" y="248"/>
                  </a:cubicBezTo>
                  <a:cubicBezTo>
                    <a:pt x="169" y="246"/>
                    <a:pt x="166" y="245"/>
                    <a:pt x="164" y="244"/>
                  </a:cubicBezTo>
                  <a:cubicBezTo>
                    <a:pt x="163" y="243"/>
                    <a:pt x="162" y="243"/>
                    <a:pt x="161" y="242"/>
                  </a:cubicBezTo>
                  <a:cubicBezTo>
                    <a:pt x="161" y="242"/>
                    <a:pt x="160" y="242"/>
                    <a:pt x="160" y="242"/>
                  </a:cubicBezTo>
                  <a:cubicBezTo>
                    <a:pt x="159" y="242"/>
                    <a:pt x="159" y="242"/>
                    <a:pt x="158" y="242"/>
                  </a:cubicBezTo>
                  <a:cubicBezTo>
                    <a:pt x="158" y="242"/>
                    <a:pt x="158" y="242"/>
                    <a:pt x="157" y="242"/>
                  </a:cubicBezTo>
                  <a:cubicBezTo>
                    <a:pt x="156" y="242"/>
                    <a:pt x="156" y="243"/>
                    <a:pt x="155" y="243"/>
                  </a:cubicBezTo>
                  <a:cubicBezTo>
                    <a:pt x="155" y="244"/>
                    <a:pt x="154" y="245"/>
                    <a:pt x="155" y="246"/>
                  </a:cubicBezTo>
                  <a:cubicBezTo>
                    <a:pt x="155" y="247"/>
                    <a:pt x="155" y="248"/>
                    <a:pt x="156" y="248"/>
                  </a:cubicBezTo>
                  <a:cubicBezTo>
                    <a:pt x="156" y="248"/>
                    <a:pt x="160" y="250"/>
                    <a:pt x="166" y="254"/>
                  </a:cubicBezTo>
                  <a:cubicBezTo>
                    <a:pt x="188" y="267"/>
                    <a:pt x="243" y="299"/>
                    <a:pt x="292" y="329"/>
                  </a:cubicBezTo>
                  <a:cubicBezTo>
                    <a:pt x="317" y="344"/>
                    <a:pt x="340" y="359"/>
                    <a:pt x="357" y="370"/>
                  </a:cubicBezTo>
                  <a:cubicBezTo>
                    <a:pt x="366" y="375"/>
                    <a:pt x="373" y="380"/>
                    <a:pt x="378" y="384"/>
                  </a:cubicBezTo>
                  <a:cubicBezTo>
                    <a:pt x="380" y="386"/>
                    <a:pt x="382" y="387"/>
                    <a:pt x="383" y="388"/>
                  </a:cubicBezTo>
                  <a:cubicBezTo>
                    <a:pt x="384" y="389"/>
                    <a:pt x="384" y="389"/>
                    <a:pt x="384" y="389"/>
                  </a:cubicBezTo>
                  <a:cubicBezTo>
                    <a:pt x="384" y="389"/>
                    <a:pt x="384" y="389"/>
                    <a:pt x="384" y="389"/>
                  </a:cubicBezTo>
                  <a:cubicBezTo>
                    <a:pt x="385" y="389"/>
                    <a:pt x="385" y="389"/>
                    <a:pt x="385" y="389"/>
                  </a:cubicBezTo>
                  <a:cubicBezTo>
                    <a:pt x="384" y="389"/>
                    <a:pt x="384" y="389"/>
                    <a:pt x="384" y="389"/>
                  </a:cubicBezTo>
                  <a:cubicBezTo>
                    <a:pt x="384" y="389"/>
                    <a:pt x="384" y="389"/>
                    <a:pt x="384" y="389"/>
                  </a:cubicBezTo>
                  <a:cubicBezTo>
                    <a:pt x="385" y="389"/>
                    <a:pt x="385" y="389"/>
                    <a:pt x="385" y="389"/>
                  </a:cubicBezTo>
                  <a:cubicBezTo>
                    <a:pt x="384" y="389"/>
                    <a:pt x="384" y="389"/>
                    <a:pt x="384" y="389"/>
                  </a:cubicBezTo>
                  <a:cubicBezTo>
                    <a:pt x="387" y="388"/>
                    <a:pt x="387" y="388"/>
                    <a:pt x="387" y="388"/>
                  </a:cubicBezTo>
                  <a:cubicBezTo>
                    <a:pt x="384" y="388"/>
                    <a:pt x="384" y="388"/>
                    <a:pt x="384" y="388"/>
                  </a:cubicBezTo>
                  <a:cubicBezTo>
                    <a:pt x="384" y="389"/>
                    <a:pt x="384" y="389"/>
                    <a:pt x="384" y="389"/>
                  </a:cubicBezTo>
                  <a:cubicBezTo>
                    <a:pt x="387" y="388"/>
                    <a:pt x="387" y="388"/>
                    <a:pt x="387" y="388"/>
                  </a:cubicBezTo>
                  <a:cubicBezTo>
                    <a:pt x="384" y="388"/>
                    <a:pt x="384" y="388"/>
                    <a:pt x="384" y="388"/>
                  </a:cubicBezTo>
                  <a:cubicBezTo>
                    <a:pt x="387" y="388"/>
                    <a:pt x="387" y="388"/>
                    <a:pt x="387" y="388"/>
                  </a:cubicBezTo>
                  <a:cubicBezTo>
                    <a:pt x="384" y="387"/>
                    <a:pt x="384" y="387"/>
                    <a:pt x="384" y="387"/>
                  </a:cubicBezTo>
                  <a:cubicBezTo>
                    <a:pt x="384" y="387"/>
                    <a:pt x="384" y="388"/>
                    <a:pt x="384" y="388"/>
                  </a:cubicBezTo>
                  <a:cubicBezTo>
                    <a:pt x="387" y="388"/>
                    <a:pt x="387" y="388"/>
                    <a:pt x="387" y="388"/>
                  </a:cubicBezTo>
                  <a:cubicBezTo>
                    <a:pt x="384" y="387"/>
                    <a:pt x="384" y="387"/>
                    <a:pt x="384" y="387"/>
                  </a:cubicBezTo>
                  <a:cubicBezTo>
                    <a:pt x="387" y="389"/>
                    <a:pt x="387" y="389"/>
                    <a:pt x="387" y="389"/>
                  </a:cubicBezTo>
                  <a:cubicBezTo>
                    <a:pt x="385" y="386"/>
                    <a:pt x="385" y="386"/>
                    <a:pt x="385" y="386"/>
                  </a:cubicBezTo>
                  <a:cubicBezTo>
                    <a:pt x="387" y="389"/>
                    <a:pt x="387" y="389"/>
                    <a:pt x="387" y="389"/>
                  </a:cubicBezTo>
                  <a:cubicBezTo>
                    <a:pt x="387" y="385"/>
                    <a:pt x="387" y="385"/>
                    <a:pt x="387" y="385"/>
                  </a:cubicBezTo>
                  <a:cubicBezTo>
                    <a:pt x="386" y="385"/>
                    <a:pt x="386" y="385"/>
                    <a:pt x="385" y="386"/>
                  </a:cubicBezTo>
                  <a:cubicBezTo>
                    <a:pt x="387" y="389"/>
                    <a:pt x="387" y="389"/>
                    <a:pt x="387" y="389"/>
                  </a:cubicBezTo>
                  <a:cubicBezTo>
                    <a:pt x="387" y="385"/>
                    <a:pt x="387" y="385"/>
                    <a:pt x="387" y="385"/>
                  </a:cubicBezTo>
                  <a:cubicBezTo>
                    <a:pt x="387" y="389"/>
                    <a:pt x="387" y="389"/>
                    <a:pt x="387" y="389"/>
                  </a:cubicBezTo>
                  <a:cubicBezTo>
                    <a:pt x="387" y="385"/>
                    <a:pt x="387" y="385"/>
                    <a:pt x="387" y="385"/>
                  </a:cubicBezTo>
                  <a:cubicBezTo>
                    <a:pt x="387" y="385"/>
                    <a:pt x="387" y="385"/>
                    <a:pt x="387" y="385"/>
                  </a:cubicBezTo>
                  <a:cubicBezTo>
                    <a:pt x="387" y="389"/>
                    <a:pt x="387" y="389"/>
                    <a:pt x="387" y="389"/>
                  </a:cubicBezTo>
                  <a:cubicBezTo>
                    <a:pt x="387" y="385"/>
                    <a:pt x="387" y="385"/>
                    <a:pt x="387" y="385"/>
                  </a:cubicBezTo>
                  <a:cubicBezTo>
                    <a:pt x="387" y="389"/>
                    <a:pt x="387" y="389"/>
                    <a:pt x="387" y="389"/>
                  </a:cubicBezTo>
                  <a:cubicBezTo>
                    <a:pt x="388" y="385"/>
                    <a:pt x="388" y="385"/>
                    <a:pt x="388" y="385"/>
                  </a:cubicBezTo>
                  <a:cubicBezTo>
                    <a:pt x="388" y="385"/>
                    <a:pt x="388" y="385"/>
                    <a:pt x="387" y="385"/>
                  </a:cubicBezTo>
                  <a:cubicBezTo>
                    <a:pt x="387" y="389"/>
                    <a:pt x="387" y="389"/>
                    <a:pt x="387" y="389"/>
                  </a:cubicBezTo>
                  <a:cubicBezTo>
                    <a:pt x="388" y="385"/>
                    <a:pt x="388" y="385"/>
                    <a:pt x="388" y="385"/>
                  </a:cubicBezTo>
                  <a:cubicBezTo>
                    <a:pt x="388" y="388"/>
                    <a:pt x="388" y="388"/>
                    <a:pt x="388" y="388"/>
                  </a:cubicBezTo>
                  <a:cubicBezTo>
                    <a:pt x="389" y="385"/>
                    <a:pt x="389" y="385"/>
                    <a:pt x="389" y="385"/>
                  </a:cubicBezTo>
                  <a:cubicBezTo>
                    <a:pt x="388" y="385"/>
                    <a:pt x="388" y="385"/>
                    <a:pt x="388" y="385"/>
                  </a:cubicBezTo>
                  <a:cubicBezTo>
                    <a:pt x="388" y="388"/>
                    <a:pt x="388" y="388"/>
                    <a:pt x="388" y="388"/>
                  </a:cubicBezTo>
                  <a:cubicBezTo>
                    <a:pt x="389" y="385"/>
                    <a:pt x="389" y="385"/>
                    <a:pt x="389" y="385"/>
                  </a:cubicBezTo>
                  <a:cubicBezTo>
                    <a:pt x="389" y="385"/>
                    <a:pt x="389" y="385"/>
                    <a:pt x="389" y="385"/>
                  </a:cubicBezTo>
                  <a:cubicBezTo>
                    <a:pt x="389" y="385"/>
                    <a:pt x="389" y="385"/>
                    <a:pt x="389" y="385"/>
                  </a:cubicBezTo>
                  <a:cubicBezTo>
                    <a:pt x="389" y="385"/>
                    <a:pt x="389" y="385"/>
                    <a:pt x="389" y="385"/>
                  </a:cubicBezTo>
                  <a:cubicBezTo>
                    <a:pt x="389" y="385"/>
                    <a:pt x="389" y="385"/>
                    <a:pt x="389" y="385"/>
                  </a:cubicBezTo>
                  <a:cubicBezTo>
                    <a:pt x="389" y="385"/>
                    <a:pt x="389" y="385"/>
                    <a:pt x="389" y="385"/>
                  </a:cubicBezTo>
                  <a:cubicBezTo>
                    <a:pt x="389" y="385"/>
                    <a:pt x="388" y="385"/>
                    <a:pt x="388" y="385"/>
                  </a:cubicBezTo>
                  <a:cubicBezTo>
                    <a:pt x="383" y="382"/>
                    <a:pt x="369" y="374"/>
                    <a:pt x="350" y="363"/>
                  </a:cubicBezTo>
                  <a:cubicBezTo>
                    <a:pt x="321" y="347"/>
                    <a:pt x="282" y="324"/>
                    <a:pt x="249" y="306"/>
                  </a:cubicBezTo>
                  <a:cubicBezTo>
                    <a:pt x="232" y="296"/>
                    <a:pt x="217" y="288"/>
                    <a:pt x="205" y="282"/>
                  </a:cubicBezTo>
                  <a:cubicBezTo>
                    <a:pt x="200" y="279"/>
                    <a:pt x="195" y="277"/>
                    <a:pt x="191" y="275"/>
                  </a:cubicBezTo>
                  <a:cubicBezTo>
                    <a:pt x="190" y="274"/>
                    <a:pt x="188" y="273"/>
                    <a:pt x="187" y="273"/>
                  </a:cubicBezTo>
                  <a:cubicBezTo>
                    <a:pt x="186" y="273"/>
                    <a:pt x="186" y="273"/>
                    <a:pt x="185" y="272"/>
                  </a:cubicBezTo>
                  <a:cubicBezTo>
                    <a:pt x="184" y="272"/>
                    <a:pt x="184" y="272"/>
                    <a:pt x="183" y="272"/>
                  </a:cubicBezTo>
                  <a:cubicBezTo>
                    <a:pt x="183" y="272"/>
                    <a:pt x="182" y="272"/>
                    <a:pt x="182" y="272"/>
                  </a:cubicBezTo>
                  <a:cubicBezTo>
                    <a:pt x="181" y="272"/>
                    <a:pt x="180" y="273"/>
                    <a:pt x="180" y="274"/>
                  </a:cubicBezTo>
                  <a:cubicBezTo>
                    <a:pt x="183" y="276"/>
                    <a:pt x="183" y="276"/>
                    <a:pt x="183" y="276"/>
                  </a:cubicBezTo>
                  <a:cubicBezTo>
                    <a:pt x="180" y="274"/>
                    <a:pt x="180" y="274"/>
                    <a:pt x="180" y="274"/>
                  </a:cubicBezTo>
                  <a:cubicBezTo>
                    <a:pt x="179" y="275"/>
                    <a:pt x="179" y="275"/>
                    <a:pt x="179" y="276"/>
                  </a:cubicBezTo>
                  <a:cubicBezTo>
                    <a:pt x="179" y="277"/>
                    <a:pt x="179" y="278"/>
                    <a:pt x="180" y="278"/>
                  </a:cubicBezTo>
                  <a:cubicBezTo>
                    <a:pt x="180" y="279"/>
                    <a:pt x="181" y="280"/>
                    <a:pt x="181" y="280"/>
                  </a:cubicBezTo>
                  <a:cubicBezTo>
                    <a:pt x="183" y="281"/>
                    <a:pt x="184" y="283"/>
                    <a:pt x="186" y="284"/>
                  </a:cubicBezTo>
                  <a:cubicBezTo>
                    <a:pt x="195" y="290"/>
                    <a:pt x="210" y="300"/>
                    <a:pt x="228" y="311"/>
                  </a:cubicBezTo>
                  <a:cubicBezTo>
                    <a:pt x="256" y="328"/>
                    <a:pt x="291" y="348"/>
                    <a:pt x="319" y="365"/>
                  </a:cubicBezTo>
                  <a:cubicBezTo>
                    <a:pt x="333" y="373"/>
                    <a:pt x="345" y="380"/>
                    <a:pt x="354" y="386"/>
                  </a:cubicBezTo>
                  <a:cubicBezTo>
                    <a:pt x="358" y="388"/>
                    <a:pt x="362" y="391"/>
                    <a:pt x="364" y="392"/>
                  </a:cubicBezTo>
                  <a:cubicBezTo>
                    <a:pt x="365" y="393"/>
                    <a:pt x="366" y="394"/>
                    <a:pt x="366" y="394"/>
                  </a:cubicBezTo>
                  <a:cubicBezTo>
                    <a:pt x="367" y="394"/>
                    <a:pt x="367" y="394"/>
                    <a:pt x="367" y="394"/>
                  </a:cubicBezTo>
                  <a:cubicBezTo>
                    <a:pt x="367" y="394"/>
                    <a:pt x="367" y="394"/>
                    <a:pt x="367" y="394"/>
                  </a:cubicBezTo>
                  <a:cubicBezTo>
                    <a:pt x="368" y="393"/>
                    <a:pt x="368" y="393"/>
                    <a:pt x="368" y="393"/>
                  </a:cubicBezTo>
                  <a:cubicBezTo>
                    <a:pt x="367" y="394"/>
                    <a:pt x="367" y="394"/>
                    <a:pt x="367" y="394"/>
                  </a:cubicBezTo>
                  <a:cubicBezTo>
                    <a:pt x="367" y="394"/>
                    <a:pt x="367" y="394"/>
                    <a:pt x="367" y="394"/>
                  </a:cubicBezTo>
                  <a:cubicBezTo>
                    <a:pt x="368" y="393"/>
                    <a:pt x="368" y="393"/>
                    <a:pt x="368" y="393"/>
                  </a:cubicBezTo>
                  <a:cubicBezTo>
                    <a:pt x="367" y="394"/>
                    <a:pt x="367" y="394"/>
                    <a:pt x="367" y="394"/>
                  </a:cubicBezTo>
                  <a:cubicBezTo>
                    <a:pt x="369" y="393"/>
                    <a:pt x="369" y="393"/>
                    <a:pt x="369" y="393"/>
                  </a:cubicBezTo>
                  <a:cubicBezTo>
                    <a:pt x="366" y="393"/>
                    <a:pt x="366" y="393"/>
                    <a:pt x="366" y="393"/>
                  </a:cubicBezTo>
                  <a:cubicBezTo>
                    <a:pt x="366" y="394"/>
                    <a:pt x="367" y="394"/>
                    <a:pt x="367" y="394"/>
                  </a:cubicBezTo>
                  <a:cubicBezTo>
                    <a:pt x="369" y="393"/>
                    <a:pt x="369" y="393"/>
                    <a:pt x="369" y="393"/>
                  </a:cubicBezTo>
                  <a:cubicBezTo>
                    <a:pt x="366" y="393"/>
                    <a:pt x="366" y="393"/>
                    <a:pt x="366" y="393"/>
                  </a:cubicBezTo>
                  <a:cubicBezTo>
                    <a:pt x="370" y="393"/>
                    <a:pt x="370" y="393"/>
                    <a:pt x="370" y="393"/>
                  </a:cubicBezTo>
                  <a:cubicBezTo>
                    <a:pt x="367" y="391"/>
                    <a:pt x="367" y="391"/>
                    <a:pt x="367" y="391"/>
                  </a:cubicBezTo>
                  <a:cubicBezTo>
                    <a:pt x="366" y="391"/>
                    <a:pt x="366" y="392"/>
                    <a:pt x="366" y="393"/>
                  </a:cubicBezTo>
                  <a:cubicBezTo>
                    <a:pt x="370" y="393"/>
                    <a:pt x="370" y="393"/>
                    <a:pt x="370" y="393"/>
                  </a:cubicBezTo>
                  <a:cubicBezTo>
                    <a:pt x="367" y="391"/>
                    <a:pt x="367" y="391"/>
                    <a:pt x="367" y="391"/>
                  </a:cubicBezTo>
                  <a:cubicBezTo>
                    <a:pt x="370" y="393"/>
                    <a:pt x="370" y="393"/>
                    <a:pt x="370" y="393"/>
                  </a:cubicBezTo>
                  <a:cubicBezTo>
                    <a:pt x="371" y="389"/>
                    <a:pt x="371" y="389"/>
                    <a:pt x="371" y="389"/>
                  </a:cubicBezTo>
                  <a:cubicBezTo>
                    <a:pt x="371" y="389"/>
                    <a:pt x="334" y="370"/>
                    <a:pt x="296" y="350"/>
                  </a:cubicBezTo>
                  <a:cubicBezTo>
                    <a:pt x="277" y="340"/>
                    <a:pt x="258" y="330"/>
                    <a:pt x="243" y="323"/>
                  </a:cubicBezTo>
                  <a:cubicBezTo>
                    <a:pt x="236" y="319"/>
                    <a:pt x="230" y="316"/>
                    <a:pt x="225" y="314"/>
                  </a:cubicBezTo>
                  <a:cubicBezTo>
                    <a:pt x="223" y="313"/>
                    <a:pt x="221" y="312"/>
                    <a:pt x="219" y="312"/>
                  </a:cubicBezTo>
                  <a:cubicBezTo>
                    <a:pt x="219" y="311"/>
                    <a:pt x="218" y="311"/>
                    <a:pt x="218" y="311"/>
                  </a:cubicBezTo>
                  <a:cubicBezTo>
                    <a:pt x="217" y="311"/>
                    <a:pt x="217" y="311"/>
                    <a:pt x="217" y="311"/>
                  </a:cubicBezTo>
                  <a:cubicBezTo>
                    <a:pt x="216" y="311"/>
                    <a:pt x="216" y="310"/>
                    <a:pt x="216" y="310"/>
                  </a:cubicBezTo>
                  <a:cubicBezTo>
                    <a:pt x="215" y="310"/>
                    <a:pt x="215" y="310"/>
                    <a:pt x="214" y="311"/>
                  </a:cubicBezTo>
                  <a:cubicBezTo>
                    <a:pt x="214" y="311"/>
                    <a:pt x="213" y="311"/>
                    <a:pt x="212" y="312"/>
                  </a:cubicBezTo>
                  <a:cubicBezTo>
                    <a:pt x="215" y="314"/>
                    <a:pt x="215" y="314"/>
                    <a:pt x="215" y="314"/>
                  </a:cubicBezTo>
                  <a:cubicBezTo>
                    <a:pt x="212" y="312"/>
                    <a:pt x="212" y="312"/>
                    <a:pt x="212" y="312"/>
                  </a:cubicBezTo>
                  <a:cubicBezTo>
                    <a:pt x="212" y="313"/>
                    <a:pt x="212" y="314"/>
                    <a:pt x="212" y="314"/>
                  </a:cubicBezTo>
                  <a:cubicBezTo>
                    <a:pt x="212" y="315"/>
                    <a:pt x="212" y="316"/>
                    <a:pt x="212" y="316"/>
                  </a:cubicBezTo>
                  <a:cubicBezTo>
                    <a:pt x="213" y="317"/>
                    <a:pt x="213" y="317"/>
                    <a:pt x="214" y="318"/>
                  </a:cubicBezTo>
                  <a:cubicBezTo>
                    <a:pt x="215" y="319"/>
                    <a:pt x="216" y="320"/>
                    <a:pt x="217" y="321"/>
                  </a:cubicBezTo>
                  <a:cubicBezTo>
                    <a:pt x="223" y="325"/>
                    <a:pt x="234" y="332"/>
                    <a:pt x="247" y="340"/>
                  </a:cubicBezTo>
                  <a:cubicBezTo>
                    <a:pt x="267" y="353"/>
                    <a:pt x="292" y="367"/>
                    <a:pt x="312" y="379"/>
                  </a:cubicBezTo>
                  <a:cubicBezTo>
                    <a:pt x="322" y="385"/>
                    <a:pt x="331" y="390"/>
                    <a:pt x="337" y="394"/>
                  </a:cubicBezTo>
                  <a:cubicBezTo>
                    <a:pt x="340" y="396"/>
                    <a:pt x="343" y="397"/>
                    <a:pt x="344" y="399"/>
                  </a:cubicBezTo>
                  <a:cubicBezTo>
                    <a:pt x="345" y="399"/>
                    <a:pt x="346" y="400"/>
                    <a:pt x="346" y="400"/>
                  </a:cubicBezTo>
                  <a:cubicBezTo>
                    <a:pt x="346" y="400"/>
                    <a:pt x="346" y="400"/>
                    <a:pt x="346" y="400"/>
                  </a:cubicBezTo>
                  <a:cubicBezTo>
                    <a:pt x="346" y="400"/>
                    <a:pt x="346" y="400"/>
                    <a:pt x="346" y="400"/>
                  </a:cubicBezTo>
                  <a:cubicBezTo>
                    <a:pt x="347" y="399"/>
                    <a:pt x="347" y="399"/>
                    <a:pt x="347" y="399"/>
                  </a:cubicBezTo>
                  <a:cubicBezTo>
                    <a:pt x="346" y="400"/>
                    <a:pt x="346" y="400"/>
                    <a:pt x="346" y="400"/>
                  </a:cubicBezTo>
                  <a:cubicBezTo>
                    <a:pt x="346" y="400"/>
                    <a:pt x="346" y="400"/>
                    <a:pt x="346" y="400"/>
                  </a:cubicBezTo>
                  <a:cubicBezTo>
                    <a:pt x="347" y="399"/>
                    <a:pt x="347" y="399"/>
                    <a:pt x="347" y="399"/>
                  </a:cubicBezTo>
                  <a:cubicBezTo>
                    <a:pt x="346" y="400"/>
                    <a:pt x="346" y="400"/>
                    <a:pt x="346" y="400"/>
                  </a:cubicBezTo>
                  <a:cubicBezTo>
                    <a:pt x="348" y="398"/>
                    <a:pt x="348" y="398"/>
                    <a:pt x="348" y="398"/>
                  </a:cubicBezTo>
                  <a:cubicBezTo>
                    <a:pt x="346" y="399"/>
                    <a:pt x="346" y="399"/>
                    <a:pt x="346" y="399"/>
                  </a:cubicBezTo>
                  <a:cubicBezTo>
                    <a:pt x="346" y="400"/>
                    <a:pt x="346" y="400"/>
                    <a:pt x="346" y="400"/>
                  </a:cubicBezTo>
                  <a:cubicBezTo>
                    <a:pt x="348" y="398"/>
                    <a:pt x="348" y="398"/>
                    <a:pt x="348" y="398"/>
                  </a:cubicBezTo>
                  <a:cubicBezTo>
                    <a:pt x="346" y="399"/>
                    <a:pt x="346" y="399"/>
                    <a:pt x="346" y="399"/>
                  </a:cubicBezTo>
                  <a:cubicBezTo>
                    <a:pt x="349" y="397"/>
                    <a:pt x="349" y="397"/>
                    <a:pt x="349" y="397"/>
                  </a:cubicBezTo>
                  <a:cubicBezTo>
                    <a:pt x="345" y="397"/>
                    <a:pt x="345" y="397"/>
                    <a:pt x="345" y="397"/>
                  </a:cubicBezTo>
                  <a:cubicBezTo>
                    <a:pt x="345" y="399"/>
                    <a:pt x="346" y="399"/>
                    <a:pt x="346" y="399"/>
                  </a:cubicBezTo>
                  <a:cubicBezTo>
                    <a:pt x="349" y="397"/>
                    <a:pt x="349" y="397"/>
                    <a:pt x="349" y="397"/>
                  </a:cubicBezTo>
                  <a:cubicBezTo>
                    <a:pt x="345" y="397"/>
                    <a:pt x="345" y="397"/>
                    <a:pt x="345" y="397"/>
                  </a:cubicBezTo>
                  <a:cubicBezTo>
                    <a:pt x="349" y="397"/>
                    <a:pt x="349" y="397"/>
                    <a:pt x="349" y="397"/>
                  </a:cubicBezTo>
                  <a:cubicBezTo>
                    <a:pt x="346" y="396"/>
                    <a:pt x="346" y="396"/>
                    <a:pt x="346" y="396"/>
                  </a:cubicBezTo>
                  <a:cubicBezTo>
                    <a:pt x="345" y="396"/>
                    <a:pt x="345" y="397"/>
                    <a:pt x="345" y="397"/>
                  </a:cubicBezTo>
                  <a:cubicBezTo>
                    <a:pt x="349" y="397"/>
                    <a:pt x="349" y="397"/>
                    <a:pt x="349" y="397"/>
                  </a:cubicBezTo>
                  <a:cubicBezTo>
                    <a:pt x="346" y="396"/>
                    <a:pt x="346" y="396"/>
                    <a:pt x="346" y="396"/>
                  </a:cubicBezTo>
                  <a:cubicBezTo>
                    <a:pt x="349" y="397"/>
                    <a:pt x="349" y="397"/>
                    <a:pt x="349" y="397"/>
                  </a:cubicBezTo>
                  <a:cubicBezTo>
                    <a:pt x="350" y="394"/>
                    <a:pt x="350" y="394"/>
                    <a:pt x="350" y="394"/>
                  </a:cubicBezTo>
                  <a:cubicBezTo>
                    <a:pt x="240" y="338"/>
                    <a:pt x="240" y="338"/>
                    <a:pt x="240" y="338"/>
                  </a:cubicBezTo>
                  <a:cubicBezTo>
                    <a:pt x="238" y="337"/>
                    <a:pt x="236" y="338"/>
                    <a:pt x="235" y="340"/>
                  </a:cubicBezTo>
                  <a:cubicBezTo>
                    <a:pt x="234" y="341"/>
                    <a:pt x="235" y="344"/>
                    <a:pt x="237" y="345"/>
                  </a:cubicBezTo>
                  <a:cubicBezTo>
                    <a:pt x="237" y="345"/>
                    <a:pt x="238" y="345"/>
                    <a:pt x="241" y="347"/>
                  </a:cubicBezTo>
                  <a:cubicBezTo>
                    <a:pt x="250" y="353"/>
                    <a:pt x="274" y="366"/>
                    <a:pt x="295" y="379"/>
                  </a:cubicBezTo>
                  <a:cubicBezTo>
                    <a:pt x="305" y="386"/>
                    <a:pt x="315" y="392"/>
                    <a:pt x="323" y="397"/>
                  </a:cubicBezTo>
                  <a:cubicBezTo>
                    <a:pt x="326" y="399"/>
                    <a:pt x="329" y="401"/>
                    <a:pt x="331" y="403"/>
                  </a:cubicBezTo>
                  <a:cubicBezTo>
                    <a:pt x="332" y="403"/>
                    <a:pt x="333" y="404"/>
                    <a:pt x="333" y="404"/>
                  </a:cubicBezTo>
                  <a:cubicBezTo>
                    <a:pt x="333" y="404"/>
                    <a:pt x="333" y="404"/>
                    <a:pt x="333" y="404"/>
                  </a:cubicBezTo>
                  <a:cubicBezTo>
                    <a:pt x="334" y="405"/>
                    <a:pt x="334" y="405"/>
                    <a:pt x="334" y="405"/>
                  </a:cubicBezTo>
                  <a:cubicBezTo>
                    <a:pt x="335" y="403"/>
                    <a:pt x="335" y="403"/>
                    <a:pt x="335" y="403"/>
                  </a:cubicBezTo>
                  <a:cubicBezTo>
                    <a:pt x="333" y="404"/>
                    <a:pt x="333" y="404"/>
                    <a:pt x="333" y="404"/>
                  </a:cubicBezTo>
                  <a:cubicBezTo>
                    <a:pt x="334" y="405"/>
                    <a:pt x="334" y="405"/>
                    <a:pt x="334" y="405"/>
                  </a:cubicBezTo>
                  <a:cubicBezTo>
                    <a:pt x="335" y="403"/>
                    <a:pt x="335" y="403"/>
                    <a:pt x="335" y="403"/>
                  </a:cubicBezTo>
                  <a:cubicBezTo>
                    <a:pt x="333" y="404"/>
                    <a:pt x="333" y="404"/>
                    <a:pt x="333" y="404"/>
                  </a:cubicBezTo>
                  <a:cubicBezTo>
                    <a:pt x="336" y="403"/>
                    <a:pt x="336" y="403"/>
                    <a:pt x="336" y="403"/>
                  </a:cubicBezTo>
                  <a:cubicBezTo>
                    <a:pt x="333" y="403"/>
                    <a:pt x="333" y="403"/>
                    <a:pt x="333" y="403"/>
                  </a:cubicBezTo>
                  <a:cubicBezTo>
                    <a:pt x="333" y="404"/>
                    <a:pt x="333" y="404"/>
                    <a:pt x="333" y="404"/>
                  </a:cubicBezTo>
                  <a:cubicBezTo>
                    <a:pt x="336" y="403"/>
                    <a:pt x="336" y="403"/>
                    <a:pt x="336" y="403"/>
                  </a:cubicBezTo>
                  <a:cubicBezTo>
                    <a:pt x="333" y="403"/>
                    <a:pt x="333" y="403"/>
                    <a:pt x="333" y="403"/>
                  </a:cubicBezTo>
                  <a:cubicBezTo>
                    <a:pt x="336" y="403"/>
                    <a:pt x="336" y="403"/>
                    <a:pt x="336" y="403"/>
                  </a:cubicBezTo>
                  <a:cubicBezTo>
                    <a:pt x="333" y="401"/>
                    <a:pt x="333" y="401"/>
                    <a:pt x="333" y="401"/>
                  </a:cubicBezTo>
                  <a:cubicBezTo>
                    <a:pt x="333" y="402"/>
                    <a:pt x="333" y="402"/>
                    <a:pt x="333" y="403"/>
                  </a:cubicBezTo>
                  <a:cubicBezTo>
                    <a:pt x="336" y="403"/>
                    <a:pt x="336" y="403"/>
                    <a:pt x="336" y="403"/>
                  </a:cubicBezTo>
                  <a:cubicBezTo>
                    <a:pt x="333" y="401"/>
                    <a:pt x="333" y="401"/>
                    <a:pt x="333" y="401"/>
                  </a:cubicBezTo>
                  <a:cubicBezTo>
                    <a:pt x="336" y="403"/>
                    <a:pt x="336" y="403"/>
                    <a:pt x="336" y="403"/>
                  </a:cubicBezTo>
                  <a:cubicBezTo>
                    <a:pt x="334" y="401"/>
                    <a:pt x="334" y="401"/>
                    <a:pt x="334" y="401"/>
                  </a:cubicBezTo>
                  <a:cubicBezTo>
                    <a:pt x="336" y="403"/>
                    <a:pt x="336" y="403"/>
                    <a:pt x="336" y="403"/>
                  </a:cubicBezTo>
                  <a:cubicBezTo>
                    <a:pt x="335" y="399"/>
                    <a:pt x="335" y="399"/>
                    <a:pt x="335" y="399"/>
                  </a:cubicBezTo>
                  <a:cubicBezTo>
                    <a:pt x="335" y="400"/>
                    <a:pt x="334" y="400"/>
                    <a:pt x="334" y="401"/>
                  </a:cubicBezTo>
                  <a:cubicBezTo>
                    <a:pt x="336" y="403"/>
                    <a:pt x="336" y="403"/>
                    <a:pt x="336" y="403"/>
                  </a:cubicBezTo>
                  <a:cubicBezTo>
                    <a:pt x="335" y="399"/>
                    <a:pt x="335" y="399"/>
                    <a:pt x="335" y="399"/>
                  </a:cubicBezTo>
                  <a:cubicBezTo>
                    <a:pt x="336" y="403"/>
                    <a:pt x="336" y="403"/>
                    <a:pt x="336" y="403"/>
                  </a:cubicBezTo>
                  <a:cubicBezTo>
                    <a:pt x="336" y="399"/>
                    <a:pt x="336" y="399"/>
                    <a:pt x="336" y="399"/>
                  </a:cubicBezTo>
                  <a:cubicBezTo>
                    <a:pt x="336" y="399"/>
                    <a:pt x="336" y="399"/>
                    <a:pt x="335" y="399"/>
                  </a:cubicBezTo>
                  <a:cubicBezTo>
                    <a:pt x="336" y="403"/>
                    <a:pt x="336" y="403"/>
                    <a:pt x="336" y="403"/>
                  </a:cubicBezTo>
                  <a:cubicBezTo>
                    <a:pt x="336" y="399"/>
                    <a:pt x="336" y="399"/>
                    <a:pt x="336" y="399"/>
                  </a:cubicBezTo>
                  <a:cubicBezTo>
                    <a:pt x="336" y="402"/>
                    <a:pt x="336" y="402"/>
                    <a:pt x="336" y="402"/>
                  </a:cubicBezTo>
                  <a:cubicBezTo>
                    <a:pt x="336" y="399"/>
                    <a:pt x="336" y="399"/>
                    <a:pt x="336" y="399"/>
                  </a:cubicBezTo>
                  <a:cubicBezTo>
                    <a:pt x="336" y="399"/>
                    <a:pt x="336" y="399"/>
                    <a:pt x="336" y="399"/>
                  </a:cubicBezTo>
                  <a:cubicBezTo>
                    <a:pt x="336" y="402"/>
                    <a:pt x="336" y="402"/>
                    <a:pt x="336" y="402"/>
                  </a:cubicBezTo>
                  <a:cubicBezTo>
                    <a:pt x="336" y="399"/>
                    <a:pt x="336" y="399"/>
                    <a:pt x="336" y="399"/>
                  </a:cubicBezTo>
                  <a:cubicBezTo>
                    <a:pt x="336" y="400"/>
                    <a:pt x="336" y="400"/>
                    <a:pt x="336" y="400"/>
                  </a:cubicBezTo>
                  <a:cubicBezTo>
                    <a:pt x="336" y="399"/>
                    <a:pt x="336" y="399"/>
                    <a:pt x="336" y="399"/>
                  </a:cubicBezTo>
                  <a:cubicBezTo>
                    <a:pt x="336" y="399"/>
                    <a:pt x="336" y="399"/>
                    <a:pt x="336" y="399"/>
                  </a:cubicBezTo>
                  <a:cubicBezTo>
                    <a:pt x="336" y="400"/>
                    <a:pt x="336" y="400"/>
                    <a:pt x="336" y="400"/>
                  </a:cubicBezTo>
                  <a:cubicBezTo>
                    <a:pt x="336" y="399"/>
                    <a:pt x="336" y="399"/>
                    <a:pt x="336" y="399"/>
                  </a:cubicBezTo>
                  <a:cubicBezTo>
                    <a:pt x="336" y="399"/>
                    <a:pt x="335" y="399"/>
                    <a:pt x="334" y="399"/>
                  </a:cubicBezTo>
                  <a:cubicBezTo>
                    <a:pt x="330" y="399"/>
                    <a:pt x="323" y="397"/>
                    <a:pt x="315" y="396"/>
                  </a:cubicBezTo>
                  <a:cubicBezTo>
                    <a:pt x="312" y="396"/>
                    <a:pt x="308" y="395"/>
                    <a:pt x="306" y="395"/>
                  </a:cubicBezTo>
                  <a:cubicBezTo>
                    <a:pt x="304" y="395"/>
                    <a:pt x="303" y="394"/>
                    <a:pt x="302" y="394"/>
                  </a:cubicBezTo>
                  <a:cubicBezTo>
                    <a:pt x="301" y="394"/>
                    <a:pt x="300" y="394"/>
                    <a:pt x="300" y="394"/>
                  </a:cubicBezTo>
                  <a:cubicBezTo>
                    <a:pt x="299" y="394"/>
                    <a:pt x="299" y="394"/>
                    <a:pt x="299" y="394"/>
                  </a:cubicBezTo>
                  <a:cubicBezTo>
                    <a:pt x="299" y="394"/>
                    <a:pt x="298" y="394"/>
                    <a:pt x="298" y="394"/>
                  </a:cubicBezTo>
                  <a:cubicBezTo>
                    <a:pt x="298" y="394"/>
                    <a:pt x="297" y="395"/>
                    <a:pt x="296" y="396"/>
                  </a:cubicBezTo>
                  <a:cubicBezTo>
                    <a:pt x="295" y="397"/>
                    <a:pt x="296" y="400"/>
                    <a:pt x="297" y="401"/>
                  </a:cubicBezTo>
                  <a:cubicBezTo>
                    <a:pt x="311" y="409"/>
                    <a:pt x="311" y="409"/>
                    <a:pt x="311" y="409"/>
                  </a:cubicBezTo>
                  <a:cubicBezTo>
                    <a:pt x="313" y="410"/>
                    <a:pt x="315" y="410"/>
                    <a:pt x="316" y="408"/>
                  </a:cubicBezTo>
                  <a:cubicBezTo>
                    <a:pt x="317" y="407"/>
                    <a:pt x="317" y="404"/>
                    <a:pt x="315" y="4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25" name="Freeform 156">
              <a:extLst>
                <a:ext uri="{FF2B5EF4-FFF2-40B4-BE49-F238E27FC236}">
                  <a16:creationId xmlns:a16="http://schemas.microsoft.com/office/drawing/2014/main" id="{840FFDF7-F9F2-4A6F-9F9F-0460E1E5A64C}"/>
                </a:ext>
              </a:extLst>
            </p:cNvPr>
            <p:cNvSpPr>
              <a:spLocks/>
            </p:cNvSpPr>
            <p:nvPr/>
          </p:nvSpPr>
          <p:spPr bwMode="auto">
            <a:xfrm>
              <a:off x="4711837" y="2047986"/>
              <a:ext cx="652463" cy="1193800"/>
            </a:xfrm>
            <a:custGeom>
              <a:avLst/>
              <a:gdLst>
                <a:gd name="T0" fmla="*/ 366 w 415"/>
                <a:gd name="T1" fmla="*/ 707 h 759"/>
                <a:gd name="T2" fmla="*/ 330 w 415"/>
                <a:gd name="T3" fmla="*/ 670 h 759"/>
                <a:gd name="T4" fmla="*/ 330 w 415"/>
                <a:gd name="T5" fmla="*/ 671 h 759"/>
                <a:gd name="T6" fmla="*/ 330 w 415"/>
                <a:gd name="T7" fmla="*/ 672 h 759"/>
                <a:gd name="T8" fmla="*/ 304 w 415"/>
                <a:gd name="T9" fmla="*/ 639 h 759"/>
                <a:gd name="T10" fmla="*/ 270 w 415"/>
                <a:gd name="T11" fmla="*/ 598 h 759"/>
                <a:gd name="T12" fmla="*/ 234 w 415"/>
                <a:gd name="T13" fmla="*/ 550 h 759"/>
                <a:gd name="T14" fmla="*/ 218 w 415"/>
                <a:gd name="T15" fmla="*/ 522 h 759"/>
                <a:gd name="T16" fmla="*/ 218 w 415"/>
                <a:gd name="T17" fmla="*/ 522 h 759"/>
                <a:gd name="T18" fmla="*/ 187 w 415"/>
                <a:gd name="T19" fmla="*/ 476 h 759"/>
                <a:gd name="T20" fmla="*/ 135 w 415"/>
                <a:gd name="T21" fmla="*/ 384 h 759"/>
                <a:gd name="T22" fmla="*/ 94 w 415"/>
                <a:gd name="T23" fmla="*/ 310 h 759"/>
                <a:gd name="T24" fmla="*/ 82 w 415"/>
                <a:gd name="T25" fmla="*/ 285 h 759"/>
                <a:gd name="T26" fmla="*/ 79 w 415"/>
                <a:gd name="T27" fmla="*/ 286 h 759"/>
                <a:gd name="T28" fmla="*/ 79 w 415"/>
                <a:gd name="T29" fmla="*/ 286 h 759"/>
                <a:gd name="T30" fmla="*/ 75 w 415"/>
                <a:gd name="T31" fmla="*/ 269 h 759"/>
                <a:gd name="T32" fmla="*/ 47 w 415"/>
                <a:gd name="T33" fmla="*/ 219 h 759"/>
                <a:gd name="T34" fmla="*/ 42 w 415"/>
                <a:gd name="T35" fmla="*/ 197 h 759"/>
                <a:gd name="T36" fmla="*/ 42 w 415"/>
                <a:gd name="T37" fmla="*/ 198 h 759"/>
                <a:gd name="T38" fmla="*/ 41 w 415"/>
                <a:gd name="T39" fmla="*/ 200 h 759"/>
                <a:gd name="T40" fmla="*/ 34 w 415"/>
                <a:gd name="T41" fmla="*/ 178 h 759"/>
                <a:gd name="T42" fmla="*/ 11 w 415"/>
                <a:gd name="T43" fmla="*/ 119 h 759"/>
                <a:gd name="T44" fmla="*/ 11 w 415"/>
                <a:gd name="T45" fmla="*/ 78 h 759"/>
                <a:gd name="T46" fmla="*/ 26 w 415"/>
                <a:gd name="T47" fmla="*/ 61 h 759"/>
                <a:gd name="T48" fmla="*/ 42 w 415"/>
                <a:gd name="T49" fmla="*/ 52 h 759"/>
                <a:gd name="T50" fmla="*/ 46 w 415"/>
                <a:gd name="T51" fmla="*/ 34 h 759"/>
                <a:gd name="T52" fmla="*/ 69 w 415"/>
                <a:gd name="T53" fmla="*/ 18 h 759"/>
                <a:gd name="T54" fmla="*/ 88 w 415"/>
                <a:gd name="T55" fmla="*/ 7 h 759"/>
                <a:gd name="T56" fmla="*/ 69 w 415"/>
                <a:gd name="T57" fmla="*/ 14 h 759"/>
                <a:gd name="T58" fmla="*/ 65 w 415"/>
                <a:gd name="T59" fmla="*/ 18 h 759"/>
                <a:gd name="T60" fmla="*/ 47 w 415"/>
                <a:gd name="T61" fmla="*/ 39 h 759"/>
                <a:gd name="T62" fmla="*/ 25 w 415"/>
                <a:gd name="T63" fmla="*/ 54 h 759"/>
                <a:gd name="T64" fmla="*/ 22 w 415"/>
                <a:gd name="T65" fmla="*/ 61 h 759"/>
                <a:gd name="T66" fmla="*/ 7 w 415"/>
                <a:gd name="T67" fmla="*/ 84 h 759"/>
                <a:gd name="T68" fmla="*/ 3 w 415"/>
                <a:gd name="T69" fmla="*/ 109 h 759"/>
                <a:gd name="T70" fmla="*/ 26 w 415"/>
                <a:gd name="T71" fmla="*/ 179 h 759"/>
                <a:gd name="T72" fmla="*/ 35 w 415"/>
                <a:gd name="T73" fmla="*/ 198 h 759"/>
                <a:gd name="T74" fmla="*/ 43 w 415"/>
                <a:gd name="T75" fmla="*/ 219 h 759"/>
                <a:gd name="T76" fmla="*/ 52 w 415"/>
                <a:gd name="T77" fmla="*/ 243 h 759"/>
                <a:gd name="T78" fmla="*/ 68 w 415"/>
                <a:gd name="T79" fmla="*/ 270 h 759"/>
                <a:gd name="T80" fmla="*/ 71 w 415"/>
                <a:gd name="T81" fmla="*/ 269 h 759"/>
                <a:gd name="T82" fmla="*/ 70 w 415"/>
                <a:gd name="T83" fmla="*/ 272 h 759"/>
                <a:gd name="T84" fmla="*/ 76 w 415"/>
                <a:gd name="T85" fmla="*/ 290 h 759"/>
                <a:gd name="T86" fmla="*/ 87 w 415"/>
                <a:gd name="T87" fmla="*/ 313 h 759"/>
                <a:gd name="T88" fmla="*/ 87 w 415"/>
                <a:gd name="T89" fmla="*/ 312 h 759"/>
                <a:gd name="T90" fmla="*/ 126 w 415"/>
                <a:gd name="T91" fmla="*/ 386 h 759"/>
                <a:gd name="T92" fmla="*/ 173 w 415"/>
                <a:gd name="T93" fmla="*/ 462 h 759"/>
                <a:gd name="T94" fmla="*/ 215 w 415"/>
                <a:gd name="T95" fmla="*/ 523 h 759"/>
                <a:gd name="T96" fmla="*/ 229 w 415"/>
                <a:gd name="T97" fmla="*/ 552 h 759"/>
                <a:gd name="T98" fmla="*/ 231 w 415"/>
                <a:gd name="T99" fmla="*/ 551 h 759"/>
                <a:gd name="T100" fmla="*/ 257 w 415"/>
                <a:gd name="T101" fmla="*/ 583 h 759"/>
                <a:gd name="T102" fmla="*/ 268 w 415"/>
                <a:gd name="T103" fmla="*/ 607 h 759"/>
                <a:gd name="T104" fmla="*/ 270 w 415"/>
                <a:gd name="T105" fmla="*/ 606 h 759"/>
                <a:gd name="T106" fmla="*/ 326 w 415"/>
                <a:gd name="T107" fmla="*/ 672 h 759"/>
                <a:gd name="T108" fmla="*/ 361 w 415"/>
                <a:gd name="T109" fmla="*/ 712 h 759"/>
                <a:gd name="T110" fmla="*/ 395 w 415"/>
                <a:gd name="T111" fmla="*/ 748 h 759"/>
                <a:gd name="T112" fmla="*/ 395 w 415"/>
                <a:gd name="T113" fmla="*/ 745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 h="759">
                  <a:moveTo>
                    <a:pt x="413" y="752"/>
                  </a:moveTo>
                  <a:cubicBezTo>
                    <a:pt x="400" y="744"/>
                    <a:pt x="400" y="744"/>
                    <a:pt x="400" y="744"/>
                  </a:cubicBezTo>
                  <a:cubicBezTo>
                    <a:pt x="398" y="747"/>
                    <a:pt x="398" y="747"/>
                    <a:pt x="398" y="747"/>
                  </a:cubicBezTo>
                  <a:cubicBezTo>
                    <a:pt x="401" y="749"/>
                    <a:pt x="401" y="749"/>
                    <a:pt x="401" y="749"/>
                  </a:cubicBezTo>
                  <a:cubicBezTo>
                    <a:pt x="402" y="748"/>
                    <a:pt x="402" y="747"/>
                    <a:pt x="402" y="747"/>
                  </a:cubicBezTo>
                  <a:cubicBezTo>
                    <a:pt x="402" y="746"/>
                    <a:pt x="402" y="745"/>
                    <a:pt x="402" y="745"/>
                  </a:cubicBezTo>
                  <a:cubicBezTo>
                    <a:pt x="401" y="745"/>
                    <a:pt x="401" y="744"/>
                    <a:pt x="401" y="744"/>
                  </a:cubicBezTo>
                  <a:cubicBezTo>
                    <a:pt x="400" y="743"/>
                    <a:pt x="400" y="742"/>
                    <a:pt x="398" y="741"/>
                  </a:cubicBezTo>
                  <a:cubicBezTo>
                    <a:pt x="394" y="736"/>
                    <a:pt x="386" y="728"/>
                    <a:pt x="379" y="721"/>
                  </a:cubicBezTo>
                  <a:cubicBezTo>
                    <a:pt x="372" y="713"/>
                    <a:pt x="366" y="707"/>
                    <a:pt x="366" y="707"/>
                  </a:cubicBezTo>
                  <a:cubicBezTo>
                    <a:pt x="365" y="706"/>
                    <a:pt x="365" y="706"/>
                    <a:pt x="365" y="706"/>
                  </a:cubicBezTo>
                  <a:cubicBezTo>
                    <a:pt x="353" y="699"/>
                    <a:pt x="353" y="699"/>
                    <a:pt x="353" y="699"/>
                  </a:cubicBezTo>
                  <a:cubicBezTo>
                    <a:pt x="351" y="702"/>
                    <a:pt x="351" y="702"/>
                    <a:pt x="351" y="702"/>
                  </a:cubicBezTo>
                  <a:cubicBezTo>
                    <a:pt x="354" y="700"/>
                    <a:pt x="354" y="700"/>
                    <a:pt x="354" y="700"/>
                  </a:cubicBezTo>
                  <a:cubicBezTo>
                    <a:pt x="354" y="700"/>
                    <a:pt x="353" y="698"/>
                    <a:pt x="350" y="695"/>
                  </a:cubicBezTo>
                  <a:cubicBezTo>
                    <a:pt x="347" y="691"/>
                    <a:pt x="341" y="685"/>
                    <a:pt x="337" y="679"/>
                  </a:cubicBezTo>
                  <a:cubicBezTo>
                    <a:pt x="335" y="677"/>
                    <a:pt x="333" y="674"/>
                    <a:pt x="332" y="673"/>
                  </a:cubicBezTo>
                  <a:cubicBezTo>
                    <a:pt x="331" y="672"/>
                    <a:pt x="330" y="671"/>
                    <a:pt x="330" y="671"/>
                  </a:cubicBezTo>
                  <a:cubicBezTo>
                    <a:pt x="330" y="670"/>
                    <a:pt x="330" y="670"/>
                    <a:pt x="330" y="670"/>
                  </a:cubicBezTo>
                  <a:cubicBezTo>
                    <a:pt x="330" y="670"/>
                    <a:pt x="330" y="670"/>
                    <a:pt x="330" y="670"/>
                  </a:cubicBezTo>
                  <a:cubicBezTo>
                    <a:pt x="328" y="671"/>
                    <a:pt x="328" y="671"/>
                    <a:pt x="328" y="671"/>
                  </a:cubicBezTo>
                  <a:cubicBezTo>
                    <a:pt x="330" y="670"/>
                    <a:pt x="330" y="670"/>
                    <a:pt x="330" y="670"/>
                  </a:cubicBezTo>
                  <a:cubicBezTo>
                    <a:pt x="330" y="670"/>
                    <a:pt x="330" y="670"/>
                    <a:pt x="330" y="670"/>
                  </a:cubicBezTo>
                  <a:cubicBezTo>
                    <a:pt x="328" y="671"/>
                    <a:pt x="328" y="671"/>
                    <a:pt x="328" y="671"/>
                  </a:cubicBezTo>
                  <a:cubicBezTo>
                    <a:pt x="330" y="670"/>
                    <a:pt x="330" y="670"/>
                    <a:pt x="330" y="670"/>
                  </a:cubicBezTo>
                  <a:cubicBezTo>
                    <a:pt x="327" y="672"/>
                    <a:pt x="327" y="672"/>
                    <a:pt x="327" y="672"/>
                  </a:cubicBezTo>
                  <a:cubicBezTo>
                    <a:pt x="330" y="671"/>
                    <a:pt x="330" y="671"/>
                    <a:pt x="330" y="671"/>
                  </a:cubicBezTo>
                  <a:cubicBezTo>
                    <a:pt x="330" y="670"/>
                    <a:pt x="330" y="670"/>
                    <a:pt x="330" y="670"/>
                  </a:cubicBezTo>
                  <a:cubicBezTo>
                    <a:pt x="327" y="672"/>
                    <a:pt x="327" y="672"/>
                    <a:pt x="327" y="672"/>
                  </a:cubicBezTo>
                  <a:cubicBezTo>
                    <a:pt x="330" y="671"/>
                    <a:pt x="330" y="671"/>
                    <a:pt x="330" y="671"/>
                  </a:cubicBezTo>
                  <a:cubicBezTo>
                    <a:pt x="327" y="672"/>
                    <a:pt x="327" y="672"/>
                    <a:pt x="327" y="672"/>
                  </a:cubicBezTo>
                  <a:cubicBezTo>
                    <a:pt x="330" y="672"/>
                    <a:pt x="330" y="672"/>
                    <a:pt x="330" y="672"/>
                  </a:cubicBezTo>
                  <a:cubicBezTo>
                    <a:pt x="330" y="671"/>
                    <a:pt x="330" y="671"/>
                    <a:pt x="330" y="671"/>
                  </a:cubicBezTo>
                  <a:cubicBezTo>
                    <a:pt x="327" y="672"/>
                    <a:pt x="327" y="672"/>
                    <a:pt x="327" y="672"/>
                  </a:cubicBezTo>
                  <a:cubicBezTo>
                    <a:pt x="330" y="672"/>
                    <a:pt x="330" y="672"/>
                    <a:pt x="330" y="672"/>
                  </a:cubicBezTo>
                  <a:cubicBezTo>
                    <a:pt x="327" y="672"/>
                    <a:pt x="327" y="672"/>
                    <a:pt x="327" y="672"/>
                  </a:cubicBezTo>
                  <a:cubicBezTo>
                    <a:pt x="330" y="672"/>
                    <a:pt x="330" y="672"/>
                    <a:pt x="330" y="672"/>
                  </a:cubicBezTo>
                  <a:cubicBezTo>
                    <a:pt x="330" y="672"/>
                    <a:pt x="330" y="672"/>
                    <a:pt x="330" y="672"/>
                  </a:cubicBezTo>
                  <a:cubicBezTo>
                    <a:pt x="327" y="672"/>
                    <a:pt x="327" y="672"/>
                    <a:pt x="327" y="672"/>
                  </a:cubicBezTo>
                  <a:cubicBezTo>
                    <a:pt x="330" y="672"/>
                    <a:pt x="330" y="672"/>
                    <a:pt x="330" y="672"/>
                  </a:cubicBezTo>
                  <a:cubicBezTo>
                    <a:pt x="326" y="672"/>
                    <a:pt x="326" y="672"/>
                    <a:pt x="326" y="672"/>
                  </a:cubicBezTo>
                  <a:cubicBezTo>
                    <a:pt x="329" y="674"/>
                    <a:pt x="329" y="674"/>
                    <a:pt x="329" y="674"/>
                  </a:cubicBezTo>
                  <a:cubicBezTo>
                    <a:pt x="330" y="674"/>
                    <a:pt x="330" y="673"/>
                    <a:pt x="330" y="672"/>
                  </a:cubicBezTo>
                  <a:cubicBezTo>
                    <a:pt x="326" y="672"/>
                    <a:pt x="326" y="672"/>
                    <a:pt x="326" y="672"/>
                  </a:cubicBezTo>
                  <a:cubicBezTo>
                    <a:pt x="329" y="674"/>
                    <a:pt x="329" y="674"/>
                    <a:pt x="329" y="674"/>
                  </a:cubicBezTo>
                  <a:cubicBezTo>
                    <a:pt x="330" y="674"/>
                    <a:pt x="330" y="673"/>
                    <a:pt x="330" y="671"/>
                  </a:cubicBezTo>
                  <a:cubicBezTo>
                    <a:pt x="330" y="670"/>
                    <a:pt x="329" y="669"/>
                    <a:pt x="328" y="669"/>
                  </a:cubicBezTo>
                  <a:cubicBezTo>
                    <a:pt x="321" y="664"/>
                    <a:pt x="321" y="664"/>
                    <a:pt x="321" y="664"/>
                  </a:cubicBezTo>
                  <a:cubicBezTo>
                    <a:pt x="305" y="640"/>
                    <a:pt x="305" y="640"/>
                    <a:pt x="305" y="640"/>
                  </a:cubicBezTo>
                  <a:cubicBezTo>
                    <a:pt x="305" y="639"/>
                    <a:pt x="304" y="639"/>
                    <a:pt x="304" y="639"/>
                  </a:cubicBezTo>
                  <a:cubicBezTo>
                    <a:pt x="298" y="635"/>
                    <a:pt x="298" y="635"/>
                    <a:pt x="298" y="635"/>
                  </a:cubicBezTo>
                  <a:cubicBezTo>
                    <a:pt x="277" y="607"/>
                    <a:pt x="277" y="607"/>
                    <a:pt x="277" y="607"/>
                  </a:cubicBezTo>
                  <a:cubicBezTo>
                    <a:pt x="277" y="606"/>
                    <a:pt x="277" y="606"/>
                    <a:pt x="276" y="606"/>
                  </a:cubicBezTo>
                  <a:cubicBezTo>
                    <a:pt x="272" y="603"/>
                    <a:pt x="272" y="603"/>
                    <a:pt x="272" y="603"/>
                  </a:cubicBezTo>
                  <a:cubicBezTo>
                    <a:pt x="270" y="606"/>
                    <a:pt x="270" y="606"/>
                    <a:pt x="270" y="606"/>
                  </a:cubicBezTo>
                  <a:cubicBezTo>
                    <a:pt x="273" y="608"/>
                    <a:pt x="273" y="608"/>
                    <a:pt x="273" y="608"/>
                  </a:cubicBezTo>
                  <a:cubicBezTo>
                    <a:pt x="274" y="607"/>
                    <a:pt x="274" y="607"/>
                    <a:pt x="274" y="606"/>
                  </a:cubicBezTo>
                  <a:cubicBezTo>
                    <a:pt x="274" y="605"/>
                    <a:pt x="274" y="605"/>
                    <a:pt x="274" y="605"/>
                  </a:cubicBezTo>
                  <a:cubicBezTo>
                    <a:pt x="274" y="604"/>
                    <a:pt x="274" y="604"/>
                    <a:pt x="273" y="604"/>
                  </a:cubicBezTo>
                  <a:cubicBezTo>
                    <a:pt x="273" y="602"/>
                    <a:pt x="272" y="600"/>
                    <a:pt x="270" y="598"/>
                  </a:cubicBezTo>
                  <a:cubicBezTo>
                    <a:pt x="267" y="591"/>
                    <a:pt x="260" y="581"/>
                    <a:pt x="260" y="581"/>
                  </a:cubicBezTo>
                  <a:cubicBezTo>
                    <a:pt x="260" y="581"/>
                    <a:pt x="260" y="580"/>
                    <a:pt x="259" y="580"/>
                  </a:cubicBezTo>
                  <a:cubicBezTo>
                    <a:pt x="251" y="575"/>
                    <a:pt x="251" y="575"/>
                    <a:pt x="251" y="575"/>
                  </a:cubicBezTo>
                  <a:cubicBezTo>
                    <a:pt x="239" y="553"/>
                    <a:pt x="239" y="553"/>
                    <a:pt x="239" y="553"/>
                  </a:cubicBezTo>
                  <a:cubicBezTo>
                    <a:pt x="239" y="552"/>
                    <a:pt x="238" y="552"/>
                    <a:pt x="238" y="552"/>
                  </a:cubicBezTo>
                  <a:cubicBezTo>
                    <a:pt x="233" y="548"/>
                    <a:pt x="233" y="548"/>
                    <a:pt x="233" y="548"/>
                  </a:cubicBezTo>
                  <a:cubicBezTo>
                    <a:pt x="231" y="551"/>
                    <a:pt x="231" y="551"/>
                    <a:pt x="231" y="551"/>
                  </a:cubicBezTo>
                  <a:cubicBezTo>
                    <a:pt x="234" y="553"/>
                    <a:pt x="234" y="553"/>
                    <a:pt x="234" y="553"/>
                  </a:cubicBezTo>
                  <a:cubicBezTo>
                    <a:pt x="235" y="552"/>
                    <a:pt x="235" y="552"/>
                    <a:pt x="235" y="551"/>
                  </a:cubicBezTo>
                  <a:cubicBezTo>
                    <a:pt x="235" y="551"/>
                    <a:pt x="235" y="550"/>
                    <a:pt x="234" y="550"/>
                  </a:cubicBezTo>
                  <a:cubicBezTo>
                    <a:pt x="234" y="550"/>
                    <a:pt x="234" y="549"/>
                    <a:pt x="234" y="549"/>
                  </a:cubicBezTo>
                  <a:cubicBezTo>
                    <a:pt x="233" y="547"/>
                    <a:pt x="232" y="545"/>
                    <a:pt x="230" y="542"/>
                  </a:cubicBezTo>
                  <a:cubicBezTo>
                    <a:pt x="228" y="538"/>
                    <a:pt x="225" y="533"/>
                    <a:pt x="222" y="529"/>
                  </a:cubicBezTo>
                  <a:cubicBezTo>
                    <a:pt x="221" y="527"/>
                    <a:pt x="220" y="525"/>
                    <a:pt x="219" y="524"/>
                  </a:cubicBezTo>
                  <a:cubicBezTo>
                    <a:pt x="219" y="523"/>
                    <a:pt x="219" y="523"/>
                    <a:pt x="218" y="522"/>
                  </a:cubicBezTo>
                  <a:cubicBezTo>
                    <a:pt x="218" y="522"/>
                    <a:pt x="218" y="522"/>
                    <a:pt x="218" y="522"/>
                  </a:cubicBezTo>
                  <a:cubicBezTo>
                    <a:pt x="218" y="522"/>
                    <a:pt x="218" y="522"/>
                    <a:pt x="218" y="522"/>
                  </a:cubicBezTo>
                  <a:cubicBezTo>
                    <a:pt x="216" y="523"/>
                    <a:pt x="216" y="523"/>
                    <a:pt x="216" y="523"/>
                  </a:cubicBezTo>
                  <a:cubicBezTo>
                    <a:pt x="218" y="522"/>
                    <a:pt x="218" y="522"/>
                    <a:pt x="218" y="522"/>
                  </a:cubicBezTo>
                  <a:cubicBezTo>
                    <a:pt x="218" y="522"/>
                    <a:pt x="218" y="522"/>
                    <a:pt x="218" y="522"/>
                  </a:cubicBezTo>
                  <a:cubicBezTo>
                    <a:pt x="216" y="523"/>
                    <a:pt x="216" y="523"/>
                    <a:pt x="216" y="523"/>
                  </a:cubicBezTo>
                  <a:cubicBezTo>
                    <a:pt x="218" y="522"/>
                    <a:pt x="218" y="522"/>
                    <a:pt x="218" y="522"/>
                  </a:cubicBezTo>
                  <a:cubicBezTo>
                    <a:pt x="215" y="523"/>
                    <a:pt x="215" y="523"/>
                    <a:pt x="215" y="523"/>
                  </a:cubicBezTo>
                  <a:cubicBezTo>
                    <a:pt x="218" y="522"/>
                    <a:pt x="218" y="522"/>
                    <a:pt x="218" y="522"/>
                  </a:cubicBezTo>
                  <a:cubicBezTo>
                    <a:pt x="218" y="522"/>
                    <a:pt x="218" y="522"/>
                    <a:pt x="218" y="522"/>
                  </a:cubicBezTo>
                  <a:cubicBezTo>
                    <a:pt x="215" y="523"/>
                    <a:pt x="215" y="523"/>
                    <a:pt x="215" y="523"/>
                  </a:cubicBezTo>
                  <a:cubicBezTo>
                    <a:pt x="218" y="522"/>
                    <a:pt x="218" y="522"/>
                    <a:pt x="218" y="522"/>
                  </a:cubicBezTo>
                  <a:cubicBezTo>
                    <a:pt x="215" y="523"/>
                    <a:pt x="215" y="523"/>
                    <a:pt x="215" y="523"/>
                  </a:cubicBezTo>
                  <a:cubicBezTo>
                    <a:pt x="219" y="523"/>
                    <a:pt x="219" y="523"/>
                    <a:pt x="219" y="523"/>
                  </a:cubicBezTo>
                  <a:cubicBezTo>
                    <a:pt x="219" y="523"/>
                    <a:pt x="218" y="523"/>
                    <a:pt x="218" y="522"/>
                  </a:cubicBezTo>
                  <a:cubicBezTo>
                    <a:pt x="215" y="523"/>
                    <a:pt x="215" y="523"/>
                    <a:pt x="215" y="523"/>
                  </a:cubicBezTo>
                  <a:cubicBezTo>
                    <a:pt x="219" y="523"/>
                    <a:pt x="219" y="523"/>
                    <a:pt x="219" y="523"/>
                  </a:cubicBezTo>
                  <a:cubicBezTo>
                    <a:pt x="219" y="522"/>
                    <a:pt x="218" y="521"/>
                    <a:pt x="217" y="520"/>
                  </a:cubicBezTo>
                  <a:cubicBezTo>
                    <a:pt x="214" y="518"/>
                    <a:pt x="214" y="518"/>
                    <a:pt x="214" y="518"/>
                  </a:cubicBezTo>
                  <a:cubicBezTo>
                    <a:pt x="203" y="498"/>
                    <a:pt x="203" y="498"/>
                    <a:pt x="203" y="498"/>
                  </a:cubicBezTo>
                  <a:cubicBezTo>
                    <a:pt x="202" y="498"/>
                    <a:pt x="202" y="497"/>
                    <a:pt x="201" y="497"/>
                  </a:cubicBezTo>
                  <a:cubicBezTo>
                    <a:pt x="198" y="495"/>
                    <a:pt x="198" y="495"/>
                    <a:pt x="198" y="495"/>
                  </a:cubicBezTo>
                  <a:cubicBezTo>
                    <a:pt x="189" y="477"/>
                    <a:pt x="189" y="477"/>
                    <a:pt x="189" y="477"/>
                  </a:cubicBezTo>
                  <a:cubicBezTo>
                    <a:pt x="188" y="477"/>
                    <a:pt x="188" y="476"/>
                    <a:pt x="187" y="476"/>
                  </a:cubicBezTo>
                  <a:cubicBezTo>
                    <a:pt x="187" y="476"/>
                    <a:pt x="187" y="476"/>
                    <a:pt x="187" y="476"/>
                  </a:cubicBezTo>
                  <a:cubicBezTo>
                    <a:pt x="179" y="458"/>
                    <a:pt x="179" y="458"/>
                    <a:pt x="179" y="458"/>
                  </a:cubicBezTo>
                  <a:cubicBezTo>
                    <a:pt x="179" y="458"/>
                    <a:pt x="178" y="457"/>
                    <a:pt x="178" y="457"/>
                  </a:cubicBezTo>
                  <a:cubicBezTo>
                    <a:pt x="174" y="455"/>
                    <a:pt x="174" y="455"/>
                    <a:pt x="174" y="455"/>
                  </a:cubicBezTo>
                  <a:cubicBezTo>
                    <a:pt x="160" y="430"/>
                    <a:pt x="160" y="430"/>
                    <a:pt x="160" y="430"/>
                  </a:cubicBezTo>
                  <a:cubicBezTo>
                    <a:pt x="160" y="429"/>
                    <a:pt x="160" y="429"/>
                    <a:pt x="159" y="429"/>
                  </a:cubicBezTo>
                  <a:cubicBezTo>
                    <a:pt x="157" y="427"/>
                    <a:pt x="157" y="427"/>
                    <a:pt x="157" y="427"/>
                  </a:cubicBezTo>
                  <a:cubicBezTo>
                    <a:pt x="149" y="410"/>
                    <a:pt x="149" y="410"/>
                    <a:pt x="149" y="410"/>
                  </a:cubicBezTo>
                  <a:cubicBezTo>
                    <a:pt x="149" y="409"/>
                    <a:pt x="148" y="408"/>
                    <a:pt x="148" y="408"/>
                  </a:cubicBezTo>
                  <a:cubicBezTo>
                    <a:pt x="144" y="406"/>
                    <a:pt x="144" y="406"/>
                    <a:pt x="144" y="406"/>
                  </a:cubicBezTo>
                  <a:cubicBezTo>
                    <a:pt x="135" y="384"/>
                    <a:pt x="135" y="384"/>
                    <a:pt x="135" y="384"/>
                  </a:cubicBezTo>
                  <a:cubicBezTo>
                    <a:pt x="135" y="383"/>
                    <a:pt x="135" y="383"/>
                    <a:pt x="134" y="382"/>
                  </a:cubicBezTo>
                  <a:cubicBezTo>
                    <a:pt x="131" y="380"/>
                    <a:pt x="131" y="380"/>
                    <a:pt x="131" y="380"/>
                  </a:cubicBezTo>
                  <a:cubicBezTo>
                    <a:pt x="122" y="360"/>
                    <a:pt x="122" y="360"/>
                    <a:pt x="122" y="360"/>
                  </a:cubicBezTo>
                  <a:cubicBezTo>
                    <a:pt x="122" y="359"/>
                    <a:pt x="122" y="358"/>
                    <a:pt x="121" y="358"/>
                  </a:cubicBezTo>
                  <a:cubicBezTo>
                    <a:pt x="116" y="355"/>
                    <a:pt x="116" y="355"/>
                    <a:pt x="116" y="355"/>
                  </a:cubicBezTo>
                  <a:cubicBezTo>
                    <a:pt x="110" y="335"/>
                    <a:pt x="110" y="335"/>
                    <a:pt x="110" y="335"/>
                  </a:cubicBezTo>
                  <a:cubicBezTo>
                    <a:pt x="110" y="334"/>
                    <a:pt x="109" y="333"/>
                    <a:pt x="109" y="333"/>
                  </a:cubicBezTo>
                  <a:cubicBezTo>
                    <a:pt x="106" y="331"/>
                    <a:pt x="106" y="331"/>
                    <a:pt x="106" y="331"/>
                  </a:cubicBezTo>
                  <a:cubicBezTo>
                    <a:pt x="96" y="312"/>
                    <a:pt x="96" y="312"/>
                    <a:pt x="96" y="312"/>
                  </a:cubicBezTo>
                  <a:cubicBezTo>
                    <a:pt x="95" y="311"/>
                    <a:pt x="95" y="310"/>
                    <a:pt x="94" y="310"/>
                  </a:cubicBezTo>
                  <a:cubicBezTo>
                    <a:pt x="92" y="309"/>
                    <a:pt x="92" y="309"/>
                    <a:pt x="92" y="309"/>
                  </a:cubicBezTo>
                  <a:cubicBezTo>
                    <a:pt x="91" y="312"/>
                    <a:pt x="91" y="312"/>
                    <a:pt x="91" y="312"/>
                  </a:cubicBezTo>
                  <a:cubicBezTo>
                    <a:pt x="94" y="312"/>
                    <a:pt x="94" y="312"/>
                    <a:pt x="94" y="312"/>
                  </a:cubicBezTo>
                  <a:cubicBezTo>
                    <a:pt x="94" y="311"/>
                    <a:pt x="94" y="311"/>
                    <a:pt x="94" y="311"/>
                  </a:cubicBezTo>
                  <a:cubicBezTo>
                    <a:pt x="94" y="311"/>
                    <a:pt x="94" y="311"/>
                    <a:pt x="94" y="310"/>
                  </a:cubicBezTo>
                  <a:cubicBezTo>
                    <a:pt x="94" y="310"/>
                    <a:pt x="93" y="309"/>
                    <a:pt x="93" y="309"/>
                  </a:cubicBezTo>
                  <a:cubicBezTo>
                    <a:pt x="92" y="306"/>
                    <a:pt x="89" y="300"/>
                    <a:pt x="86" y="295"/>
                  </a:cubicBezTo>
                  <a:cubicBezTo>
                    <a:pt x="85" y="292"/>
                    <a:pt x="84" y="290"/>
                    <a:pt x="83" y="288"/>
                  </a:cubicBezTo>
                  <a:cubicBezTo>
                    <a:pt x="83" y="287"/>
                    <a:pt x="82" y="286"/>
                    <a:pt x="82" y="286"/>
                  </a:cubicBezTo>
                  <a:cubicBezTo>
                    <a:pt x="82" y="285"/>
                    <a:pt x="82" y="285"/>
                    <a:pt x="82" y="285"/>
                  </a:cubicBezTo>
                  <a:cubicBezTo>
                    <a:pt x="82" y="285"/>
                    <a:pt x="82" y="285"/>
                    <a:pt x="82" y="285"/>
                  </a:cubicBezTo>
                  <a:cubicBezTo>
                    <a:pt x="80" y="286"/>
                    <a:pt x="80" y="286"/>
                    <a:pt x="80" y="286"/>
                  </a:cubicBezTo>
                  <a:cubicBezTo>
                    <a:pt x="82" y="285"/>
                    <a:pt x="82" y="285"/>
                    <a:pt x="82" y="285"/>
                  </a:cubicBezTo>
                  <a:cubicBezTo>
                    <a:pt x="82" y="285"/>
                    <a:pt x="82" y="285"/>
                    <a:pt x="82" y="285"/>
                  </a:cubicBezTo>
                  <a:cubicBezTo>
                    <a:pt x="80" y="286"/>
                    <a:pt x="80" y="286"/>
                    <a:pt x="80" y="286"/>
                  </a:cubicBezTo>
                  <a:cubicBezTo>
                    <a:pt x="82" y="285"/>
                    <a:pt x="82" y="285"/>
                    <a:pt x="82" y="285"/>
                  </a:cubicBezTo>
                  <a:cubicBezTo>
                    <a:pt x="79" y="286"/>
                    <a:pt x="79" y="286"/>
                    <a:pt x="79" y="286"/>
                  </a:cubicBezTo>
                  <a:cubicBezTo>
                    <a:pt x="82" y="286"/>
                    <a:pt x="82" y="286"/>
                    <a:pt x="82" y="286"/>
                  </a:cubicBezTo>
                  <a:cubicBezTo>
                    <a:pt x="82" y="286"/>
                    <a:pt x="82" y="286"/>
                    <a:pt x="82" y="285"/>
                  </a:cubicBezTo>
                  <a:cubicBezTo>
                    <a:pt x="79" y="286"/>
                    <a:pt x="79" y="286"/>
                    <a:pt x="79" y="286"/>
                  </a:cubicBezTo>
                  <a:cubicBezTo>
                    <a:pt x="82" y="286"/>
                    <a:pt x="82" y="286"/>
                    <a:pt x="82" y="286"/>
                  </a:cubicBezTo>
                  <a:cubicBezTo>
                    <a:pt x="79" y="286"/>
                    <a:pt x="79" y="286"/>
                    <a:pt x="79" y="286"/>
                  </a:cubicBezTo>
                  <a:cubicBezTo>
                    <a:pt x="82" y="287"/>
                    <a:pt x="82" y="287"/>
                    <a:pt x="82" y="287"/>
                  </a:cubicBezTo>
                  <a:cubicBezTo>
                    <a:pt x="82" y="286"/>
                    <a:pt x="82" y="286"/>
                    <a:pt x="82" y="286"/>
                  </a:cubicBezTo>
                  <a:cubicBezTo>
                    <a:pt x="79" y="286"/>
                    <a:pt x="79" y="286"/>
                    <a:pt x="79" y="286"/>
                  </a:cubicBezTo>
                  <a:cubicBezTo>
                    <a:pt x="82" y="287"/>
                    <a:pt x="82" y="287"/>
                    <a:pt x="82" y="287"/>
                  </a:cubicBezTo>
                  <a:cubicBezTo>
                    <a:pt x="79" y="286"/>
                    <a:pt x="79" y="286"/>
                    <a:pt x="79" y="286"/>
                  </a:cubicBezTo>
                  <a:cubicBezTo>
                    <a:pt x="81" y="288"/>
                    <a:pt x="81" y="288"/>
                    <a:pt x="81" y="288"/>
                  </a:cubicBezTo>
                  <a:cubicBezTo>
                    <a:pt x="82" y="288"/>
                    <a:pt x="82" y="287"/>
                    <a:pt x="82" y="287"/>
                  </a:cubicBezTo>
                  <a:cubicBezTo>
                    <a:pt x="79" y="286"/>
                    <a:pt x="79" y="286"/>
                    <a:pt x="79" y="286"/>
                  </a:cubicBezTo>
                  <a:cubicBezTo>
                    <a:pt x="81" y="288"/>
                    <a:pt x="81" y="288"/>
                    <a:pt x="81" y="288"/>
                  </a:cubicBezTo>
                  <a:cubicBezTo>
                    <a:pt x="82" y="287"/>
                    <a:pt x="82" y="286"/>
                    <a:pt x="82" y="285"/>
                  </a:cubicBezTo>
                  <a:cubicBezTo>
                    <a:pt x="82" y="284"/>
                    <a:pt x="81" y="284"/>
                    <a:pt x="80" y="283"/>
                  </a:cubicBezTo>
                  <a:cubicBezTo>
                    <a:pt x="78" y="281"/>
                    <a:pt x="78" y="281"/>
                    <a:pt x="78" y="281"/>
                  </a:cubicBezTo>
                  <a:cubicBezTo>
                    <a:pt x="77" y="270"/>
                    <a:pt x="77" y="270"/>
                    <a:pt x="77" y="270"/>
                  </a:cubicBezTo>
                  <a:cubicBezTo>
                    <a:pt x="77" y="269"/>
                    <a:pt x="76" y="268"/>
                    <a:pt x="75" y="267"/>
                  </a:cubicBezTo>
                  <a:cubicBezTo>
                    <a:pt x="73" y="266"/>
                    <a:pt x="73" y="266"/>
                    <a:pt x="73" y="266"/>
                  </a:cubicBezTo>
                  <a:cubicBezTo>
                    <a:pt x="71" y="269"/>
                    <a:pt x="71" y="269"/>
                    <a:pt x="71" y="269"/>
                  </a:cubicBezTo>
                  <a:cubicBezTo>
                    <a:pt x="75" y="271"/>
                    <a:pt x="75" y="271"/>
                    <a:pt x="75" y="271"/>
                  </a:cubicBezTo>
                  <a:cubicBezTo>
                    <a:pt x="75" y="270"/>
                    <a:pt x="75" y="269"/>
                    <a:pt x="75" y="269"/>
                  </a:cubicBezTo>
                  <a:cubicBezTo>
                    <a:pt x="75" y="269"/>
                    <a:pt x="75" y="268"/>
                    <a:pt x="75" y="268"/>
                  </a:cubicBezTo>
                  <a:cubicBezTo>
                    <a:pt x="75" y="268"/>
                    <a:pt x="75" y="267"/>
                    <a:pt x="74" y="267"/>
                  </a:cubicBezTo>
                  <a:cubicBezTo>
                    <a:pt x="74" y="266"/>
                    <a:pt x="73" y="264"/>
                    <a:pt x="72" y="261"/>
                  </a:cubicBezTo>
                  <a:cubicBezTo>
                    <a:pt x="68" y="254"/>
                    <a:pt x="61" y="242"/>
                    <a:pt x="61" y="242"/>
                  </a:cubicBezTo>
                  <a:cubicBezTo>
                    <a:pt x="61" y="242"/>
                    <a:pt x="61" y="241"/>
                    <a:pt x="60" y="241"/>
                  </a:cubicBezTo>
                  <a:cubicBezTo>
                    <a:pt x="59" y="240"/>
                    <a:pt x="59" y="240"/>
                    <a:pt x="59" y="240"/>
                  </a:cubicBezTo>
                  <a:cubicBezTo>
                    <a:pt x="55" y="221"/>
                    <a:pt x="55" y="221"/>
                    <a:pt x="55" y="221"/>
                  </a:cubicBezTo>
                  <a:cubicBezTo>
                    <a:pt x="54" y="220"/>
                    <a:pt x="54" y="219"/>
                    <a:pt x="53" y="219"/>
                  </a:cubicBezTo>
                  <a:cubicBezTo>
                    <a:pt x="48" y="216"/>
                    <a:pt x="48" y="216"/>
                    <a:pt x="48" y="216"/>
                  </a:cubicBezTo>
                  <a:cubicBezTo>
                    <a:pt x="47" y="219"/>
                    <a:pt x="47" y="219"/>
                    <a:pt x="47" y="219"/>
                  </a:cubicBezTo>
                  <a:cubicBezTo>
                    <a:pt x="50" y="221"/>
                    <a:pt x="50" y="221"/>
                    <a:pt x="50" y="221"/>
                  </a:cubicBezTo>
                  <a:cubicBezTo>
                    <a:pt x="50" y="220"/>
                    <a:pt x="50" y="219"/>
                    <a:pt x="50" y="219"/>
                  </a:cubicBezTo>
                  <a:cubicBezTo>
                    <a:pt x="50" y="218"/>
                    <a:pt x="50" y="218"/>
                    <a:pt x="50" y="217"/>
                  </a:cubicBezTo>
                  <a:cubicBezTo>
                    <a:pt x="50" y="216"/>
                    <a:pt x="49" y="215"/>
                    <a:pt x="48" y="213"/>
                  </a:cubicBezTo>
                  <a:cubicBezTo>
                    <a:pt x="47" y="209"/>
                    <a:pt x="46" y="206"/>
                    <a:pt x="44" y="202"/>
                  </a:cubicBezTo>
                  <a:cubicBezTo>
                    <a:pt x="44" y="201"/>
                    <a:pt x="43" y="199"/>
                    <a:pt x="43" y="198"/>
                  </a:cubicBezTo>
                  <a:cubicBezTo>
                    <a:pt x="43" y="198"/>
                    <a:pt x="43" y="197"/>
                    <a:pt x="42" y="197"/>
                  </a:cubicBezTo>
                  <a:cubicBezTo>
                    <a:pt x="42" y="197"/>
                    <a:pt x="42" y="197"/>
                    <a:pt x="42" y="197"/>
                  </a:cubicBezTo>
                  <a:cubicBezTo>
                    <a:pt x="41" y="197"/>
                    <a:pt x="41" y="197"/>
                    <a:pt x="41" y="197"/>
                  </a:cubicBezTo>
                  <a:cubicBezTo>
                    <a:pt x="42" y="197"/>
                    <a:pt x="42" y="197"/>
                    <a:pt x="42" y="197"/>
                  </a:cubicBezTo>
                  <a:cubicBezTo>
                    <a:pt x="42" y="197"/>
                    <a:pt x="42" y="197"/>
                    <a:pt x="42" y="197"/>
                  </a:cubicBezTo>
                  <a:cubicBezTo>
                    <a:pt x="41" y="197"/>
                    <a:pt x="41" y="197"/>
                    <a:pt x="41" y="197"/>
                  </a:cubicBezTo>
                  <a:cubicBezTo>
                    <a:pt x="42" y="197"/>
                    <a:pt x="42" y="197"/>
                    <a:pt x="42" y="197"/>
                  </a:cubicBezTo>
                  <a:cubicBezTo>
                    <a:pt x="39" y="198"/>
                    <a:pt x="39" y="198"/>
                    <a:pt x="39" y="198"/>
                  </a:cubicBezTo>
                  <a:cubicBezTo>
                    <a:pt x="43" y="198"/>
                    <a:pt x="43" y="198"/>
                    <a:pt x="43" y="198"/>
                  </a:cubicBezTo>
                  <a:cubicBezTo>
                    <a:pt x="42" y="197"/>
                    <a:pt x="42" y="197"/>
                    <a:pt x="42" y="197"/>
                  </a:cubicBezTo>
                  <a:cubicBezTo>
                    <a:pt x="39" y="198"/>
                    <a:pt x="39" y="198"/>
                    <a:pt x="39" y="198"/>
                  </a:cubicBezTo>
                  <a:cubicBezTo>
                    <a:pt x="43" y="198"/>
                    <a:pt x="43" y="198"/>
                    <a:pt x="43" y="198"/>
                  </a:cubicBezTo>
                  <a:cubicBezTo>
                    <a:pt x="39" y="198"/>
                    <a:pt x="39" y="198"/>
                    <a:pt x="39" y="198"/>
                  </a:cubicBezTo>
                  <a:cubicBezTo>
                    <a:pt x="42" y="198"/>
                    <a:pt x="42" y="198"/>
                    <a:pt x="42" y="198"/>
                  </a:cubicBezTo>
                  <a:cubicBezTo>
                    <a:pt x="43" y="198"/>
                    <a:pt x="43" y="198"/>
                    <a:pt x="43" y="198"/>
                  </a:cubicBezTo>
                  <a:cubicBezTo>
                    <a:pt x="39" y="198"/>
                    <a:pt x="39" y="198"/>
                    <a:pt x="39" y="198"/>
                  </a:cubicBezTo>
                  <a:cubicBezTo>
                    <a:pt x="42" y="198"/>
                    <a:pt x="42" y="198"/>
                    <a:pt x="42" y="198"/>
                  </a:cubicBezTo>
                  <a:cubicBezTo>
                    <a:pt x="39" y="198"/>
                    <a:pt x="39" y="198"/>
                    <a:pt x="39" y="198"/>
                  </a:cubicBezTo>
                  <a:cubicBezTo>
                    <a:pt x="42" y="199"/>
                    <a:pt x="42" y="199"/>
                    <a:pt x="42" y="199"/>
                  </a:cubicBezTo>
                  <a:cubicBezTo>
                    <a:pt x="42" y="198"/>
                    <a:pt x="42" y="198"/>
                    <a:pt x="42" y="198"/>
                  </a:cubicBezTo>
                  <a:cubicBezTo>
                    <a:pt x="39" y="198"/>
                    <a:pt x="39" y="198"/>
                    <a:pt x="39" y="198"/>
                  </a:cubicBezTo>
                  <a:cubicBezTo>
                    <a:pt x="42" y="199"/>
                    <a:pt x="42" y="199"/>
                    <a:pt x="42" y="199"/>
                  </a:cubicBezTo>
                  <a:cubicBezTo>
                    <a:pt x="39" y="198"/>
                    <a:pt x="39" y="198"/>
                    <a:pt x="39" y="198"/>
                  </a:cubicBezTo>
                  <a:cubicBezTo>
                    <a:pt x="41" y="200"/>
                    <a:pt x="41" y="200"/>
                    <a:pt x="41" y="200"/>
                  </a:cubicBezTo>
                  <a:cubicBezTo>
                    <a:pt x="42" y="200"/>
                    <a:pt x="42" y="200"/>
                    <a:pt x="42" y="199"/>
                  </a:cubicBezTo>
                  <a:cubicBezTo>
                    <a:pt x="39" y="198"/>
                    <a:pt x="39" y="198"/>
                    <a:pt x="39" y="198"/>
                  </a:cubicBezTo>
                  <a:cubicBezTo>
                    <a:pt x="41" y="200"/>
                    <a:pt x="41" y="200"/>
                    <a:pt x="41" y="200"/>
                  </a:cubicBezTo>
                  <a:cubicBezTo>
                    <a:pt x="42" y="200"/>
                    <a:pt x="43" y="199"/>
                    <a:pt x="43" y="197"/>
                  </a:cubicBezTo>
                  <a:cubicBezTo>
                    <a:pt x="42" y="196"/>
                    <a:pt x="42" y="195"/>
                    <a:pt x="41" y="195"/>
                  </a:cubicBezTo>
                  <a:cubicBezTo>
                    <a:pt x="40" y="194"/>
                    <a:pt x="40" y="194"/>
                    <a:pt x="40" y="194"/>
                  </a:cubicBezTo>
                  <a:cubicBezTo>
                    <a:pt x="38" y="197"/>
                    <a:pt x="38" y="197"/>
                    <a:pt x="38" y="197"/>
                  </a:cubicBezTo>
                  <a:cubicBezTo>
                    <a:pt x="41" y="196"/>
                    <a:pt x="41" y="196"/>
                    <a:pt x="41" y="196"/>
                  </a:cubicBezTo>
                  <a:cubicBezTo>
                    <a:pt x="36" y="180"/>
                    <a:pt x="36" y="180"/>
                    <a:pt x="36" y="180"/>
                  </a:cubicBezTo>
                  <a:cubicBezTo>
                    <a:pt x="36" y="179"/>
                    <a:pt x="35" y="178"/>
                    <a:pt x="34" y="178"/>
                  </a:cubicBezTo>
                  <a:cubicBezTo>
                    <a:pt x="33" y="177"/>
                    <a:pt x="33" y="177"/>
                    <a:pt x="33" y="177"/>
                  </a:cubicBezTo>
                  <a:cubicBezTo>
                    <a:pt x="30" y="159"/>
                    <a:pt x="30" y="159"/>
                    <a:pt x="30" y="159"/>
                  </a:cubicBezTo>
                  <a:cubicBezTo>
                    <a:pt x="30" y="158"/>
                    <a:pt x="29" y="157"/>
                    <a:pt x="28" y="157"/>
                  </a:cubicBezTo>
                  <a:cubicBezTo>
                    <a:pt x="23" y="154"/>
                    <a:pt x="23" y="154"/>
                    <a:pt x="23" y="154"/>
                  </a:cubicBezTo>
                  <a:cubicBezTo>
                    <a:pt x="21" y="139"/>
                    <a:pt x="21" y="139"/>
                    <a:pt x="21" y="139"/>
                  </a:cubicBezTo>
                  <a:cubicBezTo>
                    <a:pt x="20" y="138"/>
                    <a:pt x="20" y="137"/>
                    <a:pt x="19" y="137"/>
                  </a:cubicBezTo>
                  <a:cubicBezTo>
                    <a:pt x="18" y="136"/>
                    <a:pt x="18" y="136"/>
                    <a:pt x="18" y="136"/>
                  </a:cubicBezTo>
                  <a:cubicBezTo>
                    <a:pt x="15" y="123"/>
                    <a:pt x="15" y="123"/>
                    <a:pt x="15" y="123"/>
                  </a:cubicBezTo>
                  <a:cubicBezTo>
                    <a:pt x="15" y="122"/>
                    <a:pt x="14" y="121"/>
                    <a:pt x="13" y="120"/>
                  </a:cubicBezTo>
                  <a:cubicBezTo>
                    <a:pt x="11" y="119"/>
                    <a:pt x="11" y="119"/>
                    <a:pt x="11" y="119"/>
                  </a:cubicBezTo>
                  <a:cubicBezTo>
                    <a:pt x="10" y="106"/>
                    <a:pt x="10" y="106"/>
                    <a:pt x="10" y="106"/>
                  </a:cubicBezTo>
                  <a:cubicBezTo>
                    <a:pt x="10" y="105"/>
                    <a:pt x="9" y="104"/>
                    <a:pt x="8" y="104"/>
                  </a:cubicBezTo>
                  <a:cubicBezTo>
                    <a:pt x="8" y="103"/>
                    <a:pt x="8" y="103"/>
                    <a:pt x="8" y="103"/>
                  </a:cubicBezTo>
                  <a:cubicBezTo>
                    <a:pt x="11" y="93"/>
                    <a:pt x="11" y="93"/>
                    <a:pt x="11" y="93"/>
                  </a:cubicBezTo>
                  <a:cubicBezTo>
                    <a:pt x="11" y="91"/>
                    <a:pt x="11" y="90"/>
                    <a:pt x="9" y="89"/>
                  </a:cubicBezTo>
                  <a:cubicBezTo>
                    <a:pt x="7" y="88"/>
                    <a:pt x="7" y="88"/>
                    <a:pt x="7" y="88"/>
                  </a:cubicBezTo>
                  <a:cubicBezTo>
                    <a:pt x="5" y="91"/>
                    <a:pt x="5" y="91"/>
                    <a:pt x="5" y="91"/>
                  </a:cubicBezTo>
                  <a:cubicBezTo>
                    <a:pt x="9" y="92"/>
                    <a:pt x="9" y="92"/>
                    <a:pt x="9" y="92"/>
                  </a:cubicBezTo>
                  <a:cubicBezTo>
                    <a:pt x="12" y="82"/>
                    <a:pt x="12" y="82"/>
                    <a:pt x="12" y="82"/>
                  </a:cubicBezTo>
                  <a:cubicBezTo>
                    <a:pt x="13" y="80"/>
                    <a:pt x="12" y="79"/>
                    <a:pt x="11" y="78"/>
                  </a:cubicBezTo>
                  <a:cubicBezTo>
                    <a:pt x="9" y="77"/>
                    <a:pt x="9" y="77"/>
                    <a:pt x="9" y="77"/>
                  </a:cubicBezTo>
                  <a:cubicBezTo>
                    <a:pt x="7" y="80"/>
                    <a:pt x="7" y="80"/>
                    <a:pt x="7" y="80"/>
                  </a:cubicBezTo>
                  <a:cubicBezTo>
                    <a:pt x="9" y="83"/>
                    <a:pt x="9" y="83"/>
                    <a:pt x="9" y="83"/>
                  </a:cubicBezTo>
                  <a:cubicBezTo>
                    <a:pt x="20" y="79"/>
                    <a:pt x="20" y="79"/>
                    <a:pt x="20" y="79"/>
                  </a:cubicBezTo>
                  <a:cubicBezTo>
                    <a:pt x="22" y="78"/>
                    <a:pt x="23" y="77"/>
                    <a:pt x="23" y="76"/>
                  </a:cubicBezTo>
                  <a:cubicBezTo>
                    <a:pt x="23" y="74"/>
                    <a:pt x="22" y="73"/>
                    <a:pt x="21" y="72"/>
                  </a:cubicBezTo>
                  <a:cubicBezTo>
                    <a:pt x="21" y="72"/>
                    <a:pt x="21" y="72"/>
                    <a:pt x="21" y="72"/>
                  </a:cubicBezTo>
                  <a:cubicBezTo>
                    <a:pt x="27" y="67"/>
                    <a:pt x="27" y="67"/>
                    <a:pt x="27" y="67"/>
                  </a:cubicBezTo>
                  <a:cubicBezTo>
                    <a:pt x="28" y="66"/>
                    <a:pt x="28" y="65"/>
                    <a:pt x="28" y="64"/>
                  </a:cubicBezTo>
                  <a:cubicBezTo>
                    <a:pt x="28" y="63"/>
                    <a:pt x="27" y="62"/>
                    <a:pt x="26" y="61"/>
                  </a:cubicBezTo>
                  <a:cubicBezTo>
                    <a:pt x="25" y="60"/>
                    <a:pt x="25" y="60"/>
                    <a:pt x="25" y="60"/>
                  </a:cubicBezTo>
                  <a:cubicBezTo>
                    <a:pt x="23" y="63"/>
                    <a:pt x="23" y="63"/>
                    <a:pt x="23" y="63"/>
                  </a:cubicBezTo>
                  <a:cubicBezTo>
                    <a:pt x="26" y="66"/>
                    <a:pt x="26" y="66"/>
                    <a:pt x="26" y="66"/>
                  </a:cubicBezTo>
                  <a:cubicBezTo>
                    <a:pt x="34" y="60"/>
                    <a:pt x="34" y="60"/>
                    <a:pt x="34" y="60"/>
                  </a:cubicBezTo>
                  <a:cubicBezTo>
                    <a:pt x="35" y="59"/>
                    <a:pt x="36" y="58"/>
                    <a:pt x="36" y="57"/>
                  </a:cubicBezTo>
                  <a:cubicBezTo>
                    <a:pt x="36" y="55"/>
                    <a:pt x="35" y="54"/>
                    <a:pt x="34" y="54"/>
                  </a:cubicBezTo>
                  <a:cubicBezTo>
                    <a:pt x="30" y="51"/>
                    <a:pt x="30" y="51"/>
                    <a:pt x="30" y="51"/>
                  </a:cubicBezTo>
                  <a:cubicBezTo>
                    <a:pt x="28" y="54"/>
                    <a:pt x="28" y="54"/>
                    <a:pt x="28" y="54"/>
                  </a:cubicBezTo>
                  <a:cubicBezTo>
                    <a:pt x="29" y="57"/>
                    <a:pt x="29" y="57"/>
                    <a:pt x="29" y="57"/>
                  </a:cubicBezTo>
                  <a:cubicBezTo>
                    <a:pt x="42" y="52"/>
                    <a:pt x="42" y="52"/>
                    <a:pt x="42" y="52"/>
                  </a:cubicBezTo>
                  <a:cubicBezTo>
                    <a:pt x="44" y="52"/>
                    <a:pt x="45" y="50"/>
                    <a:pt x="45" y="49"/>
                  </a:cubicBezTo>
                  <a:cubicBezTo>
                    <a:pt x="45" y="48"/>
                    <a:pt x="44" y="46"/>
                    <a:pt x="43" y="46"/>
                  </a:cubicBezTo>
                  <a:cubicBezTo>
                    <a:pt x="40" y="44"/>
                    <a:pt x="40" y="44"/>
                    <a:pt x="40" y="44"/>
                  </a:cubicBezTo>
                  <a:cubicBezTo>
                    <a:pt x="38" y="47"/>
                    <a:pt x="38" y="47"/>
                    <a:pt x="38" y="47"/>
                  </a:cubicBezTo>
                  <a:cubicBezTo>
                    <a:pt x="40" y="49"/>
                    <a:pt x="40" y="49"/>
                    <a:pt x="40" y="49"/>
                  </a:cubicBezTo>
                  <a:cubicBezTo>
                    <a:pt x="51" y="38"/>
                    <a:pt x="51" y="38"/>
                    <a:pt x="51" y="38"/>
                  </a:cubicBezTo>
                  <a:cubicBezTo>
                    <a:pt x="52" y="38"/>
                    <a:pt x="53" y="37"/>
                    <a:pt x="52" y="36"/>
                  </a:cubicBezTo>
                  <a:cubicBezTo>
                    <a:pt x="52" y="34"/>
                    <a:pt x="52" y="33"/>
                    <a:pt x="51" y="33"/>
                  </a:cubicBezTo>
                  <a:cubicBezTo>
                    <a:pt x="48" y="31"/>
                    <a:pt x="48" y="31"/>
                    <a:pt x="48" y="31"/>
                  </a:cubicBezTo>
                  <a:cubicBezTo>
                    <a:pt x="46" y="34"/>
                    <a:pt x="46" y="34"/>
                    <a:pt x="46" y="34"/>
                  </a:cubicBezTo>
                  <a:cubicBezTo>
                    <a:pt x="47" y="37"/>
                    <a:pt x="47" y="37"/>
                    <a:pt x="47" y="37"/>
                  </a:cubicBezTo>
                  <a:cubicBezTo>
                    <a:pt x="59" y="32"/>
                    <a:pt x="59" y="32"/>
                    <a:pt x="59" y="32"/>
                  </a:cubicBezTo>
                  <a:cubicBezTo>
                    <a:pt x="60" y="31"/>
                    <a:pt x="61" y="30"/>
                    <a:pt x="61" y="29"/>
                  </a:cubicBezTo>
                  <a:cubicBezTo>
                    <a:pt x="61" y="28"/>
                    <a:pt x="60" y="26"/>
                    <a:pt x="59" y="26"/>
                  </a:cubicBezTo>
                  <a:cubicBezTo>
                    <a:pt x="58" y="25"/>
                    <a:pt x="58" y="25"/>
                    <a:pt x="58" y="25"/>
                  </a:cubicBezTo>
                  <a:cubicBezTo>
                    <a:pt x="56" y="28"/>
                    <a:pt x="56" y="28"/>
                    <a:pt x="56" y="28"/>
                  </a:cubicBezTo>
                  <a:cubicBezTo>
                    <a:pt x="58" y="31"/>
                    <a:pt x="58" y="31"/>
                    <a:pt x="58" y="31"/>
                  </a:cubicBezTo>
                  <a:cubicBezTo>
                    <a:pt x="69" y="24"/>
                    <a:pt x="69" y="24"/>
                    <a:pt x="69" y="24"/>
                  </a:cubicBezTo>
                  <a:cubicBezTo>
                    <a:pt x="70" y="24"/>
                    <a:pt x="70" y="23"/>
                    <a:pt x="70" y="21"/>
                  </a:cubicBezTo>
                  <a:cubicBezTo>
                    <a:pt x="70" y="20"/>
                    <a:pt x="70" y="19"/>
                    <a:pt x="69" y="18"/>
                  </a:cubicBezTo>
                  <a:cubicBezTo>
                    <a:pt x="66" y="16"/>
                    <a:pt x="66" y="16"/>
                    <a:pt x="66" y="16"/>
                  </a:cubicBezTo>
                  <a:cubicBezTo>
                    <a:pt x="64" y="19"/>
                    <a:pt x="64" y="19"/>
                    <a:pt x="64" y="19"/>
                  </a:cubicBezTo>
                  <a:cubicBezTo>
                    <a:pt x="66" y="23"/>
                    <a:pt x="66" y="23"/>
                    <a:pt x="66" y="23"/>
                  </a:cubicBezTo>
                  <a:cubicBezTo>
                    <a:pt x="75" y="17"/>
                    <a:pt x="75" y="17"/>
                    <a:pt x="75" y="17"/>
                  </a:cubicBezTo>
                  <a:cubicBezTo>
                    <a:pt x="76" y="17"/>
                    <a:pt x="77" y="16"/>
                    <a:pt x="77" y="14"/>
                  </a:cubicBezTo>
                  <a:cubicBezTo>
                    <a:pt x="77" y="13"/>
                    <a:pt x="76" y="12"/>
                    <a:pt x="75" y="11"/>
                  </a:cubicBezTo>
                  <a:cubicBezTo>
                    <a:pt x="74" y="10"/>
                    <a:pt x="74" y="10"/>
                    <a:pt x="74" y="10"/>
                  </a:cubicBezTo>
                  <a:cubicBezTo>
                    <a:pt x="72" y="14"/>
                    <a:pt x="72" y="14"/>
                    <a:pt x="72" y="14"/>
                  </a:cubicBezTo>
                  <a:cubicBezTo>
                    <a:pt x="74" y="16"/>
                    <a:pt x="74" y="16"/>
                    <a:pt x="74" y="16"/>
                  </a:cubicBezTo>
                  <a:cubicBezTo>
                    <a:pt x="88" y="7"/>
                    <a:pt x="88" y="7"/>
                    <a:pt x="88" y="7"/>
                  </a:cubicBezTo>
                  <a:cubicBezTo>
                    <a:pt x="89" y="7"/>
                    <a:pt x="90" y="5"/>
                    <a:pt x="90" y="4"/>
                  </a:cubicBezTo>
                  <a:cubicBezTo>
                    <a:pt x="90" y="3"/>
                    <a:pt x="89" y="2"/>
                    <a:pt x="88" y="1"/>
                  </a:cubicBezTo>
                  <a:cubicBezTo>
                    <a:pt x="87" y="1"/>
                    <a:pt x="87" y="1"/>
                    <a:pt x="87" y="1"/>
                  </a:cubicBezTo>
                  <a:cubicBezTo>
                    <a:pt x="85" y="0"/>
                    <a:pt x="83" y="0"/>
                    <a:pt x="82" y="2"/>
                  </a:cubicBezTo>
                  <a:cubicBezTo>
                    <a:pt x="81" y="3"/>
                    <a:pt x="81" y="6"/>
                    <a:pt x="83" y="7"/>
                  </a:cubicBezTo>
                  <a:cubicBezTo>
                    <a:pt x="84" y="7"/>
                    <a:pt x="84" y="7"/>
                    <a:pt x="84" y="7"/>
                  </a:cubicBezTo>
                  <a:cubicBezTo>
                    <a:pt x="86" y="4"/>
                    <a:pt x="86" y="4"/>
                    <a:pt x="86" y="4"/>
                  </a:cubicBezTo>
                  <a:cubicBezTo>
                    <a:pt x="84" y="1"/>
                    <a:pt x="84" y="1"/>
                    <a:pt x="84" y="1"/>
                  </a:cubicBezTo>
                  <a:cubicBezTo>
                    <a:pt x="70" y="11"/>
                    <a:pt x="70" y="11"/>
                    <a:pt x="70" y="11"/>
                  </a:cubicBezTo>
                  <a:cubicBezTo>
                    <a:pt x="69" y="11"/>
                    <a:pt x="69" y="12"/>
                    <a:pt x="69" y="14"/>
                  </a:cubicBezTo>
                  <a:cubicBezTo>
                    <a:pt x="69" y="15"/>
                    <a:pt x="69" y="16"/>
                    <a:pt x="70" y="17"/>
                  </a:cubicBezTo>
                  <a:cubicBezTo>
                    <a:pt x="72" y="17"/>
                    <a:pt x="72" y="17"/>
                    <a:pt x="72" y="17"/>
                  </a:cubicBezTo>
                  <a:cubicBezTo>
                    <a:pt x="73" y="14"/>
                    <a:pt x="73" y="14"/>
                    <a:pt x="73" y="14"/>
                  </a:cubicBezTo>
                  <a:cubicBezTo>
                    <a:pt x="72" y="11"/>
                    <a:pt x="72" y="11"/>
                    <a:pt x="72" y="11"/>
                  </a:cubicBezTo>
                  <a:cubicBezTo>
                    <a:pt x="62" y="16"/>
                    <a:pt x="62" y="16"/>
                    <a:pt x="62" y="16"/>
                  </a:cubicBezTo>
                  <a:cubicBezTo>
                    <a:pt x="61" y="17"/>
                    <a:pt x="60" y="18"/>
                    <a:pt x="60" y="19"/>
                  </a:cubicBezTo>
                  <a:cubicBezTo>
                    <a:pt x="60" y="21"/>
                    <a:pt x="61" y="22"/>
                    <a:pt x="62" y="22"/>
                  </a:cubicBezTo>
                  <a:cubicBezTo>
                    <a:pt x="65" y="24"/>
                    <a:pt x="65" y="24"/>
                    <a:pt x="65" y="24"/>
                  </a:cubicBezTo>
                  <a:cubicBezTo>
                    <a:pt x="67" y="21"/>
                    <a:pt x="67" y="21"/>
                    <a:pt x="67" y="21"/>
                  </a:cubicBezTo>
                  <a:cubicBezTo>
                    <a:pt x="65" y="18"/>
                    <a:pt x="65" y="18"/>
                    <a:pt x="65" y="18"/>
                  </a:cubicBezTo>
                  <a:cubicBezTo>
                    <a:pt x="54" y="25"/>
                    <a:pt x="54" y="25"/>
                    <a:pt x="54" y="25"/>
                  </a:cubicBezTo>
                  <a:cubicBezTo>
                    <a:pt x="53" y="26"/>
                    <a:pt x="52" y="27"/>
                    <a:pt x="52" y="28"/>
                  </a:cubicBezTo>
                  <a:cubicBezTo>
                    <a:pt x="52" y="29"/>
                    <a:pt x="53" y="30"/>
                    <a:pt x="54" y="31"/>
                  </a:cubicBezTo>
                  <a:cubicBezTo>
                    <a:pt x="55" y="32"/>
                    <a:pt x="55" y="32"/>
                    <a:pt x="55" y="32"/>
                  </a:cubicBezTo>
                  <a:cubicBezTo>
                    <a:pt x="57" y="29"/>
                    <a:pt x="57" y="29"/>
                    <a:pt x="57" y="29"/>
                  </a:cubicBezTo>
                  <a:cubicBezTo>
                    <a:pt x="55" y="26"/>
                    <a:pt x="55" y="26"/>
                    <a:pt x="55" y="26"/>
                  </a:cubicBezTo>
                  <a:cubicBezTo>
                    <a:pt x="44" y="31"/>
                    <a:pt x="44" y="31"/>
                    <a:pt x="44" y="31"/>
                  </a:cubicBezTo>
                  <a:cubicBezTo>
                    <a:pt x="43" y="31"/>
                    <a:pt x="42" y="33"/>
                    <a:pt x="42" y="34"/>
                  </a:cubicBezTo>
                  <a:cubicBezTo>
                    <a:pt x="42" y="35"/>
                    <a:pt x="43" y="36"/>
                    <a:pt x="44" y="37"/>
                  </a:cubicBezTo>
                  <a:cubicBezTo>
                    <a:pt x="47" y="39"/>
                    <a:pt x="47" y="39"/>
                    <a:pt x="47" y="39"/>
                  </a:cubicBezTo>
                  <a:cubicBezTo>
                    <a:pt x="49" y="36"/>
                    <a:pt x="49" y="36"/>
                    <a:pt x="49" y="36"/>
                  </a:cubicBezTo>
                  <a:cubicBezTo>
                    <a:pt x="46" y="33"/>
                    <a:pt x="46" y="33"/>
                    <a:pt x="46" y="33"/>
                  </a:cubicBezTo>
                  <a:cubicBezTo>
                    <a:pt x="35" y="44"/>
                    <a:pt x="35" y="44"/>
                    <a:pt x="35" y="44"/>
                  </a:cubicBezTo>
                  <a:cubicBezTo>
                    <a:pt x="35" y="45"/>
                    <a:pt x="34" y="46"/>
                    <a:pt x="34" y="47"/>
                  </a:cubicBezTo>
                  <a:cubicBezTo>
                    <a:pt x="34" y="48"/>
                    <a:pt x="35" y="49"/>
                    <a:pt x="36" y="50"/>
                  </a:cubicBezTo>
                  <a:cubicBezTo>
                    <a:pt x="39" y="52"/>
                    <a:pt x="39" y="52"/>
                    <a:pt x="39" y="52"/>
                  </a:cubicBezTo>
                  <a:cubicBezTo>
                    <a:pt x="41" y="49"/>
                    <a:pt x="41" y="49"/>
                    <a:pt x="41" y="49"/>
                  </a:cubicBezTo>
                  <a:cubicBezTo>
                    <a:pt x="40" y="45"/>
                    <a:pt x="40" y="45"/>
                    <a:pt x="40" y="45"/>
                  </a:cubicBezTo>
                  <a:cubicBezTo>
                    <a:pt x="27" y="51"/>
                    <a:pt x="27" y="51"/>
                    <a:pt x="27" y="51"/>
                  </a:cubicBezTo>
                  <a:cubicBezTo>
                    <a:pt x="25" y="51"/>
                    <a:pt x="25" y="53"/>
                    <a:pt x="25" y="54"/>
                  </a:cubicBezTo>
                  <a:cubicBezTo>
                    <a:pt x="24" y="55"/>
                    <a:pt x="25" y="57"/>
                    <a:pt x="26" y="57"/>
                  </a:cubicBezTo>
                  <a:cubicBezTo>
                    <a:pt x="30" y="60"/>
                    <a:pt x="30" y="60"/>
                    <a:pt x="30" y="60"/>
                  </a:cubicBezTo>
                  <a:cubicBezTo>
                    <a:pt x="32" y="57"/>
                    <a:pt x="32" y="57"/>
                    <a:pt x="32" y="57"/>
                  </a:cubicBezTo>
                  <a:cubicBezTo>
                    <a:pt x="30" y="54"/>
                    <a:pt x="30" y="54"/>
                    <a:pt x="30" y="54"/>
                  </a:cubicBezTo>
                  <a:cubicBezTo>
                    <a:pt x="21" y="61"/>
                    <a:pt x="21" y="61"/>
                    <a:pt x="21" y="61"/>
                  </a:cubicBezTo>
                  <a:cubicBezTo>
                    <a:pt x="20" y="61"/>
                    <a:pt x="20" y="62"/>
                    <a:pt x="20" y="64"/>
                  </a:cubicBezTo>
                  <a:cubicBezTo>
                    <a:pt x="20" y="65"/>
                    <a:pt x="20" y="66"/>
                    <a:pt x="21" y="66"/>
                  </a:cubicBezTo>
                  <a:cubicBezTo>
                    <a:pt x="23" y="67"/>
                    <a:pt x="23" y="67"/>
                    <a:pt x="23" y="67"/>
                  </a:cubicBezTo>
                  <a:cubicBezTo>
                    <a:pt x="24" y="64"/>
                    <a:pt x="24" y="64"/>
                    <a:pt x="24" y="64"/>
                  </a:cubicBezTo>
                  <a:cubicBezTo>
                    <a:pt x="22" y="61"/>
                    <a:pt x="22" y="61"/>
                    <a:pt x="22" y="61"/>
                  </a:cubicBezTo>
                  <a:cubicBezTo>
                    <a:pt x="12" y="70"/>
                    <a:pt x="12" y="70"/>
                    <a:pt x="12" y="70"/>
                  </a:cubicBezTo>
                  <a:cubicBezTo>
                    <a:pt x="12" y="71"/>
                    <a:pt x="11" y="72"/>
                    <a:pt x="11" y="73"/>
                  </a:cubicBezTo>
                  <a:cubicBezTo>
                    <a:pt x="11" y="74"/>
                    <a:pt x="12" y="75"/>
                    <a:pt x="13" y="76"/>
                  </a:cubicBezTo>
                  <a:cubicBezTo>
                    <a:pt x="17" y="78"/>
                    <a:pt x="17" y="78"/>
                    <a:pt x="17" y="78"/>
                  </a:cubicBezTo>
                  <a:cubicBezTo>
                    <a:pt x="19" y="75"/>
                    <a:pt x="19" y="75"/>
                    <a:pt x="19" y="75"/>
                  </a:cubicBezTo>
                  <a:cubicBezTo>
                    <a:pt x="18" y="72"/>
                    <a:pt x="18" y="72"/>
                    <a:pt x="18" y="72"/>
                  </a:cubicBezTo>
                  <a:cubicBezTo>
                    <a:pt x="6" y="77"/>
                    <a:pt x="6" y="77"/>
                    <a:pt x="6" y="77"/>
                  </a:cubicBezTo>
                  <a:cubicBezTo>
                    <a:pt x="5" y="77"/>
                    <a:pt x="4" y="78"/>
                    <a:pt x="4" y="80"/>
                  </a:cubicBezTo>
                  <a:cubicBezTo>
                    <a:pt x="4" y="81"/>
                    <a:pt x="4" y="82"/>
                    <a:pt x="6" y="83"/>
                  </a:cubicBezTo>
                  <a:cubicBezTo>
                    <a:pt x="7" y="84"/>
                    <a:pt x="7" y="84"/>
                    <a:pt x="7" y="84"/>
                  </a:cubicBezTo>
                  <a:cubicBezTo>
                    <a:pt x="9" y="81"/>
                    <a:pt x="9" y="81"/>
                    <a:pt x="9" y="81"/>
                  </a:cubicBezTo>
                  <a:cubicBezTo>
                    <a:pt x="5" y="80"/>
                    <a:pt x="5" y="80"/>
                    <a:pt x="5" y="80"/>
                  </a:cubicBezTo>
                  <a:cubicBezTo>
                    <a:pt x="2" y="90"/>
                    <a:pt x="2" y="90"/>
                    <a:pt x="2" y="90"/>
                  </a:cubicBezTo>
                  <a:cubicBezTo>
                    <a:pt x="2" y="91"/>
                    <a:pt x="2" y="93"/>
                    <a:pt x="4" y="94"/>
                  </a:cubicBezTo>
                  <a:cubicBezTo>
                    <a:pt x="5" y="95"/>
                    <a:pt x="5" y="95"/>
                    <a:pt x="5" y="95"/>
                  </a:cubicBezTo>
                  <a:cubicBezTo>
                    <a:pt x="7" y="92"/>
                    <a:pt x="7" y="92"/>
                    <a:pt x="7" y="92"/>
                  </a:cubicBezTo>
                  <a:cubicBezTo>
                    <a:pt x="4" y="91"/>
                    <a:pt x="4" y="91"/>
                    <a:pt x="4" y="91"/>
                  </a:cubicBezTo>
                  <a:cubicBezTo>
                    <a:pt x="0" y="104"/>
                    <a:pt x="0" y="104"/>
                    <a:pt x="0" y="104"/>
                  </a:cubicBezTo>
                  <a:cubicBezTo>
                    <a:pt x="0" y="105"/>
                    <a:pt x="0" y="107"/>
                    <a:pt x="2" y="108"/>
                  </a:cubicBezTo>
                  <a:cubicBezTo>
                    <a:pt x="3" y="109"/>
                    <a:pt x="3" y="109"/>
                    <a:pt x="3" y="109"/>
                  </a:cubicBezTo>
                  <a:cubicBezTo>
                    <a:pt x="4" y="122"/>
                    <a:pt x="4" y="122"/>
                    <a:pt x="4" y="122"/>
                  </a:cubicBezTo>
                  <a:cubicBezTo>
                    <a:pt x="5" y="123"/>
                    <a:pt x="5" y="124"/>
                    <a:pt x="6" y="124"/>
                  </a:cubicBezTo>
                  <a:cubicBezTo>
                    <a:pt x="8" y="125"/>
                    <a:pt x="8" y="125"/>
                    <a:pt x="8" y="125"/>
                  </a:cubicBezTo>
                  <a:cubicBezTo>
                    <a:pt x="11" y="139"/>
                    <a:pt x="11" y="139"/>
                    <a:pt x="11" y="139"/>
                  </a:cubicBezTo>
                  <a:cubicBezTo>
                    <a:pt x="11" y="140"/>
                    <a:pt x="12" y="141"/>
                    <a:pt x="13" y="141"/>
                  </a:cubicBezTo>
                  <a:cubicBezTo>
                    <a:pt x="14" y="142"/>
                    <a:pt x="14" y="142"/>
                    <a:pt x="14" y="142"/>
                  </a:cubicBezTo>
                  <a:cubicBezTo>
                    <a:pt x="17" y="156"/>
                    <a:pt x="17" y="156"/>
                    <a:pt x="17" y="156"/>
                  </a:cubicBezTo>
                  <a:cubicBezTo>
                    <a:pt x="17" y="157"/>
                    <a:pt x="17" y="158"/>
                    <a:pt x="18" y="159"/>
                  </a:cubicBezTo>
                  <a:cubicBezTo>
                    <a:pt x="23" y="162"/>
                    <a:pt x="23" y="162"/>
                    <a:pt x="23" y="162"/>
                  </a:cubicBezTo>
                  <a:cubicBezTo>
                    <a:pt x="26" y="179"/>
                    <a:pt x="26" y="179"/>
                    <a:pt x="26" y="179"/>
                  </a:cubicBezTo>
                  <a:cubicBezTo>
                    <a:pt x="26" y="180"/>
                    <a:pt x="27" y="181"/>
                    <a:pt x="28" y="182"/>
                  </a:cubicBezTo>
                  <a:cubicBezTo>
                    <a:pt x="30" y="183"/>
                    <a:pt x="30" y="183"/>
                    <a:pt x="30" y="183"/>
                  </a:cubicBezTo>
                  <a:cubicBezTo>
                    <a:pt x="35" y="198"/>
                    <a:pt x="35" y="198"/>
                    <a:pt x="35" y="198"/>
                  </a:cubicBezTo>
                  <a:cubicBezTo>
                    <a:pt x="35" y="199"/>
                    <a:pt x="36" y="200"/>
                    <a:pt x="36" y="200"/>
                  </a:cubicBezTo>
                  <a:cubicBezTo>
                    <a:pt x="37" y="201"/>
                    <a:pt x="37" y="201"/>
                    <a:pt x="37" y="201"/>
                  </a:cubicBezTo>
                  <a:cubicBezTo>
                    <a:pt x="39" y="198"/>
                    <a:pt x="39" y="198"/>
                    <a:pt x="39" y="198"/>
                  </a:cubicBezTo>
                  <a:cubicBezTo>
                    <a:pt x="37" y="195"/>
                    <a:pt x="37" y="195"/>
                    <a:pt x="37" y="195"/>
                  </a:cubicBezTo>
                  <a:cubicBezTo>
                    <a:pt x="36" y="195"/>
                    <a:pt x="36" y="196"/>
                    <a:pt x="36" y="196"/>
                  </a:cubicBezTo>
                  <a:cubicBezTo>
                    <a:pt x="35" y="197"/>
                    <a:pt x="35" y="197"/>
                    <a:pt x="35" y="197"/>
                  </a:cubicBezTo>
                  <a:cubicBezTo>
                    <a:pt x="35" y="198"/>
                    <a:pt x="35" y="198"/>
                    <a:pt x="35" y="198"/>
                  </a:cubicBezTo>
                  <a:cubicBezTo>
                    <a:pt x="35" y="198"/>
                    <a:pt x="35" y="198"/>
                    <a:pt x="35" y="199"/>
                  </a:cubicBezTo>
                  <a:cubicBezTo>
                    <a:pt x="36" y="199"/>
                    <a:pt x="36" y="199"/>
                    <a:pt x="36" y="199"/>
                  </a:cubicBezTo>
                  <a:cubicBezTo>
                    <a:pt x="36" y="200"/>
                    <a:pt x="37" y="202"/>
                    <a:pt x="37" y="204"/>
                  </a:cubicBezTo>
                  <a:cubicBezTo>
                    <a:pt x="38" y="207"/>
                    <a:pt x="40" y="211"/>
                    <a:pt x="41" y="214"/>
                  </a:cubicBezTo>
                  <a:cubicBezTo>
                    <a:pt x="42" y="215"/>
                    <a:pt x="42" y="217"/>
                    <a:pt x="43" y="218"/>
                  </a:cubicBezTo>
                  <a:cubicBezTo>
                    <a:pt x="43" y="218"/>
                    <a:pt x="43" y="219"/>
                    <a:pt x="43" y="219"/>
                  </a:cubicBezTo>
                  <a:cubicBezTo>
                    <a:pt x="43" y="219"/>
                    <a:pt x="43" y="219"/>
                    <a:pt x="43" y="219"/>
                  </a:cubicBezTo>
                  <a:cubicBezTo>
                    <a:pt x="45" y="219"/>
                    <a:pt x="45" y="219"/>
                    <a:pt x="45" y="219"/>
                  </a:cubicBezTo>
                  <a:cubicBezTo>
                    <a:pt x="43" y="219"/>
                    <a:pt x="43" y="219"/>
                    <a:pt x="43" y="219"/>
                  </a:cubicBezTo>
                  <a:cubicBezTo>
                    <a:pt x="43" y="219"/>
                    <a:pt x="43" y="219"/>
                    <a:pt x="43" y="219"/>
                  </a:cubicBezTo>
                  <a:cubicBezTo>
                    <a:pt x="45" y="219"/>
                    <a:pt x="45" y="219"/>
                    <a:pt x="45" y="219"/>
                  </a:cubicBezTo>
                  <a:cubicBezTo>
                    <a:pt x="43" y="219"/>
                    <a:pt x="43" y="219"/>
                    <a:pt x="43" y="219"/>
                  </a:cubicBezTo>
                  <a:cubicBezTo>
                    <a:pt x="46" y="219"/>
                    <a:pt x="46" y="219"/>
                    <a:pt x="46" y="219"/>
                  </a:cubicBezTo>
                  <a:cubicBezTo>
                    <a:pt x="44" y="217"/>
                    <a:pt x="44" y="217"/>
                    <a:pt x="44" y="217"/>
                  </a:cubicBezTo>
                  <a:cubicBezTo>
                    <a:pt x="43" y="218"/>
                    <a:pt x="43" y="219"/>
                    <a:pt x="43" y="219"/>
                  </a:cubicBezTo>
                  <a:cubicBezTo>
                    <a:pt x="46" y="219"/>
                    <a:pt x="46" y="219"/>
                    <a:pt x="46" y="219"/>
                  </a:cubicBezTo>
                  <a:cubicBezTo>
                    <a:pt x="44" y="217"/>
                    <a:pt x="44" y="217"/>
                    <a:pt x="44" y="217"/>
                  </a:cubicBezTo>
                  <a:cubicBezTo>
                    <a:pt x="43" y="219"/>
                    <a:pt x="43" y="221"/>
                    <a:pt x="45" y="222"/>
                  </a:cubicBezTo>
                  <a:cubicBezTo>
                    <a:pt x="48" y="224"/>
                    <a:pt x="48" y="224"/>
                    <a:pt x="48" y="224"/>
                  </a:cubicBezTo>
                  <a:cubicBezTo>
                    <a:pt x="52" y="243"/>
                    <a:pt x="52" y="243"/>
                    <a:pt x="52" y="243"/>
                  </a:cubicBezTo>
                  <a:cubicBezTo>
                    <a:pt x="52" y="244"/>
                    <a:pt x="53" y="245"/>
                    <a:pt x="54" y="245"/>
                  </a:cubicBezTo>
                  <a:cubicBezTo>
                    <a:pt x="56" y="247"/>
                    <a:pt x="56" y="247"/>
                    <a:pt x="56" y="247"/>
                  </a:cubicBezTo>
                  <a:cubicBezTo>
                    <a:pt x="58" y="244"/>
                    <a:pt x="58" y="244"/>
                    <a:pt x="58" y="244"/>
                  </a:cubicBezTo>
                  <a:cubicBezTo>
                    <a:pt x="55" y="246"/>
                    <a:pt x="55" y="246"/>
                    <a:pt x="55" y="246"/>
                  </a:cubicBezTo>
                  <a:cubicBezTo>
                    <a:pt x="55" y="246"/>
                    <a:pt x="58" y="252"/>
                    <a:pt x="62" y="258"/>
                  </a:cubicBezTo>
                  <a:cubicBezTo>
                    <a:pt x="63" y="261"/>
                    <a:pt x="65" y="264"/>
                    <a:pt x="66" y="266"/>
                  </a:cubicBezTo>
                  <a:cubicBezTo>
                    <a:pt x="67" y="268"/>
                    <a:pt x="67" y="269"/>
                    <a:pt x="68" y="269"/>
                  </a:cubicBezTo>
                  <a:cubicBezTo>
                    <a:pt x="68" y="270"/>
                    <a:pt x="68" y="270"/>
                    <a:pt x="68" y="270"/>
                  </a:cubicBezTo>
                  <a:cubicBezTo>
                    <a:pt x="68" y="270"/>
                    <a:pt x="68" y="270"/>
                    <a:pt x="68" y="270"/>
                  </a:cubicBezTo>
                  <a:cubicBezTo>
                    <a:pt x="68" y="270"/>
                    <a:pt x="68" y="270"/>
                    <a:pt x="68" y="270"/>
                  </a:cubicBezTo>
                  <a:cubicBezTo>
                    <a:pt x="68" y="270"/>
                    <a:pt x="68" y="270"/>
                    <a:pt x="68" y="270"/>
                  </a:cubicBezTo>
                  <a:cubicBezTo>
                    <a:pt x="68" y="270"/>
                    <a:pt x="68" y="270"/>
                    <a:pt x="68" y="270"/>
                  </a:cubicBezTo>
                  <a:cubicBezTo>
                    <a:pt x="68" y="270"/>
                    <a:pt x="68" y="270"/>
                    <a:pt x="68" y="270"/>
                  </a:cubicBezTo>
                  <a:cubicBezTo>
                    <a:pt x="68" y="270"/>
                    <a:pt x="68" y="270"/>
                    <a:pt x="68" y="270"/>
                  </a:cubicBezTo>
                  <a:cubicBezTo>
                    <a:pt x="70" y="269"/>
                    <a:pt x="70" y="269"/>
                    <a:pt x="70" y="269"/>
                  </a:cubicBezTo>
                  <a:cubicBezTo>
                    <a:pt x="68" y="270"/>
                    <a:pt x="68" y="270"/>
                    <a:pt x="68" y="270"/>
                  </a:cubicBezTo>
                  <a:cubicBezTo>
                    <a:pt x="68" y="270"/>
                    <a:pt x="68" y="270"/>
                    <a:pt x="68" y="270"/>
                  </a:cubicBezTo>
                  <a:cubicBezTo>
                    <a:pt x="70" y="269"/>
                    <a:pt x="70" y="269"/>
                    <a:pt x="70" y="269"/>
                  </a:cubicBezTo>
                  <a:cubicBezTo>
                    <a:pt x="68" y="270"/>
                    <a:pt x="68" y="270"/>
                    <a:pt x="68" y="270"/>
                  </a:cubicBezTo>
                  <a:cubicBezTo>
                    <a:pt x="71" y="269"/>
                    <a:pt x="71" y="269"/>
                    <a:pt x="71" y="269"/>
                  </a:cubicBezTo>
                  <a:cubicBezTo>
                    <a:pt x="68" y="269"/>
                    <a:pt x="68" y="269"/>
                    <a:pt x="68" y="269"/>
                  </a:cubicBezTo>
                  <a:cubicBezTo>
                    <a:pt x="68" y="270"/>
                    <a:pt x="68" y="270"/>
                    <a:pt x="68" y="270"/>
                  </a:cubicBezTo>
                  <a:cubicBezTo>
                    <a:pt x="71" y="269"/>
                    <a:pt x="71" y="269"/>
                    <a:pt x="71" y="269"/>
                  </a:cubicBezTo>
                  <a:cubicBezTo>
                    <a:pt x="68" y="269"/>
                    <a:pt x="68" y="269"/>
                    <a:pt x="68" y="269"/>
                  </a:cubicBezTo>
                  <a:cubicBezTo>
                    <a:pt x="71" y="269"/>
                    <a:pt x="71" y="269"/>
                    <a:pt x="71" y="269"/>
                  </a:cubicBezTo>
                  <a:cubicBezTo>
                    <a:pt x="68" y="267"/>
                    <a:pt x="68" y="267"/>
                    <a:pt x="68" y="267"/>
                  </a:cubicBezTo>
                  <a:cubicBezTo>
                    <a:pt x="68" y="268"/>
                    <a:pt x="68" y="269"/>
                    <a:pt x="68" y="269"/>
                  </a:cubicBezTo>
                  <a:cubicBezTo>
                    <a:pt x="71" y="269"/>
                    <a:pt x="71" y="269"/>
                    <a:pt x="71" y="269"/>
                  </a:cubicBezTo>
                  <a:cubicBezTo>
                    <a:pt x="68" y="267"/>
                    <a:pt x="68" y="267"/>
                    <a:pt x="68" y="267"/>
                  </a:cubicBezTo>
                  <a:cubicBezTo>
                    <a:pt x="67" y="269"/>
                    <a:pt x="68" y="271"/>
                    <a:pt x="70" y="272"/>
                  </a:cubicBezTo>
                  <a:cubicBezTo>
                    <a:pt x="70" y="272"/>
                    <a:pt x="70" y="272"/>
                    <a:pt x="70" y="272"/>
                  </a:cubicBezTo>
                  <a:cubicBezTo>
                    <a:pt x="71" y="284"/>
                    <a:pt x="71" y="284"/>
                    <a:pt x="71" y="284"/>
                  </a:cubicBezTo>
                  <a:cubicBezTo>
                    <a:pt x="71" y="285"/>
                    <a:pt x="72" y="286"/>
                    <a:pt x="73" y="287"/>
                  </a:cubicBezTo>
                  <a:cubicBezTo>
                    <a:pt x="77" y="289"/>
                    <a:pt x="77" y="289"/>
                    <a:pt x="77" y="289"/>
                  </a:cubicBezTo>
                  <a:cubicBezTo>
                    <a:pt x="79" y="286"/>
                    <a:pt x="79" y="286"/>
                    <a:pt x="79" y="286"/>
                  </a:cubicBezTo>
                  <a:cubicBezTo>
                    <a:pt x="76" y="284"/>
                    <a:pt x="76" y="284"/>
                    <a:pt x="76" y="284"/>
                  </a:cubicBezTo>
                  <a:cubicBezTo>
                    <a:pt x="75" y="285"/>
                    <a:pt x="75" y="285"/>
                    <a:pt x="75" y="285"/>
                  </a:cubicBezTo>
                  <a:cubicBezTo>
                    <a:pt x="75" y="286"/>
                    <a:pt x="75" y="286"/>
                    <a:pt x="75" y="286"/>
                  </a:cubicBezTo>
                  <a:cubicBezTo>
                    <a:pt x="75" y="287"/>
                    <a:pt x="75" y="287"/>
                    <a:pt x="75" y="287"/>
                  </a:cubicBezTo>
                  <a:cubicBezTo>
                    <a:pt x="75" y="288"/>
                    <a:pt x="76" y="289"/>
                    <a:pt x="76" y="290"/>
                  </a:cubicBezTo>
                  <a:cubicBezTo>
                    <a:pt x="77" y="293"/>
                    <a:pt x="80" y="299"/>
                    <a:pt x="83" y="304"/>
                  </a:cubicBezTo>
                  <a:cubicBezTo>
                    <a:pt x="84" y="306"/>
                    <a:pt x="85" y="309"/>
                    <a:pt x="86" y="311"/>
                  </a:cubicBezTo>
                  <a:cubicBezTo>
                    <a:pt x="86" y="311"/>
                    <a:pt x="87" y="312"/>
                    <a:pt x="87" y="313"/>
                  </a:cubicBezTo>
                  <a:cubicBezTo>
                    <a:pt x="87" y="313"/>
                    <a:pt x="87" y="313"/>
                    <a:pt x="87" y="313"/>
                  </a:cubicBezTo>
                  <a:cubicBezTo>
                    <a:pt x="87" y="313"/>
                    <a:pt x="87" y="313"/>
                    <a:pt x="87" y="313"/>
                  </a:cubicBezTo>
                  <a:cubicBezTo>
                    <a:pt x="88" y="313"/>
                    <a:pt x="88" y="313"/>
                    <a:pt x="88" y="313"/>
                  </a:cubicBezTo>
                  <a:cubicBezTo>
                    <a:pt x="87" y="313"/>
                    <a:pt x="87" y="313"/>
                    <a:pt x="87" y="313"/>
                  </a:cubicBezTo>
                  <a:cubicBezTo>
                    <a:pt x="87" y="313"/>
                    <a:pt x="87" y="313"/>
                    <a:pt x="87" y="313"/>
                  </a:cubicBezTo>
                  <a:cubicBezTo>
                    <a:pt x="88" y="313"/>
                    <a:pt x="88" y="313"/>
                    <a:pt x="88" y="313"/>
                  </a:cubicBezTo>
                  <a:cubicBezTo>
                    <a:pt x="87" y="313"/>
                    <a:pt x="87" y="313"/>
                    <a:pt x="87" y="313"/>
                  </a:cubicBezTo>
                  <a:cubicBezTo>
                    <a:pt x="90" y="312"/>
                    <a:pt x="90" y="312"/>
                    <a:pt x="90" y="312"/>
                  </a:cubicBezTo>
                  <a:cubicBezTo>
                    <a:pt x="87" y="313"/>
                    <a:pt x="87" y="313"/>
                    <a:pt x="87" y="313"/>
                  </a:cubicBezTo>
                  <a:cubicBezTo>
                    <a:pt x="87" y="313"/>
                    <a:pt x="87" y="313"/>
                    <a:pt x="87" y="313"/>
                  </a:cubicBezTo>
                  <a:cubicBezTo>
                    <a:pt x="90" y="312"/>
                    <a:pt x="90" y="312"/>
                    <a:pt x="90" y="312"/>
                  </a:cubicBezTo>
                  <a:cubicBezTo>
                    <a:pt x="87" y="313"/>
                    <a:pt x="87" y="313"/>
                    <a:pt x="87" y="313"/>
                  </a:cubicBezTo>
                  <a:cubicBezTo>
                    <a:pt x="91" y="312"/>
                    <a:pt x="91" y="312"/>
                    <a:pt x="91" y="312"/>
                  </a:cubicBezTo>
                  <a:cubicBezTo>
                    <a:pt x="87" y="312"/>
                    <a:pt x="87" y="312"/>
                    <a:pt x="87" y="312"/>
                  </a:cubicBezTo>
                  <a:cubicBezTo>
                    <a:pt x="87" y="313"/>
                    <a:pt x="87" y="313"/>
                    <a:pt x="87" y="313"/>
                  </a:cubicBezTo>
                  <a:cubicBezTo>
                    <a:pt x="91" y="312"/>
                    <a:pt x="91" y="312"/>
                    <a:pt x="91" y="312"/>
                  </a:cubicBezTo>
                  <a:cubicBezTo>
                    <a:pt x="87" y="312"/>
                    <a:pt x="87" y="312"/>
                    <a:pt x="87" y="312"/>
                  </a:cubicBezTo>
                  <a:cubicBezTo>
                    <a:pt x="87" y="313"/>
                    <a:pt x="88" y="314"/>
                    <a:pt x="89" y="315"/>
                  </a:cubicBezTo>
                  <a:cubicBezTo>
                    <a:pt x="90" y="316"/>
                    <a:pt x="90" y="316"/>
                    <a:pt x="90" y="316"/>
                  </a:cubicBezTo>
                  <a:cubicBezTo>
                    <a:pt x="100" y="335"/>
                    <a:pt x="100" y="335"/>
                    <a:pt x="100" y="335"/>
                  </a:cubicBezTo>
                  <a:cubicBezTo>
                    <a:pt x="100" y="336"/>
                    <a:pt x="100" y="336"/>
                    <a:pt x="101" y="337"/>
                  </a:cubicBezTo>
                  <a:cubicBezTo>
                    <a:pt x="104" y="338"/>
                    <a:pt x="104" y="338"/>
                    <a:pt x="104" y="338"/>
                  </a:cubicBezTo>
                  <a:cubicBezTo>
                    <a:pt x="110" y="358"/>
                    <a:pt x="110" y="358"/>
                    <a:pt x="110" y="358"/>
                  </a:cubicBezTo>
                  <a:cubicBezTo>
                    <a:pt x="110" y="359"/>
                    <a:pt x="110" y="360"/>
                    <a:pt x="111" y="360"/>
                  </a:cubicBezTo>
                  <a:cubicBezTo>
                    <a:pt x="116" y="363"/>
                    <a:pt x="116" y="363"/>
                    <a:pt x="116" y="363"/>
                  </a:cubicBezTo>
                  <a:cubicBezTo>
                    <a:pt x="124" y="384"/>
                    <a:pt x="124" y="384"/>
                    <a:pt x="124" y="384"/>
                  </a:cubicBezTo>
                  <a:cubicBezTo>
                    <a:pt x="125" y="385"/>
                    <a:pt x="125" y="385"/>
                    <a:pt x="126" y="386"/>
                  </a:cubicBezTo>
                  <a:cubicBezTo>
                    <a:pt x="129" y="388"/>
                    <a:pt x="129" y="388"/>
                    <a:pt x="129" y="388"/>
                  </a:cubicBezTo>
                  <a:cubicBezTo>
                    <a:pt x="138" y="409"/>
                    <a:pt x="138" y="409"/>
                    <a:pt x="138" y="409"/>
                  </a:cubicBezTo>
                  <a:cubicBezTo>
                    <a:pt x="138" y="410"/>
                    <a:pt x="139" y="411"/>
                    <a:pt x="139" y="411"/>
                  </a:cubicBezTo>
                  <a:cubicBezTo>
                    <a:pt x="143" y="413"/>
                    <a:pt x="143" y="413"/>
                    <a:pt x="143" y="413"/>
                  </a:cubicBezTo>
                  <a:cubicBezTo>
                    <a:pt x="151" y="431"/>
                    <a:pt x="151" y="431"/>
                    <a:pt x="151" y="431"/>
                  </a:cubicBezTo>
                  <a:cubicBezTo>
                    <a:pt x="151" y="432"/>
                    <a:pt x="152" y="433"/>
                    <a:pt x="152" y="433"/>
                  </a:cubicBezTo>
                  <a:cubicBezTo>
                    <a:pt x="154" y="434"/>
                    <a:pt x="154" y="434"/>
                    <a:pt x="154" y="434"/>
                  </a:cubicBezTo>
                  <a:cubicBezTo>
                    <a:pt x="168" y="459"/>
                    <a:pt x="168" y="459"/>
                    <a:pt x="168" y="459"/>
                  </a:cubicBezTo>
                  <a:cubicBezTo>
                    <a:pt x="168" y="459"/>
                    <a:pt x="169" y="460"/>
                    <a:pt x="169" y="460"/>
                  </a:cubicBezTo>
                  <a:cubicBezTo>
                    <a:pt x="173" y="462"/>
                    <a:pt x="173" y="462"/>
                    <a:pt x="173" y="462"/>
                  </a:cubicBezTo>
                  <a:cubicBezTo>
                    <a:pt x="181" y="480"/>
                    <a:pt x="181" y="480"/>
                    <a:pt x="181" y="480"/>
                  </a:cubicBezTo>
                  <a:cubicBezTo>
                    <a:pt x="181" y="480"/>
                    <a:pt x="181" y="481"/>
                    <a:pt x="182" y="481"/>
                  </a:cubicBezTo>
                  <a:cubicBezTo>
                    <a:pt x="183" y="482"/>
                    <a:pt x="183" y="482"/>
                    <a:pt x="183" y="482"/>
                  </a:cubicBezTo>
                  <a:cubicBezTo>
                    <a:pt x="192" y="499"/>
                    <a:pt x="192" y="499"/>
                    <a:pt x="192" y="499"/>
                  </a:cubicBezTo>
                  <a:cubicBezTo>
                    <a:pt x="192" y="499"/>
                    <a:pt x="192" y="500"/>
                    <a:pt x="193" y="500"/>
                  </a:cubicBezTo>
                  <a:cubicBezTo>
                    <a:pt x="197" y="503"/>
                    <a:pt x="197" y="503"/>
                    <a:pt x="197" y="503"/>
                  </a:cubicBezTo>
                  <a:cubicBezTo>
                    <a:pt x="208" y="523"/>
                    <a:pt x="208" y="523"/>
                    <a:pt x="208" y="523"/>
                  </a:cubicBezTo>
                  <a:cubicBezTo>
                    <a:pt x="208" y="523"/>
                    <a:pt x="209" y="524"/>
                    <a:pt x="209" y="524"/>
                  </a:cubicBezTo>
                  <a:cubicBezTo>
                    <a:pt x="213" y="526"/>
                    <a:pt x="213" y="526"/>
                    <a:pt x="213" y="526"/>
                  </a:cubicBezTo>
                  <a:cubicBezTo>
                    <a:pt x="215" y="523"/>
                    <a:pt x="215" y="523"/>
                    <a:pt x="215" y="523"/>
                  </a:cubicBezTo>
                  <a:cubicBezTo>
                    <a:pt x="211" y="523"/>
                    <a:pt x="211" y="523"/>
                    <a:pt x="211" y="523"/>
                  </a:cubicBezTo>
                  <a:cubicBezTo>
                    <a:pt x="211" y="524"/>
                    <a:pt x="212" y="524"/>
                    <a:pt x="212" y="524"/>
                  </a:cubicBezTo>
                  <a:cubicBezTo>
                    <a:pt x="212" y="525"/>
                    <a:pt x="212" y="525"/>
                    <a:pt x="212" y="525"/>
                  </a:cubicBezTo>
                  <a:cubicBezTo>
                    <a:pt x="212" y="526"/>
                    <a:pt x="212" y="526"/>
                    <a:pt x="212" y="526"/>
                  </a:cubicBezTo>
                  <a:cubicBezTo>
                    <a:pt x="213" y="528"/>
                    <a:pt x="217" y="534"/>
                    <a:pt x="221" y="540"/>
                  </a:cubicBezTo>
                  <a:cubicBezTo>
                    <a:pt x="223" y="544"/>
                    <a:pt x="225" y="546"/>
                    <a:pt x="226" y="549"/>
                  </a:cubicBezTo>
                  <a:cubicBezTo>
                    <a:pt x="226" y="550"/>
                    <a:pt x="227" y="551"/>
                    <a:pt x="227" y="552"/>
                  </a:cubicBezTo>
                  <a:cubicBezTo>
                    <a:pt x="228" y="552"/>
                    <a:pt x="228" y="552"/>
                    <a:pt x="228" y="552"/>
                  </a:cubicBezTo>
                  <a:cubicBezTo>
                    <a:pt x="228" y="552"/>
                    <a:pt x="228" y="552"/>
                    <a:pt x="228" y="552"/>
                  </a:cubicBezTo>
                  <a:cubicBezTo>
                    <a:pt x="229" y="552"/>
                    <a:pt x="229" y="552"/>
                    <a:pt x="229" y="552"/>
                  </a:cubicBezTo>
                  <a:cubicBezTo>
                    <a:pt x="228" y="552"/>
                    <a:pt x="228" y="552"/>
                    <a:pt x="228" y="552"/>
                  </a:cubicBezTo>
                  <a:cubicBezTo>
                    <a:pt x="228" y="552"/>
                    <a:pt x="228" y="552"/>
                    <a:pt x="228" y="552"/>
                  </a:cubicBezTo>
                  <a:cubicBezTo>
                    <a:pt x="229" y="552"/>
                    <a:pt x="229" y="552"/>
                    <a:pt x="229" y="552"/>
                  </a:cubicBezTo>
                  <a:cubicBezTo>
                    <a:pt x="228" y="552"/>
                    <a:pt x="228" y="552"/>
                    <a:pt x="228" y="552"/>
                  </a:cubicBezTo>
                  <a:cubicBezTo>
                    <a:pt x="230" y="551"/>
                    <a:pt x="230" y="551"/>
                    <a:pt x="230" y="551"/>
                  </a:cubicBezTo>
                  <a:cubicBezTo>
                    <a:pt x="228" y="551"/>
                    <a:pt x="228" y="551"/>
                    <a:pt x="228" y="551"/>
                  </a:cubicBezTo>
                  <a:cubicBezTo>
                    <a:pt x="228" y="552"/>
                    <a:pt x="228" y="552"/>
                    <a:pt x="228" y="552"/>
                  </a:cubicBezTo>
                  <a:cubicBezTo>
                    <a:pt x="230" y="551"/>
                    <a:pt x="230" y="551"/>
                    <a:pt x="230" y="551"/>
                  </a:cubicBezTo>
                  <a:cubicBezTo>
                    <a:pt x="228" y="551"/>
                    <a:pt x="228" y="551"/>
                    <a:pt x="228" y="551"/>
                  </a:cubicBezTo>
                  <a:cubicBezTo>
                    <a:pt x="231" y="551"/>
                    <a:pt x="231" y="551"/>
                    <a:pt x="231" y="551"/>
                  </a:cubicBezTo>
                  <a:cubicBezTo>
                    <a:pt x="228" y="550"/>
                    <a:pt x="228" y="550"/>
                    <a:pt x="228" y="550"/>
                  </a:cubicBezTo>
                  <a:cubicBezTo>
                    <a:pt x="227" y="551"/>
                    <a:pt x="228" y="551"/>
                    <a:pt x="228" y="551"/>
                  </a:cubicBezTo>
                  <a:cubicBezTo>
                    <a:pt x="231" y="551"/>
                    <a:pt x="231" y="551"/>
                    <a:pt x="231" y="551"/>
                  </a:cubicBezTo>
                  <a:cubicBezTo>
                    <a:pt x="228" y="550"/>
                    <a:pt x="228" y="550"/>
                    <a:pt x="228" y="550"/>
                  </a:cubicBezTo>
                  <a:cubicBezTo>
                    <a:pt x="227" y="551"/>
                    <a:pt x="228" y="553"/>
                    <a:pt x="229" y="554"/>
                  </a:cubicBezTo>
                  <a:cubicBezTo>
                    <a:pt x="233" y="557"/>
                    <a:pt x="233" y="557"/>
                    <a:pt x="233" y="557"/>
                  </a:cubicBezTo>
                  <a:cubicBezTo>
                    <a:pt x="246" y="579"/>
                    <a:pt x="246" y="579"/>
                    <a:pt x="246" y="579"/>
                  </a:cubicBezTo>
                  <a:cubicBezTo>
                    <a:pt x="246" y="580"/>
                    <a:pt x="246" y="580"/>
                    <a:pt x="247" y="580"/>
                  </a:cubicBezTo>
                  <a:cubicBezTo>
                    <a:pt x="255" y="586"/>
                    <a:pt x="255" y="586"/>
                    <a:pt x="255" y="586"/>
                  </a:cubicBezTo>
                  <a:cubicBezTo>
                    <a:pt x="257" y="583"/>
                    <a:pt x="257" y="583"/>
                    <a:pt x="257" y="583"/>
                  </a:cubicBezTo>
                  <a:cubicBezTo>
                    <a:pt x="254" y="585"/>
                    <a:pt x="254" y="585"/>
                    <a:pt x="254" y="585"/>
                  </a:cubicBezTo>
                  <a:cubicBezTo>
                    <a:pt x="254" y="585"/>
                    <a:pt x="255" y="586"/>
                    <a:pt x="256" y="588"/>
                  </a:cubicBezTo>
                  <a:cubicBezTo>
                    <a:pt x="258" y="591"/>
                    <a:pt x="261" y="596"/>
                    <a:pt x="263" y="600"/>
                  </a:cubicBezTo>
                  <a:cubicBezTo>
                    <a:pt x="264" y="602"/>
                    <a:pt x="265" y="604"/>
                    <a:pt x="266" y="605"/>
                  </a:cubicBezTo>
                  <a:cubicBezTo>
                    <a:pt x="266" y="606"/>
                    <a:pt x="267" y="606"/>
                    <a:pt x="267" y="607"/>
                  </a:cubicBezTo>
                  <a:cubicBezTo>
                    <a:pt x="267" y="607"/>
                    <a:pt x="267" y="607"/>
                    <a:pt x="267" y="607"/>
                  </a:cubicBezTo>
                  <a:cubicBezTo>
                    <a:pt x="268" y="607"/>
                    <a:pt x="268" y="607"/>
                    <a:pt x="268" y="607"/>
                  </a:cubicBezTo>
                  <a:cubicBezTo>
                    <a:pt x="267" y="607"/>
                    <a:pt x="267" y="607"/>
                    <a:pt x="267" y="607"/>
                  </a:cubicBezTo>
                  <a:cubicBezTo>
                    <a:pt x="267" y="607"/>
                    <a:pt x="267" y="607"/>
                    <a:pt x="267" y="607"/>
                  </a:cubicBezTo>
                  <a:cubicBezTo>
                    <a:pt x="268" y="607"/>
                    <a:pt x="268" y="607"/>
                    <a:pt x="268" y="607"/>
                  </a:cubicBezTo>
                  <a:cubicBezTo>
                    <a:pt x="267" y="607"/>
                    <a:pt x="267" y="607"/>
                    <a:pt x="267" y="607"/>
                  </a:cubicBezTo>
                  <a:cubicBezTo>
                    <a:pt x="270" y="606"/>
                    <a:pt x="270" y="606"/>
                    <a:pt x="270" y="606"/>
                  </a:cubicBezTo>
                  <a:cubicBezTo>
                    <a:pt x="267" y="606"/>
                    <a:pt x="267" y="606"/>
                    <a:pt x="267" y="606"/>
                  </a:cubicBezTo>
                  <a:cubicBezTo>
                    <a:pt x="267" y="607"/>
                    <a:pt x="267" y="607"/>
                    <a:pt x="267" y="607"/>
                  </a:cubicBezTo>
                  <a:cubicBezTo>
                    <a:pt x="270" y="606"/>
                    <a:pt x="270" y="606"/>
                    <a:pt x="270" y="606"/>
                  </a:cubicBezTo>
                  <a:cubicBezTo>
                    <a:pt x="267" y="606"/>
                    <a:pt x="267" y="606"/>
                    <a:pt x="267" y="606"/>
                  </a:cubicBezTo>
                  <a:cubicBezTo>
                    <a:pt x="270" y="606"/>
                    <a:pt x="270" y="606"/>
                    <a:pt x="270" y="606"/>
                  </a:cubicBezTo>
                  <a:cubicBezTo>
                    <a:pt x="267" y="604"/>
                    <a:pt x="267" y="604"/>
                    <a:pt x="267" y="604"/>
                  </a:cubicBezTo>
                  <a:cubicBezTo>
                    <a:pt x="267" y="605"/>
                    <a:pt x="267" y="606"/>
                    <a:pt x="267" y="606"/>
                  </a:cubicBezTo>
                  <a:cubicBezTo>
                    <a:pt x="270" y="606"/>
                    <a:pt x="270" y="606"/>
                    <a:pt x="270" y="606"/>
                  </a:cubicBezTo>
                  <a:cubicBezTo>
                    <a:pt x="267" y="604"/>
                    <a:pt x="267" y="604"/>
                    <a:pt x="267" y="604"/>
                  </a:cubicBezTo>
                  <a:cubicBezTo>
                    <a:pt x="266" y="606"/>
                    <a:pt x="267" y="608"/>
                    <a:pt x="269" y="609"/>
                  </a:cubicBezTo>
                  <a:cubicBezTo>
                    <a:pt x="272" y="611"/>
                    <a:pt x="272" y="611"/>
                    <a:pt x="272" y="611"/>
                  </a:cubicBezTo>
                  <a:cubicBezTo>
                    <a:pt x="293" y="640"/>
                    <a:pt x="293" y="640"/>
                    <a:pt x="293" y="640"/>
                  </a:cubicBezTo>
                  <a:cubicBezTo>
                    <a:pt x="293" y="640"/>
                    <a:pt x="293" y="640"/>
                    <a:pt x="294" y="641"/>
                  </a:cubicBezTo>
                  <a:cubicBezTo>
                    <a:pt x="299" y="644"/>
                    <a:pt x="299" y="644"/>
                    <a:pt x="299" y="644"/>
                  </a:cubicBezTo>
                  <a:cubicBezTo>
                    <a:pt x="316" y="669"/>
                    <a:pt x="316" y="669"/>
                    <a:pt x="316" y="669"/>
                  </a:cubicBezTo>
                  <a:cubicBezTo>
                    <a:pt x="316" y="669"/>
                    <a:pt x="317" y="670"/>
                    <a:pt x="317" y="670"/>
                  </a:cubicBezTo>
                  <a:cubicBezTo>
                    <a:pt x="325" y="675"/>
                    <a:pt x="325" y="675"/>
                    <a:pt x="325" y="675"/>
                  </a:cubicBezTo>
                  <a:cubicBezTo>
                    <a:pt x="326" y="672"/>
                    <a:pt x="326" y="672"/>
                    <a:pt x="326" y="672"/>
                  </a:cubicBezTo>
                  <a:cubicBezTo>
                    <a:pt x="324" y="669"/>
                    <a:pt x="324" y="669"/>
                    <a:pt x="324" y="669"/>
                  </a:cubicBezTo>
                  <a:cubicBezTo>
                    <a:pt x="323" y="670"/>
                    <a:pt x="323" y="671"/>
                    <a:pt x="323" y="671"/>
                  </a:cubicBezTo>
                  <a:cubicBezTo>
                    <a:pt x="323" y="671"/>
                    <a:pt x="323" y="672"/>
                    <a:pt x="323" y="672"/>
                  </a:cubicBezTo>
                  <a:cubicBezTo>
                    <a:pt x="323" y="672"/>
                    <a:pt x="323" y="673"/>
                    <a:pt x="323" y="673"/>
                  </a:cubicBezTo>
                  <a:cubicBezTo>
                    <a:pt x="323" y="674"/>
                    <a:pt x="323" y="674"/>
                    <a:pt x="324" y="674"/>
                  </a:cubicBezTo>
                  <a:cubicBezTo>
                    <a:pt x="324" y="674"/>
                    <a:pt x="324" y="675"/>
                    <a:pt x="324" y="675"/>
                  </a:cubicBezTo>
                  <a:cubicBezTo>
                    <a:pt x="325" y="676"/>
                    <a:pt x="327" y="679"/>
                    <a:pt x="330" y="682"/>
                  </a:cubicBezTo>
                  <a:cubicBezTo>
                    <a:pt x="337" y="691"/>
                    <a:pt x="349" y="704"/>
                    <a:pt x="349" y="704"/>
                  </a:cubicBezTo>
                  <a:cubicBezTo>
                    <a:pt x="350" y="705"/>
                    <a:pt x="350" y="705"/>
                    <a:pt x="350" y="705"/>
                  </a:cubicBezTo>
                  <a:cubicBezTo>
                    <a:pt x="361" y="712"/>
                    <a:pt x="361" y="712"/>
                    <a:pt x="361" y="712"/>
                  </a:cubicBezTo>
                  <a:cubicBezTo>
                    <a:pt x="363" y="709"/>
                    <a:pt x="363" y="709"/>
                    <a:pt x="363" y="709"/>
                  </a:cubicBezTo>
                  <a:cubicBezTo>
                    <a:pt x="361" y="712"/>
                    <a:pt x="361" y="712"/>
                    <a:pt x="361" y="712"/>
                  </a:cubicBezTo>
                  <a:cubicBezTo>
                    <a:pt x="361" y="712"/>
                    <a:pt x="363" y="714"/>
                    <a:pt x="366" y="718"/>
                  </a:cubicBezTo>
                  <a:cubicBezTo>
                    <a:pt x="371" y="723"/>
                    <a:pt x="379" y="730"/>
                    <a:pt x="385" y="737"/>
                  </a:cubicBezTo>
                  <a:cubicBezTo>
                    <a:pt x="388" y="740"/>
                    <a:pt x="391" y="743"/>
                    <a:pt x="393" y="745"/>
                  </a:cubicBezTo>
                  <a:cubicBezTo>
                    <a:pt x="393" y="746"/>
                    <a:pt x="394" y="747"/>
                    <a:pt x="395" y="748"/>
                  </a:cubicBezTo>
                  <a:cubicBezTo>
                    <a:pt x="395" y="748"/>
                    <a:pt x="395" y="748"/>
                    <a:pt x="395" y="748"/>
                  </a:cubicBezTo>
                  <a:cubicBezTo>
                    <a:pt x="395" y="748"/>
                    <a:pt x="395" y="748"/>
                    <a:pt x="395" y="748"/>
                  </a:cubicBezTo>
                  <a:cubicBezTo>
                    <a:pt x="397" y="747"/>
                    <a:pt x="397" y="747"/>
                    <a:pt x="397" y="747"/>
                  </a:cubicBezTo>
                  <a:cubicBezTo>
                    <a:pt x="395" y="748"/>
                    <a:pt x="395" y="748"/>
                    <a:pt x="395" y="748"/>
                  </a:cubicBezTo>
                  <a:cubicBezTo>
                    <a:pt x="395" y="748"/>
                    <a:pt x="395" y="748"/>
                    <a:pt x="395" y="748"/>
                  </a:cubicBezTo>
                  <a:cubicBezTo>
                    <a:pt x="397" y="747"/>
                    <a:pt x="397" y="747"/>
                    <a:pt x="397" y="747"/>
                  </a:cubicBezTo>
                  <a:cubicBezTo>
                    <a:pt x="395" y="748"/>
                    <a:pt x="395" y="748"/>
                    <a:pt x="395" y="748"/>
                  </a:cubicBezTo>
                  <a:cubicBezTo>
                    <a:pt x="398" y="747"/>
                    <a:pt x="398" y="747"/>
                    <a:pt x="398" y="747"/>
                  </a:cubicBezTo>
                  <a:cubicBezTo>
                    <a:pt x="395" y="747"/>
                    <a:pt x="395" y="747"/>
                    <a:pt x="395" y="747"/>
                  </a:cubicBezTo>
                  <a:cubicBezTo>
                    <a:pt x="395" y="748"/>
                    <a:pt x="395" y="748"/>
                    <a:pt x="395" y="748"/>
                  </a:cubicBezTo>
                  <a:cubicBezTo>
                    <a:pt x="398" y="747"/>
                    <a:pt x="398" y="747"/>
                    <a:pt x="398" y="747"/>
                  </a:cubicBezTo>
                  <a:cubicBezTo>
                    <a:pt x="395" y="747"/>
                    <a:pt x="395" y="747"/>
                    <a:pt x="395" y="747"/>
                  </a:cubicBezTo>
                  <a:cubicBezTo>
                    <a:pt x="398" y="747"/>
                    <a:pt x="398" y="747"/>
                    <a:pt x="398" y="747"/>
                  </a:cubicBezTo>
                  <a:cubicBezTo>
                    <a:pt x="395" y="745"/>
                    <a:pt x="395" y="745"/>
                    <a:pt x="395" y="745"/>
                  </a:cubicBezTo>
                  <a:cubicBezTo>
                    <a:pt x="395" y="746"/>
                    <a:pt x="395" y="746"/>
                    <a:pt x="395" y="747"/>
                  </a:cubicBezTo>
                  <a:cubicBezTo>
                    <a:pt x="398" y="747"/>
                    <a:pt x="398" y="747"/>
                    <a:pt x="398" y="747"/>
                  </a:cubicBezTo>
                  <a:cubicBezTo>
                    <a:pt x="395" y="745"/>
                    <a:pt x="395" y="745"/>
                    <a:pt x="395" y="745"/>
                  </a:cubicBezTo>
                  <a:cubicBezTo>
                    <a:pt x="394" y="747"/>
                    <a:pt x="395" y="749"/>
                    <a:pt x="396" y="750"/>
                  </a:cubicBezTo>
                  <a:cubicBezTo>
                    <a:pt x="409" y="758"/>
                    <a:pt x="409" y="758"/>
                    <a:pt x="409" y="758"/>
                  </a:cubicBezTo>
                  <a:cubicBezTo>
                    <a:pt x="411" y="759"/>
                    <a:pt x="413" y="758"/>
                    <a:pt x="414" y="757"/>
                  </a:cubicBezTo>
                  <a:cubicBezTo>
                    <a:pt x="415" y="755"/>
                    <a:pt x="415" y="753"/>
                    <a:pt x="413" y="7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26" name="Freeform 157">
              <a:extLst>
                <a:ext uri="{FF2B5EF4-FFF2-40B4-BE49-F238E27FC236}">
                  <a16:creationId xmlns:a16="http://schemas.microsoft.com/office/drawing/2014/main" id="{6E0DA953-4440-4289-9977-18756CD36EDC}"/>
                </a:ext>
              </a:extLst>
            </p:cNvPr>
            <p:cNvSpPr>
              <a:spLocks/>
            </p:cNvSpPr>
            <p:nvPr/>
          </p:nvSpPr>
          <p:spPr bwMode="auto">
            <a:xfrm>
              <a:off x="4848362" y="2041636"/>
              <a:ext cx="392113" cy="777875"/>
            </a:xfrm>
            <a:custGeom>
              <a:avLst/>
              <a:gdLst>
                <a:gd name="T0" fmla="*/ 207 w 249"/>
                <a:gd name="T1" fmla="*/ 453 h 494"/>
                <a:gd name="T2" fmla="*/ 199 w 249"/>
                <a:gd name="T3" fmla="*/ 431 h 494"/>
                <a:gd name="T4" fmla="*/ 196 w 249"/>
                <a:gd name="T5" fmla="*/ 432 h 494"/>
                <a:gd name="T6" fmla="*/ 199 w 249"/>
                <a:gd name="T7" fmla="*/ 432 h 494"/>
                <a:gd name="T8" fmla="*/ 199 w 249"/>
                <a:gd name="T9" fmla="*/ 432 h 494"/>
                <a:gd name="T10" fmla="*/ 185 w 249"/>
                <a:gd name="T11" fmla="*/ 408 h 494"/>
                <a:gd name="T12" fmla="*/ 182 w 249"/>
                <a:gd name="T13" fmla="*/ 407 h 494"/>
                <a:gd name="T14" fmla="*/ 162 w 249"/>
                <a:gd name="T15" fmla="*/ 379 h 494"/>
                <a:gd name="T16" fmla="*/ 162 w 249"/>
                <a:gd name="T17" fmla="*/ 368 h 494"/>
                <a:gd name="T18" fmla="*/ 143 w 249"/>
                <a:gd name="T19" fmla="*/ 338 h 494"/>
                <a:gd name="T20" fmla="*/ 140 w 249"/>
                <a:gd name="T21" fmla="*/ 322 h 494"/>
                <a:gd name="T22" fmla="*/ 140 w 249"/>
                <a:gd name="T23" fmla="*/ 322 h 494"/>
                <a:gd name="T24" fmla="*/ 136 w 249"/>
                <a:gd name="T25" fmla="*/ 322 h 494"/>
                <a:gd name="T26" fmla="*/ 138 w 249"/>
                <a:gd name="T27" fmla="*/ 319 h 494"/>
                <a:gd name="T28" fmla="*/ 129 w 249"/>
                <a:gd name="T29" fmla="*/ 285 h 494"/>
                <a:gd name="T30" fmla="*/ 128 w 249"/>
                <a:gd name="T31" fmla="*/ 254 h 494"/>
                <a:gd name="T32" fmla="*/ 131 w 249"/>
                <a:gd name="T33" fmla="*/ 238 h 494"/>
                <a:gd name="T34" fmla="*/ 121 w 249"/>
                <a:gd name="T35" fmla="*/ 221 h 494"/>
                <a:gd name="T36" fmla="*/ 103 w 249"/>
                <a:gd name="T37" fmla="*/ 192 h 494"/>
                <a:gd name="T38" fmla="*/ 78 w 249"/>
                <a:gd name="T39" fmla="*/ 144 h 494"/>
                <a:gd name="T40" fmla="*/ 74 w 249"/>
                <a:gd name="T41" fmla="*/ 133 h 494"/>
                <a:gd name="T42" fmla="*/ 71 w 249"/>
                <a:gd name="T43" fmla="*/ 125 h 494"/>
                <a:gd name="T44" fmla="*/ 71 w 249"/>
                <a:gd name="T45" fmla="*/ 125 h 494"/>
                <a:gd name="T46" fmla="*/ 67 w 249"/>
                <a:gd name="T47" fmla="*/ 126 h 494"/>
                <a:gd name="T48" fmla="*/ 70 w 249"/>
                <a:gd name="T49" fmla="*/ 128 h 494"/>
                <a:gd name="T50" fmla="*/ 57 w 249"/>
                <a:gd name="T51" fmla="*/ 101 h 494"/>
                <a:gd name="T52" fmla="*/ 34 w 249"/>
                <a:gd name="T53" fmla="*/ 58 h 494"/>
                <a:gd name="T54" fmla="*/ 23 w 249"/>
                <a:gd name="T55" fmla="*/ 42 h 494"/>
                <a:gd name="T56" fmla="*/ 18 w 249"/>
                <a:gd name="T57" fmla="*/ 22 h 494"/>
                <a:gd name="T58" fmla="*/ 18 w 249"/>
                <a:gd name="T59" fmla="*/ 23 h 494"/>
                <a:gd name="T60" fmla="*/ 18 w 249"/>
                <a:gd name="T61" fmla="*/ 23 h 494"/>
                <a:gd name="T62" fmla="*/ 15 w 249"/>
                <a:gd name="T63" fmla="*/ 23 h 494"/>
                <a:gd name="T64" fmla="*/ 7 w 249"/>
                <a:gd name="T65" fmla="*/ 2 h 494"/>
                <a:gd name="T66" fmla="*/ 1 w 249"/>
                <a:gd name="T67" fmla="*/ 6 h 494"/>
                <a:gd name="T68" fmla="*/ 11 w 249"/>
                <a:gd name="T69" fmla="*/ 22 h 494"/>
                <a:gd name="T70" fmla="*/ 21 w 249"/>
                <a:gd name="T71" fmla="*/ 45 h 494"/>
                <a:gd name="T72" fmla="*/ 39 w 249"/>
                <a:gd name="T73" fmla="*/ 81 h 494"/>
                <a:gd name="T74" fmla="*/ 61 w 249"/>
                <a:gd name="T75" fmla="*/ 126 h 494"/>
                <a:gd name="T76" fmla="*/ 64 w 249"/>
                <a:gd name="T77" fmla="*/ 127 h 494"/>
                <a:gd name="T78" fmla="*/ 73 w 249"/>
                <a:gd name="T79" fmla="*/ 148 h 494"/>
                <a:gd name="T80" fmla="*/ 76 w 249"/>
                <a:gd name="T81" fmla="*/ 147 h 494"/>
                <a:gd name="T82" fmla="*/ 77 w 249"/>
                <a:gd name="T83" fmla="*/ 152 h 494"/>
                <a:gd name="T84" fmla="*/ 105 w 249"/>
                <a:gd name="T85" fmla="*/ 202 h 494"/>
                <a:gd name="T86" fmla="*/ 114 w 249"/>
                <a:gd name="T87" fmla="*/ 222 h 494"/>
                <a:gd name="T88" fmla="*/ 114 w 249"/>
                <a:gd name="T89" fmla="*/ 222 h 494"/>
                <a:gd name="T90" fmla="*/ 117 w 249"/>
                <a:gd name="T91" fmla="*/ 221 h 494"/>
                <a:gd name="T92" fmla="*/ 119 w 249"/>
                <a:gd name="T93" fmla="*/ 227 h 494"/>
                <a:gd name="T94" fmla="*/ 121 w 249"/>
                <a:gd name="T95" fmla="*/ 254 h 494"/>
                <a:gd name="T96" fmla="*/ 123 w 249"/>
                <a:gd name="T97" fmla="*/ 276 h 494"/>
                <a:gd name="T98" fmla="*/ 124 w 249"/>
                <a:gd name="T99" fmla="*/ 290 h 494"/>
                <a:gd name="T100" fmla="*/ 134 w 249"/>
                <a:gd name="T101" fmla="*/ 325 h 494"/>
                <a:gd name="T102" fmla="*/ 134 w 249"/>
                <a:gd name="T103" fmla="*/ 328 h 494"/>
                <a:gd name="T104" fmla="*/ 154 w 249"/>
                <a:gd name="T105" fmla="*/ 367 h 494"/>
                <a:gd name="T106" fmla="*/ 158 w 249"/>
                <a:gd name="T107" fmla="*/ 380 h 494"/>
                <a:gd name="T108" fmla="*/ 158 w 249"/>
                <a:gd name="T109" fmla="*/ 379 h 494"/>
                <a:gd name="T110" fmla="*/ 162 w 249"/>
                <a:gd name="T111" fmla="*/ 379 h 494"/>
                <a:gd name="T112" fmla="*/ 165 w 249"/>
                <a:gd name="T113" fmla="*/ 385 h 494"/>
                <a:gd name="T114" fmla="*/ 175 w 249"/>
                <a:gd name="T115" fmla="*/ 408 h 494"/>
                <a:gd name="T116" fmla="*/ 177 w 249"/>
                <a:gd name="T117" fmla="*/ 408 h 494"/>
                <a:gd name="T118" fmla="*/ 175 w 249"/>
                <a:gd name="T119" fmla="*/ 406 h 494"/>
                <a:gd name="T120" fmla="*/ 196 w 249"/>
                <a:gd name="T121" fmla="*/ 432 h 494"/>
                <a:gd name="T122" fmla="*/ 195 w 249"/>
                <a:gd name="T123" fmla="*/ 439 h 494"/>
                <a:gd name="T124" fmla="*/ 243 w 249"/>
                <a:gd name="T125" fmla="*/ 493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9" h="494">
                  <a:moveTo>
                    <a:pt x="247" y="487"/>
                  </a:moveTo>
                  <a:cubicBezTo>
                    <a:pt x="233" y="479"/>
                    <a:pt x="233" y="479"/>
                    <a:pt x="233" y="479"/>
                  </a:cubicBezTo>
                  <a:cubicBezTo>
                    <a:pt x="216" y="455"/>
                    <a:pt x="216" y="455"/>
                    <a:pt x="216" y="455"/>
                  </a:cubicBezTo>
                  <a:cubicBezTo>
                    <a:pt x="216" y="454"/>
                    <a:pt x="216" y="454"/>
                    <a:pt x="215" y="454"/>
                  </a:cubicBezTo>
                  <a:cubicBezTo>
                    <a:pt x="208" y="450"/>
                    <a:pt x="208" y="450"/>
                    <a:pt x="208" y="450"/>
                  </a:cubicBezTo>
                  <a:cubicBezTo>
                    <a:pt x="207" y="453"/>
                    <a:pt x="207" y="453"/>
                    <a:pt x="207" y="453"/>
                  </a:cubicBezTo>
                  <a:cubicBezTo>
                    <a:pt x="210" y="451"/>
                    <a:pt x="210" y="451"/>
                    <a:pt x="210" y="451"/>
                  </a:cubicBezTo>
                  <a:cubicBezTo>
                    <a:pt x="210" y="451"/>
                    <a:pt x="209" y="450"/>
                    <a:pt x="208" y="448"/>
                  </a:cubicBezTo>
                  <a:cubicBezTo>
                    <a:pt x="206" y="445"/>
                    <a:pt x="204" y="441"/>
                    <a:pt x="202" y="437"/>
                  </a:cubicBezTo>
                  <a:cubicBezTo>
                    <a:pt x="201" y="435"/>
                    <a:pt x="200" y="434"/>
                    <a:pt x="200" y="433"/>
                  </a:cubicBezTo>
                  <a:cubicBezTo>
                    <a:pt x="200" y="432"/>
                    <a:pt x="199" y="431"/>
                    <a:pt x="199" y="431"/>
                  </a:cubicBezTo>
                  <a:cubicBezTo>
                    <a:pt x="199" y="431"/>
                    <a:pt x="199" y="431"/>
                    <a:pt x="199" y="431"/>
                  </a:cubicBezTo>
                  <a:cubicBezTo>
                    <a:pt x="198" y="431"/>
                    <a:pt x="198" y="431"/>
                    <a:pt x="198" y="431"/>
                  </a:cubicBezTo>
                  <a:cubicBezTo>
                    <a:pt x="199" y="431"/>
                    <a:pt x="199" y="431"/>
                    <a:pt x="199" y="431"/>
                  </a:cubicBezTo>
                  <a:cubicBezTo>
                    <a:pt x="199" y="431"/>
                    <a:pt x="199" y="431"/>
                    <a:pt x="199" y="431"/>
                  </a:cubicBezTo>
                  <a:cubicBezTo>
                    <a:pt x="198" y="431"/>
                    <a:pt x="198" y="431"/>
                    <a:pt x="198" y="431"/>
                  </a:cubicBezTo>
                  <a:cubicBezTo>
                    <a:pt x="199" y="431"/>
                    <a:pt x="199" y="431"/>
                    <a:pt x="199" y="431"/>
                  </a:cubicBezTo>
                  <a:cubicBezTo>
                    <a:pt x="196" y="432"/>
                    <a:pt x="196" y="432"/>
                    <a:pt x="196" y="432"/>
                  </a:cubicBezTo>
                  <a:cubicBezTo>
                    <a:pt x="199" y="432"/>
                    <a:pt x="199" y="432"/>
                    <a:pt x="199" y="432"/>
                  </a:cubicBezTo>
                  <a:cubicBezTo>
                    <a:pt x="199" y="431"/>
                    <a:pt x="199" y="431"/>
                    <a:pt x="199" y="431"/>
                  </a:cubicBezTo>
                  <a:cubicBezTo>
                    <a:pt x="196" y="432"/>
                    <a:pt x="196" y="432"/>
                    <a:pt x="196" y="432"/>
                  </a:cubicBezTo>
                  <a:cubicBezTo>
                    <a:pt x="199" y="432"/>
                    <a:pt x="199" y="432"/>
                    <a:pt x="199" y="432"/>
                  </a:cubicBezTo>
                  <a:cubicBezTo>
                    <a:pt x="196" y="432"/>
                    <a:pt x="196" y="432"/>
                    <a:pt x="196" y="432"/>
                  </a:cubicBezTo>
                  <a:cubicBezTo>
                    <a:pt x="199" y="432"/>
                    <a:pt x="199" y="432"/>
                    <a:pt x="199" y="432"/>
                  </a:cubicBezTo>
                  <a:cubicBezTo>
                    <a:pt x="199" y="432"/>
                    <a:pt x="199" y="432"/>
                    <a:pt x="199" y="432"/>
                  </a:cubicBezTo>
                  <a:cubicBezTo>
                    <a:pt x="196" y="432"/>
                    <a:pt x="196" y="432"/>
                    <a:pt x="196" y="432"/>
                  </a:cubicBezTo>
                  <a:cubicBezTo>
                    <a:pt x="199" y="432"/>
                    <a:pt x="199" y="432"/>
                    <a:pt x="199" y="432"/>
                  </a:cubicBezTo>
                  <a:cubicBezTo>
                    <a:pt x="196" y="432"/>
                    <a:pt x="196" y="432"/>
                    <a:pt x="196" y="432"/>
                  </a:cubicBezTo>
                  <a:cubicBezTo>
                    <a:pt x="199" y="434"/>
                    <a:pt x="199" y="434"/>
                    <a:pt x="199" y="434"/>
                  </a:cubicBezTo>
                  <a:cubicBezTo>
                    <a:pt x="199" y="433"/>
                    <a:pt x="199" y="433"/>
                    <a:pt x="199" y="432"/>
                  </a:cubicBezTo>
                  <a:cubicBezTo>
                    <a:pt x="196" y="432"/>
                    <a:pt x="196" y="432"/>
                    <a:pt x="196" y="432"/>
                  </a:cubicBezTo>
                  <a:cubicBezTo>
                    <a:pt x="199" y="434"/>
                    <a:pt x="199" y="434"/>
                    <a:pt x="199" y="434"/>
                  </a:cubicBezTo>
                  <a:cubicBezTo>
                    <a:pt x="199" y="433"/>
                    <a:pt x="199" y="432"/>
                    <a:pt x="199" y="431"/>
                  </a:cubicBezTo>
                  <a:cubicBezTo>
                    <a:pt x="199" y="430"/>
                    <a:pt x="198" y="429"/>
                    <a:pt x="198" y="429"/>
                  </a:cubicBezTo>
                  <a:cubicBezTo>
                    <a:pt x="193" y="426"/>
                    <a:pt x="193" y="426"/>
                    <a:pt x="193" y="426"/>
                  </a:cubicBezTo>
                  <a:cubicBezTo>
                    <a:pt x="185" y="408"/>
                    <a:pt x="185" y="408"/>
                    <a:pt x="185" y="408"/>
                  </a:cubicBezTo>
                  <a:cubicBezTo>
                    <a:pt x="184" y="407"/>
                    <a:pt x="184" y="407"/>
                    <a:pt x="183" y="407"/>
                  </a:cubicBezTo>
                  <a:cubicBezTo>
                    <a:pt x="180" y="405"/>
                    <a:pt x="180" y="405"/>
                    <a:pt x="180" y="405"/>
                  </a:cubicBezTo>
                  <a:cubicBezTo>
                    <a:pt x="178" y="408"/>
                    <a:pt x="178" y="408"/>
                    <a:pt x="178" y="408"/>
                  </a:cubicBezTo>
                  <a:cubicBezTo>
                    <a:pt x="181" y="410"/>
                    <a:pt x="181" y="410"/>
                    <a:pt x="181" y="410"/>
                  </a:cubicBezTo>
                  <a:cubicBezTo>
                    <a:pt x="182" y="408"/>
                    <a:pt x="182" y="408"/>
                    <a:pt x="182" y="408"/>
                  </a:cubicBezTo>
                  <a:cubicBezTo>
                    <a:pt x="182" y="407"/>
                    <a:pt x="182" y="407"/>
                    <a:pt x="182" y="407"/>
                  </a:cubicBezTo>
                  <a:cubicBezTo>
                    <a:pt x="182" y="406"/>
                    <a:pt x="181" y="405"/>
                    <a:pt x="181" y="404"/>
                  </a:cubicBezTo>
                  <a:cubicBezTo>
                    <a:pt x="180" y="401"/>
                    <a:pt x="177" y="395"/>
                    <a:pt x="175" y="390"/>
                  </a:cubicBezTo>
                  <a:cubicBezTo>
                    <a:pt x="172" y="385"/>
                    <a:pt x="170" y="381"/>
                    <a:pt x="170" y="381"/>
                  </a:cubicBezTo>
                  <a:cubicBezTo>
                    <a:pt x="170" y="380"/>
                    <a:pt x="169" y="380"/>
                    <a:pt x="169" y="379"/>
                  </a:cubicBezTo>
                  <a:cubicBezTo>
                    <a:pt x="164" y="376"/>
                    <a:pt x="164" y="376"/>
                    <a:pt x="164" y="376"/>
                  </a:cubicBezTo>
                  <a:cubicBezTo>
                    <a:pt x="162" y="379"/>
                    <a:pt x="162" y="379"/>
                    <a:pt x="162" y="379"/>
                  </a:cubicBezTo>
                  <a:cubicBezTo>
                    <a:pt x="165" y="381"/>
                    <a:pt x="165" y="381"/>
                    <a:pt x="165" y="381"/>
                  </a:cubicBezTo>
                  <a:cubicBezTo>
                    <a:pt x="165" y="380"/>
                    <a:pt x="165" y="380"/>
                    <a:pt x="165" y="380"/>
                  </a:cubicBezTo>
                  <a:cubicBezTo>
                    <a:pt x="165" y="379"/>
                    <a:pt x="165" y="379"/>
                    <a:pt x="165" y="379"/>
                  </a:cubicBezTo>
                  <a:cubicBezTo>
                    <a:pt x="165" y="379"/>
                    <a:pt x="165" y="379"/>
                    <a:pt x="165" y="378"/>
                  </a:cubicBezTo>
                  <a:cubicBezTo>
                    <a:pt x="165" y="378"/>
                    <a:pt x="165" y="377"/>
                    <a:pt x="165" y="377"/>
                  </a:cubicBezTo>
                  <a:cubicBezTo>
                    <a:pt x="164" y="375"/>
                    <a:pt x="163" y="371"/>
                    <a:pt x="162" y="368"/>
                  </a:cubicBezTo>
                  <a:cubicBezTo>
                    <a:pt x="160" y="365"/>
                    <a:pt x="159" y="363"/>
                    <a:pt x="159" y="363"/>
                  </a:cubicBezTo>
                  <a:cubicBezTo>
                    <a:pt x="159" y="362"/>
                    <a:pt x="159" y="362"/>
                    <a:pt x="158" y="361"/>
                  </a:cubicBezTo>
                  <a:cubicBezTo>
                    <a:pt x="152" y="358"/>
                    <a:pt x="152" y="358"/>
                    <a:pt x="152" y="358"/>
                  </a:cubicBezTo>
                  <a:cubicBezTo>
                    <a:pt x="147" y="342"/>
                    <a:pt x="147" y="342"/>
                    <a:pt x="147" y="342"/>
                  </a:cubicBezTo>
                  <a:cubicBezTo>
                    <a:pt x="147" y="341"/>
                    <a:pt x="146" y="340"/>
                    <a:pt x="146" y="340"/>
                  </a:cubicBezTo>
                  <a:cubicBezTo>
                    <a:pt x="143" y="338"/>
                    <a:pt x="143" y="338"/>
                    <a:pt x="143" y="338"/>
                  </a:cubicBezTo>
                  <a:cubicBezTo>
                    <a:pt x="141" y="341"/>
                    <a:pt x="141" y="341"/>
                    <a:pt x="141" y="341"/>
                  </a:cubicBezTo>
                  <a:cubicBezTo>
                    <a:pt x="144" y="340"/>
                    <a:pt x="144" y="340"/>
                    <a:pt x="144" y="340"/>
                  </a:cubicBezTo>
                  <a:cubicBezTo>
                    <a:pt x="144" y="340"/>
                    <a:pt x="143" y="336"/>
                    <a:pt x="142" y="331"/>
                  </a:cubicBezTo>
                  <a:cubicBezTo>
                    <a:pt x="141" y="329"/>
                    <a:pt x="141" y="327"/>
                    <a:pt x="140" y="325"/>
                  </a:cubicBezTo>
                  <a:cubicBezTo>
                    <a:pt x="140" y="324"/>
                    <a:pt x="140" y="323"/>
                    <a:pt x="140" y="323"/>
                  </a:cubicBezTo>
                  <a:cubicBezTo>
                    <a:pt x="140" y="322"/>
                    <a:pt x="140" y="322"/>
                    <a:pt x="140" y="322"/>
                  </a:cubicBezTo>
                  <a:cubicBezTo>
                    <a:pt x="140" y="322"/>
                    <a:pt x="140" y="322"/>
                    <a:pt x="140" y="322"/>
                  </a:cubicBezTo>
                  <a:cubicBezTo>
                    <a:pt x="138" y="322"/>
                    <a:pt x="138" y="322"/>
                    <a:pt x="138" y="322"/>
                  </a:cubicBezTo>
                  <a:cubicBezTo>
                    <a:pt x="140" y="322"/>
                    <a:pt x="140" y="322"/>
                    <a:pt x="140" y="322"/>
                  </a:cubicBezTo>
                  <a:cubicBezTo>
                    <a:pt x="140" y="322"/>
                    <a:pt x="140" y="322"/>
                    <a:pt x="140" y="322"/>
                  </a:cubicBezTo>
                  <a:cubicBezTo>
                    <a:pt x="138" y="322"/>
                    <a:pt x="138" y="322"/>
                    <a:pt x="138" y="322"/>
                  </a:cubicBezTo>
                  <a:cubicBezTo>
                    <a:pt x="140" y="322"/>
                    <a:pt x="140" y="322"/>
                    <a:pt x="140" y="322"/>
                  </a:cubicBezTo>
                  <a:cubicBezTo>
                    <a:pt x="137" y="322"/>
                    <a:pt x="137" y="322"/>
                    <a:pt x="137" y="322"/>
                  </a:cubicBezTo>
                  <a:cubicBezTo>
                    <a:pt x="140" y="323"/>
                    <a:pt x="140" y="323"/>
                    <a:pt x="140" y="323"/>
                  </a:cubicBezTo>
                  <a:cubicBezTo>
                    <a:pt x="140" y="322"/>
                    <a:pt x="140" y="322"/>
                    <a:pt x="140" y="322"/>
                  </a:cubicBezTo>
                  <a:cubicBezTo>
                    <a:pt x="137" y="322"/>
                    <a:pt x="137" y="322"/>
                    <a:pt x="137" y="322"/>
                  </a:cubicBezTo>
                  <a:cubicBezTo>
                    <a:pt x="140" y="323"/>
                    <a:pt x="140" y="323"/>
                    <a:pt x="140" y="323"/>
                  </a:cubicBezTo>
                  <a:cubicBezTo>
                    <a:pt x="136" y="322"/>
                    <a:pt x="136" y="322"/>
                    <a:pt x="136" y="322"/>
                  </a:cubicBezTo>
                  <a:cubicBezTo>
                    <a:pt x="139" y="324"/>
                    <a:pt x="139" y="324"/>
                    <a:pt x="139" y="324"/>
                  </a:cubicBezTo>
                  <a:cubicBezTo>
                    <a:pt x="140" y="323"/>
                    <a:pt x="140" y="323"/>
                    <a:pt x="140" y="323"/>
                  </a:cubicBezTo>
                  <a:cubicBezTo>
                    <a:pt x="136" y="322"/>
                    <a:pt x="136" y="322"/>
                    <a:pt x="136" y="322"/>
                  </a:cubicBezTo>
                  <a:cubicBezTo>
                    <a:pt x="139" y="324"/>
                    <a:pt x="139" y="324"/>
                    <a:pt x="139" y="324"/>
                  </a:cubicBezTo>
                  <a:cubicBezTo>
                    <a:pt x="140" y="323"/>
                    <a:pt x="140" y="322"/>
                    <a:pt x="140" y="321"/>
                  </a:cubicBezTo>
                  <a:cubicBezTo>
                    <a:pt x="140" y="320"/>
                    <a:pt x="139" y="319"/>
                    <a:pt x="138" y="319"/>
                  </a:cubicBezTo>
                  <a:cubicBezTo>
                    <a:pt x="138" y="319"/>
                    <a:pt x="138" y="319"/>
                    <a:pt x="138" y="319"/>
                  </a:cubicBezTo>
                  <a:cubicBezTo>
                    <a:pt x="138" y="309"/>
                    <a:pt x="138" y="309"/>
                    <a:pt x="138" y="309"/>
                  </a:cubicBezTo>
                  <a:cubicBezTo>
                    <a:pt x="138" y="308"/>
                    <a:pt x="138" y="307"/>
                    <a:pt x="137" y="306"/>
                  </a:cubicBezTo>
                  <a:cubicBezTo>
                    <a:pt x="133" y="304"/>
                    <a:pt x="133" y="304"/>
                    <a:pt x="133" y="304"/>
                  </a:cubicBezTo>
                  <a:cubicBezTo>
                    <a:pt x="131" y="287"/>
                    <a:pt x="131" y="287"/>
                    <a:pt x="131" y="287"/>
                  </a:cubicBezTo>
                  <a:cubicBezTo>
                    <a:pt x="130" y="286"/>
                    <a:pt x="130" y="286"/>
                    <a:pt x="129" y="285"/>
                  </a:cubicBezTo>
                  <a:cubicBezTo>
                    <a:pt x="129" y="285"/>
                    <a:pt x="129" y="285"/>
                    <a:pt x="129" y="285"/>
                  </a:cubicBezTo>
                  <a:cubicBezTo>
                    <a:pt x="130" y="275"/>
                    <a:pt x="130" y="275"/>
                    <a:pt x="130" y="275"/>
                  </a:cubicBezTo>
                  <a:cubicBezTo>
                    <a:pt x="130" y="274"/>
                    <a:pt x="130" y="272"/>
                    <a:pt x="128" y="271"/>
                  </a:cubicBezTo>
                  <a:cubicBezTo>
                    <a:pt x="128" y="271"/>
                    <a:pt x="128" y="271"/>
                    <a:pt x="128" y="271"/>
                  </a:cubicBezTo>
                  <a:cubicBezTo>
                    <a:pt x="129" y="257"/>
                    <a:pt x="129" y="257"/>
                    <a:pt x="129" y="257"/>
                  </a:cubicBezTo>
                  <a:cubicBezTo>
                    <a:pt x="129" y="256"/>
                    <a:pt x="129" y="255"/>
                    <a:pt x="128" y="254"/>
                  </a:cubicBezTo>
                  <a:cubicBezTo>
                    <a:pt x="126" y="253"/>
                    <a:pt x="126" y="253"/>
                    <a:pt x="126" y="253"/>
                  </a:cubicBezTo>
                  <a:cubicBezTo>
                    <a:pt x="124" y="256"/>
                    <a:pt x="124" y="256"/>
                    <a:pt x="124" y="256"/>
                  </a:cubicBezTo>
                  <a:cubicBezTo>
                    <a:pt x="128" y="257"/>
                    <a:pt x="128" y="257"/>
                    <a:pt x="128" y="257"/>
                  </a:cubicBezTo>
                  <a:cubicBezTo>
                    <a:pt x="133" y="243"/>
                    <a:pt x="133" y="243"/>
                    <a:pt x="133" y="243"/>
                  </a:cubicBezTo>
                  <a:cubicBezTo>
                    <a:pt x="134" y="241"/>
                    <a:pt x="134" y="239"/>
                    <a:pt x="132" y="238"/>
                  </a:cubicBezTo>
                  <a:cubicBezTo>
                    <a:pt x="131" y="238"/>
                    <a:pt x="131" y="238"/>
                    <a:pt x="131" y="238"/>
                  </a:cubicBezTo>
                  <a:cubicBezTo>
                    <a:pt x="125" y="223"/>
                    <a:pt x="125" y="223"/>
                    <a:pt x="125" y="223"/>
                  </a:cubicBezTo>
                  <a:cubicBezTo>
                    <a:pt x="125" y="222"/>
                    <a:pt x="124" y="221"/>
                    <a:pt x="123" y="221"/>
                  </a:cubicBezTo>
                  <a:cubicBezTo>
                    <a:pt x="119" y="218"/>
                    <a:pt x="119" y="218"/>
                    <a:pt x="119" y="218"/>
                  </a:cubicBezTo>
                  <a:cubicBezTo>
                    <a:pt x="117" y="221"/>
                    <a:pt x="117" y="221"/>
                    <a:pt x="117" y="221"/>
                  </a:cubicBezTo>
                  <a:cubicBezTo>
                    <a:pt x="120" y="223"/>
                    <a:pt x="120" y="223"/>
                    <a:pt x="120" y="223"/>
                  </a:cubicBezTo>
                  <a:cubicBezTo>
                    <a:pt x="121" y="222"/>
                    <a:pt x="121" y="222"/>
                    <a:pt x="121" y="221"/>
                  </a:cubicBezTo>
                  <a:cubicBezTo>
                    <a:pt x="121" y="221"/>
                    <a:pt x="121" y="221"/>
                    <a:pt x="121" y="220"/>
                  </a:cubicBezTo>
                  <a:cubicBezTo>
                    <a:pt x="121" y="220"/>
                    <a:pt x="120" y="219"/>
                    <a:pt x="120" y="218"/>
                  </a:cubicBezTo>
                  <a:cubicBezTo>
                    <a:pt x="119" y="216"/>
                    <a:pt x="116" y="210"/>
                    <a:pt x="114" y="206"/>
                  </a:cubicBezTo>
                  <a:cubicBezTo>
                    <a:pt x="112" y="201"/>
                    <a:pt x="110" y="197"/>
                    <a:pt x="110" y="197"/>
                  </a:cubicBezTo>
                  <a:cubicBezTo>
                    <a:pt x="110" y="197"/>
                    <a:pt x="110" y="196"/>
                    <a:pt x="109" y="196"/>
                  </a:cubicBezTo>
                  <a:cubicBezTo>
                    <a:pt x="103" y="192"/>
                    <a:pt x="103" y="192"/>
                    <a:pt x="103" y="192"/>
                  </a:cubicBezTo>
                  <a:cubicBezTo>
                    <a:pt x="99" y="177"/>
                    <a:pt x="99" y="177"/>
                    <a:pt x="99" y="177"/>
                  </a:cubicBezTo>
                  <a:cubicBezTo>
                    <a:pt x="99" y="176"/>
                    <a:pt x="98" y="175"/>
                    <a:pt x="98" y="175"/>
                  </a:cubicBezTo>
                  <a:cubicBezTo>
                    <a:pt x="95" y="173"/>
                    <a:pt x="95" y="173"/>
                    <a:pt x="95" y="173"/>
                  </a:cubicBezTo>
                  <a:cubicBezTo>
                    <a:pt x="84" y="149"/>
                    <a:pt x="84" y="149"/>
                    <a:pt x="84" y="149"/>
                  </a:cubicBezTo>
                  <a:cubicBezTo>
                    <a:pt x="83" y="148"/>
                    <a:pt x="83" y="147"/>
                    <a:pt x="82" y="147"/>
                  </a:cubicBezTo>
                  <a:cubicBezTo>
                    <a:pt x="78" y="144"/>
                    <a:pt x="78" y="144"/>
                    <a:pt x="78" y="144"/>
                  </a:cubicBezTo>
                  <a:cubicBezTo>
                    <a:pt x="76" y="147"/>
                    <a:pt x="76" y="147"/>
                    <a:pt x="76" y="147"/>
                  </a:cubicBezTo>
                  <a:cubicBezTo>
                    <a:pt x="79" y="149"/>
                    <a:pt x="79" y="149"/>
                    <a:pt x="79" y="149"/>
                  </a:cubicBezTo>
                  <a:cubicBezTo>
                    <a:pt x="80" y="148"/>
                    <a:pt x="80" y="148"/>
                    <a:pt x="80" y="147"/>
                  </a:cubicBezTo>
                  <a:cubicBezTo>
                    <a:pt x="80" y="147"/>
                    <a:pt x="80" y="147"/>
                    <a:pt x="79" y="146"/>
                  </a:cubicBezTo>
                  <a:cubicBezTo>
                    <a:pt x="79" y="146"/>
                    <a:pt x="79" y="145"/>
                    <a:pt x="79" y="144"/>
                  </a:cubicBezTo>
                  <a:cubicBezTo>
                    <a:pt x="78" y="142"/>
                    <a:pt x="76" y="137"/>
                    <a:pt x="74" y="133"/>
                  </a:cubicBezTo>
                  <a:cubicBezTo>
                    <a:pt x="73" y="131"/>
                    <a:pt x="72" y="129"/>
                    <a:pt x="71" y="127"/>
                  </a:cubicBezTo>
                  <a:cubicBezTo>
                    <a:pt x="71" y="127"/>
                    <a:pt x="71" y="126"/>
                    <a:pt x="71" y="126"/>
                  </a:cubicBezTo>
                  <a:cubicBezTo>
                    <a:pt x="71" y="125"/>
                    <a:pt x="71" y="125"/>
                    <a:pt x="71" y="125"/>
                  </a:cubicBezTo>
                  <a:cubicBezTo>
                    <a:pt x="71" y="125"/>
                    <a:pt x="71" y="125"/>
                    <a:pt x="71" y="125"/>
                  </a:cubicBezTo>
                  <a:cubicBezTo>
                    <a:pt x="69" y="126"/>
                    <a:pt x="69" y="126"/>
                    <a:pt x="69" y="126"/>
                  </a:cubicBezTo>
                  <a:cubicBezTo>
                    <a:pt x="71" y="125"/>
                    <a:pt x="71" y="125"/>
                    <a:pt x="71" y="125"/>
                  </a:cubicBezTo>
                  <a:cubicBezTo>
                    <a:pt x="71" y="125"/>
                    <a:pt x="71" y="125"/>
                    <a:pt x="71" y="125"/>
                  </a:cubicBezTo>
                  <a:cubicBezTo>
                    <a:pt x="69" y="126"/>
                    <a:pt x="69" y="126"/>
                    <a:pt x="69" y="126"/>
                  </a:cubicBezTo>
                  <a:cubicBezTo>
                    <a:pt x="71" y="125"/>
                    <a:pt x="71" y="125"/>
                    <a:pt x="71" y="125"/>
                  </a:cubicBezTo>
                  <a:cubicBezTo>
                    <a:pt x="68" y="126"/>
                    <a:pt x="68" y="126"/>
                    <a:pt x="68" y="126"/>
                  </a:cubicBezTo>
                  <a:cubicBezTo>
                    <a:pt x="71" y="126"/>
                    <a:pt x="71" y="126"/>
                    <a:pt x="71" y="126"/>
                  </a:cubicBezTo>
                  <a:cubicBezTo>
                    <a:pt x="71" y="126"/>
                    <a:pt x="71" y="125"/>
                    <a:pt x="71" y="125"/>
                  </a:cubicBezTo>
                  <a:cubicBezTo>
                    <a:pt x="68" y="126"/>
                    <a:pt x="68" y="126"/>
                    <a:pt x="68" y="126"/>
                  </a:cubicBezTo>
                  <a:cubicBezTo>
                    <a:pt x="71" y="126"/>
                    <a:pt x="71" y="126"/>
                    <a:pt x="71" y="126"/>
                  </a:cubicBezTo>
                  <a:cubicBezTo>
                    <a:pt x="67" y="126"/>
                    <a:pt x="67" y="126"/>
                    <a:pt x="67" y="126"/>
                  </a:cubicBezTo>
                  <a:cubicBezTo>
                    <a:pt x="71" y="127"/>
                    <a:pt x="71" y="127"/>
                    <a:pt x="71" y="127"/>
                  </a:cubicBezTo>
                  <a:cubicBezTo>
                    <a:pt x="71" y="126"/>
                    <a:pt x="71" y="126"/>
                    <a:pt x="71" y="126"/>
                  </a:cubicBezTo>
                  <a:cubicBezTo>
                    <a:pt x="67" y="126"/>
                    <a:pt x="67" y="126"/>
                    <a:pt x="67" y="126"/>
                  </a:cubicBezTo>
                  <a:cubicBezTo>
                    <a:pt x="71" y="127"/>
                    <a:pt x="71" y="127"/>
                    <a:pt x="71" y="127"/>
                  </a:cubicBezTo>
                  <a:cubicBezTo>
                    <a:pt x="67" y="126"/>
                    <a:pt x="67" y="126"/>
                    <a:pt x="67" y="126"/>
                  </a:cubicBezTo>
                  <a:cubicBezTo>
                    <a:pt x="70" y="128"/>
                    <a:pt x="70" y="128"/>
                    <a:pt x="70" y="128"/>
                  </a:cubicBezTo>
                  <a:cubicBezTo>
                    <a:pt x="70" y="128"/>
                    <a:pt x="71" y="127"/>
                    <a:pt x="71" y="127"/>
                  </a:cubicBezTo>
                  <a:cubicBezTo>
                    <a:pt x="67" y="126"/>
                    <a:pt x="67" y="126"/>
                    <a:pt x="67" y="126"/>
                  </a:cubicBezTo>
                  <a:cubicBezTo>
                    <a:pt x="70" y="128"/>
                    <a:pt x="70" y="128"/>
                    <a:pt x="70" y="128"/>
                  </a:cubicBezTo>
                  <a:cubicBezTo>
                    <a:pt x="71" y="127"/>
                    <a:pt x="71" y="126"/>
                    <a:pt x="71" y="125"/>
                  </a:cubicBezTo>
                  <a:cubicBezTo>
                    <a:pt x="71" y="124"/>
                    <a:pt x="70" y="123"/>
                    <a:pt x="69" y="123"/>
                  </a:cubicBezTo>
                  <a:cubicBezTo>
                    <a:pt x="66" y="121"/>
                    <a:pt x="66" y="121"/>
                    <a:pt x="66" y="121"/>
                  </a:cubicBezTo>
                  <a:cubicBezTo>
                    <a:pt x="61" y="105"/>
                    <a:pt x="61" y="105"/>
                    <a:pt x="61" y="105"/>
                  </a:cubicBezTo>
                  <a:cubicBezTo>
                    <a:pt x="61" y="104"/>
                    <a:pt x="61" y="103"/>
                    <a:pt x="60" y="103"/>
                  </a:cubicBezTo>
                  <a:cubicBezTo>
                    <a:pt x="57" y="101"/>
                    <a:pt x="57" y="101"/>
                    <a:pt x="57" y="101"/>
                  </a:cubicBezTo>
                  <a:cubicBezTo>
                    <a:pt x="49" y="80"/>
                    <a:pt x="49" y="80"/>
                    <a:pt x="49" y="80"/>
                  </a:cubicBezTo>
                  <a:cubicBezTo>
                    <a:pt x="49" y="79"/>
                    <a:pt x="48" y="79"/>
                    <a:pt x="48" y="78"/>
                  </a:cubicBezTo>
                  <a:cubicBezTo>
                    <a:pt x="44" y="76"/>
                    <a:pt x="44" y="76"/>
                    <a:pt x="44" y="76"/>
                  </a:cubicBezTo>
                  <a:cubicBezTo>
                    <a:pt x="36" y="60"/>
                    <a:pt x="36" y="60"/>
                    <a:pt x="36" y="60"/>
                  </a:cubicBezTo>
                  <a:cubicBezTo>
                    <a:pt x="36" y="59"/>
                    <a:pt x="35" y="58"/>
                    <a:pt x="35" y="58"/>
                  </a:cubicBezTo>
                  <a:cubicBezTo>
                    <a:pt x="34" y="58"/>
                    <a:pt x="34" y="58"/>
                    <a:pt x="34" y="58"/>
                  </a:cubicBezTo>
                  <a:cubicBezTo>
                    <a:pt x="32" y="61"/>
                    <a:pt x="32" y="61"/>
                    <a:pt x="32" y="61"/>
                  </a:cubicBezTo>
                  <a:cubicBezTo>
                    <a:pt x="35" y="59"/>
                    <a:pt x="35" y="59"/>
                    <a:pt x="35" y="59"/>
                  </a:cubicBezTo>
                  <a:cubicBezTo>
                    <a:pt x="29" y="42"/>
                    <a:pt x="29" y="42"/>
                    <a:pt x="29" y="42"/>
                  </a:cubicBezTo>
                  <a:cubicBezTo>
                    <a:pt x="28" y="41"/>
                    <a:pt x="28" y="41"/>
                    <a:pt x="27" y="40"/>
                  </a:cubicBezTo>
                  <a:cubicBezTo>
                    <a:pt x="25" y="39"/>
                    <a:pt x="25" y="39"/>
                    <a:pt x="25" y="39"/>
                  </a:cubicBezTo>
                  <a:cubicBezTo>
                    <a:pt x="23" y="42"/>
                    <a:pt x="23" y="42"/>
                    <a:pt x="23" y="42"/>
                  </a:cubicBezTo>
                  <a:cubicBezTo>
                    <a:pt x="26" y="40"/>
                    <a:pt x="26" y="40"/>
                    <a:pt x="26" y="40"/>
                  </a:cubicBezTo>
                  <a:cubicBezTo>
                    <a:pt x="26" y="40"/>
                    <a:pt x="24" y="36"/>
                    <a:pt x="22" y="31"/>
                  </a:cubicBezTo>
                  <a:cubicBezTo>
                    <a:pt x="21" y="29"/>
                    <a:pt x="20" y="27"/>
                    <a:pt x="19" y="25"/>
                  </a:cubicBezTo>
                  <a:cubicBezTo>
                    <a:pt x="19" y="24"/>
                    <a:pt x="19" y="23"/>
                    <a:pt x="19" y="23"/>
                  </a:cubicBezTo>
                  <a:cubicBezTo>
                    <a:pt x="18" y="22"/>
                    <a:pt x="18" y="22"/>
                    <a:pt x="18" y="22"/>
                  </a:cubicBezTo>
                  <a:cubicBezTo>
                    <a:pt x="18" y="22"/>
                    <a:pt x="18" y="22"/>
                    <a:pt x="18" y="22"/>
                  </a:cubicBezTo>
                  <a:cubicBezTo>
                    <a:pt x="18" y="22"/>
                    <a:pt x="18" y="22"/>
                    <a:pt x="18" y="22"/>
                  </a:cubicBezTo>
                  <a:cubicBezTo>
                    <a:pt x="18" y="22"/>
                    <a:pt x="18" y="22"/>
                    <a:pt x="18" y="22"/>
                  </a:cubicBezTo>
                  <a:cubicBezTo>
                    <a:pt x="18" y="22"/>
                    <a:pt x="18" y="22"/>
                    <a:pt x="18" y="22"/>
                  </a:cubicBezTo>
                  <a:cubicBezTo>
                    <a:pt x="18" y="22"/>
                    <a:pt x="18" y="22"/>
                    <a:pt x="18" y="22"/>
                  </a:cubicBezTo>
                  <a:cubicBezTo>
                    <a:pt x="15" y="23"/>
                    <a:pt x="15" y="23"/>
                    <a:pt x="15" y="23"/>
                  </a:cubicBezTo>
                  <a:cubicBezTo>
                    <a:pt x="18" y="23"/>
                    <a:pt x="18" y="23"/>
                    <a:pt x="18" y="23"/>
                  </a:cubicBezTo>
                  <a:cubicBezTo>
                    <a:pt x="18" y="22"/>
                    <a:pt x="18" y="22"/>
                    <a:pt x="18" y="22"/>
                  </a:cubicBezTo>
                  <a:cubicBezTo>
                    <a:pt x="15" y="23"/>
                    <a:pt x="15" y="23"/>
                    <a:pt x="15" y="23"/>
                  </a:cubicBezTo>
                  <a:cubicBezTo>
                    <a:pt x="18" y="23"/>
                    <a:pt x="18" y="23"/>
                    <a:pt x="18" y="23"/>
                  </a:cubicBezTo>
                  <a:cubicBezTo>
                    <a:pt x="15" y="23"/>
                    <a:pt x="15" y="23"/>
                    <a:pt x="15" y="23"/>
                  </a:cubicBezTo>
                  <a:cubicBezTo>
                    <a:pt x="18" y="24"/>
                    <a:pt x="18" y="24"/>
                    <a:pt x="18" y="24"/>
                  </a:cubicBezTo>
                  <a:cubicBezTo>
                    <a:pt x="18" y="23"/>
                    <a:pt x="18" y="23"/>
                    <a:pt x="18" y="23"/>
                  </a:cubicBezTo>
                  <a:cubicBezTo>
                    <a:pt x="15" y="23"/>
                    <a:pt x="15" y="23"/>
                    <a:pt x="15" y="23"/>
                  </a:cubicBezTo>
                  <a:cubicBezTo>
                    <a:pt x="18" y="24"/>
                    <a:pt x="18" y="24"/>
                    <a:pt x="18" y="24"/>
                  </a:cubicBezTo>
                  <a:cubicBezTo>
                    <a:pt x="15" y="23"/>
                    <a:pt x="15" y="23"/>
                    <a:pt x="15" y="23"/>
                  </a:cubicBezTo>
                  <a:cubicBezTo>
                    <a:pt x="18" y="25"/>
                    <a:pt x="18" y="25"/>
                    <a:pt x="18" y="25"/>
                  </a:cubicBezTo>
                  <a:cubicBezTo>
                    <a:pt x="18" y="24"/>
                    <a:pt x="18" y="24"/>
                    <a:pt x="18" y="24"/>
                  </a:cubicBezTo>
                  <a:cubicBezTo>
                    <a:pt x="15" y="23"/>
                    <a:pt x="15" y="23"/>
                    <a:pt x="15" y="23"/>
                  </a:cubicBezTo>
                  <a:cubicBezTo>
                    <a:pt x="18" y="25"/>
                    <a:pt x="18" y="25"/>
                    <a:pt x="18" y="25"/>
                  </a:cubicBezTo>
                  <a:cubicBezTo>
                    <a:pt x="18" y="24"/>
                    <a:pt x="19" y="23"/>
                    <a:pt x="18" y="22"/>
                  </a:cubicBezTo>
                  <a:cubicBezTo>
                    <a:pt x="18" y="21"/>
                    <a:pt x="18" y="21"/>
                    <a:pt x="17" y="20"/>
                  </a:cubicBezTo>
                  <a:cubicBezTo>
                    <a:pt x="12" y="17"/>
                    <a:pt x="12" y="17"/>
                    <a:pt x="12" y="17"/>
                  </a:cubicBezTo>
                  <a:cubicBezTo>
                    <a:pt x="8" y="4"/>
                    <a:pt x="8" y="4"/>
                    <a:pt x="8" y="4"/>
                  </a:cubicBezTo>
                  <a:cubicBezTo>
                    <a:pt x="8" y="3"/>
                    <a:pt x="7" y="2"/>
                    <a:pt x="7" y="2"/>
                  </a:cubicBezTo>
                  <a:cubicBezTo>
                    <a:pt x="5" y="1"/>
                    <a:pt x="5" y="1"/>
                    <a:pt x="5" y="1"/>
                  </a:cubicBezTo>
                  <a:cubicBezTo>
                    <a:pt x="4" y="0"/>
                    <a:pt x="2" y="0"/>
                    <a:pt x="1" y="2"/>
                  </a:cubicBezTo>
                  <a:cubicBezTo>
                    <a:pt x="0" y="4"/>
                    <a:pt x="0" y="6"/>
                    <a:pt x="2" y="7"/>
                  </a:cubicBezTo>
                  <a:cubicBezTo>
                    <a:pt x="3" y="8"/>
                    <a:pt x="3" y="8"/>
                    <a:pt x="3" y="8"/>
                  </a:cubicBezTo>
                  <a:cubicBezTo>
                    <a:pt x="5" y="5"/>
                    <a:pt x="5" y="5"/>
                    <a:pt x="5" y="5"/>
                  </a:cubicBezTo>
                  <a:cubicBezTo>
                    <a:pt x="1" y="6"/>
                    <a:pt x="1" y="6"/>
                    <a:pt x="1" y="6"/>
                  </a:cubicBezTo>
                  <a:cubicBezTo>
                    <a:pt x="5" y="20"/>
                    <a:pt x="5" y="20"/>
                    <a:pt x="5" y="20"/>
                  </a:cubicBezTo>
                  <a:cubicBezTo>
                    <a:pt x="6" y="21"/>
                    <a:pt x="6" y="22"/>
                    <a:pt x="7" y="22"/>
                  </a:cubicBezTo>
                  <a:cubicBezTo>
                    <a:pt x="13" y="26"/>
                    <a:pt x="13" y="26"/>
                    <a:pt x="13" y="26"/>
                  </a:cubicBezTo>
                  <a:cubicBezTo>
                    <a:pt x="15" y="23"/>
                    <a:pt x="15" y="23"/>
                    <a:pt x="15" y="23"/>
                  </a:cubicBezTo>
                  <a:cubicBezTo>
                    <a:pt x="12" y="21"/>
                    <a:pt x="12" y="21"/>
                    <a:pt x="12" y="21"/>
                  </a:cubicBezTo>
                  <a:cubicBezTo>
                    <a:pt x="12" y="22"/>
                    <a:pt x="11" y="22"/>
                    <a:pt x="11" y="22"/>
                  </a:cubicBezTo>
                  <a:cubicBezTo>
                    <a:pt x="11" y="23"/>
                    <a:pt x="11" y="23"/>
                    <a:pt x="11" y="23"/>
                  </a:cubicBezTo>
                  <a:cubicBezTo>
                    <a:pt x="11" y="24"/>
                    <a:pt x="11" y="24"/>
                    <a:pt x="11" y="24"/>
                  </a:cubicBezTo>
                  <a:cubicBezTo>
                    <a:pt x="12" y="25"/>
                    <a:pt x="12" y="25"/>
                    <a:pt x="12" y="26"/>
                  </a:cubicBezTo>
                  <a:cubicBezTo>
                    <a:pt x="13" y="28"/>
                    <a:pt x="15" y="32"/>
                    <a:pt x="17" y="36"/>
                  </a:cubicBezTo>
                  <a:cubicBezTo>
                    <a:pt x="18" y="40"/>
                    <a:pt x="20" y="43"/>
                    <a:pt x="20" y="43"/>
                  </a:cubicBezTo>
                  <a:cubicBezTo>
                    <a:pt x="20" y="44"/>
                    <a:pt x="20" y="44"/>
                    <a:pt x="21" y="45"/>
                  </a:cubicBezTo>
                  <a:cubicBezTo>
                    <a:pt x="22" y="46"/>
                    <a:pt x="22" y="46"/>
                    <a:pt x="22" y="46"/>
                  </a:cubicBezTo>
                  <a:cubicBezTo>
                    <a:pt x="28" y="62"/>
                    <a:pt x="28" y="62"/>
                    <a:pt x="28" y="62"/>
                  </a:cubicBezTo>
                  <a:cubicBezTo>
                    <a:pt x="29" y="63"/>
                    <a:pt x="29" y="63"/>
                    <a:pt x="30" y="64"/>
                  </a:cubicBezTo>
                  <a:cubicBezTo>
                    <a:pt x="30" y="64"/>
                    <a:pt x="30" y="64"/>
                    <a:pt x="30" y="64"/>
                  </a:cubicBezTo>
                  <a:cubicBezTo>
                    <a:pt x="38" y="80"/>
                    <a:pt x="38" y="80"/>
                    <a:pt x="38" y="80"/>
                  </a:cubicBezTo>
                  <a:cubicBezTo>
                    <a:pt x="38" y="81"/>
                    <a:pt x="39" y="81"/>
                    <a:pt x="39" y="81"/>
                  </a:cubicBezTo>
                  <a:cubicBezTo>
                    <a:pt x="43" y="84"/>
                    <a:pt x="43" y="84"/>
                    <a:pt x="43" y="84"/>
                  </a:cubicBezTo>
                  <a:cubicBezTo>
                    <a:pt x="51" y="105"/>
                    <a:pt x="51" y="105"/>
                    <a:pt x="51" y="105"/>
                  </a:cubicBezTo>
                  <a:cubicBezTo>
                    <a:pt x="51" y="105"/>
                    <a:pt x="51" y="106"/>
                    <a:pt x="52" y="106"/>
                  </a:cubicBezTo>
                  <a:cubicBezTo>
                    <a:pt x="55" y="108"/>
                    <a:pt x="55" y="108"/>
                    <a:pt x="55" y="108"/>
                  </a:cubicBezTo>
                  <a:cubicBezTo>
                    <a:pt x="59" y="124"/>
                    <a:pt x="59" y="124"/>
                    <a:pt x="59" y="124"/>
                  </a:cubicBezTo>
                  <a:cubicBezTo>
                    <a:pt x="60" y="125"/>
                    <a:pt x="60" y="126"/>
                    <a:pt x="61" y="126"/>
                  </a:cubicBezTo>
                  <a:cubicBezTo>
                    <a:pt x="65" y="129"/>
                    <a:pt x="65" y="129"/>
                    <a:pt x="65" y="129"/>
                  </a:cubicBezTo>
                  <a:cubicBezTo>
                    <a:pt x="67" y="126"/>
                    <a:pt x="67" y="126"/>
                    <a:pt x="67" y="126"/>
                  </a:cubicBezTo>
                  <a:cubicBezTo>
                    <a:pt x="64" y="124"/>
                    <a:pt x="64" y="124"/>
                    <a:pt x="64" y="124"/>
                  </a:cubicBezTo>
                  <a:cubicBezTo>
                    <a:pt x="64" y="124"/>
                    <a:pt x="64" y="125"/>
                    <a:pt x="64" y="125"/>
                  </a:cubicBezTo>
                  <a:cubicBezTo>
                    <a:pt x="64" y="126"/>
                    <a:pt x="64" y="126"/>
                    <a:pt x="64" y="126"/>
                  </a:cubicBezTo>
                  <a:cubicBezTo>
                    <a:pt x="64" y="127"/>
                    <a:pt x="64" y="127"/>
                    <a:pt x="64" y="127"/>
                  </a:cubicBezTo>
                  <a:cubicBezTo>
                    <a:pt x="64" y="128"/>
                    <a:pt x="64" y="128"/>
                    <a:pt x="64" y="129"/>
                  </a:cubicBezTo>
                  <a:cubicBezTo>
                    <a:pt x="65" y="131"/>
                    <a:pt x="68" y="136"/>
                    <a:pt x="69" y="140"/>
                  </a:cubicBezTo>
                  <a:cubicBezTo>
                    <a:pt x="70" y="142"/>
                    <a:pt x="71" y="144"/>
                    <a:pt x="72" y="146"/>
                  </a:cubicBezTo>
                  <a:cubicBezTo>
                    <a:pt x="72" y="147"/>
                    <a:pt x="72" y="147"/>
                    <a:pt x="72" y="148"/>
                  </a:cubicBezTo>
                  <a:cubicBezTo>
                    <a:pt x="73" y="148"/>
                    <a:pt x="73" y="148"/>
                    <a:pt x="73" y="148"/>
                  </a:cubicBezTo>
                  <a:cubicBezTo>
                    <a:pt x="73" y="148"/>
                    <a:pt x="73" y="148"/>
                    <a:pt x="73" y="148"/>
                  </a:cubicBezTo>
                  <a:cubicBezTo>
                    <a:pt x="75" y="147"/>
                    <a:pt x="75" y="147"/>
                    <a:pt x="75" y="147"/>
                  </a:cubicBezTo>
                  <a:cubicBezTo>
                    <a:pt x="72" y="147"/>
                    <a:pt x="72" y="147"/>
                    <a:pt x="72" y="147"/>
                  </a:cubicBezTo>
                  <a:cubicBezTo>
                    <a:pt x="72" y="148"/>
                    <a:pt x="73" y="148"/>
                    <a:pt x="73" y="148"/>
                  </a:cubicBezTo>
                  <a:cubicBezTo>
                    <a:pt x="75" y="147"/>
                    <a:pt x="75" y="147"/>
                    <a:pt x="75" y="147"/>
                  </a:cubicBezTo>
                  <a:cubicBezTo>
                    <a:pt x="72" y="147"/>
                    <a:pt x="72" y="147"/>
                    <a:pt x="72" y="147"/>
                  </a:cubicBezTo>
                  <a:cubicBezTo>
                    <a:pt x="76" y="147"/>
                    <a:pt x="76" y="147"/>
                    <a:pt x="76" y="147"/>
                  </a:cubicBezTo>
                  <a:cubicBezTo>
                    <a:pt x="73" y="146"/>
                    <a:pt x="73" y="146"/>
                    <a:pt x="73" y="146"/>
                  </a:cubicBezTo>
                  <a:cubicBezTo>
                    <a:pt x="72" y="147"/>
                    <a:pt x="72" y="147"/>
                    <a:pt x="72" y="147"/>
                  </a:cubicBezTo>
                  <a:cubicBezTo>
                    <a:pt x="76" y="147"/>
                    <a:pt x="76" y="147"/>
                    <a:pt x="76" y="147"/>
                  </a:cubicBezTo>
                  <a:cubicBezTo>
                    <a:pt x="73" y="146"/>
                    <a:pt x="73" y="146"/>
                    <a:pt x="73" y="146"/>
                  </a:cubicBezTo>
                  <a:cubicBezTo>
                    <a:pt x="72" y="147"/>
                    <a:pt x="72" y="149"/>
                    <a:pt x="74" y="150"/>
                  </a:cubicBezTo>
                  <a:cubicBezTo>
                    <a:pt x="77" y="152"/>
                    <a:pt x="77" y="152"/>
                    <a:pt x="77" y="152"/>
                  </a:cubicBezTo>
                  <a:cubicBezTo>
                    <a:pt x="89" y="177"/>
                    <a:pt x="89" y="177"/>
                    <a:pt x="89" y="177"/>
                  </a:cubicBezTo>
                  <a:cubicBezTo>
                    <a:pt x="89" y="178"/>
                    <a:pt x="89" y="178"/>
                    <a:pt x="90" y="179"/>
                  </a:cubicBezTo>
                  <a:cubicBezTo>
                    <a:pt x="93" y="180"/>
                    <a:pt x="93" y="180"/>
                    <a:pt x="93" y="180"/>
                  </a:cubicBezTo>
                  <a:cubicBezTo>
                    <a:pt x="97" y="195"/>
                    <a:pt x="97" y="195"/>
                    <a:pt x="97" y="195"/>
                  </a:cubicBezTo>
                  <a:cubicBezTo>
                    <a:pt x="97" y="196"/>
                    <a:pt x="98" y="197"/>
                    <a:pt x="98" y="197"/>
                  </a:cubicBezTo>
                  <a:cubicBezTo>
                    <a:pt x="105" y="202"/>
                    <a:pt x="105" y="202"/>
                    <a:pt x="105" y="202"/>
                  </a:cubicBezTo>
                  <a:cubicBezTo>
                    <a:pt x="107" y="199"/>
                    <a:pt x="107" y="199"/>
                    <a:pt x="107" y="199"/>
                  </a:cubicBezTo>
                  <a:cubicBezTo>
                    <a:pt x="104" y="200"/>
                    <a:pt x="104" y="200"/>
                    <a:pt x="104" y="200"/>
                  </a:cubicBezTo>
                  <a:cubicBezTo>
                    <a:pt x="104" y="200"/>
                    <a:pt x="107" y="206"/>
                    <a:pt x="109" y="211"/>
                  </a:cubicBezTo>
                  <a:cubicBezTo>
                    <a:pt x="110" y="214"/>
                    <a:pt x="112" y="217"/>
                    <a:pt x="112" y="219"/>
                  </a:cubicBezTo>
                  <a:cubicBezTo>
                    <a:pt x="113" y="220"/>
                    <a:pt x="113" y="221"/>
                    <a:pt x="114" y="222"/>
                  </a:cubicBezTo>
                  <a:cubicBezTo>
                    <a:pt x="114" y="222"/>
                    <a:pt x="114" y="222"/>
                    <a:pt x="114" y="222"/>
                  </a:cubicBezTo>
                  <a:cubicBezTo>
                    <a:pt x="114" y="222"/>
                    <a:pt x="114" y="222"/>
                    <a:pt x="114" y="222"/>
                  </a:cubicBezTo>
                  <a:cubicBezTo>
                    <a:pt x="115" y="222"/>
                    <a:pt x="115" y="222"/>
                    <a:pt x="115" y="222"/>
                  </a:cubicBezTo>
                  <a:cubicBezTo>
                    <a:pt x="114" y="222"/>
                    <a:pt x="114" y="222"/>
                    <a:pt x="114" y="222"/>
                  </a:cubicBezTo>
                  <a:cubicBezTo>
                    <a:pt x="114" y="222"/>
                    <a:pt x="114" y="222"/>
                    <a:pt x="114" y="222"/>
                  </a:cubicBezTo>
                  <a:cubicBezTo>
                    <a:pt x="115" y="222"/>
                    <a:pt x="115" y="222"/>
                    <a:pt x="115" y="222"/>
                  </a:cubicBezTo>
                  <a:cubicBezTo>
                    <a:pt x="114" y="222"/>
                    <a:pt x="114" y="222"/>
                    <a:pt x="114" y="222"/>
                  </a:cubicBezTo>
                  <a:cubicBezTo>
                    <a:pt x="117" y="221"/>
                    <a:pt x="117" y="221"/>
                    <a:pt x="117" y="221"/>
                  </a:cubicBezTo>
                  <a:cubicBezTo>
                    <a:pt x="114" y="221"/>
                    <a:pt x="114" y="221"/>
                    <a:pt x="114" y="221"/>
                  </a:cubicBezTo>
                  <a:cubicBezTo>
                    <a:pt x="114" y="222"/>
                    <a:pt x="114" y="222"/>
                    <a:pt x="114" y="222"/>
                  </a:cubicBezTo>
                  <a:cubicBezTo>
                    <a:pt x="117" y="221"/>
                    <a:pt x="117" y="221"/>
                    <a:pt x="117" y="221"/>
                  </a:cubicBezTo>
                  <a:cubicBezTo>
                    <a:pt x="114" y="221"/>
                    <a:pt x="114" y="221"/>
                    <a:pt x="114" y="221"/>
                  </a:cubicBezTo>
                  <a:cubicBezTo>
                    <a:pt x="117" y="221"/>
                    <a:pt x="117" y="221"/>
                    <a:pt x="117" y="221"/>
                  </a:cubicBezTo>
                  <a:cubicBezTo>
                    <a:pt x="114" y="220"/>
                    <a:pt x="114" y="220"/>
                    <a:pt x="114" y="220"/>
                  </a:cubicBezTo>
                  <a:cubicBezTo>
                    <a:pt x="114" y="221"/>
                    <a:pt x="114" y="221"/>
                    <a:pt x="114" y="221"/>
                  </a:cubicBezTo>
                  <a:cubicBezTo>
                    <a:pt x="117" y="221"/>
                    <a:pt x="117" y="221"/>
                    <a:pt x="117" y="221"/>
                  </a:cubicBezTo>
                  <a:cubicBezTo>
                    <a:pt x="114" y="220"/>
                    <a:pt x="114" y="220"/>
                    <a:pt x="114" y="220"/>
                  </a:cubicBezTo>
                  <a:cubicBezTo>
                    <a:pt x="113" y="221"/>
                    <a:pt x="114" y="223"/>
                    <a:pt x="115" y="224"/>
                  </a:cubicBezTo>
                  <a:cubicBezTo>
                    <a:pt x="119" y="227"/>
                    <a:pt x="119" y="227"/>
                    <a:pt x="119" y="227"/>
                  </a:cubicBezTo>
                  <a:cubicBezTo>
                    <a:pt x="125" y="241"/>
                    <a:pt x="125" y="241"/>
                    <a:pt x="125" y="241"/>
                  </a:cubicBezTo>
                  <a:cubicBezTo>
                    <a:pt x="125" y="242"/>
                    <a:pt x="125" y="243"/>
                    <a:pt x="126" y="243"/>
                  </a:cubicBezTo>
                  <a:cubicBezTo>
                    <a:pt x="128" y="244"/>
                    <a:pt x="128" y="244"/>
                    <a:pt x="128" y="244"/>
                  </a:cubicBezTo>
                  <a:cubicBezTo>
                    <a:pt x="130" y="241"/>
                    <a:pt x="130" y="241"/>
                    <a:pt x="130" y="241"/>
                  </a:cubicBezTo>
                  <a:cubicBezTo>
                    <a:pt x="127" y="240"/>
                    <a:pt x="127" y="240"/>
                    <a:pt x="127" y="240"/>
                  </a:cubicBezTo>
                  <a:cubicBezTo>
                    <a:pt x="121" y="254"/>
                    <a:pt x="121" y="254"/>
                    <a:pt x="121" y="254"/>
                  </a:cubicBezTo>
                  <a:cubicBezTo>
                    <a:pt x="120" y="256"/>
                    <a:pt x="121" y="258"/>
                    <a:pt x="122" y="259"/>
                  </a:cubicBezTo>
                  <a:cubicBezTo>
                    <a:pt x="124" y="260"/>
                    <a:pt x="124" y="260"/>
                    <a:pt x="124" y="260"/>
                  </a:cubicBezTo>
                  <a:cubicBezTo>
                    <a:pt x="126" y="257"/>
                    <a:pt x="126" y="257"/>
                    <a:pt x="126" y="257"/>
                  </a:cubicBezTo>
                  <a:cubicBezTo>
                    <a:pt x="122" y="257"/>
                    <a:pt x="122" y="257"/>
                    <a:pt x="122" y="257"/>
                  </a:cubicBezTo>
                  <a:cubicBezTo>
                    <a:pt x="121" y="273"/>
                    <a:pt x="121" y="273"/>
                    <a:pt x="121" y="273"/>
                  </a:cubicBezTo>
                  <a:cubicBezTo>
                    <a:pt x="121" y="274"/>
                    <a:pt x="122" y="276"/>
                    <a:pt x="123" y="276"/>
                  </a:cubicBezTo>
                  <a:cubicBezTo>
                    <a:pt x="125" y="277"/>
                    <a:pt x="125" y="277"/>
                    <a:pt x="125" y="277"/>
                  </a:cubicBezTo>
                  <a:cubicBezTo>
                    <a:pt x="127" y="274"/>
                    <a:pt x="127" y="274"/>
                    <a:pt x="127" y="274"/>
                  </a:cubicBezTo>
                  <a:cubicBezTo>
                    <a:pt x="123" y="274"/>
                    <a:pt x="123" y="274"/>
                    <a:pt x="123" y="274"/>
                  </a:cubicBezTo>
                  <a:cubicBezTo>
                    <a:pt x="121" y="286"/>
                    <a:pt x="121" y="286"/>
                    <a:pt x="121" y="286"/>
                  </a:cubicBezTo>
                  <a:cubicBezTo>
                    <a:pt x="121" y="287"/>
                    <a:pt x="122" y="289"/>
                    <a:pt x="123" y="290"/>
                  </a:cubicBezTo>
                  <a:cubicBezTo>
                    <a:pt x="124" y="290"/>
                    <a:pt x="124" y="290"/>
                    <a:pt x="124" y="290"/>
                  </a:cubicBezTo>
                  <a:cubicBezTo>
                    <a:pt x="127" y="307"/>
                    <a:pt x="127" y="307"/>
                    <a:pt x="127" y="307"/>
                  </a:cubicBezTo>
                  <a:cubicBezTo>
                    <a:pt x="127" y="308"/>
                    <a:pt x="127" y="309"/>
                    <a:pt x="128" y="309"/>
                  </a:cubicBezTo>
                  <a:cubicBezTo>
                    <a:pt x="131" y="311"/>
                    <a:pt x="131" y="311"/>
                    <a:pt x="131" y="311"/>
                  </a:cubicBezTo>
                  <a:cubicBezTo>
                    <a:pt x="131" y="320"/>
                    <a:pt x="131" y="320"/>
                    <a:pt x="131" y="320"/>
                  </a:cubicBezTo>
                  <a:cubicBezTo>
                    <a:pt x="130" y="322"/>
                    <a:pt x="131" y="323"/>
                    <a:pt x="132" y="324"/>
                  </a:cubicBezTo>
                  <a:cubicBezTo>
                    <a:pt x="134" y="325"/>
                    <a:pt x="134" y="325"/>
                    <a:pt x="134" y="325"/>
                  </a:cubicBezTo>
                  <a:cubicBezTo>
                    <a:pt x="136" y="322"/>
                    <a:pt x="136" y="322"/>
                    <a:pt x="136" y="322"/>
                  </a:cubicBezTo>
                  <a:cubicBezTo>
                    <a:pt x="133" y="320"/>
                    <a:pt x="133" y="320"/>
                    <a:pt x="133" y="320"/>
                  </a:cubicBezTo>
                  <a:cubicBezTo>
                    <a:pt x="133" y="321"/>
                    <a:pt x="133" y="321"/>
                    <a:pt x="133" y="322"/>
                  </a:cubicBezTo>
                  <a:cubicBezTo>
                    <a:pt x="133" y="322"/>
                    <a:pt x="133" y="322"/>
                    <a:pt x="133" y="322"/>
                  </a:cubicBezTo>
                  <a:cubicBezTo>
                    <a:pt x="133" y="323"/>
                    <a:pt x="133" y="323"/>
                    <a:pt x="133" y="323"/>
                  </a:cubicBezTo>
                  <a:cubicBezTo>
                    <a:pt x="133" y="324"/>
                    <a:pt x="133" y="326"/>
                    <a:pt x="134" y="328"/>
                  </a:cubicBezTo>
                  <a:cubicBezTo>
                    <a:pt x="135" y="333"/>
                    <a:pt x="137" y="342"/>
                    <a:pt x="137" y="342"/>
                  </a:cubicBezTo>
                  <a:cubicBezTo>
                    <a:pt x="137" y="343"/>
                    <a:pt x="138" y="344"/>
                    <a:pt x="139" y="344"/>
                  </a:cubicBezTo>
                  <a:cubicBezTo>
                    <a:pt x="141" y="345"/>
                    <a:pt x="141" y="345"/>
                    <a:pt x="141" y="345"/>
                  </a:cubicBezTo>
                  <a:cubicBezTo>
                    <a:pt x="146" y="361"/>
                    <a:pt x="146" y="361"/>
                    <a:pt x="146" y="361"/>
                  </a:cubicBezTo>
                  <a:cubicBezTo>
                    <a:pt x="146" y="362"/>
                    <a:pt x="147" y="363"/>
                    <a:pt x="148" y="363"/>
                  </a:cubicBezTo>
                  <a:cubicBezTo>
                    <a:pt x="154" y="367"/>
                    <a:pt x="154" y="367"/>
                    <a:pt x="154" y="367"/>
                  </a:cubicBezTo>
                  <a:cubicBezTo>
                    <a:pt x="156" y="364"/>
                    <a:pt x="156" y="364"/>
                    <a:pt x="156" y="364"/>
                  </a:cubicBezTo>
                  <a:cubicBezTo>
                    <a:pt x="153" y="366"/>
                    <a:pt x="153" y="366"/>
                    <a:pt x="153" y="366"/>
                  </a:cubicBezTo>
                  <a:cubicBezTo>
                    <a:pt x="153" y="366"/>
                    <a:pt x="154" y="369"/>
                    <a:pt x="156" y="373"/>
                  </a:cubicBezTo>
                  <a:cubicBezTo>
                    <a:pt x="156" y="375"/>
                    <a:pt x="157" y="376"/>
                    <a:pt x="158" y="378"/>
                  </a:cubicBezTo>
                  <a:cubicBezTo>
                    <a:pt x="158" y="378"/>
                    <a:pt x="158" y="379"/>
                    <a:pt x="158" y="379"/>
                  </a:cubicBezTo>
                  <a:cubicBezTo>
                    <a:pt x="158" y="380"/>
                    <a:pt x="158" y="380"/>
                    <a:pt x="158" y="380"/>
                  </a:cubicBezTo>
                  <a:cubicBezTo>
                    <a:pt x="158" y="380"/>
                    <a:pt x="158" y="380"/>
                    <a:pt x="158" y="380"/>
                  </a:cubicBezTo>
                  <a:cubicBezTo>
                    <a:pt x="161" y="379"/>
                    <a:pt x="161" y="379"/>
                    <a:pt x="161" y="379"/>
                  </a:cubicBezTo>
                  <a:cubicBezTo>
                    <a:pt x="158" y="379"/>
                    <a:pt x="158" y="379"/>
                    <a:pt x="158" y="379"/>
                  </a:cubicBezTo>
                  <a:cubicBezTo>
                    <a:pt x="158" y="380"/>
                    <a:pt x="158" y="380"/>
                    <a:pt x="158" y="380"/>
                  </a:cubicBezTo>
                  <a:cubicBezTo>
                    <a:pt x="161" y="379"/>
                    <a:pt x="161" y="379"/>
                    <a:pt x="161" y="379"/>
                  </a:cubicBezTo>
                  <a:cubicBezTo>
                    <a:pt x="158" y="379"/>
                    <a:pt x="158" y="379"/>
                    <a:pt x="158" y="379"/>
                  </a:cubicBezTo>
                  <a:cubicBezTo>
                    <a:pt x="162" y="379"/>
                    <a:pt x="162" y="379"/>
                    <a:pt x="162" y="379"/>
                  </a:cubicBezTo>
                  <a:cubicBezTo>
                    <a:pt x="158" y="379"/>
                    <a:pt x="158" y="379"/>
                    <a:pt x="158" y="379"/>
                  </a:cubicBezTo>
                  <a:cubicBezTo>
                    <a:pt x="158" y="379"/>
                    <a:pt x="158" y="379"/>
                    <a:pt x="158" y="379"/>
                  </a:cubicBezTo>
                  <a:cubicBezTo>
                    <a:pt x="162" y="379"/>
                    <a:pt x="162" y="379"/>
                    <a:pt x="162" y="379"/>
                  </a:cubicBezTo>
                  <a:cubicBezTo>
                    <a:pt x="158" y="379"/>
                    <a:pt x="158" y="379"/>
                    <a:pt x="158" y="379"/>
                  </a:cubicBezTo>
                  <a:cubicBezTo>
                    <a:pt x="162" y="379"/>
                    <a:pt x="162" y="379"/>
                    <a:pt x="162" y="379"/>
                  </a:cubicBezTo>
                  <a:cubicBezTo>
                    <a:pt x="159" y="377"/>
                    <a:pt x="159" y="377"/>
                    <a:pt x="159" y="377"/>
                  </a:cubicBezTo>
                  <a:cubicBezTo>
                    <a:pt x="158" y="378"/>
                    <a:pt x="158" y="378"/>
                    <a:pt x="158" y="379"/>
                  </a:cubicBezTo>
                  <a:cubicBezTo>
                    <a:pt x="162" y="379"/>
                    <a:pt x="162" y="379"/>
                    <a:pt x="162" y="379"/>
                  </a:cubicBezTo>
                  <a:cubicBezTo>
                    <a:pt x="159" y="377"/>
                    <a:pt x="159" y="377"/>
                    <a:pt x="159" y="377"/>
                  </a:cubicBezTo>
                  <a:cubicBezTo>
                    <a:pt x="158" y="379"/>
                    <a:pt x="158" y="381"/>
                    <a:pt x="160" y="382"/>
                  </a:cubicBezTo>
                  <a:cubicBezTo>
                    <a:pt x="165" y="385"/>
                    <a:pt x="165" y="385"/>
                    <a:pt x="165" y="385"/>
                  </a:cubicBezTo>
                  <a:cubicBezTo>
                    <a:pt x="167" y="382"/>
                    <a:pt x="167" y="382"/>
                    <a:pt x="167" y="382"/>
                  </a:cubicBezTo>
                  <a:cubicBezTo>
                    <a:pt x="164" y="384"/>
                    <a:pt x="164" y="384"/>
                    <a:pt x="164" y="384"/>
                  </a:cubicBezTo>
                  <a:cubicBezTo>
                    <a:pt x="164" y="384"/>
                    <a:pt x="164" y="385"/>
                    <a:pt x="165" y="388"/>
                  </a:cubicBezTo>
                  <a:cubicBezTo>
                    <a:pt x="167" y="391"/>
                    <a:pt x="170" y="396"/>
                    <a:pt x="172" y="400"/>
                  </a:cubicBezTo>
                  <a:cubicBezTo>
                    <a:pt x="173" y="403"/>
                    <a:pt x="173" y="405"/>
                    <a:pt x="174" y="406"/>
                  </a:cubicBezTo>
                  <a:cubicBezTo>
                    <a:pt x="174" y="407"/>
                    <a:pt x="175" y="407"/>
                    <a:pt x="175" y="408"/>
                  </a:cubicBezTo>
                  <a:cubicBezTo>
                    <a:pt x="175" y="408"/>
                    <a:pt x="175" y="408"/>
                    <a:pt x="175" y="408"/>
                  </a:cubicBezTo>
                  <a:cubicBezTo>
                    <a:pt x="175" y="408"/>
                    <a:pt x="175" y="408"/>
                    <a:pt x="175" y="408"/>
                  </a:cubicBezTo>
                  <a:cubicBezTo>
                    <a:pt x="177" y="408"/>
                    <a:pt x="177" y="408"/>
                    <a:pt x="177" y="408"/>
                  </a:cubicBezTo>
                  <a:cubicBezTo>
                    <a:pt x="175" y="408"/>
                    <a:pt x="175" y="408"/>
                    <a:pt x="175" y="408"/>
                  </a:cubicBezTo>
                  <a:cubicBezTo>
                    <a:pt x="175" y="408"/>
                    <a:pt x="175" y="408"/>
                    <a:pt x="175" y="408"/>
                  </a:cubicBezTo>
                  <a:cubicBezTo>
                    <a:pt x="177" y="408"/>
                    <a:pt x="177" y="408"/>
                    <a:pt x="177" y="408"/>
                  </a:cubicBezTo>
                  <a:cubicBezTo>
                    <a:pt x="175" y="408"/>
                    <a:pt x="175" y="408"/>
                    <a:pt x="175" y="408"/>
                  </a:cubicBezTo>
                  <a:cubicBezTo>
                    <a:pt x="178" y="408"/>
                    <a:pt x="178" y="408"/>
                    <a:pt x="178" y="408"/>
                  </a:cubicBezTo>
                  <a:cubicBezTo>
                    <a:pt x="175" y="406"/>
                    <a:pt x="175" y="406"/>
                    <a:pt x="175" y="406"/>
                  </a:cubicBezTo>
                  <a:cubicBezTo>
                    <a:pt x="175" y="407"/>
                    <a:pt x="175" y="407"/>
                    <a:pt x="175" y="408"/>
                  </a:cubicBezTo>
                  <a:cubicBezTo>
                    <a:pt x="178" y="408"/>
                    <a:pt x="178" y="408"/>
                    <a:pt x="178" y="408"/>
                  </a:cubicBezTo>
                  <a:cubicBezTo>
                    <a:pt x="175" y="406"/>
                    <a:pt x="175" y="406"/>
                    <a:pt x="175" y="406"/>
                  </a:cubicBezTo>
                  <a:cubicBezTo>
                    <a:pt x="174" y="407"/>
                    <a:pt x="175" y="410"/>
                    <a:pt x="177" y="411"/>
                  </a:cubicBezTo>
                  <a:cubicBezTo>
                    <a:pt x="179" y="412"/>
                    <a:pt x="179" y="412"/>
                    <a:pt x="179" y="412"/>
                  </a:cubicBezTo>
                  <a:cubicBezTo>
                    <a:pt x="187" y="430"/>
                    <a:pt x="187" y="430"/>
                    <a:pt x="187" y="430"/>
                  </a:cubicBezTo>
                  <a:cubicBezTo>
                    <a:pt x="188" y="431"/>
                    <a:pt x="188" y="431"/>
                    <a:pt x="189" y="432"/>
                  </a:cubicBezTo>
                  <a:cubicBezTo>
                    <a:pt x="194" y="435"/>
                    <a:pt x="194" y="435"/>
                    <a:pt x="194" y="435"/>
                  </a:cubicBezTo>
                  <a:cubicBezTo>
                    <a:pt x="196" y="432"/>
                    <a:pt x="196" y="432"/>
                    <a:pt x="196" y="432"/>
                  </a:cubicBezTo>
                  <a:cubicBezTo>
                    <a:pt x="193" y="430"/>
                    <a:pt x="193" y="430"/>
                    <a:pt x="193" y="430"/>
                  </a:cubicBezTo>
                  <a:cubicBezTo>
                    <a:pt x="192" y="430"/>
                    <a:pt x="192" y="431"/>
                    <a:pt x="192" y="431"/>
                  </a:cubicBezTo>
                  <a:cubicBezTo>
                    <a:pt x="192" y="432"/>
                    <a:pt x="192" y="432"/>
                    <a:pt x="192" y="432"/>
                  </a:cubicBezTo>
                  <a:cubicBezTo>
                    <a:pt x="192" y="432"/>
                    <a:pt x="192" y="433"/>
                    <a:pt x="192" y="433"/>
                  </a:cubicBezTo>
                  <a:cubicBezTo>
                    <a:pt x="192" y="433"/>
                    <a:pt x="192" y="434"/>
                    <a:pt x="193" y="434"/>
                  </a:cubicBezTo>
                  <a:cubicBezTo>
                    <a:pt x="193" y="435"/>
                    <a:pt x="194" y="437"/>
                    <a:pt x="195" y="439"/>
                  </a:cubicBezTo>
                  <a:cubicBezTo>
                    <a:pt x="198" y="445"/>
                    <a:pt x="203" y="454"/>
                    <a:pt x="203" y="454"/>
                  </a:cubicBezTo>
                  <a:cubicBezTo>
                    <a:pt x="204" y="455"/>
                    <a:pt x="204" y="455"/>
                    <a:pt x="205" y="456"/>
                  </a:cubicBezTo>
                  <a:cubicBezTo>
                    <a:pt x="211" y="460"/>
                    <a:pt x="211" y="460"/>
                    <a:pt x="211" y="460"/>
                  </a:cubicBezTo>
                  <a:cubicBezTo>
                    <a:pt x="228" y="483"/>
                    <a:pt x="228" y="483"/>
                    <a:pt x="228" y="483"/>
                  </a:cubicBezTo>
                  <a:cubicBezTo>
                    <a:pt x="228" y="484"/>
                    <a:pt x="228" y="484"/>
                    <a:pt x="229" y="484"/>
                  </a:cubicBezTo>
                  <a:cubicBezTo>
                    <a:pt x="243" y="493"/>
                    <a:pt x="243" y="493"/>
                    <a:pt x="243" y="493"/>
                  </a:cubicBezTo>
                  <a:cubicBezTo>
                    <a:pt x="245" y="494"/>
                    <a:pt x="247" y="494"/>
                    <a:pt x="248" y="492"/>
                  </a:cubicBezTo>
                  <a:cubicBezTo>
                    <a:pt x="249" y="491"/>
                    <a:pt x="248" y="488"/>
                    <a:pt x="247" y="4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27" name="Freeform 158">
              <a:extLst>
                <a:ext uri="{FF2B5EF4-FFF2-40B4-BE49-F238E27FC236}">
                  <a16:creationId xmlns:a16="http://schemas.microsoft.com/office/drawing/2014/main" id="{5A4E806F-D9BB-4999-884A-416DDD3399DE}"/>
                </a:ext>
              </a:extLst>
            </p:cNvPr>
            <p:cNvSpPr>
              <a:spLocks/>
            </p:cNvSpPr>
            <p:nvPr/>
          </p:nvSpPr>
          <p:spPr bwMode="auto">
            <a:xfrm>
              <a:off x="5229362" y="2813161"/>
              <a:ext cx="53975" cy="38100"/>
            </a:xfrm>
            <a:custGeom>
              <a:avLst/>
              <a:gdLst>
                <a:gd name="T0" fmla="*/ 32 w 34"/>
                <a:gd name="T1" fmla="*/ 18 h 25"/>
                <a:gd name="T2" fmla="*/ 28 w 34"/>
                <a:gd name="T3" fmla="*/ 16 h 25"/>
                <a:gd name="T4" fmla="*/ 14 w 34"/>
                <a:gd name="T5" fmla="*/ 7 h 25"/>
                <a:gd name="T6" fmla="*/ 8 w 34"/>
                <a:gd name="T7" fmla="*/ 3 h 25"/>
                <a:gd name="T8" fmla="*/ 6 w 34"/>
                <a:gd name="T9" fmla="*/ 2 h 25"/>
                <a:gd name="T10" fmla="*/ 6 w 34"/>
                <a:gd name="T11" fmla="*/ 2 h 25"/>
                <a:gd name="T12" fmla="*/ 6 w 34"/>
                <a:gd name="T13" fmla="*/ 2 h 25"/>
                <a:gd name="T14" fmla="*/ 5 w 34"/>
                <a:gd name="T15" fmla="*/ 4 h 25"/>
                <a:gd name="T16" fmla="*/ 6 w 34"/>
                <a:gd name="T17" fmla="*/ 2 h 25"/>
                <a:gd name="T18" fmla="*/ 6 w 34"/>
                <a:gd name="T19" fmla="*/ 2 h 25"/>
                <a:gd name="T20" fmla="*/ 5 w 34"/>
                <a:gd name="T21" fmla="*/ 4 h 25"/>
                <a:gd name="T22" fmla="*/ 6 w 34"/>
                <a:gd name="T23" fmla="*/ 2 h 25"/>
                <a:gd name="T24" fmla="*/ 4 w 34"/>
                <a:gd name="T25" fmla="*/ 4 h 25"/>
                <a:gd name="T26" fmla="*/ 7 w 34"/>
                <a:gd name="T27" fmla="*/ 3 h 25"/>
                <a:gd name="T28" fmla="*/ 6 w 34"/>
                <a:gd name="T29" fmla="*/ 2 h 25"/>
                <a:gd name="T30" fmla="*/ 4 w 34"/>
                <a:gd name="T31" fmla="*/ 4 h 25"/>
                <a:gd name="T32" fmla="*/ 7 w 34"/>
                <a:gd name="T33" fmla="*/ 3 h 25"/>
                <a:gd name="T34" fmla="*/ 3 w 34"/>
                <a:gd name="T35" fmla="*/ 4 h 25"/>
                <a:gd name="T36" fmla="*/ 7 w 34"/>
                <a:gd name="T37" fmla="*/ 4 h 25"/>
                <a:gd name="T38" fmla="*/ 7 w 34"/>
                <a:gd name="T39" fmla="*/ 3 h 25"/>
                <a:gd name="T40" fmla="*/ 3 w 34"/>
                <a:gd name="T41" fmla="*/ 4 h 25"/>
                <a:gd name="T42" fmla="*/ 7 w 34"/>
                <a:gd name="T43" fmla="*/ 4 h 25"/>
                <a:gd name="T44" fmla="*/ 3 w 34"/>
                <a:gd name="T45" fmla="*/ 4 h 25"/>
                <a:gd name="T46" fmla="*/ 6 w 34"/>
                <a:gd name="T47" fmla="*/ 6 h 25"/>
                <a:gd name="T48" fmla="*/ 7 w 34"/>
                <a:gd name="T49" fmla="*/ 4 h 25"/>
                <a:gd name="T50" fmla="*/ 3 w 34"/>
                <a:gd name="T51" fmla="*/ 4 h 25"/>
                <a:gd name="T52" fmla="*/ 6 w 34"/>
                <a:gd name="T53" fmla="*/ 6 h 25"/>
                <a:gd name="T54" fmla="*/ 5 w 34"/>
                <a:gd name="T55" fmla="*/ 1 h 25"/>
                <a:gd name="T56" fmla="*/ 0 w 34"/>
                <a:gd name="T57" fmla="*/ 2 h 25"/>
                <a:gd name="T58" fmla="*/ 0 w 34"/>
                <a:gd name="T59" fmla="*/ 4 h 25"/>
                <a:gd name="T60" fmla="*/ 0 w 34"/>
                <a:gd name="T61" fmla="*/ 6 h 25"/>
                <a:gd name="T62" fmla="*/ 1 w 34"/>
                <a:gd name="T63" fmla="*/ 7 h 25"/>
                <a:gd name="T64" fmla="*/ 2 w 34"/>
                <a:gd name="T65" fmla="*/ 8 h 25"/>
                <a:gd name="T66" fmla="*/ 8 w 34"/>
                <a:gd name="T67" fmla="*/ 12 h 25"/>
                <a:gd name="T68" fmla="*/ 28 w 34"/>
                <a:gd name="T69" fmla="*/ 24 h 25"/>
                <a:gd name="T70" fmla="*/ 33 w 34"/>
                <a:gd name="T71" fmla="*/ 23 h 25"/>
                <a:gd name="T72" fmla="*/ 32 w 34"/>
                <a:gd name="T73"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25">
                  <a:moveTo>
                    <a:pt x="32" y="18"/>
                  </a:moveTo>
                  <a:cubicBezTo>
                    <a:pt x="32" y="18"/>
                    <a:pt x="30" y="17"/>
                    <a:pt x="28" y="16"/>
                  </a:cubicBezTo>
                  <a:cubicBezTo>
                    <a:pt x="24" y="13"/>
                    <a:pt x="18" y="10"/>
                    <a:pt x="14" y="7"/>
                  </a:cubicBezTo>
                  <a:cubicBezTo>
                    <a:pt x="11" y="6"/>
                    <a:pt x="9" y="4"/>
                    <a:pt x="8" y="3"/>
                  </a:cubicBezTo>
                  <a:cubicBezTo>
                    <a:pt x="7" y="3"/>
                    <a:pt x="7" y="2"/>
                    <a:pt x="6" y="2"/>
                  </a:cubicBezTo>
                  <a:cubicBezTo>
                    <a:pt x="6" y="2"/>
                    <a:pt x="6" y="2"/>
                    <a:pt x="6" y="2"/>
                  </a:cubicBezTo>
                  <a:cubicBezTo>
                    <a:pt x="6" y="2"/>
                    <a:pt x="6" y="2"/>
                    <a:pt x="6" y="2"/>
                  </a:cubicBezTo>
                  <a:cubicBezTo>
                    <a:pt x="5" y="4"/>
                    <a:pt x="5" y="4"/>
                    <a:pt x="5" y="4"/>
                  </a:cubicBezTo>
                  <a:cubicBezTo>
                    <a:pt x="6" y="2"/>
                    <a:pt x="6" y="2"/>
                    <a:pt x="6" y="2"/>
                  </a:cubicBezTo>
                  <a:cubicBezTo>
                    <a:pt x="6" y="2"/>
                    <a:pt x="6" y="2"/>
                    <a:pt x="6" y="2"/>
                  </a:cubicBezTo>
                  <a:cubicBezTo>
                    <a:pt x="5" y="4"/>
                    <a:pt x="5" y="4"/>
                    <a:pt x="5" y="4"/>
                  </a:cubicBezTo>
                  <a:cubicBezTo>
                    <a:pt x="6" y="2"/>
                    <a:pt x="6" y="2"/>
                    <a:pt x="6" y="2"/>
                  </a:cubicBezTo>
                  <a:cubicBezTo>
                    <a:pt x="4" y="4"/>
                    <a:pt x="4" y="4"/>
                    <a:pt x="4" y="4"/>
                  </a:cubicBezTo>
                  <a:cubicBezTo>
                    <a:pt x="7" y="3"/>
                    <a:pt x="7" y="3"/>
                    <a:pt x="7" y="3"/>
                  </a:cubicBezTo>
                  <a:cubicBezTo>
                    <a:pt x="6" y="2"/>
                    <a:pt x="6" y="2"/>
                    <a:pt x="6" y="2"/>
                  </a:cubicBezTo>
                  <a:cubicBezTo>
                    <a:pt x="4" y="4"/>
                    <a:pt x="4" y="4"/>
                    <a:pt x="4" y="4"/>
                  </a:cubicBezTo>
                  <a:cubicBezTo>
                    <a:pt x="7" y="3"/>
                    <a:pt x="7" y="3"/>
                    <a:pt x="7" y="3"/>
                  </a:cubicBezTo>
                  <a:cubicBezTo>
                    <a:pt x="3" y="4"/>
                    <a:pt x="3" y="4"/>
                    <a:pt x="3" y="4"/>
                  </a:cubicBezTo>
                  <a:cubicBezTo>
                    <a:pt x="7" y="4"/>
                    <a:pt x="7" y="4"/>
                    <a:pt x="7" y="4"/>
                  </a:cubicBezTo>
                  <a:cubicBezTo>
                    <a:pt x="7" y="4"/>
                    <a:pt x="7" y="3"/>
                    <a:pt x="7" y="3"/>
                  </a:cubicBezTo>
                  <a:cubicBezTo>
                    <a:pt x="3" y="4"/>
                    <a:pt x="3" y="4"/>
                    <a:pt x="3" y="4"/>
                  </a:cubicBezTo>
                  <a:cubicBezTo>
                    <a:pt x="7" y="4"/>
                    <a:pt x="7" y="4"/>
                    <a:pt x="7" y="4"/>
                  </a:cubicBezTo>
                  <a:cubicBezTo>
                    <a:pt x="3" y="4"/>
                    <a:pt x="3" y="4"/>
                    <a:pt x="3" y="4"/>
                  </a:cubicBezTo>
                  <a:cubicBezTo>
                    <a:pt x="6" y="6"/>
                    <a:pt x="6" y="6"/>
                    <a:pt x="6" y="6"/>
                  </a:cubicBezTo>
                  <a:cubicBezTo>
                    <a:pt x="7" y="6"/>
                    <a:pt x="7" y="5"/>
                    <a:pt x="7" y="4"/>
                  </a:cubicBezTo>
                  <a:cubicBezTo>
                    <a:pt x="3" y="4"/>
                    <a:pt x="3" y="4"/>
                    <a:pt x="3" y="4"/>
                  </a:cubicBezTo>
                  <a:cubicBezTo>
                    <a:pt x="6" y="6"/>
                    <a:pt x="6" y="6"/>
                    <a:pt x="6" y="6"/>
                  </a:cubicBezTo>
                  <a:cubicBezTo>
                    <a:pt x="7" y="5"/>
                    <a:pt x="7" y="3"/>
                    <a:pt x="5" y="1"/>
                  </a:cubicBezTo>
                  <a:cubicBezTo>
                    <a:pt x="4" y="0"/>
                    <a:pt x="2" y="1"/>
                    <a:pt x="0" y="2"/>
                  </a:cubicBezTo>
                  <a:cubicBezTo>
                    <a:pt x="0" y="3"/>
                    <a:pt x="0" y="4"/>
                    <a:pt x="0" y="4"/>
                  </a:cubicBezTo>
                  <a:cubicBezTo>
                    <a:pt x="0" y="5"/>
                    <a:pt x="0" y="6"/>
                    <a:pt x="0" y="6"/>
                  </a:cubicBezTo>
                  <a:cubicBezTo>
                    <a:pt x="1" y="7"/>
                    <a:pt x="1" y="7"/>
                    <a:pt x="1" y="7"/>
                  </a:cubicBezTo>
                  <a:cubicBezTo>
                    <a:pt x="1" y="7"/>
                    <a:pt x="2" y="8"/>
                    <a:pt x="2" y="8"/>
                  </a:cubicBezTo>
                  <a:cubicBezTo>
                    <a:pt x="3" y="9"/>
                    <a:pt x="6" y="10"/>
                    <a:pt x="8" y="12"/>
                  </a:cubicBezTo>
                  <a:cubicBezTo>
                    <a:pt x="16" y="17"/>
                    <a:pt x="28" y="24"/>
                    <a:pt x="28" y="24"/>
                  </a:cubicBezTo>
                  <a:cubicBezTo>
                    <a:pt x="30" y="25"/>
                    <a:pt x="32" y="25"/>
                    <a:pt x="33" y="23"/>
                  </a:cubicBezTo>
                  <a:cubicBezTo>
                    <a:pt x="34" y="21"/>
                    <a:pt x="34" y="19"/>
                    <a:pt x="3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28" name="Freeform 159">
              <a:extLst>
                <a:ext uri="{FF2B5EF4-FFF2-40B4-BE49-F238E27FC236}">
                  <a16:creationId xmlns:a16="http://schemas.microsoft.com/office/drawing/2014/main" id="{FA51C7FC-C356-44B8-9BD3-845AD8372290}"/>
                </a:ext>
              </a:extLst>
            </p:cNvPr>
            <p:cNvSpPr>
              <a:spLocks/>
            </p:cNvSpPr>
            <p:nvPr/>
          </p:nvSpPr>
          <p:spPr bwMode="auto">
            <a:xfrm>
              <a:off x="5321437" y="2863961"/>
              <a:ext cx="250825" cy="400050"/>
            </a:xfrm>
            <a:custGeom>
              <a:avLst/>
              <a:gdLst>
                <a:gd name="T0" fmla="*/ 27 w 160"/>
                <a:gd name="T1" fmla="*/ 241 h 254"/>
                <a:gd name="T2" fmla="*/ 27 w 160"/>
                <a:gd name="T3" fmla="*/ 242 h 254"/>
                <a:gd name="T4" fmla="*/ 27 w 160"/>
                <a:gd name="T5" fmla="*/ 243 h 254"/>
                <a:gd name="T6" fmla="*/ 29 w 160"/>
                <a:gd name="T7" fmla="*/ 245 h 254"/>
                <a:gd name="T8" fmla="*/ 64 w 160"/>
                <a:gd name="T9" fmla="*/ 250 h 254"/>
                <a:gd name="T10" fmla="*/ 66 w 160"/>
                <a:gd name="T11" fmla="*/ 244 h 254"/>
                <a:gd name="T12" fmla="*/ 82 w 160"/>
                <a:gd name="T13" fmla="*/ 244 h 254"/>
                <a:gd name="T14" fmla="*/ 99 w 160"/>
                <a:gd name="T15" fmla="*/ 241 h 254"/>
                <a:gd name="T16" fmla="*/ 100 w 160"/>
                <a:gd name="T17" fmla="*/ 238 h 254"/>
                <a:gd name="T18" fmla="*/ 99 w 160"/>
                <a:gd name="T19" fmla="*/ 239 h 254"/>
                <a:gd name="T20" fmla="*/ 98 w 160"/>
                <a:gd name="T21" fmla="*/ 239 h 254"/>
                <a:gd name="T22" fmla="*/ 98 w 160"/>
                <a:gd name="T23" fmla="*/ 239 h 254"/>
                <a:gd name="T24" fmla="*/ 116 w 160"/>
                <a:gd name="T25" fmla="*/ 236 h 254"/>
                <a:gd name="T26" fmla="*/ 117 w 160"/>
                <a:gd name="T27" fmla="*/ 235 h 254"/>
                <a:gd name="T28" fmla="*/ 113 w 160"/>
                <a:gd name="T29" fmla="*/ 231 h 254"/>
                <a:gd name="T30" fmla="*/ 126 w 160"/>
                <a:gd name="T31" fmla="*/ 224 h 254"/>
                <a:gd name="T32" fmla="*/ 138 w 160"/>
                <a:gd name="T33" fmla="*/ 220 h 254"/>
                <a:gd name="T34" fmla="*/ 153 w 160"/>
                <a:gd name="T35" fmla="*/ 219 h 254"/>
                <a:gd name="T36" fmla="*/ 159 w 160"/>
                <a:gd name="T37" fmla="*/ 209 h 254"/>
                <a:gd name="T38" fmla="*/ 132 w 160"/>
                <a:gd name="T39" fmla="*/ 171 h 254"/>
                <a:gd name="T40" fmla="*/ 109 w 160"/>
                <a:gd name="T41" fmla="*/ 147 h 254"/>
                <a:gd name="T42" fmla="*/ 94 w 160"/>
                <a:gd name="T43" fmla="*/ 117 h 254"/>
                <a:gd name="T44" fmla="*/ 94 w 160"/>
                <a:gd name="T45" fmla="*/ 116 h 254"/>
                <a:gd name="T46" fmla="*/ 94 w 160"/>
                <a:gd name="T47" fmla="*/ 116 h 254"/>
                <a:gd name="T48" fmla="*/ 94 w 160"/>
                <a:gd name="T49" fmla="*/ 117 h 254"/>
                <a:gd name="T50" fmla="*/ 94 w 160"/>
                <a:gd name="T51" fmla="*/ 118 h 254"/>
                <a:gd name="T52" fmla="*/ 86 w 160"/>
                <a:gd name="T53" fmla="*/ 110 h 254"/>
                <a:gd name="T54" fmla="*/ 73 w 160"/>
                <a:gd name="T55" fmla="*/ 94 h 254"/>
                <a:gd name="T56" fmla="*/ 58 w 160"/>
                <a:gd name="T57" fmla="*/ 65 h 254"/>
                <a:gd name="T58" fmla="*/ 27 w 160"/>
                <a:gd name="T59" fmla="*/ 28 h 254"/>
                <a:gd name="T60" fmla="*/ 2 w 160"/>
                <a:gd name="T61" fmla="*/ 7 h 254"/>
                <a:gd name="T62" fmla="*/ 47 w 160"/>
                <a:gd name="T63" fmla="*/ 65 h 254"/>
                <a:gd name="T64" fmla="*/ 54 w 160"/>
                <a:gd name="T65" fmla="*/ 72 h 254"/>
                <a:gd name="T66" fmla="*/ 68 w 160"/>
                <a:gd name="T67" fmla="*/ 93 h 254"/>
                <a:gd name="T68" fmla="*/ 70 w 160"/>
                <a:gd name="T69" fmla="*/ 93 h 254"/>
                <a:gd name="T70" fmla="*/ 70 w 160"/>
                <a:gd name="T71" fmla="*/ 93 h 254"/>
                <a:gd name="T72" fmla="*/ 68 w 160"/>
                <a:gd name="T73" fmla="*/ 96 h 254"/>
                <a:gd name="T74" fmla="*/ 91 w 160"/>
                <a:gd name="T75" fmla="*/ 117 h 254"/>
                <a:gd name="T76" fmla="*/ 88 w 160"/>
                <a:gd name="T77" fmla="*/ 119 h 254"/>
                <a:gd name="T78" fmla="*/ 125 w 160"/>
                <a:gd name="T79" fmla="*/ 175 h 254"/>
                <a:gd name="T80" fmla="*/ 150 w 160"/>
                <a:gd name="T81" fmla="*/ 207 h 254"/>
                <a:gd name="T82" fmla="*/ 149 w 160"/>
                <a:gd name="T83" fmla="*/ 218 h 254"/>
                <a:gd name="T84" fmla="*/ 134 w 160"/>
                <a:gd name="T85" fmla="*/ 226 h 254"/>
                <a:gd name="T86" fmla="*/ 123 w 160"/>
                <a:gd name="T87" fmla="*/ 230 h 254"/>
                <a:gd name="T88" fmla="*/ 109 w 160"/>
                <a:gd name="T89" fmla="*/ 230 h 254"/>
                <a:gd name="T90" fmla="*/ 115 w 160"/>
                <a:gd name="T91" fmla="*/ 232 h 254"/>
                <a:gd name="T92" fmla="*/ 115 w 160"/>
                <a:gd name="T93" fmla="*/ 232 h 254"/>
                <a:gd name="T94" fmla="*/ 115 w 160"/>
                <a:gd name="T95" fmla="*/ 232 h 254"/>
                <a:gd name="T96" fmla="*/ 114 w 160"/>
                <a:gd name="T97" fmla="*/ 229 h 254"/>
                <a:gd name="T98" fmla="*/ 105 w 160"/>
                <a:gd name="T99" fmla="*/ 231 h 254"/>
                <a:gd name="T100" fmla="*/ 95 w 160"/>
                <a:gd name="T101" fmla="*/ 233 h 254"/>
                <a:gd name="T102" fmla="*/ 98 w 160"/>
                <a:gd name="T103" fmla="*/ 234 h 254"/>
                <a:gd name="T104" fmla="*/ 78 w 160"/>
                <a:gd name="T105" fmla="*/ 243 h 254"/>
                <a:gd name="T106" fmla="*/ 62 w 160"/>
                <a:gd name="T107" fmla="*/ 250 h 254"/>
                <a:gd name="T108" fmla="*/ 61 w 160"/>
                <a:gd name="T109" fmla="*/ 245 h 254"/>
                <a:gd name="T110" fmla="*/ 63 w 160"/>
                <a:gd name="T111" fmla="*/ 243 h 254"/>
                <a:gd name="T112" fmla="*/ 64 w 160"/>
                <a:gd name="T113" fmla="*/ 243 h 254"/>
                <a:gd name="T114" fmla="*/ 64 w 160"/>
                <a:gd name="T115" fmla="*/ 243 h 254"/>
                <a:gd name="T116" fmla="*/ 33 w 160"/>
                <a:gd name="T117" fmla="*/ 238 h 254"/>
                <a:gd name="T118" fmla="*/ 24 w 160"/>
                <a:gd name="T119" fmla="*/ 23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0" h="254">
                  <a:moveTo>
                    <a:pt x="43" y="247"/>
                  </a:moveTo>
                  <a:cubicBezTo>
                    <a:pt x="29" y="238"/>
                    <a:pt x="29" y="238"/>
                    <a:pt x="29" y="238"/>
                  </a:cubicBezTo>
                  <a:cubicBezTo>
                    <a:pt x="27" y="241"/>
                    <a:pt x="27" y="241"/>
                    <a:pt x="27" y="241"/>
                  </a:cubicBezTo>
                  <a:cubicBezTo>
                    <a:pt x="30" y="243"/>
                    <a:pt x="30" y="243"/>
                    <a:pt x="30" y="243"/>
                  </a:cubicBezTo>
                  <a:cubicBezTo>
                    <a:pt x="27" y="241"/>
                    <a:pt x="27" y="241"/>
                    <a:pt x="27" y="241"/>
                  </a:cubicBezTo>
                  <a:cubicBezTo>
                    <a:pt x="28" y="245"/>
                    <a:pt x="28" y="245"/>
                    <a:pt x="28" y="245"/>
                  </a:cubicBezTo>
                  <a:cubicBezTo>
                    <a:pt x="28" y="244"/>
                    <a:pt x="29" y="244"/>
                    <a:pt x="30" y="243"/>
                  </a:cubicBezTo>
                  <a:cubicBezTo>
                    <a:pt x="27" y="241"/>
                    <a:pt x="27" y="241"/>
                    <a:pt x="27" y="241"/>
                  </a:cubicBezTo>
                  <a:cubicBezTo>
                    <a:pt x="28" y="245"/>
                    <a:pt x="28" y="245"/>
                    <a:pt x="28" y="245"/>
                  </a:cubicBezTo>
                  <a:cubicBezTo>
                    <a:pt x="27" y="242"/>
                    <a:pt x="27" y="242"/>
                    <a:pt x="27" y="242"/>
                  </a:cubicBezTo>
                  <a:cubicBezTo>
                    <a:pt x="27" y="245"/>
                    <a:pt x="27" y="245"/>
                    <a:pt x="27" y="245"/>
                  </a:cubicBezTo>
                  <a:cubicBezTo>
                    <a:pt x="27" y="245"/>
                    <a:pt x="27" y="245"/>
                    <a:pt x="28" y="245"/>
                  </a:cubicBezTo>
                  <a:cubicBezTo>
                    <a:pt x="27" y="242"/>
                    <a:pt x="27" y="242"/>
                    <a:pt x="27" y="242"/>
                  </a:cubicBezTo>
                  <a:cubicBezTo>
                    <a:pt x="27" y="245"/>
                    <a:pt x="27" y="245"/>
                    <a:pt x="27" y="245"/>
                  </a:cubicBezTo>
                  <a:cubicBezTo>
                    <a:pt x="27" y="243"/>
                    <a:pt x="27" y="243"/>
                    <a:pt x="27" y="243"/>
                  </a:cubicBezTo>
                  <a:cubicBezTo>
                    <a:pt x="27" y="245"/>
                    <a:pt x="27" y="245"/>
                    <a:pt x="27" y="245"/>
                  </a:cubicBezTo>
                  <a:cubicBezTo>
                    <a:pt x="27" y="245"/>
                    <a:pt x="27" y="245"/>
                    <a:pt x="27" y="245"/>
                  </a:cubicBezTo>
                  <a:cubicBezTo>
                    <a:pt x="27" y="243"/>
                    <a:pt x="27" y="243"/>
                    <a:pt x="27" y="243"/>
                  </a:cubicBezTo>
                  <a:cubicBezTo>
                    <a:pt x="27" y="245"/>
                    <a:pt x="27" y="245"/>
                    <a:pt x="27" y="245"/>
                  </a:cubicBezTo>
                  <a:cubicBezTo>
                    <a:pt x="27" y="245"/>
                    <a:pt x="28" y="245"/>
                    <a:pt x="29" y="245"/>
                  </a:cubicBezTo>
                  <a:cubicBezTo>
                    <a:pt x="33" y="246"/>
                    <a:pt x="41" y="247"/>
                    <a:pt x="48" y="248"/>
                  </a:cubicBezTo>
                  <a:cubicBezTo>
                    <a:pt x="52" y="249"/>
                    <a:pt x="56" y="249"/>
                    <a:pt x="58" y="249"/>
                  </a:cubicBezTo>
                  <a:cubicBezTo>
                    <a:pt x="60" y="250"/>
                    <a:pt x="61" y="250"/>
                    <a:pt x="62" y="250"/>
                  </a:cubicBezTo>
                  <a:cubicBezTo>
                    <a:pt x="62" y="250"/>
                    <a:pt x="63" y="250"/>
                    <a:pt x="63" y="250"/>
                  </a:cubicBezTo>
                  <a:cubicBezTo>
                    <a:pt x="63" y="250"/>
                    <a:pt x="63" y="250"/>
                    <a:pt x="64" y="250"/>
                  </a:cubicBezTo>
                  <a:cubicBezTo>
                    <a:pt x="65" y="250"/>
                    <a:pt x="65" y="250"/>
                    <a:pt x="65" y="250"/>
                  </a:cubicBezTo>
                  <a:cubicBezTo>
                    <a:pt x="65" y="250"/>
                    <a:pt x="65" y="250"/>
                    <a:pt x="65" y="250"/>
                  </a:cubicBezTo>
                  <a:cubicBezTo>
                    <a:pt x="66" y="250"/>
                    <a:pt x="66" y="250"/>
                    <a:pt x="67" y="249"/>
                  </a:cubicBezTo>
                  <a:cubicBezTo>
                    <a:pt x="68" y="248"/>
                    <a:pt x="68" y="247"/>
                    <a:pt x="68" y="246"/>
                  </a:cubicBezTo>
                  <a:cubicBezTo>
                    <a:pt x="67" y="245"/>
                    <a:pt x="67" y="244"/>
                    <a:pt x="66" y="244"/>
                  </a:cubicBezTo>
                  <a:cubicBezTo>
                    <a:pt x="60" y="240"/>
                    <a:pt x="60" y="240"/>
                    <a:pt x="60" y="240"/>
                  </a:cubicBezTo>
                  <a:cubicBezTo>
                    <a:pt x="58" y="243"/>
                    <a:pt x="58" y="243"/>
                    <a:pt x="58" y="243"/>
                  </a:cubicBezTo>
                  <a:cubicBezTo>
                    <a:pt x="58" y="246"/>
                    <a:pt x="58" y="246"/>
                    <a:pt x="58" y="246"/>
                  </a:cubicBezTo>
                  <a:cubicBezTo>
                    <a:pt x="78" y="246"/>
                    <a:pt x="78" y="246"/>
                    <a:pt x="78" y="246"/>
                  </a:cubicBezTo>
                  <a:cubicBezTo>
                    <a:pt x="80" y="246"/>
                    <a:pt x="81" y="245"/>
                    <a:pt x="82" y="244"/>
                  </a:cubicBezTo>
                  <a:cubicBezTo>
                    <a:pt x="82" y="242"/>
                    <a:pt x="82" y="240"/>
                    <a:pt x="80" y="240"/>
                  </a:cubicBezTo>
                  <a:cubicBezTo>
                    <a:pt x="78" y="238"/>
                    <a:pt x="78" y="238"/>
                    <a:pt x="78" y="238"/>
                  </a:cubicBezTo>
                  <a:cubicBezTo>
                    <a:pt x="76" y="241"/>
                    <a:pt x="76" y="241"/>
                    <a:pt x="76" y="241"/>
                  </a:cubicBezTo>
                  <a:cubicBezTo>
                    <a:pt x="77" y="245"/>
                    <a:pt x="77" y="245"/>
                    <a:pt x="77" y="245"/>
                  </a:cubicBezTo>
                  <a:cubicBezTo>
                    <a:pt x="99" y="241"/>
                    <a:pt x="99" y="241"/>
                    <a:pt x="99" y="241"/>
                  </a:cubicBezTo>
                  <a:cubicBezTo>
                    <a:pt x="101" y="241"/>
                    <a:pt x="102" y="240"/>
                    <a:pt x="102" y="238"/>
                  </a:cubicBezTo>
                  <a:cubicBezTo>
                    <a:pt x="103" y="237"/>
                    <a:pt x="102" y="235"/>
                    <a:pt x="101" y="234"/>
                  </a:cubicBezTo>
                  <a:cubicBezTo>
                    <a:pt x="99" y="233"/>
                    <a:pt x="99" y="233"/>
                    <a:pt x="99" y="233"/>
                  </a:cubicBezTo>
                  <a:cubicBezTo>
                    <a:pt x="97" y="236"/>
                    <a:pt x="97" y="236"/>
                    <a:pt x="97" y="236"/>
                  </a:cubicBezTo>
                  <a:cubicBezTo>
                    <a:pt x="100" y="238"/>
                    <a:pt x="100" y="238"/>
                    <a:pt x="100" y="238"/>
                  </a:cubicBezTo>
                  <a:cubicBezTo>
                    <a:pt x="97" y="236"/>
                    <a:pt x="97" y="236"/>
                    <a:pt x="97" y="236"/>
                  </a:cubicBezTo>
                  <a:cubicBezTo>
                    <a:pt x="99" y="239"/>
                    <a:pt x="99" y="239"/>
                    <a:pt x="99" y="239"/>
                  </a:cubicBezTo>
                  <a:cubicBezTo>
                    <a:pt x="99" y="239"/>
                    <a:pt x="99" y="239"/>
                    <a:pt x="100" y="238"/>
                  </a:cubicBezTo>
                  <a:cubicBezTo>
                    <a:pt x="97" y="236"/>
                    <a:pt x="97" y="236"/>
                    <a:pt x="97" y="236"/>
                  </a:cubicBezTo>
                  <a:cubicBezTo>
                    <a:pt x="99" y="239"/>
                    <a:pt x="99" y="239"/>
                    <a:pt x="99" y="239"/>
                  </a:cubicBezTo>
                  <a:cubicBezTo>
                    <a:pt x="97" y="237"/>
                    <a:pt x="97" y="237"/>
                    <a:pt x="97" y="237"/>
                  </a:cubicBezTo>
                  <a:cubicBezTo>
                    <a:pt x="98" y="239"/>
                    <a:pt x="98" y="239"/>
                    <a:pt x="98" y="239"/>
                  </a:cubicBezTo>
                  <a:cubicBezTo>
                    <a:pt x="98" y="239"/>
                    <a:pt x="98" y="239"/>
                    <a:pt x="99" y="239"/>
                  </a:cubicBezTo>
                  <a:cubicBezTo>
                    <a:pt x="97" y="237"/>
                    <a:pt x="97" y="237"/>
                    <a:pt x="97" y="237"/>
                  </a:cubicBezTo>
                  <a:cubicBezTo>
                    <a:pt x="98" y="239"/>
                    <a:pt x="98" y="239"/>
                    <a:pt x="98" y="239"/>
                  </a:cubicBezTo>
                  <a:cubicBezTo>
                    <a:pt x="98" y="239"/>
                    <a:pt x="98" y="239"/>
                    <a:pt x="98" y="239"/>
                  </a:cubicBezTo>
                  <a:cubicBezTo>
                    <a:pt x="98" y="239"/>
                    <a:pt x="98" y="239"/>
                    <a:pt x="98" y="239"/>
                  </a:cubicBezTo>
                  <a:cubicBezTo>
                    <a:pt x="98" y="239"/>
                    <a:pt x="98" y="239"/>
                    <a:pt x="98" y="239"/>
                  </a:cubicBezTo>
                  <a:cubicBezTo>
                    <a:pt x="98" y="239"/>
                    <a:pt x="98" y="239"/>
                    <a:pt x="98" y="239"/>
                  </a:cubicBezTo>
                  <a:cubicBezTo>
                    <a:pt x="98" y="239"/>
                    <a:pt x="98" y="239"/>
                    <a:pt x="98" y="239"/>
                  </a:cubicBezTo>
                  <a:cubicBezTo>
                    <a:pt x="98" y="239"/>
                    <a:pt x="99" y="239"/>
                    <a:pt x="99" y="239"/>
                  </a:cubicBezTo>
                  <a:cubicBezTo>
                    <a:pt x="101" y="239"/>
                    <a:pt x="106" y="238"/>
                    <a:pt x="109" y="237"/>
                  </a:cubicBezTo>
                  <a:cubicBezTo>
                    <a:pt x="111" y="237"/>
                    <a:pt x="113" y="237"/>
                    <a:pt x="114" y="236"/>
                  </a:cubicBezTo>
                  <a:cubicBezTo>
                    <a:pt x="114" y="236"/>
                    <a:pt x="115" y="236"/>
                    <a:pt x="115" y="236"/>
                  </a:cubicBezTo>
                  <a:cubicBezTo>
                    <a:pt x="116" y="236"/>
                    <a:pt x="116" y="236"/>
                    <a:pt x="116" y="236"/>
                  </a:cubicBezTo>
                  <a:cubicBezTo>
                    <a:pt x="116" y="236"/>
                    <a:pt x="116" y="236"/>
                    <a:pt x="116" y="236"/>
                  </a:cubicBezTo>
                  <a:cubicBezTo>
                    <a:pt x="116" y="236"/>
                    <a:pt x="116" y="236"/>
                    <a:pt x="116" y="236"/>
                  </a:cubicBezTo>
                  <a:cubicBezTo>
                    <a:pt x="116" y="236"/>
                    <a:pt x="116" y="236"/>
                    <a:pt x="116" y="236"/>
                  </a:cubicBezTo>
                  <a:cubicBezTo>
                    <a:pt x="117" y="236"/>
                    <a:pt x="117" y="236"/>
                    <a:pt x="117" y="236"/>
                  </a:cubicBezTo>
                  <a:cubicBezTo>
                    <a:pt x="117" y="235"/>
                    <a:pt x="117" y="235"/>
                    <a:pt x="117" y="235"/>
                  </a:cubicBezTo>
                  <a:cubicBezTo>
                    <a:pt x="117" y="235"/>
                    <a:pt x="118" y="235"/>
                    <a:pt x="118" y="234"/>
                  </a:cubicBezTo>
                  <a:cubicBezTo>
                    <a:pt x="119" y="234"/>
                    <a:pt x="119" y="233"/>
                    <a:pt x="119" y="232"/>
                  </a:cubicBezTo>
                  <a:cubicBezTo>
                    <a:pt x="118" y="231"/>
                    <a:pt x="118" y="230"/>
                    <a:pt x="117" y="229"/>
                  </a:cubicBezTo>
                  <a:cubicBezTo>
                    <a:pt x="115" y="228"/>
                    <a:pt x="115" y="228"/>
                    <a:pt x="115" y="228"/>
                  </a:cubicBezTo>
                  <a:cubicBezTo>
                    <a:pt x="113" y="231"/>
                    <a:pt x="113" y="231"/>
                    <a:pt x="113" y="231"/>
                  </a:cubicBezTo>
                  <a:cubicBezTo>
                    <a:pt x="113" y="234"/>
                    <a:pt x="113" y="234"/>
                    <a:pt x="113" y="234"/>
                  </a:cubicBezTo>
                  <a:cubicBezTo>
                    <a:pt x="128" y="233"/>
                    <a:pt x="128" y="233"/>
                    <a:pt x="128" y="233"/>
                  </a:cubicBezTo>
                  <a:cubicBezTo>
                    <a:pt x="130" y="233"/>
                    <a:pt x="131" y="231"/>
                    <a:pt x="131" y="230"/>
                  </a:cubicBezTo>
                  <a:cubicBezTo>
                    <a:pt x="132" y="228"/>
                    <a:pt x="131" y="227"/>
                    <a:pt x="130" y="226"/>
                  </a:cubicBezTo>
                  <a:cubicBezTo>
                    <a:pt x="126" y="224"/>
                    <a:pt x="126" y="224"/>
                    <a:pt x="126" y="224"/>
                  </a:cubicBezTo>
                  <a:cubicBezTo>
                    <a:pt x="125" y="227"/>
                    <a:pt x="125" y="227"/>
                    <a:pt x="125" y="227"/>
                  </a:cubicBezTo>
                  <a:cubicBezTo>
                    <a:pt x="126" y="231"/>
                    <a:pt x="126" y="231"/>
                    <a:pt x="126" y="231"/>
                  </a:cubicBezTo>
                  <a:cubicBezTo>
                    <a:pt x="137" y="226"/>
                    <a:pt x="137" y="226"/>
                    <a:pt x="137" y="226"/>
                  </a:cubicBezTo>
                  <a:cubicBezTo>
                    <a:pt x="139" y="226"/>
                    <a:pt x="140" y="225"/>
                    <a:pt x="140" y="223"/>
                  </a:cubicBezTo>
                  <a:cubicBezTo>
                    <a:pt x="140" y="222"/>
                    <a:pt x="139" y="221"/>
                    <a:pt x="138" y="220"/>
                  </a:cubicBezTo>
                  <a:cubicBezTo>
                    <a:pt x="136" y="219"/>
                    <a:pt x="136" y="219"/>
                    <a:pt x="136" y="219"/>
                  </a:cubicBezTo>
                  <a:cubicBezTo>
                    <a:pt x="134" y="222"/>
                    <a:pt x="134" y="222"/>
                    <a:pt x="134" y="222"/>
                  </a:cubicBezTo>
                  <a:cubicBezTo>
                    <a:pt x="135" y="226"/>
                    <a:pt x="135" y="226"/>
                    <a:pt x="135" y="226"/>
                  </a:cubicBezTo>
                  <a:cubicBezTo>
                    <a:pt x="150" y="222"/>
                    <a:pt x="150" y="222"/>
                    <a:pt x="150" y="222"/>
                  </a:cubicBezTo>
                  <a:cubicBezTo>
                    <a:pt x="151" y="221"/>
                    <a:pt x="152" y="220"/>
                    <a:pt x="153" y="219"/>
                  </a:cubicBezTo>
                  <a:cubicBezTo>
                    <a:pt x="153" y="218"/>
                    <a:pt x="152" y="216"/>
                    <a:pt x="151" y="215"/>
                  </a:cubicBezTo>
                  <a:cubicBezTo>
                    <a:pt x="148" y="214"/>
                    <a:pt x="148" y="214"/>
                    <a:pt x="148" y="214"/>
                  </a:cubicBezTo>
                  <a:cubicBezTo>
                    <a:pt x="146" y="217"/>
                    <a:pt x="146" y="217"/>
                    <a:pt x="146" y="217"/>
                  </a:cubicBezTo>
                  <a:cubicBezTo>
                    <a:pt x="149" y="219"/>
                    <a:pt x="149" y="219"/>
                    <a:pt x="149" y="219"/>
                  </a:cubicBezTo>
                  <a:cubicBezTo>
                    <a:pt x="159" y="209"/>
                    <a:pt x="159" y="209"/>
                    <a:pt x="159" y="209"/>
                  </a:cubicBezTo>
                  <a:cubicBezTo>
                    <a:pt x="159" y="208"/>
                    <a:pt x="160" y="207"/>
                    <a:pt x="159" y="206"/>
                  </a:cubicBezTo>
                  <a:cubicBezTo>
                    <a:pt x="159" y="205"/>
                    <a:pt x="159" y="204"/>
                    <a:pt x="158" y="203"/>
                  </a:cubicBezTo>
                  <a:cubicBezTo>
                    <a:pt x="152" y="200"/>
                    <a:pt x="152" y="200"/>
                    <a:pt x="152" y="200"/>
                  </a:cubicBezTo>
                  <a:cubicBezTo>
                    <a:pt x="133" y="172"/>
                    <a:pt x="133" y="172"/>
                    <a:pt x="133" y="172"/>
                  </a:cubicBezTo>
                  <a:cubicBezTo>
                    <a:pt x="133" y="171"/>
                    <a:pt x="132" y="171"/>
                    <a:pt x="132" y="171"/>
                  </a:cubicBezTo>
                  <a:cubicBezTo>
                    <a:pt x="131" y="170"/>
                    <a:pt x="131" y="170"/>
                    <a:pt x="131" y="170"/>
                  </a:cubicBezTo>
                  <a:cubicBezTo>
                    <a:pt x="118" y="148"/>
                    <a:pt x="118" y="148"/>
                    <a:pt x="118" y="148"/>
                  </a:cubicBezTo>
                  <a:cubicBezTo>
                    <a:pt x="117" y="148"/>
                    <a:pt x="117" y="147"/>
                    <a:pt x="116" y="147"/>
                  </a:cubicBezTo>
                  <a:cubicBezTo>
                    <a:pt x="111" y="144"/>
                    <a:pt x="111" y="144"/>
                    <a:pt x="111" y="144"/>
                  </a:cubicBezTo>
                  <a:cubicBezTo>
                    <a:pt x="109" y="147"/>
                    <a:pt x="109" y="147"/>
                    <a:pt x="109" y="147"/>
                  </a:cubicBezTo>
                  <a:cubicBezTo>
                    <a:pt x="112" y="145"/>
                    <a:pt x="112" y="145"/>
                    <a:pt x="112" y="145"/>
                  </a:cubicBezTo>
                  <a:cubicBezTo>
                    <a:pt x="112" y="145"/>
                    <a:pt x="111" y="143"/>
                    <a:pt x="109" y="140"/>
                  </a:cubicBezTo>
                  <a:cubicBezTo>
                    <a:pt x="107" y="136"/>
                    <a:pt x="103" y="130"/>
                    <a:pt x="100" y="125"/>
                  </a:cubicBezTo>
                  <a:cubicBezTo>
                    <a:pt x="98" y="123"/>
                    <a:pt x="97" y="120"/>
                    <a:pt x="95" y="119"/>
                  </a:cubicBezTo>
                  <a:cubicBezTo>
                    <a:pt x="95" y="118"/>
                    <a:pt x="95" y="117"/>
                    <a:pt x="94" y="117"/>
                  </a:cubicBezTo>
                  <a:cubicBezTo>
                    <a:pt x="94" y="116"/>
                    <a:pt x="94" y="116"/>
                    <a:pt x="94" y="116"/>
                  </a:cubicBezTo>
                  <a:cubicBezTo>
                    <a:pt x="94" y="116"/>
                    <a:pt x="94" y="116"/>
                    <a:pt x="94" y="116"/>
                  </a:cubicBezTo>
                  <a:cubicBezTo>
                    <a:pt x="92" y="117"/>
                    <a:pt x="92" y="117"/>
                    <a:pt x="92" y="117"/>
                  </a:cubicBezTo>
                  <a:cubicBezTo>
                    <a:pt x="94" y="116"/>
                    <a:pt x="94" y="116"/>
                    <a:pt x="94" y="116"/>
                  </a:cubicBezTo>
                  <a:cubicBezTo>
                    <a:pt x="94" y="116"/>
                    <a:pt x="94" y="116"/>
                    <a:pt x="94" y="116"/>
                  </a:cubicBezTo>
                  <a:cubicBezTo>
                    <a:pt x="92" y="117"/>
                    <a:pt x="92" y="117"/>
                    <a:pt x="92" y="117"/>
                  </a:cubicBezTo>
                  <a:cubicBezTo>
                    <a:pt x="94" y="116"/>
                    <a:pt x="94" y="116"/>
                    <a:pt x="94" y="116"/>
                  </a:cubicBezTo>
                  <a:cubicBezTo>
                    <a:pt x="91" y="117"/>
                    <a:pt x="91" y="117"/>
                    <a:pt x="91" y="117"/>
                  </a:cubicBezTo>
                  <a:cubicBezTo>
                    <a:pt x="94" y="117"/>
                    <a:pt x="94" y="117"/>
                    <a:pt x="94" y="117"/>
                  </a:cubicBezTo>
                  <a:cubicBezTo>
                    <a:pt x="94" y="117"/>
                    <a:pt x="94" y="117"/>
                    <a:pt x="94" y="116"/>
                  </a:cubicBezTo>
                  <a:cubicBezTo>
                    <a:pt x="91" y="117"/>
                    <a:pt x="91" y="117"/>
                    <a:pt x="91" y="117"/>
                  </a:cubicBezTo>
                  <a:cubicBezTo>
                    <a:pt x="94" y="117"/>
                    <a:pt x="94" y="117"/>
                    <a:pt x="94" y="117"/>
                  </a:cubicBezTo>
                  <a:cubicBezTo>
                    <a:pt x="91" y="117"/>
                    <a:pt x="91" y="117"/>
                    <a:pt x="91" y="117"/>
                  </a:cubicBezTo>
                  <a:cubicBezTo>
                    <a:pt x="94" y="118"/>
                    <a:pt x="94" y="118"/>
                    <a:pt x="94" y="118"/>
                  </a:cubicBezTo>
                  <a:cubicBezTo>
                    <a:pt x="94" y="118"/>
                    <a:pt x="94" y="118"/>
                    <a:pt x="94" y="117"/>
                  </a:cubicBezTo>
                  <a:cubicBezTo>
                    <a:pt x="91" y="117"/>
                    <a:pt x="91" y="117"/>
                    <a:pt x="91" y="117"/>
                  </a:cubicBezTo>
                  <a:cubicBezTo>
                    <a:pt x="94" y="118"/>
                    <a:pt x="94" y="118"/>
                    <a:pt x="94" y="118"/>
                  </a:cubicBezTo>
                  <a:cubicBezTo>
                    <a:pt x="91" y="117"/>
                    <a:pt x="91" y="117"/>
                    <a:pt x="91" y="117"/>
                  </a:cubicBezTo>
                  <a:cubicBezTo>
                    <a:pt x="93" y="120"/>
                    <a:pt x="93" y="120"/>
                    <a:pt x="93" y="120"/>
                  </a:cubicBezTo>
                  <a:cubicBezTo>
                    <a:pt x="94" y="119"/>
                    <a:pt x="94" y="119"/>
                    <a:pt x="94" y="118"/>
                  </a:cubicBezTo>
                  <a:cubicBezTo>
                    <a:pt x="91" y="117"/>
                    <a:pt x="91" y="117"/>
                    <a:pt x="91" y="117"/>
                  </a:cubicBezTo>
                  <a:cubicBezTo>
                    <a:pt x="93" y="120"/>
                    <a:pt x="93" y="120"/>
                    <a:pt x="93" y="120"/>
                  </a:cubicBezTo>
                  <a:cubicBezTo>
                    <a:pt x="94" y="119"/>
                    <a:pt x="94" y="118"/>
                    <a:pt x="94" y="117"/>
                  </a:cubicBezTo>
                  <a:cubicBezTo>
                    <a:pt x="94" y="116"/>
                    <a:pt x="94" y="115"/>
                    <a:pt x="93" y="114"/>
                  </a:cubicBezTo>
                  <a:cubicBezTo>
                    <a:pt x="86" y="110"/>
                    <a:pt x="86" y="110"/>
                    <a:pt x="86" y="110"/>
                  </a:cubicBezTo>
                  <a:cubicBezTo>
                    <a:pt x="75" y="92"/>
                    <a:pt x="75" y="92"/>
                    <a:pt x="75" y="92"/>
                  </a:cubicBezTo>
                  <a:cubicBezTo>
                    <a:pt x="74" y="91"/>
                    <a:pt x="74" y="91"/>
                    <a:pt x="73" y="90"/>
                  </a:cubicBezTo>
                  <a:cubicBezTo>
                    <a:pt x="72" y="90"/>
                    <a:pt x="72" y="90"/>
                    <a:pt x="72" y="90"/>
                  </a:cubicBezTo>
                  <a:cubicBezTo>
                    <a:pt x="70" y="93"/>
                    <a:pt x="70" y="93"/>
                    <a:pt x="70" y="93"/>
                  </a:cubicBezTo>
                  <a:cubicBezTo>
                    <a:pt x="73" y="94"/>
                    <a:pt x="73" y="94"/>
                    <a:pt x="73" y="94"/>
                  </a:cubicBezTo>
                  <a:cubicBezTo>
                    <a:pt x="74" y="94"/>
                    <a:pt x="74" y="93"/>
                    <a:pt x="74" y="93"/>
                  </a:cubicBezTo>
                  <a:cubicBezTo>
                    <a:pt x="74" y="92"/>
                    <a:pt x="74" y="92"/>
                    <a:pt x="74" y="91"/>
                  </a:cubicBezTo>
                  <a:cubicBezTo>
                    <a:pt x="74" y="91"/>
                    <a:pt x="73" y="90"/>
                    <a:pt x="73" y="90"/>
                  </a:cubicBezTo>
                  <a:cubicBezTo>
                    <a:pt x="73" y="89"/>
                    <a:pt x="71" y="86"/>
                    <a:pt x="70" y="84"/>
                  </a:cubicBezTo>
                  <a:cubicBezTo>
                    <a:pt x="65" y="76"/>
                    <a:pt x="58" y="65"/>
                    <a:pt x="58" y="65"/>
                  </a:cubicBezTo>
                  <a:cubicBezTo>
                    <a:pt x="58" y="64"/>
                    <a:pt x="57" y="64"/>
                    <a:pt x="57" y="63"/>
                  </a:cubicBezTo>
                  <a:cubicBezTo>
                    <a:pt x="52" y="60"/>
                    <a:pt x="52" y="60"/>
                    <a:pt x="52" y="60"/>
                  </a:cubicBezTo>
                  <a:cubicBezTo>
                    <a:pt x="32" y="32"/>
                    <a:pt x="32" y="32"/>
                    <a:pt x="32" y="32"/>
                  </a:cubicBezTo>
                  <a:cubicBezTo>
                    <a:pt x="32" y="31"/>
                    <a:pt x="31" y="31"/>
                    <a:pt x="31" y="31"/>
                  </a:cubicBezTo>
                  <a:cubicBezTo>
                    <a:pt x="27" y="28"/>
                    <a:pt x="27" y="28"/>
                    <a:pt x="27" y="28"/>
                  </a:cubicBezTo>
                  <a:cubicBezTo>
                    <a:pt x="13" y="5"/>
                    <a:pt x="13" y="5"/>
                    <a:pt x="13" y="5"/>
                  </a:cubicBezTo>
                  <a:cubicBezTo>
                    <a:pt x="13" y="5"/>
                    <a:pt x="12" y="5"/>
                    <a:pt x="12" y="4"/>
                  </a:cubicBezTo>
                  <a:cubicBezTo>
                    <a:pt x="6" y="1"/>
                    <a:pt x="6" y="1"/>
                    <a:pt x="6" y="1"/>
                  </a:cubicBezTo>
                  <a:cubicBezTo>
                    <a:pt x="4" y="0"/>
                    <a:pt x="2" y="0"/>
                    <a:pt x="1" y="2"/>
                  </a:cubicBezTo>
                  <a:cubicBezTo>
                    <a:pt x="0" y="3"/>
                    <a:pt x="1" y="6"/>
                    <a:pt x="2" y="7"/>
                  </a:cubicBezTo>
                  <a:cubicBezTo>
                    <a:pt x="7" y="10"/>
                    <a:pt x="7" y="10"/>
                    <a:pt x="7" y="10"/>
                  </a:cubicBezTo>
                  <a:cubicBezTo>
                    <a:pt x="22" y="33"/>
                    <a:pt x="22" y="33"/>
                    <a:pt x="22" y="33"/>
                  </a:cubicBezTo>
                  <a:cubicBezTo>
                    <a:pt x="22" y="33"/>
                    <a:pt x="23" y="34"/>
                    <a:pt x="23" y="34"/>
                  </a:cubicBezTo>
                  <a:cubicBezTo>
                    <a:pt x="27" y="36"/>
                    <a:pt x="27" y="36"/>
                    <a:pt x="27" y="36"/>
                  </a:cubicBezTo>
                  <a:cubicBezTo>
                    <a:pt x="47" y="65"/>
                    <a:pt x="47" y="65"/>
                    <a:pt x="47" y="65"/>
                  </a:cubicBezTo>
                  <a:cubicBezTo>
                    <a:pt x="47" y="65"/>
                    <a:pt x="47" y="66"/>
                    <a:pt x="48" y="66"/>
                  </a:cubicBezTo>
                  <a:cubicBezTo>
                    <a:pt x="53" y="69"/>
                    <a:pt x="53" y="69"/>
                    <a:pt x="53" y="69"/>
                  </a:cubicBezTo>
                  <a:cubicBezTo>
                    <a:pt x="55" y="66"/>
                    <a:pt x="55" y="66"/>
                    <a:pt x="55" y="66"/>
                  </a:cubicBezTo>
                  <a:cubicBezTo>
                    <a:pt x="52" y="68"/>
                    <a:pt x="52" y="68"/>
                    <a:pt x="52" y="68"/>
                  </a:cubicBezTo>
                  <a:cubicBezTo>
                    <a:pt x="52" y="68"/>
                    <a:pt x="53" y="70"/>
                    <a:pt x="54" y="72"/>
                  </a:cubicBezTo>
                  <a:cubicBezTo>
                    <a:pt x="57" y="76"/>
                    <a:pt x="60" y="81"/>
                    <a:pt x="62" y="85"/>
                  </a:cubicBezTo>
                  <a:cubicBezTo>
                    <a:pt x="64" y="88"/>
                    <a:pt x="65" y="90"/>
                    <a:pt x="66" y="91"/>
                  </a:cubicBezTo>
                  <a:cubicBezTo>
                    <a:pt x="66" y="92"/>
                    <a:pt x="67" y="93"/>
                    <a:pt x="67" y="93"/>
                  </a:cubicBezTo>
                  <a:cubicBezTo>
                    <a:pt x="67" y="93"/>
                    <a:pt x="67" y="93"/>
                    <a:pt x="67" y="93"/>
                  </a:cubicBezTo>
                  <a:cubicBezTo>
                    <a:pt x="68" y="93"/>
                    <a:pt x="68" y="93"/>
                    <a:pt x="68" y="93"/>
                  </a:cubicBezTo>
                  <a:cubicBezTo>
                    <a:pt x="67" y="93"/>
                    <a:pt x="67" y="93"/>
                    <a:pt x="67" y="93"/>
                  </a:cubicBezTo>
                  <a:cubicBezTo>
                    <a:pt x="67" y="93"/>
                    <a:pt x="67" y="93"/>
                    <a:pt x="67" y="93"/>
                  </a:cubicBezTo>
                  <a:cubicBezTo>
                    <a:pt x="68" y="93"/>
                    <a:pt x="68" y="93"/>
                    <a:pt x="68" y="93"/>
                  </a:cubicBezTo>
                  <a:cubicBezTo>
                    <a:pt x="67" y="93"/>
                    <a:pt x="67" y="93"/>
                    <a:pt x="67" y="93"/>
                  </a:cubicBezTo>
                  <a:cubicBezTo>
                    <a:pt x="70" y="93"/>
                    <a:pt x="70" y="93"/>
                    <a:pt x="70" y="93"/>
                  </a:cubicBezTo>
                  <a:cubicBezTo>
                    <a:pt x="67" y="93"/>
                    <a:pt x="67" y="93"/>
                    <a:pt x="67" y="93"/>
                  </a:cubicBezTo>
                  <a:cubicBezTo>
                    <a:pt x="67" y="93"/>
                    <a:pt x="67" y="93"/>
                    <a:pt x="67" y="93"/>
                  </a:cubicBezTo>
                  <a:cubicBezTo>
                    <a:pt x="70" y="93"/>
                    <a:pt x="70" y="93"/>
                    <a:pt x="70" y="93"/>
                  </a:cubicBezTo>
                  <a:cubicBezTo>
                    <a:pt x="67" y="93"/>
                    <a:pt x="67" y="93"/>
                    <a:pt x="67" y="93"/>
                  </a:cubicBezTo>
                  <a:cubicBezTo>
                    <a:pt x="70" y="93"/>
                    <a:pt x="70" y="93"/>
                    <a:pt x="70" y="93"/>
                  </a:cubicBezTo>
                  <a:cubicBezTo>
                    <a:pt x="67" y="91"/>
                    <a:pt x="67" y="91"/>
                    <a:pt x="67" y="91"/>
                  </a:cubicBezTo>
                  <a:cubicBezTo>
                    <a:pt x="67" y="92"/>
                    <a:pt x="67" y="92"/>
                    <a:pt x="67" y="93"/>
                  </a:cubicBezTo>
                  <a:cubicBezTo>
                    <a:pt x="70" y="93"/>
                    <a:pt x="70" y="93"/>
                    <a:pt x="70" y="93"/>
                  </a:cubicBezTo>
                  <a:cubicBezTo>
                    <a:pt x="67" y="91"/>
                    <a:pt x="67" y="91"/>
                    <a:pt x="67" y="91"/>
                  </a:cubicBezTo>
                  <a:cubicBezTo>
                    <a:pt x="66" y="92"/>
                    <a:pt x="67" y="95"/>
                    <a:pt x="68" y="96"/>
                  </a:cubicBezTo>
                  <a:cubicBezTo>
                    <a:pt x="69" y="96"/>
                    <a:pt x="69" y="96"/>
                    <a:pt x="69" y="96"/>
                  </a:cubicBezTo>
                  <a:cubicBezTo>
                    <a:pt x="81" y="115"/>
                    <a:pt x="81" y="115"/>
                    <a:pt x="81" y="115"/>
                  </a:cubicBezTo>
                  <a:cubicBezTo>
                    <a:pt x="81" y="115"/>
                    <a:pt x="81" y="116"/>
                    <a:pt x="82" y="116"/>
                  </a:cubicBezTo>
                  <a:cubicBezTo>
                    <a:pt x="89" y="120"/>
                    <a:pt x="89" y="120"/>
                    <a:pt x="89" y="120"/>
                  </a:cubicBezTo>
                  <a:cubicBezTo>
                    <a:pt x="91" y="117"/>
                    <a:pt x="91" y="117"/>
                    <a:pt x="91" y="117"/>
                  </a:cubicBezTo>
                  <a:cubicBezTo>
                    <a:pt x="88" y="115"/>
                    <a:pt x="88" y="115"/>
                    <a:pt x="88" y="115"/>
                  </a:cubicBezTo>
                  <a:cubicBezTo>
                    <a:pt x="88" y="116"/>
                    <a:pt x="87" y="116"/>
                    <a:pt x="87" y="117"/>
                  </a:cubicBezTo>
                  <a:cubicBezTo>
                    <a:pt x="87" y="117"/>
                    <a:pt x="87" y="117"/>
                    <a:pt x="87" y="117"/>
                  </a:cubicBezTo>
                  <a:cubicBezTo>
                    <a:pt x="87" y="118"/>
                    <a:pt x="87" y="118"/>
                    <a:pt x="87" y="119"/>
                  </a:cubicBezTo>
                  <a:cubicBezTo>
                    <a:pt x="87" y="119"/>
                    <a:pt x="88" y="119"/>
                    <a:pt x="88" y="119"/>
                  </a:cubicBezTo>
                  <a:cubicBezTo>
                    <a:pt x="88" y="120"/>
                    <a:pt x="88" y="121"/>
                    <a:pt x="89" y="122"/>
                  </a:cubicBezTo>
                  <a:cubicBezTo>
                    <a:pt x="93" y="129"/>
                    <a:pt x="106" y="149"/>
                    <a:pt x="106" y="149"/>
                  </a:cubicBezTo>
                  <a:cubicBezTo>
                    <a:pt x="107" y="149"/>
                    <a:pt x="107" y="150"/>
                    <a:pt x="107" y="150"/>
                  </a:cubicBezTo>
                  <a:cubicBezTo>
                    <a:pt x="112" y="153"/>
                    <a:pt x="112" y="153"/>
                    <a:pt x="112" y="153"/>
                  </a:cubicBezTo>
                  <a:cubicBezTo>
                    <a:pt x="125" y="175"/>
                    <a:pt x="125" y="175"/>
                    <a:pt x="125" y="175"/>
                  </a:cubicBezTo>
                  <a:cubicBezTo>
                    <a:pt x="126" y="175"/>
                    <a:pt x="126" y="176"/>
                    <a:pt x="127" y="176"/>
                  </a:cubicBezTo>
                  <a:cubicBezTo>
                    <a:pt x="127" y="176"/>
                    <a:pt x="127" y="176"/>
                    <a:pt x="127" y="176"/>
                  </a:cubicBezTo>
                  <a:cubicBezTo>
                    <a:pt x="146" y="204"/>
                    <a:pt x="146" y="204"/>
                    <a:pt x="146" y="204"/>
                  </a:cubicBezTo>
                  <a:cubicBezTo>
                    <a:pt x="147" y="205"/>
                    <a:pt x="147" y="205"/>
                    <a:pt x="148" y="205"/>
                  </a:cubicBezTo>
                  <a:cubicBezTo>
                    <a:pt x="150" y="207"/>
                    <a:pt x="150" y="207"/>
                    <a:pt x="150" y="207"/>
                  </a:cubicBezTo>
                  <a:cubicBezTo>
                    <a:pt x="144" y="214"/>
                    <a:pt x="144" y="214"/>
                    <a:pt x="144" y="214"/>
                  </a:cubicBezTo>
                  <a:cubicBezTo>
                    <a:pt x="143" y="215"/>
                    <a:pt x="143" y="216"/>
                    <a:pt x="143" y="217"/>
                  </a:cubicBezTo>
                  <a:cubicBezTo>
                    <a:pt x="143" y="218"/>
                    <a:pt x="144" y="219"/>
                    <a:pt x="144" y="220"/>
                  </a:cubicBezTo>
                  <a:cubicBezTo>
                    <a:pt x="147" y="221"/>
                    <a:pt x="147" y="221"/>
                    <a:pt x="147" y="221"/>
                  </a:cubicBezTo>
                  <a:cubicBezTo>
                    <a:pt x="149" y="218"/>
                    <a:pt x="149" y="218"/>
                    <a:pt x="149" y="218"/>
                  </a:cubicBezTo>
                  <a:cubicBezTo>
                    <a:pt x="148" y="215"/>
                    <a:pt x="148" y="215"/>
                    <a:pt x="148" y="215"/>
                  </a:cubicBezTo>
                  <a:cubicBezTo>
                    <a:pt x="134" y="219"/>
                    <a:pt x="134" y="219"/>
                    <a:pt x="134" y="219"/>
                  </a:cubicBezTo>
                  <a:cubicBezTo>
                    <a:pt x="132" y="219"/>
                    <a:pt x="131" y="220"/>
                    <a:pt x="131" y="221"/>
                  </a:cubicBezTo>
                  <a:cubicBezTo>
                    <a:pt x="131" y="223"/>
                    <a:pt x="131" y="224"/>
                    <a:pt x="133" y="225"/>
                  </a:cubicBezTo>
                  <a:cubicBezTo>
                    <a:pt x="134" y="226"/>
                    <a:pt x="134" y="226"/>
                    <a:pt x="134" y="226"/>
                  </a:cubicBezTo>
                  <a:cubicBezTo>
                    <a:pt x="136" y="223"/>
                    <a:pt x="136" y="223"/>
                    <a:pt x="136" y="223"/>
                  </a:cubicBezTo>
                  <a:cubicBezTo>
                    <a:pt x="135" y="220"/>
                    <a:pt x="135" y="220"/>
                    <a:pt x="135" y="220"/>
                  </a:cubicBezTo>
                  <a:cubicBezTo>
                    <a:pt x="123" y="224"/>
                    <a:pt x="123" y="224"/>
                    <a:pt x="123" y="224"/>
                  </a:cubicBezTo>
                  <a:cubicBezTo>
                    <a:pt x="122" y="224"/>
                    <a:pt x="121" y="225"/>
                    <a:pt x="121" y="227"/>
                  </a:cubicBezTo>
                  <a:cubicBezTo>
                    <a:pt x="121" y="228"/>
                    <a:pt x="121" y="230"/>
                    <a:pt x="123" y="230"/>
                  </a:cubicBezTo>
                  <a:cubicBezTo>
                    <a:pt x="126" y="232"/>
                    <a:pt x="126" y="232"/>
                    <a:pt x="126" y="232"/>
                  </a:cubicBezTo>
                  <a:cubicBezTo>
                    <a:pt x="128" y="229"/>
                    <a:pt x="128" y="229"/>
                    <a:pt x="128" y="229"/>
                  </a:cubicBezTo>
                  <a:cubicBezTo>
                    <a:pt x="127" y="226"/>
                    <a:pt x="127" y="226"/>
                    <a:pt x="127" y="226"/>
                  </a:cubicBezTo>
                  <a:cubicBezTo>
                    <a:pt x="112" y="227"/>
                    <a:pt x="112" y="227"/>
                    <a:pt x="112" y="227"/>
                  </a:cubicBezTo>
                  <a:cubicBezTo>
                    <a:pt x="111" y="228"/>
                    <a:pt x="110" y="229"/>
                    <a:pt x="109" y="230"/>
                  </a:cubicBezTo>
                  <a:cubicBezTo>
                    <a:pt x="109" y="232"/>
                    <a:pt x="110" y="233"/>
                    <a:pt x="111" y="234"/>
                  </a:cubicBezTo>
                  <a:cubicBezTo>
                    <a:pt x="113" y="236"/>
                    <a:pt x="113" y="236"/>
                    <a:pt x="113" y="236"/>
                  </a:cubicBezTo>
                  <a:cubicBezTo>
                    <a:pt x="115" y="232"/>
                    <a:pt x="115" y="232"/>
                    <a:pt x="115" y="232"/>
                  </a:cubicBezTo>
                  <a:cubicBezTo>
                    <a:pt x="112" y="231"/>
                    <a:pt x="112" y="231"/>
                    <a:pt x="112" y="231"/>
                  </a:cubicBezTo>
                  <a:cubicBezTo>
                    <a:pt x="115" y="232"/>
                    <a:pt x="115" y="232"/>
                    <a:pt x="115" y="232"/>
                  </a:cubicBezTo>
                  <a:cubicBezTo>
                    <a:pt x="113" y="229"/>
                    <a:pt x="113" y="229"/>
                    <a:pt x="113" y="229"/>
                  </a:cubicBezTo>
                  <a:cubicBezTo>
                    <a:pt x="113" y="230"/>
                    <a:pt x="113" y="230"/>
                    <a:pt x="112" y="231"/>
                  </a:cubicBezTo>
                  <a:cubicBezTo>
                    <a:pt x="115" y="232"/>
                    <a:pt x="115" y="232"/>
                    <a:pt x="115" y="232"/>
                  </a:cubicBezTo>
                  <a:cubicBezTo>
                    <a:pt x="113" y="229"/>
                    <a:pt x="113" y="229"/>
                    <a:pt x="113" y="229"/>
                  </a:cubicBezTo>
                  <a:cubicBezTo>
                    <a:pt x="115" y="232"/>
                    <a:pt x="115" y="232"/>
                    <a:pt x="115" y="232"/>
                  </a:cubicBezTo>
                  <a:cubicBezTo>
                    <a:pt x="114" y="229"/>
                    <a:pt x="114" y="229"/>
                    <a:pt x="114" y="229"/>
                  </a:cubicBezTo>
                  <a:cubicBezTo>
                    <a:pt x="114" y="229"/>
                    <a:pt x="114" y="229"/>
                    <a:pt x="113" y="229"/>
                  </a:cubicBezTo>
                  <a:cubicBezTo>
                    <a:pt x="115" y="232"/>
                    <a:pt x="115" y="232"/>
                    <a:pt x="115" y="232"/>
                  </a:cubicBezTo>
                  <a:cubicBezTo>
                    <a:pt x="114" y="229"/>
                    <a:pt x="114" y="229"/>
                    <a:pt x="114" y="229"/>
                  </a:cubicBezTo>
                  <a:cubicBezTo>
                    <a:pt x="115" y="232"/>
                    <a:pt x="115" y="232"/>
                    <a:pt x="115" y="232"/>
                  </a:cubicBezTo>
                  <a:cubicBezTo>
                    <a:pt x="114" y="229"/>
                    <a:pt x="114" y="229"/>
                    <a:pt x="114" y="229"/>
                  </a:cubicBezTo>
                  <a:cubicBezTo>
                    <a:pt x="114" y="229"/>
                    <a:pt x="114" y="229"/>
                    <a:pt x="114" y="229"/>
                  </a:cubicBezTo>
                  <a:cubicBezTo>
                    <a:pt x="115" y="232"/>
                    <a:pt x="115" y="232"/>
                    <a:pt x="115" y="232"/>
                  </a:cubicBezTo>
                  <a:cubicBezTo>
                    <a:pt x="114" y="229"/>
                    <a:pt x="114" y="229"/>
                    <a:pt x="114" y="229"/>
                  </a:cubicBezTo>
                  <a:cubicBezTo>
                    <a:pt x="114" y="229"/>
                    <a:pt x="114" y="229"/>
                    <a:pt x="114" y="229"/>
                  </a:cubicBezTo>
                  <a:cubicBezTo>
                    <a:pt x="114" y="229"/>
                    <a:pt x="114" y="229"/>
                    <a:pt x="114" y="229"/>
                  </a:cubicBezTo>
                  <a:cubicBezTo>
                    <a:pt x="114" y="229"/>
                    <a:pt x="114" y="229"/>
                    <a:pt x="114" y="229"/>
                  </a:cubicBezTo>
                  <a:cubicBezTo>
                    <a:pt x="114" y="229"/>
                    <a:pt x="114" y="229"/>
                    <a:pt x="114" y="229"/>
                  </a:cubicBezTo>
                  <a:cubicBezTo>
                    <a:pt x="114" y="229"/>
                    <a:pt x="114" y="229"/>
                    <a:pt x="114" y="229"/>
                  </a:cubicBezTo>
                  <a:cubicBezTo>
                    <a:pt x="114" y="229"/>
                    <a:pt x="109" y="230"/>
                    <a:pt x="105" y="231"/>
                  </a:cubicBezTo>
                  <a:cubicBezTo>
                    <a:pt x="103" y="231"/>
                    <a:pt x="100" y="232"/>
                    <a:pt x="99" y="232"/>
                  </a:cubicBezTo>
                  <a:cubicBezTo>
                    <a:pt x="98" y="232"/>
                    <a:pt x="97" y="232"/>
                    <a:pt x="97" y="232"/>
                  </a:cubicBezTo>
                  <a:cubicBezTo>
                    <a:pt x="96" y="233"/>
                    <a:pt x="96" y="233"/>
                    <a:pt x="96" y="233"/>
                  </a:cubicBezTo>
                  <a:cubicBezTo>
                    <a:pt x="96" y="233"/>
                    <a:pt x="96" y="233"/>
                    <a:pt x="96" y="233"/>
                  </a:cubicBezTo>
                  <a:cubicBezTo>
                    <a:pt x="95" y="233"/>
                    <a:pt x="95" y="233"/>
                    <a:pt x="95" y="233"/>
                  </a:cubicBezTo>
                  <a:cubicBezTo>
                    <a:pt x="95" y="233"/>
                    <a:pt x="94" y="233"/>
                    <a:pt x="94" y="234"/>
                  </a:cubicBezTo>
                  <a:cubicBezTo>
                    <a:pt x="93" y="236"/>
                    <a:pt x="93" y="238"/>
                    <a:pt x="95" y="239"/>
                  </a:cubicBezTo>
                  <a:cubicBezTo>
                    <a:pt x="97" y="240"/>
                    <a:pt x="97" y="240"/>
                    <a:pt x="97" y="240"/>
                  </a:cubicBezTo>
                  <a:cubicBezTo>
                    <a:pt x="99" y="237"/>
                    <a:pt x="99" y="237"/>
                    <a:pt x="99" y="237"/>
                  </a:cubicBezTo>
                  <a:cubicBezTo>
                    <a:pt x="98" y="234"/>
                    <a:pt x="98" y="234"/>
                    <a:pt x="98" y="234"/>
                  </a:cubicBezTo>
                  <a:cubicBezTo>
                    <a:pt x="76" y="238"/>
                    <a:pt x="76" y="238"/>
                    <a:pt x="76" y="238"/>
                  </a:cubicBezTo>
                  <a:cubicBezTo>
                    <a:pt x="74" y="238"/>
                    <a:pt x="73" y="239"/>
                    <a:pt x="73" y="241"/>
                  </a:cubicBezTo>
                  <a:cubicBezTo>
                    <a:pt x="73" y="242"/>
                    <a:pt x="73" y="243"/>
                    <a:pt x="74" y="244"/>
                  </a:cubicBezTo>
                  <a:cubicBezTo>
                    <a:pt x="77" y="246"/>
                    <a:pt x="77" y="246"/>
                    <a:pt x="77" y="246"/>
                  </a:cubicBezTo>
                  <a:cubicBezTo>
                    <a:pt x="78" y="243"/>
                    <a:pt x="78" y="243"/>
                    <a:pt x="78" y="243"/>
                  </a:cubicBezTo>
                  <a:cubicBezTo>
                    <a:pt x="78" y="239"/>
                    <a:pt x="78" y="239"/>
                    <a:pt x="78" y="239"/>
                  </a:cubicBezTo>
                  <a:cubicBezTo>
                    <a:pt x="58" y="239"/>
                    <a:pt x="58" y="239"/>
                    <a:pt x="58" y="239"/>
                  </a:cubicBezTo>
                  <a:cubicBezTo>
                    <a:pt x="56" y="239"/>
                    <a:pt x="55" y="240"/>
                    <a:pt x="54" y="242"/>
                  </a:cubicBezTo>
                  <a:cubicBezTo>
                    <a:pt x="54" y="243"/>
                    <a:pt x="54" y="245"/>
                    <a:pt x="56" y="246"/>
                  </a:cubicBezTo>
                  <a:cubicBezTo>
                    <a:pt x="62" y="250"/>
                    <a:pt x="62" y="250"/>
                    <a:pt x="62" y="250"/>
                  </a:cubicBezTo>
                  <a:cubicBezTo>
                    <a:pt x="64" y="247"/>
                    <a:pt x="64" y="247"/>
                    <a:pt x="64" y="247"/>
                  </a:cubicBezTo>
                  <a:cubicBezTo>
                    <a:pt x="61" y="245"/>
                    <a:pt x="61" y="245"/>
                    <a:pt x="61" y="245"/>
                  </a:cubicBezTo>
                  <a:cubicBezTo>
                    <a:pt x="64" y="247"/>
                    <a:pt x="64" y="247"/>
                    <a:pt x="64" y="247"/>
                  </a:cubicBezTo>
                  <a:cubicBezTo>
                    <a:pt x="63" y="243"/>
                    <a:pt x="63" y="243"/>
                    <a:pt x="63" y="243"/>
                  </a:cubicBezTo>
                  <a:cubicBezTo>
                    <a:pt x="62" y="243"/>
                    <a:pt x="62" y="244"/>
                    <a:pt x="61" y="245"/>
                  </a:cubicBezTo>
                  <a:cubicBezTo>
                    <a:pt x="64" y="247"/>
                    <a:pt x="64" y="247"/>
                    <a:pt x="64" y="247"/>
                  </a:cubicBezTo>
                  <a:cubicBezTo>
                    <a:pt x="63" y="243"/>
                    <a:pt x="63" y="243"/>
                    <a:pt x="63" y="243"/>
                  </a:cubicBezTo>
                  <a:cubicBezTo>
                    <a:pt x="64" y="246"/>
                    <a:pt x="64" y="246"/>
                    <a:pt x="64" y="246"/>
                  </a:cubicBezTo>
                  <a:cubicBezTo>
                    <a:pt x="64" y="243"/>
                    <a:pt x="64" y="243"/>
                    <a:pt x="64" y="243"/>
                  </a:cubicBezTo>
                  <a:cubicBezTo>
                    <a:pt x="64" y="243"/>
                    <a:pt x="63" y="243"/>
                    <a:pt x="63" y="243"/>
                  </a:cubicBezTo>
                  <a:cubicBezTo>
                    <a:pt x="64" y="246"/>
                    <a:pt x="64" y="246"/>
                    <a:pt x="64" y="246"/>
                  </a:cubicBezTo>
                  <a:cubicBezTo>
                    <a:pt x="64" y="243"/>
                    <a:pt x="64" y="243"/>
                    <a:pt x="64" y="243"/>
                  </a:cubicBezTo>
                  <a:cubicBezTo>
                    <a:pt x="64" y="246"/>
                    <a:pt x="64" y="246"/>
                    <a:pt x="64" y="246"/>
                  </a:cubicBezTo>
                  <a:cubicBezTo>
                    <a:pt x="64" y="243"/>
                    <a:pt x="64" y="243"/>
                    <a:pt x="64" y="243"/>
                  </a:cubicBezTo>
                  <a:cubicBezTo>
                    <a:pt x="64" y="243"/>
                    <a:pt x="64" y="243"/>
                    <a:pt x="64" y="243"/>
                  </a:cubicBezTo>
                  <a:cubicBezTo>
                    <a:pt x="64" y="246"/>
                    <a:pt x="64" y="246"/>
                    <a:pt x="64" y="246"/>
                  </a:cubicBezTo>
                  <a:cubicBezTo>
                    <a:pt x="64" y="243"/>
                    <a:pt x="64" y="243"/>
                    <a:pt x="64" y="243"/>
                  </a:cubicBezTo>
                  <a:cubicBezTo>
                    <a:pt x="64" y="244"/>
                    <a:pt x="64" y="244"/>
                    <a:pt x="64" y="244"/>
                  </a:cubicBezTo>
                  <a:cubicBezTo>
                    <a:pt x="64" y="243"/>
                    <a:pt x="64" y="243"/>
                    <a:pt x="64" y="243"/>
                  </a:cubicBezTo>
                  <a:cubicBezTo>
                    <a:pt x="64" y="243"/>
                    <a:pt x="64" y="243"/>
                    <a:pt x="64" y="243"/>
                  </a:cubicBezTo>
                  <a:cubicBezTo>
                    <a:pt x="64" y="244"/>
                    <a:pt x="64" y="244"/>
                    <a:pt x="64" y="244"/>
                  </a:cubicBezTo>
                  <a:cubicBezTo>
                    <a:pt x="64" y="243"/>
                    <a:pt x="64" y="243"/>
                    <a:pt x="64" y="243"/>
                  </a:cubicBezTo>
                  <a:cubicBezTo>
                    <a:pt x="64" y="243"/>
                    <a:pt x="63" y="243"/>
                    <a:pt x="62" y="243"/>
                  </a:cubicBezTo>
                  <a:cubicBezTo>
                    <a:pt x="58" y="242"/>
                    <a:pt x="50" y="241"/>
                    <a:pt x="43" y="240"/>
                  </a:cubicBezTo>
                  <a:cubicBezTo>
                    <a:pt x="39" y="239"/>
                    <a:pt x="36" y="239"/>
                    <a:pt x="33" y="238"/>
                  </a:cubicBezTo>
                  <a:cubicBezTo>
                    <a:pt x="32" y="238"/>
                    <a:pt x="30" y="238"/>
                    <a:pt x="30" y="238"/>
                  </a:cubicBezTo>
                  <a:cubicBezTo>
                    <a:pt x="28" y="238"/>
                    <a:pt x="28" y="238"/>
                    <a:pt x="27" y="238"/>
                  </a:cubicBezTo>
                  <a:cubicBezTo>
                    <a:pt x="27" y="238"/>
                    <a:pt x="27" y="238"/>
                    <a:pt x="26" y="238"/>
                  </a:cubicBezTo>
                  <a:cubicBezTo>
                    <a:pt x="26" y="238"/>
                    <a:pt x="26" y="238"/>
                    <a:pt x="25" y="238"/>
                  </a:cubicBezTo>
                  <a:cubicBezTo>
                    <a:pt x="25" y="238"/>
                    <a:pt x="24" y="238"/>
                    <a:pt x="24" y="239"/>
                  </a:cubicBezTo>
                  <a:cubicBezTo>
                    <a:pt x="23" y="241"/>
                    <a:pt x="23" y="243"/>
                    <a:pt x="25" y="244"/>
                  </a:cubicBezTo>
                  <a:cubicBezTo>
                    <a:pt x="39" y="253"/>
                    <a:pt x="39" y="253"/>
                    <a:pt x="39" y="253"/>
                  </a:cubicBezTo>
                  <a:cubicBezTo>
                    <a:pt x="41" y="254"/>
                    <a:pt x="43" y="254"/>
                    <a:pt x="44" y="252"/>
                  </a:cubicBezTo>
                  <a:cubicBezTo>
                    <a:pt x="45" y="250"/>
                    <a:pt x="44" y="248"/>
                    <a:pt x="43"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29" name="Freeform 160">
              <a:extLst>
                <a:ext uri="{FF2B5EF4-FFF2-40B4-BE49-F238E27FC236}">
                  <a16:creationId xmlns:a16="http://schemas.microsoft.com/office/drawing/2014/main" id="{8E306566-6F6B-493E-8C94-C486FD0FB2CD}"/>
                </a:ext>
              </a:extLst>
            </p:cNvPr>
            <p:cNvSpPr>
              <a:spLocks/>
            </p:cNvSpPr>
            <p:nvPr/>
          </p:nvSpPr>
          <p:spPr bwMode="auto">
            <a:xfrm>
              <a:off x="5243649" y="2276586"/>
              <a:ext cx="127000" cy="117475"/>
            </a:xfrm>
            <a:custGeom>
              <a:avLst/>
              <a:gdLst>
                <a:gd name="T0" fmla="*/ 7 w 81"/>
                <a:gd name="T1" fmla="*/ 71 h 75"/>
                <a:gd name="T2" fmla="*/ 7 w 81"/>
                <a:gd name="T3" fmla="*/ 71 h 75"/>
                <a:gd name="T4" fmla="*/ 5 w 81"/>
                <a:gd name="T5" fmla="*/ 68 h 75"/>
                <a:gd name="T6" fmla="*/ 6 w 81"/>
                <a:gd name="T7" fmla="*/ 71 h 75"/>
                <a:gd name="T8" fmla="*/ 30 w 81"/>
                <a:gd name="T9" fmla="*/ 74 h 75"/>
                <a:gd name="T10" fmla="*/ 16 w 81"/>
                <a:gd name="T11" fmla="*/ 57 h 75"/>
                <a:gd name="T12" fmla="*/ 10 w 81"/>
                <a:gd name="T13" fmla="*/ 54 h 75"/>
                <a:gd name="T14" fmla="*/ 10 w 81"/>
                <a:gd name="T15" fmla="*/ 54 h 75"/>
                <a:gd name="T16" fmla="*/ 7 w 81"/>
                <a:gd name="T17" fmla="*/ 56 h 75"/>
                <a:gd name="T18" fmla="*/ 11 w 81"/>
                <a:gd name="T19" fmla="*/ 57 h 75"/>
                <a:gd name="T20" fmla="*/ 11 w 81"/>
                <a:gd name="T21" fmla="*/ 58 h 75"/>
                <a:gd name="T22" fmla="*/ 7 w 81"/>
                <a:gd name="T23" fmla="*/ 56 h 75"/>
                <a:gd name="T24" fmla="*/ 7 w 81"/>
                <a:gd name="T25" fmla="*/ 60 h 75"/>
                <a:gd name="T26" fmla="*/ 7 w 81"/>
                <a:gd name="T27" fmla="*/ 60 h 75"/>
                <a:gd name="T28" fmla="*/ 41 w 81"/>
                <a:gd name="T29" fmla="*/ 70 h 75"/>
                <a:gd name="T30" fmla="*/ 47 w 81"/>
                <a:gd name="T31" fmla="*/ 65 h 75"/>
                <a:gd name="T32" fmla="*/ 8 w 81"/>
                <a:gd name="T33" fmla="*/ 39 h 75"/>
                <a:gd name="T34" fmla="*/ 8 w 81"/>
                <a:gd name="T35" fmla="*/ 40 h 75"/>
                <a:gd name="T36" fmla="*/ 6 w 81"/>
                <a:gd name="T37" fmla="*/ 42 h 75"/>
                <a:gd name="T38" fmla="*/ 10 w 81"/>
                <a:gd name="T39" fmla="*/ 43 h 75"/>
                <a:gd name="T40" fmla="*/ 41 w 81"/>
                <a:gd name="T41" fmla="*/ 54 h 75"/>
                <a:gd name="T42" fmla="*/ 36 w 81"/>
                <a:gd name="T43" fmla="*/ 41 h 75"/>
                <a:gd name="T44" fmla="*/ 11 w 81"/>
                <a:gd name="T45" fmla="*/ 26 h 75"/>
                <a:gd name="T46" fmla="*/ 11 w 81"/>
                <a:gd name="T47" fmla="*/ 26 h 75"/>
                <a:gd name="T48" fmla="*/ 9 w 81"/>
                <a:gd name="T49" fmla="*/ 29 h 75"/>
                <a:gd name="T50" fmla="*/ 12 w 81"/>
                <a:gd name="T51" fmla="*/ 27 h 75"/>
                <a:gd name="T52" fmla="*/ 9 w 81"/>
                <a:gd name="T53" fmla="*/ 29 h 75"/>
                <a:gd name="T54" fmla="*/ 11 w 81"/>
                <a:gd name="T55" fmla="*/ 33 h 75"/>
                <a:gd name="T56" fmla="*/ 9 w 81"/>
                <a:gd name="T57" fmla="*/ 30 h 75"/>
                <a:gd name="T58" fmla="*/ 11 w 81"/>
                <a:gd name="T59" fmla="*/ 33 h 75"/>
                <a:gd name="T60" fmla="*/ 45 w 81"/>
                <a:gd name="T61" fmla="*/ 38 h 75"/>
                <a:gd name="T62" fmla="*/ 47 w 81"/>
                <a:gd name="T63" fmla="*/ 31 h 75"/>
                <a:gd name="T64" fmla="*/ 75 w 81"/>
                <a:gd name="T65" fmla="*/ 39 h 75"/>
                <a:gd name="T66" fmla="*/ 45 w 81"/>
                <a:gd name="T67" fmla="*/ 21 h 75"/>
                <a:gd name="T68" fmla="*/ 39 w 81"/>
                <a:gd name="T69" fmla="*/ 35 h 75"/>
                <a:gd name="T70" fmla="*/ 43 w 81"/>
                <a:gd name="T71" fmla="*/ 35 h 75"/>
                <a:gd name="T72" fmla="*/ 41 w 81"/>
                <a:gd name="T73" fmla="*/ 36 h 75"/>
                <a:gd name="T74" fmla="*/ 44 w 81"/>
                <a:gd name="T75" fmla="*/ 34 h 75"/>
                <a:gd name="T76" fmla="*/ 41 w 81"/>
                <a:gd name="T77" fmla="*/ 32 h 75"/>
                <a:gd name="T78" fmla="*/ 44 w 81"/>
                <a:gd name="T79" fmla="*/ 34 h 75"/>
                <a:gd name="T80" fmla="*/ 44 w 81"/>
                <a:gd name="T81" fmla="*/ 30 h 75"/>
                <a:gd name="T82" fmla="*/ 44 w 81"/>
                <a:gd name="T83" fmla="*/ 30 h 75"/>
                <a:gd name="T84" fmla="*/ 11 w 81"/>
                <a:gd name="T85" fmla="*/ 25 h 75"/>
                <a:gd name="T86" fmla="*/ 5 w 81"/>
                <a:gd name="T87" fmla="*/ 29 h 75"/>
                <a:gd name="T88" fmla="*/ 36 w 81"/>
                <a:gd name="T89" fmla="*/ 50 h 75"/>
                <a:gd name="T90" fmla="*/ 39 w 81"/>
                <a:gd name="T91" fmla="*/ 53 h 75"/>
                <a:gd name="T92" fmla="*/ 42 w 81"/>
                <a:gd name="T93" fmla="*/ 50 h 75"/>
                <a:gd name="T94" fmla="*/ 38 w 81"/>
                <a:gd name="T95" fmla="*/ 50 h 75"/>
                <a:gd name="T96" fmla="*/ 42 w 81"/>
                <a:gd name="T97" fmla="*/ 50 h 75"/>
                <a:gd name="T98" fmla="*/ 2 w 81"/>
                <a:gd name="T99" fmla="*/ 45 h 75"/>
                <a:gd name="T100" fmla="*/ 40 w 81"/>
                <a:gd name="T101" fmla="*/ 64 h 75"/>
                <a:gd name="T102" fmla="*/ 43 w 81"/>
                <a:gd name="T103" fmla="*/ 66 h 75"/>
                <a:gd name="T104" fmla="*/ 43 w 81"/>
                <a:gd name="T105" fmla="*/ 62 h 75"/>
                <a:gd name="T106" fmla="*/ 43 w 81"/>
                <a:gd name="T107" fmla="*/ 62 h 75"/>
                <a:gd name="T108" fmla="*/ 10 w 81"/>
                <a:gd name="T109" fmla="*/ 53 h 75"/>
                <a:gd name="T110" fmla="*/ 7 w 81"/>
                <a:gd name="T111" fmla="*/ 56 h 75"/>
                <a:gd name="T112" fmla="*/ 5 w 81"/>
                <a:gd name="T113" fmla="*/ 60 h 75"/>
                <a:gd name="T114" fmla="*/ 28 w 81"/>
                <a:gd name="T115" fmla="*/ 66 h 75"/>
                <a:gd name="T116" fmla="*/ 28 w 81"/>
                <a:gd name="T117" fmla="*/ 66 h 75"/>
                <a:gd name="T118" fmla="*/ 29 w 81"/>
                <a:gd name="T119" fmla="*/ 68 h 75"/>
                <a:gd name="T120" fmla="*/ 6 w 81"/>
                <a:gd name="T121" fmla="*/ 63 h 75"/>
                <a:gd name="T122" fmla="*/ 7 w 81"/>
                <a:gd name="T123"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 h="75">
                  <a:moveTo>
                    <a:pt x="12" y="67"/>
                  </a:moveTo>
                  <a:cubicBezTo>
                    <a:pt x="7" y="64"/>
                    <a:pt x="7" y="64"/>
                    <a:pt x="7" y="64"/>
                  </a:cubicBezTo>
                  <a:cubicBezTo>
                    <a:pt x="5" y="67"/>
                    <a:pt x="5" y="67"/>
                    <a:pt x="5" y="67"/>
                  </a:cubicBezTo>
                  <a:cubicBezTo>
                    <a:pt x="9" y="70"/>
                    <a:pt x="9" y="70"/>
                    <a:pt x="9" y="70"/>
                  </a:cubicBezTo>
                  <a:cubicBezTo>
                    <a:pt x="5" y="67"/>
                    <a:pt x="5" y="67"/>
                    <a:pt x="5" y="67"/>
                  </a:cubicBezTo>
                  <a:cubicBezTo>
                    <a:pt x="7" y="71"/>
                    <a:pt x="7" y="71"/>
                    <a:pt x="7" y="71"/>
                  </a:cubicBezTo>
                  <a:cubicBezTo>
                    <a:pt x="8" y="71"/>
                    <a:pt x="8" y="70"/>
                    <a:pt x="9" y="70"/>
                  </a:cubicBezTo>
                  <a:cubicBezTo>
                    <a:pt x="5" y="67"/>
                    <a:pt x="5" y="67"/>
                    <a:pt x="5" y="67"/>
                  </a:cubicBezTo>
                  <a:cubicBezTo>
                    <a:pt x="7" y="71"/>
                    <a:pt x="7" y="71"/>
                    <a:pt x="7" y="71"/>
                  </a:cubicBezTo>
                  <a:cubicBezTo>
                    <a:pt x="5" y="68"/>
                    <a:pt x="5" y="68"/>
                    <a:pt x="5" y="68"/>
                  </a:cubicBezTo>
                  <a:cubicBezTo>
                    <a:pt x="6" y="71"/>
                    <a:pt x="6" y="71"/>
                    <a:pt x="6" y="71"/>
                  </a:cubicBezTo>
                  <a:cubicBezTo>
                    <a:pt x="6" y="71"/>
                    <a:pt x="7" y="71"/>
                    <a:pt x="7" y="71"/>
                  </a:cubicBezTo>
                  <a:cubicBezTo>
                    <a:pt x="5" y="68"/>
                    <a:pt x="5" y="68"/>
                    <a:pt x="5" y="68"/>
                  </a:cubicBezTo>
                  <a:cubicBezTo>
                    <a:pt x="6" y="71"/>
                    <a:pt x="6" y="71"/>
                    <a:pt x="6" y="71"/>
                  </a:cubicBezTo>
                  <a:cubicBezTo>
                    <a:pt x="5" y="68"/>
                    <a:pt x="5" y="68"/>
                    <a:pt x="5" y="68"/>
                  </a:cubicBezTo>
                  <a:cubicBezTo>
                    <a:pt x="6" y="71"/>
                    <a:pt x="6" y="71"/>
                    <a:pt x="6" y="71"/>
                  </a:cubicBezTo>
                  <a:cubicBezTo>
                    <a:pt x="6" y="71"/>
                    <a:pt x="6" y="71"/>
                    <a:pt x="6" y="71"/>
                  </a:cubicBezTo>
                  <a:cubicBezTo>
                    <a:pt x="5" y="68"/>
                    <a:pt x="5" y="68"/>
                    <a:pt x="5" y="68"/>
                  </a:cubicBezTo>
                  <a:cubicBezTo>
                    <a:pt x="6" y="71"/>
                    <a:pt x="6" y="71"/>
                    <a:pt x="6" y="71"/>
                  </a:cubicBezTo>
                  <a:cubicBezTo>
                    <a:pt x="6" y="70"/>
                    <a:pt x="6" y="70"/>
                    <a:pt x="6" y="70"/>
                  </a:cubicBezTo>
                  <a:cubicBezTo>
                    <a:pt x="6" y="71"/>
                    <a:pt x="6" y="71"/>
                    <a:pt x="6" y="71"/>
                  </a:cubicBezTo>
                  <a:cubicBezTo>
                    <a:pt x="6" y="71"/>
                    <a:pt x="6" y="71"/>
                    <a:pt x="6" y="71"/>
                  </a:cubicBezTo>
                  <a:cubicBezTo>
                    <a:pt x="6" y="70"/>
                    <a:pt x="6" y="70"/>
                    <a:pt x="6" y="70"/>
                  </a:cubicBezTo>
                  <a:cubicBezTo>
                    <a:pt x="6" y="71"/>
                    <a:pt x="6" y="71"/>
                    <a:pt x="6" y="71"/>
                  </a:cubicBezTo>
                  <a:cubicBezTo>
                    <a:pt x="6" y="71"/>
                    <a:pt x="6" y="71"/>
                    <a:pt x="6" y="71"/>
                  </a:cubicBezTo>
                  <a:cubicBezTo>
                    <a:pt x="6" y="71"/>
                    <a:pt x="6" y="71"/>
                    <a:pt x="7" y="72"/>
                  </a:cubicBezTo>
                  <a:cubicBezTo>
                    <a:pt x="9" y="72"/>
                    <a:pt x="14" y="72"/>
                    <a:pt x="18" y="73"/>
                  </a:cubicBezTo>
                  <a:cubicBezTo>
                    <a:pt x="21" y="73"/>
                    <a:pt x="23" y="74"/>
                    <a:pt x="24" y="74"/>
                  </a:cubicBezTo>
                  <a:cubicBezTo>
                    <a:pt x="26" y="74"/>
                    <a:pt x="28" y="74"/>
                    <a:pt x="29" y="74"/>
                  </a:cubicBezTo>
                  <a:cubicBezTo>
                    <a:pt x="29" y="74"/>
                    <a:pt x="29" y="74"/>
                    <a:pt x="30" y="74"/>
                  </a:cubicBezTo>
                  <a:cubicBezTo>
                    <a:pt x="30" y="74"/>
                    <a:pt x="30" y="74"/>
                    <a:pt x="31" y="74"/>
                  </a:cubicBezTo>
                  <a:cubicBezTo>
                    <a:pt x="31" y="74"/>
                    <a:pt x="32" y="73"/>
                    <a:pt x="33" y="72"/>
                  </a:cubicBezTo>
                  <a:cubicBezTo>
                    <a:pt x="33" y="71"/>
                    <a:pt x="33" y="70"/>
                    <a:pt x="33" y="69"/>
                  </a:cubicBezTo>
                  <a:cubicBezTo>
                    <a:pt x="33" y="68"/>
                    <a:pt x="32" y="67"/>
                    <a:pt x="31" y="67"/>
                  </a:cubicBezTo>
                  <a:cubicBezTo>
                    <a:pt x="31" y="67"/>
                    <a:pt x="30" y="66"/>
                    <a:pt x="28" y="65"/>
                  </a:cubicBezTo>
                  <a:cubicBezTo>
                    <a:pt x="25" y="63"/>
                    <a:pt x="20" y="60"/>
                    <a:pt x="16" y="57"/>
                  </a:cubicBezTo>
                  <a:cubicBezTo>
                    <a:pt x="14" y="56"/>
                    <a:pt x="13" y="55"/>
                    <a:pt x="11" y="54"/>
                  </a:cubicBezTo>
                  <a:cubicBezTo>
                    <a:pt x="11" y="54"/>
                    <a:pt x="10" y="54"/>
                    <a:pt x="10" y="53"/>
                  </a:cubicBezTo>
                  <a:cubicBezTo>
                    <a:pt x="10" y="53"/>
                    <a:pt x="10" y="53"/>
                    <a:pt x="10" y="53"/>
                  </a:cubicBezTo>
                  <a:cubicBezTo>
                    <a:pt x="10" y="53"/>
                    <a:pt x="10" y="53"/>
                    <a:pt x="10" y="53"/>
                  </a:cubicBezTo>
                  <a:cubicBezTo>
                    <a:pt x="8" y="55"/>
                    <a:pt x="8" y="55"/>
                    <a:pt x="8" y="55"/>
                  </a:cubicBezTo>
                  <a:cubicBezTo>
                    <a:pt x="10" y="54"/>
                    <a:pt x="10" y="54"/>
                    <a:pt x="10" y="54"/>
                  </a:cubicBezTo>
                  <a:cubicBezTo>
                    <a:pt x="10" y="53"/>
                    <a:pt x="10" y="53"/>
                    <a:pt x="10" y="53"/>
                  </a:cubicBezTo>
                  <a:cubicBezTo>
                    <a:pt x="8" y="55"/>
                    <a:pt x="8" y="55"/>
                    <a:pt x="8" y="55"/>
                  </a:cubicBezTo>
                  <a:cubicBezTo>
                    <a:pt x="10" y="54"/>
                    <a:pt x="10" y="54"/>
                    <a:pt x="10" y="54"/>
                  </a:cubicBezTo>
                  <a:cubicBezTo>
                    <a:pt x="7" y="56"/>
                    <a:pt x="7" y="56"/>
                    <a:pt x="7" y="56"/>
                  </a:cubicBezTo>
                  <a:cubicBezTo>
                    <a:pt x="11" y="54"/>
                    <a:pt x="11" y="54"/>
                    <a:pt x="11" y="54"/>
                  </a:cubicBezTo>
                  <a:cubicBezTo>
                    <a:pt x="10" y="54"/>
                    <a:pt x="10" y="54"/>
                    <a:pt x="10" y="54"/>
                  </a:cubicBezTo>
                  <a:cubicBezTo>
                    <a:pt x="7" y="56"/>
                    <a:pt x="7" y="56"/>
                    <a:pt x="7" y="56"/>
                  </a:cubicBezTo>
                  <a:cubicBezTo>
                    <a:pt x="11" y="54"/>
                    <a:pt x="11" y="54"/>
                    <a:pt x="11" y="54"/>
                  </a:cubicBezTo>
                  <a:cubicBezTo>
                    <a:pt x="7" y="56"/>
                    <a:pt x="7" y="56"/>
                    <a:pt x="7" y="56"/>
                  </a:cubicBezTo>
                  <a:cubicBezTo>
                    <a:pt x="11" y="56"/>
                    <a:pt x="11" y="56"/>
                    <a:pt x="11" y="56"/>
                  </a:cubicBezTo>
                  <a:cubicBezTo>
                    <a:pt x="11" y="55"/>
                    <a:pt x="11" y="54"/>
                    <a:pt x="11" y="54"/>
                  </a:cubicBezTo>
                  <a:cubicBezTo>
                    <a:pt x="7" y="56"/>
                    <a:pt x="7" y="56"/>
                    <a:pt x="7" y="56"/>
                  </a:cubicBezTo>
                  <a:cubicBezTo>
                    <a:pt x="11" y="56"/>
                    <a:pt x="11" y="56"/>
                    <a:pt x="11" y="56"/>
                  </a:cubicBezTo>
                  <a:cubicBezTo>
                    <a:pt x="7" y="56"/>
                    <a:pt x="7" y="56"/>
                    <a:pt x="7" y="56"/>
                  </a:cubicBezTo>
                  <a:cubicBezTo>
                    <a:pt x="11" y="57"/>
                    <a:pt x="11" y="57"/>
                    <a:pt x="11" y="57"/>
                  </a:cubicBezTo>
                  <a:cubicBezTo>
                    <a:pt x="11" y="57"/>
                    <a:pt x="11" y="56"/>
                    <a:pt x="11" y="56"/>
                  </a:cubicBezTo>
                  <a:cubicBezTo>
                    <a:pt x="7" y="56"/>
                    <a:pt x="7" y="56"/>
                    <a:pt x="7" y="56"/>
                  </a:cubicBezTo>
                  <a:cubicBezTo>
                    <a:pt x="11" y="57"/>
                    <a:pt x="11" y="57"/>
                    <a:pt x="11" y="57"/>
                  </a:cubicBezTo>
                  <a:cubicBezTo>
                    <a:pt x="7" y="56"/>
                    <a:pt x="7" y="56"/>
                    <a:pt x="7" y="56"/>
                  </a:cubicBezTo>
                  <a:cubicBezTo>
                    <a:pt x="10" y="59"/>
                    <a:pt x="10" y="59"/>
                    <a:pt x="10" y="59"/>
                  </a:cubicBezTo>
                  <a:cubicBezTo>
                    <a:pt x="11" y="58"/>
                    <a:pt x="11" y="58"/>
                    <a:pt x="11" y="57"/>
                  </a:cubicBezTo>
                  <a:cubicBezTo>
                    <a:pt x="7" y="56"/>
                    <a:pt x="7" y="56"/>
                    <a:pt x="7" y="56"/>
                  </a:cubicBezTo>
                  <a:cubicBezTo>
                    <a:pt x="10" y="59"/>
                    <a:pt x="10" y="59"/>
                    <a:pt x="10" y="59"/>
                  </a:cubicBezTo>
                  <a:cubicBezTo>
                    <a:pt x="11" y="58"/>
                    <a:pt x="11" y="58"/>
                    <a:pt x="11" y="58"/>
                  </a:cubicBezTo>
                  <a:cubicBezTo>
                    <a:pt x="7" y="56"/>
                    <a:pt x="7" y="56"/>
                    <a:pt x="7" y="56"/>
                  </a:cubicBezTo>
                  <a:cubicBezTo>
                    <a:pt x="9" y="60"/>
                    <a:pt x="9" y="60"/>
                    <a:pt x="9" y="60"/>
                  </a:cubicBezTo>
                  <a:cubicBezTo>
                    <a:pt x="9" y="59"/>
                    <a:pt x="10" y="59"/>
                    <a:pt x="11" y="58"/>
                  </a:cubicBezTo>
                  <a:cubicBezTo>
                    <a:pt x="7" y="56"/>
                    <a:pt x="7" y="56"/>
                    <a:pt x="7" y="56"/>
                  </a:cubicBezTo>
                  <a:cubicBezTo>
                    <a:pt x="9" y="60"/>
                    <a:pt x="9" y="60"/>
                    <a:pt x="9" y="60"/>
                  </a:cubicBezTo>
                  <a:cubicBezTo>
                    <a:pt x="7" y="56"/>
                    <a:pt x="7" y="56"/>
                    <a:pt x="7" y="56"/>
                  </a:cubicBezTo>
                  <a:cubicBezTo>
                    <a:pt x="8" y="60"/>
                    <a:pt x="8" y="60"/>
                    <a:pt x="8" y="60"/>
                  </a:cubicBezTo>
                  <a:cubicBezTo>
                    <a:pt x="8" y="60"/>
                    <a:pt x="8" y="60"/>
                    <a:pt x="9" y="60"/>
                  </a:cubicBezTo>
                  <a:cubicBezTo>
                    <a:pt x="7" y="56"/>
                    <a:pt x="7" y="56"/>
                    <a:pt x="7" y="56"/>
                  </a:cubicBezTo>
                  <a:cubicBezTo>
                    <a:pt x="8" y="60"/>
                    <a:pt x="8" y="60"/>
                    <a:pt x="8" y="60"/>
                  </a:cubicBezTo>
                  <a:cubicBezTo>
                    <a:pt x="7" y="57"/>
                    <a:pt x="7" y="57"/>
                    <a:pt x="7" y="57"/>
                  </a:cubicBezTo>
                  <a:cubicBezTo>
                    <a:pt x="7" y="60"/>
                    <a:pt x="7" y="60"/>
                    <a:pt x="7" y="60"/>
                  </a:cubicBezTo>
                  <a:cubicBezTo>
                    <a:pt x="8" y="60"/>
                    <a:pt x="8" y="60"/>
                    <a:pt x="8" y="60"/>
                  </a:cubicBezTo>
                  <a:cubicBezTo>
                    <a:pt x="7" y="57"/>
                    <a:pt x="7" y="57"/>
                    <a:pt x="7" y="57"/>
                  </a:cubicBezTo>
                  <a:cubicBezTo>
                    <a:pt x="7" y="60"/>
                    <a:pt x="7" y="60"/>
                    <a:pt x="7" y="60"/>
                  </a:cubicBezTo>
                  <a:cubicBezTo>
                    <a:pt x="7" y="58"/>
                    <a:pt x="7" y="58"/>
                    <a:pt x="7" y="58"/>
                  </a:cubicBezTo>
                  <a:cubicBezTo>
                    <a:pt x="7" y="60"/>
                    <a:pt x="7" y="60"/>
                    <a:pt x="7" y="60"/>
                  </a:cubicBezTo>
                  <a:cubicBezTo>
                    <a:pt x="7" y="60"/>
                    <a:pt x="7" y="60"/>
                    <a:pt x="7" y="60"/>
                  </a:cubicBezTo>
                  <a:cubicBezTo>
                    <a:pt x="7" y="58"/>
                    <a:pt x="7" y="58"/>
                    <a:pt x="7" y="58"/>
                  </a:cubicBezTo>
                  <a:cubicBezTo>
                    <a:pt x="7" y="60"/>
                    <a:pt x="7" y="60"/>
                    <a:pt x="7" y="60"/>
                  </a:cubicBezTo>
                  <a:cubicBezTo>
                    <a:pt x="7" y="60"/>
                    <a:pt x="8" y="60"/>
                    <a:pt x="9" y="61"/>
                  </a:cubicBezTo>
                  <a:cubicBezTo>
                    <a:pt x="13" y="62"/>
                    <a:pt x="21" y="64"/>
                    <a:pt x="28" y="66"/>
                  </a:cubicBezTo>
                  <a:cubicBezTo>
                    <a:pt x="31" y="67"/>
                    <a:pt x="35" y="68"/>
                    <a:pt x="37" y="69"/>
                  </a:cubicBezTo>
                  <a:cubicBezTo>
                    <a:pt x="39" y="69"/>
                    <a:pt x="40" y="70"/>
                    <a:pt x="41" y="70"/>
                  </a:cubicBezTo>
                  <a:cubicBezTo>
                    <a:pt x="41" y="70"/>
                    <a:pt x="42" y="70"/>
                    <a:pt x="42" y="70"/>
                  </a:cubicBezTo>
                  <a:cubicBezTo>
                    <a:pt x="42" y="70"/>
                    <a:pt x="43" y="70"/>
                    <a:pt x="43" y="70"/>
                  </a:cubicBezTo>
                  <a:cubicBezTo>
                    <a:pt x="43" y="70"/>
                    <a:pt x="44" y="70"/>
                    <a:pt x="44" y="70"/>
                  </a:cubicBezTo>
                  <a:cubicBezTo>
                    <a:pt x="45" y="70"/>
                    <a:pt x="45" y="70"/>
                    <a:pt x="45" y="70"/>
                  </a:cubicBezTo>
                  <a:cubicBezTo>
                    <a:pt x="46" y="70"/>
                    <a:pt x="46" y="69"/>
                    <a:pt x="47" y="68"/>
                  </a:cubicBezTo>
                  <a:cubicBezTo>
                    <a:pt x="47" y="68"/>
                    <a:pt x="48" y="66"/>
                    <a:pt x="47" y="65"/>
                  </a:cubicBezTo>
                  <a:cubicBezTo>
                    <a:pt x="47" y="64"/>
                    <a:pt x="46" y="63"/>
                    <a:pt x="46" y="63"/>
                  </a:cubicBezTo>
                  <a:cubicBezTo>
                    <a:pt x="46" y="63"/>
                    <a:pt x="43" y="61"/>
                    <a:pt x="40" y="59"/>
                  </a:cubicBezTo>
                  <a:cubicBezTo>
                    <a:pt x="34" y="56"/>
                    <a:pt x="26" y="51"/>
                    <a:pt x="20" y="47"/>
                  </a:cubicBezTo>
                  <a:cubicBezTo>
                    <a:pt x="16" y="45"/>
                    <a:pt x="13" y="43"/>
                    <a:pt x="11" y="41"/>
                  </a:cubicBezTo>
                  <a:cubicBezTo>
                    <a:pt x="10" y="41"/>
                    <a:pt x="9" y="40"/>
                    <a:pt x="9" y="40"/>
                  </a:cubicBezTo>
                  <a:cubicBezTo>
                    <a:pt x="8" y="39"/>
                    <a:pt x="8" y="39"/>
                    <a:pt x="8" y="39"/>
                  </a:cubicBezTo>
                  <a:cubicBezTo>
                    <a:pt x="8" y="39"/>
                    <a:pt x="8" y="39"/>
                    <a:pt x="8" y="39"/>
                  </a:cubicBezTo>
                  <a:cubicBezTo>
                    <a:pt x="7" y="41"/>
                    <a:pt x="7" y="41"/>
                    <a:pt x="7" y="41"/>
                  </a:cubicBezTo>
                  <a:cubicBezTo>
                    <a:pt x="8" y="40"/>
                    <a:pt x="8" y="40"/>
                    <a:pt x="8" y="40"/>
                  </a:cubicBezTo>
                  <a:cubicBezTo>
                    <a:pt x="8" y="39"/>
                    <a:pt x="8" y="39"/>
                    <a:pt x="8" y="39"/>
                  </a:cubicBezTo>
                  <a:cubicBezTo>
                    <a:pt x="7" y="41"/>
                    <a:pt x="7" y="41"/>
                    <a:pt x="7" y="41"/>
                  </a:cubicBezTo>
                  <a:cubicBezTo>
                    <a:pt x="8" y="40"/>
                    <a:pt x="8" y="40"/>
                    <a:pt x="8" y="40"/>
                  </a:cubicBezTo>
                  <a:cubicBezTo>
                    <a:pt x="6" y="42"/>
                    <a:pt x="6" y="42"/>
                    <a:pt x="6" y="42"/>
                  </a:cubicBezTo>
                  <a:cubicBezTo>
                    <a:pt x="9" y="40"/>
                    <a:pt x="9" y="40"/>
                    <a:pt x="9" y="40"/>
                  </a:cubicBezTo>
                  <a:cubicBezTo>
                    <a:pt x="8" y="40"/>
                    <a:pt x="8" y="40"/>
                    <a:pt x="8" y="40"/>
                  </a:cubicBezTo>
                  <a:cubicBezTo>
                    <a:pt x="6" y="42"/>
                    <a:pt x="6" y="42"/>
                    <a:pt x="6" y="42"/>
                  </a:cubicBezTo>
                  <a:cubicBezTo>
                    <a:pt x="9" y="40"/>
                    <a:pt x="9" y="40"/>
                    <a:pt x="9" y="40"/>
                  </a:cubicBezTo>
                  <a:cubicBezTo>
                    <a:pt x="6" y="42"/>
                    <a:pt x="6" y="42"/>
                    <a:pt x="6" y="42"/>
                  </a:cubicBezTo>
                  <a:cubicBezTo>
                    <a:pt x="9" y="41"/>
                    <a:pt x="9" y="41"/>
                    <a:pt x="9" y="41"/>
                  </a:cubicBezTo>
                  <a:cubicBezTo>
                    <a:pt x="9" y="40"/>
                    <a:pt x="9" y="40"/>
                    <a:pt x="9" y="40"/>
                  </a:cubicBezTo>
                  <a:cubicBezTo>
                    <a:pt x="6" y="42"/>
                    <a:pt x="6" y="42"/>
                    <a:pt x="6" y="42"/>
                  </a:cubicBezTo>
                  <a:cubicBezTo>
                    <a:pt x="9" y="41"/>
                    <a:pt x="9" y="41"/>
                    <a:pt x="9" y="41"/>
                  </a:cubicBezTo>
                  <a:cubicBezTo>
                    <a:pt x="6" y="43"/>
                    <a:pt x="6" y="43"/>
                    <a:pt x="6" y="43"/>
                  </a:cubicBezTo>
                  <a:cubicBezTo>
                    <a:pt x="10" y="43"/>
                    <a:pt x="10" y="43"/>
                    <a:pt x="10" y="43"/>
                  </a:cubicBezTo>
                  <a:cubicBezTo>
                    <a:pt x="10" y="41"/>
                    <a:pt x="9" y="41"/>
                    <a:pt x="9" y="41"/>
                  </a:cubicBezTo>
                  <a:cubicBezTo>
                    <a:pt x="6" y="43"/>
                    <a:pt x="6" y="43"/>
                    <a:pt x="6" y="43"/>
                  </a:cubicBezTo>
                  <a:cubicBezTo>
                    <a:pt x="10" y="43"/>
                    <a:pt x="10" y="43"/>
                    <a:pt x="10" y="43"/>
                  </a:cubicBezTo>
                  <a:cubicBezTo>
                    <a:pt x="6" y="43"/>
                    <a:pt x="6" y="43"/>
                    <a:pt x="6" y="43"/>
                  </a:cubicBezTo>
                  <a:cubicBezTo>
                    <a:pt x="5" y="46"/>
                    <a:pt x="5" y="46"/>
                    <a:pt x="5" y="46"/>
                  </a:cubicBezTo>
                  <a:cubicBezTo>
                    <a:pt x="41" y="54"/>
                    <a:pt x="41" y="54"/>
                    <a:pt x="41" y="54"/>
                  </a:cubicBezTo>
                  <a:cubicBezTo>
                    <a:pt x="43" y="55"/>
                    <a:pt x="45" y="54"/>
                    <a:pt x="46" y="52"/>
                  </a:cubicBezTo>
                  <a:cubicBezTo>
                    <a:pt x="46" y="52"/>
                    <a:pt x="46" y="51"/>
                    <a:pt x="46" y="50"/>
                  </a:cubicBezTo>
                  <a:cubicBezTo>
                    <a:pt x="46" y="49"/>
                    <a:pt x="46" y="48"/>
                    <a:pt x="46" y="48"/>
                  </a:cubicBezTo>
                  <a:cubicBezTo>
                    <a:pt x="45" y="47"/>
                    <a:pt x="45" y="47"/>
                    <a:pt x="45" y="47"/>
                  </a:cubicBezTo>
                  <a:cubicBezTo>
                    <a:pt x="44" y="47"/>
                    <a:pt x="44" y="46"/>
                    <a:pt x="44" y="46"/>
                  </a:cubicBezTo>
                  <a:cubicBezTo>
                    <a:pt x="42" y="45"/>
                    <a:pt x="39" y="43"/>
                    <a:pt x="36" y="41"/>
                  </a:cubicBezTo>
                  <a:cubicBezTo>
                    <a:pt x="31" y="38"/>
                    <a:pt x="25" y="34"/>
                    <a:pt x="19" y="31"/>
                  </a:cubicBezTo>
                  <a:cubicBezTo>
                    <a:pt x="17" y="30"/>
                    <a:pt x="15" y="28"/>
                    <a:pt x="13" y="27"/>
                  </a:cubicBezTo>
                  <a:cubicBezTo>
                    <a:pt x="12" y="27"/>
                    <a:pt x="12" y="26"/>
                    <a:pt x="11" y="26"/>
                  </a:cubicBezTo>
                  <a:cubicBezTo>
                    <a:pt x="11" y="26"/>
                    <a:pt x="11" y="26"/>
                    <a:pt x="11" y="26"/>
                  </a:cubicBezTo>
                  <a:cubicBezTo>
                    <a:pt x="11" y="26"/>
                    <a:pt x="11" y="26"/>
                    <a:pt x="11" y="26"/>
                  </a:cubicBezTo>
                  <a:cubicBezTo>
                    <a:pt x="11" y="26"/>
                    <a:pt x="11" y="26"/>
                    <a:pt x="11" y="26"/>
                  </a:cubicBezTo>
                  <a:cubicBezTo>
                    <a:pt x="11" y="26"/>
                    <a:pt x="11" y="26"/>
                    <a:pt x="11" y="26"/>
                  </a:cubicBezTo>
                  <a:cubicBezTo>
                    <a:pt x="11" y="26"/>
                    <a:pt x="11" y="26"/>
                    <a:pt x="11" y="26"/>
                  </a:cubicBezTo>
                  <a:cubicBezTo>
                    <a:pt x="11" y="26"/>
                    <a:pt x="11" y="26"/>
                    <a:pt x="11" y="26"/>
                  </a:cubicBezTo>
                  <a:cubicBezTo>
                    <a:pt x="9" y="28"/>
                    <a:pt x="9" y="28"/>
                    <a:pt x="9" y="28"/>
                  </a:cubicBezTo>
                  <a:cubicBezTo>
                    <a:pt x="11" y="26"/>
                    <a:pt x="11" y="26"/>
                    <a:pt x="11" y="26"/>
                  </a:cubicBezTo>
                  <a:cubicBezTo>
                    <a:pt x="11" y="26"/>
                    <a:pt x="11" y="26"/>
                    <a:pt x="11" y="26"/>
                  </a:cubicBezTo>
                  <a:cubicBezTo>
                    <a:pt x="9" y="28"/>
                    <a:pt x="9" y="28"/>
                    <a:pt x="9" y="28"/>
                  </a:cubicBezTo>
                  <a:cubicBezTo>
                    <a:pt x="11" y="26"/>
                    <a:pt x="11" y="26"/>
                    <a:pt x="11" y="26"/>
                  </a:cubicBezTo>
                  <a:cubicBezTo>
                    <a:pt x="9" y="29"/>
                    <a:pt x="9" y="29"/>
                    <a:pt x="9" y="29"/>
                  </a:cubicBezTo>
                  <a:cubicBezTo>
                    <a:pt x="12" y="26"/>
                    <a:pt x="12" y="26"/>
                    <a:pt x="12" y="26"/>
                  </a:cubicBezTo>
                  <a:cubicBezTo>
                    <a:pt x="11" y="26"/>
                    <a:pt x="11" y="26"/>
                    <a:pt x="11" y="26"/>
                  </a:cubicBezTo>
                  <a:cubicBezTo>
                    <a:pt x="9" y="29"/>
                    <a:pt x="9" y="29"/>
                    <a:pt x="9" y="29"/>
                  </a:cubicBezTo>
                  <a:cubicBezTo>
                    <a:pt x="12" y="26"/>
                    <a:pt x="12" y="26"/>
                    <a:pt x="12" y="26"/>
                  </a:cubicBezTo>
                  <a:cubicBezTo>
                    <a:pt x="9" y="29"/>
                    <a:pt x="9" y="29"/>
                    <a:pt x="9" y="29"/>
                  </a:cubicBezTo>
                  <a:cubicBezTo>
                    <a:pt x="12" y="27"/>
                    <a:pt x="12" y="27"/>
                    <a:pt x="12" y="27"/>
                  </a:cubicBezTo>
                  <a:cubicBezTo>
                    <a:pt x="12" y="26"/>
                    <a:pt x="12" y="26"/>
                    <a:pt x="12" y="26"/>
                  </a:cubicBezTo>
                  <a:cubicBezTo>
                    <a:pt x="9" y="29"/>
                    <a:pt x="9" y="29"/>
                    <a:pt x="9" y="29"/>
                  </a:cubicBezTo>
                  <a:cubicBezTo>
                    <a:pt x="12" y="27"/>
                    <a:pt x="12" y="27"/>
                    <a:pt x="12" y="27"/>
                  </a:cubicBezTo>
                  <a:cubicBezTo>
                    <a:pt x="9" y="29"/>
                    <a:pt x="9" y="29"/>
                    <a:pt x="9" y="29"/>
                  </a:cubicBezTo>
                  <a:cubicBezTo>
                    <a:pt x="13" y="29"/>
                    <a:pt x="13" y="29"/>
                    <a:pt x="13" y="29"/>
                  </a:cubicBezTo>
                  <a:cubicBezTo>
                    <a:pt x="13" y="28"/>
                    <a:pt x="12" y="27"/>
                    <a:pt x="12" y="27"/>
                  </a:cubicBezTo>
                  <a:cubicBezTo>
                    <a:pt x="9" y="29"/>
                    <a:pt x="9" y="29"/>
                    <a:pt x="9" y="29"/>
                  </a:cubicBezTo>
                  <a:cubicBezTo>
                    <a:pt x="13" y="29"/>
                    <a:pt x="13" y="29"/>
                    <a:pt x="13" y="29"/>
                  </a:cubicBezTo>
                  <a:cubicBezTo>
                    <a:pt x="9" y="29"/>
                    <a:pt x="9" y="29"/>
                    <a:pt x="9" y="29"/>
                  </a:cubicBezTo>
                  <a:cubicBezTo>
                    <a:pt x="12" y="31"/>
                    <a:pt x="12" y="31"/>
                    <a:pt x="12" y="31"/>
                  </a:cubicBezTo>
                  <a:cubicBezTo>
                    <a:pt x="9" y="29"/>
                    <a:pt x="9" y="29"/>
                    <a:pt x="9" y="29"/>
                  </a:cubicBezTo>
                  <a:cubicBezTo>
                    <a:pt x="11" y="33"/>
                    <a:pt x="11" y="33"/>
                    <a:pt x="11" y="33"/>
                  </a:cubicBezTo>
                  <a:cubicBezTo>
                    <a:pt x="11" y="32"/>
                    <a:pt x="12" y="32"/>
                    <a:pt x="12" y="31"/>
                  </a:cubicBezTo>
                  <a:cubicBezTo>
                    <a:pt x="9" y="29"/>
                    <a:pt x="9" y="29"/>
                    <a:pt x="9" y="29"/>
                  </a:cubicBezTo>
                  <a:cubicBezTo>
                    <a:pt x="11" y="33"/>
                    <a:pt x="11" y="33"/>
                    <a:pt x="11" y="33"/>
                  </a:cubicBezTo>
                  <a:cubicBezTo>
                    <a:pt x="9" y="29"/>
                    <a:pt x="9" y="29"/>
                    <a:pt x="9" y="29"/>
                  </a:cubicBezTo>
                  <a:cubicBezTo>
                    <a:pt x="10" y="33"/>
                    <a:pt x="10" y="33"/>
                    <a:pt x="10" y="33"/>
                  </a:cubicBezTo>
                  <a:cubicBezTo>
                    <a:pt x="10" y="33"/>
                    <a:pt x="10" y="33"/>
                    <a:pt x="11" y="33"/>
                  </a:cubicBezTo>
                  <a:cubicBezTo>
                    <a:pt x="9" y="29"/>
                    <a:pt x="9" y="29"/>
                    <a:pt x="9" y="29"/>
                  </a:cubicBezTo>
                  <a:cubicBezTo>
                    <a:pt x="10" y="33"/>
                    <a:pt x="10" y="33"/>
                    <a:pt x="10" y="33"/>
                  </a:cubicBezTo>
                  <a:cubicBezTo>
                    <a:pt x="9" y="30"/>
                    <a:pt x="9" y="30"/>
                    <a:pt x="9" y="30"/>
                  </a:cubicBezTo>
                  <a:cubicBezTo>
                    <a:pt x="9" y="33"/>
                    <a:pt x="9" y="33"/>
                    <a:pt x="9" y="33"/>
                  </a:cubicBezTo>
                  <a:cubicBezTo>
                    <a:pt x="9" y="33"/>
                    <a:pt x="9" y="33"/>
                    <a:pt x="10" y="33"/>
                  </a:cubicBezTo>
                  <a:cubicBezTo>
                    <a:pt x="9" y="30"/>
                    <a:pt x="9" y="30"/>
                    <a:pt x="9" y="30"/>
                  </a:cubicBezTo>
                  <a:cubicBezTo>
                    <a:pt x="9" y="33"/>
                    <a:pt x="9" y="33"/>
                    <a:pt x="9" y="33"/>
                  </a:cubicBezTo>
                  <a:cubicBezTo>
                    <a:pt x="9" y="33"/>
                    <a:pt x="9" y="33"/>
                    <a:pt x="9" y="33"/>
                  </a:cubicBezTo>
                  <a:cubicBezTo>
                    <a:pt x="9" y="33"/>
                    <a:pt x="10" y="33"/>
                    <a:pt x="11" y="33"/>
                  </a:cubicBezTo>
                  <a:cubicBezTo>
                    <a:pt x="15" y="34"/>
                    <a:pt x="23" y="35"/>
                    <a:pt x="30" y="36"/>
                  </a:cubicBezTo>
                  <a:cubicBezTo>
                    <a:pt x="33" y="36"/>
                    <a:pt x="36" y="37"/>
                    <a:pt x="39" y="37"/>
                  </a:cubicBezTo>
                  <a:cubicBezTo>
                    <a:pt x="40" y="37"/>
                    <a:pt x="41" y="38"/>
                    <a:pt x="42" y="38"/>
                  </a:cubicBezTo>
                  <a:cubicBezTo>
                    <a:pt x="43" y="38"/>
                    <a:pt x="43" y="38"/>
                    <a:pt x="43" y="38"/>
                  </a:cubicBezTo>
                  <a:cubicBezTo>
                    <a:pt x="44" y="38"/>
                    <a:pt x="44" y="38"/>
                    <a:pt x="44" y="38"/>
                  </a:cubicBezTo>
                  <a:cubicBezTo>
                    <a:pt x="45" y="38"/>
                    <a:pt x="45" y="38"/>
                    <a:pt x="45" y="38"/>
                  </a:cubicBezTo>
                  <a:cubicBezTo>
                    <a:pt x="45" y="38"/>
                    <a:pt x="45" y="38"/>
                    <a:pt x="46" y="38"/>
                  </a:cubicBezTo>
                  <a:cubicBezTo>
                    <a:pt x="46" y="37"/>
                    <a:pt x="46" y="37"/>
                    <a:pt x="46" y="37"/>
                  </a:cubicBezTo>
                  <a:cubicBezTo>
                    <a:pt x="47" y="37"/>
                    <a:pt x="47" y="37"/>
                    <a:pt x="48" y="36"/>
                  </a:cubicBezTo>
                  <a:cubicBezTo>
                    <a:pt x="48" y="35"/>
                    <a:pt x="48" y="35"/>
                    <a:pt x="48" y="34"/>
                  </a:cubicBezTo>
                  <a:cubicBezTo>
                    <a:pt x="48" y="33"/>
                    <a:pt x="48" y="32"/>
                    <a:pt x="48" y="32"/>
                  </a:cubicBezTo>
                  <a:cubicBezTo>
                    <a:pt x="48" y="31"/>
                    <a:pt x="47" y="31"/>
                    <a:pt x="47" y="31"/>
                  </a:cubicBezTo>
                  <a:cubicBezTo>
                    <a:pt x="47" y="30"/>
                    <a:pt x="47" y="30"/>
                    <a:pt x="47" y="30"/>
                  </a:cubicBezTo>
                  <a:cubicBezTo>
                    <a:pt x="46" y="30"/>
                    <a:pt x="45" y="29"/>
                    <a:pt x="44" y="29"/>
                  </a:cubicBezTo>
                  <a:cubicBezTo>
                    <a:pt x="37" y="24"/>
                    <a:pt x="15" y="11"/>
                    <a:pt x="15" y="11"/>
                  </a:cubicBezTo>
                  <a:cubicBezTo>
                    <a:pt x="13" y="14"/>
                    <a:pt x="13" y="14"/>
                    <a:pt x="13" y="14"/>
                  </a:cubicBezTo>
                  <a:cubicBezTo>
                    <a:pt x="12" y="18"/>
                    <a:pt x="12" y="18"/>
                    <a:pt x="12" y="18"/>
                  </a:cubicBezTo>
                  <a:cubicBezTo>
                    <a:pt x="75" y="39"/>
                    <a:pt x="75" y="39"/>
                    <a:pt x="75" y="39"/>
                  </a:cubicBezTo>
                  <a:cubicBezTo>
                    <a:pt x="77" y="40"/>
                    <a:pt x="79" y="39"/>
                    <a:pt x="80" y="37"/>
                  </a:cubicBezTo>
                  <a:cubicBezTo>
                    <a:pt x="81" y="35"/>
                    <a:pt x="80" y="33"/>
                    <a:pt x="78" y="32"/>
                  </a:cubicBezTo>
                  <a:cubicBezTo>
                    <a:pt x="29" y="1"/>
                    <a:pt x="29" y="1"/>
                    <a:pt x="29" y="1"/>
                  </a:cubicBezTo>
                  <a:cubicBezTo>
                    <a:pt x="27" y="0"/>
                    <a:pt x="25" y="0"/>
                    <a:pt x="24" y="2"/>
                  </a:cubicBezTo>
                  <a:cubicBezTo>
                    <a:pt x="22" y="4"/>
                    <a:pt x="23" y="7"/>
                    <a:pt x="25" y="8"/>
                  </a:cubicBezTo>
                  <a:cubicBezTo>
                    <a:pt x="45" y="21"/>
                    <a:pt x="45" y="21"/>
                    <a:pt x="45" y="21"/>
                  </a:cubicBezTo>
                  <a:cubicBezTo>
                    <a:pt x="14" y="10"/>
                    <a:pt x="14" y="10"/>
                    <a:pt x="14" y="10"/>
                  </a:cubicBezTo>
                  <a:cubicBezTo>
                    <a:pt x="12" y="10"/>
                    <a:pt x="10" y="10"/>
                    <a:pt x="9" y="12"/>
                  </a:cubicBezTo>
                  <a:cubicBezTo>
                    <a:pt x="8" y="14"/>
                    <a:pt x="9" y="16"/>
                    <a:pt x="11" y="18"/>
                  </a:cubicBezTo>
                  <a:cubicBezTo>
                    <a:pt x="11" y="18"/>
                    <a:pt x="13" y="19"/>
                    <a:pt x="16" y="21"/>
                  </a:cubicBezTo>
                  <a:cubicBezTo>
                    <a:pt x="20" y="23"/>
                    <a:pt x="27" y="27"/>
                    <a:pt x="32" y="31"/>
                  </a:cubicBezTo>
                  <a:cubicBezTo>
                    <a:pt x="35" y="32"/>
                    <a:pt x="38" y="34"/>
                    <a:pt x="39" y="35"/>
                  </a:cubicBezTo>
                  <a:cubicBezTo>
                    <a:pt x="40" y="36"/>
                    <a:pt x="41" y="36"/>
                    <a:pt x="41" y="36"/>
                  </a:cubicBezTo>
                  <a:cubicBezTo>
                    <a:pt x="42" y="37"/>
                    <a:pt x="42" y="37"/>
                    <a:pt x="42" y="37"/>
                  </a:cubicBezTo>
                  <a:cubicBezTo>
                    <a:pt x="43" y="35"/>
                    <a:pt x="43" y="35"/>
                    <a:pt x="43" y="35"/>
                  </a:cubicBezTo>
                  <a:cubicBezTo>
                    <a:pt x="42" y="37"/>
                    <a:pt x="42" y="37"/>
                    <a:pt x="42" y="37"/>
                  </a:cubicBezTo>
                  <a:cubicBezTo>
                    <a:pt x="42" y="37"/>
                    <a:pt x="42" y="37"/>
                    <a:pt x="42" y="37"/>
                  </a:cubicBezTo>
                  <a:cubicBezTo>
                    <a:pt x="43" y="35"/>
                    <a:pt x="43" y="35"/>
                    <a:pt x="43" y="35"/>
                  </a:cubicBezTo>
                  <a:cubicBezTo>
                    <a:pt x="42" y="37"/>
                    <a:pt x="42" y="37"/>
                    <a:pt x="42" y="37"/>
                  </a:cubicBezTo>
                  <a:cubicBezTo>
                    <a:pt x="44" y="34"/>
                    <a:pt x="44" y="34"/>
                    <a:pt x="44" y="34"/>
                  </a:cubicBezTo>
                  <a:cubicBezTo>
                    <a:pt x="41" y="36"/>
                    <a:pt x="41" y="36"/>
                    <a:pt x="41" y="36"/>
                  </a:cubicBezTo>
                  <a:cubicBezTo>
                    <a:pt x="42" y="37"/>
                    <a:pt x="42" y="37"/>
                    <a:pt x="42" y="37"/>
                  </a:cubicBezTo>
                  <a:cubicBezTo>
                    <a:pt x="44" y="34"/>
                    <a:pt x="44" y="34"/>
                    <a:pt x="44" y="34"/>
                  </a:cubicBezTo>
                  <a:cubicBezTo>
                    <a:pt x="41" y="36"/>
                    <a:pt x="41" y="36"/>
                    <a:pt x="41" y="36"/>
                  </a:cubicBezTo>
                  <a:cubicBezTo>
                    <a:pt x="44" y="34"/>
                    <a:pt x="44" y="34"/>
                    <a:pt x="44" y="34"/>
                  </a:cubicBezTo>
                  <a:cubicBezTo>
                    <a:pt x="41" y="36"/>
                    <a:pt x="41" y="36"/>
                    <a:pt x="41" y="36"/>
                  </a:cubicBezTo>
                  <a:cubicBezTo>
                    <a:pt x="41" y="36"/>
                    <a:pt x="41" y="36"/>
                    <a:pt x="41" y="36"/>
                  </a:cubicBezTo>
                  <a:cubicBezTo>
                    <a:pt x="44" y="34"/>
                    <a:pt x="44" y="34"/>
                    <a:pt x="44" y="34"/>
                  </a:cubicBezTo>
                  <a:cubicBezTo>
                    <a:pt x="41" y="36"/>
                    <a:pt x="41" y="36"/>
                    <a:pt x="41" y="36"/>
                  </a:cubicBezTo>
                  <a:cubicBezTo>
                    <a:pt x="44" y="34"/>
                    <a:pt x="44" y="34"/>
                    <a:pt x="44" y="34"/>
                  </a:cubicBezTo>
                  <a:cubicBezTo>
                    <a:pt x="40" y="34"/>
                    <a:pt x="40" y="34"/>
                    <a:pt x="40" y="34"/>
                  </a:cubicBezTo>
                  <a:cubicBezTo>
                    <a:pt x="40" y="35"/>
                    <a:pt x="41" y="35"/>
                    <a:pt x="41" y="36"/>
                  </a:cubicBezTo>
                  <a:cubicBezTo>
                    <a:pt x="44" y="34"/>
                    <a:pt x="44" y="34"/>
                    <a:pt x="44" y="34"/>
                  </a:cubicBezTo>
                  <a:cubicBezTo>
                    <a:pt x="40" y="34"/>
                    <a:pt x="40" y="34"/>
                    <a:pt x="40" y="34"/>
                  </a:cubicBezTo>
                  <a:cubicBezTo>
                    <a:pt x="44" y="34"/>
                    <a:pt x="44" y="34"/>
                    <a:pt x="44" y="34"/>
                  </a:cubicBezTo>
                  <a:cubicBezTo>
                    <a:pt x="41" y="32"/>
                    <a:pt x="41" y="32"/>
                    <a:pt x="41" y="32"/>
                  </a:cubicBezTo>
                  <a:cubicBezTo>
                    <a:pt x="44" y="34"/>
                    <a:pt x="44" y="34"/>
                    <a:pt x="44" y="34"/>
                  </a:cubicBezTo>
                  <a:cubicBezTo>
                    <a:pt x="42" y="30"/>
                    <a:pt x="42" y="30"/>
                    <a:pt x="42" y="30"/>
                  </a:cubicBezTo>
                  <a:cubicBezTo>
                    <a:pt x="42" y="30"/>
                    <a:pt x="42" y="31"/>
                    <a:pt x="41" y="32"/>
                  </a:cubicBezTo>
                  <a:cubicBezTo>
                    <a:pt x="44" y="34"/>
                    <a:pt x="44" y="34"/>
                    <a:pt x="44" y="34"/>
                  </a:cubicBezTo>
                  <a:cubicBezTo>
                    <a:pt x="42" y="30"/>
                    <a:pt x="42" y="30"/>
                    <a:pt x="42" y="30"/>
                  </a:cubicBezTo>
                  <a:cubicBezTo>
                    <a:pt x="44" y="34"/>
                    <a:pt x="44" y="34"/>
                    <a:pt x="44" y="34"/>
                  </a:cubicBezTo>
                  <a:cubicBezTo>
                    <a:pt x="43" y="30"/>
                    <a:pt x="43" y="30"/>
                    <a:pt x="43" y="30"/>
                  </a:cubicBezTo>
                  <a:cubicBezTo>
                    <a:pt x="43" y="30"/>
                    <a:pt x="43" y="30"/>
                    <a:pt x="42" y="30"/>
                  </a:cubicBezTo>
                  <a:cubicBezTo>
                    <a:pt x="44" y="34"/>
                    <a:pt x="44" y="34"/>
                    <a:pt x="44" y="34"/>
                  </a:cubicBezTo>
                  <a:cubicBezTo>
                    <a:pt x="43" y="30"/>
                    <a:pt x="43" y="30"/>
                    <a:pt x="43" y="30"/>
                  </a:cubicBezTo>
                  <a:cubicBezTo>
                    <a:pt x="44" y="33"/>
                    <a:pt x="44" y="33"/>
                    <a:pt x="44" y="33"/>
                  </a:cubicBezTo>
                  <a:cubicBezTo>
                    <a:pt x="44" y="30"/>
                    <a:pt x="44" y="30"/>
                    <a:pt x="44" y="30"/>
                  </a:cubicBezTo>
                  <a:cubicBezTo>
                    <a:pt x="44" y="30"/>
                    <a:pt x="44" y="30"/>
                    <a:pt x="43" y="30"/>
                  </a:cubicBezTo>
                  <a:cubicBezTo>
                    <a:pt x="44" y="33"/>
                    <a:pt x="44" y="33"/>
                    <a:pt x="44" y="33"/>
                  </a:cubicBezTo>
                  <a:cubicBezTo>
                    <a:pt x="44" y="30"/>
                    <a:pt x="44" y="30"/>
                    <a:pt x="44" y="30"/>
                  </a:cubicBezTo>
                  <a:cubicBezTo>
                    <a:pt x="44" y="31"/>
                    <a:pt x="44" y="31"/>
                    <a:pt x="44" y="31"/>
                  </a:cubicBezTo>
                  <a:cubicBezTo>
                    <a:pt x="44" y="30"/>
                    <a:pt x="44" y="30"/>
                    <a:pt x="44" y="30"/>
                  </a:cubicBezTo>
                  <a:cubicBezTo>
                    <a:pt x="44" y="30"/>
                    <a:pt x="44" y="30"/>
                    <a:pt x="44" y="30"/>
                  </a:cubicBezTo>
                  <a:cubicBezTo>
                    <a:pt x="44" y="31"/>
                    <a:pt x="44" y="31"/>
                    <a:pt x="44" y="31"/>
                  </a:cubicBezTo>
                  <a:cubicBezTo>
                    <a:pt x="44" y="30"/>
                    <a:pt x="44" y="30"/>
                    <a:pt x="44" y="30"/>
                  </a:cubicBezTo>
                  <a:cubicBezTo>
                    <a:pt x="44" y="30"/>
                    <a:pt x="43" y="30"/>
                    <a:pt x="42" y="30"/>
                  </a:cubicBezTo>
                  <a:cubicBezTo>
                    <a:pt x="39" y="29"/>
                    <a:pt x="31" y="28"/>
                    <a:pt x="24" y="27"/>
                  </a:cubicBezTo>
                  <a:cubicBezTo>
                    <a:pt x="20" y="26"/>
                    <a:pt x="17" y="26"/>
                    <a:pt x="14" y="26"/>
                  </a:cubicBezTo>
                  <a:cubicBezTo>
                    <a:pt x="13" y="25"/>
                    <a:pt x="12" y="25"/>
                    <a:pt x="11" y="25"/>
                  </a:cubicBezTo>
                  <a:cubicBezTo>
                    <a:pt x="10" y="25"/>
                    <a:pt x="9" y="25"/>
                    <a:pt x="9" y="25"/>
                  </a:cubicBezTo>
                  <a:cubicBezTo>
                    <a:pt x="8" y="25"/>
                    <a:pt x="8" y="25"/>
                    <a:pt x="8" y="25"/>
                  </a:cubicBezTo>
                  <a:cubicBezTo>
                    <a:pt x="8" y="25"/>
                    <a:pt x="8" y="25"/>
                    <a:pt x="7" y="25"/>
                  </a:cubicBezTo>
                  <a:cubicBezTo>
                    <a:pt x="7" y="25"/>
                    <a:pt x="7" y="26"/>
                    <a:pt x="6" y="26"/>
                  </a:cubicBezTo>
                  <a:cubicBezTo>
                    <a:pt x="6" y="26"/>
                    <a:pt x="6" y="26"/>
                    <a:pt x="5" y="27"/>
                  </a:cubicBezTo>
                  <a:cubicBezTo>
                    <a:pt x="5" y="28"/>
                    <a:pt x="5" y="28"/>
                    <a:pt x="5" y="29"/>
                  </a:cubicBezTo>
                  <a:cubicBezTo>
                    <a:pt x="5" y="30"/>
                    <a:pt x="5" y="31"/>
                    <a:pt x="5" y="31"/>
                  </a:cubicBezTo>
                  <a:cubicBezTo>
                    <a:pt x="5" y="32"/>
                    <a:pt x="6" y="32"/>
                    <a:pt x="6" y="32"/>
                  </a:cubicBezTo>
                  <a:cubicBezTo>
                    <a:pt x="6" y="32"/>
                    <a:pt x="6" y="32"/>
                    <a:pt x="6" y="32"/>
                  </a:cubicBezTo>
                  <a:cubicBezTo>
                    <a:pt x="7" y="33"/>
                    <a:pt x="7" y="33"/>
                    <a:pt x="7" y="33"/>
                  </a:cubicBezTo>
                  <a:cubicBezTo>
                    <a:pt x="10" y="35"/>
                    <a:pt x="18" y="40"/>
                    <a:pt x="26" y="44"/>
                  </a:cubicBezTo>
                  <a:cubicBezTo>
                    <a:pt x="29" y="47"/>
                    <a:pt x="33" y="49"/>
                    <a:pt x="36" y="50"/>
                  </a:cubicBezTo>
                  <a:cubicBezTo>
                    <a:pt x="37" y="51"/>
                    <a:pt x="38" y="52"/>
                    <a:pt x="39" y="52"/>
                  </a:cubicBezTo>
                  <a:cubicBezTo>
                    <a:pt x="39" y="53"/>
                    <a:pt x="39" y="53"/>
                    <a:pt x="39" y="53"/>
                  </a:cubicBezTo>
                  <a:cubicBezTo>
                    <a:pt x="39" y="53"/>
                    <a:pt x="39" y="53"/>
                    <a:pt x="39" y="53"/>
                  </a:cubicBezTo>
                  <a:cubicBezTo>
                    <a:pt x="41" y="51"/>
                    <a:pt x="41" y="51"/>
                    <a:pt x="41" y="51"/>
                  </a:cubicBezTo>
                  <a:cubicBezTo>
                    <a:pt x="39" y="53"/>
                    <a:pt x="39" y="53"/>
                    <a:pt x="39" y="53"/>
                  </a:cubicBezTo>
                  <a:cubicBezTo>
                    <a:pt x="39" y="53"/>
                    <a:pt x="39" y="53"/>
                    <a:pt x="39" y="53"/>
                  </a:cubicBezTo>
                  <a:cubicBezTo>
                    <a:pt x="41" y="51"/>
                    <a:pt x="41" y="51"/>
                    <a:pt x="41" y="51"/>
                  </a:cubicBezTo>
                  <a:cubicBezTo>
                    <a:pt x="39" y="53"/>
                    <a:pt x="39" y="53"/>
                    <a:pt x="39" y="53"/>
                  </a:cubicBezTo>
                  <a:cubicBezTo>
                    <a:pt x="42" y="50"/>
                    <a:pt x="42" y="50"/>
                    <a:pt x="42" y="50"/>
                  </a:cubicBezTo>
                  <a:cubicBezTo>
                    <a:pt x="39" y="52"/>
                    <a:pt x="39" y="52"/>
                    <a:pt x="39" y="52"/>
                  </a:cubicBezTo>
                  <a:cubicBezTo>
                    <a:pt x="39" y="53"/>
                    <a:pt x="39" y="53"/>
                    <a:pt x="39" y="53"/>
                  </a:cubicBezTo>
                  <a:cubicBezTo>
                    <a:pt x="42" y="50"/>
                    <a:pt x="42" y="50"/>
                    <a:pt x="42" y="50"/>
                  </a:cubicBezTo>
                  <a:cubicBezTo>
                    <a:pt x="39" y="52"/>
                    <a:pt x="39" y="52"/>
                    <a:pt x="39" y="52"/>
                  </a:cubicBezTo>
                  <a:cubicBezTo>
                    <a:pt x="42" y="50"/>
                    <a:pt x="42" y="50"/>
                    <a:pt x="42" y="50"/>
                  </a:cubicBezTo>
                  <a:cubicBezTo>
                    <a:pt x="38" y="50"/>
                    <a:pt x="38" y="50"/>
                    <a:pt x="38" y="50"/>
                  </a:cubicBezTo>
                  <a:cubicBezTo>
                    <a:pt x="38" y="51"/>
                    <a:pt x="39" y="52"/>
                    <a:pt x="39" y="52"/>
                  </a:cubicBezTo>
                  <a:cubicBezTo>
                    <a:pt x="42" y="50"/>
                    <a:pt x="42" y="50"/>
                    <a:pt x="42" y="50"/>
                  </a:cubicBezTo>
                  <a:cubicBezTo>
                    <a:pt x="38" y="50"/>
                    <a:pt x="38" y="50"/>
                    <a:pt x="38" y="50"/>
                  </a:cubicBezTo>
                  <a:cubicBezTo>
                    <a:pt x="42" y="50"/>
                    <a:pt x="42" y="50"/>
                    <a:pt x="42" y="50"/>
                  </a:cubicBezTo>
                  <a:cubicBezTo>
                    <a:pt x="39" y="48"/>
                    <a:pt x="39" y="48"/>
                    <a:pt x="39" y="48"/>
                  </a:cubicBezTo>
                  <a:cubicBezTo>
                    <a:pt x="38" y="49"/>
                    <a:pt x="38" y="50"/>
                    <a:pt x="38" y="50"/>
                  </a:cubicBezTo>
                  <a:cubicBezTo>
                    <a:pt x="42" y="50"/>
                    <a:pt x="42" y="50"/>
                    <a:pt x="42" y="50"/>
                  </a:cubicBezTo>
                  <a:cubicBezTo>
                    <a:pt x="39" y="48"/>
                    <a:pt x="39" y="48"/>
                    <a:pt x="39" y="48"/>
                  </a:cubicBezTo>
                  <a:cubicBezTo>
                    <a:pt x="42" y="50"/>
                    <a:pt x="42" y="50"/>
                    <a:pt x="42" y="50"/>
                  </a:cubicBezTo>
                  <a:cubicBezTo>
                    <a:pt x="43" y="46"/>
                    <a:pt x="43" y="46"/>
                    <a:pt x="43" y="46"/>
                  </a:cubicBezTo>
                  <a:cubicBezTo>
                    <a:pt x="6" y="39"/>
                    <a:pt x="6" y="39"/>
                    <a:pt x="6" y="39"/>
                  </a:cubicBezTo>
                  <a:cubicBezTo>
                    <a:pt x="5" y="38"/>
                    <a:pt x="4" y="39"/>
                    <a:pt x="3" y="39"/>
                  </a:cubicBezTo>
                  <a:cubicBezTo>
                    <a:pt x="2" y="40"/>
                    <a:pt x="1" y="41"/>
                    <a:pt x="1" y="43"/>
                  </a:cubicBezTo>
                  <a:cubicBezTo>
                    <a:pt x="1" y="43"/>
                    <a:pt x="2" y="44"/>
                    <a:pt x="2" y="44"/>
                  </a:cubicBezTo>
                  <a:cubicBezTo>
                    <a:pt x="2" y="45"/>
                    <a:pt x="2" y="45"/>
                    <a:pt x="2" y="45"/>
                  </a:cubicBezTo>
                  <a:cubicBezTo>
                    <a:pt x="3" y="46"/>
                    <a:pt x="3" y="46"/>
                    <a:pt x="3" y="46"/>
                  </a:cubicBezTo>
                  <a:cubicBezTo>
                    <a:pt x="3" y="46"/>
                    <a:pt x="4" y="46"/>
                    <a:pt x="4" y="46"/>
                  </a:cubicBezTo>
                  <a:cubicBezTo>
                    <a:pt x="6" y="48"/>
                    <a:pt x="9" y="49"/>
                    <a:pt x="12" y="52"/>
                  </a:cubicBezTo>
                  <a:cubicBezTo>
                    <a:pt x="24" y="59"/>
                    <a:pt x="41" y="70"/>
                    <a:pt x="41" y="70"/>
                  </a:cubicBezTo>
                  <a:cubicBezTo>
                    <a:pt x="43" y="66"/>
                    <a:pt x="43" y="66"/>
                    <a:pt x="43" y="66"/>
                  </a:cubicBezTo>
                  <a:cubicBezTo>
                    <a:pt x="40" y="64"/>
                    <a:pt x="40" y="64"/>
                    <a:pt x="40" y="64"/>
                  </a:cubicBezTo>
                  <a:cubicBezTo>
                    <a:pt x="43" y="66"/>
                    <a:pt x="43" y="66"/>
                    <a:pt x="43" y="66"/>
                  </a:cubicBezTo>
                  <a:cubicBezTo>
                    <a:pt x="42" y="63"/>
                    <a:pt x="42" y="63"/>
                    <a:pt x="42" y="63"/>
                  </a:cubicBezTo>
                  <a:cubicBezTo>
                    <a:pt x="41" y="63"/>
                    <a:pt x="41" y="63"/>
                    <a:pt x="40" y="64"/>
                  </a:cubicBezTo>
                  <a:cubicBezTo>
                    <a:pt x="43" y="66"/>
                    <a:pt x="43" y="66"/>
                    <a:pt x="43" y="66"/>
                  </a:cubicBezTo>
                  <a:cubicBezTo>
                    <a:pt x="42" y="63"/>
                    <a:pt x="42" y="63"/>
                    <a:pt x="42" y="63"/>
                  </a:cubicBezTo>
                  <a:cubicBezTo>
                    <a:pt x="43" y="66"/>
                    <a:pt x="43" y="66"/>
                    <a:pt x="43" y="66"/>
                  </a:cubicBezTo>
                  <a:cubicBezTo>
                    <a:pt x="43" y="62"/>
                    <a:pt x="43" y="62"/>
                    <a:pt x="43" y="62"/>
                  </a:cubicBezTo>
                  <a:cubicBezTo>
                    <a:pt x="43" y="62"/>
                    <a:pt x="42" y="62"/>
                    <a:pt x="42" y="63"/>
                  </a:cubicBezTo>
                  <a:cubicBezTo>
                    <a:pt x="43" y="66"/>
                    <a:pt x="43" y="66"/>
                    <a:pt x="43" y="66"/>
                  </a:cubicBezTo>
                  <a:cubicBezTo>
                    <a:pt x="43" y="62"/>
                    <a:pt x="43" y="62"/>
                    <a:pt x="43" y="62"/>
                  </a:cubicBezTo>
                  <a:cubicBezTo>
                    <a:pt x="43" y="66"/>
                    <a:pt x="43" y="66"/>
                    <a:pt x="43" y="66"/>
                  </a:cubicBezTo>
                  <a:cubicBezTo>
                    <a:pt x="43" y="62"/>
                    <a:pt x="43" y="62"/>
                    <a:pt x="43" y="62"/>
                  </a:cubicBezTo>
                  <a:cubicBezTo>
                    <a:pt x="43" y="62"/>
                    <a:pt x="43" y="62"/>
                    <a:pt x="43" y="62"/>
                  </a:cubicBezTo>
                  <a:cubicBezTo>
                    <a:pt x="43" y="66"/>
                    <a:pt x="43" y="66"/>
                    <a:pt x="43" y="66"/>
                  </a:cubicBezTo>
                  <a:cubicBezTo>
                    <a:pt x="43" y="62"/>
                    <a:pt x="43" y="62"/>
                    <a:pt x="43" y="62"/>
                  </a:cubicBezTo>
                  <a:cubicBezTo>
                    <a:pt x="43" y="64"/>
                    <a:pt x="43" y="64"/>
                    <a:pt x="43" y="64"/>
                  </a:cubicBezTo>
                  <a:cubicBezTo>
                    <a:pt x="44" y="62"/>
                    <a:pt x="44" y="62"/>
                    <a:pt x="44" y="62"/>
                  </a:cubicBezTo>
                  <a:cubicBezTo>
                    <a:pt x="43" y="62"/>
                    <a:pt x="43" y="62"/>
                    <a:pt x="43" y="62"/>
                  </a:cubicBezTo>
                  <a:cubicBezTo>
                    <a:pt x="43" y="64"/>
                    <a:pt x="43" y="64"/>
                    <a:pt x="43" y="64"/>
                  </a:cubicBezTo>
                  <a:cubicBezTo>
                    <a:pt x="44" y="62"/>
                    <a:pt x="44" y="62"/>
                    <a:pt x="44" y="62"/>
                  </a:cubicBezTo>
                  <a:cubicBezTo>
                    <a:pt x="43" y="62"/>
                    <a:pt x="43" y="62"/>
                    <a:pt x="41" y="62"/>
                  </a:cubicBezTo>
                  <a:cubicBezTo>
                    <a:pt x="37" y="61"/>
                    <a:pt x="30" y="58"/>
                    <a:pt x="23" y="56"/>
                  </a:cubicBezTo>
                  <a:cubicBezTo>
                    <a:pt x="19" y="55"/>
                    <a:pt x="16" y="54"/>
                    <a:pt x="13" y="53"/>
                  </a:cubicBezTo>
                  <a:cubicBezTo>
                    <a:pt x="12" y="53"/>
                    <a:pt x="11" y="53"/>
                    <a:pt x="10" y="53"/>
                  </a:cubicBezTo>
                  <a:cubicBezTo>
                    <a:pt x="9" y="52"/>
                    <a:pt x="9" y="52"/>
                    <a:pt x="9" y="52"/>
                  </a:cubicBezTo>
                  <a:cubicBezTo>
                    <a:pt x="8" y="52"/>
                    <a:pt x="8" y="52"/>
                    <a:pt x="7" y="52"/>
                  </a:cubicBezTo>
                  <a:cubicBezTo>
                    <a:pt x="7" y="52"/>
                    <a:pt x="7" y="52"/>
                    <a:pt x="6" y="52"/>
                  </a:cubicBezTo>
                  <a:cubicBezTo>
                    <a:pt x="6" y="52"/>
                    <a:pt x="6" y="52"/>
                    <a:pt x="5" y="53"/>
                  </a:cubicBezTo>
                  <a:cubicBezTo>
                    <a:pt x="5" y="53"/>
                    <a:pt x="4" y="53"/>
                    <a:pt x="4" y="54"/>
                  </a:cubicBezTo>
                  <a:cubicBezTo>
                    <a:pt x="7" y="56"/>
                    <a:pt x="7" y="56"/>
                    <a:pt x="7" y="56"/>
                  </a:cubicBezTo>
                  <a:cubicBezTo>
                    <a:pt x="4" y="53"/>
                    <a:pt x="4" y="53"/>
                    <a:pt x="4" y="53"/>
                  </a:cubicBezTo>
                  <a:cubicBezTo>
                    <a:pt x="4" y="54"/>
                    <a:pt x="3" y="55"/>
                    <a:pt x="3" y="55"/>
                  </a:cubicBezTo>
                  <a:cubicBezTo>
                    <a:pt x="3" y="56"/>
                    <a:pt x="3" y="56"/>
                    <a:pt x="3" y="56"/>
                  </a:cubicBezTo>
                  <a:cubicBezTo>
                    <a:pt x="3" y="57"/>
                    <a:pt x="3" y="58"/>
                    <a:pt x="4" y="58"/>
                  </a:cubicBezTo>
                  <a:cubicBezTo>
                    <a:pt x="4" y="59"/>
                    <a:pt x="4" y="59"/>
                    <a:pt x="4" y="59"/>
                  </a:cubicBezTo>
                  <a:cubicBezTo>
                    <a:pt x="5" y="60"/>
                    <a:pt x="5" y="60"/>
                    <a:pt x="5" y="60"/>
                  </a:cubicBezTo>
                  <a:cubicBezTo>
                    <a:pt x="7" y="61"/>
                    <a:pt x="8" y="62"/>
                    <a:pt x="11" y="63"/>
                  </a:cubicBezTo>
                  <a:cubicBezTo>
                    <a:pt x="17" y="68"/>
                    <a:pt x="27" y="74"/>
                    <a:pt x="27" y="74"/>
                  </a:cubicBezTo>
                  <a:cubicBezTo>
                    <a:pt x="29" y="70"/>
                    <a:pt x="29" y="70"/>
                    <a:pt x="29" y="70"/>
                  </a:cubicBezTo>
                  <a:cubicBezTo>
                    <a:pt x="26" y="68"/>
                    <a:pt x="26" y="68"/>
                    <a:pt x="26" y="68"/>
                  </a:cubicBezTo>
                  <a:cubicBezTo>
                    <a:pt x="29" y="70"/>
                    <a:pt x="29" y="70"/>
                    <a:pt x="29" y="70"/>
                  </a:cubicBezTo>
                  <a:cubicBezTo>
                    <a:pt x="28" y="66"/>
                    <a:pt x="28" y="66"/>
                    <a:pt x="28" y="66"/>
                  </a:cubicBezTo>
                  <a:cubicBezTo>
                    <a:pt x="27" y="66"/>
                    <a:pt x="27" y="67"/>
                    <a:pt x="26" y="68"/>
                  </a:cubicBezTo>
                  <a:cubicBezTo>
                    <a:pt x="29" y="70"/>
                    <a:pt x="29" y="70"/>
                    <a:pt x="29" y="70"/>
                  </a:cubicBezTo>
                  <a:cubicBezTo>
                    <a:pt x="28" y="66"/>
                    <a:pt x="28" y="66"/>
                    <a:pt x="28" y="66"/>
                  </a:cubicBezTo>
                  <a:cubicBezTo>
                    <a:pt x="29" y="69"/>
                    <a:pt x="29" y="69"/>
                    <a:pt x="29" y="69"/>
                  </a:cubicBezTo>
                  <a:cubicBezTo>
                    <a:pt x="29" y="66"/>
                    <a:pt x="29" y="66"/>
                    <a:pt x="29" y="66"/>
                  </a:cubicBezTo>
                  <a:cubicBezTo>
                    <a:pt x="29" y="66"/>
                    <a:pt x="28" y="66"/>
                    <a:pt x="28" y="66"/>
                  </a:cubicBezTo>
                  <a:cubicBezTo>
                    <a:pt x="29" y="69"/>
                    <a:pt x="29" y="69"/>
                    <a:pt x="29" y="69"/>
                  </a:cubicBezTo>
                  <a:cubicBezTo>
                    <a:pt x="29" y="66"/>
                    <a:pt x="29" y="66"/>
                    <a:pt x="29" y="66"/>
                  </a:cubicBezTo>
                  <a:cubicBezTo>
                    <a:pt x="29" y="68"/>
                    <a:pt x="29" y="68"/>
                    <a:pt x="29" y="68"/>
                  </a:cubicBezTo>
                  <a:cubicBezTo>
                    <a:pt x="29" y="66"/>
                    <a:pt x="29" y="66"/>
                    <a:pt x="29" y="66"/>
                  </a:cubicBezTo>
                  <a:cubicBezTo>
                    <a:pt x="29" y="66"/>
                    <a:pt x="29" y="66"/>
                    <a:pt x="29" y="66"/>
                  </a:cubicBezTo>
                  <a:cubicBezTo>
                    <a:pt x="29" y="68"/>
                    <a:pt x="29" y="68"/>
                    <a:pt x="29" y="68"/>
                  </a:cubicBezTo>
                  <a:cubicBezTo>
                    <a:pt x="29" y="66"/>
                    <a:pt x="29" y="66"/>
                    <a:pt x="29" y="66"/>
                  </a:cubicBezTo>
                  <a:cubicBezTo>
                    <a:pt x="29" y="66"/>
                    <a:pt x="29" y="66"/>
                    <a:pt x="29" y="66"/>
                  </a:cubicBezTo>
                  <a:cubicBezTo>
                    <a:pt x="29" y="66"/>
                    <a:pt x="28" y="66"/>
                    <a:pt x="27" y="66"/>
                  </a:cubicBezTo>
                  <a:cubicBezTo>
                    <a:pt x="25" y="66"/>
                    <a:pt x="20" y="65"/>
                    <a:pt x="16" y="64"/>
                  </a:cubicBezTo>
                  <a:cubicBezTo>
                    <a:pt x="14" y="64"/>
                    <a:pt x="12" y="64"/>
                    <a:pt x="10" y="64"/>
                  </a:cubicBezTo>
                  <a:cubicBezTo>
                    <a:pt x="8" y="63"/>
                    <a:pt x="7" y="63"/>
                    <a:pt x="6" y="63"/>
                  </a:cubicBezTo>
                  <a:cubicBezTo>
                    <a:pt x="5" y="63"/>
                    <a:pt x="5" y="63"/>
                    <a:pt x="5" y="63"/>
                  </a:cubicBezTo>
                  <a:cubicBezTo>
                    <a:pt x="4" y="63"/>
                    <a:pt x="4" y="63"/>
                    <a:pt x="4" y="64"/>
                  </a:cubicBezTo>
                  <a:cubicBezTo>
                    <a:pt x="3" y="64"/>
                    <a:pt x="3" y="64"/>
                    <a:pt x="3" y="64"/>
                  </a:cubicBezTo>
                  <a:cubicBezTo>
                    <a:pt x="3" y="64"/>
                    <a:pt x="2" y="65"/>
                    <a:pt x="2" y="65"/>
                  </a:cubicBezTo>
                  <a:cubicBezTo>
                    <a:pt x="0" y="67"/>
                    <a:pt x="1" y="70"/>
                    <a:pt x="3" y="71"/>
                  </a:cubicBezTo>
                  <a:cubicBezTo>
                    <a:pt x="7" y="74"/>
                    <a:pt x="7" y="74"/>
                    <a:pt x="7" y="74"/>
                  </a:cubicBezTo>
                  <a:cubicBezTo>
                    <a:pt x="9" y="75"/>
                    <a:pt x="12" y="74"/>
                    <a:pt x="13" y="72"/>
                  </a:cubicBezTo>
                  <a:cubicBezTo>
                    <a:pt x="14" y="70"/>
                    <a:pt x="13" y="68"/>
                    <a:pt x="12"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30" name="Freeform 161">
              <a:extLst>
                <a:ext uri="{FF2B5EF4-FFF2-40B4-BE49-F238E27FC236}">
                  <a16:creationId xmlns:a16="http://schemas.microsoft.com/office/drawing/2014/main" id="{41202D02-0CD9-4051-8BAF-64641C992AB5}"/>
                </a:ext>
              </a:extLst>
            </p:cNvPr>
            <p:cNvSpPr>
              <a:spLocks/>
            </p:cNvSpPr>
            <p:nvPr/>
          </p:nvSpPr>
          <p:spPr bwMode="auto">
            <a:xfrm>
              <a:off x="5283337" y="2268648"/>
              <a:ext cx="185738" cy="317500"/>
            </a:xfrm>
            <a:custGeom>
              <a:avLst/>
              <a:gdLst>
                <a:gd name="T0" fmla="*/ 16 w 118"/>
                <a:gd name="T1" fmla="*/ 167 h 202"/>
                <a:gd name="T2" fmla="*/ 15 w 118"/>
                <a:gd name="T3" fmla="*/ 168 h 202"/>
                <a:gd name="T4" fmla="*/ 13 w 118"/>
                <a:gd name="T5" fmla="*/ 167 h 202"/>
                <a:gd name="T6" fmla="*/ 52 w 118"/>
                <a:gd name="T7" fmla="*/ 173 h 202"/>
                <a:gd name="T8" fmla="*/ 45 w 118"/>
                <a:gd name="T9" fmla="*/ 146 h 202"/>
                <a:gd name="T10" fmla="*/ 37 w 118"/>
                <a:gd name="T11" fmla="*/ 141 h 202"/>
                <a:gd name="T12" fmla="*/ 37 w 118"/>
                <a:gd name="T13" fmla="*/ 141 h 202"/>
                <a:gd name="T14" fmla="*/ 37 w 118"/>
                <a:gd name="T15" fmla="*/ 145 h 202"/>
                <a:gd name="T16" fmla="*/ 36 w 118"/>
                <a:gd name="T17" fmla="*/ 147 h 202"/>
                <a:gd name="T18" fmla="*/ 34 w 118"/>
                <a:gd name="T19" fmla="*/ 146 h 202"/>
                <a:gd name="T20" fmla="*/ 73 w 118"/>
                <a:gd name="T21" fmla="*/ 153 h 202"/>
                <a:gd name="T22" fmla="*/ 68 w 118"/>
                <a:gd name="T23" fmla="*/ 140 h 202"/>
                <a:gd name="T24" fmla="*/ 81 w 118"/>
                <a:gd name="T25" fmla="*/ 114 h 202"/>
                <a:gd name="T26" fmla="*/ 81 w 118"/>
                <a:gd name="T27" fmla="*/ 95 h 202"/>
                <a:gd name="T28" fmla="*/ 73 w 118"/>
                <a:gd name="T29" fmla="*/ 91 h 202"/>
                <a:gd name="T30" fmla="*/ 74 w 118"/>
                <a:gd name="T31" fmla="*/ 91 h 202"/>
                <a:gd name="T32" fmla="*/ 71 w 118"/>
                <a:gd name="T33" fmla="*/ 94 h 202"/>
                <a:gd name="T34" fmla="*/ 109 w 118"/>
                <a:gd name="T35" fmla="*/ 102 h 202"/>
                <a:gd name="T36" fmla="*/ 76 w 118"/>
                <a:gd name="T37" fmla="*/ 80 h 202"/>
                <a:gd name="T38" fmla="*/ 75 w 118"/>
                <a:gd name="T39" fmla="*/ 82 h 202"/>
                <a:gd name="T40" fmla="*/ 78 w 118"/>
                <a:gd name="T41" fmla="*/ 84 h 202"/>
                <a:gd name="T42" fmla="*/ 115 w 118"/>
                <a:gd name="T43" fmla="*/ 86 h 202"/>
                <a:gd name="T44" fmla="*/ 80 w 118"/>
                <a:gd name="T45" fmla="*/ 62 h 202"/>
                <a:gd name="T46" fmla="*/ 80 w 118"/>
                <a:gd name="T47" fmla="*/ 62 h 202"/>
                <a:gd name="T48" fmla="*/ 77 w 118"/>
                <a:gd name="T49" fmla="*/ 65 h 202"/>
                <a:gd name="T50" fmla="*/ 81 w 118"/>
                <a:gd name="T51" fmla="*/ 67 h 202"/>
                <a:gd name="T52" fmla="*/ 78 w 118"/>
                <a:gd name="T53" fmla="*/ 66 h 202"/>
                <a:gd name="T54" fmla="*/ 78 w 118"/>
                <a:gd name="T55" fmla="*/ 68 h 202"/>
                <a:gd name="T56" fmla="*/ 115 w 118"/>
                <a:gd name="T57" fmla="*/ 75 h 202"/>
                <a:gd name="T58" fmla="*/ 43 w 118"/>
                <a:gd name="T59" fmla="*/ 22 h 202"/>
                <a:gd name="T60" fmla="*/ 18 w 118"/>
                <a:gd name="T61" fmla="*/ 7 h 202"/>
                <a:gd name="T62" fmla="*/ 15 w 118"/>
                <a:gd name="T63" fmla="*/ 10 h 202"/>
                <a:gd name="T64" fmla="*/ 96 w 118"/>
                <a:gd name="T65" fmla="*/ 52 h 202"/>
                <a:gd name="T66" fmla="*/ 117 w 118"/>
                <a:gd name="T67" fmla="*/ 57 h 202"/>
                <a:gd name="T68" fmla="*/ 60 w 118"/>
                <a:gd name="T69" fmla="*/ 8 h 202"/>
                <a:gd name="T70" fmla="*/ 114 w 118"/>
                <a:gd name="T71" fmla="*/ 56 h 202"/>
                <a:gd name="T72" fmla="*/ 114 w 118"/>
                <a:gd name="T73" fmla="*/ 55 h 202"/>
                <a:gd name="T74" fmla="*/ 11 w 118"/>
                <a:gd name="T75" fmla="*/ 12 h 202"/>
                <a:gd name="T76" fmla="*/ 110 w 118"/>
                <a:gd name="T77" fmla="*/ 73 h 202"/>
                <a:gd name="T78" fmla="*/ 110 w 118"/>
                <a:gd name="T79" fmla="*/ 73 h 202"/>
                <a:gd name="T80" fmla="*/ 110 w 118"/>
                <a:gd name="T81" fmla="*/ 71 h 202"/>
                <a:gd name="T82" fmla="*/ 114 w 118"/>
                <a:gd name="T83" fmla="*/ 72 h 202"/>
                <a:gd name="T84" fmla="*/ 113 w 118"/>
                <a:gd name="T85" fmla="*/ 71 h 202"/>
                <a:gd name="T86" fmla="*/ 111 w 118"/>
                <a:gd name="T87" fmla="*/ 67 h 202"/>
                <a:gd name="T88" fmla="*/ 77 w 118"/>
                <a:gd name="T89" fmla="*/ 65 h 202"/>
                <a:gd name="T90" fmla="*/ 106 w 118"/>
                <a:gd name="T91" fmla="*/ 87 h 202"/>
                <a:gd name="T92" fmla="*/ 110 w 118"/>
                <a:gd name="T93" fmla="*/ 86 h 202"/>
                <a:gd name="T94" fmla="*/ 111 w 118"/>
                <a:gd name="T95" fmla="*/ 86 h 202"/>
                <a:gd name="T96" fmla="*/ 111 w 118"/>
                <a:gd name="T97" fmla="*/ 82 h 202"/>
                <a:gd name="T98" fmla="*/ 103 w 118"/>
                <a:gd name="T99" fmla="*/ 104 h 202"/>
                <a:gd name="T100" fmla="*/ 68 w 118"/>
                <a:gd name="T101" fmla="*/ 97 h 202"/>
                <a:gd name="T102" fmla="*/ 97 w 118"/>
                <a:gd name="T103" fmla="*/ 115 h 202"/>
                <a:gd name="T104" fmla="*/ 100 w 118"/>
                <a:gd name="T105" fmla="*/ 112 h 202"/>
                <a:gd name="T106" fmla="*/ 100 w 118"/>
                <a:gd name="T107" fmla="*/ 112 h 202"/>
                <a:gd name="T108" fmla="*/ 49 w 118"/>
                <a:gd name="T109" fmla="*/ 114 h 202"/>
                <a:gd name="T110" fmla="*/ 76 w 118"/>
                <a:gd name="T111" fmla="*/ 149 h 202"/>
                <a:gd name="T112" fmla="*/ 75 w 118"/>
                <a:gd name="T113" fmla="*/ 145 h 202"/>
                <a:gd name="T114" fmla="*/ 76 w 118"/>
                <a:gd name="T115" fmla="*/ 145 h 202"/>
                <a:gd name="T116" fmla="*/ 33 w 118"/>
                <a:gd name="T117" fmla="*/ 139 h 202"/>
                <a:gd name="T118" fmla="*/ 31 w 118"/>
                <a:gd name="T119" fmla="*/ 146 h 202"/>
                <a:gd name="T120" fmla="*/ 23 w 118"/>
                <a:gd name="T121" fmla="*/ 155 h 202"/>
                <a:gd name="T122" fmla="*/ 12 w 118"/>
                <a:gd name="T123" fmla="*/ 160 h 202"/>
                <a:gd name="T124" fmla="*/ 3 w 118"/>
                <a:gd name="T125" fmla="*/ 18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 h="202">
                  <a:moveTo>
                    <a:pt x="38" y="194"/>
                  </a:moveTo>
                  <a:cubicBezTo>
                    <a:pt x="23" y="185"/>
                    <a:pt x="23" y="185"/>
                    <a:pt x="23" y="185"/>
                  </a:cubicBezTo>
                  <a:cubicBezTo>
                    <a:pt x="44" y="188"/>
                    <a:pt x="44" y="188"/>
                    <a:pt x="44" y="188"/>
                  </a:cubicBezTo>
                  <a:cubicBezTo>
                    <a:pt x="46" y="189"/>
                    <a:pt x="48" y="187"/>
                    <a:pt x="48" y="186"/>
                  </a:cubicBezTo>
                  <a:cubicBezTo>
                    <a:pt x="49" y="184"/>
                    <a:pt x="48" y="182"/>
                    <a:pt x="47" y="181"/>
                  </a:cubicBezTo>
                  <a:cubicBezTo>
                    <a:pt x="15" y="161"/>
                    <a:pt x="15" y="161"/>
                    <a:pt x="15" y="161"/>
                  </a:cubicBezTo>
                  <a:cubicBezTo>
                    <a:pt x="13" y="164"/>
                    <a:pt x="13" y="164"/>
                    <a:pt x="13" y="164"/>
                  </a:cubicBezTo>
                  <a:cubicBezTo>
                    <a:pt x="16" y="167"/>
                    <a:pt x="16" y="167"/>
                    <a:pt x="16" y="167"/>
                  </a:cubicBezTo>
                  <a:cubicBezTo>
                    <a:pt x="13" y="164"/>
                    <a:pt x="13" y="164"/>
                    <a:pt x="13" y="164"/>
                  </a:cubicBezTo>
                  <a:cubicBezTo>
                    <a:pt x="15" y="168"/>
                    <a:pt x="15" y="168"/>
                    <a:pt x="15" y="168"/>
                  </a:cubicBezTo>
                  <a:cubicBezTo>
                    <a:pt x="15" y="168"/>
                    <a:pt x="16" y="167"/>
                    <a:pt x="16" y="167"/>
                  </a:cubicBezTo>
                  <a:cubicBezTo>
                    <a:pt x="13" y="164"/>
                    <a:pt x="13" y="164"/>
                    <a:pt x="13" y="164"/>
                  </a:cubicBezTo>
                  <a:cubicBezTo>
                    <a:pt x="15" y="168"/>
                    <a:pt x="15" y="168"/>
                    <a:pt x="15" y="168"/>
                  </a:cubicBezTo>
                  <a:cubicBezTo>
                    <a:pt x="13" y="165"/>
                    <a:pt x="13" y="165"/>
                    <a:pt x="13" y="165"/>
                  </a:cubicBezTo>
                  <a:cubicBezTo>
                    <a:pt x="14" y="168"/>
                    <a:pt x="14" y="168"/>
                    <a:pt x="14" y="168"/>
                  </a:cubicBezTo>
                  <a:cubicBezTo>
                    <a:pt x="14" y="168"/>
                    <a:pt x="14" y="168"/>
                    <a:pt x="15" y="168"/>
                  </a:cubicBezTo>
                  <a:cubicBezTo>
                    <a:pt x="13" y="165"/>
                    <a:pt x="13" y="165"/>
                    <a:pt x="13" y="165"/>
                  </a:cubicBezTo>
                  <a:cubicBezTo>
                    <a:pt x="14" y="168"/>
                    <a:pt x="14" y="168"/>
                    <a:pt x="14" y="168"/>
                  </a:cubicBezTo>
                  <a:cubicBezTo>
                    <a:pt x="13" y="165"/>
                    <a:pt x="13" y="165"/>
                    <a:pt x="13" y="165"/>
                  </a:cubicBezTo>
                  <a:cubicBezTo>
                    <a:pt x="13" y="168"/>
                    <a:pt x="13" y="168"/>
                    <a:pt x="13" y="168"/>
                  </a:cubicBezTo>
                  <a:cubicBezTo>
                    <a:pt x="14" y="168"/>
                    <a:pt x="14" y="168"/>
                    <a:pt x="14" y="168"/>
                  </a:cubicBezTo>
                  <a:cubicBezTo>
                    <a:pt x="13" y="165"/>
                    <a:pt x="13" y="165"/>
                    <a:pt x="13" y="165"/>
                  </a:cubicBezTo>
                  <a:cubicBezTo>
                    <a:pt x="13" y="168"/>
                    <a:pt x="13" y="168"/>
                    <a:pt x="13" y="168"/>
                  </a:cubicBezTo>
                  <a:cubicBezTo>
                    <a:pt x="13" y="167"/>
                    <a:pt x="13" y="167"/>
                    <a:pt x="13" y="167"/>
                  </a:cubicBezTo>
                  <a:cubicBezTo>
                    <a:pt x="13" y="168"/>
                    <a:pt x="13" y="168"/>
                    <a:pt x="13" y="168"/>
                  </a:cubicBezTo>
                  <a:cubicBezTo>
                    <a:pt x="13" y="168"/>
                    <a:pt x="13" y="168"/>
                    <a:pt x="13" y="168"/>
                  </a:cubicBezTo>
                  <a:cubicBezTo>
                    <a:pt x="13" y="167"/>
                    <a:pt x="13" y="167"/>
                    <a:pt x="13" y="167"/>
                  </a:cubicBezTo>
                  <a:cubicBezTo>
                    <a:pt x="13" y="168"/>
                    <a:pt x="13" y="168"/>
                    <a:pt x="13" y="168"/>
                  </a:cubicBezTo>
                  <a:cubicBezTo>
                    <a:pt x="13" y="168"/>
                    <a:pt x="13" y="168"/>
                    <a:pt x="13" y="168"/>
                  </a:cubicBezTo>
                  <a:cubicBezTo>
                    <a:pt x="13" y="168"/>
                    <a:pt x="14" y="169"/>
                    <a:pt x="16" y="169"/>
                  </a:cubicBezTo>
                  <a:cubicBezTo>
                    <a:pt x="20" y="169"/>
                    <a:pt x="29" y="170"/>
                    <a:pt x="37" y="171"/>
                  </a:cubicBezTo>
                  <a:cubicBezTo>
                    <a:pt x="45" y="172"/>
                    <a:pt x="52" y="173"/>
                    <a:pt x="52" y="173"/>
                  </a:cubicBezTo>
                  <a:cubicBezTo>
                    <a:pt x="54" y="173"/>
                    <a:pt x="56" y="172"/>
                    <a:pt x="56" y="170"/>
                  </a:cubicBezTo>
                  <a:cubicBezTo>
                    <a:pt x="57" y="168"/>
                    <a:pt x="56" y="166"/>
                    <a:pt x="55" y="165"/>
                  </a:cubicBezTo>
                  <a:cubicBezTo>
                    <a:pt x="50" y="162"/>
                    <a:pt x="50" y="162"/>
                    <a:pt x="50" y="162"/>
                  </a:cubicBezTo>
                  <a:cubicBezTo>
                    <a:pt x="62" y="165"/>
                    <a:pt x="62" y="165"/>
                    <a:pt x="62" y="165"/>
                  </a:cubicBezTo>
                  <a:cubicBezTo>
                    <a:pt x="64" y="166"/>
                    <a:pt x="66" y="165"/>
                    <a:pt x="66" y="163"/>
                  </a:cubicBezTo>
                  <a:cubicBezTo>
                    <a:pt x="67" y="161"/>
                    <a:pt x="67" y="159"/>
                    <a:pt x="65" y="158"/>
                  </a:cubicBezTo>
                  <a:cubicBezTo>
                    <a:pt x="65" y="158"/>
                    <a:pt x="63" y="157"/>
                    <a:pt x="60" y="155"/>
                  </a:cubicBezTo>
                  <a:cubicBezTo>
                    <a:pt x="56" y="153"/>
                    <a:pt x="50" y="149"/>
                    <a:pt x="45" y="146"/>
                  </a:cubicBezTo>
                  <a:cubicBezTo>
                    <a:pt x="43" y="145"/>
                    <a:pt x="40" y="143"/>
                    <a:pt x="39" y="142"/>
                  </a:cubicBezTo>
                  <a:cubicBezTo>
                    <a:pt x="38" y="142"/>
                    <a:pt x="37" y="141"/>
                    <a:pt x="37" y="141"/>
                  </a:cubicBezTo>
                  <a:cubicBezTo>
                    <a:pt x="37" y="141"/>
                    <a:pt x="37" y="141"/>
                    <a:pt x="37" y="141"/>
                  </a:cubicBezTo>
                  <a:cubicBezTo>
                    <a:pt x="37" y="141"/>
                    <a:pt x="37" y="141"/>
                    <a:pt x="37" y="141"/>
                  </a:cubicBezTo>
                  <a:cubicBezTo>
                    <a:pt x="37" y="141"/>
                    <a:pt x="37" y="141"/>
                    <a:pt x="37" y="141"/>
                  </a:cubicBezTo>
                  <a:cubicBezTo>
                    <a:pt x="37" y="141"/>
                    <a:pt x="37" y="141"/>
                    <a:pt x="37" y="141"/>
                  </a:cubicBezTo>
                  <a:cubicBezTo>
                    <a:pt x="37" y="141"/>
                    <a:pt x="37" y="141"/>
                    <a:pt x="37" y="141"/>
                  </a:cubicBezTo>
                  <a:cubicBezTo>
                    <a:pt x="37" y="141"/>
                    <a:pt x="37" y="141"/>
                    <a:pt x="37" y="141"/>
                  </a:cubicBezTo>
                  <a:cubicBezTo>
                    <a:pt x="35" y="143"/>
                    <a:pt x="35" y="143"/>
                    <a:pt x="35" y="143"/>
                  </a:cubicBezTo>
                  <a:cubicBezTo>
                    <a:pt x="37" y="141"/>
                    <a:pt x="37" y="141"/>
                    <a:pt x="37" y="141"/>
                  </a:cubicBezTo>
                  <a:cubicBezTo>
                    <a:pt x="37" y="141"/>
                    <a:pt x="37" y="141"/>
                    <a:pt x="37" y="141"/>
                  </a:cubicBezTo>
                  <a:cubicBezTo>
                    <a:pt x="35" y="143"/>
                    <a:pt x="35" y="143"/>
                    <a:pt x="35" y="143"/>
                  </a:cubicBezTo>
                  <a:cubicBezTo>
                    <a:pt x="37" y="141"/>
                    <a:pt x="37" y="141"/>
                    <a:pt x="37" y="141"/>
                  </a:cubicBezTo>
                  <a:cubicBezTo>
                    <a:pt x="34" y="143"/>
                    <a:pt x="34" y="143"/>
                    <a:pt x="34" y="143"/>
                  </a:cubicBezTo>
                  <a:cubicBezTo>
                    <a:pt x="38" y="143"/>
                    <a:pt x="38" y="143"/>
                    <a:pt x="38" y="143"/>
                  </a:cubicBezTo>
                  <a:cubicBezTo>
                    <a:pt x="38" y="142"/>
                    <a:pt x="37" y="142"/>
                    <a:pt x="37" y="141"/>
                  </a:cubicBezTo>
                  <a:cubicBezTo>
                    <a:pt x="34" y="143"/>
                    <a:pt x="34" y="143"/>
                    <a:pt x="34" y="143"/>
                  </a:cubicBezTo>
                  <a:cubicBezTo>
                    <a:pt x="38" y="143"/>
                    <a:pt x="38" y="143"/>
                    <a:pt x="38" y="143"/>
                  </a:cubicBezTo>
                  <a:cubicBezTo>
                    <a:pt x="34" y="143"/>
                    <a:pt x="34" y="143"/>
                    <a:pt x="34" y="143"/>
                  </a:cubicBezTo>
                  <a:cubicBezTo>
                    <a:pt x="37" y="146"/>
                    <a:pt x="37" y="146"/>
                    <a:pt x="37" y="146"/>
                  </a:cubicBezTo>
                  <a:cubicBezTo>
                    <a:pt x="38" y="145"/>
                    <a:pt x="38" y="144"/>
                    <a:pt x="38" y="143"/>
                  </a:cubicBezTo>
                  <a:cubicBezTo>
                    <a:pt x="34" y="143"/>
                    <a:pt x="34" y="143"/>
                    <a:pt x="34" y="143"/>
                  </a:cubicBezTo>
                  <a:cubicBezTo>
                    <a:pt x="37" y="146"/>
                    <a:pt x="37" y="146"/>
                    <a:pt x="37" y="146"/>
                  </a:cubicBezTo>
                  <a:cubicBezTo>
                    <a:pt x="37" y="145"/>
                    <a:pt x="37" y="145"/>
                    <a:pt x="37" y="145"/>
                  </a:cubicBezTo>
                  <a:cubicBezTo>
                    <a:pt x="34" y="143"/>
                    <a:pt x="34" y="143"/>
                    <a:pt x="34" y="143"/>
                  </a:cubicBezTo>
                  <a:cubicBezTo>
                    <a:pt x="36" y="147"/>
                    <a:pt x="36" y="147"/>
                    <a:pt x="36" y="147"/>
                  </a:cubicBezTo>
                  <a:cubicBezTo>
                    <a:pt x="36" y="147"/>
                    <a:pt x="37" y="146"/>
                    <a:pt x="37" y="145"/>
                  </a:cubicBezTo>
                  <a:cubicBezTo>
                    <a:pt x="34" y="143"/>
                    <a:pt x="34" y="143"/>
                    <a:pt x="34" y="143"/>
                  </a:cubicBezTo>
                  <a:cubicBezTo>
                    <a:pt x="36" y="147"/>
                    <a:pt x="36" y="147"/>
                    <a:pt x="36" y="147"/>
                  </a:cubicBezTo>
                  <a:cubicBezTo>
                    <a:pt x="34" y="143"/>
                    <a:pt x="34" y="143"/>
                    <a:pt x="34" y="143"/>
                  </a:cubicBezTo>
                  <a:cubicBezTo>
                    <a:pt x="35" y="147"/>
                    <a:pt x="35" y="147"/>
                    <a:pt x="35" y="147"/>
                  </a:cubicBezTo>
                  <a:cubicBezTo>
                    <a:pt x="35" y="147"/>
                    <a:pt x="35" y="147"/>
                    <a:pt x="36" y="147"/>
                  </a:cubicBezTo>
                  <a:cubicBezTo>
                    <a:pt x="34" y="143"/>
                    <a:pt x="34" y="143"/>
                    <a:pt x="34" y="143"/>
                  </a:cubicBezTo>
                  <a:cubicBezTo>
                    <a:pt x="35" y="147"/>
                    <a:pt x="35" y="147"/>
                    <a:pt x="35" y="147"/>
                  </a:cubicBezTo>
                  <a:cubicBezTo>
                    <a:pt x="34" y="144"/>
                    <a:pt x="34" y="144"/>
                    <a:pt x="34" y="144"/>
                  </a:cubicBezTo>
                  <a:cubicBezTo>
                    <a:pt x="34" y="147"/>
                    <a:pt x="34" y="147"/>
                    <a:pt x="34" y="147"/>
                  </a:cubicBezTo>
                  <a:cubicBezTo>
                    <a:pt x="34" y="147"/>
                    <a:pt x="34" y="147"/>
                    <a:pt x="35" y="147"/>
                  </a:cubicBezTo>
                  <a:cubicBezTo>
                    <a:pt x="34" y="144"/>
                    <a:pt x="34" y="144"/>
                    <a:pt x="34" y="144"/>
                  </a:cubicBezTo>
                  <a:cubicBezTo>
                    <a:pt x="34" y="147"/>
                    <a:pt x="34" y="147"/>
                    <a:pt x="34" y="147"/>
                  </a:cubicBezTo>
                  <a:cubicBezTo>
                    <a:pt x="34" y="146"/>
                    <a:pt x="34" y="146"/>
                    <a:pt x="34" y="146"/>
                  </a:cubicBezTo>
                  <a:cubicBezTo>
                    <a:pt x="34" y="147"/>
                    <a:pt x="34" y="147"/>
                    <a:pt x="34" y="147"/>
                  </a:cubicBezTo>
                  <a:cubicBezTo>
                    <a:pt x="34" y="147"/>
                    <a:pt x="34" y="147"/>
                    <a:pt x="34" y="147"/>
                  </a:cubicBezTo>
                  <a:cubicBezTo>
                    <a:pt x="34" y="146"/>
                    <a:pt x="34" y="146"/>
                    <a:pt x="34" y="146"/>
                  </a:cubicBezTo>
                  <a:cubicBezTo>
                    <a:pt x="34" y="147"/>
                    <a:pt x="34" y="147"/>
                    <a:pt x="34" y="147"/>
                  </a:cubicBezTo>
                  <a:cubicBezTo>
                    <a:pt x="34" y="147"/>
                    <a:pt x="35" y="148"/>
                    <a:pt x="36" y="148"/>
                  </a:cubicBezTo>
                  <a:cubicBezTo>
                    <a:pt x="41" y="148"/>
                    <a:pt x="50" y="150"/>
                    <a:pt x="58" y="151"/>
                  </a:cubicBezTo>
                  <a:cubicBezTo>
                    <a:pt x="62" y="152"/>
                    <a:pt x="66" y="152"/>
                    <a:pt x="69" y="153"/>
                  </a:cubicBezTo>
                  <a:cubicBezTo>
                    <a:pt x="71" y="153"/>
                    <a:pt x="72" y="153"/>
                    <a:pt x="73" y="153"/>
                  </a:cubicBezTo>
                  <a:cubicBezTo>
                    <a:pt x="74" y="153"/>
                    <a:pt x="75" y="153"/>
                    <a:pt x="76" y="153"/>
                  </a:cubicBezTo>
                  <a:cubicBezTo>
                    <a:pt x="76" y="153"/>
                    <a:pt x="76" y="153"/>
                    <a:pt x="77" y="153"/>
                  </a:cubicBezTo>
                  <a:cubicBezTo>
                    <a:pt x="77" y="153"/>
                    <a:pt x="77" y="153"/>
                    <a:pt x="78" y="153"/>
                  </a:cubicBezTo>
                  <a:cubicBezTo>
                    <a:pt x="78" y="153"/>
                    <a:pt x="78" y="153"/>
                    <a:pt x="78" y="153"/>
                  </a:cubicBezTo>
                  <a:cubicBezTo>
                    <a:pt x="79" y="153"/>
                    <a:pt x="79" y="152"/>
                    <a:pt x="80" y="152"/>
                  </a:cubicBezTo>
                  <a:cubicBezTo>
                    <a:pt x="80" y="151"/>
                    <a:pt x="80" y="150"/>
                    <a:pt x="80" y="149"/>
                  </a:cubicBezTo>
                  <a:cubicBezTo>
                    <a:pt x="80" y="147"/>
                    <a:pt x="79" y="147"/>
                    <a:pt x="78" y="146"/>
                  </a:cubicBezTo>
                  <a:cubicBezTo>
                    <a:pt x="68" y="140"/>
                    <a:pt x="68" y="140"/>
                    <a:pt x="68" y="140"/>
                  </a:cubicBezTo>
                  <a:cubicBezTo>
                    <a:pt x="83" y="144"/>
                    <a:pt x="83" y="144"/>
                    <a:pt x="83" y="144"/>
                  </a:cubicBezTo>
                  <a:cubicBezTo>
                    <a:pt x="85" y="145"/>
                    <a:pt x="87" y="144"/>
                    <a:pt x="88" y="142"/>
                  </a:cubicBezTo>
                  <a:cubicBezTo>
                    <a:pt x="89" y="140"/>
                    <a:pt x="89" y="138"/>
                    <a:pt x="87" y="137"/>
                  </a:cubicBezTo>
                  <a:cubicBezTo>
                    <a:pt x="68" y="125"/>
                    <a:pt x="68" y="125"/>
                    <a:pt x="68" y="125"/>
                  </a:cubicBezTo>
                  <a:cubicBezTo>
                    <a:pt x="90" y="129"/>
                    <a:pt x="90" y="129"/>
                    <a:pt x="90" y="129"/>
                  </a:cubicBezTo>
                  <a:cubicBezTo>
                    <a:pt x="92" y="130"/>
                    <a:pt x="94" y="129"/>
                    <a:pt x="95" y="127"/>
                  </a:cubicBezTo>
                  <a:cubicBezTo>
                    <a:pt x="95" y="125"/>
                    <a:pt x="95" y="123"/>
                    <a:pt x="93" y="122"/>
                  </a:cubicBezTo>
                  <a:cubicBezTo>
                    <a:pt x="81" y="114"/>
                    <a:pt x="81" y="114"/>
                    <a:pt x="81" y="114"/>
                  </a:cubicBezTo>
                  <a:cubicBezTo>
                    <a:pt x="100" y="116"/>
                    <a:pt x="100" y="116"/>
                    <a:pt x="100" y="116"/>
                  </a:cubicBezTo>
                  <a:cubicBezTo>
                    <a:pt x="101" y="117"/>
                    <a:pt x="103" y="116"/>
                    <a:pt x="104" y="114"/>
                  </a:cubicBezTo>
                  <a:cubicBezTo>
                    <a:pt x="104" y="114"/>
                    <a:pt x="104" y="113"/>
                    <a:pt x="104" y="112"/>
                  </a:cubicBezTo>
                  <a:cubicBezTo>
                    <a:pt x="104" y="111"/>
                    <a:pt x="104" y="110"/>
                    <a:pt x="103" y="110"/>
                  </a:cubicBezTo>
                  <a:cubicBezTo>
                    <a:pt x="103" y="109"/>
                    <a:pt x="103" y="109"/>
                    <a:pt x="103" y="109"/>
                  </a:cubicBezTo>
                  <a:cubicBezTo>
                    <a:pt x="102" y="109"/>
                    <a:pt x="102" y="109"/>
                    <a:pt x="102" y="108"/>
                  </a:cubicBezTo>
                  <a:cubicBezTo>
                    <a:pt x="100" y="107"/>
                    <a:pt x="98" y="106"/>
                    <a:pt x="95" y="104"/>
                  </a:cubicBezTo>
                  <a:cubicBezTo>
                    <a:pt x="90" y="101"/>
                    <a:pt x="85" y="98"/>
                    <a:pt x="81" y="95"/>
                  </a:cubicBezTo>
                  <a:cubicBezTo>
                    <a:pt x="78" y="94"/>
                    <a:pt x="76" y="93"/>
                    <a:pt x="75" y="92"/>
                  </a:cubicBezTo>
                  <a:cubicBezTo>
                    <a:pt x="74" y="92"/>
                    <a:pt x="74" y="91"/>
                    <a:pt x="74" y="91"/>
                  </a:cubicBezTo>
                  <a:cubicBezTo>
                    <a:pt x="73" y="91"/>
                    <a:pt x="73" y="91"/>
                    <a:pt x="73" y="91"/>
                  </a:cubicBezTo>
                  <a:cubicBezTo>
                    <a:pt x="72" y="92"/>
                    <a:pt x="72" y="92"/>
                    <a:pt x="72" y="92"/>
                  </a:cubicBezTo>
                  <a:cubicBezTo>
                    <a:pt x="73" y="91"/>
                    <a:pt x="73" y="91"/>
                    <a:pt x="73" y="91"/>
                  </a:cubicBezTo>
                  <a:cubicBezTo>
                    <a:pt x="73" y="91"/>
                    <a:pt x="73" y="91"/>
                    <a:pt x="73" y="91"/>
                  </a:cubicBezTo>
                  <a:cubicBezTo>
                    <a:pt x="72" y="92"/>
                    <a:pt x="72" y="92"/>
                    <a:pt x="72" y="92"/>
                  </a:cubicBezTo>
                  <a:cubicBezTo>
                    <a:pt x="73" y="91"/>
                    <a:pt x="73" y="91"/>
                    <a:pt x="73" y="91"/>
                  </a:cubicBezTo>
                  <a:cubicBezTo>
                    <a:pt x="71" y="94"/>
                    <a:pt x="71" y="94"/>
                    <a:pt x="71" y="94"/>
                  </a:cubicBezTo>
                  <a:cubicBezTo>
                    <a:pt x="74" y="91"/>
                    <a:pt x="74" y="91"/>
                    <a:pt x="74" y="91"/>
                  </a:cubicBezTo>
                  <a:cubicBezTo>
                    <a:pt x="73" y="91"/>
                    <a:pt x="73" y="91"/>
                    <a:pt x="73" y="91"/>
                  </a:cubicBezTo>
                  <a:cubicBezTo>
                    <a:pt x="71" y="94"/>
                    <a:pt x="71" y="94"/>
                    <a:pt x="71" y="94"/>
                  </a:cubicBezTo>
                  <a:cubicBezTo>
                    <a:pt x="74" y="91"/>
                    <a:pt x="74" y="91"/>
                    <a:pt x="74" y="91"/>
                  </a:cubicBezTo>
                  <a:cubicBezTo>
                    <a:pt x="71" y="94"/>
                    <a:pt x="71" y="94"/>
                    <a:pt x="71" y="94"/>
                  </a:cubicBezTo>
                  <a:cubicBezTo>
                    <a:pt x="74" y="92"/>
                    <a:pt x="74" y="92"/>
                    <a:pt x="74" y="92"/>
                  </a:cubicBezTo>
                  <a:cubicBezTo>
                    <a:pt x="74" y="91"/>
                    <a:pt x="74" y="91"/>
                    <a:pt x="74" y="91"/>
                  </a:cubicBezTo>
                  <a:cubicBezTo>
                    <a:pt x="71" y="94"/>
                    <a:pt x="71" y="94"/>
                    <a:pt x="71" y="94"/>
                  </a:cubicBezTo>
                  <a:cubicBezTo>
                    <a:pt x="74" y="92"/>
                    <a:pt x="74" y="92"/>
                    <a:pt x="74" y="92"/>
                  </a:cubicBezTo>
                  <a:cubicBezTo>
                    <a:pt x="71" y="94"/>
                    <a:pt x="71" y="94"/>
                    <a:pt x="71" y="94"/>
                  </a:cubicBezTo>
                  <a:cubicBezTo>
                    <a:pt x="75" y="92"/>
                    <a:pt x="75" y="92"/>
                    <a:pt x="75" y="92"/>
                  </a:cubicBezTo>
                  <a:cubicBezTo>
                    <a:pt x="74" y="92"/>
                    <a:pt x="74" y="92"/>
                    <a:pt x="74" y="92"/>
                  </a:cubicBezTo>
                  <a:cubicBezTo>
                    <a:pt x="71" y="94"/>
                    <a:pt x="71" y="94"/>
                    <a:pt x="71" y="94"/>
                  </a:cubicBezTo>
                  <a:cubicBezTo>
                    <a:pt x="75" y="92"/>
                    <a:pt x="75" y="92"/>
                    <a:pt x="75" y="92"/>
                  </a:cubicBezTo>
                  <a:cubicBezTo>
                    <a:pt x="71" y="94"/>
                    <a:pt x="71" y="94"/>
                    <a:pt x="71" y="94"/>
                  </a:cubicBezTo>
                  <a:cubicBezTo>
                    <a:pt x="75" y="94"/>
                    <a:pt x="75" y="94"/>
                    <a:pt x="75" y="94"/>
                  </a:cubicBezTo>
                  <a:cubicBezTo>
                    <a:pt x="75" y="93"/>
                    <a:pt x="75" y="93"/>
                    <a:pt x="75" y="92"/>
                  </a:cubicBezTo>
                  <a:cubicBezTo>
                    <a:pt x="71" y="94"/>
                    <a:pt x="71" y="94"/>
                    <a:pt x="71" y="94"/>
                  </a:cubicBezTo>
                  <a:cubicBezTo>
                    <a:pt x="75" y="94"/>
                    <a:pt x="75" y="94"/>
                    <a:pt x="75" y="94"/>
                  </a:cubicBezTo>
                  <a:cubicBezTo>
                    <a:pt x="71" y="94"/>
                    <a:pt x="71" y="94"/>
                    <a:pt x="71" y="94"/>
                  </a:cubicBezTo>
                  <a:cubicBezTo>
                    <a:pt x="70" y="98"/>
                    <a:pt x="70" y="98"/>
                    <a:pt x="70" y="98"/>
                  </a:cubicBezTo>
                  <a:cubicBezTo>
                    <a:pt x="104" y="105"/>
                    <a:pt x="104" y="105"/>
                    <a:pt x="104" y="105"/>
                  </a:cubicBezTo>
                  <a:cubicBezTo>
                    <a:pt x="106" y="105"/>
                    <a:pt x="108" y="104"/>
                    <a:pt x="109" y="102"/>
                  </a:cubicBezTo>
                  <a:cubicBezTo>
                    <a:pt x="109" y="100"/>
                    <a:pt x="109" y="98"/>
                    <a:pt x="107" y="97"/>
                  </a:cubicBezTo>
                  <a:cubicBezTo>
                    <a:pt x="107" y="97"/>
                    <a:pt x="105" y="96"/>
                    <a:pt x="102" y="94"/>
                  </a:cubicBezTo>
                  <a:cubicBezTo>
                    <a:pt x="98" y="92"/>
                    <a:pt x="91" y="88"/>
                    <a:pt x="86" y="85"/>
                  </a:cubicBezTo>
                  <a:cubicBezTo>
                    <a:pt x="83" y="83"/>
                    <a:pt x="81" y="82"/>
                    <a:pt x="79" y="81"/>
                  </a:cubicBezTo>
                  <a:cubicBezTo>
                    <a:pt x="79" y="80"/>
                    <a:pt x="78" y="80"/>
                    <a:pt x="78" y="79"/>
                  </a:cubicBezTo>
                  <a:cubicBezTo>
                    <a:pt x="77" y="79"/>
                    <a:pt x="77" y="79"/>
                    <a:pt x="77" y="79"/>
                  </a:cubicBezTo>
                  <a:cubicBezTo>
                    <a:pt x="77" y="79"/>
                    <a:pt x="77" y="79"/>
                    <a:pt x="77" y="79"/>
                  </a:cubicBezTo>
                  <a:cubicBezTo>
                    <a:pt x="76" y="80"/>
                    <a:pt x="76" y="80"/>
                    <a:pt x="76" y="80"/>
                  </a:cubicBezTo>
                  <a:cubicBezTo>
                    <a:pt x="78" y="79"/>
                    <a:pt x="78" y="79"/>
                    <a:pt x="78" y="79"/>
                  </a:cubicBezTo>
                  <a:cubicBezTo>
                    <a:pt x="77" y="79"/>
                    <a:pt x="77" y="79"/>
                    <a:pt x="77" y="79"/>
                  </a:cubicBezTo>
                  <a:cubicBezTo>
                    <a:pt x="76" y="80"/>
                    <a:pt x="76" y="80"/>
                    <a:pt x="76" y="80"/>
                  </a:cubicBezTo>
                  <a:cubicBezTo>
                    <a:pt x="78" y="79"/>
                    <a:pt x="78" y="79"/>
                    <a:pt x="78" y="79"/>
                  </a:cubicBezTo>
                  <a:cubicBezTo>
                    <a:pt x="75" y="82"/>
                    <a:pt x="75" y="82"/>
                    <a:pt x="75" y="82"/>
                  </a:cubicBezTo>
                  <a:cubicBezTo>
                    <a:pt x="78" y="80"/>
                    <a:pt x="78" y="80"/>
                    <a:pt x="78" y="80"/>
                  </a:cubicBezTo>
                  <a:cubicBezTo>
                    <a:pt x="78" y="79"/>
                    <a:pt x="78" y="79"/>
                    <a:pt x="78" y="79"/>
                  </a:cubicBezTo>
                  <a:cubicBezTo>
                    <a:pt x="75" y="82"/>
                    <a:pt x="75" y="82"/>
                    <a:pt x="75" y="82"/>
                  </a:cubicBezTo>
                  <a:cubicBezTo>
                    <a:pt x="78" y="80"/>
                    <a:pt x="78" y="80"/>
                    <a:pt x="78" y="80"/>
                  </a:cubicBezTo>
                  <a:cubicBezTo>
                    <a:pt x="75" y="82"/>
                    <a:pt x="75" y="82"/>
                    <a:pt x="75" y="82"/>
                  </a:cubicBezTo>
                  <a:cubicBezTo>
                    <a:pt x="78" y="82"/>
                    <a:pt x="78" y="82"/>
                    <a:pt x="78" y="82"/>
                  </a:cubicBezTo>
                  <a:cubicBezTo>
                    <a:pt x="78" y="81"/>
                    <a:pt x="78" y="80"/>
                    <a:pt x="78" y="80"/>
                  </a:cubicBezTo>
                  <a:cubicBezTo>
                    <a:pt x="75" y="82"/>
                    <a:pt x="75" y="82"/>
                    <a:pt x="75" y="82"/>
                  </a:cubicBezTo>
                  <a:cubicBezTo>
                    <a:pt x="78" y="82"/>
                    <a:pt x="78" y="82"/>
                    <a:pt x="78" y="82"/>
                  </a:cubicBezTo>
                  <a:cubicBezTo>
                    <a:pt x="74" y="82"/>
                    <a:pt x="74" y="82"/>
                    <a:pt x="74" y="82"/>
                  </a:cubicBezTo>
                  <a:cubicBezTo>
                    <a:pt x="78" y="84"/>
                    <a:pt x="78" y="84"/>
                    <a:pt x="78" y="84"/>
                  </a:cubicBezTo>
                  <a:cubicBezTo>
                    <a:pt x="78" y="83"/>
                    <a:pt x="78" y="82"/>
                    <a:pt x="78" y="82"/>
                  </a:cubicBezTo>
                  <a:cubicBezTo>
                    <a:pt x="74" y="82"/>
                    <a:pt x="74" y="82"/>
                    <a:pt x="74" y="82"/>
                  </a:cubicBezTo>
                  <a:cubicBezTo>
                    <a:pt x="78" y="84"/>
                    <a:pt x="78" y="84"/>
                    <a:pt x="78" y="84"/>
                  </a:cubicBezTo>
                  <a:cubicBezTo>
                    <a:pt x="74" y="82"/>
                    <a:pt x="74" y="82"/>
                    <a:pt x="74" y="82"/>
                  </a:cubicBezTo>
                  <a:cubicBezTo>
                    <a:pt x="74" y="86"/>
                    <a:pt x="74" y="86"/>
                    <a:pt x="74" y="86"/>
                  </a:cubicBezTo>
                  <a:cubicBezTo>
                    <a:pt x="111" y="90"/>
                    <a:pt x="111" y="90"/>
                    <a:pt x="111" y="90"/>
                  </a:cubicBezTo>
                  <a:cubicBezTo>
                    <a:pt x="112" y="90"/>
                    <a:pt x="114" y="89"/>
                    <a:pt x="114" y="88"/>
                  </a:cubicBezTo>
                  <a:cubicBezTo>
                    <a:pt x="115" y="87"/>
                    <a:pt x="115" y="86"/>
                    <a:pt x="115" y="86"/>
                  </a:cubicBezTo>
                  <a:cubicBezTo>
                    <a:pt x="115" y="85"/>
                    <a:pt x="115" y="84"/>
                    <a:pt x="115" y="84"/>
                  </a:cubicBezTo>
                  <a:cubicBezTo>
                    <a:pt x="114" y="83"/>
                    <a:pt x="114" y="83"/>
                    <a:pt x="114" y="83"/>
                  </a:cubicBezTo>
                  <a:cubicBezTo>
                    <a:pt x="113" y="82"/>
                    <a:pt x="113" y="82"/>
                    <a:pt x="112" y="81"/>
                  </a:cubicBezTo>
                  <a:cubicBezTo>
                    <a:pt x="111" y="80"/>
                    <a:pt x="108" y="78"/>
                    <a:pt x="104" y="76"/>
                  </a:cubicBezTo>
                  <a:cubicBezTo>
                    <a:pt x="99" y="74"/>
                    <a:pt x="93" y="70"/>
                    <a:pt x="88" y="67"/>
                  </a:cubicBezTo>
                  <a:cubicBezTo>
                    <a:pt x="86" y="66"/>
                    <a:pt x="84" y="64"/>
                    <a:pt x="82" y="63"/>
                  </a:cubicBezTo>
                  <a:cubicBezTo>
                    <a:pt x="81" y="63"/>
                    <a:pt x="81" y="63"/>
                    <a:pt x="80" y="62"/>
                  </a:cubicBezTo>
                  <a:cubicBezTo>
                    <a:pt x="80" y="62"/>
                    <a:pt x="80" y="62"/>
                    <a:pt x="80" y="62"/>
                  </a:cubicBezTo>
                  <a:cubicBezTo>
                    <a:pt x="80" y="63"/>
                    <a:pt x="80" y="63"/>
                    <a:pt x="80" y="63"/>
                  </a:cubicBezTo>
                  <a:cubicBezTo>
                    <a:pt x="80" y="62"/>
                    <a:pt x="80" y="62"/>
                    <a:pt x="80" y="62"/>
                  </a:cubicBezTo>
                  <a:cubicBezTo>
                    <a:pt x="80" y="62"/>
                    <a:pt x="80" y="62"/>
                    <a:pt x="80" y="62"/>
                  </a:cubicBezTo>
                  <a:cubicBezTo>
                    <a:pt x="80" y="63"/>
                    <a:pt x="80" y="63"/>
                    <a:pt x="80" y="63"/>
                  </a:cubicBezTo>
                  <a:cubicBezTo>
                    <a:pt x="80" y="62"/>
                    <a:pt x="80" y="62"/>
                    <a:pt x="80" y="62"/>
                  </a:cubicBezTo>
                  <a:cubicBezTo>
                    <a:pt x="78" y="64"/>
                    <a:pt x="78" y="64"/>
                    <a:pt x="78" y="64"/>
                  </a:cubicBezTo>
                  <a:cubicBezTo>
                    <a:pt x="81" y="63"/>
                    <a:pt x="81" y="63"/>
                    <a:pt x="81" y="63"/>
                  </a:cubicBezTo>
                  <a:cubicBezTo>
                    <a:pt x="80" y="62"/>
                    <a:pt x="80" y="62"/>
                    <a:pt x="80" y="62"/>
                  </a:cubicBezTo>
                  <a:cubicBezTo>
                    <a:pt x="78" y="64"/>
                    <a:pt x="78" y="64"/>
                    <a:pt x="78" y="64"/>
                  </a:cubicBezTo>
                  <a:cubicBezTo>
                    <a:pt x="81" y="63"/>
                    <a:pt x="81" y="63"/>
                    <a:pt x="81" y="63"/>
                  </a:cubicBezTo>
                  <a:cubicBezTo>
                    <a:pt x="78" y="65"/>
                    <a:pt x="78" y="65"/>
                    <a:pt x="78" y="65"/>
                  </a:cubicBezTo>
                  <a:cubicBezTo>
                    <a:pt x="81" y="65"/>
                    <a:pt x="81" y="65"/>
                    <a:pt x="81" y="65"/>
                  </a:cubicBezTo>
                  <a:cubicBezTo>
                    <a:pt x="81" y="63"/>
                    <a:pt x="81" y="63"/>
                    <a:pt x="81" y="63"/>
                  </a:cubicBezTo>
                  <a:cubicBezTo>
                    <a:pt x="78" y="65"/>
                    <a:pt x="78" y="65"/>
                    <a:pt x="78" y="65"/>
                  </a:cubicBezTo>
                  <a:cubicBezTo>
                    <a:pt x="81" y="65"/>
                    <a:pt x="81" y="65"/>
                    <a:pt x="81" y="65"/>
                  </a:cubicBezTo>
                  <a:cubicBezTo>
                    <a:pt x="77" y="65"/>
                    <a:pt x="77" y="65"/>
                    <a:pt x="77" y="65"/>
                  </a:cubicBezTo>
                  <a:cubicBezTo>
                    <a:pt x="81" y="67"/>
                    <a:pt x="81" y="67"/>
                    <a:pt x="81" y="67"/>
                  </a:cubicBezTo>
                  <a:cubicBezTo>
                    <a:pt x="81" y="66"/>
                    <a:pt x="81" y="65"/>
                    <a:pt x="81" y="65"/>
                  </a:cubicBezTo>
                  <a:cubicBezTo>
                    <a:pt x="77" y="65"/>
                    <a:pt x="77" y="65"/>
                    <a:pt x="77" y="65"/>
                  </a:cubicBezTo>
                  <a:cubicBezTo>
                    <a:pt x="81" y="67"/>
                    <a:pt x="81" y="67"/>
                    <a:pt x="81" y="67"/>
                  </a:cubicBezTo>
                  <a:cubicBezTo>
                    <a:pt x="81" y="67"/>
                    <a:pt x="81" y="67"/>
                    <a:pt x="81" y="67"/>
                  </a:cubicBezTo>
                  <a:cubicBezTo>
                    <a:pt x="77" y="65"/>
                    <a:pt x="77" y="65"/>
                    <a:pt x="77" y="65"/>
                  </a:cubicBezTo>
                  <a:cubicBezTo>
                    <a:pt x="79" y="68"/>
                    <a:pt x="79" y="68"/>
                    <a:pt x="79" y="68"/>
                  </a:cubicBezTo>
                  <a:cubicBezTo>
                    <a:pt x="80" y="68"/>
                    <a:pt x="80" y="68"/>
                    <a:pt x="81" y="67"/>
                  </a:cubicBezTo>
                  <a:cubicBezTo>
                    <a:pt x="77" y="65"/>
                    <a:pt x="77" y="65"/>
                    <a:pt x="77" y="65"/>
                  </a:cubicBezTo>
                  <a:cubicBezTo>
                    <a:pt x="79" y="68"/>
                    <a:pt x="79" y="68"/>
                    <a:pt x="79" y="68"/>
                  </a:cubicBezTo>
                  <a:cubicBezTo>
                    <a:pt x="78" y="65"/>
                    <a:pt x="78" y="65"/>
                    <a:pt x="78" y="65"/>
                  </a:cubicBezTo>
                  <a:cubicBezTo>
                    <a:pt x="78" y="69"/>
                    <a:pt x="78" y="69"/>
                    <a:pt x="78" y="69"/>
                  </a:cubicBezTo>
                  <a:cubicBezTo>
                    <a:pt x="78" y="69"/>
                    <a:pt x="79" y="69"/>
                    <a:pt x="79" y="68"/>
                  </a:cubicBezTo>
                  <a:cubicBezTo>
                    <a:pt x="78" y="65"/>
                    <a:pt x="78" y="65"/>
                    <a:pt x="78" y="65"/>
                  </a:cubicBezTo>
                  <a:cubicBezTo>
                    <a:pt x="78" y="69"/>
                    <a:pt x="78" y="69"/>
                    <a:pt x="78" y="69"/>
                  </a:cubicBezTo>
                  <a:cubicBezTo>
                    <a:pt x="78" y="66"/>
                    <a:pt x="78" y="66"/>
                    <a:pt x="78" y="66"/>
                  </a:cubicBezTo>
                  <a:cubicBezTo>
                    <a:pt x="78" y="69"/>
                    <a:pt x="78" y="69"/>
                    <a:pt x="78" y="69"/>
                  </a:cubicBezTo>
                  <a:cubicBezTo>
                    <a:pt x="78" y="69"/>
                    <a:pt x="78" y="69"/>
                    <a:pt x="78" y="69"/>
                  </a:cubicBezTo>
                  <a:cubicBezTo>
                    <a:pt x="78" y="66"/>
                    <a:pt x="78" y="66"/>
                    <a:pt x="78" y="66"/>
                  </a:cubicBezTo>
                  <a:cubicBezTo>
                    <a:pt x="78" y="69"/>
                    <a:pt x="78" y="69"/>
                    <a:pt x="78" y="69"/>
                  </a:cubicBezTo>
                  <a:cubicBezTo>
                    <a:pt x="78" y="68"/>
                    <a:pt x="78" y="68"/>
                    <a:pt x="78" y="68"/>
                  </a:cubicBezTo>
                  <a:cubicBezTo>
                    <a:pt x="78" y="69"/>
                    <a:pt x="78" y="69"/>
                    <a:pt x="78" y="69"/>
                  </a:cubicBezTo>
                  <a:cubicBezTo>
                    <a:pt x="78" y="69"/>
                    <a:pt x="78" y="69"/>
                    <a:pt x="78" y="69"/>
                  </a:cubicBezTo>
                  <a:cubicBezTo>
                    <a:pt x="78" y="68"/>
                    <a:pt x="78" y="68"/>
                    <a:pt x="78" y="68"/>
                  </a:cubicBezTo>
                  <a:cubicBezTo>
                    <a:pt x="78" y="69"/>
                    <a:pt x="78" y="69"/>
                    <a:pt x="78" y="69"/>
                  </a:cubicBezTo>
                  <a:cubicBezTo>
                    <a:pt x="78" y="69"/>
                    <a:pt x="79" y="69"/>
                    <a:pt x="80" y="69"/>
                  </a:cubicBezTo>
                  <a:cubicBezTo>
                    <a:pt x="84" y="70"/>
                    <a:pt x="91" y="71"/>
                    <a:pt x="98" y="73"/>
                  </a:cubicBezTo>
                  <a:cubicBezTo>
                    <a:pt x="101" y="74"/>
                    <a:pt x="105" y="74"/>
                    <a:pt x="107" y="75"/>
                  </a:cubicBezTo>
                  <a:cubicBezTo>
                    <a:pt x="108" y="75"/>
                    <a:pt x="110" y="75"/>
                    <a:pt x="111" y="75"/>
                  </a:cubicBezTo>
                  <a:cubicBezTo>
                    <a:pt x="112" y="76"/>
                    <a:pt x="112" y="76"/>
                    <a:pt x="113" y="76"/>
                  </a:cubicBezTo>
                  <a:cubicBezTo>
                    <a:pt x="114" y="76"/>
                    <a:pt x="114" y="76"/>
                    <a:pt x="114" y="76"/>
                  </a:cubicBezTo>
                  <a:cubicBezTo>
                    <a:pt x="115" y="76"/>
                    <a:pt x="115" y="76"/>
                    <a:pt x="115" y="75"/>
                  </a:cubicBezTo>
                  <a:cubicBezTo>
                    <a:pt x="116" y="75"/>
                    <a:pt x="117" y="75"/>
                    <a:pt x="117" y="74"/>
                  </a:cubicBezTo>
                  <a:cubicBezTo>
                    <a:pt x="117" y="74"/>
                    <a:pt x="117" y="74"/>
                    <a:pt x="117" y="74"/>
                  </a:cubicBezTo>
                  <a:cubicBezTo>
                    <a:pt x="118" y="73"/>
                    <a:pt x="118" y="72"/>
                    <a:pt x="118" y="71"/>
                  </a:cubicBezTo>
                  <a:cubicBezTo>
                    <a:pt x="118" y="71"/>
                    <a:pt x="118" y="70"/>
                    <a:pt x="117" y="69"/>
                  </a:cubicBezTo>
                  <a:cubicBezTo>
                    <a:pt x="117" y="69"/>
                    <a:pt x="117" y="68"/>
                    <a:pt x="116" y="68"/>
                  </a:cubicBezTo>
                  <a:cubicBezTo>
                    <a:pt x="115" y="67"/>
                    <a:pt x="114" y="66"/>
                    <a:pt x="113" y="65"/>
                  </a:cubicBezTo>
                  <a:cubicBezTo>
                    <a:pt x="109" y="62"/>
                    <a:pt x="101" y="57"/>
                    <a:pt x="91" y="51"/>
                  </a:cubicBezTo>
                  <a:cubicBezTo>
                    <a:pt x="76" y="42"/>
                    <a:pt x="58" y="31"/>
                    <a:pt x="43" y="22"/>
                  </a:cubicBezTo>
                  <a:cubicBezTo>
                    <a:pt x="35" y="18"/>
                    <a:pt x="29" y="14"/>
                    <a:pt x="24" y="11"/>
                  </a:cubicBezTo>
                  <a:cubicBezTo>
                    <a:pt x="22" y="10"/>
                    <a:pt x="20" y="9"/>
                    <a:pt x="19" y="8"/>
                  </a:cubicBezTo>
                  <a:cubicBezTo>
                    <a:pt x="18" y="7"/>
                    <a:pt x="18" y="7"/>
                    <a:pt x="18" y="7"/>
                  </a:cubicBezTo>
                  <a:cubicBezTo>
                    <a:pt x="18" y="7"/>
                    <a:pt x="18" y="7"/>
                    <a:pt x="18" y="7"/>
                  </a:cubicBezTo>
                  <a:cubicBezTo>
                    <a:pt x="18" y="7"/>
                    <a:pt x="18" y="7"/>
                    <a:pt x="18" y="7"/>
                  </a:cubicBezTo>
                  <a:cubicBezTo>
                    <a:pt x="16" y="9"/>
                    <a:pt x="16" y="9"/>
                    <a:pt x="16" y="9"/>
                  </a:cubicBezTo>
                  <a:cubicBezTo>
                    <a:pt x="18" y="7"/>
                    <a:pt x="18" y="7"/>
                    <a:pt x="18" y="7"/>
                  </a:cubicBezTo>
                  <a:cubicBezTo>
                    <a:pt x="18" y="7"/>
                    <a:pt x="18" y="7"/>
                    <a:pt x="18" y="7"/>
                  </a:cubicBezTo>
                  <a:cubicBezTo>
                    <a:pt x="16" y="9"/>
                    <a:pt x="16" y="9"/>
                    <a:pt x="16" y="9"/>
                  </a:cubicBezTo>
                  <a:cubicBezTo>
                    <a:pt x="18" y="7"/>
                    <a:pt x="18" y="7"/>
                    <a:pt x="18" y="7"/>
                  </a:cubicBezTo>
                  <a:cubicBezTo>
                    <a:pt x="15" y="10"/>
                    <a:pt x="15" y="10"/>
                    <a:pt x="15" y="10"/>
                  </a:cubicBezTo>
                  <a:cubicBezTo>
                    <a:pt x="18" y="8"/>
                    <a:pt x="18" y="8"/>
                    <a:pt x="18" y="8"/>
                  </a:cubicBezTo>
                  <a:cubicBezTo>
                    <a:pt x="18" y="7"/>
                    <a:pt x="18" y="7"/>
                    <a:pt x="18" y="7"/>
                  </a:cubicBezTo>
                  <a:cubicBezTo>
                    <a:pt x="15" y="10"/>
                    <a:pt x="15" y="10"/>
                    <a:pt x="15" y="10"/>
                  </a:cubicBezTo>
                  <a:cubicBezTo>
                    <a:pt x="18" y="8"/>
                    <a:pt x="18" y="8"/>
                    <a:pt x="18" y="8"/>
                  </a:cubicBezTo>
                  <a:cubicBezTo>
                    <a:pt x="15" y="10"/>
                    <a:pt x="15" y="10"/>
                    <a:pt x="15" y="10"/>
                  </a:cubicBezTo>
                  <a:cubicBezTo>
                    <a:pt x="19" y="10"/>
                    <a:pt x="19" y="10"/>
                    <a:pt x="19" y="10"/>
                  </a:cubicBezTo>
                  <a:cubicBezTo>
                    <a:pt x="19" y="8"/>
                    <a:pt x="18" y="8"/>
                    <a:pt x="18" y="8"/>
                  </a:cubicBezTo>
                  <a:cubicBezTo>
                    <a:pt x="15" y="10"/>
                    <a:pt x="15" y="10"/>
                    <a:pt x="15" y="10"/>
                  </a:cubicBezTo>
                  <a:cubicBezTo>
                    <a:pt x="19" y="10"/>
                    <a:pt x="19" y="10"/>
                    <a:pt x="19" y="10"/>
                  </a:cubicBezTo>
                  <a:cubicBezTo>
                    <a:pt x="15" y="10"/>
                    <a:pt x="15" y="10"/>
                    <a:pt x="15" y="10"/>
                  </a:cubicBezTo>
                  <a:cubicBezTo>
                    <a:pt x="13" y="14"/>
                    <a:pt x="13" y="14"/>
                    <a:pt x="13" y="14"/>
                  </a:cubicBezTo>
                  <a:cubicBezTo>
                    <a:pt x="13" y="14"/>
                    <a:pt x="38" y="25"/>
                    <a:pt x="62" y="37"/>
                  </a:cubicBezTo>
                  <a:cubicBezTo>
                    <a:pt x="74" y="42"/>
                    <a:pt x="87" y="48"/>
                    <a:pt x="96" y="52"/>
                  </a:cubicBezTo>
                  <a:cubicBezTo>
                    <a:pt x="101" y="55"/>
                    <a:pt x="105" y="56"/>
                    <a:pt x="107" y="58"/>
                  </a:cubicBezTo>
                  <a:cubicBezTo>
                    <a:pt x="109" y="58"/>
                    <a:pt x="110" y="59"/>
                    <a:pt x="111" y="59"/>
                  </a:cubicBezTo>
                  <a:cubicBezTo>
                    <a:pt x="111" y="59"/>
                    <a:pt x="111" y="59"/>
                    <a:pt x="112" y="60"/>
                  </a:cubicBezTo>
                  <a:cubicBezTo>
                    <a:pt x="112" y="60"/>
                    <a:pt x="112" y="60"/>
                    <a:pt x="112" y="60"/>
                  </a:cubicBezTo>
                  <a:cubicBezTo>
                    <a:pt x="112" y="60"/>
                    <a:pt x="112" y="60"/>
                    <a:pt x="112" y="60"/>
                  </a:cubicBezTo>
                  <a:cubicBezTo>
                    <a:pt x="113" y="60"/>
                    <a:pt x="113" y="60"/>
                    <a:pt x="113" y="60"/>
                  </a:cubicBezTo>
                  <a:cubicBezTo>
                    <a:pt x="113" y="60"/>
                    <a:pt x="113" y="60"/>
                    <a:pt x="114" y="60"/>
                  </a:cubicBezTo>
                  <a:cubicBezTo>
                    <a:pt x="115" y="60"/>
                    <a:pt x="117" y="59"/>
                    <a:pt x="117" y="57"/>
                  </a:cubicBezTo>
                  <a:cubicBezTo>
                    <a:pt x="118" y="55"/>
                    <a:pt x="117" y="53"/>
                    <a:pt x="116" y="52"/>
                  </a:cubicBezTo>
                  <a:cubicBezTo>
                    <a:pt x="67" y="22"/>
                    <a:pt x="67" y="22"/>
                    <a:pt x="67" y="22"/>
                  </a:cubicBezTo>
                  <a:cubicBezTo>
                    <a:pt x="107" y="37"/>
                    <a:pt x="107" y="37"/>
                    <a:pt x="107" y="37"/>
                  </a:cubicBezTo>
                  <a:cubicBezTo>
                    <a:pt x="109" y="38"/>
                    <a:pt x="112" y="37"/>
                    <a:pt x="113" y="35"/>
                  </a:cubicBezTo>
                  <a:cubicBezTo>
                    <a:pt x="113" y="33"/>
                    <a:pt x="113" y="31"/>
                    <a:pt x="111" y="30"/>
                  </a:cubicBezTo>
                  <a:cubicBezTo>
                    <a:pt x="64" y="1"/>
                    <a:pt x="64" y="1"/>
                    <a:pt x="64" y="1"/>
                  </a:cubicBezTo>
                  <a:cubicBezTo>
                    <a:pt x="62" y="0"/>
                    <a:pt x="60" y="0"/>
                    <a:pt x="58" y="2"/>
                  </a:cubicBezTo>
                  <a:cubicBezTo>
                    <a:pt x="57" y="4"/>
                    <a:pt x="58" y="6"/>
                    <a:pt x="60" y="8"/>
                  </a:cubicBezTo>
                  <a:cubicBezTo>
                    <a:pt x="72" y="15"/>
                    <a:pt x="72" y="15"/>
                    <a:pt x="72" y="15"/>
                  </a:cubicBezTo>
                  <a:cubicBezTo>
                    <a:pt x="32" y="0"/>
                    <a:pt x="32" y="0"/>
                    <a:pt x="32" y="0"/>
                  </a:cubicBezTo>
                  <a:cubicBezTo>
                    <a:pt x="30" y="0"/>
                    <a:pt x="28" y="1"/>
                    <a:pt x="27" y="2"/>
                  </a:cubicBezTo>
                  <a:cubicBezTo>
                    <a:pt x="26" y="4"/>
                    <a:pt x="27" y="7"/>
                    <a:pt x="29" y="8"/>
                  </a:cubicBezTo>
                  <a:cubicBezTo>
                    <a:pt x="111" y="59"/>
                    <a:pt x="111" y="59"/>
                    <a:pt x="111" y="59"/>
                  </a:cubicBezTo>
                  <a:cubicBezTo>
                    <a:pt x="114" y="56"/>
                    <a:pt x="114" y="56"/>
                    <a:pt x="114" y="56"/>
                  </a:cubicBezTo>
                  <a:cubicBezTo>
                    <a:pt x="114" y="52"/>
                    <a:pt x="114" y="52"/>
                    <a:pt x="114" y="52"/>
                  </a:cubicBezTo>
                  <a:cubicBezTo>
                    <a:pt x="114" y="56"/>
                    <a:pt x="114" y="56"/>
                    <a:pt x="114" y="56"/>
                  </a:cubicBezTo>
                  <a:cubicBezTo>
                    <a:pt x="114" y="52"/>
                    <a:pt x="114" y="52"/>
                    <a:pt x="114" y="52"/>
                  </a:cubicBezTo>
                  <a:cubicBezTo>
                    <a:pt x="114" y="52"/>
                    <a:pt x="114" y="52"/>
                    <a:pt x="114" y="52"/>
                  </a:cubicBezTo>
                  <a:cubicBezTo>
                    <a:pt x="114" y="56"/>
                    <a:pt x="114" y="56"/>
                    <a:pt x="114" y="56"/>
                  </a:cubicBezTo>
                  <a:cubicBezTo>
                    <a:pt x="114" y="52"/>
                    <a:pt x="114" y="52"/>
                    <a:pt x="114" y="52"/>
                  </a:cubicBezTo>
                  <a:cubicBezTo>
                    <a:pt x="114" y="55"/>
                    <a:pt x="114" y="55"/>
                    <a:pt x="114" y="55"/>
                  </a:cubicBezTo>
                  <a:cubicBezTo>
                    <a:pt x="115" y="52"/>
                    <a:pt x="115" y="52"/>
                    <a:pt x="115" y="52"/>
                  </a:cubicBezTo>
                  <a:cubicBezTo>
                    <a:pt x="115" y="52"/>
                    <a:pt x="115" y="52"/>
                    <a:pt x="114" y="52"/>
                  </a:cubicBezTo>
                  <a:cubicBezTo>
                    <a:pt x="114" y="55"/>
                    <a:pt x="114" y="55"/>
                    <a:pt x="114" y="55"/>
                  </a:cubicBezTo>
                  <a:cubicBezTo>
                    <a:pt x="115" y="52"/>
                    <a:pt x="115" y="52"/>
                    <a:pt x="115" y="52"/>
                  </a:cubicBezTo>
                  <a:cubicBezTo>
                    <a:pt x="115" y="52"/>
                    <a:pt x="114" y="52"/>
                    <a:pt x="113" y="51"/>
                  </a:cubicBezTo>
                  <a:cubicBezTo>
                    <a:pt x="106" y="48"/>
                    <a:pt x="82" y="37"/>
                    <a:pt x="60" y="26"/>
                  </a:cubicBezTo>
                  <a:cubicBezTo>
                    <a:pt x="48" y="21"/>
                    <a:pt x="38" y="16"/>
                    <a:pt x="30" y="12"/>
                  </a:cubicBezTo>
                  <a:cubicBezTo>
                    <a:pt x="22" y="9"/>
                    <a:pt x="17" y="6"/>
                    <a:pt x="17" y="6"/>
                  </a:cubicBezTo>
                  <a:cubicBezTo>
                    <a:pt x="15" y="6"/>
                    <a:pt x="14" y="6"/>
                    <a:pt x="13" y="6"/>
                  </a:cubicBezTo>
                  <a:cubicBezTo>
                    <a:pt x="12" y="7"/>
                    <a:pt x="11" y="8"/>
                    <a:pt x="11" y="10"/>
                  </a:cubicBezTo>
                  <a:cubicBezTo>
                    <a:pt x="11" y="11"/>
                    <a:pt x="11" y="11"/>
                    <a:pt x="11" y="12"/>
                  </a:cubicBezTo>
                  <a:cubicBezTo>
                    <a:pt x="12" y="12"/>
                    <a:pt x="12" y="13"/>
                    <a:pt x="12" y="13"/>
                  </a:cubicBezTo>
                  <a:cubicBezTo>
                    <a:pt x="13" y="13"/>
                    <a:pt x="13" y="13"/>
                    <a:pt x="13" y="13"/>
                  </a:cubicBezTo>
                  <a:cubicBezTo>
                    <a:pt x="13" y="14"/>
                    <a:pt x="14" y="14"/>
                    <a:pt x="15" y="15"/>
                  </a:cubicBezTo>
                  <a:cubicBezTo>
                    <a:pt x="19" y="17"/>
                    <a:pt x="26" y="22"/>
                    <a:pt x="36" y="27"/>
                  </a:cubicBezTo>
                  <a:cubicBezTo>
                    <a:pt x="51" y="36"/>
                    <a:pt x="70" y="47"/>
                    <a:pt x="85" y="56"/>
                  </a:cubicBezTo>
                  <a:cubicBezTo>
                    <a:pt x="92" y="61"/>
                    <a:pt x="99" y="65"/>
                    <a:pt x="104" y="68"/>
                  </a:cubicBezTo>
                  <a:cubicBezTo>
                    <a:pt x="106" y="70"/>
                    <a:pt x="108" y="71"/>
                    <a:pt x="109" y="72"/>
                  </a:cubicBezTo>
                  <a:cubicBezTo>
                    <a:pt x="110" y="73"/>
                    <a:pt x="110" y="73"/>
                    <a:pt x="110" y="73"/>
                  </a:cubicBezTo>
                  <a:cubicBezTo>
                    <a:pt x="110" y="73"/>
                    <a:pt x="110" y="73"/>
                    <a:pt x="110" y="73"/>
                  </a:cubicBezTo>
                  <a:cubicBezTo>
                    <a:pt x="111" y="73"/>
                    <a:pt x="111" y="73"/>
                    <a:pt x="111" y="73"/>
                  </a:cubicBezTo>
                  <a:cubicBezTo>
                    <a:pt x="110" y="73"/>
                    <a:pt x="110" y="73"/>
                    <a:pt x="110" y="73"/>
                  </a:cubicBezTo>
                  <a:cubicBezTo>
                    <a:pt x="110" y="73"/>
                    <a:pt x="110" y="73"/>
                    <a:pt x="110" y="73"/>
                  </a:cubicBezTo>
                  <a:cubicBezTo>
                    <a:pt x="111" y="73"/>
                    <a:pt x="111" y="73"/>
                    <a:pt x="111" y="73"/>
                  </a:cubicBezTo>
                  <a:cubicBezTo>
                    <a:pt x="110" y="73"/>
                    <a:pt x="110" y="73"/>
                    <a:pt x="110" y="73"/>
                  </a:cubicBezTo>
                  <a:cubicBezTo>
                    <a:pt x="112" y="72"/>
                    <a:pt x="112" y="72"/>
                    <a:pt x="112" y="72"/>
                  </a:cubicBezTo>
                  <a:cubicBezTo>
                    <a:pt x="110" y="73"/>
                    <a:pt x="110" y="73"/>
                    <a:pt x="110" y="73"/>
                  </a:cubicBezTo>
                  <a:cubicBezTo>
                    <a:pt x="110" y="73"/>
                    <a:pt x="110" y="73"/>
                    <a:pt x="110" y="73"/>
                  </a:cubicBezTo>
                  <a:cubicBezTo>
                    <a:pt x="112" y="72"/>
                    <a:pt x="112" y="72"/>
                    <a:pt x="112" y="72"/>
                  </a:cubicBezTo>
                  <a:cubicBezTo>
                    <a:pt x="110" y="73"/>
                    <a:pt x="110" y="73"/>
                    <a:pt x="110" y="73"/>
                  </a:cubicBezTo>
                  <a:cubicBezTo>
                    <a:pt x="113" y="71"/>
                    <a:pt x="113" y="71"/>
                    <a:pt x="113" y="71"/>
                  </a:cubicBezTo>
                  <a:cubicBezTo>
                    <a:pt x="110" y="71"/>
                    <a:pt x="110" y="71"/>
                    <a:pt x="110" y="71"/>
                  </a:cubicBezTo>
                  <a:cubicBezTo>
                    <a:pt x="110" y="72"/>
                    <a:pt x="110" y="73"/>
                    <a:pt x="110" y="73"/>
                  </a:cubicBezTo>
                  <a:cubicBezTo>
                    <a:pt x="113" y="71"/>
                    <a:pt x="113" y="71"/>
                    <a:pt x="113" y="71"/>
                  </a:cubicBezTo>
                  <a:cubicBezTo>
                    <a:pt x="110" y="71"/>
                    <a:pt x="110" y="71"/>
                    <a:pt x="110" y="71"/>
                  </a:cubicBezTo>
                  <a:cubicBezTo>
                    <a:pt x="114" y="71"/>
                    <a:pt x="114" y="71"/>
                    <a:pt x="114" y="71"/>
                  </a:cubicBezTo>
                  <a:cubicBezTo>
                    <a:pt x="110" y="70"/>
                    <a:pt x="110" y="70"/>
                    <a:pt x="110" y="70"/>
                  </a:cubicBezTo>
                  <a:cubicBezTo>
                    <a:pt x="110" y="70"/>
                    <a:pt x="110" y="71"/>
                    <a:pt x="110" y="71"/>
                  </a:cubicBezTo>
                  <a:cubicBezTo>
                    <a:pt x="114" y="71"/>
                    <a:pt x="114" y="71"/>
                    <a:pt x="114" y="71"/>
                  </a:cubicBezTo>
                  <a:cubicBezTo>
                    <a:pt x="110" y="70"/>
                    <a:pt x="110" y="70"/>
                    <a:pt x="110" y="70"/>
                  </a:cubicBezTo>
                  <a:cubicBezTo>
                    <a:pt x="114" y="72"/>
                    <a:pt x="114" y="72"/>
                    <a:pt x="114" y="72"/>
                  </a:cubicBezTo>
                  <a:cubicBezTo>
                    <a:pt x="110" y="69"/>
                    <a:pt x="110" y="69"/>
                    <a:pt x="110" y="69"/>
                  </a:cubicBezTo>
                  <a:cubicBezTo>
                    <a:pt x="114" y="72"/>
                    <a:pt x="114" y="72"/>
                    <a:pt x="114" y="72"/>
                  </a:cubicBezTo>
                  <a:cubicBezTo>
                    <a:pt x="112" y="68"/>
                    <a:pt x="112" y="68"/>
                    <a:pt x="112" y="68"/>
                  </a:cubicBezTo>
                  <a:cubicBezTo>
                    <a:pt x="112" y="68"/>
                    <a:pt x="111" y="69"/>
                    <a:pt x="110" y="69"/>
                  </a:cubicBezTo>
                  <a:cubicBezTo>
                    <a:pt x="114" y="72"/>
                    <a:pt x="114" y="72"/>
                    <a:pt x="114" y="72"/>
                  </a:cubicBezTo>
                  <a:cubicBezTo>
                    <a:pt x="112" y="68"/>
                    <a:pt x="112" y="68"/>
                    <a:pt x="112" y="68"/>
                  </a:cubicBezTo>
                  <a:cubicBezTo>
                    <a:pt x="113" y="71"/>
                    <a:pt x="113" y="71"/>
                    <a:pt x="113" y="71"/>
                  </a:cubicBezTo>
                  <a:cubicBezTo>
                    <a:pt x="113" y="68"/>
                    <a:pt x="113" y="68"/>
                    <a:pt x="113" y="68"/>
                  </a:cubicBezTo>
                  <a:cubicBezTo>
                    <a:pt x="113" y="68"/>
                    <a:pt x="113" y="68"/>
                    <a:pt x="112" y="68"/>
                  </a:cubicBezTo>
                  <a:cubicBezTo>
                    <a:pt x="113" y="71"/>
                    <a:pt x="113" y="71"/>
                    <a:pt x="113" y="71"/>
                  </a:cubicBezTo>
                  <a:cubicBezTo>
                    <a:pt x="113" y="68"/>
                    <a:pt x="113" y="68"/>
                    <a:pt x="113" y="68"/>
                  </a:cubicBezTo>
                  <a:cubicBezTo>
                    <a:pt x="113" y="70"/>
                    <a:pt x="113" y="70"/>
                    <a:pt x="113" y="70"/>
                  </a:cubicBezTo>
                  <a:cubicBezTo>
                    <a:pt x="113" y="68"/>
                    <a:pt x="113" y="68"/>
                    <a:pt x="113" y="68"/>
                  </a:cubicBezTo>
                  <a:cubicBezTo>
                    <a:pt x="113" y="68"/>
                    <a:pt x="113" y="68"/>
                    <a:pt x="113" y="68"/>
                  </a:cubicBezTo>
                  <a:cubicBezTo>
                    <a:pt x="113" y="70"/>
                    <a:pt x="113" y="70"/>
                    <a:pt x="113" y="70"/>
                  </a:cubicBezTo>
                  <a:cubicBezTo>
                    <a:pt x="113" y="68"/>
                    <a:pt x="113" y="68"/>
                    <a:pt x="113" y="68"/>
                  </a:cubicBezTo>
                  <a:cubicBezTo>
                    <a:pt x="113" y="68"/>
                    <a:pt x="113" y="68"/>
                    <a:pt x="113" y="68"/>
                  </a:cubicBezTo>
                  <a:cubicBezTo>
                    <a:pt x="113" y="68"/>
                    <a:pt x="112" y="68"/>
                    <a:pt x="111" y="67"/>
                  </a:cubicBezTo>
                  <a:cubicBezTo>
                    <a:pt x="107" y="67"/>
                    <a:pt x="100" y="65"/>
                    <a:pt x="93" y="64"/>
                  </a:cubicBezTo>
                  <a:cubicBezTo>
                    <a:pt x="90" y="63"/>
                    <a:pt x="86" y="62"/>
                    <a:pt x="84" y="62"/>
                  </a:cubicBezTo>
                  <a:cubicBezTo>
                    <a:pt x="82" y="61"/>
                    <a:pt x="81" y="61"/>
                    <a:pt x="80" y="61"/>
                  </a:cubicBezTo>
                  <a:cubicBezTo>
                    <a:pt x="79" y="61"/>
                    <a:pt x="79" y="61"/>
                    <a:pt x="78" y="61"/>
                  </a:cubicBezTo>
                  <a:cubicBezTo>
                    <a:pt x="77" y="61"/>
                    <a:pt x="77" y="61"/>
                    <a:pt x="77" y="61"/>
                  </a:cubicBezTo>
                  <a:cubicBezTo>
                    <a:pt x="76" y="61"/>
                    <a:pt x="76" y="61"/>
                    <a:pt x="76" y="61"/>
                  </a:cubicBezTo>
                  <a:cubicBezTo>
                    <a:pt x="75" y="61"/>
                    <a:pt x="74" y="62"/>
                    <a:pt x="74" y="63"/>
                  </a:cubicBezTo>
                  <a:cubicBezTo>
                    <a:pt x="77" y="65"/>
                    <a:pt x="77" y="65"/>
                    <a:pt x="77" y="65"/>
                  </a:cubicBezTo>
                  <a:cubicBezTo>
                    <a:pt x="74" y="62"/>
                    <a:pt x="74" y="62"/>
                    <a:pt x="74" y="62"/>
                  </a:cubicBezTo>
                  <a:cubicBezTo>
                    <a:pt x="73" y="63"/>
                    <a:pt x="73" y="64"/>
                    <a:pt x="73" y="65"/>
                  </a:cubicBezTo>
                  <a:cubicBezTo>
                    <a:pt x="73" y="66"/>
                    <a:pt x="74" y="66"/>
                    <a:pt x="74" y="67"/>
                  </a:cubicBezTo>
                  <a:cubicBezTo>
                    <a:pt x="74" y="67"/>
                    <a:pt x="74" y="68"/>
                    <a:pt x="75" y="68"/>
                  </a:cubicBezTo>
                  <a:cubicBezTo>
                    <a:pt x="75" y="68"/>
                    <a:pt x="76" y="69"/>
                    <a:pt x="76" y="69"/>
                  </a:cubicBezTo>
                  <a:cubicBezTo>
                    <a:pt x="78" y="70"/>
                    <a:pt x="80" y="72"/>
                    <a:pt x="84" y="74"/>
                  </a:cubicBezTo>
                  <a:cubicBezTo>
                    <a:pt x="89" y="77"/>
                    <a:pt x="95" y="80"/>
                    <a:pt x="100" y="83"/>
                  </a:cubicBezTo>
                  <a:cubicBezTo>
                    <a:pt x="103" y="85"/>
                    <a:pt x="105" y="86"/>
                    <a:pt x="106" y="87"/>
                  </a:cubicBezTo>
                  <a:cubicBezTo>
                    <a:pt x="107" y="88"/>
                    <a:pt x="108" y="88"/>
                    <a:pt x="108" y="88"/>
                  </a:cubicBezTo>
                  <a:cubicBezTo>
                    <a:pt x="108" y="88"/>
                    <a:pt x="108" y="88"/>
                    <a:pt x="108" y="88"/>
                  </a:cubicBezTo>
                  <a:cubicBezTo>
                    <a:pt x="109" y="87"/>
                    <a:pt x="109" y="87"/>
                    <a:pt x="109" y="87"/>
                  </a:cubicBezTo>
                  <a:cubicBezTo>
                    <a:pt x="108" y="88"/>
                    <a:pt x="108" y="88"/>
                    <a:pt x="108" y="88"/>
                  </a:cubicBezTo>
                  <a:cubicBezTo>
                    <a:pt x="108" y="88"/>
                    <a:pt x="108" y="88"/>
                    <a:pt x="108" y="88"/>
                  </a:cubicBezTo>
                  <a:cubicBezTo>
                    <a:pt x="109" y="87"/>
                    <a:pt x="109" y="87"/>
                    <a:pt x="109" y="87"/>
                  </a:cubicBezTo>
                  <a:cubicBezTo>
                    <a:pt x="108" y="88"/>
                    <a:pt x="108" y="88"/>
                    <a:pt x="108" y="88"/>
                  </a:cubicBezTo>
                  <a:cubicBezTo>
                    <a:pt x="110" y="86"/>
                    <a:pt x="110" y="86"/>
                    <a:pt x="110" y="86"/>
                  </a:cubicBezTo>
                  <a:cubicBezTo>
                    <a:pt x="107" y="87"/>
                    <a:pt x="107" y="87"/>
                    <a:pt x="107" y="87"/>
                  </a:cubicBezTo>
                  <a:cubicBezTo>
                    <a:pt x="108" y="88"/>
                    <a:pt x="108" y="88"/>
                    <a:pt x="108" y="88"/>
                  </a:cubicBezTo>
                  <a:cubicBezTo>
                    <a:pt x="110" y="86"/>
                    <a:pt x="110" y="86"/>
                    <a:pt x="110" y="86"/>
                  </a:cubicBezTo>
                  <a:cubicBezTo>
                    <a:pt x="107" y="87"/>
                    <a:pt x="107" y="87"/>
                    <a:pt x="107" y="87"/>
                  </a:cubicBezTo>
                  <a:cubicBezTo>
                    <a:pt x="111" y="86"/>
                    <a:pt x="111" y="86"/>
                    <a:pt x="111" y="86"/>
                  </a:cubicBezTo>
                  <a:cubicBezTo>
                    <a:pt x="107" y="86"/>
                    <a:pt x="107" y="86"/>
                    <a:pt x="107" y="86"/>
                  </a:cubicBezTo>
                  <a:cubicBezTo>
                    <a:pt x="107" y="87"/>
                    <a:pt x="107" y="87"/>
                    <a:pt x="107" y="87"/>
                  </a:cubicBezTo>
                  <a:cubicBezTo>
                    <a:pt x="111" y="86"/>
                    <a:pt x="111" y="86"/>
                    <a:pt x="111" y="86"/>
                  </a:cubicBezTo>
                  <a:cubicBezTo>
                    <a:pt x="107" y="86"/>
                    <a:pt x="107" y="86"/>
                    <a:pt x="107" y="86"/>
                  </a:cubicBezTo>
                  <a:cubicBezTo>
                    <a:pt x="111" y="86"/>
                    <a:pt x="111" y="86"/>
                    <a:pt x="111" y="86"/>
                  </a:cubicBezTo>
                  <a:cubicBezTo>
                    <a:pt x="108" y="84"/>
                    <a:pt x="108" y="84"/>
                    <a:pt x="108" y="84"/>
                  </a:cubicBezTo>
                  <a:cubicBezTo>
                    <a:pt x="107" y="84"/>
                    <a:pt x="107" y="85"/>
                    <a:pt x="107" y="86"/>
                  </a:cubicBezTo>
                  <a:cubicBezTo>
                    <a:pt x="111" y="86"/>
                    <a:pt x="111" y="86"/>
                    <a:pt x="111" y="86"/>
                  </a:cubicBezTo>
                  <a:cubicBezTo>
                    <a:pt x="108" y="84"/>
                    <a:pt x="108" y="84"/>
                    <a:pt x="108" y="84"/>
                  </a:cubicBezTo>
                  <a:cubicBezTo>
                    <a:pt x="111" y="86"/>
                    <a:pt x="111" y="86"/>
                    <a:pt x="111" y="86"/>
                  </a:cubicBezTo>
                  <a:cubicBezTo>
                    <a:pt x="111" y="82"/>
                    <a:pt x="111" y="82"/>
                    <a:pt x="111" y="82"/>
                  </a:cubicBezTo>
                  <a:cubicBezTo>
                    <a:pt x="75" y="78"/>
                    <a:pt x="75" y="78"/>
                    <a:pt x="75" y="78"/>
                  </a:cubicBezTo>
                  <a:cubicBezTo>
                    <a:pt x="73" y="77"/>
                    <a:pt x="72" y="78"/>
                    <a:pt x="71" y="79"/>
                  </a:cubicBezTo>
                  <a:cubicBezTo>
                    <a:pt x="70" y="80"/>
                    <a:pt x="70" y="81"/>
                    <a:pt x="70" y="82"/>
                  </a:cubicBezTo>
                  <a:cubicBezTo>
                    <a:pt x="70" y="83"/>
                    <a:pt x="71" y="83"/>
                    <a:pt x="71" y="84"/>
                  </a:cubicBezTo>
                  <a:cubicBezTo>
                    <a:pt x="71" y="84"/>
                    <a:pt x="71" y="85"/>
                    <a:pt x="72" y="85"/>
                  </a:cubicBezTo>
                  <a:cubicBezTo>
                    <a:pt x="72" y="85"/>
                    <a:pt x="72" y="86"/>
                    <a:pt x="73" y="86"/>
                  </a:cubicBezTo>
                  <a:cubicBezTo>
                    <a:pt x="74" y="87"/>
                    <a:pt x="77" y="89"/>
                    <a:pt x="80" y="91"/>
                  </a:cubicBezTo>
                  <a:cubicBezTo>
                    <a:pt x="89" y="96"/>
                    <a:pt x="103" y="104"/>
                    <a:pt x="103" y="104"/>
                  </a:cubicBezTo>
                  <a:cubicBezTo>
                    <a:pt x="105" y="101"/>
                    <a:pt x="105" y="101"/>
                    <a:pt x="105" y="101"/>
                  </a:cubicBezTo>
                  <a:cubicBezTo>
                    <a:pt x="106" y="97"/>
                    <a:pt x="106" y="97"/>
                    <a:pt x="106" y="97"/>
                  </a:cubicBezTo>
                  <a:cubicBezTo>
                    <a:pt x="72" y="90"/>
                    <a:pt x="72" y="90"/>
                    <a:pt x="72" y="90"/>
                  </a:cubicBezTo>
                  <a:cubicBezTo>
                    <a:pt x="70" y="90"/>
                    <a:pt x="69" y="90"/>
                    <a:pt x="68" y="91"/>
                  </a:cubicBezTo>
                  <a:cubicBezTo>
                    <a:pt x="67" y="92"/>
                    <a:pt x="67" y="93"/>
                    <a:pt x="67" y="94"/>
                  </a:cubicBezTo>
                  <a:cubicBezTo>
                    <a:pt x="67" y="95"/>
                    <a:pt x="67" y="96"/>
                    <a:pt x="67" y="96"/>
                  </a:cubicBezTo>
                  <a:cubicBezTo>
                    <a:pt x="68" y="97"/>
                    <a:pt x="68" y="97"/>
                    <a:pt x="68" y="97"/>
                  </a:cubicBezTo>
                  <a:cubicBezTo>
                    <a:pt x="68" y="97"/>
                    <a:pt x="68" y="97"/>
                    <a:pt x="68" y="97"/>
                  </a:cubicBezTo>
                  <a:cubicBezTo>
                    <a:pt x="69" y="98"/>
                    <a:pt x="69" y="98"/>
                    <a:pt x="69" y="98"/>
                  </a:cubicBezTo>
                  <a:cubicBezTo>
                    <a:pt x="72" y="99"/>
                    <a:pt x="79" y="104"/>
                    <a:pt x="85" y="108"/>
                  </a:cubicBezTo>
                  <a:cubicBezTo>
                    <a:pt x="89" y="110"/>
                    <a:pt x="92" y="112"/>
                    <a:pt x="94" y="113"/>
                  </a:cubicBezTo>
                  <a:cubicBezTo>
                    <a:pt x="95" y="114"/>
                    <a:pt x="96" y="114"/>
                    <a:pt x="97" y="115"/>
                  </a:cubicBezTo>
                  <a:cubicBezTo>
                    <a:pt x="97" y="115"/>
                    <a:pt x="97" y="115"/>
                    <a:pt x="97" y="115"/>
                  </a:cubicBezTo>
                  <a:cubicBezTo>
                    <a:pt x="99" y="114"/>
                    <a:pt x="99" y="114"/>
                    <a:pt x="99" y="114"/>
                  </a:cubicBezTo>
                  <a:cubicBezTo>
                    <a:pt x="97" y="115"/>
                    <a:pt x="97" y="115"/>
                    <a:pt x="97" y="115"/>
                  </a:cubicBezTo>
                  <a:cubicBezTo>
                    <a:pt x="97" y="115"/>
                    <a:pt x="97" y="115"/>
                    <a:pt x="97" y="115"/>
                  </a:cubicBezTo>
                  <a:cubicBezTo>
                    <a:pt x="99" y="114"/>
                    <a:pt x="99" y="114"/>
                    <a:pt x="99" y="114"/>
                  </a:cubicBezTo>
                  <a:cubicBezTo>
                    <a:pt x="97" y="115"/>
                    <a:pt x="97" y="115"/>
                    <a:pt x="97" y="115"/>
                  </a:cubicBezTo>
                  <a:cubicBezTo>
                    <a:pt x="100" y="113"/>
                    <a:pt x="100" y="113"/>
                    <a:pt x="100" y="113"/>
                  </a:cubicBezTo>
                  <a:cubicBezTo>
                    <a:pt x="97" y="115"/>
                    <a:pt x="97" y="115"/>
                    <a:pt x="97" y="115"/>
                  </a:cubicBezTo>
                  <a:cubicBezTo>
                    <a:pt x="97" y="115"/>
                    <a:pt x="97" y="115"/>
                    <a:pt x="97" y="115"/>
                  </a:cubicBezTo>
                  <a:cubicBezTo>
                    <a:pt x="100" y="113"/>
                    <a:pt x="100" y="113"/>
                    <a:pt x="100" y="113"/>
                  </a:cubicBezTo>
                  <a:cubicBezTo>
                    <a:pt x="97" y="115"/>
                    <a:pt x="97" y="115"/>
                    <a:pt x="97" y="115"/>
                  </a:cubicBezTo>
                  <a:cubicBezTo>
                    <a:pt x="100" y="112"/>
                    <a:pt x="100" y="112"/>
                    <a:pt x="100" y="112"/>
                  </a:cubicBezTo>
                  <a:cubicBezTo>
                    <a:pt x="96" y="112"/>
                    <a:pt x="96" y="112"/>
                    <a:pt x="96" y="112"/>
                  </a:cubicBezTo>
                  <a:cubicBezTo>
                    <a:pt x="96" y="114"/>
                    <a:pt x="97" y="114"/>
                    <a:pt x="97" y="115"/>
                  </a:cubicBezTo>
                  <a:cubicBezTo>
                    <a:pt x="100" y="112"/>
                    <a:pt x="100" y="112"/>
                    <a:pt x="100" y="112"/>
                  </a:cubicBezTo>
                  <a:cubicBezTo>
                    <a:pt x="96" y="112"/>
                    <a:pt x="96" y="112"/>
                    <a:pt x="96" y="112"/>
                  </a:cubicBezTo>
                  <a:cubicBezTo>
                    <a:pt x="100" y="112"/>
                    <a:pt x="100" y="112"/>
                    <a:pt x="100" y="112"/>
                  </a:cubicBezTo>
                  <a:cubicBezTo>
                    <a:pt x="97" y="110"/>
                    <a:pt x="97" y="110"/>
                    <a:pt x="97" y="110"/>
                  </a:cubicBezTo>
                  <a:cubicBezTo>
                    <a:pt x="96" y="111"/>
                    <a:pt x="96" y="112"/>
                    <a:pt x="96" y="112"/>
                  </a:cubicBezTo>
                  <a:cubicBezTo>
                    <a:pt x="100" y="112"/>
                    <a:pt x="100" y="112"/>
                    <a:pt x="100" y="112"/>
                  </a:cubicBezTo>
                  <a:cubicBezTo>
                    <a:pt x="97" y="110"/>
                    <a:pt x="97" y="110"/>
                    <a:pt x="97" y="110"/>
                  </a:cubicBezTo>
                  <a:cubicBezTo>
                    <a:pt x="100" y="112"/>
                    <a:pt x="100" y="112"/>
                    <a:pt x="100" y="112"/>
                  </a:cubicBezTo>
                  <a:cubicBezTo>
                    <a:pt x="101" y="108"/>
                    <a:pt x="101" y="108"/>
                    <a:pt x="101" y="108"/>
                  </a:cubicBezTo>
                  <a:cubicBezTo>
                    <a:pt x="64" y="104"/>
                    <a:pt x="64" y="104"/>
                    <a:pt x="64" y="104"/>
                  </a:cubicBezTo>
                  <a:cubicBezTo>
                    <a:pt x="62" y="104"/>
                    <a:pt x="60" y="105"/>
                    <a:pt x="60" y="107"/>
                  </a:cubicBezTo>
                  <a:cubicBezTo>
                    <a:pt x="59" y="109"/>
                    <a:pt x="60" y="111"/>
                    <a:pt x="61" y="112"/>
                  </a:cubicBezTo>
                  <a:cubicBezTo>
                    <a:pt x="71" y="118"/>
                    <a:pt x="71" y="118"/>
                    <a:pt x="71" y="118"/>
                  </a:cubicBezTo>
                  <a:cubicBezTo>
                    <a:pt x="49" y="114"/>
                    <a:pt x="49" y="114"/>
                    <a:pt x="49" y="114"/>
                  </a:cubicBezTo>
                  <a:cubicBezTo>
                    <a:pt x="47" y="113"/>
                    <a:pt x="45" y="114"/>
                    <a:pt x="44" y="116"/>
                  </a:cubicBezTo>
                  <a:cubicBezTo>
                    <a:pt x="43" y="118"/>
                    <a:pt x="44" y="120"/>
                    <a:pt x="46" y="121"/>
                  </a:cubicBezTo>
                  <a:cubicBezTo>
                    <a:pt x="56" y="127"/>
                    <a:pt x="56" y="127"/>
                    <a:pt x="56" y="127"/>
                  </a:cubicBezTo>
                  <a:cubicBezTo>
                    <a:pt x="41" y="123"/>
                    <a:pt x="41" y="123"/>
                    <a:pt x="41" y="123"/>
                  </a:cubicBezTo>
                  <a:cubicBezTo>
                    <a:pt x="39" y="122"/>
                    <a:pt x="37" y="123"/>
                    <a:pt x="36" y="125"/>
                  </a:cubicBezTo>
                  <a:cubicBezTo>
                    <a:pt x="35" y="127"/>
                    <a:pt x="36" y="129"/>
                    <a:pt x="37" y="130"/>
                  </a:cubicBezTo>
                  <a:cubicBezTo>
                    <a:pt x="74" y="153"/>
                    <a:pt x="74" y="153"/>
                    <a:pt x="74" y="153"/>
                  </a:cubicBezTo>
                  <a:cubicBezTo>
                    <a:pt x="76" y="149"/>
                    <a:pt x="76" y="149"/>
                    <a:pt x="76" y="149"/>
                  </a:cubicBezTo>
                  <a:cubicBezTo>
                    <a:pt x="73" y="147"/>
                    <a:pt x="73" y="147"/>
                    <a:pt x="73" y="147"/>
                  </a:cubicBezTo>
                  <a:cubicBezTo>
                    <a:pt x="76" y="149"/>
                    <a:pt x="76" y="149"/>
                    <a:pt x="76" y="149"/>
                  </a:cubicBezTo>
                  <a:cubicBezTo>
                    <a:pt x="74" y="146"/>
                    <a:pt x="74" y="146"/>
                    <a:pt x="74" y="146"/>
                  </a:cubicBezTo>
                  <a:cubicBezTo>
                    <a:pt x="74" y="146"/>
                    <a:pt x="73" y="147"/>
                    <a:pt x="73" y="147"/>
                  </a:cubicBezTo>
                  <a:cubicBezTo>
                    <a:pt x="76" y="149"/>
                    <a:pt x="76" y="149"/>
                    <a:pt x="76" y="149"/>
                  </a:cubicBezTo>
                  <a:cubicBezTo>
                    <a:pt x="74" y="146"/>
                    <a:pt x="74" y="146"/>
                    <a:pt x="74" y="146"/>
                  </a:cubicBezTo>
                  <a:cubicBezTo>
                    <a:pt x="76" y="149"/>
                    <a:pt x="76" y="149"/>
                    <a:pt x="76" y="149"/>
                  </a:cubicBezTo>
                  <a:cubicBezTo>
                    <a:pt x="75" y="145"/>
                    <a:pt x="75" y="145"/>
                    <a:pt x="75" y="145"/>
                  </a:cubicBezTo>
                  <a:cubicBezTo>
                    <a:pt x="75" y="146"/>
                    <a:pt x="75" y="146"/>
                    <a:pt x="74" y="146"/>
                  </a:cubicBezTo>
                  <a:cubicBezTo>
                    <a:pt x="76" y="149"/>
                    <a:pt x="76" y="149"/>
                    <a:pt x="76" y="149"/>
                  </a:cubicBezTo>
                  <a:cubicBezTo>
                    <a:pt x="75" y="145"/>
                    <a:pt x="75" y="145"/>
                    <a:pt x="75" y="145"/>
                  </a:cubicBezTo>
                  <a:cubicBezTo>
                    <a:pt x="76" y="148"/>
                    <a:pt x="76" y="148"/>
                    <a:pt x="76" y="148"/>
                  </a:cubicBezTo>
                  <a:cubicBezTo>
                    <a:pt x="76" y="145"/>
                    <a:pt x="76" y="145"/>
                    <a:pt x="76" y="145"/>
                  </a:cubicBezTo>
                  <a:cubicBezTo>
                    <a:pt x="76" y="145"/>
                    <a:pt x="76" y="145"/>
                    <a:pt x="75" y="145"/>
                  </a:cubicBezTo>
                  <a:cubicBezTo>
                    <a:pt x="76" y="148"/>
                    <a:pt x="76" y="148"/>
                    <a:pt x="76" y="148"/>
                  </a:cubicBezTo>
                  <a:cubicBezTo>
                    <a:pt x="76" y="145"/>
                    <a:pt x="76" y="145"/>
                    <a:pt x="76" y="145"/>
                  </a:cubicBezTo>
                  <a:cubicBezTo>
                    <a:pt x="76" y="145"/>
                    <a:pt x="76" y="145"/>
                    <a:pt x="76" y="145"/>
                  </a:cubicBezTo>
                  <a:cubicBezTo>
                    <a:pt x="75" y="145"/>
                    <a:pt x="72" y="145"/>
                    <a:pt x="68" y="144"/>
                  </a:cubicBezTo>
                  <a:cubicBezTo>
                    <a:pt x="62" y="143"/>
                    <a:pt x="54" y="142"/>
                    <a:pt x="47" y="141"/>
                  </a:cubicBezTo>
                  <a:cubicBezTo>
                    <a:pt x="44" y="141"/>
                    <a:pt x="41" y="140"/>
                    <a:pt x="39" y="140"/>
                  </a:cubicBezTo>
                  <a:cubicBezTo>
                    <a:pt x="38" y="140"/>
                    <a:pt x="37" y="140"/>
                    <a:pt x="36" y="139"/>
                  </a:cubicBezTo>
                  <a:cubicBezTo>
                    <a:pt x="36" y="139"/>
                    <a:pt x="35" y="139"/>
                    <a:pt x="35" y="139"/>
                  </a:cubicBezTo>
                  <a:cubicBezTo>
                    <a:pt x="35" y="139"/>
                    <a:pt x="34" y="139"/>
                    <a:pt x="34" y="139"/>
                  </a:cubicBezTo>
                  <a:cubicBezTo>
                    <a:pt x="33" y="139"/>
                    <a:pt x="33" y="139"/>
                    <a:pt x="33" y="139"/>
                  </a:cubicBezTo>
                  <a:cubicBezTo>
                    <a:pt x="33" y="139"/>
                    <a:pt x="33" y="139"/>
                    <a:pt x="32" y="140"/>
                  </a:cubicBezTo>
                  <a:cubicBezTo>
                    <a:pt x="32" y="140"/>
                    <a:pt x="32" y="140"/>
                    <a:pt x="32" y="140"/>
                  </a:cubicBezTo>
                  <a:cubicBezTo>
                    <a:pt x="31" y="140"/>
                    <a:pt x="31" y="141"/>
                    <a:pt x="30" y="141"/>
                  </a:cubicBezTo>
                  <a:cubicBezTo>
                    <a:pt x="34" y="143"/>
                    <a:pt x="34" y="143"/>
                    <a:pt x="34" y="143"/>
                  </a:cubicBezTo>
                  <a:cubicBezTo>
                    <a:pt x="31" y="141"/>
                    <a:pt x="31" y="141"/>
                    <a:pt x="31" y="141"/>
                  </a:cubicBezTo>
                  <a:cubicBezTo>
                    <a:pt x="30" y="142"/>
                    <a:pt x="30" y="143"/>
                    <a:pt x="30" y="143"/>
                  </a:cubicBezTo>
                  <a:cubicBezTo>
                    <a:pt x="30" y="144"/>
                    <a:pt x="30" y="145"/>
                    <a:pt x="30" y="145"/>
                  </a:cubicBezTo>
                  <a:cubicBezTo>
                    <a:pt x="31" y="146"/>
                    <a:pt x="31" y="146"/>
                    <a:pt x="31" y="146"/>
                  </a:cubicBezTo>
                  <a:cubicBezTo>
                    <a:pt x="31" y="147"/>
                    <a:pt x="32" y="147"/>
                    <a:pt x="32" y="148"/>
                  </a:cubicBezTo>
                  <a:cubicBezTo>
                    <a:pt x="34" y="149"/>
                    <a:pt x="36" y="150"/>
                    <a:pt x="39" y="152"/>
                  </a:cubicBezTo>
                  <a:cubicBezTo>
                    <a:pt x="48" y="157"/>
                    <a:pt x="61" y="165"/>
                    <a:pt x="61" y="165"/>
                  </a:cubicBezTo>
                  <a:cubicBezTo>
                    <a:pt x="63" y="161"/>
                    <a:pt x="63" y="161"/>
                    <a:pt x="63" y="161"/>
                  </a:cubicBezTo>
                  <a:cubicBezTo>
                    <a:pt x="64" y="158"/>
                    <a:pt x="64" y="158"/>
                    <a:pt x="64" y="158"/>
                  </a:cubicBezTo>
                  <a:cubicBezTo>
                    <a:pt x="26" y="147"/>
                    <a:pt x="26" y="147"/>
                    <a:pt x="26" y="147"/>
                  </a:cubicBezTo>
                  <a:cubicBezTo>
                    <a:pt x="24" y="147"/>
                    <a:pt x="22" y="148"/>
                    <a:pt x="21" y="150"/>
                  </a:cubicBezTo>
                  <a:cubicBezTo>
                    <a:pt x="20" y="152"/>
                    <a:pt x="21" y="154"/>
                    <a:pt x="23" y="155"/>
                  </a:cubicBezTo>
                  <a:cubicBezTo>
                    <a:pt x="50" y="172"/>
                    <a:pt x="50" y="172"/>
                    <a:pt x="50" y="172"/>
                  </a:cubicBezTo>
                  <a:cubicBezTo>
                    <a:pt x="52" y="169"/>
                    <a:pt x="52" y="169"/>
                    <a:pt x="52" y="169"/>
                  </a:cubicBezTo>
                  <a:cubicBezTo>
                    <a:pt x="53" y="164"/>
                    <a:pt x="53" y="164"/>
                    <a:pt x="53" y="164"/>
                  </a:cubicBezTo>
                  <a:cubicBezTo>
                    <a:pt x="53" y="164"/>
                    <a:pt x="44" y="163"/>
                    <a:pt x="35" y="162"/>
                  </a:cubicBezTo>
                  <a:cubicBezTo>
                    <a:pt x="30" y="162"/>
                    <a:pt x="25" y="161"/>
                    <a:pt x="21" y="161"/>
                  </a:cubicBezTo>
                  <a:cubicBezTo>
                    <a:pt x="20" y="161"/>
                    <a:pt x="18" y="161"/>
                    <a:pt x="16" y="161"/>
                  </a:cubicBezTo>
                  <a:cubicBezTo>
                    <a:pt x="15" y="160"/>
                    <a:pt x="14" y="160"/>
                    <a:pt x="13" y="160"/>
                  </a:cubicBezTo>
                  <a:cubicBezTo>
                    <a:pt x="12" y="160"/>
                    <a:pt x="12" y="160"/>
                    <a:pt x="12" y="160"/>
                  </a:cubicBezTo>
                  <a:cubicBezTo>
                    <a:pt x="12" y="160"/>
                    <a:pt x="12" y="160"/>
                    <a:pt x="12" y="161"/>
                  </a:cubicBezTo>
                  <a:cubicBezTo>
                    <a:pt x="11" y="161"/>
                    <a:pt x="11" y="161"/>
                    <a:pt x="11" y="161"/>
                  </a:cubicBezTo>
                  <a:cubicBezTo>
                    <a:pt x="10" y="161"/>
                    <a:pt x="10" y="161"/>
                    <a:pt x="9" y="162"/>
                  </a:cubicBezTo>
                  <a:cubicBezTo>
                    <a:pt x="8" y="164"/>
                    <a:pt x="9" y="167"/>
                    <a:pt x="11" y="168"/>
                  </a:cubicBezTo>
                  <a:cubicBezTo>
                    <a:pt x="26" y="178"/>
                    <a:pt x="26" y="178"/>
                    <a:pt x="26" y="178"/>
                  </a:cubicBezTo>
                  <a:cubicBezTo>
                    <a:pt x="5" y="175"/>
                    <a:pt x="5" y="175"/>
                    <a:pt x="5" y="175"/>
                  </a:cubicBezTo>
                  <a:cubicBezTo>
                    <a:pt x="3" y="174"/>
                    <a:pt x="2" y="176"/>
                    <a:pt x="1" y="177"/>
                  </a:cubicBezTo>
                  <a:cubicBezTo>
                    <a:pt x="0" y="179"/>
                    <a:pt x="1" y="181"/>
                    <a:pt x="3" y="182"/>
                  </a:cubicBezTo>
                  <a:cubicBezTo>
                    <a:pt x="33" y="201"/>
                    <a:pt x="33" y="201"/>
                    <a:pt x="33" y="201"/>
                  </a:cubicBezTo>
                  <a:cubicBezTo>
                    <a:pt x="35" y="202"/>
                    <a:pt x="38" y="202"/>
                    <a:pt x="39" y="200"/>
                  </a:cubicBezTo>
                  <a:cubicBezTo>
                    <a:pt x="40" y="198"/>
                    <a:pt x="39" y="196"/>
                    <a:pt x="38"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31" name="Freeform 162">
              <a:extLst>
                <a:ext uri="{FF2B5EF4-FFF2-40B4-BE49-F238E27FC236}">
                  <a16:creationId xmlns:a16="http://schemas.microsoft.com/office/drawing/2014/main" id="{B7597B91-25F6-4008-A32E-55130EE334BA}"/>
                </a:ext>
              </a:extLst>
            </p:cNvPr>
            <p:cNvSpPr>
              <a:spLocks/>
            </p:cNvSpPr>
            <p:nvPr/>
          </p:nvSpPr>
          <p:spPr bwMode="auto">
            <a:xfrm>
              <a:off x="5242062" y="2552811"/>
              <a:ext cx="233363" cy="88900"/>
            </a:xfrm>
            <a:custGeom>
              <a:avLst/>
              <a:gdLst>
                <a:gd name="T0" fmla="*/ 39 w 148"/>
                <a:gd name="T1" fmla="*/ 53 h 56"/>
                <a:gd name="T2" fmla="*/ 31 w 148"/>
                <a:gd name="T3" fmla="*/ 42 h 56"/>
                <a:gd name="T4" fmla="*/ 6 w 148"/>
                <a:gd name="T5" fmla="*/ 30 h 56"/>
                <a:gd name="T6" fmla="*/ 9 w 148"/>
                <a:gd name="T7" fmla="*/ 29 h 56"/>
                <a:gd name="T8" fmla="*/ 9 w 148"/>
                <a:gd name="T9" fmla="*/ 29 h 56"/>
                <a:gd name="T10" fmla="*/ 7 w 148"/>
                <a:gd name="T11" fmla="*/ 34 h 56"/>
                <a:gd name="T12" fmla="*/ 7 w 148"/>
                <a:gd name="T13" fmla="*/ 34 h 56"/>
                <a:gd name="T14" fmla="*/ 5 w 148"/>
                <a:gd name="T15" fmla="*/ 31 h 56"/>
                <a:gd name="T16" fmla="*/ 5 w 148"/>
                <a:gd name="T17" fmla="*/ 35 h 56"/>
                <a:gd name="T18" fmla="*/ 73 w 148"/>
                <a:gd name="T19" fmla="*/ 53 h 56"/>
                <a:gd name="T20" fmla="*/ 85 w 148"/>
                <a:gd name="T21" fmla="*/ 49 h 56"/>
                <a:gd name="T22" fmla="*/ 104 w 148"/>
                <a:gd name="T23" fmla="*/ 54 h 56"/>
                <a:gd name="T24" fmla="*/ 31 w 148"/>
                <a:gd name="T25" fmla="*/ 6 h 56"/>
                <a:gd name="T26" fmla="*/ 28 w 148"/>
                <a:gd name="T27" fmla="*/ 4 h 56"/>
                <a:gd name="T28" fmla="*/ 27 w 148"/>
                <a:gd name="T29" fmla="*/ 8 h 56"/>
                <a:gd name="T30" fmla="*/ 27 w 148"/>
                <a:gd name="T31" fmla="*/ 8 h 56"/>
                <a:gd name="T32" fmla="*/ 120 w 148"/>
                <a:gd name="T33" fmla="*/ 54 h 56"/>
                <a:gd name="T34" fmla="*/ 131 w 148"/>
                <a:gd name="T35" fmla="*/ 51 h 56"/>
                <a:gd name="T36" fmla="*/ 75 w 148"/>
                <a:gd name="T37" fmla="*/ 15 h 56"/>
                <a:gd name="T38" fmla="*/ 75 w 148"/>
                <a:gd name="T39" fmla="*/ 15 h 56"/>
                <a:gd name="T40" fmla="*/ 72 w 148"/>
                <a:gd name="T41" fmla="*/ 17 h 56"/>
                <a:gd name="T42" fmla="*/ 75 w 148"/>
                <a:gd name="T43" fmla="*/ 20 h 56"/>
                <a:gd name="T44" fmla="*/ 140 w 148"/>
                <a:gd name="T45" fmla="*/ 46 h 56"/>
                <a:gd name="T46" fmla="*/ 133 w 148"/>
                <a:gd name="T47" fmla="*/ 32 h 56"/>
                <a:gd name="T48" fmla="*/ 140 w 148"/>
                <a:gd name="T49" fmla="*/ 30 h 56"/>
                <a:gd name="T50" fmla="*/ 148 w 148"/>
                <a:gd name="T51" fmla="*/ 26 h 56"/>
                <a:gd name="T52" fmla="*/ 144 w 148"/>
                <a:gd name="T53" fmla="*/ 26 h 56"/>
                <a:gd name="T54" fmla="*/ 142 w 148"/>
                <a:gd name="T55" fmla="*/ 23 h 56"/>
                <a:gd name="T56" fmla="*/ 144 w 148"/>
                <a:gd name="T57" fmla="*/ 26 h 56"/>
                <a:gd name="T58" fmla="*/ 144 w 148"/>
                <a:gd name="T59" fmla="*/ 22 h 56"/>
                <a:gd name="T60" fmla="*/ 106 w 148"/>
                <a:gd name="T61" fmla="*/ 14 h 56"/>
                <a:gd name="T62" fmla="*/ 135 w 148"/>
                <a:gd name="T63" fmla="*/ 43 h 56"/>
                <a:gd name="T64" fmla="*/ 138 w 148"/>
                <a:gd name="T65" fmla="*/ 45 h 56"/>
                <a:gd name="T66" fmla="*/ 141 w 148"/>
                <a:gd name="T67" fmla="*/ 42 h 56"/>
                <a:gd name="T68" fmla="*/ 138 w 148"/>
                <a:gd name="T69" fmla="*/ 40 h 56"/>
                <a:gd name="T70" fmla="*/ 68 w 148"/>
                <a:gd name="T71" fmla="*/ 20 h 56"/>
                <a:gd name="T72" fmla="*/ 124 w 148"/>
                <a:gd name="T73" fmla="*/ 50 h 56"/>
                <a:gd name="T74" fmla="*/ 127 w 148"/>
                <a:gd name="T75" fmla="*/ 52 h 56"/>
                <a:gd name="T76" fmla="*/ 127 w 148"/>
                <a:gd name="T77" fmla="*/ 48 h 56"/>
                <a:gd name="T78" fmla="*/ 104 w 148"/>
                <a:gd name="T79" fmla="*/ 37 h 56"/>
                <a:gd name="T80" fmla="*/ 29 w 148"/>
                <a:gd name="T81" fmla="*/ 0 h 56"/>
                <a:gd name="T82" fmla="*/ 100 w 148"/>
                <a:gd name="T83" fmla="*/ 54 h 56"/>
                <a:gd name="T84" fmla="*/ 102 w 148"/>
                <a:gd name="T85" fmla="*/ 51 h 56"/>
                <a:gd name="T86" fmla="*/ 101 w 148"/>
                <a:gd name="T87" fmla="*/ 47 h 56"/>
                <a:gd name="T88" fmla="*/ 102 w 148"/>
                <a:gd name="T89" fmla="*/ 49 h 56"/>
                <a:gd name="T90" fmla="*/ 82 w 148"/>
                <a:gd name="T91" fmla="*/ 40 h 56"/>
                <a:gd name="T92" fmla="*/ 68 w 148"/>
                <a:gd name="T93" fmla="*/ 54 h 56"/>
                <a:gd name="T94" fmla="*/ 7 w 148"/>
                <a:gd name="T95" fmla="*/ 27 h 56"/>
                <a:gd name="T96" fmla="*/ 2 w 148"/>
                <a:gd name="T97" fmla="*/ 29 h 56"/>
                <a:gd name="T98" fmla="*/ 23 w 148"/>
                <a:gd name="T99" fmla="*/ 46 h 56"/>
                <a:gd name="T100" fmla="*/ 33 w 148"/>
                <a:gd name="T101" fmla="*/ 53 h 56"/>
                <a:gd name="T102" fmla="*/ 33 w 148"/>
                <a:gd name="T103" fmla="*/ 53 h 56"/>
                <a:gd name="T104" fmla="*/ 36 w 148"/>
                <a:gd name="T105" fmla="*/ 50 h 56"/>
                <a:gd name="T106" fmla="*/ 32 w 148"/>
                <a:gd name="T107" fmla="*/ 50 h 56"/>
                <a:gd name="T108" fmla="*/ 7 w 148"/>
                <a:gd name="T109" fmla="*/ 5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56">
                  <a:moveTo>
                    <a:pt x="11" y="47"/>
                  </a:moveTo>
                  <a:cubicBezTo>
                    <a:pt x="7" y="44"/>
                    <a:pt x="7" y="44"/>
                    <a:pt x="7" y="44"/>
                  </a:cubicBezTo>
                  <a:cubicBezTo>
                    <a:pt x="5" y="48"/>
                    <a:pt x="5" y="48"/>
                    <a:pt x="5" y="48"/>
                  </a:cubicBezTo>
                  <a:cubicBezTo>
                    <a:pt x="5" y="52"/>
                    <a:pt x="5" y="52"/>
                    <a:pt x="5" y="52"/>
                  </a:cubicBezTo>
                  <a:cubicBezTo>
                    <a:pt x="36" y="54"/>
                    <a:pt x="36" y="54"/>
                    <a:pt x="36" y="54"/>
                  </a:cubicBezTo>
                  <a:cubicBezTo>
                    <a:pt x="37" y="54"/>
                    <a:pt x="38" y="54"/>
                    <a:pt x="39" y="53"/>
                  </a:cubicBezTo>
                  <a:cubicBezTo>
                    <a:pt x="40" y="52"/>
                    <a:pt x="40" y="51"/>
                    <a:pt x="40" y="50"/>
                  </a:cubicBezTo>
                  <a:cubicBezTo>
                    <a:pt x="40" y="49"/>
                    <a:pt x="40" y="49"/>
                    <a:pt x="40" y="48"/>
                  </a:cubicBezTo>
                  <a:cubicBezTo>
                    <a:pt x="39" y="48"/>
                    <a:pt x="39" y="47"/>
                    <a:pt x="39" y="47"/>
                  </a:cubicBezTo>
                  <a:cubicBezTo>
                    <a:pt x="39" y="47"/>
                    <a:pt x="39" y="47"/>
                    <a:pt x="39" y="47"/>
                  </a:cubicBezTo>
                  <a:cubicBezTo>
                    <a:pt x="38" y="47"/>
                    <a:pt x="38" y="46"/>
                    <a:pt x="38" y="46"/>
                  </a:cubicBezTo>
                  <a:cubicBezTo>
                    <a:pt x="36" y="45"/>
                    <a:pt x="34" y="44"/>
                    <a:pt x="31" y="42"/>
                  </a:cubicBezTo>
                  <a:cubicBezTo>
                    <a:pt x="26" y="39"/>
                    <a:pt x="20" y="36"/>
                    <a:pt x="16" y="33"/>
                  </a:cubicBezTo>
                  <a:cubicBezTo>
                    <a:pt x="13" y="31"/>
                    <a:pt x="11" y="30"/>
                    <a:pt x="10" y="29"/>
                  </a:cubicBezTo>
                  <a:cubicBezTo>
                    <a:pt x="9" y="29"/>
                    <a:pt x="9" y="28"/>
                    <a:pt x="8" y="28"/>
                  </a:cubicBezTo>
                  <a:cubicBezTo>
                    <a:pt x="8" y="28"/>
                    <a:pt x="8" y="28"/>
                    <a:pt x="8" y="28"/>
                  </a:cubicBezTo>
                  <a:cubicBezTo>
                    <a:pt x="8" y="28"/>
                    <a:pt x="8" y="28"/>
                    <a:pt x="8" y="28"/>
                  </a:cubicBezTo>
                  <a:cubicBezTo>
                    <a:pt x="6" y="30"/>
                    <a:pt x="6" y="30"/>
                    <a:pt x="6" y="30"/>
                  </a:cubicBezTo>
                  <a:cubicBezTo>
                    <a:pt x="8" y="28"/>
                    <a:pt x="8" y="28"/>
                    <a:pt x="8" y="28"/>
                  </a:cubicBezTo>
                  <a:cubicBezTo>
                    <a:pt x="8" y="28"/>
                    <a:pt x="8" y="28"/>
                    <a:pt x="8" y="28"/>
                  </a:cubicBezTo>
                  <a:cubicBezTo>
                    <a:pt x="6" y="30"/>
                    <a:pt x="6" y="30"/>
                    <a:pt x="6" y="30"/>
                  </a:cubicBezTo>
                  <a:cubicBezTo>
                    <a:pt x="8" y="28"/>
                    <a:pt x="8" y="28"/>
                    <a:pt x="8" y="28"/>
                  </a:cubicBezTo>
                  <a:cubicBezTo>
                    <a:pt x="5" y="31"/>
                    <a:pt x="5" y="31"/>
                    <a:pt x="5" y="31"/>
                  </a:cubicBezTo>
                  <a:cubicBezTo>
                    <a:pt x="9" y="29"/>
                    <a:pt x="9" y="29"/>
                    <a:pt x="9" y="29"/>
                  </a:cubicBezTo>
                  <a:cubicBezTo>
                    <a:pt x="8" y="28"/>
                    <a:pt x="8" y="28"/>
                    <a:pt x="8" y="28"/>
                  </a:cubicBezTo>
                  <a:cubicBezTo>
                    <a:pt x="5" y="31"/>
                    <a:pt x="5" y="31"/>
                    <a:pt x="5" y="31"/>
                  </a:cubicBezTo>
                  <a:cubicBezTo>
                    <a:pt x="9" y="29"/>
                    <a:pt x="9" y="29"/>
                    <a:pt x="9" y="29"/>
                  </a:cubicBezTo>
                  <a:cubicBezTo>
                    <a:pt x="5" y="31"/>
                    <a:pt x="5" y="31"/>
                    <a:pt x="5" y="31"/>
                  </a:cubicBezTo>
                  <a:cubicBezTo>
                    <a:pt x="9" y="31"/>
                    <a:pt x="9" y="31"/>
                    <a:pt x="9" y="31"/>
                  </a:cubicBezTo>
                  <a:cubicBezTo>
                    <a:pt x="9" y="30"/>
                    <a:pt x="9" y="29"/>
                    <a:pt x="9" y="29"/>
                  </a:cubicBezTo>
                  <a:cubicBezTo>
                    <a:pt x="5" y="31"/>
                    <a:pt x="5" y="31"/>
                    <a:pt x="5" y="31"/>
                  </a:cubicBezTo>
                  <a:cubicBezTo>
                    <a:pt x="9" y="31"/>
                    <a:pt x="9" y="31"/>
                    <a:pt x="9" y="31"/>
                  </a:cubicBezTo>
                  <a:cubicBezTo>
                    <a:pt x="5" y="31"/>
                    <a:pt x="5" y="31"/>
                    <a:pt x="5" y="31"/>
                  </a:cubicBezTo>
                  <a:cubicBezTo>
                    <a:pt x="9" y="33"/>
                    <a:pt x="9" y="33"/>
                    <a:pt x="9" y="33"/>
                  </a:cubicBezTo>
                  <a:cubicBezTo>
                    <a:pt x="5" y="31"/>
                    <a:pt x="5" y="31"/>
                    <a:pt x="5" y="31"/>
                  </a:cubicBezTo>
                  <a:cubicBezTo>
                    <a:pt x="7" y="34"/>
                    <a:pt x="7" y="34"/>
                    <a:pt x="7" y="34"/>
                  </a:cubicBezTo>
                  <a:cubicBezTo>
                    <a:pt x="8" y="34"/>
                    <a:pt x="8" y="34"/>
                    <a:pt x="9" y="33"/>
                  </a:cubicBezTo>
                  <a:cubicBezTo>
                    <a:pt x="5" y="31"/>
                    <a:pt x="5" y="31"/>
                    <a:pt x="5" y="31"/>
                  </a:cubicBezTo>
                  <a:cubicBezTo>
                    <a:pt x="7" y="34"/>
                    <a:pt x="7" y="34"/>
                    <a:pt x="7" y="34"/>
                  </a:cubicBezTo>
                  <a:cubicBezTo>
                    <a:pt x="5" y="31"/>
                    <a:pt x="5" y="31"/>
                    <a:pt x="5" y="31"/>
                  </a:cubicBezTo>
                  <a:cubicBezTo>
                    <a:pt x="6" y="35"/>
                    <a:pt x="6" y="35"/>
                    <a:pt x="6" y="35"/>
                  </a:cubicBezTo>
                  <a:cubicBezTo>
                    <a:pt x="6" y="35"/>
                    <a:pt x="7" y="35"/>
                    <a:pt x="7" y="34"/>
                  </a:cubicBezTo>
                  <a:cubicBezTo>
                    <a:pt x="5" y="31"/>
                    <a:pt x="5" y="31"/>
                    <a:pt x="5" y="31"/>
                  </a:cubicBezTo>
                  <a:cubicBezTo>
                    <a:pt x="6" y="35"/>
                    <a:pt x="6" y="35"/>
                    <a:pt x="6" y="35"/>
                  </a:cubicBezTo>
                  <a:cubicBezTo>
                    <a:pt x="5" y="31"/>
                    <a:pt x="5" y="31"/>
                    <a:pt x="5" y="31"/>
                  </a:cubicBezTo>
                  <a:cubicBezTo>
                    <a:pt x="5" y="35"/>
                    <a:pt x="5" y="35"/>
                    <a:pt x="5" y="35"/>
                  </a:cubicBezTo>
                  <a:cubicBezTo>
                    <a:pt x="6" y="35"/>
                    <a:pt x="6" y="35"/>
                    <a:pt x="6" y="35"/>
                  </a:cubicBezTo>
                  <a:cubicBezTo>
                    <a:pt x="5" y="31"/>
                    <a:pt x="5" y="31"/>
                    <a:pt x="5" y="31"/>
                  </a:cubicBezTo>
                  <a:cubicBezTo>
                    <a:pt x="5" y="35"/>
                    <a:pt x="5" y="35"/>
                    <a:pt x="5" y="35"/>
                  </a:cubicBezTo>
                  <a:cubicBezTo>
                    <a:pt x="5" y="32"/>
                    <a:pt x="5" y="32"/>
                    <a:pt x="5" y="32"/>
                  </a:cubicBezTo>
                  <a:cubicBezTo>
                    <a:pt x="5" y="35"/>
                    <a:pt x="5" y="35"/>
                    <a:pt x="5" y="35"/>
                  </a:cubicBezTo>
                  <a:cubicBezTo>
                    <a:pt x="5" y="35"/>
                    <a:pt x="5" y="35"/>
                    <a:pt x="5" y="35"/>
                  </a:cubicBezTo>
                  <a:cubicBezTo>
                    <a:pt x="5" y="32"/>
                    <a:pt x="5" y="32"/>
                    <a:pt x="5" y="32"/>
                  </a:cubicBezTo>
                  <a:cubicBezTo>
                    <a:pt x="5" y="35"/>
                    <a:pt x="5" y="35"/>
                    <a:pt x="5" y="35"/>
                  </a:cubicBezTo>
                  <a:cubicBezTo>
                    <a:pt x="5" y="35"/>
                    <a:pt x="5" y="35"/>
                    <a:pt x="5" y="35"/>
                  </a:cubicBezTo>
                  <a:cubicBezTo>
                    <a:pt x="5" y="35"/>
                    <a:pt x="7" y="35"/>
                    <a:pt x="9" y="36"/>
                  </a:cubicBezTo>
                  <a:cubicBezTo>
                    <a:pt x="16" y="38"/>
                    <a:pt x="31" y="43"/>
                    <a:pt x="44" y="47"/>
                  </a:cubicBezTo>
                  <a:cubicBezTo>
                    <a:pt x="51" y="49"/>
                    <a:pt x="57" y="51"/>
                    <a:pt x="61" y="52"/>
                  </a:cubicBezTo>
                  <a:cubicBezTo>
                    <a:pt x="66" y="54"/>
                    <a:pt x="68" y="55"/>
                    <a:pt x="68" y="55"/>
                  </a:cubicBezTo>
                  <a:cubicBezTo>
                    <a:pt x="70" y="55"/>
                    <a:pt x="73" y="54"/>
                    <a:pt x="73" y="53"/>
                  </a:cubicBezTo>
                  <a:cubicBezTo>
                    <a:pt x="74" y="51"/>
                    <a:pt x="74" y="49"/>
                    <a:pt x="72" y="47"/>
                  </a:cubicBezTo>
                  <a:cubicBezTo>
                    <a:pt x="18" y="14"/>
                    <a:pt x="18" y="14"/>
                    <a:pt x="18" y="14"/>
                  </a:cubicBezTo>
                  <a:cubicBezTo>
                    <a:pt x="16" y="17"/>
                    <a:pt x="16" y="17"/>
                    <a:pt x="16" y="17"/>
                  </a:cubicBezTo>
                  <a:cubicBezTo>
                    <a:pt x="15" y="21"/>
                    <a:pt x="15" y="21"/>
                    <a:pt x="15" y="21"/>
                  </a:cubicBezTo>
                  <a:cubicBezTo>
                    <a:pt x="15" y="21"/>
                    <a:pt x="35" y="30"/>
                    <a:pt x="55" y="38"/>
                  </a:cubicBezTo>
                  <a:cubicBezTo>
                    <a:pt x="66" y="42"/>
                    <a:pt x="76" y="46"/>
                    <a:pt x="85" y="49"/>
                  </a:cubicBezTo>
                  <a:cubicBezTo>
                    <a:pt x="89" y="51"/>
                    <a:pt x="93" y="52"/>
                    <a:pt x="95" y="53"/>
                  </a:cubicBezTo>
                  <a:cubicBezTo>
                    <a:pt x="97" y="54"/>
                    <a:pt x="98" y="54"/>
                    <a:pt x="99" y="54"/>
                  </a:cubicBezTo>
                  <a:cubicBezTo>
                    <a:pt x="99" y="55"/>
                    <a:pt x="100" y="55"/>
                    <a:pt x="100" y="55"/>
                  </a:cubicBezTo>
                  <a:cubicBezTo>
                    <a:pt x="101" y="55"/>
                    <a:pt x="101" y="55"/>
                    <a:pt x="102" y="55"/>
                  </a:cubicBezTo>
                  <a:cubicBezTo>
                    <a:pt x="102" y="55"/>
                    <a:pt x="103" y="55"/>
                    <a:pt x="103" y="55"/>
                  </a:cubicBezTo>
                  <a:cubicBezTo>
                    <a:pt x="103" y="55"/>
                    <a:pt x="104" y="55"/>
                    <a:pt x="104" y="54"/>
                  </a:cubicBezTo>
                  <a:cubicBezTo>
                    <a:pt x="105" y="54"/>
                    <a:pt x="105" y="54"/>
                    <a:pt x="106" y="53"/>
                  </a:cubicBezTo>
                  <a:cubicBezTo>
                    <a:pt x="106" y="52"/>
                    <a:pt x="106" y="51"/>
                    <a:pt x="106" y="50"/>
                  </a:cubicBezTo>
                  <a:cubicBezTo>
                    <a:pt x="106" y="49"/>
                    <a:pt x="105" y="48"/>
                    <a:pt x="104" y="47"/>
                  </a:cubicBezTo>
                  <a:cubicBezTo>
                    <a:pt x="30" y="1"/>
                    <a:pt x="30" y="1"/>
                    <a:pt x="30" y="1"/>
                  </a:cubicBezTo>
                  <a:cubicBezTo>
                    <a:pt x="28" y="4"/>
                    <a:pt x="28" y="4"/>
                    <a:pt x="28" y="4"/>
                  </a:cubicBezTo>
                  <a:cubicBezTo>
                    <a:pt x="31" y="6"/>
                    <a:pt x="31" y="6"/>
                    <a:pt x="31" y="6"/>
                  </a:cubicBezTo>
                  <a:cubicBezTo>
                    <a:pt x="28" y="4"/>
                    <a:pt x="28" y="4"/>
                    <a:pt x="28" y="4"/>
                  </a:cubicBezTo>
                  <a:cubicBezTo>
                    <a:pt x="29" y="8"/>
                    <a:pt x="29" y="8"/>
                    <a:pt x="29" y="8"/>
                  </a:cubicBezTo>
                  <a:cubicBezTo>
                    <a:pt x="30" y="8"/>
                    <a:pt x="30" y="7"/>
                    <a:pt x="31" y="6"/>
                  </a:cubicBezTo>
                  <a:cubicBezTo>
                    <a:pt x="28" y="4"/>
                    <a:pt x="28" y="4"/>
                    <a:pt x="28" y="4"/>
                  </a:cubicBezTo>
                  <a:cubicBezTo>
                    <a:pt x="29" y="8"/>
                    <a:pt x="29" y="8"/>
                    <a:pt x="29" y="8"/>
                  </a:cubicBezTo>
                  <a:cubicBezTo>
                    <a:pt x="28" y="4"/>
                    <a:pt x="28" y="4"/>
                    <a:pt x="28" y="4"/>
                  </a:cubicBezTo>
                  <a:cubicBezTo>
                    <a:pt x="28" y="8"/>
                    <a:pt x="28" y="8"/>
                    <a:pt x="28" y="8"/>
                  </a:cubicBezTo>
                  <a:cubicBezTo>
                    <a:pt x="28" y="8"/>
                    <a:pt x="28" y="8"/>
                    <a:pt x="29" y="8"/>
                  </a:cubicBezTo>
                  <a:cubicBezTo>
                    <a:pt x="28" y="4"/>
                    <a:pt x="28" y="4"/>
                    <a:pt x="28" y="4"/>
                  </a:cubicBezTo>
                  <a:cubicBezTo>
                    <a:pt x="28" y="8"/>
                    <a:pt x="28" y="8"/>
                    <a:pt x="28" y="8"/>
                  </a:cubicBezTo>
                  <a:cubicBezTo>
                    <a:pt x="28" y="4"/>
                    <a:pt x="28" y="4"/>
                    <a:pt x="28" y="4"/>
                  </a:cubicBezTo>
                  <a:cubicBezTo>
                    <a:pt x="27" y="8"/>
                    <a:pt x="27" y="8"/>
                    <a:pt x="27" y="8"/>
                  </a:cubicBezTo>
                  <a:cubicBezTo>
                    <a:pt x="27" y="8"/>
                    <a:pt x="27" y="8"/>
                    <a:pt x="28" y="8"/>
                  </a:cubicBezTo>
                  <a:cubicBezTo>
                    <a:pt x="28" y="4"/>
                    <a:pt x="28" y="4"/>
                    <a:pt x="28" y="4"/>
                  </a:cubicBezTo>
                  <a:cubicBezTo>
                    <a:pt x="27" y="8"/>
                    <a:pt x="27" y="8"/>
                    <a:pt x="27" y="8"/>
                  </a:cubicBezTo>
                  <a:cubicBezTo>
                    <a:pt x="27" y="6"/>
                    <a:pt x="27" y="6"/>
                    <a:pt x="27" y="6"/>
                  </a:cubicBezTo>
                  <a:cubicBezTo>
                    <a:pt x="26" y="8"/>
                    <a:pt x="26" y="8"/>
                    <a:pt x="26" y="8"/>
                  </a:cubicBezTo>
                  <a:cubicBezTo>
                    <a:pt x="27" y="8"/>
                    <a:pt x="27" y="8"/>
                    <a:pt x="27" y="8"/>
                  </a:cubicBezTo>
                  <a:cubicBezTo>
                    <a:pt x="27" y="6"/>
                    <a:pt x="27" y="6"/>
                    <a:pt x="27" y="6"/>
                  </a:cubicBezTo>
                  <a:cubicBezTo>
                    <a:pt x="26" y="8"/>
                    <a:pt x="26" y="8"/>
                    <a:pt x="26" y="8"/>
                  </a:cubicBezTo>
                  <a:cubicBezTo>
                    <a:pt x="26" y="8"/>
                    <a:pt x="27" y="8"/>
                    <a:pt x="28" y="9"/>
                  </a:cubicBezTo>
                  <a:cubicBezTo>
                    <a:pt x="35" y="12"/>
                    <a:pt x="58" y="24"/>
                    <a:pt x="80" y="35"/>
                  </a:cubicBezTo>
                  <a:cubicBezTo>
                    <a:pt x="91" y="40"/>
                    <a:pt x="102" y="45"/>
                    <a:pt x="110" y="49"/>
                  </a:cubicBezTo>
                  <a:cubicBezTo>
                    <a:pt x="114" y="51"/>
                    <a:pt x="118" y="53"/>
                    <a:pt x="120" y="54"/>
                  </a:cubicBezTo>
                  <a:cubicBezTo>
                    <a:pt x="122" y="55"/>
                    <a:pt x="123" y="55"/>
                    <a:pt x="124" y="55"/>
                  </a:cubicBezTo>
                  <a:cubicBezTo>
                    <a:pt x="124" y="56"/>
                    <a:pt x="125" y="56"/>
                    <a:pt x="125" y="56"/>
                  </a:cubicBezTo>
                  <a:cubicBezTo>
                    <a:pt x="126" y="56"/>
                    <a:pt x="126" y="56"/>
                    <a:pt x="127" y="56"/>
                  </a:cubicBezTo>
                  <a:cubicBezTo>
                    <a:pt x="127" y="56"/>
                    <a:pt x="128" y="56"/>
                    <a:pt x="128" y="56"/>
                  </a:cubicBezTo>
                  <a:cubicBezTo>
                    <a:pt x="129" y="56"/>
                    <a:pt x="130" y="55"/>
                    <a:pt x="131" y="54"/>
                  </a:cubicBezTo>
                  <a:cubicBezTo>
                    <a:pt x="131" y="53"/>
                    <a:pt x="131" y="52"/>
                    <a:pt x="131" y="51"/>
                  </a:cubicBezTo>
                  <a:cubicBezTo>
                    <a:pt x="131" y="50"/>
                    <a:pt x="130" y="49"/>
                    <a:pt x="129" y="48"/>
                  </a:cubicBezTo>
                  <a:cubicBezTo>
                    <a:pt x="129" y="48"/>
                    <a:pt x="126" y="46"/>
                    <a:pt x="121" y="43"/>
                  </a:cubicBezTo>
                  <a:cubicBezTo>
                    <a:pt x="113" y="39"/>
                    <a:pt x="101" y="32"/>
                    <a:pt x="91" y="25"/>
                  </a:cubicBezTo>
                  <a:cubicBezTo>
                    <a:pt x="86" y="22"/>
                    <a:pt x="82" y="20"/>
                    <a:pt x="79" y="18"/>
                  </a:cubicBezTo>
                  <a:cubicBezTo>
                    <a:pt x="77" y="17"/>
                    <a:pt x="76" y="16"/>
                    <a:pt x="75" y="15"/>
                  </a:cubicBezTo>
                  <a:cubicBezTo>
                    <a:pt x="75" y="15"/>
                    <a:pt x="75" y="15"/>
                    <a:pt x="75" y="15"/>
                  </a:cubicBezTo>
                  <a:cubicBezTo>
                    <a:pt x="75" y="15"/>
                    <a:pt x="75" y="15"/>
                    <a:pt x="75" y="15"/>
                  </a:cubicBezTo>
                  <a:cubicBezTo>
                    <a:pt x="73" y="16"/>
                    <a:pt x="73" y="16"/>
                    <a:pt x="73" y="16"/>
                  </a:cubicBezTo>
                  <a:cubicBezTo>
                    <a:pt x="75" y="15"/>
                    <a:pt x="75" y="15"/>
                    <a:pt x="75" y="15"/>
                  </a:cubicBezTo>
                  <a:cubicBezTo>
                    <a:pt x="75" y="15"/>
                    <a:pt x="75" y="15"/>
                    <a:pt x="75" y="15"/>
                  </a:cubicBezTo>
                  <a:cubicBezTo>
                    <a:pt x="73" y="16"/>
                    <a:pt x="73" y="16"/>
                    <a:pt x="73" y="16"/>
                  </a:cubicBezTo>
                  <a:cubicBezTo>
                    <a:pt x="75" y="15"/>
                    <a:pt x="75" y="15"/>
                    <a:pt x="75" y="15"/>
                  </a:cubicBezTo>
                  <a:cubicBezTo>
                    <a:pt x="72" y="17"/>
                    <a:pt x="72" y="17"/>
                    <a:pt x="72" y="17"/>
                  </a:cubicBezTo>
                  <a:cubicBezTo>
                    <a:pt x="75" y="15"/>
                    <a:pt x="75" y="15"/>
                    <a:pt x="75" y="15"/>
                  </a:cubicBezTo>
                  <a:cubicBezTo>
                    <a:pt x="75" y="15"/>
                    <a:pt x="75" y="15"/>
                    <a:pt x="75" y="15"/>
                  </a:cubicBezTo>
                  <a:cubicBezTo>
                    <a:pt x="72" y="17"/>
                    <a:pt x="72" y="17"/>
                    <a:pt x="72" y="17"/>
                  </a:cubicBezTo>
                  <a:cubicBezTo>
                    <a:pt x="75" y="15"/>
                    <a:pt x="75" y="15"/>
                    <a:pt x="75" y="15"/>
                  </a:cubicBezTo>
                  <a:cubicBezTo>
                    <a:pt x="72" y="17"/>
                    <a:pt x="72" y="17"/>
                    <a:pt x="72" y="17"/>
                  </a:cubicBezTo>
                  <a:cubicBezTo>
                    <a:pt x="76" y="17"/>
                    <a:pt x="76" y="17"/>
                    <a:pt x="76" y="17"/>
                  </a:cubicBezTo>
                  <a:cubicBezTo>
                    <a:pt x="76" y="16"/>
                    <a:pt x="75" y="16"/>
                    <a:pt x="75" y="15"/>
                  </a:cubicBezTo>
                  <a:cubicBezTo>
                    <a:pt x="72" y="17"/>
                    <a:pt x="72" y="17"/>
                    <a:pt x="72" y="17"/>
                  </a:cubicBezTo>
                  <a:cubicBezTo>
                    <a:pt x="76" y="17"/>
                    <a:pt x="76" y="17"/>
                    <a:pt x="76" y="17"/>
                  </a:cubicBezTo>
                  <a:cubicBezTo>
                    <a:pt x="72" y="17"/>
                    <a:pt x="72" y="17"/>
                    <a:pt x="72" y="17"/>
                  </a:cubicBezTo>
                  <a:cubicBezTo>
                    <a:pt x="75" y="20"/>
                    <a:pt x="75" y="20"/>
                    <a:pt x="75" y="20"/>
                  </a:cubicBezTo>
                  <a:cubicBezTo>
                    <a:pt x="75" y="19"/>
                    <a:pt x="76" y="18"/>
                    <a:pt x="76" y="17"/>
                  </a:cubicBezTo>
                  <a:cubicBezTo>
                    <a:pt x="72" y="17"/>
                    <a:pt x="72" y="17"/>
                    <a:pt x="72" y="17"/>
                  </a:cubicBezTo>
                  <a:cubicBezTo>
                    <a:pt x="75" y="20"/>
                    <a:pt x="75" y="20"/>
                    <a:pt x="75" y="20"/>
                  </a:cubicBezTo>
                  <a:cubicBezTo>
                    <a:pt x="72" y="17"/>
                    <a:pt x="72" y="17"/>
                    <a:pt x="72" y="17"/>
                  </a:cubicBezTo>
                  <a:cubicBezTo>
                    <a:pt x="70" y="21"/>
                    <a:pt x="70" y="21"/>
                    <a:pt x="70" y="21"/>
                  </a:cubicBezTo>
                  <a:cubicBezTo>
                    <a:pt x="140" y="46"/>
                    <a:pt x="140" y="46"/>
                    <a:pt x="140" y="46"/>
                  </a:cubicBezTo>
                  <a:cubicBezTo>
                    <a:pt x="142" y="47"/>
                    <a:pt x="144" y="46"/>
                    <a:pt x="145" y="45"/>
                  </a:cubicBezTo>
                  <a:cubicBezTo>
                    <a:pt x="145" y="44"/>
                    <a:pt x="145" y="43"/>
                    <a:pt x="145" y="42"/>
                  </a:cubicBezTo>
                  <a:cubicBezTo>
                    <a:pt x="145" y="41"/>
                    <a:pt x="145" y="41"/>
                    <a:pt x="145" y="41"/>
                  </a:cubicBezTo>
                  <a:cubicBezTo>
                    <a:pt x="144" y="40"/>
                    <a:pt x="144" y="40"/>
                    <a:pt x="144" y="39"/>
                  </a:cubicBezTo>
                  <a:cubicBezTo>
                    <a:pt x="143" y="39"/>
                    <a:pt x="143" y="38"/>
                    <a:pt x="142" y="38"/>
                  </a:cubicBezTo>
                  <a:cubicBezTo>
                    <a:pt x="140" y="36"/>
                    <a:pt x="137" y="34"/>
                    <a:pt x="133" y="32"/>
                  </a:cubicBezTo>
                  <a:cubicBezTo>
                    <a:pt x="120" y="24"/>
                    <a:pt x="102" y="13"/>
                    <a:pt x="102" y="13"/>
                  </a:cubicBezTo>
                  <a:cubicBezTo>
                    <a:pt x="100" y="17"/>
                    <a:pt x="100" y="17"/>
                    <a:pt x="100" y="17"/>
                  </a:cubicBezTo>
                  <a:cubicBezTo>
                    <a:pt x="99" y="21"/>
                    <a:pt x="99" y="21"/>
                    <a:pt x="99" y="21"/>
                  </a:cubicBezTo>
                  <a:cubicBezTo>
                    <a:pt x="99" y="21"/>
                    <a:pt x="109" y="23"/>
                    <a:pt x="120" y="25"/>
                  </a:cubicBezTo>
                  <a:cubicBezTo>
                    <a:pt x="125" y="27"/>
                    <a:pt x="130" y="28"/>
                    <a:pt x="135" y="29"/>
                  </a:cubicBezTo>
                  <a:cubicBezTo>
                    <a:pt x="137" y="29"/>
                    <a:pt x="139" y="30"/>
                    <a:pt x="140" y="30"/>
                  </a:cubicBezTo>
                  <a:cubicBezTo>
                    <a:pt x="141" y="30"/>
                    <a:pt x="141" y="30"/>
                    <a:pt x="142" y="30"/>
                  </a:cubicBezTo>
                  <a:cubicBezTo>
                    <a:pt x="143" y="30"/>
                    <a:pt x="143" y="31"/>
                    <a:pt x="144" y="31"/>
                  </a:cubicBezTo>
                  <a:cubicBezTo>
                    <a:pt x="144" y="31"/>
                    <a:pt x="144" y="31"/>
                    <a:pt x="145" y="30"/>
                  </a:cubicBezTo>
                  <a:cubicBezTo>
                    <a:pt x="145" y="30"/>
                    <a:pt x="145" y="30"/>
                    <a:pt x="146" y="30"/>
                  </a:cubicBezTo>
                  <a:cubicBezTo>
                    <a:pt x="146" y="30"/>
                    <a:pt x="147" y="30"/>
                    <a:pt x="147" y="29"/>
                  </a:cubicBezTo>
                  <a:cubicBezTo>
                    <a:pt x="148" y="28"/>
                    <a:pt x="148" y="27"/>
                    <a:pt x="148" y="26"/>
                  </a:cubicBezTo>
                  <a:cubicBezTo>
                    <a:pt x="148" y="25"/>
                    <a:pt x="147" y="24"/>
                    <a:pt x="146" y="23"/>
                  </a:cubicBezTo>
                  <a:cubicBezTo>
                    <a:pt x="133" y="15"/>
                    <a:pt x="133" y="15"/>
                    <a:pt x="133" y="15"/>
                  </a:cubicBezTo>
                  <a:cubicBezTo>
                    <a:pt x="131" y="14"/>
                    <a:pt x="129" y="14"/>
                    <a:pt x="127" y="16"/>
                  </a:cubicBezTo>
                  <a:cubicBezTo>
                    <a:pt x="126" y="18"/>
                    <a:pt x="127" y="21"/>
                    <a:pt x="129" y="22"/>
                  </a:cubicBezTo>
                  <a:cubicBezTo>
                    <a:pt x="142" y="30"/>
                    <a:pt x="142" y="30"/>
                    <a:pt x="142" y="30"/>
                  </a:cubicBezTo>
                  <a:cubicBezTo>
                    <a:pt x="144" y="26"/>
                    <a:pt x="144" y="26"/>
                    <a:pt x="144" y="26"/>
                  </a:cubicBezTo>
                  <a:cubicBezTo>
                    <a:pt x="140" y="24"/>
                    <a:pt x="140" y="24"/>
                    <a:pt x="140" y="24"/>
                  </a:cubicBezTo>
                  <a:cubicBezTo>
                    <a:pt x="144" y="26"/>
                    <a:pt x="144" y="26"/>
                    <a:pt x="144" y="26"/>
                  </a:cubicBezTo>
                  <a:cubicBezTo>
                    <a:pt x="142" y="23"/>
                    <a:pt x="142" y="23"/>
                    <a:pt x="142" y="23"/>
                  </a:cubicBezTo>
                  <a:cubicBezTo>
                    <a:pt x="142" y="23"/>
                    <a:pt x="141" y="23"/>
                    <a:pt x="140" y="24"/>
                  </a:cubicBezTo>
                  <a:cubicBezTo>
                    <a:pt x="144" y="26"/>
                    <a:pt x="144" y="26"/>
                    <a:pt x="144" y="26"/>
                  </a:cubicBezTo>
                  <a:cubicBezTo>
                    <a:pt x="142" y="23"/>
                    <a:pt x="142" y="23"/>
                    <a:pt x="142" y="23"/>
                  </a:cubicBezTo>
                  <a:cubicBezTo>
                    <a:pt x="144" y="26"/>
                    <a:pt x="144" y="26"/>
                    <a:pt x="144" y="26"/>
                  </a:cubicBezTo>
                  <a:cubicBezTo>
                    <a:pt x="143" y="22"/>
                    <a:pt x="143" y="22"/>
                    <a:pt x="143" y="22"/>
                  </a:cubicBezTo>
                  <a:cubicBezTo>
                    <a:pt x="143" y="23"/>
                    <a:pt x="143" y="23"/>
                    <a:pt x="142" y="23"/>
                  </a:cubicBezTo>
                  <a:cubicBezTo>
                    <a:pt x="144" y="26"/>
                    <a:pt x="144" y="26"/>
                    <a:pt x="144" y="26"/>
                  </a:cubicBezTo>
                  <a:cubicBezTo>
                    <a:pt x="143" y="22"/>
                    <a:pt x="143" y="22"/>
                    <a:pt x="143" y="22"/>
                  </a:cubicBezTo>
                  <a:cubicBezTo>
                    <a:pt x="144" y="26"/>
                    <a:pt x="144" y="26"/>
                    <a:pt x="144" y="26"/>
                  </a:cubicBezTo>
                  <a:cubicBezTo>
                    <a:pt x="144" y="22"/>
                    <a:pt x="144" y="22"/>
                    <a:pt x="144" y="22"/>
                  </a:cubicBezTo>
                  <a:cubicBezTo>
                    <a:pt x="143" y="22"/>
                    <a:pt x="143" y="22"/>
                    <a:pt x="143" y="22"/>
                  </a:cubicBezTo>
                  <a:cubicBezTo>
                    <a:pt x="144" y="26"/>
                    <a:pt x="144" y="26"/>
                    <a:pt x="144" y="26"/>
                  </a:cubicBezTo>
                  <a:cubicBezTo>
                    <a:pt x="144" y="22"/>
                    <a:pt x="144" y="22"/>
                    <a:pt x="144" y="22"/>
                  </a:cubicBezTo>
                  <a:cubicBezTo>
                    <a:pt x="144" y="24"/>
                    <a:pt x="144" y="24"/>
                    <a:pt x="144" y="24"/>
                  </a:cubicBezTo>
                  <a:cubicBezTo>
                    <a:pt x="144" y="22"/>
                    <a:pt x="144" y="22"/>
                    <a:pt x="144" y="22"/>
                  </a:cubicBezTo>
                  <a:cubicBezTo>
                    <a:pt x="144" y="22"/>
                    <a:pt x="144" y="22"/>
                    <a:pt x="144" y="22"/>
                  </a:cubicBezTo>
                  <a:cubicBezTo>
                    <a:pt x="144" y="24"/>
                    <a:pt x="144" y="24"/>
                    <a:pt x="144" y="24"/>
                  </a:cubicBezTo>
                  <a:cubicBezTo>
                    <a:pt x="144" y="22"/>
                    <a:pt x="144" y="22"/>
                    <a:pt x="144" y="22"/>
                  </a:cubicBezTo>
                  <a:cubicBezTo>
                    <a:pt x="144" y="22"/>
                    <a:pt x="143" y="22"/>
                    <a:pt x="141" y="22"/>
                  </a:cubicBezTo>
                  <a:cubicBezTo>
                    <a:pt x="136" y="21"/>
                    <a:pt x="126" y="19"/>
                    <a:pt x="117" y="17"/>
                  </a:cubicBezTo>
                  <a:cubicBezTo>
                    <a:pt x="113" y="16"/>
                    <a:pt x="109" y="15"/>
                    <a:pt x="106" y="14"/>
                  </a:cubicBezTo>
                  <a:cubicBezTo>
                    <a:pt x="103" y="13"/>
                    <a:pt x="101" y="13"/>
                    <a:pt x="101" y="13"/>
                  </a:cubicBezTo>
                  <a:cubicBezTo>
                    <a:pt x="99" y="12"/>
                    <a:pt x="97" y="13"/>
                    <a:pt x="96" y="15"/>
                  </a:cubicBezTo>
                  <a:cubicBezTo>
                    <a:pt x="95" y="17"/>
                    <a:pt x="96" y="19"/>
                    <a:pt x="98" y="20"/>
                  </a:cubicBezTo>
                  <a:cubicBezTo>
                    <a:pt x="98" y="20"/>
                    <a:pt x="100" y="22"/>
                    <a:pt x="104" y="24"/>
                  </a:cubicBezTo>
                  <a:cubicBezTo>
                    <a:pt x="110" y="27"/>
                    <a:pt x="119" y="32"/>
                    <a:pt x="126" y="37"/>
                  </a:cubicBezTo>
                  <a:cubicBezTo>
                    <a:pt x="130" y="39"/>
                    <a:pt x="133" y="41"/>
                    <a:pt x="135" y="43"/>
                  </a:cubicBezTo>
                  <a:cubicBezTo>
                    <a:pt x="136" y="43"/>
                    <a:pt x="137" y="44"/>
                    <a:pt x="138" y="44"/>
                  </a:cubicBezTo>
                  <a:cubicBezTo>
                    <a:pt x="138" y="45"/>
                    <a:pt x="138" y="45"/>
                    <a:pt x="138" y="45"/>
                  </a:cubicBezTo>
                  <a:cubicBezTo>
                    <a:pt x="138" y="45"/>
                    <a:pt x="138" y="45"/>
                    <a:pt x="138" y="45"/>
                  </a:cubicBezTo>
                  <a:cubicBezTo>
                    <a:pt x="139" y="43"/>
                    <a:pt x="139" y="43"/>
                    <a:pt x="139" y="43"/>
                  </a:cubicBezTo>
                  <a:cubicBezTo>
                    <a:pt x="138" y="44"/>
                    <a:pt x="138" y="44"/>
                    <a:pt x="138" y="44"/>
                  </a:cubicBezTo>
                  <a:cubicBezTo>
                    <a:pt x="138" y="45"/>
                    <a:pt x="138" y="45"/>
                    <a:pt x="138" y="45"/>
                  </a:cubicBezTo>
                  <a:cubicBezTo>
                    <a:pt x="139" y="43"/>
                    <a:pt x="139" y="43"/>
                    <a:pt x="139" y="43"/>
                  </a:cubicBezTo>
                  <a:cubicBezTo>
                    <a:pt x="138" y="44"/>
                    <a:pt x="138" y="44"/>
                    <a:pt x="138" y="44"/>
                  </a:cubicBezTo>
                  <a:cubicBezTo>
                    <a:pt x="141" y="42"/>
                    <a:pt x="141" y="42"/>
                    <a:pt x="141" y="42"/>
                  </a:cubicBezTo>
                  <a:cubicBezTo>
                    <a:pt x="137" y="42"/>
                    <a:pt x="137" y="42"/>
                    <a:pt x="137" y="42"/>
                  </a:cubicBezTo>
                  <a:cubicBezTo>
                    <a:pt x="137" y="44"/>
                    <a:pt x="138" y="44"/>
                    <a:pt x="138" y="44"/>
                  </a:cubicBezTo>
                  <a:cubicBezTo>
                    <a:pt x="141" y="42"/>
                    <a:pt x="141" y="42"/>
                    <a:pt x="141" y="42"/>
                  </a:cubicBezTo>
                  <a:cubicBezTo>
                    <a:pt x="137" y="42"/>
                    <a:pt x="137" y="42"/>
                    <a:pt x="137" y="42"/>
                  </a:cubicBezTo>
                  <a:cubicBezTo>
                    <a:pt x="141" y="42"/>
                    <a:pt x="141" y="42"/>
                    <a:pt x="141" y="42"/>
                  </a:cubicBezTo>
                  <a:cubicBezTo>
                    <a:pt x="138" y="40"/>
                    <a:pt x="138" y="40"/>
                    <a:pt x="138" y="40"/>
                  </a:cubicBezTo>
                  <a:cubicBezTo>
                    <a:pt x="137" y="41"/>
                    <a:pt x="137" y="42"/>
                    <a:pt x="137" y="42"/>
                  </a:cubicBezTo>
                  <a:cubicBezTo>
                    <a:pt x="141" y="42"/>
                    <a:pt x="141" y="42"/>
                    <a:pt x="141" y="42"/>
                  </a:cubicBezTo>
                  <a:cubicBezTo>
                    <a:pt x="138" y="40"/>
                    <a:pt x="138" y="40"/>
                    <a:pt x="138" y="40"/>
                  </a:cubicBezTo>
                  <a:cubicBezTo>
                    <a:pt x="141" y="42"/>
                    <a:pt x="141" y="42"/>
                    <a:pt x="141" y="42"/>
                  </a:cubicBezTo>
                  <a:cubicBezTo>
                    <a:pt x="143" y="39"/>
                    <a:pt x="143" y="39"/>
                    <a:pt x="143" y="39"/>
                  </a:cubicBezTo>
                  <a:cubicBezTo>
                    <a:pt x="73" y="13"/>
                    <a:pt x="73" y="13"/>
                    <a:pt x="73" y="13"/>
                  </a:cubicBezTo>
                  <a:cubicBezTo>
                    <a:pt x="71" y="13"/>
                    <a:pt x="69" y="13"/>
                    <a:pt x="68" y="15"/>
                  </a:cubicBezTo>
                  <a:cubicBezTo>
                    <a:pt x="68" y="16"/>
                    <a:pt x="67" y="17"/>
                    <a:pt x="67" y="17"/>
                  </a:cubicBezTo>
                  <a:cubicBezTo>
                    <a:pt x="68" y="19"/>
                    <a:pt x="68" y="19"/>
                    <a:pt x="68" y="20"/>
                  </a:cubicBezTo>
                  <a:cubicBezTo>
                    <a:pt x="69" y="20"/>
                    <a:pt x="69" y="20"/>
                    <a:pt x="69" y="21"/>
                  </a:cubicBezTo>
                  <a:cubicBezTo>
                    <a:pt x="70" y="21"/>
                    <a:pt x="70" y="21"/>
                    <a:pt x="71" y="22"/>
                  </a:cubicBezTo>
                  <a:cubicBezTo>
                    <a:pt x="73" y="24"/>
                    <a:pt x="78" y="27"/>
                    <a:pt x="84" y="30"/>
                  </a:cubicBezTo>
                  <a:cubicBezTo>
                    <a:pt x="100" y="41"/>
                    <a:pt x="125" y="55"/>
                    <a:pt x="125" y="55"/>
                  </a:cubicBezTo>
                  <a:cubicBezTo>
                    <a:pt x="127" y="52"/>
                    <a:pt x="127" y="52"/>
                    <a:pt x="127" y="52"/>
                  </a:cubicBezTo>
                  <a:cubicBezTo>
                    <a:pt x="124" y="50"/>
                    <a:pt x="124" y="50"/>
                    <a:pt x="124" y="50"/>
                  </a:cubicBezTo>
                  <a:cubicBezTo>
                    <a:pt x="127" y="52"/>
                    <a:pt x="127" y="52"/>
                    <a:pt x="127" y="52"/>
                  </a:cubicBezTo>
                  <a:cubicBezTo>
                    <a:pt x="126" y="48"/>
                    <a:pt x="126" y="48"/>
                    <a:pt x="126" y="48"/>
                  </a:cubicBezTo>
                  <a:cubicBezTo>
                    <a:pt x="125" y="48"/>
                    <a:pt x="125" y="49"/>
                    <a:pt x="124" y="50"/>
                  </a:cubicBezTo>
                  <a:cubicBezTo>
                    <a:pt x="127" y="52"/>
                    <a:pt x="127" y="52"/>
                    <a:pt x="127" y="52"/>
                  </a:cubicBezTo>
                  <a:cubicBezTo>
                    <a:pt x="126" y="48"/>
                    <a:pt x="126" y="48"/>
                    <a:pt x="126" y="48"/>
                  </a:cubicBezTo>
                  <a:cubicBezTo>
                    <a:pt x="127" y="52"/>
                    <a:pt x="127" y="52"/>
                    <a:pt x="127" y="52"/>
                  </a:cubicBezTo>
                  <a:cubicBezTo>
                    <a:pt x="127" y="48"/>
                    <a:pt x="127" y="48"/>
                    <a:pt x="127" y="48"/>
                  </a:cubicBezTo>
                  <a:cubicBezTo>
                    <a:pt x="127" y="48"/>
                    <a:pt x="126" y="48"/>
                    <a:pt x="126" y="48"/>
                  </a:cubicBezTo>
                  <a:cubicBezTo>
                    <a:pt x="127" y="52"/>
                    <a:pt x="127" y="52"/>
                    <a:pt x="127" y="52"/>
                  </a:cubicBezTo>
                  <a:cubicBezTo>
                    <a:pt x="127" y="48"/>
                    <a:pt x="127" y="48"/>
                    <a:pt x="127" y="48"/>
                  </a:cubicBezTo>
                  <a:cubicBezTo>
                    <a:pt x="127" y="50"/>
                    <a:pt x="127" y="50"/>
                    <a:pt x="127" y="50"/>
                  </a:cubicBezTo>
                  <a:cubicBezTo>
                    <a:pt x="127" y="48"/>
                    <a:pt x="127" y="48"/>
                    <a:pt x="127" y="48"/>
                  </a:cubicBezTo>
                  <a:cubicBezTo>
                    <a:pt x="127" y="48"/>
                    <a:pt x="127" y="48"/>
                    <a:pt x="127" y="48"/>
                  </a:cubicBezTo>
                  <a:cubicBezTo>
                    <a:pt x="127" y="50"/>
                    <a:pt x="127" y="50"/>
                    <a:pt x="127" y="50"/>
                  </a:cubicBezTo>
                  <a:cubicBezTo>
                    <a:pt x="127" y="48"/>
                    <a:pt x="127" y="48"/>
                    <a:pt x="127" y="48"/>
                  </a:cubicBezTo>
                  <a:cubicBezTo>
                    <a:pt x="127" y="48"/>
                    <a:pt x="127" y="48"/>
                    <a:pt x="127" y="48"/>
                  </a:cubicBezTo>
                  <a:cubicBezTo>
                    <a:pt x="127" y="48"/>
                    <a:pt x="126" y="48"/>
                    <a:pt x="125" y="47"/>
                  </a:cubicBezTo>
                  <a:cubicBezTo>
                    <a:pt x="121" y="46"/>
                    <a:pt x="113" y="42"/>
                    <a:pt x="104" y="37"/>
                  </a:cubicBezTo>
                  <a:cubicBezTo>
                    <a:pt x="89" y="30"/>
                    <a:pt x="71" y="21"/>
                    <a:pt x="56" y="14"/>
                  </a:cubicBezTo>
                  <a:cubicBezTo>
                    <a:pt x="48" y="10"/>
                    <a:pt x="42" y="7"/>
                    <a:pt x="37" y="4"/>
                  </a:cubicBezTo>
                  <a:cubicBezTo>
                    <a:pt x="35" y="3"/>
                    <a:pt x="33" y="2"/>
                    <a:pt x="32" y="1"/>
                  </a:cubicBezTo>
                  <a:cubicBezTo>
                    <a:pt x="31" y="1"/>
                    <a:pt x="30" y="1"/>
                    <a:pt x="30" y="1"/>
                  </a:cubicBezTo>
                  <a:cubicBezTo>
                    <a:pt x="29" y="0"/>
                    <a:pt x="29" y="0"/>
                    <a:pt x="29" y="0"/>
                  </a:cubicBezTo>
                  <a:cubicBezTo>
                    <a:pt x="29" y="0"/>
                    <a:pt x="29" y="0"/>
                    <a:pt x="29" y="0"/>
                  </a:cubicBezTo>
                  <a:cubicBezTo>
                    <a:pt x="28" y="0"/>
                    <a:pt x="28" y="0"/>
                    <a:pt x="28" y="0"/>
                  </a:cubicBezTo>
                  <a:cubicBezTo>
                    <a:pt x="28" y="0"/>
                    <a:pt x="28" y="0"/>
                    <a:pt x="28" y="0"/>
                  </a:cubicBezTo>
                  <a:cubicBezTo>
                    <a:pt x="27" y="0"/>
                    <a:pt x="27" y="0"/>
                    <a:pt x="26" y="0"/>
                  </a:cubicBezTo>
                  <a:cubicBezTo>
                    <a:pt x="26" y="1"/>
                    <a:pt x="25" y="1"/>
                    <a:pt x="24" y="2"/>
                  </a:cubicBezTo>
                  <a:cubicBezTo>
                    <a:pt x="23" y="4"/>
                    <a:pt x="24" y="6"/>
                    <a:pt x="25" y="8"/>
                  </a:cubicBezTo>
                  <a:cubicBezTo>
                    <a:pt x="100" y="54"/>
                    <a:pt x="100" y="54"/>
                    <a:pt x="100" y="54"/>
                  </a:cubicBezTo>
                  <a:cubicBezTo>
                    <a:pt x="102" y="51"/>
                    <a:pt x="102" y="51"/>
                    <a:pt x="102" y="51"/>
                  </a:cubicBezTo>
                  <a:cubicBezTo>
                    <a:pt x="99" y="49"/>
                    <a:pt x="99" y="49"/>
                    <a:pt x="99" y="49"/>
                  </a:cubicBezTo>
                  <a:cubicBezTo>
                    <a:pt x="102" y="51"/>
                    <a:pt x="102" y="51"/>
                    <a:pt x="102" y="51"/>
                  </a:cubicBezTo>
                  <a:cubicBezTo>
                    <a:pt x="100" y="47"/>
                    <a:pt x="100" y="47"/>
                    <a:pt x="100" y="47"/>
                  </a:cubicBezTo>
                  <a:cubicBezTo>
                    <a:pt x="100" y="48"/>
                    <a:pt x="99" y="48"/>
                    <a:pt x="99" y="49"/>
                  </a:cubicBezTo>
                  <a:cubicBezTo>
                    <a:pt x="102" y="51"/>
                    <a:pt x="102" y="51"/>
                    <a:pt x="102" y="51"/>
                  </a:cubicBezTo>
                  <a:cubicBezTo>
                    <a:pt x="100" y="47"/>
                    <a:pt x="100" y="47"/>
                    <a:pt x="100" y="47"/>
                  </a:cubicBezTo>
                  <a:cubicBezTo>
                    <a:pt x="102" y="51"/>
                    <a:pt x="102" y="51"/>
                    <a:pt x="102" y="51"/>
                  </a:cubicBezTo>
                  <a:cubicBezTo>
                    <a:pt x="101" y="47"/>
                    <a:pt x="101" y="47"/>
                    <a:pt x="101" y="47"/>
                  </a:cubicBezTo>
                  <a:cubicBezTo>
                    <a:pt x="101" y="47"/>
                    <a:pt x="101" y="47"/>
                    <a:pt x="100" y="47"/>
                  </a:cubicBezTo>
                  <a:cubicBezTo>
                    <a:pt x="102" y="51"/>
                    <a:pt x="102" y="51"/>
                    <a:pt x="102" y="51"/>
                  </a:cubicBezTo>
                  <a:cubicBezTo>
                    <a:pt x="101" y="47"/>
                    <a:pt x="101" y="47"/>
                    <a:pt x="101" y="47"/>
                  </a:cubicBezTo>
                  <a:cubicBezTo>
                    <a:pt x="102" y="50"/>
                    <a:pt x="102" y="50"/>
                    <a:pt x="102" y="50"/>
                  </a:cubicBezTo>
                  <a:cubicBezTo>
                    <a:pt x="102" y="47"/>
                    <a:pt x="102" y="47"/>
                    <a:pt x="102" y="47"/>
                  </a:cubicBezTo>
                  <a:cubicBezTo>
                    <a:pt x="101" y="47"/>
                    <a:pt x="101" y="47"/>
                    <a:pt x="101" y="47"/>
                  </a:cubicBezTo>
                  <a:cubicBezTo>
                    <a:pt x="102" y="50"/>
                    <a:pt x="102" y="50"/>
                    <a:pt x="102" y="50"/>
                  </a:cubicBezTo>
                  <a:cubicBezTo>
                    <a:pt x="102" y="47"/>
                    <a:pt x="102" y="47"/>
                    <a:pt x="102" y="47"/>
                  </a:cubicBezTo>
                  <a:cubicBezTo>
                    <a:pt x="102" y="49"/>
                    <a:pt x="102" y="49"/>
                    <a:pt x="102" y="49"/>
                  </a:cubicBezTo>
                  <a:cubicBezTo>
                    <a:pt x="102" y="47"/>
                    <a:pt x="102" y="47"/>
                    <a:pt x="102" y="47"/>
                  </a:cubicBezTo>
                  <a:cubicBezTo>
                    <a:pt x="102" y="47"/>
                    <a:pt x="102" y="47"/>
                    <a:pt x="102" y="47"/>
                  </a:cubicBezTo>
                  <a:cubicBezTo>
                    <a:pt x="102" y="49"/>
                    <a:pt x="102" y="49"/>
                    <a:pt x="102" y="49"/>
                  </a:cubicBezTo>
                  <a:cubicBezTo>
                    <a:pt x="102" y="47"/>
                    <a:pt x="102" y="47"/>
                    <a:pt x="102" y="47"/>
                  </a:cubicBezTo>
                  <a:cubicBezTo>
                    <a:pt x="102" y="47"/>
                    <a:pt x="101" y="47"/>
                    <a:pt x="101" y="46"/>
                  </a:cubicBezTo>
                  <a:cubicBezTo>
                    <a:pt x="97" y="45"/>
                    <a:pt x="90" y="43"/>
                    <a:pt x="82" y="40"/>
                  </a:cubicBezTo>
                  <a:cubicBezTo>
                    <a:pt x="69" y="35"/>
                    <a:pt x="53" y="28"/>
                    <a:pt x="40" y="23"/>
                  </a:cubicBezTo>
                  <a:cubicBezTo>
                    <a:pt x="34" y="20"/>
                    <a:pt x="28" y="18"/>
                    <a:pt x="24" y="16"/>
                  </a:cubicBezTo>
                  <a:cubicBezTo>
                    <a:pt x="20" y="15"/>
                    <a:pt x="18" y="14"/>
                    <a:pt x="18" y="14"/>
                  </a:cubicBezTo>
                  <a:cubicBezTo>
                    <a:pt x="16" y="13"/>
                    <a:pt x="13" y="14"/>
                    <a:pt x="12" y="16"/>
                  </a:cubicBezTo>
                  <a:cubicBezTo>
                    <a:pt x="12" y="17"/>
                    <a:pt x="12" y="20"/>
                    <a:pt x="14" y="21"/>
                  </a:cubicBezTo>
                  <a:cubicBezTo>
                    <a:pt x="68" y="54"/>
                    <a:pt x="68" y="54"/>
                    <a:pt x="68" y="54"/>
                  </a:cubicBezTo>
                  <a:cubicBezTo>
                    <a:pt x="70" y="51"/>
                    <a:pt x="70" y="51"/>
                    <a:pt x="70" y="51"/>
                  </a:cubicBezTo>
                  <a:cubicBezTo>
                    <a:pt x="71" y="47"/>
                    <a:pt x="71" y="47"/>
                    <a:pt x="71" y="47"/>
                  </a:cubicBezTo>
                  <a:cubicBezTo>
                    <a:pt x="71" y="47"/>
                    <a:pt x="55" y="42"/>
                    <a:pt x="39" y="37"/>
                  </a:cubicBezTo>
                  <a:cubicBezTo>
                    <a:pt x="31" y="34"/>
                    <a:pt x="24" y="32"/>
                    <a:pt x="17" y="30"/>
                  </a:cubicBezTo>
                  <a:cubicBezTo>
                    <a:pt x="14" y="29"/>
                    <a:pt x="12" y="28"/>
                    <a:pt x="10" y="28"/>
                  </a:cubicBezTo>
                  <a:cubicBezTo>
                    <a:pt x="9" y="27"/>
                    <a:pt x="8" y="27"/>
                    <a:pt x="7" y="27"/>
                  </a:cubicBezTo>
                  <a:cubicBezTo>
                    <a:pt x="7" y="27"/>
                    <a:pt x="7" y="27"/>
                    <a:pt x="7" y="27"/>
                  </a:cubicBezTo>
                  <a:cubicBezTo>
                    <a:pt x="6" y="27"/>
                    <a:pt x="6" y="27"/>
                    <a:pt x="6" y="27"/>
                  </a:cubicBezTo>
                  <a:cubicBezTo>
                    <a:pt x="6" y="27"/>
                    <a:pt x="6" y="27"/>
                    <a:pt x="5" y="27"/>
                  </a:cubicBezTo>
                  <a:cubicBezTo>
                    <a:pt x="5" y="27"/>
                    <a:pt x="5" y="27"/>
                    <a:pt x="4" y="27"/>
                  </a:cubicBezTo>
                  <a:cubicBezTo>
                    <a:pt x="4" y="27"/>
                    <a:pt x="4" y="27"/>
                    <a:pt x="3" y="27"/>
                  </a:cubicBezTo>
                  <a:cubicBezTo>
                    <a:pt x="3" y="28"/>
                    <a:pt x="2" y="28"/>
                    <a:pt x="2" y="29"/>
                  </a:cubicBezTo>
                  <a:cubicBezTo>
                    <a:pt x="1" y="29"/>
                    <a:pt x="1" y="30"/>
                    <a:pt x="1" y="31"/>
                  </a:cubicBezTo>
                  <a:cubicBezTo>
                    <a:pt x="1" y="32"/>
                    <a:pt x="2" y="33"/>
                    <a:pt x="2" y="33"/>
                  </a:cubicBezTo>
                  <a:cubicBezTo>
                    <a:pt x="2" y="34"/>
                    <a:pt x="2" y="34"/>
                    <a:pt x="3" y="34"/>
                  </a:cubicBezTo>
                  <a:cubicBezTo>
                    <a:pt x="3" y="34"/>
                    <a:pt x="3" y="34"/>
                    <a:pt x="3" y="34"/>
                  </a:cubicBezTo>
                  <a:cubicBezTo>
                    <a:pt x="4" y="35"/>
                    <a:pt x="4" y="35"/>
                    <a:pt x="6" y="36"/>
                  </a:cubicBezTo>
                  <a:cubicBezTo>
                    <a:pt x="9" y="38"/>
                    <a:pt x="16" y="43"/>
                    <a:pt x="23" y="46"/>
                  </a:cubicBezTo>
                  <a:cubicBezTo>
                    <a:pt x="26" y="48"/>
                    <a:pt x="28" y="50"/>
                    <a:pt x="31" y="51"/>
                  </a:cubicBezTo>
                  <a:cubicBezTo>
                    <a:pt x="32" y="52"/>
                    <a:pt x="32" y="52"/>
                    <a:pt x="33" y="53"/>
                  </a:cubicBezTo>
                  <a:cubicBezTo>
                    <a:pt x="33" y="53"/>
                    <a:pt x="33" y="53"/>
                    <a:pt x="33" y="53"/>
                  </a:cubicBezTo>
                  <a:cubicBezTo>
                    <a:pt x="34" y="53"/>
                    <a:pt x="34" y="53"/>
                    <a:pt x="34" y="53"/>
                  </a:cubicBezTo>
                  <a:cubicBezTo>
                    <a:pt x="35" y="51"/>
                    <a:pt x="35" y="51"/>
                    <a:pt x="35" y="51"/>
                  </a:cubicBezTo>
                  <a:cubicBezTo>
                    <a:pt x="33" y="53"/>
                    <a:pt x="33" y="53"/>
                    <a:pt x="33" y="53"/>
                  </a:cubicBezTo>
                  <a:cubicBezTo>
                    <a:pt x="34" y="53"/>
                    <a:pt x="34" y="53"/>
                    <a:pt x="34" y="53"/>
                  </a:cubicBezTo>
                  <a:cubicBezTo>
                    <a:pt x="35" y="51"/>
                    <a:pt x="35" y="51"/>
                    <a:pt x="35" y="51"/>
                  </a:cubicBezTo>
                  <a:cubicBezTo>
                    <a:pt x="33" y="53"/>
                    <a:pt x="33" y="53"/>
                    <a:pt x="33" y="53"/>
                  </a:cubicBezTo>
                  <a:cubicBezTo>
                    <a:pt x="36" y="50"/>
                    <a:pt x="36" y="50"/>
                    <a:pt x="36" y="50"/>
                  </a:cubicBezTo>
                  <a:cubicBezTo>
                    <a:pt x="33" y="53"/>
                    <a:pt x="33" y="53"/>
                    <a:pt x="33" y="53"/>
                  </a:cubicBezTo>
                  <a:cubicBezTo>
                    <a:pt x="33" y="53"/>
                    <a:pt x="33" y="53"/>
                    <a:pt x="33" y="53"/>
                  </a:cubicBezTo>
                  <a:cubicBezTo>
                    <a:pt x="36" y="50"/>
                    <a:pt x="36" y="50"/>
                    <a:pt x="36" y="50"/>
                  </a:cubicBezTo>
                  <a:cubicBezTo>
                    <a:pt x="33" y="53"/>
                    <a:pt x="33" y="53"/>
                    <a:pt x="33" y="53"/>
                  </a:cubicBezTo>
                  <a:cubicBezTo>
                    <a:pt x="36" y="50"/>
                    <a:pt x="36" y="50"/>
                    <a:pt x="36" y="50"/>
                  </a:cubicBezTo>
                  <a:cubicBezTo>
                    <a:pt x="32" y="52"/>
                    <a:pt x="32" y="52"/>
                    <a:pt x="32" y="52"/>
                  </a:cubicBezTo>
                  <a:cubicBezTo>
                    <a:pt x="33" y="53"/>
                    <a:pt x="33" y="53"/>
                    <a:pt x="33" y="53"/>
                  </a:cubicBezTo>
                  <a:cubicBezTo>
                    <a:pt x="36" y="50"/>
                    <a:pt x="36" y="50"/>
                    <a:pt x="36" y="50"/>
                  </a:cubicBezTo>
                  <a:cubicBezTo>
                    <a:pt x="32" y="52"/>
                    <a:pt x="32" y="52"/>
                    <a:pt x="32" y="52"/>
                  </a:cubicBezTo>
                  <a:cubicBezTo>
                    <a:pt x="36" y="50"/>
                    <a:pt x="36" y="50"/>
                    <a:pt x="36" y="50"/>
                  </a:cubicBezTo>
                  <a:cubicBezTo>
                    <a:pt x="32" y="50"/>
                    <a:pt x="32" y="50"/>
                    <a:pt x="32" y="50"/>
                  </a:cubicBezTo>
                  <a:cubicBezTo>
                    <a:pt x="32" y="51"/>
                    <a:pt x="32" y="52"/>
                    <a:pt x="32" y="52"/>
                  </a:cubicBezTo>
                  <a:cubicBezTo>
                    <a:pt x="36" y="50"/>
                    <a:pt x="36" y="50"/>
                    <a:pt x="36" y="50"/>
                  </a:cubicBezTo>
                  <a:cubicBezTo>
                    <a:pt x="32" y="50"/>
                    <a:pt x="32" y="50"/>
                    <a:pt x="32" y="50"/>
                  </a:cubicBezTo>
                  <a:cubicBezTo>
                    <a:pt x="36" y="50"/>
                    <a:pt x="36" y="50"/>
                    <a:pt x="36" y="50"/>
                  </a:cubicBezTo>
                  <a:cubicBezTo>
                    <a:pt x="36" y="46"/>
                    <a:pt x="36" y="46"/>
                    <a:pt x="36" y="46"/>
                  </a:cubicBezTo>
                  <a:cubicBezTo>
                    <a:pt x="5" y="44"/>
                    <a:pt x="5" y="44"/>
                    <a:pt x="5" y="44"/>
                  </a:cubicBezTo>
                  <a:cubicBezTo>
                    <a:pt x="3" y="44"/>
                    <a:pt x="2" y="45"/>
                    <a:pt x="1" y="47"/>
                  </a:cubicBezTo>
                  <a:cubicBezTo>
                    <a:pt x="0" y="48"/>
                    <a:pt x="1" y="50"/>
                    <a:pt x="3" y="51"/>
                  </a:cubicBezTo>
                  <a:cubicBezTo>
                    <a:pt x="7" y="54"/>
                    <a:pt x="7" y="54"/>
                    <a:pt x="7" y="54"/>
                  </a:cubicBezTo>
                  <a:cubicBezTo>
                    <a:pt x="9" y="55"/>
                    <a:pt x="11" y="55"/>
                    <a:pt x="13" y="53"/>
                  </a:cubicBezTo>
                  <a:cubicBezTo>
                    <a:pt x="14" y="51"/>
                    <a:pt x="13" y="48"/>
                    <a:pt x="1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00" name="Freeform 163">
              <a:extLst>
                <a:ext uri="{FF2B5EF4-FFF2-40B4-BE49-F238E27FC236}">
                  <a16:creationId xmlns:a16="http://schemas.microsoft.com/office/drawing/2014/main" id="{3CCC191B-9103-40AC-A71F-F2950DA64570}"/>
                </a:ext>
              </a:extLst>
            </p:cNvPr>
            <p:cNvSpPr>
              <a:spLocks/>
            </p:cNvSpPr>
            <p:nvPr/>
          </p:nvSpPr>
          <p:spPr bwMode="auto">
            <a:xfrm>
              <a:off x="5243649" y="2341673"/>
              <a:ext cx="163513" cy="295275"/>
            </a:xfrm>
            <a:custGeom>
              <a:avLst/>
              <a:gdLst>
                <a:gd name="T0" fmla="*/ 10 w 104"/>
                <a:gd name="T1" fmla="*/ 179 h 187"/>
                <a:gd name="T2" fmla="*/ 10 w 104"/>
                <a:gd name="T3" fmla="*/ 163 h 187"/>
                <a:gd name="T4" fmla="*/ 6 w 104"/>
                <a:gd name="T5" fmla="*/ 162 h 187"/>
                <a:gd name="T6" fmla="*/ 6 w 104"/>
                <a:gd name="T7" fmla="*/ 162 h 187"/>
                <a:gd name="T8" fmla="*/ 7 w 104"/>
                <a:gd name="T9" fmla="*/ 158 h 187"/>
                <a:gd name="T10" fmla="*/ 11 w 104"/>
                <a:gd name="T11" fmla="*/ 151 h 187"/>
                <a:gd name="T12" fmla="*/ 29 w 104"/>
                <a:gd name="T13" fmla="*/ 143 h 187"/>
                <a:gd name="T14" fmla="*/ 24 w 104"/>
                <a:gd name="T15" fmla="*/ 139 h 187"/>
                <a:gd name="T16" fmla="*/ 24 w 104"/>
                <a:gd name="T17" fmla="*/ 139 h 187"/>
                <a:gd name="T18" fmla="*/ 33 w 104"/>
                <a:gd name="T19" fmla="*/ 121 h 187"/>
                <a:gd name="T20" fmla="*/ 34 w 104"/>
                <a:gd name="T21" fmla="*/ 127 h 187"/>
                <a:gd name="T22" fmla="*/ 33 w 104"/>
                <a:gd name="T23" fmla="*/ 128 h 187"/>
                <a:gd name="T24" fmla="*/ 32 w 104"/>
                <a:gd name="T25" fmla="*/ 126 h 187"/>
                <a:gd name="T26" fmla="*/ 46 w 104"/>
                <a:gd name="T27" fmla="*/ 121 h 187"/>
                <a:gd name="T28" fmla="*/ 43 w 104"/>
                <a:gd name="T29" fmla="*/ 118 h 187"/>
                <a:gd name="T30" fmla="*/ 42 w 104"/>
                <a:gd name="T31" fmla="*/ 117 h 187"/>
                <a:gd name="T32" fmla="*/ 51 w 104"/>
                <a:gd name="T33" fmla="*/ 107 h 187"/>
                <a:gd name="T34" fmla="*/ 48 w 104"/>
                <a:gd name="T35" fmla="*/ 106 h 187"/>
                <a:gd name="T36" fmla="*/ 45 w 104"/>
                <a:gd name="T37" fmla="*/ 103 h 187"/>
                <a:gd name="T38" fmla="*/ 48 w 104"/>
                <a:gd name="T39" fmla="*/ 106 h 187"/>
                <a:gd name="T40" fmla="*/ 62 w 104"/>
                <a:gd name="T41" fmla="*/ 95 h 187"/>
                <a:gd name="T42" fmla="*/ 69 w 104"/>
                <a:gd name="T43" fmla="*/ 83 h 187"/>
                <a:gd name="T44" fmla="*/ 77 w 104"/>
                <a:gd name="T45" fmla="*/ 68 h 187"/>
                <a:gd name="T46" fmla="*/ 86 w 104"/>
                <a:gd name="T47" fmla="*/ 59 h 187"/>
                <a:gd name="T48" fmla="*/ 91 w 104"/>
                <a:gd name="T49" fmla="*/ 55 h 187"/>
                <a:gd name="T50" fmla="*/ 100 w 104"/>
                <a:gd name="T51" fmla="*/ 42 h 187"/>
                <a:gd name="T52" fmla="*/ 101 w 104"/>
                <a:gd name="T53" fmla="*/ 25 h 187"/>
                <a:gd name="T54" fmla="*/ 104 w 104"/>
                <a:gd name="T55" fmla="*/ 26 h 187"/>
                <a:gd name="T56" fmla="*/ 103 w 104"/>
                <a:gd name="T57" fmla="*/ 27 h 187"/>
                <a:gd name="T58" fmla="*/ 101 w 104"/>
                <a:gd name="T59" fmla="*/ 8 h 187"/>
                <a:gd name="T60" fmla="*/ 98 w 104"/>
                <a:gd name="T61" fmla="*/ 7 h 187"/>
                <a:gd name="T62" fmla="*/ 101 w 104"/>
                <a:gd name="T63" fmla="*/ 8 h 187"/>
                <a:gd name="T64" fmla="*/ 92 w 104"/>
                <a:gd name="T65" fmla="*/ 8 h 187"/>
                <a:gd name="T66" fmla="*/ 94 w 104"/>
                <a:gd name="T67" fmla="*/ 17 h 187"/>
                <a:gd name="T68" fmla="*/ 96 w 104"/>
                <a:gd name="T69" fmla="*/ 24 h 187"/>
                <a:gd name="T70" fmla="*/ 93 w 104"/>
                <a:gd name="T71" fmla="*/ 40 h 187"/>
                <a:gd name="T72" fmla="*/ 96 w 104"/>
                <a:gd name="T73" fmla="*/ 41 h 187"/>
                <a:gd name="T74" fmla="*/ 94 w 104"/>
                <a:gd name="T75" fmla="*/ 44 h 187"/>
                <a:gd name="T76" fmla="*/ 88 w 104"/>
                <a:gd name="T77" fmla="*/ 56 h 187"/>
                <a:gd name="T78" fmla="*/ 83 w 104"/>
                <a:gd name="T79" fmla="*/ 61 h 187"/>
                <a:gd name="T80" fmla="*/ 60 w 104"/>
                <a:gd name="T81" fmla="*/ 79 h 187"/>
                <a:gd name="T82" fmla="*/ 53 w 104"/>
                <a:gd name="T83" fmla="*/ 93 h 187"/>
                <a:gd name="T84" fmla="*/ 55 w 104"/>
                <a:gd name="T85" fmla="*/ 91 h 187"/>
                <a:gd name="T86" fmla="*/ 56 w 104"/>
                <a:gd name="T87" fmla="*/ 90 h 187"/>
                <a:gd name="T88" fmla="*/ 42 w 104"/>
                <a:gd name="T89" fmla="*/ 100 h 187"/>
                <a:gd name="T90" fmla="*/ 46 w 104"/>
                <a:gd name="T91" fmla="*/ 108 h 187"/>
                <a:gd name="T92" fmla="*/ 44 w 104"/>
                <a:gd name="T93" fmla="*/ 102 h 187"/>
                <a:gd name="T94" fmla="*/ 38 w 104"/>
                <a:gd name="T95" fmla="*/ 119 h 187"/>
                <a:gd name="T96" fmla="*/ 43 w 104"/>
                <a:gd name="T97" fmla="*/ 118 h 187"/>
                <a:gd name="T98" fmla="*/ 41 w 104"/>
                <a:gd name="T99" fmla="*/ 115 h 187"/>
                <a:gd name="T100" fmla="*/ 30 w 104"/>
                <a:gd name="T101" fmla="*/ 120 h 187"/>
                <a:gd name="T102" fmla="*/ 27 w 104"/>
                <a:gd name="T103" fmla="*/ 122 h 187"/>
                <a:gd name="T104" fmla="*/ 19 w 104"/>
                <a:gd name="T105" fmla="*/ 133 h 187"/>
                <a:gd name="T106" fmla="*/ 23 w 104"/>
                <a:gd name="T107" fmla="*/ 138 h 187"/>
                <a:gd name="T108" fmla="*/ 24 w 104"/>
                <a:gd name="T109" fmla="*/ 137 h 187"/>
                <a:gd name="T110" fmla="*/ 6 w 104"/>
                <a:gd name="T111" fmla="*/ 151 h 187"/>
                <a:gd name="T112" fmla="*/ 2 w 104"/>
                <a:gd name="T113" fmla="*/ 165 h 187"/>
                <a:gd name="T114" fmla="*/ 2 w 104"/>
                <a:gd name="T115" fmla="*/ 163 h 187"/>
                <a:gd name="T116" fmla="*/ 2 w 104"/>
                <a:gd name="T117" fmla="*/ 180 h 187"/>
                <a:gd name="T118" fmla="*/ 2 w 104"/>
                <a:gd name="T119" fmla="*/ 179 h 187"/>
                <a:gd name="T120" fmla="*/ 7 w 104"/>
                <a:gd name="T121"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4" h="187">
                  <a:moveTo>
                    <a:pt x="11" y="179"/>
                  </a:moveTo>
                  <a:cubicBezTo>
                    <a:pt x="8" y="177"/>
                    <a:pt x="8" y="177"/>
                    <a:pt x="8" y="177"/>
                  </a:cubicBezTo>
                  <a:cubicBezTo>
                    <a:pt x="6" y="180"/>
                    <a:pt x="6" y="180"/>
                    <a:pt x="6" y="180"/>
                  </a:cubicBezTo>
                  <a:cubicBezTo>
                    <a:pt x="9" y="182"/>
                    <a:pt x="9" y="182"/>
                    <a:pt x="9" y="182"/>
                  </a:cubicBezTo>
                  <a:cubicBezTo>
                    <a:pt x="10" y="182"/>
                    <a:pt x="10" y="182"/>
                    <a:pt x="10" y="181"/>
                  </a:cubicBezTo>
                  <a:cubicBezTo>
                    <a:pt x="10" y="181"/>
                    <a:pt x="10" y="181"/>
                    <a:pt x="10" y="181"/>
                  </a:cubicBezTo>
                  <a:cubicBezTo>
                    <a:pt x="10" y="180"/>
                    <a:pt x="10" y="180"/>
                    <a:pt x="10" y="179"/>
                  </a:cubicBezTo>
                  <a:cubicBezTo>
                    <a:pt x="10" y="177"/>
                    <a:pt x="10" y="173"/>
                    <a:pt x="10" y="169"/>
                  </a:cubicBezTo>
                  <a:cubicBezTo>
                    <a:pt x="10" y="167"/>
                    <a:pt x="10" y="166"/>
                    <a:pt x="10" y="164"/>
                  </a:cubicBezTo>
                  <a:cubicBezTo>
                    <a:pt x="10" y="164"/>
                    <a:pt x="10" y="163"/>
                    <a:pt x="10" y="163"/>
                  </a:cubicBezTo>
                  <a:cubicBezTo>
                    <a:pt x="10" y="163"/>
                    <a:pt x="10" y="163"/>
                    <a:pt x="10" y="163"/>
                  </a:cubicBezTo>
                  <a:cubicBezTo>
                    <a:pt x="10" y="163"/>
                    <a:pt x="10" y="163"/>
                    <a:pt x="10" y="163"/>
                  </a:cubicBezTo>
                  <a:cubicBezTo>
                    <a:pt x="7" y="163"/>
                    <a:pt x="7" y="163"/>
                    <a:pt x="7" y="163"/>
                  </a:cubicBezTo>
                  <a:cubicBezTo>
                    <a:pt x="10" y="163"/>
                    <a:pt x="10" y="163"/>
                    <a:pt x="10" y="163"/>
                  </a:cubicBezTo>
                  <a:cubicBezTo>
                    <a:pt x="10" y="163"/>
                    <a:pt x="10" y="163"/>
                    <a:pt x="10" y="163"/>
                  </a:cubicBezTo>
                  <a:cubicBezTo>
                    <a:pt x="7" y="163"/>
                    <a:pt x="7" y="163"/>
                    <a:pt x="7" y="163"/>
                  </a:cubicBezTo>
                  <a:cubicBezTo>
                    <a:pt x="10" y="163"/>
                    <a:pt x="10" y="163"/>
                    <a:pt x="10" y="163"/>
                  </a:cubicBezTo>
                  <a:cubicBezTo>
                    <a:pt x="6" y="162"/>
                    <a:pt x="6" y="162"/>
                    <a:pt x="6" y="162"/>
                  </a:cubicBezTo>
                  <a:cubicBezTo>
                    <a:pt x="10" y="163"/>
                    <a:pt x="10" y="163"/>
                    <a:pt x="10" y="163"/>
                  </a:cubicBezTo>
                  <a:cubicBezTo>
                    <a:pt x="10" y="163"/>
                    <a:pt x="10" y="163"/>
                    <a:pt x="10" y="163"/>
                  </a:cubicBezTo>
                  <a:cubicBezTo>
                    <a:pt x="6" y="162"/>
                    <a:pt x="6" y="162"/>
                    <a:pt x="6" y="162"/>
                  </a:cubicBezTo>
                  <a:cubicBezTo>
                    <a:pt x="10" y="163"/>
                    <a:pt x="10" y="163"/>
                    <a:pt x="10" y="163"/>
                  </a:cubicBezTo>
                  <a:cubicBezTo>
                    <a:pt x="6" y="162"/>
                    <a:pt x="6" y="162"/>
                    <a:pt x="6" y="162"/>
                  </a:cubicBezTo>
                  <a:cubicBezTo>
                    <a:pt x="10" y="163"/>
                    <a:pt x="10" y="163"/>
                    <a:pt x="10" y="163"/>
                  </a:cubicBezTo>
                  <a:cubicBezTo>
                    <a:pt x="10" y="163"/>
                    <a:pt x="10" y="163"/>
                    <a:pt x="10" y="163"/>
                  </a:cubicBezTo>
                  <a:cubicBezTo>
                    <a:pt x="6" y="162"/>
                    <a:pt x="6" y="162"/>
                    <a:pt x="6" y="162"/>
                  </a:cubicBezTo>
                  <a:cubicBezTo>
                    <a:pt x="10" y="163"/>
                    <a:pt x="10" y="163"/>
                    <a:pt x="10" y="163"/>
                  </a:cubicBezTo>
                  <a:cubicBezTo>
                    <a:pt x="6" y="162"/>
                    <a:pt x="6" y="162"/>
                    <a:pt x="6" y="162"/>
                  </a:cubicBezTo>
                  <a:cubicBezTo>
                    <a:pt x="10" y="165"/>
                    <a:pt x="10" y="165"/>
                    <a:pt x="10" y="165"/>
                  </a:cubicBezTo>
                  <a:cubicBezTo>
                    <a:pt x="10" y="164"/>
                    <a:pt x="10" y="164"/>
                    <a:pt x="10" y="163"/>
                  </a:cubicBezTo>
                  <a:cubicBezTo>
                    <a:pt x="6" y="162"/>
                    <a:pt x="6" y="162"/>
                    <a:pt x="6" y="162"/>
                  </a:cubicBezTo>
                  <a:cubicBezTo>
                    <a:pt x="10" y="165"/>
                    <a:pt x="10" y="165"/>
                    <a:pt x="10" y="165"/>
                  </a:cubicBezTo>
                  <a:cubicBezTo>
                    <a:pt x="10" y="164"/>
                    <a:pt x="10" y="163"/>
                    <a:pt x="10" y="162"/>
                  </a:cubicBezTo>
                  <a:cubicBezTo>
                    <a:pt x="10" y="161"/>
                    <a:pt x="9" y="160"/>
                    <a:pt x="8" y="159"/>
                  </a:cubicBezTo>
                  <a:cubicBezTo>
                    <a:pt x="7" y="158"/>
                    <a:pt x="7" y="158"/>
                    <a:pt x="7" y="158"/>
                  </a:cubicBezTo>
                  <a:cubicBezTo>
                    <a:pt x="4" y="161"/>
                    <a:pt x="4" y="161"/>
                    <a:pt x="4" y="161"/>
                  </a:cubicBezTo>
                  <a:cubicBezTo>
                    <a:pt x="7" y="164"/>
                    <a:pt x="7" y="164"/>
                    <a:pt x="7" y="164"/>
                  </a:cubicBezTo>
                  <a:cubicBezTo>
                    <a:pt x="17" y="156"/>
                    <a:pt x="17" y="156"/>
                    <a:pt x="17" y="156"/>
                  </a:cubicBezTo>
                  <a:cubicBezTo>
                    <a:pt x="18" y="155"/>
                    <a:pt x="18" y="154"/>
                    <a:pt x="18" y="153"/>
                  </a:cubicBezTo>
                  <a:cubicBezTo>
                    <a:pt x="18" y="151"/>
                    <a:pt x="18" y="150"/>
                    <a:pt x="16" y="149"/>
                  </a:cubicBezTo>
                  <a:cubicBezTo>
                    <a:pt x="13" y="147"/>
                    <a:pt x="13" y="147"/>
                    <a:pt x="13" y="147"/>
                  </a:cubicBezTo>
                  <a:cubicBezTo>
                    <a:pt x="11" y="151"/>
                    <a:pt x="11" y="151"/>
                    <a:pt x="11" y="151"/>
                  </a:cubicBezTo>
                  <a:cubicBezTo>
                    <a:pt x="13" y="154"/>
                    <a:pt x="13" y="154"/>
                    <a:pt x="13" y="154"/>
                  </a:cubicBezTo>
                  <a:cubicBezTo>
                    <a:pt x="13" y="154"/>
                    <a:pt x="17" y="151"/>
                    <a:pt x="21" y="149"/>
                  </a:cubicBezTo>
                  <a:cubicBezTo>
                    <a:pt x="22" y="148"/>
                    <a:pt x="24" y="146"/>
                    <a:pt x="26" y="145"/>
                  </a:cubicBezTo>
                  <a:cubicBezTo>
                    <a:pt x="27" y="145"/>
                    <a:pt x="27" y="144"/>
                    <a:pt x="28" y="144"/>
                  </a:cubicBezTo>
                  <a:cubicBezTo>
                    <a:pt x="28" y="143"/>
                    <a:pt x="28" y="143"/>
                    <a:pt x="28" y="143"/>
                  </a:cubicBezTo>
                  <a:cubicBezTo>
                    <a:pt x="29" y="143"/>
                    <a:pt x="29" y="143"/>
                    <a:pt x="29" y="143"/>
                  </a:cubicBezTo>
                  <a:cubicBezTo>
                    <a:pt x="29" y="143"/>
                    <a:pt x="29" y="143"/>
                    <a:pt x="29" y="143"/>
                  </a:cubicBezTo>
                  <a:cubicBezTo>
                    <a:pt x="29" y="143"/>
                    <a:pt x="29" y="143"/>
                    <a:pt x="30" y="142"/>
                  </a:cubicBezTo>
                  <a:cubicBezTo>
                    <a:pt x="31" y="140"/>
                    <a:pt x="30" y="138"/>
                    <a:pt x="28" y="137"/>
                  </a:cubicBezTo>
                  <a:cubicBezTo>
                    <a:pt x="23" y="133"/>
                    <a:pt x="23" y="133"/>
                    <a:pt x="23" y="133"/>
                  </a:cubicBezTo>
                  <a:cubicBezTo>
                    <a:pt x="21" y="137"/>
                    <a:pt x="21" y="137"/>
                    <a:pt x="21" y="137"/>
                  </a:cubicBezTo>
                  <a:cubicBezTo>
                    <a:pt x="25" y="139"/>
                    <a:pt x="25" y="139"/>
                    <a:pt x="25" y="139"/>
                  </a:cubicBezTo>
                  <a:cubicBezTo>
                    <a:pt x="22" y="137"/>
                    <a:pt x="22" y="137"/>
                    <a:pt x="22" y="137"/>
                  </a:cubicBezTo>
                  <a:cubicBezTo>
                    <a:pt x="24" y="139"/>
                    <a:pt x="24" y="139"/>
                    <a:pt x="24" y="139"/>
                  </a:cubicBezTo>
                  <a:cubicBezTo>
                    <a:pt x="24" y="139"/>
                    <a:pt x="24" y="139"/>
                    <a:pt x="25" y="139"/>
                  </a:cubicBezTo>
                  <a:cubicBezTo>
                    <a:pt x="22" y="137"/>
                    <a:pt x="22" y="137"/>
                    <a:pt x="22" y="137"/>
                  </a:cubicBezTo>
                  <a:cubicBezTo>
                    <a:pt x="24" y="139"/>
                    <a:pt x="24" y="139"/>
                    <a:pt x="24" y="139"/>
                  </a:cubicBezTo>
                  <a:cubicBezTo>
                    <a:pt x="24" y="139"/>
                    <a:pt x="24" y="139"/>
                    <a:pt x="24" y="139"/>
                  </a:cubicBezTo>
                  <a:cubicBezTo>
                    <a:pt x="24" y="139"/>
                    <a:pt x="24" y="139"/>
                    <a:pt x="24" y="139"/>
                  </a:cubicBezTo>
                  <a:cubicBezTo>
                    <a:pt x="24" y="139"/>
                    <a:pt x="24" y="139"/>
                    <a:pt x="24" y="139"/>
                  </a:cubicBezTo>
                  <a:cubicBezTo>
                    <a:pt x="24" y="139"/>
                    <a:pt x="24" y="139"/>
                    <a:pt x="24" y="139"/>
                  </a:cubicBezTo>
                  <a:cubicBezTo>
                    <a:pt x="24" y="139"/>
                    <a:pt x="24" y="139"/>
                    <a:pt x="24" y="139"/>
                  </a:cubicBezTo>
                  <a:cubicBezTo>
                    <a:pt x="24" y="139"/>
                    <a:pt x="25" y="138"/>
                    <a:pt x="26" y="137"/>
                  </a:cubicBezTo>
                  <a:cubicBezTo>
                    <a:pt x="28" y="136"/>
                    <a:pt x="30" y="133"/>
                    <a:pt x="32" y="131"/>
                  </a:cubicBezTo>
                  <a:cubicBezTo>
                    <a:pt x="34" y="130"/>
                    <a:pt x="35" y="128"/>
                    <a:pt x="35" y="128"/>
                  </a:cubicBezTo>
                  <a:cubicBezTo>
                    <a:pt x="36" y="127"/>
                    <a:pt x="36" y="126"/>
                    <a:pt x="36" y="125"/>
                  </a:cubicBezTo>
                  <a:cubicBezTo>
                    <a:pt x="36" y="124"/>
                    <a:pt x="35" y="123"/>
                    <a:pt x="34" y="122"/>
                  </a:cubicBezTo>
                  <a:cubicBezTo>
                    <a:pt x="33" y="121"/>
                    <a:pt x="33" y="121"/>
                    <a:pt x="33" y="121"/>
                  </a:cubicBezTo>
                  <a:cubicBezTo>
                    <a:pt x="31" y="125"/>
                    <a:pt x="31" y="125"/>
                    <a:pt x="31" y="125"/>
                  </a:cubicBezTo>
                  <a:cubicBezTo>
                    <a:pt x="34" y="127"/>
                    <a:pt x="34" y="127"/>
                    <a:pt x="34" y="127"/>
                  </a:cubicBezTo>
                  <a:cubicBezTo>
                    <a:pt x="31" y="125"/>
                    <a:pt x="31" y="125"/>
                    <a:pt x="31" y="125"/>
                  </a:cubicBezTo>
                  <a:cubicBezTo>
                    <a:pt x="34" y="127"/>
                    <a:pt x="34" y="127"/>
                    <a:pt x="34" y="127"/>
                  </a:cubicBezTo>
                  <a:cubicBezTo>
                    <a:pt x="34" y="127"/>
                    <a:pt x="34" y="127"/>
                    <a:pt x="34" y="127"/>
                  </a:cubicBezTo>
                  <a:cubicBezTo>
                    <a:pt x="31" y="125"/>
                    <a:pt x="31" y="125"/>
                    <a:pt x="31" y="125"/>
                  </a:cubicBezTo>
                  <a:cubicBezTo>
                    <a:pt x="34" y="127"/>
                    <a:pt x="34" y="127"/>
                    <a:pt x="34" y="127"/>
                  </a:cubicBezTo>
                  <a:cubicBezTo>
                    <a:pt x="31" y="125"/>
                    <a:pt x="31" y="125"/>
                    <a:pt x="31" y="125"/>
                  </a:cubicBezTo>
                  <a:cubicBezTo>
                    <a:pt x="33" y="128"/>
                    <a:pt x="33" y="128"/>
                    <a:pt x="33" y="128"/>
                  </a:cubicBezTo>
                  <a:cubicBezTo>
                    <a:pt x="34" y="127"/>
                    <a:pt x="34" y="127"/>
                    <a:pt x="34" y="127"/>
                  </a:cubicBezTo>
                  <a:cubicBezTo>
                    <a:pt x="31" y="125"/>
                    <a:pt x="31" y="125"/>
                    <a:pt x="31" y="125"/>
                  </a:cubicBezTo>
                  <a:cubicBezTo>
                    <a:pt x="33" y="128"/>
                    <a:pt x="33" y="128"/>
                    <a:pt x="33" y="128"/>
                  </a:cubicBezTo>
                  <a:cubicBezTo>
                    <a:pt x="31" y="125"/>
                    <a:pt x="31" y="125"/>
                    <a:pt x="31" y="125"/>
                  </a:cubicBezTo>
                  <a:cubicBezTo>
                    <a:pt x="33" y="128"/>
                    <a:pt x="33" y="128"/>
                    <a:pt x="33" y="128"/>
                  </a:cubicBezTo>
                  <a:cubicBezTo>
                    <a:pt x="33" y="128"/>
                    <a:pt x="33" y="128"/>
                    <a:pt x="33" y="128"/>
                  </a:cubicBezTo>
                  <a:cubicBezTo>
                    <a:pt x="31" y="125"/>
                    <a:pt x="31" y="125"/>
                    <a:pt x="31" y="125"/>
                  </a:cubicBezTo>
                  <a:cubicBezTo>
                    <a:pt x="33" y="128"/>
                    <a:pt x="33" y="128"/>
                    <a:pt x="33" y="128"/>
                  </a:cubicBezTo>
                  <a:cubicBezTo>
                    <a:pt x="32" y="126"/>
                    <a:pt x="32" y="126"/>
                    <a:pt x="32" y="126"/>
                  </a:cubicBezTo>
                  <a:cubicBezTo>
                    <a:pt x="33" y="128"/>
                    <a:pt x="33" y="128"/>
                    <a:pt x="33" y="128"/>
                  </a:cubicBezTo>
                  <a:cubicBezTo>
                    <a:pt x="33" y="128"/>
                    <a:pt x="33" y="128"/>
                    <a:pt x="33" y="128"/>
                  </a:cubicBezTo>
                  <a:cubicBezTo>
                    <a:pt x="32" y="126"/>
                    <a:pt x="32" y="126"/>
                    <a:pt x="32" y="126"/>
                  </a:cubicBezTo>
                  <a:cubicBezTo>
                    <a:pt x="33" y="128"/>
                    <a:pt x="33" y="128"/>
                    <a:pt x="33" y="128"/>
                  </a:cubicBezTo>
                  <a:cubicBezTo>
                    <a:pt x="33" y="128"/>
                    <a:pt x="34" y="127"/>
                    <a:pt x="35" y="127"/>
                  </a:cubicBezTo>
                  <a:cubicBezTo>
                    <a:pt x="37" y="126"/>
                    <a:pt x="39" y="124"/>
                    <a:pt x="41" y="123"/>
                  </a:cubicBezTo>
                  <a:cubicBezTo>
                    <a:pt x="42" y="123"/>
                    <a:pt x="43" y="122"/>
                    <a:pt x="44" y="122"/>
                  </a:cubicBezTo>
                  <a:cubicBezTo>
                    <a:pt x="45" y="121"/>
                    <a:pt x="45" y="121"/>
                    <a:pt x="45" y="121"/>
                  </a:cubicBezTo>
                  <a:cubicBezTo>
                    <a:pt x="45" y="121"/>
                    <a:pt x="45" y="121"/>
                    <a:pt x="45" y="121"/>
                  </a:cubicBezTo>
                  <a:cubicBezTo>
                    <a:pt x="46" y="121"/>
                    <a:pt x="46" y="121"/>
                    <a:pt x="46" y="121"/>
                  </a:cubicBezTo>
                  <a:cubicBezTo>
                    <a:pt x="46" y="121"/>
                    <a:pt x="46" y="120"/>
                    <a:pt x="46" y="120"/>
                  </a:cubicBezTo>
                  <a:cubicBezTo>
                    <a:pt x="48" y="118"/>
                    <a:pt x="47" y="115"/>
                    <a:pt x="45" y="114"/>
                  </a:cubicBezTo>
                  <a:cubicBezTo>
                    <a:pt x="42" y="112"/>
                    <a:pt x="42" y="112"/>
                    <a:pt x="42" y="112"/>
                  </a:cubicBezTo>
                  <a:cubicBezTo>
                    <a:pt x="40" y="116"/>
                    <a:pt x="40" y="116"/>
                    <a:pt x="40" y="116"/>
                  </a:cubicBezTo>
                  <a:cubicBezTo>
                    <a:pt x="43" y="118"/>
                    <a:pt x="43" y="118"/>
                    <a:pt x="43" y="118"/>
                  </a:cubicBezTo>
                  <a:cubicBezTo>
                    <a:pt x="40" y="116"/>
                    <a:pt x="40" y="116"/>
                    <a:pt x="40" y="116"/>
                  </a:cubicBezTo>
                  <a:cubicBezTo>
                    <a:pt x="43" y="118"/>
                    <a:pt x="43" y="118"/>
                    <a:pt x="43" y="118"/>
                  </a:cubicBezTo>
                  <a:cubicBezTo>
                    <a:pt x="43" y="118"/>
                    <a:pt x="43" y="118"/>
                    <a:pt x="43" y="118"/>
                  </a:cubicBezTo>
                  <a:cubicBezTo>
                    <a:pt x="40" y="116"/>
                    <a:pt x="40" y="116"/>
                    <a:pt x="40" y="116"/>
                  </a:cubicBezTo>
                  <a:cubicBezTo>
                    <a:pt x="43" y="118"/>
                    <a:pt x="43" y="118"/>
                    <a:pt x="43" y="118"/>
                  </a:cubicBezTo>
                  <a:cubicBezTo>
                    <a:pt x="42" y="117"/>
                    <a:pt x="42" y="117"/>
                    <a:pt x="42" y="117"/>
                  </a:cubicBezTo>
                  <a:cubicBezTo>
                    <a:pt x="43" y="118"/>
                    <a:pt x="43" y="118"/>
                    <a:pt x="43" y="118"/>
                  </a:cubicBezTo>
                  <a:cubicBezTo>
                    <a:pt x="43" y="118"/>
                    <a:pt x="43" y="118"/>
                    <a:pt x="43" y="118"/>
                  </a:cubicBezTo>
                  <a:cubicBezTo>
                    <a:pt x="42" y="117"/>
                    <a:pt x="42" y="117"/>
                    <a:pt x="42" y="117"/>
                  </a:cubicBezTo>
                  <a:cubicBezTo>
                    <a:pt x="43" y="118"/>
                    <a:pt x="43" y="118"/>
                    <a:pt x="43" y="118"/>
                  </a:cubicBezTo>
                  <a:cubicBezTo>
                    <a:pt x="43" y="118"/>
                    <a:pt x="44" y="117"/>
                    <a:pt x="45" y="116"/>
                  </a:cubicBezTo>
                  <a:cubicBezTo>
                    <a:pt x="46" y="114"/>
                    <a:pt x="47" y="112"/>
                    <a:pt x="49" y="110"/>
                  </a:cubicBezTo>
                  <a:cubicBezTo>
                    <a:pt x="49" y="110"/>
                    <a:pt x="50" y="109"/>
                    <a:pt x="50" y="108"/>
                  </a:cubicBezTo>
                  <a:cubicBezTo>
                    <a:pt x="51" y="107"/>
                    <a:pt x="51" y="107"/>
                    <a:pt x="51" y="107"/>
                  </a:cubicBezTo>
                  <a:cubicBezTo>
                    <a:pt x="51" y="107"/>
                    <a:pt x="51" y="107"/>
                    <a:pt x="51" y="107"/>
                  </a:cubicBezTo>
                  <a:cubicBezTo>
                    <a:pt x="51" y="107"/>
                    <a:pt x="51" y="107"/>
                    <a:pt x="51" y="107"/>
                  </a:cubicBezTo>
                  <a:cubicBezTo>
                    <a:pt x="51" y="107"/>
                    <a:pt x="51" y="107"/>
                    <a:pt x="51" y="107"/>
                  </a:cubicBezTo>
                  <a:cubicBezTo>
                    <a:pt x="52" y="105"/>
                    <a:pt x="52" y="103"/>
                    <a:pt x="50" y="101"/>
                  </a:cubicBezTo>
                  <a:cubicBezTo>
                    <a:pt x="47" y="99"/>
                    <a:pt x="47" y="99"/>
                    <a:pt x="47" y="99"/>
                  </a:cubicBezTo>
                  <a:cubicBezTo>
                    <a:pt x="45" y="103"/>
                    <a:pt x="45" y="103"/>
                    <a:pt x="45" y="103"/>
                  </a:cubicBezTo>
                  <a:cubicBezTo>
                    <a:pt x="48" y="105"/>
                    <a:pt x="48" y="105"/>
                    <a:pt x="48" y="105"/>
                  </a:cubicBezTo>
                  <a:cubicBezTo>
                    <a:pt x="45" y="103"/>
                    <a:pt x="45" y="103"/>
                    <a:pt x="45" y="103"/>
                  </a:cubicBezTo>
                  <a:cubicBezTo>
                    <a:pt x="48" y="106"/>
                    <a:pt x="48" y="106"/>
                    <a:pt x="48" y="106"/>
                  </a:cubicBezTo>
                  <a:cubicBezTo>
                    <a:pt x="48" y="105"/>
                    <a:pt x="48" y="105"/>
                    <a:pt x="48" y="105"/>
                  </a:cubicBezTo>
                  <a:cubicBezTo>
                    <a:pt x="45" y="103"/>
                    <a:pt x="45" y="103"/>
                    <a:pt x="45" y="103"/>
                  </a:cubicBezTo>
                  <a:cubicBezTo>
                    <a:pt x="48" y="106"/>
                    <a:pt x="48" y="106"/>
                    <a:pt x="48" y="106"/>
                  </a:cubicBezTo>
                  <a:cubicBezTo>
                    <a:pt x="45" y="103"/>
                    <a:pt x="45" y="103"/>
                    <a:pt x="45" y="103"/>
                  </a:cubicBezTo>
                  <a:cubicBezTo>
                    <a:pt x="47" y="106"/>
                    <a:pt x="47" y="106"/>
                    <a:pt x="47" y="106"/>
                  </a:cubicBezTo>
                  <a:cubicBezTo>
                    <a:pt x="48" y="106"/>
                    <a:pt x="48" y="106"/>
                    <a:pt x="48" y="106"/>
                  </a:cubicBezTo>
                  <a:cubicBezTo>
                    <a:pt x="45" y="103"/>
                    <a:pt x="45" y="103"/>
                    <a:pt x="45" y="103"/>
                  </a:cubicBezTo>
                  <a:cubicBezTo>
                    <a:pt x="47" y="106"/>
                    <a:pt x="47" y="106"/>
                    <a:pt x="47" y="106"/>
                  </a:cubicBezTo>
                  <a:cubicBezTo>
                    <a:pt x="45" y="103"/>
                    <a:pt x="45" y="103"/>
                    <a:pt x="45" y="103"/>
                  </a:cubicBezTo>
                  <a:cubicBezTo>
                    <a:pt x="47" y="106"/>
                    <a:pt x="47" y="106"/>
                    <a:pt x="47" y="106"/>
                  </a:cubicBezTo>
                  <a:cubicBezTo>
                    <a:pt x="47" y="106"/>
                    <a:pt x="47" y="106"/>
                    <a:pt x="47" y="106"/>
                  </a:cubicBezTo>
                  <a:cubicBezTo>
                    <a:pt x="45" y="103"/>
                    <a:pt x="45" y="103"/>
                    <a:pt x="45" y="103"/>
                  </a:cubicBezTo>
                  <a:cubicBezTo>
                    <a:pt x="47" y="106"/>
                    <a:pt x="47" y="106"/>
                    <a:pt x="47" y="106"/>
                  </a:cubicBezTo>
                  <a:cubicBezTo>
                    <a:pt x="47" y="106"/>
                    <a:pt x="48" y="106"/>
                    <a:pt x="48" y="106"/>
                  </a:cubicBezTo>
                  <a:cubicBezTo>
                    <a:pt x="49" y="105"/>
                    <a:pt x="52" y="102"/>
                    <a:pt x="55" y="100"/>
                  </a:cubicBezTo>
                  <a:cubicBezTo>
                    <a:pt x="57" y="99"/>
                    <a:pt x="58" y="98"/>
                    <a:pt x="59" y="98"/>
                  </a:cubicBezTo>
                  <a:cubicBezTo>
                    <a:pt x="60" y="97"/>
                    <a:pt x="60" y="97"/>
                    <a:pt x="60" y="97"/>
                  </a:cubicBezTo>
                  <a:cubicBezTo>
                    <a:pt x="61" y="96"/>
                    <a:pt x="61" y="96"/>
                    <a:pt x="61" y="96"/>
                  </a:cubicBezTo>
                  <a:cubicBezTo>
                    <a:pt x="61" y="96"/>
                    <a:pt x="61" y="96"/>
                    <a:pt x="61" y="96"/>
                  </a:cubicBezTo>
                  <a:cubicBezTo>
                    <a:pt x="61" y="96"/>
                    <a:pt x="61" y="96"/>
                    <a:pt x="61" y="96"/>
                  </a:cubicBezTo>
                  <a:cubicBezTo>
                    <a:pt x="61" y="96"/>
                    <a:pt x="62" y="96"/>
                    <a:pt x="62" y="95"/>
                  </a:cubicBezTo>
                  <a:cubicBezTo>
                    <a:pt x="62" y="94"/>
                    <a:pt x="63" y="93"/>
                    <a:pt x="62" y="92"/>
                  </a:cubicBezTo>
                  <a:cubicBezTo>
                    <a:pt x="62" y="91"/>
                    <a:pt x="61" y="90"/>
                    <a:pt x="60" y="90"/>
                  </a:cubicBezTo>
                  <a:cubicBezTo>
                    <a:pt x="59" y="89"/>
                    <a:pt x="59" y="89"/>
                    <a:pt x="59" y="89"/>
                  </a:cubicBezTo>
                  <a:cubicBezTo>
                    <a:pt x="57" y="92"/>
                    <a:pt x="57" y="92"/>
                    <a:pt x="57" y="92"/>
                  </a:cubicBezTo>
                  <a:cubicBezTo>
                    <a:pt x="60" y="95"/>
                    <a:pt x="60" y="95"/>
                    <a:pt x="60" y="95"/>
                  </a:cubicBezTo>
                  <a:cubicBezTo>
                    <a:pt x="68" y="87"/>
                    <a:pt x="68" y="87"/>
                    <a:pt x="68" y="87"/>
                  </a:cubicBezTo>
                  <a:cubicBezTo>
                    <a:pt x="69" y="86"/>
                    <a:pt x="69" y="85"/>
                    <a:pt x="69" y="83"/>
                  </a:cubicBezTo>
                  <a:cubicBezTo>
                    <a:pt x="69" y="82"/>
                    <a:pt x="68" y="81"/>
                    <a:pt x="67" y="80"/>
                  </a:cubicBezTo>
                  <a:cubicBezTo>
                    <a:pt x="64" y="79"/>
                    <a:pt x="64" y="79"/>
                    <a:pt x="64" y="79"/>
                  </a:cubicBezTo>
                  <a:cubicBezTo>
                    <a:pt x="62" y="82"/>
                    <a:pt x="62" y="82"/>
                    <a:pt x="62" y="82"/>
                  </a:cubicBezTo>
                  <a:cubicBezTo>
                    <a:pt x="65" y="85"/>
                    <a:pt x="65" y="85"/>
                    <a:pt x="65" y="85"/>
                  </a:cubicBezTo>
                  <a:cubicBezTo>
                    <a:pt x="78" y="75"/>
                    <a:pt x="78" y="75"/>
                    <a:pt x="78" y="75"/>
                  </a:cubicBezTo>
                  <a:cubicBezTo>
                    <a:pt x="79" y="74"/>
                    <a:pt x="79" y="73"/>
                    <a:pt x="79" y="72"/>
                  </a:cubicBezTo>
                  <a:cubicBezTo>
                    <a:pt x="79" y="70"/>
                    <a:pt x="78" y="69"/>
                    <a:pt x="77" y="68"/>
                  </a:cubicBezTo>
                  <a:cubicBezTo>
                    <a:pt x="77" y="68"/>
                    <a:pt x="77" y="68"/>
                    <a:pt x="77" y="68"/>
                  </a:cubicBezTo>
                  <a:cubicBezTo>
                    <a:pt x="75" y="72"/>
                    <a:pt x="75" y="72"/>
                    <a:pt x="75" y="72"/>
                  </a:cubicBezTo>
                  <a:cubicBezTo>
                    <a:pt x="77" y="75"/>
                    <a:pt x="77" y="75"/>
                    <a:pt x="77" y="75"/>
                  </a:cubicBezTo>
                  <a:cubicBezTo>
                    <a:pt x="88" y="67"/>
                    <a:pt x="88" y="67"/>
                    <a:pt x="88" y="67"/>
                  </a:cubicBezTo>
                  <a:cubicBezTo>
                    <a:pt x="89" y="66"/>
                    <a:pt x="89" y="65"/>
                    <a:pt x="89" y="64"/>
                  </a:cubicBezTo>
                  <a:cubicBezTo>
                    <a:pt x="89" y="62"/>
                    <a:pt x="89" y="61"/>
                    <a:pt x="87" y="61"/>
                  </a:cubicBezTo>
                  <a:cubicBezTo>
                    <a:pt x="86" y="59"/>
                    <a:pt x="86" y="59"/>
                    <a:pt x="86" y="59"/>
                  </a:cubicBezTo>
                  <a:cubicBezTo>
                    <a:pt x="84" y="63"/>
                    <a:pt x="84" y="63"/>
                    <a:pt x="84" y="63"/>
                  </a:cubicBezTo>
                  <a:cubicBezTo>
                    <a:pt x="87" y="65"/>
                    <a:pt x="87" y="65"/>
                    <a:pt x="87" y="65"/>
                  </a:cubicBezTo>
                  <a:cubicBezTo>
                    <a:pt x="93" y="55"/>
                    <a:pt x="93" y="55"/>
                    <a:pt x="93" y="55"/>
                  </a:cubicBezTo>
                  <a:cubicBezTo>
                    <a:pt x="94" y="53"/>
                    <a:pt x="94" y="50"/>
                    <a:pt x="92" y="49"/>
                  </a:cubicBezTo>
                  <a:cubicBezTo>
                    <a:pt x="91" y="48"/>
                    <a:pt x="91" y="48"/>
                    <a:pt x="91" y="48"/>
                  </a:cubicBezTo>
                  <a:cubicBezTo>
                    <a:pt x="88" y="52"/>
                    <a:pt x="88" y="52"/>
                    <a:pt x="88" y="52"/>
                  </a:cubicBezTo>
                  <a:cubicBezTo>
                    <a:pt x="91" y="55"/>
                    <a:pt x="91" y="55"/>
                    <a:pt x="91" y="55"/>
                  </a:cubicBezTo>
                  <a:cubicBezTo>
                    <a:pt x="102" y="45"/>
                    <a:pt x="102" y="45"/>
                    <a:pt x="102" y="45"/>
                  </a:cubicBezTo>
                  <a:cubicBezTo>
                    <a:pt x="102" y="44"/>
                    <a:pt x="103" y="43"/>
                    <a:pt x="103" y="42"/>
                  </a:cubicBezTo>
                  <a:cubicBezTo>
                    <a:pt x="103" y="41"/>
                    <a:pt x="102" y="40"/>
                    <a:pt x="101" y="39"/>
                  </a:cubicBezTo>
                  <a:cubicBezTo>
                    <a:pt x="99" y="37"/>
                    <a:pt x="99" y="37"/>
                    <a:pt x="99" y="37"/>
                  </a:cubicBezTo>
                  <a:cubicBezTo>
                    <a:pt x="96" y="41"/>
                    <a:pt x="96" y="41"/>
                    <a:pt x="96" y="41"/>
                  </a:cubicBezTo>
                  <a:cubicBezTo>
                    <a:pt x="100" y="43"/>
                    <a:pt x="100" y="43"/>
                    <a:pt x="100" y="43"/>
                  </a:cubicBezTo>
                  <a:cubicBezTo>
                    <a:pt x="100" y="43"/>
                    <a:pt x="100" y="42"/>
                    <a:pt x="100" y="42"/>
                  </a:cubicBezTo>
                  <a:cubicBezTo>
                    <a:pt x="100" y="42"/>
                    <a:pt x="100" y="42"/>
                    <a:pt x="100" y="41"/>
                  </a:cubicBezTo>
                  <a:cubicBezTo>
                    <a:pt x="101" y="41"/>
                    <a:pt x="101" y="39"/>
                    <a:pt x="101" y="38"/>
                  </a:cubicBezTo>
                  <a:cubicBezTo>
                    <a:pt x="102" y="35"/>
                    <a:pt x="102" y="32"/>
                    <a:pt x="103" y="30"/>
                  </a:cubicBezTo>
                  <a:cubicBezTo>
                    <a:pt x="103" y="29"/>
                    <a:pt x="103" y="28"/>
                    <a:pt x="103" y="27"/>
                  </a:cubicBezTo>
                  <a:cubicBezTo>
                    <a:pt x="103" y="26"/>
                    <a:pt x="104" y="26"/>
                    <a:pt x="104" y="26"/>
                  </a:cubicBezTo>
                  <a:cubicBezTo>
                    <a:pt x="104" y="26"/>
                    <a:pt x="104" y="26"/>
                    <a:pt x="104" y="26"/>
                  </a:cubicBezTo>
                  <a:cubicBezTo>
                    <a:pt x="101" y="25"/>
                    <a:pt x="101" y="25"/>
                    <a:pt x="101" y="25"/>
                  </a:cubicBezTo>
                  <a:cubicBezTo>
                    <a:pt x="104" y="26"/>
                    <a:pt x="104" y="26"/>
                    <a:pt x="104" y="26"/>
                  </a:cubicBezTo>
                  <a:cubicBezTo>
                    <a:pt x="104" y="26"/>
                    <a:pt x="104" y="26"/>
                    <a:pt x="104" y="26"/>
                  </a:cubicBezTo>
                  <a:cubicBezTo>
                    <a:pt x="101" y="25"/>
                    <a:pt x="101" y="25"/>
                    <a:pt x="101" y="25"/>
                  </a:cubicBezTo>
                  <a:cubicBezTo>
                    <a:pt x="104" y="26"/>
                    <a:pt x="104" y="26"/>
                    <a:pt x="104" y="26"/>
                  </a:cubicBezTo>
                  <a:cubicBezTo>
                    <a:pt x="100" y="25"/>
                    <a:pt x="100" y="25"/>
                    <a:pt x="100" y="25"/>
                  </a:cubicBezTo>
                  <a:cubicBezTo>
                    <a:pt x="104" y="26"/>
                    <a:pt x="104" y="26"/>
                    <a:pt x="104" y="26"/>
                  </a:cubicBezTo>
                  <a:cubicBezTo>
                    <a:pt x="104" y="26"/>
                    <a:pt x="104" y="26"/>
                    <a:pt x="104" y="26"/>
                  </a:cubicBezTo>
                  <a:cubicBezTo>
                    <a:pt x="100" y="25"/>
                    <a:pt x="100" y="25"/>
                    <a:pt x="100" y="25"/>
                  </a:cubicBezTo>
                  <a:cubicBezTo>
                    <a:pt x="104" y="26"/>
                    <a:pt x="104" y="26"/>
                    <a:pt x="104" y="26"/>
                  </a:cubicBezTo>
                  <a:cubicBezTo>
                    <a:pt x="100" y="25"/>
                    <a:pt x="100" y="25"/>
                    <a:pt x="100" y="25"/>
                  </a:cubicBezTo>
                  <a:cubicBezTo>
                    <a:pt x="103" y="27"/>
                    <a:pt x="103" y="27"/>
                    <a:pt x="103" y="27"/>
                  </a:cubicBezTo>
                  <a:cubicBezTo>
                    <a:pt x="103" y="26"/>
                    <a:pt x="103" y="26"/>
                    <a:pt x="104" y="26"/>
                  </a:cubicBezTo>
                  <a:cubicBezTo>
                    <a:pt x="100" y="25"/>
                    <a:pt x="100" y="25"/>
                    <a:pt x="100" y="25"/>
                  </a:cubicBezTo>
                  <a:cubicBezTo>
                    <a:pt x="103" y="27"/>
                    <a:pt x="103" y="27"/>
                    <a:pt x="103" y="27"/>
                  </a:cubicBezTo>
                  <a:cubicBezTo>
                    <a:pt x="104" y="25"/>
                    <a:pt x="104" y="22"/>
                    <a:pt x="102" y="21"/>
                  </a:cubicBezTo>
                  <a:cubicBezTo>
                    <a:pt x="100" y="20"/>
                    <a:pt x="100" y="20"/>
                    <a:pt x="100" y="20"/>
                  </a:cubicBezTo>
                  <a:cubicBezTo>
                    <a:pt x="98" y="24"/>
                    <a:pt x="98" y="24"/>
                    <a:pt x="98" y="24"/>
                  </a:cubicBezTo>
                  <a:cubicBezTo>
                    <a:pt x="102" y="23"/>
                    <a:pt x="102" y="23"/>
                    <a:pt x="102" y="23"/>
                  </a:cubicBezTo>
                  <a:cubicBezTo>
                    <a:pt x="102" y="23"/>
                    <a:pt x="102" y="20"/>
                    <a:pt x="102" y="17"/>
                  </a:cubicBezTo>
                  <a:cubicBezTo>
                    <a:pt x="101" y="13"/>
                    <a:pt x="101" y="9"/>
                    <a:pt x="101" y="8"/>
                  </a:cubicBezTo>
                  <a:cubicBezTo>
                    <a:pt x="101" y="8"/>
                    <a:pt x="101" y="8"/>
                    <a:pt x="101" y="8"/>
                  </a:cubicBezTo>
                  <a:cubicBezTo>
                    <a:pt x="101" y="8"/>
                    <a:pt x="101" y="8"/>
                    <a:pt x="101" y="8"/>
                  </a:cubicBezTo>
                  <a:cubicBezTo>
                    <a:pt x="99" y="8"/>
                    <a:pt x="99" y="8"/>
                    <a:pt x="99" y="8"/>
                  </a:cubicBezTo>
                  <a:cubicBezTo>
                    <a:pt x="101" y="8"/>
                    <a:pt x="101" y="8"/>
                    <a:pt x="101" y="8"/>
                  </a:cubicBezTo>
                  <a:cubicBezTo>
                    <a:pt x="101" y="8"/>
                    <a:pt x="101" y="8"/>
                    <a:pt x="101" y="8"/>
                  </a:cubicBezTo>
                  <a:cubicBezTo>
                    <a:pt x="99" y="8"/>
                    <a:pt x="99" y="8"/>
                    <a:pt x="99" y="8"/>
                  </a:cubicBezTo>
                  <a:cubicBezTo>
                    <a:pt x="101" y="8"/>
                    <a:pt x="101" y="8"/>
                    <a:pt x="101" y="8"/>
                  </a:cubicBezTo>
                  <a:cubicBezTo>
                    <a:pt x="98" y="7"/>
                    <a:pt x="98" y="7"/>
                    <a:pt x="98" y="7"/>
                  </a:cubicBezTo>
                  <a:cubicBezTo>
                    <a:pt x="101" y="8"/>
                    <a:pt x="101" y="8"/>
                    <a:pt x="101" y="8"/>
                  </a:cubicBezTo>
                  <a:cubicBezTo>
                    <a:pt x="101" y="8"/>
                    <a:pt x="101" y="8"/>
                    <a:pt x="101" y="8"/>
                  </a:cubicBezTo>
                  <a:cubicBezTo>
                    <a:pt x="98" y="7"/>
                    <a:pt x="98" y="7"/>
                    <a:pt x="98" y="7"/>
                  </a:cubicBezTo>
                  <a:cubicBezTo>
                    <a:pt x="101" y="8"/>
                    <a:pt x="101" y="8"/>
                    <a:pt x="101" y="8"/>
                  </a:cubicBezTo>
                  <a:cubicBezTo>
                    <a:pt x="97" y="7"/>
                    <a:pt x="97" y="7"/>
                    <a:pt x="97" y="7"/>
                  </a:cubicBezTo>
                  <a:cubicBezTo>
                    <a:pt x="101" y="9"/>
                    <a:pt x="101" y="9"/>
                    <a:pt x="101" y="9"/>
                  </a:cubicBezTo>
                  <a:cubicBezTo>
                    <a:pt x="101" y="9"/>
                    <a:pt x="101" y="8"/>
                    <a:pt x="101" y="8"/>
                  </a:cubicBezTo>
                  <a:cubicBezTo>
                    <a:pt x="97" y="7"/>
                    <a:pt x="97" y="7"/>
                    <a:pt x="97" y="7"/>
                  </a:cubicBezTo>
                  <a:cubicBezTo>
                    <a:pt x="101" y="9"/>
                    <a:pt x="101" y="9"/>
                    <a:pt x="101" y="9"/>
                  </a:cubicBezTo>
                  <a:cubicBezTo>
                    <a:pt x="101" y="9"/>
                    <a:pt x="101" y="7"/>
                    <a:pt x="101" y="6"/>
                  </a:cubicBezTo>
                  <a:cubicBezTo>
                    <a:pt x="101" y="5"/>
                    <a:pt x="100" y="4"/>
                    <a:pt x="99" y="4"/>
                  </a:cubicBezTo>
                  <a:cubicBezTo>
                    <a:pt x="96" y="2"/>
                    <a:pt x="96" y="2"/>
                    <a:pt x="96" y="2"/>
                  </a:cubicBezTo>
                  <a:cubicBezTo>
                    <a:pt x="94" y="0"/>
                    <a:pt x="91" y="1"/>
                    <a:pt x="90" y="3"/>
                  </a:cubicBezTo>
                  <a:cubicBezTo>
                    <a:pt x="89" y="5"/>
                    <a:pt x="90" y="7"/>
                    <a:pt x="92" y="8"/>
                  </a:cubicBezTo>
                  <a:cubicBezTo>
                    <a:pt x="95" y="11"/>
                    <a:pt x="95" y="11"/>
                    <a:pt x="95" y="11"/>
                  </a:cubicBezTo>
                  <a:cubicBezTo>
                    <a:pt x="97" y="7"/>
                    <a:pt x="97" y="7"/>
                    <a:pt x="97" y="7"/>
                  </a:cubicBezTo>
                  <a:cubicBezTo>
                    <a:pt x="94" y="5"/>
                    <a:pt x="94" y="5"/>
                    <a:pt x="94" y="5"/>
                  </a:cubicBezTo>
                  <a:cubicBezTo>
                    <a:pt x="93" y="6"/>
                    <a:pt x="93" y="6"/>
                    <a:pt x="93" y="6"/>
                  </a:cubicBezTo>
                  <a:cubicBezTo>
                    <a:pt x="93" y="7"/>
                    <a:pt x="93" y="7"/>
                    <a:pt x="93" y="7"/>
                  </a:cubicBezTo>
                  <a:cubicBezTo>
                    <a:pt x="93" y="7"/>
                    <a:pt x="93" y="8"/>
                    <a:pt x="93" y="8"/>
                  </a:cubicBezTo>
                  <a:cubicBezTo>
                    <a:pt x="93" y="10"/>
                    <a:pt x="93" y="13"/>
                    <a:pt x="94" y="17"/>
                  </a:cubicBezTo>
                  <a:cubicBezTo>
                    <a:pt x="94" y="21"/>
                    <a:pt x="94" y="24"/>
                    <a:pt x="94" y="24"/>
                  </a:cubicBezTo>
                  <a:cubicBezTo>
                    <a:pt x="94" y="25"/>
                    <a:pt x="95" y="26"/>
                    <a:pt x="96" y="27"/>
                  </a:cubicBezTo>
                  <a:cubicBezTo>
                    <a:pt x="98" y="28"/>
                    <a:pt x="98" y="28"/>
                    <a:pt x="98" y="28"/>
                  </a:cubicBezTo>
                  <a:cubicBezTo>
                    <a:pt x="100" y="25"/>
                    <a:pt x="100" y="25"/>
                    <a:pt x="100" y="25"/>
                  </a:cubicBezTo>
                  <a:cubicBezTo>
                    <a:pt x="96" y="22"/>
                    <a:pt x="96" y="22"/>
                    <a:pt x="96" y="22"/>
                  </a:cubicBezTo>
                  <a:cubicBezTo>
                    <a:pt x="96" y="23"/>
                    <a:pt x="96" y="23"/>
                    <a:pt x="96" y="23"/>
                  </a:cubicBezTo>
                  <a:cubicBezTo>
                    <a:pt x="96" y="24"/>
                    <a:pt x="96" y="24"/>
                    <a:pt x="96" y="24"/>
                  </a:cubicBezTo>
                  <a:cubicBezTo>
                    <a:pt x="96" y="24"/>
                    <a:pt x="96" y="24"/>
                    <a:pt x="96" y="25"/>
                  </a:cubicBezTo>
                  <a:cubicBezTo>
                    <a:pt x="95" y="27"/>
                    <a:pt x="94" y="30"/>
                    <a:pt x="94" y="34"/>
                  </a:cubicBezTo>
                  <a:cubicBezTo>
                    <a:pt x="93" y="35"/>
                    <a:pt x="93" y="37"/>
                    <a:pt x="93" y="38"/>
                  </a:cubicBezTo>
                  <a:cubicBezTo>
                    <a:pt x="93" y="39"/>
                    <a:pt x="93" y="39"/>
                    <a:pt x="93" y="39"/>
                  </a:cubicBezTo>
                  <a:cubicBezTo>
                    <a:pt x="93" y="40"/>
                    <a:pt x="93" y="40"/>
                    <a:pt x="93" y="40"/>
                  </a:cubicBezTo>
                  <a:cubicBezTo>
                    <a:pt x="94" y="40"/>
                    <a:pt x="94" y="40"/>
                    <a:pt x="94" y="40"/>
                  </a:cubicBezTo>
                  <a:cubicBezTo>
                    <a:pt x="93" y="40"/>
                    <a:pt x="93" y="40"/>
                    <a:pt x="93" y="40"/>
                  </a:cubicBezTo>
                  <a:cubicBezTo>
                    <a:pt x="93" y="40"/>
                    <a:pt x="93" y="40"/>
                    <a:pt x="93" y="40"/>
                  </a:cubicBezTo>
                  <a:cubicBezTo>
                    <a:pt x="94" y="40"/>
                    <a:pt x="94" y="40"/>
                    <a:pt x="94" y="40"/>
                  </a:cubicBezTo>
                  <a:cubicBezTo>
                    <a:pt x="93" y="40"/>
                    <a:pt x="93" y="40"/>
                    <a:pt x="93" y="40"/>
                  </a:cubicBezTo>
                  <a:cubicBezTo>
                    <a:pt x="96" y="41"/>
                    <a:pt x="96" y="41"/>
                    <a:pt x="96" y="41"/>
                  </a:cubicBezTo>
                  <a:cubicBezTo>
                    <a:pt x="93" y="39"/>
                    <a:pt x="93" y="39"/>
                    <a:pt x="93" y="39"/>
                  </a:cubicBezTo>
                  <a:cubicBezTo>
                    <a:pt x="93" y="40"/>
                    <a:pt x="93" y="40"/>
                    <a:pt x="93" y="40"/>
                  </a:cubicBezTo>
                  <a:cubicBezTo>
                    <a:pt x="96" y="41"/>
                    <a:pt x="96" y="41"/>
                    <a:pt x="96" y="41"/>
                  </a:cubicBezTo>
                  <a:cubicBezTo>
                    <a:pt x="93" y="39"/>
                    <a:pt x="93" y="39"/>
                    <a:pt x="93" y="39"/>
                  </a:cubicBezTo>
                  <a:cubicBezTo>
                    <a:pt x="96" y="41"/>
                    <a:pt x="96" y="41"/>
                    <a:pt x="96" y="41"/>
                  </a:cubicBezTo>
                  <a:cubicBezTo>
                    <a:pt x="93" y="39"/>
                    <a:pt x="93" y="39"/>
                    <a:pt x="93" y="39"/>
                  </a:cubicBezTo>
                  <a:cubicBezTo>
                    <a:pt x="93" y="39"/>
                    <a:pt x="93" y="39"/>
                    <a:pt x="93" y="39"/>
                  </a:cubicBezTo>
                  <a:cubicBezTo>
                    <a:pt x="96" y="41"/>
                    <a:pt x="96" y="41"/>
                    <a:pt x="96" y="41"/>
                  </a:cubicBezTo>
                  <a:cubicBezTo>
                    <a:pt x="93" y="39"/>
                    <a:pt x="93" y="39"/>
                    <a:pt x="93" y="39"/>
                  </a:cubicBezTo>
                  <a:cubicBezTo>
                    <a:pt x="92" y="41"/>
                    <a:pt x="92" y="43"/>
                    <a:pt x="94" y="44"/>
                  </a:cubicBezTo>
                  <a:cubicBezTo>
                    <a:pt x="97" y="46"/>
                    <a:pt x="97" y="46"/>
                    <a:pt x="97" y="46"/>
                  </a:cubicBezTo>
                  <a:cubicBezTo>
                    <a:pt x="99" y="42"/>
                    <a:pt x="99" y="42"/>
                    <a:pt x="99" y="42"/>
                  </a:cubicBezTo>
                  <a:cubicBezTo>
                    <a:pt x="96" y="39"/>
                    <a:pt x="96" y="39"/>
                    <a:pt x="96" y="39"/>
                  </a:cubicBezTo>
                  <a:cubicBezTo>
                    <a:pt x="86" y="49"/>
                    <a:pt x="86" y="49"/>
                    <a:pt x="86" y="49"/>
                  </a:cubicBezTo>
                  <a:cubicBezTo>
                    <a:pt x="85" y="50"/>
                    <a:pt x="84" y="51"/>
                    <a:pt x="84" y="52"/>
                  </a:cubicBezTo>
                  <a:cubicBezTo>
                    <a:pt x="85" y="53"/>
                    <a:pt x="85" y="55"/>
                    <a:pt x="86" y="55"/>
                  </a:cubicBezTo>
                  <a:cubicBezTo>
                    <a:pt x="88" y="56"/>
                    <a:pt x="88" y="56"/>
                    <a:pt x="88" y="56"/>
                  </a:cubicBezTo>
                  <a:cubicBezTo>
                    <a:pt x="90" y="53"/>
                    <a:pt x="90" y="53"/>
                    <a:pt x="90" y="53"/>
                  </a:cubicBezTo>
                  <a:cubicBezTo>
                    <a:pt x="86" y="51"/>
                    <a:pt x="86" y="51"/>
                    <a:pt x="86" y="51"/>
                  </a:cubicBezTo>
                  <a:cubicBezTo>
                    <a:pt x="80" y="61"/>
                    <a:pt x="80" y="61"/>
                    <a:pt x="80" y="61"/>
                  </a:cubicBezTo>
                  <a:cubicBezTo>
                    <a:pt x="79" y="63"/>
                    <a:pt x="80" y="65"/>
                    <a:pt x="81" y="66"/>
                  </a:cubicBezTo>
                  <a:cubicBezTo>
                    <a:pt x="83" y="67"/>
                    <a:pt x="83" y="67"/>
                    <a:pt x="83" y="67"/>
                  </a:cubicBezTo>
                  <a:cubicBezTo>
                    <a:pt x="85" y="64"/>
                    <a:pt x="85" y="64"/>
                    <a:pt x="85" y="64"/>
                  </a:cubicBezTo>
                  <a:cubicBezTo>
                    <a:pt x="83" y="61"/>
                    <a:pt x="83" y="61"/>
                    <a:pt x="83" y="61"/>
                  </a:cubicBezTo>
                  <a:cubicBezTo>
                    <a:pt x="72" y="68"/>
                    <a:pt x="72" y="68"/>
                    <a:pt x="72" y="68"/>
                  </a:cubicBezTo>
                  <a:cubicBezTo>
                    <a:pt x="71" y="69"/>
                    <a:pt x="71" y="70"/>
                    <a:pt x="71" y="72"/>
                  </a:cubicBezTo>
                  <a:cubicBezTo>
                    <a:pt x="71" y="73"/>
                    <a:pt x="71" y="74"/>
                    <a:pt x="72" y="75"/>
                  </a:cubicBezTo>
                  <a:cubicBezTo>
                    <a:pt x="73" y="75"/>
                    <a:pt x="73" y="75"/>
                    <a:pt x="73" y="75"/>
                  </a:cubicBezTo>
                  <a:cubicBezTo>
                    <a:pt x="75" y="72"/>
                    <a:pt x="75" y="72"/>
                    <a:pt x="75" y="72"/>
                  </a:cubicBezTo>
                  <a:cubicBezTo>
                    <a:pt x="73" y="69"/>
                    <a:pt x="73" y="69"/>
                    <a:pt x="73" y="69"/>
                  </a:cubicBezTo>
                  <a:cubicBezTo>
                    <a:pt x="60" y="79"/>
                    <a:pt x="60" y="79"/>
                    <a:pt x="60" y="79"/>
                  </a:cubicBezTo>
                  <a:cubicBezTo>
                    <a:pt x="58" y="80"/>
                    <a:pt x="58" y="81"/>
                    <a:pt x="58" y="82"/>
                  </a:cubicBezTo>
                  <a:cubicBezTo>
                    <a:pt x="58" y="84"/>
                    <a:pt x="59" y="85"/>
                    <a:pt x="60" y="85"/>
                  </a:cubicBezTo>
                  <a:cubicBezTo>
                    <a:pt x="63" y="87"/>
                    <a:pt x="63" y="87"/>
                    <a:pt x="63" y="87"/>
                  </a:cubicBezTo>
                  <a:cubicBezTo>
                    <a:pt x="65" y="84"/>
                    <a:pt x="65" y="84"/>
                    <a:pt x="65" y="84"/>
                  </a:cubicBezTo>
                  <a:cubicBezTo>
                    <a:pt x="62" y="81"/>
                    <a:pt x="62" y="81"/>
                    <a:pt x="62" y="81"/>
                  </a:cubicBezTo>
                  <a:cubicBezTo>
                    <a:pt x="54" y="89"/>
                    <a:pt x="54" y="89"/>
                    <a:pt x="54" y="89"/>
                  </a:cubicBezTo>
                  <a:cubicBezTo>
                    <a:pt x="53" y="90"/>
                    <a:pt x="53" y="92"/>
                    <a:pt x="53" y="93"/>
                  </a:cubicBezTo>
                  <a:cubicBezTo>
                    <a:pt x="53" y="94"/>
                    <a:pt x="54" y="95"/>
                    <a:pt x="55" y="96"/>
                  </a:cubicBezTo>
                  <a:cubicBezTo>
                    <a:pt x="56" y="97"/>
                    <a:pt x="56" y="97"/>
                    <a:pt x="56" y="97"/>
                  </a:cubicBezTo>
                  <a:cubicBezTo>
                    <a:pt x="58" y="93"/>
                    <a:pt x="58" y="93"/>
                    <a:pt x="58" y="93"/>
                  </a:cubicBezTo>
                  <a:cubicBezTo>
                    <a:pt x="55" y="91"/>
                    <a:pt x="55" y="91"/>
                    <a:pt x="55" y="91"/>
                  </a:cubicBezTo>
                  <a:cubicBezTo>
                    <a:pt x="58" y="93"/>
                    <a:pt x="58" y="93"/>
                    <a:pt x="58" y="93"/>
                  </a:cubicBezTo>
                  <a:cubicBezTo>
                    <a:pt x="55" y="90"/>
                    <a:pt x="55" y="90"/>
                    <a:pt x="55" y="90"/>
                  </a:cubicBezTo>
                  <a:cubicBezTo>
                    <a:pt x="55" y="90"/>
                    <a:pt x="55" y="91"/>
                    <a:pt x="55" y="91"/>
                  </a:cubicBezTo>
                  <a:cubicBezTo>
                    <a:pt x="58" y="93"/>
                    <a:pt x="58" y="93"/>
                    <a:pt x="58" y="93"/>
                  </a:cubicBezTo>
                  <a:cubicBezTo>
                    <a:pt x="55" y="90"/>
                    <a:pt x="55" y="90"/>
                    <a:pt x="55" y="90"/>
                  </a:cubicBezTo>
                  <a:cubicBezTo>
                    <a:pt x="57" y="92"/>
                    <a:pt x="57" y="92"/>
                    <a:pt x="57" y="92"/>
                  </a:cubicBezTo>
                  <a:cubicBezTo>
                    <a:pt x="56" y="90"/>
                    <a:pt x="56" y="90"/>
                    <a:pt x="56" y="90"/>
                  </a:cubicBezTo>
                  <a:cubicBezTo>
                    <a:pt x="55" y="90"/>
                    <a:pt x="55" y="90"/>
                    <a:pt x="55" y="90"/>
                  </a:cubicBezTo>
                  <a:cubicBezTo>
                    <a:pt x="57" y="92"/>
                    <a:pt x="57" y="92"/>
                    <a:pt x="57" y="92"/>
                  </a:cubicBezTo>
                  <a:cubicBezTo>
                    <a:pt x="56" y="90"/>
                    <a:pt x="56" y="90"/>
                    <a:pt x="56" y="90"/>
                  </a:cubicBezTo>
                  <a:cubicBezTo>
                    <a:pt x="56" y="90"/>
                    <a:pt x="55" y="90"/>
                    <a:pt x="55" y="91"/>
                  </a:cubicBezTo>
                  <a:cubicBezTo>
                    <a:pt x="53" y="92"/>
                    <a:pt x="50" y="94"/>
                    <a:pt x="48" y="96"/>
                  </a:cubicBezTo>
                  <a:cubicBezTo>
                    <a:pt x="46" y="97"/>
                    <a:pt x="45" y="98"/>
                    <a:pt x="44" y="98"/>
                  </a:cubicBezTo>
                  <a:cubicBezTo>
                    <a:pt x="44" y="99"/>
                    <a:pt x="43" y="99"/>
                    <a:pt x="43" y="99"/>
                  </a:cubicBezTo>
                  <a:cubicBezTo>
                    <a:pt x="43" y="99"/>
                    <a:pt x="43" y="99"/>
                    <a:pt x="43" y="99"/>
                  </a:cubicBezTo>
                  <a:cubicBezTo>
                    <a:pt x="42" y="100"/>
                    <a:pt x="42" y="100"/>
                    <a:pt x="42" y="100"/>
                  </a:cubicBezTo>
                  <a:cubicBezTo>
                    <a:pt x="42" y="100"/>
                    <a:pt x="42" y="100"/>
                    <a:pt x="42" y="100"/>
                  </a:cubicBezTo>
                  <a:cubicBezTo>
                    <a:pt x="42" y="100"/>
                    <a:pt x="42" y="100"/>
                    <a:pt x="42" y="100"/>
                  </a:cubicBezTo>
                  <a:cubicBezTo>
                    <a:pt x="42" y="100"/>
                    <a:pt x="42" y="100"/>
                    <a:pt x="42" y="100"/>
                  </a:cubicBezTo>
                  <a:cubicBezTo>
                    <a:pt x="42" y="100"/>
                    <a:pt x="42" y="100"/>
                    <a:pt x="42" y="100"/>
                  </a:cubicBezTo>
                  <a:cubicBezTo>
                    <a:pt x="42" y="100"/>
                    <a:pt x="42" y="100"/>
                    <a:pt x="41" y="101"/>
                  </a:cubicBezTo>
                  <a:cubicBezTo>
                    <a:pt x="41" y="102"/>
                    <a:pt x="41" y="103"/>
                    <a:pt x="41" y="104"/>
                  </a:cubicBezTo>
                  <a:cubicBezTo>
                    <a:pt x="41" y="105"/>
                    <a:pt x="42" y="106"/>
                    <a:pt x="43" y="106"/>
                  </a:cubicBezTo>
                  <a:cubicBezTo>
                    <a:pt x="46" y="108"/>
                    <a:pt x="46" y="108"/>
                    <a:pt x="46" y="108"/>
                  </a:cubicBezTo>
                  <a:cubicBezTo>
                    <a:pt x="48" y="105"/>
                    <a:pt x="48" y="105"/>
                    <a:pt x="48" y="105"/>
                  </a:cubicBezTo>
                  <a:cubicBezTo>
                    <a:pt x="44" y="103"/>
                    <a:pt x="44" y="103"/>
                    <a:pt x="44" y="103"/>
                  </a:cubicBezTo>
                  <a:cubicBezTo>
                    <a:pt x="47" y="104"/>
                    <a:pt x="47" y="104"/>
                    <a:pt x="47" y="104"/>
                  </a:cubicBezTo>
                  <a:cubicBezTo>
                    <a:pt x="44" y="102"/>
                    <a:pt x="44" y="102"/>
                    <a:pt x="44" y="102"/>
                  </a:cubicBezTo>
                  <a:cubicBezTo>
                    <a:pt x="44" y="103"/>
                    <a:pt x="44" y="103"/>
                    <a:pt x="44" y="103"/>
                  </a:cubicBezTo>
                  <a:cubicBezTo>
                    <a:pt x="47" y="104"/>
                    <a:pt x="47" y="104"/>
                    <a:pt x="47" y="104"/>
                  </a:cubicBezTo>
                  <a:cubicBezTo>
                    <a:pt x="44" y="102"/>
                    <a:pt x="44" y="102"/>
                    <a:pt x="44" y="102"/>
                  </a:cubicBezTo>
                  <a:cubicBezTo>
                    <a:pt x="44" y="103"/>
                    <a:pt x="44" y="103"/>
                    <a:pt x="43" y="104"/>
                  </a:cubicBezTo>
                  <a:cubicBezTo>
                    <a:pt x="42" y="106"/>
                    <a:pt x="40" y="108"/>
                    <a:pt x="39" y="110"/>
                  </a:cubicBezTo>
                  <a:cubicBezTo>
                    <a:pt x="38" y="111"/>
                    <a:pt x="38" y="112"/>
                    <a:pt x="37" y="112"/>
                  </a:cubicBezTo>
                  <a:cubicBezTo>
                    <a:pt x="37" y="113"/>
                    <a:pt x="37" y="113"/>
                    <a:pt x="37" y="113"/>
                  </a:cubicBezTo>
                  <a:cubicBezTo>
                    <a:pt x="37" y="113"/>
                    <a:pt x="37" y="113"/>
                    <a:pt x="37" y="113"/>
                  </a:cubicBezTo>
                  <a:cubicBezTo>
                    <a:pt x="36" y="113"/>
                    <a:pt x="36" y="113"/>
                    <a:pt x="36" y="113"/>
                  </a:cubicBezTo>
                  <a:cubicBezTo>
                    <a:pt x="35" y="115"/>
                    <a:pt x="36" y="118"/>
                    <a:pt x="38" y="119"/>
                  </a:cubicBezTo>
                  <a:cubicBezTo>
                    <a:pt x="41" y="121"/>
                    <a:pt x="41" y="121"/>
                    <a:pt x="41" y="121"/>
                  </a:cubicBezTo>
                  <a:cubicBezTo>
                    <a:pt x="43" y="118"/>
                    <a:pt x="43" y="118"/>
                    <a:pt x="43" y="118"/>
                  </a:cubicBezTo>
                  <a:cubicBezTo>
                    <a:pt x="40" y="115"/>
                    <a:pt x="40" y="115"/>
                    <a:pt x="40" y="115"/>
                  </a:cubicBezTo>
                  <a:cubicBezTo>
                    <a:pt x="43" y="118"/>
                    <a:pt x="43" y="118"/>
                    <a:pt x="43" y="118"/>
                  </a:cubicBezTo>
                  <a:cubicBezTo>
                    <a:pt x="40" y="115"/>
                    <a:pt x="40" y="115"/>
                    <a:pt x="40" y="115"/>
                  </a:cubicBezTo>
                  <a:cubicBezTo>
                    <a:pt x="40" y="115"/>
                    <a:pt x="40" y="115"/>
                    <a:pt x="40" y="115"/>
                  </a:cubicBezTo>
                  <a:cubicBezTo>
                    <a:pt x="43" y="118"/>
                    <a:pt x="43" y="118"/>
                    <a:pt x="43" y="118"/>
                  </a:cubicBezTo>
                  <a:cubicBezTo>
                    <a:pt x="40" y="115"/>
                    <a:pt x="40" y="115"/>
                    <a:pt x="40" y="115"/>
                  </a:cubicBezTo>
                  <a:cubicBezTo>
                    <a:pt x="42" y="117"/>
                    <a:pt x="42" y="117"/>
                    <a:pt x="42" y="117"/>
                  </a:cubicBezTo>
                  <a:cubicBezTo>
                    <a:pt x="41" y="114"/>
                    <a:pt x="41" y="114"/>
                    <a:pt x="41" y="114"/>
                  </a:cubicBezTo>
                  <a:cubicBezTo>
                    <a:pt x="40" y="115"/>
                    <a:pt x="40" y="115"/>
                    <a:pt x="40" y="115"/>
                  </a:cubicBezTo>
                  <a:cubicBezTo>
                    <a:pt x="42" y="117"/>
                    <a:pt x="42" y="117"/>
                    <a:pt x="42" y="117"/>
                  </a:cubicBezTo>
                  <a:cubicBezTo>
                    <a:pt x="41" y="114"/>
                    <a:pt x="41" y="114"/>
                    <a:pt x="41" y="114"/>
                  </a:cubicBezTo>
                  <a:cubicBezTo>
                    <a:pt x="41" y="115"/>
                    <a:pt x="41" y="115"/>
                    <a:pt x="41" y="115"/>
                  </a:cubicBezTo>
                  <a:cubicBezTo>
                    <a:pt x="41" y="114"/>
                    <a:pt x="41" y="114"/>
                    <a:pt x="41" y="114"/>
                  </a:cubicBezTo>
                  <a:cubicBezTo>
                    <a:pt x="41" y="114"/>
                    <a:pt x="41" y="114"/>
                    <a:pt x="41" y="114"/>
                  </a:cubicBezTo>
                  <a:cubicBezTo>
                    <a:pt x="41" y="115"/>
                    <a:pt x="41" y="115"/>
                    <a:pt x="41" y="115"/>
                  </a:cubicBezTo>
                  <a:cubicBezTo>
                    <a:pt x="41" y="114"/>
                    <a:pt x="41" y="114"/>
                    <a:pt x="41" y="114"/>
                  </a:cubicBezTo>
                  <a:cubicBezTo>
                    <a:pt x="41" y="114"/>
                    <a:pt x="40" y="115"/>
                    <a:pt x="40" y="115"/>
                  </a:cubicBezTo>
                  <a:cubicBezTo>
                    <a:pt x="38" y="116"/>
                    <a:pt x="36" y="117"/>
                    <a:pt x="33" y="119"/>
                  </a:cubicBezTo>
                  <a:cubicBezTo>
                    <a:pt x="32" y="119"/>
                    <a:pt x="31" y="120"/>
                    <a:pt x="30" y="120"/>
                  </a:cubicBezTo>
                  <a:cubicBezTo>
                    <a:pt x="30" y="120"/>
                    <a:pt x="30" y="121"/>
                    <a:pt x="29" y="121"/>
                  </a:cubicBezTo>
                  <a:cubicBezTo>
                    <a:pt x="29" y="121"/>
                    <a:pt x="29" y="121"/>
                    <a:pt x="29" y="121"/>
                  </a:cubicBezTo>
                  <a:cubicBezTo>
                    <a:pt x="29" y="121"/>
                    <a:pt x="29" y="121"/>
                    <a:pt x="29" y="121"/>
                  </a:cubicBezTo>
                  <a:cubicBezTo>
                    <a:pt x="29" y="121"/>
                    <a:pt x="29" y="121"/>
                    <a:pt x="29" y="121"/>
                  </a:cubicBezTo>
                  <a:cubicBezTo>
                    <a:pt x="29" y="121"/>
                    <a:pt x="29" y="121"/>
                    <a:pt x="29" y="121"/>
                  </a:cubicBezTo>
                  <a:cubicBezTo>
                    <a:pt x="28" y="121"/>
                    <a:pt x="28" y="121"/>
                    <a:pt x="28" y="121"/>
                  </a:cubicBezTo>
                  <a:cubicBezTo>
                    <a:pt x="28" y="122"/>
                    <a:pt x="28" y="122"/>
                    <a:pt x="27" y="122"/>
                  </a:cubicBezTo>
                  <a:cubicBezTo>
                    <a:pt x="26" y="124"/>
                    <a:pt x="27" y="127"/>
                    <a:pt x="29" y="128"/>
                  </a:cubicBezTo>
                  <a:cubicBezTo>
                    <a:pt x="30" y="129"/>
                    <a:pt x="30" y="129"/>
                    <a:pt x="30" y="129"/>
                  </a:cubicBezTo>
                  <a:cubicBezTo>
                    <a:pt x="32" y="125"/>
                    <a:pt x="32" y="125"/>
                    <a:pt x="32" y="125"/>
                  </a:cubicBezTo>
                  <a:cubicBezTo>
                    <a:pt x="29" y="122"/>
                    <a:pt x="29" y="122"/>
                    <a:pt x="29" y="122"/>
                  </a:cubicBezTo>
                  <a:cubicBezTo>
                    <a:pt x="29" y="122"/>
                    <a:pt x="27" y="125"/>
                    <a:pt x="24" y="128"/>
                  </a:cubicBezTo>
                  <a:cubicBezTo>
                    <a:pt x="22" y="130"/>
                    <a:pt x="21" y="131"/>
                    <a:pt x="20" y="132"/>
                  </a:cubicBezTo>
                  <a:cubicBezTo>
                    <a:pt x="19" y="133"/>
                    <a:pt x="19" y="133"/>
                    <a:pt x="19" y="133"/>
                  </a:cubicBezTo>
                  <a:cubicBezTo>
                    <a:pt x="18" y="134"/>
                    <a:pt x="18" y="134"/>
                    <a:pt x="18" y="134"/>
                  </a:cubicBezTo>
                  <a:cubicBezTo>
                    <a:pt x="18" y="134"/>
                    <a:pt x="18" y="134"/>
                    <a:pt x="18" y="134"/>
                  </a:cubicBezTo>
                  <a:cubicBezTo>
                    <a:pt x="18" y="134"/>
                    <a:pt x="18" y="134"/>
                    <a:pt x="18" y="135"/>
                  </a:cubicBezTo>
                  <a:cubicBezTo>
                    <a:pt x="16" y="137"/>
                    <a:pt x="17" y="139"/>
                    <a:pt x="19" y="140"/>
                  </a:cubicBezTo>
                  <a:cubicBezTo>
                    <a:pt x="24" y="143"/>
                    <a:pt x="24" y="143"/>
                    <a:pt x="24" y="143"/>
                  </a:cubicBezTo>
                  <a:cubicBezTo>
                    <a:pt x="26" y="140"/>
                    <a:pt x="26" y="140"/>
                    <a:pt x="26" y="140"/>
                  </a:cubicBezTo>
                  <a:cubicBezTo>
                    <a:pt x="23" y="138"/>
                    <a:pt x="23" y="138"/>
                    <a:pt x="23" y="138"/>
                  </a:cubicBezTo>
                  <a:cubicBezTo>
                    <a:pt x="26" y="140"/>
                    <a:pt x="26" y="140"/>
                    <a:pt x="26" y="140"/>
                  </a:cubicBezTo>
                  <a:cubicBezTo>
                    <a:pt x="23" y="137"/>
                    <a:pt x="23" y="137"/>
                    <a:pt x="23" y="137"/>
                  </a:cubicBezTo>
                  <a:cubicBezTo>
                    <a:pt x="23" y="137"/>
                    <a:pt x="23" y="137"/>
                    <a:pt x="23" y="138"/>
                  </a:cubicBezTo>
                  <a:cubicBezTo>
                    <a:pt x="26" y="140"/>
                    <a:pt x="26" y="140"/>
                    <a:pt x="26" y="140"/>
                  </a:cubicBezTo>
                  <a:cubicBezTo>
                    <a:pt x="23" y="137"/>
                    <a:pt x="23" y="137"/>
                    <a:pt x="23" y="137"/>
                  </a:cubicBezTo>
                  <a:cubicBezTo>
                    <a:pt x="25" y="139"/>
                    <a:pt x="25" y="139"/>
                    <a:pt x="25" y="139"/>
                  </a:cubicBezTo>
                  <a:cubicBezTo>
                    <a:pt x="24" y="137"/>
                    <a:pt x="24" y="137"/>
                    <a:pt x="24" y="137"/>
                  </a:cubicBezTo>
                  <a:cubicBezTo>
                    <a:pt x="23" y="137"/>
                    <a:pt x="23" y="137"/>
                    <a:pt x="23" y="137"/>
                  </a:cubicBezTo>
                  <a:cubicBezTo>
                    <a:pt x="25" y="139"/>
                    <a:pt x="25" y="139"/>
                    <a:pt x="25" y="139"/>
                  </a:cubicBezTo>
                  <a:cubicBezTo>
                    <a:pt x="24" y="137"/>
                    <a:pt x="24" y="137"/>
                    <a:pt x="24" y="137"/>
                  </a:cubicBezTo>
                  <a:cubicBezTo>
                    <a:pt x="24" y="137"/>
                    <a:pt x="23" y="137"/>
                    <a:pt x="23" y="138"/>
                  </a:cubicBezTo>
                  <a:cubicBezTo>
                    <a:pt x="21" y="139"/>
                    <a:pt x="17" y="141"/>
                    <a:pt x="14" y="143"/>
                  </a:cubicBezTo>
                  <a:cubicBezTo>
                    <a:pt x="11" y="145"/>
                    <a:pt x="8" y="147"/>
                    <a:pt x="8" y="147"/>
                  </a:cubicBezTo>
                  <a:cubicBezTo>
                    <a:pt x="7" y="148"/>
                    <a:pt x="6" y="149"/>
                    <a:pt x="6" y="151"/>
                  </a:cubicBezTo>
                  <a:cubicBezTo>
                    <a:pt x="6" y="152"/>
                    <a:pt x="7" y="153"/>
                    <a:pt x="8" y="154"/>
                  </a:cubicBezTo>
                  <a:cubicBezTo>
                    <a:pt x="12" y="156"/>
                    <a:pt x="12" y="156"/>
                    <a:pt x="12" y="156"/>
                  </a:cubicBezTo>
                  <a:cubicBezTo>
                    <a:pt x="14" y="153"/>
                    <a:pt x="14" y="153"/>
                    <a:pt x="14" y="153"/>
                  </a:cubicBezTo>
                  <a:cubicBezTo>
                    <a:pt x="12" y="150"/>
                    <a:pt x="12" y="150"/>
                    <a:pt x="12" y="150"/>
                  </a:cubicBezTo>
                  <a:cubicBezTo>
                    <a:pt x="2" y="158"/>
                    <a:pt x="2" y="158"/>
                    <a:pt x="2" y="158"/>
                  </a:cubicBezTo>
                  <a:cubicBezTo>
                    <a:pt x="1" y="159"/>
                    <a:pt x="0" y="160"/>
                    <a:pt x="0" y="162"/>
                  </a:cubicBezTo>
                  <a:cubicBezTo>
                    <a:pt x="0" y="163"/>
                    <a:pt x="1" y="164"/>
                    <a:pt x="2" y="165"/>
                  </a:cubicBezTo>
                  <a:cubicBezTo>
                    <a:pt x="4" y="166"/>
                    <a:pt x="4" y="166"/>
                    <a:pt x="4" y="166"/>
                  </a:cubicBezTo>
                  <a:cubicBezTo>
                    <a:pt x="6" y="162"/>
                    <a:pt x="6" y="162"/>
                    <a:pt x="6" y="162"/>
                  </a:cubicBezTo>
                  <a:cubicBezTo>
                    <a:pt x="3" y="160"/>
                    <a:pt x="3" y="160"/>
                    <a:pt x="3" y="160"/>
                  </a:cubicBezTo>
                  <a:cubicBezTo>
                    <a:pt x="3" y="161"/>
                    <a:pt x="3" y="161"/>
                    <a:pt x="2" y="161"/>
                  </a:cubicBezTo>
                  <a:cubicBezTo>
                    <a:pt x="2" y="161"/>
                    <a:pt x="2" y="162"/>
                    <a:pt x="2" y="162"/>
                  </a:cubicBezTo>
                  <a:cubicBezTo>
                    <a:pt x="2" y="162"/>
                    <a:pt x="2" y="162"/>
                    <a:pt x="2" y="162"/>
                  </a:cubicBezTo>
                  <a:cubicBezTo>
                    <a:pt x="2" y="163"/>
                    <a:pt x="2" y="163"/>
                    <a:pt x="2" y="163"/>
                  </a:cubicBezTo>
                  <a:cubicBezTo>
                    <a:pt x="2" y="164"/>
                    <a:pt x="2" y="168"/>
                    <a:pt x="2" y="172"/>
                  </a:cubicBezTo>
                  <a:cubicBezTo>
                    <a:pt x="2" y="174"/>
                    <a:pt x="2" y="176"/>
                    <a:pt x="2" y="178"/>
                  </a:cubicBezTo>
                  <a:cubicBezTo>
                    <a:pt x="2" y="178"/>
                    <a:pt x="2" y="179"/>
                    <a:pt x="2" y="179"/>
                  </a:cubicBezTo>
                  <a:cubicBezTo>
                    <a:pt x="2" y="180"/>
                    <a:pt x="2" y="180"/>
                    <a:pt x="2" y="180"/>
                  </a:cubicBezTo>
                  <a:cubicBezTo>
                    <a:pt x="4" y="180"/>
                    <a:pt x="4" y="180"/>
                    <a:pt x="4" y="180"/>
                  </a:cubicBezTo>
                  <a:cubicBezTo>
                    <a:pt x="2" y="179"/>
                    <a:pt x="2" y="179"/>
                    <a:pt x="2" y="179"/>
                  </a:cubicBezTo>
                  <a:cubicBezTo>
                    <a:pt x="2" y="180"/>
                    <a:pt x="2" y="180"/>
                    <a:pt x="2" y="180"/>
                  </a:cubicBezTo>
                  <a:cubicBezTo>
                    <a:pt x="4" y="180"/>
                    <a:pt x="4" y="180"/>
                    <a:pt x="4" y="180"/>
                  </a:cubicBezTo>
                  <a:cubicBezTo>
                    <a:pt x="2" y="179"/>
                    <a:pt x="2" y="179"/>
                    <a:pt x="2" y="179"/>
                  </a:cubicBezTo>
                  <a:cubicBezTo>
                    <a:pt x="6" y="180"/>
                    <a:pt x="6" y="180"/>
                    <a:pt x="6" y="180"/>
                  </a:cubicBezTo>
                  <a:cubicBezTo>
                    <a:pt x="2" y="179"/>
                    <a:pt x="2" y="179"/>
                    <a:pt x="2" y="179"/>
                  </a:cubicBezTo>
                  <a:cubicBezTo>
                    <a:pt x="2" y="179"/>
                    <a:pt x="2" y="179"/>
                    <a:pt x="2" y="179"/>
                  </a:cubicBezTo>
                  <a:cubicBezTo>
                    <a:pt x="6" y="180"/>
                    <a:pt x="6" y="180"/>
                    <a:pt x="6" y="180"/>
                  </a:cubicBezTo>
                  <a:cubicBezTo>
                    <a:pt x="2" y="179"/>
                    <a:pt x="2" y="179"/>
                    <a:pt x="2" y="179"/>
                  </a:cubicBezTo>
                  <a:cubicBezTo>
                    <a:pt x="6" y="180"/>
                    <a:pt x="6" y="180"/>
                    <a:pt x="6" y="180"/>
                  </a:cubicBezTo>
                  <a:cubicBezTo>
                    <a:pt x="3" y="178"/>
                    <a:pt x="3" y="178"/>
                    <a:pt x="3" y="178"/>
                  </a:cubicBezTo>
                  <a:cubicBezTo>
                    <a:pt x="2" y="179"/>
                    <a:pt x="2" y="179"/>
                    <a:pt x="2" y="179"/>
                  </a:cubicBezTo>
                  <a:cubicBezTo>
                    <a:pt x="6" y="180"/>
                    <a:pt x="6" y="180"/>
                    <a:pt x="6" y="180"/>
                  </a:cubicBezTo>
                  <a:cubicBezTo>
                    <a:pt x="3" y="178"/>
                    <a:pt x="3" y="178"/>
                    <a:pt x="3" y="178"/>
                  </a:cubicBezTo>
                  <a:cubicBezTo>
                    <a:pt x="1" y="180"/>
                    <a:pt x="2" y="183"/>
                    <a:pt x="4" y="184"/>
                  </a:cubicBezTo>
                  <a:cubicBezTo>
                    <a:pt x="7" y="186"/>
                    <a:pt x="7" y="186"/>
                    <a:pt x="7" y="186"/>
                  </a:cubicBezTo>
                  <a:cubicBezTo>
                    <a:pt x="9" y="187"/>
                    <a:pt x="11" y="186"/>
                    <a:pt x="12" y="184"/>
                  </a:cubicBezTo>
                  <a:cubicBezTo>
                    <a:pt x="14" y="182"/>
                    <a:pt x="13" y="180"/>
                    <a:pt x="11" y="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01" name="Freeform 164">
              <a:extLst>
                <a:ext uri="{FF2B5EF4-FFF2-40B4-BE49-F238E27FC236}">
                  <a16:creationId xmlns:a16="http://schemas.microsoft.com/office/drawing/2014/main" id="{EE8BDD5A-0028-40DF-A4D8-A2C13D6998B7}"/>
                </a:ext>
              </a:extLst>
            </p:cNvPr>
            <p:cNvSpPr>
              <a:spLocks/>
            </p:cNvSpPr>
            <p:nvPr/>
          </p:nvSpPr>
          <p:spPr bwMode="auto">
            <a:xfrm>
              <a:off x="5242062" y="2322623"/>
              <a:ext cx="131763" cy="79375"/>
            </a:xfrm>
            <a:custGeom>
              <a:avLst/>
              <a:gdLst>
                <a:gd name="T0" fmla="*/ 7 w 84"/>
                <a:gd name="T1" fmla="*/ 37 h 51"/>
                <a:gd name="T2" fmla="*/ 4 w 84"/>
                <a:gd name="T3" fmla="*/ 45 h 51"/>
                <a:gd name="T4" fmla="*/ 33 w 84"/>
                <a:gd name="T5" fmla="*/ 50 h 51"/>
                <a:gd name="T6" fmla="*/ 39 w 84"/>
                <a:gd name="T7" fmla="*/ 50 h 51"/>
                <a:gd name="T8" fmla="*/ 41 w 84"/>
                <a:gd name="T9" fmla="*/ 51 h 51"/>
                <a:gd name="T10" fmla="*/ 43 w 84"/>
                <a:gd name="T11" fmla="*/ 49 h 51"/>
                <a:gd name="T12" fmla="*/ 42 w 84"/>
                <a:gd name="T13" fmla="*/ 43 h 51"/>
                <a:gd name="T14" fmla="*/ 46 w 84"/>
                <a:gd name="T15" fmla="*/ 38 h 51"/>
                <a:gd name="T16" fmla="*/ 46 w 84"/>
                <a:gd name="T17" fmla="*/ 32 h 51"/>
                <a:gd name="T18" fmla="*/ 42 w 84"/>
                <a:gd name="T19" fmla="*/ 34 h 51"/>
                <a:gd name="T20" fmla="*/ 51 w 84"/>
                <a:gd name="T21" fmla="*/ 19 h 51"/>
                <a:gd name="T22" fmla="*/ 45 w 84"/>
                <a:gd name="T23" fmla="*/ 12 h 51"/>
                <a:gd name="T24" fmla="*/ 45 w 84"/>
                <a:gd name="T25" fmla="*/ 19 h 51"/>
                <a:gd name="T26" fmla="*/ 55 w 84"/>
                <a:gd name="T27" fmla="*/ 8 h 51"/>
                <a:gd name="T28" fmla="*/ 51 w 84"/>
                <a:gd name="T29" fmla="*/ 3 h 51"/>
                <a:gd name="T30" fmla="*/ 48 w 84"/>
                <a:gd name="T31" fmla="*/ 11 h 51"/>
                <a:gd name="T32" fmla="*/ 84 w 84"/>
                <a:gd name="T33" fmla="*/ 10 h 51"/>
                <a:gd name="T34" fmla="*/ 75 w 84"/>
                <a:gd name="T35" fmla="*/ 1 h 51"/>
                <a:gd name="T36" fmla="*/ 71 w 84"/>
                <a:gd name="T37" fmla="*/ 8 h 51"/>
                <a:gd name="T38" fmla="*/ 80 w 84"/>
                <a:gd name="T39" fmla="*/ 8 h 51"/>
                <a:gd name="T40" fmla="*/ 49 w 84"/>
                <a:gd name="T41" fmla="*/ 3 h 51"/>
                <a:gd name="T42" fmla="*/ 46 w 84"/>
                <a:gd name="T43" fmla="*/ 10 h 51"/>
                <a:gd name="T44" fmla="*/ 51 w 84"/>
                <a:gd name="T45" fmla="*/ 8 h 51"/>
                <a:gd name="T46" fmla="*/ 40 w 84"/>
                <a:gd name="T47" fmla="*/ 12 h 51"/>
                <a:gd name="T48" fmla="*/ 40 w 84"/>
                <a:gd name="T49" fmla="*/ 19 h 51"/>
                <a:gd name="T50" fmla="*/ 38 w 84"/>
                <a:gd name="T51" fmla="*/ 33 h 51"/>
                <a:gd name="T52" fmla="*/ 42 w 84"/>
                <a:gd name="T53" fmla="*/ 39 h 51"/>
                <a:gd name="T54" fmla="*/ 42 w 84"/>
                <a:gd name="T55" fmla="*/ 32 h 51"/>
                <a:gd name="T56" fmla="*/ 30 w 84"/>
                <a:gd name="T57" fmla="*/ 43 h 51"/>
                <a:gd name="T58" fmla="*/ 38 w 84"/>
                <a:gd name="T59" fmla="*/ 50 h 51"/>
                <a:gd name="T60" fmla="*/ 37 w 84"/>
                <a:gd name="T61" fmla="*/ 44 h 51"/>
                <a:gd name="T62" fmla="*/ 38 w 84"/>
                <a:gd name="T63" fmla="*/ 43 h 51"/>
                <a:gd name="T64" fmla="*/ 40 w 84"/>
                <a:gd name="T65" fmla="*/ 46 h 51"/>
                <a:gd name="T66" fmla="*/ 40 w 84"/>
                <a:gd name="T67" fmla="*/ 46 h 51"/>
                <a:gd name="T68" fmla="*/ 38 w 84"/>
                <a:gd name="T69" fmla="*/ 43 h 51"/>
                <a:gd name="T70" fmla="*/ 39 w 84"/>
                <a:gd name="T71" fmla="*/ 42 h 51"/>
                <a:gd name="T72" fmla="*/ 40 w 84"/>
                <a:gd name="T73" fmla="*/ 42 h 51"/>
                <a:gd name="T74" fmla="*/ 40 w 84"/>
                <a:gd name="T75" fmla="*/ 46 h 51"/>
                <a:gd name="T76" fmla="*/ 40 w 84"/>
                <a:gd name="T77" fmla="*/ 44 h 51"/>
                <a:gd name="T78" fmla="*/ 40 w 84"/>
                <a:gd name="T79" fmla="*/ 42 h 51"/>
                <a:gd name="T80" fmla="*/ 40 w 84"/>
                <a:gd name="T81" fmla="*/ 42 h 51"/>
                <a:gd name="T82" fmla="*/ 18 w 84"/>
                <a:gd name="T83" fmla="*/ 39 h 51"/>
                <a:gd name="T84" fmla="*/ 1 w 84"/>
                <a:gd name="T85" fmla="*/ 39 h 51"/>
                <a:gd name="T86" fmla="*/ 6 w 84"/>
                <a:gd name="T87" fmla="*/ 46 h 51"/>
                <a:gd name="T88" fmla="*/ 10 w 84"/>
                <a:gd name="T89"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4" h="51">
                  <a:moveTo>
                    <a:pt x="10" y="39"/>
                  </a:moveTo>
                  <a:cubicBezTo>
                    <a:pt x="7" y="37"/>
                    <a:pt x="7" y="37"/>
                    <a:pt x="7" y="37"/>
                  </a:cubicBezTo>
                  <a:cubicBezTo>
                    <a:pt x="4" y="41"/>
                    <a:pt x="4" y="41"/>
                    <a:pt x="4" y="41"/>
                  </a:cubicBezTo>
                  <a:cubicBezTo>
                    <a:pt x="4" y="45"/>
                    <a:pt x="4" y="45"/>
                    <a:pt x="4" y="45"/>
                  </a:cubicBezTo>
                  <a:cubicBezTo>
                    <a:pt x="4" y="45"/>
                    <a:pt x="12" y="46"/>
                    <a:pt x="21" y="48"/>
                  </a:cubicBezTo>
                  <a:cubicBezTo>
                    <a:pt x="25" y="48"/>
                    <a:pt x="29" y="49"/>
                    <a:pt x="33" y="50"/>
                  </a:cubicBezTo>
                  <a:cubicBezTo>
                    <a:pt x="34" y="50"/>
                    <a:pt x="36" y="50"/>
                    <a:pt x="37" y="50"/>
                  </a:cubicBezTo>
                  <a:cubicBezTo>
                    <a:pt x="38" y="50"/>
                    <a:pt x="38" y="50"/>
                    <a:pt x="39" y="50"/>
                  </a:cubicBezTo>
                  <a:cubicBezTo>
                    <a:pt x="39" y="51"/>
                    <a:pt x="39" y="51"/>
                    <a:pt x="40" y="51"/>
                  </a:cubicBezTo>
                  <a:cubicBezTo>
                    <a:pt x="40" y="51"/>
                    <a:pt x="40" y="51"/>
                    <a:pt x="41" y="51"/>
                  </a:cubicBezTo>
                  <a:cubicBezTo>
                    <a:pt x="41" y="50"/>
                    <a:pt x="41" y="50"/>
                    <a:pt x="41" y="50"/>
                  </a:cubicBezTo>
                  <a:cubicBezTo>
                    <a:pt x="42" y="50"/>
                    <a:pt x="42" y="50"/>
                    <a:pt x="43" y="49"/>
                  </a:cubicBezTo>
                  <a:cubicBezTo>
                    <a:pt x="44" y="48"/>
                    <a:pt x="44" y="47"/>
                    <a:pt x="44" y="46"/>
                  </a:cubicBezTo>
                  <a:cubicBezTo>
                    <a:pt x="44" y="45"/>
                    <a:pt x="43" y="44"/>
                    <a:pt x="42" y="43"/>
                  </a:cubicBezTo>
                  <a:cubicBezTo>
                    <a:pt x="41" y="42"/>
                    <a:pt x="41" y="42"/>
                    <a:pt x="41" y="42"/>
                  </a:cubicBezTo>
                  <a:cubicBezTo>
                    <a:pt x="46" y="38"/>
                    <a:pt x="46" y="38"/>
                    <a:pt x="46" y="38"/>
                  </a:cubicBezTo>
                  <a:cubicBezTo>
                    <a:pt x="48" y="38"/>
                    <a:pt x="48" y="36"/>
                    <a:pt x="48" y="35"/>
                  </a:cubicBezTo>
                  <a:cubicBezTo>
                    <a:pt x="48" y="34"/>
                    <a:pt x="47" y="32"/>
                    <a:pt x="46" y="32"/>
                  </a:cubicBezTo>
                  <a:cubicBezTo>
                    <a:pt x="44" y="30"/>
                    <a:pt x="44" y="30"/>
                    <a:pt x="44" y="30"/>
                  </a:cubicBezTo>
                  <a:cubicBezTo>
                    <a:pt x="42" y="34"/>
                    <a:pt x="42" y="34"/>
                    <a:pt x="42" y="34"/>
                  </a:cubicBezTo>
                  <a:cubicBezTo>
                    <a:pt x="46" y="35"/>
                    <a:pt x="46" y="35"/>
                    <a:pt x="46" y="35"/>
                  </a:cubicBezTo>
                  <a:cubicBezTo>
                    <a:pt x="51" y="19"/>
                    <a:pt x="51" y="19"/>
                    <a:pt x="51" y="19"/>
                  </a:cubicBezTo>
                  <a:cubicBezTo>
                    <a:pt x="51" y="18"/>
                    <a:pt x="50" y="16"/>
                    <a:pt x="49" y="15"/>
                  </a:cubicBezTo>
                  <a:cubicBezTo>
                    <a:pt x="45" y="12"/>
                    <a:pt x="45" y="12"/>
                    <a:pt x="45" y="12"/>
                  </a:cubicBezTo>
                  <a:cubicBezTo>
                    <a:pt x="42" y="15"/>
                    <a:pt x="42" y="15"/>
                    <a:pt x="42" y="15"/>
                  </a:cubicBezTo>
                  <a:cubicBezTo>
                    <a:pt x="45" y="19"/>
                    <a:pt x="45" y="19"/>
                    <a:pt x="45" y="19"/>
                  </a:cubicBezTo>
                  <a:cubicBezTo>
                    <a:pt x="53" y="11"/>
                    <a:pt x="53" y="11"/>
                    <a:pt x="53" y="11"/>
                  </a:cubicBezTo>
                  <a:cubicBezTo>
                    <a:pt x="54" y="10"/>
                    <a:pt x="55" y="9"/>
                    <a:pt x="55" y="8"/>
                  </a:cubicBezTo>
                  <a:cubicBezTo>
                    <a:pt x="55" y="7"/>
                    <a:pt x="54" y="5"/>
                    <a:pt x="53" y="5"/>
                  </a:cubicBezTo>
                  <a:cubicBezTo>
                    <a:pt x="51" y="3"/>
                    <a:pt x="51" y="3"/>
                    <a:pt x="51" y="3"/>
                  </a:cubicBezTo>
                  <a:cubicBezTo>
                    <a:pt x="49" y="7"/>
                    <a:pt x="49" y="7"/>
                    <a:pt x="49" y="7"/>
                  </a:cubicBezTo>
                  <a:cubicBezTo>
                    <a:pt x="48" y="11"/>
                    <a:pt x="48" y="11"/>
                    <a:pt x="48" y="11"/>
                  </a:cubicBezTo>
                  <a:cubicBezTo>
                    <a:pt x="79" y="12"/>
                    <a:pt x="79" y="12"/>
                    <a:pt x="79" y="12"/>
                  </a:cubicBezTo>
                  <a:cubicBezTo>
                    <a:pt x="81" y="12"/>
                    <a:pt x="83" y="11"/>
                    <a:pt x="84" y="10"/>
                  </a:cubicBezTo>
                  <a:cubicBezTo>
                    <a:pt x="84" y="8"/>
                    <a:pt x="83" y="6"/>
                    <a:pt x="82" y="5"/>
                  </a:cubicBezTo>
                  <a:cubicBezTo>
                    <a:pt x="75" y="1"/>
                    <a:pt x="75" y="1"/>
                    <a:pt x="75" y="1"/>
                  </a:cubicBezTo>
                  <a:cubicBezTo>
                    <a:pt x="73" y="0"/>
                    <a:pt x="71" y="0"/>
                    <a:pt x="70" y="2"/>
                  </a:cubicBezTo>
                  <a:cubicBezTo>
                    <a:pt x="69" y="4"/>
                    <a:pt x="69" y="7"/>
                    <a:pt x="71" y="8"/>
                  </a:cubicBezTo>
                  <a:cubicBezTo>
                    <a:pt x="78" y="12"/>
                    <a:pt x="78" y="12"/>
                    <a:pt x="78" y="12"/>
                  </a:cubicBezTo>
                  <a:cubicBezTo>
                    <a:pt x="80" y="8"/>
                    <a:pt x="80" y="8"/>
                    <a:pt x="80" y="8"/>
                  </a:cubicBezTo>
                  <a:cubicBezTo>
                    <a:pt x="80" y="4"/>
                    <a:pt x="80" y="4"/>
                    <a:pt x="80" y="4"/>
                  </a:cubicBezTo>
                  <a:cubicBezTo>
                    <a:pt x="49" y="3"/>
                    <a:pt x="49" y="3"/>
                    <a:pt x="49" y="3"/>
                  </a:cubicBezTo>
                  <a:cubicBezTo>
                    <a:pt x="47" y="3"/>
                    <a:pt x="45" y="4"/>
                    <a:pt x="45" y="6"/>
                  </a:cubicBezTo>
                  <a:cubicBezTo>
                    <a:pt x="44" y="7"/>
                    <a:pt x="45" y="9"/>
                    <a:pt x="46" y="10"/>
                  </a:cubicBezTo>
                  <a:cubicBezTo>
                    <a:pt x="48" y="12"/>
                    <a:pt x="48" y="12"/>
                    <a:pt x="48" y="12"/>
                  </a:cubicBezTo>
                  <a:cubicBezTo>
                    <a:pt x="51" y="8"/>
                    <a:pt x="51" y="8"/>
                    <a:pt x="51" y="8"/>
                  </a:cubicBezTo>
                  <a:cubicBezTo>
                    <a:pt x="48" y="5"/>
                    <a:pt x="48" y="5"/>
                    <a:pt x="48" y="5"/>
                  </a:cubicBezTo>
                  <a:cubicBezTo>
                    <a:pt x="40" y="12"/>
                    <a:pt x="40" y="12"/>
                    <a:pt x="40" y="12"/>
                  </a:cubicBezTo>
                  <a:cubicBezTo>
                    <a:pt x="39" y="13"/>
                    <a:pt x="38" y="15"/>
                    <a:pt x="38" y="16"/>
                  </a:cubicBezTo>
                  <a:cubicBezTo>
                    <a:pt x="38" y="17"/>
                    <a:pt x="39" y="18"/>
                    <a:pt x="40" y="19"/>
                  </a:cubicBezTo>
                  <a:cubicBezTo>
                    <a:pt x="42" y="20"/>
                    <a:pt x="42" y="20"/>
                    <a:pt x="42" y="20"/>
                  </a:cubicBezTo>
                  <a:cubicBezTo>
                    <a:pt x="38" y="33"/>
                    <a:pt x="38" y="33"/>
                    <a:pt x="38" y="33"/>
                  </a:cubicBezTo>
                  <a:cubicBezTo>
                    <a:pt x="38" y="34"/>
                    <a:pt x="38" y="36"/>
                    <a:pt x="40" y="37"/>
                  </a:cubicBezTo>
                  <a:cubicBezTo>
                    <a:pt x="42" y="39"/>
                    <a:pt x="42" y="39"/>
                    <a:pt x="42" y="39"/>
                  </a:cubicBezTo>
                  <a:cubicBezTo>
                    <a:pt x="44" y="35"/>
                    <a:pt x="44" y="35"/>
                    <a:pt x="44" y="35"/>
                  </a:cubicBezTo>
                  <a:cubicBezTo>
                    <a:pt x="42" y="32"/>
                    <a:pt x="42" y="32"/>
                    <a:pt x="42" y="32"/>
                  </a:cubicBezTo>
                  <a:cubicBezTo>
                    <a:pt x="32" y="40"/>
                    <a:pt x="32" y="40"/>
                    <a:pt x="32" y="40"/>
                  </a:cubicBezTo>
                  <a:cubicBezTo>
                    <a:pt x="31" y="40"/>
                    <a:pt x="30" y="42"/>
                    <a:pt x="30" y="43"/>
                  </a:cubicBezTo>
                  <a:cubicBezTo>
                    <a:pt x="30" y="44"/>
                    <a:pt x="31" y="46"/>
                    <a:pt x="32" y="46"/>
                  </a:cubicBezTo>
                  <a:cubicBezTo>
                    <a:pt x="38" y="50"/>
                    <a:pt x="38" y="50"/>
                    <a:pt x="38" y="50"/>
                  </a:cubicBezTo>
                  <a:cubicBezTo>
                    <a:pt x="40" y="47"/>
                    <a:pt x="40" y="47"/>
                    <a:pt x="40" y="47"/>
                  </a:cubicBezTo>
                  <a:cubicBezTo>
                    <a:pt x="37" y="44"/>
                    <a:pt x="37" y="44"/>
                    <a:pt x="37" y="44"/>
                  </a:cubicBezTo>
                  <a:cubicBezTo>
                    <a:pt x="40" y="46"/>
                    <a:pt x="40" y="46"/>
                    <a:pt x="40" y="46"/>
                  </a:cubicBezTo>
                  <a:cubicBezTo>
                    <a:pt x="38" y="43"/>
                    <a:pt x="38" y="43"/>
                    <a:pt x="38" y="43"/>
                  </a:cubicBezTo>
                  <a:cubicBezTo>
                    <a:pt x="38" y="43"/>
                    <a:pt x="37" y="43"/>
                    <a:pt x="37" y="44"/>
                  </a:cubicBezTo>
                  <a:cubicBezTo>
                    <a:pt x="40" y="46"/>
                    <a:pt x="40" y="46"/>
                    <a:pt x="40" y="46"/>
                  </a:cubicBezTo>
                  <a:cubicBezTo>
                    <a:pt x="38" y="43"/>
                    <a:pt x="38" y="43"/>
                    <a:pt x="38" y="43"/>
                  </a:cubicBezTo>
                  <a:cubicBezTo>
                    <a:pt x="40" y="46"/>
                    <a:pt x="40" y="46"/>
                    <a:pt x="40" y="46"/>
                  </a:cubicBezTo>
                  <a:cubicBezTo>
                    <a:pt x="39" y="42"/>
                    <a:pt x="39" y="42"/>
                    <a:pt x="39" y="42"/>
                  </a:cubicBezTo>
                  <a:cubicBezTo>
                    <a:pt x="39" y="43"/>
                    <a:pt x="39" y="43"/>
                    <a:pt x="38" y="43"/>
                  </a:cubicBezTo>
                  <a:cubicBezTo>
                    <a:pt x="40" y="46"/>
                    <a:pt x="40" y="46"/>
                    <a:pt x="40" y="46"/>
                  </a:cubicBezTo>
                  <a:cubicBezTo>
                    <a:pt x="39" y="42"/>
                    <a:pt x="39" y="42"/>
                    <a:pt x="39" y="42"/>
                  </a:cubicBezTo>
                  <a:cubicBezTo>
                    <a:pt x="40" y="46"/>
                    <a:pt x="40" y="46"/>
                    <a:pt x="40" y="46"/>
                  </a:cubicBezTo>
                  <a:cubicBezTo>
                    <a:pt x="40" y="42"/>
                    <a:pt x="40" y="42"/>
                    <a:pt x="40" y="42"/>
                  </a:cubicBezTo>
                  <a:cubicBezTo>
                    <a:pt x="39" y="42"/>
                    <a:pt x="39" y="42"/>
                    <a:pt x="39" y="42"/>
                  </a:cubicBezTo>
                  <a:cubicBezTo>
                    <a:pt x="40" y="46"/>
                    <a:pt x="40" y="46"/>
                    <a:pt x="40" y="46"/>
                  </a:cubicBezTo>
                  <a:cubicBezTo>
                    <a:pt x="40" y="42"/>
                    <a:pt x="40" y="42"/>
                    <a:pt x="40" y="42"/>
                  </a:cubicBezTo>
                  <a:cubicBezTo>
                    <a:pt x="40" y="44"/>
                    <a:pt x="40" y="44"/>
                    <a:pt x="40" y="44"/>
                  </a:cubicBezTo>
                  <a:cubicBezTo>
                    <a:pt x="40" y="42"/>
                    <a:pt x="40" y="42"/>
                    <a:pt x="40" y="42"/>
                  </a:cubicBezTo>
                  <a:cubicBezTo>
                    <a:pt x="40" y="42"/>
                    <a:pt x="40" y="42"/>
                    <a:pt x="40" y="42"/>
                  </a:cubicBezTo>
                  <a:cubicBezTo>
                    <a:pt x="40" y="44"/>
                    <a:pt x="40" y="44"/>
                    <a:pt x="40" y="44"/>
                  </a:cubicBezTo>
                  <a:cubicBezTo>
                    <a:pt x="40" y="42"/>
                    <a:pt x="40" y="42"/>
                    <a:pt x="40" y="42"/>
                  </a:cubicBezTo>
                  <a:cubicBezTo>
                    <a:pt x="40" y="42"/>
                    <a:pt x="39" y="42"/>
                    <a:pt x="38" y="42"/>
                  </a:cubicBezTo>
                  <a:cubicBezTo>
                    <a:pt x="34" y="42"/>
                    <a:pt x="26" y="40"/>
                    <a:pt x="18" y="39"/>
                  </a:cubicBezTo>
                  <a:cubicBezTo>
                    <a:pt x="11" y="38"/>
                    <a:pt x="5" y="37"/>
                    <a:pt x="5" y="37"/>
                  </a:cubicBezTo>
                  <a:cubicBezTo>
                    <a:pt x="3" y="36"/>
                    <a:pt x="1" y="37"/>
                    <a:pt x="1" y="39"/>
                  </a:cubicBezTo>
                  <a:cubicBezTo>
                    <a:pt x="0" y="41"/>
                    <a:pt x="1" y="43"/>
                    <a:pt x="2" y="44"/>
                  </a:cubicBezTo>
                  <a:cubicBezTo>
                    <a:pt x="6" y="46"/>
                    <a:pt x="6" y="46"/>
                    <a:pt x="6" y="46"/>
                  </a:cubicBezTo>
                  <a:cubicBezTo>
                    <a:pt x="8" y="47"/>
                    <a:pt x="10" y="47"/>
                    <a:pt x="12" y="45"/>
                  </a:cubicBezTo>
                  <a:cubicBezTo>
                    <a:pt x="13" y="43"/>
                    <a:pt x="12" y="41"/>
                    <a:pt x="1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02" name="Freeform 165">
              <a:extLst>
                <a:ext uri="{FF2B5EF4-FFF2-40B4-BE49-F238E27FC236}">
                  <a16:creationId xmlns:a16="http://schemas.microsoft.com/office/drawing/2014/main" id="{859D1A25-0278-4098-80B5-D426E7089239}"/>
                </a:ext>
              </a:extLst>
            </p:cNvPr>
            <p:cNvSpPr>
              <a:spLocks/>
            </p:cNvSpPr>
            <p:nvPr/>
          </p:nvSpPr>
          <p:spPr bwMode="auto">
            <a:xfrm>
              <a:off x="5245237" y="2265473"/>
              <a:ext cx="155575" cy="123825"/>
            </a:xfrm>
            <a:custGeom>
              <a:avLst/>
              <a:gdLst>
                <a:gd name="T0" fmla="*/ 8 w 99"/>
                <a:gd name="T1" fmla="*/ 55 h 79"/>
                <a:gd name="T2" fmla="*/ 10 w 99"/>
                <a:gd name="T3" fmla="*/ 46 h 79"/>
                <a:gd name="T4" fmla="*/ 8 w 99"/>
                <a:gd name="T5" fmla="*/ 45 h 79"/>
                <a:gd name="T6" fmla="*/ 5 w 99"/>
                <a:gd name="T7" fmla="*/ 28 h 79"/>
                <a:gd name="T8" fmla="*/ 15 w 99"/>
                <a:gd name="T9" fmla="*/ 14 h 79"/>
                <a:gd name="T10" fmla="*/ 33 w 99"/>
                <a:gd name="T11" fmla="*/ 20 h 79"/>
                <a:gd name="T12" fmla="*/ 30 w 99"/>
                <a:gd name="T13" fmla="*/ 14 h 79"/>
                <a:gd name="T14" fmla="*/ 46 w 99"/>
                <a:gd name="T15" fmla="*/ 6 h 79"/>
                <a:gd name="T16" fmla="*/ 43 w 99"/>
                <a:gd name="T17" fmla="*/ 9 h 79"/>
                <a:gd name="T18" fmla="*/ 45 w 99"/>
                <a:gd name="T19" fmla="*/ 12 h 79"/>
                <a:gd name="T20" fmla="*/ 43 w 99"/>
                <a:gd name="T21" fmla="*/ 9 h 79"/>
                <a:gd name="T22" fmla="*/ 44 w 99"/>
                <a:gd name="T23" fmla="*/ 12 h 79"/>
                <a:gd name="T24" fmla="*/ 45 w 99"/>
                <a:gd name="T25" fmla="*/ 12 h 79"/>
                <a:gd name="T26" fmla="*/ 64 w 99"/>
                <a:gd name="T27" fmla="*/ 11 h 79"/>
                <a:gd name="T28" fmla="*/ 67 w 99"/>
                <a:gd name="T29" fmla="*/ 10 h 79"/>
                <a:gd name="T30" fmla="*/ 60 w 99"/>
                <a:gd name="T31" fmla="*/ 5 h 79"/>
                <a:gd name="T32" fmla="*/ 64 w 99"/>
                <a:gd name="T33" fmla="*/ 7 h 79"/>
                <a:gd name="T34" fmla="*/ 61 w 99"/>
                <a:gd name="T35" fmla="*/ 9 h 79"/>
                <a:gd name="T36" fmla="*/ 61 w 99"/>
                <a:gd name="T37" fmla="*/ 6 h 79"/>
                <a:gd name="T38" fmla="*/ 61 w 99"/>
                <a:gd name="T39" fmla="*/ 9 h 79"/>
                <a:gd name="T40" fmla="*/ 61 w 99"/>
                <a:gd name="T41" fmla="*/ 9 h 79"/>
                <a:gd name="T42" fmla="*/ 80 w 99"/>
                <a:gd name="T43" fmla="*/ 11 h 79"/>
                <a:gd name="T44" fmla="*/ 97 w 99"/>
                <a:gd name="T45" fmla="*/ 13 h 79"/>
                <a:gd name="T46" fmla="*/ 97 w 99"/>
                <a:gd name="T47" fmla="*/ 5 h 79"/>
                <a:gd name="T48" fmla="*/ 93 w 99"/>
                <a:gd name="T49" fmla="*/ 12 h 79"/>
                <a:gd name="T50" fmla="*/ 93 w 99"/>
                <a:gd name="T51" fmla="*/ 5 h 79"/>
                <a:gd name="T52" fmla="*/ 95 w 99"/>
                <a:gd name="T53" fmla="*/ 9 h 79"/>
                <a:gd name="T54" fmla="*/ 94 w 99"/>
                <a:gd name="T55" fmla="*/ 5 h 79"/>
                <a:gd name="T56" fmla="*/ 95 w 99"/>
                <a:gd name="T57" fmla="*/ 7 h 79"/>
                <a:gd name="T58" fmla="*/ 73 w 99"/>
                <a:gd name="T59" fmla="*/ 2 h 79"/>
                <a:gd name="T60" fmla="*/ 59 w 99"/>
                <a:gd name="T61" fmla="*/ 1 h 79"/>
                <a:gd name="T62" fmla="*/ 61 w 99"/>
                <a:gd name="T63" fmla="*/ 11 h 79"/>
                <a:gd name="T64" fmla="*/ 61 w 99"/>
                <a:gd name="T65" fmla="*/ 4 h 79"/>
                <a:gd name="T66" fmla="*/ 64 w 99"/>
                <a:gd name="T67" fmla="*/ 7 h 79"/>
                <a:gd name="T68" fmla="*/ 62 w 99"/>
                <a:gd name="T69" fmla="*/ 4 h 79"/>
                <a:gd name="T70" fmla="*/ 63 w 99"/>
                <a:gd name="T71" fmla="*/ 7 h 79"/>
                <a:gd name="T72" fmla="*/ 63 w 99"/>
                <a:gd name="T73" fmla="*/ 3 h 79"/>
                <a:gd name="T74" fmla="*/ 63 w 99"/>
                <a:gd name="T75" fmla="*/ 3 h 79"/>
                <a:gd name="T76" fmla="*/ 62 w 99"/>
                <a:gd name="T77" fmla="*/ 3 h 79"/>
                <a:gd name="T78" fmla="*/ 42 w 99"/>
                <a:gd name="T79" fmla="*/ 4 h 79"/>
                <a:gd name="T80" fmla="*/ 40 w 99"/>
                <a:gd name="T81" fmla="*/ 12 h 79"/>
                <a:gd name="T82" fmla="*/ 29 w 99"/>
                <a:gd name="T83" fmla="*/ 10 h 79"/>
                <a:gd name="T84" fmla="*/ 33 w 99"/>
                <a:gd name="T85" fmla="*/ 16 h 79"/>
                <a:gd name="T86" fmla="*/ 9 w 99"/>
                <a:gd name="T87" fmla="*/ 20 h 79"/>
                <a:gd name="T88" fmla="*/ 2 w 99"/>
                <a:gd name="T89" fmla="*/ 25 h 79"/>
                <a:gd name="T90" fmla="*/ 0 w 99"/>
                <a:gd name="T91" fmla="*/ 43 h 79"/>
                <a:gd name="T92" fmla="*/ 2 w 99"/>
                <a:gd name="T93" fmla="*/ 45 h 79"/>
                <a:gd name="T94" fmla="*/ 6 w 99"/>
                <a:gd name="T95" fmla="*/ 58 h 79"/>
                <a:gd name="T96" fmla="*/ 7 w 99"/>
                <a:gd name="T97"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79">
                  <a:moveTo>
                    <a:pt x="11" y="71"/>
                  </a:moveTo>
                  <a:cubicBezTo>
                    <a:pt x="10" y="70"/>
                    <a:pt x="10" y="70"/>
                    <a:pt x="10" y="70"/>
                  </a:cubicBezTo>
                  <a:cubicBezTo>
                    <a:pt x="10" y="59"/>
                    <a:pt x="10" y="59"/>
                    <a:pt x="10" y="59"/>
                  </a:cubicBezTo>
                  <a:cubicBezTo>
                    <a:pt x="10" y="57"/>
                    <a:pt x="9" y="56"/>
                    <a:pt x="8" y="55"/>
                  </a:cubicBezTo>
                  <a:cubicBezTo>
                    <a:pt x="7" y="54"/>
                    <a:pt x="7" y="54"/>
                    <a:pt x="7" y="54"/>
                  </a:cubicBezTo>
                  <a:cubicBezTo>
                    <a:pt x="5" y="58"/>
                    <a:pt x="5" y="58"/>
                    <a:pt x="5" y="58"/>
                  </a:cubicBezTo>
                  <a:cubicBezTo>
                    <a:pt x="9" y="58"/>
                    <a:pt x="9" y="58"/>
                    <a:pt x="9" y="58"/>
                  </a:cubicBezTo>
                  <a:cubicBezTo>
                    <a:pt x="10" y="46"/>
                    <a:pt x="10" y="46"/>
                    <a:pt x="10" y="46"/>
                  </a:cubicBezTo>
                  <a:cubicBezTo>
                    <a:pt x="11" y="44"/>
                    <a:pt x="10" y="43"/>
                    <a:pt x="9" y="42"/>
                  </a:cubicBezTo>
                  <a:cubicBezTo>
                    <a:pt x="7" y="41"/>
                    <a:pt x="7" y="41"/>
                    <a:pt x="7" y="41"/>
                  </a:cubicBezTo>
                  <a:cubicBezTo>
                    <a:pt x="4" y="44"/>
                    <a:pt x="4" y="44"/>
                    <a:pt x="4" y="44"/>
                  </a:cubicBezTo>
                  <a:cubicBezTo>
                    <a:pt x="8" y="45"/>
                    <a:pt x="8" y="45"/>
                    <a:pt x="8" y="45"/>
                  </a:cubicBezTo>
                  <a:cubicBezTo>
                    <a:pt x="12" y="31"/>
                    <a:pt x="12" y="31"/>
                    <a:pt x="12" y="31"/>
                  </a:cubicBezTo>
                  <a:cubicBezTo>
                    <a:pt x="13" y="29"/>
                    <a:pt x="12" y="27"/>
                    <a:pt x="10" y="26"/>
                  </a:cubicBezTo>
                  <a:cubicBezTo>
                    <a:pt x="7" y="24"/>
                    <a:pt x="7" y="24"/>
                    <a:pt x="7" y="24"/>
                  </a:cubicBezTo>
                  <a:cubicBezTo>
                    <a:pt x="5" y="28"/>
                    <a:pt x="5" y="28"/>
                    <a:pt x="5" y="28"/>
                  </a:cubicBezTo>
                  <a:cubicBezTo>
                    <a:pt x="8" y="30"/>
                    <a:pt x="8" y="30"/>
                    <a:pt x="8" y="30"/>
                  </a:cubicBezTo>
                  <a:cubicBezTo>
                    <a:pt x="16" y="20"/>
                    <a:pt x="16" y="20"/>
                    <a:pt x="16" y="20"/>
                  </a:cubicBezTo>
                  <a:cubicBezTo>
                    <a:pt x="17" y="19"/>
                    <a:pt x="17" y="18"/>
                    <a:pt x="17" y="17"/>
                  </a:cubicBezTo>
                  <a:cubicBezTo>
                    <a:pt x="17" y="16"/>
                    <a:pt x="16" y="15"/>
                    <a:pt x="15" y="14"/>
                  </a:cubicBezTo>
                  <a:cubicBezTo>
                    <a:pt x="13" y="13"/>
                    <a:pt x="13" y="13"/>
                    <a:pt x="13" y="13"/>
                  </a:cubicBezTo>
                  <a:cubicBezTo>
                    <a:pt x="11" y="16"/>
                    <a:pt x="11" y="16"/>
                    <a:pt x="11" y="16"/>
                  </a:cubicBezTo>
                  <a:cubicBezTo>
                    <a:pt x="11" y="20"/>
                    <a:pt x="11" y="20"/>
                    <a:pt x="11" y="20"/>
                  </a:cubicBezTo>
                  <a:cubicBezTo>
                    <a:pt x="33" y="20"/>
                    <a:pt x="33" y="20"/>
                    <a:pt x="33" y="20"/>
                  </a:cubicBezTo>
                  <a:cubicBezTo>
                    <a:pt x="35" y="20"/>
                    <a:pt x="36" y="18"/>
                    <a:pt x="37" y="17"/>
                  </a:cubicBezTo>
                  <a:cubicBezTo>
                    <a:pt x="37" y="15"/>
                    <a:pt x="37" y="13"/>
                    <a:pt x="35" y="12"/>
                  </a:cubicBezTo>
                  <a:cubicBezTo>
                    <a:pt x="32" y="10"/>
                    <a:pt x="32" y="10"/>
                    <a:pt x="32" y="10"/>
                  </a:cubicBezTo>
                  <a:cubicBezTo>
                    <a:pt x="30" y="14"/>
                    <a:pt x="30" y="14"/>
                    <a:pt x="30" y="14"/>
                  </a:cubicBezTo>
                  <a:cubicBezTo>
                    <a:pt x="31" y="18"/>
                    <a:pt x="31" y="18"/>
                    <a:pt x="31" y="18"/>
                  </a:cubicBezTo>
                  <a:cubicBezTo>
                    <a:pt x="45" y="13"/>
                    <a:pt x="45" y="13"/>
                    <a:pt x="45" y="13"/>
                  </a:cubicBezTo>
                  <a:cubicBezTo>
                    <a:pt x="47" y="13"/>
                    <a:pt x="48" y="12"/>
                    <a:pt x="48" y="10"/>
                  </a:cubicBezTo>
                  <a:cubicBezTo>
                    <a:pt x="48" y="8"/>
                    <a:pt x="48" y="7"/>
                    <a:pt x="46" y="6"/>
                  </a:cubicBezTo>
                  <a:cubicBezTo>
                    <a:pt x="45" y="5"/>
                    <a:pt x="45" y="5"/>
                    <a:pt x="45" y="5"/>
                  </a:cubicBezTo>
                  <a:cubicBezTo>
                    <a:pt x="43" y="9"/>
                    <a:pt x="43" y="9"/>
                    <a:pt x="43" y="9"/>
                  </a:cubicBezTo>
                  <a:cubicBezTo>
                    <a:pt x="46" y="11"/>
                    <a:pt x="46" y="11"/>
                    <a:pt x="46" y="11"/>
                  </a:cubicBezTo>
                  <a:cubicBezTo>
                    <a:pt x="43" y="9"/>
                    <a:pt x="43" y="9"/>
                    <a:pt x="43" y="9"/>
                  </a:cubicBezTo>
                  <a:cubicBezTo>
                    <a:pt x="45" y="12"/>
                    <a:pt x="45" y="12"/>
                    <a:pt x="45" y="12"/>
                  </a:cubicBezTo>
                  <a:cubicBezTo>
                    <a:pt x="45" y="12"/>
                    <a:pt x="45" y="12"/>
                    <a:pt x="46" y="11"/>
                  </a:cubicBezTo>
                  <a:cubicBezTo>
                    <a:pt x="43" y="9"/>
                    <a:pt x="43" y="9"/>
                    <a:pt x="43" y="9"/>
                  </a:cubicBezTo>
                  <a:cubicBezTo>
                    <a:pt x="45" y="12"/>
                    <a:pt x="45" y="12"/>
                    <a:pt x="45" y="12"/>
                  </a:cubicBezTo>
                  <a:cubicBezTo>
                    <a:pt x="43" y="9"/>
                    <a:pt x="43" y="9"/>
                    <a:pt x="43" y="9"/>
                  </a:cubicBezTo>
                  <a:cubicBezTo>
                    <a:pt x="44" y="12"/>
                    <a:pt x="44" y="12"/>
                    <a:pt x="44" y="12"/>
                  </a:cubicBezTo>
                  <a:cubicBezTo>
                    <a:pt x="44" y="12"/>
                    <a:pt x="44" y="12"/>
                    <a:pt x="45" y="12"/>
                  </a:cubicBezTo>
                  <a:cubicBezTo>
                    <a:pt x="43" y="9"/>
                    <a:pt x="43" y="9"/>
                    <a:pt x="43" y="9"/>
                  </a:cubicBezTo>
                  <a:cubicBezTo>
                    <a:pt x="44" y="12"/>
                    <a:pt x="44" y="12"/>
                    <a:pt x="44" y="12"/>
                  </a:cubicBezTo>
                  <a:cubicBezTo>
                    <a:pt x="43" y="11"/>
                    <a:pt x="43" y="11"/>
                    <a:pt x="43" y="11"/>
                  </a:cubicBezTo>
                  <a:cubicBezTo>
                    <a:pt x="44" y="12"/>
                    <a:pt x="44" y="12"/>
                    <a:pt x="44" y="12"/>
                  </a:cubicBezTo>
                  <a:cubicBezTo>
                    <a:pt x="44" y="12"/>
                    <a:pt x="44" y="12"/>
                    <a:pt x="44" y="12"/>
                  </a:cubicBezTo>
                  <a:cubicBezTo>
                    <a:pt x="43" y="11"/>
                    <a:pt x="43" y="11"/>
                    <a:pt x="43" y="11"/>
                  </a:cubicBezTo>
                  <a:cubicBezTo>
                    <a:pt x="44" y="12"/>
                    <a:pt x="44" y="12"/>
                    <a:pt x="44" y="12"/>
                  </a:cubicBezTo>
                  <a:cubicBezTo>
                    <a:pt x="44" y="12"/>
                    <a:pt x="44" y="12"/>
                    <a:pt x="44" y="12"/>
                  </a:cubicBezTo>
                  <a:cubicBezTo>
                    <a:pt x="44" y="12"/>
                    <a:pt x="44" y="12"/>
                    <a:pt x="45" y="12"/>
                  </a:cubicBezTo>
                  <a:cubicBezTo>
                    <a:pt x="48" y="12"/>
                    <a:pt x="52" y="12"/>
                    <a:pt x="56" y="12"/>
                  </a:cubicBezTo>
                  <a:cubicBezTo>
                    <a:pt x="58" y="12"/>
                    <a:pt x="60" y="12"/>
                    <a:pt x="62" y="12"/>
                  </a:cubicBezTo>
                  <a:cubicBezTo>
                    <a:pt x="62" y="12"/>
                    <a:pt x="63" y="12"/>
                    <a:pt x="63" y="12"/>
                  </a:cubicBezTo>
                  <a:cubicBezTo>
                    <a:pt x="64" y="11"/>
                    <a:pt x="64" y="11"/>
                    <a:pt x="64" y="11"/>
                  </a:cubicBezTo>
                  <a:cubicBezTo>
                    <a:pt x="64" y="11"/>
                    <a:pt x="64" y="11"/>
                    <a:pt x="64" y="11"/>
                  </a:cubicBezTo>
                  <a:cubicBezTo>
                    <a:pt x="65" y="11"/>
                    <a:pt x="65" y="11"/>
                    <a:pt x="65" y="11"/>
                  </a:cubicBezTo>
                  <a:cubicBezTo>
                    <a:pt x="65" y="11"/>
                    <a:pt x="65" y="11"/>
                    <a:pt x="65" y="11"/>
                  </a:cubicBezTo>
                  <a:cubicBezTo>
                    <a:pt x="66" y="11"/>
                    <a:pt x="66" y="11"/>
                    <a:pt x="67" y="10"/>
                  </a:cubicBezTo>
                  <a:cubicBezTo>
                    <a:pt x="68" y="9"/>
                    <a:pt x="68" y="8"/>
                    <a:pt x="68" y="6"/>
                  </a:cubicBezTo>
                  <a:cubicBezTo>
                    <a:pt x="67" y="5"/>
                    <a:pt x="67" y="5"/>
                    <a:pt x="66" y="4"/>
                  </a:cubicBezTo>
                  <a:cubicBezTo>
                    <a:pt x="62" y="2"/>
                    <a:pt x="62" y="2"/>
                    <a:pt x="62" y="2"/>
                  </a:cubicBezTo>
                  <a:cubicBezTo>
                    <a:pt x="60" y="5"/>
                    <a:pt x="60" y="5"/>
                    <a:pt x="60" y="5"/>
                  </a:cubicBezTo>
                  <a:cubicBezTo>
                    <a:pt x="64" y="7"/>
                    <a:pt x="64" y="7"/>
                    <a:pt x="64" y="7"/>
                  </a:cubicBezTo>
                  <a:cubicBezTo>
                    <a:pt x="60" y="5"/>
                    <a:pt x="60" y="5"/>
                    <a:pt x="60" y="5"/>
                  </a:cubicBezTo>
                  <a:cubicBezTo>
                    <a:pt x="62" y="9"/>
                    <a:pt x="62" y="9"/>
                    <a:pt x="62" y="9"/>
                  </a:cubicBezTo>
                  <a:cubicBezTo>
                    <a:pt x="63" y="8"/>
                    <a:pt x="63" y="8"/>
                    <a:pt x="64" y="7"/>
                  </a:cubicBezTo>
                  <a:cubicBezTo>
                    <a:pt x="60" y="5"/>
                    <a:pt x="60" y="5"/>
                    <a:pt x="60" y="5"/>
                  </a:cubicBezTo>
                  <a:cubicBezTo>
                    <a:pt x="62" y="9"/>
                    <a:pt x="62" y="9"/>
                    <a:pt x="62" y="9"/>
                  </a:cubicBezTo>
                  <a:cubicBezTo>
                    <a:pt x="60" y="6"/>
                    <a:pt x="60" y="6"/>
                    <a:pt x="60" y="6"/>
                  </a:cubicBezTo>
                  <a:cubicBezTo>
                    <a:pt x="61" y="9"/>
                    <a:pt x="61" y="9"/>
                    <a:pt x="61" y="9"/>
                  </a:cubicBezTo>
                  <a:cubicBezTo>
                    <a:pt x="62" y="9"/>
                    <a:pt x="62" y="9"/>
                    <a:pt x="62" y="9"/>
                  </a:cubicBezTo>
                  <a:cubicBezTo>
                    <a:pt x="60" y="6"/>
                    <a:pt x="60" y="6"/>
                    <a:pt x="60" y="6"/>
                  </a:cubicBezTo>
                  <a:cubicBezTo>
                    <a:pt x="61" y="9"/>
                    <a:pt x="61" y="9"/>
                    <a:pt x="61" y="9"/>
                  </a:cubicBezTo>
                  <a:cubicBezTo>
                    <a:pt x="61" y="6"/>
                    <a:pt x="61" y="6"/>
                    <a:pt x="61" y="6"/>
                  </a:cubicBezTo>
                  <a:cubicBezTo>
                    <a:pt x="61" y="9"/>
                    <a:pt x="61" y="9"/>
                    <a:pt x="61" y="9"/>
                  </a:cubicBezTo>
                  <a:cubicBezTo>
                    <a:pt x="61" y="9"/>
                    <a:pt x="61" y="9"/>
                    <a:pt x="61" y="9"/>
                  </a:cubicBezTo>
                  <a:cubicBezTo>
                    <a:pt x="61" y="6"/>
                    <a:pt x="61" y="6"/>
                    <a:pt x="61" y="6"/>
                  </a:cubicBezTo>
                  <a:cubicBezTo>
                    <a:pt x="61" y="9"/>
                    <a:pt x="61" y="9"/>
                    <a:pt x="61" y="9"/>
                  </a:cubicBezTo>
                  <a:cubicBezTo>
                    <a:pt x="61" y="9"/>
                    <a:pt x="61" y="9"/>
                    <a:pt x="61" y="9"/>
                  </a:cubicBezTo>
                  <a:cubicBezTo>
                    <a:pt x="61" y="9"/>
                    <a:pt x="61" y="9"/>
                    <a:pt x="61" y="9"/>
                  </a:cubicBezTo>
                  <a:cubicBezTo>
                    <a:pt x="61" y="9"/>
                    <a:pt x="61" y="9"/>
                    <a:pt x="61" y="9"/>
                  </a:cubicBezTo>
                  <a:cubicBezTo>
                    <a:pt x="61" y="9"/>
                    <a:pt x="61" y="9"/>
                    <a:pt x="61" y="9"/>
                  </a:cubicBezTo>
                  <a:cubicBezTo>
                    <a:pt x="61" y="9"/>
                    <a:pt x="61" y="9"/>
                    <a:pt x="61" y="9"/>
                  </a:cubicBezTo>
                  <a:cubicBezTo>
                    <a:pt x="61" y="9"/>
                    <a:pt x="61" y="9"/>
                    <a:pt x="61" y="9"/>
                  </a:cubicBezTo>
                  <a:cubicBezTo>
                    <a:pt x="61" y="9"/>
                    <a:pt x="62" y="9"/>
                    <a:pt x="63" y="9"/>
                  </a:cubicBezTo>
                  <a:cubicBezTo>
                    <a:pt x="67" y="10"/>
                    <a:pt x="73" y="11"/>
                    <a:pt x="80" y="11"/>
                  </a:cubicBezTo>
                  <a:cubicBezTo>
                    <a:pt x="83" y="12"/>
                    <a:pt x="86" y="12"/>
                    <a:pt x="88" y="13"/>
                  </a:cubicBezTo>
                  <a:cubicBezTo>
                    <a:pt x="91" y="13"/>
                    <a:pt x="93" y="13"/>
                    <a:pt x="94" y="13"/>
                  </a:cubicBezTo>
                  <a:cubicBezTo>
                    <a:pt x="95" y="13"/>
                    <a:pt x="95" y="13"/>
                    <a:pt x="96" y="13"/>
                  </a:cubicBezTo>
                  <a:cubicBezTo>
                    <a:pt x="96" y="13"/>
                    <a:pt x="96" y="13"/>
                    <a:pt x="97" y="13"/>
                  </a:cubicBezTo>
                  <a:cubicBezTo>
                    <a:pt x="97" y="13"/>
                    <a:pt x="97" y="13"/>
                    <a:pt x="97" y="12"/>
                  </a:cubicBezTo>
                  <a:cubicBezTo>
                    <a:pt x="98" y="12"/>
                    <a:pt x="98" y="12"/>
                    <a:pt x="99" y="11"/>
                  </a:cubicBezTo>
                  <a:cubicBezTo>
                    <a:pt x="99" y="10"/>
                    <a:pt x="99" y="9"/>
                    <a:pt x="99" y="8"/>
                  </a:cubicBezTo>
                  <a:cubicBezTo>
                    <a:pt x="99" y="7"/>
                    <a:pt x="98" y="6"/>
                    <a:pt x="97" y="5"/>
                  </a:cubicBezTo>
                  <a:cubicBezTo>
                    <a:pt x="91" y="1"/>
                    <a:pt x="91" y="1"/>
                    <a:pt x="91" y="1"/>
                  </a:cubicBezTo>
                  <a:cubicBezTo>
                    <a:pt x="89" y="0"/>
                    <a:pt x="87" y="1"/>
                    <a:pt x="86" y="3"/>
                  </a:cubicBezTo>
                  <a:cubicBezTo>
                    <a:pt x="84" y="5"/>
                    <a:pt x="85" y="7"/>
                    <a:pt x="87" y="8"/>
                  </a:cubicBezTo>
                  <a:cubicBezTo>
                    <a:pt x="93" y="12"/>
                    <a:pt x="93" y="12"/>
                    <a:pt x="93" y="12"/>
                  </a:cubicBezTo>
                  <a:cubicBezTo>
                    <a:pt x="95" y="9"/>
                    <a:pt x="95" y="9"/>
                    <a:pt x="95" y="9"/>
                  </a:cubicBezTo>
                  <a:cubicBezTo>
                    <a:pt x="92" y="7"/>
                    <a:pt x="92" y="7"/>
                    <a:pt x="92" y="7"/>
                  </a:cubicBezTo>
                  <a:cubicBezTo>
                    <a:pt x="95" y="9"/>
                    <a:pt x="95" y="9"/>
                    <a:pt x="95" y="9"/>
                  </a:cubicBezTo>
                  <a:cubicBezTo>
                    <a:pt x="93" y="5"/>
                    <a:pt x="93" y="5"/>
                    <a:pt x="93" y="5"/>
                  </a:cubicBezTo>
                  <a:cubicBezTo>
                    <a:pt x="93" y="6"/>
                    <a:pt x="92" y="6"/>
                    <a:pt x="92" y="7"/>
                  </a:cubicBezTo>
                  <a:cubicBezTo>
                    <a:pt x="95" y="9"/>
                    <a:pt x="95" y="9"/>
                    <a:pt x="95" y="9"/>
                  </a:cubicBezTo>
                  <a:cubicBezTo>
                    <a:pt x="93" y="5"/>
                    <a:pt x="93" y="5"/>
                    <a:pt x="93" y="5"/>
                  </a:cubicBezTo>
                  <a:cubicBezTo>
                    <a:pt x="95" y="9"/>
                    <a:pt x="95" y="9"/>
                    <a:pt x="95" y="9"/>
                  </a:cubicBezTo>
                  <a:cubicBezTo>
                    <a:pt x="94" y="5"/>
                    <a:pt x="94" y="5"/>
                    <a:pt x="94" y="5"/>
                  </a:cubicBezTo>
                  <a:cubicBezTo>
                    <a:pt x="94" y="5"/>
                    <a:pt x="94" y="5"/>
                    <a:pt x="93" y="5"/>
                  </a:cubicBezTo>
                  <a:cubicBezTo>
                    <a:pt x="95" y="9"/>
                    <a:pt x="95" y="9"/>
                    <a:pt x="95" y="9"/>
                  </a:cubicBezTo>
                  <a:cubicBezTo>
                    <a:pt x="94" y="5"/>
                    <a:pt x="94" y="5"/>
                    <a:pt x="94" y="5"/>
                  </a:cubicBezTo>
                  <a:cubicBezTo>
                    <a:pt x="95" y="7"/>
                    <a:pt x="95" y="7"/>
                    <a:pt x="95" y="7"/>
                  </a:cubicBezTo>
                  <a:cubicBezTo>
                    <a:pt x="95" y="5"/>
                    <a:pt x="95" y="5"/>
                    <a:pt x="95" y="5"/>
                  </a:cubicBezTo>
                  <a:cubicBezTo>
                    <a:pt x="94" y="5"/>
                    <a:pt x="94" y="5"/>
                    <a:pt x="94" y="5"/>
                  </a:cubicBezTo>
                  <a:cubicBezTo>
                    <a:pt x="95" y="7"/>
                    <a:pt x="95" y="7"/>
                    <a:pt x="95" y="7"/>
                  </a:cubicBezTo>
                  <a:cubicBezTo>
                    <a:pt x="95" y="5"/>
                    <a:pt x="95" y="5"/>
                    <a:pt x="95" y="5"/>
                  </a:cubicBezTo>
                  <a:cubicBezTo>
                    <a:pt x="94" y="5"/>
                    <a:pt x="94" y="5"/>
                    <a:pt x="94" y="5"/>
                  </a:cubicBezTo>
                  <a:cubicBezTo>
                    <a:pt x="94" y="5"/>
                    <a:pt x="91" y="5"/>
                    <a:pt x="88" y="4"/>
                  </a:cubicBezTo>
                  <a:cubicBezTo>
                    <a:pt x="84" y="4"/>
                    <a:pt x="78" y="3"/>
                    <a:pt x="73" y="2"/>
                  </a:cubicBezTo>
                  <a:cubicBezTo>
                    <a:pt x="70" y="2"/>
                    <a:pt x="68" y="2"/>
                    <a:pt x="66" y="2"/>
                  </a:cubicBezTo>
                  <a:cubicBezTo>
                    <a:pt x="64" y="1"/>
                    <a:pt x="62" y="1"/>
                    <a:pt x="61" y="1"/>
                  </a:cubicBezTo>
                  <a:cubicBezTo>
                    <a:pt x="61" y="1"/>
                    <a:pt x="60" y="1"/>
                    <a:pt x="60" y="1"/>
                  </a:cubicBezTo>
                  <a:cubicBezTo>
                    <a:pt x="60" y="1"/>
                    <a:pt x="59" y="1"/>
                    <a:pt x="59" y="1"/>
                  </a:cubicBezTo>
                  <a:cubicBezTo>
                    <a:pt x="59" y="2"/>
                    <a:pt x="58" y="2"/>
                    <a:pt x="58" y="2"/>
                  </a:cubicBezTo>
                  <a:cubicBezTo>
                    <a:pt x="58" y="2"/>
                    <a:pt x="57" y="2"/>
                    <a:pt x="57" y="3"/>
                  </a:cubicBezTo>
                  <a:cubicBezTo>
                    <a:pt x="56" y="5"/>
                    <a:pt x="56" y="8"/>
                    <a:pt x="58" y="9"/>
                  </a:cubicBezTo>
                  <a:cubicBezTo>
                    <a:pt x="61" y="11"/>
                    <a:pt x="61" y="11"/>
                    <a:pt x="61" y="11"/>
                  </a:cubicBezTo>
                  <a:cubicBezTo>
                    <a:pt x="64" y="7"/>
                    <a:pt x="64" y="7"/>
                    <a:pt x="64" y="7"/>
                  </a:cubicBezTo>
                  <a:cubicBezTo>
                    <a:pt x="60" y="5"/>
                    <a:pt x="60" y="5"/>
                    <a:pt x="60" y="5"/>
                  </a:cubicBezTo>
                  <a:cubicBezTo>
                    <a:pt x="64" y="7"/>
                    <a:pt x="64" y="7"/>
                    <a:pt x="64" y="7"/>
                  </a:cubicBezTo>
                  <a:cubicBezTo>
                    <a:pt x="61" y="4"/>
                    <a:pt x="61" y="4"/>
                    <a:pt x="61" y="4"/>
                  </a:cubicBezTo>
                  <a:cubicBezTo>
                    <a:pt x="61" y="4"/>
                    <a:pt x="61" y="5"/>
                    <a:pt x="60" y="5"/>
                  </a:cubicBezTo>
                  <a:cubicBezTo>
                    <a:pt x="64" y="7"/>
                    <a:pt x="64" y="7"/>
                    <a:pt x="64" y="7"/>
                  </a:cubicBezTo>
                  <a:cubicBezTo>
                    <a:pt x="61" y="4"/>
                    <a:pt x="61" y="4"/>
                    <a:pt x="61" y="4"/>
                  </a:cubicBezTo>
                  <a:cubicBezTo>
                    <a:pt x="64" y="7"/>
                    <a:pt x="64" y="7"/>
                    <a:pt x="64" y="7"/>
                  </a:cubicBezTo>
                  <a:cubicBezTo>
                    <a:pt x="62" y="4"/>
                    <a:pt x="62" y="4"/>
                    <a:pt x="62" y="4"/>
                  </a:cubicBezTo>
                  <a:cubicBezTo>
                    <a:pt x="62" y="4"/>
                    <a:pt x="62" y="4"/>
                    <a:pt x="61" y="4"/>
                  </a:cubicBezTo>
                  <a:cubicBezTo>
                    <a:pt x="64" y="7"/>
                    <a:pt x="64" y="7"/>
                    <a:pt x="64" y="7"/>
                  </a:cubicBezTo>
                  <a:cubicBezTo>
                    <a:pt x="62" y="4"/>
                    <a:pt x="62" y="4"/>
                    <a:pt x="62" y="4"/>
                  </a:cubicBezTo>
                  <a:cubicBezTo>
                    <a:pt x="63" y="7"/>
                    <a:pt x="63" y="7"/>
                    <a:pt x="63" y="7"/>
                  </a:cubicBezTo>
                  <a:cubicBezTo>
                    <a:pt x="63" y="3"/>
                    <a:pt x="63" y="3"/>
                    <a:pt x="63" y="3"/>
                  </a:cubicBezTo>
                  <a:cubicBezTo>
                    <a:pt x="62" y="4"/>
                    <a:pt x="62" y="4"/>
                    <a:pt x="62" y="4"/>
                  </a:cubicBezTo>
                  <a:cubicBezTo>
                    <a:pt x="63" y="7"/>
                    <a:pt x="63" y="7"/>
                    <a:pt x="63" y="7"/>
                  </a:cubicBezTo>
                  <a:cubicBezTo>
                    <a:pt x="63" y="3"/>
                    <a:pt x="63" y="3"/>
                    <a:pt x="63" y="3"/>
                  </a:cubicBezTo>
                  <a:cubicBezTo>
                    <a:pt x="63" y="6"/>
                    <a:pt x="63" y="6"/>
                    <a:pt x="63" y="6"/>
                  </a:cubicBezTo>
                  <a:cubicBezTo>
                    <a:pt x="63" y="3"/>
                    <a:pt x="63" y="3"/>
                    <a:pt x="63" y="3"/>
                  </a:cubicBezTo>
                  <a:cubicBezTo>
                    <a:pt x="63" y="3"/>
                    <a:pt x="63" y="3"/>
                    <a:pt x="63" y="3"/>
                  </a:cubicBezTo>
                  <a:cubicBezTo>
                    <a:pt x="63" y="6"/>
                    <a:pt x="63" y="6"/>
                    <a:pt x="63" y="6"/>
                  </a:cubicBezTo>
                  <a:cubicBezTo>
                    <a:pt x="63" y="3"/>
                    <a:pt x="63" y="3"/>
                    <a:pt x="63" y="3"/>
                  </a:cubicBezTo>
                  <a:cubicBezTo>
                    <a:pt x="63" y="4"/>
                    <a:pt x="63" y="4"/>
                    <a:pt x="63" y="4"/>
                  </a:cubicBezTo>
                  <a:cubicBezTo>
                    <a:pt x="63" y="3"/>
                    <a:pt x="63" y="3"/>
                    <a:pt x="63" y="3"/>
                  </a:cubicBezTo>
                  <a:cubicBezTo>
                    <a:pt x="63" y="3"/>
                    <a:pt x="63" y="3"/>
                    <a:pt x="63" y="3"/>
                  </a:cubicBezTo>
                  <a:cubicBezTo>
                    <a:pt x="63" y="4"/>
                    <a:pt x="63" y="4"/>
                    <a:pt x="63" y="4"/>
                  </a:cubicBezTo>
                  <a:cubicBezTo>
                    <a:pt x="63" y="3"/>
                    <a:pt x="63" y="3"/>
                    <a:pt x="63" y="3"/>
                  </a:cubicBezTo>
                  <a:cubicBezTo>
                    <a:pt x="63" y="3"/>
                    <a:pt x="62" y="3"/>
                    <a:pt x="62" y="3"/>
                  </a:cubicBezTo>
                  <a:cubicBezTo>
                    <a:pt x="59" y="4"/>
                    <a:pt x="54" y="4"/>
                    <a:pt x="50" y="4"/>
                  </a:cubicBezTo>
                  <a:cubicBezTo>
                    <a:pt x="48" y="4"/>
                    <a:pt x="46" y="4"/>
                    <a:pt x="45" y="4"/>
                  </a:cubicBezTo>
                  <a:cubicBezTo>
                    <a:pt x="44" y="4"/>
                    <a:pt x="43" y="4"/>
                    <a:pt x="43" y="4"/>
                  </a:cubicBezTo>
                  <a:cubicBezTo>
                    <a:pt x="42" y="4"/>
                    <a:pt x="42" y="4"/>
                    <a:pt x="42" y="4"/>
                  </a:cubicBezTo>
                  <a:cubicBezTo>
                    <a:pt x="41" y="5"/>
                    <a:pt x="41" y="5"/>
                    <a:pt x="41" y="5"/>
                  </a:cubicBezTo>
                  <a:cubicBezTo>
                    <a:pt x="40" y="5"/>
                    <a:pt x="40" y="5"/>
                    <a:pt x="40" y="5"/>
                  </a:cubicBezTo>
                  <a:cubicBezTo>
                    <a:pt x="40" y="5"/>
                    <a:pt x="40" y="6"/>
                    <a:pt x="39" y="6"/>
                  </a:cubicBezTo>
                  <a:cubicBezTo>
                    <a:pt x="38" y="8"/>
                    <a:pt x="39" y="11"/>
                    <a:pt x="40" y="12"/>
                  </a:cubicBezTo>
                  <a:cubicBezTo>
                    <a:pt x="42" y="13"/>
                    <a:pt x="42" y="13"/>
                    <a:pt x="42" y="13"/>
                  </a:cubicBezTo>
                  <a:cubicBezTo>
                    <a:pt x="44" y="9"/>
                    <a:pt x="44" y="9"/>
                    <a:pt x="44" y="9"/>
                  </a:cubicBezTo>
                  <a:cubicBezTo>
                    <a:pt x="43" y="6"/>
                    <a:pt x="43" y="6"/>
                    <a:pt x="43" y="6"/>
                  </a:cubicBezTo>
                  <a:cubicBezTo>
                    <a:pt x="29" y="10"/>
                    <a:pt x="29" y="10"/>
                    <a:pt x="29" y="10"/>
                  </a:cubicBezTo>
                  <a:cubicBezTo>
                    <a:pt x="27" y="10"/>
                    <a:pt x="26" y="12"/>
                    <a:pt x="26" y="13"/>
                  </a:cubicBezTo>
                  <a:cubicBezTo>
                    <a:pt x="26" y="15"/>
                    <a:pt x="27" y="16"/>
                    <a:pt x="28" y="17"/>
                  </a:cubicBezTo>
                  <a:cubicBezTo>
                    <a:pt x="31" y="19"/>
                    <a:pt x="31" y="19"/>
                    <a:pt x="31" y="19"/>
                  </a:cubicBezTo>
                  <a:cubicBezTo>
                    <a:pt x="33" y="16"/>
                    <a:pt x="33" y="16"/>
                    <a:pt x="33" y="16"/>
                  </a:cubicBezTo>
                  <a:cubicBezTo>
                    <a:pt x="33" y="12"/>
                    <a:pt x="33" y="12"/>
                    <a:pt x="33" y="12"/>
                  </a:cubicBezTo>
                  <a:cubicBezTo>
                    <a:pt x="11" y="12"/>
                    <a:pt x="11" y="12"/>
                    <a:pt x="11" y="12"/>
                  </a:cubicBezTo>
                  <a:cubicBezTo>
                    <a:pt x="9" y="12"/>
                    <a:pt x="8" y="14"/>
                    <a:pt x="7" y="15"/>
                  </a:cubicBezTo>
                  <a:cubicBezTo>
                    <a:pt x="7" y="17"/>
                    <a:pt x="8" y="19"/>
                    <a:pt x="9" y="20"/>
                  </a:cubicBezTo>
                  <a:cubicBezTo>
                    <a:pt x="11" y="21"/>
                    <a:pt x="11" y="21"/>
                    <a:pt x="11" y="21"/>
                  </a:cubicBezTo>
                  <a:cubicBezTo>
                    <a:pt x="13" y="17"/>
                    <a:pt x="13" y="17"/>
                    <a:pt x="13" y="17"/>
                  </a:cubicBezTo>
                  <a:cubicBezTo>
                    <a:pt x="10" y="15"/>
                    <a:pt x="10" y="15"/>
                    <a:pt x="10" y="15"/>
                  </a:cubicBezTo>
                  <a:cubicBezTo>
                    <a:pt x="2" y="25"/>
                    <a:pt x="2" y="25"/>
                    <a:pt x="2" y="25"/>
                  </a:cubicBezTo>
                  <a:cubicBezTo>
                    <a:pt x="1" y="26"/>
                    <a:pt x="1" y="27"/>
                    <a:pt x="1" y="28"/>
                  </a:cubicBezTo>
                  <a:cubicBezTo>
                    <a:pt x="1" y="29"/>
                    <a:pt x="2" y="30"/>
                    <a:pt x="3" y="31"/>
                  </a:cubicBezTo>
                  <a:cubicBezTo>
                    <a:pt x="4" y="32"/>
                    <a:pt x="4" y="32"/>
                    <a:pt x="4" y="32"/>
                  </a:cubicBezTo>
                  <a:cubicBezTo>
                    <a:pt x="0" y="43"/>
                    <a:pt x="0" y="43"/>
                    <a:pt x="0" y="43"/>
                  </a:cubicBezTo>
                  <a:cubicBezTo>
                    <a:pt x="0" y="45"/>
                    <a:pt x="1" y="47"/>
                    <a:pt x="2" y="48"/>
                  </a:cubicBezTo>
                  <a:cubicBezTo>
                    <a:pt x="4" y="49"/>
                    <a:pt x="4" y="49"/>
                    <a:pt x="4" y="49"/>
                  </a:cubicBezTo>
                  <a:cubicBezTo>
                    <a:pt x="6" y="45"/>
                    <a:pt x="6" y="45"/>
                    <a:pt x="6" y="45"/>
                  </a:cubicBezTo>
                  <a:cubicBezTo>
                    <a:pt x="2" y="45"/>
                    <a:pt x="2" y="45"/>
                    <a:pt x="2" y="45"/>
                  </a:cubicBezTo>
                  <a:cubicBezTo>
                    <a:pt x="1" y="57"/>
                    <a:pt x="1" y="57"/>
                    <a:pt x="1" y="57"/>
                  </a:cubicBezTo>
                  <a:cubicBezTo>
                    <a:pt x="1" y="59"/>
                    <a:pt x="2" y="60"/>
                    <a:pt x="3" y="61"/>
                  </a:cubicBezTo>
                  <a:cubicBezTo>
                    <a:pt x="4" y="62"/>
                    <a:pt x="4" y="62"/>
                    <a:pt x="4" y="62"/>
                  </a:cubicBezTo>
                  <a:cubicBezTo>
                    <a:pt x="6" y="58"/>
                    <a:pt x="6" y="58"/>
                    <a:pt x="6" y="58"/>
                  </a:cubicBezTo>
                  <a:cubicBezTo>
                    <a:pt x="2" y="58"/>
                    <a:pt x="2" y="58"/>
                    <a:pt x="2" y="58"/>
                  </a:cubicBezTo>
                  <a:cubicBezTo>
                    <a:pt x="2" y="73"/>
                    <a:pt x="2" y="73"/>
                    <a:pt x="2" y="73"/>
                  </a:cubicBezTo>
                  <a:cubicBezTo>
                    <a:pt x="2" y="74"/>
                    <a:pt x="2" y="75"/>
                    <a:pt x="4" y="76"/>
                  </a:cubicBezTo>
                  <a:cubicBezTo>
                    <a:pt x="7" y="78"/>
                    <a:pt x="7" y="78"/>
                    <a:pt x="7" y="78"/>
                  </a:cubicBezTo>
                  <a:cubicBezTo>
                    <a:pt x="9" y="79"/>
                    <a:pt x="12" y="79"/>
                    <a:pt x="13" y="77"/>
                  </a:cubicBezTo>
                  <a:cubicBezTo>
                    <a:pt x="14" y="75"/>
                    <a:pt x="13" y="73"/>
                    <a:pt x="11"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03" name="Freeform 166">
              <a:extLst>
                <a:ext uri="{FF2B5EF4-FFF2-40B4-BE49-F238E27FC236}">
                  <a16:creationId xmlns:a16="http://schemas.microsoft.com/office/drawing/2014/main" id="{8A8C39A2-310A-4C07-801F-8313791DD4B6}"/>
                </a:ext>
              </a:extLst>
            </p:cNvPr>
            <p:cNvSpPr>
              <a:spLocks/>
            </p:cNvSpPr>
            <p:nvPr/>
          </p:nvSpPr>
          <p:spPr bwMode="auto">
            <a:xfrm>
              <a:off x="5327787" y="2297223"/>
              <a:ext cx="147638" cy="282575"/>
            </a:xfrm>
            <a:custGeom>
              <a:avLst/>
              <a:gdLst>
                <a:gd name="T0" fmla="*/ 4 w 93"/>
                <a:gd name="T1" fmla="*/ 174 h 180"/>
                <a:gd name="T2" fmla="*/ 19 w 93"/>
                <a:gd name="T3" fmla="*/ 168 h 180"/>
                <a:gd name="T4" fmla="*/ 13 w 93"/>
                <a:gd name="T5" fmla="*/ 167 h 180"/>
                <a:gd name="T6" fmla="*/ 28 w 93"/>
                <a:gd name="T7" fmla="*/ 161 h 180"/>
                <a:gd name="T8" fmla="*/ 18 w 93"/>
                <a:gd name="T9" fmla="*/ 158 h 180"/>
                <a:gd name="T10" fmla="*/ 35 w 93"/>
                <a:gd name="T11" fmla="*/ 151 h 180"/>
                <a:gd name="T12" fmla="*/ 30 w 93"/>
                <a:gd name="T13" fmla="*/ 150 h 180"/>
                <a:gd name="T14" fmla="*/ 44 w 93"/>
                <a:gd name="T15" fmla="*/ 137 h 180"/>
                <a:gd name="T16" fmla="*/ 38 w 93"/>
                <a:gd name="T17" fmla="*/ 137 h 180"/>
                <a:gd name="T18" fmla="*/ 57 w 93"/>
                <a:gd name="T19" fmla="*/ 128 h 180"/>
                <a:gd name="T20" fmla="*/ 45 w 93"/>
                <a:gd name="T21" fmla="*/ 123 h 180"/>
                <a:gd name="T22" fmla="*/ 48 w 93"/>
                <a:gd name="T23" fmla="*/ 126 h 180"/>
                <a:gd name="T24" fmla="*/ 48 w 93"/>
                <a:gd name="T25" fmla="*/ 126 h 180"/>
                <a:gd name="T26" fmla="*/ 48 w 93"/>
                <a:gd name="T27" fmla="*/ 126 h 180"/>
                <a:gd name="T28" fmla="*/ 49 w 93"/>
                <a:gd name="T29" fmla="*/ 125 h 180"/>
                <a:gd name="T30" fmla="*/ 65 w 93"/>
                <a:gd name="T31" fmla="*/ 112 h 180"/>
                <a:gd name="T32" fmla="*/ 58 w 93"/>
                <a:gd name="T33" fmla="*/ 111 h 180"/>
                <a:gd name="T34" fmla="*/ 76 w 93"/>
                <a:gd name="T35" fmla="*/ 98 h 180"/>
                <a:gd name="T36" fmla="*/ 71 w 93"/>
                <a:gd name="T37" fmla="*/ 98 h 180"/>
                <a:gd name="T38" fmla="*/ 80 w 93"/>
                <a:gd name="T39" fmla="*/ 82 h 180"/>
                <a:gd name="T40" fmla="*/ 77 w 93"/>
                <a:gd name="T41" fmla="*/ 87 h 180"/>
                <a:gd name="T42" fmla="*/ 86 w 93"/>
                <a:gd name="T43" fmla="*/ 72 h 180"/>
                <a:gd name="T44" fmla="*/ 87 w 93"/>
                <a:gd name="T45" fmla="*/ 76 h 180"/>
                <a:gd name="T46" fmla="*/ 90 w 93"/>
                <a:gd name="T47" fmla="*/ 59 h 180"/>
                <a:gd name="T48" fmla="*/ 93 w 93"/>
                <a:gd name="T49" fmla="*/ 48 h 180"/>
                <a:gd name="T50" fmla="*/ 93 w 93"/>
                <a:gd name="T51" fmla="*/ 34 h 180"/>
                <a:gd name="T52" fmla="*/ 86 w 93"/>
                <a:gd name="T53" fmla="*/ 31 h 180"/>
                <a:gd name="T54" fmla="*/ 82 w 93"/>
                <a:gd name="T55" fmla="*/ 10 h 180"/>
                <a:gd name="T56" fmla="*/ 81 w 93"/>
                <a:gd name="T57" fmla="*/ 7 h 180"/>
                <a:gd name="T58" fmla="*/ 81 w 93"/>
                <a:gd name="T59" fmla="*/ 7 h 180"/>
                <a:gd name="T60" fmla="*/ 77 w 93"/>
                <a:gd name="T61" fmla="*/ 8 h 180"/>
                <a:gd name="T62" fmla="*/ 77 w 93"/>
                <a:gd name="T63" fmla="*/ 8 h 180"/>
                <a:gd name="T64" fmla="*/ 81 w 93"/>
                <a:gd name="T65" fmla="*/ 8 h 180"/>
                <a:gd name="T66" fmla="*/ 81 w 93"/>
                <a:gd name="T67" fmla="*/ 8 h 180"/>
                <a:gd name="T68" fmla="*/ 81 w 93"/>
                <a:gd name="T69" fmla="*/ 8 h 180"/>
                <a:gd name="T70" fmla="*/ 81 w 93"/>
                <a:gd name="T71" fmla="*/ 7 h 180"/>
                <a:gd name="T72" fmla="*/ 69 w 93"/>
                <a:gd name="T73" fmla="*/ 3 h 180"/>
                <a:gd name="T74" fmla="*/ 77 w 93"/>
                <a:gd name="T75" fmla="*/ 8 h 180"/>
                <a:gd name="T76" fmla="*/ 73 w 93"/>
                <a:gd name="T77" fmla="*/ 8 h 180"/>
                <a:gd name="T78" fmla="*/ 82 w 93"/>
                <a:gd name="T79" fmla="*/ 33 h 180"/>
                <a:gd name="T80" fmla="*/ 83 w 93"/>
                <a:gd name="T81" fmla="*/ 45 h 180"/>
                <a:gd name="T82" fmla="*/ 84 w 93"/>
                <a:gd name="T83" fmla="*/ 62 h 180"/>
                <a:gd name="T84" fmla="*/ 89 w 93"/>
                <a:gd name="T85" fmla="*/ 63 h 180"/>
                <a:gd name="T86" fmla="*/ 81 w 93"/>
                <a:gd name="T87" fmla="*/ 78 h 180"/>
                <a:gd name="T88" fmla="*/ 82 w 93"/>
                <a:gd name="T89" fmla="*/ 72 h 180"/>
                <a:gd name="T90" fmla="*/ 72 w 93"/>
                <a:gd name="T91" fmla="*/ 87 h 180"/>
                <a:gd name="T92" fmla="*/ 74 w 93"/>
                <a:gd name="T93" fmla="*/ 83 h 180"/>
                <a:gd name="T94" fmla="*/ 70 w 93"/>
                <a:gd name="T95" fmla="*/ 102 h 180"/>
                <a:gd name="T96" fmla="*/ 56 w 93"/>
                <a:gd name="T97" fmla="*/ 108 h 180"/>
                <a:gd name="T98" fmla="*/ 58 w 93"/>
                <a:gd name="T99" fmla="*/ 116 h 180"/>
                <a:gd name="T100" fmla="*/ 51 w 93"/>
                <a:gd name="T101" fmla="*/ 114 h 180"/>
                <a:gd name="T102" fmla="*/ 43 w 93"/>
                <a:gd name="T103" fmla="*/ 120 h 180"/>
                <a:gd name="T104" fmla="*/ 42 w 93"/>
                <a:gd name="T105" fmla="*/ 121 h 180"/>
                <a:gd name="T106" fmla="*/ 36 w 93"/>
                <a:gd name="T107" fmla="*/ 134 h 180"/>
                <a:gd name="T108" fmla="*/ 38 w 93"/>
                <a:gd name="T109" fmla="*/ 141 h 180"/>
                <a:gd name="T110" fmla="*/ 27 w 93"/>
                <a:gd name="T111" fmla="*/ 147 h 180"/>
                <a:gd name="T112" fmla="*/ 29 w 93"/>
                <a:gd name="T113" fmla="*/ 154 h 180"/>
                <a:gd name="T114" fmla="*/ 16 w 93"/>
                <a:gd name="T115" fmla="*/ 154 h 180"/>
                <a:gd name="T116" fmla="*/ 22 w 93"/>
                <a:gd name="T117" fmla="*/ 165 h 180"/>
                <a:gd name="T118" fmla="*/ 11 w 93"/>
                <a:gd name="T119" fmla="*/ 164 h 180"/>
                <a:gd name="T120" fmla="*/ 12 w 93"/>
                <a:gd name="T121" fmla="*/ 171 h 180"/>
                <a:gd name="T122" fmla="*/ 2 w 93"/>
                <a:gd name="T123" fmla="*/ 170 h 180"/>
                <a:gd name="T124" fmla="*/ 5 w 93"/>
                <a:gd name="T125" fmla="*/ 17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 h="180">
                  <a:moveTo>
                    <a:pt x="9" y="172"/>
                  </a:moveTo>
                  <a:cubicBezTo>
                    <a:pt x="6" y="170"/>
                    <a:pt x="6" y="170"/>
                    <a:pt x="6" y="170"/>
                  </a:cubicBezTo>
                  <a:cubicBezTo>
                    <a:pt x="4" y="174"/>
                    <a:pt x="4" y="174"/>
                    <a:pt x="4" y="174"/>
                  </a:cubicBezTo>
                  <a:cubicBezTo>
                    <a:pt x="6" y="177"/>
                    <a:pt x="6" y="177"/>
                    <a:pt x="6" y="177"/>
                  </a:cubicBezTo>
                  <a:cubicBezTo>
                    <a:pt x="16" y="171"/>
                    <a:pt x="16" y="171"/>
                    <a:pt x="16" y="171"/>
                  </a:cubicBezTo>
                  <a:cubicBezTo>
                    <a:pt x="18" y="171"/>
                    <a:pt x="19" y="169"/>
                    <a:pt x="19" y="168"/>
                  </a:cubicBezTo>
                  <a:cubicBezTo>
                    <a:pt x="19" y="167"/>
                    <a:pt x="18" y="165"/>
                    <a:pt x="17" y="165"/>
                  </a:cubicBezTo>
                  <a:cubicBezTo>
                    <a:pt x="15" y="164"/>
                    <a:pt x="15" y="164"/>
                    <a:pt x="15" y="164"/>
                  </a:cubicBezTo>
                  <a:cubicBezTo>
                    <a:pt x="13" y="167"/>
                    <a:pt x="13" y="167"/>
                    <a:pt x="13" y="167"/>
                  </a:cubicBezTo>
                  <a:cubicBezTo>
                    <a:pt x="15" y="171"/>
                    <a:pt x="15" y="171"/>
                    <a:pt x="15" y="171"/>
                  </a:cubicBezTo>
                  <a:cubicBezTo>
                    <a:pt x="26" y="165"/>
                    <a:pt x="26" y="165"/>
                    <a:pt x="26" y="165"/>
                  </a:cubicBezTo>
                  <a:cubicBezTo>
                    <a:pt x="27" y="164"/>
                    <a:pt x="28" y="163"/>
                    <a:pt x="28" y="161"/>
                  </a:cubicBezTo>
                  <a:cubicBezTo>
                    <a:pt x="28" y="160"/>
                    <a:pt x="27" y="158"/>
                    <a:pt x="26" y="158"/>
                  </a:cubicBezTo>
                  <a:cubicBezTo>
                    <a:pt x="21" y="154"/>
                    <a:pt x="21" y="154"/>
                    <a:pt x="21" y="154"/>
                  </a:cubicBezTo>
                  <a:cubicBezTo>
                    <a:pt x="18" y="158"/>
                    <a:pt x="18" y="158"/>
                    <a:pt x="18" y="158"/>
                  </a:cubicBezTo>
                  <a:cubicBezTo>
                    <a:pt x="20" y="161"/>
                    <a:pt x="20" y="161"/>
                    <a:pt x="20" y="161"/>
                  </a:cubicBezTo>
                  <a:cubicBezTo>
                    <a:pt x="33" y="154"/>
                    <a:pt x="33" y="154"/>
                    <a:pt x="33" y="154"/>
                  </a:cubicBezTo>
                  <a:cubicBezTo>
                    <a:pt x="35" y="153"/>
                    <a:pt x="35" y="152"/>
                    <a:pt x="35" y="151"/>
                  </a:cubicBezTo>
                  <a:cubicBezTo>
                    <a:pt x="35" y="149"/>
                    <a:pt x="35" y="148"/>
                    <a:pt x="33" y="147"/>
                  </a:cubicBezTo>
                  <a:cubicBezTo>
                    <a:pt x="32" y="146"/>
                    <a:pt x="32" y="146"/>
                    <a:pt x="32" y="146"/>
                  </a:cubicBezTo>
                  <a:cubicBezTo>
                    <a:pt x="30" y="150"/>
                    <a:pt x="30" y="150"/>
                    <a:pt x="30" y="150"/>
                  </a:cubicBezTo>
                  <a:cubicBezTo>
                    <a:pt x="33" y="152"/>
                    <a:pt x="33" y="152"/>
                    <a:pt x="33" y="152"/>
                  </a:cubicBezTo>
                  <a:cubicBezTo>
                    <a:pt x="43" y="141"/>
                    <a:pt x="43" y="141"/>
                    <a:pt x="43" y="141"/>
                  </a:cubicBezTo>
                  <a:cubicBezTo>
                    <a:pt x="44" y="140"/>
                    <a:pt x="44" y="139"/>
                    <a:pt x="44" y="137"/>
                  </a:cubicBezTo>
                  <a:cubicBezTo>
                    <a:pt x="44" y="136"/>
                    <a:pt x="43" y="135"/>
                    <a:pt x="42" y="135"/>
                  </a:cubicBezTo>
                  <a:cubicBezTo>
                    <a:pt x="41" y="134"/>
                    <a:pt x="41" y="134"/>
                    <a:pt x="41" y="134"/>
                  </a:cubicBezTo>
                  <a:cubicBezTo>
                    <a:pt x="38" y="137"/>
                    <a:pt x="38" y="137"/>
                    <a:pt x="38" y="137"/>
                  </a:cubicBezTo>
                  <a:cubicBezTo>
                    <a:pt x="41" y="141"/>
                    <a:pt x="41" y="141"/>
                    <a:pt x="41" y="141"/>
                  </a:cubicBezTo>
                  <a:cubicBezTo>
                    <a:pt x="55" y="131"/>
                    <a:pt x="55" y="131"/>
                    <a:pt x="55" y="131"/>
                  </a:cubicBezTo>
                  <a:cubicBezTo>
                    <a:pt x="57" y="131"/>
                    <a:pt x="57" y="129"/>
                    <a:pt x="57" y="128"/>
                  </a:cubicBezTo>
                  <a:cubicBezTo>
                    <a:pt x="57" y="127"/>
                    <a:pt x="57" y="125"/>
                    <a:pt x="55" y="125"/>
                  </a:cubicBezTo>
                  <a:cubicBezTo>
                    <a:pt x="47" y="120"/>
                    <a:pt x="47" y="120"/>
                    <a:pt x="47" y="120"/>
                  </a:cubicBezTo>
                  <a:cubicBezTo>
                    <a:pt x="45" y="123"/>
                    <a:pt x="45" y="123"/>
                    <a:pt x="45" y="123"/>
                  </a:cubicBezTo>
                  <a:cubicBezTo>
                    <a:pt x="49" y="125"/>
                    <a:pt x="49" y="125"/>
                    <a:pt x="49" y="125"/>
                  </a:cubicBezTo>
                  <a:cubicBezTo>
                    <a:pt x="45" y="123"/>
                    <a:pt x="45" y="123"/>
                    <a:pt x="45" y="123"/>
                  </a:cubicBezTo>
                  <a:cubicBezTo>
                    <a:pt x="48" y="126"/>
                    <a:pt x="48" y="126"/>
                    <a:pt x="48" y="126"/>
                  </a:cubicBezTo>
                  <a:cubicBezTo>
                    <a:pt x="48" y="126"/>
                    <a:pt x="48" y="126"/>
                    <a:pt x="49" y="125"/>
                  </a:cubicBezTo>
                  <a:cubicBezTo>
                    <a:pt x="45" y="123"/>
                    <a:pt x="45" y="123"/>
                    <a:pt x="45" y="123"/>
                  </a:cubicBezTo>
                  <a:cubicBezTo>
                    <a:pt x="48" y="126"/>
                    <a:pt x="48" y="126"/>
                    <a:pt x="48" y="126"/>
                  </a:cubicBezTo>
                  <a:cubicBezTo>
                    <a:pt x="46" y="124"/>
                    <a:pt x="46" y="124"/>
                    <a:pt x="46" y="124"/>
                  </a:cubicBezTo>
                  <a:cubicBezTo>
                    <a:pt x="48" y="126"/>
                    <a:pt x="48" y="126"/>
                    <a:pt x="48" y="126"/>
                  </a:cubicBezTo>
                  <a:cubicBezTo>
                    <a:pt x="48" y="126"/>
                    <a:pt x="48" y="126"/>
                    <a:pt x="48" y="126"/>
                  </a:cubicBezTo>
                  <a:cubicBezTo>
                    <a:pt x="46" y="124"/>
                    <a:pt x="46" y="124"/>
                    <a:pt x="46" y="124"/>
                  </a:cubicBezTo>
                  <a:cubicBezTo>
                    <a:pt x="48" y="126"/>
                    <a:pt x="48" y="126"/>
                    <a:pt x="48" y="126"/>
                  </a:cubicBezTo>
                  <a:cubicBezTo>
                    <a:pt x="48" y="126"/>
                    <a:pt x="48" y="126"/>
                    <a:pt x="49" y="125"/>
                  </a:cubicBezTo>
                  <a:cubicBezTo>
                    <a:pt x="51" y="124"/>
                    <a:pt x="54" y="122"/>
                    <a:pt x="57" y="119"/>
                  </a:cubicBezTo>
                  <a:cubicBezTo>
                    <a:pt x="60" y="117"/>
                    <a:pt x="63" y="115"/>
                    <a:pt x="63" y="115"/>
                  </a:cubicBezTo>
                  <a:cubicBezTo>
                    <a:pt x="64" y="115"/>
                    <a:pt x="65" y="113"/>
                    <a:pt x="65" y="112"/>
                  </a:cubicBezTo>
                  <a:cubicBezTo>
                    <a:pt x="65" y="111"/>
                    <a:pt x="64" y="109"/>
                    <a:pt x="63" y="109"/>
                  </a:cubicBezTo>
                  <a:cubicBezTo>
                    <a:pt x="60" y="107"/>
                    <a:pt x="60" y="107"/>
                    <a:pt x="60" y="107"/>
                  </a:cubicBezTo>
                  <a:cubicBezTo>
                    <a:pt x="58" y="111"/>
                    <a:pt x="58" y="111"/>
                    <a:pt x="58" y="111"/>
                  </a:cubicBezTo>
                  <a:cubicBezTo>
                    <a:pt x="61" y="114"/>
                    <a:pt x="61" y="114"/>
                    <a:pt x="61" y="114"/>
                  </a:cubicBezTo>
                  <a:cubicBezTo>
                    <a:pt x="75" y="101"/>
                    <a:pt x="75" y="101"/>
                    <a:pt x="75" y="101"/>
                  </a:cubicBezTo>
                  <a:cubicBezTo>
                    <a:pt x="76" y="100"/>
                    <a:pt x="76" y="99"/>
                    <a:pt x="76" y="98"/>
                  </a:cubicBezTo>
                  <a:cubicBezTo>
                    <a:pt x="76" y="97"/>
                    <a:pt x="75" y="96"/>
                    <a:pt x="74" y="95"/>
                  </a:cubicBezTo>
                  <a:cubicBezTo>
                    <a:pt x="73" y="94"/>
                    <a:pt x="73" y="94"/>
                    <a:pt x="73" y="94"/>
                  </a:cubicBezTo>
                  <a:cubicBezTo>
                    <a:pt x="71" y="98"/>
                    <a:pt x="71" y="98"/>
                    <a:pt x="71" y="98"/>
                  </a:cubicBezTo>
                  <a:cubicBezTo>
                    <a:pt x="74" y="100"/>
                    <a:pt x="74" y="100"/>
                    <a:pt x="74" y="100"/>
                  </a:cubicBezTo>
                  <a:cubicBezTo>
                    <a:pt x="81" y="87"/>
                    <a:pt x="81" y="87"/>
                    <a:pt x="81" y="87"/>
                  </a:cubicBezTo>
                  <a:cubicBezTo>
                    <a:pt x="82" y="85"/>
                    <a:pt x="81" y="83"/>
                    <a:pt x="80" y="82"/>
                  </a:cubicBezTo>
                  <a:cubicBezTo>
                    <a:pt x="77" y="80"/>
                    <a:pt x="77" y="80"/>
                    <a:pt x="77" y="80"/>
                  </a:cubicBezTo>
                  <a:cubicBezTo>
                    <a:pt x="75" y="84"/>
                    <a:pt x="75" y="84"/>
                    <a:pt x="75" y="84"/>
                  </a:cubicBezTo>
                  <a:cubicBezTo>
                    <a:pt x="77" y="87"/>
                    <a:pt x="77" y="87"/>
                    <a:pt x="77" y="87"/>
                  </a:cubicBezTo>
                  <a:cubicBezTo>
                    <a:pt x="87" y="78"/>
                    <a:pt x="87" y="78"/>
                    <a:pt x="87" y="78"/>
                  </a:cubicBezTo>
                  <a:cubicBezTo>
                    <a:pt x="88" y="77"/>
                    <a:pt x="88" y="76"/>
                    <a:pt x="88" y="75"/>
                  </a:cubicBezTo>
                  <a:cubicBezTo>
                    <a:pt x="88" y="74"/>
                    <a:pt x="87" y="72"/>
                    <a:pt x="86" y="72"/>
                  </a:cubicBezTo>
                  <a:cubicBezTo>
                    <a:pt x="85" y="71"/>
                    <a:pt x="85" y="71"/>
                    <a:pt x="85" y="71"/>
                  </a:cubicBezTo>
                  <a:cubicBezTo>
                    <a:pt x="83" y="74"/>
                    <a:pt x="83" y="74"/>
                    <a:pt x="83" y="74"/>
                  </a:cubicBezTo>
                  <a:cubicBezTo>
                    <a:pt x="87" y="76"/>
                    <a:pt x="87" y="76"/>
                    <a:pt x="87" y="76"/>
                  </a:cubicBezTo>
                  <a:cubicBezTo>
                    <a:pt x="92" y="64"/>
                    <a:pt x="92" y="64"/>
                    <a:pt x="92" y="64"/>
                  </a:cubicBezTo>
                  <a:cubicBezTo>
                    <a:pt x="93" y="62"/>
                    <a:pt x="93" y="60"/>
                    <a:pt x="91" y="59"/>
                  </a:cubicBezTo>
                  <a:cubicBezTo>
                    <a:pt x="90" y="59"/>
                    <a:pt x="90" y="59"/>
                    <a:pt x="90" y="59"/>
                  </a:cubicBezTo>
                  <a:cubicBezTo>
                    <a:pt x="88" y="62"/>
                    <a:pt x="88" y="62"/>
                    <a:pt x="88" y="62"/>
                  </a:cubicBezTo>
                  <a:cubicBezTo>
                    <a:pt x="92" y="62"/>
                    <a:pt x="92" y="62"/>
                    <a:pt x="92" y="62"/>
                  </a:cubicBezTo>
                  <a:cubicBezTo>
                    <a:pt x="93" y="48"/>
                    <a:pt x="93" y="48"/>
                    <a:pt x="93" y="48"/>
                  </a:cubicBezTo>
                  <a:cubicBezTo>
                    <a:pt x="93" y="46"/>
                    <a:pt x="93" y="45"/>
                    <a:pt x="91" y="44"/>
                  </a:cubicBezTo>
                  <a:cubicBezTo>
                    <a:pt x="91" y="44"/>
                    <a:pt x="91" y="44"/>
                    <a:pt x="91" y="44"/>
                  </a:cubicBezTo>
                  <a:cubicBezTo>
                    <a:pt x="93" y="34"/>
                    <a:pt x="93" y="34"/>
                    <a:pt x="93" y="34"/>
                  </a:cubicBezTo>
                  <a:cubicBezTo>
                    <a:pt x="93" y="32"/>
                    <a:pt x="92" y="30"/>
                    <a:pt x="91" y="30"/>
                  </a:cubicBezTo>
                  <a:cubicBezTo>
                    <a:pt x="88" y="28"/>
                    <a:pt x="88" y="28"/>
                    <a:pt x="88" y="28"/>
                  </a:cubicBezTo>
                  <a:cubicBezTo>
                    <a:pt x="86" y="31"/>
                    <a:pt x="86" y="31"/>
                    <a:pt x="86" y="31"/>
                  </a:cubicBezTo>
                  <a:cubicBezTo>
                    <a:pt x="90" y="30"/>
                    <a:pt x="90" y="30"/>
                    <a:pt x="90" y="30"/>
                  </a:cubicBezTo>
                  <a:cubicBezTo>
                    <a:pt x="90" y="30"/>
                    <a:pt x="87" y="24"/>
                    <a:pt x="85" y="18"/>
                  </a:cubicBezTo>
                  <a:cubicBezTo>
                    <a:pt x="84" y="16"/>
                    <a:pt x="83" y="13"/>
                    <a:pt x="82" y="10"/>
                  </a:cubicBezTo>
                  <a:cubicBezTo>
                    <a:pt x="82" y="9"/>
                    <a:pt x="81" y="8"/>
                    <a:pt x="81" y="8"/>
                  </a:cubicBezTo>
                  <a:cubicBezTo>
                    <a:pt x="81" y="7"/>
                    <a:pt x="81" y="7"/>
                    <a:pt x="81" y="7"/>
                  </a:cubicBezTo>
                  <a:cubicBezTo>
                    <a:pt x="81" y="7"/>
                    <a:pt x="81" y="7"/>
                    <a:pt x="81" y="7"/>
                  </a:cubicBezTo>
                  <a:cubicBezTo>
                    <a:pt x="80" y="7"/>
                    <a:pt x="80" y="7"/>
                    <a:pt x="80" y="7"/>
                  </a:cubicBezTo>
                  <a:cubicBezTo>
                    <a:pt x="81" y="7"/>
                    <a:pt x="81" y="7"/>
                    <a:pt x="81" y="7"/>
                  </a:cubicBezTo>
                  <a:cubicBezTo>
                    <a:pt x="81" y="7"/>
                    <a:pt x="81" y="7"/>
                    <a:pt x="81" y="7"/>
                  </a:cubicBezTo>
                  <a:cubicBezTo>
                    <a:pt x="80" y="7"/>
                    <a:pt x="80" y="7"/>
                    <a:pt x="80" y="7"/>
                  </a:cubicBezTo>
                  <a:cubicBezTo>
                    <a:pt x="81" y="7"/>
                    <a:pt x="81" y="7"/>
                    <a:pt x="81" y="7"/>
                  </a:cubicBezTo>
                  <a:cubicBezTo>
                    <a:pt x="77" y="8"/>
                    <a:pt x="77" y="8"/>
                    <a:pt x="77" y="8"/>
                  </a:cubicBezTo>
                  <a:cubicBezTo>
                    <a:pt x="81" y="8"/>
                    <a:pt x="81" y="8"/>
                    <a:pt x="81" y="8"/>
                  </a:cubicBezTo>
                  <a:cubicBezTo>
                    <a:pt x="81" y="7"/>
                    <a:pt x="81" y="7"/>
                    <a:pt x="81" y="7"/>
                  </a:cubicBezTo>
                  <a:cubicBezTo>
                    <a:pt x="77" y="8"/>
                    <a:pt x="77" y="8"/>
                    <a:pt x="77" y="8"/>
                  </a:cubicBezTo>
                  <a:cubicBezTo>
                    <a:pt x="81" y="8"/>
                    <a:pt x="81" y="8"/>
                    <a:pt x="81" y="8"/>
                  </a:cubicBezTo>
                  <a:cubicBezTo>
                    <a:pt x="77" y="8"/>
                    <a:pt x="77" y="8"/>
                    <a:pt x="77" y="8"/>
                  </a:cubicBezTo>
                  <a:cubicBezTo>
                    <a:pt x="81" y="8"/>
                    <a:pt x="81" y="8"/>
                    <a:pt x="81" y="8"/>
                  </a:cubicBezTo>
                  <a:cubicBezTo>
                    <a:pt x="81" y="8"/>
                    <a:pt x="81" y="8"/>
                    <a:pt x="81" y="8"/>
                  </a:cubicBezTo>
                  <a:cubicBezTo>
                    <a:pt x="77" y="8"/>
                    <a:pt x="77" y="8"/>
                    <a:pt x="77" y="8"/>
                  </a:cubicBezTo>
                  <a:cubicBezTo>
                    <a:pt x="81" y="8"/>
                    <a:pt x="81" y="8"/>
                    <a:pt x="81" y="8"/>
                  </a:cubicBezTo>
                  <a:cubicBezTo>
                    <a:pt x="77" y="8"/>
                    <a:pt x="77" y="8"/>
                    <a:pt x="77" y="8"/>
                  </a:cubicBezTo>
                  <a:cubicBezTo>
                    <a:pt x="80" y="10"/>
                    <a:pt x="80" y="10"/>
                    <a:pt x="80" y="10"/>
                  </a:cubicBezTo>
                  <a:cubicBezTo>
                    <a:pt x="81" y="9"/>
                    <a:pt x="81" y="9"/>
                    <a:pt x="81" y="8"/>
                  </a:cubicBezTo>
                  <a:cubicBezTo>
                    <a:pt x="77" y="8"/>
                    <a:pt x="77" y="8"/>
                    <a:pt x="77" y="8"/>
                  </a:cubicBezTo>
                  <a:cubicBezTo>
                    <a:pt x="80" y="10"/>
                    <a:pt x="80" y="10"/>
                    <a:pt x="80" y="10"/>
                  </a:cubicBezTo>
                  <a:cubicBezTo>
                    <a:pt x="81" y="9"/>
                    <a:pt x="81" y="8"/>
                    <a:pt x="81" y="7"/>
                  </a:cubicBezTo>
                  <a:cubicBezTo>
                    <a:pt x="81" y="6"/>
                    <a:pt x="80" y="5"/>
                    <a:pt x="79" y="4"/>
                  </a:cubicBezTo>
                  <a:cubicBezTo>
                    <a:pt x="74" y="1"/>
                    <a:pt x="74" y="1"/>
                    <a:pt x="74" y="1"/>
                  </a:cubicBezTo>
                  <a:cubicBezTo>
                    <a:pt x="73" y="0"/>
                    <a:pt x="70" y="1"/>
                    <a:pt x="69" y="3"/>
                  </a:cubicBezTo>
                  <a:cubicBezTo>
                    <a:pt x="68" y="5"/>
                    <a:pt x="68" y="7"/>
                    <a:pt x="70" y="8"/>
                  </a:cubicBezTo>
                  <a:cubicBezTo>
                    <a:pt x="75" y="11"/>
                    <a:pt x="75" y="11"/>
                    <a:pt x="75" y="11"/>
                  </a:cubicBezTo>
                  <a:cubicBezTo>
                    <a:pt x="77" y="8"/>
                    <a:pt x="77" y="8"/>
                    <a:pt x="77" y="8"/>
                  </a:cubicBezTo>
                  <a:cubicBezTo>
                    <a:pt x="74" y="5"/>
                    <a:pt x="74" y="5"/>
                    <a:pt x="74" y="5"/>
                  </a:cubicBezTo>
                  <a:cubicBezTo>
                    <a:pt x="73" y="6"/>
                    <a:pt x="73" y="7"/>
                    <a:pt x="73" y="7"/>
                  </a:cubicBezTo>
                  <a:cubicBezTo>
                    <a:pt x="73" y="7"/>
                    <a:pt x="73" y="8"/>
                    <a:pt x="73" y="8"/>
                  </a:cubicBezTo>
                  <a:cubicBezTo>
                    <a:pt x="73" y="9"/>
                    <a:pt x="73" y="9"/>
                    <a:pt x="73" y="9"/>
                  </a:cubicBezTo>
                  <a:cubicBezTo>
                    <a:pt x="73" y="10"/>
                    <a:pt x="73" y="10"/>
                    <a:pt x="74" y="11"/>
                  </a:cubicBezTo>
                  <a:cubicBezTo>
                    <a:pt x="76" y="17"/>
                    <a:pt x="82" y="33"/>
                    <a:pt x="82" y="33"/>
                  </a:cubicBezTo>
                  <a:cubicBezTo>
                    <a:pt x="83" y="34"/>
                    <a:pt x="83" y="34"/>
                    <a:pt x="84" y="35"/>
                  </a:cubicBezTo>
                  <a:cubicBezTo>
                    <a:pt x="84" y="35"/>
                    <a:pt x="84" y="35"/>
                    <a:pt x="84" y="35"/>
                  </a:cubicBezTo>
                  <a:cubicBezTo>
                    <a:pt x="83" y="45"/>
                    <a:pt x="83" y="45"/>
                    <a:pt x="83" y="45"/>
                  </a:cubicBezTo>
                  <a:cubicBezTo>
                    <a:pt x="82" y="47"/>
                    <a:pt x="83" y="49"/>
                    <a:pt x="84" y="49"/>
                  </a:cubicBezTo>
                  <a:cubicBezTo>
                    <a:pt x="85" y="50"/>
                    <a:pt x="85" y="50"/>
                    <a:pt x="85" y="50"/>
                  </a:cubicBezTo>
                  <a:cubicBezTo>
                    <a:pt x="84" y="62"/>
                    <a:pt x="84" y="62"/>
                    <a:pt x="84" y="62"/>
                  </a:cubicBezTo>
                  <a:cubicBezTo>
                    <a:pt x="84" y="63"/>
                    <a:pt x="85" y="65"/>
                    <a:pt x="86" y="66"/>
                  </a:cubicBezTo>
                  <a:cubicBezTo>
                    <a:pt x="87" y="66"/>
                    <a:pt x="87" y="66"/>
                    <a:pt x="87" y="66"/>
                  </a:cubicBezTo>
                  <a:cubicBezTo>
                    <a:pt x="89" y="63"/>
                    <a:pt x="89" y="63"/>
                    <a:pt x="89" y="63"/>
                  </a:cubicBezTo>
                  <a:cubicBezTo>
                    <a:pt x="85" y="61"/>
                    <a:pt x="85" y="61"/>
                    <a:pt x="85" y="61"/>
                  </a:cubicBezTo>
                  <a:cubicBezTo>
                    <a:pt x="79" y="73"/>
                    <a:pt x="79" y="73"/>
                    <a:pt x="79" y="73"/>
                  </a:cubicBezTo>
                  <a:cubicBezTo>
                    <a:pt x="78" y="74"/>
                    <a:pt x="79" y="77"/>
                    <a:pt x="81" y="78"/>
                  </a:cubicBezTo>
                  <a:cubicBezTo>
                    <a:pt x="82" y="79"/>
                    <a:pt x="82" y="79"/>
                    <a:pt x="82" y="79"/>
                  </a:cubicBezTo>
                  <a:cubicBezTo>
                    <a:pt x="84" y="75"/>
                    <a:pt x="84" y="75"/>
                    <a:pt x="84" y="75"/>
                  </a:cubicBezTo>
                  <a:cubicBezTo>
                    <a:pt x="82" y="72"/>
                    <a:pt x="82" y="72"/>
                    <a:pt x="82" y="72"/>
                  </a:cubicBezTo>
                  <a:cubicBezTo>
                    <a:pt x="72" y="80"/>
                    <a:pt x="72" y="80"/>
                    <a:pt x="72" y="80"/>
                  </a:cubicBezTo>
                  <a:cubicBezTo>
                    <a:pt x="71" y="81"/>
                    <a:pt x="70" y="83"/>
                    <a:pt x="70" y="84"/>
                  </a:cubicBezTo>
                  <a:cubicBezTo>
                    <a:pt x="71" y="85"/>
                    <a:pt x="71" y="86"/>
                    <a:pt x="72" y="87"/>
                  </a:cubicBezTo>
                  <a:cubicBezTo>
                    <a:pt x="75" y="89"/>
                    <a:pt x="75" y="89"/>
                    <a:pt x="75" y="89"/>
                  </a:cubicBezTo>
                  <a:cubicBezTo>
                    <a:pt x="77" y="85"/>
                    <a:pt x="77" y="85"/>
                    <a:pt x="77" y="85"/>
                  </a:cubicBezTo>
                  <a:cubicBezTo>
                    <a:pt x="74" y="83"/>
                    <a:pt x="74" y="83"/>
                    <a:pt x="74" y="83"/>
                  </a:cubicBezTo>
                  <a:cubicBezTo>
                    <a:pt x="67" y="96"/>
                    <a:pt x="67" y="96"/>
                    <a:pt x="67" y="96"/>
                  </a:cubicBezTo>
                  <a:cubicBezTo>
                    <a:pt x="66" y="97"/>
                    <a:pt x="67" y="100"/>
                    <a:pt x="68" y="101"/>
                  </a:cubicBezTo>
                  <a:cubicBezTo>
                    <a:pt x="70" y="102"/>
                    <a:pt x="70" y="102"/>
                    <a:pt x="70" y="102"/>
                  </a:cubicBezTo>
                  <a:cubicBezTo>
                    <a:pt x="72" y="98"/>
                    <a:pt x="72" y="98"/>
                    <a:pt x="72" y="98"/>
                  </a:cubicBezTo>
                  <a:cubicBezTo>
                    <a:pt x="69" y="95"/>
                    <a:pt x="69" y="95"/>
                    <a:pt x="69" y="95"/>
                  </a:cubicBezTo>
                  <a:cubicBezTo>
                    <a:pt x="56" y="108"/>
                    <a:pt x="56" y="108"/>
                    <a:pt x="56" y="108"/>
                  </a:cubicBezTo>
                  <a:cubicBezTo>
                    <a:pt x="55" y="109"/>
                    <a:pt x="54" y="110"/>
                    <a:pt x="54" y="111"/>
                  </a:cubicBezTo>
                  <a:cubicBezTo>
                    <a:pt x="54" y="112"/>
                    <a:pt x="55" y="113"/>
                    <a:pt x="56" y="114"/>
                  </a:cubicBezTo>
                  <a:cubicBezTo>
                    <a:pt x="58" y="116"/>
                    <a:pt x="58" y="116"/>
                    <a:pt x="58" y="116"/>
                  </a:cubicBezTo>
                  <a:cubicBezTo>
                    <a:pt x="61" y="112"/>
                    <a:pt x="61" y="112"/>
                    <a:pt x="61" y="112"/>
                  </a:cubicBezTo>
                  <a:cubicBezTo>
                    <a:pt x="58" y="109"/>
                    <a:pt x="58" y="109"/>
                    <a:pt x="58" y="109"/>
                  </a:cubicBezTo>
                  <a:cubicBezTo>
                    <a:pt x="58" y="109"/>
                    <a:pt x="54" y="111"/>
                    <a:pt x="51" y="114"/>
                  </a:cubicBezTo>
                  <a:cubicBezTo>
                    <a:pt x="49" y="115"/>
                    <a:pt x="47" y="117"/>
                    <a:pt x="45" y="118"/>
                  </a:cubicBezTo>
                  <a:cubicBezTo>
                    <a:pt x="45" y="118"/>
                    <a:pt x="44" y="119"/>
                    <a:pt x="44" y="119"/>
                  </a:cubicBezTo>
                  <a:cubicBezTo>
                    <a:pt x="43" y="120"/>
                    <a:pt x="43" y="120"/>
                    <a:pt x="43" y="120"/>
                  </a:cubicBezTo>
                  <a:cubicBezTo>
                    <a:pt x="43" y="120"/>
                    <a:pt x="43" y="120"/>
                    <a:pt x="43" y="120"/>
                  </a:cubicBezTo>
                  <a:cubicBezTo>
                    <a:pt x="42" y="120"/>
                    <a:pt x="42" y="120"/>
                    <a:pt x="42" y="120"/>
                  </a:cubicBezTo>
                  <a:cubicBezTo>
                    <a:pt x="42" y="120"/>
                    <a:pt x="42" y="120"/>
                    <a:pt x="42" y="121"/>
                  </a:cubicBezTo>
                  <a:cubicBezTo>
                    <a:pt x="41" y="123"/>
                    <a:pt x="41" y="125"/>
                    <a:pt x="43" y="126"/>
                  </a:cubicBezTo>
                  <a:cubicBezTo>
                    <a:pt x="46" y="128"/>
                    <a:pt x="46" y="128"/>
                    <a:pt x="46" y="128"/>
                  </a:cubicBezTo>
                  <a:cubicBezTo>
                    <a:pt x="36" y="134"/>
                    <a:pt x="36" y="134"/>
                    <a:pt x="36" y="134"/>
                  </a:cubicBezTo>
                  <a:cubicBezTo>
                    <a:pt x="35" y="134"/>
                    <a:pt x="34" y="136"/>
                    <a:pt x="34" y="137"/>
                  </a:cubicBezTo>
                  <a:cubicBezTo>
                    <a:pt x="34" y="139"/>
                    <a:pt x="35" y="140"/>
                    <a:pt x="36" y="141"/>
                  </a:cubicBezTo>
                  <a:cubicBezTo>
                    <a:pt x="38" y="141"/>
                    <a:pt x="38" y="141"/>
                    <a:pt x="38" y="141"/>
                  </a:cubicBezTo>
                  <a:cubicBezTo>
                    <a:pt x="40" y="138"/>
                    <a:pt x="40" y="138"/>
                    <a:pt x="40" y="138"/>
                  </a:cubicBezTo>
                  <a:cubicBezTo>
                    <a:pt x="37" y="135"/>
                    <a:pt x="37" y="135"/>
                    <a:pt x="37" y="135"/>
                  </a:cubicBezTo>
                  <a:cubicBezTo>
                    <a:pt x="27" y="147"/>
                    <a:pt x="27" y="147"/>
                    <a:pt x="27" y="147"/>
                  </a:cubicBezTo>
                  <a:cubicBezTo>
                    <a:pt x="26" y="148"/>
                    <a:pt x="26" y="149"/>
                    <a:pt x="26" y="150"/>
                  </a:cubicBezTo>
                  <a:cubicBezTo>
                    <a:pt x="26" y="151"/>
                    <a:pt x="27" y="152"/>
                    <a:pt x="28" y="153"/>
                  </a:cubicBezTo>
                  <a:cubicBezTo>
                    <a:pt x="29" y="154"/>
                    <a:pt x="29" y="154"/>
                    <a:pt x="29" y="154"/>
                  </a:cubicBezTo>
                  <a:cubicBezTo>
                    <a:pt x="31" y="150"/>
                    <a:pt x="31" y="150"/>
                    <a:pt x="31" y="150"/>
                  </a:cubicBezTo>
                  <a:cubicBezTo>
                    <a:pt x="29" y="147"/>
                    <a:pt x="29" y="147"/>
                    <a:pt x="29" y="147"/>
                  </a:cubicBezTo>
                  <a:cubicBezTo>
                    <a:pt x="16" y="154"/>
                    <a:pt x="16" y="154"/>
                    <a:pt x="16" y="154"/>
                  </a:cubicBezTo>
                  <a:cubicBezTo>
                    <a:pt x="15" y="155"/>
                    <a:pt x="14" y="156"/>
                    <a:pt x="14" y="158"/>
                  </a:cubicBezTo>
                  <a:cubicBezTo>
                    <a:pt x="14" y="159"/>
                    <a:pt x="15" y="160"/>
                    <a:pt x="16" y="161"/>
                  </a:cubicBezTo>
                  <a:cubicBezTo>
                    <a:pt x="22" y="165"/>
                    <a:pt x="22" y="165"/>
                    <a:pt x="22" y="165"/>
                  </a:cubicBezTo>
                  <a:cubicBezTo>
                    <a:pt x="24" y="161"/>
                    <a:pt x="24" y="161"/>
                    <a:pt x="24" y="161"/>
                  </a:cubicBezTo>
                  <a:cubicBezTo>
                    <a:pt x="22" y="158"/>
                    <a:pt x="22" y="158"/>
                    <a:pt x="22" y="158"/>
                  </a:cubicBezTo>
                  <a:cubicBezTo>
                    <a:pt x="11" y="164"/>
                    <a:pt x="11" y="164"/>
                    <a:pt x="11" y="164"/>
                  </a:cubicBezTo>
                  <a:cubicBezTo>
                    <a:pt x="10" y="164"/>
                    <a:pt x="9" y="166"/>
                    <a:pt x="9" y="167"/>
                  </a:cubicBezTo>
                  <a:cubicBezTo>
                    <a:pt x="9" y="168"/>
                    <a:pt x="10" y="170"/>
                    <a:pt x="11" y="171"/>
                  </a:cubicBezTo>
                  <a:cubicBezTo>
                    <a:pt x="12" y="171"/>
                    <a:pt x="12" y="171"/>
                    <a:pt x="12" y="171"/>
                  </a:cubicBezTo>
                  <a:cubicBezTo>
                    <a:pt x="15" y="168"/>
                    <a:pt x="15" y="168"/>
                    <a:pt x="15" y="168"/>
                  </a:cubicBezTo>
                  <a:cubicBezTo>
                    <a:pt x="13" y="164"/>
                    <a:pt x="13" y="164"/>
                    <a:pt x="13" y="164"/>
                  </a:cubicBezTo>
                  <a:cubicBezTo>
                    <a:pt x="2" y="170"/>
                    <a:pt x="2" y="170"/>
                    <a:pt x="2" y="170"/>
                  </a:cubicBezTo>
                  <a:cubicBezTo>
                    <a:pt x="1" y="171"/>
                    <a:pt x="0" y="172"/>
                    <a:pt x="0" y="174"/>
                  </a:cubicBezTo>
                  <a:cubicBezTo>
                    <a:pt x="0" y="175"/>
                    <a:pt x="1" y="177"/>
                    <a:pt x="2" y="177"/>
                  </a:cubicBezTo>
                  <a:cubicBezTo>
                    <a:pt x="5" y="179"/>
                    <a:pt x="5" y="179"/>
                    <a:pt x="5" y="179"/>
                  </a:cubicBezTo>
                  <a:cubicBezTo>
                    <a:pt x="7" y="180"/>
                    <a:pt x="9" y="180"/>
                    <a:pt x="10" y="178"/>
                  </a:cubicBezTo>
                  <a:cubicBezTo>
                    <a:pt x="12" y="176"/>
                    <a:pt x="11" y="174"/>
                    <a:pt x="9"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04" name="Freeform 167">
              <a:extLst>
                <a:ext uri="{FF2B5EF4-FFF2-40B4-BE49-F238E27FC236}">
                  <a16:creationId xmlns:a16="http://schemas.microsoft.com/office/drawing/2014/main" id="{CD6890E9-CAE1-4932-9FB9-FB300D35480E}"/>
                </a:ext>
              </a:extLst>
            </p:cNvPr>
            <p:cNvSpPr>
              <a:spLocks/>
            </p:cNvSpPr>
            <p:nvPr/>
          </p:nvSpPr>
          <p:spPr bwMode="auto">
            <a:xfrm>
              <a:off x="5326199" y="2570273"/>
              <a:ext cx="111125" cy="22225"/>
            </a:xfrm>
            <a:custGeom>
              <a:avLst/>
              <a:gdLst>
                <a:gd name="T0" fmla="*/ 9 w 71"/>
                <a:gd name="T1" fmla="*/ 6 h 14"/>
                <a:gd name="T2" fmla="*/ 7 w 71"/>
                <a:gd name="T3" fmla="*/ 4 h 14"/>
                <a:gd name="T4" fmla="*/ 5 w 71"/>
                <a:gd name="T5" fmla="*/ 7 h 14"/>
                <a:gd name="T6" fmla="*/ 5 w 71"/>
                <a:gd name="T7" fmla="*/ 11 h 14"/>
                <a:gd name="T8" fmla="*/ 36 w 71"/>
                <a:gd name="T9" fmla="*/ 12 h 14"/>
                <a:gd name="T10" fmla="*/ 40 w 71"/>
                <a:gd name="T11" fmla="*/ 9 h 14"/>
                <a:gd name="T12" fmla="*/ 39 w 71"/>
                <a:gd name="T13" fmla="*/ 5 h 14"/>
                <a:gd name="T14" fmla="*/ 32 w 71"/>
                <a:gd name="T15" fmla="*/ 1 h 14"/>
                <a:gd name="T16" fmla="*/ 30 w 71"/>
                <a:gd name="T17" fmla="*/ 4 h 14"/>
                <a:gd name="T18" fmla="*/ 33 w 71"/>
                <a:gd name="T19" fmla="*/ 6 h 14"/>
                <a:gd name="T20" fmla="*/ 30 w 71"/>
                <a:gd name="T21" fmla="*/ 4 h 14"/>
                <a:gd name="T22" fmla="*/ 32 w 71"/>
                <a:gd name="T23" fmla="*/ 7 h 14"/>
                <a:gd name="T24" fmla="*/ 33 w 71"/>
                <a:gd name="T25" fmla="*/ 6 h 14"/>
                <a:gd name="T26" fmla="*/ 30 w 71"/>
                <a:gd name="T27" fmla="*/ 4 h 14"/>
                <a:gd name="T28" fmla="*/ 32 w 71"/>
                <a:gd name="T29" fmla="*/ 7 h 14"/>
                <a:gd name="T30" fmla="*/ 30 w 71"/>
                <a:gd name="T31" fmla="*/ 4 h 14"/>
                <a:gd name="T32" fmla="*/ 31 w 71"/>
                <a:gd name="T33" fmla="*/ 8 h 14"/>
                <a:gd name="T34" fmla="*/ 32 w 71"/>
                <a:gd name="T35" fmla="*/ 7 h 14"/>
                <a:gd name="T36" fmla="*/ 30 w 71"/>
                <a:gd name="T37" fmla="*/ 4 h 14"/>
                <a:gd name="T38" fmla="*/ 31 w 71"/>
                <a:gd name="T39" fmla="*/ 8 h 14"/>
                <a:gd name="T40" fmla="*/ 30 w 71"/>
                <a:gd name="T41" fmla="*/ 5 h 14"/>
                <a:gd name="T42" fmla="*/ 31 w 71"/>
                <a:gd name="T43" fmla="*/ 8 h 14"/>
                <a:gd name="T44" fmla="*/ 31 w 71"/>
                <a:gd name="T45" fmla="*/ 8 h 14"/>
                <a:gd name="T46" fmla="*/ 30 w 71"/>
                <a:gd name="T47" fmla="*/ 5 h 14"/>
                <a:gd name="T48" fmla="*/ 31 w 71"/>
                <a:gd name="T49" fmla="*/ 8 h 14"/>
                <a:gd name="T50" fmla="*/ 30 w 71"/>
                <a:gd name="T51" fmla="*/ 7 h 14"/>
                <a:gd name="T52" fmla="*/ 31 w 71"/>
                <a:gd name="T53" fmla="*/ 8 h 14"/>
                <a:gd name="T54" fmla="*/ 31 w 71"/>
                <a:gd name="T55" fmla="*/ 8 h 14"/>
                <a:gd name="T56" fmla="*/ 30 w 71"/>
                <a:gd name="T57" fmla="*/ 7 h 14"/>
                <a:gd name="T58" fmla="*/ 31 w 71"/>
                <a:gd name="T59" fmla="*/ 8 h 14"/>
                <a:gd name="T60" fmla="*/ 31 w 71"/>
                <a:gd name="T61" fmla="*/ 8 h 14"/>
                <a:gd name="T62" fmla="*/ 39 w 71"/>
                <a:gd name="T63" fmla="*/ 8 h 14"/>
                <a:gd name="T64" fmla="*/ 56 w 71"/>
                <a:gd name="T65" fmla="*/ 9 h 14"/>
                <a:gd name="T66" fmla="*/ 66 w 71"/>
                <a:gd name="T67" fmla="*/ 10 h 14"/>
                <a:gd name="T68" fmla="*/ 70 w 71"/>
                <a:gd name="T69" fmla="*/ 7 h 14"/>
                <a:gd name="T70" fmla="*/ 68 w 71"/>
                <a:gd name="T71" fmla="*/ 2 h 14"/>
                <a:gd name="T72" fmla="*/ 66 w 71"/>
                <a:gd name="T73" fmla="*/ 1 h 14"/>
                <a:gd name="T74" fmla="*/ 61 w 71"/>
                <a:gd name="T75" fmla="*/ 2 h 14"/>
                <a:gd name="T76" fmla="*/ 62 w 71"/>
                <a:gd name="T77" fmla="*/ 8 h 14"/>
                <a:gd name="T78" fmla="*/ 64 w 71"/>
                <a:gd name="T79" fmla="*/ 9 h 14"/>
                <a:gd name="T80" fmla="*/ 66 w 71"/>
                <a:gd name="T81" fmla="*/ 6 h 14"/>
                <a:gd name="T82" fmla="*/ 66 w 71"/>
                <a:gd name="T83" fmla="*/ 2 h 14"/>
                <a:gd name="T84" fmla="*/ 51 w 71"/>
                <a:gd name="T85" fmla="*/ 1 h 14"/>
                <a:gd name="T86" fmla="*/ 39 w 71"/>
                <a:gd name="T87" fmla="*/ 0 h 14"/>
                <a:gd name="T88" fmla="*/ 31 w 71"/>
                <a:gd name="T89" fmla="*/ 0 h 14"/>
                <a:gd name="T90" fmla="*/ 30 w 71"/>
                <a:gd name="T91" fmla="*/ 0 h 14"/>
                <a:gd name="T92" fmla="*/ 29 w 71"/>
                <a:gd name="T93" fmla="*/ 0 h 14"/>
                <a:gd name="T94" fmla="*/ 29 w 71"/>
                <a:gd name="T95" fmla="*/ 0 h 14"/>
                <a:gd name="T96" fmla="*/ 28 w 71"/>
                <a:gd name="T97" fmla="*/ 1 h 14"/>
                <a:gd name="T98" fmla="*/ 27 w 71"/>
                <a:gd name="T99" fmla="*/ 2 h 14"/>
                <a:gd name="T100" fmla="*/ 28 w 71"/>
                <a:gd name="T101" fmla="*/ 7 h 14"/>
                <a:gd name="T102" fmla="*/ 34 w 71"/>
                <a:gd name="T103" fmla="*/ 11 h 14"/>
                <a:gd name="T104" fmla="*/ 37 w 71"/>
                <a:gd name="T105" fmla="*/ 8 h 14"/>
                <a:gd name="T106" fmla="*/ 37 w 71"/>
                <a:gd name="T107" fmla="*/ 4 h 14"/>
                <a:gd name="T108" fmla="*/ 5 w 71"/>
                <a:gd name="T109" fmla="*/ 3 h 14"/>
                <a:gd name="T110" fmla="*/ 1 w 71"/>
                <a:gd name="T111" fmla="*/ 6 h 14"/>
                <a:gd name="T112" fmla="*/ 2 w 71"/>
                <a:gd name="T113" fmla="*/ 11 h 14"/>
                <a:gd name="T114" fmla="*/ 5 w 71"/>
                <a:gd name="T115" fmla="*/ 13 h 14"/>
                <a:gd name="T116" fmla="*/ 11 w 71"/>
                <a:gd name="T117" fmla="*/ 11 h 14"/>
                <a:gd name="T118" fmla="*/ 9 w 71"/>
                <a:gd name="T11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 h="14">
                  <a:moveTo>
                    <a:pt x="9" y="6"/>
                  </a:moveTo>
                  <a:cubicBezTo>
                    <a:pt x="7" y="4"/>
                    <a:pt x="7" y="4"/>
                    <a:pt x="7" y="4"/>
                  </a:cubicBezTo>
                  <a:cubicBezTo>
                    <a:pt x="5" y="7"/>
                    <a:pt x="5" y="7"/>
                    <a:pt x="5" y="7"/>
                  </a:cubicBezTo>
                  <a:cubicBezTo>
                    <a:pt x="5" y="11"/>
                    <a:pt x="5" y="11"/>
                    <a:pt x="5" y="11"/>
                  </a:cubicBezTo>
                  <a:cubicBezTo>
                    <a:pt x="36" y="12"/>
                    <a:pt x="36" y="12"/>
                    <a:pt x="36" y="12"/>
                  </a:cubicBezTo>
                  <a:cubicBezTo>
                    <a:pt x="38" y="12"/>
                    <a:pt x="40" y="11"/>
                    <a:pt x="40" y="9"/>
                  </a:cubicBezTo>
                  <a:cubicBezTo>
                    <a:pt x="41" y="7"/>
                    <a:pt x="40" y="6"/>
                    <a:pt x="39" y="5"/>
                  </a:cubicBezTo>
                  <a:cubicBezTo>
                    <a:pt x="32" y="1"/>
                    <a:pt x="32" y="1"/>
                    <a:pt x="32" y="1"/>
                  </a:cubicBezTo>
                  <a:cubicBezTo>
                    <a:pt x="30" y="4"/>
                    <a:pt x="30" y="4"/>
                    <a:pt x="30" y="4"/>
                  </a:cubicBezTo>
                  <a:cubicBezTo>
                    <a:pt x="33" y="6"/>
                    <a:pt x="33" y="6"/>
                    <a:pt x="33" y="6"/>
                  </a:cubicBezTo>
                  <a:cubicBezTo>
                    <a:pt x="30" y="4"/>
                    <a:pt x="30" y="4"/>
                    <a:pt x="30" y="4"/>
                  </a:cubicBezTo>
                  <a:cubicBezTo>
                    <a:pt x="32" y="7"/>
                    <a:pt x="32" y="7"/>
                    <a:pt x="32" y="7"/>
                  </a:cubicBezTo>
                  <a:cubicBezTo>
                    <a:pt x="33" y="7"/>
                    <a:pt x="33" y="7"/>
                    <a:pt x="33" y="6"/>
                  </a:cubicBezTo>
                  <a:cubicBezTo>
                    <a:pt x="30" y="4"/>
                    <a:pt x="30" y="4"/>
                    <a:pt x="30" y="4"/>
                  </a:cubicBezTo>
                  <a:cubicBezTo>
                    <a:pt x="32" y="7"/>
                    <a:pt x="32" y="7"/>
                    <a:pt x="32" y="7"/>
                  </a:cubicBezTo>
                  <a:cubicBezTo>
                    <a:pt x="30" y="4"/>
                    <a:pt x="30" y="4"/>
                    <a:pt x="30" y="4"/>
                  </a:cubicBezTo>
                  <a:cubicBezTo>
                    <a:pt x="31" y="8"/>
                    <a:pt x="31" y="8"/>
                    <a:pt x="31" y="8"/>
                  </a:cubicBezTo>
                  <a:cubicBezTo>
                    <a:pt x="31" y="8"/>
                    <a:pt x="32" y="8"/>
                    <a:pt x="32" y="7"/>
                  </a:cubicBezTo>
                  <a:cubicBezTo>
                    <a:pt x="30" y="4"/>
                    <a:pt x="30" y="4"/>
                    <a:pt x="30" y="4"/>
                  </a:cubicBezTo>
                  <a:cubicBezTo>
                    <a:pt x="31" y="8"/>
                    <a:pt x="31" y="8"/>
                    <a:pt x="31" y="8"/>
                  </a:cubicBezTo>
                  <a:cubicBezTo>
                    <a:pt x="30" y="5"/>
                    <a:pt x="30" y="5"/>
                    <a:pt x="30" y="5"/>
                  </a:cubicBezTo>
                  <a:cubicBezTo>
                    <a:pt x="31" y="8"/>
                    <a:pt x="31" y="8"/>
                    <a:pt x="31" y="8"/>
                  </a:cubicBezTo>
                  <a:cubicBezTo>
                    <a:pt x="31" y="8"/>
                    <a:pt x="31" y="8"/>
                    <a:pt x="31" y="8"/>
                  </a:cubicBezTo>
                  <a:cubicBezTo>
                    <a:pt x="30" y="5"/>
                    <a:pt x="30" y="5"/>
                    <a:pt x="30" y="5"/>
                  </a:cubicBezTo>
                  <a:cubicBezTo>
                    <a:pt x="31" y="8"/>
                    <a:pt x="31" y="8"/>
                    <a:pt x="31" y="8"/>
                  </a:cubicBezTo>
                  <a:cubicBezTo>
                    <a:pt x="30" y="7"/>
                    <a:pt x="30" y="7"/>
                    <a:pt x="30" y="7"/>
                  </a:cubicBezTo>
                  <a:cubicBezTo>
                    <a:pt x="31" y="8"/>
                    <a:pt x="31" y="8"/>
                    <a:pt x="31" y="8"/>
                  </a:cubicBezTo>
                  <a:cubicBezTo>
                    <a:pt x="31" y="8"/>
                    <a:pt x="31" y="8"/>
                    <a:pt x="31" y="8"/>
                  </a:cubicBezTo>
                  <a:cubicBezTo>
                    <a:pt x="30" y="7"/>
                    <a:pt x="30" y="7"/>
                    <a:pt x="30" y="7"/>
                  </a:cubicBezTo>
                  <a:cubicBezTo>
                    <a:pt x="31" y="8"/>
                    <a:pt x="31" y="8"/>
                    <a:pt x="31" y="8"/>
                  </a:cubicBezTo>
                  <a:cubicBezTo>
                    <a:pt x="31" y="8"/>
                    <a:pt x="31" y="8"/>
                    <a:pt x="31" y="8"/>
                  </a:cubicBezTo>
                  <a:cubicBezTo>
                    <a:pt x="32" y="8"/>
                    <a:pt x="35" y="8"/>
                    <a:pt x="39" y="8"/>
                  </a:cubicBezTo>
                  <a:cubicBezTo>
                    <a:pt x="44" y="9"/>
                    <a:pt x="51" y="9"/>
                    <a:pt x="56" y="9"/>
                  </a:cubicBezTo>
                  <a:cubicBezTo>
                    <a:pt x="62" y="10"/>
                    <a:pt x="66" y="10"/>
                    <a:pt x="66" y="10"/>
                  </a:cubicBezTo>
                  <a:cubicBezTo>
                    <a:pt x="68" y="10"/>
                    <a:pt x="69" y="9"/>
                    <a:pt x="70" y="7"/>
                  </a:cubicBezTo>
                  <a:cubicBezTo>
                    <a:pt x="71" y="5"/>
                    <a:pt x="70" y="3"/>
                    <a:pt x="68" y="2"/>
                  </a:cubicBezTo>
                  <a:cubicBezTo>
                    <a:pt x="66" y="1"/>
                    <a:pt x="66" y="1"/>
                    <a:pt x="66" y="1"/>
                  </a:cubicBezTo>
                  <a:cubicBezTo>
                    <a:pt x="64" y="0"/>
                    <a:pt x="62" y="1"/>
                    <a:pt x="61" y="2"/>
                  </a:cubicBezTo>
                  <a:cubicBezTo>
                    <a:pt x="59" y="4"/>
                    <a:pt x="60" y="7"/>
                    <a:pt x="62" y="8"/>
                  </a:cubicBezTo>
                  <a:cubicBezTo>
                    <a:pt x="64" y="9"/>
                    <a:pt x="64" y="9"/>
                    <a:pt x="64" y="9"/>
                  </a:cubicBezTo>
                  <a:cubicBezTo>
                    <a:pt x="66" y="6"/>
                    <a:pt x="66" y="6"/>
                    <a:pt x="66" y="6"/>
                  </a:cubicBezTo>
                  <a:cubicBezTo>
                    <a:pt x="66" y="2"/>
                    <a:pt x="66" y="2"/>
                    <a:pt x="66" y="2"/>
                  </a:cubicBezTo>
                  <a:cubicBezTo>
                    <a:pt x="66" y="2"/>
                    <a:pt x="59" y="1"/>
                    <a:pt x="51" y="1"/>
                  </a:cubicBezTo>
                  <a:cubicBezTo>
                    <a:pt x="47" y="1"/>
                    <a:pt x="43" y="0"/>
                    <a:pt x="39" y="0"/>
                  </a:cubicBezTo>
                  <a:cubicBezTo>
                    <a:pt x="35" y="0"/>
                    <a:pt x="33" y="0"/>
                    <a:pt x="31" y="0"/>
                  </a:cubicBezTo>
                  <a:cubicBezTo>
                    <a:pt x="30" y="0"/>
                    <a:pt x="30" y="0"/>
                    <a:pt x="30" y="0"/>
                  </a:cubicBezTo>
                  <a:cubicBezTo>
                    <a:pt x="29" y="0"/>
                    <a:pt x="29" y="0"/>
                    <a:pt x="29" y="0"/>
                  </a:cubicBezTo>
                  <a:cubicBezTo>
                    <a:pt x="29" y="0"/>
                    <a:pt x="29" y="0"/>
                    <a:pt x="29" y="0"/>
                  </a:cubicBezTo>
                  <a:cubicBezTo>
                    <a:pt x="28" y="1"/>
                    <a:pt x="28" y="1"/>
                    <a:pt x="28" y="1"/>
                  </a:cubicBezTo>
                  <a:cubicBezTo>
                    <a:pt x="27" y="1"/>
                    <a:pt x="27" y="1"/>
                    <a:pt x="27" y="2"/>
                  </a:cubicBezTo>
                  <a:cubicBezTo>
                    <a:pt x="25" y="4"/>
                    <a:pt x="26" y="6"/>
                    <a:pt x="28" y="7"/>
                  </a:cubicBezTo>
                  <a:cubicBezTo>
                    <a:pt x="34" y="11"/>
                    <a:pt x="34" y="11"/>
                    <a:pt x="34" y="11"/>
                  </a:cubicBezTo>
                  <a:cubicBezTo>
                    <a:pt x="37" y="8"/>
                    <a:pt x="37" y="8"/>
                    <a:pt x="37" y="8"/>
                  </a:cubicBezTo>
                  <a:cubicBezTo>
                    <a:pt x="37" y="4"/>
                    <a:pt x="37" y="4"/>
                    <a:pt x="37" y="4"/>
                  </a:cubicBezTo>
                  <a:cubicBezTo>
                    <a:pt x="5" y="3"/>
                    <a:pt x="5" y="3"/>
                    <a:pt x="5" y="3"/>
                  </a:cubicBezTo>
                  <a:cubicBezTo>
                    <a:pt x="3" y="3"/>
                    <a:pt x="1" y="5"/>
                    <a:pt x="1" y="6"/>
                  </a:cubicBezTo>
                  <a:cubicBezTo>
                    <a:pt x="0" y="8"/>
                    <a:pt x="1" y="10"/>
                    <a:pt x="2" y="11"/>
                  </a:cubicBezTo>
                  <a:cubicBezTo>
                    <a:pt x="5" y="13"/>
                    <a:pt x="5" y="13"/>
                    <a:pt x="5" y="13"/>
                  </a:cubicBezTo>
                  <a:cubicBezTo>
                    <a:pt x="7" y="14"/>
                    <a:pt x="10" y="13"/>
                    <a:pt x="11" y="11"/>
                  </a:cubicBezTo>
                  <a:cubicBezTo>
                    <a:pt x="12" y="9"/>
                    <a:pt x="11" y="7"/>
                    <a:pt x="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05" name="Freeform 168">
              <a:extLst>
                <a:ext uri="{FF2B5EF4-FFF2-40B4-BE49-F238E27FC236}">
                  <a16:creationId xmlns:a16="http://schemas.microsoft.com/office/drawing/2014/main" id="{1910309E-271A-4DB2-A2DD-AE1D6EFF771A}"/>
                </a:ext>
              </a:extLst>
            </p:cNvPr>
            <p:cNvSpPr>
              <a:spLocks/>
            </p:cNvSpPr>
            <p:nvPr/>
          </p:nvSpPr>
          <p:spPr bwMode="auto">
            <a:xfrm>
              <a:off x="5238887" y="2571861"/>
              <a:ext cx="239713" cy="73025"/>
            </a:xfrm>
            <a:custGeom>
              <a:avLst/>
              <a:gdLst>
                <a:gd name="T0" fmla="*/ 5 w 152"/>
                <a:gd name="T1" fmla="*/ 38 h 46"/>
                <a:gd name="T2" fmla="*/ 40 w 152"/>
                <a:gd name="T3" fmla="*/ 41 h 46"/>
                <a:gd name="T4" fmla="*/ 31 w 152"/>
                <a:gd name="T5" fmla="*/ 37 h 46"/>
                <a:gd name="T6" fmla="*/ 74 w 152"/>
                <a:gd name="T7" fmla="*/ 42 h 46"/>
                <a:gd name="T8" fmla="*/ 67 w 152"/>
                <a:gd name="T9" fmla="*/ 39 h 46"/>
                <a:gd name="T10" fmla="*/ 100 w 152"/>
                <a:gd name="T11" fmla="*/ 45 h 46"/>
                <a:gd name="T12" fmla="*/ 104 w 152"/>
                <a:gd name="T13" fmla="*/ 45 h 46"/>
                <a:gd name="T14" fmla="*/ 106 w 152"/>
                <a:gd name="T15" fmla="*/ 40 h 46"/>
                <a:gd name="T16" fmla="*/ 100 w 152"/>
                <a:gd name="T17" fmla="*/ 40 h 46"/>
                <a:gd name="T18" fmla="*/ 102 w 152"/>
                <a:gd name="T19" fmla="*/ 43 h 46"/>
                <a:gd name="T20" fmla="*/ 102 w 152"/>
                <a:gd name="T21" fmla="*/ 43 h 46"/>
                <a:gd name="T22" fmla="*/ 102 w 152"/>
                <a:gd name="T23" fmla="*/ 43 h 46"/>
                <a:gd name="T24" fmla="*/ 100 w 152"/>
                <a:gd name="T25" fmla="*/ 40 h 46"/>
                <a:gd name="T26" fmla="*/ 100 w 152"/>
                <a:gd name="T27" fmla="*/ 40 h 46"/>
                <a:gd name="T28" fmla="*/ 100 w 152"/>
                <a:gd name="T29" fmla="*/ 44 h 46"/>
                <a:gd name="T30" fmla="*/ 100 w 152"/>
                <a:gd name="T31" fmla="*/ 44 h 46"/>
                <a:gd name="T32" fmla="*/ 117 w 152"/>
                <a:gd name="T33" fmla="*/ 45 h 46"/>
                <a:gd name="T34" fmla="*/ 128 w 152"/>
                <a:gd name="T35" fmla="*/ 46 h 46"/>
                <a:gd name="T36" fmla="*/ 131 w 152"/>
                <a:gd name="T37" fmla="*/ 44 h 46"/>
                <a:gd name="T38" fmla="*/ 123 w 152"/>
                <a:gd name="T39" fmla="*/ 34 h 46"/>
                <a:gd name="T40" fmla="*/ 146 w 152"/>
                <a:gd name="T41" fmla="*/ 39 h 46"/>
                <a:gd name="T42" fmla="*/ 147 w 152"/>
                <a:gd name="T43" fmla="*/ 31 h 46"/>
                <a:gd name="T44" fmla="*/ 152 w 152"/>
                <a:gd name="T45" fmla="*/ 20 h 46"/>
                <a:gd name="T46" fmla="*/ 148 w 152"/>
                <a:gd name="T47" fmla="*/ 19 h 46"/>
                <a:gd name="T48" fmla="*/ 150 w 152"/>
                <a:gd name="T49" fmla="*/ 1 h 46"/>
                <a:gd name="T50" fmla="*/ 145 w 152"/>
                <a:gd name="T51" fmla="*/ 8 h 46"/>
                <a:gd name="T52" fmla="*/ 144 w 152"/>
                <a:gd name="T53" fmla="*/ 5 h 46"/>
                <a:gd name="T54" fmla="*/ 146 w 152"/>
                <a:gd name="T55" fmla="*/ 22 h 46"/>
                <a:gd name="T56" fmla="*/ 141 w 152"/>
                <a:gd name="T57" fmla="*/ 34 h 46"/>
                <a:gd name="T58" fmla="*/ 145 w 152"/>
                <a:gd name="T59" fmla="*/ 35 h 46"/>
                <a:gd name="T60" fmla="*/ 116 w 152"/>
                <a:gd name="T61" fmla="*/ 37 h 46"/>
                <a:gd name="T62" fmla="*/ 127 w 152"/>
                <a:gd name="T63" fmla="*/ 42 h 46"/>
                <a:gd name="T64" fmla="*/ 125 w 152"/>
                <a:gd name="T65" fmla="*/ 38 h 46"/>
                <a:gd name="T66" fmla="*/ 125 w 152"/>
                <a:gd name="T67" fmla="*/ 38 h 46"/>
                <a:gd name="T68" fmla="*/ 125 w 152"/>
                <a:gd name="T69" fmla="*/ 38 h 46"/>
                <a:gd name="T70" fmla="*/ 127 w 152"/>
                <a:gd name="T71" fmla="*/ 40 h 46"/>
                <a:gd name="T72" fmla="*/ 127 w 152"/>
                <a:gd name="T73" fmla="*/ 40 h 46"/>
                <a:gd name="T74" fmla="*/ 122 w 152"/>
                <a:gd name="T75" fmla="*/ 38 h 46"/>
                <a:gd name="T76" fmla="*/ 102 w 152"/>
                <a:gd name="T77" fmla="*/ 36 h 46"/>
                <a:gd name="T78" fmla="*/ 100 w 152"/>
                <a:gd name="T79" fmla="*/ 36 h 46"/>
                <a:gd name="T80" fmla="*/ 97 w 152"/>
                <a:gd name="T81" fmla="*/ 37 h 46"/>
                <a:gd name="T82" fmla="*/ 102 w 152"/>
                <a:gd name="T83" fmla="*/ 41 h 46"/>
                <a:gd name="T84" fmla="*/ 100 w 152"/>
                <a:gd name="T85" fmla="*/ 37 h 46"/>
                <a:gd name="T86" fmla="*/ 100 w 152"/>
                <a:gd name="T87" fmla="*/ 37 h 46"/>
                <a:gd name="T88" fmla="*/ 100 w 152"/>
                <a:gd name="T89" fmla="*/ 37 h 46"/>
                <a:gd name="T90" fmla="*/ 102 w 152"/>
                <a:gd name="T91" fmla="*/ 39 h 46"/>
                <a:gd name="T92" fmla="*/ 102 w 152"/>
                <a:gd name="T93" fmla="*/ 39 h 46"/>
                <a:gd name="T94" fmla="*/ 81 w 152"/>
                <a:gd name="T95" fmla="*/ 36 h 46"/>
                <a:gd name="T96" fmla="*/ 65 w 152"/>
                <a:gd name="T97" fmla="*/ 43 h 46"/>
                <a:gd name="T98" fmla="*/ 70 w 152"/>
                <a:gd name="T99" fmla="*/ 37 h 46"/>
                <a:gd name="T100" fmla="*/ 29 w 152"/>
                <a:gd name="T101" fmla="*/ 40 h 46"/>
                <a:gd name="T102" fmla="*/ 36 w 152"/>
                <a:gd name="T103" fmla="*/ 36 h 46"/>
                <a:gd name="T104" fmla="*/ 3 w 152"/>
                <a:gd name="T105" fmla="*/ 41 h 46"/>
                <a:gd name="T106" fmla="*/ 11 w 152"/>
                <a:gd name="T107"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2" h="46">
                  <a:moveTo>
                    <a:pt x="11" y="37"/>
                  </a:moveTo>
                  <a:cubicBezTo>
                    <a:pt x="7" y="34"/>
                    <a:pt x="7" y="34"/>
                    <a:pt x="7" y="34"/>
                  </a:cubicBezTo>
                  <a:cubicBezTo>
                    <a:pt x="5" y="38"/>
                    <a:pt x="5" y="38"/>
                    <a:pt x="5" y="38"/>
                  </a:cubicBezTo>
                  <a:cubicBezTo>
                    <a:pt x="5" y="42"/>
                    <a:pt x="5" y="42"/>
                    <a:pt x="5" y="42"/>
                  </a:cubicBezTo>
                  <a:cubicBezTo>
                    <a:pt x="36" y="44"/>
                    <a:pt x="36" y="44"/>
                    <a:pt x="36" y="44"/>
                  </a:cubicBezTo>
                  <a:cubicBezTo>
                    <a:pt x="38" y="44"/>
                    <a:pt x="39" y="43"/>
                    <a:pt x="40" y="41"/>
                  </a:cubicBezTo>
                  <a:cubicBezTo>
                    <a:pt x="41" y="39"/>
                    <a:pt x="40" y="37"/>
                    <a:pt x="38" y="36"/>
                  </a:cubicBezTo>
                  <a:cubicBezTo>
                    <a:pt x="34" y="34"/>
                    <a:pt x="34" y="34"/>
                    <a:pt x="34" y="34"/>
                  </a:cubicBezTo>
                  <a:cubicBezTo>
                    <a:pt x="31" y="37"/>
                    <a:pt x="31" y="37"/>
                    <a:pt x="31" y="37"/>
                  </a:cubicBezTo>
                  <a:cubicBezTo>
                    <a:pt x="31" y="41"/>
                    <a:pt x="31" y="41"/>
                    <a:pt x="31" y="41"/>
                  </a:cubicBezTo>
                  <a:cubicBezTo>
                    <a:pt x="69" y="45"/>
                    <a:pt x="69" y="45"/>
                    <a:pt x="69" y="45"/>
                  </a:cubicBezTo>
                  <a:cubicBezTo>
                    <a:pt x="71" y="45"/>
                    <a:pt x="73" y="44"/>
                    <a:pt x="74" y="42"/>
                  </a:cubicBezTo>
                  <a:cubicBezTo>
                    <a:pt x="74" y="40"/>
                    <a:pt x="74" y="38"/>
                    <a:pt x="72" y="37"/>
                  </a:cubicBezTo>
                  <a:cubicBezTo>
                    <a:pt x="69" y="36"/>
                    <a:pt x="69" y="36"/>
                    <a:pt x="69" y="36"/>
                  </a:cubicBezTo>
                  <a:cubicBezTo>
                    <a:pt x="67" y="39"/>
                    <a:pt x="67" y="39"/>
                    <a:pt x="67" y="39"/>
                  </a:cubicBezTo>
                  <a:cubicBezTo>
                    <a:pt x="67" y="43"/>
                    <a:pt x="67" y="43"/>
                    <a:pt x="67" y="43"/>
                  </a:cubicBezTo>
                  <a:cubicBezTo>
                    <a:pt x="67" y="43"/>
                    <a:pt x="73" y="44"/>
                    <a:pt x="81" y="44"/>
                  </a:cubicBezTo>
                  <a:cubicBezTo>
                    <a:pt x="88" y="44"/>
                    <a:pt x="96" y="45"/>
                    <a:pt x="100" y="45"/>
                  </a:cubicBezTo>
                  <a:cubicBezTo>
                    <a:pt x="101" y="45"/>
                    <a:pt x="101" y="45"/>
                    <a:pt x="102" y="45"/>
                  </a:cubicBezTo>
                  <a:cubicBezTo>
                    <a:pt x="102" y="45"/>
                    <a:pt x="103" y="45"/>
                    <a:pt x="103" y="45"/>
                  </a:cubicBezTo>
                  <a:cubicBezTo>
                    <a:pt x="103" y="45"/>
                    <a:pt x="103" y="45"/>
                    <a:pt x="104" y="45"/>
                  </a:cubicBezTo>
                  <a:cubicBezTo>
                    <a:pt x="104" y="44"/>
                    <a:pt x="104" y="44"/>
                    <a:pt x="104" y="44"/>
                  </a:cubicBezTo>
                  <a:cubicBezTo>
                    <a:pt x="105" y="44"/>
                    <a:pt x="105" y="44"/>
                    <a:pt x="106" y="43"/>
                  </a:cubicBezTo>
                  <a:cubicBezTo>
                    <a:pt x="106" y="42"/>
                    <a:pt x="106" y="41"/>
                    <a:pt x="106" y="40"/>
                  </a:cubicBezTo>
                  <a:cubicBezTo>
                    <a:pt x="106" y="39"/>
                    <a:pt x="105" y="38"/>
                    <a:pt x="104" y="37"/>
                  </a:cubicBezTo>
                  <a:cubicBezTo>
                    <a:pt x="103" y="36"/>
                    <a:pt x="103" y="36"/>
                    <a:pt x="103" y="36"/>
                  </a:cubicBezTo>
                  <a:cubicBezTo>
                    <a:pt x="100" y="40"/>
                    <a:pt x="100" y="40"/>
                    <a:pt x="100" y="40"/>
                  </a:cubicBezTo>
                  <a:cubicBezTo>
                    <a:pt x="104" y="42"/>
                    <a:pt x="104" y="42"/>
                    <a:pt x="104" y="42"/>
                  </a:cubicBezTo>
                  <a:cubicBezTo>
                    <a:pt x="100" y="40"/>
                    <a:pt x="100" y="40"/>
                    <a:pt x="100" y="40"/>
                  </a:cubicBezTo>
                  <a:cubicBezTo>
                    <a:pt x="102" y="43"/>
                    <a:pt x="102" y="43"/>
                    <a:pt x="102" y="43"/>
                  </a:cubicBezTo>
                  <a:cubicBezTo>
                    <a:pt x="103" y="43"/>
                    <a:pt x="103" y="43"/>
                    <a:pt x="104" y="42"/>
                  </a:cubicBezTo>
                  <a:cubicBezTo>
                    <a:pt x="100" y="40"/>
                    <a:pt x="100" y="40"/>
                    <a:pt x="100" y="40"/>
                  </a:cubicBezTo>
                  <a:cubicBezTo>
                    <a:pt x="102" y="43"/>
                    <a:pt x="102" y="43"/>
                    <a:pt x="102" y="43"/>
                  </a:cubicBezTo>
                  <a:cubicBezTo>
                    <a:pt x="100" y="40"/>
                    <a:pt x="100" y="40"/>
                    <a:pt x="100" y="40"/>
                  </a:cubicBezTo>
                  <a:cubicBezTo>
                    <a:pt x="101" y="44"/>
                    <a:pt x="101" y="44"/>
                    <a:pt x="101" y="44"/>
                  </a:cubicBezTo>
                  <a:cubicBezTo>
                    <a:pt x="101" y="43"/>
                    <a:pt x="102" y="43"/>
                    <a:pt x="102" y="43"/>
                  </a:cubicBezTo>
                  <a:cubicBezTo>
                    <a:pt x="100" y="40"/>
                    <a:pt x="100" y="40"/>
                    <a:pt x="100" y="40"/>
                  </a:cubicBezTo>
                  <a:cubicBezTo>
                    <a:pt x="101" y="44"/>
                    <a:pt x="101" y="44"/>
                    <a:pt x="101" y="44"/>
                  </a:cubicBezTo>
                  <a:cubicBezTo>
                    <a:pt x="100" y="40"/>
                    <a:pt x="100" y="40"/>
                    <a:pt x="100" y="40"/>
                  </a:cubicBezTo>
                  <a:cubicBezTo>
                    <a:pt x="100" y="44"/>
                    <a:pt x="100" y="44"/>
                    <a:pt x="100" y="44"/>
                  </a:cubicBezTo>
                  <a:cubicBezTo>
                    <a:pt x="101" y="44"/>
                    <a:pt x="101" y="44"/>
                    <a:pt x="101" y="44"/>
                  </a:cubicBezTo>
                  <a:cubicBezTo>
                    <a:pt x="100" y="40"/>
                    <a:pt x="100" y="40"/>
                    <a:pt x="100" y="40"/>
                  </a:cubicBezTo>
                  <a:cubicBezTo>
                    <a:pt x="100" y="44"/>
                    <a:pt x="100" y="44"/>
                    <a:pt x="100" y="44"/>
                  </a:cubicBezTo>
                  <a:cubicBezTo>
                    <a:pt x="100" y="41"/>
                    <a:pt x="100" y="41"/>
                    <a:pt x="100" y="41"/>
                  </a:cubicBezTo>
                  <a:cubicBezTo>
                    <a:pt x="100" y="44"/>
                    <a:pt x="100" y="44"/>
                    <a:pt x="100" y="44"/>
                  </a:cubicBezTo>
                  <a:cubicBezTo>
                    <a:pt x="100" y="44"/>
                    <a:pt x="100" y="44"/>
                    <a:pt x="100" y="44"/>
                  </a:cubicBezTo>
                  <a:cubicBezTo>
                    <a:pt x="100" y="41"/>
                    <a:pt x="100" y="41"/>
                    <a:pt x="100" y="41"/>
                  </a:cubicBezTo>
                  <a:cubicBezTo>
                    <a:pt x="100" y="44"/>
                    <a:pt x="100" y="44"/>
                    <a:pt x="100" y="44"/>
                  </a:cubicBezTo>
                  <a:cubicBezTo>
                    <a:pt x="100" y="44"/>
                    <a:pt x="100" y="44"/>
                    <a:pt x="100" y="44"/>
                  </a:cubicBezTo>
                  <a:cubicBezTo>
                    <a:pt x="101" y="44"/>
                    <a:pt x="103" y="44"/>
                    <a:pt x="105" y="44"/>
                  </a:cubicBezTo>
                  <a:cubicBezTo>
                    <a:pt x="108" y="44"/>
                    <a:pt x="113" y="45"/>
                    <a:pt x="117" y="45"/>
                  </a:cubicBezTo>
                  <a:cubicBezTo>
                    <a:pt x="119" y="45"/>
                    <a:pt x="121" y="46"/>
                    <a:pt x="123" y="46"/>
                  </a:cubicBezTo>
                  <a:cubicBezTo>
                    <a:pt x="125" y="46"/>
                    <a:pt x="126" y="46"/>
                    <a:pt x="127" y="46"/>
                  </a:cubicBezTo>
                  <a:cubicBezTo>
                    <a:pt x="128" y="46"/>
                    <a:pt x="128" y="46"/>
                    <a:pt x="128" y="46"/>
                  </a:cubicBezTo>
                  <a:cubicBezTo>
                    <a:pt x="128" y="46"/>
                    <a:pt x="128" y="46"/>
                    <a:pt x="128" y="46"/>
                  </a:cubicBezTo>
                  <a:cubicBezTo>
                    <a:pt x="129" y="46"/>
                    <a:pt x="129" y="46"/>
                    <a:pt x="129" y="45"/>
                  </a:cubicBezTo>
                  <a:cubicBezTo>
                    <a:pt x="130" y="45"/>
                    <a:pt x="130" y="45"/>
                    <a:pt x="131" y="44"/>
                  </a:cubicBezTo>
                  <a:cubicBezTo>
                    <a:pt x="131" y="43"/>
                    <a:pt x="132" y="42"/>
                    <a:pt x="131" y="41"/>
                  </a:cubicBezTo>
                  <a:cubicBezTo>
                    <a:pt x="131" y="40"/>
                    <a:pt x="130" y="39"/>
                    <a:pt x="129" y="38"/>
                  </a:cubicBezTo>
                  <a:cubicBezTo>
                    <a:pt x="123" y="34"/>
                    <a:pt x="123" y="34"/>
                    <a:pt x="123" y="34"/>
                  </a:cubicBezTo>
                  <a:cubicBezTo>
                    <a:pt x="120" y="38"/>
                    <a:pt x="120" y="38"/>
                    <a:pt x="120" y="38"/>
                  </a:cubicBezTo>
                  <a:cubicBezTo>
                    <a:pt x="121" y="42"/>
                    <a:pt x="121" y="42"/>
                    <a:pt x="121" y="42"/>
                  </a:cubicBezTo>
                  <a:cubicBezTo>
                    <a:pt x="146" y="39"/>
                    <a:pt x="146" y="39"/>
                    <a:pt x="146" y="39"/>
                  </a:cubicBezTo>
                  <a:cubicBezTo>
                    <a:pt x="147" y="39"/>
                    <a:pt x="149" y="37"/>
                    <a:pt x="149" y="36"/>
                  </a:cubicBezTo>
                  <a:cubicBezTo>
                    <a:pt x="150" y="34"/>
                    <a:pt x="149" y="32"/>
                    <a:pt x="147" y="31"/>
                  </a:cubicBezTo>
                  <a:cubicBezTo>
                    <a:pt x="147" y="31"/>
                    <a:pt x="147" y="31"/>
                    <a:pt x="147" y="31"/>
                  </a:cubicBezTo>
                  <a:cubicBezTo>
                    <a:pt x="145" y="35"/>
                    <a:pt x="145" y="35"/>
                    <a:pt x="145" y="35"/>
                  </a:cubicBezTo>
                  <a:cubicBezTo>
                    <a:pt x="149" y="35"/>
                    <a:pt x="149" y="35"/>
                    <a:pt x="149" y="35"/>
                  </a:cubicBezTo>
                  <a:cubicBezTo>
                    <a:pt x="152" y="20"/>
                    <a:pt x="152" y="20"/>
                    <a:pt x="152" y="20"/>
                  </a:cubicBezTo>
                  <a:cubicBezTo>
                    <a:pt x="152" y="18"/>
                    <a:pt x="151" y="16"/>
                    <a:pt x="150" y="15"/>
                  </a:cubicBezTo>
                  <a:cubicBezTo>
                    <a:pt x="150" y="15"/>
                    <a:pt x="150" y="15"/>
                    <a:pt x="150" y="15"/>
                  </a:cubicBezTo>
                  <a:cubicBezTo>
                    <a:pt x="148" y="19"/>
                    <a:pt x="148" y="19"/>
                    <a:pt x="148" y="19"/>
                  </a:cubicBezTo>
                  <a:cubicBezTo>
                    <a:pt x="152" y="19"/>
                    <a:pt x="152" y="19"/>
                    <a:pt x="152" y="19"/>
                  </a:cubicBezTo>
                  <a:cubicBezTo>
                    <a:pt x="152" y="5"/>
                    <a:pt x="152" y="5"/>
                    <a:pt x="152" y="5"/>
                  </a:cubicBezTo>
                  <a:cubicBezTo>
                    <a:pt x="152" y="3"/>
                    <a:pt x="151" y="2"/>
                    <a:pt x="150" y="1"/>
                  </a:cubicBezTo>
                  <a:cubicBezTo>
                    <a:pt x="150" y="1"/>
                    <a:pt x="150" y="1"/>
                    <a:pt x="150" y="1"/>
                  </a:cubicBezTo>
                  <a:cubicBezTo>
                    <a:pt x="148" y="0"/>
                    <a:pt x="145" y="0"/>
                    <a:pt x="144" y="2"/>
                  </a:cubicBezTo>
                  <a:cubicBezTo>
                    <a:pt x="143" y="4"/>
                    <a:pt x="143" y="7"/>
                    <a:pt x="145" y="8"/>
                  </a:cubicBezTo>
                  <a:cubicBezTo>
                    <a:pt x="146" y="8"/>
                    <a:pt x="146" y="8"/>
                    <a:pt x="146" y="8"/>
                  </a:cubicBezTo>
                  <a:cubicBezTo>
                    <a:pt x="148" y="5"/>
                    <a:pt x="148" y="5"/>
                    <a:pt x="148" y="5"/>
                  </a:cubicBezTo>
                  <a:cubicBezTo>
                    <a:pt x="144" y="5"/>
                    <a:pt x="144" y="5"/>
                    <a:pt x="144" y="5"/>
                  </a:cubicBezTo>
                  <a:cubicBezTo>
                    <a:pt x="144" y="19"/>
                    <a:pt x="144" y="19"/>
                    <a:pt x="144" y="19"/>
                  </a:cubicBezTo>
                  <a:cubicBezTo>
                    <a:pt x="143" y="20"/>
                    <a:pt x="144" y="21"/>
                    <a:pt x="145" y="22"/>
                  </a:cubicBezTo>
                  <a:cubicBezTo>
                    <a:pt x="146" y="22"/>
                    <a:pt x="146" y="22"/>
                    <a:pt x="146" y="22"/>
                  </a:cubicBezTo>
                  <a:cubicBezTo>
                    <a:pt x="148" y="19"/>
                    <a:pt x="148" y="19"/>
                    <a:pt x="148" y="19"/>
                  </a:cubicBezTo>
                  <a:cubicBezTo>
                    <a:pt x="144" y="18"/>
                    <a:pt x="144" y="18"/>
                    <a:pt x="144" y="18"/>
                  </a:cubicBezTo>
                  <a:cubicBezTo>
                    <a:pt x="141" y="34"/>
                    <a:pt x="141" y="34"/>
                    <a:pt x="141" y="34"/>
                  </a:cubicBezTo>
                  <a:cubicBezTo>
                    <a:pt x="140" y="35"/>
                    <a:pt x="141" y="37"/>
                    <a:pt x="143" y="38"/>
                  </a:cubicBezTo>
                  <a:cubicBezTo>
                    <a:pt x="143" y="38"/>
                    <a:pt x="143" y="38"/>
                    <a:pt x="143" y="38"/>
                  </a:cubicBezTo>
                  <a:cubicBezTo>
                    <a:pt x="145" y="35"/>
                    <a:pt x="145" y="35"/>
                    <a:pt x="145" y="35"/>
                  </a:cubicBezTo>
                  <a:cubicBezTo>
                    <a:pt x="145" y="31"/>
                    <a:pt x="145" y="31"/>
                    <a:pt x="145" y="31"/>
                  </a:cubicBezTo>
                  <a:cubicBezTo>
                    <a:pt x="120" y="34"/>
                    <a:pt x="120" y="34"/>
                    <a:pt x="120" y="34"/>
                  </a:cubicBezTo>
                  <a:cubicBezTo>
                    <a:pt x="118" y="34"/>
                    <a:pt x="117" y="35"/>
                    <a:pt x="116" y="37"/>
                  </a:cubicBezTo>
                  <a:cubicBezTo>
                    <a:pt x="116" y="38"/>
                    <a:pt x="117" y="40"/>
                    <a:pt x="118" y="41"/>
                  </a:cubicBezTo>
                  <a:cubicBezTo>
                    <a:pt x="125" y="45"/>
                    <a:pt x="125" y="45"/>
                    <a:pt x="125" y="45"/>
                  </a:cubicBezTo>
                  <a:cubicBezTo>
                    <a:pt x="127" y="42"/>
                    <a:pt x="127" y="42"/>
                    <a:pt x="127" y="42"/>
                  </a:cubicBezTo>
                  <a:cubicBezTo>
                    <a:pt x="124" y="40"/>
                    <a:pt x="124" y="40"/>
                    <a:pt x="124" y="40"/>
                  </a:cubicBezTo>
                  <a:cubicBezTo>
                    <a:pt x="127" y="42"/>
                    <a:pt x="127" y="42"/>
                    <a:pt x="127" y="42"/>
                  </a:cubicBezTo>
                  <a:cubicBezTo>
                    <a:pt x="125" y="38"/>
                    <a:pt x="125" y="38"/>
                    <a:pt x="125" y="38"/>
                  </a:cubicBezTo>
                  <a:cubicBezTo>
                    <a:pt x="125" y="39"/>
                    <a:pt x="125" y="39"/>
                    <a:pt x="124" y="40"/>
                  </a:cubicBezTo>
                  <a:cubicBezTo>
                    <a:pt x="127" y="42"/>
                    <a:pt x="127" y="42"/>
                    <a:pt x="127" y="42"/>
                  </a:cubicBezTo>
                  <a:cubicBezTo>
                    <a:pt x="125" y="38"/>
                    <a:pt x="125" y="38"/>
                    <a:pt x="125" y="38"/>
                  </a:cubicBezTo>
                  <a:cubicBezTo>
                    <a:pt x="127" y="42"/>
                    <a:pt x="127" y="42"/>
                    <a:pt x="127" y="42"/>
                  </a:cubicBezTo>
                  <a:cubicBezTo>
                    <a:pt x="126" y="38"/>
                    <a:pt x="126" y="38"/>
                    <a:pt x="126" y="38"/>
                  </a:cubicBezTo>
                  <a:cubicBezTo>
                    <a:pt x="126" y="38"/>
                    <a:pt x="126" y="38"/>
                    <a:pt x="125" y="38"/>
                  </a:cubicBezTo>
                  <a:cubicBezTo>
                    <a:pt x="127" y="42"/>
                    <a:pt x="127" y="42"/>
                    <a:pt x="127" y="42"/>
                  </a:cubicBezTo>
                  <a:cubicBezTo>
                    <a:pt x="126" y="38"/>
                    <a:pt x="126" y="38"/>
                    <a:pt x="126" y="38"/>
                  </a:cubicBezTo>
                  <a:cubicBezTo>
                    <a:pt x="127" y="40"/>
                    <a:pt x="127" y="40"/>
                    <a:pt x="127" y="40"/>
                  </a:cubicBezTo>
                  <a:cubicBezTo>
                    <a:pt x="127" y="38"/>
                    <a:pt x="127" y="38"/>
                    <a:pt x="127" y="38"/>
                  </a:cubicBezTo>
                  <a:cubicBezTo>
                    <a:pt x="126" y="38"/>
                    <a:pt x="126" y="38"/>
                    <a:pt x="126" y="38"/>
                  </a:cubicBezTo>
                  <a:cubicBezTo>
                    <a:pt x="127" y="40"/>
                    <a:pt x="127" y="40"/>
                    <a:pt x="127" y="40"/>
                  </a:cubicBezTo>
                  <a:cubicBezTo>
                    <a:pt x="127" y="38"/>
                    <a:pt x="127" y="38"/>
                    <a:pt x="127" y="38"/>
                  </a:cubicBezTo>
                  <a:cubicBezTo>
                    <a:pt x="127" y="38"/>
                    <a:pt x="127" y="38"/>
                    <a:pt x="127" y="38"/>
                  </a:cubicBezTo>
                  <a:cubicBezTo>
                    <a:pt x="126" y="38"/>
                    <a:pt x="124" y="38"/>
                    <a:pt x="122" y="38"/>
                  </a:cubicBezTo>
                  <a:cubicBezTo>
                    <a:pt x="118" y="37"/>
                    <a:pt x="113" y="37"/>
                    <a:pt x="109" y="36"/>
                  </a:cubicBezTo>
                  <a:cubicBezTo>
                    <a:pt x="107" y="36"/>
                    <a:pt x="105" y="36"/>
                    <a:pt x="103" y="36"/>
                  </a:cubicBezTo>
                  <a:cubicBezTo>
                    <a:pt x="103" y="36"/>
                    <a:pt x="102" y="36"/>
                    <a:pt x="102" y="36"/>
                  </a:cubicBezTo>
                  <a:cubicBezTo>
                    <a:pt x="101" y="36"/>
                    <a:pt x="101" y="36"/>
                    <a:pt x="101" y="36"/>
                  </a:cubicBezTo>
                  <a:cubicBezTo>
                    <a:pt x="100" y="35"/>
                    <a:pt x="100" y="35"/>
                    <a:pt x="100" y="35"/>
                  </a:cubicBezTo>
                  <a:cubicBezTo>
                    <a:pt x="100" y="36"/>
                    <a:pt x="100" y="36"/>
                    <a:pt x="100" y="36"/>
                  </a:cubicBezTo>
                  <a:cubicBezTo>
                    <a:pt x="100" y="36"/>
                    <a:pt x="100" y="36"/>
                    <a:pt x="99" y="36"/>
                  </a:cubicBezTo>
                  <a:cubicBezTo>
                    <a:pt x="99" y="36"/>
                    <a:pt x="99" y="36"/>
                    <a:pt x="98" y="36"/>
                  </a:cubicBezTo>
                  <a:cubicBezTo>
                    <a:pt x="98" y="36"/>
                    <a:pt x="97" y="37"/>
                    <a:pt x="97" y="37"/>
                  </a:cubicBezTo>
                  <a:cubicBezTo>
                    <a:pt x="96" y="39"/>
                    <a:pt x="96" y="42"/>
                    <a:pt x="98" y="43"/>
                  </a:cubicBezTo>
                  <a:cubicBezTo>
                    <a:pt x="100" y="44"/>
                    <a:pt x="100" y="44"/>
                    <a:pt x="100" y="44"/>
                  </a:cubicBezTo>
                  <a:cubicBezTo>
                    <a:pt x="102" y="41"/>
                    <a:pt x="102" y="41"/>
                    <a:pt x="102" y="41"/>
                  </a:cubicBezTo>
                  <a:cubicBezTo>
                    <a:pt x="99" y="39"/>
                    <a:pt x="99" y="39"/>
                    <a:pt x="99" y="39"/>
                  </a:cubicBezTo>
                  <a:cubicBezTo>
                    <a:pt x="102" y="41"/>
                    <a:pt x="102" y="41"/>
                    <a:pt x="102" y="41"/>
                  </a:cubicBezTo>
                  <a:cubicBezTo>
                    <a:pt x="100" y="37"/>
                    <a:pt x="100" y="37"/>
                    <a:pt x="100" y="37"/>
                  </a:cubicBezTo>
                  <a:cubicBezTo>
                    <a:pt x="100" y="38"/>
                    <a:pt x="99" y="38"/>
                    <a:pt x="99" y="39"/>
                  </a:cubicBezTo>
                  <a:cubicBezTo>
                    <a:pt x="102" y="41"/>
                    <a:pt x="102" y="41"/>
                    <a:pt x="102" y="41"/>
                  </a:cubicBezTo>
                  <a:cubicBezTo>
                    <a:pt x="100" y="37"/>
                    <a:pt x="100" y="37"/>
                    <a:pt x="100" y="37"/>
                  </a:cubicBezTo>
                  <a:cubicBezTo>
                    <a:pt x="102" y="41"/>
                    <a:pt x="102" y="41"/>
                    <a:pt x="102" y="41"/>
                  </a:cubicBezTo>
                  <a:cubicBezTo>
                    <a:pt x="101" y="37"/>
                    <a:pt x="101" y="37"/>
                    <a:pt x="101" y="37"/>
                  </a:cubicBezTo>
                  <a:cubicBezTo>
                    <a:pt x="101" y="37"/>
                    <a:pt x="101" y="37"/>
                    <a:pt x="100" y="37"/>
                  </a:cubicBezTo>
                  <a:cubicBezTo>
                    <a:pt x="102" y="41"/>
                    <a:pt x="102" y="41"/>
                    <a:pt x="102" y="41"/>
                  </a:cubicBezTo>
                  <a:cubicBezTo>
                    <a:pt x="101" y="37"/>
                    <a:pt x="101" y="37"/>
                    <a:pt x="101" y="37"/>
                  </a:cubicBezTo>
                  <a:cubicBezTo>
                    <a:pt x="102" y="39"/>
                    <a:pt x="102" y="39"/>
                    <a:pt x="102" y="39"/>
                  </a:cubicBezTo>
                  <a:cubicBezTo>
                    <a:pt x="101" y="37"/>
                    <a:pt x="101" y="37"/>
                    <a:pt x="101" y="37"/>
                  </a:cubicBezTo>
                  <a:cubicBezTo>
                    <a:pt x="101" y="37"/>
                    <a:pt x="101" y="37"/>
                    <a:pt x="101" y="37"/>
                  </a:cubicBezTo>
                  <a:cubicBezTo>
                    <a:pt x="102" y="39"/>
                    <a:pt x="102" y="39"/>
                    <a:pt x="102" y="39"/>
                  </a:cubicBezTo>
                  <a:cubicBezTo>
                    <a:pt x="101" y="37"/>
                    <a:pt x="101" y="37"/>
                    <a:pt x="101" y="37"/>
                  </a:cubicBezTo>
                  <a:cubicBezTo>
                    <a:pt x="101" y="37"/>
                    <a:pt x="101" y="37"/>
                    <a:pt x="100" y="37"/>
                  </a:cubicBezTo>
                  <a:cubicBezTo>
                    <a:pt x="97" y="37"/>
                    <a:pt x="88" y="36"/>
                    <a:pt x="81" y="36"/>
                  </a:cubicBezTo>
                  <a:cubicBezTo>
                    <a:pt x="74" y="36"/>
                    <a:pt x="67" y="35"/>
                    <a:pt x="67" y="35"/>
                  </a:cubicBezTo>
                  <a:cubicBezTo>
                    <a:pt x="66" y="35"/>
                    <a:pt x="64" y="36"/>
                    <a:pt x="63" y="38"/>
                  </a:cubicBezTo>
                  <a:cubicBezTo>
                    <a:pt x="63" y="40"/>
                    <a:pt x="63" y="42"/>
                    <a:pt x="65" y="43"/>
                  </a:cubicBezTo>
                  <a:cubicBezTo>
                    <a:pt x="68" y="44"/>
                    <a:pt x="68" y="44"/>
                    <a:pt x="68" y="44"/>
                  </a:cubicBezTo>
                  <a:cubicBezTo>
                    <a:pt x="70" y="41"/>
                    <a:pt x="70" y="41"/>
                    <a:pt x="70" y="41"/>
                  </a:cubicBezTo>
                  <a:cubicBezTo>
                    <a:pt x="70" y="37"/>
                    <a:pt x="70" y="37"/>
                    <a:pt x="70" y="37"/>
                  </a:cubicBezTo>
                  <a:cubicBezTo>
                    <a:pt x="32" y="33"/>
                    <a:pt x="32" y="33"/>
                    <a:pt x="32" y="33"/>
                  </a:cubicBezTo>
                  <a:cubicBezTo>
                    <a:pt x="30" y="33"/>
                    <a:pt x="28" y="34"/>
                    <a:pt x="28" y="36"/>
                  </a:cubicBezTo>
                  <a:cubicBezTo>
                    <a:pt x="27" y="37"/>
                    <a:pt x="28" y="39"/>
                    <a:pt x="29" y="40"/>
                  </a:cubicBezTo>
                  <a:cubicBezTo>
                    <a:pt x="34" y="43"/>
                    <a:pt x="34" y="43"/>
                    <a:pt x="34" y="43"/>
                  </a:cubicBezTo>
                  <a:cubicBezTo>
                    <a:pt x="36" y="40"/>
                    <a:pt x="36" y="40"/>
                    <a:pt x="36" y="40"/>
                  </a:cubicBezTo>
                  <a:cubicBezTo>
                    <a:pt x="36" y="36"/>
                    <a:pt x="36" y="36"/>
                    <a:pt x="36" y="36"/>
                  </a:cubicBezTo>
                  <a:cubicBezTo>
                    <a:pt x="5" y="34"/>
                    <a:pt x="5" y="34"/>
                    <a:pt x="5" y="34"/>
                  </a:cubicBezTo>
                  <a:cubicBezTo>
                    <a:pt x="3" y="34"/>
                    <a:pt x="2" y="35"/>
                    <a:pt x="1" y="37"/>
                  </a:cubicBezTo>
                  <a:cubicBezTo>
                    <a:pt x="0" y="38"/>
                    <a:pt x="1" y="40"/>
                    <a:pt x="3" y="41"/>
                  </a:cubicBezTo>
                  <a:cubicBezTo>
                    <a:pt x="7" y="44"/>
                    <a:pt x="7" y="44"/>
                    <a:pt x="7" y="44"/>
                  </a:cubicBezTo>
                  <a:cubicBezTo>
                    <a:pt x="9" y="45"/>
                    <a:pt x="11" y="45"/>
                    <a:pt x="13" y="43"/>
                  </a:cubicBezTo>
                  <a:cubicBezTo>
                    <a:pt x="14" y="41"/>
                    <a:pt x="13" y="38"/>
                    <a:pt x="11"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06" name="Freeform 169">
              <a:extLst>
                <a:ext uri="{FF2B5EF4-FFF2-40B4-BE49-F238E27FC236}">
                  <a16:creationId xmlns:a16="http://schemas.microsoft.com/office/drawing/2014/main" id="{AF28DF64-72F5-456D-BE3B-97B95D81205A}"/>
                </a:ext>
              </a:extLst>
            </p:cNvPr>
            <p:cNvSpPr>
              <a:spLocks/>
            </p:cNvSpPr>
            <p:nvPr/>
          </p:nvSpPr>
          <p:spPr bwMode="auto">
            <a:xfrm>
              <a:off x="5638937" y="2373423"/>
              <a:ext cx="77788" cy="114300"/>
            </a:xfrm>
            <a:custGeom>
              <a:avLst/>
              <a:gdLst>
                <a:gd name="T0" fmla="*/ 41 w 50"/>
                <a:gd name="T1" fmla="*/ 51 h 72"/>
                <a:gd name="T2" fmla="*/ 18 w 50"/>
                <a:gd name="T3" fmla="*/ 27 h 72"/>
                <a:gd name="T4" fmla="*/ 16 w 50"/>
                <a:gd name="T5" fmla="*/ 30 h 72"/>
                <a:gd name="T6" fmla="*/ 16 w 50"/>
                <a:gd name="T7" fmla="*/ 30 h 72"/>
                <a:gd name="T8" fmla="*/ 17 w 50"/>
                <a:gd name="T9" fmla="*/ 34 h 72"/>
                <a:gd name="T10" fmla="*/ 17 w 50"/>
                <a:gd name="T11" fmla="*/ 34 h 72"/>
                <a:gd name="T12" fmla="*/ 17 w 50"/>
                <a:gd name="T13" fmla="*/ 34 h 72"/>
                <a:gd name="T14" fmla="*/ 16 w 50"/>
                <a:gd name="T15" fmla="*/ 32 h 72"/>
                <a:gd name="T16" fmla="*/ 16 w 50"/>
                <a:gd name="T17" fmla="*/ 32 h 72"/>
                <a:gd name="T18" fmla="*/ 16 w 50"/>
                <a:gd name="T19" fmla="*/ 34 h 72"/>
                <a:gd name="T20" fmla="*/ 45 w 50"/>
                <a:gd name="T21" fmla="*/ 35 h 72"/>
                <a:gd name="T22" fmla="*/ 47 w 50"/>
                <a:gd name="T23" fmla="*/ 35 h 72"/>
                <a:gd name="T24" fmla="*/ 49 w 50"/>
                <a:gd name="T25" fmla="*/ 33 h 72"/>
                <a:gd name="T26" fmla="*/ 49 w 50"/>
                <a:gd name="T27" fmla="*/ 28 h 72"/>
                <a:gd name="T28" fmla="*/ 28 w 50"/>
                <a:gd name="T29" fmla="*/ 15 h 72"/>
                <a:gd name="T30" fmla="*/ 18 w 50"/>
                <a:gd name="T31" fmla="*/ 14 h 72"/>
                <a:gd name="T32" fmla="*/ 18 w 50"/>
                <a:gd name="T33" fmla="*/ 14 h 72"/>
                <a:gd name="T34" fmla="*/ 15 w 50"/>
                <a:gd name="T35" fmla="*/ 12 h 72"/>
                <a:gd name="T36" fmla="*/ 15 w 50"/>
                <a:gd name="T37" fmla="*/ 12 h 72"/>
                <a:gd name="T38" fmla="*/ 15 w 50"/>
                <a:gd name="T39" fmla="*/ 16 h 72"/>
                <a:gd name="T40" fmla="*/ 15 w 50"/>
                <a:gd name="T41" fmla="*/ 16 h 72"/>
                <a:gd name="T42" fmla="*/ 39 w 50"/>
                <a:gd name="T43" fmla="*/ 14 h 72"/>
                <a:gd name="T44" fmla="*/ 43 w 50"/>
                <a:gd name="T45" fmla="*/ 13 h 72"/>
                <a:gd name="T46" fmla="*/ 45 w 50"/>
                <a:gd name="T47" fmla="*/ 9 h 72"/>
                <a:gd name="T48" fmla="*/ 31 w 50"/>
                <a:gd name="T49" fmla="*/ 3 h 72"/>
                <a:gd name="T50" fmla="*/ 41 w 50"/>
                <a:gd name="T51" fmla="*/ 9 h 72"/>
                <a:gd name="T52" fmla="*/ 39 w 50"/>
                <a:gd name="T53" fmla="*/ 6 h 72"/>
                <a:gd name="T54" fmla="*/ 39 w 50"/>
                <a:gd name="T55" fmla="*/ 6 h 72"/>
                <a:gd name="T56" fmla="*/ 39 w 50"/>
                <a:gd name="T57" fmla="*/ 6 h 72"/>
                <a:gd name="T58" fmla="*/ 40 w 50"/>
                <a:gd name="T59" fmla="*/ 7 h 72"/>
                <a:gd name="T60" fmla="*/ 40 w 50"/>
                <a:gd name="T61" fmla="*/ 7 h 72"/>
                <a:gd name="T62" fmla="*/ 24 w 50"/>
                <a:gd name="T63" fmla="*/ 7 h 72"/>
                <a:gd name="T64" fmla="*/ 14 w 50"/>
                <a:gd name="T65" fmla="*/ 8 h 72"/>
                <a:gd name="T66" fmla="*/ 12 w 50"/>
                <a:gd name="T67" fmla="*/ 8 h 72"/>
                <a:gd name="T68" fmla="*/ 13 w 50"/>
                <a:gd name="T69" fmla="*/ 15 h 72"/>
                <a:gd name="T70" fmla="*/ 41 w 50"/>
                <a:gd name="T71" fmla="*/ 32 h 72"/>
                <a:gd name="T72" fmla="*/ 43 w 50"/>
                <a:gd name="T73" fmla="*/ 34 h 72"/>
                <a:gd name="T74" fmla="*/ 43 w 50"/>
                <a:gd name="T75" fmla="*/ 34 h 72"/>
                <a:gd name="T76" fmla="*/ 46 w 50"/>
                <a:gd name="T77" fmla="*/ 31 h 72"/>
                <a:gd name="T78" fmla="*/ 46 w 50"/>
                <a:gd name="T79" fmla="*/ 31 h 72"/>
                <a:gd name="T80" fmla="*/ 42 w 50"/>
                <a:gd name="T81" fmla="*/ 31 h 72"/>
                <a:gd name="T82" fmla="*/ 42 w 50"/>
                <a:gd name="T83" fmla="*/ 31 h 72"/>
                <a:gd name="T84" fmla="*/ 42 w 50"/>
                <a:gd name="T85" fmla="*/ 31 h 72"/>
                <a:gd name="T86" fmla="*/ 46 w 50"/>
                <a:gd name="T87" fmla="*/ 31 h 72"/>
                <a:gd name="T88" fmla="*/ 44 w 50"/>
                <a:gd name="T89" fmla="*/ 28 h 72"/>
                <a:gd name="T90" fmla="*/ 44 w 50"/>
                <a:gd name="T91" fmla="*/ 28 h 72"/>
                <a:gd name="T92" fmla="*/ 44 w 50"/>
                <a:gd name="T93" fmla="*/ 28 h 72"/>
                <a:gd name="T94" fmla="*/ 46 w 50"/>
                <a:gd name="T95" fmla="*/ 30 h 72"/>
                <a:gd name="T96" fmla="*/ 46 w 50"/>
                <a:gd name="T97" fmla="*/ 30 h 72"/>
                <a:gd name="T98" fmla="*/ 45 w 50"/>
                <a:gd name="T99" fmla="*/ 27 h 72"/>
                <a:gd name="T100" fmla="*/ 45 w 50"/>
                <a:gd name="T101" fmla="*/ 27 h 72"/>
                <a:gd name="T102" fmla="*/ 22 w 50"/>
                <a:gd name="T103" fmla="*/ 26 h 72"/>
                <a:gd name="T104" fmla="*/ 15 w 50"/>
                <a:gd name="T105" fmla="*/ 26 h 72"/>
                <a:gd name="T106" fmla="*/ 12 w 50"/>
                <a:gd name="T107" fmla="*/ 28 h 72"/>
                <a:gd name="T108" fmla="*/ 5 w 50"/>
                <a:gd name="T109" fmla="*/ 39 h 72"/>
                <a:gd name="T110" fmla="*/ 42 w 50"/>
                <a:gd name="T111" fmla="*/ 7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 h="72">
                  <a:moveTo>
                    <a:pt x="47" y="64"/>
                  </a:moveTo>
                  <a:cubicBezTo>
                    <a:pt x="21" y="49"/>
                    <a:pt x="21" y="49"/>
                    <a:pt x="21" y="49"/>
                  </a:cubicBezTo>
                  <a:cubicBezTo>
                    <a:pt x="41" y="51"/>
                    <a:pt x="41" y="51"/>
                    <a:pt x="41" y="51"/>
                  </a:cubicBezTo>
                  <a:cubicBezTo>
                    <a:pt x="43" y="51"/>
                    <a:pt x="45" y="50"/>
                    <a:pt x="46" y="48"/>
                  </a:cubicBezTo>
                  <a:cubicBezTo>
                    <a:pt x="46" y="46"/>
                    <a:pt x="46" y="44"/>
                    <a:pt x="44" y="43"/>
                  </a:cubicBezTo>
                  <a:cubicBezTo>
                    <a:pt x="18" y="27"/>
                    <a:pt x="18" y="27"/>
                    <a:pt x="18" y="27"/>
                  </a:cubicBezTo>
                  <a:cubicBezTo>
                    <a:pt x="16" y="30"/>
                    <a:pt x="16" y="30"/>
                    <a:pt x="16" y="30"/>
                  </a:cubicBezTo>
                  <a:cubicBezTo>
                    <a:pt x="19" y="32"/>
                    <a:pt x="19" y="32"/>
                    <a:pt x="19" y="32"/>
                  </a:cubicBezTo>
                  <a:cubicBezTo>
                    <a:pt x="16" y="30"/>
                    <a:pt x="16" y="30"/>
                    <a:pt x="16" y="30"/>
                  </a:cubicBezTo>
                  <a:cubicBezTo>
                    <a:pt x="18" y="34"/>
                    <a:pt x="18" y="34"/>
                    <a:pt x="18" y="34"/>
                  </a:cubicBezTo>
                  <a:cubicBezTo>
                    <a:pt x="18" y="33"/>
                    <a:pt x="18" y="33"/>
                    <a:pt x="19" y="32"/>
                  </a:cubicBezTo>
                  <a:cubicBezTo>
                    <a:pt x="16" y="30"/>
                    <a:pt x="16" y="30"/>
                    <a:pt x="16" y="30"/>
                  </a:cubicBezTo>
                  <a:cubicBezTo>
                    <a:pt x="18" y="34"/>
                    <a:pt x="18" y="34"/>
                    <a:pt x="18" y="34"/>
                  </a:cubicBezTo>
                  <a:cubicBezTo>
                    <a:pt x="16" y="30"/>
                    <a:pt x="16" y="30"/>
                    <a:pt x="16" y="30"/>
                  </a:cubicBezTo>
                  <a:cubicBezTo>
                    <a:pt x="17" y="34"/>
                    <a:pt x="17" y="34"/>
                    <a:pt x="17" y="34"/>
                  </a:cubicBezTo>
                  <a:cubicBezTo>
                    <a:pt x="17" y="34"/>
                    <a:pt x="17" y="34"/>
                    <a:pt x="18" y="34"/>
                  </a:cubicBezTo>
                  <a:cubicBezTo>
                    <a:pt x="16" y="30"/>
                    <a:pt x="16" y="30"/>
                    <a:pt x="16" y="30"/>
                  </a:cubicBezTo>
                  <a:cubicBezTo>
                    <a:pt x="17" y="34"/>
                    <a:pt x="17" y="34"/>
                    <a:pt x="17" y="34"/>
                  </a:cubicBezTo>
                  <a:cubicBezTo>
                    <a:pt x="16" y="31"/>
                    <a:pt x="16" y="31"/>
                    <a:pt x="16" y="31"/>
                  </a:cubicBezTo>
                  <a:cubicBezTo>
                    <a:pt x="16" y="34"/>
                    <a:pt x="16" y="34"/>
                    <a:pt x="16" y="34"/>
                  </a:cubicBezTo>
                  <a:cubicBezTo>
                    <a:pt x="17" y="34"/>
                    <a:pt x="17" y="34"/>
                    <a:pt x="17" y="34"/>
                  </a:cubicBezTo>
                  <a:cubicBezTo>
                    <a:pt x="16" y="31"/>
                    <a:pt x="16" y="31"/>
                    <a:pt x="16" y="31"/>
                  </a:cubicBezTo>
                  <a:cubicBezTo>
                    <a:pt x="16" y="34"/>
                    <a:pt x="16" y="34"/>
                    <a:pt x="16" y="34"/>
                  </a:cubicBezTo>
                  <a:cubicBezTo>
                    <a:pt x="16" y="32"/>
                    <a:pt x="16" y="32"/>
                    <a:pt x="16" y="32"/>
                  </a:cubicBezTo>
                  <a:cubicBezTo>
                    <a:pt x="16" y="34"/>
                    <a:pt x="16" y="34"/>
                    <a:pt x="16" y="34"/>
                  </a:cubicBezTo>
                  <a:cubicBezTo>
                    <a:pt x="16" y="34"/>
                    <a:pt x="16" y="34"/>
                    <a:pt x="16" y="34"/>
                  </a:cubicBezTo>
                  <a:cubicBezTo>
                    <a:pt x="16" y="32"/>
                    <a:pt x="16" y="32"/>
                    <a:pt x="16" y="32"/>
                  </a:cubicBezTo>
                  <a:cubicBezTo>
                    <a:pt x="16" y="34"/>
                    <a:pt x="16" y="34"/>
                    <a:pt x="16" y="34"/>
                  </a:cubicBezTo>
                  <a:cubicBezTo>
                    <a:pt x="16" y="34"/>
                    <a:pt x="16" y="34"/>
                    <a:pt x="16" y="34"/>
                  </a:cubicBezTo>
                  <a:cubicBezTo>
                    <a:pt x="16" y="34"/>
                    <a:pt x="16" y="34"/>
                    <a:pt x="16" y="34"/>
                  </a:cubicBezTo>
                  <a:cubicBezTo>
                    <a:pt x="17" y="34"/>
                    <a:pt x="19" y="34"/>
                    <a:pt x="21" y="34"/>
                  </a:cubicBezTo>
                  <a:cubicBezTo>
                    <a:pt x="25" y="34"/>
                    <a:pt x="30" y="35"/>
                    <a:pt x="34" y="35"/>
                  </a:cubicBezTo>
                  <a:cubicBezTo>
                    <a:pt x="39" y="35"/>
                    <a:pt x="43" y="35"/>
                    <a:pt x="45" y="35"/>
                  </a:cubicBezTo>
                  <a:cubicBezTo>
                    <a:pt x="45" y="35"/>
                    <a:pt x="46" y="35"/>
                    <a:pt x="46" y="35"/>
                  </a:cubicBezTo>
                  <a:cubicBezTo>
                    <a:pt x="47" y="35"/>
                    <a:pt x="47" y="35"/>
                    <a:pt x="47" y="35"/>
                  </a:cubicBezTo>
                  <a:cubicBezTo>
                    <a:pt x="47" y="35"/>
                    <a:pt x="47" y="35"/>
                    <a:pt x="47" y="35"/>
                  </a:cubicBezTo>
                  <a:cubicBezTo>
                    <a:pt x="48" y="35"/>
                    <a:pt x="48" y="35"/>
                    <a:pt x="48" y="35"/>
                  </a:cubicBezTo>
                  <a:cubicBezTo>
                    <a:pt x="48" y="34"/>
                    <a:pt x="49" y="34"/>
                    <a:pt x="49" y="33"/>
                  </a:cubicBezTo>
                  <a:cubicBezTo>
                    <a:pt x="49" y="33"/>
                    <a:pt x="49" y="33"/>
                    <a:pt x="49" y="33"/>
                  </a:cubicBezTo>
                  <a:cubicBezTo>
                    <a:pt x="50" y="32"/>
                    <a:pt x="50" y="32"/>
                    <a:pt x="50" y="31"/>
                  </a:cubicBezTo>
                  <a:cubicBezTo>
                    <a:pt x="50" y="30"/>
                    <a:pt x="50" y="30"/>
                    <a:pt x="50" y="30"/>
                  </a:cubicBezTo>
                  <a:cubicBezTo>
                    <a:pt x="49" y="29"/>
                    <a:pt x="49" y="29"/>
                    <a:pt x="49" y="28"/>
                  </a:cubicBezTo>
                  <a:cubicBezTo>
                    <a:pt x="48" y="28"/>
                    <a:pt x="48" y="28"/>
                    <a:pt x="48" y="28"/>
                  </a:cubicBezTo>
                  <a:cubicBezTo>
                    <a:pt x="48" y="27"/>
                    <a:pt x="47" y="27"/>
                    <a:pt x="46" y="26"/>
                  </a:cubicBezTo>
                  <a:cubicBezTo>
                    <a:pt x="42" y="23"/>
                    <a:pt x="35" y="19"/>
                    <a:pt x="28" y="15"/>
                  </a:cubicBezTo>
                  <a:cubicBezTo>
                    <a:pt x="22" y="11"/>
                    <a:pt x="17" y="8"/>
                    <a:pt x="17" y="8"/>
                  </a:cubicBezTo>
                  <a:cubicBezTo>
                    <a:pt x="15" y="12"/>
                    <a:pt x="15" y="12"/>
                    <a:pt x="15" y="12"/>
                  </a:cubicBezTo>
                  <a:cubicBezTo>
                    <a:pt x="18" y="14"/>
                    <a:pt x="18" y="14"/>
                    <a:pt x="18" y="14"/>
                  </a:cubicBezTo>
                  <a:cubicBezTo>
                    <a:pt x="15" y="12"/>
                    <a:pt x="15" y="12"/>
                    <a:pt x="15" y="12"/>
                  </a:cubicBezTo>
                  <a:cubicBezTo>
                    <a:pt x="17" y="15"/>
                    <a:pt x="17" y="15"/>
                    <a:pt x="17" y="15"/>
                  </a:cubicBezTo>
                  <a:cubicBezTo>
                    <a:pt x="17" y="15"/>
                    <a:pt x="17" y="15"/>
                    <a:pt x="18" y="14"/>
                  </a:cubicBezTo>
                  <a:cubicBezTo>
                    <a:pt x="15" y="12"/>
                    <a:pt x="15" y="12"/>
                    <a:pt x="15" y="12"/>
                  </a:cubicBezTo>
                  <a:cubicBezTo>
                    <a:pt x="17" y="15"/>
                    <a:pt x="17" y="15"/>
                    <a:pt x="17" y="15"/>
                  </a:cubicBezTo>
                  <a:cubicBezTo>
                    <a:pt x="15" y="12"/>
                    <a:pt x="15" y="12"/>
                    <a:pt x="15" y="12"/>
                  </a:cubicBezTo>
                  <a:cubicBezTo>
                    <a:pt x="16" y="15"/>
                    <a:pt x="16" y="15"/>
                    <a:pt x="16" y="15"/>
                  </a:cubicBezTo>
                  <a:cubicBezTo>
                    <a:pt x="16" y="15"/>
                    <a:pt x="16" y="15"/>
                    <a:pt x="17" y="15"/>
                  </a:cubicBezTo>
                  <a:cubicBezTo>
                    <a:pt x="15" y="12"/>
                    <a:pt x="15" y="12"/>
                    <a:pt x="15" y="12"/>
                  </a:cubicBezTo>
                  <a:cubicBezTo>
                    <a:pt x="16" y="15"/>
                    <a:pt x="16" y="15"/>
                    <a:pt x="16" y="15"/>
                  </a:cubicBezTo>
                  <a:cubicBezTo>
                    <a:pt x="15" y="13"/>
                    <a:pt x="15" y="13"/>
                    <a:pt x="15" y="13"/>
                  </a:cubicBezTo>
                  <a:cubicBezTo>
                    <a:pt x="15" y="16"/>
                    <a:pt x="15" y="16"/>
                    <a:pt x="15" y="16"/>
                  </a:cubicBezTo>
                  <a:cubicBezTo>
                    <a:pt x="16" y="15"/>
                    <a:pt x="16" y="15"/>
                    <a:pt x="16" y="15"/>
                  </a:cubicBezTo>
                  <a:cubicBezTo>
                    <a:pt x="15" y="13"/>
                    <a:pt x="15" y="13"/>
                    <a:pt x="15" y="13"/>
                  </a:cubicBezTo>
                  <a:cubicBezTo>
                    <a:pt x="15" y="16"/>
                    <a:pt x="15" y="16"/>
                    <a:pt x="15" y="16"/>
                  </a:cubicBezTo>
                  <a:cubicBezTo>
                    <a:pt x="16" y="16"/>
                    <a:pt x="16" y="15"/>
                    <a:pt x="17" y="15"/>
                  </a:cubicBezTo>
                  <a:cubicBezTo>
                    <a:pt x="20" y="15"/>
                    <a:pt x="26" y="15"/>
                    <a:pt x="32" y="15"/>
                  </a:cubicBezTo>
                  <a:cubicBezTo>
                    <a:pt x="34" y="14"/>
                    <a:pt x="37" y="14"/>
                    <a:pt x="39" y="14"/>
                  </a:cubicBezTo>
                  <a:cubicBezTo>
                    <a:pt x="40" y="14"/>
                    <a:pt x="40" y="14"/>
                    <a:pt x="41" y="14"/>
                  </a:cubicBezTo>
                  <a:cubicBezTo>
                    <a:pt x="42" y="14"/>
                    <a:pt x="42" y="14"/>
                    <a:pt x="42" y="14"/>
                  </a:cubicBezTo>
                  <a:cubicBezTo>
                    <a:pt x="42" y="13"/>
                    <a:pt x="43" y="13"/>
                    <a:pt x="43" y="13"/>
                  </a:cubicBezTo>
                  <a:cubicBezTo>
                    <a:pt x="44" y="13"/>
                    <a:pt x="44" y="13"/>
                    <a:pt x="44" y="13"/>
                  </a:cubicBezTo>
                  <a:cubicBezTo>
                    <a:pt x="44" y="13"/>
                    <a:pt x="44" y="12"/>
                    <a:pt x="45" y="12"/>
                  </a:cubicBezTo>
                  <a:cubicBezTo>
                    <a:pt x="45" y="11"/>
                    <a:pt x="46" y="10"/>
                    <a:pt x="45" y="9"/>
                  </a:cubicBezTo>
                  <a:cubicBezTo>
                    <a:pt x="45" y="8"/>
                    <a:pt x="45" y="7"/>
                    <a:pt x="44" y="6"/>
                  </a:cubicBezTo>
                  <a:cubicBezTo>
                    <a:pt x="37" y="2"/>
                    <a:pt x="37" y="2"/>
                    <a:pt x="37" y="2"/>
                  </a:cubicBezTo>
                  <a:cubicBezTo>
                    <a:pt x="35" y="0"/>
                    <a:pt x="32" y="1"/>
                    <a:pt x="31" y="3"/>
                  </a:cubicBezTo>
                  <a:cubicBezTo>
                    <a:pt x="30" y="5"/>
                    <a:pt x="30" y="7"/>
                    <a:pt x="32" y="9"/>
                  </a:cubicBezTo>
                  <a:cubicBezTo>
                    <a:pt x="39" y="13"/>
                    <a:pt x="39" y="13"/>
                    <a:pt x="39" y="13"/>
                  </a:cubicBezTo>
                  <a:cubicBezTo>
                    <a:pt x="41" y="9"/>
                    <a:pt x="41" y="9"/>
                    <a:pt x="41" y="9"/>
                  </a:cubicBezTo>
                  <a:cubicBezTo>
                    <a:pt x="38" y="7"/>
                    <a:pt x="38" y="7"/>
                    <a:pt x="38" y="7"/>
                  </a:cubicBezTo>
                  <a:cubicBezTo>
                    <a:pt x="41" y="9"/>
                    <a:pt x="41" y="9"/>
                    <a:pt x="41" y="9"/>
                  </a:cubicBezTo>
                  <a:cubicBezTo>
                    <a:pt x="39" y="6"/>
                    <a:pt x="39" y="6"/>
                    <a:pt x="39" y="6"/>
                  </a:cubicBezTo>
                  <a:cubicBezTo>
                    <a:pt x="39" y="6"/>
                    <a:pt x="39" y="7"/>
                    <a:pt x="38" y="7"/>
                  </a:cubicBezTo>
                  <a:cubicBezTo>
                    <a:pt x="41" y="9"/>
                    <a:pt x="41" y="9"/>
                    <a:pt x="41" y="9"/>
                  </a:cubicBezTo>
                  <a:cubicBezTo>
                    <a:pt x="39" y="6"/>
                    <a:pt x="39" y="6"/>
                    <a:pt x="39" y="6"/>
                  </a:cubicBezTo>
                  <a:cubicBezTo>
                    <a:pt x="41" y="9"/>
                    <a:pt x="41" y="9"/>
                    <a:pt x="41" y="9"/>
                  </a:cubicBezTo>
                  <a:cubicBezTo>
                    <a:pt x="40" y="6"/>
                    <a:pt x="40" y="6"/>
                    <a:pt x="40" y="6"/>
                  </a:cubicBezTo>
                  <a:cubicBezTo>
                    <a:pt x="40" y="6"/>
                    <a:pt x="40" y="6"/>
                    <a:pt x="39" y="6"/>
                  </a:cubicBezTo>
                  <a:cubicBezTo>
                    <a:pt x="41" y="9"/>
                    <a:pt x="41" y="9"/>
                    <a:pt x="41" y="9"/>
                  </a:cubicBezTo>
                  <a:cubicBezTo>
                    <a:pt x="40" y="6"/>
                    <a:pt x="40" y="6"/>
                    <a:pt x="40" y="6"/>
                  </a:cubicBezTo>
                  <a:cubicBezTo>
                    <a:pt x="40" y="7"/>
                    <a:pt x="40" y="7"/>
                    <a:pt x="40" y="7"/>
                  </a:cubicBezTo>
                  <a:cubicBezTo>
                    <a:pt x="40" y="6"/>
                    <a:pt x="40" y="6"/>
                    <a:pt x="40" y="6"/>
                  </a:cubicBezTo>
                  <a:cubicBezTo>
                    <a:pt x="40" y="6"/>
                    <a:pt x="40" y="6"/>
                    <a:pt x="40" y="6"/>
                  </a:cubicBezTo>
                  <a:cubicBezTo>
                    <a:pt x="40" y="7"/>
                    <a:pt x="40" y="7"/>
                    <a:pt x="40" y="7"/>
                  </a:cubicBezTo>
                  <a:cubicBezTo>
                    <a:pt x="40" y="6"/>
                    <a:pt x="40" y="6"/>
                    <a:pt x="40" y="6"/>
                  </a:cubicBezTo>
                  <a:cubicBezTo>
                    <a:pt x="40" y="6"/>
                    <a:pt x="40" y="6"/>
                    <a:pt x="39" y="6"/>
                  </a:cubicBezTo>
                  <a:cubicBezTo>
                    <a:pt x="36" y="6"/>
                    <a:pt x="29" y="7"/>
                    <a:pt x="24" y="7"/>
                  </a:cubicBezTo>
                  <a:cubicBezTo>
                    <a:pt x="22" y="7"/>
                    <a:pt x="19" y="7"/>
                    <a:pt x="17" y="7"/>
                  </a:cubicBezTo>
                  <a:cubicBezTo>
                    <a:pt x="16" y="7"/>
                    <a:pt x="16" y="7"/>
                    <a:pt x="15" y="7"/>
                  </a:cubicBezTo>
                  <a:cubicBezTo>
                    <a:pt x="14" y="8"/>
                    <a:pt x="14" y="8"/>
                    <a:pt x="14" y="8"/>
                  </a:cubicBezTo>
                  <a:cubicBezTo>
                    <a:pt x="14" y="8"/>
                    <a:pt x="14" y="8"/>
                    <a:pt x="14" y="8"/>
                  </a:cubicBezTo>
                  <a:cubicBezTo>
                    <a:pt x="13" y="8"/>
                    <a:pt x="13" y="8"/>
                    <a:pt x="13" y="8"/>
                  </a:cubicBezTo>
                  <a:cubicBezTo>
                    <a:pt x="12" y="8"/>
                    <a:pt x="12" y="8"/>
                    <a:pt x="12" y="8"/>
                  </a:cubicBezTo>
                  <a:cubicBezTo>
                    <a:pt x="12" y="8"/>
                    <a:pt x="12" y="9"/>
                    <a:pt x="11" y="9"/>
                  </a:cubicBezTo>
                  <a:cubicBezTo>
                    <a:pt x="11" y="10"/>
                    <a:pt x="10" y="11"/>
                    <a:pt x="11" y="13"/>
                  </a:cubicBezTo>
                  <a:cubicBezTo>
                    <a:pt x="11" y="14"/>
                    <a:pt x="12" y="15"/>
                    <a:pt x="13" y="15"/>
                  </a:cubicBezTo>
                  <a:cubicBezTo>
                    <a:pt x="13" y="15"/>
                    <a:pt x="14" y="16"/>
                    <a:pt x="17" y="18"/>
                  </a:cubicBezTo>
                  <a:cubicBezTo>
                    <a:pt x="22" y="21"/>
                    <a:pt x="28" y="25"/>
                    <a:pt x="34" y="28"/>
                  </a:cubicBezTo>
                  <a:cubicBezTo>
                    <a:pt x="37" y="30"/>
                    <a:pt x="39" y="31"/>
                    <a:pt x="41" y="32"/>
                  </a:cubicBezTo>
                  <a:cubicBezTo>
                    <a:pt x="42" y="33"/>
                    <a:pt x="42" y="33"/>
                    <a:pt x="43" y="34"/>
                  </a:cubicBezTo>
                  <a:cubicBezTo>
                    <a:pt x="43" y="34"/>
                    <a:pt x="43" y="34"/>
                    <a:pt x="43" y="34"/>
                  </a:cubicBezTo>
                  <a:cubicBezTo>
                    <a:pt x="43" y="34"/>
                    <a:pt x="43" y="34"/>
                    <a:pt x="43" y="34"/>
                  </a:cubicBezTo>
                  <a:cubicBezTo>
                    <a:pt x="45" y="32"/>
                    <a:pt x="45" y="32"/>
                    <a:pt x="45" y="32"/>
                  </a:cubicBezTo>
                  <a:cubicBezTo>
                    <a:pt x="43" y="34"/>
                    <a:pt x="43" y="34"/>
                    <a:pt x="43" y="34"/>
                  </a:cubicBezTo>
                  <a:cubicBezTo>
                    <a:pt x="43" y="34"/>
                    <a:pt x="43" y="34"/>
                    <a:pt x="43" y="34"/>
                  </a:cubicBezTo>
                  <a:cubicBezTo>
                    <a:pt x="45" y="32"/>
                    <a:pt x="45" y="32"/>
                    <a:pt x="45" y="32"/>
                  </a:cubicBezTo>
                  <a:cubicBezTo>
                    <a:pt x="43" y="34"/>
                    <a:pt x="43" y="34"/>
                    <a:pt x="43" y="34"/>
                  </a:cubicBezTo>
                  <a:cubicBezTo>
                    <a:pt x="46" y="31"/>
                    <a:pt x="46" y="31"/>
                    <a:pt x="46" y="31"/>
                  </a:cubicBezTo>
                  <a:cubicBezTo>
                    <a:pt x="42" y="33"/>
                    <a:pt x="42" y="33"/>
                    <a:pt x="42" y="33"/>
                  </a:cubicBezTo>
                  <a:cubicBezTo>
                    <a:pt x="43" y="34"/>
                    <a:pt x="43" y="34"/>
                    <a:pt x="43" y="34"/>
                  </a:cubicBezTo>
                  <a:cubicBezTo>
                    <a:pt x="46" y="31"/>
                    <a:pt x="46" y="31"/>
                    <a:pt x="46" y="31"/>
                  </a:cubicBezTo>
                  <a:cubicBezTo>
                    <a:pt x="42" y="33"/>
                    <a:pt x="42" y="33"/>
                    <a:pt x="42" y="33"/>
                  </a:cubicBezTo>
                  <a:cubicBezTo>
                    <a:pt x="46" y="31"/>
                    <a:pt x="46" y="31"/>
                    <a:pt x="46" y="31"/>
                  </a:cubicBezTo>
                  <a:cubicBezTo>
                    <a:pt x="42" y="31"/>
                    <a:pt x="42" y="31"/>
                    <a:pt x="42" y="31"/>
                  </a:cubicBezTo>
                  <a:cubicBezTo>
                    <a:pt x="42" y="32"/>
                    <a:pt x="42" y="33"/>
                    <a:pt x="42" y="33"/>
                  </a:cubicBezTo>
                  <a:cubicBezTo>
                    <a:pt x="46" y="31"/>
                    <a:pt x="46" y="31"/>
                    <a:pt x="46" y="31"/>
                  </a:cubicBezTo>
                  <a:cubicBezTo>
                    <a:pt x="42" y="31"/>
                    <a:pt x="42" y="31"/>
                    <a:pt x="42" y="31"/>
                  </a:cubicBezTo>
                  <a:cubicBezTo>
                    <a:pt x="46" y="31"/>
                    <a:pt x="46" y="31"/>
                    <a:pt x="46" y="31"/>
                  </a:cubicBezTo>
                  <a:cubicBezTo>
                    <a:pt x="43" y="29"/>
                    <a:pt x="43" y="29"/>
                    <a:pt x="43" y="29"/>
                  </a:cubicBezTo>
                  <a:cubicBezTo>
                    <a:pt x="42" y="30"/>
                    <a:pt x="42" y="31"/>
                    <a:pt x="42" y="31"/>
                  </a:cubicBezTo>
                  <a:cubicBezTo>
                    <a:pt x="46" y="31"/>
                    <a:pt x="46" y="31"/>
                    <a:pt x="46" y="31"/>
                  </a:cubicBezTo>
                  <a:cubicBezTo>
                    <a:pt x="43" y="29"/>
                    <a:pt x="43" y="29"/>
                    <a:pt x="43" y="29"/>
                  </a:cubicBezTo>
                  <a:cubicBezTo>
                    <a:pt x="46" y="31"/>
                    <a:pt x="46" y="31"/>
                    <a:pt x="46" y="31"/>
                  </a:cubicBezTo>
                  <a:cubicBezTo>
                    <a:pt x="43" y="29"/>
                    <a:pt x="43" y="29"/>
                    <a:pt x="43" y="29"/>
                  </a:cubicBezTo>
                  <a:cubicBezTo>
                    <a:pt x="46" y="31"/>
                    <a:pt x="46" y="31"/>
                    <a:pt x="46" y="31"/>
                  </a:cubicBezTo>
                  <a:cubicBezTo>
                    <a:pt x="44" y="28"/>
                    <a:pt x="44" y="28"/>
                    <a:pt x="44" y="28"/>
                  </a:cubicBezTo>
                  <a:cubicBezTo>
                    <a:pt x="44" y="28"/>
                    <a:pt x="43" y="28"/>
                    <a:pt x="43" y="29"/>
                  </a:cubicBezTo>
                  <a:cubicBezTo>
                    <a:pt x="46" y="31"/>
                    <a:pt x="46" y="31"/>
                    <a:pt x="46" y="31"/>
                  </a:cubicBezTo>
                  <a:cubicBezTo>
                    <a:pt x="44" y="28"/>
                    <a:pt x="44" y="28"/>
                    <a:pt x="44" y="28"/>
                  </a:cubicBezTo>
                  <a:cubicBezTo>
                    <a:pt x="46" y="31"/>
                    <a:pt x="46" y="31"/>
                    <a:pt x="46" y="31"/>
                  </a:cubicBezTo>
                  <a:cubicBezTo>
                    <a:pt x="45" y="27"/>
                    <a:pt x="45" y="27"/>
                    <a:pt x="45" y="27"/>
                  </a:cubicBezTo>
                  <a:cubicBezTo>
                    <a:pt x="45" y="27"/>
                    <a:pt x="45" y="27"/>
                    <a:pt x="44" y="28"/>
                  </a:cubicBezTo>
                  <a:cubicBezTo>
                    <a:pt x="46" y="31"/>
                    <a:pt x="46" y="31"/>
                    <a:pt x="46" y="31"/>
                  </a:cubicBezTo>
                  <a:cubicBezTo>
                    <a:pt x="45" y="27"/>
                    <a:pt x="45" y="27"/>
                    <a:pt x="45" y="27"/>
                  </a:cubicBezTo>
                  <a:cubicBezTo>
                    <a:pt x="46" y="30"/>
                    <a:pt x="46" y="30"/>
                    <a:pt x="46" y="30"/>
                  </a:cubicBezTo>
                  <a:cubicBezTo>
                    <a:pt x="45" y="27"/>
                    <a:pt x="45" y="27"/>
                    <a:pt x="45" y="27"/>
                  </a:cubicBezTo>
                  <a:cubicBezTo>
                    <a:pt x="45" y="27"/>
                    <a:pt x="45" y="27"/>
                    <a:pt x="45" y="27"/>
                  </a:cubicBezTo>
                  <a:cubicBezTo>
                    <a:pt x="46" y="30"/>
                    <a:pt x="46" y="30"/>
                    <a:pt x="46" y="30"/>
                  </a:cubicBezTo>
                  <a:cubicBezTo>
                    <a:pt x="45" y="27"/>
                    <a:pt x="45" y="27"/>
                    <a:pt x="45" y="27"/>
                  </a:cubicBezTo>
                  <a:cubicBezTo>
                    <a:pt x="46" y="28"/>
                    <a:pt x="46" y="28"/>
                    <a:pt x="46" y="28"/>
                  </a:cubicBezTo>
                  <a:cubicBezTo>
                    <a:pt x="45" y="27"/>
                    <a:pt x="45" y="27"/>
                    <a:pt x="45" y="27"/>
                  </a:cubicBezTo>
                  <a:cubicBezTo>
                    <a:pt x="45" y="27"/>
                    <a:pt x="45" y="27"/>
                    <a:pt x="45" y="27"/>
                  </a:cubicBezTo>
                  <a:cubicBezTo>
                    <a:pt x="46" y="28"/>
                    <a:pt x="46" y="28"/>
                    <a:pt x="46" y="28"/>
                  </a:cubicBezTo>
                  <a:cubicBezTo>
                    <a:pt x="45" y="27"/>
                    <a:pt x="45" y="27"/>
                    <a:pt x="45" y="27"/>
                  </a:cubicBezTo>
                  <a:cubicBezTo>
                    <a:pt x="45" y="27"/>
                    <a:pt x="45" y="27"/>
                    <a:pt x="45" y="27"/>
                  </a:cubicBezTo>
                  <a:cubicBezTo>
                    <a:pt x="43" y="27"/>
                    <a:pt x="36" y="27"/>
                    <a:pt x="30" y="27"/>
                  </a:cubicBezTo>
                  <a:cubicBezTo>
                    <a:pt x="27" y="26"/>
                    <a:pt x="24" y="26"/>
                    <a:pt x="22" y="26"/>
                  </a:cubicBezTo>
                  <a:cubicBezTo>
                    <a:pt x="19" y="26"/>
                    <a:pt x="17" y="26"/>
                    <a:pt x="16" y="26"/>
                  </a:cubicBezTo>
                  <a:cubicBezTo>
                    <a:pt x="15" y="26"/>
                    <a:pt x="15" y="26"/>
                    <a:pt x="15" y="26"/>
                  </a:cubicBezTo>
                  <a:cubicBezTo>
                    <a:pt x="15" y="26"/>
                    <a:pt x="15" y="26"/>
                    <a:pt x="15" y="26"/>
                  </a:cubicBezTo>
                  <a:cubicBezTo>
                    <a:pt x="14" y="26"/>
                    <a:pt x="14" y="26"/>
                    <a:pt x="14" y="26"/>
                  </a:cubicBezTo>
                  <a:cubicBezTo>
                    <a:pt x="13" y="27"/>
                    <a:pt x="13" y="27"/>
                    <a:pt x="13" y="27"/>
                  </a:cubicBezTo>
                  <a:cubicBezTo>
                    <a:pt x="13" y="27"/>
                    <a:pt x="13" y="27"/>
                    <a:pt x="12" y="28"/>
                  </a:cubicBezTo>
                  <a:cubicBezTo>
                    <a:pt x="11" y="30"/>
                    <a:pt x="12" y="32"/>
                    <a:pt x="13" y="34"/>
                  </a:cubicBezTo>
                  <a:cubicBezTo>
                    <a:pt x="25" y="41"/>
                    <a:pt x="25" y="41"/>
                    <a:pt x="25" y="41"/>
                  </a:cubicBezTo>
                  <a:cubicBezTo>
                    <a:pt x="5" y="39"/>
                    <a:pt x="5" y="39"/>
                    <a:pt x="5" y="39"/>
                  </a:cubicBezTo>
                  <a:cubicBezTo>
                    <a:pt x="3" y="39"/>
                    <a:pt x="1" y="40"/>
                    <a:pt x="1" y="42"/>
                  </a:cubicBezTo>
                  <a:cubicBezTo>
                    <a:pt x="0" y="43"/>
                    <a:pt x="1" y="45"/>
                    <a:pt x="2" y="46"/>
                  </a:cubicBezTo>
                  <a:cubicBezTo>
                    <a:pt x="42" y="71"/>
                    <a:pt x="42" y="71"/>
                    <a:pt x="42" y="71"/>
                  </a:cubicBezTo>
                  <a:cubicBezTo>
                    <a:pt x="44" y="72"/>
                    <a:pt x="47" y="72"/>
                    <a:pt x="48" y="70"/>
                  </a:cubicBezTo>
                  <a:cubicBezTo>
                    <a:pt x="49" y="68"/>
                    <a:pt x="49" y="66"/>
                    <a:pt x="4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07" name="Freeform 170">
              <a:extLst>
                <a:ext uri="{FF2B5EF4-FFF2-40B4-BE49-F238E27FC236}">
                  <a16:creationId xmlns:a16="http://schemas.microsoft.com/office/drawing/2014/main" id="{156DC09B-74A9-48AF-9C38-E7CF211040B3}"/>
                </a:ext>
              </a:extLst>
            </p:cNvPr>
            <p:cNvSpPr>
              <a:spLocks/>
            </p:cNvSpPr>
            <p:nvPr/>
          </p:nvSpPr>
          <p:spPr bwMode="auto">
            <a:xfrm>
              <a:off x="5513524" y="2274998"/>
              <a:ext cx="141288" cy="211138"/>
            </a:xfrm>
            <a:custGeom>
              <a:avLst/>
              <a:gdLst>
                <a:gd name="T0" fmla="*/ 23 w 89"/>
                <a:gd name="T1" fmla="*/ 101 h 134"/>
                <a:gd name="T2" fmla="*/ 13 w 89"/>
                <a:gd name="T3" fmla="*/ 99 h 134"/>
                <a:gd name="T4" fmla="*/ 13 w 89"/>
                <a:gd name="T5" fmla="*/ 99 h 134"/>
                <a:gd name="T6" fmla="*/ 15 w 89"/>
                <a:gd name="T7" fmla="*/ 103 h 134"/>
                <a:gd name="T8" fmla="*/ 13 w 89"/>
                <a:gd name="T9" fmla="*/ 103 h 134"/>
                <a:gd name="T10" fmla="*/ 44 w 89"/>
                <a:gd name="T11" fmla="*/ 107 h 134"/>
                <a:gd name="T12" fmla="*/ 40 w 89"/>
                <a:gd name="T13" fmla="*/ 94 h 134"/>
                <a:gd name="T14" fmla="*/ 19 w 89"/>
                <a:gd name="T15" fmla="*/ 82 h 134"/>
                <a:gd name="T16" fmla="*/ 20 w 89"/>
                <a:gd name="T17" fmla="*/ 84 h 134"/>
                <a:gd name="T18" fmla="*/ 55 w 89"/>
                <a:gd name="T19" fmla="*/ 89 h 134"/>
                <a:gd name="T20" fmla="*/ 27 w 89"/>
                <a:gd name="T21" fmla="*/ 70 h 134"/>
                <a:gd name="T22" fmla="*/ 28 w 89"/>
                <a:gd name="T23" fmla="*/ 70 h 134"/>
                <a:gd name="T24" fmla="*/ 27 w 89"/>
                <a:gd name="T25" fmla="*/ 74 h 134"/>
                <a:gd name="T26" fmla="*/ 65 w 89"/>
                <a:gd name="T27" fmla="*/ 81 h 134"/>
                <a:gd name="T28" fmla="*/ 35 w 89"/>
                <a:gd name="T29" fmla="*/ 58 h 134"/>
                <a:gd name="T30" fmla="*/ 33 w 89"/>
                <a:gd name="T31" fmla="*/ 61 h 134"/>
                <a:gd name="T32" fmla="*/ 33 w 89"/>
                <a:gd name="T33" fmla="*/ 61 h 134"/>
                <a:gd name="T34" fmla="*/ 35 w 89"/>
                <a:gd name="T35" fmla="*/ 65 h 134"/>
                <a:gd name="T36" fmla="*/ 34 w 89"/>
                <a:gd name="T37" fmla="*/ 65 h 134"/>
                <a:gd name="T38" fmla="*/ 74 w 89"/>
                <a:gd name="T39" fmla="*/ 64 h 134"/>
                <a:gd name="T40" fmla="*/ 36 w 89"/>
                <a:gd name="T41" fmla="*/ 42 h 134"/>
                <a:gd name="T42" fmla="*/ 35 w 89"/>
                <a:gd name="T43" fmla="*/ 43 h 134"/>
                <a:gd name="T44" fmla="*/ 38 w 89"/>
                <a:gd name="T45" fmla="*/ 45 h 134"/>
                <a:gd name="T46" fmla="*/ 35 w 89"/>
                <a:gd name="T47" fmla="*/ 47 h 134"/>
                <a:gd name="T48" fmla="*/ 35 w 89"/>
                <a:gd name="T49" fmla="*/ 47 h 134"/>
                <a:gd name="T50" fmla="*/ 80 w 89"/>
                <a:gd name="T51" fmla="*/ 49 h 134"/>
                <a:gd name="T52" fmla="*/ 55 w 89"/>
                <a:gd name="T53" fmla="*/ 16 h 134"/>
                <a:gd name="T54" fmla="*/ 52 w 89"/>
                <a:gd name="T55" fmla="*/ 19 h 134"/>
                <a:gd name="T56" fmla="*/ 77 w 89"/>
                <a:gd name="T57" fmla="*/ 27 h 134"/>
                <a:gd name="T58" fmla="*/ 52 w 89"/>
                <a:gd name="T59" fmla="*/ 8 h 134"/>
                <a:gd name="T60" fmla="*/ 85 w 89"/>
                <a:gd name="T61" fmla="*/ 20 h 134"/>
                <a:gd name="T62" fmla="*/ 85 w 89"/>
                <a:gd name="T63" fmla="*/ 20 h 134"/>
                <a:gd name="T64" fmla="*/ 49 w 89"/>
                <a:gd name="T65" fmla="*/ 22 h 134"/>
                <a:gd name="T66" fmla="*/ 76 w 89"/>
                <a:gd name="T67" fmla="*/ 50 h 134"/>
                <a:gd name="T68" fmla="*/ 75 w 89"/>
                <a:gd name="T69" fmla="*/ 50 h 134"/>
                <a:gd name="T70" fmla="*/ 75 w 89"/>
                <a:gd name="T71" fmla="*/ 49 h 134"/>
                <a:gd name="T72" fmla="*/ 31 w 89"/>
                <a:gd name="T73" fmla="*/ 41 h 134"/>
                <a:gd name="T74" fmla="*/ 66 w 89"/>
                <a:gd name="T75" fmla="*/ 67 h 134"/>
                <a:gd name="T76" fmla="*/ 66 w 89"/>
                <a:gd name="T77" fmla="*/ 67 h 134"/>
                <a:gd name="T78" fmla="*/ 65 w 89"/>
                <a:gd name="T79" fmla="*/ 64 h 134"/>
                <a:gd name="T80" fmla="*/ 31 w 89"/>
                <a:gd name="T81" fmla="*/ 58 h 134"/>
                <a:gd name="T82" fmla="*/ 58 w 89"/>
                <a:gd name="T83" fmla="*/ 82 h 134"/>
                <a:gd name="T84" fmla="*/ 58 w 89"/>
                <a:gd name="T85" fmla="*/ 82 h 134"/>
                <a:gd name="T86" fmla="*/ 57 w 89"/>
                <a:gd name="T87" fmla="*/ 79 h 134"/>
                <a:gd name="T88" fmla="*/ 61 w 89"/>
                <a:gd name="T89" fmla="*/ 79 h 134"/>
                <a:gd name="T90" fmla="*/ 61 w 89"/>
                <a:gd name="T91" fmla="*/ 75 h 134"/>
                <a:gd name="T92" fmla="*/ 42 w 89"/>
                <a:gd name="T93" fmla="*/ 88 h 134"/>
                <a:gd name="T94" fmla="*/ 51 w 89"/>
                <a:gd name="T95" fmla="*/ 89 h 134"/>
                <a:gd name="T96" fmla="*/ 51 w 89"/>
                <a:gd name="T97" fmla="*/ 89 h 134"/>
                <a:gd name="T98" fmla="*/ 51 w 89"/>
                <a:gd name="T99" fmla="*/ 89 h 134"/>
                <a:gd name="T100" fmla="*/ 12 w 89"/>
                <a:gd name="T101" fmla="*/ 86 h 134"/>
                <a:gd name="T102" fmla="*/ 42 w 89"/>
                <a:gd name="T103" fmla="*/ 105 h 134"/>
                <a:gd name="T104" fmla="*/ 42 w 89"/>
                <a:gd name="T105" fmla="*/ 104 h 134"/>
                <a:gd name="T106" fmla="*/ 45 w 89"/>
                <a:gd name="T107" fmla="*/ 102 h 134"/>
                <a:gd name="T108" fmla="*/ 45 w 89"/>
                <a:gd name="T109" fmla="*/ 101 h 134"/>
                <a:gd name="T110" fmla="*/ 44 w 89"/>
                <a:gd name="T111" fmla="*/ 99 h 134"/>
                <a:gd name="T112" fmla="*/ 9 w 89"/>
                <a:gd name="T113" fmla="*/ 98 h 134"/>
                <a:gd name="T114" fmla="*/ 41 w 89"/>
                <a:gd name="T115" fmla="*/ 121 h 134"/>
                <a:gd name="T116" fmla="*/ 40 w 89"/>
                <a:gd name="T117" fmla="*/ 121 h 134"/>
                <a:gd name="T118" fmla="*/ 40 w 89"/>
                <a:gd name="T119" fmla="*/ 119 h 134"/>
                <a:gd name="T120" fmla="*/ 34 w 89"/>
                <a:gd name="T121" fmla="*/ 1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9" h="134">
                  <a:moveTo>
                    <a:pt x="34" y="126"/>
                  </a:moveTo>
                  <a:cubicBezTo>
                    <a:pt x="24" y="119"/>
                    <a:pt x="24" y="119"/>
                    <a:pt x="24" y="119"/>
                  </a:cubicBezTo>
                  <a:cubicBezTo>
                    <a:pt x="43" y="123"/>
                    <a:pt x="43" y="123"/>
                    <a:pt x="43" y="123"/>
                  </a:cubicBezTo>
                  <a:cubicBezTo>
                    <a:pt x="45" y="123"/>
                    <a:pt x="46" y="122"/>
                    <a:pt x="47" y="121"/>
                  </a:cubicBezTo>
                  <a:cubicBezTo>
                    <a:pt x="48" y="120"/>
                    <a:pt x="48" y="119"/>
                    <a:pt x="48" y="119"/>
                  </a:cubicBezTo>
                  <a:cubicBezTo>
                    <a:pt x="48" y="117"/>
                    <a:pt x="47" y="117"/>
                    <a:pt x="47" y="116"/>
                  </a:cubicBezTo>
                  <a:cubicBezTo>
                    <a:pt x="47" y="116"/>
                    <a:pt x="46" y="116"/>
                    <a:pt x="46" y="115"/>
                  </a:cubicBezTo>
                  <a:cubicBezTo>
                    <a:pt x="46" y="115"/>
                    <a:pt x="45" y="115"/>
                    <a:pt x="45" y="115"/>
                  </a:cubicBezTo>
                  <a:cubicBezTo>
                    <a:pt x="43" y="114"/>
                    <a:pt x="41" y="112"/>
                    <a:pt x="38" y="110"/>
                  </a:cubicBezTo>
                  <a:cubicBezTo>
                    <a:pt x="33" y="107"/>
                    <a:pt x="27" y="104"/>
                    <a:pt x="23" y="101"/>
                  </a:cubicBezTo>
                  <a:cubicBezTo>
                    <a:pt x="21" y="100"/>
                    <a:pt x="19" y="99"/>
                    <a:pt x="17" y="98"/>
                  </a:cubicBezTo>
                  <a:cubicBezTo>
                    <a:pt x="16" y="97"/>
                    <a:pt x="16" y="97"/>
                    <a:pt x="16" y="97"/>
                  </a:cubicBezTo>
                  <a:cubicBezTo>
                    <a:pt x="16" y="97"/>
                    <a:pt x="16" y="97"/>
                    <a:pt x="16" y="97"/>
                  </a:cubicBezTo>
                  <a:cubicBezTo>
                    <a:pt x="16" y="97"/>
                    <a:pt x="16" y="97"/>
                    <a:pt x="16" y="97"/>
                  </a:cubicBezTo>
                  <a:cubicBezTo>
                    <a:pt x="14" y="98"/>
                    <a:pt x="14" y="98"/>
                    <a:pt x="14" y="98"/>
                  </a:cubicBezTo>
                  <a:cubicBezTo>
                    <a:pt x="16" y="97"/>
                    <a:pt x="16" y="97"/>
                    <a:pt x="16" y="97"/>
                  </a:cubicBezTo>
                  <a:cubicBezTo>
                    <a:pt x="16" y="97"/>
                    <a:pt x="16" y="97"/>
                    <a:pt x="16" y="97"/>
                  </a:cubicBezTo>
                  <a:cubicBezTo>
                    <a:pt x="14" y="98"/>
                    <a:pt x="14" y="98"/>
                    <a:pt x="14" y="98"/>
                  </a:cubicBezTo>
                  <a:cubicBezTo>
                    <a:pt x="16" y="97"/>
                    <a:pt x="16" y="97"/>
                    <a:pt x="16" y="97"/>
                  </a:cubicBezTo>
                  <a:cubicBezTo>
                    <a:pt x="13" y="99"/>
                    <a:pt x="13" y="99"/>
                    <a:pt x="13" y="99"/>
                  </a:cubicBezTo>
                  <a:cubicBezTo>
                    <a:pt x="16" y="97"/>
                    <a:pt x="16" y="97"/>
                    <a:pt x="16" y="97"/>
                  </a:cubicBezTo>
                  <a:cubicBezTo>
                    <a:pt x="16" y="97"/>
                    <a:pt x="16" y="97"/>
                    <a:pt x="16" y="97"/>
                  </a:cubicBezTo>
                  <a:cubicBezTo>
                    <a:pt x="13" y="99"/>
                    <a:pt x="13" y="99"/>
                    <a:pt x="13" y="99"/>
                  </a:cubicBezTo>
                  <a:cubicBezTo>
                    <a:pt x="16" y="97"/>
                    <a:pt x="16" y="97"/>
                    <a:pt x="16" y="97"/>
                  </a:cubicBezTo>
                  <a:cubicBezTo>
                    <a:pt x="13" y="99"/>
                    <a:pt x="13" y="99"/>
                    <a:pt x="13" y="99"/>
                  </a:cubicBezTo>
                  <a:cubicBezTo>
                    <a:pt x="17" y="99"/>
                    <a:pt x="17" y="99"/>
                    <a:pt x="17" y="99"/>
                  </a:cubicBezTo>
                  <a:cubicBezTo>
                    <a:pt x="17" y="98"/>
                    <a:pt x="16" y="98"/>
                    <a:pt x="16" y="97"/>
                  </a:cubicBezTo>
                  <a:cubicBezTo>
                    <a:pt x="13" y="99"/>
                    <a:pt x="13" y="99"/>
                    <a:pt x="13" y="99"/>
                  </a:cubicBezTo>
                  <a:cubicBezTo>
                    <a:pt x="17" y="99"/>
                    <a:pt x="17" y="99"/>
                    <a:pt x="17" y="99"/>
                  </a:cubicBezTo>
                  <a:cubicBezTo>
                    <a:pt x="13" y="99"/>
                    <a:pt x="13" y="99"/>
                    <a:pt x="13" y="99"/>
                  </a:cubicBezTo>
                  <a:cubicBezTo>
                    <a:pt x="16" y="102"/>
                    <a:pt x="16" y="102"/>
                    <a:pt x="16" y="102"/>
                  </a:cubicBezTo>
                  <a:cubicBezTo>
                    <a:pt x="16" y="101"/>
                    <a:pt x="17" y="100"/>
                    <a:pt x="17" y="99"/>
                  </a:cubicBezTo>
                  <a:cubicBezTo>
                    <a:pt x="13" y="99"/>
                    <a:pt x="13" y="99"/>
                    <a:pt x="13" y="99"/>
                  </a:cubicBezTo>
                  <a:cubicBezTo>
                    <a:pt x="16" y="102"/>
                    <a:pt x="16" y="102"/>
                    <a:pt x="16" y="102"/>
                  </a:cubicBezTo>
                  <a:cubicBezTo>
                    <a:pt x="16" y="101"/>
                    <a:pt x="16" y="101"/>
                    <a:pt x="16" y="101"/>
                  </a:cubicBezTo>
                  <a:cubicBezTo>
                    <a:pt x="13" y="99"/>
                    <a:pt x="13" y="99"/>
                    <a:pt x="13" y="99"/>
                  </a:cubicBezTo>
                  <a:cubicBezTo>
                    <a:pt x="15" y="103"/>
                    <a:pt x="15" y="103"/>
                    <a:pt x="15" y="103"/>
                  </a:cubicBezTo>
                  <a:cubicBezTo>
                    <a:pt x="15" y="103"/>
                    <a:pt x="16" y="102"/>
                    <a:pt x="16" y="101"/>
                  </a:cubicBezTo>
                  <a:cubicBezTo>
                    <a:pt x="13" y="99"/>
                    <a:pt x="13" y="99"/>
                    <a:pt x="13" y="99"/>
                  </a:cubicBezTo>
                  <a:cubicBezTo>
                    <a:pt x="15" y="103"/>
                    <a:pt x="15" y="103"/>
                    <a:pt x="15" y="103"/>
                  </a:cubicBezTo>
                  <a:cubicBezTo>
                    <a:pt x="13" y="99"/>
                    <a:pt x="13" y="99"/>
                    <a:pt x="13" y="99"/>
                  </a:cubicBezTo>
                  <a:cubicBezTo>
                    <a:pt x="14" y="103"/>
                    <a:pt x="14" y="103"/>
                    <a:pt x="14" y="103"/>
                  </a:cubicBezTo>
                  <a:cubicBezTo>
                    <a:pt x="14" y="103"/>
                    <a:pt x="14" y="103"/>
                    <a:pt x="15" y="103"/>
                  </a:cubicBezTo>
                  <a:cubicBezTo>
                    <a:pt x="13" y="99"/>
                    <a:pt x="13" y="99"/>
                    <a:pt x="13" y="99"/>
                  </a:cubicBezTo>
                  <a:cubicBezTo>
                    <a:pt x="14" y="103"/>
                    <a:pt x="14" y="103"/>
                    <a:pt x="14" y="103"/>
                  </a:cubicBezTo>
                  <a:cubicBezTo>
                    <a:pt x="13" y="99"/>
                    <a:pt x="13" y="99"/>
                    <a:pt x="13" y="99"/>
                  </a:cubicBezTo>
                  <a:cubicBezTo>
                    <a:pt x="13" y="103"/>
                    <a:pt x="13" y="103"/>
                    <a:pt x="13" y="103"/>
                  </a:cubicBezTo>
                  <a:cubicBezTo>
                    <a:pt x="13" y="103"/>
                    <a:pt x="13" y="103"/>
                    <a:pt x="14" y="103"/>
                  </a:cubicBezTo>
                  <a:cubicBezTo>
                    <a:pt x="13" y="99"/>
                    <a:pt x="13" y="99"/>
                    <a:pt x="13" y="99"/>
                  </a:cubicBezTo>
                  <a:cubicBezTo>
                    <a:pt x="13" y="103"/>
                    <a:pt x="13" y="103"/>
                    <a:pt x="13" y="103"/>
                  </a:cubicBezTo>
                  <a:cubicBezTo>
                    <a:pt x="13" y="101"/>
                    <a:pt x="13" y="101"/>
                    <a:pt x="13" y="101"/>
                  </a:cubicBezTo>
                  <a:cubicBezTo>
                    <a:pt x="12" y="103"/>
                    <a:pt x="12" y="103"/>
                    <a:pt x="12" y="103"/>
                  </a:cubicBezTo>
                  <a:cubicBezTo>
                    <a:pt x="13" y="103"/>
                    <a:pt x="13" y="103"/>
                    <a:pt x="13" y="103"/>
                  </a:cubicBezTo>
                  <a:cubicBezTo>
                    <a:pt x="13" y="101"/>
                    <a:pt x="13" y="101"/>
                    <a:pt x="13" y="101"/>
                  </a:cubicBezTo>
                  <a:cubicBezTo>
                    <a:pt x="12" y="103"/>
                    <a:pt x="12" y="103"/>
                    <a:pt x="12" y="103"/>
                  </a:cubicBezTo>
                  <a:cubicBezTo>
                    <a:pt x="12" y="103"/>
                    <a:pt x="12" y="103"/>
                    <a:pt x="12" y="103"/>
                  </a:cubicBezTo>
                  <a:cubicBezTo>
                    <a:pt x="13" y="103"/>
                    <a:pt x="15" y="104"/>
                    <a:pt x="18" y="104"/>
                  </a:cubicBezTo>
                  <a:cubicBezTo>
                    <a:pt x="21" y="104"/>
                    <a:pt x="27" y="105"/>
                    <a:pt x="32" y="106"/>
                  </a:cubicBezTo>
                  <a:cubicBezTo>
                    <a:pt x="35" y="106"/>
                    <a:pt x="37" y="106"/>
                    <a:pt x="39" y="106"/>
                  </a:cubicBezTo>
                  <a:cubicBezTo>
                    <a:pt x="41" y="107"/>
                    <a:pt x="43" y="107"/>
                    <a:pt x="44" y="107"/>
                  </a:cubicBezTo>
                  <a:cubicBezTo>
                    <a:pt x="45" y="107"/>
                    <a:pt x="45" y="107"/>
                    <a:pt x="45" y="107"/>
                  </a:cubicBezTo>
                  <a:cubicBezTo>
                    <a:pt x="46" y="107"/>
                    <a:pt x="46" y="107"/>
                    <a:pt x="46" y="106"/>
                  </a:cubicBezTo>
                  <a:cubicBezTo>
                    <a:pt x="47" y="106"/>
                    <a:pt x="47" y="106"/>
                    <a:pt x="47" y="106"/>
                  </a:cubicBezTo>
                  <a:cubicBezTo>
                    <a:pt x="48" y="106"/>
                    <a:pt x="48" y="105"/>
                    <a:pt x="49" y="105"/>
                  </a:cubicBezTo>
                  <a:cubicBezTo>
                    <a:pt x="49" y="105"/>
                    <a:pt x="49" y="105"/>
                    <a:pt x="49" y="105"/>
                  </a:cubicBezTo>
                  <a:cubicBezTo>
                    <a:pt x="49" y="104"/>
                    <a:pt x="49" y="103"/>
                    <a:pt x="49" y="102"/>
                  </a:cubicBezTo>
                  <a:cubicBezTo>
                    <a:pt x="49" y="101"/>
                    <a:pt x="49" y="101"/>
                    <a:pt x="49" y="101"/>
                  </a:cubicBezTo>
                  <a:cubicBezTo>
                    <a:pt x="49" y="100"/>
                    <a:pt x="48" y="100"/>
                    <a:pt x="48" y="99"/>
                  </a:cubicBezTo>
                  <a:cubicBezTo>
                    <a:pt x="48" y="99"/>
                    <a:pt x="47" y="99"/>
                    <a:pt x="47" y="98"/>
                  </a:cubicBezTo>
                  <a:cubicBezTo>
                    <a:pt x="45" y="97"/>
                    <a:pt x="43" y="96"/>
                    <a:pt x="40" y="94"/>
                  </a:cubicBezTo>
                  <a:cubicBezTo>
                    <a:pt x="36" y="91"/>
                    <a:pt x="30" y="88"/>
                    <a:pt x="26" y="86"/>
                  </a:cubicBezTo>
                  <a:cubicBezTo>
                    <a:pt x="23" y="84"/>
                    <a:pt x="22" y="83"/>
                    <a:pt x="20" y="82"/>
                  </a:cubicBezTo>
                  <a:cubicBezTo>
                    <a:pt x="20" y="82"/>
                    <a:pt x="19" y="82"/>
                    <a:pt x="19" y="81"/>
                  </a:cubicBezTo>
                  <a:cubicBezTo>
                    <a:pt x="19" y="81"/>
                    <a:pt x="19" y="81"/>
                    <a:pt x="19" y="81"/>
                  </a:cubicBezTo>
                  <a:cubicBezTo>
                    <a:pt x="19" y="81"/>
                    <a:pt x="19" y="81"/>
                    <a:pt x="19" y="81"/>
                  </a:cubicBezTo>
                  <a:cubicBezTo>
                    <a:pt x="17" y="83"/>
                    <a:pt x="17" y="83"/>
                    <a:pt x="17" y="83"/>
                  </a:cubicBezTo>
                  <a:cubicBezTo>
                    <a:pt x="19" y="82"/>
                    <a:pt x="19" y="82"/>
                    <a:pt x="19" y="82"/>
                  </a:cubicBezTo>
                  <a:cubicBezTo>
                    <a:pt x="19" y="81"/>
                    <a:pt x="19" y="81"/>
                    <a:pt x="19" y="81"/>
                  </a:cubicBezTo>
                  <a:cubicBezTo>
                    <a:pt x="17" y="83"/>
                    <a:pt x="17" y="83"/>
                    <a:pt x="17" y="83"/>
                  </a:cubicBezTo>
                  <a:cubicBezTo>
                    <a:pt x="19" y="82"/>
                    <a:pt x="19" y="82"/>
                    <a:pt x="19" y="82"/>
                  </a:cubicBezTo>
                  <a:cubicBezTo>
                    <a:pt x="16" y="84"/>
                    <a:pt x="16" y="84"/>
                    <a:pt x="16" y="84"/>
                  </a:cubicBezTo>
                  <a:cubicBezTo>
                    <a:pt x="19" y="82"/>
                    <a:pt x="19" y="82"/>
                    <a:pt x="19" y="82"/>
                  </a:cubicBezTo>
                  <a:cubicBezTo>
                    <a:pt x="19" y="82"/>
                    <a:pt x="19" y="82"/>
                    <a:pt x="19" y="82"/>
                  </a:cubicBezTo>
                  <a:cubicBezTo>
                    <a:pt x="16" y="84"/>
                    <a:pt x="16" y="84"/>
                    <a:pt x="16" y="84"/>
                  </a:cubicBezTo>
                  <a:cubicBezTo>
                    <a:pt x="19" y="82"/>
                    <a:pt x="19" y="82"/>
                    <a:pt x="19" y="82"/>
                  </a:cubicBezTo>
                  <a:cubicBezTo>
                    <a:pt x="16" y="84"/>
                    <a:pt x="16" y="84"/>
                    <a:pt x="16" y="84"/>
                  </a:cubicBezTo>
                  <a:cubicBezTo>
                    <a:pt x="20" y="84"/>
                    <a:pt x="20" y="84"/>
                    <a:pt x="20" y="84"/>
                  </a:cubicBezTo>
                  <a:cubicBezTo>
                    <a:pt x="20" y="83"/>
                    <a:pt x="20" y="82"/>
                    <a:pt x="19" y="82"/>
                  </a:cubicBezTo>
                  <a:cubicBezTo>
                    <a:pt x="16" y="84"/>
                    <a:pt x="16" y="84"/>
                    <a:pt x="16" y="84"/>
                  </a:cubicBezTo>
                  <a:cubicBezTo>
                    <a:pt x="20" y="84"/>
                    <a:pt x="20" y="84"/>
                    <a:pt x="20" y="84"/>
                  </a:cubicBezTo>
                  <a:cubicBezTo>
                    <a:pt x="16" y="84"/>
                    <a:pt x="16" y="84"/>
                    <a:pt x="16" y="84"/>
                  </a:cubicBezTo>
                  <a:cubicBezTo>
                    <a:pt x="19" y="87"/>
                    <a:pt x="19" y="87"/>
                    <a:pt x="19" y="87"/>
                  </a:cubicBezTo>
                  <a:cubicBezTo>
                    <a:pt x="20" y="86"/>
                    <a:pt x="20" y="85"/>
                    <a:pt x="20" y="84"/>
                  </a:cubicBezTo>
                  <a:cubicBezTo>
                    <a:pt x="16" y="84"/>
                    <a:pt x="16" y="84"/>
                    <a:pt x="16" y="84"/>
                  </a:cubicBezTo>
                  <a:cubicBezTo>
                    <a:pt x="19" y="87"/>
                    <a:pt x="19" y="87"/>
                    <a:pt x="19" y="87"/>
                  </a:cubicBezTo>
                  <a:cubicBezTo>
                    <a:pt x="16" y="84"/>
                    <a:pt x="16" y="84"/>
                    <a:pt x="16" y="84"/>
                  </a:cubicBezTo>
                  <a:cubicBezTo>
                    <a:pt x="15" y="88"/>
                    <a:pt x="15" y="88"/>
                    <a:pt x="15" y="88"/>
                  </a:cubicBezTo>
                  <a:cubicBezTo>
                    <a:pt x="50" y="93"/>
                    <a:pt x="50" y="93"/>
                    <a:pt x="50" y="93"/>
                  </a:cubicBezTo>
                  <a:cubicBezTo>
                    <a:pt x="52" y="93"/>
                    <a:pt x="53" y="93"/>
                    <a:pt x="54" y="92"/>
                  </a:cubicBezTo>
                  <a:cubicBezTo>
                    <a:pt x="55" y="91"/>
                    <a:pt x="55" y="90"/>
                    <a:pt x="55" y="89"/>
                  </a:cubicBezTo>
                  <a:cubicBezTo>
                    <a:pt x="55" y="87"/>
                    <a:pt x="55" y="87"/>
                    <a:pt x="54" y="87"/>
                  </a:cubicBezTo>
                  <a:cubicBezTo>
                    <a:pt x="54" y="86"/>
                    <a:pt x="54" y="86"/>
                    <a:pt x="54" y="86"/>
                  </a:cubicBezTo>
                  <a:cubicBezTo>
                    <a:pt x="53" y="86"/>
                    <a:pt x="53" y="86"/>
                    <a:pt x="53" y="86"/>
                  </a:cubicBezTo>
                  <a:cubicBezTo>
                    <a:pt x="53" y="85"/>
                    <a:pt x="53" y="85"/>
                    <a:pt x="53" y="85"/>
                  </a:cubicBezTo>
                  <a:cubicBezTo>
                    <a:pt x="53" y="85"/>
                    <a:pt x="52" y="85"/>
                    <a:pt x="52" y="84"/>
                  </a:cubicBezTo>
                  <a:cubicBezTo>
                    <a:pt x="49" y="83"/>
                    <a:pt x="42" y="79"/>
                    <a:pt x="37" y="76"/>
                  </a:cubicBezTo>
                  <a:cubicBezTo>
                    <a:pt x="34" y="74"/>
                    <a:pt x="31" y="72"/>
                    <a:pt x="29" y="71"/>
                  </a:cubicBezTo>
                  <a:cubicBezTo>
                    <a:pt x="29" y="71"/>
                    <a:pt x="28" y="70"/>
                    <a:pt x="27" y="70"/>
                  </a:cubicBezTo>
                  <a:cubicBezTo>
                    <a:pt x="27" y="70"/>
                    <a:pt x="27" y="70"/>
                    <a:pt x="27" y="70"/>
                  </a:cubicBezTo>
                  <a:cubicBezTo>
                    <a:pt x="27" y="70"/>
                    <a:pt x="27" y="70"/>
                    <a:pt x="27" y="70"/>
                  </a:cubicBezTo>
                  <a:cubicBezTo>
                    <a:pt x="26" y="71"/>
                    <a:pt x="26" y="71"/>
                    <a:pt x="26" y="71"/>
                  </a:cubicBezTo>
                  <a:cubicBezTo>
                    <a:pt x="27" y="70"/>
                    <a:pt x="27" y="70"/>
                    <a:pt x="27" y="70"/>
                  </a:cubicBezTo>
                  <a:cubicBezTo>
                    <a:pt x="27" y="70"/>
                    <a:pt x="27" y="70"/>
                    <a:pt x="27" y="70"/>
                  </a:cubicBezTo>
                  <a:cubicBezTo>
                    <a:pt x="26" y="71"/>
                    <a:pt x="26" y="71"/>
                    <a:pt x="26" y="71"/>
                  </a:cubicBezTo>
                  <a:cubicBezTo>
                    <a:pt x="27" y="70"/>
                    <a:pt x="27" y="70"/>
                    <a:pt x="27" y="70"/>
                  </a:cubicBezTo>
                  <a:cubicBezTo>
                    <a:pt x="25" y="72"/>
                    <a:pt x="25" y="72"/>
                    <a:pt x="25" y="72"/>
                  </a:cubicBezTo>
                  <a:cubicBezTo>
                    <a:pt x="28" y="70"/>
                    <a:pt x="28" y="70"/>
                    <a:pt x="28" y="70"/>
                  </a:cubicBezTo>
                  <a:cubicBezTo>
                    <a:pt x="27" y="70"/>
                    <a:pt x="27" y="70"/>
                    <a:pt x="27" y="70"/>
                  </a:cubicBezTo>
                  <a:cubicBezTo>
                    <a:pt x="25" y="72"/>
                    <a:pt x="25" y="72"/>
                    <a:pt x="25" y="72"/>
                  </a:cubicBezTo>
                  <a:cubicBezTo>
                    <a:pt x="28" y="70"/>
                    <a:pt x="28" y="70"/>
                    <a:pt x="28" y="70"/>
                  </a:cubicBezTo>
                  <a:cubicBezTo>
                    <a:pt x="24" y="72"/>
                    <a:pt x="24" y="72"/>
                    <a:pt x="24" y="72"/>
                  </a:cubicBezTo>
                  <a:cubicBezTo>
                    <a:pt x="28" y="72"/>
                    <a:pt x="28" y="72"/>
                    <a:pt x="28" y="72"/>
                  </a:cubicBezTo>
                  <a:cubicBezTo>
                    <a:pt x="28" y="71"/>
                    <a:pt x="28" y="71"/>
                    <a:pt x="28" y="70"/>
                  </a:cubicBezTo>
                  <a:cubicBezTo>
                    <a:pt x="24" y="72"/>
                    <a:pt x="24" y="72"/>
                    <a:pt x="24" y="72"/>
                  </a:cubicBezTo>
                  <a:cubicBezTo>
                    <a:pt x="28" y="72"/>
                    <a:pt x="28" y="72"/>
                    <a:pt x="28" y="72"/>
                  </a:cubicBezTo>
                  <a:cubicBezTo>
                    <a:pt x="24" y="72"/>
                    <a:pt x="24" y="72"/>
                    <a:pt x="24" y="72"/>
                  </a:cubicBezTo>
                  <a:cubicBezTo>
                    <a:pt x="27" y="74"/>
                    <a:pt x="27" y="74"/>
                    <a:pt x="27" y="74"/>
                  </a:cubicBezTo>
                  <a:cubicBezTo>
                    <a:pt x="28" y="74"/>
                    <a:pt x="28" y="73"/>
                    <a:pt x="28" y="72"/>
                  </a:cubicBezTo>
                  <a:cubicBezTo>
                    <a:pt x="24" y="72"/>
                    <a:pt x="24" y="72"/>
                    <a:pt x="24" y="72"/>
                  </a:cubicBezTo>
                  <a:cubicBezTo>
                    <a:pt x="27" y="74"/>
                    <a:pt x="27" y="74"/>
                    <a:pt x="27" y="74"/>
                  </a:cubicBezTo>
                  <a:cubicBezTo>
                    <a:pt x="24" y="72"/>
                    <a:pt x="24" y="72"/>
                    <a:pt x="24" y="72"/>
                  </a:cubicBezTo>
                  <a:cubicBezTo>
                    <a:pt x="23" y="76"/>
                    <a:pt x="23" y="76"/>
                    <a:pt x="23" y="76"/>
                  </a:cubicBezTo>
                  <a:cubicBezTo>
                    <a:pt x="23" y="76"/>
                    <a:pt x="31" y="78"/>
                    <a:pt x="40" y="80"/>
                  </a:cubicBezTo>
                  <a:cubicBezTo>
                    <a:pt x="45" y="80"/>
                    <a:pt x="49" y="81"/>
                    <a:pt x="53" y="82"/>
                  </a:cubicBezTo>
                  <a:cubicBezTo>
                    <a:pt x="55" y="82"/>
                    <a:pt x="56" y="83"/>
                    <a:pt x="58" y="83"/>
                  </a:cubicBezTo>
                  <a:cubicBezTo>
                    <a:pt x="58" y="83"/>
                    <a:pt x="59" y="83"/>
                    <a:pt x="59" y="83"/>
                  </a:cubicBezTo>
                  <a:cubicBezTo>
                    <a:pt x="60" y="83"/>
                    <a:pt x="60" y="83"/>
                    <a:pt x="61" y="83"/>
                  </a:cubicBezTo>
                  <a:cubicBezTo>
                    <a:pt x="61" y="83"/>
                    <a:pt x="61" y="83"/>
                    <a:pt x="62" y="83"/>
                  </a:cubicBezTo>
                  <a:cubicBezTo>
                    <a:pt x="62" y="83"/>
                    <a:pt x="62" y="83"/>
                    <a:pt x="63" y="83"/>
                  </a:cubicBezTo>
                  <a:cubicBezTo>
                    <a:pt x="63" y="83"/>
                    <a:pt x="64" y="82"/>
                    <a:pt x="65" y="81"/>
                  </a:cubicBezTo>
                  <a:cubicBezTo>
                    <a:pt x="65" y="81"/>
                    <a:pt x="65" y="81"/>
                    <a:pt x="65" y="81"/>
                  </a:cubicBezTo>
                  <a:cubicBezTo>
                    <a:pt x="65" y="81"/>
                    <a:pt x="65" y="80"/>
                    <a:pt x="65" y="79"/>
                  </a:cubicBezTo>
                  <a:cubicBezTo>
                    <a:pt x="65" y="78"/>
                    <a:pt x="65" y="77"/>
                    <a:pt x="65" y="77"/>
                  </a:cubicBezTo>
                  <a:cubicBezTo>
                    <a:pt x="64" y="76"/>
                    <a:pt x="64" y="76"/>
                    <a:pt x="64" y="76"/>
                  </a:cubicBezTo>
                  <a:cubicBezTo>
                    <a:pt x="63" y="76"/>
                    <a:pt x="63" y="75"/>
                    <a:pt x="63" y="75"/>
                  </a:cubicBezTo>
                  <a:cubicBezTo>
                    <a:pt x="61" y="74"/>
                    <a:pt x="59" y="73"/>
                    <a:pt x="56" y="71"/>
                  </a:cubicBezTo>
                  <a:cubicBezTo>
                    <a:pt x="52" y="68"/>
                    <a:pt x="47" y="65"/>
                    <a:pt x="42" y="62"/>
                  </a:cubicBezTo>
                  <a:cubicBezTo>
                    <a:pt x="40" y="61"/>
                    <a:pt x="38" y="60"/>
                    <a:pt x="37" y="59"/>
                  </a:cubicBezTo>
                  <a:cubicBezTo>
                    <a:pt x="36" y="59"/>
                    <a:pt x="36" y="59"/>
                    <a:pt x="36" y="58"/>
                  </a:cubicBezTo>
                  <a:cubicBezTo>
                    <a:pt x="35" y="58"/>
                    <a:pt x="35" y="58"/>
                    <a:pt x="35" y="58"/>
                  </a:cubicBezTo>
                  <a:cubicBezTo>
                    <a:pt x="35" y="58"/>
                    <a:pt x="35" y="58"/>
                    <a:pt x="35" y="58"/>
                  </a:cubicBezTo>
                  <a:cubicBezTo>
                    <a:pt x="34" y="60"/>
                    <a:pt x="34" y="60"/>
                    <a:pt x="34" y="60"/>
                  </a:cubicBezTo>
                  <a:cubicBezTo>
                    <a:pt x="35" y="58"/>
                    <a:pt x="35" y="58"/>
                    <a:pt x="35" y="58"/>
                  </a:cubicBezTo>
                  <a:cubicBezTo>
                    <a:pt x="35" y="58"/>
                    <a:pt x="35" y="58"/>
                    <a:pt x="35" y="58"/>
                  </a:cubicBezTo>
                  <a:cubicBezTo>
                    <a:pt x="34" y="60"/>
                    <a:pt x="34" y="60"/>
                    <a:pt x="34" y="60"/>
                  </a:cubicBezTo>
                  <a:cubicBezTo>
                    <a:pt x="35" y="58"/>
                    <a:pt x="35" y="58"/>
                    <a:pt x="35" y="58"/>
                  </a:cubicBezTo>
                  <a:cubicBezTo>
                    <a:pt x="33" y="61"/>
                    <a:pt x="33" y="61"/>
                    <a:pt x="33" y="61"/>
                  </a:cubicBezTo>
                  <a:cubicBezTo>
                    <a:pt x="36" y="58"/>
                    <a:pt x="36" y="58"/>
                    <a:pt x="36" y="58"/>
                  </a:cubicBezTo>
                  <a:cubicBezTo>
                    <a:pt x="35" y="58"/>
                    <a:pt x="35" y="58"/>
                    <a:pt x="35" y="58"/>
                  </a:cubicBezTo>
                  <a:cubicBezTo>
                    <a:pt x="33" y="61"/>
                    <a:pt x="33" y="61"/>
                    <a:pt x="33" y="61"/>
                  </a:cubicBezTo>
                  <a:cubicBezTo>
                    <a:pt x="36" y="58"/>
                    <a:pt x="36" y="58"/>
                    <a:pt x="36" y="58"/>
                  </a:cubicBezTo>
                  <a:cubicBezTo>
                    <a:pt x="33" y="61"/>
                    <a:pt x="33" y="61"/>
                    <a:pt x="33" y="61"/>
                  </a:cubicBezTo>
                  <a:cubicBezTo>
                    <a:pt x="36" y="59"/>
                    <a:pt x="36" y="59"/>
                    <a:pt x="36" y="59"/>
                  </a:cubicBezTo>
                  <a:cubicBezTo>
                    <a:pt x="36" y="58"/>
                    <a:pt x="36" y="58"/>
                    <a:pt x="36" y="58"/>
                  </a:cubicBezTo>
                  <a:cubicBezTo>
                    <a:pt x="33" y="61"/>
                    <a:pt x="33" y="61"/>
                    <a:pt x="33" y="61"/>
                  </a:cubicBezTo>
                  <a:cubicBezTo>
                    <a:pt x="36" y="59"/>
                    <a:pt x="36" y="59"/>
                    <a:pt x="36" y="59"/>
                  </a:cubicBezTo>
                  <a:cubicBezTo>
                    <a:pt x="33" y="61"/>
                    <a:pt x="33" y="61"/>
                    <a:pt x="33" y="61"/>
                  </a:cubicBezTo>
                  <a:cubicBezTo>
                    <a:pt x="37" y="60"/>
                    <a:pt x="37" y="60"/>
                    <a:pt x="37" y="60"/>
                  </a:cubicBezTo>
                  <a:cubicBezTo>
                    <a:pt x="36" y="59"/>
                    <a:pt x="36" y="59"/>
                    <a:pt x="36" y="59"/>
                  </a:cubicBezTo>
                  <a:cubicBezTo>
                    <a:pt x="33" y="61"/>
                    <a:pt x="33" y="61"/>
                    <a:pt x="33" y="61"/>
                  </a:cubicBezTo>
                  <a:cubicBezTo>
                    <a:pt x="37" y="60"/>
                    <a:pt x="37" y="60"/>
                    <a:pt x="37" y="60"/>
                  </a:cubicBezTo>
                  <a:cubicBezTo>
                    <a:pt x="33" y="61"/>
                    <a:pt x="33" y="61"/>
                    <a:pt x="33" y="61"/>
                  </a:cubicBezTo>
                  <a:cubicBezTo>
                    <a:pt x="37" y="61"/>
                    <a:pt x="37" y="61"/>
                    <a:pt x="37" y="61"/>
                  </a:cubicBezTo>
                  <a:cubicBezTo>
                    <a:pt x="37" y="60"/>
                    <a:pt x="37" y="60"/>
                    <a:pt x="37" y="60"/>
                  </a:cubicBezTo>
                  <a:cubicBezTo>
                    <a:pt x="33" y="61"/>
                    <a:pt x="33" y="61"/>
                    <a:pt x="33" y="61"/>
                  </a:cubicBezTo>
                  <a:cubicBezTo>
                    <a:pt x="37" y="61"/>
                    <a:pt x="37" y="61"/>
                    <a:pt x="37" y="61"/>
                  </a:cubicBezTo>
                  <a:cubicBezTo>
                    <a:pt x="33" y="61"/>
                    <a:pt x="33" y="61"/>
                    <a:pt x="33" y="61"/>
                  </a:cubicBezTo>
                  <a:cubicBezTo>
                    <a:pt x="36" y="64"/>
                    <a:pt x="36" y="64"/>
                    <a:pt x="36" y="64"/>
                  </a:cubicBezTo>
                  <a:cubicBezTo>
                    <a:pt x="33" y="62"/>
                    <a:pt x="33" y="62"/>
                    <a:pt x="33" y="62"/>
                  </a:cubicBezTo>
                  <a:cubicBezTo>
                    <a:pt x="35" y="65"/>
                    <a:pt x="35" y="65"/>
                    <a:pt x="35" y="65"/>
                  </a:cubicBezTo>
                  <a:cubicBezTo>
                    <a:pt x="35" y="65"/>
                    <a:pt x="36" y="64"/>
                    <a:pt x="36" y="64"/>
                  </a:cubicBezTo>
                  <a:cubicBezTo>
                    <a:pt x="33" y="62"/>
                    <a:pt x="33" y="62"/>
                    <a:pt x="33" y="62"/>
                  </a:cubicBezTo>
                  <a:cubicBezTo>
                    <a:pt x="35" y="65"/>
                    <a:pt x="35" y="65"/>
                    <a:pt x="35" y="65"/>
                  </a:cubicBezTo>
                  <a:cubicBezTo>
                    <a:pt x="33" y="62"/>
                    <a:pt x="33" y="62"/>
                    <a:pt x="33" y="62"/>
                  </a:cubicBezTo>
                  <a:cubicBezTo>
                    <a:pt x="34" y="65"/>
                    <a:pt x="34" y="65"/>
                    <a:pt x="34" y="65"/>
                  </a:cubicBezTo>
                  <a:cubicBezTo>
                    <a:pt x="34" y="65"/>
                    <a:pt x="34" y="65"/>
                    <a:pt x="35" y="65"/>
                  </a:cubicBezTo>
                  <a:cubicBezTo>
                    <a:pt x="33" y="62"/>
                    <a:pt x="33" y="62"/>
                    <a:pt x="33" y="62"/>
                  </a:cubicBezTo>
                  <a:cubicBezTo>
                    <a:pt x="34" y="65"/>
                    <a:pt x="34" y="65"/>
                    <a:pt x="34" y="65"/>
                  </a:cubicBezTo>
                  <a:cubicBezTo>
                    <a:pt x="33" y="63"/>
                    <a:pt x="33" y="63"/>
                    <a:pt x="33" y="63"/>
                  </a:cubicBezTo>
                  <a:cubicBezTo>
                    <a:pt x="34" y="65"/>
                    <a:pt x="34" y="65"/>
                    <a:pt x="34" y="65"/>
                  </a:cubicBezTo>
                  <a:cubicBezTo>
                    <a:pt x="34" y="65"/>
                    <a:pt x="34" y="65"/>
                    <a:pt x="34" y="65"/>
                  </a:cubicBezTo>
                  <a:cubicBezTo>
                    <a:pt x="33" y="63"/>
                    <a:pt x="33" y="63"/>
                    <a:pt x="33" y="63"/>
                  </a:cubicBezTo>
                  <a:cubicBezTo>
                    <a:pt x="34" y="65"/>
                    <a:pt x="34" y="65"/>
                    <a:pt x="34" y="65"/>
                  </a:cubicBezTo>
                  <a:cubicBezTo>
                    <a:pt x="34" y="65"/>
                    <a:pt x="34" y="65"/>
                    <a:pt x="34" y="65"/>
                  </a:cubicBezTo>
                  <a:cubicBezTo>
                    <a:pt x="34" y="65"/>
                    <a:pt x="34" y="65"/>
                    <a:pt x="34" y="65"/>
                  </a:cubicBezTo>
                  <a:cubicBezTo>
                    <a:pt x="35" y="65"/>
                    <a:pt x="38" y="66"/>
                    <a:pt x="42" y="66"/>
                  </a:cubicBezTo>
                  <a:cubicBezTo>
                    <a:pt x="47" y="66"/>
                    <a:pt x="54" y="67"/>
                    <a:pt x="60" y="68"/>
                  </a:cubicBezTo>
                  <a:cubicBezTo>
                    <a:pt x="65" y="68"/>
                    <a:pt x="69" y="69"/>
                    <a:pt x="69" y="69"/>
                  </a:cubicBezTo>
                  <a:cubicBezTo>
                    <a:pt x="71" y="69"/>
                    <a:pt x="72" y="68"/>
                    <a:pt x="73" y="67"/>
                  </a:cubicBezTo>
                  <a:cubicBezTo>
                    <a:pt x="73" y="66"/>
                    <a:pt x="74" y="65"/>
                    <a:pt x="74" y="64"/>
                  </a:cubicBezTo>
                  <a:cubicBezTo>
                    <a:pt x="73" y="63"/>
                    <a:pt x="73" y="63"/>
                    <a:pt x="73" y="62"/>
                  </a:cubicBezTo>
                  <a:cubicBezTo>
                    <a:pt x="72" y="62"/>
                    <a:pt x="72" y="61"/>
                    <a:pt x="72" y="61"/>
                  </a:cubicBezTo>
                  <a:cubicBezTo>
                    <a:pt x="72" y="61"/>
                    <a:pt x="71" y="61"/>
                    <a:pt x="71" y="60"/>
                  </a:cubicBezTo>
                  <a:cubicBezTo>
                    <a:pt x="69" y="59"/>
                    <a:pt x="66" y="57"/>
                    <a:pt x="63" y="55"/>
                  </a:cubicBezTo>
                  <a:cubicBezTo>
                    <a:pt x="58" y="52"/>
                    <a:pt x="51" y="48"/>
                    <a:pt x="46" y="45"/>
                  </a:cubicBezTo>
                  <a:cubicBezTo>
                    <a:pt x="43" y="44"/>
                    <a:pt x="41" y="42"/>
                    <a:pt x="40" y="41"/>
                  </a:cubicBezTo>
                  <a:cubicBezTo>
                    <a:pt x="39" y="41"/>
                    <a:pt x="38" y="40"/>
                    <a:pt x="38" y="40"/>
                  </a:cubicBezTo>
                  <a:cubicBezTo>
                    <a:pt x="38" y="40"/>
                    <a:pt x="38" y="40"/>
                    <a:pt x="38" y="40"/>
                  </a:cubicBezTo>
                  <a:cubicBezTo>
                    <a:pt x="38" y="40"/>
                    <a:pt x="38" y="40"/>
                    <a:pt x="38" y="40"/>
                  </a:cubicBezTo>
                  <a:cubicBezTo>
                    <a:pt x="36" y="42"/>
                    <a:pt x="36" y="42"/>
                    <a:pt x="36" y="42"/>
                  </a:cubicBezTo>
                  <a:cubicBezTo>
                    <a:pt x="38" y="40"/>
                    <a:pt x="38" y="40"/>
                    <a:pt x="38" y="40"/>
                  </a:cubicBezTo>
                  <a:cubicBezTo>
                    <a:pt x="38" y="40"/>
                    <a:pt x="38" y="40"/>
                    <a:pt x="38" y="40"/>
                  </a:cubicBezTo>
                  <a:cubicBezTo>
                    <a:pt x="36" y="42"/>
                    <a:pt x="36" y="42"/>
                    <a:pt x="36" y="42"/>
                  </a:cubicBezTo>
                  <a:cubicBezTo>
                    <a:pt x="38" y="40"/>
                    <a:pt x="38" y="40"/>
                    <a:pt x="38" y="40"/>
                  </a:cubicBezTo>
                  <a:cubicBezTo>
                    <a:pt x="35" y="43"/>
                    <a:pt x="35" y="43"/>
                    <a:pt x="35" y="43"/>
                  </a:cubicBezTo>
                  <a:cubicBezTo>
                    <a:pt x="38" y="41"/>
                    <a:pt x="38" y="41"/>
                    <a:pt x="38" y="41"/>
                  </a:cubicBezTo>
                  <a:cubicBezTo>
                    <a:pt x="38" y="40"/>
                    <a:pt x="38" y="40"/>
                    <a:pt x="38" y="40"/>
                  </a:cubicBezTo>
                  <a:cubicBezTo>
                    <a:pt x="35" y="43"/>
                    <a:pt x="35" y="43"/>
                    <a:pt x="35" y="43"/>
                  </a:cubicBezTo>
                  <a:cubicBezTo>
                    <a:pt x="38" y="41"/>
                    <a:pt x="38" y="41"/>
                    <a:pt x="38" y="41"/>
                  </a:cubicBezTo>
                  <a:cubicBezTo>
                    <a:pt x="35" y="43"/>
                    <a:pt x="35" y="43"/>
                    <a:pt x="35" y="43"/>
                  </a:cubicBezTo>
                  <a:cubicBezTo>
                    <a:pt x="39" y="43"/>
                    <a:pt x="39" y="43"/>
                    <a:pt x="39" y="43"/>
                  </a:cubicBezTo>
                  <a:cubicBezTo>
                    <a:pt x="39" y="42"/>
                    <a:pt x="39" y="41"/>
                    <a:pt x="38" y="41"/>
                  </a:cubicBezTo>
                  <a:cubicBezTo>
                    <a:pt x="35" y="43"/>
                    <a:pt x="35" y="43"/>
                    <a:pt x="35" y="43"/>
                  </a:cubicBezTo>
                  <a:cubicBezTo>
                    <a:pt x="39" y="43"/>
                    <a:pt x="39" y="43"/>
                    <a:pt x="39" y="43"/>
                  </a:cubicBezTo>
                  <a:cubicBezTo>
                    <a:pt x="35" y="43"/>
                    <a:pt x="35" y="43"/>
                    <a:pt x="35" y="43"/>
                  </a:cubicBezTo>
                  <a:cubicBezTo>
                    <a:pt x="38" y="45"/>
                    <a:pt x="38" y="45"/>
                    <a:pt x="38" y="45"/>
                  </a:cubicBezTo>
                  <a:cubicBezTo>
                    <a:pt x="39" y="44"/>
                    <a:pt x="39" y="43"/>
                    <a:pt x="39" y="43"/>
                  </a:cubicBezTo>
                  <a:cubicBezTo>
                    <a:pt x="35" y="43"/>
                    <a:pt x="35" y="43"/>
                    <a:pt x="35" y="43"/>
                  </a:cubicBezTo>
                  <a:cubicBezTo>
                    <a:pt x="38" y="45"/>
                    <a:pt x="38" y="45"/>
                    <a:pt x="38" y="45"/>
                  </a:cubicBezTo>
                  <a:cubicBezTo>
                    <a:pt x="38" y="45"/>
                    <a:pt x="38" y="45"/>
                    <a:pt x="38" y="45"/>
                  </a:cubicBezTo>
                  <a:cubicBezTo>
                    <a:pt x="35" y="43"/>
                    <a:pt x="35" y="43"/>
                    <a:pt x="35" y="43"/>
                  </a:cubicBezTo>
                  <a:cubicBezTo>
                    <a:pt x="36" y="46"/>
                    <a:pt x="36" y="46"/>
                    <a:pt x="36" y="46"/>
                  </a:cubicBezTo>
                  <a:cubicBezTo>
                    <a:pt x="37" y="46"/>
                    <a:pt x="37" y="46"/>
                    <a:pt x="38" y="45"/>
                  </a:cubicBezTo>
                  <a:cubicBezTo>
                    <a:pt x="35" y="43"/>
                    <a:pt x="35" y="43"/>
                    <a:pt x="35" y="43"/>
                  </a:cubicBezTo>
                  <a:cubicBezTo>
                    <a:pt x="36" y="46"/>
                    <a:pt x="36" y="46"/>
                    <a:pt x="36" y="46"/>
                  </a:cubicBezTo>
                  <a:cubicBezTo>
                    <a:pt x="35" y="43"/>
                    <a:pt x="35" y="43"/>
                    <a:pt x="35" y="43"/>
                  </a:cubicBezTo>
                  <a:cubicBezTo>
                    <a:pt x="35" y="47"/>
                    <a:pt x="35" y="47"/>
                    <a:pt x="35" y="47"/>
                  </a:cubicBezTo>
                  <a:cubicBezTo>
                    <a:pt x="35" y="47"/>
                    <a:pt x="36" y="47"/>
                    <a:pt x="36" y="46"/>
                  </a:cubicBezTo>
                  <a:cubicBezTo>
                    <a:pt x="35" y="43"/>
                    <a:pt x="35" y="43"/>
                    <a:pt x="35" y="43"/>
                  </a:cubicBezTo>
                  <a:cubicBezTo>
                    <a:pt x="35" y="47"/>
                    <a:pt x="35" y="47"/>
                    <a:pt x="35" y="47"/>
                  </a:cubicBezTo>
                  <a:cubicBezTo>
                    <a:pt x="35" y="44"/>
                    <a:pt x="35" y="44"/>
                    <a:pt x="35" y="44"/>
                  </a:cubicBezTo>
                  <a:cubicBezTo>
                    <a:pt x="35" y="47"/>
                    <a:pt x="35" y="47"/>
                    <a:pt x="35" y="47"/>
                  </a:cubicBezTo>
                  <a:cubicBezTo>
                    <a:pt x="35" y="47"/>
                    <a:pt x="35" y="47"/>
                    <a:pt x="35" y="47"/>
                  </a:cubicBezTo>
                  <a:cubicBezTo>
                    <a:pt x="35" y="44"/>
                    <a:pt x="35" y="44"/>
                    <a:pt x="35" y="44"/>
                  </a:cubicBezTo>
                  <a:cubicBezTo>
                    <a:pt x="35" y="47"/>
                    <a:pt x="35" y="47"/>
                    <a:pt x="35" y="47"/>
                  </a:cubicBezTo>
                  <a:cubicBezTo>
                    <a:pt x="35" y="47"/>
                    <a:pt x="35" y="47"/>
                    <a:pt x="35" y="47"/>
                  </a:cubicBezTo>
                  <a:cubicBezTo>
                    <a:pt x="35" y="47"/>
                    <a:pt x="35" y="47"/>
                    <a:pt x="35" y="47"/>
                  </a:cubicBezTo>
                  <a:cubicBezTo>
                    <a:pt x="35" y="47"/>
                    <a:pt x="35" y="47"/>
                    <a:pt x="35" y="47"/>
                  </a:cubicBezTo>
                  <a:cubicBezTo>
                    <a:pt x="35" y="47"/>
                    <a:pt x="35" y="47"/>
                    <a:pt x="35" y="47"/>
                  </a:cubicBezTo>
                  <a:cubicBezTo>
                    <a:pt x="35" y="47"/>
                    <a:pt x="35" y="47"/>
                    <a:pt x="35" y="47"/>
                  </a:cubicBezTo>
                  <a:cubicBezTo>
                    <a:pt x="35" y="47"/>
                    <a:pt x="36" y="47"/>
                    <a:pt x="38" y="47"/>
                  </a:cubicBezTo>
                  <a:cubicBezTo>
                    <a:pt x="42" y="48"/>
                    <a:pt x="51" y="50"/>
                    <a:pt x="59" y="51"/>
                  </a:cubicBezTo>
                  <a:cubicBezTo>
                    <a:pt x="63" y="52"/>
                    <a:pt x="67" y="53"/>
                    <a:pt x="70" y="53"/>
                  </a:cubicBezTo>
                  <a:cubicBezTo>
                    <a:pt x="71" y="54"/>
                    <a:pt x="72" y="54"/>
                    <a:pt x="73" y="54"/>
                  </a:cubicBezTo>
                  <a:cubicBezTo>
                    <a:pt x="74" y="54"/>
                    <a:pt x="74" y="54"/>
                    <a:pt x="74" y="54"/>
                  </a:cubicBezTo>
                  <a:cubicBezTo>
                    <a:pt x="75" y="54"/>
                    <a:pt x="75" y="54"/>
                    <a:pt x="75" y="54"/>
                  </a:cubicBezTo>
                  <a:cubicBezTo>
                    <a:pt x="76" y="54"/>
                    <a:pt x="76" y="54"/>
                    <a:pt x="76" y="54"/>
                  </a:cubicBezTo>
                  <a:cubicBezTo>
                    <a:pt x="76" y="54"/>
                    <a:pt x="77" y="54"/>
                    <a:pt x="77" y="54"/>
                  </a:cubicBezTo>
                  <a:cubicBezTo>
                    <a:pt x="77" y="54"/>
                    <a:pt x="78" y="54"/>
                    <a:pt x="79" y="53"/>
                  </a:cubicBezTo>
                  <a:cubicBezTo>
                    <a:pt x="79" y="52"/>
                    <a:pt x="80" y="51"/>
                    <a:pt x="80" y="49"/>
                  </a:cubicBezTo>
                  <a:cubicBezTo>
                    <a:pt x="79" y="48"/>
                    <a:pt x="79" y="47"/>
                    <a:pt x="78" y="47"/>
                  </a:cubicBezTo>
                  <a:cubicBezTo>
                    <a:pt x="63" y="37"/>
                    <a:pt x="63" y="37"/>
                    <a:pt x="63" y="37"/>
                  </a:cubicBezTo>
                  <a:cubicBezTo>
                    <a:pt x="78" y="39"/>
                    <a:pt x="78" y="39"/>
                    <a:pt x="78" y="39"/>
                  </a:cubicBezTo>
                  <a:cubicBezTo>
                    <a:pt x="80" y="40"/>
                    <a:pt x="82" y="39"/>
                    <a:pt x="83" y="37"/>
                  </a:cubicBezTo>
                  <a:cubicBezTo>
                    <a:pt x="83" y="35"/>
                    <a:pt x="83" y="33"/>
                    <a:pt x="81" y="32"/>
                  </a:cubicBezTo>
                  <a:cubicBezTo>
                    <a:pt x="81" y="32"/>
                    <a:pt x="79" y="31"/>
                    <a:pt x="77" y="29"/>
                  </a:cubicBezTo>
                  <a:cubicBezTo>
                    <a:pt x="73" y="27"/>
                    <a:pt x="67" y="24"/>
                    <a:pt x="63" y="21"/>
                  </a:cubicBezTo>
                  <a:cubicBezTo>
                    <a:pt x="60" y="19"/>
                    <a:pt x="58" y="18"/>
                    <a:pt x="57" y="17"/>
                  </a:cubicBezTo>
                  <a:cubicBezTo>
                    <a:pt x="56" y="17"/>
                    <a:pt x="55" y="16"/>
                    <a:pt x="55" y="16"/>
                  </a:cubicBezTo>
                  <a:cubicBezTo>
                    <a:pt x="55" y="16"/>
                    <a:pt x="55" y="16"/>
                    <a:pt x="55" y="16"/>
                  </a:cubicBezTo>
                  <a:cubicBezTo>
                    <a:pt x="55" y="16"/>
                    <a:pt x="55" y="16"/>
                    <a:pt x="55" y="16"/>
                  </a:cubicBezTo>
                  <a:cubicBezTo>
                    <a:pt x="53" y="18"/>
                    <a:pt x="53" y="18"/>
                    <a:pt x="53" y="18"/>
                  </a:cubicBezTo>
                  <a:cubicBezTo>
                    <a:pt x="55" y="16"/>
                    <a:pt x="55" y="16"/>
                    <a:pt x="55" y="16"/>
                  </a:cubicBezTo>
                  <a:cubicBezTo>
                    <a:pt x="55" y="16"/>
                    <a:pt x="55" y="16"/>
                    <a:pt x="55" y="16"/>
                  </a:cubicBezTo>
                  <a:cubicBezTo>
                    <a:pt x="53" y="18"/>
                    <a:pt x="53" y="18"/>
                    <a:pt x="53" y="18"/>
                  </a:cubicBezTo>
                  <a:cubicBezTo>
                    <a:pt x="55" y="16"/>
                    <a:pt x="55" y="16"/>
                    <a:pt x="55" y="16"/>
                  </a:cubicBezTo>
                  <a:cubicBezTo>
                    <a:pt x="52" y="19"/>
                    <a:pt x="52" y="19"/>
                    <a:pt x="52" y="19"/>
                  </a:cubicBezTo>
                  <a:cubicBezTo>
                    <a:pt x="56" y="17"/>
                    <a:pt x="56" y="17"/>
                    <a:pt x="56" y="17"/>
                  </a:cubicBezTo>
                  <a:cubicBezTo>
                    <a:pt x="55" y="16"/>
                    <a:pt x="55" y="16"/>
                    <a:pt x="55" y="16"/>
                  </a:cubicBezTo>
                  <a:cubicBezTo>
                    <a:pt x="52" y="19"/>
                    <a:pt x="52" y="19"/>
                    <a:pt x="52" y="19"/>
                  </a:cubicBezTo>
                  <a:cubicBezTo>
                    <a:pt x="56" y="17"/>
                    <a:pt x="56" y="17"/>
                    <a:pt x="56" y="17"/>
                  </a:cubicBezTo>
                  <a:cubicBezTo>
                    <a:pt x="52" y="19"/>
                    <a:pt x="52" y="19"/>
                    <a:pt x="52" y="19"/>
                  </a:cubicBezTo>
                  <a:cubicBezTo>
                    <a:pt x="56" y="19"/>
                    <a:pt x="56" y="19"/>
                    <a:pt x="56" y="19"/>
                  </a:cubicBezTo>
                  <a:cubicBezTo>
                    <a:pt x="56" y="18"/>
                    <a:pt x="56" y="17"/>
                    <a:pt x="56" y="17"/>
                  </a:cubicBezTo>
                  <a:cubicBezTo>
                    <a:pt x="52" y="19"/>
                    <a:pt x="52" y="19"/>
                    <a:pt x="52" y="19"/>
                  </a:cubicBezTo>
                  <a:cubicBezTo>
                    <a:pt x="56" y="19"/>
                    <a:pt x="56" y="19"/>
                    <a:pt x="56" y="19"/>
                  </a:cubicBezTo>
                  <a:cubicBezTo>
                    <a:pt x="52" y="19"/>
                    <a:pt x="52" y="19"/>
                    <a:pt x="52" y="19"/>
                  </a:cubicBezTo>
                  <a:cubicBezTo>
                    <a:pt x="51" y="23"/>
                    <a:pt x="51" y="23"/>
                    <a:pt x="51" y="23"/>
                  </a:cubicBezTo>
                  <a:cubicBezTo>
                    <a:pt x="51" y="23"/>
                    <a:pt x="58" y="24"/>
                    <a:pt x="66" y="25"/>
                  </a:cubicBezTo>
                  <a:cubicBezTo>
                    <a:pt x="70" y="26"/>
                    <a:pt x="74" y="27"/>
                    <a:pt x="77" y="27"/>
                  </a:cubicBezTo>
                  <a:cubicBezTo>
                    <a:pt x="79" y="28"/>
                    <a:pt x="80" y="28"/>
                    <a:pt x="82" y="28"/>
                  </a:cubicBezTo>
                  <a:cubicBezTo>
                    <a:pt x="83" y="28"/>
                    <a:pt x="84" y="28"/>
                    <a:pt x="85" y="28"/>
                  </a:cubicBezTo>
                  <a:cubicBezTo>
                    <a:pt x="85" y="28"/>
                    <a:pt x="85" y="28"/>
                    <a:pt x="86" y="28"/>
                  </a:cubicBezTo>
                  <a:cubicBezTo>
                    <a:pt x="86" y="28"/>
                    <a:pt x="86" y="28"/>
                    <a:pt x="87" y="28"/>
                  </a:cubicBezTo>
                  <a:cubicBezTo>
                    <a:pt x="87" y="28"/>
                    <a:pt x="88" y="27"/>
                    <a:pt x="89" y="26"/>
                  </a:cubicBezTo>
                  <a:cubicBezTo>
                    <a:pt x="89" y="25"/>
                    <a:pt x="89" y="24"/>
                    <a:pt x="89" y="23"/>
                  </a:cubicBezTo>
                  <a:cubicBezTo>
                    <a:pt x="89" y="22"/>
                    <a:pt x="88" y="21"/>
                    <a:pt x="87" y="21"/>
                  </a:cubicBezTo>
                  <a:cubicBezTo>
                    <a:pt x="56" y="1"/>
                    <a:pt x="56" y="1"/>
                    <a:pt x="56" y="1"/>
                  </a:cubicBezTo>
                  <a:cubicBezTo>
                    <a:pt x="55" y="0"/>
                    <a:pt x="52" y="1"/>
                    <a:pt x="51" y="3"/>
                  </a:cubicBezTo>
                  <a:cubicBezTo>
                    <a:pt x="50" y="5"/>
                    <a:pt x="50" y="7"/>
                    <a:pt x="52" y="8"/>
                  </a:cubicBezTo>
                  <a:cubicBezTo>
                    <a:pt x="83" y="28"/>
                    <a:pt x="83" y="28"/>
                    <a:pt x="83" y="28"/>
                  </a:cubicBezTo>
                  <a:cubicBezTo>
                    <a:pt x="85" y="24"/>
                    <a:pt x="85" y="24"/>
                    <a:pt x="85" y="24"/>
                  </a:cubicBezTo>
                  <a:cubicBezTo>
                    <a:pt x="82" y="22"/>
                    <a:pt x="82" y="22"/>
                    <a:pt x="82" y="22"/>
                  </a:cubicBezTo>
                  <a:cubicBezTo>
                    <a:pt x="85" y="24"/>
                    <a:pt x="85" y="24"/>
                    <a:pt x="85" y="24"/>
                  </a:cubicBezTo>
                  <a:cubicBezTo>
                    <a:pt x="84" y="21"/>
                    <a:pt x="84" y="21"/>
                    <a:pt x="84" y="21"/>
                  </a:cubicBezTo>
                  <a:cubicBezTo>
                    <a:pt x="83" y="21"/>
                    <a:pt x="83" y="21"/>
                    <a:pt x="82" y="22"/>
                  </a:cubicBezTo>
                  <a:cubicBezTo>
                    <a:pt x="85" y="24"/>
                    <a:pt x="85" y="24"/>
                    <a:pt x="85" y="24"/>
                  </a:cubicBezTo>
                  <a:cubicBezTo>
                    <a:pt x="84" y="21"/>
                    <a:pt x="84" y="21"/>
                    <a:pt x="84" y="21"/>
                  </a:cubicBezTo>
                  <a:cubicBezTo>
                    <a:pt x="85" y="24"/>
                    <a:pt x="85" y="24"/>
                    <a:pt x="85" y="24"/>
                  </a:cubicBezTo>
                  <a:cubicBezTo>
                    <a:pt x="85" y="20"/>
                    <a:pt x="85" y="20"/>
                    <a:pt x="85" y="20"/>
                  </a:cubicBezTo>
                  <a:cubicBezTo>
                    <a:pt x="84" y="20"/>
                    <a:pt x="84" y="20"/>
                    <a:pt x="84" y="21"/>
                  </a:cubicBezTo>
                  <a:cubicBezTo>
                    <a:pt x="85" y="24"/>
                    <a:pt x="85" y="24"/>
                    <a:pt x="85" y="24"/>
                  </a:cubicBezTo>
                  <a:cubicBezTo>
                    <a:pt x="85" y="20"/>
                    <a:pt x="85" y="20"/>
                    <a:pt x="85" y="20"/>
                  </a:cubicBezTo>
                  <a:cubicBezTo>
                    <a:pt x="85" y="22"/>
                    <a:pt x="85" y="22"/>
                    <a:pt x="85" y="22"/>
                  </a:cubicBezTo>
                  <a:cubicBezTo>
                    <a:pt x="85" y="20"/>
                    <a:pt x="85" y="20"/>
                    <a:pt x="85" y="20"/>
                  </a:cubicBezTo>
                  <a:cubicBezTo>
                    <a:pt x="85" y="20"/>
                    <a:pt x="85" y="20"/>
                    <a:pt x="85" y="20"/>
                  </a:cubicBezTo>
                  <a:cubicBezTo>
                    <a:pt x="85" y="22"/>
                    <a:pt x="85" y="22"/>
                    <a:pt x="85" y="22"/>
                  </a:cubicBezTo>
                  <a:cubicBezTo>
                    <a:pt x="85" y="20"/>
                    <a:pt x="85" y="20"/>
                    <a:pt x="85" y="20"/>
                  </a:cubicBezTo>
                  <a:cubicBezTo>
                    <a:pt x="85" y="20"/>
                    <a:pt x="85" y="20"/>
                    <a:pt x="85" y="20"/>
                  </a:cubicBezTo>
                  <a:cubicBezTo>
                    <a:pt x="85" y="20"/>
                    <a:pt x="85" y="20"/>
                    <a:pt x="85" y="20"/>
                  </a:cubicBezTo>
                  <a:cubicBezTo>
                    <a:pt x="85" y="20"/>
                    <a:pt x="85" y="20"/>
                    <a:pt x="85" y="20"/>
                  </a:cubicBezTo>
                  <a:cubicBezTo>
                    <a:pt x="85" y="20"/>
                    <a:pt x="85" y="20"/>
                    <a:pt x="85" y="20"/>
                  </a:cubicBezTo>
                  <a:cubicBezTo>
                    <a:pt x="85" y="20"/>
                    <a:pt x="85" y="20"/>
                    <a:pt x="85" y="20"/>
                  </a:cubicBezTo>
                  <a:cubicBezTo>
                    <a:pt x="85" y="20"/>
                    <a:pt x="84" y="20"/>
                    <a:pt x="83" y="20"/>
                  </a:cubicBezTo>
                  <a:cubicBezTo>
                    <a:pt x="79" y="20"/>
                    <a:pt x="71" y="18"/>
                    <a:pt x="65" y="17"/>
                  </a:cubicBezTo>
                  <a:cubicBezTo>
                    <a:pt x="58" y="16"/>
                    <a:pt x="53" y="15"/>
                    <a:pt x="53" y="15"/>
                  </a:cubicBezTo>
                  <a:cubicBezTo>
                    <a:pt x="52" y="14"/>
                    <a:pt x="50" y="15"/>
                    <a:pt x="49" y="16"/>
                  </a:cubicBezTo>
                  <a:cubicBezTo>
                    <a:pt x="48" y="16"/>
                    <a:pt x="48" y="17"/>
                    <a:pt x="48" y="19"/>
                  </a:cubicBezTo>
                  <a:cubicBezTo>
                    <a:pt x="48" y="20"/>
                    <a:pt x="48" y="20"/>
                    <a:pt x="48" y="21"/>
                  </a:cubicBezTo>
                  <a:cubicBezTo>
                    <a:pt x="49" y="21"/>
                    <a:pt x="49" y="21"/>
                    <a:pt x="49" y="22"/>
                  </a:cubicBezTo>
                  <a:cubicBezTo>
                    <a:pt x="50" y="22"/>
                    <a:pt x="50" y="22"/>
                    <a:pt x="50" y="22"/>
                  </a:cubicBezTo>
                  <a:cubicBezTo>
                    <a:pt x="50" y="23"/>
                    <a:pt x="51" y="23"/>
                    <a:pt x="52" y="24"/>
                  </a:cubicBezTo>
                  <a:cubicBezTo>
                    <a:pt x="58" y="28"/>
                    <a:pt x="77" y="39"/>
                    <a:pt x="77" y="39"/>
                  </a:cubicBezTo>
                  <a:cubicBezTo>
                    <a:pt x="79" y="35"/>
                    <a:pt x="79" y="35"/>
                    <a:pt x="79" y="35"/>
                  </a:cubicBezTo>
                  <a:cubicBezTo>
                    <a:pt x="79" y="31"/>
                    <a:pt x="79" y="31"/>
                    <a:pt x="79" y="31"/>
                  </a:cubicBezTo>
                  <a:cubicBezTo>
                    <a:pt x="45" y="27"/>
                    <a:pt x="45" y="27"/>
                    <a:pt x="45" y="27"/>
                  </a:cubicBezTo>
                  <a:cubicBezTo>
                    <a:pt x="43" y="27"/>
                    <a:pt x="42" y="28"/>
                    <a:pt x="41" y="30"/>
                  </a:cubicBezTo>
                  <a:cubicBezTo>
                    <a:pt x="40" y="31"/>
                    <a:pt x="41" y="33"/>
                    <a:pt x="43" y="34"/>
                  </a:cubicBezTo>
                  <a:cubicBezTo>
                    <a:pt x="73" y="54"/>
                    <a:pt x="73" y="54"/>
                    <a:pt x="73" y="54"/>
                  </a:cubicBezTo>
                  <a:cubicBezTo>
                    <a:pt x="76" y="50"/>
                    <a:pt x="76" y="50"/>
                    <a:pt x="76" y="50"/>
                  </a:cubicBezTo>
                  <a:cubicBezTo>
                    <a:pt x="72" y="48"/>
                    <a:pt x="72" y="48"/>
                    <a:pt x="72" y="48"/>
                  </a:cubicBezTo>
                  <a:cubicBezTo>
                    <a:pt x="76" y="50"/>
                    <a:pt x="76" y="50"/>
                    <a:pt x="76" y="50"/>
                  </a:cubicBezTo>
                  <a:cubicBezTo>
                    <a:pt x="74" y="46"/>
                    <a:pt x="74" y="46"/>
                    <a:pt x="74" y="46"/>
                  </a:cubicBezTo>
                  <a:cubicBezTo>
                    <a:pt x="74" y="47"/>
                    <a:pt x="73" y="47"/>
                    <a:pt x="72" y="48"/>
                  </a:cubicBezTo>
                  <a:cubicBezTo>
                    <a:pt x="76" y="50"/>
                    <a:pt x="76" y="50"/>
                    <a:pt x="76" y="50"/>
                  </a:cubicBezTo>
                  <a:cubicBezTo>
                    <a:pt x="74" y="46"/>
                    <a:pt x="74" y="46"/>
                    <a:pt x="74" y="46"/>
                  </a:cubicBezTo>
                  <a:cubicBezTo>
                    <a:pt x="75" y="50"/>
                    <a:pt x="75" y="50"/>
                    <a:pt x="75" y="50"/>
                  </a:cubicBezTo>
                  <a:cubicBezTo>
                    <a:pt x="75" y="46"/>
                    <a:pt x="75" y="46"/>
                    <a:pt x="75" y="46"/>
                  </a:cubicBezTo>
                  <a:cubicBezTo>
                    <a:pt x="75" y="46"/>
                    <a:pt x="75" y="46"/>
                    <a:pt x="74" y="46"/>
                  </a:cubicBezTo>
                  <a:cubicBezTo>
                    <a:pt x="75" y="50"/>
                    <a:pt x="75" y="50"/>
                    <a:pt x="75" y="50"/>
                  </a:cubicBezTo>
                  <a:cubicBezTo>
                    <a:pt x="75" y="46"/>
                    <a:pt x="75" y="46"/>
                    <a:pt x="75" y="46"/>
                  </a:cubicBezTo>
                  <a:cubicBezTo>
                    <a:pt x="75" y="50"/>
                    <a:pt x="75" y="50"/>
                    <a:pt x="75" y="50"/>
                  </a:cubicBezTo>
                  <a:cubicBezTo>
                    <a:pt x="75" y="46"/>
                    <a:pt x="75" y="46"/>
                    <a:pt x="75" y="46"/>
                  </a:cubicBezTo>
                  <a:cubicBezTo>
                    <a:pt x="75" y="46"/>
                    <a:pt x="75" y="46"/>
                    <a:pt x="75" y="46"/>
                  </a:cubicBezTo>
                  <a:cubicBezTo>
                    <a:pt x="75" y="50"/>
                    <a:pt x="75" y="50"/>
                    <a:pt x="75" y="50"/>
                  </a:cubicBezTo>
                  <a:cubicBezTo>
                    <a:pt x="75" y="46"/>
                    <a:pt x="75" y="46"/>
                    <a:pt x="75" y="46"/>
                  </a:cubicBezTo>
                  <a:cubicBezTo>
                    <a:pt x="75" y="49"/>
                    <a:pt x="75" y="49"/>
                    <a:pt x="75" y="49"/>
                  </a:cubicBezTo>
                  <a:cubicBezTo>
                    <a:pt x="76" y="46"/>
                    <a:pt x="76" y="46"/>
                    <a:pt x="76" y="46"/>
                  </a:cubicBezTo>
                  <a:cubicBezTo>
                    <a:pt x="75" y="46"/>
                    <a:pt x="75" y="46"/>
                    <a:pt x="75" y="46"/>
                  </a:cubicBezTo>
                  <a:cubicBezTo>
                    <a:pt x="75" y="49"/>
                    <a:pt x="75" y="49"/>
                    <a:pt x="75" y="49"/>
                  </a:cubicBezTo>
                  <a:cubicBezTo>
                    <a:pt x="76" y="46"/>
                    <a:pt x="76" y="46"/>
                    <a:pt x="76" y="46"/>
                  </a:cubicBezTo>
                  <a:cubicBezTo>
                    <a:pt x="76" y="46"/>
                    <a:pt x="76" y="46"/>
                    <a:pt x="76" y="46"/>
                  </a:cubicBezTo>
                  <a:cubicBezTo>
                    <a:pt x="75" y="46"/>
                    <a:pt x="75" y="46"/>
                    <a:pt x="73" y="46"/>
                  </a:cubicBezTo>
                  <a:cubicBezTo>
                    <a:pt x="69" y="45"/>
                    <a:pt x="60" y="43"/>
                    <a:pt x="52" y="42"/>
                  </a:cubicBezTo>
                  <a:cubicBezTo>
                    <a:pt x="48" y="41"/>
                    <a:pt x="45" y="40"/>
                    <a:pt x="42" y="40"/>
                  </a:cubicBezTo>
                  <a:cubicBezTo>
                    <a:pt x="40" y="39"/>
                    <a:pt x="39" y="39"/>
                    <a:pt x="38" y="39"/>
                  </a:cubicBezTo>
                  <a:cubicBezTo>
                    <a:pt x="37" y="39"/>
                    <a:pt x="36" y="39"/>
                    <a:pt x="35" y="39"/>
                  </a:cubicBezTo>
                  <a:cubicBezTo>
                    <a:pt x="35" y="39"/>
                    <a:pt x="35" y="39"/>
                    <a:pt x="34" y="39"/>
                  </a:cubicBezTo>
                  <a:cubicBezTo>
                    <a:pt x="34" y="39"/>
                    <a:pt x="34" y="39"/>
                    <a:pt x="33" y="39"/>
                  </a:cubicBezTo>
                  <a:cubicBezTo>
                    <a:pt x="33" y="39"/>
                    <a:pt x="32" y="40"/>
                    <a:pt x="31" y="41"/>
                  </a:cubicBezTo>
                  <a:cubicBezTo>
                    <a:pt x="35" y="43"/>
                    <a:pt x="35" y="43"/>
                    <a:pt x="35" y="43"/>
                  </a:cubicBezTo>
                  <a:cubicBezTo>
                    <a:pt x="32" y="40"/>
                    <a:pt x="32" y="40"/>
                    <a:pt x="32" y="40"/>
                  </a:cubicBezTo>
                  <a:cubicBezTo>
                    <a:pt x="31" y="41"/>
                    <a:pt x="31" y="42"/>
                    <a:pt x="31" y="43"/>
                  </a:cubicBezTo>
                  <a:cubicBezTo>
                    <a:pt x="31" y="44"/>
                    <a:pt x="31" y="45"/>
                    <a:pt x="31" y="45"/>
                  </a:cubicBezTo>
                  <a:cubicBezTo>
                    <a:pt x="32" y="46"/>
                    <a:pt x="32" y="46"/>
                    <a:pt x="32" y="46"/>
                  </a:cubicBezTo>
                  <a:cubicBezTo>
                    <a:pt x="33" y="46"/>
                    <a:pt x="33" y="47"/>
                    <a:pt x="33" y="47"/>
                  </a:cubicBezTo>
                  <a:cubicBezTo>
                    <a:pt x="35" y="48"/>
                    <a:pt x="38" y="50"/>
                    <a:pt x="41" y="52"/>
                  </a:cubicBezTo>
                  <a:cubicBezTo>
                    <a:pt x="47" y="55"/>
                    <a:pt x="53" y="59"/>
                    <a:pt x="58" y="62"/>
                  </a:cubicBezTo>
                  <a:cubicBezTo>
                    <a:pt x="61" y="64"/>
                    <a:pt x="63" y="65"/>
                    <a:pt x="65" y="66"/>
                  </a:cubicBezTo>
                  <a:cubicBezTo>
                    <a:pt x="65" y="66"/>
                    <a:pt x="66" y="67"/>
                    <a:pt x="66" y="67"/>
                  </a:cubicBezTo>
                  <a:cubicBezTo>
                    <a:pt x="67" y="67"/>
                    <a:pt x="67" y="67"/>
                    <a:pt x="67" y="67"/>
                  </a:cubicBezTo>
                  <a:cubicBezTo>
                    <a:pt x="67" y="67"/>
                    <a:pt x="67" y="67"/>
                    <a:pt x="67" y="67"/>
                  </a:cubicBezTo>
                  <a:cubicBezTo>
                    <a:pt x="68" y="66"/>
                    <a:pt x="68" y="66"/>
                    <a:pt x="68" y="66"/>
                  </a:cubicBezTo>
                  <a:cubicBezTo>
                    <a:pt x="66" y="67"/>
                    <a:pt x="66" y="67"/>
                    <a:pt x="66" y="67"/>
                  </a:cubicBezTo>
                  <a:cubicBezTo>
                    <a:pt x="67" y="67"/>
                    <a:pt x="67" y="67"/>
                    <a:pt x="67" y="67"/>
                  </a:cubicBezTo>
                  <a:cubicBezTo>
                    <a:pt x="68" y="66"/>
                    <a:pt x="68" y="66"/>
                    <a:pt x="68" y="66"/>
                  </a:cubicBezTo>
                  <a:cubicBezTo>
                    <a:pt x="66" y="67"/>
                    <a:pt x="66" y="67"/>
                    <a:pt x="66" y="67"/>
                  </a:cubicBezTo>
                  <a:cubicBezTo>
                    <a:pt x="69" y="65"/>
                    <a:pt x="69" y="65"/>
                    <a:pt x="69" y="65"/>
                  </a:cubicBezTo>
                  <a:cubicBezTo>
                    <a:pt x="66" y="66"/>
                    <a:pt x="66" y="66"/>
                    <a:pt x="66" y="66"/>
                  </a:cubicBezTo>
                  <a:cubicBezTo>
                    <a:pt x="66" y="67"/>
                    <a:pt x="66" y="67"/>
                    <a:pt x="66" y="67"/>
                  </a:cubicBezTo>
                  <a:cubicBezTo>
                    <a:pt x="69" y="65"/>
                    <a:pt x="69" y="65"/>
                    <a:pt x="69" y="65"/>
                  </a:cubicBezTo>
                  <a:cubicBezTo>
                    <a:pt x="66" y="66"/>
                    <a:pt x="66" y="66"/>
                    <a:pt x="66" y="66"/>
                  </a:cubicBezTo>
                  <a:cubicBezTo>
                    <a:pt x="69" y="64"/>
                    <a:pt x="69" y="64"/>
                    <a:pt x="69" y="64"/>
                  </a:cubicBezTo>
                  <a:cubicBezTo>
                    <a:pt x="65" y="64"/>
                    <a:pt x="65" y="64"/>
                    <a:pt x="65" y="64"/>
                  </a:cubicBezTo>
                  <a:cubicBezTo>
                    <a:pt x="65" y="66"/>
                    <a:pt x="66" y="66"/>
                    <a:pt x="66" y="66"/>
                  </a:cubicBezTo>
                  <a:cubicBezTo>
                    <a:pt x="69" y="64"/>
                    <a:pt x="69" y="64"/>
                    <a:pt x="69" y="64"/>
                  </a:cubicBezTo>
                  <a:cubicBezTo>
                    <a:pt x="65" y="64"/>
                    <a:pt x="65" y="64"/>
                    <a:pt x="65" y="64"/>
                  </a:cubicBezTo>
                  <a:cubicBezTo>
                    <a:pt x="69" y="64"/>
                    <a:pt x="69" y="64"/>
                    <a:pt x="69" y="64"/>
                  </a:cubicBezTo>
                  <a:cubicBezTo>
                    <a:pt x="66" y="62"/>
                    <a:pt x="66" y="62"/>
                    <a:pt x="66" y="62"/>
                  </a:cubicBezTo>
                  <a:cubicBezTo>
                    <a:pt x="66" y="63"/>
                    <a:pt x="65" y="64"/>
                    <a:pt x="65" y="64"/>
                  </a:cubicBezTo>
                  <a:cubicBezTo>
                    <a:pt x="69" y="64"/>
                    <a:pt x="69" y="64"/>
                    <a:pt x="69" y="64"/>
                  </a:cubicBezTo>
                  <a:cubicBezTo>
                    <a:pt x="66" y="62"/>
                    <a:pt x="66" y="62"/>
                    <a:pt x="66" y="62"/>
                  </a:cubicBezTo>
                  <a:cubicBezTo>
                    <a:pt x="69" y="65"/>
                    <a:pt x="69" y="65"/>
                    <a:pt x="69" y="65"/>
                  </a:cubicBezTo>
                  <a:cubicBezTo>
                    <a:pt x="70" y="60"/>
                    <a:pt x="70" y="60"/>
                    <a:pt x="70" y="60"/>
                  </a:cubicBezTo>
                  <a:cubicBezTo>
                    <a:pt x="70" y="60"/>
                    <a:pt x="63" y="60"/>
                    <a:pt x="55" y="59"/>
                  </a:cubicBezTo>
                  <a:cubicBezTo>
                    <a:pt x="51" y="58"/>
                    <a:pt x="46" y="58"/>
                    <a:pt x="43" y="58"/>
                  </a:cubicBezTo>
                  <a:cubicBezTo>
                    <a:pt x="39" y="57"/>
                    <a:pt x="36" y="57"/>
                    <a:pt x="34" y="57"/>
                  </a:cubicBezTo>
                  <a:cubicBezTo>
                    <a:pt x="34" y="57"/>
                    <a:pt x="33" y="57"/>
                    <a:pt x="33" y="57"/>
                  </a:cubicBezTo>
                  <a:cubicBezTo>
                    <a:pt x="33" y="57"/>
                    <a:pt x="32" y="57"/>
                    <a:pt x="32" y="57"/>
                  </a:cubicBezTo>
                  <a:cubicBezTo>
                    <a:pt x="32" y="58"/>
                    <a:pt x="31" y="58"/>
                    <a:pt x="31" y="58"/>
                  </a:cubicBezTo>
                  <a:cubicBezTo>
                    <a:pt x="31" y="58"/>
                    <a:pt x="30" y="58"/>
                    <a:pt x="29" y="59"/>
                  </a:cubicBezTo>
                  <a:cubicBezTo>
                    <a:pt x="29" y="60"/>
                    <a:pt x="29" y="61"/>
                    <a:pt x="29" y="61"/>
                  </a:cubicBezTo>
                  <a:cubicBezTo>
                    <a:pt x="29" y="62"/>
                    <a:pt x="29" y="63"/>
                    <a:pt x="29" y="63"/>
                  </a:cubicBezTo>
                  <a:cubicBezTo>
                    <a:pt x="30" y="64"/>
                    <a:pt x="30" y="64"/>
                    <a:pt x="30" y="64"/>
                  </a:cubicBezTo>
                  <a:cubicBezTo>
                    <a:pt x="30" y="65"/>
                    <a:pt x="30" y="65"/>
                    <a:pt x="30" y="65"/>
                  </a:cubicBezTo>
                  <a:cubicBezTo>
                    <a:pt x="31" y="65"/>
                    <a:pt x="31" y="65"/>
                    <a:pt x="31" y="65"/>
                  </a:cubicBezTo>
                  <a:cubicBezTo>
                    <a:pt x="31" y="65"/>
                    <a:pt x="32" y="66"/>
                    <a:pt x="33" y="66"/>
                  </a:cubicBezTo>
                  <a:cubicBezTo>
                    <a:pt x="36" y="68"/>
                    <a:pt x="43" y="72"/>
                    <a:pt x="48" y="76"/>
                  </a:cubicBezTo>
                  <a:cubicBezTo>
                    <a:pt x="51" y="77"/>
                    <a:pt x="54" y="79"/>
                    <a:pt x="56" y="80"/>
                  </a:cubicBezTo>
                  <a:cubicBezTo>
                    <a:pt x="57" y="81"/>
                    <a:pt x="58" y="81"/>
                    <a:pt x="58" y="82"/>
                  </a:cubicBezTo>
                  <a:cubicBezTo>
                    <a:pt x="58" y="82"/>
                    <a:pt x="58" y="82"/>
                    <a:pt x="58" y="82"/>
                  </a:cubicBezTo>
                  <a:cubicBezTo>
                    <a:pt x="58" y="82"/>
                    <a:pt x="58" y="82"/>
                    <a:pt x="58" y="82"/>
                  </a:cubicBezTo>
                  <a:cubicBezTo>
                    <a:pt x="60" y="80"/>
                    <a:pt x="60" y="80"/>
                    <a:pt x="60" y="80"/>
                  </a:cubicBezTo>
                  <a:cubicBezTo>
                    <a:pt x="58" y="82"/>
                    <a:pt x="58" y="82"/>
                    <a:pt x="58" y="82"/>
                  </a:cubicBezTo>
                  <a:cubicBezTo>
                    <a:pt x="58" y="82"/>
                    <a:pt x="58" y="82"/>
                    <a:pt x="58" y="82"/>
                  </a:cubicBezTo>
                  <a:cubicBezTo>
                    <a:pt x="60" y="80"/>
                    <a:pt x="60" y="80"/>
                    <a:pt x="60" y="80"/>
                  </a:cubicBezTo>
                  <a:cubicBezTo>
                    <a:pt x="58" y="82"/>
                    <a:pt x="58" y="82"/>
                    <a:pt x="58" y="82"/>
                  </a:cubicBezTo>
                  <a:cubicBezTo>
                    <a:pt x="61" y="79"/>
                    <a:pt x="61" y="79"/>
                    <a:pt x="61" y="79"/>
                  </a:cubicBezTo>
                  <a:cubicBezTo>
                    <a:pt x="58" y="81"/>
                    <a:pt x="58" y="81"/>
                    <a:pt x="58" y="81"/>
                  </a:cubicBezTo>
                  <a:cubicBezTo>
                    <a:pt x="58" y="82"/>
                    <a:pt x="58" y="82"/>
                    <a:pt x="58" y="82"/>
                  </a:cubicBezTo>
                  <a:cubicBezTo>
                    <a:pt x="61" y="79"/>
                    <a:pt x="61" y="79"/>
                    <a:pt x="61" y="79"/>
                  </a:cubicBezTo>
                  <a:cubicBezTo>
                    <a:pt x="58" y="81"/>
                    <a:pt x="58" y="81"/>
                    <a:pt x="58" y="81"/>
                  </a:cubicBezTo>
                  <a:cubicBezTo>
                    <a:pt x="61" y="79"/>
                    <a:pt x="61" y="79"/>
                    <a:pt x="61" y="79"/>
                  </a:cubicBezTo>
                  <a:cubicBezTo>
                    <a:pt x="57" y="79"/>
                    <a:pt x="57" y="79"/>
                    <a:pt x="57" y="79"/>
                  </a:cubicBezTo>
                  <a:cubicBezTo>
                    <a:pt x="57" y="80"/>
                    <a:pt x="58" y="81"/>
                    <a:pt x="58" y="81"/>
                  </a:cubicBezTo>
                  <a:cubicBezTo>
                    <a:pt x="61" y="79"/>
                    <a:pt x="61" y="79"/>
                    <a:pt x="61" y="79"/>
                  </a:cubicBezTo>
                  <a:cubicBezTo>
                    <a:pt x="57" y="79"/>
                    <a:pt x="57" y="79"/>
                    <a:pt x="57" y="79"/>
                  </a:cubicBezTo>
                  <a:cubicBezTo>
                    <a:pt x="61" y="79"/>
                    <a:pt x="61" y="79"/>
                    <a:pt x="61" y="79"/>
                  </a:cubicBezTo>
                  <a:cubicBezTo>
                    <a:pt x="58" y="77"/>
                    <a:pt x="58" y="77"/>
                    <a:pt x="58" y="77"/>
                  </a:cubicBezTo>
                  <a:cubicBezTo>
                    <a:pt x="57" y="78"/>
                    <a:pt x="57" y="79"/>
                    <a:pt x="57" y="79"/>
                  </a:cubicBezTo>
                  <a:cubicBezTo>
                    <a:pt x="61" y="79"/>
                    <a:pt x="61" y="79"/>
                    <a:pt x="61" y="79"/>
                  </a:cubicBezTo>
                  <a:cubicBezTo>
                    <a:pt x="58" y="77"/>
                    <a:pt x="58" y="77"/>
                    <a:pt x="58" y="77"/>
                  </a:cubicBezTo>
                  <a:cubicBezTo>
                    <a:pt x="61" y="79"/>
                    <a:pt x="61" y="79"/>
                    <a:pt x="61" y="79"/>
                  </a:cubicBezTo>
                  <a:cubicBezTo>
                    <a:pt x="58" y="77"/>
                    <a:pt x="58" y="77"/>
                    <a:pt x="58" y="77"/>
                  </a:cubicBezTo>
                  <a:cubicBezTo>
                    <a:pt x="61" y="79"/>
                    <a:pt x="61" y="79"/>
                    <a:pt x="61" y="79"/>
                  </a:cubicBezTo>
                  <a:cubicBezTo>
                    <a:pt x="60" y="75"/>
                    <a:pt x="60" y="75"/>
                    <a:pt x="60" y="75"/>
                  </a:cubicBezTo>
                  <a:cubicBezTo>
                    <a:pt x="59" y="76"/>
                    <a:pt x="59" y="76"/>
                    <a:pt x="58" y="77"/>
                  </a:cubicBezTo>
                  <a:cubicBezTo>
                    <a:pt x="61" y="79"/>
                    <a:pt x="61" y="79"/>
                    <a:pt x="61" y="79"/>
                  </a:cubicBezTo>
                  <a:cubicBezTo>
                    <a:pt x="60" y="75"/>
                    <a:pt x="60" y="75"/>
                    <a:pt x="60" y="75"/>
                  </a:cubicBezTo>
                  <a:cubicBezTo>
                    <a:pt x="61" y="79"/>
                    <a:pt x="61" y="79"/>
                    <a:pt x="61" y="79"/>
                  </a:cubicBezTo>
                  <a:cubicBezTo>
                    <a:pt x="61" y="75"/>
                    <a:pt x="61" y="75"/>
                    <a:pt x="61" y="75"/>
                  </a:cubicBezTo>
                  <a:cubicBezTo>
                    <a:pt x="60" y="75"/>
                    <a:pt x="60" y="75"/>
                    <a:pt x="60" y="75"/>
                  </a:cubicBezTo>
                  <a:cubicBezTo>
                    <a:pt x="61" y="79"/>
                    <a:pt x="61" y="79"/>
                    <a:pt x="61" y="79"/>
                  </a:cubicBezTo>
                  <a:cubicBezTo>
                    <a:pt x="61" y="75"/>
                    <a:pt x="61" y="75"/>
                    <a:pt x="61" y="75"/>
                  </a:cubicBezTo>
                  <a:cubicBezTo>
                    <a:pt x="61" y="78"/>
                    <a:pt x="61" y="78"/>
                    <a:pt x="61" y="78"/>
                  </a:cubicBezTo>
                  <a:cubicBezTo>
                    <a:pt x="61" y="75"/>
                    <a:pt x="61" y="75"/>
                    <a:pt x="61" y="75"/>
                  </a:cubicBezTo>
                  <a:cubicBezTo>
                    <a:pt x="61" y="75"/>
                    <a:pt x="61" y="75"/>
                    <a:pt x="61" y="75"/>
                  </a:cubicBezTo>
                  <a:cubicBezTo>
                    <a:pt x="61" y="78"/>
                    <a:pt x="61" y="78"/>
                    <a:pt x="61" y="78"/>
                  </a:cubicBezTo>
                  <a:cubicBezTo>
                    <a:pt x="61" y="75"/>
                    <a:pt x="61" y="75"/>
                    <a:pt x="61" y="75"/>
                  </a:cubicBezTo>
                  <a:cubicBezTo>
                    <a:pt x="61" y="75"/>
                    <a:pt x="61" y="75"/>
                    <a:pt x="61" y="75"/>
                  </a:cubicBezTo>
                  <a:cubicBezTo>
                    <a:pt x="61" y="75"/>
                    <a:pt x="60" y="75"/>
                    <a:pt x="58" y="75"/>
                  </a:cubicBezTo>
                  <a:cubicBezTo>
                    <a:pt x="54" y="74"/>
                    <a:pt x="46" y="72"/>
                    <a:pt x="38" y="71"/>
                  </a:cubicBezTo>
                  <a:cubicBezTo>
                    <a:pt x="31" y="69"/>
                    <a:pt x="25" y="68"/>
                    <a:pt x="25" y="68"/>
                  </a:cubicBezTo>
                  <a:cubicBezTo>
                    <a:pt x="23" y="68"/>
                    <a:pt x="22" y="68"/>
                    <a:pt x="21" y="70"/>
                  </a:cubicBezTo>
                  <a:cubicBezTo>
                    <a:pt x="20" y="70"/>
                    <a:pt x="20" y="71"/>
                    <a:pt x="20" y="72"/>
                  </a:cubicBezTo>
                  <a:cubicBezTo>
                    <a:pt x="20" y="73"/>
                    <a:pt x="20" y="73"/>
                    <a:pt x="20" y="74"/>
                  </a:cubicBezTo>
                  <a:cubicBezTo>
                    <a:pt x="21" y="75"/>
                    <a:pt x="21" y="75"/>
                    <a:pt x="21" y="75"/>
                  </a:cubicBezTo>
                  <a:cubicBezTo>
                    <a:pt x="22" y="75"/>
                    <a:pt x="22" y="76"/>
                    <a:pt x="22" y="76"/>
                  </a:cubicBezTo>
                  <a:cubicBezTo>
                    <a:pt x="24" y="77"/>
                    <a:pt x="26" y="79"/>
                    <a:pt x="29" y="80"/>
                  </a:cubicBezTo>
                  <a:cubicBezTo>
                    <a:pt x="33" y="83"/>
                    <a:pt x="38" y="86"/>
                    <a:pt x="42" y="88"/>
                  </a:cubicBezTo>
                  <a:cubicBezTo>
                    <a:pt x="44" y="89"/>
                    <a:pt x="46" y="90"/>
                    <a:pt x="47" y="91"/>
                  </a:cubicBezTo>
                  <a:cubicBezTo>
                    <a:pt x="48" y="92"/>
                    <a:pt x="48" y="92"/>
                    <a:pt x="48" y="92"/>
                  </a:cubicBezTo>
                  <a:cubicBezTo>
                    <a:pt x="49" y="92"/>
                    <a:pt x="49" y="92"/>
                    <a:pt x="49" y="92"/>
                  </a:cubicBezTo>
                  <a:cubicBezTo>
                    <a:pt x="49" y="92"/>
                    <a:pt x="49" y="92"/>
                    <a:pt x="49" y="92"/>
                  </a:cubicBezTo>
                  <a:cubicBezTo>
                    <a:pt x="50" y="90"/>
                    <a:pt x="50" y="90"/>
                    <a:pt x="50" y="90"/>
                  </a:cubicBezTo>
                  <a:cubicBezTo>
                    <a:pt x="49" y="92"/>
                    <a:pt x="49" y="92"/>
                    <a:pt x="49" y="92"/>
                  </a:cubicBezTo>
                  <a:cubicBezTo>
                    <a:pt x="49" y="92"/>
                    <a:pt x="49" y="92"/>
                    <a:pt x="49" y="92"/>
                  </a:cubicBezTo>
                  <a:cubicBezTo>
                    <a:pt x="50" y="90"/>
                    <a:pt x="50" y="90"/>
                    <a:pt x="50" y="90"/>
                  </a:cubicBezTo>
                  <a:cubicBezTo>
                    <a:pt x="49" y="92"/>
                    <a:pt x="49" y="92"/>
                    <a:pt x="49" y="92"/>
                  </a:cubicBezTo>
                  <a:cubicBezTo>
                    <a:pt x="51" y="89"/>
                    <a:pt x="51" y="89"/>
                    <a:pt x="51" y="89"/>
                  </a:cubicBezTo>
                  <a:cubicBezTo>
                    <a:pt x="49" y="92"/>
                    <a:pt x="49" y="92"/>
                    <a:pt x="49" y="92"/>
                  </a:cubicBezTo>
                  <a:cubicBezTo>
                    <a:pt x="49" y="92"/>
                    <a:pt x="49" y="92"/>
                    <a:pt x="49" y="92"/>
                  </a:cubicBezTo>
                  <a:cubicBezTo>
                    <a:pt x="51" y="89"/>
                    <a:pt x="51" y="89"/>
                    <a:pt x="51" y="89"/>
                  </a:cubicBezTo>
                  <a:cubicBezTo>
                    <a:pt x="49" y="92"/>
                    <a:pt x="49" y="92"/>
                    <a:pt x="49" y="92"/>
                  </a:cubicBezTo>
                  <a:cubicBezTo>
                    <a:pt x="51" y="89"/>
                    <a:pt x="51" y="89"/>
                    <a:pt x="51" y="89"/>
                  </a:cubicBezTo>
                  <a:cubicBezTo>
                    <a:pt x="48" y="92"/>
                    <a:pt x="48" y="92"/>
                    <a:pt x="48" y="92"/>
                  </a:cubicBezTo>
                  <a:cubicBezTo>
                    <a:pt x="49" y="92"/>
                    <a:pt x="49" y="92"/>
                    <a:pt x="49" y="92"/>
                  </a:cubicBezTo>
                  <a:cubicBezTo>
                    <a:pt x="51" y="89"/>
                    <a:pt x="51" y="89"/>
                    <a:pt x="51" y="89"/>
                  </a:cubicBezTo>
                  <a:cubicBezTo>
                    <a:pt x="48" y="92"/>
                    <a:pt x="48" y="92"/>
                    <a:pt x="48" y="92"/>
                  </a:cubicBezTo>
                  <a:cubicBezTo>
                    <a:pt x="51" y="89"/>
                    <a:pt x="51" y="89"/>
                    <a:pt x="51" y="89"/>
                  </a:cubicBezTo>
                  <a:cubicBezTo>
                    <a:pt x="48" y="91"/>
                    <a:pt x="48" y="91"/>
                    <a:pt x="48" y="91"/>
                  </a:cubicBezTo>
                  <a:cubicBezTo>
                    <a:pt x="48" y="92"/>
                    <a:pt x="48" y="92"/>
                    <a:pt x="48" y="92"/>
                  </a:cubicBezTo>
                  <a:cubicBezTo>
                    <a:pt x="51" y="89"/>
                    <a:pt x="51" y="89"/>
                    <a:pt x="51" y="89"/>
                  </a:cubicBezTo>
                  <a:cubicBezTo>
                    <a:pt x="48" y="91"/>
                    <a:pt x="48" y="91"/>
                    <a:pt x="48" y="91"/>
                  </a:cubicBezTo>
                  <a:cubicBezTo>
                    <a:pt x="51" y="89"/>
                    <a:pt x="51" y="89"/>
                    <a:pt x="51" y="89"/>
                  </a:cubicBezTo>
                  <a:cubicBezTo>
                    <a:pt x="47" y="91"/>
                    <a:pt x="47" y="91"/>
                    <a:pt x="47" y="91"/>
                  </a:cubicBezTo>
                  <a:cubicBezTo>
                    <a:pt x="48" y="91"/>
                    <a:pt x="48" y="91"/>
                    <a:pt x="48" y="91"/>
                  </a:cubicBezTo>
                  <a:cubicBezTo>
                    <a:pt x="51" y="89"/>
                    <a:pt x="51" y="89"/>
                    <a:pt x="51" y="89"/>
                  </a:cubicBezTo>
                  <a:cubicBezTo>
                    <a:pt x="47" y="91"/>
                    <a:pt x="47" y="91"/>
                    <a:pt x="47" y="91"/>
                  </a:cubicBezTo>
                  <a:cubicBezTo>
                    <a:pt x="51" y="89"/>
                    <a:pt x="51" y="89"/>
                    <a:pt x="51" y="89"/>
                  </a:cubicBezTo>
                  <a:cubicBezTo>
                    <a:pt x="47" y="89"/>
                    <a:pt x="47" y="89"/>
                    <a:pt x="47" y="89"/>
                  </a:cubicBezTo>
                  <a:cubicBezTo>
                    <a:pt x="47" y="90"/>
                    <a:pt x="47" y="90"/>
                    <a:pt x="47" y="91"/>
                  </a:cubicBezTo>
                  <a:cubicBezTo>
                    <a:pt x="51" y="89"/>
                    <a:pt x="51" y="89"/>
                    <a:pt x="51" y="89"/>
                  </a:cubicBezTo>
                  <a:cubicBezTo>
                    <a:pt x="47" y="89"/>
                    <a:pt x="47" y="89"/>
                    <a:pt x="47" y="89"/>
                  </a:cubicBezTo>
                  <a:cubicBezTo>
                    <a:pt x="51" y="89"/>
                    <a:pt x="51" y="89"/>
                    <a:pt x="51" y="89"/>
                  </a:cubicBezTo>
                  <a:cubicBezTo>
                    <a:pt x="52" y="85"/>
                    <a:pt x="52" y="85"/>
                    <a:pt x="52" y="85"/>
                  </a:cubicBezTo>
                  <a:cubicBezTo>
                    <a:pt x="16" y="80"/>
                    <a:pt x="16" y="80"/>
                    <a:pt x="16" y="80"/>
                  </a:cubicBezTo>
                  <a:cubicBezTo>
                    <a:pt x="15" y="80"/>
                    <a:pt x="14" y="80"/>
                    <a:pt x="13" y="81"/>
                  </a:cubicBezTo>
                  <a:cubicBezTo>
                    <a:pt x="12" y="82"/>
                    <a:pt x="12" y="84"/>
                    <a:pt x="12" y="84"/>
                  </a:cubicBezTo>
                  <a:cubicBezTo>
                    <a:pt x="12" y="85"/>
                    <a:pt x="12" y="86"/>
                    <a:pt x="12" y="86"/>
                  </a:cubicBezTo>
                  <a:cubicBezTo>
                    <a:pt x="13" y="87"/>
                    <a:pt x="13" y="87"/>
                    <a:pt x="13" y="87"/>
                  </a:cubicBezTo>
                  <a:cubicBezTo>
                    <a:pt x="14" y="88"/>
                    <a:pt x="14" y="88"/>
                    <a:pt x="15" y="88"/>
                  </a:cubicBezTo>
                  <a:cubicBezTo>
                    <a:pt x="16" y="89"/>
                    <a:pt x="18" y="91"/>
                    <a:pt x="21" y="92"/>
                  </a:cubicBezTo>
                  <a:cubicBezTo>
                    <a:pt x="26" y="95"/>
                    <a:pt x="31" y="98"/>
                    <a:pt x="36" y="101"/>
                  </a:cubicBezTo>
                  <a:cubicBezTo>
                    <a:pt x="38" y="102"/>
                    <a:pt x="40" y="103"/>
                    <a:pt x="41" y="104"/>
                  </a:cubicBezTo>
                  <a:cubicBezTo>
                    <a:pt x="42" y="104"/>
                    <a:pt x="42" y="105"/>
                    <a:pt x="42" y="105"/>
                  </a:cubicBezTo>
                  <a:cubicBezTo>
                    <a:pt x="42" y="105"/>
                    <a:pt x="42" y="105"/>
                    <a:pt x="42" y="105"/>
                  </a:cubicBezTo>
                  <a:cubicBezTo>
                    <a:pt x="44" y="104"/>
                    <a:pt x="44" y="104"/>
                    <a:pt x="44" y="104"/>
                  </a:cubicBezTo>
                  <a:cubicBezTo>
                    <a:pt x="42" y="105"/>
                    <a:pt x="42" y="105"/>
                    <a:pt x="42" y="105"/>
                  </a:cubicBezTo>
                  <a:cubicBezTo>
                    <a:pt x="42" y="105"/>
                    <a:pt x="42" y="105"/>
                    <a:pt x="42" y="105"/>
                  </a:cubicBezTo>
                  <a:cubicBezTo>
                    <a:pt x="44" y="104"/>
                    <a:pt x="44" y="104"/>
                    <a:pt x="44" y="104"/>
                  </a:cubicBezTo>
                  <a:cubicBezTo>
                    <a:pt x="42" y="105"/>
                    <a:pt x="42" y="105"/>
                    <a:pt x="42" y="105"/>
                  </a:cubicBezTo>
                  <a:cubicBezTo>
                    <a:pt x="45" y="103"/>
                    <a:pt x="45" y="103"/>
                    <a:pt x="45" y="103"/>
                  </a:cubicBezTo>
                  <a:cubicBezTo>
                    <a:pt x="42" y="104"/>
                    <a:pt x="42" y="104"/>
                    <a:pt x="42" y="104"/>
                  </a:cubicBezTo>
                  <a:cubicBezTo>
                    <a:pt x="42" y="105"/>
                    <a:pt x="42" y="105"/>
                    <a:pt x="42" y="105"/>
                  </a:cubicBezTo>
                  <a:cubicBezTo>
                    <a:pt x="45" y="103"/>
                    <a:pt x="45" y="103"/>
                    <a:pt x="45" y="103"/>
                  </a:cubicBezTo>
                  <a:cubicBezTo>
                    <a:pt x="42" y="104"/>
                    <a:pt x="42" y="104"/>
                    <a:pt x="42" y="104"/>
                  </a:cubicBezTo>
                  <a:cubicBezTo>
                    <a:pt x="45" y="102"/>
                    <a:pt x="45" y="102"/>
                    <a:pt x="45" y="102"/>
                  </a:cubicBezTo>
                  <a:cubicBezTo>
                    <a:pt x="41" y="102"/>
                    <a:pt x="41" y="102"/>
                    <a:pt x="41" y="102"/>
                  </a:cubicBezTo>
                  <a:cubicBezTo>
                    <a:pt x="41" y="103"/>
                    <a:pt x="42" y="104"/>
                    <a:pt x="42" y="104"/>
                  </a:cubicBezTo>
                  <a:cubicBezTo>
                    <a:pt x="45" y="102"/>
                    <a:pt x="45" y="102"/>
                    <a:pt x="45" y="102"/>
                  </a:cubicBezTo>
                  <a:cubicBezTo>
                    <a:pt x="41" y="102"/>
                    <a:pt x="41" y="102"/>
                    <a:pt x="41" y="102"/>
                  </a:cubicBezTo>
                  <a:cubicBezTo>
                    <a:pt x="45" y="102"/>
                    <a:pt x="45" y="102"/>
                    <a:pt x="45" y="102"/>
                  </a:cubicBezTo>
                  <a:cubicBezTo>
                    <a:pt x="42" y="100"/>
                    <a:pt x="42" y="100"/>
                    <a:pt x="42" y="100"/>
                  </a:cubicBezTo>
                  <a:cubicBezTo>
                    <a:pt x="41" y="101"/>
                    <a:pt x="41" y="102"/>
                    <a:pt x="41" y="102"/>
                  </a:cubicBezTo>
                  <a:cubicBezTo>
                    <a:pt x="45" y="102"/>
                    <a:pt x="45" y="102"/>
                    <a:pt x="45" y="102"/>
                  </a:cubicBezTo>
                  <a:cubicBezTo>
                    <a:pt x="42" y="100"/>
                    <a:pt x="42" y="100"/>
                    <a:pt x="42" y="100"/>
                  </a:cubicBezTo>
                  <a:cubicBezTo>
                    <a:pt x="45" y="102"/>
                    <a:pt x="45" y="102"/>
                    <a:pt x="45" y="102"/>
                  </a:cubicBezTo>
                  <a:cubicBezTo>
                    <a:pt x="42" y="100"/>
                    <a:pt x="42" y="100"/>
                    <a:pt x="42" y="100"/>
                  </a:cubicBezTo>
                  <a:cubicBezTo>
                    <a:pt x="45" y="102"/>
                    <a:pt x="45" y="102"/>
                    <a:pt x="45" y="102"/>
                  </a:cubicBezTo>
                  <a:cubicBezTo>
                    <a:pt x="43" y="99"/>
                    <a:pt x="43" y="99"/>
                    <a:pt x="43" y="99"/>
                  </a:cubicBezTo>
                  <a:cubicBezTo>
                    <a:pt x="43" y="99"/>
                    <a:pt x="42" y="100"/>
                    <a:pt x="42" y="100"/>
                  </a:cubicBezTo>
                  <a:cubicBezTo>
                    <a:pt x="45" y="102"/>
                    <a:pt x="45" y="102"/>
                    <a:pt x="45" y="102"/>
                  </a:cubicBezTo>
                  <a:cubicBezTo>
                    <a:pt x="43" y="99"/>
                    <a:pt x="43" y="99"/>
                    <a:pt x="43" y="99"/>
                  </a:cubicBezTo>
                  <a:cubicBezTo>
                    <a:pt x="45" y="102"/>
                    <a:pt x="45" y="102"/>
                    <a:pt x="45" y="102"/>
                  </a:cubicBezTo>
                  <a:cubicBezTo>
                    <a:pt x="44" y="99"/>
                    <a:pt x="44" y="99"/>
                    <a:pt x="44" y="99"/>
                  </a:cubicBezTo>
                  <a:cubicBezTo>
                    <a:pt x="44" y="99"/>
                    <a:pt x="44" y="99"/>
                    <a:pt x="43" y="99"/>
                  </a:cubicBezTo>
                  <a:cubicBezTo>
                    <a:pt x="45" y="102"/>
                    <a:pt x="45" y="102"/>
                    <a:pt x="45" y="102"/>
                  </a:cubicBezTo>
                  <a:cubicBezTo>
                    <a:pt x="44" y="99"/>
                    <a:pt x="44" y="99"/>
                    <a:pt x="44" y="99"/>
                  </a:cubicBezTo>
                  <a:cubicBezTo>
                    <a:pt x="45" y="101"/>
                    <a:pt x="45" y="101"/>
                    <a:pt x="45" y="101"/>
                  </a:cubicBezTo>
                  <a:cubicBezTo>
                    <a:pt x="44" y="99"/>
                    <a:pt x="44" y="99"/>
                    <a:pt x="44" y="99"/>
                  </a:cubicBezTo>
                  <a:cubicBezTo>
                    <a:pt x="44" y="99"/>
                    <a:pt x="44" y="99"/>
                    <a:pt x="44" y="99"/>
                  </a:cubicBezTo>
                  <a:cubicBezTo>
                    <a:pt x="45" y="101"/>
                    <a:pt x="45" y="101"/>
                    <a:pt x="45" y="101"/>
                  </a:cubicBezTo>
                  <a:cubicBezTo>
                    <a:pt x="44" y="99"/>
                    <a:pt x="44" y="99"/>
                    <a:pt x="44" y="99"/>
                  </a:cubicBezTo>
                  <a:cubicBezTo>
                    <a:pt x="45" y="99"/>
                    <a:pt x="45" y="99"/>
                    <a:pt x="45" y="99"/>
                  </a:cubicBezTo>
                  <a:cubicBezTo>
                    <a:pt x="45" y="99"/>
                    <a:pt x="45" y="99"/>
                    <a:pt x="45" y="99"/>
                  </a:cubicBezTo>
                  <a:cubicBezTo>
                    <a:pt x="44" y="99"/>
                    <a:pt x="44" y="99"/>
                    <a:pt x="44" y="99"/>
                  </a:cubicBezTo>
                  <a:cubicBezTo>
                    <a:pt x="45" y="99"/>
                    <a:pt x="45" y="99"/>
                    <a:pt x="45" y="99"/>
                  </a:cubicBezTo>
                  <a:cubicBezTo>
                    <a:pt x="45" y="99"/>
                    <a:pt x="45" y="99"/>
                    <a:pt x="45" y="99"/>
                  </a:cubicBezTo>
                  <a:cubicBezTo>
                    <a:pt x="44" y="99"/>
                    <a:pt x="44" y="99"/>
                    <a:pt x="44" y="99"/>
                  </a:cubicBezTo>
                  <a:cubicBezTo>
                    <a:pt x="43" y="99"/>
                    <a:pt x="41" y="98"/>
                    <a:pt x="38" y="98"/>
                  </a:cubicBezTo>
                  <a:cubicBezTo>
                    <a:pt x="33" y="98"/>
                    <a:pt x="27" y="97"/>
                    <a:pt x="22" y="96"/>
                  </a:cubicBezTo>
                  <a:cubicBezTo>
                    <a:pt x="20" y="96"/>
                    <a:pt x="18" y="96"/>
                    <a:pt x="16" y="96"/>
                  </a:cubicBezTo>
                  <a:cubicBezTo>
                    <a:pt x="15" y="96"/>
                    <a:pt x="14" y="95"/>
                    <a:pt x="14" y="95"/>
                  </a:cubicBezTo>
                  <a:cubicBezTo>
                    <a:pt x="13" y="95"/>
                    <a:pt x="13" y="95"/>
                    <a:pt x="13" y="95"/>
                  </a:cubicBezTo>
                  <a:cubicBezTo>
                    <a:pt x="13" y="95"/>
                    <a:pt x="13" y="95"/>
                    <a:pt x="13" y="95"/>
                  </a:cubicBezTo>
                  <a:cubicBezTo>
                    <a:pt x="12" y="95"/>
                    <a:pt x="12" y="95"/>
                    <a:pt x="12" y="95"/>
                  </a:cubicBezTo>
                  <a:cubicBezTo>
                    <a:pt x="12" y="95"/>
                    <a:pt x="12" y="95"/>
                    <a:pt x="11" y="96"/>
                  </a:cubicBezTo>
                  <a:cubicBezTo>
                    <a:pt x="11" y="96"/>
                    <a:pt x="11" y="96"/>
                    <a:pt x="10" y="96"/>
                  </a:cubicBezTo>
                  <a:cubicBezTo>
                    <a:pt x="10" y="96"/>
                    <a:pt x="9" y="97"/>
                    <a:pt x="9" y="98"/>
                  </a:cubicBezTo>
                  <a:cubicBezTo>
                    <a:pt x="13" y="99"/>
                    <a:pt x="13" y="99"/>
                    <a:pt x="13" y="99"/>
                  </a:cubicBezTo>
                  <a:cubicBezTo>
                    <a:pt x="9" y="97"/>
                    <a:pt x="9" y="97"/>
                    <a:pt x="9" y="97"/>
                  </a:cubicBezTo>
                  <a:cubicBezTo>
                    <a:pt x="9" y="98"/>
                    <a:pt x="9" y="99"/>
                    <a:pt x="9" y="99"/>
                  </a:cubicBezTo>
                  <a:cubicBezTo>
                    <a:pt x="9" y="101"/>
                    <a:pt x="9" y="101"/>
                    <a:pt x="9" y="102"/>
                  </a:cubicBezTo>
                  <a:cubicBezTo>
                    <a:pt x="10" y="102"/>
                    <a:pt x="10" y="102"/>
                    <a:pt x="10" y="103"/>
                  </a:cubicBezTo>
                  <a:cubicBezTo>
                    <a:pt x="10" y="103"/>
                    <a:pt x="11" y="103"/>
                    <a:pt x="11" y="104"/>
                  </a:cubicBezTo>
                  <a:cubicBezTo>
                    <a:pt x="13" y="105"/>
                    <a:pt x="15" y="106"/>
                    <a:pt x="18" y="108"/>
                  </a:cubicBezTo>
                  <a:cubicBezTo>
                    <a:pt x="23" y="111"/>
                    <a:pt x="29" y="114"/>
                    <a:pt x="33" y="117"/>
                  </a:cubicBezTo>
                  <a:cubicBezTo>
                    <a:pt x="36" y="118"/>
                    <a:pt x="38" y="120"/>
                    <a:pt x="39" y="120"/>
                  </a:cubicBezTo>
                  <a:cubicBezTo>
                    <a:pt x="40" y="121"/>
                    <a:pt x="40" y="121"/>
                    <a:pt x="41" y="121"/>
                  </a:cubicBezTo>
                  <a:cubicBezTo>
                    <a:pt x="41" y="122"/>
                    <a:pt x="41" y="122"/>
                    <a:pt x="41" y="122"/>
                  </a:cubicBezTo>
                  <a:cubicBezTo>
                    <a:pt x="41" y="122"/>
                    <a:pt x="41" y="122"/>
                    <a:pt x="41" y="122"/>
                  </a:cubicBezTo>
                  <a:cubicBezTo>
                    <a:pt x="43" y="119"/>
                    <a:pt x="43" y="119"/>
                    <a:pt x="43" y="119"/>
                  </a:cubicBezTo>
                  <a:cubicBezTo>
                    <a:pt x="40" y="121"/>
                    <a:pt x="40" y="121"/>
                    <a:pt x="40" y="121"/>
                  </a:cubicBezTo>
                  <a:cubicBezTo>
                    <a:pt x="41" y="122"/>
                    <a:pt x="41" y="122"/>
                    <a:pt x="41" y="122"/>
                  </a:cubicBezTo>
                  <a:cubicBezTo>
                    <a:pt x="43" y="119"/>
                    <a:pt x="43" y="119"/>
                    <a:pt x="43" y="119"/>
                  </a:cubicBezTo>
                  <a:cubicBezTo>
                    <a:pt x="40" y="121"/>
                    <a:pt x="40" y="121"/>
                    <a:pt x="40" y="121"/>
                  </a:cubicBezTo>
                  <a:cubicBezTo>
                    <a:pt x="43" y="119"/>
                    <a:pt x="43" y="119"/>
                    <a:pt x="43" y="119"/>
                  </a:cubicBezTo>
                  <a:cubicBezTo>
                    <a:pt x="40" y="121"/>
                    <a:pt x="40" y="121"/>
                    <a:pt x="40" y="121"/>
                  </a:cubicBezTo>
                  <a:cubicBezTo>
                    <a:pt x="40" y="121"/>
                    <a:pt x="40" y="121"/>
                    <a:pt x="40" y="121"/>
                  </a:cubicBezTo>
                  <a:cubicBezTo>
                    <a:pt x="43" y="119"/>
                    <a:pt x="43" y="119"/>
                    <a:pt x="43" y="119"/>
                  </a:cubicBezTo>
                  <a:cubicBezTo>
                    <a:pt x="40" y="121"/>
                    <a:pt x="40" y="121"/>
                    <a:pt x="40" y="121"/>
                  </a:cubicBezTo>
                  <a:cubicBezTo>
                    <a:pt x="44" y="119"/>
                    <a:pt x="44" y="119"/>
                    <a:pt x="44" y="119"/>
                  </a:cubicBezTo>
                  <a:cubicBezTo>
                    <a:pt x="40" y="119"/>
                    <a:pt x="40" y="119"/>
                    <a:pt x="40" y="119"/>
                  </a:cubicBezTo>
                  <a:cubicBezTo>
                    <a:pt x="40" y="120"/>
                    <a:pt x="40" y="120"/>
                    <a:pt x="40" y="121"/>
                  </a:cubicBezTo>
                  <a:cubicBezTo>
                    <a:pt x="44" y="119"/>
                    <a:pt x="44" y="119"/>
                    <a:pt x="44" y="119"/>
                  </a:cubicBezTo>
                  <a:cubicBezTo>
                    <a:pt x="40" y="119"/>
                    <a:pt x="40" y="119"/>
                    <a:pt x="40" y="119"/>
                  </a:cubicBezTo>
                  <a:cubicBezTo>
                    <a:pt x="44" y="119"/>
                    <a:pt x="44" y="119"/>
                    <a:pt x="44" y="119"/>
                  </a:cubicBezTo>
                  <a:cubicBezTo>
                    <a:pt x="40" y="117"/>
                    <a:pt x="40" y="117"/>
                    <a:pt x="40" y="117"/>
                  </a:cubicBezTo>
                  <a:cubicBezTo>
                    <a:pt x="40" y="117"/>
                    <a:pt x="40" y="118"/>
                    <a:pt x="40" y="119"/>
                  </a:cubicBezTo>
                  <a:cubicBezTo>
                    <a:pt x="44" y="119"/>
                    <a:pt x="44" y="119"/>
                    <a:pt x="44" y="119"/>
                  </a:cubicBezTo>
                  <a:cubicBezTo>
                    <a:pt x="40" y="117"/>
                    <a:pt x="40" y="117"/>
                    <a:pt x="40" y="117"/>
                  </a:cubicBezTo>
                  <a:cubicBezTo>
                    <a:pt x="44" y="119"/>
                    <a:pt x="44" y="119"/>
                    <a:pt x="44" y="119"/>
                  </a:cubicBezTo>
                  <a:cubicBezTo>
                    <a:pt x="44" y="115"/>
                    <a:pt x="44" y="115"/>
                    <a:pt x="44" y="115"/>
                  </a:cubicBezTo>
                  <a:cubicBezTo>
                    <a:pt x="5" y="108"/>
                    <a:pt x="5" y="108"/>
                    <a:pt x="5" y="108"/>
                  </a:cubicBezTo>
                  <a:cubicBezTo>
                    <a:pt x="3" y="108"/>
                    <a:pt x="1" y="109"/>
                    <a:pt x="1" y="111"/>
                  </a:cubicBezTo>
                  <a:cubicBezTo>
                    <a:pt x="0" y="112"/>
                    <a:pt x="1" y="114"/>
                    <a:pt x="2" y="115"/>
                  </a:cubicBezTo>
                  <a:cubicBezTo>
                    <a:pt x="30" y="133"/>
                    <a:pt x="30" y="133"/>
                    <a:pt x="30" y="133"/>
                  </a:cubicBezTo>
                  <a:cubicBezTo>
                    <a:pt x="32" y="134"/>
                    <a:pt x="34" y="133"/>
                    <a:pt x="35" y="131"/>
                  </a:cubicBezTo>
                  <a:cubicBezTo>
                    <a:pt x="37" y="130"/>
                    <a:pt x="36" y="127"/>
                    <a:pt x="34"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08" name="Freeform 171">
              <a:extLst>
                <a:ext uri="{FF2B5EF4-FFF2-40B4-BE49-F238E27FC236}">
                  <a16:creationId xmlns:a16="http://schemas.microsoft.com/office/drawing/2014/main" id="{3790691E-B5EE-41DD-B6C5-99ACA206A240}"/>
                </a:ext>
              </a:extLst>
            </p:cNvPr>
            <p:cNvSpPr>
              <a:spLocks/>
            </p:cNvSpPr>
            <p:nvPr/>
          </p:nvSpPr>
          <p:spPr bwMode="auto">
            <a:xfrm>
              <a:off x="5496062" y="2457561"/>
              <a:ext cx="269875" cy="128588"/>
            </a:xfrm>
            <a:custGeom>
              <a:avLst/>
              <a:gdLst>
                <a:gd name="T0" fmla="*/ 9 w 171"/>
                <a:gd name="T1" fmla="*/ 53 h 82"/>
                <a:gd name="T2" fmla="*/ 8 w 171"/>
                <a:gd name="T3" fmla="*/ 52 h 82"/>
                <a:gd name="T4" fmla="*/ 57 w 171"/>
                <a:gd name="T5" fmla="*/ 53 h 82"/>
                <a:gd name="T6" fmla="*/ 126 w 171"/>
                <a:gd name="T7" fmla="*/ 82 h 82"/>
                <a:gd name="T8" fmla="*/ 11 w 171"/>
                <a:gd name="T9" fmla="*/ 9 h 82"/>
                <a:gd name="T10" fmla="*/ 137 w 171"/>
                <a:gd name="T11" fmla="*/ 64 h 82"/>
                <a:gd name="T12" fmla="*/ 64 w 171"/>
                <a:gd name="T13" fmla="*/ 14 h 82"/>
                <a:gd name="T14" fmla="*/ 65 w 171"/>
                <a:gd name="T15" fmla="*/ 15 h 82"/>
                <a:gd name="T16" fmla="*/ 61 w 171"/>
                <a:gd name="T17" fmla="*/ 17 h 82"/>
                <a:gd name="T18" fmla="*/ 61 w 171"/>
                <a:gd name="T19" fmla="*/ 17 h 82"/>
                <a:gd name="T20" fmla="*/ 62 w 171"/>
                <a:gd name="T21" fmla="*/ 21 h 82"/>
                <a:gd name="T22" fmla="*/ 61 w 171"/>
                <a:gd name="T23" fmla="*/ 21 h 82"/>
                <a:gd name="T24" fmla="*/ 145 w 171"/>
                <a:gd name="T25" fmla="*/ 53 h 82"/>
                <a:gd name="T26" fmla="*/ 88 w 171"/>
                <a:gd name="T27" fmla="*/ 14 h 82"/>
                <a:gd name="T28" fmla="*/ 86 w 171"/>
                <a:gd name="T29" fmla="*/ 16 h 82"/>
                <a:gd name="T30" fmla="*/ 90 w 171"/>
                <a:gd name="T31" fmla="*/ 17 h 82"/>
                <a:gd name="T32" fmla="*/ 165 w 171"/>
                <a:gd name="T33" fmla="*/ 54 h 82"/>
                <a:gd name="T34" fmla="*/ 167 w 171"/>
                <a:gd name="T35" fmla="*/ 45 h 82"/>
                <a:gd name="T36" fmla="*/ 98 w 171"/>
                <a:gd name="T37" fmla="*/ 3 h 82"/>
                <a:gd name="T38" fmla="*/ 95 w 171"/>
                <a:gd name="T39" fmla="*/ 6 h 82"/>
                <a:gd name="T40" fmla="*/ 99 w 171"/>
                <a:gd name="T41" fmla="*/ 4 h 82"/>
                <a:gd name="T42" fmla="*/ 95 w 171"/>
                <a:gd name="T43" fmla="*/ 6 h 82"/>
                <a:gd name="T44" fmla="*/ 165 w 171"/>
                <a:gd name="T45" fmla="*/ 38 h 82"/>
                <a:gd name="T46" fmla="*/ 151 w 171"/>
                <a:gd name="T47" fmla="*/ 21 h 82"/>
                <a:gd name="T48" fmla="*/ 142 w 171"/>
                <a:gd name="T49" fmla="*/ 15 h 82"/>
                <a:gd name="T50" fmla="*/ 139 w 171"/>
                <a:gd name="T51" fmla="*/ 19 h 82"/>
                <a:gd name="T52" fmla="*/ 143 w 171"/>
                <a:gd name="T53" fmla="*/ 17 h 82"/>
                <a:gd name="T54" fmla="*/ 159 w 171"/>
                <a:gd name="T55" fmla="*/ 17 h 82"/>
                <a:gd name="T56" fmla="*/ 136 w 171"/>
                <a:gd name="T57" fmla="*/ 22 h 82"/>
                <a:gd name="T58" fmla="*/ 163 w 171"/>
                <a:gd name="T59" fmla="*/ 35 h 82"/>
                <a:gd name="T60" fmla="*/ 160 w 171"/>
                <a:gd name="T61" fmla="*/ 36 h 82"/>
                <a:gd name="T62" fmla="*/ 164 w 171"/>
                <a:gd name="T63" fmla="*/ 34 h 82"/>
                <a:gd name="T64" fmla="*/ 164 w 171"/>
                <a:gd name="T65" fmla="*/ 34 h 82"/>
                <a:gd name="T66" fmla="*/ 164 w 171"/>
                <a:gd name="T67" fmla="*/ 30 h 82"/>
                <a:gd name="T68" fmla="*/ 102 w 171"/>
                <a:gd name="T69" fmla="*/ 4 h 82"/>
                <a:gd name="T70" fmla="*/ 131 w 171"/>
                <a:gd name="T71" fmla="*/ 32 h 82"/>
                <a:gd name="T72" fmla="*/ 165 w 171"/>
                <a:gd name="T73" fmla="*/ 51 h 82"/>
                <a:gd name="T74" fmla="*/ 163 w 171"/>
                <a:gd name="T75" fmla="*/ 50 h 82"/>
                <a:gd name="T76" fmla="*/ 164 w 171"/>
                <a:gd name="T77" fmla="*/ 47 h 82"/>
                <a:gd name="T78" fmla="*/ 166 w 171"/>
                <a:gd name="T79" fmla="*/ 50 h 82"/>
                <a:gd name="T80" fmla="*/ 147 w 171"/>
                <a:gd name="T81" fmla="*/ 39 h 82"/>
                <a:gd name="T82" fmla="*/ 88 w 171"/>
                <a:gd name="T83" fmla="*/ 23 h 82"/>
                <a:gd name="T84" fmla="*/ 139 w 171"/>
                <a:gd name="T85" fmla="*/ 52 h 82"/>
                <a:gd name="T86" fmla="*/ 138 w 171"/>
                <a:gd name="T87" fmla="*/ 53 h 82"/>
                <a:gd name="T88" fmla="*/ 143 w 171"/>
                <a:gd name="T89" fmla="*/ 48 h 82"/>
                <a:gd name="T90" fmla="*/ 58 w 171"/>
                <a:gd name="T91" fmla="*/ 15 h 82"/>
                <a:gd name="T92" fmla="*/ 124 w 171"/>
                <a:gd name="T93" fmla="*/ 60 h 82"/>
                <a:gd name="T94" fmla="*/ 133 w 171"/>
                <a:gd name="T95" fmla="*/ 63 h 82"/>
                <a:gd name="T96" fmla="*/ 130 w 171"/>
                <a:gd name="T97" fmla="*/ 64 h 82"/>
                <a:gd name="T98" fmla="*/ 134 w 171"/>
                <a:gd name="T99" fmla="*/ 62 h 82"/>
                <a:gd name="T100" fmla="*/ 133 w 171"/>
                <a:gd name="T101" fmla="*/ 61 h 82"/>
                <a:gd name="T102" fmla="*/ 134 w 171"/>
                <a:gd name="T103" fmla="*/ 58 h 82"/>
                <a:gd name="T104" fmla="*/ 128 w 171"/>
                <a:gd name="T105" fmla="*/ 82 h 82"/>
                <a:gd name="T106" fmla="*/ 130 w 171"/>
                <a:gd name="T107" fmla="*/ 74 h 82"/>
                <a:gd name="T108" fmla="*/ 130 w 171"/>
                <a:gd name="T109" fmla="*/ 74 h 82"/>
                <a:gd name="T110" fmla="*/ 6 w 171"/>
                <a:gd name="T111" fmla="*/ 28 h 82"/>
                <a:gd name="T112" fmla="*/ 6 w 171"/>
                <a:gd name="T113" fmla="*/ 4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1" h="82">
                  <a:moveTo>
                    <a:pt x="9" y="46"/>
                  </a:moveTo>
                  <a:cubicBezTo>
                    <a:pt x="9" y="46"/>
                    <a:pt x="9" y="46"/>
                    <a:pt x="9" y="46"/>
                  </a:cubicBezTo>
                  <a:cubicBezTo>
                    <a:pt x="7" y="50"/>
                    <a:pt x="7" y="50"/>
                    <a:pt x="7" y="50"/>
                  </a:cubicBezTo>
                  <a:cubicBezTo>
                    <a:pt x="10" y="52"/>
                    <a:pt x="10" y="52"/>
                    <a:pt x="10" y="52"/>
                  </a:cubicBezTo>
                  <a:cubicBezTo>
                    <a:pt x="7" y="50"/>
                    <a:pt x="7" y="50"/>
                    <a:pt x="7" y="50"/>
                  </a:cubicBezTo>
                  <a:cubicBezTo>
                    <a:pt x="9" y="53"/>
                    <a:pt x="9" y="53"/>
                    <a:pt x="9" y="53"/>
                  </a:cubicBezTo>
                  <a:cubicBezTo>
                    <a:pt x="9" y="53"/>
                    <a:pt x="10" y="53"/>
                    <a:pt x="10" y="52"/>
                  </a:cubicBezTo>
                  <a:cubicBezTo>
                    <a:pt x="7" y="50"/>
                    <a:pt x="7" y="50"/>
                    <a:pt x="7" y="50"/>
                  </a:cubicBezTo>
                  <a:cubicBezTo>
                    <a:pt x="9" y="53"/>
                    <a:pt x="9" y="53"/>
                    <a:pt x="9" y="53"/>
                  </a:cubicBezTo>
                  <a:cubicBezTo>
                    <a:pt x="7" y="50"/>
                    <a:pt x="7" y="50"/>
                    <a:pt x="7" y="50"/>
                  </a:cubicBezTo>
                  <a:cubicBezTo>
                    <a:pt x="8" y="53"/>
                    <a:pt x="8" y="53"/>
                    <a:pt x="8" y="53"/>
                  </a:cubicBezTo>
                  <a:cubicBezTo>
                    <a:pt x="8" y="53"/>
                    <a:pt x="8" y="53"/>
                    <a:pt x="9" y="53"/>
                  </a:cubicBezTo>
                  <a:cubicBezTo>
                    <a:pt x="7" y="50"/>
                    <a:pt x="7" y="50"/>
                    <a:pt x="7" y="50"/>
                  </a:cubicBezTo>
                  <a:cubicBezTo>
                    <a:pt x="8" y="53"/>
                    <a:pt x="8" y="53"/>
                    <a:pt x="8" y="53"/>
                  </a:cubicBezTo>
                  <a:cubicBezTo>
                    <a:pt x="8" y="52"/>
                    <a:pt x="8" y="52"/>
                    <a:pt x="8" y="52"/>
                  </a:cubicBezTo>
                  <a:cubicBezTo>
                    <a:pt x="8" y="53"/>
                    <a:pt x="8" y="53"/>
                    <a:pt x="8" y="53"/>
                  </a:cubicBezTo>
                  <a:cubicBezTo>
                    <a:pt x="8" y="53"/>
                    <a:pt x="8" y="53"/>
                    <a:pt x="8" y="53"/>
                  </a:cubicBezTo>
                  <a:cubicBezTo>
                    <a:pt x="8" y="52"/>
                    <a:pt x="8" y="52"/>
                    <a:pt x="8" y="52"/>
                  </a:cubicBezTo>
                  <a:cubicBezTo>
                    <a:pt x="8" y="53"/>
                    <a:pt x="8" y="53"/>
                    <a:pt x="8" y="53"/>
                  </a:cubicBezTo>
                  <a:cubicBezTo>
                    <a:pt x="8" y="53"/>
                    <a:pt x="8" y="53"/>
                    <a:pt x="8" y="53"/>
                  </a:cubicBezTo>
                  <a:cubicBezTo>
                    <a:pt x="9" y="53"/>
                    <a:pt x="10" y="53"/>
                    <a:pt x="12" y="53"/>
                  </a:cubicBezTo>
                  <a:cubicBezTo>
                    <a:pt x="15" y="53"/>
                    <a:pt x="17" y="53"/>
                    <a:pt x="20" y="53"/>
                  </a:cubicBezTo>
                  <a:cubicBezTo>
                    <a:pt x="26" y="53"/>
                    <a:pt x="32" y="53"/>
                    <a:pt x="32" y="53"/>
                  </a:cubicBezTo>
                  <a:cubicBezTo>
                    <a:pt x="33" y="53"/>
                    <a:pt x="35" y="52"/>
                    <a:pt x="36" y="50"/>
                  </a:cubicBezTo>
                  <a:cubicBezTo>
                    <a:pt x="36" y="49"/>
                    <a:pt x="35" y="47"/>
                    <a:pt x="34" y="46"/>
                  </a:cubicBezTo>
                  <a:cubicBezTo>
                    <a:pt x="34" y="46"/>
                    <a:pt x="34" y="46"/>
                    <a:pt x="34" y="46"/>
                  </a:cubicBezTo>
                  <a:cubicBezTo>
                    <a:pt x="57" y="53"/>
                    <a:pt x="57" y="53"/>
                    <a:pt x="57" y="53"/>
                  </a:cubicBezTo>
                  <a:cubicBezTo>
                    <a:pt x="59" y="54"/>
                    <a:pt x="61" y="53"/>
                    <a:pt x="62" y="51"/>
                  </a:cubicBezTo>
                  <a:cubicBezTo>
                    <a:pt x="63" y="49"/>
                    <a:pt x="63" y="47"/>
                    <a:pt x="61" y="46"/>
                  </a:cubicBezTo>
                  <a:cubicBezTo>
                    <a:pt x="8" y="13"/>
                    <a:pt x="8" y="13"/>
                    <a:pt x="8" y="13"/>
                  </a:cubicBezTo>
                  <a:cubicBezTo>
                    <a:pt x="6" y="17"/>
                    <a:pt x="6" y="17"/>
                    <a:pt x="6" y="17"/>
                  </a:cubicBezTo>
                  <a:cubicBezTo>
                    <a:pt x="4" y="20"/>
                    <a:pt x="4" y="20"/>
                    <a:pt x="4" y="20"/>
                  </a:cubicBezTo>
                  <a:cubicBezTo>
                    <a:pt x="4" y="20"/>
                    <a:pt x="34" y="36"/>
                    <a:pt x="64" y="51"/>
                  </a:cubicBezTo>
                  <a:cubicBezTo>
                    <a:pt x="79" y="59"/>
                    <a:pt x="94" y="67"/>
                    <a:pt x="106" y="72"/>
                  </a:cubicBezTo>
                  <a:cubicBezTo>
                    <a:pt x="112" y="75"/>
                    <a:pt x="117" y="78"/>
                    <a:pt x="121" y="79"/>
                  </a:cubicBezTo>
                  <a:cubicBezTo>
                    <a:pt x="123" y="80"/>
                    <a:pt x="125" y="81"/>
                    <a:pt x="126" y="82"/>
                  </a:cubicBezTo>
                  <a:cubicBezTo>
                    <a:pt x="127" y="82"/>
                    <a:pt x="127" y="82"/>
                    <a:pt x="128" y="82"/>
                  </a:cubicBezTo>
                  <a:cubicBezTo>
                    <a:pt x="128" y="82"/>
                    <a:pt x="129" y="82"/>
                    <a:pt x="130" y="82"/>
                  </a:cubicBezTo>
                  <a:cubicBezTo>
                    <a:pt x="130" y="82"/>
                    <a:pt x="130" y="82"/>
                    <a:pt x="131" y="82"/>
                  </a:cubicBezTo>
                  <a:cubicBezTo>
                    <a:pt x="132" y="82"/>
                    <a:pt x="133" y="82"/>
                    <a:pt x="133" y="81"/>
                  </a:cubicBezTo>
                  <a:cubicBezTo>
                    <a:pt x="134" y="80"/>
                    <a:pt x="134" y="79"/>
                    <a:pt x="134" y="77"/>
                  </a:cubicBezTo>
                  <a:cubicBezTo>
                    <a:pt x="134" y="76"/>
                    <a:pt x="133" y="76"/>
                    <a:pt x="132" y="75"/>
                  </a:cubicBezTo>
                  <a:cubicBezTo>
                    <a:pt x="15" y="2"/>
                    <a:pt x="15" y="2"/>
                    <a:pt x="15" y="2"/>
                  </a:cubicBezTo>
                  <a:cubicBezTo>
                    <a:pt x="12" y="5"/>
                    <a:pt x="12" y="5"/>
                    <a:pt x="12" y="5"/>
                  </a:cubicBezTo>
                  <a:cubicBezTo>
                    <a:pt x="11" y="9"/>
                    <a:pt x="11" y="9"/>
                    <a:pt x="11" y="9"/>
                  </a:cubicBezTo>
                  <a:cubicBezTo>
                    <a:pt x="11" y="9"/>
                    <a:pt x="39" y="23"/>
                    <a:pt x="68" y="37"/>
                  </a:cubicBezTo>
                  <a:cubicBezTo>
                    <a:pt x="83" y="44"/>
                    <a:pt x="97" y="52"/>
                    <a:pt x="109" y="57"/>
                  </a:cubicBezTo>
                  <a:cubicBezTo>
                    <a:pt x="115" y="60"/>
                    <a:pt x="120" y="62"/>
                    <a:pt x="124" y="64"/>
                  </a:cubicBezTo>
                  <a:cubicBezTo>
                    <a:pt x="126" y="64"/>
                    <a:pt x="128" y="65"/>
                    <a:pt x="129" y="66"/>
                  </a:cubicBezTo>
                  <a:cubicBezTo>
                    <a:pt x="130" y="66"/>
                    <a:pt x="131" y="66"/>
                    <a:pt x="131" y="66"/>
                  </a:cubicBezTo>
                  <a:cubicBezTo>
                    <a:pt x="132" y="66"/>
                    <a:pt x="133" y="66"/>
                    <a:pt x="133" y="66"/>
                  </a:cubicBezTo>
                  <a:cubicBezTo>
                    <a:pt x="134" y="66"/>
                    <a:pt x="134" y="66"/>
                    <a:pt x="135" y="66"/>
                  </a:cubicBezTo>
                  <a:cubicBezTo>
                    <a:pt x="136" y="66"/>
                    <a:pt x="137" y="65"/>
                    <a:pt x="137" y="64"/>
                  </a:cubicBezTo>
                  <a:cubicBezTo>
                    <a:pt x="137" y="64"/>
                    <a:pt x="137" y="64"/>
                    <a:pt x="137" y="64"/>
                  </a:cubicBezTo>
                  <a:cubicBezTo>
                    <a:pt x="138" y="64"/>
                    <a:pt x="138" y="63"/>
                    <a:pt x="138" y="62"/>
                  </a:cubicBezTo>
                  <a:cubicBezTo>
                    <a:pt x="138" y="61"/>
                    <a:pt x="138" y="61"/>
                    <a:pt x="138" y="60"/>
                  </a:cubicBezTo>
                  <a:cubicBezTo>
                    <a:pt x="137" y="60"/>
                    <a:pt x="137" y="59"/>
                    <a:pt x="137" y="59"/>
                  </a:cubicBezTo>
                  <a:cubicBezTo>
                    <a:pt x="136" y="59"/>
                    <a:pt x="136" y="59"/>
                    <a:pt x="136" y="58"/>
                  </a:cubicBezTo>
                  <a:cubicBezTo>
                    <a:pt x="135" y="57"/>
                    <a:pt x="133" y="56"/>
                    <a:pt x="130" y="55"/>
                  </a:cubicBezTo>
                  <a:cubicBezTo>
                    <a:pt x="122" y="49"/>
                    <a:pt x="105" y="39"/>
                    <a:pt x="90" y="30"/>
                  </a:cubicBezTo>
                  <a:cubicBezTo>
                    <a:pt x="83" y="26"/>
                    <a:pt x="76" y="22"/>
                    <a:pt x="71" y="19"/>
                  </a:cubicBezTo>
                  <a:cubicBezTo>
                    <a:pt x="69" y="17"/>
                    <a:pt x="67" y="16"/>
                    <a:pt x="66" y="15"/>
                  </a:cubicBezTo>
                  <a:cubicBezTo>
                    <a:pt x="65" y="15"/>
                    <a:pt x="65" y="14"/>
                    <a:pt x="64" y="14"/>
                  </a:cubicBezTo>
                  <a:cubicBezTo>
                    <a:pt x="64" y="14"/>
                    <a:pt x="64" y="14"/>
                    <a:pt x="64" y="14"/>
                  </a:cubicBezTo>
                  <a:cubicBezTo>
                    <a:pt x="64" y="14"/>
                    <a:pt x="64" y="14"/>
                    <a:pt x="64" y="14"/>
                  </a:cubicBezTo>
                  <a:cubicBezTo>
                    <a:pt x="63" y="16"/>
                    <a:pt x="63" y="16"/>
                    <a:pt x="63" y="16"/>
                  </a:cubicBezTo>
                  <a:cubicBezTo>
                    <a:pt x="64" y="14"/>
                    <a:pt x="64" y="14"/>
                    <a:pt x="64" y="14"/>
                  </a:cubicBezTo>
                  <a:cubicBezTo>
                    <a:pt x="64" y="14"/>
                    <a:pt x="64" y="14"/>
                    <a:pt x="64" y="14"/>
                  </a:cubicBezTo>
                  <a:cubicBezTo>
                    <a:pt x="63" y="16"/>
                    <a:pt x="63" y="16"/>
                    <a:pt x="63" y="16"/>
                  </a:cubicBezTo>
                  <a:cubicBezTo>
                    <a:pt x="64" y="14"/>
                    <a:pt x="64" y="14"/>
                    <a:pt x="64" y="14"/>
                  </a:cubicBezTo>
                  <a:cubicBezTo>
                    <a:pt x="62" y="17"/>
                    <a:pt x="62" y="17"/>
                    <a:pt x="62" y="17"/>
                  </a:cubicBezTo>
                  <a:cubicBezTo>
                    <a:pt x="65" y="15"/>
                    <a:pt x="65" y="15"/>
                    <a:pt x="65" y="15"/>
                  </a:cubicBezTo>
                  <a:cubicBezTo>
                    <a:pt x="64" y="14"/>
                    <a:pt x="64" y="14"/>
                    <a:pt x="64" y="14"/>
                  </a:cubicBezTo>
                  <a:cubicBezTo>
                    <a:pt x="62" y="17"/>
                    <a:pt x="62" y="17"/>
                    <a:pt x="62" y="17"/>
                  </a:cubicBezTo>
                  <a:cubicBezTo>
                    <a:pt x="65" y="15"/>
                    <a:pt x="65" y="15"/>
                    <a:pt x="65" y="15"/>
                  </a:cubicBezTo>
                  <a:cubicBezTo>
                    <a:pt x="61" y="17"/>
                    <a:pt x="61" y="17"/>
                    <a:pt x="61" y="17"/>
                  </a:cubicBezTo>
                  <a:cubicBezTo>
                    <a:pt x="65" y="17"/>
                    <a:pt x="65" y="17"/>
                    <a:pt x="65" y="17"/>
                  </a:cubicBezTo>
                  <a:cubicBezTo>
                    <a:pt x="65" y="16"/>
                    <a:pt x="65" y="15"/>
                    <a:pt x="65" y="15"/>
                  </a:cubicBezTo>
                  <a:cubicBezTo>
                    <a:pt x="61" y="17"/>
                    <a:pt x="61" y="17"/>
                    <a:pt x="61" y="17"/>
                  </a:cubicBezTo>
                  <a:cubicBezTo>
                    <a:pt x="65" y="17"/>
                    <a:pt x="65" y="17"/>
                    <a:pt x="65" y="17"/>
                  </a:cubicBezTo>
                  <a:cubicBezTo>
                    <a:pt x="61" y="17"/>
                    <a:pt x="61" y="17"/>
                    <a:pt x="61" y="17"/>
                  </a:cubicBezTo>
                  <a:cubicBezTo>
                    <a:pt x="64" y="19"/>
                    <a:pt x="64" y="19"/>
                    <a:pt x="64" y="19"/>
                  </a:cubicBezTo>
                  <a:cubicBezTo>
                    <a:pt x="65" y="18"/>
                    <a:pt x="65" y="17"/>
                    <a:pt x="65" y="17"/>
                  </a:cubicBezTo>
                  <a:cubicBezTo>
                    <a:pt x="61" y="17"/>
                    <a:pt x="61" y="17"/>
                    <a:pt x="61" y="17"/>
                  </a:cubicBezTo>
                  <a:cubicBezTo>
                    <a:pt x="64" y="19"/>
                    <a:pt x="64" y="19"/>
                    <a:pt x="64" y="19"/>
                  </a:cubicBezTo>
                  <a:cubicBezTo>
                    <a:pt x="65" y="19"/>
                    <a:pt x="65" y="19"/>
                    <a:pt x="65" y="19"/>
                  </a:cubicBezTo>
                  <a:cubicBezTo>
                    <a:pt x="61" y="17"/>
                    <a:pt x="61" y="17"/>
                    <a:pt x="61" y="17"/>
                  </a:cubicBezTo>
                  <a:cubicBezTo>
                    <a:pt x="64" y="20"/>
                    <a:pt x="64" y="20"/>
                    <a:pt x="64" y="20"/>
                  </a:cubicBezTo>
                  <a:cubicBezTo>
                    <a:pt x="64" y="20"/>
                    <a:pt x="64" y="20"/>
                    <a:pt x="65" y="19"/>
                  </a:cubicBezTo>
                  <a:cubicBezTo>
                    <a:pt x="61" y="17"/>
                    <a:pt x="61" y="17"/>
                    <a:pt x="61" y="17"/>
                  </a:cubicBezTo>
                  <a:cubicBezTo>
                    <a:pt x="64" y="20"/>
                    <a:pt x="64" y="20"/>
                    <a:pt x="64" y="20"/>
                  </a:cubicBezTo>
                  <a:cubicBezTo>
                    <a:pt x="61" y="17"/>
                    <a:pt x="61" y="17"/>
                    <a:pt x="61" y="17"/>
                  </a:cubicBezTo>
                  <a:cubicBezTo>
                    <a:pt x="62" y="21"/>
                    <a:pt x="62" y="21"/>
                    <a:pt x="62" y="21"/>
                  </a:cubicBezTo>
                  <a:cubicBezTo>
                    <a:pt x="62" y="21"/>
                    <a:pt x="63" y="21"/>
                    <a:pt x="64" y="20"/>
                  </a:cubicBezTo>
                  <a:cubicBezTo>
                    <a:pt x="61" y="17"/>
                    <a:pt x="61" y="17"/>
                    <a:pt x="61" y="17"/>
                  </a:cubicBezTo>
                  <a:cubicBezTo>
                    <a:pt x="62" y="21"/>
                    <a:pt x="62" y="21"/>
                    <a:pt x="62" y="21"/>
                  </a:cubicBezTo>
                  <a:cubicBezTo>
                    <a:pt x="61" y="17"/>
                    <a:pt x="61" y="17"/>
                    <a:pt x="61" y="17"/>
                  </a:cubicBezTo>
                  <a:cubicBezTo>
                    <a:pt x="61" y="21"/>
                    <a:pt x="61" y="21"/>
                    <a:pt x="61" y="21"/>
                  </a:cubicBezTo>
                  <a:cubicBezTo>
                    <a:pt x="62" y="21"/>
                    <a:pt x="62" y="21"/>
                    <a:pt x="62" y="21"/>
                  </a:cubicBezTo>
                  <a:cubicBezTo>
                    <a:pt x="61" y="17"/>
                    <a:pt x="61" y="17"/>
                    <a:pt x="61" y="17"/>
                  </a:cubicBezTo>
                  <a:cubicBezTo>
                    <a:pt x="61" y="21"/>
                    <a:pt x="61" y="21"/>
                    <a:pt x="61" y="21"/>
                  </a:cubicBezTo>
                  <a:cubicBezTo>
                    <a:pt x="61" y="18"/>
                    <a:pt x="61" y="18"/>
                    <a:pt x="61" y="18"/>
                  </a:cubicBezTo>
                  <a:cubicBezTo>
                    <a:pt x="61" y="21"/>
                    <a:pt x="61" y="21"/>
                    <a:pt x="61" y="21"/>
                  </a:cubicBezTo>
                  <a:cubicBezTo>
                    <a:pt x="61" y="21"/>
                    <a:pt x="61" y="21"/>
                    <a:pt x="61" y="21"/>
                  </a:cubicBezTo>
                  <a:cubicBezTo>
                    <a:pt x="61" y="18"/>
                    <a:pt x="61" y="18"/>
                    <a:pt x="61" y="18"/>
                  </a:cubicBezTo>
                  <a:cubicBezTo>
                    <a:pt x="61" y="21"/>
                    <a:pt x="61" y="21"/>
                    <a:pt x="61" y="21"/>
                  </a:cubicBezTo>
                  <a:cubicBezTo>
                    <a:pt x="61" y="21"/>
                    <a:pt x="61" y="21"/>
                    <a:pt x="61" y="21"/>
                  </a:cubicBezTo>
                  <a:cubicBezTo>
                    <a:pt x="61" y="21"/>
                    <a:pt x="61" y="21"/>
                    <a:pt x="61" y="21"/>
                  </a:cubicBezTo>
                  <a:cubicBezTo>
                    <a:pt x="61" y="21"/>
                    <a:pt x="61" y="21"/>
                    <a:pt x="61" y="21"/>
                  </a:cubicBezTo>
                  <a:cubicBezTo>
                    <a:pt x="61" y="21"/>
                    <a:pt x="61" y="21"/>
                    <a:pt x="61" y="21"/>
                  </a:cubicBezTo>
                  <a:cubicBezTo>
                    <a:pt x="61" y="21"/>
                    <a:pt x="61" y="21"/>
                    <a:pt x="61" y="21"/>
                  </a:cubicBezTo>
                  <a:cubicBezTo>
                    <a:pt x="61" y="21"/>
                    <a:pt x="62" y="21"/>
                    <a:pt x="63" y="21"/>
                  </a:cubicBezTo>
                  <a:cubicBezTo>
                    <a:pt x="66" y="22"/>
                    <a:pt x="73" y="25"/>
                    <a:pt x="80" y="29"/>
                  </a:cubicBezTo>
                  <a:cubicBezTo>
                    <a:pt x="92" y="34"/>
                    <a:pt x="107" y="40"/>
                    <a:pt x="119" y="46"/>
                  </a:cubicBezTo>
                  <a:cubicBezTo>
                    <a:pt x="125" y="48"/>
                    <a:pt x="130" y="51"/>
                    <a:pt x="134" y="52"/>
                  </a:cubicBezTo>
                  <a:cubicBezTo>
                    <a:pt x="137" y="54"/>
                    <a:pt x="139" y="55"/>
                    <a:pt x="139" y="55"/>
                  </a:cubicBezTo>
                  <a:cubicBezTo>
                    <a:pt x="141" y="56"/>
                    <a:pt x="144" y="55"/>
                    <a:pt x="145" y="53"/>
                  </a:cubicBezTo>
                  <a:cubicBezTo>
                    <a:pt x="145" y="53"/>
                    <a:pt x="145" y="52"/>
                    <a:pt x="145" y="51"/>
                  </a:cubicBezTo>
                  <a:cubicBezTo>
                    <a:pt x="145" y="50"/>
                    <a:pt x="145" y="49"/>
                    <a:pt x="145" y="49"/>
                  </a:cubicBezTo>
                  <a:cubicBezTo>
                    <a:pt x="144" y="48"/>
                    <a:pt x="144" y="48"/>
                    <a:pt x="144" y="48"/>
                  </a:cubicBezTo>
                  <a:cubicBezTo>
                    <a:pt x="143" y="47"/>
                    <a:pt x="142" y="47"/>
                    <a:pt x="142" y="46"/>
                  </a:cubicBezTo>
                  <a:cubicBezTo>
                    <a:pt x="139" y="45"/>
                    <a:pt x="135" y="42"/>
                    <a:pt x="129" y="38"/>
                  </a:cubicBezTo>
                  <a:cubicBezTo>
                    <a:pt x="121" y="33"/>
                    <a:pt x="110" y="27"/>
                    <a:pt x="102" y="22"/>
                  </a:cubicBezTo>
                  <a:cubicBezTo>
                    <a:pt x="98" y="20"/>
                    <a:pt x="94" y="18"/>
                    <a:pt x="92" y="16"/>
                  </a:cubicBezTo>
                  <a:cubicBezTo>
                    <a:pt x="91" y="15"/>
                    <a:pt x="90" y="15"/>
                    <a:pt x="89" y="14"/>
                  </a:cubicBezTo>
                  <a:cubicBezTo>
                    <a:pt x="88" y="14"/>
                    <a:pt x="88" y="14"/>
                    <a:pt x="88" y="14"/>
                  </a:cubicBezTo>
                  <a:cubicBezTo>
                    <a:pt x="87" y="15"/>
                    <a:pt x="87" y="15"/>
                    <a:pt x="87" y="15"/>
                  </a:cubicBezTo>
                  <a:cubicBezTo>
                    <a:pt x="89" y="14"/>
                    <a:pt x="89" y="14"/>
                    <a:pt x="89" y="14"/>
                  </a:cubicBezTo>
                  <a:cubicBezTo>
                    <a:pt x="88" y="14"/>
                    <a:pt x="88" y="14"/>
                    <a:pt x="88" y="14"/>
                  </a:cubicBezTo>
                  <a:cubicBezTo>
                    <a:pt x="87" y="15"/>
                    <a:pt x="87" y="15"/>
                    <a:pt x="87" y="15"/>
                  </a:cubicBezTo>
                  <a:cubicBezTo>
                    <a:pt x="89" y="14"/>
                    <a:pt x="89" y="14"/>
                    <a:pt x="89" y="14"/>
                  </a:cubicBezTo>
                  <a:cubicBezTo>
                    <a:pt x="86" y="16"/>
                    <a:pt x="86" y="16"/>
                    <a:pt x="86" y="16"/>
                  </a:cubicBezTo>
                  <a:cubicBezTo>
                    <a:pt x="89" y="14"/>
                    <a:pt x="89" y="14"/>
                    <a:pt x="89" y="14"/>
                  </a:cubicBezTo>
                  <a:cubicBezTo>
                    <a:pt x="89" y="14"/>
                    <a:pt x="89" y="14"/>
                    <a:pt x="89" y="14"/>
                  </a:cubicBezTo>
                  <a:cubicBezTo>
                    <a:pt x="86" y="16"/>
                    <a:pt x="86" y="16"/>
                    <a:pt x="86" y="16"/>
                  </a:cubicBezTo>
                  <a:cubicBezTo>
                    <a:pt x="89" y="14"/>
                    <a:pt x="89" y="14"/>
                    <a:pt x="89" y="14"/>
                  </a:cubicBezTo>
                  <a:cubicBezTo>
                    <a:pt x="86" y="17"/>
                    <a:pt x="86" y="17"/>
                    <a:pt x="86" y="17"/>
                  </a:cubicBezTo>
                  <a:cubicBezTo>
                    <a:pt x="90" y="17"/>
                    <a:pt x="90" y="17"/>
                    <a:pt x="90" y="17"/>
                  </a:cubicBezTo>
                  <a:cubicBezTo>
                    <a:pt x="90" y="15"/>
                    <a:pt x="89" y="15"/>
                    <a:pt x="89" y="14"/>
                  </a:cubicBezTo>
                  <a:cubicBezTo>
                    <a:pt x="86" y="17"/>
                    <a:pt x="86" y="17"/>
                    <a:pt x="86" y="17"/>
                  </a:cubicBezTo>
                  <a:cubicBezTo>
                    <a:pt x="90" y="17"/>
                    <a:pt x="90" y="17"/>
                    <a:pt x="90" y="17"/>
                  </a:cubicBezTo>
                  <a:cubicBezTo>
                    <a:pt x="86" y="17"/>
                    <a:pt x="86" y="17"/>
                    <a:pt x="86" y="17"/>
                  </a:cubicBezTo>
                  <a:cubicBezTo>
                    <a:pt x="88" y="19"/>
                    <a:pt x="88" y="19"/>
                    <a:pt x="88" y="19"/>
                  </a:cubicBezTo>
                  <a:cubicBezTo>
                    <a:pt x="89" y="18"/>
                    <a:pt x="90" y="17"/>
                    <a:pt x="90" y="17"/>
                  </a:cubicBezTo>
                  <a:cubicBezTo>
                    <a:pt x="86" y="17"/>
                    <a:pt x="86" y="17"/>
                    <a:pt x="86" y="17"/>
                  </a:cubicBezTo>
                  <a:cubicBezTo>
                    <a:pt x="88" y="19"/>
                    <a:pt x="88" y="19"/>
                    <a:pt x="88" y="19"/>
                  </a:cubicBezTo>
                  <a:cubicBezTo>
                    <a:pt x="86" y="17"/>
                    <a:pt x="86" y="17"/>
                    <a:pt x="86" y="17"/>
                  </a:cubicBezTo>
                  <a:cubicBezTo>
                    <a:pt x="84" y="20"/>
                    <a:pt x="84" y="20"/>
                    <a:pt x="84" y="20"/>
                  </a:cubicBezTo>
                  <a:cubicBezTo>
                    <a:pt x="84" y="20"/>
                    <a:pt x="103" y="29"/>
                    <a:pt x="123" y="37"/>
                  </a:cubicBezTo>
                  <a:cubicBezTo>
                    <a:pt x="132" y="42"/>
                    <a:pt x="142" y="46"/>
                    <a:pt x="150" y="49"/>
                  </a:cubicBezTo>
                  <a:cubicBezTo>
                    <a:pt x="154" y="51"/>
                    <a:pt x="158" y="52"/>
                    <a:pt x="160" y="53"/>
                  </a:cubicBezTo>
                  <a:cubicBezTo>
                    <a:pt x="162" y="53"/>
                    <a:pt x="163" y="54"/>
                    <a:pt x="164" y="54"/>
                  </a:cubicBezTo>
                  <a:cubicBezTo>
                    <a:pt x="164" y="54"/>
                    <a:pt x="164" y="54"/>
                    <a:pt x="165" y="54"/>
                  </a:cubicBezTo>
                  <a:cubicBezTo>
                    <a:pt x="165" y="54"/>
                    <a:pt x="166" y="55"/>
                    <a:pt x="166" y="55"/>
                  </a:cubicBezTo>
                  <a:cubicBezTo>
                    <a:pt x="167" y="55"/>
                    <a:pt x="167" y="55"/>
                    <a:pt x="168" y="54"/>
                  </a:cubicBezTo>
                  <a:cubicBezTo>
                    <a:pt x="168" y="54"/>
                    <a:pt x="168" y="54"/>
                    <a:pt x="169" y="54"/>
                  </a:cubicBezTo>
                  <a:cubicBezTo>
                    <a:pt x="169" y="54"/>
                    <a:pt x="170" y="53"/>
                    <a:pt x="170" y="53"/>
                  </a:cubicBezTo>
                  <a:cubicBezTo>
                    <a:pt x="170" y="53"/>
                    <a:pt x="170" y="53"/>
                    <a:pt x="170" y="53"/>
                  </a:cubicBezTo>
                  <a:cubicBezTo>
                    <a:pt x="171" y="52"/>
                    <a:pt x="171" y="51"/>
                    <a:pt x="171" y="50"/>
                  </a:cubicBezTo>
                  <a:cubicBezTo>
                    <a:pt x="171" y="49"/>
                    <a:pt x="170" y="49"/>
                    <a:pt x="170" y="48"/>
                  </a:cubicBezTo>
                  <a:cubicBezTo>
                    <a:pt x="170" y="48"/>
                    <a:pt x="169" y="47"/>
                    <a:pt x="169" y="47"/>
                  </a:cubicBezTo>
                  <a:cubicBezTo>
                    <a:pt x="168" y="46"/>
                    <a:pt x="168" y="46"/>
                    <a:pt x="167" y="45"/>
                  </a:cubicBezTo>
                  <a:cubicBezTo>
                    <a:pt x="164" y="43"/>
                    <a:pt x="158" y="39"/>
                    <a:pt x="151" y="34"/>
                  </a:cubicBezTo>
                  <a:cubicBezTo>
                    <a:pt x="140" y="28"/>
                    <a:pt x="127" y="20"/>
                    <a:pt x="116" y="13"/>
                  </a:cubicBezTo>
                  <a:cubicBezTo>
                    <a:pt x="111" y="10"/>
                    <a:pt x="106" y="8"/>
                    <a:pt x="103" y="6"/>
                  </a:cubicBezTo>
                  <a:cubicBezTo>
                    <a:pt x="101" y="5"/>
                    <a:pt x="100" y="4"/>
                    <a:pt x="99" y="3"/>
                  </a:cubicBezTo>
                  <a:cubicBezTo>
                    <a:pt x="98" y="3"/>
                    <a:pt x="98" y="3"/>
                    <a:pt x="98" y="3"/>
                  </a:cubicBezTo>
                  <a:cubicBezTo>
                    <a:pt x="98" y="2"/>
                    <a:pt x="98" y="2"/>
                    <a:pt x="98" y="2"/>
                  </a:cubicBezTo>
                  <a:cubicBezTo>
                    <a:pt x="97" y="2"/>
                    <a:pt x="97" y="2"/>
                    <a:pt x="97" y="2"/>
                  </a:cubicBezTo>
                  <a:cubicBezTo>
                    <a:pt x="96" y="5"/>
                    <a:pt x="96" y="5"/>
                    <a:pt x="96" y="5"/>
                  </a:cubicBezTo>
                  <a:cubicBezTo>
                    <a:pt x="98" y="3"/>
                    <a:pt x="98" y="3"/>
                    <a:pt x="98" y="3"/>
                  </a:cubicBezTo>
                  <a:cubicBezTo>
                    <a:pt x="97" y="2"/>
                    <a:pt x="97" y="2"/>
                    <a:pt x="97" y="2"/>
                  </a:cubicBezTo>
                  <a:cubicBezTo>
                    <a:pt x="96" y="5"/>
                    <a:pt x="96" y="5"/>
                    <a:pt x="96" y="5"/>
                  </a:cubicBezTo>
                  <a:cubicBezTo>
                    <a:pt x="98" y="3"/>
                    <a:pt x="98" y="3"/>
                    <a:pt x="98" y="3"/>
                  </a:cubicBezTo>
                  <a:cubicBezTo>
                    <a:pt x="95" y="6"/>
                    <a:pt x="95" y="6"/>
                    <a:pt x="95" y="6"/>
                  </a:cubicBezTo>
                  <a:cubicBezTo>
                    <a:pt x="98" y="3"/>
                    <a:pt x="98" y="3"/>
                    <a:pt x="98" y="3"/>
                  </a:cubicBezTo>
                  <a:cubicBezTo>
                    <a:pt x="98" y="3"/>
                    <a:pt x="98" y="3"/>
                    <a:pt x="98" y="3"/>
                  </a:cubicBezTo>
                  <a:cubicBezTo>
                    <a:pt x="95" y="6"/>
                    <a:pt x="95" y="6"/>
                    <a:pt x="95" y="6"/>
                  </a:cubicBezTo>
                  <a:cubicBezTo>
                    <a:pt x="98" y="3"/>
                    <a:pt x="98" y="3"/>
                    <a:pt x="98" y="3"/>
                  </a:cubicBezTo>
                  <a:cubicBezTo>
                    <a:pt x="95" y="6"/>
                    <a:pt x="95" y="6"/>
                    <a:pt x="95" y="6"/>
                  </a:cubicBezTo>
                  <a:cubicBezTo>
                    <a:pt x="98" y="3"/>
                    <a:pt x="98" y="3"/>
                    <a:pt x="98" y="3"/>
                  </a:cubicBezTo>
                  <a:cubicBezTo>
                    <a:pt x="98" y="3"/>
                    <a:pt x="98" y="3"/>
                    <a:pt x="98" y="3"/>
                  </a:cubicBezTo>
                  <a:cubicBezTo>
                    <a:pt x="95" y="6"/>
                    <a:pt x="95" y="6"/>
                    <a:pt x="95" y="6"/>
                  </a:cubicBezTo>
                  <a:cubicBezTo>
                    <a:pt x="98" y="3"/>
                    <a:pt x="98" y="3"/>
                    <a:pt x="98" y="3"/>
                  </a:cubicBezTo>
                  <a:cubicBezTo>
                    <a:pt x="95" y="6"/>
                    <a:pt x="95" y="6"/>
                    <a:pt x="95" y="6"/>
                  </a:cubicBezTo>
                  <a:cubicBezTo>
                    <a:pt x="99" y="4"/>
                    <a:pt x="99" y="4"/>
                    <a:pt x="99" y="4"/>
                  </a:cubicBezTo>
                  <a:cubicBezTo>
                    <a:pt x="98" y="3"/>
                    <a:pt x="98" y="3"/>
                    <a:pt x="98" y="3"/>
                  </a:cubicBezTo>
                  <a:cubicBezTo>
                    <a:pt x="95" y="6"/>
                    <a:pt x="95" y="6"/>
                    <a:pt x="95" y="6"/>
                  </a:cubicBezTo>
                  <a:cubicBezTo>
                    <a:pt x="99" y="4"/>
                    <a:pt x="99" y="4"/>
                    <a:pt x="99" y="4"/>
                  </a:cubicBezTo>
                  <a:cubicBezTo>
                    <a:pt x="95" y="6"/>
                    <a:pt x="95" y="6"/>
                    <a:pt x="95" y="6"/>
                  </a:cubicBezTo>
                  <a:cubicBezTo>
                    <a:pt x="99" y="4"/>
                    <a:pt x="99" y="4"/>
                    <a:pt x="99" y="4"/>
                  </a:cubicBezTo>
                  <a:cubicBezTo>
                    <a:pt x="99" y="4"/>
                    <a:pt x="99" y="4"/>
                    <a:pt x="99" y="4"/>
                  </a:cubicBezTo>
                  <a:cubicBezTo>
                    <a:pt x="95" y="6"/>
                    <a:pt x="95" y="6"/>
                    <a:pt x="95" y="6"/>
                  </a:cubicBezTo>
                  <a:cubicBezTo>
                    <a:pt x="99" y="4"/>
                    <a:pt x="99" y="4"/>
                    <a:pt x="99" y="4"/>
                  </a:cubicBezTo>
                  <a:cubicBezTo>
                    <a:pt x="95" y="6"/>
                    <a:pt x="95" y="6"/>
                    <a:pt x="95" y="6"/>
                  </a:cubicBezTo>
                  <a:cubicBezTo>
                    <a:pt x="99" y="6"/>
                    <a:pt x="99" y="6"/>
                    <a:pt x="99" y="6"/>
                  </a:cubicBezTo>
                  <a:cubicBezTo>
                    <a:pt x="99" y="5"/>
                    <a:pt x="99" y="5"/>
                    <a:pt x="99" y="4"/>
                  </a:cubicBezTo>
                  <a:cubicBezTo>
                    <a:pt x="95" y="6"/>
                    <a:pt x="95" y="6"/>
                    <a:pt x="95" y="6"/>
                  </a:cubicBezTo>
                  <a:cubicBezTo>
                    <a:pt x="99" y="6"/>
                    <a:pt x="99" y="6"/>
                    <a:pt x="99" y="6"/>
                  </a:cubicBezTo>
                  <a:cubicBezTo>
                    <a:pt x="95" y="6"/>
                    <a:pt x="95" y="6"/>
                    <a:pt x="95" y="6"/>
                  </a:cubicBezTo>
                  <a:cubicBezTo>
                    <a:pt x="94" y="10"/>
                    <a:pt x="94" y="10"/>
                    <a:pt x="94" y="10"/>
                  </a:cubicBezTo>
                  <a:cubicBezTo>
                    <a:pt x="94" y="10"/>
                    <a:pt x="109" y="17"/>
                    <a:pt x="126" y="24"/>
                  </a:cubicBezTo>
                  <a:cubicBezTo>
                    <a:pt x="134" y="27"/>
                    <a:pt x="142" y="31"/>
                    <a:pt x="149" y="34"/>
                  </a:cubicBezTo>
                  <a:cubicBezTo>
                    <a:pt x="153" y="35"/>
                    <a:pt x="155" y="36"/>
                    <a:pt x="158" y="37"/>
                  </a:cubicBezTo>
                  <a:cubicBezTo>
                    <a:pt x="159" y="37"/>
                    <a:pt x="160" y="38"/>
                    <a:pt x="161" y="38"/>
                  </a:cubicBezTo>
                  <a:cubicBezTo>
                    <a:pt x="162" y="38"/>
                    <a:pt x="163" y="38"/>
                    <a:pt x="164" y="38"/>
                  </a:cubicBezTo>
                  <a:cubicBezTo>
                    <a:pt x="164" y="38"/>
                    <a:pt x="164" y="38"/>
                    <a:pt x="165" y="38"/>
                  </a:cubicBezTo>
                  <a:cubicBezTo>
                    <a:pt x="165" y="38"/>
                    <a:pt x="166" y="38"/>
                    <a:pt x="166" y="38"/>
                  </a:cubicBezTo>
                  <a:cubicBezTo>
                    <a:pt x="167" y="37"/>
                    <a:pt x="167" y="37"/>
                    <a:pt x="167" y="36"/>
                  </a:cubicBezTo>
                  <a:cubicBezTo>
                    <a:pt x="168" y="36"/>
                    <a:pt x="168" y="36"/>
                    <a:pt x="168" y="36"/>
                  </a:cubicBezTo>
                  <a:cubicBezTo>
                    <a:pt x="168" y="35"/>
                    <a:pt x="168" y="35"/>
                    <a:pt x="168" y="34"/>
                  </a:cubicBezTo>
                  <a:cubicBezTo>
                    <a:pt x="168" y="33"/>
                    <a:pt x="168" y="33"/>
                    <a:pt x="168" y="32"/>
                  </a:cubicBezTo>
                  <a:cubicBezTo>
                    <a:pt x="167" y="32"/>
                    <a:pt x="167" y="32"/>
                    <a:pt x="167" y="31"/>
                  </a:cubicBezTo>
                  <a:cubicBezTo>
                    <a:pt x="166" y="31"/>
                    <a:pt x="166" y="31"/>
                    <a:pt x="166" y="31"/>
                  </a:cubicBezTo>
                  <a:cubicBezTo>
                    <a:pt x="166" y="30"/>
                    <a:pt x="165" y="30"/>
                    <a:pt x="164" y="29"/>
                  </a:cubicBezTo>
                  <a:cubicBezTo>
                    <a:pt x="161" y="27"/>
                    <a:pt x="156" y="24"/>
                    <a:pt x="151" y="21"/>
                  </a:cubicBezTo>
                  <a:cubicBezTo>
                    <a:pt x="148" y="19"/>
                    <a:pt x="146" y="18"/>
                    <a:pt x="144" y="17"/>
                  </a:cubicBezTo>
                  <a:cubicBezTo>
                    <a:pt x="143" y="16"/>
                    <a:pt x="143" y="16"/>
                    <a:pt x="142" y="16"/>
                  </a:cubicBezTo>
                  <a:cubicBezTo>
                    <a:pt x="142" y="15"/>
                    <a:pt x="142" y="15"/>
                    <a:pt x="142" y="15"/>
                  </a:cubicBezTo>
                  <a:cubicBezTo>
                    <a:pt x="142" y="15"/>
                    <a:pt x="142" y="15"/>
                    <a:pt x="142" y="15"/>
                  </a:cubicBezTo>
                  <a:cubicBezTo>
                    <a:pt x="141" y="17"/>
                    <a:pt x="141" y="17"/>
                    <a:pt x="141" y="17"/>
                  </a:cubicBezTo>
                  <a:cubicBezTo>
                    <a:pt x="142" y="15"/>
                    <a:pt x="142" y="15"/>
                    <a:pt x="142" y="15"/>
                  </a:cubicBezTo>
                  <a:cubicBezTo>
                    <a:pt x="142" y="15"/>
                    <a:pt x="142" y="15"/>
                    <a:pt x="142" y="15"/>
                  </a:cubicBezTo>
                  <a:cubicBezTo>
                    <a:pt x="141" y="17"/>
                    <a:pt x="141" y="17"/>
                    <a:pt x="141" y="17"/>
                  </a:cubicBezTo>
                  <a:cubicBezTo>
                    <a:pt x="142" y="15"/>
                    <a:pt x="142" y="15"/>
                    <a:pt x="142" y="15"/>
                  </a:cubicBezTo>
                  <a:cubicBezTo>
                    <a:pt x="140" y="18"/>
                    <a:pt x="140" y="18"/>
                    <a:pt x="140" y="18"/>
                  </a:cubicBezTo>
                  <a:cubicBezTo>
                    <a:pt x="142" y="16"/>
                    <a:pt x="142" y="16"/>
                    <a:pt x="142" y="16"/>
                  </a:cubicBezTo>
                  <a:cubicBezTo>
                    <a:pt x="142" y="15"/>
                    <a:pt x="142" y="15"/>
                    <a:pt x="142" y="15"/>
                  </a:cubicBezTo>
                  <a:cubicBezTo>
                    <a:pt x="140" y="18"/>
                    <a:pt x="140" y="18"/>
                    <a:pt x="140" y="18"/>
                  </a:cubicBezTo>
                  <a:cubicBezTo>
                    <a:pt x="142" y="16"/>
                    <a:pt x="142" y="16"/>
                    <a:pt x="142" y="16"/>
                  </a:cubicBezTo>
                  <a:cubicBezTo>
                    <a:pt x="139" y="19"/>
                    <a:pt x="139" y="19"/>
                    <a:pt x="139" y="19"/>
                  </a:cubicBezTo>
                  <a:cubicBezTo>
                    <a:pt x="142" y="16"/>
                    <a:pt x="142" y="16"/>
                    <a:pt x="142" y="16"/>
                  </a:cubicBezTo>
                  <a:cubicBezTo>
                    <a:pt x="142" y="16"/>
                    <a:pt x="142" y="16"/>
                    <a:pt x="142" y="16"/>
                  </a:cubicBezTo>
                  <a:cubicBezTo>
                    <a:pt x="139" y="19"/>
                    <a:pt x="139" y="19"/>
                    <a:pt x="139" y="19"/>
                  </a:cubicBezTo>
                  <a:cubicBezTo>
                    <a:pt x="142" y="16"/>
                    <a:pt x="142" y="16"/>
                    <a:pt x="142" y="16"/>
                  </a:cubicBezTo>
                  <a:cubicBezTo>
                    <a:pt x="139" y="19"/>
                    <a:pt x="139" y="19"/>
                    <a:pt x="139" y="19"/>
                  </a:cubicBezTo>
                  <a:cubicBezTo>
                    <a:pt x="143" y="17"/>
                    <a:pt x="143" y="17"/>
                    <a:pt x="143" y="17"/>
                  </a:cubicBezTo>
                  <a:cubicBezTo>
                    <a:pt x="142" y="16"/>
                    <a:pt x="142" y="16"/>
                    <a:pt x="142" y="16"/>
                  </a:cubicBezTo>
                  <a:cubicBezTo>
                    <a:pt x="139" y="19"/>
                    <a:pt x="139" y="19"/>
                    <a:pt x="139" y="19"/>
                  </a:cubicBezTo>
                  <a:cubicBezTo>
                    <a:pt x="143" y="17"/>
                    <a:pt x="143" y="17"/>
                    <a:pt x="143" y="17"/>
                  </a:cubicBezTo>
                  <a:cubicBezTo>
                    <a:pt x="139" y="19"/>
                    <a:pt x="139" y="19"/>
                    <a:pt x="139" y="19"/>
                  </a:cubicBezTo>
                  <a:cubicBezTo>
                    <a:pt x="143" y="19"/>
                    <a:pt x="143" y="19"/>
                    <a:pt x="143" y="19"/>
                  </a:cubicBezTo>
                  <a:cubicBezTo>
                    <a:pt x="143" y="17"/>
                    <a:pt x="143" y="17"/>
                    <a:pt x="143" y="17"/>
                  </a:cubicBezTo>
                  <a:cubicBezTo>
                    <a:pt x="139" y="19"/>
                    <a:pt x="139" y="19"/>
                    <a:pt x="139" y="19"/>
                  </a:cubicBezTo>
                  <a:cubicBezTo>
                    <a:pt x="143" y="19"/>
                    <a:pt x="143" y="19"/>
                    <a:pt x="143" y="19"/>
                  </a:cubicBezTo>
                  <a:cubicBezTo>
                    <a:pt x="139" y="19"/>
                    <a:pt x="139" y="19"/>
                    <a:pt x="139" y="19"/>
                  </a:cubicBezTo>
                  <a:cubicBezTo>
                    <a:pt x="139" y="23"/>
                    <a:pt x="139" y="23"/>
                    <a:pt x="139" y="23"/>
                  </a:cubicBezTo>
                  <a:cubicBezTo>
                    <a:pt x="164" y="25"/>
                    <a:pt x="164" y="25"/>
                    <a:pt x="164" y="25"/>
                  </a:cubicBezTo>
                  <a:cubicBezTo>
                    <a:pt x="165" y="25"/>
                    <a:pt x="167" y="24"/>
                    <a:pt x="168" y="22"/>
                  </a:cubicBezTo>
                  <a:cubicBezTo>
                    <a:pt x="168" y="20"/>
                    <a:pt x="168" y="18"/>
                    <a:pt x="166" y="17"/>
                  </a:cubicBezTo>
                  <a:cubicBezTo>
                    <a:pt x="164" y="16"/>
                    <a:pt x="164" y="16"/>
                    <a:pt x="164" y="16"/>
                  </a:cubicBezTo>
                  <a:cubicBezTo>
                    <a:pt x="162" y="15"/>
                    <a:pt x="160" y="15"/>
                    <a:pt x="159" y="17"/>
                  </a:cubicBezTo>
                  <a:cubicBezTo>
                    <a:pt x="157" y="19"/>
                    <a:pt x="158" y="22"/>
                    <a:pt x="160" y="23"/>
                  </a:cubicBezTo>
                  <a:cubicBezTo>
                    <a:pt x="162" y="24"/>
                    <a:pt x="162" y="24"/>
                    <a:pt x="162" y="24"/>
                  </a:cubicBezTo>
                  <a:cubicBezTo>
                    <a:pt x="164" y="21"/>
                    <a:pt x="164" y="21"/>
                    <a:pt x="164" y="21"/>
                  </a:cubicBezTo>
                  <a:cubicBezTo>
                    <a:pt x="164" y="17"/>
                    <a:pt x="164" y="17"/>
                    <a:pt x="164" y="17"/>
                  </a:cubicBezTo>
                  <a:cubicBezTo>
                    <a:pt x="140" y="15"/>
                    <a:pt x="140" y="15"/>
                    <a:pt x="140" y="15"/>
                  </a:cubicBezTo>
                  <a:cubicBezTo>
                    <a:pt x="139" y="15"/>
                    <a:pt x="137" y="15"/>
                    <a:pt x="137" y="16"/>
                  </a:cubicBezTo>
                  <a:cubicBezTo>
                    <a:pt x="136" y="16"/>
                    <a:pt x="135" y="18"/>
                    <a:pt x="135" y="19"/>
                  </a:cubicBezTo>
                  <a:cubicBezTo>
                    <a:pt x="135" y="20"/>
                    <a:pt x="136" y="20"/>
                    <a:pt x="136" y="21"/>
                  </a:cubicBezTo>
                  <a:cubicBezTo>
                    <a:pt x="136" y="21"/>
                    <a:pt x="136" y="21"/>
                    <a:pt x="136" y="22"/>
                  </a:cubicBezTo>
                  <a:cubicBezTo>
                    <a:pt x="137" y="22"/>
                    <a:pt x="137" y="22"/>
                    <a:pt x="137" y="22"/>
                  </a:cubicBezTo>
                  <a:cubicBezTo>
                    <a:pt x="137" y="22"/>
                    <a:pt x="137" y="22"/>
                    <a:pt x="137" y="22"/>
                  </a:cubicBezTo>
                  <a:cubicBezTo>
                    <a:pt x="138" y="22"/>
                    <a:pt x="138" y="23"/>
                    <a:pt x="139" y="23"/>
                  </a:cubicBezTo>
                  <a:cubicBezTo>
                    <a:pt x="142" y="25"/>
                    <a:pt x="148" y="28"/>
                    <a:pt x="153" y="31"/>
                  </a:cubicBezTo>
                  <a:cubicBezTo>
                    <a:pt x="155" y="33"/>
                    <a:pt x="157" y="34"/>
                    <a:pt x="159" y="36"/>
                  </a:cubicBezTo>
                  <a:cubicBezTo>
                    <a:pt x="160" y="36"/>
                    <a:pt x="161" y="36"/>
                    <a:pt x="161" y="37"/>
                  </a:cubicBezTo>
                  <a:cubicBezTo>
                    <a:pt x="161" y="37"/>
                    <a:pt x="161" y="37"/>
                    <a:pt x="161" y="37"/>
                  </a:cubicBezTo>
                  <a:cubicBezTo>
                    <a:pt x="161" y="37"/>
                    <a:pt x="161" y="37"/>
                    <a:pt x="161" y="37"/>
                  </a:cubicBezTo>
                  <a:cubicBezTo>
                    <a:pt x="163" y="35"/>
                    <a:pt x="163" y="35"/>
                    <a:pt x="163" y="35"/>
                  </a:cubicBezTo>
                  <a:cubicBezTo>
                    <a:pt x="161" y="37"/>
                    <a:pt x="161" y="37"/>
                    <a:pt x="161" y="37"/>
                  </a:cubicBezTo>
                  <a:cubicBezTo>
                    <a:pt x="161" y="37"/>
                    <a:pt x="161" y="37"/>
                    <a:pt x="161" y="37"/>
                  </a:cubicBezTo>
                  <a:cubicBezTo>
                    <a:pt x="163" y="35"/>
                    <a:pt x="163" y="35"/>
                    <a:pt x="163" y="35"/>
                  </a:cubicBezTo>
                  <a:cubicBezTo>
                    <a:pt x="161" y="37"/>
                    <a:pt x="161" y="37"/>
                    <a:pt x="161" y="37"/>
                  </a:cubicBezTo>
                  <a:cubicBezTo>
                    <a:pt x="164" y="34"/>
                    <a:pt x="164" y="34"/>
                    <a:pt x="164" y="34"/>
                  </a:cubicBezTo>
                  <a:cubicBezTo>
                    <a:pt x="160" y="36"/>
                    <a:pt x="160" y="36"/>
                    <a:pt x="160" y="36"/>
                  </a:cubicBezTo>
                  <a:cubicBezTo>
                    <a:pt x="161" y="37"/>
                    <a:pt x="161" y="37"/>
                    <a:pt x="161" y="37"/>
                  </a:cubicBezTo>
                  <a:cubicBezTo>
                    <a:pt x="164" y="34"/>
                    <a:pt x="164" y="34"/>
                    <a:pt x="164" y="34"/>
                  </a:cubicBezTo>
                  <a:cubicBezTo>
                    <a:pt x="160" y="36"/>
                    <a:pt x="160" y="36"/>
                    <a:pt x="160" y="36"/>
                  </a:cubicBezTo>
                  <a:cubicBezTo>
                    <a:pt x="164" y="34"/>
                    <a:pt x="164" y="34"/>
                    <a:pt x="164" y="34"/>
                  </a:cubicBezTo>
                  <a:cubicBezTo>
                    <a:pt x="160" y="34"/>
                    <a:pt x="160" y="34"/>
                    <a:pt x="160" y="34"/>
                  </a:cubicBezTo>
                  <a:cubicBezTo>
                    <a:pt x="160" y="35"/>
                    <a:pt x="160" y="36"/>
                    <a:pt x="160" y="36"/>
                  </a:cubicBezTo>
                  <a:cubicBezTo>
                    <a:pt x="164" y="34"/>
                    <a:pt x="164" y="34"/>
                    <a:pt x="164" y="34"/>
                  </a:cubicBezTo>
                  <a:cubicBezTo>
                    <a:pt x="160" y="34"/>
                    <a:pt x="160" y="34"/>
                    <a:pt x="160" y="34"/>
                  </a:cubicBezTo>
                  <a:cubicBezTo>
                    <a:pt x="164" y="34"/>
                    <a:pt x="164" y="34"/>
                    <a:pt x="164" y="34"/>
                  </a:cubicBezTo>
                  <a:cubicBezTo>
                    <a:pt x="160" y="32"/>
                    <a:pt x="160" y="32"/>
                    <a:pt x="160" y="32"/>
                  </a:cubicBezTo>
                  <a:cubicBezTo>
                    <a:pt x="160" y="33"/>
                    <a:pt x="160" y="34"/>
                    <a:pt x="160" y="34"/>
                  </a:cubicBezTo>
                  <a:cubicBezTo>
                    <a:pt x="164" y="34"/>
                    <a:pt x="164" y="34"/>
                    <a:pt x="164" y="34"/>
                  </a:cubicBezTo>
                  <a:cubicBezTo>
                    <a:pt x="160" y="32"/>
                    <a:pt x="160" y="32"/>
                    <a:pt x="160" y="32"/>
                  </a:cubicBezTo>
                  <a:cubicBezTo>
                    <a:pt x="164" y="34"/>
                    <a:pt x="164" y="34"/>
                    <a:pt x="164" y="34"/>
                  </a:cubicBezTo>
                  <a:cubicBezTo>
                    <a:pt x="161" y="32"/>
                    <a:pt x="161" y="32"/>
                    <a:pt x="161" y="32"/>
                  </a:cubicBezTo>
                  <a:cubicBezTo>
                    <a:pt x="164" y="34"/>
                    <a:pt x="164" y="34"/>
                    <a:pt x="164" y="34"/>
                  </a:cubicBezTo>
                  <a:cubicBezTo>
                    <a:pt x="162" y="31"/>
                    <a:pt x="162" y="31"/>
                    <a:pt x="162" y="31"/>
                  </a:cubicBezTo>
                  <a:cubicBezTo>
                    <a:pt x="161" y="31"/>
                    <a:pt x="161" y="31"/>
                    <a:pt x="161" y="32"/>
                  </a:cubicBezTo>
                  <a:cubicBezTo>
                    <a:pt x="164" y="34"/>
                    <a:pt x="164" y="34"/>
                    <a:pt x="164" y="34"/>
                  </a:cubicBezTo>
                  <a:cubicBezTo>
                    <a:pt x="162" y="31"/>
                    <a:pt x="162" y="31"/>
                    <a:pt x="162" y="31"/>
                  </a:cubicBezTo>
                  <a:cubicBezTo>
                    <a:pt x="164" y="34"/>
                    <a:pt x="164" y="34"/>
                    <a:pt x="164" y="34"/>
                  </a:cubicBezTo>
                  <a:cubicBezTo>
                    <a:pt x="163" y="30"/>
                    <a:pt x="163" y="30"/>
                    <a:pt x="163" y="30"/>
                  </a:cubicBezTo>
                  <a:cubicBezTo>
                    <a:pt x="163" y="30"/>
                    <a:pt x="162" y="30"/>
                    <a:pt x="162" y="31"/>
                  </a:cubicBezTo>
                  <a:cubicBezTo>
                    <a:pt x="164" y="34"/>
                    <a:pt x="164" y="34"/>
                    <a:pt x="164" y="34"/>
                  </a:cubicBezTo>
                  <a:cubicBezTo>
                    <a:pt x="163" y="30"/>
                    <a:pt x="163" y="30"/>
                    <a:pt x="163" y="30"/>
                  </a:cubicBezTo>
                  <a:cubicBezTo>
                    <a:pt x="164" y="33"/>
                    <a:pt x="164" y="33"/>
                    <a:pt x="164" y="33"/>
                  </a:cubicBezTo>
                  <a:cubicBezTo>
                    <a:pt x="164" y="30"/>
                    <a:pt x="164" y="30"/>
                    <a:pt x="164" y="30"/>
                  </a:cubicBezTo>
                  <a:cubicBezTo>
                    <a:pt x="163" y="30"/>
                    <a:pt x="163" y="30"/>
                    <a:pt x="163" y="30"/>
                  </a:cubicBezTo>
                  <a:cubicBezTo>
                    <a:pt x="164" y="33"/>
                    <a:pt x="164" y="33"/>
                    <a:pt x="164" y="33"/>
                  </a:cubicBezTo>
                  <a:cubicBezTo>
                    <a:pt x="164" y="30"/>
                    <a:pt x="164" y="30"/>
                    <a:pt x="164" y="30"/>
                  </a:cubicBezTo>
                  <a:cubicBezTo>
                    <a:pt x="164" y="32"/>
                    <a:pt x="164" y="32"/>
                    <a:pt x="164" y="32"/>
                  </a:cubicBezTo>
                  <a:cubicBezTo>
                    <a:pt x="164" y="30"/>
                    <a:pt x="164" y="30"/>
                    <a:pt x="164" y="30"/>
                  </a:cubicBezTo>
                  <a:cubicBezTo>
                    <a:pt x="164" y="30"/>
                    <a:pt x="164" y="30"/>
                    <a:pt x="164" y="30"/>
                  </a:cubicBezTo>
                  <a:cubicBezTo>
                    <a:pt x="164" y="32"/>
                    <a:pt x="164" y="32"/>
                    <a:pt x="164" y="32"/>
                  </a:cubicBezTo>
                  <a:cubicBezTo>
                    <a:pt x="164" y="30"/>
                    <a:pt x="164" y="30"/>
                    <a:pt x="164" y="30"/>
                  </a:cubicBezTo>
                  <a:cubicBezTo>
                    <a:pt x="164" y="30"/>
                    <a:pt x="163" y="30"/>
                    <a:pt x="163" y="30"/>
                  </a:cubicBezTo>
                  <a:cubicBezTo>
                    <a:pt x="160" y="29"/>
                    <a:pt x="154" y="27"/>
                    <a:pt x="147" y="24"/>
                  </a:cubicBezTo>
                  <a:cubicBezTo>
                    <a:pt x="137" y="20"/>
                    <a:pt x="125" y="14"/>
                    <a:pt x="115" y="10"/>
                  </a:cubicBezTo>
                  <a:cubicBezTo>
                    <a:pt x="109" y="8"/>
                    <a:pt x="105" y="6"/>
                    <a:pt x="102" y="4"/>
                  </a:cubicBezTo>
                  <a:cubicBezTo>
                    <a:pt x="99" y="3"/>
                    <a:pt x="97" y="2"/>
                    <a:pt x="97" y="2"/>
                  </a:cubicBezTo>
                  <a:cubicBezTo>
                    <a:pt x="96" y="2"/>
                    <a:pt x="94" y="2"/>
                    <a:pt x="93" y="2"/>
                  </a:cubicBezTo>
                  <a:cubicBezTo>
                    <a:pt x="92" y="3"/>
                    <a:pt x="91" y="4"/>
                    <a:pt x="91" y="6"/>
                  </a:cubicBezTo>
                  <a:cubicBezTo>
                    <a:pt x="91" y="7"/>
                    <a:pt x="91" y="7"/>
                    <a:pt x="92" y="7"/>
                  </a:cubicBezTo>
                  <a:cubicBezTo>
                    <a:pt x="92" y="8"/>
                    <a:pt x="92" y="8"/>
                    <a:pt x="92" y="9"/>
                  </a:cubicBezTo>
                  <a:cubicBezTo>
                    <a:pt x="93" y="9"/>
                    <a:pt x="93" y="9"/>
                    <a:pt x="93" y="9"/>
                  </a:cubicBezTo>
                  <a:cubicBezTo>
                    <a:pt x="93" y="9"/>
                    <a:pt x="93" y="9"/>
                    <a:pt x="93" y="9"/>
                  </a:cubicBezTo>
                  <a:cubicBezTo>
                    <a:pt x="94" y="10"/>
                    <a:pt x="94" y="10"/>
                    <a:pt x="94" y="10"/>
                  </a:cubicBezTo>
                  <a:cubicBezTo>
                    <a:pt x="96" y="11"/>
                    <a:pt x="114" y="22"/>
                    <a:pt x="131" y="32"/>
                  </a:cubicBezTo>
                  <a:cubicBezTo>
                    <a:pt x="140" y="37"/>
                    <a:pt x="148" y="42"/>
                    <a:pt x="154" y="46"/>
                  </a:cubicBezTo>
                  <a:cubicBezTo>
                    <a:pt x="157" y="48"/>
                    <a:pt x="160" y="50"/>
                    <a:pt x="161" y="51"/>
                  </a:cubicBezTo>
                  <a:cubicBezTo>
                    <a:pt x="162" y="52"/>
                    <a:pt x="163" y="52"/>
                    <a:pt x="163" y="52"/>
                  </a:cubicBezTo>
                  <a:cubicBezTo>
                    <a:pt x="163" y="53"/>
                    <a:pt x="163" y="53"/>
                    <a:pt x="163" y="53"/>
                  </a:cubicBezTo>
                  <a:cubicBezTo>
                    <a:pt x="163" y="53"/>
                    <a:pt x="163" y="53"/>
                    <a:pt x="163" y="53"/>
                  </a:cubicBezTo>
                  <a:cubicBezTo>
                    <a:pt x="165" y="51"/>
                    <a:pt x="165" y="51"/>
                    <a:pt x="165" y="51"/>
                  </a:cubicBezTo>
                  <a:cubicBezTo>
                    <a:pt x="163" y="52"/>
                    <a:pt x="163" y="52"/>
                    <a:pt x="163" y="52"/>
                  </a:cubicBezTo>
                  <a:cubicBezTo>
                    <a:pt x="163" y="53"/>
                    <a:pt x="163" y="53"/>
                    <a:pt x="163" y="53"/>
                  </a:cubicBezTo>
                  <a:cubicBezTo>
                    <a:pt x="165" y="51"/>
                    <a:pt x="165" y="51"/>
                    <a:pt x="165" y="51"/>
                  </a:cubicBezTo>
                  <a:cubicBezTo>
                    <a:pt x="163" y="52"/>
                    <a:pt x="163" y="52"/>
                    <a:pt x="163" y="52"/>
                  </a:cubicBezTo>
                  <a:cubicBezTo>
                    <a:pt x="166" y="50"/>
                    <a:pt x="166" y="50"/>
                    <a:pt x="166" y="50"/>
                  </a:cubicBezTo>
                  <a:cubicBezTo>
                    <a:pt x="163" y="50"/>
                    <a:pt x="163" y="50"/>
                    <a:pt x="163" y="50"/>
                  </a:cubicBezTo>
                  <a:cubicBezTo>
                    <a:pt x="163" y="52"/>
                    <a:pt x="163" y="52"/>
                    <a:pt x="163" y="52"/>
                  </a:cubicBezTo>
                  <a:cubicBezTo>
                    <a:pt x="166" y="50"/>
                    <a:pt x="166" y="50"/>
                    <a:pt x="166" y="50"/>
                  </a:cubicBezTo>
                  <a:cubicBezTo>
                    <a:pt x="163" y="50"/>
                    <a:pt x="163" y="50"/>
                    <a:pt x="163" y="50"/>
                  </a:cubicBezTo>
                  <a:cubicBezTo>
                    <a:pt x="167" y="50"/>
                    <a:pt x="167" y="50"/>
                    <a:pt x="167" y="50"/>
                  </a:cubicBezTo>
                  <a:cubicBezTo>
                    <a:pt x="163" y="48"/>
                    <a:pt x="163" y="48"/>
                    <a:pt x="163" y="48"/>
                  </a:cubicBezTo>
                  <a:cubicBezTo>
                    <a:pt x="163" y="49"/>
                    <a:pt x="163" y="50"/>
                    <a:pt x="163" y="50"/>
                  </a:cubicBezTo>
                  <a:cubicBezTo>
                    <a:pt x="167" y="50"/>
                    <a:pt x="167" y="50"/>
                    <a:pt x="167" y="50"/>
                  </a:cubicBezTo>
                  <a:cubicBezTo>
                    <a:pt x="163" y="48"/>
                    <a:pt x="163" y="48"/>
                    <a:pt x="163" y="48"/>
                  </a:cubicBezTo>
                  <a:cubicBezTo>
                    <a:pt x="167" y="50"/>
                    <a:pt x="167" y="50"/>
                    <a:pt x="167" y="50"/>
                  </a:cubicBezTo>
                  <a:cubicBezTo>
                    <a:pt x="163" y="48"/>
                    <a:pt x="163" y="48"/>
                    <a:pt x="163" y="48"/>
                  </a:cubicBezTo>
                  <a:cubicBezTo>
                    <a:pt x="167" y="50"/>
                    <a:pt x="167" y="50"/>
                    <a:pt x="167" y="50"/>
                  </a:cubicBezTo>
                  <a:cubicBezTo>
                    <a:pt x="164" y="47"/>
                    <a:pt x="164" y="47"/>
                    <a:pt x="164" y="47"/>
                  </a:cubicBezTo>
                  <a:cubicBezTo>
                    <a:pt x="164" y="47"/>
                    <a:pt x="164" y="48"/>
                    <a:pt x="163" y="48"/>
                  </a:cubicBezTo>
                  <a:cubicBezTo>
                    <a:pt x="167" y="50"/>
                    <a:pt x="167" y="50"/>
                    <a:pt x="167" y="50"/>
                  </a:cubicBezTo>
                  <a:cubicBezTo>
                    <a:pt x="164" y="47"/>
                    <a:pt x="164" y="47"/>
                    <a:pt x="164" y="47"/>
                  </a:cubicBezTo>
                  <a:cubicBezTo>
                    <a:pt x="166" y="50"/>
                    <a:pt x="166" y="50"/>
                    <a:pt x="166" y="50"/>
                  </a:cubicBezTo>
                  <a:cubicBezTo>
                    <a:pt x="166" y="47"/>
                    <a:pt x="166" y="47"/>
                    <a:pt x="166" y="47"/>
                  </a:cubicBezTo>
                  <a:cubicBezTo>
                    <a:pt x="165" y="47"/>
                    <a:pt x="165" y="47"/>
                    <a:pt x="164" y="47"/>
                  </a:cubicBezTo>
                  <a:cubicBezTo>
                    <a:pt x="166" y="50"/>
                    <a:pt x="166" y="50"/>
                    <a:pt x="166" y="50"/>
                  </a:cubicBezTo>
                  <a:cubicBezTo>
                    <a:pt x="166" y="47"/>
                    <a:pt x="166" y="47"/>
                    <a:pt x="166" y="47"/>
                  </a:cubicBezTo>
                  <a:cubicBezTo>
                    <a:pt x="166" y="50"/>
                    <a:pt x="166" y="50"/>
                    <a:pt x="166" y="50"/>
                  </a:cubicBezTo>
                  <a:cubicBezTo>
                    <a:pt x="166" y="46"/>
                    <a:pt x="166" y="46"/>
                    <a:pt x="166" y="46"/>
                  </a:cubicBezTo>
                  <a:cubicBezTo>
                    <a:pt x="166" y="47"/>
                    <a:pt x="166" y="47"/>
                    <a:pt x="166" y="47"/>
                  </a:cubicBezTo>
                  <a:cubicBezTo>
                    <a:pt x="166" y="50"/>
                    <a:pt x="166" y="50"/>
                    <a:pt x="166" y="50"/>
                  </a:cubicBezTo>
                  <a:cubicBezTo>
                    <a:pt x="166" y="46"/>
                    <a:pt x="166" y="46"/>
                    <a:pt x="166" y="46"/>
                  </a:cubicBezTo>
                  <a:cubicBezTo>
                    <a:pt x="166" y="49"/>
                    <a:pt x="166" y="49"/>
                    <a:pt x="166" y="49"/>
                  </a:cubicBezTo>
                  <a:cubicBezTo>
                    <a:pt x="167" y="46"/>
                    <a:pt x="167" y="46"/>
                    <a:pt x="167" y="46"/>
                  </a:cubicBezTo>
                  <a:cubicBezTo>
                    <a:pt x="166" y="46"/>
                    <a:pt x="166" y="46"/>
                    <a:pt x="166" y="46"/>
                  </a:cubicBezTo>
                  <a:cubicBezTo>
                    <a:pt x="166" y="49"/>
                    <a:pt x="166" y="49"/>
                    <a:pt x="166" y="49"/>
                  </a:cubicBezTo>
                  <a:cubicBezTo>
                    <a:pt x="167" y="46"/>
                    <a:pt x="167" y="46"/>
                    <a:pt x="167" y="46"/>
                  </a:cubicBezTo>
                  <a:cubicBezTo>
                    <a:pt x="167" y="46"/>
                    <a:pt x="167" y="46"/>
                    <a:pt x="167" y="46"/>
                  </a:cubicBezTo>
                  <a:cubicBezTo>
                    <a:pt x="167" y="46"/>
                    <a:pt x="166" y="46"/>
                    <a:pt x="165" y="46"/>
                  </a:cubicBezTo>
                  <a:cubicBezTo>
                    <a:pt x="162" y="45"/>
                    <a:pt x="155" y="42"/>
                    <a:pt x="147" y="39"/>
                  </a:cubicBezTo>
                  <a:cubicBezTo>
                    <a:pt x="135" y="34"/>
                    <a:pt x="120" y="27"/>
                    <a:pt x="108" y="22"/>
                  </a:cubicBezTo>
                  <a:cubicBezTo>
                    <a:pt x="102" y="19"/>
                    <a:pt x="97" y="17"/>
                    <a:pt x="93" y="15"/>
                  </a:cubicBezTo>
                  <a:cubicBezTo>
                    <a:pt x="89" y="14"/>
                    <a:pt x="87" y="13"/>
                    <a:pt x="87" y="13"/>
                  </a:cubicBezTo>
                  <a:cubicBezTo>
                    <a:pt x="86" y="12"/>
                    <a:pt x="84" y="13"/>
                    <a:pt x="83" y="14"/>
                  </a:cubicBezTo>
                  <a:cubicBezTo>
                    <a:pt x="82" y="15"/>
                    <a:pt x="81" y="16"/>
                    <a:pt x="81" y="17"/>
                  </a:cubicBezTo>
                  <a:cubicBezTo>
                    <a:pt x="81" y="18"/>
                    <a:pt x="82" y="18"/>
                    <a:pt x="82" y="18"/>
                  </a:cubicBezTo>
                  <a:cubicBezTo>
                    <a:pt x="82" y="19"/>
                    <a:pt x="83" y="19"/>
                    <a:pt x="83" y="20"/>
                  </a:cubicBezTo>
                  <a:cubicBezTo>
                    <a:pt x="84" y="20"/>
                    <a:pt x="84" y="20"/>
                    <a:pt x="84" y="20"/>
                  </a:cubicBezTo>
                  <a:cubicBezTo>
                    <a:pt x="84" y="21"/>
                    <a:pt x="86" y="22"/>
                    <a:pt x="88" y="23"/>
                  </a:cubicBezTo>
                  <a:cubicBezTo>
                    <a:pt x="94" y="27"/>
                    <a:pt x="107" y="35"/>
                    <a:pt x="118" y="41"/>
                  </a:cubicBezTo>
                  <a:cubicBezTo>
                    <a:pt x="124" y="45"/>
                    <a:pt x="129" y="48"/>
                    <a:pt x="133" y="50"/>
                  </a:cubicBezTo>
                  <a:cubicBezTo>
                    <a:pt x="135" y="51"/>
                    <a:pt x="136" y="52"/>
                    <a:pt x="137" y="53"/>
                  </a:cubicBezTo>
                  <a:cubicBezTo>
                    <a:pt x="138" y="53"/>
                    <a:pt x="138" y="54"/>
                    <a:pt x="138" y="54"/>
                  </a:cubicBezTo>
                  <a:cubicBezTo>
                    <a:pt x="138" y="54"/>
                    <a:pt x="138" y="54"/>
                    <a:pt x="138" y="54"/>
                  </a:cubicBezTo>
                  <a:cubicBezTo>
                    <a:pt x="139" y="52"/>
                    <a:pt x="139" y="52"/>
                    <a:pt x="139" y="52"/>
                  </a:cubicBezTo>
                  <a:cubicBezTo>
                    <a:pt x="138" y="54"/>
                    <a:pt x="138" y="54"/>
                    <a:pt x="138" y="54"/>
                  </a:cubicBezTo>
                  <a:cubicBezTo>
                    <a:pt x="138" y="54"/>
                    <a:pt x="138" y="54"/>
                    <a:pt x="138" y="54"/>
                  </a:cubicBezTo>
                  <a:cubicBezTo>
                    <a:pt x="139" y="52"/>
                    <a:pt x="139" y="52"/>
                    <a:pt x="139" y="52"/>
                  </a:cubicBezTo>
                  <a:cubicBezTo>
                    <a:pt x="138" y="54"/>
                    <a:pt x="138" y="54"/>
                    <a:pt x="138" y="54"/>
                  </a:cubicBezTo>
                  <a:cubicBezTo>
                    <a:pt x="141" y="51"/>
                    <a:pt x="141" y="51"/>
                    <a:pt x="141" y="51"/>
                  </a:cubicBezTo>
                  <a:cubicBezTo>
                    <a:pt x="138" y="53"/>
                    <a:pt x="138" y="53"/>
                    <a:pt x="138" y="53"/>
                  </a:cubicBezTo>
                  <a:cubicBezTo>
                    <a:pt x="138" y="54"/>
                    <a:pt x="138" y="54"/>
                    <a:pt x="138" y="54"/>
                  </a:cubicBezTo>
                  <a:cubicBezTo>
                    <a:pt x="141" y="51"/>
                    <a:pt x="141" y="51"/>
                    <a:pt x="141" y="51"/>
                  </a:cubicBezTo>
                  <a:cubicBezTo>
                    <a:pt x="138" y="53"/>
                    <a:pt x="138" y="53"/>
                    <a:pt x="138" y="53"/>
                  </a:cubicBezTo>
                  <a:cubicBezTo>
                    <a:pt x="141" y="51"/>
                    <a:pt x="141" y="51"/>
                    <a:pt x="141" y="51"/>
                  </a:cubicBezTo>
                  <a:cubicBezTo>
                    <a:pt x="137" y="51"/>
                    <a:pt x="137" y="51"/>
                    <a:pt x="137" y="51"/>
                  </a:cubicBezTo>
                  <a:cubicBezTo>
                    <a:pt x="137" y="52"/>
                    <a:pt x="137" y="53"/>
                    <a:pt x="138" y="53"/>
                  </a:cubicBezTo>
                  <a:cubicBezTo>
                    <a:pt x="141" y="51"/>
                    <a:pt x="141" y="51"/>
                    <a:pt x="141" y="51"/>
                  </a:cubicBezTo>
                  <a:cubicBezTo>
                    <a:pt x="137" y="51"/>
                    <a:pt x="137" y="51"/>
                    <a:pt x="137" y="51"/>
                  </a:cubicBezTo>
                  <a:cubicBezTo>
                    <a:pt x="141" y="51"/>
                    <a:pt x="141" y="51"/>
                    <a:pt x="141" y="51"/>
                  </a:cubicBezTo>
                  <a:cubicBezTo>
                    <a:pt x="138" y="49"/>
                    <a:pt x="138" y="49"/>
                    <a:pt x="138" y="49"/>
                  </a:cubicBezTo>
                  <a:cubicBezTo>
                    <a:pt x="137" y="50"/>
                    <a:pt x="137" y="51"/>
                    <a:pt x="137" y="51"/>
                  </a:cubicBezTo>
                  <a:cubicBezTo>
                    <a:pt x="141" y="51"/>
                    <a:pt x="141" y="51"/>
                    <a:pt x="141" y="51"/>
                  </a:cubicBezTo>
                  <a:cubicBezTo>
                    <a:pt x="138" y="49"/>
                    <a:pt x="138" y="49"/>
                    <a:pt x="138" y="49"/>
                  </a:cubicBezTo>
                  <a:cubicBezTo>
                    <a:pt x="141" y="51"/>
                    <a:pt x="141" y="51"/>
                    <a:pt x="141" y="51"/>
                  </a:cubicBezTo>
                  <a:cubicBezTo>
                    <a:pt x="143" y="48"/>
                    <a:pt x="143" y="48"/>
                    <a:pt x="143" y="48"/>
                  </a:cubicBezTo>
                  <a:cubicBezTo>
                    <a:pt x="143" y="48"/>
                    <a:pt x="124" y="39"/>
                    <a:pt x="105" y="30"/>
                  </a:cubicBezTo>
                  <a:cubicBezTo>
                    <a:pt x="95" y="26"/>
                    <a:pt x="85" y="22"/>
                    <a:pt x="77" y="18"/>
                  </a:cubicBezTo>
                  <a:cubicBezTo>
                    <a:pt x="74" y="17"/>
                    <a:pt x="70" y="15"/>
                    <a:pt x="68" y="14"/>
                  </a:cubicBezTo>
                  <a:cubicBezTo>
                    <a:pt x="66" y="14"/>
                    <a:pt x="65" y="14"/>
                    <a:pt x="64" y="13"/>
                  </a:cubicBezTo>
                  <a:cubicBezTo>
                    <a:pt x="64" y="13"/>
                    <a:pt x="63" y="13"/>
                    <a:pt x="63" y="13"/>
                  </a:cubicBezTo>
                  <a:cubicBezTo>
                    <a:pt x="63" y="13"/>
                    <a:pt x="62" y="13"/>
                    <a:pt x="61" y="13"/>
                  </a:cubicBezTo>
                  <a:cubicBezTo>
                    <a:pt x="61" y="13"/>
                    <a:pt x="61" y="13"/>
                    <a:pt x="60" y="13"/>
                  </a:cubicBezTo>
                  <a:cubicBezTo>
                    <a:pt x="60" y="13"/>
                    <a:pt x="60" y="13"/>
                    <a:pt x="59" y="13"/>
                  </a:cubicBezTo>
                  <a:cubicBezTo>
                    <a:pt x="59" y="14"/>
                    <a:pt x="58" y="14"/>
                    <a:pt x="58" y="15"/>
                  </a:cubicBezTo>
                  <a:cubicBezTo>
                    <a:pt x="61" y="17"/>
                    <a:pt x="61" y="17"/>
                    <a:pt x="61" y="17"/>
                  </a:cubicBezTo>
                  <a:cubicBezTo>
                    <a:pt x="58" y="14"/>
                    <a:pt x="58" y="14"/>
                    <a:pt x="58" y="14"/>
                  </a:cubicBezTo>
                  <a:cubicBezTo>
                    <a:pt x="57" y="15"/>
                    <a:pt x="57" y="16"/>
                    <a:pt x="57" y="17"/>
                  </a:cubicBezTo>
                  <a:cubicBezTo>
                    <a:pt x="57" y="18"/>
                    <a:pt x="58" y="18"/>
                    <a:pt x="58" y="19"/>
                  </a:cubicBezTo>
                  <a:cubicBezTo>
                    <a:pt x="58" y="19"/>
                    <a:pt x="58" y="20"/>
                    <a:pt x="59" y="20"/>
                  </a:cubicBezTo>
                  <a:cubicBezTo>
                    <a:pt x="59" y="20"/>
                    <a:pt x="59" y="20"/>
                    <a:pt x="59" y="21"/>
                  </a:cubicBezTo>
                  <a:cubicBezTo>
                    <a:pt x="61" y="21"/>
                    <a:pt x="62" y="23"/>
                    <a:pt x="65" y="24"/>
                  </a:cubicBezTo>
                  <a:cubicBezTo>
                    <a:pt x="73" y="30"/>
                    <a:pt x="90" y="40"/>
                    <a:pt x="105" y="49"/>
                  </a:cubicBezTo>
                  <a:cubicBezTo>
                    <a:pt x="112" y="53"/>
                    <a:pt x="119" y="57"/>
                    <a:pt x="124" y="60"/>
                  </a:cubicBezTo>
                  <a:cubicBezTo>
                    <a:pt x="126" y="62"/>
                    <a:pt x="128" y="63"/>
                    <a:pt x="129" y="64"/>
                  </a:cubicBezTo>
                  <a:cubicBezTo>
                    <a:pt x="130" y="64"/>
                    <a:pt x="131" y="65"/>
                    <a:pt x="131" y="65"/>
                  </a:cubicBezTo>
                  <a:cubicBezTo>
                    <a:pt x="131" y="65"/>
                    <a:pt x="131" y="65"/>
                    <a:pt x="131" y="65"/>
                  </a:cubicBezTo>
                  <a:cubicBezTo>
                    <a:pt x="131" y="64"/>
                    <a:pt x="131" y="64"/>
                    <a:pt x="131" y="64"/>
                  </a:cubicBezTo>
                  <a:cubicBezTo>
                    <a:pt x="131" y="65"/>
                    <a:pt x="131" y="65"/>
                    <a:pt x="131" y="65"/>
                  </a:cubicBezTo>
                  <a:cubicBezTo>
                    <a:pt x="131" y="65"/>
                    <a:pt x="131" y="65"/>
                    <a:pt x="131" y="65"/>
                  </a:cubicBezTo>
                  <a:cubicBezTo>
                    <a:pt x="131" y="64"/>
                    <a:pt x="131" y="64"/>
                    <a:pt x="131" y="64"/>
                  </a:cubicBezTo>
                  <a:cubicBezTo>
                    <a:pt x="131" y="65"/>
                    <a:pt x="131" y="65"/>
                    <a:pt x="131" y="65"/>
                  </a:cubicBezTo>
                  <a:cubicBezTo>
                    <a:pt x="133" y="63"/>
                    <a:pt x="133" y="63"/>
                    <a:pt x="133" y="63"/>
                  </a:cubicBezTo>
                  <a:cubicBezTo>
                    <a:pt x="131" y="64"/>
                    <a:pt x="131" y="64"/>
                    <a:pt x="131" y="64"/>
                  </a:cubicBezTo>
                  <a:cubicBezTo>
                    <a:pt x="131" y="65"/>
                    <a:pt x="131" y="65"/>
                    <a:pt x="131" y="65"/>
                  </a:cubicBezTo>
                  <a:cubicBezTo>
                    <a:pt x="133" y="63"/>
                    <a:pt x="133" y="63"/>
                    <a:pt x="133" y="63"/>
                  </a:cubicBezTo>
                  <a:cubicBezTo>
                    <a:pt x="131" y="64"/>
                    <a:pt x="131" y="64"/>
                    <a:pt x="131" y="64"/>
                  </a:cubicBezTo>
                  <a:cubicBezTo>
                    <a:pt x="134" y="62"/>
                    <a:pt x="134" y="62"/>
                    <a:pt x="134" y="62"/>
                  </a:cubicBezTo>
                  <a:cubicBezTo>
                    <a:pt x="130" y="64"/>
                    <a:pt x="130" y="64"/>
                    <a:pt x="130" y="64"/>
                  </a:cubicBezTo>
                  <a:cubicBezTo>
                    <a:pt x="131" y="64"/>
                    <a:pt x="131" y="64"/>
                    <a:pt x="131" y="64"/>
                  </a:cubicBezTo>
                  <a:cubicBezTo>
                    <a:pt x="134" y="62"/>
                    <a:pt x="134" y="62"/>
                    <a:pt x="134" y="62"/>
                  </a:cubicBezTo>
                  <a:cubicBezTo>
                    <a:pt x="130" y="64"/>
                    <a:pt x="130" y="64"/>
                    <a:pt x="130" y="64"/>
                  </a:cubicBezTo>
                  <a:cubicBezTo>
                    <a:pt x="134" y="62"/>
                    <a:pt x="134" y="62"/>
                    <a:pt x="134" y="62"/>
                  </a:cubicBezTo>
                  <a:cubicBezTo>
                    <a:pt x="130" y="62"/>
                    <a:pt x="130" y="62"/>
                    <a:pt x="130" y="62"/>
                  </a:cubicBezTo>
                  <a:cubicBezTo>
                    <a:pt x="130" y="63"/>
                    <a:pt x="130" y="63"/>
                    <a:pt x="130" y="64"/>
                  </a:cubicBezTo>
                  <a:cubicBezTo>
                    <a:pt x="134" y="62"/>
                    <a:pt x="134" y="62"/>
                    <a:pt x="134" y="62"/>
                  </a:cubicBezTo>
                  <a:cubicBezTo>
                    <a:pt x="130" y="62"/>
                    <a:pt x="130" y="62"/>
                    <a:pt x="130" y="62"/>
                  </a:cubicBezTo>
                  <a:cubicBezTo>
                    <a:pt x="134" y="62"/>
                    <a:pt x="134" y="62"/>
                    <a:pt x="134" y="62"/>
                  </a:cubicBezTo>
                  <a:cubicBezTo>
                    <a:pt x="130" y="60"/>
                    <a:pt x="130" y="60"/>
                    <a:pt x="130" y="60"/>
                  </a:cubicBezTo>
                  <a:cubicBezTo>
                    <a:pt x="130" y="61"/>
                    <a:pt x="130" y="62"/>
                    <a:pt x="130" y="62"/>
                  </a:cubicBezTo>
                  <a:cubicBezTo>
                    <a:pt x="134" y="62"/>
                    <a:pt x="134" y="62"/>
                    <a:pt x="134" y="62"/>
                  </a:cubicBezTo>
                  <a:cubicBezTo>
                    <a:pt x="130" y="60"/>
                    <a:pt x="130" y="60"/>
                    <a:pt x="130" y="60"/>
                  </a:cubicBezTo>
                  <a:cubicBezTo>
                    <a:pt x="134" y="62"/>
                    <a:pt x="134" y="62"/>
                    <a:pt x="134" y="62"/>
                  </a:cubicBezTo>
                  <a:cubicBezTo>
                    <a:pt x="130" y="60"/>
                    <a:pt x="130" y="60"/>
                    <a:pt x="130" y="60"/>
                  </a:cubicBezTo>
                  <a:cubicBezTo>
                    <a:pt x="134" y="62"/>
                    <a:pt x="134" y="62"/>
                    <a:pt x="134" y="62"/>
                  </a:cubicBezTo>
                  <a:cubicBezTo>
                    <a:pt x="133" y="58"/>
                    <a:pt x="133" y="58"/>
                    <a:pt x="133" y="58"/>
                  </a:cubicBezTo>
                  <a:cubicBezTo>
                    <a:pt x="132" y="59"/>
                    <a:pt x="131" y="59"/>
                    <a:pt x="130" y="60"/>
                  </a:cubicBezTo>
                  <a:cubicBezTo>
                    <a:pt x="134" y="62"/>
                    <a:pt x="134" y="62"/>
                    <a:pt x="134" y="62"/>
                  </a:cubicBezTo>
                  <a:cubicBezTo>
                    <a:pt x="133" y="58"/>
                    <a:pt x="133" y="58"/>
                    <a:pt x="133" y="58"/>
                  </a:cubicBezTo>
                  <a:cubicBezTo>
                    <a:pt x="133" y="61"/>
                    <a:pt x="133" y="61"/>
                    <a:pt x="133" y="61"/>
                  </a:cubicBezTo>
                  <a:cubicBezTo>
                    <a:pt x="133" y="58"/>
                    <a:pt x="133" y="58"/>
                    <a:pt x="133" y="58"/>
                  </a:cubicBezTo>
                  <a:cubicBezTo>
                    <a:pt x="133" y="58"/>
                    <a:pt x="133" y="58"/>
                    <a:pt x="133" y="58"/>
                  </a:cubicBezTo>
                  <a:cubicBezTo>
                    <a:pt x="133" y="61"/>
                    <a:pt x="133" y="61"/>
                    <a:pt x="133" y="61"/>
                  </a:cubicBezTo>
                  <a:cubicBezTo>
                    <a:pt x="133" y="58"/>
                    <a:pt x="133" y="58"/>
                    <a:pt x="133" y="58"/>
                  </a:cubicBezTo>
                  <a:cubicBezTo>
                    <a:pt x="133" y="60"/>
                    <a:pt x="133" y="60"/>
                    <a:pt x="133" y="60"/>
                  </a:cubicBezTo>
                  <a:cubicBezTo>
                    <a:pt x="134" y="58"/>
                    <a:pt x="134" y="58"/>
                    <a:pt x="134" y="58"/>
                  </a:cubicBezTo>
                  <a:cubicBezTo>
                    <a:pt x="133" y="58"/>
                    <a:pt x="133" y="58"/>
                    <a:pt x="133" y="58"/>
                  </a:cubicBezTo>
                  <a:cubicBezTo>
                    <a:pt x="133" y="60"/>
                    <a:pt x="133" y="60"/>
                    <a:pt x="133" y="60"/>
                  </a:cubicBezTo>
                  <a:cubicBezTo>
                    <a:pt x="134" y="58"/>
                    <a:pt x="134" y="58"/>
                    <a:pt x="134" y="58"/>
                  </a:cubicBezTo>
                  <a:cubicBezTo>
                    <a:pt x="134" y="58"/>
                    <a:pt x="134" y="58"/>
                    <a:pt x="134" y="58"/>
                  </a:cubicBezTo>
                  <a:cubicBezTo>
                    <a:pt x="133" y="58"/>
                    <a:pt x="132" y="58"/>
                    <a:pt x="131" y="58"/>
                  </a:cubicBezTo>
                  <a:cubicBezTo>
                    <a:pt x="126" y="56"/>
                    <a:pt x="116" y="51"/>
                    <a:pt x="104" y="46"/>
                  </a:cubicBezTo>
                  <a:cubicBezTo>
                    <a:pt x="86" y="37"/>
                    <a:pt x="64" y="26"/>
                    <a:pt x="46" y="17"/>
                  </a:cubicBezTo>
                  <a:cubicBezTo>
                    <a:pt x="37" y="13"/>
                    <a:pt x="29" y="9"/>
                    <a:pt x="23" y="6"/>
                  </a:cubicBezTo>
                  <a:cubicBezTo>
                    <a:pt x="18" y="3"/>
                    <a:pt x="14" y="1"/>
                    <a:pt x="14" y="1"/>
                  </a:cubicBezTo>
                  <a:cubicBezTo>
                    <a:pt x="12" y="0"/>
                    <a:pt x="10" y="1"/>
                    <a:pt x="9" y="3"/>
                  </a:cubicBezTo>
                  <a:cubicBezTo>
                    <a:pt x="8" y="5"/>
                    <a:pt x="8" y="7"/>
                    <a:pt x="10" y="8"/>
                  </a:cubicBezTo>
                  <a:cubicBezTo>
                    <a:pt x="128" y="82"/>
                    <a:pt x="128" y="82"/>
                    <a:pt x="128" y="82"/>
                  </a:cubicBezTo>
                  <a:cubicBezTo>
                    <a:pt x="130" y="78"/>
                    <a:pt x="130" y="78"/>
                    <a:pt x="130" y="78"/>
                  </a:cubicBezTo>
                  <a:cubicBezTo>
                    <a:pt x="126" y="76"/>
                    <a:pt x="126" y="76"/>
                    <a:pt x="126" y="76"/>
                  </a:cubicBezTo>
                  <a:cubicBezTo>
                    <a:pt x="130" y="78"/>
                    <a:pt x="130" y="78"/>
                    <a:pt x="130" y="78"/>
                  </a:cubicBezTo>
                  <a:cubicBezTo>
                    <a:pt x="129" y="75"/>
                    <a:pt x="129" y="75"/>
                    <a:pt x="129" y="75"/>
                  </a:cubicBezTo>
                  <a:cubicBezTo>
                    <a:pt x="128" y="75"/>
                    <a:pt x="127" y="75"/>
                    <a:pt x="126" y="76"/>
                  </a:cubicBezTo>
                  <a:cubicBezTo>
                    <a:pt x="130" y="78"/>
                    <a:pt x="130" y="78"/>
                    <a:pt x="130" y="78"/>
                  </a:cubicBezTo>
                  <a:cubicBezTo>
                    <a:pt x="129" y="75"/>
                    <a:pt x="129" y="75"/>
                    <a:pt x="129" y="75"/>
                  </a:cubicBezTo>
                  <a:cubicBezTo>
                    <a:pt x="130" y="78"/>
                    <a:pt x="130" y="78"/>
                    <a:pt x="130" y="78"/>
                  </a:cubicBezTo>
                  <a:cubicBezTo>
                    <a:pt x="130" y="74"/>
                    <a:pt x="130" y="74"/>
                    <a:pt x="130" y="74"/>
                  </a:cubicBezTo>
                  <a:cubicBezTo>
                    <a:pt x="129" y="74"/>
                    <a:pt x="129" y="74"/>
                    <a:pt x="129" y="75"/>
                  </a:cubicBezTo>
                  <a:cubicBezTo>
                    <a:pt x="130" y="78"/>
                    <a:pt x="130" y="78"/>
                    <a:pt x="130" y="78"/>
                  </a:cubicBezTo>
                  <a:cubicBezTo>
                    <a:pt x="130" y="74"/>
                    <a:pt x="130" y="74"/>
                    <a:pt x="130" y="74"/>
                  </a:cubicBezTo>
                  <a:cubicBezTo>
                    <a:pt x="130" y="77"/>
                    <a:pt x="130" y="77"/>
                    <a:pt x="130" y="77"/>
                  </a:cubicBezTo>
                  <a:cubicBezTo>
                    <a:pt x="130" y="74"/>
                    <a:pt x="130" y="74"/>
                    <a:pt x="130" y="74"/>
                  </a:cubicBezTo>
                  <a:cubicBezTo>
                    <a:pt x="130" y="74"/>
                    <a:pt x="130" y="74"/>
                    <a:pt x="130" y="74"/>
                  </a:cubicBezTo>
                  <a:cubicBezTo>
                    <a:pt x="130" y="77"/>
                    <a:pt x="130" y="77"/>
                    <a:pt x="130" y="77"/>
                  </a:cubicBezTo>
                  <a:cubicBezTo>
                    <a:pt x="130" y="74"/>
                    <a:pt x="130" y="74"/>
                    <a:pt x="130" y="74"/>
                  </a:cubicBezTo>
                  <a:cubicBezTo>
                    <a:pt x="130" y="74"/>
                    <a:pt x="130" y="74"/>
                    <a:pt x="130" y="74"/>
                  </a:cubicBezTo>
                  <a:cubicBezTo>
                    <a:pt x="130" y="74"/>
                    <a:pt x="128" y="74"/>
                    <a:pt x="127" y="73"/>
                  </a:cubicBezTo>
                  <a:cubicBezTo>
                    <a:pt x="122" y="71"/>
                    <a:pt x="111" y="66"/>
                    <a:pt x="99" y="60"/>
                  </a:cubicBezTo>
                  <a:cubicBezTo>
                    <a:pt x="81" y="51"/>
                    <a:pt x="58" y="39"/>
                    <a:pt x="40" y="30"/>
                  </a:cubicBezTo>
                  <a:cubicBezTo>
                    <a:pt x="31" y="25"/>
                    <a:pt x="23" y="21"/>
                    <a:pt x="17" y="18"/>
                  </a:cubicBezTo>
                  <a:cubicBezTo>
                    <a:pt x="11" y="15"/>
                    <a:pt x="8" y="13"/>
                    <a:pt x="8" y="13"/>
                  </a:cubicBezTo>
                  <a:cubicBezTo>
                    <a:pt x="6" y="12"/>
                    <a:pt x="4" y="13"/>
                    <a:pt x="3" y="15"/>
                  </a:cubicBezTo>
                  <a:cubicBezTo>
                    <a:pt x="2" y="16"/>
                    <a:pt x="2" y="19"/>
                    <a:pt x="4" y="20"/>
                  </a:cubicBezTo>
                  <a:cubicBezTo>
                    <a:pt x="29" y="36"/>
                    <a:pt x="29" y="36"/>
                    <a:pt x="29" y="36"/>
                  </a:cubicBezTo>
                  <a:cubicBezTo>
                    <a:pt x="6" y="28"/>
                    <a:pt x="6" y="28"/>
                    <a:pt x="6" y="28"/>
                  </a:cubicBezTo>
                  <a:cubicBezTo>
                    <a:pt x="4" y="28"/>
                    <a:pt x="2" y="29"/>
                    <a:pt x="1" y="30"/>
                  </a:cubicBezTo>
                  <a:cubicBezTo>
                    <a:pt x="0" y="32"/>
                    <a:pt x="0" y="35"/>
                    <a:pt x="2" y="36"/>
                  </a:cubicBezTo>
                  <a:cubicBezTo>
                    <a:pt x="30" y="53"/>
                    <a:pt x="30" y="53"/>
                    <a:pt x="30" y="53"/>
                  </a:cubicBezTo>
                  <a:cubicBezTo>
                    <a:pt x="32" y="49"/>
                    <a:pt x="32" y="49"/>
                    <a:pt x="32" y="49"/>
                  </a:cubicBezTo>
                  <a:cubicBezTo>
                    <a:pt x="32" y="45"/>
                    <a:pt x="32" y="45"/>
                    <a:pt x="32" y="45"/>
                  </a:cubicBezTo>
                  <a:cubicBezTo>
                    <a:pt x="32" y="45"/>
                    <a:pt x="26" y="45"/>
                    <a:pt x="20" y="45"/>
                  </a:cubicBezTo>
                  <a:cubicBezTo>
                    <a:pt x="17" y="45"/>
                    <a:pt x="13" y="45"/>
                    <a:pt x="11" y="45"/>
                  </a:cubicBezTo>
                  <a:cubicBezTo>
                    <a:pt x="10" y="45"/>
                    <a:pt x="9" y="45"/>
                    <a:pt x="8" y="45"/>
                  </a:cubicBezTo>
                  <a:cubicBezTo>
                    <a:pt x="7" y="45"/>
                    <a:pt x="7" y="45"/>
                    <a:pt x="6" y="46"/>
                  </a:cubicBezTo>
                  <a:cubicBezTo>
                    <a:pt x="6" y="46"/>
                    <a:pt x="6" y="46"/>
                    <a:pt x="6" y="46"/>
                  </a:cubicBezTo>
                  <a:cubicBezTo>
                    <a:pt x="5" y="46"/>
                    <a:pt x="5" y="46"/>
                    <a:pt x="5" y="46"/>
                  </a:cubicBezTo>
                  <a:cubicBezTo>
                    <a:pt x="4" y="46"/>
                    <a:pt x="4" y="47"/>
                    <a:pt x="3" y="47"/>
                  </a:cubicBezTo>
                  <a:cubicBezTo>
                    <a:pt x="2" y="49"/>
                    <a:pt x="3" y="52"/>
                    <a:pt x="5" y="53"/>
                  </a:cubicBezTo>
                  <a:cubicBezTo>
                    <a:pt x="5" y="53"/>
                    <a:pt x="5" y="53"/>
                    <a:pt x="5" y="53"/>
                  </a:cubicBezTo>
                  <a:cubicBezTo>
                    <a:pt x="7" y="55"/>
                    <a:pt x="10" y="54"/>
                    <a:pt x="11" y="52"/>
                  </a:cubicBezTo>
                  <a:cubicBezTo>
                    <a:pt x="12" y="50"/>
                    <a:pt x="11" y="48"/>
                    <a:pt x="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09" name="Freeform 172">
              <a:extLst>
                <a:ext uri="{FF2B5EF4-FFF2-40B4-BE49-F238E27FC236}">
                  <a16:creationId xmlns:a16="http://schemas.microsoft.com/office/drawing/2014/main" id="{4A13854D-BDAA-4885-92E0-0EAE066F0319}"/>
                </a:ext>
              </a:extLst>
            </p:cNvPr>
            <p:cNvSpPr>
              <a:spLocks/>
            </p:cNvSpPr>
            <p:nvPr/>
          </p:nvSpPr>
          <p:spPr bwMode="auto">
            <a:xfrm>
              <a:off x="5584962" y="2568686"/>
              <a:ext cx="166688" cy="76200"/>
            </a:xfrm>
            <a:custGeom>
              <a:avLst/>
              <a:gdLst>
                <a:gd name="T0" fmla="*/ 32 w 106"/>
                <a:gd name="T1" fmla="*/ 41 h 48"/>
                <a:gd name="T2" fmla="*/ 8 w 106"/>
                <a:gd name="T3" fmla="*/ 22 h 48"/>
                <a:gd name="T4" fmla="*/ 8 w 106"/>
                <a:gd name="T5" fmla="*/ 23 h 48"/>
                <a:gd name="T6" fmla="*/ 5 w 106"/>
                <a:gd name="T7" fmla="*/ 25 h 48"/>
                <a:gd name="T8" fmla="*/ 9 w 106"/>
                <a:gd name="T9" fmla="*/ 26 h 48"/>
                <a:gd name="T10" fmla="*/ 9 w 106"/>
                <a:gd name="T11" fmla="*/ 26 h 48"/>
                <a:gd name="T12" fmla="*/ 62 w 106"/>
                <a:gd name="T13" fmla="*/ 45 h 48"/>
                <a:gd name="T14" fmla="*/ 85 w 106"/>
                <a:gd name="T15" fmla="*/ 41 h 48"/>
                <a:gd name="T16" fmla="*/ 36 w 106"/>
                <a:gd name="T17" fmla="*/ 10 h 48"/>
                <a:gd name="T18" fmla="*/ 33 w 106"/>
                <a:gd name="T19" fmla="*/ 11 h 48"/>
                <a:gd name="T20" fmla="*/ 35 w 106"/>
                <a:gd name="T21" fmla="*/ 10 h 48"/>
                <a:gd name="T22" fmla="*/ 32 w 106"/>
                <a:gd name="T23" fmla="*/ 12 h 48"/>
                <a:gd name="T24" fmla="*/ 32 w 106"/>
                <a:gd name="T25" fmla="*/ 12 h 48"/>
                <a:gd name="T26" fmla="*/ 33 w 106"/>
                <a:gd name="T27" fmla="*/ 16 h 48"/>
                <a:gd name="T28" fmla="*/ 33 w 106"/>
                <a:gd name="T29" fmla="*/ 16 h 48"/>
                <a:gd name="T30" fmla="*/ 32 w 106"/>
                <a:gd name="T31" fmla="*/ 14 h 48"/>
                <a:gd name="T32" fmla="*/ 97 w 106"/>
                <a:gd name="T33" fmla="*/ 45 h 48"/>
                <a:gd name="T34" fmla="*/ 96 w 106"/>
                <a:gd name="T35" fmla="*/ 35 h 48"/>
                <a:gd name="T36" fmla="*/ 40 w 106"/>
                <a:gd name="T37" fmla="*/ 3 h 48"/>
                <a:gd name="T38" fmla="*/ 42 w 106"/>
                <a:gd name="T39" fmla="*/ 2 h 48"/>
                <a:gd name="T40" fmla="*/ 42 w 106"/>
                <a:gd name="T41" fmla="*/ 2 h 48"/>
                <a:gd name="T42" fmla="*/ 39 w 106"/>
                <a:gd name="T43" fmla="*/ 4 h 48"/>
                <a:gd name="T44" fmla="*/ 39 w 106"/>
                <a:gd name="T45" fmla="*/ 4 h 48"/>
                <a:gd name="T46" fmla="*/ 39 w 106"/>
                <a:gd name="T47" fmla="*/ 8 h 48"/>
                <a:gd name="T48" fmla="*/ 39 w 106"/>
                <a:gd name="T49" fmla="*/ 5 h 48"/>
                <a:gd name="T50" fmla="*/ 43 w 106"/>
                <a:gd name="T51" fmla="*/ 9 h 48"/>
                <a:gd name="T52" fmla="*/ 106 w 106"/>
                <a:gd name="T53" fmla="*/ 22 h 48"/>
                <a:gd name="T54" fmla="*/ 84 w 106"/>
                <a:gd name="T55" fmla="*/ 8 h 48"/>
                <a:gd name="T56" fmla="*/ 84 w 106"/>
                <a:gd name="T57" fmla="*/ 8 h 48"/>
                <a:gd name="T58" fmla="*/ 81 w 106"/>
                <a:gd name="T59" fmla="*/ 11 h 48"/>
                <a:gd name="T60" fmla="*/ 85 w 106"/>
                <a:gd name="T61" fmla="*/ 9 h 48"/>
                <a:gd name="T62" fmla="*/ 85 w 106"/>
                <a:gd name="T63" fmla="*/ 9 h 48"/>
                <a:gd name="T64" fmla="*/ 79 w 106"/>
                <a:gd name="T65" fmla="*/ 14 h 48"/>
                <a:gd name="T66" fmla="*/ 99 w 106"/>
                <a:gd name="T67" fmla="*/ 27 h 48"/>
                <a:gd name="T68" fmla="*/ 99 w 106"/>
                <a:gd name="T69" fmla="*/ 26 h 48"/>
                <a:gd name="T70" fmla="*/ 102 w 106"/>
                <a:gd name="T71" fmla="*/ 24 h 48"/>
                <a:gd name="T72" fmla="*/ 99 w 106"/>
                <a:gd name="T73" fmla="*/ 22 h 48"/>
                <a:gd name="T74" fmla="*/ 73 w 106"/>
                <a:gd name="T75" fmla="*/ 10 h 48"/>
                <a:gd name="T76" fmla="*/ 38 w 106"/>
                <a:gd name="T77" fmla="*/ 0 h 48"/>
                <a:gd name="T78" fmla="*/ 35 w 106"/>
                <a:gd name="T79" fmla="*/ 6 h 48"/>
                <a:gd name="T80" fmla="*/ 95 w 106"/>
                <a:gd name="T81" fmla="*/ 44 h 48"/>
                <a:gd name="T82" fmla="*/ 97 w 106"/>
                <a:gd name="T83" fmla="*/ 42 h 48"/>
                <a:gd name="T84" fmla="*/ 95 w 106"/>
                <a:gd name="T85" fmla="*/ 43 h 48"/>
                <a:gd name="T86" fmla="*/ 98 w 106"/>
                <a:gd name="T87" fmla="*/ 41 h 48"/>
                <a:gd name="T88" fmla="*/ 100 w 106"/>
                <a:gd name="T89" fmla="*/ 37 h 48"/>
                <a:gd name="T90" fmla="*/ 32 w 106"/>
                <a:gd name="T91" fmla="*/ 8 h 48"/>
                <a:gd name="T92" fmla="*/ 28 w 106"/>
                <a:gd name="T93" fmla="*/ 12 h 48"/>
                <a:gd name="T94" fmla="*/ 75 w 106"/>
                <a:gd name="T95" fmla="*/ 44 h 48"/>
                <a:gd name="T96" fmla="*/ 80 w 106"/>
                <a:gd name="T97" fmla="*/ 44 h 48"/>
                <a:gd name="T98" fmla="*/ 77 w 106"/>
                <a:gd name="T99" fmla="*/ 45 h 48"/>
                <a:gd name="T100" fmla="*/ 81 w 106"/>
                <a:gd name="T101" fmla="*/ 43 h 48"/>
                <a:gd name="T102" fmla="*/ 83 w 106"/>
                <a:gd name="T103" fmla="*/ 39 h 48"/>
                <a:gd name="T104" fmla="*/ 2 w 106"/>
                <a:gd name="T105" fmla="*/ 22 h 48"/>
                <a:gd name="T106" fmla="*/ 4 w 106"/>
                <a:gd name="T107" fmla="*/ 30 h 48"/>
                <a:gd name="T108" fmla="*/ 1 w 106"/>
                <a:gd name="T109" fmla="*/ 3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6" h="48">
                  <a:moveTo>
                    <a:pt x="8" y="36"/>
                  </a:moveTo>
                  <a:cubicBezTo>
                    <a:pt x="7" y="36"/>
                    <a:pt x="7" y="36"/>
                    <a:pt x="7" y="36"/>
                  </a:cubicBezTo>
                  <a:cubicBezTo>
                    <a:pt x="5" y="39"/>
                    <a:pt x="5" y="39"/>
                    <a:pt x="5" y="39"/>
                  </a:cubicBezTo>
                  <a:cubicBezTo>
                    <a:pt x="5" y="43"/>
                    <a:pt x="5" y="43"/>
                    <a:pt x="5" y="43"/>
                  </a:cubicBezTo>
                  <a:cubicBezTo>
                    <a:pt x="28" y="44"/>
                    <a:pt x="28" y="44"/>
                    <a:pt x="28" y="44"/>
                  </a:cubicBezTo>
                  <a:cubicBezTo>
                    <a:pt x="29" y="44"/>
                    <a:pt x="31" y="42"/>
                    <a:pt x="32" y="41"/>
                  </a:cubicBezTo>
                  <a:cubicBezTo>
                    <a:pt x="32" y="39"/>
                    <a:pt x="31" y="37"/>
                    <a:pt x="30" y="36"/>
                  </a:cubicBezTo>
                  <a:cubicBezTo>
                    <a:pt x="30" y="36"/>
                    <a:pt x="28" y="35"/>
                    <a:pt x="26" y="34"/>
                  </a:cubicBezTo>
                  <a:cubicBezTo>
                    <a:pt x="23" y="32"/>
                    <a:pt x="18" y="29"/>
                    <a:pt x="14" y="27"/>
                  </a:cubicBezTo>
                  <a:cubicBezTo>
                    <a:pt x="12" y="25"/>
                    <a:pt x="10" y="24"/>
                    <a:pt x="9" y="24"/>
                  </a:cubicBezTo>
                  <a:cubicBezTo>
                    <a:pt x="9" y="23"/>
                    <a:pt x="8" y="23"/>
                    <a:pt x="8" y="23"/>
                  </a:cubicBezTo>
                  <a:cubicBezTo>
                    <a:pt x="8" y="22"/>
                    <a:pt x="8" y="22"/>
                    <a:pt x="8" y="22"/>
                  </a:cubicBezTo>
                  <a:cubicBezTo>
                    <a:pt x="8" y="22"/>
                    <a:pt x="8" y="22"/>
                    <a:pt x="8" y="22"/>
                  </a:cubicBezTo>
                  <a:cubicBezTo>
                    <a:pt x="6" y="24"/>
                    <a:pt x="6" y="24"/>
                    <a:pt x="6" y="24"/>
                  </a:cubicBezTo>
                  <a:cubicBezTo>
                    <a:pt x="8" y="23"/>
                    <a:pt x="8" y="23"/>
                    <a:pt x="8" y="23"/>
                  </a:cubicBezTo>
                  <a:cubicBezTo>
                    <a:pt x="8" y="22"/>
                    <a:pt x="8" y="22"/>
                    <a:pt x="8" y="22"/>
                  </a:cubicBezTo>
                  <a:cubicBezTo>
                    <a:pt x="6" y="24"/>
                    <a:pt x="6" y="24"/>
                    <a:pt x="6" y="24"/>
                  </a:cubicBezTo>
                  <a:cubicBezTo>
                    <a:pt x="8" y="23"/>
                    <a:pt x="8" y="23"/>
                    <a:pt x="8" y="23"/>
                  </a:cubicBezTo>
                  <a:cubicBezTo>
                    <a:pt x="5" y="25"/>
                    <a:pt x="5" y="25"/>
                    <a:pt x="5" y="25"/>
                  </a:cubicBezTo>
                  <a:cubicBezTo>
                    <a:pt x="8" y="23"/>
                    <a:pt x="8" y="23"/>
                    <a:pt x="8" y="23"/>
                  </a:cubicBezTo>
                  <a:cubicBezTo>
                    <a:pt x="8" y="23"/>
                    <a:pt x="8" y="23"/>
                    <a:pt x="8" y="23"/>
                  </a:cubicBezTo>
                  <a:cubicBezTo>
                    <a:pt x="5" y="25"/>
                    <a:pt x="5" y="25"/>
                    <a:pt x="5" y="25"/>
                  </a:cubicBezTo>
                  <a:cubicBezTo>
                    <a:pt x="8" y="23"/>
                    <a:pt x="8" y="23"/>
                    <a:pt x="8" y="23"/>
                  </a:cubicBezTo>
                  <a:cubicBezTo>
                    <a:pt x="5" y="25"/>
                    <a:pt x="5" y="25"/>
                    <a:pt x="5" y="25"/>
                  </a:cubicBezTo>
                  <a:cubicBezTo>
                    <a:pt x="9" y="25"/>
                    <a:pt x="9" y="25"/>
                    <a:pt x="9" y="25"/>
                  </a:cubicBezTo>
                  <a:cubicBezTo>
                    <a:pt x="9" y="24"/>
                    <a:pt x="9" y="24"/>
                    <a:pt x="8" y="23"/>
                  </a:cubicBezTo>
                  <a:cubicBezTo>
                    <a:pt x="5" y="25"/>
                    <a:pt x="5" y="25"/>
                    <a:pt x="5" y="25"/>
                  </a:cubicBezTo>
                  <a:cubicBezTo>
                    <a:pt x="9" y="25"/>
                    <a:pt x="9" y="25"/>
                    <a:pt x="9" y="25"/>
                  </a:cubicBezTo>
                  <a:cubicBezTo>
                    <a:pt x="5" y="25"/>
                    <a:pt x="5" y="25"/>
                    <a:pt x="5" y="25"/>
                  </a:cubicBezTo>
                  <a:cubicBezTo>
                    <a:pt x="9" y="26"/>
                    <a:pt x="9" y="26"/>
                    <a:pt x="9" y="26"/>
                  </a:cubicBezTo>
                  <a:cubicBezTo>
                    <a:pt x="9" y="26"/>
                    <a:pt x="9" y="26"/>
                    <a:pt x="9" y="25"/>
                  </a:cubicBezTo>
                  <a:cubicBezTo>
                    <a:pt x="5" y="25"/>
                    <a:pt x="5" y="25"/>
                    <a:pt x="5" y="25"/>
                  </a:cubicBezTo>
                  <a:cubicBezTo>
                    <a:pt x="9" y="26"/>
                    <a:pt x="9" y="26"/>
                    <a:pt x="9" y="26"/>
                  </a:cubicBezTo>
                  <a:cubicBezTo>
                    <a:pt x="5" y="25"/>
                    <a:pt x="5" y="25"/>
                    <a:pt x="5" y="25"/>
                  </a:cubicBezTo>
                  <a:cubicBezTo>
                    <a:pt x="8" y="28"/>
                    <a:pt x="8" y="28"/>
                    <a:pt x="8" y="28"/>
                  </a:cubicBezTo>
                  <a:cubicBezTo>
                    <a:pt x="8" y="28"/>
                    <a:pt x="9" y="27"/>
                    <a:pt x="9" y="26"/>
                  </a:cubicBezTo>
                  <a:cubicBezTo>
                    <a:pt x="5" y="25"/>
                    <a:pt x="5" y="25"/>
                    <a:pt x="5" y="25"/>
                  </a:cubicBezTo>
                  <a:cubicBezTo>
                    <a:pt x="8" y="28"/>
                    <a:pt x="8" y="28"/>
                    <a:pt x="8" y="28"/>
                  </a:cubicBezTo>
                  <a:cubicBezTo>
                    <a:pt x="5" y="25"/>
                    <a:pt x="5" y="25"/>
                    <a:pt x="5" y="25"/>
                  </a:cubicBezTo>
                  <a:cubicBezTo>
                    <a:pt x="4" y="29"/>
                    <a:pt x="4" y="29"/>
                    <a:pt x="4" y="29"/>
                  </a:cubicBezTo>
                  <a:cubicBezTo>
                    <a:pt x="57" y="47"/>
                    <a:pt x="57" y="47"/>
                    <a:pt x="57" y="47"/>
                  </a:cubicBezTo>
                  <a:cubicBezTo>
                    <a:pt x="59" y="47"/>
                    <a:pt x="62" y="46"/>
                    <a:pt x="62" y="45"/>
                  </a:cubicBezTo>
                  <a:cubicBezTo>
                    <a:pt x="63" y="43"/>
                    <a:pt x="63" y="40"/>
                    <a:pt x="61" y="39"/>
                  </a:cubicBezTo>
                  <a:cubicBezTo>
                    <a:pt x="58" y="38"/>
                    <a:pt x="58" y="38"/>
                    <a:pt x="58" y="38"/>
                  </a:cubicBezTo>
                  <a:cubicBezTo>
                    <a:pt x="79" y="47"/>
                    <a:pt x="79" y="47"/>
                    <a:pt x="79" y="47"/>
                  </a:cubicBezTo>
                  <a:cubicBezTo>
                    <a:pt x="81" y="48"/>
                    <a:pt x="83" y="47"/>
                    <a:pt x="85" y="45"/>
                  </a:cubicBezTo>
                  <a:cubicBezTo>
                    <a:pt x="85" y="44"/>
                    <a:pt x="85" y="44"/>
                    <a:pt x="85" y="43"/>
                  </a:cubicBezTo>
                  <a:cubicBezTo>
                    <a:pt x="85" y="42"/>
                    <a:pt x="85" y="42"/>
                    <a:pt x="85" y="41"/>
                  </a:cubicBezTo>
                  <a:cubicBezTo>
                    <a:pt x="84" y="41"/>
                    <a:pt x="84" y="40"/>
                    <a:pt x="84" y="40"/>
                  </a:cubicBezTo>
                  <a:cubicBezTo>
                    <a:pt x="84" y="40"/>
                    <a:pt x="83" y="40"/>
                    <a:pt x="83" y="39"/>
                  </a:cubicBezTo>
                  <a:cubicBezTo>
                    <a:pt x="82" y="39"/>
                    <a:pt x="81" y="38"/>
                    <a:pt x="79" y="37"/>
                  </a:cubicBezTo>
                  <a:cubicBezTo>
                    <a:pt x="73" y="33"/>
                    <a:pt x="62" y="26"/>
                    <a:pt x="52" y="20"/>
                  </a:cubicBezTo>
                  <a:cubicBezTo>
                    <a:pt x="47" y="17"/>
                    <a:pt x="43" y="15"/>
                    <a:pt x="39" y="13"/>
                  </a:cubicBezTo>
                  <a:cubicBezTo>
                    <a:pt x="38" y="12"/>
                    <a:pt x="36" y="11"/>
                    <a:pt x="36" y="10"/>
                  </a:cubicBezTo>
                  <a:cubicBezTo>
                    <a:pt x="35" y="10"/>
                    <a:pt x="35" y="10"/>
                    <a:pt x="35" y="10"/>
                  </a:cubicBezTo>
                  <a:cubicBezTo>
                    <a:pt x="35" y="10"/>
                    <a:pt x="35" y="10"/>
                    <a:pt x="35" y="10"/>
                  </a:cubicBezTo>
                  <a:cubicBezTo>
                    <a:pt x="33" y="11"/>
                    <a:pt x="33" y="11"/>
                    <a:pt x="33" y="11"/>
                  </a:cubicBezTo>
                  <a:cubicBezTo>
                    <a:pt x="35" y="10"/>
                    <a:pt x="35" y="10"/>
                    <a:pt x="35" y="10"/>
                  </a:cubicBezTo>
                  <a:cubicBezTo>
                    <a:pt x="35" y="10"/>
                    <a:pt x="35" y="10"/>
                    <a:pt x="35" y="10"/>
                  </a:cubicBezTo>
                  <a:cubicBezTo>
                    <a:pt x="33" y="11"/>
                    <a:pt x="33" y="11"/>
                    <a:pt x="33" y="11"/>
                  </a:cubicBezTo>
                  <a:cubicBezTo>
                    <a:pt x="35" y="10"/>
                    <a:pt x="35" y="10"/>
                    <a:pt x="35" y="10"/>
                  </a:cubicBezTo>
                  <a:cubicBezTo>
                    <a:pt x="32" y="12"/>
                    <a:pt x="32" y="12"/>
                    <a:pt x="32" y="12"/>
                  </a:cubicBezTo>
                  <a:cubicBezTo>
                    <a:pt x="35" y="10"/>
                    <a:pt x="35" y="10"/>
                    <a:pt x="35" y="10"/>
                  </a:cubicBezTo>
                  <a:cubicBezTo>
                    <a:pt x="35" y="10"/>
                    <a:pt x="35" y="10"/>
                    <a:pt x="35" y="10"/>
                  </a:cubicBezTo>
                  <a:cubicBezTo>
                    <a:pt x="32" y="12"/>
                    <a:pt x="32" y="12"/>
                    <a:pt x="32" y="12"/>
                  </a:cubicBezTo>
                  <a:cubicBezTo>
                    <a:pt x="35" y="10"/>
                    <a:pt x="35" y="10"/>
                    <a:pt x="35" y="10"/>
                  </a:cubicBezTo>
                  <a:cubicBezTo>
                    <a:pt x="32" y="12"/>
                    <a:pt x="32" y="12"/>
                    <a:pt x="32" y="12"/>
                  </a:cubicBezTo>
                  <a:cubicBezTo>
                    <a:pt x="36" y="12"/>
                    <a:pt x="36" y="12"/>
                    <a:pt x="36" y="12"/>
                  </a:cubicBezTo>
                  <a:cubicBezTo>
                    <a:pt x="36" y="11"/>
                    <a:pt x="35" y="11"/>
                    <a:pt x="35" y="10"/>
                  </a:cubicBezTo>
                  <a:cubicBezTo>
                    <a:pt x="32" y="12"/>
                    <a:pt x="32" y="12"/>
                    <a:pt x="32" y="12"/>
                  </a:cubicBezTo>
                  <a:cubicBezTo>
                    <a:pt x="36" y="12"/>
                    <a:pt x="36" y="12"/>
                    <a:pt x="36" y="12"/>
                  </a:cubicBezTo>
                  <a:cubicBezTo>
                    <a:pt x="32" y="12"/>
                    <a:pt x="32" y="12"/>
                    <a:pt x="32" y="12"/>
                  </a:cubicBezTo>
                  <a:cubicBezTo>
                    <a:pt x="35" y="15"/>
                    <a:pt x="35" y="15"/>
                    <a:pt x="35" y="15"/>
                  </a:cubicBezTo>
                  <a:cubicBezTo>
                    <a:pt x="36" y="14"/>
                    <a:pt x="36" y="13"/>
                    <a:pt x="36" y="12"/>
                  </a:cubicBezTo>
                  <a:cubicBezTo>
                    <a:pt x="32" y="12"/>
                    <a:pt x="32" y="12"/>
                    <a:pt x="32" y="12"/>
                  </a:cubicBezTo>
                  <a:cubicBezTo>
                    <a:pt x="35" y="15"/>
                    <a:pt x="35" y="15"/>
                    <a:pt x="35" y="15"/>
                  </a:cubicBezTo>
                  <a:cubicBezTo>
                    <a:pt x="35" y="14"/>
                    <a:pt x="35" y="14"/>
                    <a:pt x="35" y="14"/>
                  </a:cubicBezTo>
                  <a:cubicBezTo>
                    <a:pt x="32" y="12"/>
                    <a:pt x="32" y="12"/>
                    <a:pt x="32" y="12"/>
                  </a:cubicBezTo>
                  <a:cubicBezTo>
                    <a:pt x="34" y="16"/>
                    <a:pt x="34" y="16"/>
                    <a:pt x="34" y="16"/>
                  </a:cubicBezTo>
                  <a:cubicBezTo>
                    <a:pt x="34" y="15"/>
                    <a:pt x="35" y="15"/>
                    <a:pt x="35" y="14"/>
                  </a:cubicBezTo>
                  <a:cubicBezTo>
                    <a:pt x="32" y="12"/>
                    <a:pt x="32" y="12"/>
                    <a:pt x="32" y="12"/>
                  </a:cubicBezTo>
                  <a:cubicBezTo>
                    <a:pt x="34" y="16"/>
                    <a:pt x="34" y="16"/>
                    <a:pt x="34" y="16"/>
                  </a:cubicBezTo>
                  <a:cubicBezTo>
                    <a:pt x="32" y="12"/>
                    <a:pt x="32" y="12"/>
                    <a:pt x="32" y="12"/>
                  </a:cubicBezTo>
                  <a:cubicBezTo>
                    <a:pt x="33" y="16"/>
                    <a:pt x="33" y="16"/>
                    <a:pt x="33" y="16"/>
                  </a:cubicBezTo>
                  <a:cubicBezTo>
                    <a:pt x="33" y="16"/>
                    <a:pt x="33" y="16"/>
                    <a:pt x="34" y="16"/>
                  </a:cubicBezTo>
                  <a:cubicBezTo>
                    <a:pt x="32" y="12"/>
                    <a:pt x="32" y="12"/>
                    <a:pt x="32" y="12"/>
                  </a:cubicBezTo>
                  <a:cubicBezTo>
                    <a:pt x="33" y="16"/>
                    <a:pt x="33" y="16"/>
                    <a:pt x="33" y="16"/>
                  </a:cubicBezTo>
                  <a:cubicBezTo>
                    <a:pt x="32" y="13"/>
                    <a:pt x="32" y="13"/>
                    <a:pt x="32" y="13"/>
                  </a:cubicBezTo>
                  <a:cubicBezTo>
                    <a:pt x="32" y="16"/>
                    <a:pt x="32" y="16"/>
                    <a:pt x="32" y="16"/>
                  </a:cubicBezTo>
                  <a:cubicBezTo>
                    <a:pt x="33" y="16"/>
                    <a:pt x="33" y="16"/>
                    <a:pt x="33" y="16"/>
                  </a:cubicBezTo>
                  <a:cubicBezTo>
                    <a:pt x="32" y="13"/>
                    <a:pt x="32" y="13"/>
                    <a:pt x="32" y="13"/>
                  </a:cubicBezTo>
                  <a:cubicBezTo>
                    <a:pt x="32" y="16"/>
                    <a:pt x="32" y="16"/>
                    <a:pt x="32" y="16"/>
                  </a:cubicBezTo>
                  <a:cubicBezTo>
                    <a:pt x="32" y="14"/>
                    <a:pt x="32" y="14"/>
                    <a:pt x="32" y="14"/>
                  </a:cubicBezTo>
                  <a:cubicBezTo>
                    <a:pt x="32" y="16"/>
                    <a:pt x="32" y="16"/>
                    <a:pt x="32" y="16"/>
                  </a:cubicBezTo>
                  <a:cubicBezTo>
                    <a:pt x="32" y="16"/>
                    <a:pt x="32" y="16"/>
                    <a:pt x="32" y="16"/>
                  </a:cubicBezTo>
                  <a:cubicBezTo>
                    <a:pt x="32" y="14"/>
                    <a:pt x="32" y="14"/>
                    <a:pt x="32" y="14"/>
                  </a:cubicBezTo>
                  <a:cubicBezTo>
                    <a:pt x="32" y="16"/>
                    <a:pt x="32" y="16"/>
                    <a:pt x="32" y="16"/>
                  </a:cubicBezTo>
                  <a:cubicBezTo>
                    <a:pt x="32" y="16"/>
                    <a:pt x="32" y="16"/>
                    <a:pt x="32" y="16"/>
                  </a:cubicBezTo>
                  <a:cubicBezTo>
                    <a:pt x="32" y="16"/>
                    <a:pt x="34" y="17"/>
                    <a:pt x="36" y="18"/>
                  </a:cubicBezTo>
                  <a:cubicBezTo>
                    <a:pt x="45" y="21"/>
                    <a:pt x="60" y="28"/>
                    <a:pt x="73" y="34"/>
                  </a:cubicBezTo>
                  <a:cubicBezTo>
                    <a:pt x="79" y="37"/>
                    <a:pt x="85" y="39"/>
                    <a:pt x="90" y="41"/>
                  </a:cubicBezTo>
                  <a:cubicBezTo>
                    <a:pt x="94" y="43"/>
                    <a:pt x="97" y="45"/>
                    <a:pt x="97" y="45"/>
                  </a:cubicBezTo>
                  <a:cubicBezTo>
                    <a:pt x="98" y="45"/>
                    <a:pt x="99" y="45"/>
                    <a:pt x="101" y="45"/>
                  </a:cubicBezTo>
                  <a:cubicBezTo>
                    <a:pt x="102" y="44"/>
                    <a:pt x="102" y="42"/>
                    <a:pt x="102" y="41"/>
                  </a:cubicBezTo>
                  <a:cubicBezTo>
                    <a:pt x="102" y="40"/>
                    <a:pt x="102" y="39"/>
                    <a:pt x="102" y="39"/>
                  </a:cubicBezTo>
                  <a:cubicBezTo>
                    <a:pt x="101" y="38"/>
                    <a:pt x="101" y="38"/>
                    <a:pt x="101" y="38"/>
                  </a:cubicBezTo>
                  <a:cubicBezTo>
                    <a:pt x="100" y="37"/>
                    <a:pt x="100" y="37"/>
                    <a:pt x="100" y="37"/>
                  </a:cubicBezTo>
                  <a:cubicBezTo>
                    <a:pt x="99" y="37"/>
                    <a:pt x="98" y="36"/>
                    <a:pt x="96" y="35"/>
                  </a:cubicBezTo>
                  <a:cubicBezTo>
                    <a:pt x="89" y="30"/>
                    <a:pt x="75" y="22"/>
                    <a:pt x="63" y="15"/>
                  </a:cubicBezTo>
                  <a:cubicBezTo>
                    <a:pt x="57" y="11"/>
                    <a:pt x="51" y="8"/>
                    <a:pt x="47" y="5"/>
                  </a:cubicBezTo>
                  <a:cubicBezTo>
                    <a:pt x="45" y="4"/>
                    <a:pt x="44" y="3"/>
                    <a:pt x="43" y="2"/>
                  </a:cubicBezTo>
                  <a:cubicBezTo>
                    <a:pt x="42" y="2"/>
                    <a:pt x="42" y="1"/>
                    <a:pt x="42" y="1"/>
                  </a:cubicBezTo>
                  <a:cubicBezTo>
                    <a:pt x="42" y="1"/>
                    <a:pt x="42" y="1"/>
                    <a:pt x="42" y="1"/>
                  </a:cubicBezTo>
                  <a:cubicBezTo>
                    <a:pt x="40" y="3"/>
                    <a:pt x="40" y="3"/>
                    <a:pt x="40" y="3"/>
                  </a:cubicBezTo>
                  <a:cubicBezTo>
                    <a:pt x="42" y="2"/>
                    <a:pt x="42" y="2"/>
                    <a:pt x="42" y="2"/>
                  </a:cubicBezTo>
                  <a:cubicBezTo>
                    <a:pt x="42" y="1"/>
                    <a:pt x="42" y="1"/>
                    <a:pt x="42" y="1"/>
                  </a:cubicBezTo>
                  <a:cubicBezTo>
                    <a:pt x="40" y="3"/>
                    <a:pt x="40" y="3"/>
                    <a:pt x="40" y="3"/>
                  </a:cubicBezTo>
                  <a:cubicBezTo>
                    <a:pt x="42" y="2"/>
                    <a:pt x="42" y="2"/>
                    <a:pt x="42" y="2"/>
                  </a:cubicBezTo>
                  <a:cubicBezTo>
                    <a:pt x="39" y="4"/>
                    <a:pt x="39" y="4"/>
                    <a:pt x="39" y="4"/>
                  </a:cubicBezTo>
                  <a:cubicBezTo>
                    <a:pt x="42" y="2"/>
                    <a:pt x="42" y="2"/>
                    <a:pt x="42" y="2"/>
                  </a:cubicBezTo>
                  <a:cubicBezTo>
                    <a:pt x="42" y="2"/>
                    <a:pt x="42" y="2"/>
                    <a:pt x="42" y="2"/>
                  </a:cubicBezTo>
                  <a:cubicBezTo>
                    <a:pt x="39" y="4"/>
                    <a:pt x="39" y="4"/>
                    <a:pt x="39" y="4"/>
                  </a:cubicBezTo>
                  <a:cubicBezTo>
                    <a:pt x="42" y="2"/>
                    <a:pt x="42" y="2"/>
                    <a:pt x="42" y="2"/>
                  </a:cubicBezTo>
                  <a:cubicBezTo>
                    <a:pt x="39" y="4"/>
                    <a:pt x="39" y="4"/>
                    <a:pt x="39" y="4"/>
                  </a:cubicBezTo>
                  <a:cubicBezTo>
                    <a:pt x="43" y="4"/>
                    <a:pt x="43" y="4"/>
                    <a:pt x="43" y="4"/>
                  </a:cubicBezTo>
                  <a:cubicBezTo>
                    <a:pt x="43" y="3"/>
                    <a:pt x="42" y="2"/>
                    <a:pt x="42" y="2"/>
                  </a:cubicBezTo>
                  <a:cubicBezTo>
                    <a:pt x="39" y="4"/>
                    <a:pt x="39" y="4"/>
                    <a:pt x="39" y="4"/>
                  </a:cubicBezTo>
                  <a:cubicBezTo>
                    <a:pt x="43" y="4"/>
                    <a:pt x="43" y="4"/>
                    <a:pt x="43" y="4"/>
                  </a:cubicBezTo>
                  <a:cubicBezTo>
                    <a:pt x="39" y="4"/>
                    <a:pt x="39" y="4"/>
                    <a:pt x="39" y="4"/>
                  </a:cubicBezTo>
                  <a:cubicBezTo>
                    <a:pt x="42" y="6"/>
                    <a:pt x="42" y="6"/>
                    <a:pt x="42" y="6"/>
                  </a:cubicBezTo>
                  <a:cubicBezTo>
                    <a:pt x="42" y="5"/>
                    <a:pt x="43" y="4"/>
                    <a:pt x="43" y="4"/>
                  </a:cubicBezTo>
                  <a:cubicBezTo>
                    <a:pt x="39" y="4"/>
                    <a:pt x="39" y="4"/>
                    <a:pt x="39" y="4"/>
                  </a:cubicBezTo>
                  <a:cubicBezTo>
                    <a:pt x="42" y="6"/>
                    <a:pt x="42" y="6"/>
                    <a:pt x="42" y="6"/>
                  </a:cubicBezTo>
                  <a:cubicBezTo>
                    <a:pt x="42" y="6"/>
                    <a:pt x="42" y="6"/>
                    <a:pt x="42" y="6"/>
                  </a:cubicBezTo>
                  <a:cubicBezTo>
                    <a:pt x="39" y="4"/>
                    <a:pt x="39" y="4"/>
                    <a:pt x="39" y="4"/>
                  </a:cubicBezTo>
                  <a:cubicBezTo>
                    <a:pt x="40" y="7"/>
                    <a:pt x="40" y="7"/>
                    <a:pt x="40" y="7"/>
                  </a:cubicBezTo>
                  <a:cubicBezTo>
                    <a:pt x="41" y="7"/>
                    <a:pt x="41" y="7"/>
                    <a:pt x="42" y="6"/>
                  </a:cubicBezTo>
                  <a:cubicBezTo>
                    <a:pt x="39" y="4"/>
                    <a:pt x="39" y="4"/>
                    <a:pt x="39" y="4"/>
                  </a:cubicBezTo>
                  <a:cubicBezTo>
                    <a:pt x="40" y="7"/>
                    <a:pt x="40" y="7"/>
                    <a:pt x="40" y="7"/>
                  </a:cubicBezTo>
                  <a:cubicBezTo>
                    <a:pt x="39" y="4"/>
                    <a:pt x="39" y="4"/>
                    <a:pt x="39" y="4"/>
                  </a:cubicBezTo>
                  <a:cubicBezTo>
                    <a:pt x="39" y="8"/>
                    <a:pt x="39" y="8"/>
                    <a:pt x="39" y="8"/>
                  </a:cubicBezTo>
                  <a:cubicBezTo>
                    <a:pt x="39" y="8"/>
                    <a:pt x="40" y="8"/>
                    <a:pt x="40" y="7"/>
                  </a:cubicBezTo>
                  <a:cubicBezTo>
                    <a:pt x="39" y="4"/>
                    <a:pt x="39" y="4"/>
                    <a:pt x="39" y="4"/>
                  </a:cubicBezTo>
                  <a:cubicBezTo>
                    <a:pt x="39" y="8"/>
                    <a:pt x="39" y="8"/>
                    <a:pt x="39" y="8"/>
                  </a:cubicBezTo>
                  <a:cubicBezTo>
                    <a:pt x="39" y="4"/>
                    <a:pt x="39" y="4"/>
                    <a:pt x="39" y="4"/>
                  </a:cubicBezTo>
                  <a:cubicBezTo>
                    <a:pt x="39" y="8"/>
                    <a:pt x="39" y="8"/>
                    <a:pt x="39" y="8"/>
                  </a:cubicBezTo>
                  <a:cubicBezTo>
                    <a:pt x="39" y="8"/>
                    <a:pt x="39" y="8"/>
                    <a:pt x="39" y="8"/>
                  </a:cubicBezTo>
                  <a:cubicBezTo>
                    <a:pt x="39" y="4"/>
                    <a:pt x="39" y="4"/>
                    <a:pt x="39" y="4"/>
                  </a:cubicBezTo>
                  <a:cubicBezTo>
                    <a:pt x="39" y="8"/>
                    <a:pt x="39" y="8"/>
                    <a:pt x="39" y="8"/>
                  </a:cubicBezTo>
                  <a:cubicBezTo>
                    <a:pt x="39" y="5"/>
                    <a:pt x="39" y="5"/>
                    <a:pt x="39" y="5"/>
                  </a:cubicBezTo>
                  <a:cubicBezTo>
                    <a:pt x="38" y="8"/>
                    <a:pt x="38" y="8"/>
                    <a:pt x="38" y="8"/>
                  </a:cubicBezTo>
                  <a:cubicBezTo>
                    <a:pt x="39" y="8"/>
                    <a:pt x="39" y="8"/>
                    <a:pt x="39" y="8"/>
                  </a:cubicBezTo>
                  <a:cubicBezTo>
                    <a:pt x="39" y="5"/>
                    <a:pt x="39" y="5"/>
                    <a:pt x="39" y="5"/>
                  </a:cubicBezTo>
                  <a:cubicBezTo>
                    <a:pt x="38" y="8"/>
                    <a:pt x="38" y="8"/>
                    <a:pt x="38" y="8"/>
                  </a:cubicBezTo>
                  <a:cubicBezTo>
                    <a:pt x="38" y="8"/>
                    <a:pt x="38" y="8"/>
                    <a:pt x="38" y="8"/>
                  </a:cubicBezTo>
                  <a:cubicBezTo>
                    <a:pt x="39" y="8"/>
                    <a:pt x="40" y="8"/>
                    <a:pt x="43" y="9"/>
                  </a:cubicBezTo>
                  <a:cubicBezTo>
                    <a:pt x="50" y="11"/>
                    <a:pt x="65" y="16"/>
                    <a:pt x="77" y="20"/>
                  </a:cubicBezTo>
                  <a:cubicBezTo>
                    <a:pt x="84" y="22"/>
                    <a:pt x="90" y="24"/>
                    <a:pt x="94" y="25"/>
                  </a:cubicBezTo>
                  <a:cubicBezTo>
                    <a:pt x="98" y="27"/>
                    <a:pt x="101" y="28"/>
                    <a:pt x="101" y="28"/>
                  </a:cubicBezTo>
                  <a:cubicBezTo>
                    <a:pt x="103" y="28"/>
                    <a:pt x="105" y="28"/>
                    <a:pt x="106" y="26"/>
                  </a:cubicBezTo>
                  <a:cubicBezTo>
                    <a:pt x="106" y="25"/>
                    <a:pt x="106" y="24"/>
                    <a:pt x="106" y="24"/>
                  </a:cubicBezTo>
                  <a:cubicBezTo>
                    <a:pt x="106" y="23"/>
                    <a:pt x="106" y="22"/>
                    <a:pt x="106" y="22"/>
                  </a:cubicBezTo>
                  <a:cubicBezTo>
                    <a:pt x="105" y="21"/>
                    <a:pt x="105" y="21"/>
                    <a:pt x="105" y="21"/>
                  </a:cubicBezTo>
                  <a:cubicBezTo>
                    <a:pt x="105" y="20"/>
                    <a:pt x="104" y="20"/>
                    <a:pt x="104" y="20"/>
                  </a:cubicBezTo>
                  <a:cubicBezTo>
                    <a:pt x="103" y="19"/>
                    <a:pt x="101" y="18"/>
                    <a:pt x="99" y="17"/>
                  </a:cubicBezTo>
                  <a:cubicBezTo>
                    <a:pt x="96" y="15"/>
                    <a:pt x="92" y="12"/>
                    <a:pt x="89" y="11"/>
                  </a:cubicBezTo>
                  <a:cubicBezTo>
                    <a:pt x="87" y="10"/>
                    <a:pt x="86" y="9"/>
                    <a:pt x="85" y="8"/>
                  </a:cubicBezTo>
                  <a:cubicBezTo>
                    <a:pt x="84" y="8"/>
                    <a:pt x="84" y="8"/>
                    <a:pt x="84" y="8"/>
                  </a:cubicBezTo>
                  <a:cubicBezTo>
                    <a:pt x="84" y="8"/>
                    <a:pt x="84" y="8"/>
                    <a:pt x="84" y="8"/>
                  </a:cubicBezTo>
                  <a:cubicBezTo>
                    <a:pt x="82" y="10"/>
                    <a:pt x="82" y="10"/>
                    <a:pt x="82" y="10"/>
                  </a:cubicBezTo>
                  <a:cubicBezTo>
                    <a:pt x="84" y="8"/>
                    <a:pt x="84" y="8"/>
                    <a:pt x="84" y="8"/>
                  </a:cubicBezTo>
                  <a:cubicBezTo>
                    <a:pt x="84" y="8"/>
                    <a:pt x="84" y="8"/>
                    <a:pt x="84" y="8"/>
                  </a:cubicBezTo>
                  <a:cubicBezTo>
                    <a:pt x="82" y="10"/>
                    <a:pt x="82" y="10"/>
                    <a:pt x="82" y="10"/>
                  </a:cubicBezTo>
                  <a:cubicBezTo>
                    <a:pt x="84" y="8"/>
                    <a:pt x="84" y="8"/>
                    <a:pt x="84" y="8"/>
                  </a:cubicBezTo>
                  <a:cubicBezTo>
                    <a:pt x="81" y="11"/>
                    <a:pt x="81" y="11"/>
                    <a:pt x="81" y="11"/>
                  </a:cubicBezTo>
                  <a:cubicBezTo>
                    <a:pt x="84" y="8"/>
                    <a:pt x="84" y="8"/>
                    <a:pt x="84" y="8"/>
                  </a:cubicBezTo>
                  <a:cubicBezTo>
                    <a:pt x="84" y="8"/>
                    <a:pt x="84" y="8"/>
                    <a:pt x="84" y="8"/>
                  </a:cubicBezTo>
                  <a:cubicBezTo>
                    <a:pt x="81" y="11"/>
                    <a:pt x="81" y="11"/>
                    <a:pt x="81" y="11"/>
                  </a:cubicBezTo>
                  <a:cubicBezTo>
                    <a:pt x="84" y="8"/>
                    <a:pt x="84" y="8"/>
                    <a:pt x="84" y="8"/>
                  </a:cubicBezTo>
                  <a:cubicBezTo>
                    <a:pt x="81" y="11"/>
                    <a:pt x="81" y="11"/>
                    <a:pt x="81" y="11"/>
                  </a:cubicBezTo>
                  <a:cubicBezTo>
                    <a:pt x="85" y="8"/>
                    <a:pt x="85" y="8"/>
                    <a:pt x="85" y="8"/>
                  </a:cubicBezTo>
                  <a:cubicBezTo>
                    <a:pt x="84" y="8"/>
                    <a:pt x="84" y="8"/>
                    <a:pt x="84" y="8"/>
                  </a:cubicBezTo>
                  <a:cubicBezTo>
                    <a:pt x="81" y="11"/>
                    <a:pt x="81" y="11"/>
                    <a:pt x="81" y="11"/>
                  </a:cubicBezTo>
                  <a:cubicBezTo>
                    <a:pt x="85" y="8"/>
                    <a:pt x="85" y="8"/>
                    <a:pt x="85" y="8"/>
                  </a:cubicBezTo>
                  <a:cubicBezTo>
                    <a:pt x="81" y="11"/>
                    <a:pt x="81" y="11"/>
                    <a:pt x="81" y="11"/>
                  </a:cubicBezTo>
                  <a:cubicBezTo>
                    <a:pt x="85" y="9"/>
                    <a:pt x="85" y="9"/>
                    <a:pt x="85" y="9"/>
                  </a:cubicBezTo>
                  <a:cubicBezTo>
                    <a:pt x="85" y="8"/>
                    <a:pt x="85" y="8"/>
                    <a:pt x="85" y="8"/>
                  </a:cubicBezTo>
                  <a:cubicBezTo>
                    <a:pt x="81" y="11"/>
                    <a:pt x="81" y="11"/>
                    <a:pt x="81" y="11"/>
                  </a:cubicBezTo>
                  <a:cubicBezTo>
                    <a:pt x="85" y="9"/>
                    <a:pt x="85" y="9"/>
                    <a:pt x="85" y="9"/>
                  </a:cubicBezTo>
                  <a:cubicBezTo>
                    <a:pt x="81" y="11"/>
                    <a:pt x="81" y="11"/>
                    <a:pt x="81" y="11"/>
                  </a:cubicBezTo>
                  <a:cubicBezTo>
                    <a:pt x="85" y="11"/>
                    <a:pt x="85" y="11"/>
                    <a:pt x="85" y="11"/>
                  </a:cubicBezTo>
                  <a:cubicBezTo>
                    <a:pt x="85" y="10"/>
                    <a:pt x="85" y="9"/>
                    <a:pt x="85" y="9"/>
                  </a:cubicBezTo>
                  <a:cubicBezTo>
                    <a:pt x="81" y="11"/>
                    <a:pt x="81" y="11"/>
                    <a:pt x="81" y="11"/>
                  </a:cubicBezTo>
                  <a:cubicBezTo>
                    <a:pt x="85" y="11"/>
                    <a:pt x="85" y="11"/>
                    <a:pt x="85" y="11"/>
                  </a:cubicBezTo>
                  <a:cubicBezTo>
                    <a:pt x="85" y="9"/>
                    <a:pt x="84" y="7"/>
                    <a:pt x="81" y="7"/>
                  </a:cubicBezTo>
                  <a:cubicBezTo>
                    <a:pt x="79" y="7"/>
                    <a:pt x="77" y="9"/>
                    <a:pt x="77" y="11"/>
                  </a:cubicBezTo>
                  <a:cubicBezTo>
                    <a:pt x="77" y="12"/>
                    <a:pt x="78" y="13"/>
                    <a:pt x="78" y="13"/>
                  </a:cubicBezTo>
                  <a:cubicBezTo>
                    <a:pt x="78" y="14"/>
                    <a:pt x="78" y="14"/>
                    <a:pt x="79" y="14"/>
                  </a:cubicBezTo>
                  <a:cubicBezTo>
                    <a:pt x="79" y="14"/>
                    <a:pt x="79" y="14"/>
                    <a:pt x="79" y="14"/>
                  </a:cubicBezTo>
                  <a:cubicBezTo>
                    <a:pt x="80" y="15"/>
                    <a:pt x="80" y="15"/>
                    <a:pt x="80" y="15"/>
                  </a:cubicBezTo>
                  <a:cubicBezTo>
                    <a:pt x="81" y="16"/>
                    <a:pt x="86" y="19"/>
                    <a:pt x="91" y="21"/>
                  </a:cubicBezTo>
                  <a:cubicBezTo>
                    <a:pt x="93" y="23"/>
                    <a:pt x="96" y="24"/>
                    <a:pt x="97" y="25"/>
                  </a:cubicBezTo>
                  <a:cubicBezTo>
                    <a:pt x="98" y="26"/>
                    <a:pt x="99" y="26"/>
                    <a:pt x="99" y="26"/>
                  </a:cubicBezTo>
                  <a:cubicBezTo>
                    <a:pt x="99" y="27"/>
                    <a:pt x="99" y="27"/>
                    <a:pt x="99" y="27"/>
                  </a:cubicBezTo>
                  <a:cubicBezTo>
                    <a:pt x="99" y="27"/>
                    <a:pt x="99" y="27"/>
                    <a:pt x="99" y="27"/>
                  </a:cubicBezTo>
                  <a:cubicBezTo>
                    <a:pt x="101" y="25"/>
                    <a:pt x="101" y="25"/>
                    <a:pt x="101" y="25"/>
                  </a:cubicBezTo>
                  <a:cubicBezTo>
                    <a:pt x="99" y="26"/>
                    <a:pt x="99" y="26"/>
                    <a:pt x="99" y="26"/>
                  </a:cubicBezTo>
                  <a:cubicBezTo>
                    <a:pt x="99" y="27"/>
                    <a:pt x="99" y="27"/>
                    <a:pt x="99" y="27"/>
                  </a:cubicBezTo>
                  <a:cubicBezTo>
                    <a:pt x="101" y="25"/>
                    <a:pt x="101" y="25"/>
                    <a:pt x="101" y="25"/>
                  </a:cubicBezTo>
                  <a:cubicBezTo>
                    <a:pt x="99" y="26"/>
                    <a:pt x="99" y="26"/>
                    <a:pt x="99" y="26"/>
                  </a:cubicBezTo>
                  <a:cubicBezTo>
                    <a:pt x="102" y="24"/>
                    <a:pt x="102" y="24"/>
                    <a:pt x="102" y="24"/>
                  </a:cubicBezTo>
                  <a:cubicBezTo>
                    <a:pt x="99" y="26"/>
                    <a:pt x="99" y="26"/>
                    <a:pt x="99" y="26"/>
                  </a:cubicBezTo>
                  <a:cubicBezTo>
                    <a:pt x="99" y="26"/>
                    <a:pt x="99" y="26"/>
                    <a:pt x="99" y="26"/>
                  </a:cubicBezTo>
                  <a:cubicBezTo>
                    <a:pt x="102" y="24"/>
                    <a:pt x="102" y="24"/>
                    <a:pt x="102" y="24"/>
                  </a:cubicBezTo>
                  <a:cubicBezTo>
                    <a:pt x="99" y="26"/>
                    <a:pt x="99" y="26"/>
                    <a:pt x="99" y="26"/>
                  </a:cubicBezTo>
                  <a:cubicBezTo>
                    <a:pt x="102" y="24"/>
                    <a:pt x="102" y="24"/>
                    <a:pt x="102" y="24"/>
                  </a:cubicBezTo>
                  <a:cubicBezTo>
                    <a:pt x="98" y="24"/>
                    <a:pt x="98" y="24"/>
                    <a:pt x="98" y="24"/>
                  </a:cubicBezTo>
                  <a:cubicBezTo>
                    <a:pt x="98" y="25"/>
                    <a:pt x="98" y="25"/>
                    <a:pt x="99" y="26"/>
                  </a:cubicBezTo>
                  <a:cubicBezTo>
                    <a:pt x="102" y="24"/>
                    <a:pt x="102" y="24"/>
                    <a:pt x="102" y="24"/>
                  </a:cubicBezTo>
                  <a:cubicBezTo>
                    <a:pt x="98" y="24"/>
                    <a:pt x="98" y="24"/>
                    <a:pt x="98" y="24"/>
                  </a:cubicBezTo>
                  <a:cubicBezTo>
                    <a:pt x="102" y="24"/>
                    <a:pt x="102" y="24"/>
                    <a:pt x="102" y="24"/>
                  </a:cubicBezTo>
                  <a:cubicBezTo>
                    <a:pt x="99" y="22"/>
                    <a:pt x="99" y="22"/>
                    <a:pt x="99" y="22"/>
                  </a:cubicBezTo>
                  <a:cubicBezTo>
                    <a:pt x="98" y="23"/>
                    <a:pt x="98" y="23"/>
                    <a:pt x="98" y="24"/>
                  </a:cubicBezTo>
                  <a:cubicBezTo>
                    <a:pt x="102" y="24"/>
                    <a:pt x="102" y="24"/>
                    <a:pt x="102" y="24"/>
                  </a:cubicBezTo>
                  <a:cubicBezTo>
                    <a:pt x="99" y="22"/>
                    <a:pt x="99" y="22"/>
                    <a:pt x="99" y="22"/>
                  </a:cubicBezTo>
                  <a:cubicBezTo>
                    <a:pt x="102" y="24"/>
                    <a:pt x="102" y="24"/>
                    <a:pt x="102" y="24"/>
                  </a:cubicBezTo>
                  <a:cubicBezTo>
                    <a:pt x="103" y="20"/>
                    <a:pt x="103" y="20"/>
                    <a:pt x="103" y="20"/>
                  </a:cubicBezTo>
                  <a:cubicBezTo>
                    <a:pt x="103" y="20"/>
                    <a:pt x="88" y="15"/>
                    <a:pt x="73" y="10"/>
                  </a:cubicBezTo>
                  <a:cubicBezTo>
                    <a:pt x="65" y="7"/>
                    <a:pt x="57" y="5"/>
                    <a:pt x="51" y="3"/>
                  </a:cubicBezTo>
                  <a:cubicBezTo>
                    <a:pt x="48" y="2"/>
                    <a:pt x="45" y="1"/>
                    <a:pt x="43" y="1"/>
                  </a:cubicBezTo>
                  <a:cubicBezTo>
                    <a:pt x="42" y="0"/>
                    <a:pt x="42" y="0"/>
                    <a:pt x="41" y="0"/>
                  </a:cubicBezTo>
                  <a:cubicBezTo>
                    <a:pt x="40" y="0"/>
                    <a:pt x="40" y="0"/>
                    <a:pt x="40" y="0"/>
                  </a:cubicBezTo>
                  <a:cubicBezTo>
                    <a:pt x="39" y="0"/>
                    <a:pt x="39" y="0"/>
                    <a:pt x="39" y="0"/>
                  </a:cubicBezTo>
                  <a:cubicBezTo>
                    <a:pt x="38" y="0"/>
                    <a:pt x="38" y="0"/>
                    <a:pt x="38" y="0"/>
                  </a:cubicBezTo>
                  <a:cubicBezTo>
                    <a:pt x="37" y="0"/>
                    <a:pt x="37" y="0"/>
                    <a:pt x="37" y="0"/>
                  </a:cubicBezTo>
                  <a:cubicBezTo>
                    <a:pt x="36" y="0"/>
                    <a:pt x="36" y="1"/>
                    <a:pt x="35" y="2"/>
                  </a:cubicBezTo>
                  <a:cubicBezTo>
                    <a:pt x="38" y="4"/>
                    <a:pt x="38" y="4"/>
                    <a:pt x="38" y="4"/>
                  </a:cubicBezTo>
                  <a:cubicBezTo>
                    <a:pt x="35" y="1"/>
                    <a:pt x="35" y="1"/>
                    <a:pt x="35" y="1"/>
                  </a:cubicBezTo>
                  <a:cubicBezTo>
                    <a:pt x="35" y="2"/>
                    <a:pt x="34" y="3"/>
                    <a:pt x="34" y="4"/>
                  </a:cubicBezTo>
                  <a:cubicBezTo>
                    <a:pt x="34" y="5"/>
                    <a:pt x="35" y="5"/>
                    <a:pt x="35" y="6"/>
                  </a:cubicBezTo>
                  <a:cubicBezTo>
                    <a:pt x="35" y="7"/>
                    <a:pt x="36" y="7"/>
                    <a:pt x="36" y="7"/>
                  </a:cubicBezTo>
                  <a:cubicBezTo>
                    <a:pt x="37" y="8"/>
                    <a:pt x="37" y="8"/>
                    <a:pt x="38" y="9"/>
                  </a:cubicBezTo>
                  <a:cubicBezTo>
                    <a:pt x="41" y="11"/>
                    <a:pt x="46" y="14"/>
                    <a:pt x="52" y="18"/>
                  </a:cubicBezTo>
                  <a:cubicBezTo>
                    <a:pt x="60" y="23"/>
                    <a:pt x="72" y="30"/>
                    <a:pt x="81" y="35"/>
                  </a:cubicBezTo>
                  <a:cubicBezTo>
                    <a:pt x="85" y="38"/>
                    <a:pt x="89" y="40"/>
                    <a:pt x="92" y="42"/>
                  </a:cubicBezTo>
                  <a:cubicBezTo>
                    <a:pt x="93" y="42"/>
                    <a:pt x="94" y="43"/>
                    <a:pt x="95" y="44"/>
                  </a:cubicBezTo>
                  <a:cubicBezTo>
                    <a:pt x="96" y="44"/>
                    <a:pt x="96" y="44"/>
                    <a:pt x="96" y="44"/>
                  </a:cubicBezTo>
                  <a:cubicBezTo>
                    <a:pt x="96" y="44"/>
                    <a:pt x="96" y="44"/>
                    <a:pt x="96" y="44"/>
                  </a:cubicBezTo>
                  <a:cubicBezTo>
                    <a:pt x="97" y="42"/>
                    <a:pt x="97" y="42"/>
                    <a:pt x="97" y="42"/>
                  </a:cubicBezTo>
                  <a:cubicBezTo>
                    <a:pt x="95" y="44"/>
                    <a:pt x="95" y="44"/>
                    <a:pt x="95" y="44"/>
                  </a:cubicBezTo>
                  <a:cubicBezTo>
                    <a:pt x="96" y="44"/>
                    <a:pt x="96" y="44"/>
                    <a:pt x="96" y="44"/>
                  </a:cubicBezTo>
                  <a:cubicBezTo>
                    <a:pt x="97" y="42"/>
                    <a:pt x="97" y="42"/>
                    <a:pt x="97" y="42"/>
                  </a:cubicBezTo>
                  <a:cubicBezTo>
                    <a:pt x="95" y="44"/>
                    <a:pt x="95" y="44"/>
                    <a:pt x="95" y="44"/>
                  </a:cubicBezTo>
                  <a:cubicBezTo>
                    <a:pt x="98" y="41"/>
                    <a:pt x="98" y="41"/>
                    <a:pt x="98" y="41"/>
                  </a:cubicBezTo>
                  <a:cubicBezTo>
                    <a:pt x="95" y="43"/>
                    <a:pt x="95" y="43"/>
                    <a:pt x="95" y="43"/>
                  </a:cubicBezTo>
                  <a:cubicBezTo>
                    <a:pt x="95" y="44"/>
                    <a:pt x="95" y="44"/>
                    <a:pt x="95" y="44"/>
                  </a:cubicBezTo>
                  <a:cubicBezTo>
                    <a:pt x="98" y="41"/>
                    <a:pt x="98" y="41"/>
                    <a:pt x="98" y="41"/>
                  </a:cubicBezTo>
                  <a:cubicBezTo>
                    <a:pt x="95" y="43"/>
                    <a:pt x="95" y="43"/>
                    <a:pt x="95" y="43"/>
                  </a:cubicBezTo>
                  <a:cubicBezTo>
                    <a:pt x="98" y="41"/>
                    <a:pt x="98" y="41"/>
                    <a:pt x="98" y="41"/>
                  </a:cubicBezTo>
                  <a:cubicBezTo>
                    <a:pt x="95" y="43"/>
                    <a:pt x="95" y="43"/>
                    <a:pt x="95" y="43"/>
                  </a:cubicBezTo>
                  <a:cubicBezTo>
                    <a:pt x="95" y="43"/>
                    <a:pt x="95" y="43"/>
                    <a:pt x="95" y="43"/>
                  </a:cubicBezTo>
                  <a:cubicBezTo>
                    <a:pt x="98" y="41"/>
                    <a:pt x="98" y="41"/>
                    <a:pt x="98" y="41"/>
                  </a:cubicBezTo>
                  <a:cubicBezTo>
                    <a:pt x="95" y="43"/>
                    <a:pt x="95" y="43"/>
                    <a:pt x="95" y="43"/>
                  </a:cubicBezTo>
                  <a:cubicBezTo>
                    <a:pt x="98" y="41"/>
                    <a:pt x="98" y="41"/>
                    <a:pt x="98" y="41"/>
                  </a:cubicBezTo>
                  <a:cubicBezTo>
                    <a:pt x="94" y="41"/>
                    <a:pt x="94" y="41"/>
                    <a:pt x="94" y="41"/>
                  </a:cubicBezTo>
                  <a:cubicBezTo>
                    <a:pt x="94" y="42"/>
                    <a:pt x="95" y="42"/>
                    <a:pt x="95" y="43"/>
                  </a:cubicBezTo>
                  <a:cubicBezTo>
                    <a:pt x="98" y="41"/>
                    <a:pt x="98" y="41"/>
                    <a:pt x="98" y="41"/>
                  </a:cubicBezTo>
                  <a:cubicBezTo>
                    <a:pt x="94" y="41"/>
                    <a:pt x="94" y="41"/>
                    <a:pt x="94" y="41"/>
                  </a:cubicBezTo>
                  <a:cubicBezTo>
                    <a:pt x="98" y="41"/>
                    <a:pt x="98" y="41"/>
                    <a:pt x="98" y="41"/>
                  </a:cubicBezTo>
                  <a:cubicBezTo>
                    <a:pt x="100" y="37"/>
                    <a:pt x="100" y="37"/>
                    <a:pt x="100" y="37"/>
                  </a:cubicBezTo>
                  <a:cubicBezTo>
                    <a:pt x="100" y="37"/>
                    <a:pt x="85" y="30"/>
                    <a:pt x="69" y="23"/>
                  </a:cubicBezTo>
                  <a:cubicBezTo>
                    <a:pt x="61" y="19"/>
                    <a:pt x="53" y="16"/>
                    <a:pt x="46" y="13"/>
                  </a:cubicBezTo>
                  <a:cubicBezTo>
                    <a:pt x="43" y="12"/>
                    <a:pt x="40" y="10"/>
                    <a:pt x="38" y="10"/>
                  </a:cubicBezTo>
                  <a:cubicBezTo>
                    <a:pt x="37" y="9"/>
                    <a:pt x="36" y="9"/>
                    <a:pt x="35" y="9"/>
                  </a:cubicBezTo>
                  <a:cubicBezTo>
                    <a:pt x="34" y="8"/>
                    <a:pt x="34" y="8"/>
                    <a:pt x="34" y="8"/>
                  </a:cubicBezTo>
                  <a:cubicBezTo>
                    <a:pt x="33" y="8"/>
                    <a:pt x="33" y="8"/>
                    <a:pt x="32" y="8"/>
                  </a:cubicBezTo>
                  <a:cubicBezTo>
                    <a:pt x="32" y="8"/>
                    <a:pt x="31" y="8"/>
                    <a:pt x="31" y="8"/>
                  </a:cubicBezTo>
                  <a:cubicBezTo>
                    <a:pt x="30" y="8"/>
                    <a:pt x="30" y="9"/>
                    <a:pt x="30" y="9"/>
                  </a:cubicBezTo>
                  <a:cubicBezTo>
                    <a:pt x="29" y="9"/>
                    <a:pt x="29" y="9"/>
                    <a:pt x="28" y="10"/>
                  </a:cubicBezTo>
                  <a:cubicBezTo>
                    <a:pt x="32" y="12"/>
                    <a:pt x="32" y="12"/>
                    <a:pt x="32" y="12"/>
                  </a:cubicBezTo>
                  <a:cubicBezTo>
                    <a:pt x="29" y="10"/>
                    <a:pt x="29" y="10"/>
                    <a:pt x="29" y="10"/>
                  </a:cubicBezTo>
                  <a:cubicBezTo>
                    <a:pt x="28" y="11"/>
                    <a:pt x="28" y="12"/>
                    <a:pt x="28" y="12"/>
                  </a:cubicBezTo>
                  <a:cubicBezTo>
                    <a:pt x="28" y="14"/>
                    <a:pt x="28" y="14"/>
                    <a:pt x="28" y="15"/>
                  </a:cubicBezTo>
                  <a:cubicBezTo>
                    <a:pt x="29" y="15"/>
                    <a:pt x="29" y="15"/>
                    <a:pt x="29" y="16"/>
                  </a:cubicBezTo>
                  <a:cubicBezTo>
                    <a:pt x="30" y="16"/>
                    <a:pt x="30" y="16"/>
                    <a:pt x="31" y="17"/>
                  </a:cubicBezTo>
                  <a:cubicBezTo>
                    <a:pt x="33" y="18"/>
                    <a:pt x="37" y="21"/>
                    <a:pt x="42" y="24"/>
                  </a:cubicBezTo>
                  <a:cubicBezTo>
                    <a:pt x="49" y="28"/>
                    <a:pt x="59" y="34"/>
                    <a:pt x="66" y="38"/>
                  </a:cubicBezTo>
                  <a:cubicBezTo>
                    <a:pt x="70" y="40"/>
                    <a:pt x="73" y="42"/>
                    <a:pt x="75" y="44"/>
                  </a:cubicBezTo>
                  <a:cubicBezTo>
                    <a:pt x="76" y="44"/>
                    <a:pt x="77" y="45"/>
                    <a:pt x="78" y="45"/>
                  </a:cubicBezTo>
                  <a:cubicBezTo>
                    <a:pt x="78" y="46"/>
                    <a:pt x="78" y="46"/>
                    <a:pt x="78" y="46"/>
                  </a:cubicBezTo>
                  <a:cubicBezTo>
                    <a:pt x="80" y="44"/>
                    <a:pt x="80" y="44"/>
                    <a:pt x="80" y="44"/>
                  </a:cubicBezTo>
                  <a:cubicBezTo>
                    <a:pt x="78" y="45"/>
                    <a:pt x="78" y="45"/>
                    <a:pt x="78" y="45"/>
                  </a:cubicBezTo>
                  <a:cubicBezTo>
                    <a:pt x="78" y="46"/>
                    <a:pt x="78" y="46"/>
                    <a:pt x="78" y="46"/>
                  </a:cubicBezTo>
                  <a:cubicBezTo>
                    <a:pt x="80" y="44"/>
                    <a:pt x="80" y="44"/>
                    <a:pt x="80" y="44"/>
                  </a:cubicBezTo>
                  <a:cubicBezTo>
                    <a:pt x="78" y="45"/>
                    <a:pt x="78" y="45"/>
                    <a:pt x="78" y="45"/>
                  </a:cubicBezTo>
                  <a:cubicBezTo>
                    <a:pt x="81" y="43"/>
                    <a:pt x="81" y="43"/>
                    <a:pt x="81" y="43"/>
                  </a:cubicBezTo>
                  <a:cubicBezTo>
                    <a:pt x="77" y="45"/>
                    <a:pt x="77" y="45"/>
                    <a:pt x="77" y="45"/>
                  </a:cubicBezTo>
                  <a:cubicBezTo>
                    <a:pt x="78" y="45"/>
                    <a:pt x="78" y="45"/>
                    <a:pt x="78" y="45"/>
                  </a:cubicBezTo>
                  <a:cubicBezTo>
                    <a:pt x="81" y="43"/>
                    <a:pt x="81" y="43"/>
                    <a:pt x="81" y="43"/>
                  </a:cubicBezTo>
                  <a:cubicBezTo>
                    <a:pt x="77" y="45"/>
                    <a:pt x="77" y="45"/>
                    <a:pt x="77" y="45"/>
                  </a:cubicBezTo>
                  <a:cubicBezTo>
                    <a:pt x="81" y="43"/>
                    <a:pt x="81" y="43"/>
                    <a:pt x="81" y="43"/>
                  </a:cubicBezTo>
                  <a:cubicBezTo>
                    <a:pt x="77" y="43"/>
                    <a:pt x="77" y="43"/>
                    <a:pt x="77" y="43"/>
                  </a:cubicBezTo>
                  <a:cubicBezTo>
                    <a:pt x="77" y="44"/>
                    <a:pt x="77" y="45"/>
                    <a:pt x="77" y="45"/>
                  </a:cubicBezTo>
                  <a:cubicBezTo>
                    <a:pt x="81" y="43"/>
                    <a:pt x="81" y="43"/>
                    <a:pt x="81" y="43"/>
                  </a:cubicBezTo>
                  <a:cubicBezTo>
                    <a:pt x="77" y="43"/>
                    <a:pt x="77" y="43"/>
                    <a:pt x="77" y="43"/>
                  </a:cubicBezTo>
                  <a:cubicBezTo>
                    <a:pt x="81" y="43"/>
                    <a:pt x="81" y="43"/>
                    <a:pt x="81" y="43"/>
                  </a:cubicBezTo>
                  <a:cubicBezTo>
                    <a:pt x="78" y="41"/>
                    <a:pt x="78" y="41"/>
                    <a:pt x="78" y="41"/>
                  </a:cubicBezTo>
                  <a:cubicBezTo>
                    <a:pt x="77" y="42"/>
                    <a:pt x="77" y="42"/>
                    <a:pt x="77" y="43"/>
                  </a:cubicBezTo>
                  <a:cubicBezTo>
                    <a:pt x="81" y="43"/>
                    <a:pt x="81" y="43"/>
                    <a:pt x="81" y="43"/>
                  </a:cubicBezTo>
                  <a:cubicBezTo>
                    <a:pt x="78" y="41"/>
                    <a:pt x="78" y="41"/>
                    <a:pt x="78" y="41"/>
                  </a:cubicBezTo>
                  <a:cubicBezTo>
                    <a:pt x="81" y="43"/>
                    <a:pt x="81" y="43"/>
                    <a:pt x="81" y="43"/>
                  </a:cubicBezTo>
                  <a:cubicBezTo>
                    <a:pt x="83" y="39"/>
                    <a:pt x="83" y="39"/>
                    <a:pt x="83" y="39"/>
                  </a:cubicBezTo>
                  <a:cubicBezTo>
                    <a:pt x="15" y="11"/>
                    <a:pt x="15" y="11"/>
                    <a:pt x="15" y="11"/>
                  </a:cubicBezTo>
                  <a:cubicBezTo>
                    <a:pt x="13" y="10"/>
                    <a:pt x="11" y="11"/>
                    <a:pt x="10" y="13"/>
                  </a:cubicBezTo>
                  <a:cubicBezTo>
                    <a:pt x="9" y="14"/>
                    <a:pt x="9" y="17"/>
                    <a:pt x="11" y="18"/>
                  </a:cubicBezTo>
                  <a:cubicBezTo>
                    <a:pt x="29" y="29"/>
                    <a:pt x="29" y="29"/>
                    <a:pt x="29" y="29"/>
                  </a:cubicBezTo>
                  <a:cubicBezTo>
                    <a:pt x="6" y="21"/>
                    <a:pt x="6" y="21"/>
                    <a:pt x="6" y="21"/>
                  </a:cubicBezTo>
                  <a:cubicBezTo>
                    <a:pt x="5" y="21"/>
                    <a:pt x="3" y="21"/>
                    <a:pt x="2" y="22"/>
                  </a:cubicBezTo>
                  <a:cubicBezTo>
                    <a:pt x="1" y="23"/>
                    <a:pt x="1" y="24"/>
                    <a:pt x="1" y="24"/>
                  </a:cubicBezTo>
                  <a:cubicBezTo>
                    <a:pt x="1" y="25"/>
                    <a:pt x="1" y="25"/>
                    <a:pt x="1" y="25"/>
                  </a:cubicBezTo>
                  <a:cubicBezTo>
                    <a:pt x="1" y="26"/>
                    <a:pt x="1" y="27"/>
                    <a:pt x="1" y="27"/>
                  </a:cubicBezTo>
                  <a:cubicBezTo>
                    <a:pt x="1" y="28"/>
                    <a:pt x="2" y="28"/>
                    <a:pt x="2" y="28"/>
                  </a:cubicBezTo>
                  <a:cubicBezTo>
                    <a:pt x="2" y="29"/>
                    <a:pt x="2" y="29"/>
                    <a:pt x="2" y="29"/>
                  </a:cubicBezTo>
                  <a:cubicBezTo>
                    <a:pt x="3" y="29"/>
                    <a:pt x="4" y="30"/>
                    <a:pt x="4" y="30"/>
                  </a:cubicBezTo>
                  <a:cubicBezTo>
                    <a:pt x="7" y="32"/>
                    <a:pt x="13" y="35"/>
                    <a:pt x="17" y="38"/>
                  </a:cubicBezTo>
                  <a:cubicBezTo>
                    <a:pt x="22" y="41"/>
                    <a:pt x="26" y="43"/>
                    <a:pt x="26" y="43"/>
                  </a:cubicBezTo>
                  <a:cubicBezTo>
                    <a:pt x="28" y="40"/>
                    <a:pt x="28" y="40"/>
                    <a:pt x="28" y="40"/>
                  </a:cubicBezTo>
                  <a:cubicBezTo>
                    <a:pt x="28" y="36"/>
                    <a:pt x="28" y="36"/>
                    <a:pt x="28" y="36"/>
                  </a:cubicBezTo>
                  <a:cubicBezTo>
                    <a:pt x="5" y="35"/>
                    <a:pt x="5" y="35"/>
                    <a:pt x="5" y="35"/>
                  </a:cubicBezTo>
                  <a:cubicBezTo>
                    <a:pt x="3" y="35"/>
                    <a:pt x="1" y="36"/>
                    <a:pt x="1" y="38"/>
                  </a:cubicBezTo>
                  <a:cubicBezTo>
                    <a:pt x="0" y="40"/>
                    <a:pt x="1" y="42"/>
                    <a:pt x="3" y="43"/>
                  </a:cubicBezTo>
                  <a:cubicBezTo>
                    <a:pt x="3" y="43"/>
                    <a:pt x="3" y="43"/>
                    <a:pt x="3" y="43"/>
                  </a:cubicBezTo>
                  <a:cubicBezTo>
                    <a:pt x="5" y="44"/>
                    <a:pt x="8" y="44"/>
                    <a:pt x="9" y="42"/>
                  </a:cubicBezTo>
                  <a:cubicBezTo>
                    <a:pt x="10" y="40"/>
                    <a:pt x="9" y="38"/>
                    <a:pt x="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10" name="Freeform 173">
              <a:extLst>
                <a:ext uri="{FF2B5EF4-FFF2-40B4-BE49-F238E27FC236}">
                  <a16:creationId xmlns:a16="http://schemas.microsoft.com/office/drawing/2014/main" id="{C8F9815D-E386-4257-97F9-3C88ECC9B56D}"/>
                </a:ext>
              </a:extLst>
            </p:cNvPr>
            <p:cNvSpPr>
              <a:spLocks/>
            </p:cNvSpPr>
            <p:nvPr/>
          </p:nvSpPr>
          <p:spPr bwMode="auto">
            <a:xfrm>
              <a:off x="5578612" y="2524236"/>
              <a:ext cx="74613" cy="111125"/>
            </a:xfrm>
            <a:custGeom>
              <a:avLst/>
              <a:gdLst>
                <a:gd name="T0" fmla="*/ 12 w 47"/>
                <a:gd name="T1" fmla="*/ 62 h 70"/>
                <a:gd name="T2" fmla="*/ 10 w 47"/>
                <a:gd name="T3" fmla="*/ 60 h 70"/>
                <a:gd name="T4" fmla="*/ 13 w 47"/>
                <a:gd name="T5" fmla="*/ 53 h 70"/>
                <a:gd name="T6" fmla="*/ 12 w 47"/>
                <a:gd name="T7" fmla="*/ 48 h 70"/>
                <a:gd name="T8" fmla="*/ 10 w 47"/>
                <a:gd name="T9" fmla="*/ 47 h 70"/>
                <a:gd name="T10" fmla="*/ 8 w 47"/>
                <a:gd name="T11" fmla="*/ 50 h 70"/>
                <a:gd name="T12" fmla="*/ 10 w 47"/>
                <a:gd name="T13" fmla="*/ 54 h 70"/>
                <a:gd name="T14" fmla="*/ 20 w 47"/>
                <a:gd name="T15" fmla="*/ 47 h 70"/>
                <a:gd name="T16" fmla="*/ 22 w 47"/>
                <a:gd name="T17" fmla="*/ 43 h 70"/>
                <a:gd name="T18" fmla="*/ 20 w 47"/>
                <a:gd name="T19" fmla="*/ 40 h 70"/>
                <a:gd name="T20" fmla="*/ 13 w 47"/>
                <a:gd name="T21" fmla="*/ 36 h 70"/>
                <a:gd name="T22" fmla="*/ 11 w 47"/>
                <a:gd name="T23" fmla="*/ 40 h 70"/>
                <a:gd name="T24" fmla="*/ 12 w 47"/>
                <a:gd name="T25" fmla="*/ 44 h 70"/>
                <a:gd name="T26" fmla="*/ 41 w 47"/>
                <a:gd name="T27" fmla="*/ 42 h 70"/>
                <a:gd name="T28" fmla="*/ 45 w 47"/>
                <a:gd name="T29" fmla="*/ 39 h 70"/>
                <a:gd name="T30" fmla="*/ 43 w 47"/>
                <a:gd name="T31" fmla="*/ 34 h 70"/>
                <a:gd name="T32" fmla="*/ 40 w 47"/>
                <a:gd name="T33" fmla="*/ 32 h 70"/>
                <a:gd name="T34" fmla="*/ 45 w 47"/>
                <a:gd name="T35" fmla="*/ 27 h 70"/>
                <a:gd name="T36" fmla="*/ 46 w 47"/>
                <a:gd name="T37" fmla="*/ 23 h 70"/>
                <a:gd name="T38" fmla="*/ 45 w 47"/>
                <a:gd name="T39" fmla="*/ 20 h 70"/>
                <a:gd name="T40" fmla="*/ 42 w 47"/>
                <a:gd name="T41" fmla="*/ 19 h 70"/>
                <a:gd name="T42" fmla="*/ 46 w 47"/>
                <a:gd name="T43" fmla="*/ 9 h 70"/>
                <a:gd name="T44" fmla="*/ 45 w 47"/>
                <a:gd name="T45" fmla="*/ 4 h 70"/>
                <a:gd name="T46" fmla="*/ 39 w 47"/>
                <a:gd name="T47" fmla="*/ 1 h 70"/>
                <a:gd name="T48" fmla="*/ 34 w 47"/>
                <a:gd name="T49" fmla="*/ 2 h 70"/>
                <a:gd name="T50" fmla="*/ 35 w 47"/>
                <a:gd name="T51" fmla="*/ 8 h 70"/>
                <a:gd name="T52" fmla="*/ 38 w 47"/>
                <a:gd name="T53" fmla="*/ 9 h 70"/>
                <a:gd name="T54" fmla="*/ 33 w 47"/>
                <a:gd name="T55" fmla="*/ 19 h 70"/>
                <a:gd name="T56" fmla="*/ 35 w 47"/>
                <a:gd name="T57" fmla="*/ 24 h 70"/>
                <a:gd name="T58" fmla="*/ 36 w 47"/>
                <a:gd name="T59" fmla="*/ 25 h 70"/>
                <a:gd name="T60" fmla="*/ 31 w 47"/>
                <a:gd name="T61" fmla="*/ 30 h 70"/>
                <a:gd name="T62" fmla="*/ 30 w 47"/>
                <a:gd name="T63" fmla="*/ 34 h 70"/>
                <a:gd name="T64" fmla="*/ 32 w 47"/>
                <a:gd name="T65" fmla="*/ 37 h 70"/>
                <a:gd name="T66" fmla="*/ 39 w 47"/>
                <a:gd name="T67" fmla="*/ 41 h 70"/>
                <a:gd name="T68" fmla="*/ 41 w 47"/>
                <a:gd name="T69" fmla="*/ 38 h 70"/>
                <a:gd name="T70" fmla="*/ 41 w 47"/>
                <a:gd name="T71" fmla="*/ 34 h 70"/>
                <a:gd name="T72" fmla="*/ 11 w 47"/>
                <a:gd name="T73" fmla="*/ 36 h 70"/>
                <a:gd name="T74" fmla="*/ 7 w 47"/>
                <a:gd name="T75" fmla="*/ 39 h 70"/>
                <a:gd name="T76" fmla="*/ 9 w 47"/>
                <a:gd name="T77" fmla="*/ 43 h 70"/>
                <a:gd name="T78" fmla="*/ 10 w 47"/>
                <a:gd name="T79" fmla="*/ 44 h 70"/>
                <a:gd name="T80" fmla="*/ 5 w 47"/>
                <a:gd name="T81" fmla="*/ 47 h 70"/>
                <a:gd name="T82" fmla="*/ 4 w 47"/>
                <a:gd name="T83" fmla="*/ 50 h 70"/>
                <a:gd name="T84" fmla="*/ 6 w 47"/>
                <a:gd name="T85" fmla="*/ 54 h 70"/>
                <a:gd name="T86" fmla="*/ 8 w 47"/>
                <a:gd name="T87" fmla="*/ 55 h 70"/>
                <a:gd name="T88" fmla="*/ 10 w 47"/>
                <a:gd name="T89" fmla="*/ 52 h 70"/>
                <a:gd name="T90" fmla="*/ 6 w 47"/>
                <a:gd name="T91" fmla="*/ 50 h 70"/>
                <a:gd name="T92" fmla="*/ 1 w 47"/>
                <a:gd name="T93" fmla="*/ 60 h 70"/>
                <a:gd name="T94" fmla="*/ 2 w 47"/>
                <a:gd name="T95" fmla="*/ 65 h 70"/>
                <a:gd name="T96" fmla="*/ 8 w 47"/>
                <a:gd name="T97" fmla="*/ 68 h 70"/>
                <a:gd name="T98" fmla="*/ 13 w 47"/>
                <a:gd name="T99" fmla="*/ 67 h 70"/>
                <a:gd name="T100" fmla="*/ 12 w 47"/>
                <a:gd name="T101"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 h="70">
                  <a:moveTo>
                    <a:pt x="12" y="62"/>
                  </a:moveTo>
                  <a:cubicBezTo>
                    <a:pt x="10" y="60"/>
                    <a:pt x="10" y="60"/>
                    <a:pt x="10" y="60"/>
                  </a:cubicBezTo>
                  <a:cubicBezTo>
                    <a:pt x="13" y="53"/>
                    <a:pt x="13" y="53"/>
                    <a:pt x="13" y="53"/>
                  </a:cubicBezTo>
                  <a:cubicBezTo>
                    <a:pt x="14" y="51"/>
                    <a:pt x="14" y="49"/>
                    <a:pt x="12" y="48"/>
                  </a:cubicBezTo>
                  <a:cubicBezTo>
                    <a:pt x="10" y="47"/>
                    <a:pt x="10" y="47"/>
                    <a:pt x="10" y="47"/>
                  </a:cubicBezTo>
                  <a:cubicBezTo>
                    <a:pt x="8" y="50"/>
                    <a:pt x="8" y="50"/>
                    <a:pt x="8" y="50"/>
                  </a:cubicBezTo>
                  <a:cubicBezTo>
                    <a:pt x="10" y="54"/>
                    <a:pt x="10" y="54"/>
                    <a:pt x="10" y="54"/>
                  </a:cubicBezTo>
                  <a:cubicBezTo>
                    <a:pt x="20" y="47"/>
                    <a:pt x="20" y="47"/>
                    <a:pt x="20" y="47"/>
                  </a:cubicBezTo>
                  <a:cubicBezTo>
                    <a:pt x="21" y="46"/>
                    <a:pt x="22" y="45"/>
                    <a:pt x="22" y="43"/>
                  </a:cubicBezTo>
                  <a:cubicBezTo>
                    <a:pt x="22" y="42"/>
                    <a:pt x="21" y="41"/>
                    <a:pt x="20" y="40"/>
                  </a:cubicBezTo>
                  <a:cubicBezTo>
                    <a:pt x="13" y="36"/>
                    <a:pt x="13" y="36"/>
                    <a:pt x="13" y="36"/>
                  </a:cubicBezTo>
                  <a:cubicBezTo>
                    <a:pt x="11" y="40"/>
                    <a:pt x="11" y="40"/>
                    <a:pt x="11" y="40"/>
                  </a:cubicBezTo>
                  <a:cubicBezTo>
                    <a:pt x="12" y="44"/>
                    <a:pt x="12" y="44"/>
                    <a:pt x="12" y="44"/>
                  </a:cubicBezTo>
                  <a:cubicBezTo>
                    <a:pt x="41" y="42"/>
                    <a:pt x="41" y="42"/>
                    <a:pt x="41" y="42"/>
                  </a:cubicBezTo>
                  <a:cubicBezTo>
                    <a:pt x="43" y="42"/>
                    <a:pt x="45" y="40"/>
                    <a:pt x="45" y="39"/>
                  </a:cubicBezTo>
                  <a:cubicBezTo>
                    <a:pt x="46" y="37"/>
                    <a:pt x="45" y="35"/>
                    <a:pt x="43" y="34"/>
                  </a:cubicBezTo>
                  <a:cubicBezTo>
                    <a:pt x="40" y="32"/>
                    <a:pt x="40" y="32"/>
                    <a:pt x="40" y="32"/>
                  </a:cubicBezTo>
                  <a:cubicBezTo>
                    <a:pt x="45" y="27"/>
                    <a:pt x="45" y="27"/>
                    <a:pt x="45" y="27"/>
                  </a:cubicBezTo>
                  <a:cubicBezTo>
                    <a:pt x="46" y="26"/>
                    <a:pt x="47" y="24"/>
                    <a:pt x="46" y="23"/>
                  </a:cubicBezTo>
                  <a:cubicBezTo>
                    <a:pt x="46" y="22"/>
                    <a:pt x="46" y="21"/>
                    <a:pt x="45" y="20"/>
                  </a:cubicBezTo>
                  <a:cubicBezTo>
                    <a:pt x="42" y="19"/>
                    <a:pt x="42" y="19"/>
                    <a:pt x="42" y="19"/>
                  </a:cubicBezTo>
                  <a:cubicBezTo>
                    <a:pt x="46" y="9"/>
                    <a:pt x="46" y="9"/>
                    <a:pt x="46" y="9"/>
                  </a:cubicBezTo>
                  <a:cubicBezTo>
                    <a:pt x="47" y="7"/>
                    <a:pt x="46" y="5"/>
                    <a:pt x="45" y="4"/>
                  </a:cubicBezTo>
                  <a:cubicBezTo>
                    <a:pt x="39" y="1"/>
                    <a:pt x="39" y="1"/>
                    <a:pt x="39" y="1"/>
                  </a:cubicBezTo>
                  <a:cubicBezTo>
                    <a:pt x="37" y="0"/>
                    <a:pt x="35" y="0"/>
                    <a:pt x="34" y="2"/>
                  </a:cubicBezTo>
                  <a:cubicBezTo>
                    <a:pt x="33" y="4"/>
                    <a:pt x="33" y="6"/>
                    <a:pt x="35" y="8"/>
                  </a:cubicBezTo>
                  <a:cubicBezTo>
                    <a:pt x="38" y="9"/>
                    <a:pt x="38" y="9"/>
                    <a:pt x="38" y="9"/>
                  </a:cubicBezTo>
                  <a:cubicBezTo>
                    <a:pt x="33" y="19"/>
                    <a:pt x="33" y="19"/>
                    <a:pt x="33" y="19"/>
                  </a:cubicBezTo>
                  <a:cubicBezTo>
                    <a:pt x="33" y="21"/>
                    <a:pt x="33" y="23"/>
                    <a:pt x="35" y="24"/>
                  </a:cubicBezTo>
                  <a:cubicBezTo>
                    <a:pt x="36" y="25"/>
                    <a:pt x="36" y="25"/>
                    <a:pt x="36" y="25"/>
                  </a:cubicBezTo>
                  <a:cubicBezTo>
                    <a:pt x="31" y="30"/>
                    <a:pt x="31" y="30"/>
                    <a:pt x="31" y="30"/>
                  </a:cubicBezTo>
                  <a:cubicBezTo>
                    <a:pt x="30" y="31"/>
                    <a:pt x="30" y="32"/>
                    <a:pt x="30" y="34"/>
                  </a:cubicBezTo>
                  <a:cubicBezTo>
                    <a:pt x="30" y="35"/>
                    <a:pt x="31" y="36"/>
                    <a:pt x="32" y="37"/>
                  </a:cubicBezTo>
                  <a:cubicBezTo>
                    <a:pt x="39" y="41"/>
                    <a:pt x="39" y="41"/>
                    <a:pt x="39" y="41"/>
                  </a:cubicBezTo>
                  <a:cubicBezTo>
                    <a:pt x="41" y="38"/>
                    <a:pt x="41" y="38"/>
                    <a:pt x="41" y="38"/>
                  </a:cubicBezTo>
                  <a:cubicBezTo>
                    <a:pt x="41" y="34"/>
                    <a:pt x="41" y="34"/>
                    <a:pt x="41" y="34"/>
                  </a:cubicBezTo>
                  <a:cubicBezTo>
                    <a:pt x="11" y="36"/>
                    <a:pt x="11" y="36"/>
                    <a:pt x="11" y="36"/>
                  </a:cubicBezTo>
                  <a:cubicBezTo>
                    <a:pt x="9" y="36"/>
                    <a:pt x="8" y="37"/>
                    <a:pt x="7" y="39"/>
                  </a:cubicBezTo>
                  <a:cubicBezTo>
                    <a:pt x="7" y="40"/>
                    <a:pt x="8" y="42"/>
                    <a:pt x="9" y="43"/>
                  </a:cubicBezTo>
                  <a:cubicBezTo>
                    <a:pt x="10" y="44"/>
                    <a:pt x="10" y="44"/>
                    <a:pt x="10" y="44"/>
                  </a:cubicBezTo>
                  <a:cubicBezTo>
                    <a:pt x="5" y="47"/>
                    <a:pt x="5" y="47"/>
                    <a:pt x="5" y="47"/>
                  </a:cubicBezTo>
                  <a:cubicBezTo>
                    <a:pt x="4" y="48"/>
                    <a:pt x="4" y="49"/>
                    <a:pt x="4" y="50"/>
                  </a:cubicBezTo>
                  <a:cubicBezTo>
                    <a:pt x="4" y="52"/>
                    <a:pt x="4" y="53"/>
                    <a:pt x="6" y="54"/>
                  </a:cubicBezTo>
                  <a:cubicBezTo>
                    <a:pt x="8" y="55"/>
                    <a:pt x="8" y="55"/>
                    <a:pt x="8" y="55"/>
                  </a:cubicBezTo>
                  <a:cubicBezTo>
                    <a:pt x="10" y="52"/>
                    <a:pt x="10" y="52"/>
                    <a:pt x="10" y="52"/>
                  </a:cubicBezTo>
                  <a:cubicBezTo>
                    <a:pt x="6" y="50"/>
                    <a:pt x="6" y="50"/>
                    <a:pt x="6" y="50"/>
                  </a:cubicBezTo>
                  <a:cubicBezTo>
                    <a:pt x="1" y="60"/>
                    <a:pt x="1" y="60"/>
                    <a:pt x="1" y="60"/>
                  </a:cubicBezTo>
                  <a:cubicBezTo>
                    <a:pt x="0" y="62"/>
                    <a:pt x="1" y="64"/>
                    <a:pt x="2" y="65"/>
                  </a:cubicBezTo>
                  <a:cubicBezTo>
                    <a:pt x="8" y="68"/>
                    <a:pt x="8" y="68"/>
                    <a:pt x="8" y="68"/>
                  </a:cubicBezTo>
                  <a:cubicBezTo>
                    <a:pt x="10" y="70"/>
                    <a:pt x="12" y="69"/>
                    <a:pt x="13" y="67"/>
                  </a:cubicBezTo>
                  <a:cubicBezTo>
                    <a:pt x="15" y="65"/>
                    <a:pt x="14" y="63"/>
                    <a:pt x="1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11" name="Freeform 174">
              <a:extLst>
                <a:ext uri="{FF2B5EF4-FFF2-40B4-BE49-F238E27FC236}">
                  <a16:creationId xmlns:a16="http://schemas.microsoft.com/office/drawing/2014/main" id="{E646FCEC-F912-4D4D-95B2-2A4575745A7F}"/>
                </a:ext>
              </a:extLst>
            </p:cNvPr>
            <p:cNvSpPr>
              <a:spLocks/>
            </p:cNvSpPr>
            <p:nvPr/>
          </p:nvSpPr>
          <p:spPr bwMode="auto">
            <a:xfrm>
              <a:off x="5492887" y="2525823"/>
              <a:ext cx="117475" cy="19050"/>
            </a:xfrm>
            <a:custGeom>
              <a:avLst/>
              <a:gdLst>
                <a:gd name="T0" fmla="*/ 9 w 75"/>
                <a:gd name="T1" fmla="*/ 3 h 12"/>
                <a:gd name="T2" fmla="*/ 7 w 75"/>
                <a:gd name="T3" fmla="*/ 2 h 12"/>
                <a:gd name="T4" fmla="*/ 5 w 75"/>
                <a:gd name="T5" fmla="*/ 6 h 12"/>
                <a:gd name="T6" fmla="*/ 5 w 75"/>
                <a:gd name="T7" fmla="*/ 10 h 12"/>
                <a:gd name="T8" fmla="*/ 37 w 75"/>
                <a:gd name="T9" fmla="*/ 10 h 12"/>
                <a:gd name="T10" fmla="*/ 41 w 75"/>
                <a:gd name="T11" fmla="*/ 7 h 12"/>
                <a:gd name="T12" fmla="*/ 39 w 75"/>
                <a:gd name="T13" fmla="*/ 2 h 12"/>
                <a:gd name="T14" fmla="*/ 37 w 75"/>
                <a:gd name="T15" fmla="*/ 1 h 12"/>
                <a:gd name="T16" fmla="*/ 34 w 75"/>
                <a:gd name="T17" fmla="*/ 4 h 12"/>
                <a:gd name="T18" fmla="*/ 34 w 75"/>
                <a:gd name="T19" fmla="*/ 8 h 12"/>
                <a:gd name="T20" fmla="*/ 70 w 75"/>
                <a:gd name="T21" fmla="*/ 10 h 12"/>
                <a:gd name="T22" fmla="*/ 74 w 75"/>
                <a:gd name="T23" fmla="*/ 7 h 12"/>
                <a:gd name="T24" fmla="*/ 73 w 75"/>
                <a:gd name="T25" fmla="*/ 2 h 12"/>
                <a:gd name="T26" fmla="*/ 72 w 75"/>
                <a:gd name="T27" fmla="*/ 2 h 12"/>
                <a:gd name="T28" fmla="*/ 66 w 75"/>
                <a:gd name="T29" fmla="*/ 3 h 12"/>
                <a:gd name="T30" fmla="*/ 68 w 75"/>
                <a:gd name="T31" fmla="*/ 9 h 12"/>
                <a:gd name="T32" fmla="*/ 68 w 75"/>
                <a:gd name="T33" fmla="*/ 9 h 12"/>
                <a:gd name="T34" fmla="*/ 70 w 75"/>
                <a:gd name="T35" fmla="*/ 6 h 12"/>
                <a:gd name="T36" fmla="*/ 71 w 75"/>
                <a:gd name="T37" fmla="*/ 2 h 12"/>
                <a:gd name="T38" fmla="*/ 35 w 75"/>
                <a:gd name="T39" fmla="*/ 0 h 12"/>
                <a:gd name="T40" fmla="*/ 31 w 75"/>
                <a:gd name="T41" fmla="*/ 3 h 12"/>
                <a:gd name="T42" fmla="*/ 32 w 75"/>
                <a:gd name="T43" fmla="*/ 8 h 12"/>
                <a:gd name="T44" fmla="*/ 35 w 75"/>
                <a:gd name="T45" fmla="*/ 9 h 12"/>
                <a:gd name="T46" fmla="*/ 37 w 75"/>
                <a:gd name="T47" fmla="*/ 6 h 12"/>
                <a:gd name="T48" fmla="*/ 37 w 75"/>
                <a:gd name="T49" fmla="*/ 2 h 12"/>
                <a:gd name="T50" fmla="*/ 5 w 75"/>
                <a:gd name="T51" fmla="*/ 2 h 12"/>
                <a:gd name="T52" fmla="*/ 1 w 75"/>
                <a:gd name="T53" fmla="*/ 4 h 12"/>
                <a:gd name="T54" fmla="*/ 2 w 75"/>
                <a:gd name="T55" fmla="*/ 9 h 12"/>
                <a:gd name="T56" fmla="*/ 5 w 75"/>
                <a:gd name="T57" fmla="*/ 10 h 12"/>
                <a:gd name="T58" fmla="*/ 10 w 75"/>
                <a:gd name="T59" fmla="*/ 9 h 12"/>
                <a:gd name="T60" fmla="*/ 9 w 75"/>
                <a:gd name="T61"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12">
                  <a:moveTo>
                    <a:pt x="9" y="3"/>
                  </a:moveTo>
                  <a:cubicBezTo>
                    <a:pt x="7" y="2"/>
                    <a:pt x="7" y="2"/>
                    <a:pt x="7" y="2"/>
                  </a:cubicBezTo>
                  <a:cubicBezTo>
                    <a:pt x="5" y="6"/>
                    <a:pt x="5" y="6"/>
                    <a:pt x="5" y="6"/>
                  </a:cubicBezTo>
                  <a:cubicBezTo>
                    <a:pt x="5" y="10"/>
                    <a:pt x="5" y="10"/>
                    <a:pt x="5" y="10"/>
                  </a:cubicBezTo>
                  <a:cubicBezTo>
                    <a:pt x="37" y="10"/>
                    <a:pt x="37" y="10"/>
                    <a:pt x="37" y="10"/>
                  </a:cubicBezTo>
                  <a:cubicBezTo>
                    <a:pt x="39" y="10"/>
                    <a:pt x="40" y="8"/>
                    <a:pt x="41" y="7"/>
                  </a:cubicBezTo>
                  <a:cubicBezTo>
                    <a:pt x="41" y="5"/>
                    <a:pt x="41" y="3"/>
                    <a:pt x="39" y="2"/>
                  </a:cubicBezTo>
                  <a:cubicBezTo>
                    <a:pt x="37" y="1"/>
                    <a:pt x="37" y="1"/>
                    <a:pt x="37" y="1"/>
                  </a:cubicBezTo>
                  <a:cubicBezTo>
                    <a:pt x="34" y="4"/>
                    <a:pt x="34" y="4"/>
                    <a:pt x="34" y="4"/>
                  </a:cubicBezTo>
                  <a:cubicBezTo>
                    <a:pt x="34" y="8"/>
                    <a:pt x="34" y="8"/>
                    <a:pt x="34" y="8"/>
                  </a:cubicBezTo>
                  <a:cubicBezTo>
                    <a:pt x="70" y="10"/>
                    <a:pt x="70" y="10"/>
                    <a:pt x="70" y="10"/>
                  </a:cubicBezTo>
                  <a:cubicBezTo>
                    <a:pt x="72" y="10"/>
                    <a:pt x="74" y="9"/>
                    <a:pt x="74" y="7"/>
                  </a:cubicBezTo>
                  <a:cubicBezTo>
                    <a:pt x="75" y="5"/>
                    <a:pt x="74" y="3"/>
                    <a:pt x="73" y="2"/>
                  </a:cubicBezTo>
                  <a:cubicBezTo>
                    <a:pt x="72" y="2"/>
                    <a:pt x="72" y="2"/>
                    <a:pt x="72" y="2"/>
                  </a:cubicBezTo>
                  <a:cubicBezTo>
                    <a:pt x="70" y="1"/>
                    <a:pt x="68" y="1"/>
                    <a:pt x="66" y="3"/>
                  </a:cubicBezTo>
                  <a:cubicBezTo>
                    <a:pt x="65" y="5"/>
                    <a:pt x="66" y="7"/>
                    <a:pt x="68" y="9"/>
                  </a:cubicBezTo>
                  <a:cubicBezTo>
                    <a:pt x="68" y="9"/>
                    <a:pt x="68" y="9"/>
                    <a:pt x="68" y="9"/>
                  </a:cubicBezTo>
                  <a:cubicBezTo>
                    <a:pt x="70" y="6"/>
                    <a:pt x="70" y="6"/>
                    <a:pt x="70" y="6"/>
                  </a:cubicBezTo>
                  <a:cubicBezTo>
                    <a:pt x="71" y="2"/>
                    <a:pt x="71" y="2"/>
                    <a:pt x="71" y="2"/>
                  </a:cubicBezTo>
                  <a:cubicBezTo>
                    <a:pt x="35" y="0"/>
                    <a:pt x="35" y="0"/>
                    <a:pt x="35" y="0"/>
                  </a:cubicBezTo>
                  <a:cubicBezTo>
                    <a:pt x="33" y="0"/>
                    <a:pt x="31" y="1"/>
                    <a:pt x="31" y="3"/>
                  </a:cubicBezTo>
                  <a:cubicBezTo>
                    <a:pt x="30" y="5"/>
                    <a:pt x="31" y="7"/>
                    <a:pt x="32" y="8"/>
                  </a:cubicBezTo>
                  <a:cubicBezTo>
                    <a:pt x="35" y="9"/>
                    <a:pt x="35" y="9"/>
                    <a:pt x="35" y="9"/>
                  </a:cubicBezTo>
                  <a:cubicBezTo>
                    <a:pt x="37" y="6"/>
                    <a:pt x="37" y="6"/>
                    <a:pt x="37" y="6"/>
                  </a:cubicBezTo>
                  <a:cubicBezTo>
                    <a:pt x="37" y="2"/>
                    <a:pt x="37" y="2"/>
                    <a:pt x="37" y="2"/>
                  </a:cubicBezTo>
                  <a:cubicBezTo>
                    <a:pt x="5" y="2"/>
                    <a:pt x="5" y="2"/>
                    <a:pt x="5" y="2"/>
                  </a:cubicBezTo>
                  <a:cubicBezTo>
                    <a:pt x="3" y="2"/>
                    <a:pt x="1" y="3"/>
                    <a:pt x="1" y="4"/>
                  </a:cubicBezTo>
                  <a:cubicBezTo>
                    <a:pt x="0" y="6"/>
                    <a:pt x="1" y="8"/>
                    <a:pt x="2" y="9"/>
                  </a:cubicBezTo>
                  <a:cubicBezTo>
                    <a:pt x="5" y="10"/>
                    <a:pt x="5" y="10"/>
                    <a:pt x="5" y="10"/>
                  </a:cubicBezTo>
                  <a:cubicBezTo>
                    <a:pt x="6" y="12"/>
                    <a:pt x="9" y="11"/>
                    <a:pt x="10" y="9"/>
                  </a:cubicBezTo>
                  <a:cubicBezTo>
                    <a:pt x="11" y="7"/>
                    <a:pt x="11" y="5"/>
                    <a:pt x="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12" name="Freeform 175">
              <a:extLst>
                <a:ext uri="{FF2B5EF4-FFF2-40B4-BE49-F238E27FC236}">
                  <a16:creationId xmlns:a16="http://schemas.microsoft.com/office/drawing/2014/main" id="{2C746BC2-D098-4177-8380-FE0D5A66E081}"/>
                </a:ext>
              </a:extLst>
            </p:cNvPr>
            <p:cNvSpPr>
              <a:spLocks/>
            </p:cNvSpPr>
            <p:nvPr/>
          </p:nvSpPr>
          <p:spPr bwMode="auto">
            <a:xfrm>
              <a:off x="5488124" y="2265473"/>
              <a:ext cx="123825" cy="269875"/>
            </a:xfrm>
            <a:custGeom>
              <a:avLst/>
              <a:gdLst>
                <a:gd name="T0" fmla="*/ 5 w 79"/>
                <a:gd name="T1" fmla="*/ 164 h 172"/>
                <a:gd name="T2" fmla="*/ 10 w 79"/>
                <a:gd name="T3" fmla="*/ 163 h 172"/>
                <a:gd name="T4" fmla="*/ 9 w 79"/>
                <a:gd name="T5" fmla="*/ 143 h 172"/>
                <a:gd name="T6" fmla="*/ 15 w 79"/>
                <a:gd name="T7" fmla="*/ 141 h 172"/>
                <a:gd name="T8" fmla="*/ 19 w 79"/>
                <a:gd name="T9" fmla="*/ 134 h 172"/>
                <a:gd name="T10" fmla="*/ 17 w 79"/>
                <a:gd name="T11" fmla="*/ 132 h 172"/>
                <a:gd name="T12" fmla="*/ 17 w 79"/>
                <a:gd name="T13" fmla="*/ 132 h 172"/>
                <a:gd name="T14" fmla="*/ 17 w 79"/>
                <a:gd name="T15" fmla="*/ 128 h 172"/>
                <a:gd name="T16" fmla="*/ 24 w 79"/>
                <a:gd name="T17" fmla="*/ 115 h 172"/>
                <a:gd name="T18" fmla="*/ 32 w 79"/>
                <a:gd name="T19" fmla="*/ 102 h 172"/>
                <a:gd name="T20" fmla="*/ 24 w 79"/>
                <a:gd name="T21" fmla="*/ 100 h 172"/>
                <a:gd name="T22" fmla="*/ 41 w 79"/>
                <a:gd name="T23" fmla="*/ 92 h 172"/>
                <a:gd name="T24" fmla="*/ 33 w 79"/>
                <a:gd name="T25" fmla="*/ 90 h 172"/>
                <a:gd name="T26" fmla="*/ 47 w 79"/>
                <a:gd name="T27" fmla="*/ 78 h 172"/>
                <a:gd name="T28" fmla="*/ 48 w 79"/>
                <a:gd name="T29" fmla="*/ 64 h 172"/>
                <a:gd name="T30" fmla="*/ 43 w 79"/>
                <a:gd name="T31" fmla="*/ 61 h 172"/>
                <a:gd name="T32" fmla="*/ 60 w 79"/>
                <a:gd name="T33" fmla="*/ 53 h 172"/>
                <a:gd name="T34" fmla="*/ 60 w 79"/>
                <a:gd name="T35" fmla="*/ 43 h 172"/>
                <a:gd name="T36" fmla="*/ 55 w 79"/>
                <a:gd name="T37" fmla="*/ 35 h 172"/>
                <a:gd name="T38" fmla="*/ 66 w 79"/>
                <a:gd name="T39" fmla="*/ 33 h 172"/>
                <a:gd name="T40" fmla="*/ 64 w 79"/>
                <a:gd name="T41" fmla="*/ 25 h 172"/>
                <a:gd name="T42" fmla="*/ 73 w 79"/>
                <a:gd name="T43" fmla="*/ 24 h 172"/>
                <a:gd name="T44" fmla="*/ 71 w 79"/>
                <a:gd name="T45" fmla="*/ 16 h 172"/>
                <a:gd name="T46" fmla="*/ 77 w 79"/>
                <a:gd name="T47" fmla="*/ 4 h 172"/>
                <a:gd name="T48" fmla="*/ 68 w 79"/>
                <a:gd name="T49" fmla="*/ 9 h 172"/>
                <a:gd name="T50" fmla="*/ 72 w 79"/>
                <a:gd name="T51" fmla="*/ 5 h 172"/>
                <a:gd name="T52" fmla="*/ 62 w 79"/>
                <a:gd name="T53" fmla="*/ 21 h 172"/>
                <a:gd name="T54" fmla="*/ 57 w 79"/>
                <a:gd name="T55" fmla="*/ 29 h 172"/>
                <a:gd name="T56" fmla="*/ 63 w 79"/>
                <a:gd name="T57" fmla="*/ 30 h 172"/>
                <a:gd name="T58" fmla="*/ 49 w 79"/>
                <a:gd name="T59" fmla="*/ 39 h 172"/>
                <a:gd name="T60" fmla="*/ 57 w 79"/>
                <a:gd name="T61" fmla="*/ 41 h 172"/>
                <a:gd name="T62" fmla="*/ 46 w 79"/>
                <a:gd name="T63" fmla="*/ 51 h 172"/>
                <a:gd name="T64" fmla="*/ 56 w 79"/>
                <a:gd name="T65" fmla="*/ 53 h 172"/>
                <a:gd name="T66" fmla="*/ 39 w 79"/>
                <a:gd name="T67" fmla="*/ 61 h 172"/>
                <a:gd name="T68" fmla="*/ 45 w 79"/>
                <a:gd name="T69" fmla="*/ 62 h 172"/>
                <a:gd name="T70" fmla="*/ 34 w 79"/>
                <a:gd name="T71" fmla="*/ 79 h 172"/>
                <a:gd name="T72" fmla="*/ 29 w 79"/>
                <a:gd name="T73" fmla="*/ 90 h 172"/>
                <a:gd name="T74" fmla="*/ 37 w 79"/>
                <a:gd name="T75" fmla="*/ 92 h 172"/>
                <a:gd name="T76" fmla="*/ 20 w 79"/>
                <a:gd name="T77" fmla="*/ 100 h 172"/>
                <a:gd name="T78" fmla="*/ 14 w 79"/>
                <a:gd name="T79" fmla="*/ 113 h 172"/>
                <a:gd name="T80" fmla="*/ 20 w 79"/>
                <a:gd name="T81" fmla="*/ 122 h 172"/>
                <a:gd name="T82" fmla="*/ 8 w 79"/>
                <a:gd name="T83" fmla="*/ 125 h 172"/>
                <a:gd name="T84" fmla="*/ 13 w 79"/>
                <a:gd name="T85" fmla="*/ 135 h 172"/>
                <a:gd name="T86" fmla="*/ 12 w 79"/>
                <a:gd name="T87" fmla="*/ 130 h 172"/>
                <a:gd name="T88" fmla="*/ 5 w 79"/>
                <a:gd name="T89" fmla="*/ 150 h 172"/>
                <a:gd name="T90" fmla="*/ 8 w 79"/>
                <a:gd name="T91" fmla="*/ 148 h 172"/>
                <a:gd name="T92" fmla="*/ 2 w 79"/>
                <a:gd name="T93" fmla="*/ 161 h 172"/>
                <a:gd name="T94" fmla="*/ 2 w 79"/>
                <a:gd name="T95" fmla="*/ 162 h 172"/>
                <a:gd name="T96" fmla="*/ 2 w 79"/>
                <a:gd name="T97" fmla="*/ 162 h 172"/>
                <a:gd name="T98" fmla="*/ 1 w 79"/>
                <a:gd name="T99" fmla="*/ 162 h 172"/>
                <a:gd name="T100" fmla="*/ 1 w 79"/>
                <a:gd name="T101" fmla="*/ 162 h 172"/>
                <a:gd name="T102" fmla="*/ 14 w 79"/>
                <a:gd name="T103" fmla="*/ 17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9" h="172">
                  <a:moveTo>
                    <a:pt x="13" y="164"/>
                  </a:moveTo>
                  <a:cubicBezTo>
                    <a:pt x="7" y="160"/>
                    <a:pt x="7" y="160"/>
                    <a:pt x="7" y="160"/>
                  </a:cubicBezTo>
                  <a:cubicBezTo>
                    <a:pt x="5" y="164"/>
                    <a:pt x="5" y="164"/>
                    <a:pt x="5" y="164"/>
                  </a:cubicBezTo>
                  <a:cubicBezTo>
                    <a:pt x="8" y="166"/>
                    <a:pt x="8" y="166"/>
                    <a:pt x="8" y="166"/>
                  </a:cubicBezTo>
                  <a:cubicBezTo>
                    <a:pt x="9" y="166"/>
                    <a:pt x="9" y="166"/>
                    <a:pt x="9" y="166"/>
                  </a:cubicBezTo>
                  <a:cubicBezTo>
                    <a:pt x="9" y="165"/>
                    <a:pt x="9" y="164"/>
                    <a:pt x="10" y="163"/>
                  </a:cubicBezTo>
                  <a:cubicBezTo>
                    <a:pt x="12" y="159"/>
                    <a:pt x="16" y="152"/>
                    <a:pt x="16" y="152"/>
                  </a:cubicBezTo>
                  <a:cubicBezTo>
                    <a:pt x="16" y="150"/>
                    <a:pt x="16" y="147"/>
                    <a:pt x="14" y="146"/>
                  </a:cubicBezTo>
                  <a:cubicBezTo>
                    <a:pt x="9" y="143"/>
                    <a:pt x="9" y="143"/>
                    <a:pt x="9" y="143"/>
                  </a:cubicBezTo>
                  <a:cubicBezTo>
                    <a:pt x="7" y="147"/>
                    <a:pt x="7" y="147"/>
                    <a:pt x="7" y="147"/>
                  </a:cubicBezTo>
                  <a:cubicBezTo>
                    <a:pt x="10" y="149"/>
                    <a:pt x="10" y="149"/>
                    <a:pt x="10" y="149"/>
                  </a:cubicBezTo>
                  <a:cubicBezTo>
                    <a:pt x="10" y="149"/>
                    <a:pt x="12" y="145"/>
                    <a:pt x="15" y="141"/>
                  </a:cubicBezTo>
                  <a:cubicBezTo>
                    <a:pt x="16" y="139"/>
                    <a:pt x="17" y="138"/>
                    <a:pt x="17" y="136"/>
                  </a:cubicBezTo>
                  <a:cubicBezTo>
                    <a:pt x="18" y="135"/>
                    <a:pt x="18" y="135"/>
                    <a:pt x="18" y="134"/>
                  </a:cubicBezTo>
                  <a:cubicBezTo>
                    <a:pt x="19" y="134"/>
                    <a:pt x="19" y="134"/>
                    <a:pt x="19" y="134"/>
                  </a:cubicBezTo>
                  <a:cubicBezTo>
                    <a:pt x="19" y="134"/>
                    <a:pt x="19" y="134"/>
                    <a:pt x="19" y="134"/>
                  </a:cubicBezTo>
                  <a:cubicBezTo>
                    <a:pt x="19" y="134"/>
                    <a:pt x="19" y="134"/>
                    <a:pt x="19" y="134"/>
                  </a:cubicBezTo>
                  <a:cubicBezTo>
                    <a:pt x="17" y="132"/>
                    <a:pt x="17" y="132"/>
                    <a:pt x="17" y="132"/>
                  </a:cubicBezTo>
                  <a:cubicBezTo>
                    <a:pt x="19" y="134"/>
                    <a:pt x="19" y="134"/>
                    <a:pt x="19" y="134"/>
                  </a:cubicBezTo>
                  <a:cubicBezTo>
                    <a:pt x="19" y="134"/>
                    <a:pt x="19" y="134"/>
                    <a:pt x="19" y="134"/>
                  </a:cubicBezTo>
                  <a:cubicBezTo>
                    <a:pt x="17" y="132"/>
                    <a:pt x="17" y="132"/>
                    <a:pt x="17" y="132"/>
                  </a:cubicBezTo>
                  <a:cubicBezTo>
                    <a:pt x="19" y="134"/>
                    <a:pt x="19" y="134"/>
                    <a:pt x="19" y="134"/>
                  </a:cubicBezTo>
                  <a:cubicBezTo>
                    <a:pt x="20" y="132"/>
                    <a:pt x="19" y="129"/>
                    <a:pt x="18" y="128"/>
                  </a:cubicBezTo>
                  <a:cubicBezTo>
                    <a:pt x="17" y="128"/>
                    <a:pt x="17" y="128"/>
                    <a:pt x="17" y="128"/>
                  </a:cubicBezTo>
                  <a:cubicBezTo>
                    <a:pt x="25" y="122"/>
                    <a:pt x="25" y="122"/>
                    <a:pt x="25" y="122"/>
                  </a:cubicBezTo>
                  <a:cubicBezTo>
                    <a:pt x="26" y="121"/>
                    <a:pt x="26" y="120"/>
                    <a:pt x="26" y="119"/>
                  </a:cubicBezTo>
                  <a:cubicBezTo>
                    <a:pt x="26" y="117"/>
                    <a:pt x="26" y="116"/>
                    <a:pt x="24" y="115"/>
                  </a:cubicBezTo>
                  <a:cubicBezTo>
                    <a:pt x="24" y="115"/>
                    <a:pt x="24" y="115"/>
                    <a:pt x="24" y="115"/>
                  </a:cubicBezTo>
                  <a:cubicBezTo>
                    <a:pt x="31" y="105"/>
                    <a:pt x="31" y="105"/>
                    <a:pt x="31" y="105"/>
                  </a:cubicBezTo>
                  <a:cubicBezTo>
                    <a:pt x="32" y="104"/>
                    <a:pt x="33" y="103"/>
                    <a:pt x="32" y="102"/>
                  </a:cubicBezTo>
                  <a:cubicBezTo>
                    <a:pt x="32" y="101"/>
                    <a:pt x="32" y="100"/>
                    <a:pt x="31" y="99"/>
                  </a:cubicBezTo>
                  <a:cubicBezTo>
                    <a:pt x="26" y="96"/>
                    <a:pt x="26" y="96"/>
                    <a:pt x="26" y="96"/>
                  </a:cubicBezTo>
                  <a:cubicBezTo>
                    <a:pt x="24" y="100"/>
                    <a:pt x="24" y="100"/>
                    <a:pt x="24" y="100"/>
                  </a:cubicBezTo>
                  <a:cubicBezTo>
                    <a:pt x="26" y="103"/>
                    <a:pt x="26" y="103"/>
                    <a:pt x="26" y="103"/>
                  </a:cubicBezTo>
                  <a:cubicBezTo>
                    <a:pt x="39" y="95"/>
                    <a:pt x="39" y="95"/>
                    <a:pt x="39" y="95"/>
                  </a:cubicBezTo>
                  <a:cubicBezTo>
                    <a:pt x="40" y="94"/>
                    <a:pt x="41" y="93"/>
                    <a:pt x="41" y="92"/>
                  </a:cubicBezTo>
                  <a:cubicBezTo>
                    <a:pt x="41" y="90"/>
                    <a:pt x="40" y="89"/>
                    <a:pt x="39" y="88"/>
                  </a:cubicBezTo>
                  <a:cubicBezTo>
                    <a:pt x="36" y="86"/>
                    <a:pt x="36" y="86"/>
                    <a:pt x="36" y="86"/>
                  </a:cubicBezTo>
                  <a:cubicBezTo>
                    <a:pt x="33" y="90"/>
                    <a:pt x="33" y="90"/>
                    <a:pt x="33" y="90"/>
                  </a:cubicBezTo>
                  <a:cubicBezTo>
                    <a:pt x="37" y="92"/>
                    <a:pt x="37" y="92"/>
                    <a:pt x="37" y="92"/>
                  </a:cubicBezTo>
                  <a:cubicBezTo>
                    <a:pt x="46" y="82"/>
                    <a:pt x="46" y="82"/>
                    <a:pt x="46" y="82"/>
                  </a:cubicBezTo>
                  <a:cubicBezTo>
                    <a:pt x="46" y="81"/>
                    <a:pt x="47" y="80"/>
                    <a:pt x="47" y="78"/>
                  </a:cubicBezTo>
                  <a:cubicBezTo>
                    <a:pt x="46" y="77"/>
                    <a:pt x="46" y="76"/>
                    <a:pt x="45" y="76"/>
                  </a:cubicBezTo>
                  <a:cubicBezTo>
                    <a:pt x="42" y="74"/>
                    <a:pt x="42" y="74"/>
                    <a:pt x="42" y="74"/>
                  </a:cubicBezTo>
                  <a:cubicBezTo>
                    <a:pt x="48" y="64"/>
                    <a:pt x="48" y="64"/>
                    <a:pt x="48" y="64"/>
                  </a:cubicBezTo>
                  <a:cubicBezTo>
                    <a:pt x="49" y="62"/>
                    <a:pt x="49" y="60"/>
                    <a:pt x="47" y="59"/>
                  </a:cubicBezTo>
                  <a:cubicBezTo>
                    <a:pt x="45" y="58"/>
                    <a:pt x="45" y="58"/>
                    <a:pt x="45" y="58"/>
                  </a:cubicBezTo>
                  <a:cubicBezTo>
                    <a:pt x="43" y="61"/>
                    <a:pt x="43" y="61"/>
                    <a:pt x="43" y="61"/>
                  </a:cubicBezTo>
                  <a:cubicBezTo>
                    <a:pt x="45" y="65"/>
                    <a:pt x="45" y="65"/>
                    <a:pt x="45" y="65"/>
                  </a:cubicBezTo>
                  <a:cubicBezTo>
                    <a:pt x="58" y="57"/>
                    <a:pt x="58" y="57"/>
                    <a:pt x="58" y="57"/>
                  </a:cubicBezTo>
                  <a:cubicBezTo>
                    <a:pt x="59" y="56"/>
                    <a:pt x="60" y="55"/>
                    <a:pt x="60" y="53"/>
                  </a:cubicBezTo>
                  <a:cubicBezTo>
                    <a:pt x="60" y="52"/>
                    <a:pt x="59" y="50"/>
                    <a:pt x="58" y="50"/>
                  </a:cubicBezTo>
                  <a:cubicBezTo>
                    <a:pt x="56" y="49"/>
                    <a:pt x="56" y="49"/>
                    <a:pt x="56" y="49"/>
                  </a:cubicBezTo>
                  <a:cubicBezTo>
                    <a:pt x="60" y="43"/>
                    <a:pt x="60" y="43"/>
                    <a:pt x="60" y="43"/>
                  </a:cubicBezTo>
                  <a:cubicBezTo>
                    <a:pt x="61" y="42"/>
                    <a:pt x="61" y="41"/>
                    <a:pt x="61" y="40"/>
                  </a:cubicBezTo>
                  <a:cubicBezTo>
                    <a:pt x="60" y="39"/>
                    <a:pt x="60" y="38"/>
                    <a:pt x="59" y="37"/>
                  </a:cubicBezTo>
                  <a:cubicBezTo>
                    <a:pt x="55" y="35"/>
                    <a:pt x="55" y="35"/>
                    <a:pt x="55" y="35"/>
                  </a:cubicBezTo>
                  <a:cubicBezTo>
                    <a:pt x="53" y="38"/>
                    <a:pt x="53" y="38"/>
                    <a:pt x="53" y="38"/>
                  </a:cubicBezTo>
                  <a:cubicBezTo>
                    <a:pt x="56" y="41"/>
                    <a:pt x="56" y="41"/>
                    <a:pt x="56" y="41"/>
                  </a:cubicBezTo>
                  <a:cubicBezTo>
                    <a:pt x="66" y="33"/>
                    <a:pt x="66" y="33"/>
                    <a:pt x="66" y="33"/>
                  </a:cubicBezTo>
                  <a:cubicBezTo>
                    <a:pt x="67" y="32"/>
                    <a:pt x="67" y="31"/>
                    <a:pt x="67" y="30"/>
                  </a:cubicBezTo>
                  <a:cubicBezTo>
                    <a:pt x="67" y="28"/>
                    <a:pt x="66" y="27"/>
                    <a:pt x="65" y="26"/>
                  </a:cubicBezTo>
                  <a:cubicBezTo>
                    <a:pt x="64" y="25"/>
                    <a:pt x="64" y="25"/>
                    <a:pt x="64" y="25"/>
                  </a:cubicBezTo>
                  <a:cubicBezTo>
                    <a:pt x="62" y="29"/>
                    <a:pt x="62" y="29"/>
                    <a:pt x="62" y="29"/>
                  </a:cubicBezTo>
                  <a:cubicBezTo>
                    <a:pt x="64" y="32"/>
                    <a:pt x="64" y="32"/>
                    <a:pt x="64" y="32"/>
                  </a:cubicBezTo>
                  <a:cubicBezTo>
                    <a:pt x="73" y="24"/>
                    <a:pt x="73" y="24"/>
                    <a:pt x="73" y="24"/>
                  </a:cubicBezTo>
                  <a:cubicBezTo>
                    <a:pt x="74" y="23"/>
                    <a:pt x="74" y="22"/>
                    <a:pt x="74" y="20"/>
                  </a:cubicBezTo>
                  <a:cubicBezTo>
                    <a:pt x="74" y="19"/>
                    <a:pt x="73" y="18"/>
                    <a:pt x="72" y="17"/>
                  </a:cubicBezTo>
                  <a:cubicBezTo>
                    <a:pt x="71" y="16"/>
                    <a:pt x="71" y="16"/>
                    <a:pt x="71" y="16"/>
                  </a:cubicBezTo>
                  <a:cubicBezTo>
                    <a:pt x="77" y="10"/>
                    <a:pt x="77" y="10"/>
                    <a:pt x="77" y="10"/>
                  </a:cubicBezTo>
                  <a:cubicBezTo>
                    <a:pt x="78" y="10"/>
                    <a:pt x="79" y="8"/>
                    <a:pt x="78" y="7"/>
                  </a:cubicBezTo>
                  <a:cubicBezTo>
                    <a:pt x="78" y="6"/>
                    <a:pt x="78" y="5"/>
                    <a:pt x="77" y="4"/>
                  </a:cubicBezTo>
                  <a:cubicBezTo>
                    <a:pt x="73" y="2"/>
                    <a:pt x="73" y="2"/>
                    <a:pt x="73" y="2"/>
                  </a:cubicBezTo>
                  <a:cubicBezTo>
                    <a:pt x="71" y="0"/>
                    <a:pt x="68" y="1"/>
                    <a:pt x="67" y="3"/>
                  </a:cubicBezTo>
                  <a:cubicBezTo>
                    <a:pt x="66" y="5"/>
                    <a:pt x="67" y="7"/>
                    <a:pt x="68" y="9"/>
                  </a:cubicBezTo>
                  <a:cubicBezTo>
                    <a:pt x="72" y="11"/>
                    <a:pt x="72" y="11"/>
                    <a:pt x="72" y="11"/>
                  </a:cubicBezTo>
                  <a:cubicBezTo>
                    <a:pt x="74" y="7"/>
                    <a:pt x="74" y="7"/>
                    <a:pt x="74" y="7"/>
                  </a:cubicBezTo>
                  <a:cubicBezTo>
                    <a:pt x="72" y="5"/>
                    <a:pt x="72" y="5"/>
                    <a:pt x="72" y="5"/>
                  </a:cubicBezTo>
                  <a:cubicBezTo>
                    <a:pt x="61" y="14"/>
                    <a:pt x="61" y="14"/>
                    <a:pt x="61" y="14"/>
                  </a:cubicBezTo>
                  <a:cubicBezTo>
                    <a:pt x="61" y="15"/>
                    <a:pt x="60" y="16"/>
                    <a:pt x="60" y="18"/>
                  </a:cubicBezTo>
                  <a:cubicBezTo>
                    <a:pt x="60" y="19"/>
                    <a:pt x="61" y="20"/>
                    <a:pt x="62" y="21"/>
                  </a:cubicBezTo>
                  <a:cubicBezTo>
                    <a:pt x="64" y="21"/>
                    <a:pt x="64" y="21"/>
                    <a:pt x="64" y="21"/>
                  </a:cubicBezTo>
                  <a:cubicBezTo>
                    <a:pt x="59" y="26"/>
                    <a:pt x="59" y="26"/>
                    <a:pt x="59" y="26"/>
                  </a:cubicBezTo>
                  <a:cubicBezTo>
                    <a:pt x="58" y="27"/>
                    <a:pt x="57" y="28"/>
                    <a:pt x="57" y="29"/>
                  </a:cubicBezTo>
                  <a:cubicBezTo>
                    <a:pt x="58" y="31"/>
                    <a:pt x="58" y="32"/>
                    <a:pt x="59" y="32"/>
                  </a:cubicBezTo>
                  <a:cubicBezTo>
                    <a:pt x="61" y="33"/>
                    <a:pt x="61" y="33"/>
                    <a:pt x="61" y="33"/>
                  </a:cubicBezTo>
                  <a:cubicBezTo>
                    <a:pt x="63" y="30"/>
                    <a:pt x="63" y="30"/>
                    <a:pt x="63" y="30"/>
                  </a:cubicBezTo>
                  <a:cubicBezTo>
                    <a:pt x="60" y="27"/>
                    <a:pt x="60" y="27"/>
                    <a:pt x="60" y="27"/>
                  </a:cubicBezTo>
                  <a:cubicBezTo>
                    <a:pt x="51" y="35"/>
                    <a:pt x="51" y="35"/>
                    <a:pt x="51" y="35"/>
                  </a:cubicBezTo>
                  <a:cubicBezTo>
                    <a:pt x="50" y="36"/>
                    <a:pt x="49" y="37"/>
                    <a:pt x="49" y="39"/>
                  </a:cubicBezTo>
                  <a:cubicBezTo>
                    <a:pt x="49" y="40"/>
                    <a:pt x="50" y="41"/>
                    <a:pt x="51" y="42"/>
                  </a:cubicBezTo>
                  <a:cubicBezTo>
                    <a:pt x="55" y="44"/>
                    <a:pt x="55" y="44"/>
                    <a:pt x="55" y="44"/>
                  </a:cubicBezTo>
                  <a:cubicBezTo>
                    <a:pt x="57" y="41"/>
                    <a:pt x="57" y="41"/>
                    <a:pt x="57" y="41"/>
                  </a:cubicBezTo>
                  <a:cubicBezTo>
                    <a:pt x="53" y="38"/>
                    <a:pt x="53" y="38"/>
                    <a:pt x="53" y="38"/>
                  </a:cubicBezTo>
                  <a:cubicBezTo>
                    <a:pt x="47" y="48"/>
                    <a:pt x="47" y="48"/>
                    <a:pt x="47" y="48"/>
                  </a:cubicBezTo>
                  <a:cubicBezTo>
                    <a:pt x="46" y="49"/>
                    <a:pt x="46" y="50"/>
                    <a:pt x="46" y="51"/>
                  </a:cubicBezTo>
                  <a:cubicBezTo>
                    <a:pt x="47" y="52"/>
                    <a:pt x="47" y="53"/>
                    <a:pt x="48" y="53"/>
                  </a:cubicBezTo>
                  <a:cubicBezTo>
                    <a:pt x="53" y="57"/>
                    <a:pt x="53" y="57"/>
                    <a:pt x="53" y="57"/>
                  </a:cubicBezTo>
                  <a:cubicBezTo>
                    <a:pt x="56" y="53"/>
                    <a:pt x="56" y="53"/>
                    <a:pt x="56" y="53"/>
                  </a:cubicBezTo>
                  <a:cubicBezTo>
                    <a:pt x="53" y="50"/>
                    <a:pt x="53" y="50"/>
                    <a:pt x="53" y="50"/>
                  </a:cubicBezTo>
                  <a:cubicBezTo>
                    <a:pt x="41" y="58"/>
                    <a:pt x="41" y="58"/>
                    <a:pt x="41" y="58"/>
                  </a:cubicBezTo>
                  <a:cubicBezTo>
                    <a:pt x="40" y="59"/>
                    <a:pt x="39" y="60"/>
                    <a:pt x="39" y="61"/>
                  </a:cubicBezTo>
                  <a:cubicBezTo>
                    <a:pt x="39" y="63"/>
                    <a:pt x="40" y="64"/>
                    <a:pt x="41" y="65"/>
                  </a:cubicBezTo>
                  <a:cubicBezTo>
                    <a:pt x="42" y="66"/>
                    <a:pt x="42" y="66"/>
                    <a:pt x="42" y="66"/>
                  </a:cubicBezTo>
                  <a:cubicBezTo>
                    <a:pt x="45" y="62"/>
                    <a:pt x="45" y="62"/>
                    <a:pt x="45" y="62"/>
                  </a:cubicBezTo>
                  <a:cubicBezTo>
                    <a:pt x="41" y="60"/>
                    <a:pt x="41" y="60"/>
                    <a:pt x="41" y="60"/>
                  </a:cubicBezTo>
                  <a:cubicBezTo>
                    <a:pt x="33" y="73"/>
                    <a:pt x="33" y="73"/>
                    <a:pt x="33" y="73"/>
                  </a:cubicBezTo>
                  <a:cubicBezTo>
                    <a:pt x="32" y="75"/>
                    <a:pt x="33" y="78"/>
                    <a:pt x="34" y="79"/>
                  </a:cubicBezTo>
                  <a:cubicBezTo>
                    <a:pt x="36" y="80"/>
                    <a:pt x="36" y="80"/>
                    <a:pt x="36" y="80"/>
                  </a:cubicBezTo>
                  <a:cubicBezTo>
                    <a:pt x="30" y="87"/>
                    <a:pt x="30" y="87"/>
                    <a:pt x="30" y="87"/>
                  </a:cubicBezTo>
                  <a:cubicBezTo>
                    <a:pt x="30" y="88"/>
                    <a:pt x="29" y="89"/>
                    <a:pt x="29" y="90"/>
                  </a:cubicBezTo>
                  <a:cubicBezTo>
                    <a:pt x="30" y="91"/>
                    <a:pt x="30" y="92"/>
                    <a:pt x="31" y="93"/>
                  </a:cubicBezTo>
                  <a:cubicBezTo>
                    <a:pt x="34" y="95"/>
                    <a:pt x="34" y="95"/>
                    <a:pt x="34" y="95"/>
                  </a:cubicBezTo>
                  <a:cubicBezTo>
                    <a:pt x="37" y="92"/>
                    <a:pt x="37" y="92"/>
                    <a:pt x="37" y="92"/>
                  </a:cubicBezTo>
                  <a:cubicBezTo>
                    <a:pt x="34" y="88"/>
                    <a:pt x="34" y="88"/>
                    <a:pt x="34" y="88"/>
                  </a:cubicBezTo>
                  <a:cubicBezTo>
                    <a:pt x="22" y="96"/>
                    <a:pt x="22" y="96"/>
                    <a:pt x="22" y="96"/>
                  </a:cubicBezTo>
                  <a:cubicBezTo>
                    <a:pt x="21" y="97"/>
                    <a:pt x="20" y="98"/>
                    <a:pt x="20" y="100"/>
                  </a:cubicBezTo>
                  <a:cubicBezTo>
                    <a:pt x="20" y="101"/>
                    <a:pt x="21" y="103"/>
                    <a:pt x="22" y="103"/>
                  </a:cubicBezTo>
                  <a:cubicBezTo>
                    <a:pt x="22" y="104"/>
                    <a:pt x="22" y="104"/>
                    <a:pt x="22" y="104"/>
                  </a:cubicBezTo>
                  <a:cubicBezTo>
                    <a:pt x="14" y="113"/>
                    <a:pt x="14" y="113"/>
                    <a:pt x="14" y="113"/>
                  </a:cubicBezTo>
                  <a:cubicBezTo>
                    <a:pt x="14" y="114"/>
                    <a:pt x="13" y="115"/>
                    <a:pt x="13" y="116"/>
                  </a:cubicBezTo>
                  <a:cubicBezTo>
                    <a:pt x="14" y="118"/>
                    <a:pt x="14" y="119"/>
                    <a:pt x="15" y="119"/>
                  </a:cubicBezTo>
                  <a:cubicBezTo>
                    <a:pt x="20" y="122"/>
                    <a:pt x="20" y="122"/>
                    <a:pt x="20" y="122"/>
                  </a:cubicBezTo>
                  <a:cubicBezTo>
                    <a:pt x="22" y="119"/>
                    <a:pt x="22" y="119"/>
                    <a:pt x="22" y="119"/>
                  </a:cubicBezTo>
                  <a:cubicBezTo>
                    <a:pt x="20" y="116"/>
                    <a:pt x="20" y="116"/>
                    <a:pt x="20" y="116"/>
                  </a:cubicBezTo>
                  <a:cubicBezTo>
                    <a:pt x="8" y="125"/>
                    <a:pt x="8" y="125"/>
                    <a:pt x="8" y="125"/>
                  </a:cubicBezTo>
                  <a:cubicBezTo>
                    <a:pt x="7" y="126"/>
                    <a:pt x="6" y="127"/>
                    <a:pt x="6" y="129"/>
                  </a:cubicBezTo>
                  <a:cubicBezTo>
                    <a:pt x="6" y="130"/>
                    <a:pt x="7" y="131"/>
                    <a:pt x="8" y="132"/>
                  </a:cubicBezTo>
                  <a:cubicBezTo>
                    <a:pt x="13" y="135"/>
                    <a:pt x="13" y="135"/>
                    <a:pt x="13" y="135"/>
                  </a:cubicBezTo>
                  <a:cubicBezTo>
                    <a:pt x="15" y="132"/>
                    <a:pt x="15" y="132"/>
                    <a:pt x="15" y="132"/>
                  </a:cubicBezTo>
                  <a:cubicBezTo>
                    <a:pt x="12" y="129"/>
                    <a:pt x="12" y="129"/>
                    <a:pt x="12" y="129"/>
                  </a:cubicBezTo>
                  <a:cubicBezTo>
                    <a:pt x="12" y="130"/>
                    <a:pt x="12" y="130"/>
                    <a:pt x="12" y="130"/>
                  </a:cubicBezTo>
                  <a:cubicBezTo>
                    <a:pt x="11" y="130"/>
                    <a:pt x="9" y="134"/>
                    <a:pt x="7" y="138"/>
                  </a:cubicBezTo>
                  <a:cubicBezTo>
                    <a:pt x="5" y="141"/>
                    <a:pt x="3" y="145"/>
                    <a:pt x="3" y="145"/>
                  </a:cubicBezTo>
                  <a:cubicBezTo>
                    <a:pt x="2" y="147"/>
                    <a:pt x="3" y="149"/>
                    <a:pt x="5" y="150"/>
                  </a:cubicBezTo>
                  <a:cubicBezTo>
                    <a:pt x="10" y="153"/>
                    <a:pt x="10" y="153"/>
                    <a:pt x="10" y="153"/>
                  </a:cubicBezTo>
                  <a:cubicBezTo>
                    <a:pt x="12" y="150"/>
                    <a:pt x="12" y="150"/>
                    <a:pt x="12" y="150"/>
                  </a:cubicBezTo>
                  <a:cubicBezTo>
                    <a:pt x="8" y="148"/>
                    <a:pt x="8" y="148"/>
                    <a:pt x="8" y="148"/>
                  </a:cubicBezTo>
                  <a:cubicBezTo>
                    <a:pt x="8" y="148"/>
                    <a:pt x="7" y="151"/>
                    <a:pt x="5" y="155"/>
                  </a:cubicBezTo>
                  <a:cubicBezTo>
                    <a:pt x="4" y="157"/>
                    <a:pt x="3" y="158"/>
                    <a:pt x="2" y="160"/>
                  </a:cubicBezTo>
                  <a:cubicBezTo>
                    <a:pt x="2" y="160"/>
                    <a:pt x="2" y="161"/>
                    <a:pt x="2" y="161"/>
                  </a:cubicBezTo>
                  <a:cubicBezTo>
                    <a:pt x="1" y="162"/>
                    <a:pt x="1" y="162"/>
                    <a:pt x="1" y="162"/>
                  </a:cubicBezTo>
                  <a:cubicBezTo>
                    <a:pt x="1" y="162"/>
                    <a:pt x="1" y="162"/>
                    <a:pt x="1" y="162"/>
                  </a:cubicBezTo>
                  <a:cubicBezTo>
                    <a:pt x="2" y="162"/>
                    <a:pt x="2" y="162"/>
                    <a:pt x="2" y="162"/>
                  </a:cubicBezTo>
                  <a:cubicBezTo>
                    <a:pt x="1" y="162"/>
                    <a:pt x="1" y="162"/>
                    <a:pt x="1" y="162"/>
                  </a:cubicBezTo>
                  <a:cubicBezTo>
                    <a:pt x="1" y="162"/>
                    <a:pt x="1" y="162"/>
                    <a:pt x="1" y="162"/>
                  </a:cubicBezTo>
                  <a:cubicBezTo>
                    <a:pt x="2" y="162"/>
                    <a:pt x="2" y="162"/>
                    <a:pt x="2" y="162"/>
                  </a:cubicBezTo>
                  <a:cubicBezTo>
                    <a:pt x="1" y="162"/>
                    <a:pt x="1" y="162"/>
                    <a:pt x="1" y="162"/>
                  </a:cubicBezTo>
                  <a:cubicBezTo>
                    <a:pt x="4" y="163"/>
                    <a:pt x="4" y="163"/>
                    <a:pt x="4" y="163"/>
                  </a:cubicBezTo>
                  <a:cubicBezTo>
                    <a:pt x="1" y="162"/>
                    <a:pt x="1" y="162"/>
                    <a:pt x="1" y="162"/>
                  </a:cubicBezTo>
                  <a:cubicBezTo>
                    <a:pt x="1" y="162"/>
                    <a:pt x="1" y="162"/>
                    <a:pt x="1" y="162"/>
                  </a:cubicBezTo>
                  <a:cubicBezTo>
                    <a:pt x="4" y="163"/>
                    <a:pt x="4" y="163"/>
                    <a:pt x="4" y="163"/>
                  </a:cubicBezTo>
                  <a:cubicBezTo>
                    <a:pt x="1" y="162"/>
                    <a:pt x="1" y="162"/>
                    <a:pt x="1" y="162"/>
                  </a:cubicBezTo>
                  <a:cubicBezTo>
                    <a:pt x="0" y="163"/>
                    <a:pt x="1" y="166"/>
                    <a:pt x="3" y="167"/>
                  </a:cubicBezTo>
                  <a:cubicBezTo>
                    <a:pt x="9" y="171"/>
                    <a:pt x="9" y="171"/>
                    <a:pt x="9" y="171"/>
                  </a:cubicBezTo>
                  <a:cubicBezTo>
                    <a:pt x="11" y="172"/>
                    <a:pt x="13" y="171"/>
                    <a:pt x="14" y="170"/>
                  </a:cubicBezTo>
                  <a:cubicBezTo>
                    <a:pt x="15" y="168"/>
                    <a:pt x="15" y="165"/>
                    <a:pt x="1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13" name="Freeform 176">
              <a:extLst>
                <a:ext uri="{FF2B5EF4-FFF2-40B4-BE49-F238E27FC236}">
                  <a16:creationId xmlns:a16="http://schemas.microsoft.com/office/drawing/2014/main" id="{F44AFB5F-4ACC-473D-B9A4-ABE98C5F29DE}"/>
                </a:ext>
              </a:extLst>
            </p:cNvPr>
            <p:cNvSpPr>
              <a:spLocks/>
            </p:cNvSpPr>
            <p:nvPr/>
          </p:nvSpPr>
          <p:spPr bwMode="auto">
            <a:xfrm>
              <a:off x="5562737" y="2278173"/>
              <a:ext cx="96838" cy="206375"/>
            </a:xfrm>
            <a:custGeom>
              <a:avLst/>
              <a:gdLst>
                <a:gd name="T0" fmla="*/ 5 w 62"/>
                <a:gd name="T1" fmla="*/ 126 h 131"/>
                <a:gd name="T2" fmla="*/ 14 w 62"/>
                <a:gd name="T3" fmla="*/ 110 h 131"/>
                <a:gd name="T4" fmla="*/ 12 w 62"/>
                <a:gd name="T5" fmla="*/ 114 h 131"/>
                <a:gd name="T6" fmla="*/ 12 w 62"/>
                <a:gd name="T7" fmla="*/ 114 h 131"/>
                <a:gd name="T8" fmla="*/ 10 w 62"/>
                <a:gd name="T9" fmla="*/ 113 h 131"/>
                <a:gd name="T10" fmla="*/ 10 w 62"/>
                <a:gd name="T11" fmla="*/ 113 h 131"/>
                <a:gd name="T12" fmla="*/ 20 w 62"/>
                <a:gd name="T13" fmla="*/ 108 h 131"/>
                <a:gd name="T14" fmla="*/ 24 w 62"/>
                <a:gd name="T15" fmla="*/ 97 h 131"/>
                <a:gd name="T16" fmla="*/ 30 w 62"/>
                <a:gd name="T17" fmla="*/ 87 h 131"/>
                <a:gd name="T18" fmla="*/ 22 w 62"/>
                <a:gd name="T19" fmla="*/ 85 h 131"/>
                <a:gd name="T20" fmla="*/ 33 w 62"/>
                <a:gd name="T21" fmla="*/ 75 h 131"/>
                <a:gd name="T22" fmla="*/ 28 w 62"/>
                <a:gd name="T23" fmla="*/ 75 h 131"/>
                <a:gd name="T24" fmla="*/ 44 w 62"/>
                <a:gd name="T25" fmla="*/ 61 h 131"/>
                <a:gd name="T26" fmla="*/ 37 w 62"/>
                <a:gd name="T27" fmla="*/ 60 h 131"/>
                <a:gd name="T28" fmla="*/ 49 w 62"/>
                <a:gd name="T29" fmla="*/ 50 h 131"/>
                <a:gd name="T30" fmla="*/ 44 w 62"/>
                <a:gd name="T31" fmla="*/ 49 h 131"/>
                <a:gd name="T32" fmla="*/ 49 w 62"/>
                <a:gd name="T33" fmla="*/ 32 h 131"/>
                <a:gd name="T34" fmla="*/ 47 w 62"/>
                <a:gd name="T35" fmla="*/ 37 h 131"/>
                <a:gd name="T36" fmla="*/ 59 w 62"/>
                <a:gd name="T37" fmla="*/ 24 h 131"/>
                <a:gd name="T38" fmla="*/ 60 w 62"/>
                <a:gd name="T39" fmla="*/ 27 h 131"/>
                <a:gd name="T40" fmla="*/ 62 w 62"/>
                <a:gd name="T41" fmla="*/ 15 h 131"/>
                <a:gd name="T42" fmla="*/ 61 w 62"/>
                <a:gd name="T43" fmla="*/ 10 h 131"/>
                <a:gd name="T44" fmla="*/ 50 w 62"/>
                <a:gd name="T45" fmla="*/ 3 h 131"/>
                <a:gd name="T46" fmla="*/ 47 w 62"/>
                <a:gd name="T47" fmla="*/ 1 h 131"/>
                <a:gd name="T48" fmla="*/ 47 w 62"/>
                <a:gd name="T49" fmla="*/ 1 h 131"/>
                <a:gd name="T50" fmla="*/ 47 w 62"/>
                <a:gd name="T51" fmla="*/ 1 h 131"/>
                <a:gd name="T52" fmla="*/ 47 w 62"/>
                <a:gd name="T53" fmla="*/ 1 h 131"/>
                <a:gd name="T54" fmla="*/ 44 w 62"/>
                <a:gd name="T55" fmla="*/ 4 h 131"/>
                <a:gd name="T56" fmla="*/ 44 w 62"/>
                <a:gd name="T57" fmla="*/ 4 h 131"/>
                <a:gd name="T58" fmla="*/ 48 w 62"/>
                <a:gd name="T59" fmla="*/ 2 h 131"/>
                <a:gd name="T60" fmla="*/ 48 w 62"/>
                <a:gd name="T61" fmla="*/ 2 h 131"/>
                <a:gd name="T62" fmla="*/ 48 w 62"/>
                <a:gd name="T63" fmla="*/ 2 h 131"/>
                <a:gd name="T64" fmla="*/ 44 w 62"/>
                <a:gd name="T65" fmla="*/ 0 h 131"/>
                <a:gd name="T66" fmla="*/ 42 w 62"/>
                <a:gd name="T67" fmla="*/ 7 h 131"/>
                <a:gd name="T68" fmla="*/ 50 w 62"/>
                <a:gd name="T69" fmla="*/ 12 h 131"/>
                <a:gd name="T70" fmla="*/ 55 w 62"/>
                <a:gd name="T71" fmla="*/ 15 h 131"/>
                <a:gd name="T72" fmla="*/ 55 w 62"/>
                <a:gd name="T73" fmla="*/ 15 h 131"/>
                <a:gd name="T74" fmla="*/ 58 w 62"/>
                <a:gd name="T75" fmla="*/ 13 h 131"/>
                <a:gd name="T76" fmla="*/ 58 w 62"/>
                <a:gd name="T77" fmla="*/ 13 h 131"/>
                <a:gd name="T78" fmla="*/ 54 w 62"/>
                <a:gd name="T79" fmla="*/ 13 h 131"/>
                <a:gd name="T80" fmla="*/ 54 w 62"/>
                <a:gd name="T81" fmla="*/ 13 h 131"/>
                <a:gd name="T82" fmla="*/ 54 w 62"/>
                <a:gd name="T83" fmla="*/ 13 h 131"/>
                <a:gd name="T84" fmla="*/ 54 w 62"/>
                <a:gd name="T85" fmla="*/ 12 h 131"/>
                <a:gd name="T86" fmla="*/ 54 w 62"/>
                <a:gd name="T87" fmla="*/ 30 h 131"/>
                <a:gd name="T88" fmla="*/ 43 w 62"/>
                <a:gd name="T89" fmla="*/ 30 h 131"/>
                <a:gd name="T90" fmla="*/ 43 w 62"/>
                <a:gd name="T91" fmla="*/ 37 h 131"/>
                <a:gd name="T92" fmla="*/ 43 w 62"/>
                <a:gd name="T93" fmla="*/ 54 h 131"/>
                <a:gd name="T94" fmla="*/ 34 w 62"/>
                <a:gd name="T95" fmla="*/ 58 h 131"/>
                <a:gd name="T96" fmla="*/ 38 w 62"/>
                <a:gd name="T97" fmla="*/ 65 h 131"/>
                <a:gd name="T98" fmla="*/ 25 w 62"/>
                <a:gd name="T99" fmla="*/ 72 h 131"/>
                <a:gd name="T100" fmla="*/ 27 w 62"/>
                <a:gd name="T101" fmla="*/ 79 h 131"/>
                <a:gd name="T102" fmla="*/ 19 w 62"/>
                <a:gd name="T103" fmla="*/ 82 h 131"/>
                <a:gd name="T104" fmla="*/ 23 w 62"/>
                <a:gd name="T105" fmla="*/ 91 h 131"/>
                <a:gd name="T106" fmla="*/ 13 w 62"/>
                <a:gd name="T107" fmla="*/ 94 h 131"/>
                <a:gd name="T108" fmla="*/ 20 w 62"/>
                <a:gd name="T109" fmla="*/ 104 h 131"/>
                <a:gd name="T110" fmla="*/ 13 w 62"/>
                <a:gd name="T111" fmla="*/ 103 h 131"/>
                <a:gd name="T112" fmla="*/ 6 w 62"/>
                <a:gd name="T113" fmla="*/ 109 h 131"/>
                <a:gd name="T114" fmla="*/ 5 w 62"/>
                <a:gd name="T115" fmla="*/ 110 h 131"/>
                <a:gd name="T116" fmla="*/ 10 w 62"/>
                <a:gd name="T117" fmla="*/ 117 h 131"/>
                <a:gd name="T118" fmla="*/ 1 w 62"/>
                <a:gd name="T119" fmla="*/ 124 h 131"/>
                <a:gd name="T120" fmla="*/ 9 w 62"/>
                <a:gd name="T121"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 h="131">
                  <a:moveTo>
                    <a:pt x="8" y="123"/>
                  </a:moveTo>
                  <a:cubicBezTo>
                    <a:pt x="7" y="122"/>
                    <a:pt x="7" y="122"/>
                    <a:pt x="7" y="122"/>
                  </a:cubicBezTo>
                  <a:cubicBezTo>
                    <a:pt x="5" y="126"/>
                    <a:pt x="5" y="126"/>
                    <a:pt x="5" y="126"/>
                  </a:cubicBezTo>
                  <a:cubicBezTo>
                    <a:pt x="8" y="128"/>
                    <a:pt x="8" y="128"/>
                    <a:pt x="8" y="128"/>
                  </a:cubicBezTo>
                  <a:cubicBezTo>
                    <a:pt x="15" y="116"/>
                    <a:pt x="15" y="116"/>
                    <a:pt x="15" y="116"/>
                  </a:cubicBezTo>
                  <a:cubicBezTo>
                    <a:pt x="16" y="114"/>
                    <a:pt x="16" y="111"/>
                    <a:pt x="14" y="110"/>
                  </a:cubicBezTo>
                  <a:cubicBezTo>
                    <a:pt x="11" y="108"/>
                    <a:pt x="11" y="108"/>
                    <a:pt x="11" y="108"/>
                  </a:cubicBezTo>
                  <a:cubicBezTo>
                    <a:pt x="9" y="112"/>
                    <a:pt x="9" y="112"/>
                    <a:pt x="9" y="112"/>
                  </a:cubicBezTo>
                  <a:cubicBezTo>
                    <a:pt x="12" y="114"/>
                    <a:pt x="12" y="114"/>
                    <a:pt x="12" y="114"/>
                  </a:cubicBezTo>
                  <a:cubicBezTo>
                    <a:pt x="9" y="112"/>
                    <a:pt x="9" y="112"/>
                    <a:pt x="9" y="112"/>
                  </a:cubicBezTo>
                  <a:cubicBezTo>
                    <a:pt x="12" y="114"/>
                    <a:pt x="12" y="114"/>
                    <a:pt x="12" y="114"/>
                  </a:cubicBezTo>
                  <a:cubicBezTo>
                    <a:pt x="12" y="114"/>
                    <a:pt x="12" y="114"/>
                    <a:pt x="12" y="114"/>
                  </a:cubicBezTo>
                  <a:cubicBezTo>
                    <a:pt x="9" y="112"/>
                    <a:pt x="9" y="112"/>
                    <a:pt x="9" y="112"/>
                  </a:cubicBezTo>
                  <a:cubicBezTo>
                    <a:pt x="12" y="114"/>
                    <a:pt x="12" y="114"/>
                    <a:pt x="12" y="114"/>
                  </a:cubicBezTo>
                  <a:cubicBezTo>
                    <a:pt x="10" y="113"/>
                    <a:pt x="10" y="113"/>
                    <a:pt x="10" y="113"/>
                  </a:cubicBezTo>
                  <a:cubicBezTo>
                    <a:pt x="12" y="115"/>
                    <a:pt x="12" y="115"/>
                    <a:pt x="12" y="115"/>
                  </a:cubicBezTo>
                  <a:cubicBezTo>
                    <a:pt x="12" y="114"/>
                    <a:pt x="12" y="114"/>
                    <a:pt x="12" y="114"/>
                  </a:cubicBezTo>
                  <a:cubicBezTo>
                    <a:pt x="10" y="113"/>
                    <a:pt x="10" y="113"/>
                    <a:pt x="10" y="113"/>
                  </a:cubicBezTo>
                  <a:cubicBezTo>
                    <a:pt x="12" y="115"/>
                    <a:pt x="12" y="115"/>
                    <a:pt x="12" y="115"/>
                  </a:cubicBezTo>
                  <a:cubicBezTo>
                    <a:pt x="12" y="115"/>
                    <a:pt x="12" y="114"/>
                    <a:pt x="13" y="114"/>
                  </a:cubicBezTo>
                  <a:cubicBezTo>
                    <a:pt x="14" y="113"/>
                    <a:pt x="17" y="110"/>
                    <a:pt x="20" y="108"/>
                  </a:cubicBezTo>
                  <a:cubicBezTo>
                    <a:pt x="23" y="105"/>
                    <a:pt x="25" y="104"/>
                    <a:pt x="25" y="104"/>
                  </a:cubicBezTo>
                  <a:cubicBezTo>
                    <a:pt x="26" y="103"/>
                    <a:pt x="26" y="101"/>
                    <a:pt x="26" y="100"/>
                  </a:cubicBezTo>
                  <a:cubicBezTo>
                    <a:pt x="26" y="99"/>
                    <a:pt x="25" y="98"/>
                    <a:pt x="24" y="97"/>
                  </a:cubicBezTo>
                  <a:cubicBezTo>
                    <a:pt x="23" y="96"/>
                    <a:pt x="23" y="96"/>
                    <a:pt x="23" y="96"/>
                  </a:cubicBezTo>
                  <a:cubicBezTo>
                    <a:pt x="28" y="90"/>
                    <a:pt x="28" y="90"/>
                    <a:pt x="28" y="90"/>
                  </a:cubicBezTo>
                  <a:cubicBezTo>
                    <a:pt x="29" y="89"/>
                    <a:pt x="30" y="88"/>
                    <a:pt x="30" y="87"/>
                  </a:cubicBezTo>
                  <a:cubicBezTo>
                    <a:pt x="29" y="85"/>
                    <a:pt x="29" y="84"/>
                    <a:pt x="28" y="84"/>
                  </a:cubicBezTo>
                  <a:cubicBezTo>
                    <a:pt x="24" y="81"/>
                    <a:pt x="24" y="81"/>
                    <a:pt x="24" y="81"/>
                  </a:cubicBezTo>
                  <a:cubicBezTo>
                    <a:pt x="22" y="85"/>
                    <a:pt x="22" y="85"/>
                    <a:pt x="22" y="85"/>
                  </a:cubicBezTo>
                  <a:cubicBezTo>
                    <a:pt x="25" y="87"/>
                    <a:pt x="25" y="87"/>
                    <a:pt x="25" y="87"/>
                  </a:cubicBezTo>
                  <a:cubicBezTo>
                    <a:pt x="32" y="78"/>
                    <a:pt x="32" y="78"/>
                    <a:pt x="32" y="78"/>
                  </a:cubicBezTo>
                  <a:cubicBezTo>
                    <a:pt x="33" y="77"/>
                    <a:pt x="33" y="76"/>
                    <a:pt x="33" y="75"/>
                  </a:cubicBezTo>
                  <a:cubicBezTo>
                    <a:pt x="33" y="73"/>
                    <a:pt x="32" y="72"/>
                    <a:pt x="31" y="72"/>
                  </a:cubicBezTo>
                  <a:cubicBezTo>
                    <a:pt x="30" y="71"/>
                    <a:pt x="30" y="71"/>
                    <a:pt x="30" y="71"/>
                  </a:cubicBezTo>
                  <a:cubicBezTo>
                    <a:pt x="28" y="75"/>
                    <a:pt x="28" y="75"/>
                    <a:pt x="28" y="75"/>
                  </a:cubicBezTo>
                  <a:cubicBezTo>
                    <a:pt x="31" y="78"/>
                    <a:pt x="31" y="78"/>
                    <a:pt x="31" y="78"/>
                  </a:cubicBezTo>
                  <a:cubicBezTo>
                    <a:pt x="43" y="65"/>
                    <a:pt x="43" y="65"/>
                    <a:pt x="43" y="65"/>
                  </a:cubicBezTo>
                  <a:cubicBezTo>
                    <a:pt x="44" y="64"/>
                    <a:pt x="44" y="63"/>
                    <a:pt x="44" y="61"/>
                  </a:cubicBezTo>
                  <a:cubicBezTo>
                    <a:pt x="44" y="60"/>
                    <a:pt x="43" y="59"/>
                    <a:pt x="42" y="58"/>
                  </a:cubicBezTo>
                  <a:cubicBezTo>
                    <a:pt x="40" y="57"/>
                    <a:pt x="40" y="57"/>
                    <a:pt x="40" y="57"/>
                  </a:cubicBezTo>
                  <a:cubicBezTo>
                    <a:pt x="37" y="60"/>
                    <a:pt x="37" y="60"/>
                    <a:pt x="37" y="60"/>
                  </a:cubicBezTo>
                  <a:cubicBezTo>
                    <a:pt x="41" y="63"/>
                    <a:pt x="41" y="63"/>
                    <a:pt x="41" y="63"/>
                  </a:cubicBezTo>
                  <a:cubicBezTo>
                    <a:pt x="49" y="53"/>
                    <a:pt x="49" y="53"/>
                    <a:pt x="49" y="53"/>
                  </a:cubicBezTo>
                  <a:cubicBezTo>
                    <a:pt x="49" y="52"/>
                    <a:pt x="50" y="51"/>
                    <a:pt x="49" y="50"/>
                  </a:cubicBezTo>
                  <a:cubicBezTo>
                    <a:pt x="49" y="48"/>
                    <a:pt x="48" y="47"/>
                    <a:pt x="48" y="47"/>
                  </a:cubicBezTo>
                  <a:cubicBezTo>
                    <a:pt x="46" y="46"/>
                    <a:pt x="46" y="46"/>
                    <a:pt x="46" y="46"/>
                  </a:cubicBezTo>
                  <a:cubicBezTo>
                    <a:pt x="44" y="49"/>
                    <a:pt x="44" y="49"/>
                    <a:pt x="44" y="49"/>
                  </a:cubicBezTo>
                  <a:cubicBezTo>
                    <a:pt x="48" y="50"/>
                    <a:pt x="48" y="50"/>
                    <a:pt x="48" y="50"/>
                  </a:cubicBezTo>
                  <a:cubicBezTo>
                    <a:pt x="51" y="36"/>
                    <a:pt x="51" y="36"/>
                    <a:pt x="51" y="36"/>
                  </a:cubicBezTo>
                  <a:cubicBezTo>
                    <a:pt x="51" y="34"/>
                    <a:pt x="51" y="33"/>
                    <a:pt x="49" y="32"/>
                  </a:cubicBezTo>
                  <a:cubicBezTo>
                    <a:pt x="47" y="30"/>
                    <a:pt x="47" y="30"/>
                    <a:pt x="47" y="30"/>
                  </a:cubicBezTo>
                  <a:cubicBezTo>
                    <a:pt x="45" y="34"/>
                    <a:pt x="45" y="34"/>
                    <a:pt x="45" y="34"/>
                  </a:cubicBezTo>
                  <a:cubicBezTo>
                    <a:pt x="47" y="37"/>
                    <a:pt x="47" y="37"/>
                    <a:pt x="47" y="37"/>
                  </a:cubicBezTo>
                  <a:cubicBezTo>
                    <a:pt x="58" y="31"/>
                    <a:pt x="58" y="31"/>
                    <a:pt x="58" y="31"/>
                  </a:cubicBezTo>
                  <a:cubicBezTo>
                    <a:pt x="60" y="30"/>
                    <a:pt x="60" y="29"/>
                    <a:pt x="60" y="27"/>
                  </a:cubicBezTo>
                  <a:cubicBezTo>
                    <a:pt x="61" y="26"/>
                    <a:pt x="60" y="24"/>
                    <a:pt x="59" y="24"/>
                  </a:cubicBezTo>
                  <a:cubicBezTo>
                    <a:pt x="58" y="23"/>
                    <a:pt x="58" y="23"/>
                    <a:pt x="58" y="23"/>
                  </a:cubicBezTo>
                  <a:cubicBezTo>
                    <a:pt x="56" y="27"/>
                    <a:pt x="56" y="27"/>
                    <a:pt x="56" y="27"/>
                  </a:cubicBezTo>
                  <a:cubicBezTo>
                    <a:pt x="60" y="27"/>
                    <a:pt x="60" y="27"/>
                    <a:pt x="60" y="27"/>
                  </a:cubicBezTo>
                  <a:cubicBezTo>
                    <a:pt x="62" y="13"/>
                    <a:pt x="62" y="13"/>
                    <a:pt x="62" y="13"/>
                  </a:cubicBezTo>
                  <a:cubicBezTo>
                    <a:pt x="58" y="13"/>
                    <a:pt x="58" y="13"/>
                    <a:pt x="58" y="13"/>
                  </a:cubicBezTo>
                  <a:cubicBezTo>
                    <a:pt x="62" y="15"/>
                    <a:pt x="62" y="15"/>
                    <a:pt x="62" y="15"/>
                  </a:cubicBezTo>
                  <a:cubicBezTo>
                    <a:pt x="62" y="14"/>
                    <a:pt x="62" y="13"/>
                    <a:pt x="62" y="13"/>
                  </a:cubicBezTo>
                  <a:cubicBezTo>
                    <a:pt x="62" y="12"/>
                    <a:pt x="62" y="11"/>
                    <a:pt x="62" y="11"/>
                  </a:cubicBezTo>
                  <a:cubicBezTo>
                    <a:pt x="62" y="10"/>
                    <a:pt x="61" y="10"/>
                    <a:pt x="61" y="10"/>
                  </a:cubicBezTo>
                  <a:cubicBezTo>
                    <a:pt x="61" y="9"/>
                    <a:pt x="61" y="9"/>
                    <a:pt x="60" y="9"/>
                  </a:cubicBezTo>
                  <a:cubicBezTo>
                    <a:pt x="60" y="8"/>
                    <a:pt x="58" y="8"/>
                    <a:pt x="57" y="7"/>
                  </a:cubicBezTo>
                  <a:cubicBezTo>
                    <a:pt x="55" y="5"/>
                    <a:pt x="52" y="4"/>
                    <a:pt x="50" y="3"/>
                  </a:cubicBezTo>
                  <a:cubicBezTo>
                    <a:pt x="49" y="2"/>
                    <a:pt x="48" y="1"/>
                    <a:pt x="48" y="1"/>
                  </a:cubicBezTo>
                  <a:cubicBezTo>
                    <a:pt x="47" y="1"/>
                    <a:pt x="47" y="1"/>
                    <a:pt x="47" y="1"/>
                  </a:cubicBezTo>
                  <a:cubicBezTo>
                    <a:pt x="47" y="1"/>
                    <a:pt x="47" y="1"/>
                    <a:pt x="47" y="1"/>
                  </a:cubicBezTo>
                  <a:cubicBezTo>
                    <a:pt x="47" y="1"/>
                    <a:pt x="47" y="1"/>
                    <a:pt x="47" y="1"/>
                  </a:cubicBezTo>
                  <a:cubicBezTo>
                    <a:pt x="45" y="3"/>
                    <a:pt x="45" y="3"/>
                    <a:pt x="45" y="3"/>
                  </a:cubicBezTo>
                  <a:cubicBezTo>
                    <a:pt x="47" y="1"/>
                    <a:pt x="47" y="1"/>
                    <a:pt x="47" y="1"/>
                  </a:cubicBezTo>
                  <a:cubicBezTo>
                    <a:pt x="47" y="1"/>
                    <a:pt x="47" y="1"/>
                    <a:pt x="47" y="1"/>
                  </a:cubicBezTo>
                  <a:cubicBezTo>
                    <a:pt x="45" y="3"/>
                    <a:pt x="45" y="3"/>
                    <a:pt x="45" y="3"/>
                  </a:cubicBezTo>
                  <a:cubicBezTo>
                    <a:pt x="47" y="1"/>
                    <a:pt x="47" y="1"/>
                    <a:pt x="47" y="1"/>
                  </a:cubicBezTo>
                  <a:cubicBezTo>
                    <a:pt x="45" y="4"/>
                    <a:pt x="45" y="4"/>
                    <a:pt x="45" y="4"/>
                  </a:cubicBezTo>
                  <a:cubicBezTo>
                    <a:pt x="47" y="1"/>
                    <a:pt x="47" y="1"/>
                    <a:pt x="47" y="1"/>
                  </a:cubicBezTo>
                  <a:cubicBezTo>
                    <a:pt x="47" y="1"/>
                    <a:pt x="47" y="1"/>
                    <a:pt x="47" y="1"/>
                  </a:cubicBezTo>
                  <a:cubicBezTo>
                    <a:pt x="45" y="4"/>
                    <a:pt x="45" y="4"/>
                    <a:pt x="45" y="4"/>
                  </a:cubicBezTo>
                  <a:cubicBezTo>
                    <a:pt x="47" y="1"/>
                    <a:pt x="47" y="1"/>
                    <a:pt x="47" y="1"/>
                  </a:cubicBezTo>
                  <a:cubicBezTo>
                    <a:pt x="44" y="4"/>
                    <a:pt x="44" y="4"/>
                    <a:pt x="44" y="4"/>
                  </a:cubicBezTo>
                  <a:cubicBezTo>
                    <a:pt x="48" y="1"/>
                    <a:pt x="48" y="1"/>
                    <a:pt x="48" y="1"/>
                  </a:cubicBezTo>
                  <a:cubicBezTo>
                    <a:pt x="47" y="1"/>
                    <a:pt x="47" y="1"/>
                    <a:pt x="47" y="1"/>
                  </a:cubicBezTo>
                  <a:cubicBezTo>
                    <a:pt x="44" y="4"/>
                    <a:pt x="44" y="4"/>
                    <a:pt x="44" y="4"/>
                  </a:cubicBezTo>
                  <a:cubicBezTo>
                    <a:pt x="48" y="1"/>
                    <a:pt x="48" y="1"/>
                    <a:pt x="48" y="1"/>
                  </a:cubicBezTo>
                  <a:cubicBezTo>
                    <a:pt x="44" y="4"/>
                    <a:pt x="44" y="4"/>
                    <a:pt x="44" y="4"/>
                  </a:cubicBezTo>
                  <a:cubicBezTo>
                    <a:pt x="48" y="2"/>
                    <a:pt x="48" y="2"/>
                    <a:pt x="48" y="2"/>
                  </a:cubicBezTo>
                  <a:cubicBezTo>
                    <a:pt x="48" y="1"/>
                    <a:pt x="48" y="1"/>
                    <a:pt x="48" y="1"/>
                  </a:cubicBezTo>
                  <a:cubicBezTo>
                    <a:pt x="44" y="4"/>
                    <a:pt x="44" y="4"/>
                    <a:pt x="44" y="4"/>
                  </a:cubicBezTo>
                  <a:cubicBezTo>
                    <a:pt x="48" y="2"/>
                    <a:pt x="48" y="2"/>
                    <a:pt x="48" y="2"/>
                  </a:cubicBezTo>
                  <a:cubicBezTo>
                    <a:pt x="44" y="4"/>
                    <a:pt x="44" y="4"/>
                    <a:pt x="44" y="4"/>
                  </a:cubicBezTo>
                  <a:cubicBezTo>
                    <a:pt x="48" y="4"/>
                    <a:pt x="48" y="4"/>
                    <a:pt x="48" y="4"/>
                  </a:cubicBezTo>
                  <a:cubicBezTo>
                    <a:pt x="48" y="3"/>
                    <a:pt x="48" y="2"/>
                    <a:pt x="48" y="2"/>
                  </a:cubicBezTo>
                  <a:cubicBezTo>
                    <a:pt x="44" y="4"/>
                    <a:pt x="44" y="4"/>
                    <a:pt x="44" y="4"/>
                  </a:cubicBezTo>
                  <a:cubicBezTo>
                    <a:pt x="48" y="4"/>
                    <a:pt x="48" y="4"/>
                    <a:pt x="48" y="4"/>
                  </a:cubicBezTo>
                  <a:cubicBezTo>
                    <a:pt x="48" y="2"/>
                    <a:pt x="47" y="0"/>
                    <a:pt x="44" y="0"/>
                  </a:cubicBezTo>
                  <a:cubicBezTo>
                    <a:pt x="42" y="0"/>
                    <a:pt x="40" y="2"/>
                    <a:pt x="40" y="4"/>
                  </a:cubicBezTo>
                  <a:cubicBezTo>
                    <a:pt x="40" y="5"/>
                    <a:pt x="41" y="6"/>
                    <a:pt x="41" y="6"/>
                  </a:cubicBezTo>
                  <a:cubicBezTo>
                    <a:pt x="41" y="7"/>
                    <a:pt x="42" y="7"/>
                    <a:pt x="42" y="7"/>
                  </a:cubicBezTo>
                  <a:cubicBezTo>
                    <a:pt x="42" y="7"/>
                    <a:pt x="42" y="7"/>
                    <a:pt x="42" y="7"/>
                  </a:cubicBezTo>
                  <a:cubicBezTo>
                    <a:pt x="43" y="8"/>
                    <a:pt x="43" y="8"/>
                    <a:pt x="43" y="8"/>
                  </a:cubicBezTo>
                  <a:cubicBezTo>
                    <a:pt x="44" y="8"/>
                    <a:pt x="47" y="10"/>
                    <a:pt x="50" y="12"/>
                  </a:cubicBezTo>
                  <a:cubicBezTo>
                    <a:pt x="52" y="13"/>
                    <a:pt x="53" y="14"/>
                    <a:pt x="54" y="15"/>
                  </a:cubicBezTo>
                  <a:cubicBezTo>
                    <a:pt x="55" y="15"/>
                    <a:pt x="55" y="15"/>
                    <a:pt x="55" y="15"/>
                  </a:cubicBezTo>
                  <a:cubicBezTo>
                    <a:pt x="55" y="15"/>
                    <a:pt x="55" y="15"/>
                    <a:pt x="55" y="15"/>
                  </a:cubicBezTo>
                  <a:cubicBezTo>
                    <a:pt x="57" y="14"/>
                    <a:pt x="57" y="14"/>
                    <a:pt x="57" y="14"/>
                  </a:cubicBezTo>
                  <a:cubicBezTo>
                    <a:pt x="55" y="15"/>
                    <a:pt x="55" y="15"/>
                    <a:pt x="55" y="15"/>
                  </a:cubicBezTo>
                  <a:cubicBezTo>
                    <a:pt x="55" y="15"/>
                    <a:pt x="55" y="15"/>
                    <a:pt x="55" y="15"/>
                  </a:cubicBezTo>
                  <a:cubicBezTo>
                    <a:pt x="57" y="14"/>
                    <a:pt x="57" y="14"/>
                    <a:pt x="57" y="14"/>
                  </a:cubicBezTo>
                  <a:cubicBezTo>
                    <a:pt x="55" y="15"/>
                    <a:pt x="55" y="15"/>
                    <a:pt x="55" y="15"/>
                  </a:cubicBezTo>
                  <a:cubicBezTo>
                    <a:pt x="58" y="13"/>
                    <a:pt x="58" y="13"/>
                    <a:pt x="58" y="13"/>
                  </a:cubicBezTo>
                  <a:cubicBezTo>
                    <a:pt x="55" y="15"/>
                    <a:pt x="55" y="15"/>
                    <a:pt x="55" y="15"/>
                  </a:cubicBezTo>
                  <a:cubicBezTo>
                    <a:pt x="55" y="15"/>
                    <a:pt x="55" y="15"/>
                    <a:pt x="55" y="15"/>
                  </a:cubicBezTo>
                  <a:cubicBezTo>
                    <a:pt x="58" y="13"/>
                    <a:pt x="58" y="13"/>
                    <a:pt x="58" y="13"/>
                  </a:cubicBezTo>
                  <a:cubicBezTo>
                    <a:pt x="55" y="15"/>
                    <a:pt x="55" y="15"/>
                    <a:pt x="55" y="15"/>
                  </a:cubicBezTo>
                  <a:cubicBezTo>
                    <a:pt x="58" y="13"/>
                    <a:pt x="58" y="13"/>
                    <a:pt x="58" y="13"/>
                  </a:cubicBezTo>
                  <a:cubicBezTo>
                    <a:pt x="54" y="13"/>
                    <a:pt x="54" y="13"/>
                    <a:pt x="54" y="13"/>
                  </a:cubicBezTo>
                  <a:cubicBezTo>
                    <a:pt x="54" y="14"/>
                    <a:pt x="55" y="14"/>
                    <a:pt x="55" y="15"/>
                  </a:cubicBezTo>
                  <a:cubicBezTo>
                    <a:pt x="58" y="13"/>
                    <a:pt x="58" y="13"/>
                    <a:pt x="58" y="13"/>
                  </a:cubicBezTo>
                  <a:cubicBezTo>
                    <a:pt x="54" y="13"/>
                    <a:pt x="54" y="13"/>
                    <a:pt x="54" y="13"/>
                  </a:cubicBezTo>
                  <a:cubicBezTo>
                    <a:pt x="58" y="13"/>
                    <a:pt x="58" y="13"/>
                    <a:pt x="58" y="13"/>
                  </a:cubicBezTo>
                  <a:cubicBezTo>
                    <a:pt x="55" y="11"/>
                    <a:pt x="55" y="11"/>
                    <a:pt x="55" y="11"/>
                  </a:cubicBezTo>
                  <a:cubicBezTo>
                    <a:pt x="54" y="11"/>
                    <a:pt x="54" y="12"/>
                    <a:pt x="54" y="13"/>
                  </a:cubicBezTo>
                  <a:cubicBezTo>
                    <a:pt x="58" y="13"/>
                    <a:pt x="58" y="13"/>
                    <a:pt x="58" y="13"/>
                  </a:cubicBezTo>
                  <a:cubicBezTo>
                    <a:pt x="55" y="11"/>
                    <a:pt x="55" y="11"/>
                    <a:pt x="55" y="11"/>
                  </a:cubicBezTo>
                  <a:cubicBezTo>
                    <a:pt x="55" y="11"/>
                    <a:pt x="54" y="11"/>
                    <a:pt x="54" y="12"/>
                  </a:cubicBezTo>
                  <a:cubicBezTo>
                    <a:pt x="52" y="26"/>
                    <a:pt x="52" y="26"/>
                    <a:pt x="52" y="26"/>
                  </a:cubicBezTo>
                  <a:cubicBezTo>
                    <a:pt x="52" y="28"/>
                    <a:pt x="52" y="29"/>
                    <a:pt x="54" y="30"/>
                  </a:cubicBezTo>
                  <a:cubicBezTo>
                    <a:pt x="54" y="30"/>
                    <a:pt x="54" y="30"/>
                    <a:pt x="54" y="30"/>
                  </a:cubicBezTo>
                  <a:cubicBezTo>
                    <a:pt x="56" y="27"/>
                    <a:pt x="56" y="27"/>
                    <a:pt x="56" y="27"/>
                  </a:cubicBezTo>
                  <a:cubicBezTo>
                    <a:pt x="54" y="23"/>
                    <a:pt x="54" y="23"/>
                    <a:pt x="54" y="23"/>
                  </a:cubicBezTo>
                  <a:cubicBezTo>
                    <a:pt x="43" y="30"/>
                    <a:pt x="43" y="30"/>
                    <a:pt x="43" y="30"/>
                  </a:cubicBezTo>
                  <a:cubicBezTo>
                    <a:pt x="41" y="31"/>
                    <a:pt x="41" y="32"/>
                    <a:pt x="40" y="34"/>
                  </a:cubicBezTo>
                  <a:cubicBezTo>
                    <a:pt x="40" y="35"/>
                    <a:pt x="41" y="36"/>
                    <a:pt x="42" y="37"/>
                  </a:cubicBezTo>
                  <a:cubicBezTo>
                    <a:pt x="43" y="37"/>
                    <a:pt x="43" y="37"/>
                    <a:pt x="43" y="37"/>
                  </a:cubicBezTo>
                  <a:cubicBezTo>
                    <a:pt x="40" y="49"/>
                    <a:pt x="40" y="49"/>
                    <a:pt x="40" y="49"/>
                  </a:cubicBezTo>
                  <a:cubicBezTo>
                    <a:pt x="40" y="50"/>
                    <a:pt x="41" y="52"/>
                    <a:pt x="42" y="53"/>
                  </a:cubicBezTo>
                  <a:cubicBezTo>
                    <a:pt x="43" y="54"/>
                    <a:pt x="43" y="54"/>
                    <a:pt x="43" y="54"/>
                  </a:cubicBezTo>
                  <a:cubicBezTo>
                    <a:pt x="45" y="50"/>
                    <a:pt x="45" y="50"/>
                    <a:pt x="45" y="50"/>
                  </a:cubicBezTo>
                  <a:cubicBezTo>
                    <a:pt x="42" y="48"/>
                    <a:pt x="42" y="48"/>
                    <a:pt x="42" y="48"/>
                  </a:cubicBezTo>
                  <a:cubicBezTo>
                    <a:pt x="34" y="58"/>
                    <a:pt x="34" y="58"/>
                    <a:pt x="34" y="58"/>
                  </a:cubicBezTo>
                  <a:cubicBezTo>
                    <a:pt x="34" y="59"/>
                    <a:pt x="33" y="60"/>
                    <a:pt x="33" y="61"/>
                  </a:cubicBezTo>
                  <a:cubicBezTo>
                    <a:pt x="34" y="62"/>
                    <a:pt x="34" y="63"/>
                    <a:pt x="35" y="64"/>
                  </a:cubicBezTo>
                  <a:cubicBezTo>
                    <a:pt x="38" y="65"/>
                    <a:pt x="38" y="65"/>
                    <a:pt x="38" y="65"/>
                  </a:cubicBezTo>
                  <a:cubicBezTo>
                    <a:pt x="40" y="62"/>
                    <a:pt x="40" y="62"/>
                    <a:pt x="40" y="62"/>
                  </a:cubicBezTo>
                  <a:cubicBezTo>
                    <a:pt x="37" y="59"/>
                    <a:pt x="37" y="59"/>
                    <a:pt x="37" y="59"/>
                  </a:cubicBezTo>
                  <a:cubicBezTo>
                    <a:pt x="25" y="72"/>
                    <a:pt x="25" y="72"/>
                    <a:pt x="25" y="72"/>
                  </a:cubicBezTo>
                  <a:cubicBezTo>
                    <a:pt x="24" y="73"/>
                    <a:pt x="24" y="74"/>
                    <a:pt x="24" y="75"/>
                  </a:cubicBezTo>
                  <a:cubicBezTo>
                    <a:pt x="24" y="77"/>
                    <a:pt x="25" y="78"/>
                    <a:pt x="26" y="78"/>
                  </a:cubicBezTo>
                  <a:cubicBezTo>
                    <a:pt x="27" y="79"/>
                    <a:pt x="27" y="79"/>
                    <a:pt x="27" y="79"/>
                  </a:cubicBezTo>
                  <a:cubicBezTo>
                    <a:pt x="29" y="75"/>
                    <a:pt x="29" y="75"/>
                    <a:pt x="29" y="75"/>
                  </a:cubicBezTo>
                  <a:cubicBezTo>
                    <a:pt x="26" y="73"/>
                    <a:pt x="26" y="73"/>
                    <a:pt x="26" y="73"/>
                  </a:cubicBezTo>
                  <a:cubicBezTo>
                    <a:pt x="19" y="82"/>
                    <a:pt x="19" y="82"/>
                    <a:pt x="19" y="82"/>
                  </a:cubicBezTo>
                  <a:cubicBezTo>
                    <a:pt x="18" y="83"/>
                    <a:pt x="18" y="84"/>
                    <a:pt x="18" y="86"/>
                  </a:cubicBezTo>
                  <a:cubicBezTo>
                    <a:pt x="18" y="87"/>
                    <a:pt x="19" y="88"/>
                    <a:pt x="20" y="88"/>
                  </a:cubicBezTo>
                  <a:cubicBezTo>
                    <a:pt x="23" y="91"/>
                    <a:pt x="23" y="91"/>
                    <a:pt x="23" y="91"/>
                  </a:cubicBezTo>
                  <a:cubicBezTo>
                    <a:pt x="25" y="87"/>
                    <a:pt x="25" y="87"/>
                    <a:pt x="25" y="87"/>
                  </a:cubicBezTo>
                  <a:cubicBezTo>
                    <a:pt x="23" y="84"/>
                    <a:pt x="23" y="84"/>
                    <a:pt x="23" y="84"/>
                  </a:cubicBezTo>
                  <a:cubicBezTo>
                    <a:pt x="13" y="94"/>
                    <a:pt x="13" y="94"/>
                    <a:pt x="13" y="94"/>
                  </a:cubicBezTo>
                  <a:cubicBezTo>
                    <a:pt x="13" y="95"/>
                    <a:pt x="12" y="96"/>
                    <a:pt x="12" y="97"/>
                  </a:cubicBezTo>
                  <a:cubicBezTo>
                    <a:pt x="12" y="99"/>
                    <a:pt x="13" y="100"/>
                    <a:pt x="14" y="100"/>
                  </a:cubicBezTo>
                  <a:cubicBezTo>
                    <a:pt x="20" y="104"/>
                    <a:pt x="20" y="104"/>
                    <a:pt x="20" y="104"/>
                  </a:cubicBezTo>
                  <a:cubicBezTo>
                    <a:pt x="22" y="100"/>
                    <a:pt x="22" y="100"/>
                    <a:pt x="22" y="100"/>
                  </a:cubicBezTo>
                  <a:cubicBezTo>
                    <a:pt x="20" y="97"/>
                    <a:pt x="20" y="97"/>
                    <a:pt x="20" y="97"/>
                  </a:cubicBezTo>
                  <a:cubicBezTo>
                    <a:pt x="20" y="97"/>
                    <a:pt x="16" y="100"/>
                    <a:pt x="13" y="103"/>
                  </a:cubicBezTo>
                  <a:cubicBezTo>
                    <a:pt x="11" y="104"/>
                    <a:pt x="10" y="106"/>
                    <a:pt x="8" y="107"/>
                  </a:cubicBezTo>
                  <a:cubicBezTo>
                    <a:pt x="8" y="107"/>
                    <a:pt x="7" y="108"/>
                    <a:pt x="7" y="108"/>
                  </a:cubicBezTo>
                  <a:cubicBezTo>
                    <a:pt x="6" y="109"/>
                    <a:pt x="6" y="109"/>
                    <a:pt x="6" y="109"/>
                  </a:cubicBezTo>
                  <a:cubicBezTo>
                    <a:pt x="6" y="109"/>
                    <a:pt x="6" y="109"/>
                    <a:pt x="6" y="109"/>
                  </a:cubicBezTo>
                  <a:cubicBezTo>
                    <a:pt x="6" y="109"/>
                    <a:pt x="6" y="109"/>
                    <a:pt x="6" y="109"/>
                  </a:cubicBezTo>
                  <a:cubicBezTo>
                    <a:pt x="5" y="110"/>
                    <a:pt x="5" y="110"/>
                    <a:pt x="5" y="110"/>
                  </a:cubicBezTo>
                  <a:cubicBezTo>
                    <a:pt x="5" y="111"/>
                    <a:pt x="5" y="112"/>
                    <a:pt x="5" y="113"/>
                  </a:cubicBezTo>
                  <a:cubicBezTo>
                    <a:pt x="5" y="114"/>
                    <a:pt x="6" y="115"/>
                    <a:pt x="7" y="115"/>
                  </a:cubicBezTo>
                  <a:cubicBezTo>
                    <a:pt x="10" y="117"/>
                    <a:pt x="10" y="117"/>
                    <a:pt x="10" y="117"/>
                  </a:cubicBezTo>
                  <a:cubicBezTo>
                    <a:pt x="12" y="114"/>
                    <a:pt x="12" y="114"/>
                    <a:pt x="12" y="114"/>
                  </a:cubicBezTo>
                  <a:cubicBezTo>
                    <a:pt x="8" y="112"/>
                    <a:pt x="8" y="112"/>
                    <a:pt x="8" y="112"/>
                  </a:cubicBezTo>
                  <a:cubicBezTo>
                    <a:pt x="1" y="124"/>
                    <a:pt x="1" y="124"/>
                    <a:pt x="1" y="124"/>
                  </a:cubicBezTo>
                  <a:cubicBezTo>
                    <a:pt x="0" y="125"/>
                    <a:pt x="1" y="128"/>
                    <a:pt x="2" y="129"/>
                  </a:cubicBezTo>
                  <a:cubicBezTo>
                    <a:pt x="4" y="130"/>
                    <a:pt x="4" y="130"/>
                    <a:pt x="4" y="130"/>
                  </a:cubicBezTo>
                  <a:cubicBezTo>
                    <a:pt x="6" y="131"/>
                    <a:pt x="8" y="131"/>
                    <a:pt x="9" y="129"/>
                  </a:cubicBezTo>
                  <a:cubicBezTo>
                    <a:pt x="11" y="127"/>
                    <a:pt x="10" y="124"/>
                    <a:pt x="8"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14" name="Freeform 177">
              <a:extLst>
                <a:ext uri="{FF2B5EF4-FFF2-40B4-BE49-F238E27FC236}">
                  <a16:creationId xmlns:a16="http://schemas.microsoft.com/office/drawing/2014/main" id="{FE9BB391-7537-4865-8D4F-EC4B6DA5A51F}"/>
                </a:ext>
              </a:extLst>
            </p:cNvPr>
            <p:cNvSpPr>
              <a:spLocks/>
            </p:cNvSpPr>
            <p:nvPr/>
          </p:nvSpPr>
          <p:spPr bwMode="auto">
            <a:xfrm>
              <a:off x="5553212" y="2368661"/>
              <a:ext cx="127000" cy="125413"/>
            </a:xfrm>
            <a:custGeom>
              <a:avLst/>
              <a:gdLst>
                <a:gd name="T0" fmla="*/ 7 w 81"/>
                <a:gd name="T1" fmla="*/ 68 h 79"/>
                <a:gd name="T2" fmla="*/ 5 w 81"/>
                <a:gd name="T3" fmla="*/ 75 h 79"/>
                <a:gd name="T4" fmla="*/ 34 w 81"/>
                <a:gd name="T5" fmla="*/ 73 h 79"/>
                <a:gd name="T6" fmla="*/ 28 w 81"/>
                <a:gd name="T7" fmla="*/ 66 h 79"/>
                <a:gd name="T8" fmla="*/ 29 w 81"/>
                <a:gd name="T9" fmla="*/ 72 h 79"/>
                <a:gd name="T10" fmla="*/ 28 w 81"/>
                <a:gd name="T11" fmla="*/ 73 h 79"/>
                <a:gd name="T12" fmla="*/ 26 w 81"/>
                <a:gd name="T13" fmla="*/ 70 h 79"/>
                <a:gd name="T14" fmla="*/ 26 w 81"/>
                <a:gd name="T15" fmla="*/ 70 h 79"/>
                <a:gd name="T16" fmla="*/ 28 w 81"/>
                <a:gd name="T17" fmla="*/ 73 h 79"/>
                <a:gd name="T18" fmla="*/ 27 w 81"/>
                <a:gd name="T19" fmla="*/ 74 h 79"/>
                <a:gd name="T20" fmla="*/ 27 w 81"/>
                <a:gd name="T21" fmla="*/ 74 h 79"/>
                <a:gd name="T22" fmla="*/ 26 w 81"/>
                <a:gd name="T23" fmla="*/ 71 h 79"/>
                <a:gd name="T24" fmla="*/ 27 w 81"/>
                <a:gd name="T25" fmla="*/ 73 h 79"/>
                <a:gd name="T26" fmla="*/ 27 w 81"/>
                <a:gd name="T27" fmla="*/ 74 h 79"/>
                <a:gd name="T28" fmla="*/ 27 w 81"/>
                <a:gd name="T29" fmla="*/ 74 h 79"/>
                <a:gd name="T30" fmla="*/ 46 w 81"/>
                <a:gd name="T31" fmla="*/ 74 h 79"/>
                <a:gd name="T32" fmla="*/ 62 w 81"/>
                <a:gd name="T33" fmla="*/ 72 h 79"/>
                <a:gd name="T34" fmla="*/ 60 w 81"/>
                <a:gd name="T35" fmla="*/ 67 h 79"/>
                <a:gd name="T36" fmla="*/ 62 w 81"/>
                <a:gd name="T37" fmla="*/ 71 h 79"/>
                <a:gd name="T38" fmla="*/ 62 w 81"/>
                <a:gd name="T39" fmla="*/ 55 h 79"/>
                <a:gd name="T40" fmla="*/ 57 w 81"/>
                <a:gd name="T41" fmla="*/ 56 h 79"/>
                <a:gd name="T42" fmla="*/ 67 w 81"/>
                <a:gd name="T43" fmla="*/ 45 h 79"/>
                <a:gd name="T44" fmla="*/ 64 w 81"/>
                <a:gd name="T45" fmla="*/ 39 h 79"/>
                <a:gd name="T46" fmla="*/ 65 w 81"/>
                <a:gd name="T47" fmla="*/ 45 h 79"/>
                <a:gd name="T48" fmla="*/ 74 w 81"/>
                <a:gd name="T49" fmla="*/ 31 h 79"/>
                <a:gd name="T50" fmla="*/ 70 w 81"/>
                <a:gd name="T51" fmla="*/ 27 h 79"/>
                <a:gd name="T52" fmla="*/ 72 w 81"/>
                <a:gd name="T53" fmla="*/ 32 h 79"/>
                <a:gd name="T54" fmla="*/ 75 w 81"/>
                <a:gd name="T55" fmla="*/ 17 h 79"/>
                <a:gd name="T56" fmla="*/ 70 w 81"/>
                <a:gd name="T57" fmla="*/ 18 h 79"/>
                <a:gd name="T58" fmla="*/ 80 w 81"/>
                <a:gd name="T59" fmla="*/ 10 h 79"/>
                <a:gd name="T60" fmla="*/ 72 w 81"/>
                <a:gd name="T61" fmla="*/ 1 h 79"/>
                <a:gd name="T62" fmla="*/ 68 w 81"/>
                <a:gd name="T63" fmla="*/ 8 h 79"/>
                <a:gd name="T64" fmla="*/ 66 w 81"/>
                <a:gd name="T65" fmla="*/ 16 h 79"/>
                <a:gd name="T66" fmla="*/ 68 w 81"/>
                <a:gd name="T67" fmla="*/ 22 h 79"/>
                <a:gd name="T68" fmla="*/ 66 w 81"/>
                <a:gd name="T69" fmla="*/ 34 h 79"/>
                <a:gd name="T70" fmla="*/ 70 w 81"/>
                <a:gd name="T71" fmla="*/ 32 h 79"/>
                <a:gd name="T72" fmla="*/ 58 w 81"/>
                <a:gd name="T73" fmla="*/ 40 h 79"/>
                <a:gd name="T74" fmla="*/ 59 w 81"/>
                <a:gd name="T75" fmla="*/ 46 h 79"/>
                <a:gd name="T76" fmla="*/ 63 w 81"/>
                <a:gd name="T77" fmla="*/ 43 h 79"/>
                <a:gd name="T78" fmla="*/ 53 w 81"/>
                <a:gd name="T79" fmla="*/ 54 h 79"/>
                <a:gd name="T80" fmla="*/ 55 w 81"/>
                <a:gd name="T81" fmla="*/ 60 h 79"/>
                <a:gd name="T82" fmla="*/ 56 w 81"/>
                <a:gd name="T83" fmla="*/ 74 h 79"/>
                <a:gd name="T84" fmla="*/ 58 w 81"/>
                <a:gd name="T85" fmla="*/ 71 h 79"/>
                <a:gd name="T86" fmla="*/ 46 w 81"/>
                <a:gd name="T87" fmla="*/ 66 h 79"/>
                <a:gd name="T88" fmla="*/ 26 w 81"/>
                <a:gd name="T89" fmla="*/ 66 h 79"/>
                <a:gd name="T90" fmla="*/ 25 w 81"/>
                <a:gd name="T91" fmla="*/ 66 h 79"/>
                <a:gd name="T92" fmla="*/ 22 w 81"/>
                <a:gd name="T93" fmla="*/ 68 h 79"/>
                <a:gd name="T94" fmla="*/ 28 w 81"/>
                <a:gd name="T95" fmla="*/ 76 h 79"/>
                <a:gd name="T96" fmla="*/ 30 w 81"/>
                <a:gd name="T97" fmla="*/ 68 h 79"/>
                <a:gd name="T98" fmla="*/ 1 w 81"/>
                <a:gd name="T99" fmla="*/ 70 h 79"/>
                <a:gd name="T100" fmla="*/ 8 w 81"/>
                <a:gd name="T101" fmla="*/ 78 h 79"/>
                <a:gd name="T102" fmla="*/ 13 w 81"/>
                <a:gd name="T103" fmla="*/ 7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1" h="79">
                  <a:moveTo>
                    <a:pt x="13" y="71"/>
                  </a:moveTo>
                  <a:cubicBezTo>
                    <a:pt x="7" y="68"/>
                    <a:pt x="7" y="68"/>
                    <a:pt x="7" y="68"/>
                  </a:cubicBezTo>
                  <a:cubicBezTo>
                    <a:pt x="5" y="71"/>
                    <a:pt x="5" y="71"/>
                    <a:pt x="5" y="71"/>
                  </a:cubicBezTo>
                  <a:cubicBezTo>
                    <a:pt x="5" y="75"/>
                    <a:pt x="5" y="75"/>
                    <a:pt x="5" y="75"/>
                  </a:cubicBezTo>
                  <a:cubicBezTo>
                    <a:pt x="30" y="76"/>
                    <a:pt x="30" y="76"/>
                    <a:pt x="30" y="76"/>
                  </a:cubicBezTo>
                  <a:cubicBezTo>
                    <a:pt x="32" y="76"/>
                    <a:pt x="33" y="75"/>
                    <a:pt x="34" y="73"/>
                  </a:cubicBezTo>
                  <a:cubicBezTo>
                    <a:pt x="34" y="72"/>
                    <a:pt x="34" y="70"/>
                    <a:pt x="32" y="69"/>
                  </a:cubicBezTo>
                  <a:cubicBezTo>
                    <a:pt x="28" y="66"/>
                    <a:pt x="28" y="66"/>
                    <a:pt x="28" y="66"/>
                  </a:cubicBezTo>
                  <a:cubicBezTo>
                    <a:pt x="26" y="70"/>
                    <a:pt x="26" y="70"/>
                    <a:pt x="26" y="70"/>
                  </a:cubicBezTo>
                  <a:cubicBezTo>
                    <a:pt x="29" y="72"/>
                    <a:pt x="29" y="72"/>
                    <a:pt x="29" y="72"/>
                  </a:cubicBezTo>
                  <a:cubicBezTo>
                    <a:pt x="26" y="70"/>
                    <a:pt x="26" y="70"/>
                    <a:pt x="26" y="70"/>
                  </a:cubicBezTo>
                  <a:cubicBezTo>
                    <a:pt x="28" y="73"/>
                    <a:pt x="28" y="73"/>
                    <a:pt x="28" y="73"/>
                  </a:cubicBezTo>
                  <a:cubicBezTo>
                    <a:pt x="28" y="73"/>
                    <a:pt x="29" y="73"/>
                    <a:pt x="29" y="72"/>
                  </a:cubicBezTo>
                  <a:cubicBezTo>
                    <a:pt x="26" y="70"/>
                    <a:pt x="26" y="70"/>
                    <a:pt x="26" y="70"/>
                  </a:cubicBezTo>
                  <a:cubicBezTo>
                    <a:pt x="28" y="73"/>
                    <a:pt x="28" y="73"/>
                    <a:pt x="28" y="73"/>
                  </a:cubicBezTo>
                  <a:cubicBezTo>
                    <a:pt x="26" y="70"/>
                    <a:pt x="26" y="70"/>
                    <a:pt x="26" y="70"/>
                  </a:cubicBezTo>
                  <a:cubicBezTo>
                    <a:pt x="27" y="74"/>
                    <a:pt x="27" y="74"/>
                    <a:pt x="27" y="74"/>
                  </a:cubicBezTo>
                  <a:cubicBezTo>
                    <a:pt x="27" y="74"/>
                    <a:pt x="27" y="73"/>
                    <a:pt x="28" y="73"/>
                  </a:cubicBezTo>
                  <a:cubicBezTo>
                    <a:pt x="26" y="70"/>
                    <a:pt x="26" y="70"/>
                    <a:pt x="26" y="70"/>
                  </a:cubicBezTo>
                  <a:cubicBezTo>
                    <a:pt x="27" y="74"/>
                    <a:pt x="27" y="74"/>
                    <a:pt x="27" y="74"/>
                  </a:cubicBezTo>
                  <a:cubicBezTo>
                    <a:pt x="26" y="71"/>
                    <a:pt x="26" y="71"/>
                    <a:pt x="26" y="71"/>
                  </a:cubicBezTo>
                  <a:cubicBezTo>
                    <a:pt x="27" y="74"/>
                    <a:pt x="27" y="74"/>
                    <a:pt x="27" y="74"/>
                  </a:cubicBezTo>
                  <a:cubicBezTo>
                    <a:pt x="27" y="74"/>
                    <a:pt x="27" y="74"/>
                    <a:pt x="27" y="74"/>
                  </a:cubicBezTo>
                  <a:cubicBezTo>
                    <a:pt x="26" y="71"/>
                    <a:pt x="26" y="71"/>
                    <a:pt x="26" y="71"/>
                  </a:cubicBezTo>
                  <a:cubicBezTo>
                    <a:pt x="27" y="74"/>
                    <a:pt x="27" y="74"/>
                    <a:pt x="27" y="74"/>
                  </a:cubicBezTo>
                  <a:cubicBezTo>
                    <a:pt x="27" y="73"/>
                    <a:pt x="27" y="73"/>
                    <a:pt x="27" y="73"/>
                  </a:cubicBezTo>
                  <a:cubicBezTo>
                    <a:pt x="27" y="74"/>
                    <a:pt x="27" y="74"/>
                    <a:pt x="27" y="74"/>
                  </a:cubicBezTo>
                  <a:cubicBezTo>
                    <a:pt x="27" y="74"/>
                    <a:pt x="27" y="74"/>
                    <a:pt x="27" y="74"/>
                  </a:cubicBezTo>
                  <a:cubicBezTo>
                    <a:pt x="27" y="73"/>
                    <a:pt x="27" y="73"/>
                    <a:pt x="27" y="73"/>
                  </a:cubicBezTo>
                  <a:cubicBezTo>
                    <a:pt x="27" y="74"/>
                    <a:pt x="27" y="74"/>
                    <a:pt x="27" y="74"/>
                  </a:cubicBezTo>
                  <a:cubicBezTo>
                    <a:pt x="27" y="74"/>
                    <a:pt x="28" y="74"/>
                    <a:pt x="28" y="74"/>
                  </a:cubicBezTo>
                  <a:cubicBezTo>
                    <a:pt x="32" y="74"/>
                    <a:pt x="40" y="74"/>
                    <a:pt x="46" y="74"/>
                  </a:cubicBezTo>
                  <a:cubicBezTo>
                    <a:pt x="53" y="75"/>
                    <a:pt x="58" y="75"/>
                    <a:pt x="58" y="75"/>
                  </a:cubicBezTo>
                  <a:cubicBezTo>
                    <a:pt x="60" y="75"/>
                    <a:pt x="62" y="74"/>
                    <a:pt x="62" y="72"/>
                  </a:cubicBezTo>
                  <a:cubicBezTo>
                    <a:pt x="63" y="70"/>
                    <a:pt x="62" y="68"/>
                    <a:pt x="61" y="67"/>
                  </a:cubicBezTo>
                  <a:cubicBezTo>
                    <a:pt x="60" y="67"/>
                    <a:pt x="60" y="67"/>
                    <a:pt x="60" y="67"/>
                  </a:cubicBezTo>
                  <a:cubicBezTo>
                    <a:pt x="58" y="71"/>
                    <a:pt x="58" y="71"/>
                    <a:pt x="58" y="71"/>
                  </a:cubicBezTo>
                  <a:cubicBezTo>
                    <a:pt x="62" y="71"/>
                    <a:pt x="62" y="71"/>
                    <a:pt x="62" y="71"/>
                  </a:cubicBezTo>
                  <a:cubicBezTo>
                    <a:pt x="64" y="59"/>
                    <a:pt x="64" y="59"/>
                    <a:pt x="64" y="59"/>
                  </a:cubicBezTo>
                  <a:cubicBezTo>
                    <a:pt x="64" y="57"/>
                    <a:pt x="63" y="55"/>
                    <a:pt x="62" y="55"/>
                  </a:cubicBezTo>
                  <a:cubicBezTo>
                    <a:pt x="59" y="53"/>
                    <a:pt x="59" y="53"/>
                    <a:pt x="59" y="53"/>
                  </a:cubicBezTo>
                  <a:cubicBezTo>
                    <a:pt x="57" y="56"/>
                    <a:pt x="57" y="56"/>
                    <a:pt x="57" y="56"/>
                  </a:cubicBezTo>
                  <a:cubicBezTo>
                    <a:pt x="60" y="58"/>
                    <a:pt x="60" y="58"/>
                    <a:pt x="60" y="58"/>
                  </a:cubicBezTo>
                  <a:cubicBezTo>
                    <a:pt x="67" y="45"/>
                    <a:pt x="67" y="45"/>
                    <a:pt x="67" y="45"/>
                  </a:cubicBezTo>
                  <a:cubicBezTo>
                    <a:pt x="68" y="43"/>
                    <a:pt x="67" y="41"/>
                    <a:pt x="65" y="40"/>
                  </a:cubicBezTo>
                  <a:cubicBezTo>
                    <a:pt x="64" y="39"/>
                    <a:pt x="64" y="39"/>
                    <a:pt x="64" y="39"/>
                  </a:cubicBezTo>
                  <a:cubicBezTo>
                    <a:pt x="62" y="42"/>
                    <a:pt x="62" y="42"/>
                    <a:pt x="62" y="42"/>
                  </a:cubicBezTo>
                  <a:cubicBezTo>
                    <a:pt x="65" y="45"/>
                    <a:pt x="65" y="45"/>
                    <a:pt x="65" y="45"/>
                  </a:cubicBezTo>
                  <a:cubicBezTo>
                    <a:pt x="73" y="34"/>
                    <a:pt x="73" y="34"/>
                    <a:pt x="73" y="34"/>
                  </a:cubicBezTo>
                  <a:cubicBezTo>
                    <a:pt x="74" y="33"/>
                    <a:pt x="74" y="32"/>
                    <a:pt x="74" y="31"/>
                  </a:cubicBezTo>
                  <a:cubicBezTo>
                    <a:pt x="74" y="30"/>
                    <a:pt x="73" y="29"/>
                    <a:pt x="72" y="28"/>
                  </a:cubicBezTo>
                  <a:cubicBezTo>
                    <a:pt x="70" y="27"/>
                    <a:pt x="70" y="27"/>
                    <a:pt x="70" y="27"/>
                  </a:cubicBezTo>
                  <a:cubicBezTo>
                    <a:pt x="68" y="31"/>
                    <a:pt x="68" y="31"/>
                    <a:pt x="68" y="31"/>
                  </a:cubicBezTo>
                  <a:cubicBezTo>
                    <a:pt x="72" y="32"/>
                    <a:pt x="72" y="32"/>
                    <a:pt x="72" y="32"/>
                  </a:cubicBezTo>
                  <a:cubicBezTo>
                    <a:pt x="77" y="22"/>
                    <a:pt x="77" y="22"/>
                    <a:pt x="77" y="22"/>
                  </a:cubicBezTo>
                  <a:cubicBezTo>
                    <a:pt x="78" y="20"/>
                    <a:pt x="77" y="18"/>
                    <a:pt x="75" y="17"/>
                  </a:cubicBezTo>
                  <a:cubicBezTo>
                    <a:pt x="72" y="15"/>
                    <a:pt x="72" y="15"/>
                    <a:pt x="72" y="15"/>
                  </a:cubicBezTo>
                  <a:cubicBezTo>
                    <a:pt x="70" y="18"/>
                    <a:pt x="70" y="18"/>
                    <a:pt x="70" y="18"/>
                  </a:cubicBezTo>
                  <a:cubicBezTo>
                    <a:pt x="73" y="20"/>
                    <a:pt x="73" y="20"/>
                    <a:pt x="73" y="20"/>
                  </a:cubicBezTo>
                  <a:cubicBezTo>
                    <a:pt x="80" y="10"/>
                    <a:pt x="80" y="10"/>
                    <a:pt x="80" y="10"/>
                  </a:cubicBezTo>
                  <a:cubicBezTo>
                    <a:pt x="81" y="8"/>
                    <a:pt x="80" y="6"/>
                    <a:pt x="78" y="5"/>
                  </a:cubicBezTo>
                  <a:cubicBezTo>
                    <a:pt x="72" y="1"/>
                    <a:pt x="72" y="1"/>
                    <a:pt x="72" y="1"/>
                  </a:cubicBezTo>
                  <a:cubicBezTo>
                    <a:pt x="70" y="0"/>
                    <a:pt x="68" y="0"/>
                    <a:pt x="67" y="2"/>
                  </a:cubicBezTo>
                  <a:cubicBezTo>
                    <a:pt x="65" y="4"/>
                    <a:pt x="66" y="6"/>
                    <a:pt x="68" y="8"/>
                  </a:cubicBezTo>
                  <a:cubicBezTo>
                    <a:pt x="71" y="9"/>
                    <a:pt x="71" y="9"/>
                    <a:pt x="71" y="9"/>
                  </a:cubicBezTo>
                  <a:cubicBezTo>
                    <a:pt x="66" y="16"/>
                    <a:pt x="66" y="16"/>
                    <a:pt x="66" y="16"/>
                  </a:cubicBezTo>
                  <a:cubicBezTo>
                    <a:pt x="65" y="18"/>
                    <a:pt x="66" y="20"/>
                    <a:pt x="68" y="22"/>
                  </a:cubicBezTo>
                  <a:cubicBezTo>
                    <a:pt x="68" y="22"/>
                    <a:pt x="68" y="22"/>
                    <a:pt x="68" y="22"/>
                  </a:cubicBezTo>
                  <a:cubicBezTo>
                    <a:pt x="64" y="29"/>
                    <a:pt x="64" y="29"/>
                    <a:pt x="64" y="29"/>
                  </a:cubicBezTo>
                  <a:cubicBezTo>
                    <a:pt x="63" y="31"/>
                    <a:pt x="64" y="33"/>
                    <a:pt x="66" y="34"/>
                  </a:cubicBezTo>
                  <a:cubicBezTo>
                    <a:pt x="68" y="35"/>
                    <a:pt x="68" y="35"/>
                    <a:pt x="68" y="35"/>
                  </a:cubicBezTo>
                  <a:cubicBezTo>
                    <a:pt x="70" y="32"/>
                    <a:pt x="70" y="32"/>
                    <a:pt x="70" y="32"/>
                  </a:cubicBezTo>
                  <a:cubicBezTo>
                    <a:pt x="67" y="29"/>
                    <a:pt x="67" y="29"/>
                    <a:pt x="67" y="29"/>
                  </a:cubicBezTo>
                  <a:cubicBezTo>
                    <a:pt x="58" y="40"/>
                    <a:pt x="58" y="40"/>
                    <a:pt x="58" y="40"/>
                  </a:cubicBezTo>
                  <a:cubicBezTo>
                    <a:pt x="58" y="41"/>
                    <a:pt x="57" y="42"/>
                    <a:pt x="58" y="43"/>
                  </a:cubicBezTo>
                  <a:cubicBezTo>
                    <a:pt x="58" y="44"/>
                    <a:pt x="58" y="45"/>
                    <a:pt x="59" y="46"/>
                  </a:cubicBezTo>
                  <a:cubicBezTo>
                    <a:pt x="61" y="47"/>
                    <a:pt x="61" y="47"/>
                    <a:pt x="61" y="47"/>
                  </a:cubicBezTo>
                  <a:cubicBezTo>
                    <a:pt x="63" y="43"/>
                    <a:pt x="63" y="43"/>
                    <a:pt x="63" y="43"/>
                  </a:cubicBezTo>
                  <a:cubicBezTo>
                    <a:pt x="59" y="42"/>
                    <a:pt x="59" y="42"/>
                    <a:pt x="59" y="42"/>
                  </a:cubicBezTo>
                  <a:cubicBezTo>
                    <a:pt x="53" y="54"/>
                    <a:pt x="53" y="54"/>
                    <a:pt x="53" y="54"/>
                  </a:cubicBezTo>
                  <a:cubicBezTo>
                    <a:pt x="52" y="56"/>
                    <a:pt x="53" y="59"/>
                    <a:pt x="55" y="60"/>
                  </a:cubicBezTo>
                  <a:cubicBezTo>
                    <a:pt x="55" y="60"/>
                    <a:pt x="55" y="60"/>
                    <a:pt x="55" y="60"/>
                  </a:cubicBezTo>
                  <a:cubicBezTo>
                    <a:pt x="54" y="70"/>
                    <a:pt x="54" y="70"/>
                    <a:pt x="54" y="70"/>
                  </a:cubicBezTo>
                  <a:cubicBezTo>
                    <a:pt x="54" y="72"/>
                    <a:pt x="55" y="73"/>
                    <a:pt x="56" y="74"/>
                  </a:cubicBezTo>
                  <a:cubicBezTo>
                    <a:pt x="56" y="74"/>
                    <a:pt x="56" y="74"/>
                    <a:pt x="56" y="74"/>
                  </a:cubicBezTo>
                  <a:cubicBezTo>
                    <a:pt x="58" y="71"/>
                    <a:pt x="58" y="71"/>
                    <a:pt x="58" y="71"/>
                  </a:cubicBezTo>
                  <a:cubicBezTo>
                    <a:pt x="59" y="67"/>
                    <a:pt x="59" y="67"/>
                    <a:pt x="59" y="67"/>
                  </a:cubicBezTo>
                  <a:cubicBezTo>
                    <a:pt x="59" y="67"/>
                    <a:pt x="53" y="66"/>
                    <a:pt x="46" y="66"/>
                  </a:cubicBezTo>
                  <a:cubicBezTo>
                    <a:pt x="40" y="66"/>
                    <a:pt x="32" y="66"/>
                    <a:pt x="28" y="65"/>
                  </a:cubicBezTo>
                  <a:cubicBezTo>
                    <a:pt x="28" y="65"/>
                    <a:pt x="27" y="66"/>
                    <a:pt x="26" y="66"/>
                  </a:cubicBezTo>
                  <a:cubicBezTo>
                    <a:pt x="26" y="66"/>
                    <a:pt x="26" y="66"/>
                    <a:pt x="25" y="66"/>
                  </a:cubicBezTo>
                  <a:cubicBezTo>
                    <a:pt x="25" y="66"/>
                    <a:pt x="25" y="66"/>
                    <a:pt x="25" y="66"/>
                  </a:cubicBezTo>
                  <a:cubicBezTo>
                    <a:pt x="24" y="66"/>
                    <a:pt x="24" y="66"/>
                    <a:pt x="24" y="66"/>
                  </a:cubicBezTo>
                  <a:cubicBezTo>
                    <a:pt x="23" y="66"/>
                    <a:pt x="23" y="67"/>
                    <a:pt x="22" y="68"/>
                  </a:cubicBezTo>
                  <a:cubicBezTo>
                    <a:pt x="21" y="69"/>
                    <a:pt x="22" y="72"/>
                    <a:pt x="24" y="73"/>
                  </a:cubicBezTo>
                  <a:cubicBezTo>
                    <a:pt x="28" y="76"/>
                    <a:pt x="28" y="76"/>
                    <a:pt x="28" y="76"/>
                  </a:cubicBezTo>
                  <a:cubicBezTo>
                    <a:pt x="30" y="72"/>
                    <a:pt x="30" y="72"/>
                    <a:pt x="30" y="72"/>
                  </a:cubicBezTo>
                  <a:cubicBezTo>
                    <a:pt x="30" y="68"/>
                    <a:pt x="30" y="68"/>
                    <a:pt x="30" y="68"/>
                  </a:cubicBezTo>
                  <a:cubicBezTo>
                    <a:pt x="5" y="67"/>
                    <a:pt x="5" y="67"/>
                    <a:pt x="5" y="67"/>
                  </a:cubicBezTo>
                  <a:cubicBezTo>
                    <a:pt x="3" y="67"/>
                    <a:pt x="2" y="68"/>
                    <a:pt x="1" y="70"/>
                  </a:cubicBezTo>
                  <a:cubicBezTo>
                    <a:pt x="0" y="72"/>
                    <a:pt x="1" y="74"/>
                    <a:pt x="3" y="75"/>
                  </a:cubicBezTo>
                  <a:cubicBezTo>
                    <a:pt x="8" y="78"/>
                    <a:pt x="8" y="78"/>
                    <a:pt x="8" y="78"/>
                  </a:cubicBezTo>
                  <a:cubicBezTo>
                    <a:pt x="10" y="79"/>
                    <a:pt x="13" y="79"/>
                    <a:pt x="14" y="77"/>
                  </a:cubicBezTo>
                  <a:cubicBezTo>
                    <a:pt x="15" y="75"/>
                    <a:pt x="14" y="72"/>
                    <a:pt x="13"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15" name="Freeform 178">
              <a:extLst>
                <a:ext uri="{FF2B5EF4-FFF2-40B4-BE49-F238E27FC236}">
                  <a16:creationId xmlns:a16="http://schemas.microsoft.com/office/drawing/2014/main" id="{A5FBA1AE-EF8E-43CE-90FA-93F129C3AECD}"/>
                </a:ext>
              </a:extLst>
            </p:cNvPr>
            <p:cNvSpPr>
              <a:spLocks/>
            </p:cNvSpPr>
            <p:nvPr/>
          </p:nvSpPr>
          <p:spPr bwMode="auto">
            <a:xfrm>
              <a:off x="5696087" y="2384536"/>
              <a:ext cx="22225" cy="100013"/>
            </a:xfrm>
            <a:custGeom>
              <a:avLst/>
              <a:gdLst>
                <a:gd name="T0" fmla="*/ 8 w 14"/>
                <a:gd name="T1" fmla="*/ 53 h 63"/>
                <a:gd name="T2" fmla="*/ 10 w 14"/>
                <a:gd name="T3" fmla="*/ 58 h 63"/>
                <a:gd name="T4" fmla="*/ 12 w 14"/>
                <a:gd name="T5" fmla="*/ 43 h 63"/>
                <a:gd name="T6" fmla="*/ 9 w 14"/>
                <a:gd name="T7" fmla="*/ 46 h 63"/>
                <a:gd name="T8" fmla="*/ 13 w 14"/>
                <a:gd name="T9" fmla="*/ 27 h 63"/>
                <a:gd name="T10" fmla="*/ 10 w 14"/>
                <a:gd name="T11" fmla="*/ 23 h 63"/>
                <a:gd name="T12" fmla="*/ 11 w 14"/>
                <a:gd name="T13" fmla="*/ 29 h 63"/>
                <a:gd name="T14" fmla="*/ 12 w 14"/>
                <a:gd name="T15" fmla="*/ 27 h 63"/>
                <a:gd name="T16" fmla="*/ 12 w 14"/>
                <a:gd name="T17" fmla="*/ 14 h 63"/>
                <a:gd name="T18" fmla="*/ 11 w 14"/>
                <a:gd name="T19" fmla="*/ 6 h 63"/>
                <a:gd name="T20" fmla="*/ 11 w 14"/>
                <a:gd name="T21" fmla="*/ 5 h 63"/>
                <a:gd name="T22" fmla="*/ 10 w 14"/>
                <a:gd name="T23" fmla="*/ 5 h 63"/>
                <a:gd name="T24" fmla="*/ 11 w 14"/>
                <a:gd name="T25" fmla="*/ 5 h 63"/>
                <a:gd name="T26" fmla="*/ 11 w 14"/>
                <a:gd name="T27" fmla="*/ 5 h 63"/>
                <a:gd name="T28" fmla="*/ 11 w 14"/>
                <a:gd name="T29" fmla="*/ 6 h 63"/>
                <a:gd name="T30" fmla="*/ 8 w 14"/>
                <a:gd name="T31" fmla="*/ 5 h 63"/>
                <a:gd name="T32" fmla="*/ 7 w 14"/>
                <a:gd name="T33" fmla="*/ 5 h 63"/>
                <a:gd name="T34" fmla="*/ 11 w 14"/>
                <a:gd name="T35" fmla="*/ 6 h 63"/>
                <a:gd name="T36" fmla="*/ 11 w 14"/>
                <a:gd name="T37" fmla="*/ 6 h 63"/>
                <a:gd name="T38" fmla="*/ 11 w 14"/>
                <a:gd name="T39" fmla="*/ 7 h 63"/>
                <a:gd name="T40" fmla="*/ 7 w 14"/>
                <a:gd name="T41" fmla="*/ 5 h 63"/>
                <a:gd name="T42" fmla="*/ 7 w 14"/>
                <a:gd name="T43" fmla="*/ 5 h 63"/>
                <a:gd name="T44" fmla="*/ 11 w 14"/>
                <a:gd name="T45" fmla="*/ 7 h 63"/>
                <a:gd name="T46" fmla="*/ 11 w 14"/>
                <a:gd name="T47" fmla="*/ 7 h 63"/>
                <a:gd name="T48" fmla="*/ 10 w 14"/>
                <a:gd name="T49" fmla="*/ 9 h 63"/>
                <a:gd name="T50" fmla="*/ 7 w 14"/>
                <a:gd name="T51" fmla="*/ 5 h 63"/>
                <a:gd name="T52" fmla="*/ 11 w 14"/>
                <a:gd name="T53" fmla="*/ 5 h 63"/>
                <a:gd name="T54" fmla="*/ 7 w 14"/>
                <a:gd name="T55" fmla="*/ 1 h 63"/>
                <a:gd name="T56" fmla="*/ 3 w 14"/>
                <a:gd name="T57" fmla="*/ 8 h 63"/>
                <a:gd name="T58" fmla="*/ 7 w 14"/>
                <a:gd name="T59" fmla="*/ 5 h 63"/>
                <a:gd name="T60" fmla="*/ 4 w 14"/>
                <a:gd name="T61" fmla="*/ 3 h 63"/>
                <a:gd name="T62" fmla="*/ 3 w 14"/>
                <a:gd name="T63" fmla="*/ 5 h 63"/>
                <a:gd name="T64" fmla="*/ 3 w 14"/>
                <a:gd name="T65" fmla="*/ 7 h 63"/>
                <a:gd name="T66" fmla="*/ 4 w 14"/>
                <a:gd name="T67" fmla="*/ 25 h 63"/>
                <a:gd name="T68" fmla="*/ 4 w 14"/>
                <a:gd name="T69" fmla="*/ 26 h 63"/>
                <a:gd name="T70" fmla="*/ 4 w 14"/>
                <a:gd name="T71" fmla="*/ 26 h 63"/>
                <a:gd name="T72" fmla="*/ 6 w 14"/>
                <a:gd name="T73" fmla="*/ 26 h 63"/>
                <a:gd name="T74" fmla="*/ 7 w 14"/>
                <a:gd name="T75" fmla="*/ 26 h 63"/>
                <a:gd name="T76" fmla="*/ 4 w 14"/>
                <a:gd name="T77" fmla="*/ 26 h 63"/>
                <a:gd name="T78" fmla="*/ 4 w 14"/>
                <a:gd name="T79" fmla="*/ 25 h 63"/>
                <a:gd name="T80" fmla="*/ 4 w 14"/>
                <a:gd name="T81" fmla="*/ 24 h 63"/>
                <a:gd name="T82" fmla="*/ 8 w 14"/>
                <a:gd name="T83" fmla="*/ 26 h 63"/>
                <a:gd name="T84" fmla="*/ 6 w 14"/>
                <a:gd name="T85" fmla="*/ 30 h 63"/>
                <a:gd name="T86" fmla="*/ 9 w 14"/>
                <a:gd name="T87" fmla="*/ 27 h 63"/>
                <a:gd name="T88" fmla="*/ 5 w 14"/>
                <a:gd name="T89" fmla="*/ 46 h 63"/>
                <a:gd name="T90" fmla="*/ 7 w 14"/>
                <a:gd name="T91" fmla="*/ 49 h 63"/>
                <a:gd name="T92" fmla="*/ 6 w 14"/>
                <a:gd name="T93" fmla="*/ 45 h 63"/>
                <a:gd name="T94" fmla="*/ 4 w 14"/>
                <a:gd name="T95" fmla="*/ 60 h 63"/>
                <a:gd name="T96" fmla="*/ 11 w 14"/>
                <a:gd name="T9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 h="63">
                  <a:moveTo>
                    <a:pt x="10" y="55"/>
                  </a:moveTo>
                  <a:cubicBezTo>
                    <a:pt x="8" y="53"/>
                    <a:pt x="8" y="53"/>
                    <a:pt x="8" y="53"/>
                  </a:cubicBezTo>
                  <a:cubicBezTo>
                    <a:pt x="6" y="57"/>
                    <a:pt x="6" y="57"/>
                    <a:pt x="6" y="57"/>
                  </a:cubicBezTo>
                  <a:cubicBezTo>
                    <a:pt x="10" y="58"/>
                    <a:pt x="10" y="58"/>
                    <a:pt x="10" y="58"/>
                  </a:cubicBezTo>
                  <a:cubicBezTo>
                    <a:pt x="13" y="47"/>
                    <a:pt x="13" y="47"/>
                    <a:pt x="13" y="47"/>
                  </a:cubicBezTo>
                  <a:cubicBezTo>
                    <a:pt x="14" y="46"/>
                    <a:pt x="13" y="44"/>
                    <a:pt x="12" y="43"/>
                  </a:cubicBezTo>
                  <a:cubicBezTo>
                    <a:pt x="11" y="42"/>
                    <a:pt x="11" y="42"/>
                    <a:pt x="11" y="42"/>
                  </a:cubicBezTo>
                  <a:cubicBezTo>
                    <a:pt x="9" y="46"/>
                    <a:pt x="9" y="46"/>
                    <a:pt x="9" y="46"/>
                  </a:cubicBezTo>
                  <a:cubicBezTo>
                    <a:pt x="13" y="46"/>
                    <a:pt x="13" y="46"/>
                    <a:pt x="13" y="46"/>
                  </a:cubicBezTo>
                  <a:cubicBezTo>
                    <a:pt x="13" y="27"/>
                    <a:pt x="13" y="27"/>
                    <a:pt x="13" y="27"/>
                  </a:cubicBezTo>
                  <a:cubicBezTo>
                    <a:pt x="13" y="25"/>
                    <a:pt x="12" y="24"/>
                    <a:pt x="11" y="24"/>
                  </a:cubicBezTo>
                  <a:cubicBezTo>
                    <a:pt x="10" y="23"/>
                    <a:pt x="10" y="23"/>
                    <a:pt x="10" y="23"/>
                  </a:cubicBezTo>
                  <a:cubicBezTo>
                    <a:pt x="8" y="26"/>
                    <a:pt x="8" y="26"/>
                    <a:pt x="8" y="26"/>
                  </a:cubicBezTo>
                  <a:cubicBezTo>
                    <a:pt x="11" y="29"/>
                    <a:pt x="11" y="29"/>
                    <a:pt x="11" y="29"/>
                  </a:cubicBezTo>
                  <a:cubicBezTo>
                    <a:pt x="12" y="28"/>
                    <a:pt x="12" y="28"/>
                    <a:pt x="12" y="27"/>
                  </a:cubicBezTo>
                  <a:cubicBezTo>
                    <a:pt x="12" y="27"/>
                    <a:pt x="12" y="27"/>
                    <a:pt x="12" y="27"/>
                  </a:cubicBezTo>
                  <a:cubicBezTo>
                    <a:pt x="12" y="26"/>
                    <a:pt x="12" y="26"/>
                    <a:pt x="12" y="25"/>
                  </a:cubicBezTo>
                  <a:cubicBezTo>
                    <a:pt x="12" y="23"/>
                    <a:pt x="12" y="18"/>
                    <a:pt x="12" y="14"/>
                  </a:cubicBezTo>
                  <a:cubicBezTo>
                    <a:pt x="11" y="12"/>
                    <a:pt x="11" y="10"/>
                    <a:pt x="11" y="8"/>
                  </a:cubicBezTo>
                  <a:cubicBezTo>
                    <a:pt x="11" y="7"/>
                    <a:pt x="11" y="7"/>
                    <a:pt x="11" y="6"/>
                  </a:cubicBezTo>
                  <a:cubicBezTo>
                    <a:pt x="11" y="6"/>
                    <a:pt x="11" y="6"/>
                    <a:pt x="11" y="6"/>
                  </a:cubicBezTo>
                  <a:cubicBezTo>
                    <a:pt x="11" y="5"/>
                    <a:pt x="11" y="5"/>
                    <a:pt x="11" y="5"/>
                  </a:cubicBezTo>
                  <a:cubicBezTo>
                    <a:pt x="11" y="5"/>
                    <a:pt x="11" y="5"/>
                    <a:pt x="11" y="5"/>
                  </a:cubicBezTo>
                  <a:cubicBezTo>
                    <a:pt x="10" y="5"/>
                    <a:pt x="10" y="5"/>
                    <a:pt x="10" y="5"/>
                  </a:cubicBezTo>
                  <a:cubicBezTo>
                    <a:pt x="11" y="5"/>
                    <a:pt x="11" y="5"/>
                    <a:pt x="11" y="5"/>
                  </a:cubicBezTo>
                  <a:cubicBezTo>
                    <a:pt x="11" y="5"/>
                    <a:pt x="11" y="5"/>
                    <a:pt x="11" y="5"/>
                  </a:cubicBezTo>
                  <a:cubicBezTo>
                    <a:pt x="10" y="5"/>
                    <a:pt x="10" y="5"/>
                    <a:pt x="10" y="5"/>
                  </a:cubicBezTo>
                  <a:cubicBezTo>
                    <a:pt x="11" y="5"/>
                    <a:pt x="11" y="5"/>
                    <a:pt x="11" y="5"/>
                  </a:cubicBezTo>
                  <a:cubicBezTo>
                    <a:pt x="8" y="5"/>
                    <a:pt x="8" y="5"/>
                    <a:pt x="8" y="5"/>
                  </a:cubicBezTo>
                  <a:cubicBezTo>
                    <a:pt x="11" y="6"/>
                    <a:pt x="11" y="6"/>
                    <a:pt x="11" y="6"/>
                  </a:cubicBezTo>
                  <a:cubicBezTo>
                    <a:pt x="11" y="5"/>
                    <a:pt x="11" y="5"/>
                    <a:pt x="11" y="5"/>
                  </a:cubicBezTo>
                  <a:cubicBezTo>
                    <a:pt x="8" y="5"/>
                    <a:pt x="8" y="5"/>
                    <a:pt x="8" y="5"/>
                  </a:cubicBezTo>
                  <a:cubicBezTo>
                    <a:pt x="11" y="6"/>
                    <a:pt x="11" y="6"/>
                    <a:pt x="11" y="6"/>
                  </a:cubicBezTo>
                  <a:cubicBezTo>
                    <a:pt x="7" y="5"/>
                    <a:pt x="7" y="5"/>
                    <a:pt x="7" y="5"/>
                  </a:cubicBezTo>
                  <a:cubicBezTo>
                    <a:pt x="11" y="6"/>
                    <a:pt x="11" y="6"/>
                    <a:pt x="11" y="6"/>
                  </a:cubicBezTo>
                  <a:cubicBezTo>
                    <a:pt x="11" y="6"/>
                    <a:pt x="11" y="6"/>
                    <a:pt x="11" y="6"/>
                  </a:cubicBezTo>
                  <a:cubicBezTo>
                    <a:pt x="7" y="5"/>
                    <a:pt x="7" y="5"/>
                    <a:pt x="7" y="5"/>
                  </a:cubicBezTo>
                  <a:cubicBezTo>
                    <a:pt x="11" y="6"/>
                    <a:pt x="11" y="6"/>
                    <a:pt x="11" y="6"/>
                  </a:cubicBezTo>
                  <a:cubicBezTo>
                    <a:pt x="7" y="5"/>
                    <a:pt x="7" y="5"/>
                    <a:pt x="7" y="5"/>
                  </a:cubicBezTo>
                  <a:cubicBezTo>
                    <a:pt x="11" y="7"/>
                    <a:pt x="11" y="7"/>
                    <a:pt x="11" y="7"/>
                  </a:cubicBezTo>
                  <a:cubicBezTo>
                    <a:pt x="11" y="6"/>
                    <a:pt x="11" y="6"/>
                    <a:pt x="11" y="6"/>
                  </a:cubicBezTo>
                  <a:cubicBezTo>
                    <a:pt x="7" y="5"/>
                    <a:pt x="7" y="5"/>
                    <a:pt x="7" y="5"/>
                  </a:cubicBezTo>
                  <a:cubicBezTo>
                    <a:pt x="11" y="7"/>
                    <a:pt x="11" y="7"/>
                    <a:pt x="11" y="7"/>
                  </a:cubicBezTo>
                  <a:cubicBezTo>
                    <a:pt x="7" y="5"/>
                    <a:pt x="7" y="5"/>
                    <a:pt x="7" y="5"/>
                  </a:cubicBezTo>
                  <a:cubicBezTo>
                    <a:pt x="11" y="7"/>
                    <a:pt x="11" y="7"/>
                    <a:pt x="11" y="7"/>
                  </a:cubicBezTo>
                  <a:cubicBezTo>
                    <a:pt x="11" y="7"/>
                    <a:pt x="11" y="7"/>
                    <a:pt x="11" y="7"/>
                  </a:cubicBezTo>
                  <a:cubicBezTo>
                    <a:pt x="7" y="5"/>
                    <a:pt x="7" y="5"/>
                    <a:pt x="7" y="5"/>
                  </a:cubicBezTo>
                  <a:cubicBezTo>
                    <a:pt x="11" y="7"/>
                    <a:pt x="11" y="7"/>
                    <a:pt x="11" y="7"/>
                  </a:cubicBezTo>
                  <a:cubicBezTo>
                    <a:pt x="7" y="5"/>
                    <a:pt x="7" y="5"/>
                    <a:pt x="7" y="5"/>
                  </a:cubicBezTo>
                  <a:cubicBezTo>
                    <a:pt x="10" y="9"/>
                    <a:pt x="10" y="9"/>
                    <a:pt x="10" y="9"/>
                  </a:cubicBezTo>
                  <a:cubicBezTo>
                    <a:pt x="10" y="8"/>
                    <a:pt x="10" y="8"/>
                    <a:pt x="11" y="7"/>
                  </a:cubicBezTo>
                  <a:cubicBezTo>
                    <a:pt x="7" y="5"/>
                    <a:pt x="7" y="5"/>
                    <a:pt x="7" y="5"/>
                  </a:cubicBezTo>
                  <a:cubicBezTo>
                    <a:pt x="10" y="9"/>
                    <a:pt x="10" y="9"/>
                    <a:pt x="10" y="9"/>
                  </a:cubicBezTo>
                  <a:cubicBezTo>
                    <a:pt x="11" y="8"/>
                    <a:pt x="11" y="6"/>
                    <a:pt x="11" y="5"/>
                  </a:cubicBezTo>
                  <a:cubicBezTo>
                    <a:pt x="11" y="4"/>
                    <a:pt x="10" y="3"/>
                    <a:pt x="9" y="2"/>
                  </a:cubicBezTo>
                  <a:cubicBezTo>
                    <a:pt x="7" y="1"/>
                    <a:pt x="7" y="1"/>
                    <a:pt x="7" y="1"/>
                  </a:cubicBezTo>
                  <a:cubicBezTo>
                    <a:pt x="5" y="0"/>
                    <a:pt x="3" y="0"/>
                    <a:pt x="2" y="2"/>
                  </a:cubicBezTo>
                  <a:cubicBezTo>
                    <a:pt x="0" y="4"/>
                    <a:pt x="1" y="6"/>
                    <a:pt x="3" y="8"/>
                  </a:cubicBezTo>
                  <a:cubicBezTo>
                    <a:pt x="5" y="9"/>
                    <a:pt x="5" y="9"/>
                    <a:pt x="5" y="9"/>
                  </a:cubicBezTo>
                  <a:cubicBezTo>
                    <a:pt x="7" y="5"/>
                    <a:pt x="7" y="5"/>
                    <a:pt x="7" y="5"/>
                  </a:cubicBezTo>
                  <a:cubicBezTo>
                    <a:pt x="5" y="2"/>
                    <a:pt x="5" y="2"/>
                    <a:pt x="5" y="2"/>
                  </a:cubicBezTo>
                  <a:cubicBezTo>
                    <a:pt x="4" y="3"/>
                    <a:pt x="4" y="3"/>
                    <a:pt x="4" y="3"/>
                  </a:cubicBezTo>
                  <a:cubicBezTo>
                    <a:pt x="3" y="4"/>
                    <a:pt x="3" y="4"/>
                    <a:pt x="3" y="4"/>
                  </a:cubicBezTo>
                  <a:cubicBezTo>
                    <a:pt x="3" y="5"/>
                    <a:pt x="3" y="5"/>
                    <a:pt x="3" y="5"/>
                  </a:cubicBezTo>
                  <a:cubicBezTo>
                    <a:pt x="3" y="5"/>
                    <a:pt x="3" y="5"/>
                    <a:pt x="3" y="5"/>
                  </a:cubicBezTo>
                  <a:cubicBezTo>
                    <a:pt x="3" y="6"/>
                    <a:pt x="3" y="6"/>
                    <a:pt x="3" y="7"/>
                  </a:cubicBezTo>
                  <a:cubicBezTo>
                    <a:pt x="3" y="8"/>
                    <a:pt x="3" y="12"/>
                    <a:pt x="4" y="16"/>
                  </a:cubicBezTo>
                  <a:cubicBezTo>
                    <a:pt x="4" y="20"/>
                    <a:pt x="4" y="23"/>
                    <a:pt x="4" y="25"/>
                  </a:cubicBezTo>
                  <a:cubicBezTo>
                    <a:pt x="4" y="26"/>
                    <a:pt x="4" y="26"/>
                    <a:pt x="4" y="26"/>
                  </a:cubicBezTo>
                  <a:cubicBezTo>
                    <a:pt x="4" y="26"/>
                    <a:pt x="4" y="26"/>
                    <a:pt x="4" y="26"/>
                  </a:cubicBezTo>
                  <a:cubicBezTo>
                    <a:pt x="6" y="26"/>
                    <a:pt x="6" y="26"/>
                    <a:pt x="6" y="26"/>
                  </a:cubicBezTo>
                  <a:cubicBezTo>
                    <a:pt x="4" y="26"/>
                    <a:pt x="4" y="26"/>
                    <a:pt x="4" y="26"/>
                  </a:cubicBezTo>
                  <a:cubicBezTo>
                    <a:pt x="4" y="26"/>
                    <a:pt x="4" y="26"/>
                    <a:pt x="4" y="26"/>
                  </a:cubicBezTo>
                  <a:cubicBezTo>
                    <a:pt x="6" y="26"/>
                    <a:pt x="6" y="26"/>
                    <a:pt x="6" y="26"/>
                  </a:cubicBezTo>
                  <a:cubicBezTo>
                    <a:pt x="4" y="26"/>
                    <a:pt x="4" y="26"/>
                    <a:pt x="4" y="26"/>
                  </a:cubicBezTo>
                  <a:cubicBezTo>
                    <a:pt x="7" y="26"/>
                    <a:pt x="7" y="26"/>
                    <a:pt x="7" y="26"/>
                  </a:cubicBezTo>
                  <a:cubicBezTo>
                    <a:pt x="4" y="25"/>
                    <a:pt x="4" y="25"/>
                    <a:pt x="4" y="25"/>
                  </a:cubicBezTo>
                  <a:cubicBezTo>
                    <a:pt x="4" y="26"/>
                    <a:pt x="4" y="26"/>
                    <a:pt x="4" y="26"/>
                  </a:cubicBezTo>
                  <a:cubicBezTo>
                    <a:pt x="7" y="26"/>
                    <a:pt x="7" y="26"/>
                    <a:pt x="7" y="26"/>
                  </a:cubicBezTo>
                  <a:cubicBezTo>
                    <a:pt x="4" y="25"/>
                    <a:pt x="4" y="25"/>
                    <a:pt x="4" y="25"/>
                  </a:cubicBezTo>
                  <a:cubicBezTo>
                    <a:pt x="8" y="26"/>
                    <a:pt x="8" y="26"/>
                    <a:pt x="8" y="26"/>
                  </a:cubicBezTo>
                  <a:cubicBezTo>
                    <a:pt x="4" y="24"/>
                    <a:pt x="4" y="24"/>
                    <a:pt x="4" y="24"/>
                  </a:cubicBezTo>
                  <a:cubicBezTo>
                    <a:pt x="4" y="25"/>
                    <a:pt x="4" y="25"/>
                    <a:pt x="4" y="25"/>
                  </a:cubicBezTo>
                  <a:cubicBezTo>
                    <a:pt x="8" y="26"/>
                    <a:pt x="8" y="26"/>
                    <a:pt x="8" y="26"/>
                  </a:cubicBezTo>
                  <a:cubicBezTo>
                    <a:pt x="4" y="24"/>
                    <a:pt x="4" y="24"/>
                    <a:pt x="4" y="24"/>
                  </a:cubicBezTo>
                  <a:cubicBezTo>
                    <a:pt x="3" y="26"/>
                    <a:pt x="4" y="29"/>
                    <a:pt x="6" y="30"/>
                  </a:cubicBezTo>
                  <a:cubicBezTo>
                    <a:pt x="6" y="30"/>
                    <a:pt x="6" y="30"/>
                    <a:pt x="6" y="30"/>
                  </a:cubicBezTo>
                  <a:cubicBezTo>
                    <a:pt x="9" y="27"/>
                    <a:pt x="9" y="27"/>
                    <a:pt x="9" y="27"/>
                  </a:cubicBezTo>
                  <a:cubicBezTo>
                    <a:pt x="5" y="27"/>
                    <a:pt x="5" y="27"/>
                    <a:pt x="5" y="27"/>
                  </a:cubicBezTo>
                  <a:cubicBezTo>
                    <a:pt x="5" y="46"/>
                    <a:pt x="5" y="46"/>
                    <a:pt x="5" y="46"/>
                  </a:cubicBezTo>
                  <a:cubicBezTo>
                    <a:pt x="5" y="47"/>
                    <a:pt x="6" y="49"/>
                    <a:pt x="7" y="49"/>
                  </a:cubicBezTo>
                  <a:cubicBezTo>
                    <a:pt x="7" y="49"/>
                    <a:pt x="7" y="49"/>
                    <a:pt x="7" y="49"/>
                  </a:cubicBezTo>
                  <a:cubicBezTo>
                    <a:pt x="9" y="46"/>
                    <a:pt x="9" y="46"/>
                    <a:pt x="9" y="46"/>
                  </a:cubicBezTo>
                  <a:cubicBezTo>
                    <a:pt x="6" y="45"/>
                    <a:pt x="6" y="45"/>
                    <a:pt x="6" y="45"/>
                  </a:cubicBezTo>
                  <a:cubicBezTo>
                    <a:pt x="2" y="55"/>
                    <a:pt x="2" y="55"/>
                    <a:pt x="2" y="55"/>
                  </a:cubicBezTo>
                  <a:cubicBezTo>
                    <a:pt x="1" y="57"/>
                    <a:pt x="2" y="59"/>
                    <a:pt x="4" y="60"/>
                  </a:cubicBezTo>
                  <a:cubicBezTo>
                    <a:pt x="6" y="61"/>
                    <a:pt x="6" y="61"/>
                    <a:pt x="6" y="61"/>
                  </a:cubicBezTo>
                  <a:cubicBezTo>
                    <a:pt x="8" y="63"/>
                    <a:pt x="10" y="62"/>
                    <a:pt x="11" y="60"/>
                  </a:cubicBezTo>
                  <a:cubicBezTo>
                    <a:pt x="13" y="58"/>
                    <a:pt x="12" y="56"/>
                    <a:pt x="1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16" name="Freeform 179">
              <a:extLst>
                <a:ext uri="{FF2B5EF4-FFF2-40B4-BE49-F238E27FC236}">
                  <a16:creationId xmlns:a16="http://schemas.microsoft.com/office/drawing/2014/main" id="{55239AE3-40A3-4F51-A146-35F419EDE629}"/>
                </a:ext>
              </a:extLst>
            </p:cNvPr>
            <p:cNvSpPr>
              <a:spLocks/>
            </p:cNvSpPr>
            <p:nvPr/>
          </p:nvSpPr>
          <p:spPr bwMode="auto">
            <a:xfrm>
              <a:off x="5692912" y="2475023"/>
              <a:ext cx="58738" cy="20638"/>
            </a:xfrm>
            <a:custGeom>
              <a:avLst/>
              <a:gdLst>
                <a:gd name="T0" fmla="*/ 14 w 37"/>
                <a:gd name="T1" fmla="*/ 5 h 13"/>
                <a:gd name="T2" fmla="*/ 7 w 37"/>
                <a:gd name="T3" fmla="*/ 0 h 13"/>
                <a:gd name="T4" fmla="*/ 5 w 37"/>
                <a:gd name="T5" fmla="*/ 4 h 13"/>
                <a:gd name="T6" fmla="*/ 4 w 37"/>
                <a:gd name="T7" fmla="*/ 8 h 13"/>
                <a:gd name="T8" fmla="*/ 32 w 37"/>
                <a:gd name="T9" fmla="*/ 10 h 13"/>
                <a:gd name="T10" fmla="*/ 36 w 37"/>
                <a:gd name="T11" fmla="*/ 8 h 13"/>
                <a:gd name="T12" fmla="*/ 34 w 37"/>
                <a:gd name="T13" fmla="*/ 3 h 13"/>
                <a:gd name="T14" fmla="*/ 34 w 37"/>
                <a:gd name="T15" fmla="*/ 2 h 13"/>
                <a:gd name="T16" fmla="*/ 28 w 37"/>
                <a:gd name="T17" fmla="*/ 4 h 13"/>
                <a:gd name="T18" fmla="*/ 29 w 37"/>
                <a:gd name="T19" fmla="*/ 9 h 13"/>
                <a:gd name="T20" fmla="*/ 30 w 37"/>
                <a:gd name="T21" fmla="*/ 10 h 13"/>
                <a:gd name="T22" fmla="*/ 32 w 37"/>
                <a:gd name="T23" fmla="*/ 6 h 13"/>
                <a:gd name="T24" fmla="*/ 32 w 37"/>
                <a:gd name="T25" fmla="*/ 2 h 13"/>
                <a:gd name="T26" fmla="*/ 5 w 37"/>
                <a:gd name="T27" fmla="*/ 0 h 13"/>
                <a:gd name="T28" fmla="*/ 1 w 37"/>
                <a:gd name="T29" fmla="*/ 2 h 13"/>
                <a:gd name="T30" fmla="*/ 2 w 37"/>
                <a:gd name="T31" fmla="*/ 7 h 13"/>
                <a:gd name="T32" fmla="*/ 9 w 37"/>
                <a:gd name="T33" fmla="*/ 12 h 13"/>
                <a:gd name="T34" fmla="*/ 15 w 37"/>
                <a:gd name="T35" fmla="*/ 10 h 13"/>
                <a:gd name="T36" fmla="*/ 14 w 37"/>
                <a:gd name="T37"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13">
                  <a:moveTo>
                    <a:pt x="14" y="5"/>
                  </a:moveTo>
                  <a:cubicBezTo>
                    <a:pt x="7" y="0"/>
                    <a:pt x="7" y="0"/>
                    <a:pt x="7" y="0"/>
                  </a:cubicBezTo>
                  <a:cubicBezTo>
                    <a:pt x="5" y="4"/>
                    <a:pt x="5" y="4"/>
                    <a:pt x="5" y="4"/>
                  </a:cubicBezTo>
                  <a:cubicBezTo>
                    <a:pt x="4" y="8"/>
                    <a:pt x="4" y="8"/>
                    <a:pt x="4" y="8"/>
                  </a:cubicBezTo>
                  <a:cubicBezTo>
                    <a:pt x="32" y="10"/>
                    <a:pt x="32" y="10"/>
                    <a:pt x="32" y="10"/>
                  </a:cubicBezTo>
                  <a:cubicBezTo>
                    <a:pt x="34" y="10"/>
                    <a:pt x="35" y="9"/>
                    <a:pt x="36" y="8"/>
                  </a:cubicBezTo>
                  <a:cubicBezTo>
                    <a:pt x="37" y="6"/>
                    <a:pt x="36" y="4"/>
                    <a:pt x="34" y="3"/>
                  </a:cubicBezTo>
                  <a:cubicBezTo>
                    <a:pt x="34" y="2"/>
                    <a:pt x="34" y="2"/>
                    <a:pt x="34" y="2"/>
                  </a:cubicBezTo>
                  <a:cubicBezTo>
                    <a:pt x="32" y="1"/>
                    <a:pt x="29" y="2"/>
                    <a:pt x="28" y="4"/>
                  </a:cubicBezTo>
                  <a:cubicBezTo>
                    <a:pt x="27" y="6"/>
                    <a:pt x="27" y="8"/>
                    <a:pt x="29" y="9"/>
                  </a:cubicBezTo>
                  <a:cubicBezTo>
                    <a:pt x="30" y="10"/>
                    <a:pt x="30" y="10"/>
                    <a:pt x="30" y="10"/>
                  </a:cubicBezTo>
                  <a:cubicBezTo>
                    <a:pt x="32" y="6"/>
                    <a:pt x="32" y="6"/>
                    <a:pt x="32" y="6"/>
                  </a:cubicBezTo>
                  <a:cubicBezTo>
                    <a:pt x="32" y="2"/>
                    <a:pt x="32" y="2"/>
                    <a:pt x="32" y="2"/>
                  </a:cubicBezTo>
                  <a:cubicBezTo>
                    <a:pt x="5" y="0"/>
                    <a:pt x="5" y="0"/>
                    <a:pt x="5" y="0"/>
                  </a:cubicBezTo>
                  <a:cubicBezTo>
                    <a:pt x="3" y="0"/>
                    <a:pt x="1" y="1"/>
                    <a:pt x="1" y="2"/>
                  </a:cubicBezTo>
                  <a:cubicBezTo>
                    <a:pt x="0" y="4"/>
                    <a:pt x="1" y="6"/>
                    <a:pt x="2" y="7"/>
                  </a:cubicBezTo>
                  <a:cubicBezTo>
                    <a:pt x="9" y="12"/>
                    <a:pt x="9" y="12"/>
                    <a:pt x="9" y="12"/>
                  </a:cubicBezTo>
                  <a:cubicBezTo>
                    <a:pt x="11" y="13"/>
                    <a:pt x="14" y="12"/>
                    <a:pt x="15" y="10"/>
                  </a:cubicBezTo>
                  <a:cubicBezTo>
                    <a:pt x="16" y="8"/>
                    <a:pt x="16" y="6"/>
                    <a:pt x="1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17" name="Freeform 180">
              <a:extLst>
                <a:ext uri="{FF2B5EF4-FFF2-40B4-BE49-F238E27FC236}">
                  <a16:creationId xmlns:a16="http://schemas.microsoft.com/office/drawing/2014/main" id="{C6A36ED1-ED35-4CCC-800B-65A96818F07F}"/>
                </a:ext>
              </a:extLst>
            </p:cNvPr>
            <p:cNvSpPr>
              <a:spLocks/>
            </p:cNvSpPr>
            <p:nvPr/>
          </p:nvSpPr>
          <p:spPr bwMode="auto">
            <a:xfrm>
              <a:off x="5697674" y="2495661"/>
              <a:ext cx="71438" cy="87313"/>
            </a:xfrm>
            <a:custGeom>
              <a:avLst/>
              <a:gdLst>
                <a:gd name="T0" fmla="*/ 7 w 45"/>
                <a:gd name="T1" fmla="*/ 48 h 56"/>
                <a:gd name="T2" fmla="*/ 8 w 45"/>
                <a:gd name="T3" fmla="*/ 53 h 56"/>
                <a:gd name="T4" fmla="*/ 12 w 45"/>
                <a:gd name="T5" fmla="*/ 33 h 56"/>
                <a:gd name="T6" fmla="*/ 6 w 45"/>
                <a:gd name="T7" fmla="*/ 34 h 56"/>
                <a:gd name="T8" fmla="*/ 6 w 45"/>
                <a:gd name="T9" fmla="*/ 34 h 56"/>
                <a:gd name="T10" fmla="*/ 10 w 45"/>
                <a:gd name="T11" fmla="*/ 37 h 56"/>
                <a:gd name="T12" fmla="*/ 9 w 45"/>
                <a:gd name="T13" fmla="*/ 37 h 56"/>
                <a:gd name="T14" fmla="*/ 9 w 45"/>
                <a:gd name="T15" fmla="*/ 38 h 56"/>
                <a:gd name="T16" fmla="*/ 6 w 45"/>
                <a:gd name="T17" fmla="*/ 34 h 56"/>
                <a:gd name="T18" fmla="*/ 6 w 45"/>
                <a:gd name="T19" fmla="*/ 35 h 56"/>
                <a:gd name="T20" fmla="*/ 9 w 45"/>
                <a:gd name="T21" fmla="*/ 38 h 56"/>
                <a:gd name="T22" fmla="*/ 8 w 45"/>
                <a:gd name="T23" fmla="*/ 38 h 56"/>
                <a:gd name="T24" fmla="*/ 8 w 45"/>
                <a:gd name="T25" fmla="*/ 38 h 56"/>
                <a:gd name="T26" fmla="*/ 7 w 45"/>
                <a:gd name="T27" fmla="*/ 36 h 56"/>
                <a:gd name="T28" fmla="*/ 9 w 45"/>
                <a:gd name="T29" fmla="*/ 37 h 56"/>
                <a:gd name="T30" fmla="*/ 21 w 45"/>
                <a:gd name="T31" fmla="*/ 31 h 56"/>
                <a:gd name="T32" fmla="*/ 23 w 45"/>
                <a:gd name="T33" fmla="*/ 30 h 56"/>
                <a:gd name="T34" fmla="*/ 24 w 45"/>
                <a:gd name="T35" fmla="*/ 29 h 56"/>
                <a:gd name="T36" fmla="*/ 23 w 45"/>
                <a:gd name="T37" fmla="*/ 23 h 56"/>
                <a:gd name="T38" fmla="*/ 17 w 45"/>
                <a:gd name="T39" fmla="*/ 24 h 56"/>
                <a:gd name="T40" fmla="*/ 39 w 45"/>
                <a:gd name="T41" fmla="*/ 24 h 56"/>
                <a:gd name="T42" fmla="*/ 40 w 45"/>
                <a:gd name="T43" fmla="*/ 16 h 56"/>
                <a:gd name="T44" fmla="*/ 36 w 45"/>
                <a:gd name="T45" fmla="*/ 19 h 56"/>
                <a:gd name="T46" fmla="*/ 44 w 45"/>
                <a:gd name="T47" fmla="*/ 6 h 56"/>
                <a:gd name="T48" fmla="*/ 41 w 45"/>
                <a:gd name="T49" fmla="*/ 1 h 56"/>
                <a:gd name="T50" fmla="*/ 37 w 45"/>
                <a:gd name="T51" fmla="*/ 8 h 56"/>
                <a:gd name="T52" fmla="*/ 40 w 45"/>
                <a:gd name="T53" fmla="*/ 5 h 56"/>
                <a:gd name="T54" fmla="*/ 32 w 45"/>
                <a:gd name="T55" fmla="*/ 17 h 56"/>
                <a:gd name="T56" fmla="*/ 36 w 45"/>
                <a:gd name="T57" fmla="*/ 23 h 56"/>
                <a:gd name="T58" fmla="*/ 37 w 45"/>
                <a:gd name="T59" fmla="*/ 16 h 56"/>
                <a:gd name="T60" fmla="*/ 13 w 45"/>
                <a:gd name="T61" fmla="*/ 23 h 56"/>
                <a:gd name="T62" fmla="*/ 19 w 45"/>
                <a:gd name="T63" fmla="*/ 30 h 56"/>
                <a:gd name="T64" fmla="*/ 17 w 45"/>
                <a:gd name="T65" fmla="*/ 24 h 56"/>
                <a:gd name="T66" fmla="*/ 18 w 45"/>
                <a:gd name="T67" fmla="*/ 23 h 56"/>
                <a:gd name="T68" fmla="*/ 21 w 45"/>
                <a:gd name="T69" fmla="*/ 26 h 56"/>
                <a:gd name="T70" fmla="*/ 20 w 45"/>
                <a:gd name="T71" fmla="*/ 26 h 56"/>
                <a:gd name="T72" fmla="*/ 18 w 45"/>
                <a:gd name="T73" fmla="*/ 23 h 56"/>
                <a:gd name="T74" fmla="*/ 18 w 45"/>
                <a:gd name="T75" fmla="*/ 23 h 56"/>
                <a:gd name="T76" fmla="*/ 18 w 45"/>
                <a:gd name="T77" fmla="*/ 23 h 56"/>
                <a:gd name="T78" fmla="*/ 19 w 45"/>
                <a:gd name="T79" fmla="*/ 24 h 56"/>
                <a:gd name="T80" fmla="*/ 17 w 45"/>
                <a:gd name="T81" fmla="*/ 24 h 56"/>
                <a:gd name="T82" fmla="*/ 6 w 45"/>
                <a:gd name="T83" fmla="*/ 30 h 56"/>
                <a:gd name="T84" fmla="*/ 4 w 45"/>
                <a:gd name="T85" fmla="*/ 31 h 56"/>
                <a:gd name="T86" fmla="*/ 4 w 45"/>
                <a:gd name="T87" fmla="*/ 31 h 56"/>
                <a:gd name="T88" fmla="*/ 3 w 45"/>
                <a:gd name="T89" fmla="*/ 31 h 56"/>
                <a:gd name="T90" fmla="*/ 4 w 45"/>
                <a:gd name="T91" fmla="*/ 38 h 56"/>
                <a:gd name="T92" fmla="*/ 1 w 45"/>
                <a:gd name="T93" fmla="*/ 50 h 56"/>
                <a:gd name="T94" fmla="*/ 3 w 45"/>
                <a:gd name="T95" fmla="*/ 55 h 56"/>
                <a:gd name="T96" fmla="*/ 7 w 45"/>
                <a:gd name="T97"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 h="56">
                  <a:moveTo>
                    <a:pt x="7" y="48"/>
                  </a:moveTo>
                  <a:cubicBezTo>
                    <a:pt x="7" y="48"/>
                    <a:pt x="7" y="48"/>
                    <a:pt x="7" y="48"/>
                  </a:cubicBezTo>
                  <a:cubicBezTo>
                    <a:pt x="5" y="51"/>
                    <a:pt x="5" y="51"/>
                    <a:pt x="5" y="51"/>
                  </a:cubicBezTo>
                  <a:cubicBezTo>
                    <a:pt x="8" y="53"/>
                    <a:pt x="8" y="53"/>
                    <a:pt x="8" y="53"/>
                  </a:cubicBezTo>
                  <a:cubicBezTo>
                    <a:pt x="14" y="38"/>
                    <a:pt x="14" y="38"/>
                    <a:pt x="14" y="38"/>
                  </a:cubicBezTo>
                  <a:cubicBezTo>
                    <a:pt x="14" y="36"/>
                    <a:pt x="13" y="34"/>
                    <a:pt x="12" y="33"/>
                  </a:cubicBezTo>
                  <a:cubicBezTo>
                    <a:pt x="8" y="31"/>
                    <a:pt x="8" y="31"/>
                    <a:pt x="8" y="31"/>
                  </a:cubicBezTo>
                  <a:cubicBezTo>
                    <a:pt x="6" y="34"/>
                    <a:pt x="6" y="34"/>
                    <a:pt x="6" y="34"/>
                  </a:cubicBezTo>
                  <a:cubicBezTo>
                    <a:pt x="10" y="37"/>
                    <a:pt x="10" y="37"/>
                    <a:pt x="10" y="37"/>
                  </a:cubicBezTo>
                  <a:cubicBezTo>
                    <a:pt x="6" y="34"/>
                    <a:pt x="6" y="34"/>
                    <a:pt x="6" y="34"/>
                  </a:cubicBezTo>
                  <a:cubicBezTo>
                    <a:pt x="9" y="37"/>
                    <a:pt x="9" y="37"/>
                    <a:pt x="9" y="37"/>
                  </a:cubicBezTo>
                  <a:cubicBezTo>
                    <a:pt x="9" y="37"/>
                    <a:pt x="9" y="37"/>
                    <a:pt x="10" y="37"/>
                  </a:cubicBezTo>
                  <a:cubicBezTo>
                    <a:pt x="6" y="34"/>
                    <a:pt x="6" y="34"/>
                    <a:pt x="6" y="34"/>
                  </a:cubicBezTo>
                  <a:cubicBezTo>
                    <a:pt x="9" y="37"/>
                    <a:pt x="9" y="37"/>
                    <a:pt x="9" y="37"/>
                  </a:cubicBezTo>
                  <a:cubicBezTo>
                    <a:pt x="6" y="34"/>
                    <a:pt x="6" y="34"/>
                    <a:pt x="6" y="34"/>
                  </a:cubicBezTo>
                  <a:cubicBezTo>
                    <a:pt x="9" y="38"/>
                    <a:pt x="9" y="38"/>
                    <a:pt x="9" y="38"/>
                  </a:cubicBezTo>
                  <a:cubicBezTo>
                    <a:pt x="9" y="37"/>
                    <a:pt x="9" y="37"/>
                    <a:pt x="9" y="37"/>
                  </a:cubicBezTo>
                  <a:cubicBezTo>
                    <a:pt x="6" y="34"/>
                    <a:pt x="6" y="34"/>
                    <a:pt x="6" y="34"/>
                  </a:cubicBezTo>
                  <a:cubicBezTo>
                    <a:pt x="9" y="38"/>
                    <a:pt x="9" y="38"/>
                    <a:pt x="9" y="38"/>
                  </a:cubicBezTo>
                  <a:cubicBezTo>
                    <a:pt x="6" y="35"/>
                    <a:pt x="6" y="35"/>
                    <a:pt x="6" y="35"/>
                  </a:cubicBezTo>
                  <a:cubicBezTo>
                    <a:pt x="8" y="38"/>
                    <a:pt x="8" y="38"/>
                    <a:pt x="8" y="38"/>
                  </a:cubicBezTo>
                  <a:cubicBezTo>
                    <a:pt x="9" y="38"/>
                    <a:pt x="9" y="38"/>
                    <a:pt x="9" y="38"/>
                  </a:cubicBezTo>
                  <a:cubicBezTo>
                    <a:pt x="6" y="35"/>
                    <a:pt x="6" y="35"/>
                    <a:pt x="6" y="35"/>
                  </a:cubicBezTo>
                  <a:cubicBezTo>
                    <a:pt x="8" y="38"/>
                    <a:pt x="8" y="38"/>
                    <a:pt x="8" y="38"/>
                  </a:cubicBezTo>
                  <a:cubicBezTo>
                    <a:pt x="7" y="36"/>
                    <a:pt x="7" y="36"/>
                    <a:pt x="7" y="36"/>
                  </a:cubicBezTo>
                  <a:cubicBezTo>
                    <a:pt x="8" y="38"/>
                    <a:pt x="8" y="38"/>
                    <a:pt x="8" y="38"/>
                  </a:cubicBezTo>
                  <a:cubicBezTo>
                    <a:pt x="8" y="38"/>
                    <a:pt x="8" y="38"/>
                    <a:pt x="8" y="38"/>
                  </a:cubicBezTo>
                  <a:cubicBezTo>
                    <a:pt x="7" y="36"/>
                    <a:pt x="7" y="36"/>
                    <a:pt x="7" y="36"/>
                  </a:cubicBezTo>
                  <a:cubicBezTo>
                    <a:pt x="8" y="38"/>
                    <a:pt x="8" y="38"/>
                    <a:pt x="8" y="38"/>
                  </a:cubicBezTo>
                  <a:cubicBezTo>
                    <a:pt x="8" y="38"/>
                    <a:pt x="9" y="38"/>
                    <a:pt x="9" y="37"/>
                  </a:cubicBezTo>
                  <a:cubicBezTo>
                    <a:pt x="11" y="37"/>
                    <a:pt x="14" y="35"/>
                    <a:pt x="17" y="33"/>
                  </a:cubicBezTo>
                  <a:cubicBezTo>
                    <a:pt x="18" y="32"/>
                    <a:pt x="20" y="31"/>
                    <a:pt x="21" y="31"/>
                  </a:cubicBezTo>
                  <a:cubicBezTo>
                    <a:pt x="22" y="31"/>
                    <a:pt x="22" y="30"/>
                    <a:pt x="22" y="30"/>
                  </a:cubicBezTo>
                  <a:cubicBezTo>
                    <a:pt x="23" y="30"/>
                    <a:pt x="23" y="30"/>
                    <a:pt x="23" y="30"/>
                  </a:cubicBezTo>
                  <a:cubicBezTo>
                    <a:pt x="23" y="29"/>
                    <a:pt x="23" y="29"/>
                    <a:pt x="23" y="29"/>
                  </a:cubicBezTo>
                  <a:cubicBezTo>
                    <a:pt x="24" y="29"/>
                    <a:pt x="24" y="29"/>
                    <a:pt x="24" y="29"/>
                  </a:cubicBezTo>
                  <a:cubicBezTo>
                    <a:pt x="24" y="29"/>
                    <a:pt x="24" y="29"/>
                    <a:pt x="24" y="28"/>
                  </a:cubicBezTo>
                  <a:cubicBezTo>
                    <a:pt x="25" y="26"/>
                    <a:pt x="25" y="24"/>
                    <a:pt x="23" y="23"/>
                  </a:cubicBezTo>
                  <a:cubicBezTo>
                    <a:pt x="19" y="20"/>
                    <a:pt x="19" y="20"/>
                    <a:pt x="19" y="20"/>
                  </a:cubicBezTo>
                  <a:cubicBezTo>
                    <a:pt x="17" y="24"/>
                    <a:pt x="17" y="24"/>
                    <a:pt x="17" y="24"/>
                  </a:cubicBezTo>
                  <a:cubicBezTo>
                    <a:pt x="17" y="28"/>
                    <a:pt x="17" y="28"/>
                    <a:pt x="17" y="28"/>
                  </a:cubicBezTo>
                  <a:cubicBezTo>
                    <a:pt x="39" y="24"/>
                    <a:pt x="39" y="24"/>
                    <a:pt x="39" y="24"/>
                  </a:cubicBezTo>
                  <a:cubicBezTo>
                    <a:pt x="40" y="24"/>
                    <a:pt x="42" y="22"/>
                    <a:pt x="42" y="21"/>
                  </a:cubicBezTo>
                  <a:cubicBezTo>
                    <a:pt x="42" y="19"/>
                    <a:pt x="42" y="17"/>
                    <a:pt x="40" y="16"/>
                  </a:cubicBezTo>
                  <a:cubicBezTo>
                    <a:pt x="38" y="15"/>
                    <a:pt x="38" y="15"/>
                    <a:pt x="38" y="15"/>
                  </a:cubicBezTo>
                  <a:cubicBezTo>
                    <a:pt x="36" y="19"/>
                    <a:pt x="36" y="19"/>
                    <a:pt x="36" y="19"/>
                  </a:cubicBezTo>
                  <a:cubicBezTo>
                    <a:pt x="40" y="20"/>
                    <a:pt x="40" y="20"/>
                    <a:pt x="40" y="20"/>
                  </a:cubicBezTo>
                  <a:cubicBezTo>
                    <a:pt x="44" y="6"/>
                    <a:pt x="44" y="6"/>
                    <a:pt x="44" y="6"/>
                  </a:cubicBezTo>
                  <a:cubicBezTo>
                    <a:pt x="45" y="5"/>
                    <a:pt x="44" y="3"/>
                    <a:pt x="42" y="2"/>
                  </a:cubicBezTo>
                  <a:cubicBezTo>
                    <a:pt x="41" y="1"/>
                    <a:pt x="41" y="1"/>
                    <a:pt x="41" y="1"/>
                  </a:cubicBezTo>
                  <a:cubicBezTo>
                    <a:pt x="39" y="0"/>
                    <a:pt x="37" y="0"/>
                    <a:pt x="36" y="2"/>
                  </a:cubicBezTo>
                  <a:cubicBezTo>
                    <a:pt x="35" y="4"/>
                    <a:pt x="35" y="7"/>
                    <a:pt x="37" y="8"/>
                  </a:cubicBezTo>
                  <a:cubicBezTo>
                    <a:pt x="38" y="9"/>
                    <a:pt x="38" y="9"/>
                    <a:pt x="38" y="9"/>
                  </a:cubicBezTo>
                  <a:cubicBezTo>
                    <a:pt x="40" y="5"/>
                    <a:pt x="40" y="5"/>
                    <a:pt x="40" y="5"/>
                  </a:cubicBezTo>
                  <a:cubicBezTo>
                    <a:pt x="36" y="4"/>
                    <a:pt x="36" y="4"/>
                    <a:pt x="36" y="4"/>
                  </a:cubicBezTo>
                  <a:cubicBezTo>
                    <a:pt x="32" y="17"/>
                    <a:pt x="32" y="17"/>
                    <a:pt x="32" y="17"/>
                  </a:cubicBezTo>
                  <a:cubicBezTo>
                    <a:pt x="31" y="19"/>
                    <a:pt x="32" y="21"/>
                    <a:pt x="34" y="22"/>
                  </a:cubicBezTo>
                  <a:cubicBezTo>
                    <a:pt x="36" y="23"/>
                    <a:pt x="36" y="23"/>
                    <a:pt x="36" y="23"/>
                  </a:cubicBezTo>
                  <a:cubicBezTo>
                    <a:pt x="38" y="20"/>
                    <a:pt x="38" y="20"/>
                    <a:pt x="38" y="20"/>
                  </a:cubicBezTo>
                  <a:cubicBezTo>
                    <a:pt x="37" y="16"/>
                    <a:pt x="37" y="16"/>
                    <a:pt x="37" y="16"/>
                  </a:cubicBezTo>
                  <a:cubicBezTo>
                    <a:pt x="16" y="20"/>
                    <a:pt x="16" y="20"/>
                    <a:pt x="16" y="20"/>
                  </a:cubicBezTo>
                  <a:cubicBezTo>
                    <a:pt x="14" y="20"/>
                    <a:pt x="13" y="21"/>
                    <a:pt x="13" y="23"/>
                  </a:cubicBezTo>
                  <a:cubicBezTo>
                    <a:pt x="12" y="24"/>
                    <a:pt x="13" y="26"/>
                    <a:pt x="14" y="27"/>
                  </a:cubicBezTo>
                  <a:cubicBezTo>
                    <a:pt x="19" y="30"/>
                    <a:pt x="19" y="30"/>
                    <a:pt x="19" y="30"/>
                  </a:cubicBezTo>
                  <a:cubicBezTo>
                    <a:pt x="21" y="26"/>
                    <a:pt x="21" y="26"/>
                    <a:pt x="21" y="26"/>
                  </a:cubicBezTo>
                  <a:cubicBezTo>
                    <a:pt x="17" y="24"/>
                    <a:pt x="17" y="24"/>
                    <a:pt x="17" y="24"/>
                  </a:cubicBezTo>
                  <a:cubicBezTo>
                    <a:pt x="21" y="26"/>
                    <a:pt x="21" y="26"/>
                    <a:pt x="21" y="26"/>
                  </a:cubicBezTo>
                  <a:cubicBezTo>
                    <a:pt x="18" y="23"/>
                    <a:pt x="18" y="23"/>
                    <a:pt x="18" y="23"/>
                  </a:cubicBezTo>
                  <a:cubicBezTo>
                    <a:pt x="18" y="23"/>
                    <a:pt x="18" y="24"/>
                    <a:pt x="17" y="24"/>
                  </a:cubicBezTo>
                  <a:cubicBezTo>
                    <a:pt x="21" y="26"/>
                    <a:pt x="21" y="26"/>
                    <a:pt x="21" y="26"/>
                  </a:cubicBezTo>
                  <a:cubicBezTo>
                    <a:pt x="18" y="23"/>
                    <a:pt x="18" y="23"/>
                    <a:pt x="18" y="23"/>
                  </a:cubicBezTo>
                  <a:cubicBezTo>
                    <a:pt x="20" y="26"/>
                    <a:pt x="20" y="26"/>
                    <a:pt x="20" y="26"/>
                  </a:cubicBezTo>
                  <a:cubicBezTo>
                    <a:pt x="18" y="23"/>
                    <a:pt x="18" y="23"/>
                    <a:pt x="18" y="23"/>
                  </a:cubicBezTo>
                  <a:cubicBezTo>
                    <a:pt x="18" y="23"/>
                    <a:pt x="18" y="23"/>
                    <a:pt x="18" y="23"/>
                  </a:cubicBezTo>
                  <a:cubicBezTo>
                    <a:pt x="20" y="26"/>
                    <a:pt x="20" y="26"/>
                    <a:pt x="20" y="26"/>
                  </a:cubicBezTo>
                  <a:cubicBezTo>
                    <a:pt x="18" y="23"/>
                    <a:pt x="18" y="23"/>
                    <a:pt x="18" y="23"/>
                  </a:cubicBezTo>
                  <a:cubicBezTo>
                    <a:pt x="19" y="24"/>
                    <a:pt x="19" y="24"/>
                    <a:pt x="19" y="24"/>
                  </a:cubicBezTo>
                  <a:cubicBezTo>
                    <a:pt x="18" y="23"/>
                    <a:pt x="18" y="23"/>
                    <a:pt x="18" y="23"/>
                  </a:cubicBezTo>
                  <a:cubicBezTo>
                    <a:pt x="18" y="23"/>
                    <a:pt x="18" y="23"/>
                    <a:pt x="18" y="23"/>
                  </a:cubicBezTo>
                  <a:cubicBezTo>
                    <a:pt x="19" y="24"/>
                    <a:pt x="19" y="24"/>
                    <a:pt x="19" y="24"/>
                  </a:cubicBezTo>
                  <a:cubicBezTo>
                    <a:pt x="18" y="23"/>
                    <a:pt x="18" y="23"/>
                    <a:pt x="18" y="23"/>
                  </a:cubicBezTo>
                  <a:cubicBezTo>
                    <a:pt x="18" y="23"/>
                    <a:pt x="18" y="23"/>
                    <a:pt x="17" y="24"/>
                  </a:cubicBezTo>
                  <a:cubicBezTo>
                    <a:pt x="16" y="25"/>
                    <a:pt x="12" y="26"/>
                    <a:pt x="9" y="28"/>
                  </a:cubicBezTo>
                  <a:cubicBezTo>
                    <a:pt x="8" y="29"/>
                    <a:pt x="7" y="29"/>
                    <a:pt x="6" y="30"/>
                  </a:cubicBezTo>
                  <a:cubicBezTo>
                    <a:pt x="5" y="30"/>
                    <a:pt x="5" y="30"/>
                    <a:pt x="5" y="31"/>
                  </a:cubicBezTo>
                  <a:cubicBezTo>
                    <a:pt x="4" y="31"/>
                    <a:pt x="4" y="31"/>
                    <a:pt x="4" y="31"/>
                  </a:cubicBezTo>
                  <a:cubicBezTo>
                    <a:pt x="4" y="31"/>
                    <a:pt x="4" y="31"/>
                    <a:pt x="4" y="31"/>
                  </a:cubicBezTo>
                  <a:cubicBezTo>
                    <a:pt x="4" y="31"/>
                    <a:pt x="4" y="31"/>
                    <a:pt x="4" y="31"/>
                  </a:cubicBezTo>
                  <a:cubicBezTo>
                    <a:pt x="4" y="31"/>
                    <a:pt x="4" y="31"/>
                    <a:pt x="4" y="31"/>
                  </a:cubicBezTo>
                  <a:cubicBezTo>
                    <a:pt x="3" y="31"/>
                    <a:pt x="3" y="31"/>
                    <a:pt x="3" y="31"/>
                  </a:cubicBezTo>
                  <a:cubicBezTo>
                    <a:pt x="3" y="32"/>
                    <a:pt x="3" y="32"/>
                    <a:pt x="3" y="32"/>
                  </a:cubicBezTo>
                  <a:cubicBezTo>
                    <a:pt x="1" y="34"/>
                    <a:pt x="2" y="37"/>
                    <a:pt x="4" y="38"/>
                  </a:cubicBezTo>
                  <a:cubicBezTo>
                    <a:pt x="5" y="38"/>
                    <a:pt x="5" y="38"/>
                    <a:pt x="5" y="38"/>
                  </a:cubicBezTo>
                  <a:cubicBezTo>
                    <a:pt x="1" y="50"/>
                    <a:pt x="1" y="50"/>
                    <a:pt x="1" y="50"/>
                  </a:cubicBezTo>
                  <a:cubicBezTo>
                    <a:pt x="0" y="52"/>
                    <a:pt x="1" y="54"/>
                    <a:pt x="2" y="55"/>
                  </a:cubicBezTo>
                  <a:cubicBezTo>
                    <a:pt x="3" y="55"/>
                    <a:pt x="3" y="55"/>
                    <a:pt x="3" y="55"/>
                  </a:cubicBezTo>
                  <a:cubicBezTo>
                    <a:pt x="5" y="56"/>
                    <a:pt x="7" y="55"/>
                    <a:pt x="8" y="54"/>
                  </a:cubicBezTo>
                  <a:cubicBezTo>
                    <a:pt x="9" y="52"/>
                    <a:pt x="9" y="49"/>
                    <a:pt x="7"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18" name="Freeform 181">
              <a:extLst>
                <a:ext uri="{FF2B5EF4-FFF2-40B4-BE49-F238E27FC236}">
                  <a16:creationId xmlns:a16="http://schemas.microsoft.com/office/drawing/2014/main" id="{225FD255-3101-4D18-8425-9F902A816B24}"/>
                </a:ext>
              </a:extLst>
            </p:cNvPr>
            <p:cNvSpPr>
              <a:spLocks/>
            </p:cNvSpPr>
            <p:nvPr/>
          </p:nvSpPr>
          <p:spPr bwMode="auto">
            <a:xfrm>
              <a:off x="5702437" y="2581386"/>
              <a:ext cx="15875" cy="14288"/>
            </a:xfrm>
            <a:custGeom>
              <a:avLst/>
              <a:gdLst>
                <a:gd name="T0" fmla="*/ 8 w 10"/>
                <a:gd name="T1" fmla="*/ 1 h 9"/>
                <a:gd name="T2" fmla="*/ 7 w 10"/>
                <a:gd name="T3" fmla="*/ 1 h 9"/>
                <a:gd name="T4" fmla="*/ 1 w 10"/>
                <a:gd name="T5" fmla="*/ 2 h 9"/>
                <a:gd name="T6" fmla="*/ 3 w 10"/>
                <a:gd name="T7" fmla="*/ 8 h 9"/>
                <a:gd name="T8" fmla="*/ 4 w 10"/>
                <a:gd name="T9" fmla="*/ 8 h 9"/>
                <a:gd name="T10" fmla="*/ 9 w 10"/>
                <a:gd name="T11" fmla="*/ 7 h 9"/>
                <a:gd name="T12" fmla="*/ 8 w 10"/>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8" y="1"/>
                  </a:moveTo>
                  <a:cubicBezTo>
                    <a:pt x="7" y="1"/>
                    <a:pt x="7" y="1"/>
                    <a:pt x="7" y="1"/>
                  </a:cubicBezTo>
                  <a:cubicBezTo>
                    <a:pt x="5" y="0"/>
                    <a:pt x="3" y="0"/>
                    <a:pt x="1" y="2"/>
                  </a:cubicBezTo>
                  <a:cubicBezTo>
                    <a:pt x="0" y="4"/>
                    <a:pt x="1" y="6"/>
                    <a:pt x="3" y="8"/>
                  </a:cubicBezTo>
                  <a:cubicBezTo>
                    <a:pt x="4" y="8"/>
                    <a:pt x="4" y="8"/>
                    <a:pt x="4" y="8"/>
                  </a:cubicBezTo>
                  <a:cubicBezTo>
                    <a:pt x="5" y="9"/>
                    <a:pt x="8" y="9"/>
                    <a:pt x="9" y="7"/>
                  </a:cubicBezTo>
                  <a:cubicBezTo>
                    <a:pt x="10" y="5"/>
                    <a:pt x="10" y="3"/>
                    <a:pt x="8"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19" name="Freeform 182">
              <a:extLst>
                <a:ext uri="{FF2B5EF4-FFF2-40B4-BE49-F238E27FC236}">
                  <a16:creationId xmlns:a16="http://schemas.microsoft.com/office/drawing/2014/main" id="{728B0BEE-3A00-49C5-8421-81B2DAD6724E}"/>
                </a:ext>
              </a:extLst>
            </p:cNvPr>
            <p:cNvSpPr>
              <a:spLocks/>
            </p:cNvSpPr>
            <p:nvPr/>
          </p:nvSpPr>
          <p:spPr bwMode="auto">
            <a:xfrm>
              <a:off x="5581787" y="2575036"/>
              <a:ext cx="184150" cy="71438"/>
            </a:xfrm>
            <a:custGeom>
              <a:avLst/>
              <a:gdLst>
                <a:gd name="T0" fmla="*/ 7 w 117"/>
                <a:gd name="T1" fmla="*/ 34 h 45"/>
                <a:gd name="T2" fmla="*/ 5 w 117"/>
                <a:gd name="T3" fmla="*/ 41 h 45"/>
                <a:gd name="T4" fmla="*/ 32 w 117"/>
                <a:gd name="T5" fmla="*/ 39 h 45"/>
                <a:gd name="T6" fmla="*/ 28 w 117"/>
                <a:gd name="T7" fmla="*/ 33 h 45"/>
                <a:gd name="T8" fmla="*/ 25 w 117"/>
                <a:gd name="T9" fmla="*/ 40 h 45"/>
                <a:gd name="T10" fmla="*/ 63 w 117"/>
                <a:gd name="T11" fmla="*/ 42 h 45"/>
                <a:gd name="T12" fmla="*/ 56 w 117"/>
                <a:gd name="T13" fmla="*/ 34 h 45"/>
                <a:gd name="T14" fmla="*/ 53 w 117"/>
                <a:gd name="T15" fmla="*/ 41 h 45"/>
                <a:gd name="T16" fmla="*/ 85 w 117"/>
                <a:gd name="T17" fmla="*/ 42 h 45"/>
                <a:gd name="T18" fmla="*/ 77 w 117"/>
                <a:gd name="T19" fmla="*/ 34 h 45"/>
                <a:gd name="T20" fmla="*/ 78 w 117"/>
                <a:gd name="T21" fmla="*/ 39 h 45"/>
                <a:gd name="T22" fmla="*/ 77 w 117"/>
                <a:gd name="T23" fmla="*/ 41 h 45"/>
                <a:gd name="T24" fmla="*/ 75 w 117"/>
                <a:gd name="T25" fmla="*/ 37 h 45"/>
                <a:gd name="T26" fmla="*/ 75 w 117"/>
                <a:gd name="T27" fmla="*/ 37 h 45"/>
                <a:gd name="T28" fmla="*/ 77 w 117"/>
                <a:gd name="T29" fmla="*/ 41 h 45"/>
                <a:gd name="T30" fmla="*/ 76 w 117"/>
                <a:gd name="T31" fmla="*/ 41 h 45"/>
                <a:gd name="T32" fmla="*/ 76 w 117"/>
                <a:gd name="T33" fmla="*/ 41 h 45"/>
                <a:gd name="T34" fmla="*/ 75 w 117"/>
                <a:gd name="T35" fmla="*/ 39 h 45"/>
                <a:gd name="T36" fmla="*/ 76 w 117"/>
                <a:gd name="T37" fmla="*/ 41 h 45"/>
                <a:gd name="T38" fmla="*/ 81 w 117"/>
                <a:gd name="T39" fmla="*/ 41 h 45"/>
                <a:gd name="T40" fmla="*/ 98 w 117"/>
                <a:gd name="T41" fmla="*/ 43 h 45"/>
                <a:gd name="T42" fmla="*/ 101 w 117"/>
                <a:gd name="T43" fmla="*/ 36 h 45"/>
                <a:gd name="T44" fmla="*/ 96 w 117"/>
                <a:gd name="T45" fmla="*/ 37 h 45"/>
                <a:gd name="T46" fmla="*/ 112 w 117"/>
                <a:gd name="T47" fmla="*/ 30 h 45"/>
                <a:gd name="T48" fmla="*/ 112 w 117"/>
                <a:gd name="T49" fmla="*/ 23 h 45"/>
                <a:gd name="T50" fmla="*/ 107 w 117"/>
                <a:gd name="T51" fmla="*/ 25 h 45"/>
                <a:gd name="T52" fmla="*/ 116 w 117"/>
                <a:gd name="T53" fmla="*/ 14 h 45"/>
                <a:gd name="T54" fmla="*/ 101 w 117"/>
                <a:gd name="T55" fmla="*/ 1 h 45"/>
                <a:gd name="T56" fmla="*/ 97 w 117"/>
                <a:gd name="T57" fmla="*/ 8 h 45"/>
                <a:gd name="T58" fmla="*/ 104 w 117"/>
                <a:gd name="T59" fmla="*/ 24 h 45"/>
                <a:gd name="T60" fmla="*/ 107 w 117"/>
                <a:gd name="T61" fmla="*/ 30 h 45"/>
                <a:gd name="T62" fmla="*/ 107 w 117"/>
                <a:gd name="T63" fmla="*/ 23 h 45"/>
                <a:gd name="T64" fmla="*/ 92 w 117"/>
                <a:gd name="T65" fmla="*/ 37 h 45"/>
                <a:gd name="T66" fmla="*/ 96 w 117"/>
                <a:gd name="T67" fmla="*/ 42 h 45"/>
                <a:gd name="T68" fmla="*/ 99 w 117"/>
                <a:gd name="T69" fmla="*/ 35 h 45"/>
                <a:gd name="T70" fmla="*/ 82 w 117"/>
                <a:gd name="T71" fmla="*/ 33 h 45"/>
                <a:gd name="T72" fmla="*/ 75 w 117"/>
                <a:gd name="T73" fmla="*/ 33 h 45"/>
                <a:gd name="T74" fmla="*/ 73 w 117"/>
                <a:gd name="T75" fmla="*/ 33 h 45"/>
                <a:gd name="T76" fmla="*/ 73 w 117"/>
                <a:gd name="T77" fmla="*/ 40 h 45"/>
                <a:gd name="T78" fmla="*/ 81 w 117"/>
                <a:gd name="T79" fmla="*/ 41 h 45"/>
                <a:gd name="T80" fmla="*/ 54 w 117"/>
                <a:gd name="T81" fmla="*/ 33 h 45"/>
                <a:gd name="T82" fmla="*/ 51 w 117"/>
                <a:gd name="T83" fmla="*/ 41 h 45"/>
                <a:gd name="T84" fmla="*/ 59 w 117"/>
                <a:gd name="T85" fmla="*/ 41 h 45"/>
                <a:gd name="T86" fmla="*/ 26 w 117"/>
                <a:gd name="T87" fmla="*/ 32 h 45"/>
                <a:gd name="T88" fmla="*/ 24 w 117"/>
                <a:gd name="T89" fmla="*/ 40 h 45"/>
                <a:gd name="T90" fmla="*/ 28 w 117"/>
                <a:gd name="T91" fmla="*/ 38 h 45"/>
                <a:gd name="T92" fmla="*/ 5 w 117"/>
                <a:gd name="T93" fmla="*/ 33 h 45"/>
                <a:gd name="T94" fmla="*/ 3 w 117"/>
                <a:gd name="T95" fmla="*/ 41 h 45"/>
                <a:gd name="T96" fmla="*/ 9 w 117"/>
                <a:gd name="T97" fmla="*/ 4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7" h="45">
                  <a:moveTo>
                    <a:pt x="8" y="34"/>
                  </a:moveTo>
                  <a:cubicBezTo>
                    <a:pt x="7" y="34"/>
                    <a:pt x="7" y="34"/>
                    <a:pt x="7" y="34"/>
                  </a:cubicBezTo>
                  <a:cubicBezTo>
                    <a:pt x="5" y="37"/>
                    <a:pt x="5" y="37"/>
                    <a:pt x="5" y="37"/>
                  </a:cubicBezTo>
                  <a:cubicBezTo>
                    <a:pt x="5" y="41"/>
                    <a:pt x="5" y="41"/>
                    <a:pt x="5" y="41"/>
                  </a:cubicBezTo>
                  <a:cubicBezTo>
                    <a:pt x="28" y="42"/>
                    <a:pt x="28" y="42"/>
                    <a:pt x="28" y="42"/>
                  </a:cubicBezTo>
                  <a:cubicBezTo>
                    <a:pt x="30" y="42"/>
                    <a:pt x="31" y="40"/>
                    <a:pt x="32" y="39"/>
                  </a:cubicBezTo>
                  <a:cubicBezTo>
                    <a:pt x="32" y="37"/>
                    <a:pt x="31" y="35"/>
                    <a:pt x="30" y="34"/>
                  </a:cubicBezTo>
                  <a:cubicBezTo>
                    <a:pt x="28" y="33"/>
                    <a:pt x="28" y="33"/>
                    <a:pt x="28" y="33"/>
                  </a:cubicBezTo>
                  <a:cubicBezTo>
                    <a:pt x="26" y="36"/>
                    <a:pt x="26" y="36"/>
                    <a:pt x="26" y="36"/>
                  </a:cubicBezTo>
                  <a:cubicBezTo>
                    <a:pt x="25" y="40"/>
                    <a:pt x="25" y="40"/>
                    <a:pt x="25" y="40"/>
                  </a:cubicBezTo>
                  <a:cubicBezTo>
                    <a:pt x="58" y="45"/>
                    <a:pt x="58" y="45"/>
                    <a:pt x="58" y="45"/>
                  </a:cubicBezTo>
                  <a:cubicBezTo>
                    <a:pt x="60" y="45"/>
                    <a:pt x="62" y="44"/>
                    <a:pt x="63" y="42"/>
                  </a:cubicBezTo>
                  <a:cubicBezTo>
                    <a:pt x="63" y="40"/>
                    <a:pt x="63" y="38"/>
                    <a:pt x="61" y="37"/>
                  </a:cubicBezTo>
                  <a:cubicBezTo>
                    <a:pt x="56" y="34"/>
                    <a:pt x="56" y="34"/>
                    <a:pt x="56" y="34"/>
                  </a:cubicBezTo>
                  <a:cubicBezTo>
                    <a:pt x="54" y="37"/>
                    <a:pt x="54" y="37"/>
                    <a:pt x="54" y="37"/>
                  </a:cubicBezTo>
                  <a:cubicBezTo>
                    <a:pt x="53" y="41"/>
                    <a:pt x="53" y="41"/>
                    <a:pt x="53" y="41"/>
                  </a:cubicBezTo>
                  <a:cubicBezTo>
                    <a:pt x="81" y="45"/>
                    <a:pt x="81" y="45"/>
                    <a:pt x="81" y="45"/>
                  </a:cubicBezTo>
                  <a:cubicBezTo>
                    <a:pt x="82" y="45"/>
                    <a:pt x="84" y="44"/>
                    <a:pt x="85" y="42"/>
                  </a:cubicBezTo>
                  <a:cubicBezTo>
                    <a:pt x="86" y="40"/>
                    <a:pt x="85" y="38"/>
                    <a:pt x="83" y="37"/>
                  </a:cubicBezTo>
                  <a:cubicBezTo>
                    <a:pt x="77" y="34"/>
                    <a:pt x="77" y="34"/>
                    <a:pt x="77" y="34"/>
                  </a:cubicBezTo>
                  <a:cubicBezTo>
                    <a:pt x="75" y="37"/>
                    <a:pt x="75" y="37"/>
                    <a:pt x="75" y="37"/>
                  </a:cubicBezTo>
                  <a:cubicBezTo>
                    <a:pt x="78" y="39"/>
                    <a:pt x="78" y="39"/>
                    <a:pt x="78" y="39"/>
                  </a:cubicBezTo>
                  <a:cubicBezTo>
                    <a:pt x="75" y="37"/>
                    <a:pt x="75" y="37"/>
                    <a:pt x="75" y="37"/>
                  </a:cubicBezTo>
                  <a:cubicBezTo>
                    <a:pt x="77" y="41"/>
                    <a:pt x="77" y="41"/>
                    <a:pt x="77" y="41"/>
                  </a:cubicBezTo>
                  <a:cubicBezTo>
                    <a:pt x="77" y="40"/>
                    <a:pt x="78" y="40"/>
                    <a:pt x="78" y="39"/>
                  </a:cubicBezTo>
                  <a:cubicBezTo>
                    <a:pt x="75" y="37"/>
                    <a:pt x="75" y="37"/>
                    <a:pt x="75" y="37"/>
                  </a:cubicBezTo>
                  <a:cubicBezTo>
                    <a:pt x="77" y="41"/>
                    <a:pt x="77" y="41"/>
                    <a:pt x="77" y="41"/>
                  </a:cubicBezTo>
                  <a:cubicBezTo>
                    <a:pt x="75" y="37"/>
                    <a:pt x="75" y="37"/>
                    <a:pt x="75" y="37"/>
                  </a:cubicBezTo>
                  <a:cubicBezTo>
                    <a:pt x="76" y="41"/>
                    <a:pt x="76" y="41"/>
                    <a:pt x="76" y="41"/>
                  </a:cubicBezTo>
                  <a:cubicBezTo>
                    <a:pt x="76" y="41"/>
                    <a:pt x="76" y="41"/>
                    <a:pt x="77" y="41"/>
                  </a:cubicBezTo>
                  <a:cubicBezTo>
                    <a:pt x="75" y="37"/>
                    <a:pt x="75" y="37"/>
                    <a:pt x="75" y="37"/>
                  </a:cubicBezTo>
                  <a:cubicBezTo>
                    <a:pt x="76" y="41"/>
                    <a:pt x="76" y="41"/>
                    <a:pt x="76" y="41"/>
                  </a:cubicBezTo>
                  <a:cubicBezTo>
                    <a:pt x="75" y="39"/>
                    <a:pt x="75" y="39"/>
                    <a:pt x="75" y="39"/>
                  </a:cubicBezTo>
                  <a:cubicBezTo>
                    <a:pt x="76" y="41"/>
                    <a:pt x="76" y="41"/>
                    <a:pt x="76" y="41"/>
                  </a:cubicBezTo>
                  <a:cubicBezTo>
                    <a:pt x="76" y="41"/>
                    <a:pt x="76" y="41"/>
                    <a:pt x="76" y="41"/>
                  </a:cubicBezTo>
                  <a:cubicBezTo>
                    <a:pt x="75" y="39"/>
                    <a:pt x="75" y="39"/>
                    <a:pt x="75" y="39"/>
                  </a:cubicBezTo>
                  <a:cubicBezTo>
                    <a:pt x="76" y="41"/>
                    <a:pt x="76" y="41"/>
                    <a:pt x="76" y="41"/>
                  </a:cubicBezTo>
                  <a:cubicBezTo>
                    <a:pt x="76" y="41"/>
                    <a:pt x="76" y="41"/>
                    <a:pt x="76" y="41"/>
                  </a:cubicBezTo>
                  <a:cubicBezTo>
                    <a:pt x="76" y="41"/>
                    <a:pt x="76" y="41"/>
                    <a:pt x="76" y="41"/>
                  </a:cubicBezTo>
                  <a:cubicBezTo>
                    <a:pt x="77" y="41"/>
                    <a:pt x="79" y="41"/>
                    <a:pt x="81" y="41"/>
                  </a:cubicBezTo>
                  <a:cubicBezTo>
                    <a:pt x="84" y="42"/>
                    <a:pt x="89" y="42"/>
                    <a:pt x="92" y="42"/>
                  </a:cubicBezTo>
                  <a:cubicBezTo>
                    <a:pt x="95" y="43"/>
                    <a:pt x="98" y="43"/>
                    <a:pt x="98" y="43"/>
                  </a:cubicBezTo>
                  <a:cubicBezTo>
                    <a:pt x="100" y="43"/>
                    <a:pt x="102" y="42"/>
                    <a:pt x="102" y="40"/>
                  </a:cubicBezTo>
                  <a:cubicBezTo>
                    <a:pt x="103" y="39"/>
                    <a:pt x="102" y="37"/>
                    <a:pt x="101" y="36"/>
                  </a:cubicBezTo>
                  <a:cubicBezTo>
                    <a:pt x="98" y="34"/>
                    <a:pt x="98" y="34"/>
                    <a:pt x="98" y="34"/>
                  </a:cubicBezTo>
                  <a:cubicBezTo>
                    <a:pt x="96" y="37"/>
                    <a:pt x="96" y="37"/>
                    <a:pt x="96" y="37"/>
                  </a:cubicBezTo>
                  <a:cubicBezTo>
                    <a:pt x="98" y="40"/>
                    <a:pt x="98" y="40"/>
                    <a:pt x="98" y="40"/>
                  </a:cubicBezTo>
                  <a:cubicBezTo>
                    <a:pt x="112" y="30"/>
                    <a:pt x="112" y="30"/>
                    <a:pt x="112" y="30"/>
                  </a:cubicBezTo>
                  <a:cubicBezTo>
                    <a:pt x="113" y="29"/>
                    <a:pt x="114" y="27"/>
                    <a:pt x="114" y="26"/>
                  </a:cubicBezTo>
                  <a:cubicBezTo>
                    <a:pt x="113" y="25"/>
                    <a:pt x="113" y="24"/>
                    <a:pt x="112" y="23"/>
                  </a:cubicBezTo>
                  <a:cubicBezTo>
                    <a:pt x="110" y="22"/>
                    <a:pt x="110" y="22"/>
                    <a:pt x="110" y="22"/>
                  </a:cubicBezTo>
                  <a:cubicBezTo>
                    <a:pt x="107" y="25"/>
                    <a:pt x="107" y="25"/>
                    <a:pt x="107" y="25"/>
                  </a:cubicBezTo>
                  <a:cubicBezTo>
                    <a:pt x="111" y="26"/>
                    <a:pt x="111" y="26"/>
                    <a:pt x="111" y="26"/>
                  </a:cubicBezTo>
                  <a:cubicBezTo>
                    <a:pt x="116" y="14"/>
                    <a:pt x="116" y="14"/>
                    <a:pt x="116" y="14"/>
                  </a:cubicBezTo>
                  <a:cubicBezTo>
                    <a:pt x="117" y="12"/>
                    <a:pt x="116" y="10"/>
                    <a:pt x="114" y="9"/>
                  </a:cubicBezTo>
                  <a:cubicBezTo>
                    <a:pt x="101" y="1"/>
                    <a:pt x="101" y="1"/>
                    <a:pt x="101" y="1"/>
                  </a:cubicBezTo>
                  <a:cubicBezTo>
                    <a:pt x="99" y="0"/>
                    <a:pt x="97" y="0"/>
                    <a:pt x="96" y="2"/>
                  </a:cubicBezTo>
                  <a:cubicBezTo>
                    <a:pt x="94" y="4"/>
                    <a:pt x="95" y="7"/>
                    <a:pt x="97" y="8"/>
                  </a:cubicBezTo>
                  <a:cubicBezTo>
                    <a:pt x="107" y="14"/>
                    <a:pt x="107" y="14"/>
                    <a:pt x="107" y="14"/>
                  </a:cubicBezTo>
                  <a:cubicBezTo>
                    <a:pt x="104" y="24"/>
                    <a:pt x="104" y="24"/>
                    <a:pt x="104" y="24"/>
                  </a:cubicBezTo>
                  <a:cubicBezTo>
                    <a:pt x="103" y="25"/>
                    <a:pt x="104" y="27"/>
                    <a:pt x="105" y="28"/>
                  </a:cubicBezTo>
                  <a:cubicBezTo>
                    <a:pt x="107" y="30"/>
                    <a:pt x="107" y="30"/>
                    <a:pt x="107" y="30"/>
                  </a:cubicBezTo>
                  <a:cubicBezTo>
                    <a:pt x="110" y="26"/>
                    <a:pt x="110" y="26"/>
                    <a:pt x="110" y="26"/>
                  </a:cubicBezTo>
                  <a:cubicBezTo>
                    <a:pt x="107" y="23"/>
                    <a:pt x="107" y="23"/>
                    <a:pt x="107" y="23"/>
                  </a:cubicBezTo>
                  <a:cubicBezTo>
                    <a:pt x="93" y="34"/>
                    <a:pt x="93" y="34"/>
                    <a:pt x="93" y="34"/>
                  </a:cubicBezTo>
                  <a:cubicBezTo>
                    <a:pt x="92" y="35"/>
                    <a:pt x="91" y="36"/>
                    <a:pt x="92" y="37"/>
                  </a:cubicBezTo>
                  <a:cubicBezTo>
                    <a:pt x="92" y="39"/>
                    <a:pt x="92" y="40"/>
                    <a:pt x="93" y="41"/>
                  </a:cubicBezTo>
                  <a:cubicBezTo>
                    <a:pt x="96" y="42"/>
                    <a:pt x="96" y="42"/>
                    <a:pt x="96" y="42"/>
                  </a:cubicBezTo>
                  <a:cubicBezTo>
                    <a:pt x="98" y="39"/>
                    <a:pt x="98" y="39"/>
                    <a:pt x="98" y="39"/>
                  </a:cubicBezTo>
                  <a:cubicBezTo>
                    <a:pt x="99" y="35"/>
                    <a:pt x="99" y="35"/>
                    <a:pt x="99" y="35"/>
                  </a:cubicBezTo>
                  <a:cubicBezTo>
                    <a:pt x="99" y="35"/>
                    <a:pt x="94" y="34"/>
                    <a:pt x="89" y="34"/>
                  </a:cubicBezTo>
                  <a:cubicBezTo>
                    <a:pt x="87" y="34"/>
                    <a:pt x="84" y="33"/>
                    <a:pt x="82" y="33"/>
                  </a:cubicBezTo>
                  <a:cubicBezTo>
                    <a:pt x="79" y="33"/>
                    <a:pt x="77" y="33"/>
                    <a:pt x="76" y="33"/>
                  </a:cubicBezTo>
                  <a:cubicBezTo>
                    <a:pt x="76" y="33"/>
                    <a:pt x="75" y="33"/>
                    <a:pt x="75" y="33"/>
                  </a:cubicBezTo>
                  <a:cubicBezTo>
                    <a:pt x="75" y="33"/>
                    <a:pt x="74" y="33"/>
                    <a:pt x="74" y="33"/>
                  </a:cubicBezTo>
                  <a:cubicBezTo>
                    <a:pt x="74" y="33"/>
                    <a:pt x="73" y="33"/>
                    <a:pt x="73" y="33"/>
                  </a:cubicBezTo>
                  <a:cubicBezTo>
                    <a:pt x="73" y="34"/>
                    <a:pt x="72" y="34"/>
                    <a:pt x="72" y="35"/>
                  </a:cubicBezTo>
                  <a:cubicBezTo>
                    <a:pt x="70" y="37"/>
                    <a:pt x="71" y="39"/>
                    <a:pt x="73" y="40"/>
                  </a:cubicBezTo>
                  <a:cubicBezTo>
                    <a:pt x="79" y="44"/>
                    <a:pt x="79" y="44"/>
                    <a:pt x="79" y="44"/>
                  </a:cubicBezTo>
                  <a:cubicBezTo>
                    <a:pt x="81" y="41"/>
                    <a:pt x="81" y="41"/>
                    <a:pt x="81" y="41"/>
                  </a:cubicBezTo>
                  <a:cubicBezTo>
                    <a:pt x="82" y="37"/>
                    <a:pt x="82" y="37"/>
                    <a:pt x="82" y="37"/>
                  </a:cubicBezTo>
                  <a:cubicBezTo>
                    <a:pt x="54" y="33"/>
                    <a:pt x="54" y="33"/>
                    <a:pt x="54" y="33"/>
                  </a:cubicBezTo>
                  <a:cubicBezTo>
                    <a:pt x="52" y="33"/>
                    <a:pt x="50" y="34"/>
                    <a:pt x="50" y="36"/>
                  </a:cubicBezTo>
                  <a:cubicBezTo>
                    <a:pt x="49" y="38"/>
                    <a:pt x="50" y="40"/>
                    <a:pt x="51" y="41"/>
                  </a:cubicBezTo>
                  <a:cubicBezTo>
                    <a:pt x="57" y="44"/>
                    <a:pt x="57" y="44"/>
                    <a:pt x="57" y="44"/>
                  </a:cubicBezTo>
                  <a:cubicBezTo>
                    <a:pt x="59" y="41"/>
                    <a:pt x="59" y="41"/>
                    <a:pt x="59" y="41"/>
                  </a:cubicBezTo>
                  <a:cubicBezTo>
                    <a:pt x="59" y="37"/>
                    <a:pt x="59" y="37"/>
                    <a:pt x="59" y="37"/>
                  </a:cubicBezTo>
                  <a:cubicBezTo>
                    <a:pt x="26" y="32"/>
                    <a:pt x="26" y="32"/>
                    <a:pt x="26" y="32"/>
                  </a:cubicBezTo>
                  <a:cubicBezTo>
                    <a:pt x="24" y="32"/>
                    <a:pt x="23" y="33"/>
                    <a:pt x="22" y="35"/>
                  </a:cubicBezTo>
                  <a:cubicBezTo>
                    <a:pt x="21" y="37"/>
                    <a:pt x="22" y="39"/>
                    <a:pt x="24" y="40"/>
                  </a:cubicBezTo>
                  <a:cubicBezTo>
                    <a:pt x="26" y="41"/>
                    <a:pt x="26" y="41"/>
                    <a:pt x="26" y="41"/>
                  </a:cubicBezTo>
                  <a:cubicBezTo>
                    <a:pt x="28" y="38"/>
                    <a:pt x="28" y="38"/>
                    <a:pt x="28" y="38"/>
                  </a:cubicBezTo>
                  <a:cubicBezTo>
                    <a:pt x="28" y="33"/>
                    <a:pt x="28" y="33"/>
                    <a:pt x="28" y="33"/>
                  </a:cubicBezTo>
                  <a:cubicBezTo>
                    <a:pt x="5" y="33"/>
                    <a:pt x="5" y="33"/>
                    <a:pt x="5" y="33"/>
                  </a:cubicBezTo>
                  <a:cubicBezTo>
                    <a:pt x="3" y="33"/>
                    <a:pt x="1" y="34"/>
                    <a:pt x="1" y="36"/>
                  </a:cubicBezTo>
                  <a:cubicBezTo>
                    <a:pt x="0" y="38"/>
                    <a:pt x="1" y="40"/>
                    <a:pt x="3" y="41"/>
                  </a:cubicBezTo>
                  <a:cubicBezTo>
                    <a:pt x="3" y="41"/>
                    <a:pt x="3" y="41"/>
                    <a:pt x="3" y="41"/>
                  </a:cubicBezTo>
                  <a:cubicBezTo>
                    <a:pt x="5" y="42"/>
                    <a:pt x="8" y="42"/>
                    <a:pt x="9" y="40"/>
                  </a:cubicBezTo>
                  <a:cubicBezTo>
                    <a:pt x="10" y="38"/>
                    <a:pt x="10" y="35"/>
                    <a:pt x="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20" name="Freeform 183">
              <a:extLst>
                <a:ext uri="{FF2B5EF4-FFF2-40B4-BE49-F238E27FC236}">
                  <a16:creationId xmlns:a16="http://schemas.microsoft.com/office/drawing/2014/main" id="{C1F8D5E6-DBBA-4B68-B001-36ABAC81F11C}"/>
                </a:ext>
              </a:extLst>
            </p:cNvPr>
            <p:cNvSpPr>
              <a:spLocks/>
            </p:cNvSpPr>
            <p:nvPr/>
          </p:nvSpPr>
          <p:spPr bwMode="auto">
            <a:xfrm>
              <a:off x="5948499" y="2563923"/>
              <a:ext cx="146050" cy="79375"/>
            </a:xfrm>
            <a:custGeom>
              <a:avLst/>
              <a:gdLst>
                <a:gd name="T0" fmla="*/ 4 w 93"/>
                <a:gd name="T1" fmla="*/ 41 h 50"/>
                <a:gd name="T2" fmla="*/ 4 w 93"/>
                <a:gd name="T3" fmla="*/ 41 h 50"/>
                <a:gd name="T4" fmla="*/ 4 w 93"/>
                <a:gd name="T5" fmla="*/ 42 h 50"/>
                <a:gd name="T6" fmla="*/ 5 w 93"/>
                <a:gd name="T7" fmla="*/ 45 h 50"/>
                <a:gd name="T8" fmla="*/ 40 w 93"/>
                <a:gd name="T9" fmla="*/ 50 h 50"/>
                <a:gd name="T10" fmla="*/ 43 w 93"/>
                <a:gd name="T11" fmla="*/ 42 h 50"/>
                <a:gd name="T12" fmla="*/ 10 w 93"/>
                <a:gd name="T13" fmla="*/ 29 h 50"/>
                <a:gd name="T14" fmla="*/ 9 w 93"/>
                <a:gd name="T15" fmla="*/ 30 h 50"/>
                <a:gd name="T16" fmla="*/ 8 w 93"/>
                <a:gd name="T17" fmla="*/ 30 h 50"/>
                <a:gd name="T18" fmla="*/ 8 w 93"/>
                <a:gd name="T19" fmla="*/ 30 h 50"/>
                <a:gd name="T20" fmla="*/ 12 w 93"/>
                <a:gd name="T21" fmla="*/ 31 h 50"/>
                <a:gd name="T22" fmla="*/ 71 w 93"/>
                <a:gd name="T23" fmla="*/ 44 h 50"/>
                <a:gd name="T24" fmla="*/ 42 w 93"/>
                <a:gd name="T25" fmla="*/ 24 h 50"/>
                <a:gd name="T26" fmla="*/ 27 w 93"/>
                <a:gd name="T27" fmla="*/ 15 h 50"/>
                <a:gd name="T28" fmla="*/ 27 w 93"/>
                <a:gd name="T29" fmla="*/ 15 h 50"/>
                <a:gd name="T30" fmla="*/ 28 w 93"/>
                <a:gd name="T31" fmla="*/ 16 h 50"/>
                <a:gd name="T32" fmla="*/ 28 w 93"/>
                <a:gd name="T33" fmla="*/ 17 h 50"/>
                <a:gd name="T34" fmla="*/ 27 w 93"/>
                <a:gd name="T35" fmla="*/ 20 h 50"/>
                <a:gd name="T36" fmla="*/ 22 w 93"/>
                <a:gd name="T37" fmla="*/ 21 h 50"/>
                <a:gd name="T38" fmla="*/ 84 w 93"/>
                <a:gd name="T39" fmla="*/ 44 h 50"/>
                <a:gd name="T40" fmla="*/ 89 w 93"/>
                <a:gd name="T41" fmla="*/ 43 h 50"/>
                <a:gd name="T42" fmla="*/ 83 w 93"/>
                <a:gd name="T43" fmla="*/ 34 h 50"/>
                <a:gd name="T44" fmla="*/ 31 w 93"/>
                <a:gd name="T45" fmla="*/ 2 h 50"/>
                <a:gd name="T46" fmla="*/ 31 w 93"/>
                <a:gd name="T47" fmla="*/ 2 h 50"/>
                <a:gd name="T48" fmla="*/ 32 w 93"/>
                <a:gd name="T49" fmla="*/ 3 h 50"/>
                <a:gd name="T50" fmla="*/ 32 w 93"/>
                <a:gd name="T51" fmla="*/ 5 h 50"/>
                <a:gd name="T52" fmla="*/ 31 w 93"/>
                <a:gd name="T53" fmla="*/ 7 h 50"/>
                <a:gd name="T54" fmla="*/ 90 w 93"/>
                <a:gd name="T55" fmla="*/ 18 h 50"/>
                <a:gd name="T56" fmla="*/ 88 w 93"/>
                <a:gd name="T57" fmla="*/ 22 h 50"/>
                <a:gd name="T58" fmla="*/ 24 w 93"/>
                <a:gd name="T59" fmla="*/ 6 h 50"/>
                <a:gd name="T60" fmla="*/ 77 w 93"/>
                <a:gd name="T61" fmla="*/ 40 h 50"/>
                <a:gd name="T62" fmla="*/ 82 w 93"/>
                <a:gd name="T63" fmla="*/ 43 h 50"/>
                <a:gd name="T64" fmla="*/ 82 w 93"/>
                <a:gd name="T65" fmla="*/ 42 h 50"/>
                <a:gd name="T66" fmla="*/ 81 w 93"/>
                <a:gd name="T67" fmla="*/ 41 h 50"/>
                <a:gd name="T68" fmla="*/ 82 w 93"/>
                <a:gd name="T69" fmla="*/ 39 h 50"/>
                <a:gd name="T70" fmla="*/ 82 w 93"/>
                <a:gd name="T71" fmla="*/ 38 h 50"/>
                <a:gd name="T72" fmla="*/ 84 w 93"/>
                <a:gd name="T73" fmla="*/ 37 h 50"/>
                <a:gd name="T74" fmla="*/ 85 w 93"/>
                <a:gd name="T75" fmla="*/ 37 h 50"/>
                <a:gd name="T76" fmla="*/ 86 w 93"/>
                <a:gd name="T77" fmla="*/ 37 h 50"/>
                <a:gd name="T78" fmla="*/ 86 w 93"/>
                <a:gd name="T79" fmla="*/ 37 h 50"/>
                <a:gd name="T80" fmla="*/ 21 w 93"/>
                <a:gd name="T81" fmla="*/ 15 h 50"/>
                <a:gd name="T82" fmla="*/ 33 w 93"/>
                <a:gd name="T83" fmla="*/ 28 h 50"/>
                <a:gd name="T84" fmla="*/ 66 w 93"/>
                <a:gd name="T85" fmla="*/ 45 h 50"/>
                <a:gd name="T86" fmla="*/ 67 w 93"/>
                <a:gd name="T87" fmla="*/ 44 h 50"/>
                <a:gd name="T88" fmla="*/ 67 w 93"/>
                <a:gd name="T89" fmla="*/ 44 h 50"/>
                <a:gd name="T90" fmla="*/ 67 w 93"/>
                <a:gd name="T91" fmla="*/ 44 h 50"/>
                <a:gd name="T92" fmla="*/ 67 w 93"/>
                <a:gd name="T93" fmla="*/ 44 h 50"/>
                <a:gd name="T94" fmla="*/ 10 w 93"/>
                <a:gd name="T95" fmla="*/ 22 h 50"/>
                <a:gd name="T96" fmla="*/ 5 w 93"/>
                <a:gd name="T97" fmla="*/ 24 h 50"/>
                <a:gd name="T98" fmla="*/ 41 w 93"/>
                <a:gd name="T99" fmla="*/ 45 h 50"/>
                <a:gd name="T100" fmla="*/ 41 w 93"/>
                <a:gd name="T101" fmla="*/ 42 h 50"/>
                <a:gd name="T102" fmla="*/ 4 w 93"/>
                <a:gd name="T103" fmla="*/ 37 h 50"/>
                <a:gd name="T104" fmla="*/ 2 w 93"/>
                <a:gd name="T10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3" h="50">
                  <a:moveTo>
                    <a:pt x="11" y="40"/>
                  </a:moveTo>
                  <a:cubicBezTo>
                    <a:pt x="6" y="38"/>
                    <a:pt x="6" y="38"/>
                    <a:pt x="6" y="38"/>
                  </a:cubicBezTo>
                  <a:cubicBezTo>
                    <a:pt x="4" y="41"/>
                    <a:pt x="4" y="41"/>
                    <a:pt x="4" y="41"/>
                  </a:cubicBezTo>
                  <a:cubicBezTo>
                    <a:pt x="8" y="43"/>
                    <a:pt x="8" y="43"/>
                    <a:pt x="8" y="43"/>
                  </a:cubicBezTo>
                  <a:cubicBezTo>
                    <a:pt x="4" y="41"/>
                    <a:pt x="4" y="41"/>
                    <a:pt x="4" y="41"/>
                  </a:cubicBezTo>
                  <a:cubicBezTo>
                    <a:pt x="6" y="45"/>
                    <a:pt x="6" y="45"/>
                    <a:pt x="6" y="45"/>
                  </a:cubicBezTo>
                  <a:cubicBezTo>
                    <a:pt x="7" y="45"/>
                    <a:pt x="7" y="44"/>
                    <a:pt x="8" y="43"/>
                  </a:cubicBezTo>
                  <a:cubicBezTo>
                    <a:pt x="4" y="41"/>
                    <a:pt x="4" y="41"/>
                    <a:pt x="4" y="41"/>
                  </a:cubicBezTo>
                  <a:cubicBezTo>
                    <a:pt x="6" y="45"/>
                    <a:pt x="6" y="45"/>
                    <a:pt x="6" y="45"/>
                  </a:cubicBezTo>
                  <a:cubicBezTo>
                    <a:pt x="4" y="41"/>
                    <a:pt x="4" y="41"/>
                    <a:pt x="4" y="41"/>
                  </a:cubicBezTo>
                  <a:cubicBezTo>
                    <a:pt x="5" y="45"/>
                    <a:pt x="5" y="45"/>
                    <a:pt x="5" y="45"/>
                  </a:cubicBezTo>
                  <a:cubicBezTo>
                    <a:pt x="5" y="45"/>
                    <a:pt x="6" y="45"/>
                    <a:pt x="6" y="45"/>
                  </a:cubicBezTo>
                  <a:cubicBezTo>
                    <a:pt x="4" y="41"/>
                    <a:pt x="4" y="41"/>
                    <a:pt x="4" y="41"/>
                  </a:cubicBezTo>
                  <a:cubicBezTo>
                    <a:pt x="5" y="45"/>
                    <a:pt x="5" y="45"/>
                    <a:pt x="5" y="45"/>
                  </a:cubicBezTo>
                  <a:cubicBezTo>
                    <a:pt x="4" y="42"/>
                    <a:pt x="4" y="42"/>
                    <a:pt x="4" y="42"/>
                  </a:cubicBezTo>
                  <a:cubicBezTo>
                    <a:pt x="4" y="45"/>
                    <a:pt x="4" y="45"/>
                    <a:pt x="4" y="45"/>
                  </a:cubicBezTo>
                  <a:cubicBezTo>
                    <a:pt x="5" y="45"/>
                    <a:pt x="5" y="45"/>
                    <a:pt x="5" y="45"/>
                  </a:cubicBezTo>
                  <a:cubicBezTo>
                    <a:pt x="4" y="42"/>
                    <a:pt x="4" y="42"/>
                    <a:pt x="4" y="42"/>
                  </a:cubicBezTo>
                  <a:cubicBezTo>
                    <a:pt x="4" y="45"/>
                    <a:pt x="4" y="45"/>
                    <a:pt x="4" y="45"/>
                  </a:cubicBezTo>
                  <a:cubicBezTo>
                    <a:pt x="5" y="45"/>
                    <a:pt x="5" y="45"/>
                    <a:pt x="5" y="45"/>
                  </a:cubicBezTo>
                  <a:cubicBezTo>
                    <a:pt x="6" y="45"/>
                    <a:pt x="8" y="46"/>
                    <a:pt x="12" y="46"/>
                  </a:cubicBezTo>
                  <a:cubicBezTo>
                    <a:pt x="17" y="47"/>
                    <a:pt x="24" y="48"/>
                    <a:pt x="30" y="48"/>
                  </a:cubicBezTo>
                  <a:cubicBezTo>
                    <a:pt x="33" y="49"/>
                    <a:pt x="35" y="49"/>
                    <a:pt x="37" y="49"/>
                  </a:cubicBezTo>
                  <a:cubicBezTo>
                    <a:pt x="38" y="50"/>
                    <a:pt x="39" y="50"/>
                    <a:pt x="39" y="50"/>
                  </a:cubicBezTo>
                  <a:cubicBezTo>
                    <a:pt x="40" y="50"/>
                    <a:pt x="40" y="50"/>
                    <a:pt x="40" y="50"/>
                  </a:cubicBezTo>
                  <a:cubicBezTo>
                    <a:pt x="40" y="50"/>
                    <a:pt x="40" y="50"/>
                    <a:pt x="40" y="50"/>
                  </a:cubicBezTo>
                  <a:cubicBezTo>
                    <a:pt x="40" y="50"/>
                    <a:pt x="40" y="50"/>
                    <a:pt x="40" y="50"/>
                  </a:cubicBezTo>
                  <a:cubicBezTo>
                    <a:pt x="41" y="50"/>
                    <a:pt x="41" y="50"/>
                    <a:pt x="41" y="50"/>
                  </a:cubicBezTo>
                  <a:cubicBezTo>
                    <a:pt x="42" y="50"/>
                    <a:pt x="44" y="49"/>
                    <a:pt x="44" y="47"/>
                  </a:cubicBezTo>
                  <a:cubicBezTo>
                    <a:pt x="45" y="45"/>
                    <a:pt x="44" y="43"/>
                    <a:pt x="43" y="42"/>
                  </a:cubicBezTo>
                  <a:cubicBezTo>
                    <a:pt x="10" y="22"/>
                    <a:pt x="10" y="22"/>
                    <a:pt x="10" y="22"/>
                  </a:cubicBezTo>
                  <a:cubicBezTo>
                    <a:pt x="8" y="26"/>
                    <a:pt x="8" y="26"/>
                    <a:pt x="8" y="26"/>
                  </a:cubicBezTo>
                  <a:cubicBezTo>
                    <a:pt x="12" y="28"/>
                    <a:pt x="12" y="28"/>
                    <a:pt x="12" y="28"/>
                  </a:cubicBezTo>
                  <a:cubicBezTo>
                    <a:pt x="8" y="26"/>
                    <a:pt x="8" y="26"/>
                    <a:pt x="8" y="26"/>
                  </a:cubicBezTo>
                  <a:cubicBezTo>
                    <a:pt x="10" y="29"/>
                    <a:pt x="10" y="29"/>
                    <a:pt x="10" y="29"/>
                  </a:cubicBezTo>
                  <a:cubicBezTo>
                    <a:pt x="11" y="29"/>
                    <a:pt x="11" y="29"/>
                    <a:pt x="12" y="28"/>
                  </a:cubicBezTo>
                  <a:cubicBezTo>
                    <a:pt x="8" y="26"/>
                    <a:pt x="8" y="26"/>
                    <a:pt x="8" y="26"/>
                  </a:cubicBezTo>
                  <a:cubicBezTo>
                    <a:pt x="10" y="29"/>
                    <a:pt x="10" y="29"/>
                    <a:pt x="10" y="29"/>
                  </a:cubicBezTo>
                  <a:cubicBezTo>
                    <a:pt x="8" y="26"/>
                    <a:pt x="8" y="26"/>
                    <a:pt x="8" y="26"/>
                  </a:cubicBezTo>
                  <a:cubicBezTo>
                    <a:pt x="9" y="30"/>
                    <a:pt x="9" y="30"/>
                    <a:pt x="9" y="30"/>
                  </a:cubicBezTo>
                  <a:cubicBezTo>
                    <a:pt x="9" y="30"/>
                    <a:pt x="10" y="30"/>
                    <a:pt x="10" y="29"/>
                  </a:cubicBezTo>
                  <a:cubicBezTo>
                    <a:pt x="8" y="26"/>
                    <a:pt x="8" y="26"/>
                    <a:pt x="8" y="26"/>
                  </a:cubicBezTo>
                  <a:cubicBezTo>
                    <a:pt x="9" y="30"/>
                    <a:pt x="9" y="30"/>
                    <a:pt x="9" y="30"/>
                  </a:cubicBezTo>
                  <a:cubicBezTo>
                    <a:pt x="8" y="26"/>
                    <a:pt x="8" y="26"/>
                    <a:pt x="8" y="26"/>
                  </a:cubicBezTo>
                  <a:cubicBezTo>
                    <a:pt x="8" y="30"/>
                    <a:pt x="8" y="30"/>
                    <a:pt x="8" y="30"/>
                  </a:cubicBezTo>
                  <a:cubicBezTo>
                    <a:pt x="9" y="30"/>
                    <a:pt x="9" y="30"/>
                    <a:pt x="9" y="30"/>
                  </a:cubicBezTo>
                  <a:cubicBezTo>
                    <a:pt x="8" y="26"/>
                    <a:pt x="8" y="26"/>
                    <a:pt x="8" y="26"/>
                  </a:cubicBezTo>
                  <a:cubicBezTo>
                    <a:pt x="8" y="30"/>
                    <a:pt x="8" y="30"/>
                    <a:pt x="8" y="30"/>
                  </a:cubicBezTo>
                  <a:cubicBezTo>
                    <a:pt x="8" y="27"/>
                    <a:pt x="8" y="27"/>
                    <a:pt x="8" y="27"/>
                  </a:cubicBezTo>
                  <a:cubicBezTo>
                    <a:pt x="8" y="30"/>
                    <a:pt x="8" y="30"/>
                    <a:pt x="8" y="30"/>
                  </a:cubicBezTo>
                  <a:cubicBezTo>
                    <a:pt x="8" y="30"/>
                    <a:pt x="8" y="30"/>
                    <a:pt x="8" y="30"/>
                  </a:cubicBezTo>
                  <a:cubicBezTo>
                    <a:pt x="8" y="27"/>
                    <a:pt x="8" y="27"/>
                    <a:pt x="8" y="27"/>
                  </a:cubicBezTo>
                  <a:cubicBezTo>
                    <a:pt x="8" y="30"/>
                    <a:pt x="8" y="30"/>
                    <a:pt x="8" y="30"/>
                  </a:cubicBezTo>
                  <a:cubicBezTo>
                    <a:pt x="8" y="30"/>
                    <a:pt x="8" y="30"/>
                    <a:pt x="8" y="30"/>
                  </a:cubicBezTo>
                  <a:cubicBezTo>
                    <a:pt x="8" y="30"/>
                    <a:pt x="10" y="30"/>
                    <a:pt x="12" y="31"/>
                  </a:cubicBezTo>
                  <a:cubicBezTo>
                    <a:pt x="19" y="33"/>
                    <a:pt x="32" y="37"/>
                    <a:pt x="44" y="41"/>
                  </a:cubicBezTo>
                  <a:cubicBezTo>
                    <a:pt x="50" y="43"/>
                    <a:pt x="55" y="45"/>
                    <a:pt x="59" y="46"/>
                  </a:cubicBezTo>
                  <a:cubicBezTo>
                    <a:pt x="64" y="47"/>
                    <a:pt x="66" y="48"/>
                    <a:pt x="66" y="48"/>
                  </a:cubicBezTo>
                  <a:cubicBezTo>
                    <a:pt x="68" y="49"/>
                    <a:pt x="70" y="48"/>
                    <a:pt x="71" y="46"/>
                  </a:cubicBezTo>
                  <a:cubicBezTo>
                    <a:pt x="71" y="46"/>
                    <a:pt x="71" y="45"/>
                    <a:pt x="71" y="44"/>
                  </a:cubicBezTo>
                  <a:cubicBezTo>
                    <a:pt x="71" y="43"/>
                    <a:pt x="71" y="43"/>
                    <a:pt x="71" y="42"/>
                  </a:cubicBezTo>
                  <a:cubicBezTo>
                    <a:pt x="71" y="42"/>
                    <a:pt x="70" y="42"/>
                    <a:pt x="70" y="41"/>
                  </a:cubicBezTo>
                  <a:cubicBezTo>
                    <a:pt x="69" y="41"/>
                    <a:pt x="69" y="41"/>
                    <a:pt x="69" y="41"/>
                  </a:cubicBezTo>
                  <a:cubicBezTo>
                    <a:pt x="69" y="40"/>
                    <a:pt x="68" y="39"/>
                    <a:pt x="66" y="39"/>
                  </a:cubicBezTo>
                  <a:cubicBezTo>
                    <a:pt x="61" y="35"/>
                    <a:pt x="51" y="29"/>
                    <a:pt x="42" y="24"/>
                  </a:cubicBezTo>
                  <a:cubicBezTo>
                    <a:pt x="38" y="22"/>
                    <a:pt x="34" y="19"/>
                    <a:pt x="31" y="17"/>
                  </a:cubicBezTo>
                  <a:cubicBezTo>
                    <a:pt x="29" y="16"/>
                    <a:pt x="28" y="16"/>
                    <a:pt x="27" y="15"/>
                  </a:cubicBezTo>
                  <a:cubicBezTo>
                    <a:pt x="27" y="15"/>
                    <a:pt x="27" y="15"/>
                    <a:pt x="27" y="15"/>
                  </a:cubicBezTo>
                  <a:cubicBezTo>
                    <a:pt x="26" y="15"/>
                    <a:pt x="26" y="15"/>
                    <a:pt x="26" y="15"/>
                  </a:cubicBezTo>
                  <a:cubicBezTo>
                    <a:pt x="27" y="15"/>
                    <a:pt x="27" y="15"/>
                    <a:pt x="27" y="15"/>
                  </a:cubicBezTo>
                  <a:cubicBezTo>
                    <a:pt x="27" y="15"/>
                    <a:pt x="27" y="15"/>
                    <a:pt x="27" y="15"/>
                  </a:cubicBezTo>
                  <a:cubicBezTo>
                    <a:pt x="26" y="15"/>
                    <a:pt x="26" y="15"/>
                    <a:pt x="26" y="15"/>
                  </a:cubicBezTo>
                  <a:cubicBezTo>
                    <a:pt x="27" y="15"/>
                    <a:pt x="27" y="15"/>
                    <a:pt x="27" y="15"/>
                  </a:cubicBezTo>
                  <a:cubicBezTo>
                    <a:pt x="25" y="17"/>
                    <a:pt x="25" y="17"/>
                    <a:pt x="25" y="17"/>
                  </a:cubicBezTo>
                  <a:cubicBezTo>
                    <a:pt x="27" y="15"/>
                    <a:pt x="27" y="15"/>
                    <a:pt x="27" y="15"/>
                  </a:cubicBezTo>
                  <a:cubicBezTo>
                    <a:pt x="27" y="15"/>
                    <a:pt x="27" y="15"/>
                    <a:pt x="27" y="15"/>
                  </a:cubicBezTo>
                  <a:cubicBezTo>
                    <a:pt x="25" y="17"/>
                    <a:pt x="25" y="17"/>
                    <a:pt x="25" y="17"/>
                  </a:cubicBezTo>
                  <a:cubicBezTo>
                    <a:pt x="27" y="15"/>
                    <a:pt x="27" y="15"/>
                    <a:pt x="27" y="15"/>
                  </a:cubicBezTo>
                  <a:cubicBezTo>
                    <a:pt x="24" y="17"/>
                    <a:pt x="24" y="17"/>
                    <a:pt x="24" y="17"/>
                  </a:cubicBezTo>
                  <a:cubicBezTo>
                    <a:pt x="28" y="16"/>
                    <a:pt x="28" y="16"/>
                    <a:pt x="28" y="16"/>
                  </a:cubicBezTo>
                  <a:cubicBezTo>
                    <a:pt x="27" y="15"/>
                    <a:pt x="27" y="15"/>
                    <a:pt x="27" y="15"/>
                  </a:cubicBezTo>
                  <a:cubicBezTo>
                    <a:pt x="24" y="17"/>
                    <a:pt x="24" y="17"/>
                    <a:pt x="24" y="17"/>
                  </a:cubicBezTo>
                  <a:cubicBezTo>
                    <a:pt x="28" y="16"/>
                    <a:pt x="28" y="16"/>
                    <a:pt x="28" y="16"/>
                  </a:cubicBezTo>
                  <a:cubicBezTo>
                    <a:pt x="24" y="17"/>
                    <a:pt x="24" y="17"/>
                    <a:pt x="24" y="17"/>
                  </a:cubicBezTo>
                  <a:cubicBezTo>
                    <a:pt x="28" y="17"/>
                    <a:pt x="28" y="17"/>
                    <a:pt x="28" y="17"/>
                  </a:cubicBezTo>
                  <a:cubicBezTo>
                    <a:pt x="28" y="16"/>
                    <a:pt x="28" y="16"/>
                    <a:pt x="28" y="16"/>
                  </a:cubicBezTo>
                  <a:cubicBezTo>
                    <a:pt x="24" y="17"/>
                    <a:pt x="24" y="17"/>
                    <a:pt x="24" y="17"/>
                  </a:cubicBezTo>
                  <a:cubicBezTo>
                    <a:pt x="28" y="17"/>
                    <a:pt x="28" y="17"/>
                    <a:pt x="28" y="17"/>
                  </a:cubicBezTo>
                  <a:cubicBezTo>
                    <a:pt x="24" y="17"/>
                    <a:pt x="24" y="17"/>
                    <a:pt x="24" y="17"/>
                  </a:cubicBezTo>
                  <a:cubicBezTo>
                    <a:pt x="27" y="20"/>
                    <a:pt x="27" y="20"/>
                    <a:pt x="27" y="20"/>
                  </a:cubicBezTo>
                  <a:cubicBezTo>
                    <a:pt x="28" y="19"/>
                    <a:pt x="28" y="18"/>
                    <a:pt x="28" y="17"/>
                  </a:cubicBezTo>
                  <a:cubicBezTo>
                    <a:pt x="24" y="17"/>
                    <a:pt x="24" y="17"/>
                    <a:pt x="24" y="17"/>
                  </a:cubicBezTo>
                  <a:cubicBezTo>
                    <a:pt x="27" y="20"/>
                    <a:pt x="27" y="20"/>
                    <a:pt x="27" y="20"/>
                  </a:cubicBezTo>
                  <a:cubicBezTo>
                    <a:pt x="24" y="17"/>
                    <a:pt x="24" y="17"/>
                    <a:pt x="24" y="17"/>
                  </a:cubicBezTo>
                  <a:cubicBezTo>
                    <a:pt x="22" y="21"/>
                    <a:pt x="22" y="21"/>
                    <a:pt x="22" y="21"/>
                  </a:cubicBezTo>
                  <a:cubicBezTo>
                    <a:pt x="22" y="21"/>
                    <a:pt x="37" y="27"/>
                    <a:pt x="53" y="33"/>
                  </a:cubicBezTo>
                  <a:cubicBezTo>
                    <a:pt x="60" y="36"/>
                    <a:pt x="68" y="39"/>
                    <a:pt x="74" y="41"/>
                  </a:cubicBezTo>
                  <a:cubicBezTo>
                    <a:pt x="77" y="42"/>
                    <a:pt x="79" y="43"/>
                    <a:pt x="81" y="43"/>
                  </a:cubicBezTo>
                  <a:cubicBezTo>
                    <a:pt x="82" y="44"/>
                    <a:pt x="83" y="44"/>
                    <a:pt x="83" y="44"/>
                  </a:cubicBezTo>
                  <a:cubicBezTo>
                    <a:pt x="84" y="44"/>
                    <a:pt x="84" y="44"/>
                    <a:pt x="84" y="44"/>
                  </a:cubicBezTo>
                  <a:cubicBezTo>
                    <a:pt x="85" y="45"/>
                    <a:pt x="85" y="45"/>
                    <a:pt x="85" y="45"/>
                  </a:cubicBezTo>
                  <a:cubicBezTo>
                    <a:pt x="85" y="45"/>
                    <a:pt x="85" y="45"/>
                    <a:pt x="85" y="45"/>
                  </a:cubicBezTo>
                  <a:cubicBezTo>
                    <a:pt x="86" y="45"/>
                    <a:pt x="86" y="45"/>
                    <a:pt x="87" y="45"/>
                  </a:cubicBezTo>
                  <a:cubicBezTo>
                    <a:pt x="87" y="44"/>
                    <a:pt x="88" y="44"/>
                    <a:pt x="89" y="43"/>
                  </a:cubicBezTo>
                  <a:cubicBezTo>
                    <a:pt x="89" y="43"/>
                    <a:pt x="89" y="43"/>
                    <a:pt x="89" y="43"/>
                  </a:cubicBezTo>
                  <a:cubicBezTo>
                    <a:pt x="89" y="42"/>
                    <a:pt x="90" y="41"/>
                    <a:pt x="90" y="41"/>
                  </a:cubicBezTo>
                  <a:cubicBezTo>
                    <a:pt x="90" y="39"/>
                    <a:pt x="89" y="39"/>
                    <a:pt x="89" y="39"/>
                  </a:cubicBezTo>
                  <a:cubicBezTo>
                    <a:pt x="89" y="38"/>
                    <a:pt x="88" y="38"/>
                    <a:pt x="88" y="38"/>
                  </a:cubicBezTo>
                  <a:cubicBezTo>
                    <a:pt x="87" y="37"/>
                    <a:pt x="87" y="37"/>
                    <a:pt x="87" y="37"/>
                  </a:cubicBezTo>
                  <a:cubicBezTo>
                    <a:pt x="87" y="36"/>
                    <a:pt x="85" y="35"/>
                    <a:pt x="83" y="34"/>
                  </a:cubicBezTo>
                  <a:cubicBezTo>
                    <a:pt x="76" y="30"/>
                    <a:pt x="63" y="22"/>
                    <a:pt x="51" y="15"/>
                  </a:cubicBezTo>
                  <a:cubicBezTo>
                    <a:pt x="46" y="11"/>
                    <a:pt x="40" y="8"/>
                    <a:pt x="37" y="6"/>
                  </a:cubicBezTo>
                  <a:cubicBezTo>
                    <a:pt x="35" y="4"/>
                    <a:pt x="33" y="3"/>
                    <a:pt x="32" y="3"/>
                  </a:cubicBezTo>
                  <a:cubicBezTo>
                    <a:pt x="32" y="2"/>
                    <a:pt x="31" y="2"/>
                    <a:pt x="31" y="2"/>
                  </a:cubicBezTo>
                  <a:cubicBezTo>
                    <a:pt x="31" y="2"/>
                    <a:pt x="31" y="2"/>
                    <a:pt x="31" y="2"/>
                  </a:cubicBezTo>
                  <a:cubicBezTo>
                    <a:pt x="29" y="4"/>
                    <a:pt x="29" y="4"/>
                    <a:pt x="29" y="4"/>
                  </a:cubicBezTo>
                  <a:cubicBezTo>
                    <a:pt x="31" y="2"/>
                    <a:pt x="31" y="2"/>
                    <a:pt x="31" y="2"/>
                  </a:cubicBezTo>
                  <a:cubicBezTo>
                    <a:pt x="31" y="2"/>
                    <a:pt x="31" y="2"/>
                    <a:pt x="31" y="2"/>
                  </a:cubicBezTo>
                  <a:cubicBezTo>
                    <a:pt x="29" y="4"/>
                    <a:pt x="29" y="4"/>
                    <a:pt x="29" y="4"/>
                  </a:cubicBezTo>
                  <a:cubicBezTo>
                    <a:pt x="31" y="2"/>
                    <a:pt x="31" y="2"/>
                    <a:pt x="31" y="2"/>
                  </a:cubicBezTo>
                  <a:cubicBezTo>
                    <a:pt x="28" y="5"/>
                    <a:pt x="28" y="5"/>
                    <a:pt x="28" y="5"/>
                  </a:cubicBezTo>
                  <a:cubicBezTo>
                    <a:pt x="32" y="3"/>
                    <a:pt x="32" y="3"/>
                    <a:pt x="32" y="3"/>
                  </a:cubicBezTo>
                  <a:cubicBezTo>
                    <a:pt x="31" y="2"/>
                    <a:pt x="31" y="2"/>
                    <a:pt x="31" y="2"/>
                  </a:cubicBezTo>
                  <a:cubicBezTo>
                    <a:pt x="28" y="5"/>
                    <a:pt x="28" y="5"/>
                    <a:pt x="28" y="5"/>
                  </a:cubicBezTo>
                  <a:cubicBezTo>
                    <a:pt x="32" y="3"/>
                    <a:pt x="32" y="3"/>
                    <a:pt x="32" y="3"/>
                  </a:cubicBezTo>
                  <a:cubicBezTo>
                    <a:pt x="28" y="5"/>
                    <a:pt x="28" y="5"/>
                    <a:pt x="28" y="5"/>
                  </a:cubicBezTo>
                  <a:cubicBezTo>
                    <a:pt x="32" y="5"/>
                    <a:pt x="32" y="5"/>
                    <a:pt x="32" y="5"/>
                  </a:cubicBezTo>
                  <a:cubicBezTo>
                    <a:pt x="32" y="4"/>
                    <a:pt x="32" y="3"/>
                    <a:pt x="32" y="3"/>
                  </a:cubicBezTo>
                  <a:cubicBezTo>
                    <a:pt x="28" y="5"/>
                    <a:pt x="28" y="5"/>
                    <a:pt x="28" y="5"/>
                  </a:cubicBezTo>
                  <a:cubicBezTo>
                    <a:pt x="32" y="5"/>
                    <a:pt x="32" y="5"/>
                    <a:pt x="32" y="5"/>
                  </a:cubicBezTo>
                  <a:cubicBezTo>
                    <a:pt x="28" y="5"/>
                    <a:pt x="28" y="5"/>
                    <a:pt x="28" y="5"/>
                  </a:cubicBezTo>
                  <a:cubicBezTo>
                    <a:pt x="31" y="7"/>
                    <a:pt x="31" y="7"/>
                    <a:pt x="31" y="7"/>
                  </a:cubicBezTo>
                  <a:cubicBezTo>
                    <a:pt x="32" y="6"/>
                    <a:pt x="32" y="5"/>
                    <a:pt x="32" y="5"/>
                  </a:cubicBezTo>
                  <a:cubicBezTo>
                    <a:pt x="28" y="5"/>
                    <a:pt x="28" y="5"/>
                    <a:pt x="28" y="5"/>
                  </a:cubicBezTo>
                  <a:cubicBezTo>
                    <a:pt x="31" y="7"/>
                    <a:pt x="31" y="7"/>
                    <a:pt x="31" y="7"/>
                  </a:cubicBezTo>
                  <a:cubicBezTo>
                    <a:pt x="28" y="5"/>
                    <a:pt x="28" y="5"/>
                    <a:pt x="28" y="5"/>
                  </a:cubicBezTo>
                  <a:cubicBezTo>
                    <a:pt x="27" y="9"/>
                    <a:pt x="27" y="9"/>
                    <a:pt x="27" y="9"/>
                  </a:cubicBezTo>
                  <a:cubicBezTo>
                    <a:pt x="87" y="26"/>
                    <a:pt x="87" y="26"/>
                    <a:pt x="87" y="26"/>
                  </a:cubicBezTo>
                  <a:cubicBezTo>
                    <a:pt x="89" y="26"/>
                    <a:pt x="91" y="25"/>
                    <a:pt x="92" y="23"/>
                  </a:cubicBezTo>
                  <a:cubicBezTo>
                    <a:pt x="93" y="22"/>
                    <a:pt x="92" y="19"/>
                    <a:pt x="90" y="18"/>
                  </a:cubicBezTo>
                  <a:cubicBezTo>
                    <a:pt x="85" y="15"/>
                    <a:pt x="85" y="15"/>
                    <a:pt x="85" y="15"/>
                  </a:cubicBezTo>
                  <a:cubicBezTo>
                    <a:pt x="84" y="14"/>
                    <a:pt x="81" y="15"/>
                    <a:pt x="80" y="17"/>
                  </a:cubicBezTo>
                  <a:cubicBezTo>
                    <a:pt x="79" y="18"/>
                    <a:pt x="79" y="21"/>
                    <a:pt x="81" y="22"/>
                  </a:cubicBezTo>
                  <a:cubicBezTo>
                    <a:pt x="86" y="25"/>
                    <a:pt x="86" y="25"/>
                    <a:pt x="86" y="25"/>
                  </a:cubicBezTo>
                  <a:cubicBezTo>
                    <a:pt x="88" y="22"/>
                    <a:pt x="88" y="22"/>
                    <a:pt x="88" y="22"/>
                  </a:cubicBezTo>
                  <a:cubicBezTo>
                    <a:pt x="89" y="18"/>
                    <a:pt x="89" y="18"/>
                    <a:pt x="89" y="18"/>
                  </a:cubicBezTo>
                  <a:cubicBezTo>
                    <a:pt x="29" y="1"/>
                    <a:pt x="29" y="1"/>
                    <a:pt x="29" y="1"/>
                  </a:cubicBezTo>
                  <a:cubicBezTo>
                    <a:pt x="28" y="0"/>
                    <a:pt x="26" y="1"/>
                    <a:pt x="25" y="2"/>
                  </a:cubicBezTo>
                  <a:cubicBezTo>
                    <a:pt x="24" y="3"/>
                    <a:pt x="24" y="4"/>
                    <a:pt x="24" y="5"/>
                  </a:cubicBezTo>
                  <a:cubicBezTo>
                    <a:pt x="24" y="5"/>
                    <a:pt x="24" y="6"/>
                    <a:pt x="24" y="6"/>
                  </a:cubicBezTo>
                  <a:cubicBezTo>
                    <a:pt x="25" y="7"/>
                    <a:pt x="25" y="7"/>
                    <a:pt x="25" y="8"/>
                  </a:cubicBezTo>
                  <a:cubicBezTo>
                    <a:pt x="25" y="8"/>
                    <a:pt x="26" y="8"/>
                    <a:pt x="26" y="8"/>
                  </a:cubicBezTo>
                  <a:cubicBezTo>
                    <a:pt x="27" y="9"/>
                    <a:pt x="28" y="10"/>
                    <a:pt x="30" y="11"/>
                  </a:cubicBezTo>
                  <a:cubicBezTo>
                    <a:pt x="37" y="16"/>
                    <a:pt x="50" y="24"/>
                    <a:pt x="62" y="31"/>
                  </a:cubicBezTo>
                  <a:cubicBezTo>
                    <a:pt x="68" y="34"/>
                    <a:pt x="73" y="37"/>
                    <a:pt x="77" y="40"/>
                  </a:cubicBezTo>
                  <a:cubicBezTo>
                    <a:pt x="79" y="41"/>
                    <a:pt x="81" y="42"/>
                    <a:pt x="82" y="43"/>
                  </a:cubicBezTo>
                  <a:cubicBezTo>
                    <a:pt x="82" y="43"/>
                    <a:pt x="82" y="43"/>
                    <a:pt x="83" y="43"/>
                  </a:cubicBezTo>
                  <a:cubicBezTo>
                    <a:pt x="83" y="43"/>
                    <a:pt x="83" y="43"/>
                    <a:pt x="83" y="43"/>
                  </a:cubicBezTo>
                  <a:cubicBezTo>
                    <a:pt x="85" y="41"/>
                    <a:pt x="85" y="41"/>
                    <a:pt x="85" y="41"/>
                  </a:cubicBezTo>
                  <a:cubicBezTo>
                    <a:pt x="82" y="43"/>
                    <a:pt x="82" y="43"/>
                    <a:pt x="82" y="43"/>
                  </a:cubicBezTo>
                  <a:cubicBezTo>
                    <a:pt x="83" y="43"/>
                    <a:pt x="83" y="43"/>
                    <a:pt x="83" y="43"/>
                  </a:cubicBezTo>
                  <a:cubicBezTo>
                    <a:pt x="85" y="41"/>
                    <a:pt x="85" y="41"/>
                    <a:pt x="85" y="41"/>
                  </a:cubicBezTo>
                  <a:cubicBezTo>
                    <a:pt x="82" y="43"/>
                    <a:pt x="82" y="43"/>
                    <a:pt x="82" y="43"/>
                  </a:cubicBezTo>
                  <a:cubicBezTo>
                    <a:pt x="85" y="41"/>
                    <a:pt x="85" y="41"/>
                    <a:pt x="85" y="41"/>
                  </a:cubicBezTo>
                  <a:cubicBezTo>
                    <a:pt x="82" y="42"/>
                    <a:pt x="82" y="42"/>
                    <a:pt x="82" y="42"/>
                  </a:cubicBezTo>
                  <a:cubicBezTo>
                    <a:pt x="82" y="43"/>
                    <a:pt x="82" y="43"/>
                    <a:pt x="82" y="43"/>
                  </a:cubicBezTo>
                  <a:cubicBezTo>
                    <a:pt x="85" y="41"/>
                    <a:pt x="85" y="41"/>
                    <a:pt x="85" y="41"/>
                  </a:cubicBezTo>
                  <a:cubicBezTo>
                    <a:pt x="82" y="42"/>
                    <a:pt x="82" y="42"/>
                    <a:pt x="82" y="42"/>
                  </a:cubicBezTo>
                  <a:cubicBezTo>
                    <a:pt x="85" y="41"/>
                    <a:pt x="85" y="41"/>
                    <a:pt x="85" y="41"/>
                  </a:cubicBezTo>
                  <a:cubicBezTo>
                    <a:pt x="81" y="41"/>
                    <a:pt x="81" y="41"/>
                    <a:pt x="81" y="41"/>
                  </a:cubicBezTo>
                  <a:cubicBezTo>
                    <a:pt x="81" y="42"/>
                    <a:pt x="82" y="42"/>
                    <a:pt x="82" y="42"/>
                  </a:cubicBezTo>
                  <a:cubicBezTo>
                    <a:pt x="85" y="41"/>
                    <a:pt x="85" y="41"/>
                    <a:pt x="85" y="41"/>
                  </a:cubicBezTo>
                  <a:cubicBezTo>
                    <a:pt x="81" y="41"/>
                    <a:pt x="81" y="41"/>
                    <a:pt x="81" y="41"/>
                  </a:cubicBezTo>
                  <a:cubicBezTo>
                    <a:pt x="85" y="41"/>
                    <a:pt x="85" y="41"/>
                    <a:pt x="85" y="41"/>
                  </a:cubicBezTo>
                  <a:cubicBezTo>
                    <a:pt x="82" y="39"/>
                    <a:pt x="82" y="39"/>
                    <a:pt x="82" y="39"/>
                  </a:cubicBezTo>
                  <a:cubicBezTo>
                    <a:pt x="82" y="39"/>
                    <a:pt x="81" y="40"/>
                    <a:pt x="81" y="41"/>
                  </a:cubicBezTo>
                  <a:cubicBezTo>
                    <a:pt x="85" y="41"/>
                    <a:pt x="85" y="41"/>
                    <a:pt x="85" y="41"/>
                  </a:cubicBezTo>
                  <a:cubicBezTo>
                    <a:pt x="82" y="39"/>
                    <a:pt x="82" y="39"/>
                    <a:pt x="82" y="39"/>
                  </a:cubicBezTo>
                  <a:cubicBezTo>
                    <a:pt x="86" y="41"/>
                    <a:pt x="86" y="41"/>
                    <a:pt x="86" y="41"/>
                  </a:cubicBezTo>
                  <a:cubicBezTo>
                    <a:pt x="82" y="38"/>
                    <a:pt x="82" y="38"/>
                    <a:pt x="82" y="38"/>
                  </a:cubicBezTo>
                  <a:cubicBezTo>
                    <a:pt x="85" y="41"/>
                    <a:pt x="85" y="41"/>
                    <a:pt x="85" y="41"/>
                  </a:cubicBezTo>
                  <a:cubicBezTo>
                    <a:pt x="84" y="37"/>
                    <a:pt x="84" y="37"/>
                    <a:pt x="84" y="37"/>
                  </a:cubicBezTo>
                  <a:cubicBezTo>
                    <a:pt x="84" y="37"/>
                    <a:pt x="83" y="37"/>
                    <a:pt x="82" y="38"/>
                  </a:cubicBezTo>
                  <a:cubicBezTo>
                    <a:pt x="85" y="41"/>
                    <a:pt x="85" y="41"/>
                    <a:pt x="85" y="41"/>
                  </a:cubicBezTo>
                  <a:cubicBezTo>
                    <a:pt x="84" y="37"/>
                    <a:pt x="84" y="37"/>
                    <a:pt x="84" y="37"/>
                  </a:cubicBezTo>
                  <a:cubicBezTo>
                    <a:pt x="85" y="41"/>
                    <a:pt x="85" y="41"/>
                    <a:pt x="85" y="41"/>
                  </a:cubicBezTo>
                  <a:cubicBezTo>
                    <a:pt x="85" y="37"/>
                    <a:pt x="85" y="37"/>
                    <a:pt x="85" y="37"/>
                  </a:cubicBezTo>
                  <a:cubicBezTo>
                    <a:pt x="85" y="37"/>
                    <a:pt x="85" y="37"/>
                    <a:pt x="84" y="37"/>
                  </a:cubicBezTo>
                  <a:cubicBezTo>
                    <a:pt x="85" y="41"/>
                    <a:pt x="85" y="41"/>
                    <a:pt x="85" y="41"/>
                  </a:cubicBezTo>
                  <a:cubicBezTo>
                    <a:pt x="85" y="37"/>
                    <a:pt x="85" y="37"/>
                    <a:pt x="85" y="37"/>
                  </a:cubicBezTo>
                  <a:cubicBezTo>
                    <a:pt x="85" y="40"/>
                    <a:pt x="85" y="40"/>
                    <a:pt x="85" y="40"/>
                  </a:cubicBezTo>
                  <a:cubicBezTo>
                    <a:pt x="86" y="37"/>
                    <a:pt x="86" y="37"/>
                    <a:pt x="86" y="37"/>
                  </a:cubicBezTo>
                  <a:cubicBezTo>
                    <a:pt x="86" y="37"/>
                    <a:pt x="86" y="37"/>
                    <a:pt x="85" y="37"/>
                  </a:cubicBezTo>
                  <a:cubicBezTo>
                    <a:pt x="85" y="40"/>
                    <a:pt x="85" y="40"/>
                    <a:pt x="85" y="40"/>
                  </a:cubicBezTo>
                  <a:cubicBezTo>
                    <a:pt x="86" y="37"/>
                    <a:pt x="86" y="37"/>
                    <a:pt x="86" y="37"/>
                  </a:cubicBezTo>
                  <a:cubicBezTo>
                    <a:pt x="86" y="38"/>
                    <a:pt x="86" y="38"/>
                    <a:pt x="86" y="38"/>
                  </a:cubicBezTo>
                  <a:cubicBezTo>
                    <a:pt x="86" y="37"/>
                    <a:pt x="86" y="37"/>
                    <a:pt x="86" y="37"/>
                  </a:cubicBezTo>
                  <a:cubicBezTo>
                    <a:pt x="86" y="37"/>
                    <a:pt x="86" y="37"/>
                    <a:pt x="86" y="37"/>
                  </a:cubicBezTo>
                  <a:cubicBezTo>
                    <a:pt x="86" y="38"/>
                    <a:pt x="86" y="38"/>
                    <a:pt x="86" y="38"/>
                  </a:cubicBezTo>
                  <a:cubicBezTo>
                    <a:pt x="86" y="37"/>
                    <a:pt x="86" y="37"/>
                    <a:pt x="86" y="37"/>
                  </a:cubicBezTo>
                  <a:cubicBezTo>
                    <a:pt x="86" y="37"/>
                    <a:pt x="86" y="37"/>
                    <a:pt x="85" y="36"/>
                  </a:cubicBezTo>
                  <a:cubicBezTo>
                    <a:pt x="81" y="35"/>
                    <a:pt x="65" y="29"/>
                    <a:pt x="52" y="24"/>
                  </a:cubicBezTo>
                  <a:cubicBezTo>
                    <a:pt x="45" y="21"/>
                    <a:pt x="38" y="18"/>
                    <a:pt x="33" y="17"/>
                  </a:cubicBezTo>
                  <a:cubicBezTo>
                    <a:pt x="28" y="15"/>
                    <a:pt x="25" y="13"/>
                    <a:pt x="25" y="13"/>
                  </a:cubicBezTo>
                  <a:cubicBezTo>
                    <a:pt x="24" y="13"/>
                    <a:pt x="22" y="13"/>
                    <a:pt x="21" y="15"/>
                  </a:cubicBezTo>
                  <a:cubicBezTo>
                    <a:pt x="20" y="16"/>
                    <a:pt x="20" y="17"/>
                    <a:pt x="20" y="17"/>
                  </a:cubicBezTo>
                  <a:cubicBezTo>
                    <a:pt x="20" y="18"/>
                    <a:pt x="20" y="19"/>
                    <a:pt x="20" y="19"/>
                  </a:cubicBezTo>
                  <a:cubicBezTo>
                    <a:pt x="21" y="20"/>
                    <a:pt x="21" y="20"/>
                    <a:pt x="21" y="21"/>
                  </a:cubicBezTo>
                  <a:cubicBezTo>
                    <a:pt x="22" y="21"/>
                    <a:pt x="22" y="21"/>
                    <a:pt x="23" y="22"/>
                  </a:cubicBezTo>
                  <a:cubicBezTo>
                    <a:pt x="25" y="23"/>
                    <a:pt x="28" y="25"/>
                    <a:pt x="33" y="28"/>
                  </a:cubicBezTo>
                  <a:cubicBezTo>
                    <a:pt x="39" y="32"/>
                    <a:pt x="47" y="37"/>
                    <a:pt x="54" y="41"/>
                  </a:cubicBezTo>
                  <a:cubicBezTo>
                    <a:pt x="57" y="43"/>
                    <a:pt x="60" y="44"/>
                    <a:pt x="62" y="46"/>
                  </a:cubicBezTo>
                  <a:cubicBezTo>
                    <a:pt x="63" y="46"/>
                    <a:pt x="64" y="47"/>
                    <a:pt x="64" y="47"/>
                  </a:cubicBezTo>
                  <a:cubicBezTo>
                    <a:pt x="65" y="47"/>
                    <a:pt x="65" y="47"/>
                    <a:pt x="65" y="47"/>
                  </a:cubicBezTo>
                  <a:cubicBezTo>
                    <a:pt x="66" y="45"/>
                    <a:pt x="66" y="45"/>
                    <a:pt x="66" y="45"/>
                  </a:cubicBezTo>
                  <a:cubicBezTo>
                    <a:pt x="64" y="47"/>
                    <a:pt x="64" y="47"/>
                    <a:pt x="64" y="47"/>
                  </a:cubicBezTo>
                  <a:cubicBezTo>
                    <a:pt x="65" y="47"/>
                    <a:pt x="65" y="47"/>
                    <a:pt x="65" y="47"/>
                  </a:cubicBezTo>
                  <a:cubicBezTo>
                    <a:pt x="66" y="45"/>
                    <a:pt x="66" y="45"/>
                    <a:pt x="66" y="45"/>
                  </a:cubicBezTo>
                  <a:cubicBezTo>
                    <a:pt x="64" y="47"/>
                    <a:pt x="64" y="47"/>
                    <a:pt x="64" y="47"/>
                  </a:cubicBezTo>
                  <a:cubicBezTo>
                    <a:pt x="67" y="44"/>
                    <a:pt x="67" y="44"/>
                    <a:pt x="67" y="44"/>
                  </a:cubicBezTo>
                  <a:cubicBezTo>
                    <a:pt x="64" y="47"/>
                    <a:pt x="64" y="47"/>
                    <a:pt x="64" y="47"/>
                  </a:cubicBezTo>
                  <a:cubicBezTo>
                    <a:pt x="64" y="47"/>
                    <a:pt x="64" y="47"/>
                    <a:pt x="64" y="47"/>
                  </a:cubicBezTo>
                  <a:cubicBezTo>
                    <a:pt x="67" y="44"/>
                    <a:pt x="67" y="44"/>
                    <a:pt x="67" y="44"/>
                  </a:cubicBezTo>
                  <a:cubicBezTo>
                    <a:pt x="64" y="47"/>
                    <a:pt x="64" y="47"/>
                    <a:pt x="64" y="47"/>
                  </a:cubicBezTo>
                  <a:cubicBezTo>
                    <a:pt x="67" y="44"/>
                    <a:pt x="67" y="44"/>
                    <a:pt x="67" y="44"/>
                  </a:cubicBezTo>
                  <a:cubicBezTo>
                    <a:pt x="63" y="44"/>
                    <a:pt x="63" y="44"/>
                    <a:pt x="63" y="44"/>
                  </a:cubicBezTo>
                  <a:cubicBezTo>
                    <a:pt x="63" y="46"/>
                    <a:pt x="64" y="46"/>
                    <a:pt x="64" y="47"/>
                  </a:cubicBezTo>
                  <a:cubicBezTo>
                    <a:pt x="67" y="44"/>
                    <a:pt x="67" y="44"/>
                    <a:pt x="67" y="44"/>
                  </a:cubicBezTo>
                  <a:cubicBezTo>
                    <a:pt x="63" y="44"/>
                    <a:pt x="63" y="44"/>
                    <a:pt x="63" y="44"/>
                  </a:cubicBezTo>
                  <a:cubicBezTo>
                    <a:pt x="67" y="44"/>
                    <a:pt x="67" y="44"/>
                    <a:pt x="67" y="44"/>
                  </a:cubicBezTo>
                  <a:cubicBezTo>
                    <a:pt x="64" y="42"/>
                    <a:pt x="64" y="42"/>
                    <a:pt x="64" y="42"/>
                  </a:cubicBezTo>
                  <a:cubicBezTo>
                    <a:pt x="63" y="43"/>
                    <a:pt x="63" y="44"/>
                    <a:pt x="63" y="44"/>
                  </a:cubicBezTo>
                  <a:cubicBezTo>
                    <a:pt x="67" y="44"/>
                    <a:pt x="67" y="44"/>
                    <a:pt x="67" y="44"/>
                  </a:cubicBezTo>
                  <a:cubicBezTo>
                    <a:pt x="64" y="42"/>
                    <a:pt x="64" y="42"/>
                    <a:pt x="64" y="42"/>
                  </a:cubicBezTo>
                  <a:cubicBezTo>
                    <a:pt x="67" y="44"/>
                    <a:pt x="67" y="44"/>
                    <a:pt x="67" y="44"/>
                  </a:cubicBezTo>
                  <a:cubicBezTo>
                    <a:pt x="69" y="40"/>
                    <a:pt x="69" y="40"/>
                    <a:pt x="69" y="40"/>
                  </a:cubicBezTo>
                  <a:cubicBezTo>
                    <a:pt x="69" y="40"/>
                    <a:pt x="54" y="36"/>
                    <a:pt x="40" y="31"/>
                  </a:cubicBezTo>
                  <a:cubicBezTo>
                    <a:pt x="33" y="29"/>
                    <a:pt x="25" y="26"/>
                    <a:pt x="20" y="25"/>
                  </a:cubicBezTo>
                  <a:cubicBezTo>
                    <a:pt x="17" y="24"/>
                    <a:pt x="15" y="23"/>
                    <a:pt x="13" y="23"/>
                  </a:cubicBezTo>
                  <a:cubicBezTo>
                    <a:pt x="12" y="22"/>
                    <a:pt x="11" y="22"/>
                    <a:pt x="10" y="22"/>
                  </a:cubicBezTo>
                  <a:cubicBezTo>
                    <a:pt x="10" y="22"/>
                    <a:pt x="10" y="22"/>
                    <a:pt x="10" y="22"/>
                  </a:cubicBezTo>
                  <a:cubicBezTo>
                    <a:pt x="9" y="22"/>
                    <a:pt x="9" y="22"/>
                    <a:pt x="8" y="22"/>
                  </a:cubicBezTo>
                  <a:cubicBezTo>
                    <a:pt x="8" y="22"/>
                    <a:pt x="8" y="22"/>
                    <a:pt x="7" y="22"/>
                  </a:cubicBezTo>
                  <a:cubicBezTo>
                    <a:pt x="7" y="22"/>
                    <a:pt x="7" y="22"/>
                    <a:pt x="6" y="22"/>
                  </a:cubicBezTo>
                  <a:cubicBezTo>
                    <a:pt x="6" y="22"/>
                    <a:pt x="5" y="23"/>
                    <a:pt x="5" y="24"/>
                  </a:cubicBezTo>
                  <a:cubicBezTo>
                    <a:pt x="4" y="25"/>
                    <a:pt x="4" y="28"/>
                    <a:pt x="6" y="29"/>
                  </a:cubicBezTo>
                  <a:cubicBezTo>
                    <a:pt x="38" y="49"/>
                    <a:pt x="38" y="49"/>
                    <a:pt x="38" y="49"/>
                  </a:cubicBezTo>
                  <a:cubicBezTo>
                    <a:pt x="41" y="46"/>
                    <a:pt x="41" y="46"/>
                    <a:pt x="41" y="46"/>
                  </a:cubicBezTo>
                  <a:cubicBezTo>
                    <a:pt x="41" y="42"/>
                    <a:pt x="41" y="42"/>
                    <a:pt x="41" y="42"/>
                  </a:cubicBezTo>
                  <a:cubicBezTo>
                    <a:pt x="41" y="45"/>
                    <a:pt x="41" y="45"/>
                    <a:pt x="41" y="45"/>
                  </a:cubicBezTo>
                  <a:cubicBezTo>
                    <a:pt x="41" y="42"/>
                    <a:pt x="41" y="42"/>
                    <a:pt x="41" y="42"/>
                  </a:cubicBezTo>
                  <a:cubicBezTo>
                    <a:pt x="41" y="42"/>
                    <a:pt x="41" y="42"/>
                    <a:pt x="41" y="42"/>
                  </a:cubicBezTo>
                  <a:cubicBezTo>
                    <a:pt x="41" y="45"/>
                    <a:pt x="41" y="45"/>
                    <a:pt x="41" y="45"/>
                  </a:cubicBezTo>
                  <a:cubicBezTo>
                    <a:pt x="41" y="42"/>
                    <a:pt x="41" y="42"/>
                    <a:pt x="41" y="42"/>
                  </a:cubicBezTo>
                  <a:cubicBezTo>
                    <a:pt x="41" y="42"/>
                    <a:pt x="41" y="42"/>
                    <a:pt x="41" y="42"/>
                  </a:cubicBezTo>
                  <a:cubicBezTo>
                    <a:pt x="40" y="42"/>
                    <a:pt x="38" y="41"/>
                    <a:pt x="35" y="41"/>
                  </a:cubicBezTo>
                  <a:cubicBezTo>
                    <a:pt x="30" y="40"/>
                    <a:pt x="23" y="39"/>
                    <a:pt x="17" y="39"/>
                  </a:cubicBezTo>
                  <a:cubicBezTo>
                    <a:pt x="14" y="38"/>
                    <a:pt x="11" y="38"/>
                    <a:pt x="9" y="38"/>
                  </a:cubicBezTo>
                  <a:cubicBezTo>
                    <a:pt x="8" y="37"/>
                    <a:pt x="7" y="37"/>
                    <a:pt x="6" y="37"/>
                  </a:cubicBezTo>
                  <a:cubicBezTo>
                    <a:pt x="6" y="37"/>
                    <a:pt x="5" y="37"/>
                    <a:pt x="4" y="37"/>
                  </a:cubicBezTo>
                  <a:cubicBezTo>
                    <a:pt x="4" y="37"/>
                    <a:pt x="4" y="37"/>
                    <a:pt x="4" y="37"/>
                  </a:cubicBezTo>
                  <a:cubicBezTo>
                    <a:pt x="4" y="37"/>
                    <a:pt x="3" y="37"/>
                    <a:pt x="3" y="37"/>
                  </a:cubicBezTo>
                  <a:cubicBezTo>
                    <a:pt x="3" y="37"/>
                    <a:pt x="3" y="38"/>
                    <a:pt x="2" y="38"/>
                  </a:cubicBezTo>
                  <a:cubicBezTo>
                    <a:pt x="2" y="38"/>
                    <a:pt x="1" y="38"/>
                    <a:pt x="1" y="39"/>
                  </a:cubicBezTo>
                  <a:cubicBezTo>
                    <a:pt x="0" y="41"/>
                    <a:pt x="0" y="44"/>
                    <a:pt x="2" y="45"/>
                  </a:cubicBezTo>
                  <a:cubicBezTo>
                    <a:pt x="6" y="47"/>
                    <a:pt x="6" y="47"/>
                    <a:pt x="6" y="47"/>
                  </a:cubicBezTo>
                  <a:cubicBezTo>
                    <a:pt x="8" y="49"/>
                    <a:pt x="11" y="48"/>
                    <a:pt x="12" y="46"/>
                  </a:cubicBezTo>
                  <a:cubicBezTo>
                    <a:pt x="13" y="44"/>
                    <a:pt x="12" y="42"/>
                    <a:pt x="11"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21" name="Freeform 184">
              <a:extLst>
                <a:ext uri="{FF2B5EF4-FFF2-40B4-BE49-F238E27FC236}">
                  <a16:creationId xmlns:a16="http://schemas.microsoft.com/office/drawing/2014/main" id="{669FB925-C9B2-4D2A-AC54-AF22E674D3FA}"/>
                </a:ext>
              </a:extLst>
            </p:cNvPr>
            <p:cNvSpPr>
              <a:spLocks/>
            </p:cNvSpPr>
            <p:nvPr/>
          </p:nvSpPr>
          <p:spPr bwMode="auto">
            <a:xfrm>
              <a:off x="5902462" y="2340086"/>
              <a:ext cx="163513" cy="247650"/>
            </a:xfrm>
            <a:custGeom>
              <a:avLst/>
              <a:gdLst>
                <a:gd name="T0" fmla="*/ 94 w 104"/>
                <a:gd name="T1" fmla="*/ 142 h 157"/>
                <a:gd name="T2" fmla="*/ 101 w 104"/>
                <a:gd name="T3" fmla="*/ 138 h 157"/>
                <a:gd name="T4" fmla="*/ 61 w 104"/>
                <a:gd name="T5" fmla="*/ 112 h 157"/>
                <a:gd name="T6" fmla="*/ 61 w 104"/>
                <a:gd name="T7" fmla="*/ 112 h 157"/>
                <a:gd name="T8" fmla="*/ 62 w 104"/>
                <a:gd name="T9" fmla="*/ 112 h 157"/>
                <a:gd name="T10" fmla="*/ 57 w 104"/>
                <a:gd name="T11" fmla="*/ 118 h 157"/>
                <a:gd name="T12" fmla="*/ 92 w 104"/>
                <a:gd name="T13" fmla="*/ 112 h 157"/>
                <a:gd name="T14" fmla="*/ 62 w 104"/>
                <a:gd name="T15" fmla="*/ 95 h 157"/>
                <a:gd name="T16" fmla="*/ 60 w 104"/>
                <a:gd name="T17" fmla="*/ 98 h 157"/>
                <a:gd name="T18" fmla="*/ 60 w 104"/>
                <a:gd name="T19" fmla="*/ 98 h 157"/>
                <a:gd name="T20" fmla="*/ 63 w 104"/>
                <a:gd name="T21" fmla="*/ 96 h 157"/>
                <a:gd name="T22" fmla="*/ 96 w 104"/>
                <a:gd name="T23" fmla="*/ 102 h 157"/>
                <a:gd name="T24" fmla="*/ 99 w 104"/>
                <a:gd name="T25" fmla="*/ 89 h 157"/>
                <a:gd name="T26" fmla="*/ 58 w 104"/>
                <a:gd name="T27" fmla="*/ 64 h 157"/>
                <a:gd name="T28" fmla="*/ 59 w 104"/>
                <a:gd name="T29" fmla="*/ 65 h 157"/>
                <a:gd name="T30" fmla="*/ 56 w 104"/>
                <a:gd name="T31" fmla="*/ 67 h 157"/>
                <a:gd name="T32" fmla="*/ 56 w 104"/>
                <a:gd name="T33" fmla="*/ 67 h 157"/>
                <a:gd name="T34" fmla="*/ 101 w 104"/>
                <a:gd name="T35" fmla="*/ 71 h 157"/>
                <a:gd name="T36" fmla="*/ 7 w 104"/>
                <a:gd name="T37" fmla="*/ 13 h 157"/>
                <a:gd name="T38" fmla="*/ 8 w 104"/>
                <a:gd name="T39" fmla="*/ 14 h 157"/>
                <a:gd name="T40" fmla="*/ 4 w 104"/>
                <a:gd name="T41" fmla="*/ 16 h 157"/>
                <a:gd name="T42" fmla="*/ 7 w 104"/>
                <a:gd name="T43" fmla="*/ 18 h 157"/>
                <a:gd name="T44" fmla="*/ 5 w 104"/>
                <a:gd name="T45" fmla="*/ 20 h 157"/>
                <a:gd name="T46" fmla="*/ 4 w 104"/>
                <a:gd name="T47" fmla="*/ 17 h 157"/>
                <a:gd name="T48" fmla="*/ 6 w 104"/>
                <a:gd name="T49" fmla="*/ 20 h 157"/>
                <a:gd name="T50" fmla="*/ 98 w 104"/>
                <a:gd name="T51" fmla="*/ 59 h 157"/>
                <a:gd name="T52" fmla="*/ 95 w 104"/>
                <a:gd name="T53" fmla="*/ 39 h 157"/>
                <a:gd name="T54" fmla="*/ 45 w 104"/>
                <a:gd name="T55" fmla="*/ 4 h 157"/>
                <a:gd name="T56" fmla="*/ 42 w 104"/>
                <a:gd name="T57" fmla="*/ 2 h 157"/>
                <a:gd name="T58" fmla="*/ 43 w 104"/>
                <a:gd name="T59" fmla="*/ 5 h 157"/>
                <a:gd name="T60" fmla="*/ 39 w 104"/>
                <a:gd name="T61" fmla="*/ 5 h 157"/>
                <a:gd name="T62" fmla="*/ 37 w 104"/>
                <a:gd name="T63" fmla="*/ 8 h 157"/>
                <a:gd name="T64" fmla="*/ 89 w 104"/>
                <a:gd name="T65" fmla="*/ 38 h 157"/>
                <a:gd name="T66" fmla="*/ 88 w 104"/>
                <a:gd name="T67" fmla="*/ 39 h 157"/>
                <a:gd name="T68" fmla="*/ 88 w 104"/>
                <a:gd name="T69" fmla="*/ 35 h 157"/>
                <a:gd name="T70" fmla="*/ 98 w 104"/>
                <a:gd name="T71" fmla="*/ 55 h 157"/>
                <a:gd name="T72" fmla="*/ 98 w 104"/>
                <a:gd name="T73" fmla="*/ 55 h 157"/>
                <a:gd name="T74" fmla="*/ 98 w 104"/>
                <a:gd name="T75" fmla="*/ 51 h 157"/>
                <a:gd name="T76" fmla="*/ 99 w 104"/>
                <a:gd name="T77" fmla="*/ 51 h 157"/>
                <a:gd name="T78" fmla="*/ 4 w 104"/>
                <a:gd name="T79" fmla="*/ 12 h 157"/>
                <a:gd name="T80" fmla="*/ 0 w 104"/>
                <a:gd name="T81" fmla="*/ 18 h 157"/>
                <a:gd name="T82" fmla="*/ 96 w 104"/>
                <a:gd name="T83" fmla="*/ 78 h 157"/>
                <a:gd name="T84" fmla="*/ 98 w 104"/>
                <a:gd name="T85" fmla="*/ 75 h 157"/>
                <a:gd name="T86" fmla="*/ 95 w 104"/>
                <a:gd name="T87" fmla="*/ 77 h 157"/>
                <a:gd name="T88" fmla="*/ 94 w 104"/>
                <a:gd name="T89" fmla="*/ 75 h 157"/>
                <a:gd name="T90" fmla="*/ 53 w 104"/>
                <a:gd name="T91" fmla="*/ 70 h 157"/>
                <a:gd name="T92" fmla="*/ 94 w 104"/>
                <a:gd name="T93" fmla="*/ 96 h 157"/>
                <a:gd name="T94" fmla="*/ 93 w 104"/>
                <a:gd name="T95" fmla="*/ 95 h 157"/>
                <a:gd name="T96" fmla="*/ 96 w 104"/>
                <a:gd name="T97" fmla="*/ 93 h 157"/>
                <a:gd name="T98" fmla="*/ 96 w 104"/>
                <a:gd name="T99" fmla="*/ 93 h 157"/>
                <a:gd name="T100" fmla="*/ 57 w 104"/>
                <a:gd name="T101" fmla="*/ 95 h 157"/>
                <a:gd name="T102" fmla="*/ 86 w 104"/>
                <a:gd name="T103" fmla="*/ 118 h 157"/>
                <a:gd name="T104" fmla="*/ 97 w 104"/>
                <a:gd name="T105" fmla="*/ 125 h 157"/>
                <a:gd name="T106" fmla="*/ 96 w 104"/>
                <a:gd name="T107" fmla="*/ 125 h 157"/>
                <a:gd name="T108" fmla="*/ 96 w 104"/>
                <a:gd name="T109" fmla="*/ 121 h 157"/>
                <a:gd name="T110" fmla="*/ 56 w 104"/>
                <a:gd name="T111" fmla="*/ 111 h 157"/>
                <a:gd name="T112" fmla="*/ 97 w 104"/>
                <a:gd name="T113" fmla="*/ 139 h 157"/>
                <a:gd name="T114" fmla="*/ 97 w 104"/>
                <a:gd name="T115" fmla="*/ 139 h 157"/>
                <a:gd name="T116" fmla="*/ 97 w 104"/>
                <a:gd name="T117" fmla="*/ 135 h 157"/>
                <a:gd name="T118" fmla="*/ 97 w 104"/>
                <a:gd name="T119" fmla="*/ 135 h 157"/>
                <a:gd name="T120" fmla="*/ 91 w 104"/>
                <a:gd name="T121" fmla="*/ 15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4" h="157">
                  <a:moveTo>
                    <a:pt x="95" y="149"/>
                  </a:moveTo>
                  <a:cubicBezTo>
                    <a:pt x="60" y="127"/>
                    <a:pt x="60" y="127"/>
                    <a:pt x="60" y="127"/>
                  </a:cubicBezTo>
                  <a:cubicBezTo>
                    <a:pt x="58" y="131"/>
                    <a:pt x="58" y="131"/>
                    <a:pt x="58" y="131"/>
                  </a:cubicBezTo>
                  <a:cubicBezTo>
                    <a:pt x="57" y="135"/>
                    <a:pt x="57" y="135"/>
                    <a:pt x="57" y="135"/>
                  </a:cubicBezTo>
                  <a:cubicBezTo>
                    <a:pt x="57" y="135"/>
                    <a:pt x="67" y="137"/>
                    <a:pt x="76" y="139"/>
                  </a:cubicBezTo>
                  <a:cubicBezTo>
                    <a:pt x="81" y="140"/>
                    <a:pt x="86" y="141"/>
                    <a:pt x="89" y="141"/>
                  </a:cubicBezTo>
                  <a:cubicBezTo>
                    <a:pt x="91" y="142"/>
                    <a:pt x="93" y="142"/>
                    <a:pt x="94" y="142"/>
                  </a:cubicBezTo>
                  <a:cubicBezTo>
                    <a:pt x="95" y="142"/>
                    <a:pt x="95" y="143"/>
                    <a:pt x="96" y="143"/>
                  </a:cubicBezTo>
                  <a:cubicBezTo>
                    <a:pt x="96" y="143"/>
                    <a:pt x="96" y="143"/>
                    <a:pt x="96" y="143"/>
                  </a:cubicBezTo>
                  <a:cubicBezTo>
                    <a:pt x="96" y="143"/>
                    <a:pt x="97" y="143"/>
                    <a:pt x="97" y="143"/>
                  </a:cubicBezTo>
                  <a:cubicBezTo>
                    <a:pt x="97" y="143"/>
                    <a:pt x="97" y="143"/>
                    <a:pt x="98" y="143"/>
                  </a:cubicBezTo>
                  <a:cubicBezTo>
                    <a:pt x="98" y="143"/>
                    <a:pt x="98" y="143"/>
                    <a:pt x="99" y="142"/>
                  </a:cubicBezTo>
                  <a:cubicBezTo>
                    <a:pt x="99" y="142"/>
                    <a:pt x="100" y="142"/>
                    <a:pt x="100" y="141"/>
                  </a:cubicBezTo>
                  <a:cubicBezTo>
                    <a:pt x="101" y="140"/>
                    <a:pt x="101" y="139"/>
                    <a:pt x="101" y="138"/>
                  </a:cubicBezTo>
                  <a:cubicBezTo>
                    <a:pt x="101" y="137"/>
                    <a:pt x="100" y="136"/>
                    <a:pt x="99" y="135"/>
                  </a:cubicBezTo>
                  <a:cubicBezTo>
                    <a:pt x="99" y="135"/>
                    <a:pt x="97" y="134"/>
                    <a:pt x="93" y="132"/>
                  </a:cubicBezTo>
                  <a:cubicBezTo>
                    <a:pt x="88" y="128"/>
                    <a:pt x="79" y="123"/>
                    <a:pt x="73" y="119"/>
                  </a:cubicBezTo>
                  <a:cubicBezTo>
                    <a:pt x="69" y="117"/>
                    <a:pt x="66" y="115"/>
                    <a:pt x="64" y="114"/>
                  </a:cubicBezTo>
                  <a:cubicBezTo>
                    <a:pt x="63" y="113"/>
                    <a:pt x="62" y="112"/>
                    <a:pt x="61" y="112"/>
                  </a:cubicBezTo>
                  <a:cubicBezTo>
                    <a:pt x="61" y="111"/>
                    <a:pt x="61" y="111"/>
                    <a:pt x="61" y="111"/>
                  </a:cubicBezTo>
                  <a:cubicBezTo>
                    <a:pt x="61" y="112"/>
                    <a:pt x="61" y="112"/>
                    <a:pt x="61" y="112"/>
                  </a:cubicBezTo>
                  <a:cubicBezTo>
                    <a:pt x="61" y="112"/>
                    <a:pt x="61" y="112"/>
                    <a:pt x="61" y="112"/>
                  </a:cubicBezTo>
                  <a:cubicBezTo>
                    <a:pt x="61" y="111"/>
                    <a:pt x="61" y="111"/>
                    <a:pt x="61" y="111"/>
                  </a:cubicBezTo>
                  <a:cubicBezTo>
                    <a:pt x="61" y="112"/>
                    <a:pt x="61" y="112"/>
                    <a:pt x="61" y="112"/>
                  </a:cubicBezTo>
                  <a:cubicBezTo>
                    <a:pt x="61" y="112"/>
                    <a:pt x="61" y="112"/>
                    <a:pt x="61" y="112"/>
                  </a:cubicBezTo>
                  <a:cubicBezTo>
                    <a:pt x="59" y="114"/>
                    <a:pt x="59" y="114"/>
                    <a:pt x="59" y="114"/>
                  </a:cubicBezTo>
                  <a:cubicBezTo>
                    <a:pt x="61" y="112"/>
                    <a:pt x="61" y="112"/>
                    <a:pt x="61" y="112"/>
                  </a:cubicBezTo>
                  <a:cubicBezTo>
                    <a:pt x="61" y="112"/>
                    <a:pt x="61" y="112"/>
                    <a:pt x="61" y="112"/>
                  </a:cubicBezTo>
                  <a:cubicBezTo>
                    <a:pt x="59" y="114"/>
                    <a:pt x="59" y="114"/>
                    <a:pt x="59" y="114"/>
                  </a:cubicBezTo>
                  <a:cubicBezTo>
                    <a:pt x="61" y="112"/>
                    <a:pt x="61" y="112"/>
                    <a:pt x="61" y="112"/>
                  </a:cubicBezTo>
                  <a:cubicBezTo>
                    <a:pt x="58" y="114"/>
                    <a:pt x="58" y="114"/>
                    <a:pt x="58" y="114"/>
                  </a:cubicBezTo>
                  <a:cubicBezTo>
                    <a:pt x="62" y="112"/>
                    <a:pt x="62" y="112"/>
                    <a:pt x="62" y="112"/>
                  </a:cubicBezTo>
                  <a:cubicBezTo>
                    <a:pt x="61" y="112"/>
                    <a:pt x="61" y="112"/>
                    <a:pt x="61" y="112"/>
                  </a:cubicBezTo>
                  <a:cubicBezTo>
                    <a:pt x="58" y="114"/>
                    <a:pt x="58" y="114"/>
                    <a:pt x="58" y="114"/>
                  </a:cubicBezTo>
                  <a:cubicBezTo>
                    <a:pt x="62" y="112"/>
                    <a:pt x="62" y="112"/>
                    <a:pt x="62" y="112"/>
                  </a:cubicBezTo>
                  <a:cubicBezTo>
                    <a:pt x="58" y="114"/>
                    <a:pt x="58" y="114"/>
                    <a:pt x="58" y="114"/>
                  </a:cubicBezTo>
                  <a:cubicBezTo>
                    <a:pt x="62" y="114"/>
                    <a:pt x="62" y="114"/>
                    <a:pt x="62" y="114"/>
                  </a:cubicBezTo>
                  <a:cubicBezTo>
                    <a:pt x="62" y="113"/>
                    <a:pt x="62" y="113"/>
                    <a:pt x="62" y="112"/>
                  </a:cubicBezTo>
                  <a:cubicBezTo>
                    <a:pt x="58" y="114"/>
                    <a:pt x="58" y="114"/>
                    <a:pt x="58" y="114"/>
                  </a:cubicBezTo>
                  <a:cubicBezTo>
                    <a:pt x="62" y="114"/>
                    <a:pt x="62" y="114"/>
                    <a:pt x="62" y="114"/>
                  </a:cubicBezTo>
                  <a:cubicBezTo>
                    <a:pt x="58" y="114"/>
                    <a:pt x="58" y="114"/>
                    <a:pt x="58" y="114"/>
                  </a:cubicBezTo>
                  <a:cubicBezTo>
                    <a:pt x="57" y="118"/>
                    <a:pt x="57" y="118"/>
                    <a:pt x="57" y="118"/>
                  </a:cubicBezTo>
                  <a:cubicBezTo>
                    <a:pt x="99" y="127"/>
                    <a:pt x="99" y="127"/>
                    <a:pt x="99" y="127"/>
                  </a:cubicBezTo>
                  <a:cubicBezTo>
                    <a:pt x="101" y="127"/>
                    <a:pt x="102" y="126"/>
                    <a:pt x="103" y="125"/>
                  </a:cubicBezTo>
                  <a:cubicBezTo>
                    <a:pt x="104" y="124"/>
                    <a:pt x="104" y="123"/>
                    <a:pt x="104" y="123"/>
                  </a:cubicBezTo>
                  <a:cubicBezTo>
                    <a:pt x="104" y="121"/>
                    <a:pt x="103" y="121"/>
                    <a:pt x="103" y="121"/>
                  </a:cubicBezTo>
                  <a:cubicBezTo>
                    <a:pt x="103" y="120"/>
                    <a:pt x="102" y="120"/>
                    <a:pt x="102" y="119"/>
                  </a:cubicBezTo>
                  <a:cubicBezTo>
                    <a:pt x="102" y="119"/>
                    <a:pt x="101" y="119"/>
                    <a:pt x="101" y="118"/>
                  </a:cubicBezTo>
                  <a:cubicBezTo>
                    <a:pt x="99" y="117"/>
                    <a:pt x="96" y="115"/>
                    <a:pt x="92" y="112"/>
                  </a:cubicBezTo>
                  <a:cubicBezTo>
                    <a:pt x="86" y="109"/>
                    <a:pt x="78" y="104"/>
                    <a:pt x="72" y="101"/>
                  </a:cubicBezTo>
                  <a:cubicBezTo>
                    <a:pt x="69" y="99"/>
                    <a:pt x="67" y="97"/>
                    <a:pt x="65" y="96"/>
                  </a:cubicBezTo>
                  <a:cubicBezTo>
                    <a:pt x="64" y="96"/>
                    <a:pt x="63" y="95"/>
                    <a:pt x="63" y="95"/>
                  </a:cubicBezTo>
                  <a:cubicBezTo>
                    <a:pt x="62" y="95"/>
                    <a:pt x="62" y="95"/>
                    <a:pt x="62" y="95"/>
                  </a:cubicBezTo>
                  <a:cubicBezTo>
                    <a:pt x="62" y="95"/>
                    <a:pt x="62" y="95"/>
                    <a:pt x="62" y="95"/>
                  </a:cubicBezTo>
                  <a:cubicBezTo>
                    <a:pt x="61" y="96"/>
                    <a:pt x="61" y="96"/>
                    <a:pt x="61" y="96"/>
                  </a:cubicBezTo>
                  <a:cubicBezTo>
                    <a:pt x="62" y="95"/>
                    <a:pt x="62" y="95"/>
                    <a:pt x="62" y="95"/>
                  </a:cubicBezTo>
                  <a:cubicBezTo>
                    <a:pt x="62" y="95"/>
                    <a:pt x="62" y="95"/>
                    <a:pt x="62" y="95"/>
                  </a:cubicBezTo>
                  <a:cubicBezTo>
                    <a:pt x="61" y="96"/>
                    <a:pt x="61" y="96"/>
                    <a:pt x="61" y="96"/>
                  </a:cubicBezTo>
                  <a:cubicBezTo>
                    <a:pt x="62" y="95"/>
                    <a:pt x="62" y="95"/>
                    <a:pt x="62" y="95"/>
                  </a:cubicBezTo>
                  <a:cubicBezTo>
                    <a:pt x="60" y="98"/>
                    <a:pt x="60" y="98"/>
                    <a:pt x="60" y="98"/>
                  </a:cubicBezTo>
                  <a:cubicBezTo>
                    <a:pt x="63" y="95"/>
                    <a:pt x="63" y="95"/>
                    <a:pt x="63" y="95"/>
                  </a:cubicBezTo>
                  <a:cubicBezTo>
                    <a:pt x="62" y="95"/>
                    <a:pt x="62" y="95"/>
                    <a:pt x="62" y="95"/>
                  </a:cubicBezTo>
                  <a:cubicBezTo>
                    <a:pt x="60" y="98"/>
                    <a:pt x="60" y="98"/>
                    <a:pt x="60" y="98"/>
                  </a:cubicBezTo>
                  <a:cubicBezTo>
                    <a:pt x="63" y="95"/>
                    <a:pt x="63" y="95"/>
                    <a:pt x="63" y="95"/>
                  </a:cubicBezTo>
                  <a:cubicBezTo>
                    <a:pt x="60" y="98"/>
                    <a:pt x="60" y="98"/>
                    <a:pt x="60" y="98"/>
                  </a:cubicBezTo>
                  <a:cubicBezTo>
                    <a:pt x="63" y="95"/>
                    <a:pt x="63" y="95"/>
                    <a:pt x="63" y="95"/>
                  </a:cubicBezTo>
                  <a:cubicBezTo>
                    <a:pt x="63" y="95"/>
                    <a:pt x="63" y="95"/>
                    <a:pt x="63" y="95"/>
                  </a:cubicBezTo>
                  <a:cubicBezTo>
                    <a:pt x="60" y="98"/>
                    <a:pt x="60" y="98"/>
                    <a:pt x="60" y="98"/>
                  </a:cubicBezTo>
                  <a:cubicBezTo>
                    <a:pt x="63" y="95"/>
                    <a:pt x="63" y="95"/>
                    <a:pt x="63" y="95"/>
                  </a:cubicBezTo>
                  <a:cubicBezTo>
                    <a:pt x="60" y="98"/>
                    <a:pt x="60" y="98"/>
                    <a:pt x="60" y="98"/>
                  </a:cubicBezTo>
                  <a:cubicBezTo>
                    <a:pt x="63" y="96"/>
                    <a:pt x="63" y="96"/>
                    <a:pt x="63" y="96"/>
                  </a:cubicBezTo>
                  <a:cubicBezTo>
                    <a:pt x="63" y="95"/>
                    <a:pt x="63" y="95"/>
                    <a:pt x="63" y="95"/>
                  </a:cubicBezTo>
                  <a:cubicBezTo>
                    <a:pt x="60" y="98"/>
                    <a:pt x="60" y="98"/>
                    <a:pt x="60" y="98"/>
                  </a:cubicBezTo>
                  <a:cubicBezTo>
                    <a:pt x="63" y="96"/>
                    <a:pt x="63" y="96"/>
                    <a:pt x="63" y="96"/>
                  </a:cubicBezTo>
                  <a:cubicBezTo>
                    <a:pt x="60" y="98"/>
                    <a:pt x="60" y="98"/>
                    <a:pt x="60" y="98"/>
                  </a:cubicBezTo>
                  <a:cubicBezTo>
                    <a:pt x="64" y="98"/>
                    <a:pt x="64" y="98"/>
                    <a:pt x="64" y="98"/>
                  </a:cubicBezTo>
                  <a:cubicBezTo>
                    <a:pt x="64" y="97"/>
                    <a:pt x="64" y="96"/>
                    <a:pt x="63" y="96"/>
                  </a:cubicBezTo>
                  <a:cubicBezTo>
                    <a:pt x="60" y="98"/>
                    <a:pt x="60" y="98"/>
                    <a:pt x="60" y="98"/>
                  </a:cubicBezTo>
                  <a:cubicBezTo>
                    <a:pt x="64" y="98"/>
                    <a:pt x="64" y="98"/>
                    <a:pt x="64" y="98"/>
                  </a:cubicBezTo>
                  <a:cubicBezTo>
                    <a:pt x="60" y="98"/>
                    <a:pt x="60" y="98"/>
                    <a:pt x="60" y="98"/>
                  </a:cubicBezTo>
                  <a:cubicBezTo>
                    <a:pt x="59" y="102"/>
                    <a:pt x="59" y="102"/>
                    <a:pt x="59" y="102"/>
                  </a:cubicBezTo>
                  <a:cubicBezTo>
                    <a:pt x="93" y="110"/>
                    <a:pt x="93" y="110"/>
                    <a:pt x="93" y="110"/>
                  </a:cubicBezTo>
                  <a:cubicBezTo>
                    <a:pt x="95" y="110"/>
                    <a:pt x="97" y="109"/>
                    <a:pt x="98" y="107"/>
                  </a:cubicBezTo>
                  <a:cubicBezTo>
                    <a:pt x="98" y="105"/>
                    <a:pt x="98" y="103"/>
                    <a:pt x="96" y="102"/>
                  </a:cubicBezTo>
                  <a:cubicBezTo>
                    <a:pt x="82" y="93"/>
                    <a:pt x="82" y="93"/>
                    <a:pt x="82" y="93"/>
                  </a:cubicBezTo>
                  <a:cubicBezTo>
                    <a:pt x="95" y="97"/>
                    <a:pt x="95" y="97"/>
                    <a:pt x="95" y="97"/>
                  </a:cubicBezTo>
                  <a:cubicBezTo>
                    <a:pt x="97" y="97"/>
                    <a:pt x="98" y="97"/>
                    <a:pt x="99" y="96"/>
                  </a:cubicBezTo>
                  <a:cubicBezTo>
                    <a:pt x="100" y="95"/>
                    <a:pt x="100" y="94"/>
                    <a:pt x="100" y="93"/>
                  </a:cubicBezTo>
                  <a:cubicBezTo>
                    <a:pt x="100" y="92"/>
                    <a:pt x="100" y="91"/>
                    <a:pt x="100" y="91"/>
                  </a:cubicBezTo>
                  <a:cubicBezTo>
                    <a:pt x="100" y="90"/>
                    <a:pt x="99" y="90"/>
                    <a:pt x="99" y="90"/>
                  </a:cubicBezTo>
                  <a:cubicBezTo>
                    <a:pt x="99" y="89"/>
                    <a:pt x="99" y="89"/>
                    <a:pt x="99" y="89"/>
                  </a:cubicBezTo>
                  <a:cubicBezTo>
                    <a:pt x="98" y="89"/>
                    <a:pt x="97" y="88"/>
                    <a:pt x="95" y="87"/>
                  </a:cubicBezTo>
                  <a:cubicBezTo>
                    <a:pt x="91" y="84"/>
                    <a:pt x="81" y="78"/>
                    <a:pt x="73" y="73"/>
                  </a:cubicBezTo>
                  <a:cubicBezTo>
                    <a:pt x="69" y="71"/>
                    <a:pt x="65" y="68"/>
                    <a:pt x="62" y="67"/>
                  </a:cubicBezTo>
                  <a:cubicBezTo>
                    <a:pt x="61" y="66"/>
                    <a:pt x="60" y="65"/>
                    <a:pt x="59" y="65"/>
                  </a:cubicBezTo>
                  <a:cubicBezTo>
                    <a:pt x="59" y="64"/>
                    <a:pt x="58" y="64"/>
                    <a:pt x="58" y="64"/>
                  </a:cubicBezTo>
                  <a:cubicBezTo>
                    <a:pt x="58" y="64"/>
                    <a:pt x="58" y="64"/>
                    <a:pt x="58" y="64"/>
                  </a:cubicBezTo>
                  <a:cubicBezTo>
                    <a:pt x="58" y="64"/>
                    <a:pt x="58" y="64"/>
                    <a:pt x="58" y="64"/>
                  </a:cubicBezTo>
                  <a:cubicBezTo>
                    <a:pt x="56" y="66"/>
                    <a:pt x="56" y="66"/>
                    <a:pt x="56" y="66"/>
                  </a:cubicBezTo>
                  <a:cubicBezTo>
                    <a:pt x="58" y="64"/>
                    <a:pt x="58" y="64"/>
                    <a:pt x="58" y="64"/>
                  </a:cubicBezTo>
                  <a:cubicBezTo>
                    <a:pt x="58" y="64"/>
                    <a:pt x="58" y="64"/>
                    <a:pt x="58" y="64"/>
                  </a:cubicBezTo>
                  <a:cubicBezTo>
                    <a:pt x="56" y="66"/>
                    <a:pt x="56" y="66"/>
                    <a:pt x="56" y="66"/>
                  </a:cubicBezTo>
                  <a:cubicBezTo>
                    <a:pt x="58" y="64"/>
                    <a:pt x="58" y="64"/>
                    <a:pt x="58" y="64"/>
                  </a:cubicBezTo>
                  <a:cubicBezTo>
                    <a:pt x="56" y="67"/>
                    <a:pt x="56" y="67"/>
                    <a:pt x="56" y="67"/>
                  </a:cubicBezTo>
                  <a:cubicBezTo>
                    <a:pt x="59" y="65"/>
                    <a:pt x="59" y="65"/>
                    <a:pt x="59" y="65"/>
                  </a:cubicBezTo>
                  <a:cubicBezTo>
                    <a:pt x="58" y="64"/>
                    <a:pt x="58" y="64"/>
                    <a:pt x="58" y="64"/>
                  </a:cubicBezTo>
                  <a:cubicBezTo>
                    <a:pt x="56" y="67"/>
                    <a:pt x="56" y="67"/>
                    <a:pt x="56" y="67"/>
                  </a:cubicBezTo>
                  <a:cubicBezTo>
                    <a:pt x="59" y="65"/>
                    <a:pt x="59" y="65"/>
                    <a:pt x="59" y="65"/>
                  </a:cubicBezTo>
                  <a:cubicBezTo>
                    <a:pt x="56" y="67"/>
                    <a:pt x="56" y="67"/>
                    <a:pt x="56" y="67"/>
                  </a:cubicBezTo>
                  <a:cubicBezTo>
                    <a:pt x="59" y="65"/>
                    <a:pt x="59" y="65"/>
                    <a:pt x="59" y="65"/>
                  </a:cubicBezTo>
                  <a:cubicBezTo>
                    <a:pt x="59" y="65"/>
                    <a:pt x="59" y="65"/>
                    <a:pt x="59" y="65"/>
                  </a:cubicBezTo>
                  <a:cubicBezTo>
                    <a:pt x="56" y="67"/>
                    <a:pt x="56" y="67"/>
                    <a:pt x="56" y="67"/>
                  </a:cubicBezTo>
                  <a:cubicBezTo>
                    <a:pt x="59" y="65"/>
                    <a:pt x="59" y="65"/>
                    <a:pt x="59" y="65"/>
                  </a:cubicBezTo>
                  <a:cubicBezTo>
                    <a:pt x="56" y="67"/>
                    <a:pt x="56" y="67"/>
                    <a:pt x="56" y="67"/>
                  </a:cubicBezTo>
                  <a:cubicBezTo>
                    <a:pt x="60" y="67"/>
                    <a:pt x="60" y="67"/>
                    <a:pt x="60" y="67"/>
                  </a:cubicBezTo>
                  <a:cubicBezTo>
                    <a:pt x="60" y="66"/>
                    <a:pt x="59" y="66"/>
                    <a:pt x="59" y="65"/>
                  </a:cubicBezTo>
                  <a:cubicBezTo>
                    <a:pt x="56" y="67"/>
                    <a:pt x="56" y="67"/>
                    <a:pt x="56" y="67"/>
                  </a:cubicBezTo>
                  <a:cubicBezTo>
                    <a:pt x="60" y="67"/>
                    <a:pt x="60" y="67"/>
                    <a:pt x="60" y="67"/>
                  </a:cubicBezTo>
                  <a:cubicBezTo>
                    <a:pt x="56" y="67"/>
                    <a:pt x="56" y="67"/>
                    <a:pt x="56" y="67"/>
                  </a:cubicBezTo>
                  <a:cubicBezTo>
                    <a:pt x="55" y="71"/>
                    <a:pt x="55" y="71"/>
                    <a:pt x="55" y="71"/>
                  </a:cubicBezTo>
                  <a:cubicBezTo>
                    <a:pt x="98" y="79"/>
                    <a:pt x="98" y="79"/>
                    <a:pt x="98" y="79"/>
                  </a:cubicBezTo>
                  <a:cubicBezTo>
                    <a:pt x="99" y="79"/>
                    <a:pt x="100" y="79"/>
                    <a:pt x="101" y="78"/>
                  </a:cubicBezTo>
                  <a:cubicBezTo>
                    <a:pt x="102" y="77"/>
                    <a:pt x="103" y="76"/>
                    <a:pt x="103" y="75"/>
                  </a:cubicBezTo>
                  <a:cubicBezTo>
                    <a:pt x="103" y="74"/>
                    <a:pt x="102" y="73"/>
                    <a:pt x="102" y="73"/>
                  </a:cubicBezTo>
                  <a:cubicBezTo>
                    <a:pt x="102" y="72"/>
                    <a:pt x="101" y="72"/>
                    <a:pt x="101" y="72"/>
                  </a:cubicBezTo>
                  <a:cubicBezTo>
                    <a:pt x="101" y="71"/>
                    <a:pt x="101" y="71"/>
                    <a:pt x="101" y="71"/>
                  </a:cubicBezTo>
                  <a:cubicBezTo>
                    <a:pt x="100" y="71"/>
                    <a:pt x="100" y="71"/>
                    <a:pt x="99" y="70"/>
                  </a:cubicBezTo>
                  <a:cubicBezTo>
                    <a:pt x="92" y="66"/>
                    <a:pt x="69" y="52"/>
                    <a:pt x="47" y="39"/>
                  </a:cubicBezTo>
                  <a:cubicBezTo>
                    <a:pt x="36" y="32"/>
                    <a:pt x="26" y="26"/>
                    <a:pt x="19" y="21"/>
                  </a:cubicBezTo>
                  <a:cubicBezTo>
                    <a:pt x="15" y="19"/>
                    <a:pt x="12" y="17"/>
                    <a:pt x="10" y="15"/>
                  </a:cubicBezTo>
                  <a:cubicBezTo>
                    <a:pt x="9" y="15"/>
                    <a:pt x="8" y="14"/>
                    <a:pt x="7" y="14"/>
                  </a:cubicBezTo>
                  <a:cubicBezTo>
                    <a:pt x="7" y="13"/>
                    <a:pt x="7" y="13"/>
                    <a:pt x="7" y="13"/>
                  </a:cubicBezTo>
                  <a:cubicBezTo>
                    <a:pt x="7" y="13"/>
                    <a:pt x="7" y="13"/>
                    <a:pt x="7" y="13"/>
                  </a:cubicBezTo>
                  <a:cubicBezTo>
                    <a:pt x="6" y="15"/>
                    <a:pt x="6" y="15"/>
                    <a:pt x="6" y="15"/>
                  </a:cubicBezTo>
                  <a:cubicBezTo>
                    <a:pt x="7" y="14"/>
                    <a:pt x="7" y="14"/>
                    <a:pt x="7" y="14"/>
                  </a:cubicBezTo>
                  <a:cubicBezTo>
                    <a:pt x="7" y="13"/>
                    <a:pt x="7" y="13"/>
                    <a:pt x="7" y="13"/>
                  </a:cubicBezTo>
                  <a:cubicBezTo>
                    <a:pt x="6" y="15"/>
                    <a:pt x="6" y="15"/>
                    <a:pt x="6" y="15"/>
                  </a:cubicBezTo>
                  <a:cubicBezTo>
                    <a:pt x="7" y="14"/>
                    <a:pt x="7" y="14"/>
                    <a:pt x="7" y="14"/>
                  </a:cubicBezTo>
                  <a:cubicBezTo>
                    <a:pt x="4" y="16"/>
                    <a:pt x="4" y="16"/>
                    <a:pt x="4" y="16"/>
                  </a:cubicBezTo>
                  <a:cubicBezTo>
                    <a:pt x="8" y="14"/>
                    <a:pt x="8" y="14"/>
                    <a:pt x="8" y="14"/>
                  </a:cubicBezTo>
                  <a:cubicBezTo>
                    <a:pt x="7" y="14"/>
                    <a:pt x="7" y="14"/>
                    <a:pt x="7" y="14"/>
                  </a:cubicBezTo>
                  <a:cubicBezTo>
                    <a:pt x="4" y="16"/>
                    <a:pt x="4" y="16"/>
                    <a:pt x="4" y="16"/>
                  </a:cubicBezTo>
                  <a:cubicBezTo>
                    <a:pt x="8" y="14"/>
                    <a:pt x="8" y="14"/>
                    <a:pt x="8" y="14"/>
                  </a:cubicBezTo>
                  <a:cubicBezTo>
                    <a:pt x="4" y="16"/>
                    <a:pt x="4" y="16"/>
                    <a:pt x="4" y="16"/>
                  </a:cubicBezTo>
                  <a:cubicBezTo>
                    <a:pt x="8" y="16"/>
                    <a:pt x="8" y="16"/>
                    <a:pt x="8" y="16"/>
                  </a:cubicBezTo>
                  <a:cubicBezTo>
                    <a:pt x="8" y="15"/>
                    <a:pt x="8" y="15"/>
                    <a:pt x="8" y="14"/>
                  </a:cubicBezTo>
                  <a:cubicBezTo>
                    <a:pt x="4" y="16"/>
                    <a:pt x="4" y="16"/>
                    <a:pt x="4" y="16"/>
                  </a:cubicBezTo>
                  <a:cubicBezTo>
                    <a:pt x="8" y="16"/>
                    <a:pt x="8" y="16"/>
                    <a:pt x="8" y="16"/>
                  </a:cubicBezTo>
                  <a:cubicBezTo>
                    <a:pt x="4" y="16"/>
                    <a:pt x="4" y="16"/>
                    <a:pt x="4" y="16"/>
                  </a:cubicBezTo>
                  <a:cubicBezTo>
                    <a:pt x="7" y="18"/>
                    <a:pt x="7" y="18"/>
                    <a:pt x="7" y="18"/>
                  </a:cubicBezTo>
                  <a:cubicBezTo>
                    <a:pt x="8" y="17"/>
                    <a:pt x="8" y="16"/>
                    <a:pt x="8" y="16"/>
                  </a:cubicBezTo>
                  <a:cubicBezTo>
                    <a:pt x="4" y="16"/>
                    <a:pt x="4" y="16"/>
                    <a:pt x="4" y="16"/>
                  </a:cubicBezTo>
                  <a:cubicBezTo>
                    <a:pt x="7" y="18"/>
                    <a:pt x="7" y="18"/>
                    <a:pt x="7" y="18"/>
                  </a:cubicBezTo>
                  <a:cubicBezTo>
                    <a:pt x="7" y="18"/>
                    <a:pt x="7" y="18"/>
                    <a:pt x="7" y="18"/>
                  </a:cubicBezTo>
                  <a:cubicBezTo>
                    <a:pt x="4" y="16"/>
                    <a:pt x="4" y="16"/>
                    <a:pt x="4" y="16"/>
                  </a:cubicBezTo>
                  <a:cubicBezTo>
                    <a:pt x="6" y="19"/>
                    <a:pt x="6" y="19"/>
                    <a:pt x="6" y="19"/>
                  </a:cubicBezTo>
                  <a:cubicBezTo>
                    <a:pt x="7" y="19"/>
                    <a:pt x="7" y="18"/>
                    <a:pt x="7" y="18"/>
                  </a:cubicBezTo>
                  <a:cubicBezTo>
                    <a:pt x="4" y="16"/>
                    <a:pt x="4" y="16"/>
                    <a:pt x="4" y="16"/>
                  </a:cubicBezTo>
                  <a:cubicBezTo>
                    <a:pt x="6" y="19"/>
                    <a:pt x="6" y="19"/>
                    <a:pt x="6" y="19"/>
                  </a:cubicBezTo>
                  <a:cubicBezTo>
                    <a:pt x="4" y="16"/>
                    <a:pt x="4" y="16"/>
                    <a:pt x="4" y="16"/>
                  </a:cubicBezTo>
                  <a:cubicBezTo>
                    <a:pt x="5" y="20"/>
                    <a:pt x="5" y="20"/>
                    <a:pt x="5" y="20"/>
                  </a:cubicBezTo>
                  <a:cubicBezTo>
                    <a:pt x="5" y="20"/>
                    <a:pt x="6" y="20"/>
                    <a:pt x="6" y="19"/>
                  </a:cubicBezTo>
                  <a:cubicBezTo>
                    <a:pt x="4" y="16"/>
                    <a:pt x="4" y="16"/>
                    <a:pt x="4" y="16"/>
                  </a:cubicBezTo>
                  <a:cubicBezTo>
                    <a:pt x="5" y="20"/>
                    <a:pt x="5" y="20"/>
                    <a:pt x="5" y="20"/>
                  </a:cubicBezTo>
                  <a:cubicBezTo>
                    <a:pt x="4" y="17"/>
                    <a:pt x="4" y="17"/>
                    <a:pt x="4" y="17"/>
                  </a:cubicBezTo>
                  <a:cubicBezTo>
                    <a:pt x="4" y="20"/>
                    <a:pt x="4" y="20"/>
                    <a:pt x="4" y="20"/>
                  </a:cubicBezTo>
                  <a:cubicBezTo>
                    <a:pt x="5" y="20"/>
                    <a:pt x="5" y="20"/>
                    <a:pt x="5" y="20"/>
                  </a:cubicBezTo>
                  <a:cubicBezTo>
                    <a:pt x="4" y="17"/>
                    <a:pt x="4" y="17"/>
                    <a:pt x="4" y="17"/>
                  </a:cubicBezTo>
                  <a:cubicBezTo>
                    <a:pt x="4" y="20"/>
                    <a:pt x="4" y="20"/>
                    <a:pt x="4" y="20"/>
                  </a:cubicBezTo>
                  <a:cubicBezTo>
                    <a:pt x="4" y="19"/>
                    <a:pt x="4" y="19"/>
                    <a:pt x="4" y="19"/>
                  </a:cubicBezTo>
                  <a:cubicBezTo>
                    <a:pt x="4" y="20"/>
                    <a:pt x="4" y="20"/>
                    <a:pt x="4" y="20"/>
                  </a:cubicBezTo>
                  <a:cubicBezTo>
                    <a:pt x="4" y="20"/>
                    <a:pt x="4" y="20"/>
                    <a:pt x="4" y="20"/>
                  </a:cubicBezTo>
                  <a:cubicBezTo>
                    <a:pt x="4" y="19"/>
                    <a:pt x="4" y="19"/>
                    <a:pt x="4" y="19"/>
                  </a:cubicBezTo>
                  <a:cubicBezTo>
                    <a:pt x="4" y="20"/>
                    <a:pt x="4" y="20"/>
                    <a:pt x="4" y="20"/>
                  </a:cubicBezTo>
                  <a:cubicBezTo>
                    <a:pt x="4" y="20"/>
                    <a:pt x="5" y="20"/>
                    <a:pt x="6" y="20"/>
                  </a:cubicBezTo>
                  <a:cubicBezTo>
                    <a:pt x="10" y="21"/>
                    <a:pt x="17" y="24"/>
                    <a:pt x="26" y="28"/>
                  </a:cubicBezTo>
                  <a:cubicBezTo>
                    <a:pt x="40" y="34"/>
                    <a:pt x="57" y="42"/>
                    <a:pt x="71" y="48"/>
                  </a:cubicBezTo>
                  <a:cubicBezTo>
                    <a:pt x="78" y="51"/>
                    <a:pt x="84" y="54"/>
                    <a:pt x="88" y="56"/>
                  </a:cubicBezTo>
                  <a:cubicBezTo>
                    <a:pt x="91" y="57"/>
                    <a:pt x="92" y="57"/>
                    <a:pt x="94" y="58"/>
                  </a:cubicBezTo>
                  <a:cubicBezTo>
                    <a:pt x="95" y="58"/>
                    <a:pt x="95" y="59"/>
                    <a:pt x="96" y="59"/>
                  </a:cubicBezTo>
                  <a:cubicBezTo>
                    <a:pt x="97" y="59"/>
                    <a:pt x="97" y="59"/>
                    <a:pt x="97" y="59"/>
                  </a:cubicBezTo>
                  <a:cubicBezTo>
                    <a:pt x="97" y="59"/>
                    <a:pt x="97" y="59"/>
                    <a:pt x="98" y="59"/>
                  </a:cubicBezTo>
                  <a:cubicBezTo>
                    <a:pt x="98" y="59"/>
                    <a:pt x="99" y="59"/>
                    <a:pt x="99" y="59"/>
                  </a:cubicBezTo>
                  <a:cubicBezTo>
                    <a:pt x="100" y="59"/>
                    <a:pt x="101" y="58"/>
                    <a:pt x="101" y="57"/>
                  </a:cubicBezTo>
                  <a:cubicBezTo>
                    <a:pt x="102" y="56"/>
                    <a:pt x="102" y="55"/>
                    <a:pt x="102" y="54"/>
                  </a:cubicBezTo>
                  <a:cubicBezTo>
                    <a:pt x="102" y="53"/>
                    <a:pt x="101" y="52"/>
                    <a:pt x="100" y="52"/>
                  </a:cubicBezTo>
                  <a:cubicBezTo>
                    <a:pt x="69" y="32"/>
                    <a:pt x="69" y="32"/>
                    <a:pt x="69" y="32"/>
                  </a:cubicBezTo>
                  <a:cubicBezTo>
                    <a:pt x="90" y="41"/>
                    <a:pt x="90" y="41"/>
                    <a:pt x="90" y="41"/>
                  </a:cubicBezTo>
                  <a:cubicBezTo>
                    <a:pt x="91" y="42"/>
                    <a:pt x="94" y="41"/>
                    <a:pt x="95" y="39"/>
                  </a:cubicBezTo>
                  <a:cubicBezTo>
                    <a:pt x="95" y="39"/>
                    <a:pt x="95" y="38"/>
                    <a:pt x="95" y="37"/>
                  </a:cubicBezTo>
                  <a:cubicBezTo>
                    <a:pt x="95" y="36"/>
                    <a:pt x="95" y="36"/>
                    <a:pt x="95" y="35"/>
                  </a:cubicBezTo>
                  <a:cubicBezTo>
                    <a:pt x="94" y="34"/>
                    <a:pt x="94" y="34"/>
                    <a:pt x="94" y="34"/>
                  </a:cubicBezTo>
                  <a:cubicBezTo>
                    <a:pt x="93" y="33"/>
                    <a:pt x="93" y="33"/>
                    <a:pt x="92" y="32"/>
                  </a:cubicBezTo>
                  <a:cubicBezTo>
                    <a:pt x="89" y="31"/>
                    <a:pt x="85" y="28"/>
                    <a:pt x="80" y="25"/>
                  </a:cubicBezTo>
                  <a:cubicBezTo>
                    <a:pt x="72" y="20"/>
                    <a:pt x="62" y="14"/>
                    <a:pt x="55" y="10"/>
                  </a:cubicBezTo>
                  <a:cubicBezTo>
                    <a:pt x="51" y="8"/>
                    <a:pt x="47" y="5"/>
                    <a:pt x="45" y="4"/>
                  </a:cubicBezTo>
                  <a:cubicBezTo>
                    <a:pt x="44" y="3"/>
                    <a:pt x="43" y="3"/>
                    <a:pt x="42" y="2"/>
                  </a:cubicBezTo>
                  <a:cubicBezTo>
                    <a:pt x="42" y="2"/>
                    <a:pt x="42" y="2"/>
                    <a:pt x="42" y="2"/>
                  </a:cubicBezTo>
                  <a:cubicBezTo>
                    <a:pt x="40" y="4"/>
                    <a:pt x="40" y="4"/>
                    <a:pt x="40" y="4"/>
                  </a:cubicBezTo>
                  <a:cubicBezTo>
                    <a:pt x="42" y="2"/>
                    <a:pt x="42" y="2"/>
                    <a:pt x="42" y="2"/>
                  </a:cubicBezTo>
                  <a:cubicBezTo>
                    <a:pt x="42" y="2"/>
                    <a:pt x="42" y="2"/>
                    <a:pt x="42" y="2"/>
                  </a:cubicBezTo>
                  <a:cubicBezTo>
                    <a:pt x="40" y="4"/>
                    <a:pt x="40" y="4"/>
                    <a:pt x="40" y="4"/>
                  </a:cubicBezTo>
                  <a:cubicBezTo>
                    <a:pt x="42" y="2"/>
                    <a:pt x="42" y="2"/>
                    <a:pt x="42" y="2"/>
                  </a:cubicBezTo>
                  <a:cubicBezTo>
                    <a:pt x="39" y="5"/>
                    <a:pt x="39" y="5"/>
                    <a:pt x="39" y="5"/>
                  </a:cubicBezTo>
                  <a:cubicBezTo>
                    <a:pt x="43" y="3"/>
                    <a:pt x="43" y="3"/>
                    <a:pt x="43" y="3"/>
                  </a:cubicBezTo>
                  <a:cubicBezTo>
                    <a:pt x="42" y="2"/>
                    <a:pt x="42" y="2"/>
                    <a:pt x="42" y="2"/>
                  </a:cubicBezTo>
                  <a:cubicBezTo>
                    <a:pt x="39" y="5"/>
                    <a:pt x="39" y="5"/>
                    <a:pt x="39" y="5"/>
                  </a:cubicBezTo>
                  <a:cubicBezTo>
                    <a:pt x="43" y="3"/>
                    <a:pt x="43" y="3"/>
                    <a:pt x="43" y="3"/>
                  </a:cubicBezTo>
                  <a:cubicBezTo>
                    <a:pt x="39" y="5"/>
                    <a:pt x="39" y="5"/>
                    <a:pt x="39" y="5"/>
                  </a:cubicBezTo>
                  <a:cubicBezTo>
                    <a:pt x="43" y="5"/>
                    <a:pt x="43" y="5"/>
                    <a:pt x="43" y="5"/>
                  </a:cubicBezTo>
                  <a:cubicBezTo>
                    <a:pt x="43" y="4"/>
                    <a:pt x="43" y="3"/>
                    <a:pt x="43" y="3"/>
                  </a:cubicBezTo>
                  <a:cubicBezTo>
                    <a:pt x="39" y="5"/>
                    <a:pt x="39" y="5"/>
                    <a:pt x="39" y="5"/>
                  </a:cubicBezTo>
                  <a:cubicBezTo>
                    <a:pt x="43" y="5"/>
                    <a:pt x="43" y="5"/>
                    <a:pt x="43" y="5"/>
                  </a:cubicBezTo>
                  <a:cubicBezTo>
                    <a:pt x="39" y="5"/>
                    <a:pt x="39" y="5"/>
                    <a:pt x="39" y="5"/>
                  </a:cubicBezTo>
                  <a:cubicBezTo>
                    <a:pt x="42" y="7"/>
                    <a:pt x="42" y="7"/>
                    <a:pt x="42" y="7"/>
                  </a:cubicBezTo>
                  <a:cubicBezTo>
                    <a:pt x="43" y="6"/>
                    <a:pt x="43" y="5"/>
                    <a:pt x="43" y="5"/>
                  </a:cubicBezTo>
                  <a:cubicBezTo>
                    <a:pt x="39" y="5"/>
                    <a:pt x="39" y="5"/>
                    <a:pt x="39" y="5"/>
                  </a:cubicBezTo>
                  <a:cubicBezTo>
                    <a:pt x="42" y="7"/>
                    <a:pt x="42" y="7"/>
                    <a:pt x="42" y="7"/>
                  </a:cubicBezTo>
                  <a:cubicBezTo>
                    <a:pt x="44" y="5"/>
                    <a:pt x="43" y="3"/>
                    <a:pt x="41" y="1"/>
                  </a:cubicBezTo>
                  <a:cubicBezTo>
                    <a:pt x="40" y="0"/>
                    <a:pt x="37" y="0"/>
                    <a:pt x="36" y="2"/>
                  </a:cubicBezTo>
                  <a:cubicBezTo>
                    <a:pt x="35" y="3"/>
                    <a:pt x="35" y="4"/>
                    <a:pt x="35" y="5"/>
                  </a:cubicBezTo>
                  <a:cubicBezTo>
                    <a:pt x="35" y="5"/>
                    <a:pt x="35" y="6"/>
                    <a:pt x="35" y="6"/>
                  </a:cubicBezTo>
                  <a:cubicBezTo>
                    <a:pt x="36" y="7"/>
                    <a:pt x="36" y="7"/>
                    <a:pt x="36" y="8"/>
                  </a:cubicBezTo>
                  <a:cubicBezTo>
                    <a:pt x="36" y="8"/>
                    <a:pt x="37" y="8"/>
                    <a:pt x="37" y="8"/>
                  </a:cubicBezTo>
                  <a:cubicBezTo>
                    <a:pt x="38" y="9"/>
                    <a:pt x="39" y="10"/>
                    <a:pt x="41" y="11"/>
                  </a:cubicBezTo>
                  <a:cubicBezTo>
                    <a:pt x="47" y="15"/>
                    <a:pt x="59" y="22"/>
                    <a:pt x="70" y="28"/>
                  </a:cubicBezTo>
                  <a:cubicBezTo>
                    <a:pt x="75" y="31"/>
                    <a:pt x="80" y="34"/>
                    <a:pt x="83" y="36"/>
                  </a:cubicBezTo>
                  <a:cubicBezTo>
                    <a:pt x="85" y="37"/>
                    <a:pt x="86" y="38"/>
                    <a:pt x="87" y="39"/>
                  </a:cubicBezTo>
                  <a:cubicBezTo>
                    <a:pt x="88" y="39"/>
                    <a:pt x="88" y="40"/>
                    <a:pt x="88" y="40"/>
                  </a:cubicBezTo>
                  <a:cubicBezTo>
                    <a:pt x="88" y="40"/>
                    <a:pt x="88" y="40"/>
                    <a:pt x="88" y="40"/>
                  </a:cubicBezTo>
                  <a:cubicBezTo>
                    <a:pt x="89" y="38"/>
                    <a:pt x="89" y="38"/>
                    <a:pt x="89" y="38"/>
                  </a:cubicBezTo>
                  <a:cubicBezTo>
                    <a:pt x="88" y="39"/>
                    <a:pt x="88" y="39"/>
                    <a:pt x="88" y="39"/>
                  </a:cubicBezTo>
                  <a:cubicBezTo>
                    <a:pt x="88" y="40"/>
                    <a:pt x="88" y="40"/>
                    <a:pt x="88" y="40"/>
                  </a:cubicBezTo>
                  <a:cubicBezTo>
                    <a:pt x="89" y="38"/>
                    <a:pt x="89" y="38"/>
                    <a:pt x="89" y="38"/>
                  </a:cubicBezTo>
                  <a:cubicBezTo>
                    <a:pt x="88" y="39"/>
                    <a:pt x="88" y="39"/>
                    <a:pt x="88" y="39"/>
                  </a:cubicBezTo>
                  <a:cubicBezTo>
                    <a:pt x="91" y="37"/>
                    <a:pt x="91" y="37"/>
                    <a:pt x="91" y="37"/>
                  </a:cubicBezTo>
                  <a:cubicBezTo>
                    <a:pt x="87" y="37"/>
                    <a:pt x="87" y="37"/>
                    <a:pt x="87" y="37"/>
                  </a:cubicBezTo>
                  <a:cubicBezTo>
                    <a:pt x="87" y="39"/>
                    <a:pt x="88" y="39"/>
                    <a:pt x="88" y="39"/>
                  </a:cubicBezTo>
                  <a:cubicBezTo>
                    <a:pt x="91" y="37"/>
                    <a:pt x="91" y="37"/>
                    <a:pt x="91" y="37"/>
                  </a:cubicBezTo>
                  <a:cubicBezTo>
                    <a:pt x="87" y="37"/>
                    <a:pt x="87" y="37"/>
                    <a:pt x="87" y="37"/>
                  </a:cubicBezTo>
                  <a:cubicBezTo>
                    <a:pt x="91" y="37"/>
                    <a:pt x="91" y="37"/>
                    <a:pt x="91" y="37"/>
                  </a:cubicBezTo>
                  <a:cubicBezTo>
                    <a:pt x="88" y="35"/>
                    <a:pt x="88" y="35"/>
                    <a:pt x="88" y="35"/>
                  </a:cubicBezTo>
                  <a:cubicBezTo>
                    <a:pt x="87" y="36"/>
                    <a:pt x="87" y="37"/>
                    <a:pt x="87" y="37"/>
                  </a:cubicBezTo>
                  <a:cubicBezTo>
                    <a:pt x="91" y="37"/>
                    <a:pt x="91" y="37"/>
                    <a:pt x="91" y="37"/>
                  </a:cubicBezTo>
                  <a:cubicBezTo>
                    <a:pt x="88" y="35"/>
                    <a:pt x="88" y="35"/>
                    <a:pt x="88" y="35"/>
                  </a:cubicBezTo>
                  <a:cubicBezTo>
                    <a:pt x="91" y="37"/>
                    <a:pt x="91" y="37"/>
                    <a:pt x="91" y="37"/>
                  </a:cubicBezTo>
                  <a:cubicBezTo>
                    <a:pt x="93" y="34"/>
                    <a:pt x="93" y="34"/>
                    <a:pt x="93" y="34"/>
                  </a:cubicBezTo>
                  <a:cubicBezTo>
                    <a:pt x="24" y="4"/>
                    <a:pt x="24" y="4"/>
                    <a:pt x="24" y="4"/>
                  </a:cubicBezTo>
                  <a:cubicBezTo>
                    <a:pt x="22" y="3"/>
                    <a:pt x="19" y="4"/>
                    <a:pt x="18" y="6"/>
                  </a:cubicBezTo>
                  <a:cubicBezTo>
                    <a:pt x="17" y="8"/>
                    <a:pt x="18" y="10"/>
                    <a:pt x="20" y="11"/>
                  </a:cubicBezTo>
                  <a:cubicBezTo>
                    <a:pt x="96" y="59"/>
                    <a:pt x="96" y="59"/>
                    <a:pt x="96" y="59"/>
                  </a:cubicBezTo>
                  <a:cubicBezTo>
                    <a:pt x="98" y="55"/>
                    <a:pt x="98" y="55"/>
                    <a:pt x="98" y="55"/>
                  </a:cubicBezTo>
                  <a:cubicBezTo>
                    <a:pt x="95" y="53"/>
                    <a:pt x="95" y="53"/>
                    <a:pt x="95" y="53"/>
                  </a:cubicBezTo>
                  <a:cubicBezTo>
                    <a:pt x="98" y="55"/>
                    <a:pt x="98" y="55"/>
                    <a:pt x="98" y="55"/>
                  </a:cubicBezTo>
                  <a:cubicBezTo>
                    <a:pt x="97" y="51"/>
                    <a:pt x="97" y="51"/>
                    <a:pt x="97" y="51"/>
                  </a:cubicBezTo>
                  <a:cubicBezTo>
                    <a:pt x="96" y="51"/>
                    <a:pt x="95" y="52"/>
                    <a:pt x="95" y="53"/>
                  </a:cubicBezTo>
                  <a:cubicBezTo>
                    <a:pt x="98" y="55"/>
                    <a:pt x="98" y="55"/>
                    <a:pt x="98" y="55"/>
                  </a:cubicBezTo>
                  <a:cubicBezTo>
                    <a:pt x="97" y="51"/>
                    <a:pt x="97" y="51"/>
                    <a:pt x="97" y="51"/>
                  </a:cubicBezTo>
                  <a:cubicBezTo>
                    <a:pt x="98" y="55"/>
                    <a:pt x="98" y="55"/>
                    <a:pt x="98" y="55"/>
                  </a:cubicBezTo>
                  <a:cubicBezTo>
                    <a:pt x="98" y="51"/>
                    <a:pt x="98" y="51"/>
                    <a:pt x="98" y="51"/>
                  </a:cubicBezTo>
                  <a:cubicBezTo>
                    <a:pt x="98" y="51"/>
                    <a:pt x="97" y="51"/>
                    <a:pt x="97" y="51"/>
                  </a:cubicBezTo>
                  <a:cubicBezTo>
                    <a:pt x="98" y="55"/>
                    <a:pt x="98" y="55"/>
                    <a:pt x="98" y="55"/>
                  </a:cubicBezTo>
                  <a:cubicBezTo>
                    <a:pt x="98" y="51"/>
                    <a:pt x="98" y="51"/>
                    <a:pt x="98" y="51"/>
                  </a:cubicBezTo>
                  <a:cubicBezTo>
                    <a:pt x="98" y="54"/>
                    <a:pt x="98" y="54"/>
                    <a:pt x="98" y="54"/>
                  </a:cubicBezTo>
                  <a:cubicBezTo>
                    <a:pt x="99" y="51"/>
                    <a:pt x="99" y="51"/>
                    <a:pt x="99" y="51"/>
                  </a:cubicBezTo>
                  <a:cubicBezTo>
                    <a:pt x="99" y="51"/>
                    <a:pt x="98" y="51"/>
                    <a:pt x="98" y="51"/>
                  </a:cubicBezTo>
                  <a:cubicBezTo>
                    <a:pt x="98" y="54"/>
                    <a:pt x="98" y="54"/>
                    <a:pt x="98" y="54"/>
                  </a:cubicBezTo>
                  <a:cubicBezTo>
                    <a:pt x="99" y="51"/>
                    <a:pt x="99" y="51"/>
                    <a:pt x="99" y="51"/>
                  </a:cubicBezTo>
                  <a:cubicBezTo>
                    <a:pt x="98" y="52"/>
                    <a:pt x="98" y="52"/>
                    <a:pt x="98" y="52"/>
                  </a:cubicBezTo>
                  <a:cubicBezTo>
                    <a:pt x="99" y="51"/>
                    <a:pt x="99" y="51"/>
                    <a:pt x="99" y="51"/>
                  </a:cubicBezTo>
                  <a:cubicBezTo>
                    <a:pt x="99" y="51"/>
                    <a:pt x="99" y="51"/>
                    <a:pt x="99" y="51"/>
                  </a:cubicBezTo>
                  <a:cubicBezTo>
                    <a:pt x="98" y="52"/>
                    <a:pt x="98" y="52"/>
                    <a:pt x="98" y="52"/>
                  </a:cubicBezTo>
                  <a:cubicBezTo>
                    <a:pt x="99" y="51"/>
                    <a:pt x="99" y="51"/>
                    <a:pt x="99" y="51"/>
                  </a:cubicBezTo>
                  <a:cubicBezTo>
                    <a:pt x="99" y="51"/>
                    <a:pt x="98" y="51"/>
                    <a:pt x="97" y="51"/>
                  </a:cubicBezTo>
                  <a:cubicBezTo>
                    <a:pt x="94" y="49"/>
                    <a:pt x="87" y="46"/>
                    <a:pt x="78" y="42"/>
                  </a:cubicBezTo>
                  <a:cubicBezTo>
                    <a:pt x="65" y="36"/>
                    <a:pt x="48" y="29"/>
                    <a:pt x="34" y="23"/>
                  </a:cubicBezTo>
                  <a:cubicBezTo>
                    <a:pt x="27" y="20"/>
                    <a:pt x="20" y="17"/>
                    <a:pt x="15" y="15"/>
                  </a:cubicBezTo>
                  <a:cubicBezTo>
                    <a:pt x="13" y="14"/>
                    <a:pt x="11" y="13"/>
                    <a:pt x="9" y="13"/>
                  </a:cubicBezTo>
                  <a:cubicBezTo>
                    <a:pt x="8" y="12"/>
                    <a:pt x="7" y="12"/>
                    <a:pt x="7" y="12"/>
                  </a:cubicBezTo>
                  <a:cubicBezTo>
                    <a:pt x="6" y="12"/>
                    <a:pt x="5" y="12"/>
                    <a:pt x="4" y="12"/>
                  </a:cubicBezTo>
                  <a:cubicBezTo>
                    <a:pt x="4" y="12"/>
                    <a:pt x="4" y="12"/>
                    <a:pt x="3" y="12"/>
                  </a:cubicBezTo>
                  <a:cubicBezTo>
                    <a:pt x="3" y="12"/>
                    <a:pt x="2" y="12"/>
                    <a:pt x="2" y="12"/>
                  </a:cubicBezTo>
                  <a:cubicBezTo>
                    <a:pt x="1" y="13"/>
                    <a:pt x="1" y="13"/>
                    <a:pt x="0" y="14"/>
                  </a:cubicBezTo>
                  <a:cubicBezTo>
                    <a:pt x="4" y="16"/>
                    <a:pt x="4" y="16"/>
                    <a:pt x="4" y="16"/>
                  </a:cubicBezTo>
                  <a:cubicBezTo>
                    <a:pt x="1" y="13"/>
                    <a:pt x="1" y="13"/>
                    <a:pt x="1" y="13"/>
                  </a:cubicBezTo>
                  <a:cubicBezTo>
                    <a:pt x="0" y="14"/>
                    <a:pt x="0" y="15"/>
                    <a:pt x="0" y="16"/>
                  </a:cubicBezTo>
                  <a:cubicBezTo>
                    <a:pt x="0" y="17"/>
                    <a:pt x="0" y="17"/>
                    <a:pt x="0" y="18"/>
                  </a:cubicBezTo>
                  <a:cubicBezTo>
                    <a:pt x="1" y="18"/>
                    <a:pt x="1" y="19"/>
                    <a:pt x="1" y="19"/>
                  </a:cubicBezTo>
                  <a:cubicBezTo>
                    <a:pt x="1" y="19"/>
                    <a:pt x="2" y="20"/>
                    <a:pt x="2" y="20"/>
                  </a:cubicBezTo>
                  <a:cubicBezTo>
                    <a:pt x="4" y="21"/>
                    <a:pt x="6" y="23"/>
                    <a:pt x="9" y="25"/>
                  </a:cubicBezTo>
                  <a:cubicBezTo>
                    <a:pt x="20" y="32"/>
                    <a:pt x="42" y="45"/>
                    <a:pt x="61" y="57"/>
                  </a:cubicBezTo>
                  <a:cubicBezTo>
                    <a:pt x="71" y="63"/>
                    <a:pt x="80" y="68"/>
                    <a:pt x="86" y="72"/>
                  </a:cubicBezTo>
                  <a:cubicBezTo>
                    <a:pt x="89" y="74"/>
                    <a:pt x="92" y="75"/>
                    <a:pt x="94" y="76"/>
                  </a:cubicBezTo>
                  <a:cubicBezTo>
                    <a:pt x="94" y="77"/>
                    <a:pt x="95" y="77"/>
                    <a:pt x="96" y="78"/>
                  </a:cubicBezTo>
                  <a:cubicBezTo>
                    <a:pt x="96" y="78"/>
                    <a:pt x="96" y="78"/>
                    <a:pt x="96" y="78"/>
                  </a:cubicBezTo>
                  <a:cubicBezTo>
                    <a:pt x="97" y="76"/>
                    <a:pt x="97" y="76"/>
                    <a:pt x="97" y="76"/>
                  </a:cubicBezTo>
                  <a:cubicBezTo>
                    <a:pt x="96" y="78"/>
                    <a:pt x="96" y="78"/>
                    <a:pt x="96" y="78"/>
                  </a:cubicBezTo>
                  <a:cubicBezTo>
                    <a:pt x="96" y="78"/>
                    <a:pt x="96" y="78"/>
                    <a:pt x="96" y="78"/>
                  </a:cubicBezTo>
                  <a:cubicBezTo>
                    <a:pt x="97" y="76"/>
                    <a:pt x="97" y="76"/>
                    <a:pt x="97" y="76"/>
                  </a:cubicBezTo>
                  <a:cubicBezTo>
                    <a:pt x="96" y="78"/>
                    <a:pt x="96" y="78"/>
                    <a:pt x="96" y="78"/>
                  </a:cubicBezTo>
                  <a:cubicBezTo>
                    <a:pt x="98" y="75"/>
                    <a:pt x="98" y="75"/>
                    <a:pt x="98" y="75"/>
                  </a:cubicBezTo>
                  <a:cubicBezTo>
                    <a:pt x="95" y="77"/>
                    <a:pt x="95" y="77"/>
                    <a:pt x="95" y="77"/>
                  </a:cubicBezTo>
                  <a:cubicBezTo>
                    <a:pt x="96" y="78"/>
                    <a:pt x="96" y="78"/>
                    <a:pt x="96" y="78"/>
                  </a:cubicBezTo>
                  <a:cubicBezTo>
                    <a:pt x="98" y="75"/>
                    <a:pt x="98" y="75"/>
                    <a:pt x="98" y="75"/>
                  </a:cubicBezTo>
                  <a:cubicBezTo>
                    <a:pt x="95" y="77"/>
                    <a:pt x="95" y="77"/>
                    <a:pt x="95" y="77"/>
                  </a:cubicBezTo>
                  <a:cubicBezTo>
                    <a:pt x="98" y="75"/>
                    <a:pt x="98" y="75"/>
                    <a:pt x="98" y="75"/>
                  </a:cubicBezTo>
                  <a:cubicBezTo>
                    <a:pt x="95" y="77"/>
                    <a:pt x="95" y="77"/>
                    <a:pt x="95" y="77"/>
                  </a:cubicBezTo>
                  <a:cubicBezTo>
                    <a:pt x="95" y="77"/>
                    <a:pt x="95" y="77"/>
                    <a:pt x="95" y="77"/>
                  </a:cubicBezTo>
                  <a:cubicBezTo>
                    <a:pt x="98" y="75"/>
                    <a:pt x="98" y="75"/>
                    <a:pt x="98" y="75"/>
                  </a:cubicBezTo>
                  <a:cubicBezTo>
                    <a:pt x="95" y="77"/>
                    <a:pt x="95" y="77"/>
                    <a:pt x="95" y="77"/>
                  </a:cubicBezTo>
                  <a:cubicBezTo>
                    <a:pt x="98" y="75"/>
                    <a:pt x="98" y="75"/>
                    <a:pt x="98" y="75"/>
                  </a:cubicBezTo>
                  <a:cubicBezTo>
                    <a:pt x="94" y="75"/>
                    <a:pt x="94" y="75"/>
                    <a:pt x="94" y="75"/>
                  </a:cubicBezTo>
                  <a:cubicBezTo>
                    <a:pt x="94" y="76"/>
                    <a:pt x="95" y="76"/>
                    <a:pt x="95" y="77"/>
                  </a:cubicBezTo>
                  <a:cubicBezTo>
                    <a:pt x="98" y="75"/>
                    <a:pt x="98" y="75"/>
                    <a:pt x="98" y="75"/>
                  </a:cubicBezTo>
                  <a:cubicBezTo>
                    <a:pt x="94" y="75"/>
                    <a:pt x="94" y="75"/>
                    <a:pt x="94" y="75"/>
                  </a:cubicBezTo>
                  <a:cubicBezTo>
                    <a:pt x="99" y="75"/>
                    <a:pt x="99" y="75"/>
                    <a:pt x="99" y="75"/>
                  </a:cubicBezTo>
                  <a:cubicBezTo>
                    <a:pt x="99" y="71"/>
                    <a:pt x="99" y="71"/>
                    <a:pt x="99" y="71"/>
                  </a:cubicBezTo>
                  <a:cubicBezTo>
                    <a:pt x="56" y="63"/>
                    <a:pt x="56" y="63"/>
                    <a:pt x="56" y="63"/>
                  </a:cubicBezTo>
                  <a:cubicBezTo>
                    <a:pt x="55" y="63"/>
                    <a:pt x="54" y="63"/>
                    <a:pt x="53" y="64"/>
                  </a:cubicBezTo>
                  <a:cubicBezTo>
                    <a:pt x="52" y="65"/>
                    <a:pt x="52" y="66"/>
                    <a:pt x="52" y="67"/>
                  </a:cubicBezTo>
                  <a:cubicBezTo>
                    <a:pt x="52" y="69"/>
                    <a:pt x="52" y="69"/>
                    <a:pt x="52" y="70"/>
                  </a:cubicBezTo>
                  <a:cubicBezTo>
                    <a:pt x="53" y="70"/>
                    <a:pt x="53" y="70"/>
                    <a:pt x="53" y="70"/>
                  </a:cubicBezTo>
                  <a:cubicBezTo>
                    <a:pt x="53" y="71"/>
                    <a:pt x="53" y="71"/>
                    <a:pt x="53" y="71"/>
                  </a:cubicBezTo>
                  <a:cubicBezTo>
                    <a:pt x="54" y="71"/>
                    <a:pt x="54" y="71"/>
                    <a:pt x="54" y="71"/>
                  </a:cubicBezTo>
                  <a:cubicBezTo>
                    <a:pt x="57" y="73"/>
                    <a:pt x="67" y="79"/>
                    <a:pt x="77" y="85"/>
                  </a:cubicBezTo>
                  <a:cubicBezTo>
                    <a:pt x="81" y="88"/>
                    <a:pt x="86" y="91"/>
                    <a:pt x="89" y="93"/>
                  </a:cubicBezTo>
                  <a:cubicBezTo>
                    <a:pt x="90" y="94"/>
                    <a:pt x="92" y="94"/>
                    <a:pt x="93" y="95"/>
                  </a:cubicBezTo>
                  <a:cubicBezTo>
                    <a:pt x="93" y="95"/>
                    <a:pt x="93" y="96"/>
                    <a:pt x="94" y="96"/>
                  </a:cubicBezTo>
                  <a:cubicBezTo>
                    <a:pt x="94" y="96"/>
                    <a:pt x="94" y="96"/>
                    <a:pt x="94" y="96"/>
                  </a:cubicBezTo>
                  <a:cubicBezTo>
                    <a:pt x="95" y="94"/>
                    <a:pt x="95" y="94"/>
                    <a:pt x="95" y="94"/>
                  </a:cubicBezTo>
                  <a:cubicBezTo>
                    <a:pt x="93" y="96"/>
                    <a:pt x="93" y="96"/>
                    <a:pt x="93" y="96"/>
                  </a:cubicBezTo>
                  <a:cubicBezTo>
                    <a:pt x="94" y="96"/>
                    <a:pt x="94" y="96"/>
                    <a:pt x="94" y="96"/>
                  </a:cubicBezTo>
                  <a:cubicBezTo>
                    <a:pt x="95" y="94"/>
                    <a:pt x="95" y="94"/>
                    <a:pt x="95" y="94"/>
                  </a:cubicBezTo>
                  <a:cubicBezTo>
                    <a:pt x="93" y="96"/>
                    <a:pt x="93" y="96"/>
                    <a:pt x="93" y="96"/>
                  </a:cubicBezTo>
                  <a:cubicBezTo>
                    <a:pt x="96" y="93"/>
                    <a:pt x="96" y="93"/>
                    <a:pt x="96" y="93"/>
                  </a:cubicBezTo>
                  <a:cubicBezTo>
                    <a:pt x="93" y="95"/>
                    <a:pt x="93" y="95"/>
                    <a:pt x="93" y="95"/>
                  </a:cubicBezTo>
                  <a:cubicBezTo>
                    <a:pt x="93" y="96"/>
                    <a:pt x="93" y="96"/>
                    <a:pt x="93" y="96"/>
                  </a:cubicBezTo>
                  <a:cubicBezTo>
                    <a:pt x="96" y="93"/>
                    <a:pt x="96" y="93"/>
                    <a:pt x="96" y="93"/>
                  </a:cubicBezTo>
                  <a:cubicBezTo>
                    <a:pt x="93" y="95"/>
                    <a:pt x="93" y="95"/>
                    <a:pt x="93" y="95"/>
                  </a:cubicBezTo>
                  <a:cubicBezTo>
                    <a:pt x="96" y="93"/>
                    <a:pt x="96" y="93"/>
                    <a:pt x="96" y="93"/>
                  </a:cubicBezTo>
                  <a:cubicBezTo>
                    <a:pt x="93" y="94"/>
                    <a:pt x="93" y="94"/>
                    <a:pt x="93" y="94"/>
                  </a:cubicBezTo>
                  <a:cubicBezTo>
                    <a:pt x="93" y="95"/>
                    <a:pt x="93" y="95"/>
                    <a:pt x="93" y="95"/>
                  </a:cubicBezTo>
                  <a:cubicBezTo>
                    <a:pt x="96" y="93"/>
                    <a:pt x="96" y="93"/>
                    <a:pt x="96" y="93"/>
                  </a:cubicBezTo>
                  <a:cubicBezTo>
                    <a:pt x="93" y="94"/>
                    <a:pt x="93" y="94"/>
                    <a:pt x="93" y="94"/>
                  </a:cubicBezTo>
                  <a:cubicBezTo>
                    <a:pt x="96" y="93"/>
                    <a:pt x="96" y="93"/>
                    <a:pt x="96" y="93"/>
                  </a:cubicBezTo>
                  <a:cubicBezTo>
                    <a:pt x="92" y="93"/>
                    <a:pt x="92" y="93"/>
                    <a:pt x="92" y="93"/>
                  </a:cubicBezTo>
                  <a:cubicBezTo>
                    <a:pt x="92" y="94"/>
                    <a:pt x="93" y="94"/>
                    <a:pt x="93" y="94"/>
                  </a:cubicBezTo>
                  <a:cubicBezTo>
                    <a:pt x="96" y="93"/>
                    <a:pt x="96" y="93"/>
                    <a:pt x="96" y="93"/>
                  </a:cubicBezTo>
                  <a:cubicBezTo>
                    <a:pt x="92" y="93"/>
                    <a:pt x="92" y="93"/>
                    <a:pt x="92" y="93"/>
                  </a:cubicBezTo>
                  <a:cubicBezTo>
                    <a:pt x="96" y="93"/>
                    <a:pt x="96" y="93"/>
                    <a:pt x="96" y="93"/>
                  </a:cubicBezTo>
                  <a:cubicBezTo>
                    <a:pt x="97" y="89"/>
                    <a:pt x="97" y="89"/>
                    <a:pt x="97" y="89"/>
                  </a:cubicBezTo>
                  <a:cubicBezTo>
                    <a:pt x="59" y="79"/>
                    <a:pt x="59" y="79"/>
                    <a:pt x="59" y="79"/>
                  </a:cubicBezTo>
                  <a:cubicBezTo>
                    <a:pt x="57" y="79"/>
                    <a:pt x="55" y="80"/>
                    <a:pt x="54" y="81"/>
                  </a:cubicBezTo>
                  <a:cubicBezTo>
                    <a:pt x="53" y="83"/>
                    <a:pt x="54" y="85"/>
                    <a:pt x="55" y="86"/>
                  </a:cubicBezTo>
                  <a:cubicBezTo>
                    <a:pt x="71" y="96"/>
                    <a:pt x="71" y="96"/>
                    <a:pt x="71" y="96"/>
                  </a:cubicBezTo>
                  <a:cubicBezTo>
                    <a:pt x="61" y="94"/>
                    <a:pt x="61" y="94"/>
                    <a:pt x="61" y="94"/>
                  </a:cubicBezTo>
                  <a:cubicBezTo>
                    <a:pt x="60" y="94"/>
                    <a:pt x="58" y="94"/>
                    <a:pt x="57" y="95"/>
                  </a:cubicBezTo>
                  <a:cubicBezTo>
                    <a:pt x="56" y="95"/>
                    <a:pt x="56" y="97"/>
                    <a:pt x="56" y="98"/>
                  </a:cubicBezTo>
                  <a:cubicBezTo>
                    <a:pt x="56" y="99"/>
                    <a:pt x="56" y="100"/>
                    <a:pt x="56" y="100"/>
                  </a:cubicBezTo>
                  <a:cubicBezTo>
                    <a:pt x="57" y="101"/>
                    <a:pt x="57" y="101"/>
                    <a:pt x="57" y="101"/>
                  </a:cubicBezTo>
                  <a:cubicBezTo>
                    <a:pt x="57" y="101"/>
                    <a:pt x="57" y="101"/>
                    <a:pt x="57" y="101"/>
                  </a:cubicBezTo>
                  <a:cubicBezTo>
                    <a:pt x="58" y="101"/>
                    <a:pt x="58" y="101"/>
                    <a:pt x="58" y="101"/>
                  </a:cubicBezTo>
                  <a:cubicBezTo>
                    <a:pt x="59" y="102"/>
                    <a:pt x="62" y="104"/>
                    <a:pt x="66" y="106"/>
                  </a:cubicBezTo>
                  <a:cubicBezTo>
                    <a:pt x="71" y="110"/>
                    <a:pt x="79" y="114"/>
                    <a:pt x="86" y="118"/>
                  </a:cubicBezTo>
                  <a:cubicBezTo>
                    <a:pt x="89" y="120"/>
                    <a:pt x="92" y="122"/>
                    <a:pt x="94" y="124"/>
                  </a:cubicBezTo>
                  <a:cubicBezTo>
                    <a:pt x="95" y="124"/>
                    <a:pt x="96" y="125"/>
                    <a:pt x="96" y="125"/>
                  </a:cubicBezTo>
                  <a:cubicBezTo>
                    <a:pt x="97" y="125"/>
                    <a:pt x="97" y="125"/>
                    <a:pt x="97" y="125"/>
                  </a:cubicBezTo>
                  <a:cubicBezTo>
                    <a:pt x="97" y="125"/>
                    <a:pt x="97" y="125"/>
                    <a:pt x="97" y="125"/>
                  </a:cubicBezTo>
                  <a:cubicBezTo>
                    <a:pt x="98" y="124"/>
                    <a:pt x="98" y="124"/>
                    <a:pt x="98" y="124"/>
                  </a:cubicBezTo>
                  <a:cubicBezTo>
                    <a:pt x="96" y="125"/>
                    <a:pt x="96" y="125"/>
                    <a:pt x="96" y="125"/>
                  </a:cubicBezTo>
                  <a:cubicBezTo>
                    <a:pt x="97" y="125"/>
                    <a:pt x="97" y="125"/>
                    <a:pt x="97" y="125"/>
                  </a:cubicBezTo>
                  <a:cubicBezTo>
                    <a:pt x="98" y="124"/>
                    <a:pt x="98" y="124"/>
                    <a:pt x="98" y="124"/>
                  </a:cubicBezTo>
                  <a:cubicBezTo>
                    <a:pt x="96" y="125"/>
                    <a:pt x="96" y="125"/>
                    <a:pt x="96" y="125"/>
                  </a:cubicBezTo>
                  <a:cubicBezTo>
                    <a:pt x="99" y="123"/>
                    <a:pt x="99" y="123"/>
                    <a:pt x="99" y="123"/>
                  </a:cubicBezTo>
                  <a:cubicBezTo>
                    <a:pt x="96" y="125"/>
                    <a:pt x="96" y="125"/>
                    <a:pt x="96" y="125"/>
                  </a:cubicBezTo>
                  <a:cubicBezTo>
                    <a:pt x="96" y="125"/>
                    <a:pt x="96" y="125"/>
                    <a:pt x="96" y="125"/>
                  </a:cubicBezTo>
                  <a:cubicBezTo>
                    <a:pt x="99" y="123"/>
                    <a:pt x="99" y="123"/>
                    <a:pt x="99" y="123"/>
                  </a:cubicBezTo>
                  <a:cubicBezTo>
                    <a:pt x="96" y="125"/>
                    <a:pt x="96" y="125"/>
                    <a:pt x="96" y="125"/>
                  </a:cubicBezTo>
                  <a:cubicBezTo>
                    <a:pt x="100" y="123"/>
                    <a:pt x="100" y="123"/>
                    <a:pt x="100" y="123"/>
                  </a:cubicBezTo>
                  <a:cubicBezTo>
                    <a:pt x="96" y="123"/>
                    <a:pt x="96" y="123"/>
                    <a:pt x="96" y="123"/>
                  </a:cubicBezTo>
                  <a:cubicBezTo>
                    <a:pt x="96" y="124"/>
                    <a:pt x="96" y="124"/>
                    <a:pt x="96" y="125"/>
                  </a:cubicBezTo>
                  <a:cubicBezTo>
                    <a:pt x="100" y="123"/>
                    <a:pt x="100" y="123"/>
                    <a:pt x="100" y="123"/>
                  </a:cubicBezTo>
                  <a:cubicBezTo>
                    <a:pt x="96" y="123"/>
                    <a:pt x="96" y="123"/>
                    <a:pt x="96" y="123"/>
                  </a:cubicBezTo>
                  <a:cubicBezTo>
                    <a:pt x="100" y="123"/>
                    <a:pt x="100" y="123"/>
                    <a:pt x="100" y="123"/>
                  </a:cubicBezTo>
                  <a:cubicBezTo>
                    <a:pt x="96" y="121"/>
                    <a:pt x="96" y="121"/>
                    <a:pt x="96" y="121"/>
                  </a:cubicBezTo>
                  <a:cubicBezTo>
                    <a:pt x="96" y="121"/>
                    <a:pt x="96" y="122"/>
                    <a:pt x="96" y="123"/>
                  </a:cubicBezTo>
                  <a:cubicBezTo>
                    <a:pt x="100" y="123"/>
                    <a:pt x="100" y="123"/>
                    <a:pt x="100" y="123"/>
                  </a:cubicBezTo>
                  <a:cubicBezTo>
                    <a:pt x="96" y="121"/>
                    <a:pt x="96" y="121"/>
                    <a:pt x="96" y="121"/>
                  </a:cubicBezTo>
                  <a:cubicBezTo>
                    <a:pt x="100" y="123"/>
                    <a:pt x="100" y="123"/>
                    <a:pt x="100" y="123"/>
                  </a:cubicBezTo>
                  <a:cubicBezTo>
                    <a:pt x="100" y="119"/>
                    <a:pt x="100" y="119"/>
                    <a:pt x="100" y="119"/>
                  </a:cubicBezTo>
                  <a:cubicBezTo>
                    <a:pt x="59" y="110"/>
                    <a:pt x="59" y="110"/>
                    <a:pt x="59" y="110"/>
                  </a:cubicBezTo>
                  <a:cubicBezTo>
                    <a:pt x="58" y="110"/>
                    <a:pt x="57" y="111"/>
                    <a:pt x="56" y="111"/>
                  </a:cubicBezTo>
                  <a:cubicBezTo>
                    <a:pt x="55" y="112"/>
                    <a:pt x="54" y="113"/>
                    <a:pt x="54" y="114"/>
                  </a:cubicBezTo>
                  <a:cubicBezTo>
                    <a:pt x="54" y="116"/>
                    <a:pt x="54" y="116"/>
                    <a:pt x="55" y="116"/>
                  </a:cubicBezTo>
                  <a:cubicBezTo>
                    <a:pt x="55" y="117"/>
                    <a:pt x="55" y="117"/>
                    <a:pt x="55" y="117"/>
                  </a:cubicBezTo>
                  <a:cubicBezTo>
                    <a:pt x="56" y="118"/>
                    <a:pt x="56" y="118"/>
                    <a:pt x="56" y="118"/>
                  </a:cubicBezTo>
                  <a:cubicBezTo>
                    <a:pt x="57" y="118"/>
                    <a:pt x="58" y="119"/>
                    <a:pt x="59" y="120"/>
                  </a:cubicBezTo>
                  <a:cubicBezTo>
                    <a:pt x="68" y="126"/>
                    <a:pt x="95" y="142"/>
                    <a:pt x="95" y="142"/>
                  </a:cubicBezTo>
                  <a:cubicBezTo>
                    <a:pt x="97" y="139"/>
                    <a:pt x="97" y="139"/>
                    <a:pt x="97" y="139"/>
                  </a:cubicBezTo>
                  <a:cubicBezTo>
                    <a:pt x="94" y="136"/>
                    <a:pt x="94" y="136"/>
                    <a:pt x="94" y="136"/>
                  </a:cubicBezTo>
                  <a:cubicBezTo>
                    <a:pt x="97" y="139"/>
                    <a:pt x="97" y="139"/>
                    <a:pt x="97" y="139"/>
                  </a:cubicBezTo>
                  <a:cubicBezTo>
                    <a:pt x="96" y="135"/>
                    <a:pt x="96" y="135"/>
                    <a:pt x="96" y="135"/>
                  </a:cubicBezTo>
                  <a:cubicBezTo>
                    <a:pt x="95" y="135"/>
                    <a:pt x="95" y="135"/>
                    <a:pt x="94" y="136"/>
                  </a:cubicBezTo>
                  <a:cubicBezTo>
                    <a:pt x="97" y="139"/>
                    <a:pt x="97" y="139"/>
                    <a:pt x="97" y="139"/>
                  </a:cubicBezTo>
                  <a:cubicBezTo>
                    <a:pt x="96" y="135"/>
                    <a:pt x="96" y="135"/>
                    <a:pt x="96" y="135"/>
                  </a:cubicBezTo>
                  <a:cubicBezTo>
                    <a:pt x="97" y="139"/>
                    <a:pt x="97" y="139"/>
                    <a:pt x="97" y="139"/>
                  </a:cubicBezTo>
                  <a:cubicBezTo>
                    <a:pt x="97" y="135"/>
                    <a:pt x="97" y="135"/>
                    <a:pt x="97" y="135"/>
                  </a:cubicBezTo>
                  <a:cubicBezTo>
                    <a:pt x="96" y="135"/>
                    <a:pt x="96" y="135"/>
                    <a:pt x="96" y="135"/>
                  </a:cubicBezTo>
                  <a:cubicBezTo>
                    <a:pt x="97" y="139"/>
                    <a:pt x="97" y="139"/>
                    <a:pt x="97" y="139"/>
                  </a:cubicBezTo>
                  <a:cubicBezTo>
                    <a:pt x="97" y="135"/>
                    <a:pt x="97" y="135"/>
                    <a:pt x="97" y="135"/>
                  </a:cubicBezTo>
                  <a:cubicBezTo>
                    <a:pt x="97" y="138"/>
                    <a:pt x="97" y="138"/>
                    <a:pt x="97" y="138"/>
                  </a:cubicBezTo>
                  <a:cubicBezTo>
                    <a:pt x="97" y="135"/>
                    <a:pt x="97" y="135"/>
                    <a:pt x="97" y="135"/>
                  </a:cubicBezTo>
                  <a:cubicBezTo>
                    <a:pt x="97" y="135"/>
                    <a:pt x="97" y="135"/>
                    <a:pt x="97" y="135"/>
                  </a:cubicBezTo>
                  <a:cubicBezTo>
                    <a:pt x="97" y="138"/>
                    <a:pt x="97" y="138"/>
                    <a:pt x="97" y="138"/>
                  </a:cubicBezTo>
                  <a:cubicBezTo>
                    <a:pt x="97" y="135"/>
                    <a:pt x="97" y="135"/>
                    <a:pt x="97" y="135"/>
                  </a:cubicBezTo>
                  <a:cubicBezTo>
                    <a:pt x="97" y="137"/>
                    <a:pt x="97" y="137"/>
                    <a:pt x="97" y="137"/>
                  </a:cubicBezTo>
                  <a:cubicBezTo>
                    <a:pt x="97" y="135"/>
                    <a:pt x="97" y="135"/>
                    <a:pt x="97" y="135"/>
                  </a:cubicBezTo>
                  <a:cubicBezTo>
                    <a:pt x="97" y="135"/>
                    <a:pt x="97" y="135"/>
                    <a:pt x="97" y="135"/>
                  </a:cubicBezTo>
                  <a:cubicBezTo>
                    <a:pt x="97" y="137"/>
                    <a:pt x="97" y="137"/>
                    <a:pt x="97" y="137"/>
                  </a:cubicBezTo>
                  <a:cubicBezTo>
                    <a:pt x="97" y="135"/>
                    <a:pt x="97" y="135"/>
                    <a:pt x="97" y="135"/>
                  </a:cubicBezTo>
                  <a:cubicBezTo>
                    <a:pt x="97" y="135"/>
                    <a:pt x="97" y="135"/>
                    <a:pt x="97" y="135"/>
                  </a:cubicBezTo>
                  <a:cubicBezTo>
                    <a:pt x="97" y="135"/>
                    <a:pt x="96" y="134"/>
                    <a:pt x="95" y="134"/>
                  </a:cubicBezTo>
                  <a:cubicBezTo>
                    <a:pt x="90" y="133"/>
                    <a:pt x="81" y="132"/>
                    <a:pt x="73" y="130"/>
                  </a:cubicBezTo>
                  <a:cubicBezTo>
                    <a:pt x="66" y="128"/>
                    <a:pt x="59" y="127"/>
                    <a:pt x="59" y="127"/>
                  </a:cubicBezTo>
                  <a:cubicBezTo>
                    <a:pt x="57" y="126"/>
                    <a:pt x="55" y="127"/>
                    <a:pt x="54" y="129"/>
                  </a:cubicBezTo>
                  <a:cubicBezTo>
                    <a:pt x="54" y="131"/>
                    <a:pt x="54" y="133"/>
                    <a:pt x="56" y="134"/>
                  </a:cubicBezTo>
                  <a:cubicBezTo>
                    <a:pt x="91" y="156"/>
                    <a:pt x="91" y="156"/>
                    <a:pt x="91" y="156"/>
                  </a:cubicBezTo>
                  <a:cubicBezTo>
                    <a:pt x="93" y="157"/>
                    <a:pt x="95" y="157"/>
                    <a:pt x="97" y="155"/>
                  </a:cubicBezTo>
                  <a:cubicBezTo>
                    <a:pt x="98" y="153"/>
                    <a:pt x="97" y="150"/>
                    <a:pt x="95"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22" name="Freeform 185">
              <a:extLst>
                <a:ext uri="{FF2B5EF4-FFF2-40B4-BE49-F238E27FC236}">
                  <a16:creationId xmlns:a16="http://schemas.microsoft.com/office/drawing/2014/main" id="{408E1199-4119-4D9B-8296-BBCC2C5EF39B}"/>
                </a:ext>
              </a:extLst>
            </p:cNvPr>
            <p:cNvSpPr>
              <a:spLocks/>
            </p:cNvSpPr>
            <p:nvPr/>
          </p:nvSpPr>
          <p:spPr bwMode="auto">
            <a:xfrm>
              <a:off x="5781812" y="2276586"/>
              <a:ext cx="22225" cy="19050"/>
            </a:xfrm>
            <a:custGeom>
              <a:avLst/>
              <a:gdLst>
                <a:gd name="T0" fmla="*/ 12 w 14"/>
                <a:gd name="T1" fmla="*/ 4 h 12"/>
                <a:gd name="T2" fmla="*/ 7 w 14"/>
                <a:gd name="T3" fmla="*/ 1 h 12"/>
                <a:gd name="T4" fmla="*/ 1 w 14"/>
                <a:gd name="T5" fmla="*/ 2 h 12"/>
                <a:gd name="T6" fmla="*/ 3 w 14"/>
                <a:gd name="T7" fmla="*/ 8 h 12"/>
                <a:gd name="T8" fmla="*/ 8 w 14"/>
                <a:gd name="T9" fmla="*/ 11 h 12"/>
                <a:gd name="T10" fmla="*/ 13 w 14"/>
                <a:gd name="T11" fmla="*/ 10 h 12"/>
                <a:gd name="T12" fmla="*/ 12 w 14"/>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14" h="12">
                  <a:moveTo>
                    <a:pt x="12" y="4"/>
                  </a:moveTo>
                  <a:cubicBezTo>
                    <a:pt x="7" y="1"/>
                    <a:pt x="7" y="1"/>
                    <a:pt x="7" y="1"/>
                  </a:cubicBezTo>
                  <a:cubicBezTo>
                    <a:pt x="5" y="0"/>
                    <a:pt x="2" y="1"/>
                    <a:pt x="1" y="2"/>
                  </a:cubicBezTo>
                  <a:cubicBezTo>
                    <a:pt x="0" y="4"/>
                    <a:pt x="1" y="7"/>
                    <a:pt x="3" y="8"/>
                  </a:cubicBezTo>
                  <a:cubicBezTo>
                    <a:pt x="8" y="11"/>
                    <a:pt x="8" y="11"/>
                    <a:pt x="8" y="11"/>
                  </a:cubicBezTo>
                  <a:cubicBezTo>
                    <a:pt x="9" y="12"/>
                    <a:pt x="12" y="12"/>
                    <a:pt x="13" y="10"/>
                  </a:cubicBezTo>
                  <a:cubicBezTo>
                    <a:pt x="14" y="8"/>
                    <a:pt x="14" y="5"/>
                    <a:pt x="1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23" name="Freeform 186">
              <a:extLst>
                <a:ext uri="{FF2B5EF4-FFF2-40B4-BE49-F238E27FC236}">
                  <a16:creationId xmlns:a16="http://schemas.microsoft.com/office/drawing/2014/main" id="{74430198-E1B1-4D20-B08A-5D0863D6055F}"/>
                </a:ext>
              </a:extLst>
            </p:cNvPr>
            <p:cNvSpPr>
              <a:spLocks/>
            </p:cNvSpPr>
            <p:nvPr/>
          </p:nvSpPr>
          <p:spPr bwMode="auto">
            <a:xfrm>
              <a:off x="5788162" y="2235311"/>
              <a:ext cx="109538" cy="153988"/>
            </a:xfrm>
            <a:custGeom>
              <a:avLst/>
              <a:gdLst>
                <a:gd name="T0" fmla="*/ 31 w 70"/>
                <a:gd name="T1" fmla="*/ 71 h 98"/>
                <a:gd name="T2" fmla="*/ 26 w 70"/>
                <a:gd name="T3" fmla="*/ 71 h 98"/>
                <a:gd name="T4" fmla="*/ 25 w 70"/>
                <a:gd name="T5" fmla="*/ 72 h 98"/>
                <a:gd name="T6" fmla="*/ 29 w 70"/>
                <a:gd name="T7" fmla="*/ 71 h 98"/>
                <a:gd name="T8" fmla="*/ 28 w 70"/>
                <a:gd name="T9" fmla="*/ 74 h 98"/>
                <a:gd name="T10" fmla="*/ 26 w 70"/>
                <a:gd name="T11" fmla="*/ 76 h 98"/>
                <a:gd name="T12" fmla="*/ 25 w 70"/>
                <a:gd name="T13" fmla="*/ 76 h 98"/>
                <a:gd name="T14" fmla="*/ 62 w 70"/>
                <a:gd name="T15" fmla="*/ 88 h 98"/>
                <a:gd name="T16" fmla="*/ 68 w 70"/>
                <a:gd name="T17" fmla="*/ 81 h 98"/>
                <a:gd name="T18" fmla="*/ 62 w 70"/>
                <a:gd name="T19" fmla="*/ 72 h 98"/>
                <a:gd name="T20" fmla="*/ 60 w 70"/>
                <a:gd name="T21" fmla="*/ 60 h 98"/>
                <a:gd name="T22" fmla="*/ 27 w 70"/>
                <a:gd name="T23" fmla="*/ 40 h 98"/>
                <a:gd name="T24" fmla="*/ 24 w 70"/>
                <a:gd name="T25" fmla="*/ 42 h 98"/>
                <a:gd name="T26" fmla="*/ 23 w 70"/>
                <a:gd name="T27" fmla="*/ 42 h 98"/>
                <a:gd name="T28" fmla="*/ 25 w 70"/>
                <a:gd name="T29" fmla="*/ 46 h 98"/>
                <a:gd name="T30" fmla="*/ 23 w 70"/>
                <a:gd name="T31" fmla="*/ 42 h 98"/>
                <a:gd name="T32" fmla="*/ 23 w 70"/>
                <a:gd name="T33" fmla="*/ 43 h 98"/>
                <a:gd name="T34" fmla="*/ 23 w 70"/>
                <a:gd name="T35" fmla="*/ 46 h 98"/>
                <a:gd name="T36" fmla="*/ 66 w 70"/>
                <a:gd name="T37" fmla="*/ 54 h 98"/>
                <a:gd name="T38" fmla="*/ 5 w 70"/>
                <a:gd name="T39" fmla="*/ 12 h 98"/>
                <a:gd name="T40" fmla="*/ 5 w 70"/>
                <a:gd name="T41" fmla="*/ 12 h 98"/>
                <a:gd name="T42" fmla="*/ 5 w 70"/>
                <a:gd name="T43" fmla="*/ 16 h 98"/>
                <a:gd name="T44" fmla="*/ 5 w 70"/>
                <a:gd name="T45" fmla="*/ 16 h 98"/>
                <a:gd name="T46" fmla="*/ 61 w 70"/>
                <a:gd name="T47" fmla="*/ 32 h 98"/>
                <a:gd name="T48" fmla="*/ 64 w 70"/>
                <a:gd name="T49" fmla="*/ 24 h 98"/>
                <a:gd name="T50" fmla="*/ 27 w 70"/>
                <a:gd name="T51" fmla="*/ 2 h 98"/>
                <a:gd name="T52" fmla="*/ 28 w 70"/>
                <a:gd name="T53" fmla="*/ 3 h 98"/>
                <a:gd name="T54" fmla="*/ 24 w 70"/>
                <a:gd name="T55" fmla="*/ 4 h 98"/>
                <a:gd name="T56" fmla="*/ 24 w 70"/>
                <a:gd name="T57" fmla="*/ 4 h 98"/>
                <a:gd name="T58" fmla="*/ 53 w 70"/>
                <a:gd name="T59" fmla="*/ 8 h 98"/>
                <a:gd name="T60" fmla="*/ 20 w 70"/>
                <a:gd name="T61" fmla="*/ 6 h 98"/>
                <a:gd name="T62" fmla="*/ 59 w 70"/>
                <a:gd name="T63" fmla="*/ 31 h 98"/>
                <a:gd name="T64" fmla="*/ 61 w 70"/>
                <a:gd name="T65" fmla="*/ 28 h 98"/>
                <a:gd name="T66" fmla="*/ 59 w 70"/>
                <a:gd name="T67" fmla="*/ 31 h 98"/>
                <a:gd name="T68" fmla="*/ 58 w 70"/>
                <a:gd name="T69" fmla="*/ 30 h 98"/>
                <a:gd name="T70" fmla="*/ 61 w 70"/>
                <a:gd name="T71" fmla="*/ 27 h 98"/>
                <a:gd name="T72" fmla="*/ 61 w 70"/>
                <a:gd name="T73" fmla="*/ 27 h 98"/>
                <a:gd name="T74" fmla="*/ 61 w 70"/>
                <a:gd name="T75" fmla="*/ 24 h 98"/>
                <a:gd name="T76" fmla="*/ 61 w 70"/>
                <a:gd name="T77" fmla="*/ 23 h 98"/>
                <a:gd name="T78" fmla="*/ 29 w 70"/>
                <a:gd name="T79" fmla="*/ 14 h 98"/>
                <a:gd name="T80" fmla="*/ 1 w 70"/>
                <a:gd name="T81" fmla="*/ 10 h 98"/>
                <a:gd name="T82" fmla="*/ 63 w 70"/>
                <a:gd name="T83" fmla="*/ 48 h 98"/>
                <a:gd name="T84" fmla="*/ 66 w 70"/>
                <a:gd name="T85" fmla="*/ 46 h 98"/>
                <a:gd name="T86" fmla="*/ 66 w 70"/>
                <a:gd name="T87" fmla="*/ 46 h 98"/>
                <a:gd name="T88" fmla="*/ 26 w 70"/>
                <a:gd name="T89" fmla="*/ 39 h 98"/>
                <a:gd name="T90" fmla="*/ 23 w 70"/>
                <a:gd name="T91" fmla="*/ 42 h 98"/>
                <a:gd name="T92" fmla="*/ 62 w 70"/>
                <a:gd name="T93" fmla="*/ 71 h 98"/>
                <a:gd name="T94" fmla="*/ 62 w 70"/>
                <a:gd name="T95" fmla="*/ 64 h 98"/>
                <a:gd name="T96" fmla="*/ 64 w 70"/>
                <a:gd name="T97" fmla="*/ 64 h 98"/>
                <a:gd name="T98" fmla="*/ 64 w 70"/>
                <a:gd name="T99" fmla="*/ 65 h 98"/>
                <a:gd name="T100" fmla="*/ 63 w 70"/>
                <a:gd name="T101" fmla="*/ 88 h 98"/>
                <a:gd name="T102" fmla="*/ 63 w 70"/>
                <a:gd name="T103" fmla="*/ 81 h 98"/>
                <a:gd name="T104" fmla="*/ 65 w 70"/>
                <a:gd name="T105" fmla="*/ 81 h 98"/>
                <a:gd name="T106" fmla="*/ 65 w 70"/>
                <a:gd name="T107" fmla="*/ 83 h 98"/>
                <a:gd name="T108" fmla="*/ 63 w 70"/>
                <a:gd name="T109" fmla="*/ 80 h 98"/>
                <a:gd name="T110" fmla="*/ 24 w 70"/>
                <a:gd name="T111" fmla="*/ 68 h 98"/>
                <a:gd name="T112" fmla="*/ 26 w 70"/>
                <a:gd name="T113" fmla="*/ 78 h 98"/>
                <a:gd name="T114" fmla="*/ 57 w 70"/>
                <a:gd name="T115" fmla="*/ 97 h 98"/>
                <a:gd name="T116" fmla="*/ 60 w 70"/>
                <a:gd name="T117" fmla="*/ 94 h 98"/>
                <a:gd name="T118" fmla="*/ 60 w 70"/>
                <a:gd name="T11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 h="98">
                  <a:moveTo>
                    <a:pt x="64" y="94"/>
                  </a:moveTo>
                  <a:cubicBezTo>
                    <a:pt x="64" y="93"/>
                    <a:pt x="64" y="93"/>
                    <a:pt x="64" y="92"/>
                  </a:cubicBezTo>
                  <a:cubicBezTo>
                    <a:pt x="63" y="92"/>
                    <a:pt x="63" y="91"/>
                    <a:pt x="63" y="91"/>
                  </a:cubicBezTo>
                  <a:cubicBezTo>
                    <a:pt x="62" y="91"/>
                    <a:pt x="62" y="91"/>
                    <a:pt x="62" y="91"/>
                  </a:cubicBezTo>
                  <a:cubicBezTo>
                    <a:pt x="62" y="90"/>
                    <a:pt x="61" y="90"/>
                    <a:pt x="59" y="89"/>
                  </a:cubicBezTo>
                  <a:cubicBezTo>
                    <a:pt x="55" y="86"/>
                    <a:pt x="47" y="81"/>
                    <a:pt x="40" y="77"/>
                  </a:cubicBezTo>
                  <a:cubicBezTo>
                    <a:pt x="37" y="75"/>
                    <a:pt x="33" y="73"/>
                    <a:pt x="31" y="71"/>
                  </a:cubicBezTo>
                  <a:cubicBezTo>
                    <a:pt x="30" y="71"/>
                    <a:pt x="29" y="70"/>
                    <a:pt x="28" y="70"/>
                  </a:cubicBezTo>
                  <a:cubicBezTo>
                    <a:pt x="28" y="69"/>
                    <a:pt x="28" y="69"/>
                    <a:pt x="28" y="69"/>
                  </a:cubicBezTo>
                  <a:cubicBezTo>
                    <a:pt x="28" y="69"/>
                    <a:pt x="28" y="69"/>
                    <a:pt x="28" y="69"/>
                  </a:cubicBezTo>
                  <a:cubicBezTo>
                    <a:pt x="26" y="71"/>
                    <a:pt x="26" y="71"/>
                    <a:pt x="26" y="71"/>
                  </a:cubicBezTo>
                  <a:cubicBezTo>
                    <a:pt x="28" y="69"/>
                    <a:pt x="28" y="69"/>
                    <a:pt x="28" y="69"/>
                  </a:cubicBezTo>
                  <a:cubicBezTo>
                    <a:pt x="28" y="69"/>
                    <a:pt x="28" y="69"/>
                    <a:pt x="28" y="69"/>
                  </a:cubicBezTo>
                  <a:cubicBezTo>
                    <a:pt x="26" y="71"/>
                    <a:pt x="26" y="71"/>
                    <a:pt x="26" y="71"/>
                  </a:cubicBezTo>
                  <a:cubicBezTo>
                    <a:pt x="28" y="69"/>
                    <a:pt x="28" y="69"/>
                    <a:pt x="28" y="69"/>
                  </a:cubicBezTo>
                  <a:cubicBezTo>
                    <a:pt x="25" y="72"/>
                    <a:pt x="25" y="72"/>
                    <a:pt x="25" y="72"/>
                  </a:cubicBezTo>
                  <a:cubicBezTo>
                    <a:pt x="28" y="70"/>
                    <a:pt x="28" y="70"/>
                    <a:pt x="28" y="70"/>
                  </a:cubicBezTo>
                  <a:cubicBezTo>
                    <a:pt x="28" y="69"/>
                    <a:pt x="28" y="69"/>
                    <a:pt x="28" y="69"/>
                  </a:cubicBezTo>
                  <a:cubicBezTo>
                    <a:pt x="25" y="72"/>
                    <a:pt x="25" y="72"/>
                    <a:pt x="25" y="72"/>
                  </a:cubicBezTo>
                  <a:cubicBezTo>
                    <a:pt x="28" y="70"/>
                    <a:pt x="28" y="70"/>
                    <a:pt x="28" y="70"/>
                  </a:cubicBezTo>
                  <a:cubicBezTo>
                    <a:pt x="25" y="72"/>
                    <a:pt x="25" y="72"/>
                    <a:pt x="25" y="72"/>
                  </a:cubicBezTo>
                  <a:cubicBezTo>
                    <a:pt x="29" y="71"/>
                    <a:pt x="29" y="71"/>
                    <a:pt x="29" y="71"/>
                  </a:cubicBezTo>
                  <a:cubicBezTo>
                    <a:pt x="28" y="70"/>
                    <a:pt x="28" y="70"/>
                    <a:pt x="28" y="70"/>
                  </a:cubicBezTo>
                  <a:cubicBezTo>
                    <a:pt x="25" y="72"/>
                    <a:pt x="25" y="72"/>
                    <a:pt x="25" y="72"/>
                  </a:cubicBezTo>
                  <a:cubicBezTo>
                    <a:pt x="29" y="71"/>
                    <a:pt x="29" y="71"/>
                    <a:pt x="29" y="71"/>
                  </a:cubicBezTo>
                  <a:cubicBezTo>
                    <a:pt x="25" y="72"/>
                    <a:pt x="25" y="72"/>
                    <a:pt x="25" y="72"/>
                  </a:cubicBezTo>
                  <a:cubicBezTo>
                    <a:pt x="29" y="72"/>
                    <a:pt x="29" y="72"/>
                    <a:pt x="29" y="72"/>
                  </a:cubicBezTo>
                  <a:cubicBezTo>
                    <a:pt x="29" y="71"/>
                    <a:pt x="29" y="71"/>
                    <a:pt x="29" y="71"/>
                  </a:cubicBezTo>
                  <a:cubicBezTo>
                    <a:pt x="25" y="72"/>
                    <a:pt x="25" y="72"/>
                    <a:pt x="25" y="72"/>
                  </a:cubicBezTo>
                  <a:cubicBezTo>
                    <a:pt x="29" y="72"/>
                    <a:pt x="29" y="72"/>
                    <a:pt x="29" y="72"/>
                  </a:cubicBezTo>
                  <a:cubicBezTo>
                    <a:pt x="25" y="72"/>
                    <a:pt x="25" y="72"/>
                    <a:pt x="25" y="72"/>
                  </a:cubicBezTo>
                  <a:cubicBezTo>
                    <a:pt x="28" y="74"/>
                    <a:pt x="28" y="74"/>
                    <a:pt x="28" y="74"/>
                  </a:cubicBezTo>
                  <a:cubicBezTo>
                    <a:pt x="25" y="72"/>
                    <a:pt x="25" y="72"/>
                    <a:pt x="25" y="72"/>
                  </a:cubicBezTo>
                  <a:cubicBezTo>
                    <a:pt x="27" y="76"/>
                    <a:pt x="27" y="76"/>
                    <a:pt x="27" y="76"/>
                  </a:cubicBezTo>
                  <a:cubicBezTo>
                    <a:pt x="27" y="76"/>
                    <a:pt x="28" y="75"/>
                    <a:pt x="28" y="74"/>
                  </a:cubicBezTo>
                  <a:cubicBezTo>
                    <a:pt x="25" y="72"/>
                    <a:pt x="25" y="72"/>
                    <a:pt x="25" y="72"/>
                  </a:cubicBezTo>
                  <a:cubicBezTo>
                    <a:pt x="27" y="76"/>
                    <a:pt x="27" y="76"/>
                    <a:pt x="27" y="76"/>
                  </a:cubicBezTo>
                  <a:cubicBezTo>
                    <a:pt x="25" y="72"/>
                    <a:pt x="25" y="72"/>
                    <a:pt x="25" y="72"/>
                  </a:cubicBezTo>
                  <a:cubicBezTo>
                    <a:pt x="26" y="76"/>
                    <a:pt x="26" y="76"/>
                    <a:pt x="26" y="76"/>
                  </a:cubicBezTo>
                  <a:cubicBezTo>
                    <a:pt x="26" y="76"/>
                    <a:pt x="26" y="76"/>
                    <a:pt x="27" y="76"/>
                  </a:cubicBezTo>
                  <a:cubicBezTo>
                    <a:pt x="25" y="72"/>
                    <a:pt x="25" y="72"/>
                    <a:pt x="25" y="72"/>
                  </a:cubicBezTo>
                  <a:cubicBezTo>
                    <a:pt x="26" y="76"/>
                    <a:pt x="26" y="76"/>
                    <a:pt x="26" y="76"/>
                  </a:cubicBezTo>
                  <a:cubicBezTo>
                    <a:pt x="25" y="73"/>
                    <a:pt x="25" y="73"/>
                    <a:pt x="25" y="73"/>
                  </a:cubicBezTo>
                  <a:cubicBezTo>
                    <a:pt x="25" y="76"/>
                    <a:pt x="25" y="76"/>
                    <a:pt x="25" y="76"/>
                  </a:cubicBezTo>
                  <a:cubicBezTo>
                    <a:pt x="26" y="76"/>
                    <a:pt x="26" y="76"/>
                    <a:pt x="26" y="76"/>
                  </a:cubicBezTo>
                  <a:cubicBezTo>
                    <a:pt x="25" y="73"/>
                    <a:pt x="25" y="73"/>
                    <a:pt x="25" y="73"/>
                  </a:cubicBezTo>
                  <a:cubicBezTo>
                    <a:pt x="25" y="76"/>
                    <a:pt x="25" y="76"/>
                    <a:pt x="25" y="76"/>
                  </a:cubicBezTo>
                  <a:cubicBezTo>
                    <a:pt x="25" y="74"/>
                    <a:pt x="25" y="74"/>
                    <a:pt x="25" y="74"/>
                  </a:cubicBezTo>
                  <a:cubicBezTo>
                    <a:pt x="25" y="76"/>
                    <a:pt x="25" y="76"/>
                    <a:pt x="25" y="76"/>
                  </a:cubicBezTo>
                  <a:cubicBezTo>
                    <a:pt x="25" y="76"/>
                    <a:pt x="25" y="76"/>
                    <a:pt x="25" y="76"/>
                  </a:cubicBezTo>
                  <a:cubicBezTo>
                    <a:pt x="25" y="74"/>
                    <a:pt x="25" y="74"/>
                    <a:pt x="25" y="74"/>
                  </a:cubicBezTo>
                  <a:cubicBezTo>
                    <a:pt x="25" y="76"/>
                    <a:pt x="25" y="76"/>
                    <a:pt x="25" y="76"/>
                  </a:cubicBezTo>
                  <a:cubicBezTo>
                    <a:pt x="25" y="76"/>
                    <a:pt x="26" y="77"/>
                    <a:pt x="27" y="77"/>
                  </a:cubicBezTo>
                  <a:cubicBezTo>
                    <a:pt x="31" y="78"/>
                    <a:pt x="40" y="81"/>
                    <a:pt x="48" y="84"/>
                  </a:cubicBezTo>
                  <a:cubicBezTo>
                    <a:pt x="52" y="85"/>
                    <a:pt x="55" y="86"/>
                    <a:pt x="58" y="87"/>
                  </a:cubicBezTo>
                  <a:cubicBezTo>
                    <a:pt x="60" y="88"/>
                    <a:pt x="61" y="88"/>
                    <a:pt x="62" y="88"/>
                  </a:cubicBezTo>
                  <a:cubicBezTo>
                    <a:pt x="63" y="89"/>
                    <a:pt x="63" y="89"/>
                    <a:pt x="64" y="89"/>
                  </a:cubicBezTo>
                  <a:cubicBezTo>
                    <a:pt x="64" y="89"/>
                    <a:pt x="64" y="89"/>
                    <a:pt x="65" y="89"/>
                  </a:cubicBezTo>
                  <a:cubicBezTo>
                    <a:pt x="65" y="89"/>
                    <a:pt x="66" y="89"/>
                    <a:pt x="66" y="89"/>
                  </a:cubicBezTo>
                  <a:cubicBezTo>
                    <a:pt x="67" y="89"/>
                    <a:pt x="67" y="89"/>
                    <a:pt x="67" y="88"/>
                  </a:cubicBezTo>
                  <a:cubicBezTo>
                    <a:pt x="68" y="88"/>
                    <a:pt x="68" y="88"/>
                    <a:pt x="69" y="87"/>
                  </a:cubicBezTo>
                  <a:cubicBezTo>
                    <a:pt x="69" y="86"/>
                    <a:pt x="70" y="85"/>
                    <a:pt x="69" y="84"/>
                  </a:cubicBezTo>
                  <a:cubicBezTo>
                    <a:pt x="69" y="83"/>
                    <a:pt x="68" y="82"/>
                    <a:pt x="68" y="81"/>
                  </a:cubicBezTo>
                  <a:cubicBezTo>
                    <a:pt x="26" y="55"/>
                    <a:pt x="26" y="55"/>
                    <a:pt x="26" y="55"/>
                  </a:cubicBezTo>
                  <a:cubicBezTo>
                    <a:pt x="24" y="59"/>
                    <a:pt x="24" y="59"/>
                    <a:pt x="24" y="59"/>
                  </a:cubicBezTo>
                  <a:cubicBezTo>
                    <a:pt x="23" y="63"/>
                    <a:pt x="23" y="63"/>
                    <a:pt x="23" y="63"/>
                  </a:cubicBezTo>
                  <a:cubicBezTo>
                    <a:pt x="23" y="63"/>
                    <a:pt x="32" y="65"/>
                    <a:pt x="42" y="67"/>
                  </a:cubicBezTo>
                  <a:cubicBezTo>
                    <a:pt x="47" y="68"/>
                    <a:pt x="51" y="69"/>
                    <a:pt x="55" y="70"/>
                  </a:cubicBezTo>
                  <a:cubicBezTo>
                    <a:pt x="57" y="71"/>
                    <a:pt x="59" y="71"/>
                    <a:pt x="61" y="71"/>
                  </a:cubicBezTo>
                  <a:cubicBezTo>
                    <a:pt x="61" y="71"/>
                    <a:pt x="62" y="72"/>
                    <a:pt x="62" y="72"/>
                  </a:cubicBezTo>
                  <a:cubicBezTo>
                    <a:pt x="63" y="72"/>
                    <a:pt x="63" y="72"/>
                    <a:pt x="64" y="72"/>
                  </a:cubicBezTo>
                  <a:cubicBezTo>
                    <a:pt x="64" y="72"/>
                    <a:pt x="64" y="72"/>
                    <a:pt x="65" y="72"/>
                  </a:cubicBezTo>
                  <a:cubicBezTo>
                    <a:pt x="65" y="72"/>
                    <a:pt x="65" y="72"/>
                    <a:pt x="66" y="71"/>
                  </a:cubicBezTo>
                  <a:cubicBezTo>
                    <a:pt x="66" y="71"/>
                    <a:pt x="67" y="71"/>
                    <a:pt x="68" y="70"/>
                  </a:cubicBezTo>
                  <a:cubicBezTo>
                    <a:pt x="68" y="69"/>
                    <a:pt x="68" y="68"/>
                    <a:pt x="68" y="67"/>
                  </a:cubicBezTo>
                  <a:cubicBezTo>
                    <a:pt x="68" y="66"/>
                    <a:pt x="67" y="65"/>
                    <a:pt x="66" y="64"/>
                  </a:cubicBezTo>
                  <a:cubicBezTo>
                    <a:pt x="66" y="64"/>
                    <a:pt x="64" y="63"/>
                    <a:pt x="60" y="60"/>
                  </a:cubicBezTo>
                  <a:cubicBezTo>
                    <a:pt x="54" y="57"/>
                    <a:pt x="46" y="52"/>
                    <a:pt x="38" y="48"/>
                  </a:cubicBezTo>
                  <a:cubicBezTo>
                    <a:pt x="35" y="45"/>
                    <a:pt x="32" y="43"/>
                    <a:pt x="29" y="42"/>
                  </a:cubicBezTo>
                  <a:cubicBezTo>
                    <a:pt x="28" y="41"/>
                    <a:pt x="27" y="40"/>
                    <a:pt x="27" y="40"/>
                  </a:cubicBezTo>
                  <a:cubicBezTo>
                    <a:pt x="27" y="40"/>
                    <a:pt x="27" y="40"/>
                    <a:pt x="27" y="40"/>
                  </a:cubicBezTo>
                  <a:cubicBezTo>
                    <a:pt x="26" y="40"/>
                    <a:pt x="26" y="40"/>
                    <a:pt x="26" y="40"/>
                  </a:cubicBezTo>
                  <a:cubicBezTo>
                    <a:pt x="25" y="41"/>
                    <a:pt x="25" y="41"/>
                    <a:pt x="25" y="41"/>
                  </a:cubicBezTo>
                  <a:cubicBezTo>
                    <a:pt x="27" y="40"/>
                    <a:pt x="27" y="40"/>
                    <a:pt x="27" y="40"/>
                  </a:cubicBezTo>
                  <a:cubicBezTo>
                    <a:pt x="26" y="40"/>
                    <a:pt x="26" y="40"/>
                    <a:pt x="26" y="40"/>
                  </a:cubicBezTo>
                  <a:cubicBezTo>
                    <a:pt x="25" y="41"/>
                    <a:pt x="25" y="41"/>
                    <a:pt x="25" y="41"/>
                  </a:cubicBezTo>
                  <a:cubicBezTo>
                    <a:pt x="27" y="40"/>
                    <a:pt x="27" y="40"/>
                    <a:pt x="27" y="40"/>
                  </a:cubicBezTo>
                  <a:cubicBezTo>
                    <a:pt x="24" y="42"/>
                    <a:pt x="24" y="42"/>
                    <a:pt x="24" y="42"/>
                  </a:cubicBezTo>
                  <a:cubicBezTo>
                    <a:pt x="27" y="41"/>
                    <a:pt x="27" y="41"/>
                    <a:pt x="27" y="41"/>
                  </a:cubicBezTo>
                  <a:cubicBezTo>
                    <a:pt x="27" y="40"/>
                    <a:pt x="27" y="40"/>
                    <a:pt x="27" y="40"/>
                  </a:cubicBezTo>
                  <a:cubicBezTo>
                    <a:pt x="24" y="42"/>
                    <a:pt x="24" y="42"/>
                    <a:pt x="24" y="42"/>
                  </a:cubicBezTo>
                  <a:cubicBezTo>
                    <a:pt x="27" y="41"/>
                    <a:pt x="27" y="41"/>
                    <a:pt x="27" y="41"/>
                  </a:cubicBezTo>
                  <a:cubicBezTo>
                    <a:pt x="24" y="42"/>
                    <a:pt x="24" y="42"/>
                    <a:pt x="24" y="42"/>
                  </a:cubicBezTo>
                  <a:cubicBezTo>
                    <a:pt x="27" y="42"/>
                    <a:pt x="27" y="42"/>
                    <a:pt x="27" y="42"/>
                  </a:cubicBezTo>
                  <a:cubicBezTo>
                    <a:pt x="27" y="41"/>
                    <a:pt x="27" y="41"/>
                    <a:pt x="27" y="41"/>
                  </a:cubicBezTo>
                  <a:cubicBezTo>
                    <a:pt x="24" y="42"/>
                    <a:pt x="24" y="42"/>
                    <a:pt x="24" y="42"/>
                  </a:cubicBezTo>
                  <a:cubicBezTo>
                    <a:pt x="27" y="42"/>
                    <a:pt x="27" y="42"/>
                    <a:pt x="27" y="42"/>
                  </a:cubicBezTo>
                  <a:cubicBezTo>
                    <a:pt x="23" y="42"/>
                    <a:pt x="23" y="42"/>
                    <a:pt x="23" y="42"/>
                  </a:cubicBezTo>
                  <a:cubicBezTo>
                    <a:pt x="27" y="45"/>
                    <a:pt x="27" y="45"/>
                    <a:pt x="27" y="45"/>
                  </a:cubicBezTo>
                  <a:cubicBezTo>
                    <a:pt x="27" y="44"/>
                    <a:pt x="27" y="43"/>
                    <a:pt x="27" y="42"/>
                  </a:cubicBezTo>
                  <a:cubicBezTo>
                    <a:pt x="23" y="42"/>
                    <a:pt x="23" y="42"/>
                    <a:pt x="23" y="42"/>
                  </a:cubicBezTo>
                  <a:cubicBezTo>
                    <a:pt x="27" y="45"/>
                    <a:pt x="27" y="45"/>
                    <a:pt x="27" y="45"/>
                  </a:cubicBezTo>
                  <a:cubicBezTo>
                    <a:pt x="27" y="44"/>
                    <a:pt x="27" y="44"/>
                    <a:pt x="27" y="44"/>
                  </a:cubicBezTo>
                  <a:cubicBezTo>
                    <a:pt x="23" y="42"/>
                    <a:pt x="23" y="42"/>
                    <a:pt x="23" y="42"/>
                  </a:cubicBezTo>
                  <a:cubicBezTo>
                    <a:pt x="25" y="46"/>
                    <a:pt x="25" y="46"/>
                    <a:pt x="25" y="46"/>
                  </a:cubicBezTo>
                  <a:cubicBezTo>
                    <a:pt x="25" y="46"/>
                    <a:pt x="26" y="45"/>
                    <a:pt x="27" y="44"/>
                  </a:cubicBezTo>
                  <a:cubicBezTo>
                    <a:pt x="23" y="42"/>
                    <a:pt x="23" y="42"/>
                    <a:pt x="23" y="42"/>
                  </a:cubicBezTo>
                  <a:cubicBezTo>
                    <a:pt x="25" y="46"/>
                    <a:pt x="25" y="46"/>
                    <a:pt x="25" y="46"/>
                  </a:cubicBezTo>
                  <a:cubicBezTo>
                    <a:pt x="23" y="42"/>
                    <a:pt x="23" y="42"/>
                    <a:pt x="23" y="42"/>
                  </a:cubicBezTo>
                  <a:cubicBezTo>
                    <a:pt x="24" y="46"/>
                    <a:pt x="24" y="46"/>
                    <a:pt x="24" y="46"/>
                  </a:cubicBezTo>
                  <a:cubicBezTo>
                    <a:pt x="24" y="46"/>
                    <a:pt x="24" y="46"/>
                    <a:pt x="25" y="46"/>
                  </a:cubicBezTo>
                  <a:cubicBezTo>
                    <a:pt x="23" y="42"/>
                    <a:pt x="23" y="42"/>
                    <a:pt x="23" y="42"/>
                  </a:cubicBezTo>
                  <a:cubicBezTo>
                    <a:pt x="24" y="46"/>
                    <a:pt x="24" y="46"/>
                    <a:pt x="24" y="46"/>
                  </a:cubicBezTo>
                  <a:cubicBezTo>
                    <a:pt x="23" y="42"/>
                    <a:pt x="23" y="42"/>
                    <a:pt x="23" y="42"/>
                  </a:cubicBezTo>
                  <a:cubicBezTo>
                    <a:pt x="23" y="46"/>
                    <a:pt x="23" y="46"/>
                    <a:pt x="23" y="46"/>
                  </a:cubicBezTo>
                  <a:cubicBezTo>
                    <a:pt x="24" y="46"/>
                    <a:pt x="24" y="46"/>
                    <a:pt x="24" y="46"/>
                  </a:cubicBezTo>
                  <a:cubicBezTo>
                    <a:pt x="23" y="42"/>
                    <a:pt x="23" y="42"/>
                    <a:pt x="23" y="42"/>
                  </a:cubicBezTo>
                  <a:cubicBezTo>
                    <a:pt x="23" y="46"/>
                    <a:pt x="23" y="46"/>
                    <a:pt x="23" y="46"/>
                  </a:cubicBezTo>
                  <a:cubicBezTo>
                    <a:pt x="23" y="43"/>
                    <a:pt x="23" y="43"/>
                    <a:pt x="23" y="43"/>
                  </a:cubicBezTo>
                  <a:cubicBezTo>
                    <a:pt x="23" y="46"/>
                    <a:pt x="23" y="46"/>
                    <a:pt x="23" y="46"/>
                  </a:cubicBezTo>
                  <a:cubicBezTo>
                    <a:pt x="23" y="46"/>
                    <a:pt x="23" y="46"/>
                    <a:pt x="23" y="46"/>
                  </a:cubicBezTo>
                  <a:cubicBezTo>
                    <a:pt x="23" y="43"/>
                    <a:pt x="23" y="43"/>
                    <a:pt x="23" y="43"/>
                  </a:cubicBezTo>
                  <a:cubicBezTo>
                    <a:pt x="23" y="46"/>
                    <a:pt x="23" y="46"/>
                    <a:pt x="23" y="46"/>
                  </a:cubicBezTo>
                  <a:cubicBezTo>
                    <a:pt x="23" y="45"/>
                    <a:pt x="23" y="45"/>
                    <a:pt x="23" y="45"/>
                  </a:cubicBezTo>
                  <a:cubicBezTo>
                    <a:pt x="23" y="46"/>
                    <a:pt x="23" y="46"/>
                    <a:pt x="23" y="46"/>
                  </a:cubicBezTo>
                  <a:cubicBezTo>
                    <a:pt x="23" y="46"/>
                    <a:pt x="23" y="46"/>
                    <a:pt x="23" y="46"/>
                  </a:cubicBezTo>
                  <a:cubicBezTo>
                    <a:pt x="23" y="45"/>
                    <a:pt x="23" y="45"/>
                    <a:pt x="23" y="45"/>
                  </a:cubicBezTo>
                  <a:cubicBezTo>
                    <a:pt x="23" y="46"/>
                    <a:pt x="23" y="46"/>
                    <a:pt x="23" y="46"/>
                  </a:cubicBezTo>
                  <a:cubicBezTo>
                    <a:pt x="23" y="46"/>
                    <a:pt x="24" y="46"/>
                    <a:pt x="25" y="47"/>
                  </a:cubicBezTo>
                  <a:cubicBezTo>
                    <a:pt x="30" y="48"/>
                    <a:pt x="39" y="49"/>
                    <a:pt x="47" y="51"/>
                  </a:cubicBezTo>
                  <a:cubicBezTo>
                    <a:pt x="51" y="52"/>
                    <a:pt x="56" y="53"/>
                    <a:pt x="59" y="53"/>
                  </a:cubicBezTo>
                  <a:cubicBezTo>
                    <a:pt x="60" y="54"/>
                    <a:pt x="62" y="54"/>
                    <a:pt x="63" y="54"/>
                  </a:cubicBezTo>
                  <a:cubicBezTo>
                    <a:pt x="64" y="54"/>
                    <a:pt x="65" y="54"/>
                    <a:pt x="66" y="54"/>
                  </a:cubicBezTo>
                  <a:cubicBezTo>
                    <a:pt x="66" y="54"/>
                    <a:pt x="66" y="54"/>
                    <a:pt x="67" y="54"/>
                  </a:cubicBezTo>
                  <a:cubicBezTo>
                    <a:pt x="67" y="54"/>
                    <a:pt x="67" y="54"/>
                    <a:pt x="68" y="54"/>
                  </a:cubicBezTo>
                  <a:cubicBezTo>
                    <a:pt x="68" y="54"/>
                    <a:pt x="69" y="54"/>
                    <a:pt x="70" y="53"/>
                  </a:cubicBezTo>
                  <a:cubicBezTo>
                    <a:pt x="70" y="52"/>
                    <a:pt x="70" y="51"/>
                    <a:pt x="70" y="49"/>
                  </a:cubicBezTo>
                  <a:cubicBezTo>
                    <a:pt x="70" y="48"/>
                    <a:pt x="69" y="47"/>
                    <a:pt x="68" y="47"/>
                  </a:cubicBezTo>
                  <a:cubicBezTo>
                    <a:pt x="7" y="9"/>
                    <a:pt x="7" y="9"/>
                    <a:pt x="7" y="9"/>
                  </a:cubicBezTo>
                  <a:cubicBezTo>
                    <a:pt x="5" y="12"/>
                    <a:pt x="5" y="12"/>
                    <a:pt x="5" y="12"/>
                  </a:cubicBezTo>
                  <a:cubicBezTo>
                    <a:pt x="8" y="14"/>
                    <a:pt x="8" y="14"/>
                    <a:pt x="8" y="14"/>
                  </a:cubicBezTo>
                  <a:cubicBezTo>
                    <a:pt x="5" y="12"/>
                    <a:pt x="5" y="12"/>
                    <a:pt x="5" y="12"/>
                  </a:cubicBezTo>
                  <a:cubicBezTo>
                    <a:pt x="7" y="15"/>
                    <a:pt x="7" y="15"/>
                    <a:pt x="7" y="15"/>
                  </a:cubicBezTo>
                  <a:cubicBezTo>
                    <a:pt x="7" y="15"/>
                    <a:pt x="8" y="15"/>
                    <a:pt x="8" y="14"/>
                  </a:cubicBezTo>
                  <a:cubicBezTo>
                    <a:pt x="5" y="12"/>
                    <a:pt x="5" y="12"/>
                    <a:pt x="5" y="12"/>
                  </a:cubicBezTo>
                  <a:cubicBezTo>
                    <a:pt x="7" y="15"/>
                    <a:pt x="7" y="15"/>
                    <a:pt x="7" y="15"/>
                  </a:cubicBezTo>
                  <a:cubicBezTo>
                    <a:pt x="5" y="12"/>
                    <a:pt x="5" y="12"/>
                    <a:pt x="5" y="12"/>
                  </a:cubicBezTo>
                  <a:cubicBezTo>
                    <a:pt x="5" y="16"/>
                    <a:pt x="5" y="16"/>
                    <a:pt x="5" y="16"/>
                  </a:cubicBezTo>
                  <a:cubicBezTo>
                    <a:pt x="6" y="16"/>
                    <a:pt x="6" y="16"/>
                    <a:pt x="7" y="15"/>
                  </a:cubicBezTo>
                  <a:cubicBezTo>
                    <a:pt x="5" y="12"/>
                    <a:pt x="5" y="12"/>
                    <a:pt x="5" y="12"/>
                  </a:cubicBezTo>
                  <a:cubicBezTo>
                    <a:pt x="5" y="16"/>
                    <a:pt x="5" y="16"/>
                    <a:pt x="5" y="16"/>
                  </a:cubicBezTo>
                  <a:cubicBezTo>
                    <a:pt x="5" y="13"/>
                    <a:pt x="5" y="13"/>
                    <a:pt x="5" y="13"/>
                  </a:cubicBezTo>
                  <a:cubicBezTo>
                    <a:pt x="5" y="16"/>
                    <a:pt x="5" y="16"/>
                    <a:pt x="5" y="16"/>
                  </a:cubicBezTo>
                  <a:cubicBezTo>
                    <a:pt x="5" y="16"/>
                    <a:pt x="5" y="16"/>
                    <a:pt x="5" y="16"/>
                  </a:cubicBezTo>
                  <a:cubicBezTo>
                    <a:pt x="5" y="13"/>
                    <a:pt x="5" y="13"/>
                    <a:pt x="5" y="13"/>
                  </a:cubicBezTo>
                  <a:cubicBezTo>
                    <a:pt x="5" y="16"/>
                    <a:pt x="5" y="16"/>
                    <a:pt x="5" y="16"/>
                  </a:cubicBezTo>
                  <a:cubicBezTo>
                    <a:pt x="5" y="15"/>
                    <a:pt x="5" y="15"/>
                    <a:pt x="5" y="15"/>
                  </a:cubicBezTo>
                  <a:cubicBezTo>
                    <a:pt x="5" y="16"/>
                    <a:pt x="5" y="16"/>
                    <a:pt x="5" y="16"/>
                  </a:cubicBezTo>
                  <a:cubicBezTo>
                    <a:pt x="5" y="16"/>
                    <a:pt x="5" y="16"/>
                    <a:pt x="5" y="16"/>
                  </a:cubicBezTo>
                  <a:cubicBezTo>
                    <a:pt x="5" y="15"/>
                    <a:pt x="5" y="15"/>
                    <a:pt x="5" y="15"/>
                  </a:cubicBezTo>
                  <a:cubicBezTo>
                    <a:pt x="5" y="16"/>
                    <a:pt x="5" y="16"/>
                    <a:pt x="5" y="16"/>
                  </a:cubicBezTo>
                  <a:cubicBezTo>
                    <a:pt x="5" y="16"/>
                    <a:pt x="5" y="16"/>
                    <a:pt x="6" y="16"/>
                  </a:cubicBezTo>
                  <a:cubicBezTo>
                    <a:pt x="8" y="17"/>
                    <a:pt x="13" y="18"/>
                    <a:pt x="18" y="19"/>
                  </a:cubicBezTo>
                  <a:cubicBezTo>
                    <a:pt x="26" y="22"/>
                    <a:pt x="36" y="25"/>
                    <a:pt x="44" y="27"/>
                  </a:cubicBezTo>
                  <a:cubicBezTo>
                    <a:pt x="48" y="28"/>
                    <a:pt x="52" y="29"/>
                    <a:pt x="55" y="30"/>
                  </a:cubicBezTo>
                  <a:cubicBezTo>
                    <a:pt x="56" y="31"/>
                    <a:pt x="57" y="31"/>
                    <a:pt x="58" y="31"/>
                  </a:cubicBezTo>
                  <a:cubicBezTo>
                    <a:pt x="59" y="31"/>
                    <a:pt x="59" y="31"/>
                    <a:pt x="60" y="31"/>
                  </a:cubicBezTo>
                  <a:cubicBezTo>
                    <a:pt x="60" y="32"/>
                    <a:pt x="60" y="32"/>
                    <a:pt x="61" y="32"/>
                  </a:cubicBezTo>
                  <a:cubicBezTo>
                    <a:pt x="61" y="32"/>
                    <a:pt x="62" y="32"/>
                    <a:pt x="62" y="31"/>
                  </a:cubicBezTo>
                  <a:cubicBezTo>
                    <a:pt x="62" y="31"/>
                    <a:pt x="63" y="31"/>
                    <a:pt x="63" y="31"/>
                  </a:cubicBezTo>
                  <a:cubicBezTo>
                    <a:pt x="64" y="31"/>
                    <a:pt x="64" y="30"/>
                    <a:pt x="65" y="30"/>
                  </a:cubicBezTo>
                  <a:cubicBezTo>
                    <a:pt x="65" y="29"/>
                    <a:pt x="65" y="28"/>
                    <a:pt x="65" y="27"/>
                  </a:cubicBezTo>
                  <a:cubicBezTo>
                    <a:pt x="65" y="26"/>
                    <a:pt x="65" y="26"/>
                    <a:pt x="65" y="25"/>
                  </a:cubicBezTo>
                  <a:cubicBezTo>
                    <a:pt x="64" y="25"/>
                    <a:pt x="64" y="25"/>
                    <a:pt x="64" y="25"/>
                  </a:cubicBezTo>
                  <a:cubicBezTo>
                    <a:pt x="64" y="24"/>
                    <a:pt x="64" y="24"/>
                    <a:pt x="64" y="24"/>
                  </a:cubicBezTo>
                  <a:cubicBezTo>
                    <a:pt x="63" y="24"/>
                    <a:pt x="63" y="24"/>
                    <a:pt x="63" y="24"/>
                  </a:cubicBezTo>
                  <a:cubicBezTo>
                    <a:pt x="63" y="24"/>
                    <a:pt x="63" y="24"/>
                    <a:pt x="63" y="24"/>
                  </a:cubicBezTo>
                  <a:cubicBezTo>
                    <a:pt x="60" y="22"/>
                    <a:pt x="51" y="17"/>
                    <a:pt x="43" y="12"/>
                  </a:cubicBezTo>
                  <a:cubicBezTo>
                    <a:pt x="38" y="9"/>
                    <a:pt x="34" y="7"/>
                    <a:pt x="31" y="5"/>
                  </a:cubicBezTo>
                  <a:cubicBezTo>
                    <a:pt x="30" y="4"/>
                    <a:pt x="28" y="3"/>
                    <a:pt x="28" y="2"/>
                  </a:cubicBezTo>
                  <a:cubicBezTo>
                    <a:pt x="27" y="2"/>
                    <a:pt x="27" y="2"/>
                    <a:pt x="27" y="2"/>
                  </a:cubicBezTo>
                  <a:cubicBezTo>
                    <a:pt x="27" y="2"/>
                    <a:pt x="27" y="2"/>
                    <a:pt x="27" y="2"/>
                  </a:cubicBezTo>
                  <a:cubicBezTo>
                    <a:pt x="25" y="3"/>
                    <a:pt x="25" y="3"/>
                    <a:pt x="25" y="3"/>
                  </a:cubicBezTo>
                  <a:cubicBezTo>
                    <a:pt x="27" y="2"/>
                    <a:pt x="27" y="2"/>
                    <a:pt x="27" y="2"/>
                  </a:cubicBezTo>
                  <a:cubicBezTo>
                    <a:pt x="27" y="2"/>
                    <a:pt x="27" y="2"/>
                    <a:pt x="27" y="2"/>
                  </a:cubicBezTo>
                  <a:cubicBezTo>
                    <a:pt x="25" y="3"/>
                    <a:pt x="25" y="3"/>
                    <a:pt x="25" y="3"/>
                  </a:cubicBezTo>
                  <a:cubicBezTo>
                    <a:pt x="27" y="2"/>
                    <a:pt x="27" y="2"/>
                    <a:pt x="27" y="2"/>
                  </a:cubicBezTo>
                  <a:cubicBezTo>
                    <a:pt x="24" y="4"/>
                    <a:pt x="24" y="4"/>
                    <a:pt x="24" y="4"/>
                  </a:cubicBezTo>
                  <a:cubicBezTo>
                    <a:pt x="28" y="3"/>
                    <a:pt x="28" y="3"/>
                    <a:pt x="28" y="3"/>
                  </a:cubicBezTo>
                  <a:cubicBezTo>
                    <a:pt x="27" y="2"/>
                    <a:pt x="27" y="2"/>
                    <a:pt x="27" y="2"/>
                  </a:cubicBezTo>
                  <a:cubicBezTo>
                    <a:pt x="24" y="4"/>
                    <a:pt x="24" y="4"/>
                    <a:pt x="24" y="4"/>
                  </a:cubicBezTo>
                  <a:cubicBezTo>
                    <a:pt x="28" y="3"/>
                    <a:pt x="28" y="3"/>
                    <a:pt x="28" y="3"/>
                  </a:cubicBezTo>
                  <a:cubicBezTo>
                    <a:pt x="24" y="4"/>
                    <a:pt x="24" y="4"/>
                    <a:pt x="24" y="4"/>
                  </a:cubicBezTo>
                  <a:cubicBezTo>
                    <a:pt x="28" y="4"/>
                    <a:pt x="28" y="4"/>
                    <a:pt x="28" y="4"/>
                  </a:cubicBezTo>
                  <a:cubicBezTo>
                    <a:pt x="28" y="3"/>
                    <a:pt x="28" y="3"/>
                    <a:pt x="28" y="3"/>
                  </a:cubicBezTo>
                  <a:cubicBezTo>
                    <a:pt x="24" y="4"/>
                    <a:pt x="24" y="4"/>
                    <a:pt x="24" y="4"/>
                  </a:cubicBezTo>
                  <a:cubicBezTo>
                    <a:pt x="28" y="4"/>
                    <a:pt x="28" y="4"/>
                    <a:pt x="28" y="4"/>
                  </a:cubicBezTo>
                  <a:cubicBezTo>
                    <a:pt x="24" y="4"/>
                    <a:pt x="24" y="4"/>
                    <a:pt x="24" y="4"/>
                  </a:cubicBezTo>
                  <a:cubicBezTo>
                    <a:pt x="27" y="6"/>
                    <a:pt x="27" y="6"/>
                    <a:pt x="27" y="6"/>
                  </a:cubicBezTo>
                  <a:cubicBezTo>
                    <a:pt x="28" y="6"/>
                    <a:pt x="28" y="5"/>
                    <a:pt x="28" y="4"/>
                  </a:cubicBezTo>
                  <a:cubicBezTo>
                    <a:pt x="24" y="4"/>
                    <a:pt x="24" y="4"/>
                    <a:pt x="24" y="4"/>
                  </a:cubicBezTo>
                  <a:cubicBezTo>
                    <a:pt x="27" y="6"/>
                    <a:pt x="27" y="6"/>
                    <a:pt x="27" y="6"/>
                  </a:cubicBezTo>
                  <a:cubicBezTo>
                    <a:pt x="24" y="4"/>
                    <a:pt x="24" y="4"/>
                    <a:pt x="24" y="4"/>
                  </a:cubicBezTo>
                  <a:cubicBezTo>
                    <a:pt x="23" y="8"/>
                    <a:pt x="23" y="8"/>
                    <a:pt x="23" y="8"/>
                  </a:cubicBezTo>
                  <a:cubicBezTo>
                    <a:pt x="65" y="15"/>
                    <a:pt x="65" y="15"/>
                    <a:pt x="65" y="15"/>
                  </a:cubicBezTo>
                  <a:cubicBezTo>
                    <a:pt x="67" y="16"/>
                    <a:pt x="69" y="14"/>
                    <a:pt x="69" y="13"/>
                  </a:cubicBezTo>
                  <a:cubicBezTo>
                    <a:pt x="70" y="11"/>
                    <a:pt x="69" y="9"/>
                    <a:pt x="68" y="8"/>
                  </a:cubicBezTo>
                  <a:cubicBezTo>
                    <a:pt x="58" y="1"/>
                    <a:pt x="58" y="1"/>
                    <a:pt x="58" y="1"/>
                  </a:cubicBezTo>
                  <a:cubicBezTo>
                    <a:pt x="56" y="0"/>
                    <a:pt x="53" y="1"/>
                    <a:pt x="52" y="3"/>
                  </a:cubicBezTo>
                  <a:cubicBezTo>
                    <a:pt x="51" y="5"/>
                    <a:pt x="51" y="7"/>
                    <a:pt x="53" y="8"/>
                  </a:cubicBezTo>
                  <a:cubicBezTo>
                    <a:pt x="63" y="15"/>
                    <a:pt x="63" y="15"/>
                    <a:pt x="63" y="15"/>
                  </a:cubicBezTo>
                  <a:cubicBezTo>
                    <a:pt x="66" y="11"/>
                    <a:pt x="66" y="11"/>
                    <a:pt x="66" y="11"/>
                  </a:cubicBezTo>
                  <a:cubicBezTo>
                    <a:pt x="66" y="7"/>
                    <a:pt x="66" y="7"/>
                    <a:pt x="66" y="7"/>
                  </a:cubicBezTo>
                  <a:cubicBezTo>
                    <a:pt x="25" y="0"/>
                    <a:pt x="25" y="0"/>
                    <a:pt x="25" y="0"/>
                  </a:cubicBezTo>
                  <a:cubicBezTo>
                    <a:pt x="23" y="0"/>
                    <a:pt x="21" y="0"/>
                    <a:pt x="21" y="2"/>
                  </a:cubicBezTo>
                  <a:cubicBezTo>
                    <a:pt x="20" y="3"/>
                    <a:pt x="20" y="3"/>
                    <a:pt x="20" y="4"/>
                  </a:cubicBezTo>
                  <a:cubicBezTo>
                    <a:pt x="20" y="5"/>
                    <a:pt x="20" y="6"/>
                    <a:pt x="20" y="6"/>
                  </a:cubicBezTo>
                  <a:cubicBezTo>
                    <a:pt x="21" y="7"/>
                    <a:pt x="21" y="7"/>
                    <a:pt x="21" y="7"/>
                  </a:cubicBezTo>
                  <a:cubicBezTo>
                    <a:pt x="22" y="8"/>
                    <a:pt x="22" y="8"/>
                    <a:pt x="23" y="9"/>
                  </a:cubicBezTo>
                  <a:cubicBezTo>
                    <a:pt x="24" y="10"/>
                    <a:pt x="27" y="12"/>
                    <a:pt x="31" y="14"/>
                  </a:cubicBezTo>
                  <a:cubicBezTo>
                    <a:pt x="37" y="18"/>
                    <a:pt x="44" y="22"/>
                    <a:pt x="49" y="25"/>
                  </a:cubicBezTo>
                  <a:cubicBezTo>
                    <a:pt x="52" y="27"/>
                    <a:pt x="55" y="28"/>
                    <a:pt x="56" y="29"/>
                  </a:cubicBezTo>
                  <a:cubicBezTo>
                    <a:pt x="57" y="30"/>
                    <a:pt x="58" y="30"/>
                    <a:pt x="58" y="31"/>
                  </a:cubicBezTo>
                  <a:cubicBezTo>
                    <a:pt x="59" y="31"/>
                    <a:pt x="59" y="31"/>
                    <a:pt x="59" y="31"/>
                  </a:cubicBezTo>
                  <a:cubicBezTo>
                    <a:pt x="59" y="31"/>
                    <a:pt x="59" y="31"/>
                    <a:pt x="59" y="31"/>
                  </a:cubicBezTo>
                  <a:cubicBezTo>
                    <a:pt x="60" y="30"/>
                    <a:pt x="60" y="30"/>
                    <a:pt x="60" y="30"/>
                  </a:cubicBezTo>
                  <a:cubicBezTo>
                    <a:pt x="59" y="31"/>
                    <a:pt x="59" y="31"/>
                    <a:pt x="59" y="31"/>
                  </a:cubicBezTo>
                  <a:cubicBezTo>
                    <a:pt x="59" y="31"/>
                    <a:pt x="59" y="31"/>
                    <a:pt x="59" y="31"/>
                  </a:cubicBezTo>
                  <a:cubicBezTo>
                    <a:pt x="60" y="30"/>
                    <a:pt x="60" y="30"/>
                    <a:pt x="60" y="30"/>
                  </a:cubicBezTo>
                  <a:cubicBezTo>
                    <a:pt x="59" y="31"/>
                    <a:pt x="59" y="31"/>
                    <a:pt x="59" y="31"/>
                  </a:cubicBezTo>
                  <a:cubicBezTo>
                    <a:pt x="61" y="28"/>
                    <a:pt x="61" y="28"/>
                    <a:pt x="61" y="28"/>
                  </a:cubicBezTo>
                  <a:cubicBezTo>
                    <a:pt x="59" y="31"/>
                    <a:pt x="59" y="31"/>
                    <a:pt x="59" y="31"/>
                  </a:cubicBezTo>
                  <a:cubicBezTo>
                    <a:pt x="59" y="31"/>
                    <a:pt x="59" y="31"/>
                    <a:pt x="59" y="31"/>
                  </a:cubicBezTo>
                  <a:cubicBezTo>
                    <a:pt x="61" y="28"/>
                    <a:pt x="61" y="28"/>
                    <a:pt x="61" y="28"/>
                  </a:cubicBezTo>
                  <a:cubicBezTo>
                    <a:pt x="59" y="31"/>
                    <a:pt x="59" y="31"/>
                    <a:pt x="59" y="31"/>
                  </a:cubicBezTo>
                  <a:cubicBezTo>
                    <a:pt x="61" y="28"/>
                    <a:pt x="61" y="28"/>
                    <a:pt x="61" y="28"/>
                  </a:cubicBezTo>
                  <a:cubicBezTo>
                    <a:pt x="59" y="31"/>
                    <a:pt x="59" y="31"/>
                    <a:pt x="59" y="31"/>
                  </a:cubicBezTo>
                  <a:cubicBezTo>
                    <a:pt x="59" y="31"/>
                    <a:pt x="59" y="31"/>
                    <a:pt x="59" y="31"/>
                  </a:cubicBezTo>
                  <a:cubicBezTo>
                    <a:pt x="61" y="28"/>
                    <a:pt x="61" y="28"/>
                    <a:pt x="61" y="28"/>
                  </a:cubicBezTo>
                  <a:cubicBezTo>
                    <a:pt x="59" y="31"/>
                    <a:pt x="59" y="31"/>
                    <a:pt x="59" y="31"/>
                  </a:cubicBezTo>
                  <a:cubicBezTo>
                    <a:pt x="61" y="28"/>
                    <a:pt x="61" y="28"/>
                    <a:pt x="61" y="28"/>
                  </a:cubicBezTo>
                  <a:cubicBezTo>
                    <a:pt x="58" y="30"/>
                    <a:pt x="58" y="30"/>
                    <a:pt x="58" y="30"/>
                  </a:cubicBezTo>
                  <a:cubicBezTo>
                    <a:pt x="59" y="31"/>
                    <a:pt x="59" y="31"/>
                    <a:pt x="59" y="31"/>
                  </a:cubicBezTo>
                  <a:cubicBezTo>
                    <a:pt x="61" y="28"/>
                    <a:pt x="61" y="28"/>
                    <a:pt x="61" y="28"/>
                  </a:cubicBezTo>
                  <a:cubicBezTo>
                    <a:pt x="58" y="30"/>
                    <a:pt x="58" y="30"/>
                    <a:pt x="58" y="30"/>
                  </a:cubicBezTo>
                  <a:cubicBezTo>
                    <a:pt x="61" y="27"/>
                    <a:pt x="61" y="27"/>
                    <a:pt x="61" y="27"/>
                  </a:cubicBezTo>
                  <a:cubicBezTo>
                    <a:pt x="58" y="30"/>
                    <a:pt x="58" y="30"/>
                    <a:pt x="58" y="30"/>
                  </a:cubicBezTo>
                  <a:cubicBezTo>
                    <a:pt x="58" y="30"/>
                    <a:pt x="58" y="30"/>
                    <a:pt x="58" y="30"/>
                  </a:cubicBezTo>
                  <a:cubicBezTo>
                    <a:pt x="61" y="27"/>
                    <a:pt x="61" y="27"/>
                    <a:pt x="61" y="27"/>
                  </a:cubicBezTo>
                  <a:cubicBezTo>
                    <a:pt x="58" y="30"/>
                    <a:pt x="58" y="30"/>
                    <a:pt x="58" y="30"/>
                  </a:cubicBezTo>
                  <a:cubicBezTo>
                    <a:pt x="61" y="27"/>
                    <a:pt x="61" y="27"/>
                    <a:pt x="61" y="27"/>
                  </a:cubicBezTo>
                  <a:cubicBezTo>
                    <a:pt x="61" y="27"/>
                    <a:pt x="61" y="27"/>
                    <a:pt x="61" y="27"/>
                  </a:cubicBezTo>
                  <a:cubicBezTo>
                    <a:pt x="58" y="25"/>
                    <a:pt x="58" y="25"/>
                    <a:pt x="58" y="25"/>
                  </a:cubicBezTo>
                  <a:cubicBezTo>
                    <a:pt x="61" y="27"/>
                    <a:pt x="61" y="27"/>
                    <a:pt x="61" y="27"/>
                  </a:cubicBezTo>
                  <a:cubicBezTo>
                    <a:pt x="59" y="24"/>
                    <a:pt x="59" y="24"/>
                    <a:pt x="59" y="24"/>
                  </a:cubicBezTo>
                  <a:cubicBezTo>
                    <a:pt x="59" y="24"/>
                    <a:pt x="58" y="25"/>
                    <a:pt x="58" y="25"/>
                  </a:cubicBezTo>
                  <a:cubicBezTo>
                    <a:pt x="61" y="27"/>
                    <a:pt x="61" y="27"/>
                    <a:pt x="61" y="27"/>
                  </a:cubicBezTo>
                  <a:cubicBezTo>
                    <a:pt x="59" y="24"/>
                    <a:pt x="59" y="24"/>
                    <a:pt x="59" y="24"/>
                  </a:cubicBezTo>
                  <a:cubicBezTo>
                    <a:pt x="61" y="27"/>
                    <a:pt x="61" y="27"/>
                    <a:pt x="61" y="27"/>
                  </a:cubicBezTo>
                  <a:cubicBezTo>
                    <a:pt x="61" y="24"/>
                    <a:pt x="61" y="24"/>
                    <a:pt x="61" y="24"/>
                  </a:cubicBezTo>
                  <a:cubicBezTo>
                    <a:pt x="60" y="24"/>
                    <a:pt x="60" y="24"/>
                    <a:pt x="59" y="24"/>
                  </a:cubicBezTo>
                  <a:cubicBezTo>
                    <a:pt x="61" y="27"/>
                    <a:pt x="61" y="27"/>
                    <a:pt x="61" y="27"/>
                  </a:cubicBezTo>
                  <a:cubicBezTo>
                    <a:pt x="61" y="24"/>
                    <a:pt x="61" y="24"/>
                    <a:pt x="61" y="24"/>
                  </a:cubicBezTo>
                  <a:cubicBezTo>
                    <a:pt x="61" y="27"/>
                    <a:pt x="61" y="27"/>
                    <a:pt x="61" y="27"/>
                  </a:cubicBezTo>
                  <a:cubicBezTo>
                    <a:pt x="61" y="23"/>
                    <a:pt x="61" y="23"/>
                    <a:pt x="61" y="23"/>
                  </a:cubicBezTo>
                  <a:cubicBezTo>
                    <a:pt x="61" y="24"/>
                    <a:pt x="61" y="24"/>
                    <a:pt x="61" y="24"/>
                  </a:cubicBezTo>
                  <a:cubicBezTo>
                    <a:pt x="61" y="27"/>
                    <a:pt x="61" y="27"/>
                    <a:pt x="61" y="27"/>
                  </a:cubicBezTo>
                  <a:cubicBezTo>
                    <a:pt x="61" y="23"/>
                    <a:pt x="61" y="23"/>
                    <a:pt x="61" y="23"/>
                  </a:cubicBezTo>
                  <a:cubicBezTo>
                    <a:pt x="61" y="26"/>
                    <a:pt x="61" y="26"/>
                    <a:pt x="61" y="26"/>
                  </a:cubicBezTo>
                  <a:cubicBezTo>
                    <a:pt x="61" y="23"/>
                    <a:pt x="61" y="23"/>
                    <a:pt x="61" y="23"/>
                  </a:cubicBezTo>
                  <a:cubicBezTo>
                    <a:pt x="61" y="23"/>
                    <a:pt x="61" y="23"/>
                    <a:pt x="61" y="23"/>
                  </a:cubicBezTo>
                  <a:cubicBezTo>
                    <a:pt x="61" y="26"/>
                    <a:pt x="61" y="26"/>
                    <a:pt x="61" y="26"/>
                  </a:cubicBezTo>
                  <a:cubicBezTo>
                    <a:pt x="61" y="23"/>
                    <a:pt x="61" y="23"/>
                    <a:pt x="61" y="23"/>
                  </a:cubicBezTo>
                  <a:cubicBezTo>
                    <a:pt x="61" y="24"/>
                    <a:pt x="61" y="24"/>
                    <a:pt x="61" y="24"/>
                  </a:cubicBezTo>
                  <a:cubicBezTo>
                    <a:pt x="61" y="23"/>
                    <a:pt x="61" y="23"/>
                    <a:pt x="61" y="23"/>
                  </a:cubicBezTo>
                  <a:cubicBezTo>
                    <a:pt x="61" y="23"/>
                    <a:pt x="61" y="23"/>
                    <a:pt x="61" y="23"/>
                  </a:cubicBezTo>
                  <a:cubicBezTo>
                    <a:pt x="61" y="24"/>
                    <a:pt x="61" y="24"/>
                    <a:pt x="61" y="24"/>
                  </a:cubicBezTo>
                  <a:cubicBezTo>
                    <a:pt x="61" y="23"/>
                    <a:pt x="61" y="23"/>
                    <a:pt x="61" y="23"/>
                  </a:cubicBezTo>
                  <a:cubicBezTo>
                    <a:pt x="61" y="23"/>
                    <a:pt x="60" y="23"/>
                    <a:pt x="58" y="23"/>
                  </a:cubicBezTo>
                  <a:cubicBezTo>
                    <a:pt x="52" y="21"/>
                    <a:pt x="40" y="17"/>
                    <a:pt x="29" y="14"/>
                  </a:cubicBezTo>
                  <a:cubicBezTo>
                    <a:pt x="23" y="12"/>
                    <a:pt x="18" y="11"/>
                    <a:pt x="14" y="10"/>
                  </a:cubicBezTo>
                  <a:cubicBezTo>
                    <a:pt x="12" y="9"/>
                    <a:pt x="10" y="9"/>
                    <a:pt x="9" y="8"/>
                  </a:cubicBezTo>
                  <a:cubicBezTo>
                    <a:pt x="8" y="8"/>
                    <a:pt x="7" y="8"/>
                    <a:pt x="7" y="8"/>
                  </a:cubicBezTo>
                  <a:cubicBezTo>
                    <a:pt x="6" y="8"/>
                    <a:pt x="6" y="8"/>
                    <a:pt x="5" y="8"/>
                  </a:cubicBezTo>
                  <a:cubicBezTo>
                    <a:pt x="5" y="8"/>
                    <a:pt x="4" y="8"/>
                    <a:pt x="4" y="8"/>
                  </a:cubicBezTo>
                  <a:cubicBezTo>
                    <a:pt x="4" y="8"/>
                    <a:pt x="3" y="8"/>
                    <a:pt x="3" y="8"/>
                  </a:cubicBezTo>
                  <a:cubicBezTo>
                    <a:pt x="2" y="9"/>
                    <a:pt x="2" y="9"/>
                    <a:pt x="1" y="10"/>
                  </a:cubicBezTo>
                  <a:cubicBezTo>
                    <a:pt x="0" y="12"/>
                    <a:pt x="1" y="14"/>
                    <a:pt x="3" y="15"/>
                  </a:cubicBezTo>
                  <a:cubicBezTo>
                    <a:pt x="64" y="54"/>
                    <a:pt x="64" y="54"/>
                    <a:pt x="64" y="54"/>
                  </a:cubicBezTo>
                  <a:cubicBezTo>
                    <a:pt x="66" y="50"/>
                    <a:pt x="66" y="50"/>
                    <a:pt x="66" y="50"/>
                  </a:cubicBezTo>
                  <a:cubicBezTo>
                    <a:pt x="63" y="48"/>
                    <a:pt x="63" y="48"/>
                    <a:pt x="63" y="48"/>
                  </a:cubicBezTo>
                  <a:cubicBezTo>
                    <a:pt x="66" y="50"/>
                    <a:pt x="66" y="50"/>
                    <a:pt x="66" y="50"/>
                  </a:cubicBezTo>
                  <a:cubicBezTo>
                    <a:pt x="65" y="47"/>
                    <a:pt x="65" y="47"/>
                    <a:pt x="65" y="47"/>
                  </a:cubicBezTo>
                  <a:cubicBezTo>
                    <a:pt x="64" y="47"/>
                    <a:pt x="63" y="47"/>
                    <a:pt x="63" y="48"/>
                  </a:cubicBezTo>
                  <a:cubicBezTo>
                    <a:pt x="66" y="50"/>
                    <a:pt x="66" y="50"/>
                    <a:pt x="66" y="50"/>
                  </a:cubicBezTo>
                  <a:cubicBezTo>
                    <a:pt x="65" y="47"/>
                    <a:pt x="65" y="47"/>
                    <a:pt x="65" y="47"/>
                  </a:cubicBezTo>
                  <a:cubicBezTo>
                    <a:pt x="66" y="50"/>
                    <a:pt x="66" y="50"/>
                    <a:pt x="66" y="50"/>
                  </a:cubicBezTo>
                  <a:cubicBezTo>
                    <a:pt x="66" y="46"/>
                    <a:pt x="66" y="46"/>
                    <a:pt x="66" y="46"/>
                  </a:cubicBezTo>
                  <a:cubicBezTo>
                    <a:pt x="65" y="46"/>
                    <a:pt x="65" y="46"/>
                    <a:pt x="65" y="47"/>
                  </a:cubicBezTo>
                  <a:cubicBezTo>
                    <a:pt x="66" y="50"/>
                    <a:pt x="66" y="50"/>
                    <a:pt x="66" y="50"/>
                  </a:cubicBezTo>
                  <a:cubicBezTo>
                    <a:pt x="66" y="46"/>
                    <a:pt x="66" y="46"/>
                    <a:pt x="66" y="46"/>
                  </a:cubicBezTo>
                  <a:cubicBezTo>
                    <a:pt x="66" y="49"/>
                    <a:pt x="66" y="49"/>
                    <a:pt x="66" y="49"/>
                  </a:cubicBezTo>
                  <a:cubicBezTo>
                    <a:pt x="66" y="46"/>
                    <a:pt x="66" y="46"/>
                    <a:pt x="66" y="46"/>
                  </a:cubicBezTo>
                  <a:cubicBezTo>
                    <a:pt x="66" y="46"/>
                    <a:pt x="66" y="46"/>
                    <a:pt x="66" y="46"/>
                  </a:cubicBezTo>
                  <a:cubicBezTo>
                    <a:pt x="66" y="49"/>
                    <a:pt x="66" y="49"/>
                    <a:pt x="66" y="49"/>
                  </a:cubicBezTo>
                  <a:cubicBezTo>
                    <a:pt x="66" y="46"/>
                    <a:pt x="66" y="46"/>
                    <a:pt x="66" y="46"/>
                  </a:cubicBezTo>
                  <a:cubicBezTo>
                    <a:pt x="66" y="46"/>
                    <a:pt x="66" y="46"/>
                    <a:pt x="66" y="46"/>
                  </a:cubicBezTo>
                  <a:cubicBezTo>
                    <a:pt x="66" y="46"/>
                    <a:pt x="66" y="46"/>
                    <a:pt x="66" y="46"/>
                  </a:cubicBezTo>
                  <a:cubicBezTo>
                    <a:pt x="66" y="46"/>
                    <a:pt x="66" y="46"/>
                    <a:pt x="66" y="46"/>
                  </a:cubicBezTo>
                  <a:cubicBezTo>
                    <a:pt x="66" y="46"/>
                    <a:pt x="66" y="46"/>
                    <a:pt x="66" y="46"/>
                  </a:cubicBezTo>
                  <a:cubicBezTo>
                    <a:pt x="66" y="46"/>
                    <a:pt x="66" y="46"/>
                    <a:pt x="66" y="46"/>
                  </a:cubicBezTo>
                  <a:cubicBezTo>
                    <a:pt x="66" y="46"/>
                    <a:pt x="65" y="46"/>
                    <a:pt x="63" y="46"/>
                  </a:cubicBezTo>
                  <a:cubicBezTo>
                    <a:pt x="58" y="45"/>
                    <a:pt x="49" y="43"/>
                    <a:pt x="40" y="42"/>
                  </a:cubicBezTo>
                  <a:cubicBezTo>
                    <a:pt x="36" y="41"/>
                    <a:pt x="32" y="40"/>
                    <a:pt x="29" y="39"/>
                  </a:cubicBezTo>
                  <a:cubicBezTo>
                    <a:pt x="28" y="39"/>
                    <a:pt x="27" y="39"/>
                    <a:pt x="26" y="39"/>
                  </a:cubicBezTo>
                  <a:cubicBezTo>
                    <a:pt x="25" y="38"/>
                    <a:pt x="25" y="38"/>
                    <a:pt x="25" y="38"/>
                  </a:cubicBezTo>
                  <a:cubicBezTo>
                    <a:pt x="24" y="38"/>
                    <a:pt x="24" y="38"/>
                    <a:pt x="24" y="38"/>
                  </a:cubicBezTo>
                  <a:cubicBezTo>
                    <a:pt x="24" y="38"/>
                    <a:pt x="24" y="38"/>
                    <a:pt x="23" y="38"/>
                  </a:cubicBezTo>
                  <a:cubicBezTo>
                    <a:pt x="23" y="38"/>
                    <a:pt x="23" y="38"/>
                    <a:pt x="23" y="38"/>
                  </a:cubicBezTo>
                  <a:cubicBezTo>
                    <a:pt x="22" y="38"/>
                    <a:pt x="22" y="38"/>
                    <a:pt x="22" y="39"/>
                  </a:cubicBezTo>
                  <a:cubicBezTo>
                    <a:pt x="21" y="39"/>
                    <a:pt x="21" y="39"/>
                    <a:pt x="20" y="40"/>
                  </a:cubicBezTo>
                  <a:cubicBezTo>
                    <a:pt x="23" y="42"/>
                    <a:pt x="23" y="42"/>
                    <a:pt x="23" y="42"/>
                  </a:cubicBezTo>
                  <a:cubicBezTo>
                    <a:pt x="20" y="40"/>
                    <a:pt x="20" y="40"/>
                    <a:pt x="20" y="40"/>
                  </a:cubicBezTo>
                  <a:cubicBezTo>
                    <a:pt x="19" y="41"/>
                    <a:pt x="19" y="42"/>
                    <a:pt x="19" y="42"/>
                  </a:cubicBezTo>
                  <a:cubicBezTo>
                    <a:pt x="19" y="43"/>
                    <a:pt x="20" y="44"/>
                    <a:pt x="20" y="44"/>
                  </a:cubicBezTo>
                  <a:cubicBezTo>
                    <a:pt x="20" y="45"/>
                    <a:pt x="20" y="45"/>
                    <a:pt x="21" y="46"/>
                  </a:cubicBezTo>
                  <a:cubicBezTo>
                    <a:pt x="21" y="46"/>
                    <a:pt x="22" y="46"/>
                    <a:pt x="22" y="47"/>
                  </a:cubicBezTo>
                  <a:cubicBezTo>
                    <a:pt x="24" y="48"/>
                    <a:pt x="27" y="50"/>
                    <a:pt x="32" y="53"/>
                  </a:cubicBezTo>
                  <a:cubicBezTo>
                    <a:pt x="44" y="61"/>
                    <a:pt x="62" y="71"/>
                    <a:pt x="62" y="71"/>
                  </a:cubicBezTo>
                  <a:cubicBezTo>
                    <a:pt x="64" y="68"/>
                    <a:pt x="64" y="68"/>
                    <a:pt x="64" y="68"/>
                  </a:cubicBezTo>
                  <a:cubicBezTo>
                    <a:pt x="61" y="66"/>
                    <a:pt x="61" y="66"/>
                    <a:pt x="61" y="66"/>
                  </a:cubicBezTo>
                  <a:cubicBezTo>
                    <a:pt x="64" y="68"/>
                    <a:pt x="64" y="68"/>
                    <a:pt x="64" y="68"/>
                  </a:cubicBezTo>
                  <a:cubicBezTo>
                    <a:pt x="62" y="64"/>
                    <a:pt x="62" y="64"/>
                    <a:pt x="62" y="64"/>
                  </a:cubicBezTo>
                  <a:cubicBezTo>
                    <a:pt x="62" y="64"/>
                    <a:pt x="61" y="65"/>
                    <a:pt x="61" y="66"/>
                  </a:cubicBezTo>
                  <a:cubicBezTo>
                    <a:pt x="64" y="68"/>
                    <a:pt x="64" y="68"/>
                    <a:pt x="64" y="68"/>
                  </a:cubicBezTo>
                  <a:cubicBezTo>
                    <a:pt x="62" y="64"/>
                    <a:pt x="62" y="64"/>
                    <a:pt x="62" y="64"/>
                  </a:cubicBezTo>
                  <a:cubicBezTo>
                    <a:pt x="64" y="68"/>
                    <a:pt x="64" y="68"/>
                    <a:pt x="64" y="68"/>
                  </a:cubicBezTo>
                  <a:cubicBezTo>
                    <a:pt x="64" y="64"/>
                    <a:pt x="64" y="64"/>
                    <a:pt x="64" y="64"/>
                  </a:cubicBezTo>
                  <a:cubicBezTo>
                    <a:pt x="63" y="64"/>
                    <a:pt x="63" y="64"/>
                    <a:pt x="62" y="64"/>
                  </a:cubicBezTo>
                  <a:cubicBezTo>
                    <a:pt x="64" y="68"/>
                    <a:pt x="64" y="68"/>
                    <a:pt x="64" y="68"/>
                  </a:cubicBezTo>
                  <a:cubicBezTo>
                    <a:pt x="64" y="64"/>
                    <a:pt x="64" y="64"/>
                    <a:pt x="64" y="64"/>
                  </a:cubicBezTo>
                  <a:cubicBezTo>
                    <a:pt x="64" y="67"/>
                    <a:pt x="64" y="67"/>
                    <a:pt x="64" y="67"/>
                  </a:cubicBezTo>
                  <a:cubicBezTo>
                    <a:pt x="64" y="64"/>
                    <a:pt x="64" y="64"/>
                    <a:pt x="64" y="64"/>
                  </a:cubicBezTo>
                  <a:cubicBezTo>
                    <a:pt x="64" y="64"/>
                    <a:pt x="64" y="64"/>
                    <a:pt x="64" y="64"/>
                  </a:cubicBezTo>
                  <a:cubicBezTo>
                    <a:pt x="64" y="67"/>
                    <a:pt x="64" y="67"/>
                    <a:pt x="64" y="67"/>
                  </a:cubicBezTo>
                  <a:cubicBezTo>
                    <a:pt x="64" y="64"/>
                    <a:pt x="64" y="64"/>
                    <a:pt x="64" y="64"/>
                  </a:cubicBezTo>
                  <a:cubicBezTo>
                    <a:pt x="64" y="65"/>
                    <a:pt x="64" y="65"/>
                    <a:pt x="64" y="65"/>
                  </a:cubicBezTo>
                  <a:cubicBezTo>
                    <a:pt x="64" y="64"/>
                    <a:pt x="64" y="64"/>
                    <a:pt x="64" y="64"/>
                  </a:cubicBezTo>
                  <a:cubicBezTo>
                    <a:pt x="64" y="64"/>
                    <a:pt x="64" y="64"/>
                    <a:pt x="64" y="64"/>
                  </a:cubicBezTo>
                  <a:cubicBezTo>
                    <a:pt x="64" y="65"/>
                    <a:pt x="64" y="65"/>
                    <a:pt x="64" y="65"/>
                  </a:cubicBezTo>
                  <a:cubicBezTo>
                    <a:pt x="64" y="64"/>
                    <a:pt x="64" y="64"/>
                    <a:pt x="64" y="64"/>
                  </a:cubicBezTo>
                  <a:cubicBezTo>
                    <a:pt x="64" y="64"/>
                    <a:pt x="63" y="64"/>
                    <a:pt x="62" y="63"/>
                  </a:cubicBezTo>
                  <a:cubicBezTo>
                    <a:pt x="57" y="62"/>
                    <a:pt x="48" y="60"/>
                    <a:pt x="40" y="58"/>
                  </a:cubicBezTo>
                  <a:cubicBezTo>
                    <a:pt x="31" y="56"/>
                    <a:pt x="25" y="55"/>
                    <a:pt x="25" y="55"/>
                  </a:cubicBezTo>
                  <a:cubicBezTo>
                    <a:pt x="23" y="54"/>
                    <a:pt x="21" y="55"/>
                    <a:pt x="20" y="57"/>
                  </a:cubicBezTo>
                  <a:cubicBezTo>
                    <a:pt x="19" y="59"/>
                    <a:pt x="20" y="61"/>
                    <a:pt x="21" y="62"/>
                  </a:cubicBezTo>
                  <a:cubicBezTo>
                    <a:pt x="63" y="88"/>
                    <a:pt x="63" y="88"/>
                    <a:pt x="63" y="88"/>
                  </a:cubicBezTo>
                  <a:cubicBezTo>
                    <a:pt x="65" y="85"/>
                    <a:pt x="65" y="85"/>
                    <a:pt x="65" y="85"/>
                  </a:cubicBezTo>
                  <a:cubicBezTo>
                    <a:pt x="62" y="83"/>
                    <a:pt x="62" y="83"/>
                    <a:pt x="62" y="83"/>
                  </a:cubicBezTo>
                  <a:cubicBezTo>
                    <a:pt x="65" y="85"/>
                    <a:pt x="65" y="85"/>
                    <a:pt x="65" y="85"/>
                  </a:cubicBezTo>
                  <a:cubicBezTo>
                    <a:pt x="63" y="81"/>
                    <a:pt x="63" y="81"/>
                    <a:pt x="63" y="81"/>
                  </a:cubicBezTo>
                  <a:cubicBezTo>
                    <a:pt x="63" y="82"/>
                    <a:pt x="62" y="82"/>
                    <a:pt x="62" y="83"/>
                  </a:cubicBezTo>
                  <a:cubicBezTo>
                    <a:pt x="65" y="85"/>
                    <a:pt x="65" y="85"/>
                    <a:pt x="65" y="85"/>
                  </a:cubicBezTo>
                  <a:cubicBezTo>
                    <a:pt x="63" y="81"/>
                    <a:pt x="63" y="81"/>
                    <a:pt x="63" y="81"/>
                  </a:cubicBezTo>
                  <a:cubicBezTo>
                    <a:pt x="65" y="85"/>
                    <a:pt x="65" y="85"/>
                    <a:pt x="65" y="85"/>
                  </a:cubicBezTo>
                  <a:cubicBezTo>
                    <a:pt x="65" y="81"/>
                    <a:pt x="65" y="81"/>
                    <a:pt x="65" y="81"/>
                  </a:cubicBezTo>
                  <a:cubicBezTo>
                    <a:pt x="64" y="81"/>
                    <a:pt x="64" y="81"/>
                    <a:pt x="63" y="81"/>
                  </a:cubicBezTo>
                  <a:cubicBezTo>
                    <a:pt x="65" y="85"/>
                    <a:pt x="65" y="85"/>
                    <a:pt x="65" y="85"/>
                  </a:cubicBezTo>
                  <a:cubicBezTo>
                    <a:pt x="65" y="81"/>
                    <a:pt x="65" y="81"/>
                    <a:pt x="65" y="81"/>
                  </a:cubicBezTo>
                  <a:cubicBezTo>
                    <a:pt x="65" y="84"/>
                    <a:pt x="65" y="84"/>
                    <a:pt x="65" y="84"/>
                  </a:cubicBezTo>
                  <a:cubicBezTo>
                    <a:pt x="65" y="81"/>
                    <a:pt x="65" y="81"/>
                    <a:pt x="65" y="81"/>
                  </a:cubicBezTo>
                  <a:cubicBezTo>
                    <a:pt x="65" y="81"/>
                    <a:pt x="65" y="81"/>
                    <a:pt x="65" y="81"/>
                  </a:cubicBezTo>
                  <a:cubicBezTo>
                    <a:pt x="65" y="84"/>
                    <a:pt x="65" y="84"/>
                    <a:pt x="65" y="84"/>
                  </a:cubicBezTo>
                  <a:cubicBezTo>
                    <a:pt x="65" y="81"/>
                    <a:pt x="65" y="81"/>
                    <a:pt x="65" y="81"/>
                  </a:cubicBezTo>
                  <a:cubicBezTo>
                    <a:pt x="65" y="83"/>
                    <a:pt x="65" y="83"/>
                    <a:pt x="65" y="83"/>
                  </a:cubicBezTo>
                  <a:cubicBezTo>
                    <a:pt x="65" y="81"/>
                    <a:pt x="65" y="81"/>
                    <a:pt x="65" y="81"/>
                  </a:cubicBezTo>
                  <a:cubicBezTo>
                    <a:pt x="65" y="81"/>
                    <a:pt x="65" y="81"/>
                    <a:pt x="65" y="81"/>
                  </a:cubicBezTo>
                  <a:cubicBezTo>
                    <a:pt x="65" y="83"/>
                    <a:pt x="65" y="83"/>
                    <a:pt x="65" y="83"/>
                  </a:cubicBezTo>
                  <a:cubicBezTo>
                    <a:pt x="65" y="81"/>
                    <a:pt x="65" y="81"/>
                    <a:pt x="65" y="81"/>
                  </a:cubicBezTo>
                  <a:cubicBezTo>
                    <a:pt x="65" y="81"/>
                    <a:pt x="65" y="81"/>
                    <a:pt x="65" y="81"/>
                  </a:cubicBezTo>
                  <a:cubicBezTo>
                    <a:pt x="65" y="81"/>
                    <a:pt x="65" y="81"/>
                    <a:pt x="65" y="81"/>
                  </a:cubicBezTo>
                  <a:cubicBezTo>
                    <a:pt x="65" y="81"/>
                    <a:pt x="65" y="81"/>
                    <a:pt x="65" y="81"/>
                  </a:cubicBezTo>
                  <a:cubicBezTo>
                    <a:pt x="65" y="81"/>
                    <a:pt x="65" y="81"/>
                    <a:pt x="65" y="81"/>
                  </a:cubicBezTo>
                  <a:cubicBezTo>
                    <a:pt x="65" y="81"/>
                    <a:pt x="65" y="81"/>
                    <a:pt x="65" y="81"/>
                  </a:cubicBezTo>
                  <a:cubicBezTo>
                    <a:pt x="65" y="81"/>
                    <a:pt x="64" y="81"/>
                    <a:pt x="63" y="80"/>
                  </a:cubicBezTo>
                  <a:cubicBezTo>
                    <a:pt x="58" y="79"/>
                    <a:pt x="49" y="76"/>
                    <a:pt x="42" y="73"/>
                  </a:cubicBezTo>
                  <a:cubicBezTo>
                    <a:pt x="38" y="72"/>
                    <a:pt x="34" y="71"/>
                    <a:pt x="31" y="70"/>
                  </a:cubicBezTo>
                  <a:cubicBezTo>
                    <a:pt x="30" y="69"/>
                    <a:pt x="29" y="69"/>
                    <a:pt x="28" y="69"/>
                  </a:cubicBezTo>
                  <a:cubicBezTo>
                    <a:pt x="27" y="69"/>
                    <a:pt x="27" y="69"/>
                    <a:pt x="27" y="68"/>
                  </a:cubicBezTo>
                  <a:cubicBezTo>
                    <a:pt x="26" y="68"/>
                    <a:pt x="26" y="68"/>
                    <a:pt x="26" y="68"/>
                  </a:cubicBezTo>
                  <a:cubicBezTo>
                    <a:pt x="26" y="68"/>
                    <a:pt x="26" y="68"/>
                    <a:pt x="25" y="68"/>
                  </a:cubicBezTo>
                  <a:cubicBezTo>
                    <a:pt x="25" y="68"/>
                    <a:pt x="24" y="68"/>
                    <a:pt x="24" y="68"/>
                  </a:cubicBezTo>
                  <a:cubicBezTo>
                    <a:pt x="24" y="68"/>
                    <a:pt x="23" y="69"/>
                    <a:pt x="23" y="69"/>
                  </a:cubicBezTo>
                  <a:cubicBezTo>
                    <a:pt x="22" y="69"/>
                    <a:pt x="22" y="69"/>
                    <a:pt x="21" y="70"/>
                  </a:cubicBezTo>
                  <a:cubicBezTo>
                    <a:pt x="21" y="71"/>
                    <a:pt x="21" y="72"/>
                    <a:pt x="21" y="72"/>
                  </a:cubicBezTo>
                  <a:cubicBezTo>
                    <a:pt x="21" y="74"/>
                    <a:pt x="21" y="74"/>
                    <a:pt x="22" y="74"/>
                  </a:cubicBezTo>
                  <a:cubicBezTo>
                    <a:pt x="22" y="75"/>
                    <a:pt x="22" y="75"/>
                    <a:pt x="22" y="75"/>
                  </a:cubicBezTo>
                  <a:cubicBezTo>
                    <a:pt x="23" y="76"/>
                    <a:pt x="23" y="76"/>
                    <a:pt x="23" y="76"/>
                  </a:cubicBezTo>
                  <a:cubicBezTo>
                    <a:pt x="23" y="76"/>
                    <a:pt x="24" y="77"/>
                    <a:pt x="26" y="78"/>
                  </a:cubicBezTo>
                  <a:cubicBezTo>
                    <a:pt x="30" y="80"/>
                    <a:pt x="38" y="85"/>
                    <a:pt x="45" y="89"/>
                  </a:cubicBezTo>
                  <a:cubicBezTo>
                    <a:pt x="48" y="91"/>
                    <a:pt x="52" y="93"/>
                    <a:pt x="54" y="95"/>
                  </a:cubicBezTo>
                  <a:cubicBezTo>
                    <a:pt x="55" y="96"/>
                    <a:pt x="56" y="96"/>
                    <a:pt x="57" y="97"/>
                  </a:cubicBezTo>
                  <a:cubicBezTo>
                    <a:pt x="57" y="97"/>
                    <a:pt x="57" y="97"/>
                    <a:pt x="57" y="97"/>
                  </a:cubicBezTo>
                  <a:cubicBezTo>
                    <a:pt x="57" y="97"/>
                    <a:pt x="57" y="97"/>
                    <a:pt x="57" y="97"/>
                  </a:cubicBezTo>
                  <a:cubicBezTo>
                    <a:pt x="59" y="95"/>
                    <a:pt x="59" y="95"/>
                    <a:pt x="59" y="95"/>
                  </a:cubicBezTo>
                  <a:cubicBezTo>
                    <a:pt x="57" y="97"/>
                    <a:pt x="57" y="97"/>
                    <a:pt x="57" y="97"/>
                  </a:cubicBezTo>
                  <a:cubicBezTo>
                    <a:pt x="57" y="97"/>
                    <a:pt x="57" y="97"/>
                    <a:pt x="57" y="97"/>
                  </a:cubicBezTo>
                  <a:cubicBezTo>
                    <a:pt x="59" y="95"/>
                    <a:pt x="59" y="95"/>
                    <a:pt x="59" y="95"/>
                  </a:cubicBezTo>
                  <a:cubicBezTo>
                    <a:pt x="57" y="97"/>
                    <a:pt x="57" y="97"/>
                    <a:pt x="57" y="97"/>
                  </a:cubicBezTo>
                  <a:cubicBezTo>
                    <a:pt x="60" y="94"/>
                    <a:pt x="60" y="94"/>
                    <a:pt x="60" y="94"/>
                  </a:cubicBezTo>
                  <a:cubicBezTo>
                    <a:pt x="57" y="96"/>
                    <a:pt x="57" y="96"/>
                    <a:pt x="57" y="96"/>
                  </a:cubicBezTo>
                  <a:cubicBezTo>
                    <a:pt x="57" y="97"/>
                    <a:pt x="57" y="97"/>
                    <a:pt x="57" y="97"/>
                  </a:cubicBezTo>
                  <a:cubicBezTo>
                    <a:pt x="60" y="94"/>
                    <a:pt x="60" y="94"/>
                    <a:pt x="60" y="94"/>
                  </a:cubicBezTo>
                  <a:cubicBezTo>
                    <a:pt x="57" y="96"/>
                    <a:pt x="57" y="96"/>
                    <a:pt x="57" y="96"/>
                  </a:cubicBezTo>
                  <a:cubicBezTo>
                    <a:pt x="60" y="94"/>
                    <a:pt x="60" y="94"/>
                    <a:pt x="60" y="94"/>
                  </a:cubicBezTo>
                  <a:cubicBezTo>
                    <a:pt x="56" y="94"/>
                    <a:pt x="56" y="94"/>
                    <a:pt x="56" y="94"/>
                  </a:cubicBezTo>
                  <a:cubicBezTo>
                    <a:pt x="56" y="96"/>
                    <a:pt x="56" y="96"/>
                    <a:pt x="57" y="96"/>
                  </a:cubicBezTo>
                  <a:cubicBezTo>
                    <a:pt x="60" y="94"/>
                    <a:pt x="60" y="94"/>
                    <a:pt x="60" y="94"/>
                  </a:cubicBezTo>
                  <a:cubicBezTo>
                    <a:pt x="56" y="94"/>
                    <a:pt x="56" y="94"/>
                    <a:pt x="56" y="94"/>
                  </a:cubicBezTo>
                  <a:cubicBezTo>
                    <a:pt x="56" y="96"/>
                    <a:pt x="58" y="98"/>
                    <a:pt x="60" y="98"/>
                  </a:cubicBezTo>
                  <a:cubicBezTo>
                    <a:pt x="62" y="98"/>
                    <a:pt x="64" y="96"/>
                    <a:pt x="64"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24" name="Freeform 187">
              <a:extLst>
                <a:ext uri="{FF2B5EF4-FFF2-40B4-BE49-F238E27FC236}">
                  <a16:creationId xmlns:a16="http://schemas.microsoft.com/office/drawing/2014/main" id="{426421AF-85E1-46EF-BB45-F615A588A579}"/>
                </a:ext>
              </a:extLst>
            </p:cNvPr>
            <p:cNvSpPr>
              <a:spLocks/>
            </p:cNvSpPr>
            <p:nvPr/>
          </p:nvSpPr>
          <p:spPr bwMode="auto">
            <a:xfrm>
              <a:off x="5815149" y="2363898"/>
              <a:ext cx="136525" cy="228600"/>
            </a:xfrm>
            <a:custGeom>
              <a:avLst/>
              <a:gdLst>
                <a:gd name="T0" fmla="*/ 10 w 87"/>
                <a:gd name="T1" fmla="*/ 112 h 145"/>
                <a:gd name="T2" fmla="*/ 7 w 87"/>
                <a:gd name="T3" fmla="*/ 111 h 145"/>
                <a:gd name="T4" fmla="*/ 8 w 87"/>
                <a:gd name="T5" fmla="*/ 111 h 145"/>
                <a:gd name="T6" fmla="*/ 4 w 87"/>
                <a:gd name="T7" fmla="*/ 113 h 145"/>
                <a:gd name="T8" fmla="*/ 9 w 87"/>
                <a:gd name="T9" fmla="*/ 93 h 145"/>
                <a:gd name="T10" fmla="*/ 6 w 87"/>
                <a:gd name="T11" fmla="*/ 95 h 145"/>
                <a:gd name="T12" fmla="*/ 6 w 87"/>
                <a:gd name="T13" fmla="*/ 95 h 145"/>
                <a:gd name="T14" fmla="*/ 5 w 87"/>
                <a:gd name="T15" fmla="*/ 99 h 145"/>
                <a:gd name="T16" fmla="*/ 11 w 87"/>
                <a:gd name="T17" fmla="*/ 78 h 145"/>
                <a:gd name="T18" fmla="*/ 12 w 87"/>
                <a:gd name="T19" fmla="*/ 78 h 145"/>
                <a:gd name="T20" fmla="*/ 12 w 87"/>
                <a:gd name="T21" fmla="*/ 79 h 145"/>
                <a:gd name="T22" fmla="*/ 48 w 87"/>
                <a:gd name="T23" fmla="*/ 93 h 145"/>
                <a:gd name="T24" fmla="*/ 13 w 87"/>
                <a:gd name="T25" fmla="*/ 66 h 145"/>
                <a:gd name="T26" fmla="*/ 9 w 87"/>
                <a:gd name="T27" fmla="*/ 65 h 145"/>
                <a:gd name="T28" fmla="*/ 9 w 87"/>
                <a:gd name="T29" fmla="*/ 66 h 145"/>
                <a:gd name="T30" fmla="*/ 29 w 87"/>
                <a:gd name="T31" fmla="*/ 73 h 145"/>
                <a:gd name="T32" fmla="*/ 48 w 87"/>
                <a:gd name="T33" fmla="*/ 71 h 145"/>
                <a:gd name="T34" fmla="*/ 47 w 87"/>
                <a:gd name="T35" fmla="*/ 65 h 145"/>
                <a:gd name="T36" fmla="*/ 9 w 87"/>
                <a:gd name="T37" fmla="*/ 31 h 145"/>
                <a:gd name="T38" fmla="*/ 7 w 87"/>
                <a:gd name="T39" fmla="*/ 34 h 145"/>
                <a:gd name="T40" fmla="*/ 7 w 87"/>
                <a:gd name="T41" fmla="*/ 35 h 145"/>
                <a:gd name="T42" fmla="*/ 34 w 87"/>
                <a:gd name="T43" fmla="*/ 46 h 145"/>
                <a:gd name="T44" fmla="*/ 50 w 87"/>
                <a:gd name="T45" fmla="*/ 41 h 145"/>
                <a:gd name="T46" fmla="*/ 8 w 87"/>
                <a:gd name="T47" fmla="*/ 15 h 145"/>
                <a:gd name="T48" fmla="*/ 5 w 87"/>
                <a:gd name="T49" fmla="*/ 18 h 145"/>
                <a:gd name="T50" fmla="*/ 5 w 87"/>
                <a:gd name="T51" fmla="*/ 18 h 145"/>
                <a:gd name="T52" fmla="*/ 9 w 87"/>
                <a:gd name="T53" fmla="*/ 4 h 145"/>
                <a:gd name="T54" fmla="*/ 10 w 87"/>
                <a:gd name="T55" fmla="*/ 8 h 145"/>
                <a:gd name="T56" fmla="*/ 10 w 87"/>
                <a:gd name="T57" fmla="*/ 8 h 145"/>
                <a:gd name="T58" fmla="*/ 9 w 87"/>
                <a:gd name="T59" fmla="*/ 8 h 145"/>
                <a:gd name="T60" fmla="*/ 65 w 87"/>
                <a:gd name="T61" fmla="*/ 31 h 145"/>
                <a:gd name="T62" fmla="*/ 67 w 87"/>
                <a:gd name="T63" fmla="*/ 22 h 145"/>
                <a:gd name="T64" fmla="*/ 48 w 87"/>
                <a:gd name="T65" fmla="*/ 11 h 145"/>
                <a:gd name="T66" fmla="*/ 63 w 87"/>
                <a:gd name="T67" fmla="*/ 25 h 145"/>
                <a:gd name="T68" fmla="*/ 67 w 87"/>
                <a:gd name="T69" fmla="*/ 27 h 145"/>
                <a:gd name="T70" fmla="*/ 67 w 87"/>
                <a:gd name="T71" fmla="*/ 26 h 145"/>
                <a:gd name="T72" fmla="*/ 34 w 87"/>
                <a:gd name="T73" fmla="*/ 9 h 145"/>
                <a:gd name="T74" fmla="*/ 6 w 87"/>
                <a:gd name="T75" fmla="*/ 2 h 145"/>
                <a:gd name="T76" fmla="*/ 3 w 87"/>
                <a:gd name="T77" fmla="*/ 21 h 145"/>
                <a:gd name="T78" fmla="*/ 49 w 87"/>
                <a:gd name="T79" fmla="*/ 50 h 145"/>
                <a:gd name="T80" fmla="*/ 48 w 87"/>
                <a:gd name="T81" fmla="*/ 49 h 145"/>
                <a:gd name="T82" fmla="*/ 48 w 87"/>
                <a:gd name="T83" fmla="*/ 48 h 145"/>
                <a:gd name="T84" fmla="*/ 9 w 87"/>
                <a:gd name="T85" fmla="*/ 30 h 145"/>
                <a:gd name="T86" fmla="*/ 46 w 87"/>
                <a:gd name="T87" fmla="*/ 58 h 145"/>
                <a:gd name="T88" fmla="*/ 47 w 87"/>
                <a:gd name="T89" fmla="*/ 57 h 145"/>
                <a:gd name="T90" fmla="*/ 49 w 87"/>
                <a:gd name="T91" fmla="*/ 60 h 145"/>
                <a:gd name="T92" fmla="*/ 49 w 87"/>
                <a:gd name="T93" fmla="*/ 58 h 145"/>
                <a:gd name="T94" fmla="*/ 44 w 87"/>
                <a:gd name="T95" fmla="*/ 72 h 145"/>
                <a:gd name="T96" fmla="*/ 43 w 87"/>
                <a:gd name="T97" fmla="*/ 68 h 145"/>
                <a:gd name="T98" fmla="*/ 44 w 87"/>
                <a:gd name="T99" fmla="*/ 68 h 145"/>
                <a:gd name="T100" fmla="*/ 24 w 87"/>
                <a:gd name="T101" fmla="*/ 63 h 145"/>
                <a:gd name="T102" fmla="*/ 7 w 87"/>
                <a:gd name="T103" fmla="*/ 68 h 145"/>
                <a:gd name="T104" fmla="*/ 7 w 87"/>
                <a:gd name="T105" fmla="*/ 85 h 145"/>
                <a:gd name="T106" fmla="*/ 2 w 87"/>
                <a:gd name="T107" fmla="*/ 97 h 145"/>
                <a:gd name="T108" fmla="*/ 1 w 87"/>
                <a:gd name="T109" fmla="*/ 111 h 145"/>
                <a:gd name="T110" fmla="*/ 43 w 87"/>
                <a:gd name="T111" fmla="*/ 142 h 145"/>
                <a:gd name="T112" fmla="*/ 47 w 87"/>
                <a:gd name="T113" fmla="*/ 140 h 145"/>
                <a:gd name="T114" fmla="*/ 47 w 87"/>
                <a:gd name="T115" fmla="*/ 140 h 145"/>
                <a:gd name="T116" fmla="*/ 50 w 87"/>
                <a:gd name="T117"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 h="145">
                  <a:moveTo>
                    <a:pt x="50" y="142"/>
                  </a:moveTo>
                  <a:cubicBezTo>
                    <a:pt x="51" y="141"/>
                    <a:pt x="51" y="140"/>
                    <a:pt x="51" y="140"/>
                  </a:cubicBezTo>
                  <a:cubicBezTo>
                    <a:pt x="51" y="138"/>
                    <a:pt x="51" y="138"/>
                    <a:pt x="50" y="138"/>
                  </a:cubicBezTo>
                  <a:cubicBezTo>
                    <a:pt x="50" y="137"/>
                    <a:pt x="50" y="137"/>
                    <a:pt x="49" y="137"/>
                  </a:cubicBezTo>
                  <a:cubicBezTo>
                    <a:pt x="49" y="136"/>
                    <a:pt x="48" y="136"/>
                    <a:pt x="48" y="135"/>
                  </a:cubicBezTo>
                  <a:cubicBezTo>
                    <a:pt x="46" y="134"/>
                    <a:pt x="42" y="132"/>
                    <a:pt x="38" y="129"/>
                  </a:cubicBezTo>
                  <a:cubicBezTo>
                    <a:pt x="32" y="126"/>
                    <a:pt x="24" y="121"/>
                    <a:pt x="18" y="117"/>
                  </a:cubicBezTo>
                  <a:cubicBezTo>
                    <a:pt x="14" y="115"/>
                    <a:pt x="12" y="113"/>
                    <a:pt x="10" y="112"/>
                  </a:cubicBezTo>
                  <a:cubicBezTo>
                    <a:pt x="9" y="112"/>
                    <a:pt x="8" y="111"/>
                    <a:pt x="8" y="111"/>
                  </a:cubicBezTo>
                  <a:cubicBezTo>
                    <a:pt x="7" y="111"/>
                    <a:pt x="7" y="111"/>
                    <a:pt x="7" y="111"/>
                  </a:cubicBezTo>
                  <a:cubicBezTo>
                    <a:pt x="7" y="111"/>
                    <a:pt x="7" y="111"/>
                    <a:pt x="7" y="111"/>
                  </a:cubicBezTo>
                  <a:cubicBezTo>
                    <a:pt x="6" y="112"/>
                    <a:pt x="6" y="112"/>
                    <a:pt x="6" y="112"/>
                  </a:cubicBezTo>
                  <a:cubicBezTo>
                    <a:pt x="7" y="111"/>
                    <a:pt x="7" y="111"/>
                    <a:pt x="7" y="111"/>
                  </a:cubicBezTo>
                  <a:cubicBezTo>
                    <a:pt x="7" y="111"/>
                    <a:pt x="7" y="111"/>
                    <a:pt x="7" y="111"/>
                  </a:cubicBezTo>
                  <a:cubicBezTo>
                    <a:pt x="6" y="112"/>
                    <a:pt x="6" y="112"/>
                    <a:pt x="6" y="112"/>
                  </a:cubicBezTo>
                  <a:cubicBezTo>
                    <a:pt x="7" y="111"/>
                    <a:pt x="7" y="111"/>
                    <a:pt x="7" y="111"/>
                  </a:cubicBezTo>
                  <a:cubicBezTo>
                    <a:pt x="5" y="113"/>
                    <a:pt x="5" y="113"/>
                    <a:pt x="5" y="113"/>
                  </a:cubicBezTo>
                  <a:cubicBezTo>
                    <a:pt x="8" y="111"/>
                    <a:pt x="8" y="111"/>
                    <a:pt x="8" y="111"/>
                  </a:cubicBezTo>
                  <a:cubicBezTo>
                    <a:pt x="7" y="111"/>
                    <a:pt x="7" y="111"/>
                    <a:pt x="7" y="111"/>
                  </a:cubicBezTo>
                  <a:cubicBezTo>
                    <a:pt x="5" y="113"/>
                    <a:pt x="5" y="113"/>
                    <a:pt x="5" y="113"/>
                  </a:cubicBezTo>
                  <a:cubicBezTo>
                    <a:pt x="8" y="111"/>
                    <a:pt x="8" y="111"/>
                    <a:pt x="8" y="111"/>
                  </a:cubicBezTo>
                  <a:cubicBezTo>
                    <a:pt x="4" y="113"/>
                    <a:pt x="4" y="113"/>
                    <a:pt x="4" y="113"/>
                  </a:cubicBezTo>
                  <a:cubicBezTo>
                    <a:pt x="8" y="113"/>
                    <a:pt x="8" y="113"/>
                    <a:pt x="8" y="113"/>
                  </a:cubicBezTo>
                  <a:cubicBezTo>
                    <a:pt x="8" y="112"/>
                    <a:pt x="8" y="112"/>
                    <a:pt x="8" y="111"/>
                  </a:cubicBezTo>
                  <a:cubicBezTo>
                    <a:pt x="4" y="113"/>
                    <a:pt x="4" y="113"/>
                    <a:pt x="4" y="113"/>
                  </a:cubicBezTo>
                  <a:cubicBezTo>
                    <a:pt x="8" y="113"/>
                    <a:pt x="8" y="113"/>
                    <a:pt x="8" y="113"/>
                  </a:cubicBezTo>
                  <a:cubicBezTo>
                    <a:pt x="4" y="113"/>
                    <a:pt x="4" y="113"/>
                    <a:pt x="4" y="113"/>
                  </a:cubicBezTo>
                  <a:cubicBezTo>
                    <a:pt x="7" y="116"/>
                    <a:pt x="7" y="116"/>
                    <a:pt x="7" y="116"/>
                  </a:cubicBezTo>
                  <a:cubicBezTo>
                    <a:pt x="8" y="115"/>
                    <a:pt x="8" y="114"/>
                    <a:pt x="8" y="113"/>
                  </a:cubicBezTo>
                  <a:cubicBezTo>
                    <a:pt x="4" y="113"/>
                    <a:pt x="4" y="113"/>
                    <a:pt x="4" y="113"/>
                  </a:cubicBezTo>
                  <a:cubicBezTo>
                    <a:pt x="7" y="116"/>
                    <a:pt x="7" y="116"/>
                    <a:pt x="7" y="116"/>
                  </a:cubicBezTo>
                  <a:cubicBezTo>
                    <a:pt x="4" y="113"/>
                    <a:pt x="4" y="113"/>
                    <a:pt x="4" y="113"/>
                  </a:cubicBezTo>
                  <a:cubicBezTo>
                    <a:pt x="4" y="117"/>
                    <a:pt x="4" y="117"/>
                    <a:pt x="4" y="117"/>
                  </a:cubicBezTo>
                  <a:cubicBezTo>
                    <a:pt x="46" y="124"/>
                    <a:pt x="46" y="124"/>
                    <a:pt x="46" y="124"/>
                  </a:cubicBezTo>
                  <a:cubicBezTo>
                    <a:pt x="48" y="124"/>
                    <a:pt x="49" y="123"/>
                    <a:pt x="50" y="121"/>
                  </a:cubicBezTo>
                  <a:cubicBezTo>
                    <a:pt x="51" y="120"/>
                    <a:pt x="50" y="118"/>
                    <a:pt x="48" y="117"/>
                  </a:cubicBezTo>
                  <a:cubicBezTo>
                    <a:pt x="48" y="117"/>
                    <a:pt x="46" y="115"/>
                    <a:pt x="42" y="113"/>
                  </a:cubicBezTo>
                  <a:cubicBezTo>
                    <a:pt x="36" y="110"/>
                    <a:pt x="28" y="104"/>
                    <a:pt x="21" y="100"/>
                  </a:cubicBezTo>
                  <a:cubicBezTo>
                    <a:pt x="17" y="98"/>
                    <a:pt x="14" y="96"/>
                    <a:pt x="12" y="94"/>
                  </a:cubicBezTo>
                  <a:cubicBezTo>
                    <a:pt x="11" y="94"/>
                    <a:pt x="10" y="93"/>
                    <a:pt x="9" y="93"/>
                  </a:cubicBezTo>
                  <a:cubicBezTo>
                    <a:pt x="9" y="92"/>
                    <a:pt x="9" y="92"/>
                    <a:pt x="9" y="92"/>
                  </a:cubicBezTo>
                  <a:cubicBezTo>
                    <a:pt x="9" y="92"/>
                    <a:pt x="9" y="92"/>
                    <a:pt x="9" y="92"/>
                  </a:cubicBezTo>
                  <a:cubicBezTo>
                    <a:pt x="7" y="94"/>
                    <a:pt x="7" y="94"/>
                    <a:pt x="7" y="94"/>
                  </a:cubicBezTo>
                  <a:cubicBezTo>
                    <a:pt x="9" y="93"/>
                    <a:pt x="9" y="93"/>
                    <a:pt x="9" y="93"/>
                  </a:cubicBezTo>
                  <a:cubicBezTo>
                    <a:pt x="9" y="92"/>
                    <a:pt x="9" y="92"/>
                    <a:pt x="9" y="92"/>
                  </a:cubicBezTo>
                  <a:cubicBezTo>
                    <a:pt x="7" y="94"/>
                    <a:pt x="7" y="94"/>
                    <a:pt x="7" y="94"/>
                  </a:cubicBezTo>
                  <a:cubicBezTo>
                    <a:pt x="9" y="93"/>
                    <a:pt x="9" y="93"/>
                    <a:pt x="9" y="93"/>
                  </a:cubicBezTo>
                  <a:cubicBezTo>
                    <a:pt x="6" y="95"/>
                    <a:pt x="6" y="95"/>
                    <a:pt x="6" y="95"/>
                  </a:cubicBezTo>
                  <a:cubicBezTo>
                    <a:pt x="9" y="93"/>
                    <a:pt x="9" y="93"/>
                    <a:pt x="9" y="93"/>
                  </a:cubicBezTo>
                  <a:cubicBezTo>
                    <a:pt x="9" y="93"/>
                    <a:pt x="9" y="93"/>
                    <a:pt x="9" y="93"/>
                  </a:cubicBezTo>
                  <a:cubicBezTo>
                    <a:pt x="6" y="95"/>
                    <a:pt x="6" y="95"/>
                    <a:pt x="6" y="95"/>
                  </a:cubicBezTo>
                  <a:cubicBezTo>
                    <a:pt x="9" y="93"/>
                    <a:pt x="9" y="93"/>
                    <a:pt x="9" y="93"/>
                  </a:cubicBezTo>
                  <a:cubicBezTo>
                    <a:pt x="6" y="95"/>
                    <a:pt x="6" y="95"/>
                    <a:pt x="6" y="95"/>
                  </a:cubicBezTo>
                  <a:cubicBezTo>
                    <a:pt x="10" y="95"/>
                    <a:pt x="10" y="95"/>
                    <a:pt x="10" y="95"/>
                  </a:cubicBezTo>
                  <a:cubicBezTo>
                    <a:pt x="10" y="94"/>
                    <a:pt x="10" y="94"/>
                    <a:pt x="9" y="93"/>
                  </a:cubicBezTo>
                  <a:cubicBezTo>
                    <a:pt x="6" y="95"/>
                    <a:pt x="6" y="95"/>
                    <a:pt x="6" y="95"/>
                  </a:cubicBezTo>
                  <a:cubicBezTo>
                    <a:pt x="10" y="95"/>
                    <a:pt x="10" y="95"/>
                    <a:pt x="10" y="95"/>
                  </a:cubicBezTo>
                  <a:cubicBezTo>
                    <a:pt x="6" y="95"/>
                    <a:pt x="6" y="95"/>
                    <a:pt x="6" y="95"/>
                  </a:cubicBezTo>
                  <a:cubicBezTo>
                    <a:pt x="9" y="97"/>
                    <a:pt x="9" y="97"/>
                    <a:pt x="9" y="97"/>
                  </a:cubicBezTo>
                  <a:cubicBezTo>
                    <a:pt x="10" y="96"/>
                    <a:pt x="10" y="95"/>
                    <a:pt x="10" y="95"/>
                  </a:cubicBezTo>
                  <a:cubicBezTo>
                    <a:pt x="6" y="95"/>
                    <a:pt x="6" y="95"/>
                    <a:pt x="6" y="95"/>
                  </a:cubicBezTo>
                  <a:cubicBezTo>
                    <a:pt x="9" y="97"/>
                    <a:pt x="9" y="97"/>
                    <a:pt x="9" y="97"/>
                  </a:cubicBezTo>
                  <a:cubicBezTo>
                    <a:pt x="6" y="95"/>
                    <a:pt x="6" y="95"/>
                    <a:pt x="6" y="95"/>
                  </a:cubicBezTo>
                  <a:cubicBezTo>
                    <a:pt x="5" y="99"/>
                    <a:pt x="5" y="99"/>
                    <a:pt x="5" y="99"/>
                  </a:cubicBezTo>
                  <a:cubicBezTo>
                    <a:pt x="49" y="110"/>
                    <a:pt x="49" y="110"/>
                    <a:pt x="49" y="110"/>
                  </a:cubicBezTo>
                  <a:cubicBezTo>
                    <a:pt x="51" y="111"/>
                    <a:pt x="53" y="110"/>
                    <a:pt x="54" y="108"/>
                  </a:cubicBezTo>
                  <a:cubicBezTo>
                    <a:pt x="54" y="106"/>
                    <a:pt x="54" y="104"/>
                    <a:pt x="52" y="103"/>
                  </a:cubicBezTo>
                  <a:cubicBezTo>
                    <a:pt x="52" y="103"/>
                    <a:pt x="49" y="101"/>
                    <a:pt x="46" y="99"/>
                  </a:cubicBezTo>
                  <a:cubicBezTo>
                    <a:pt x="40" y="96"/>
                    <a:pt x="31" y="90"/>
                    <a:pt x="24" y="86"/>
                  </a:cubicBezTo>
                  <a:cubicBezTo>
                    <a:pt x="20" y="83"/>
                    <a:pt x="17" y="81"/>
                    <a:pt x="14" y="80"/>
                  </a:cubicBezTo>
                  <a:cubicBezTo>
                    <a:pt x="13" y="79"/>
                    <a:pt x="12" y="78"/>
                    <a:pt x="12" y="78"/>
                  </a:cubicBezTo>
                  <a:cubicBezTo>
                    <a:pt x="11" y="78"/>
                    <a:pt x="11" y="78"/>
                    <a:pt x="11" y="78"/>
                  </a:cubicBezTo>
                  <a:cubicBezTo>
                    <a:pt x="11" y="78"/>
                    <a:pt x="11" y="78"/>
                    <a:pt x="11" y="78"/>
                  </a:cubicBezTo>
                  <a:cubicBezTo>
                    <a:pt x="9" y="80"/>
                    <a:pt x="9" y="80"/>
                    <a:pt x="9" y="80"/>
                  </a:cubicBezTo>
                  <a:cubicBezTo>
                    <a:pt x="11" y="78"/>
                    <a:pt x="11" y="78"/>
                    <a:pt x="11" y="78"/>
                  </a:cubicBezTo>
                  <a:cubicBezTo>
                    <a:pt x="11" y="78"/>
                    <a:pt x="11" y="78"/>
                    <a:pt x="11" y="78"/>
                  </a:cubicBezTo>
                  <a:cubicBezTo>
                    <a:pt x="9" y="80"/>
                    <a:pt x="9" y="80"/>
                    <a:pt x="9" y="80"/>
                  </a:cubicBezTo>
                  <a:cubicBezTo>
                    <a:pt x="11" y="78"/>
                    <a:pt x="11" y="78"/>
                    <a:pt x="11" y="78"/>
                  </a:cubicBezTo>
                  <a:cubicBezTo>
                    <a:pt x="9" y="80"/>
                    <a:pt x="9" y="80"/>
                    <a:pt x="9" y="80"/>
                  </a:cubicBezTo>
                  <a:cubicBezTo>
                    <a:pt x="12" y="78"/>
                    <a:pt x="12" y="78"/>
                    <a:pt x="12" y="78"/>
                  </a:cubicBezTo>
                  <a:cubicBezTo>
                    <a:pt x="11" y="78"/>
                    <a:pt x="11" y="78"/>
                    <a:pt x="11" y="78"/>
                  </a:cubicBezTo>
                  <a:cubicBezTo>
                    <a:pt x="9" y="80"/>
                    <a:pt x="9" y="80"/>
                    <a:pt x="9" y="80"/>
                  </a:cubicBezTo>
                  <a:cubicBezTo>
                    <a:pt x="12" y="78"/>
                    <a:pt x="12" y="78"/>
                    <a:pt x="12" y="78"/>
                  </a:cubicBezTo>
                  <a:cubicBezTo>
                    <a:pt x="8" y="81"/>
                    <a:pt x="8" y="81"/>
                    <a:pt x="8" y="81"/>
                  </a:cubicBezTo>
                  <a:cubicBezTo>
                    <a:pt x="12" y="79"/>
                    <a:pt x="12" y="79"/>
                    <a:pt x="12" y="79"/>
                  </a:cubicBezTo>
                  <a:cubicBezTo>
                    <a:pt x="12" y="78"/>
                    <a:pt x="12" y="78"/>
                    <a:pt x="12" y="78"/>
                  </a:cubicBezTo>
                  <a:cubicBezTo>
                    <a:pt x="8" y="81"/>
                    <a:pt x="8" y="81"/>
                    <a:pt x="8" y="81"/>
                  </a:cubicBezTo>
                  <a:cubicBezTo>
                    <a:pt x="12" y="79"/>
                    <a:pt x="12" y="79"/>
                    <a:pt x="12" y="79"/>
                  </a:cubicBezTo>
                  <a:cubicBezTo>
                    <a:pt x="8" y="81"/>
                    <a:pt x="8" y="81"/>
                    <a:pt x="8" y="81"/>
                  </a:cubicBezTo>
                  <a:cubicBezTo>
                    <a:pt x="12" y="81"/>
                    <a:pt x="12" y="81"/>
                    <a:pt x="12" y="81"/>
                  </a:cubicBezTo>
                  <a:cubicBezTo>
                    <a:pt x="12" y="80"/>
                    <a:pt x="12" y="79"/>
                    <a:pt x="12" y="79"/>
                  </a:cubicBezTo>
                  <a:cubicBezTo>
                    <a:pt x="8" y="81"/>
                    <a:pt x="8" y="81"/>
                    <a:pt x="8" y="81"/>
                  </a:cubicBezTo>
                  <a:cubicBezTo>
                    <a:pt x="12" y="81"/>
                    <a:pt x="12" y="81"/>
                    <a:pt x="12" y="81"/>
                  </a:cubicBezTo>
                  <a:cubicBezTo>
                    <a:pt x="8" y="81"/>
                    <a:pt x="8" y="81"/>
                    <a:pt x="8" y="81"/>
                  </a:cubicBezTo>
                  <a:cubicBezTo>
                    <a:pt x="8" y="85"/>
                    <a:pt x="8" y="85"/>
                    <a:pt x="8" y="85"/>
                  </a:cubicBezTo>
                  <a:cubicBezTo>
                    <a:pt x="48" y="93"/>
                    <a:pt x="48" y="93"/>
                    <a:pt x="48" y="93"/>
                  </a:cubicBezTo>
                  <a:cubicBezTo>
                    <a:pt x="50" y="93"/>
                    <a:pt x="52" y="92"/>
                    <a:pt x="53" y="90"/>
                  </a:cubicBezTo>
                  <a:cubicBezTo>
                    <a:pt x="53" y="89"/>
                    <a:pt x="53" y="87"/>
                    <a:pt x="51" y="86"/>
                  </a:cubicBezTo>
                  <a:cubicBezTo>
                    <a:pt x="11" y="61"/>
                    <a:pt x="11" y="61"/>
                    <a:pt x="11" y="61"/>
                  </a:cubicBezTo>
                  <a:cubicBezTo>
                    <a:pt x="9" y="64"/>
                    <a:pt x="9" y="64"/>
                    <a:pt x="9" y="64"/>
                  </a:cubicBezTo>
                  <a:cubicBezTo>
                    <a:pt x="13" y="66"/>
                    <a:pt x="13" y="66"/>
                    <a:pt x="13" y="66"/>
                  </a:cubicBezTo>
                  <a:cubicBezTo>
                    <a:pt x="9" y="64"/>
                    <a:pt x="9" y="64"/>
                    <a:pt x="9" y="64"/>
                  </a:cubicBezTo>
                  <a:cubicBezTo>
                    <a:pt x="11" y="68"/>
                    <a:pt x="11" y="68"/>
                    <a:pt x="11" y="68"/>
                  </a:cubicBezTo>
                  <a:cubicBezTo>
                    <a:pt x="12" y="68"/>
                    <a:pt x="12" y="67"/>
                    <a:pt x="13" y="66"/>
                  </a:cubicBezTo>
                  <a:cubicBezTo>
                    <a:pt x="9" y="64"/>
                    <a:pt x="9" y="64"/>
                    <a:pt x="9" y="64"/>
                  </a:cubicBezTo>
                  <a:cubicBezTo>
                    <a:pt x="11" y="68"/>
                    <a:pt x="11" y="68"/>
                    <a:pt x="11" y="68"/>
                  </a:cubicBezTo>
                  <a:cubicBezTo>
                    <a:pt x="9" y="64"/>
                    <a:pt x="9" y="64"/>
                    <a:pt x="9" y="64"/>
                  </a:cubicBezTo>
                  <a:cubicBezTo>
                    <a:pt x="10" y="68"/>
                    <a:pt x="10" y="68"/>
                    <a:pt x="10" y="68"/>
                  </a:cubicBezTo>
                  <a:cubicBezTo>
                    <a:pt x="10" y="68"/>
                    <a:pt x="10" y="68"/>
                    <a:pt x="11" y="68"/>
                  </a:cubicBezTo>
                  <a:cubicBezTo>
                    <a:pt x="9" y="64"/>
                    <a:pt x="9" y="64"/>
                    <a:pt x="9" y="64"/>
                  </a:cubicBezTo>
                  <a:cubicBezTo>
                    <a:pt x="10" y="68"/>
                    <a:pt x="10" y="68"/>
                    <a:pt x="10" y="68"/>
                  </a:cubicBezTo>
                  <a:cubicBezTo>
                    <a:pt x="9" y="65"/>
                    <a:pt x="9" y="65"/>
                    <a:pt x="9" y="65"/>
                  </a:cubicBezTo>
                  <a:cubicBezTo>
                    <a:pt x="9" y="68"/>
                    <a:pt x="9" y="68"/>
                    <a:pt x="9" y="68"/>
                  </a:cubicBezTo>
                  <a:cubicBezTo>
                    <a:pt x="10" y="68"/>
                    <a:pt x="10" y="68"/>
                    <a:pt x="10" y="68"/>
                  </a:cubicBezTo>
                  <a:cubicBezTo>
                    <a:pt x="9" y="65"/>
                    <a:pt x="9" y="65"/>
                    <a:pt x="9" y="65"/>
                  </a:cubicBezTo>
                  <a:cubicBezTo>
                    <a:pt x="9" y="68"/>
                    <a:pt x="9" y="68"/>
                    <a:pt x="9" y="68"/>
                  </a:cubicBezTo>
                  <a:cubicBezTo>
                    <a:pt x="9" y="66"/>
                    <a:pt x="9" y="66"/>
                    <a:pt x="9" y="66"/>
                  </a:cubicBezTo>
                  <a:cubicBezTo>
                    <a:pt x="9" y="68"/>
                    <a:pt x="9" y="68"/>
                    <a:pt x="9" y="68"/>
                  </a:cubicBezTo>
                  <a:cubicBezTo>
                    <a:pt x="9" y="68"/>
                    <a:pt x="9" y="68"/>
                    <a:pt x="9" y="68"/>
                  </a:cubicBezTo>
                  <a:cubicBezTo>
                    <a:pt x="9" y="66"/>
                    <a:pt x="9" y="66"/>
                    <a:pt x="9" y="66"/>
                  </a:cubicBezTo>
                  <a:cubicBezTo>
                    <a:pt x="9" y="68"/>
                    <a:pt x="9" y="68"/>
                    <a:pt x="9" y="68"/>
                  </a:cubicBezTo>
                  <a:cubicBezTo>
                    <a:pt x="9" y="68"/>
                    <a:pt x="9" y="68"/>
                    <a:pt x="9" y="68"/>
                  </a:cubicBezTo>
                  <a:cubicBezTo>
                    <a:pt x="9" y="68"/>
                    <a:pt x="9" y="68"/>
                    <a:pt x="9" y="68"/>
                  </a:cubicBezTo>
                  <a:cubicBezTo>
                    <a:pt x="9" y="68"/>
                    <a:pt x="9" y="68"/>
                    <a:pt x="9" y="68"/>
                  </a:cubicBezTo>
                  <a:cubicBezTo>
                    <a:pt x="9" y="68"/>
                    <a:pt x="9" y="68"/>
                    <a:pt x="9" y="68"/>
                  </a:cubicBezTo>
                  <a:cubicBezTo>
                    <a:pt x="9" y="68"/>
                    <a:pt x="9" y="68"/>
                    <a:pt x="9" y="68"/>
                  </a:cubicBezTo>
                  <a:cubicBezTo>
                    <a:pt x="9" y="68"/>
                    <a:pt x="10" y="68"/>
                    <a:pt x="11" y="69"/>
                  </a:cubicBezTo>
                  <a:cubicBezTo>
                    <a:pt x="15" y="69"/>
                    <a:pt x="22" y="71"/>
                    <a:pt x="29" y="73"/>
                  </a:cubicBezTo>
                  <a:cubicBezTo>
                    <a:pt x="32" y="74"/>
                    <a:pt x="35" y="74"/>
                    <a:pt x="38" y="75"/>
                  </a:cubicBezTo>
                  <a:cubicBezTo>
                    <a:pt x="39" y="75"/>
                    <a:pt x="40" y="76"/>
                    <a:pt x="41" y="76"/>
                  </a:cubicBezTo>
                  <a:cubicBezTo>
                    <a:pt x="42" y="76"/>
                    <a:pt x="42" y="76"/>
                    <a:pt x="42" y="76"/>
                  </a:cubicBezTo>
                  <a:cubicBezTo>
                    <a:pt x="43" y="76"/>
                    <a:pt x="43" y="76"/>
                    <a:pt x="44" y="76"/>
                  </a:cubicBezTo>
                  <a:cubicBezTo>
                    <a:pt x="44" y="76"/>
                    <a:pt x="44" y="76"/>
                    <a:pt x="44" y="76"/>
                  </a:cubicBezTo>
                  <a:cubicBezTo>
                    <a:pt x="45" y="76"/>
                    <a:pt x="45" y="76"/>
                    <a:pt x="45" y="76"/>
                  </a:cubicBezTo>
                  <a:cubicBezTo>
                    <a:pt x="46" y="75"/>
                    <a:pt x="47" y="75"/>
                    <a:pt x="47" y="74"/>
                  </a:cubicBezTo>
                  <a:cubicBezTo>
                    <a:pt x="48" y="73"/>
                    <a:pt x="48" y="72"/>
                    <a:pt x="48" y="71"/>
                  </a:cubicBezTo>
                  <a:cubicBezTo>
                    <a:pt x="47" y="70"/>
                    <a:pt x="47" y="69"/>
                    <a:pt x="46" y="68"/>
                  </a:cubicBezTo>
                  <a:cubicBezTo>
                    <a:pt x="9" y="46"/>
                    <a:pt x="9" y="46"/>
                    <a:pt x="9" y="46"/>
                  </a:cubicBezTo>
                  <a:cubicBezTo>
                    <a:pt x="7" y="49"/>
                    <a:pt x="7" y="49"/>
                    <a:pt x="7" y="49"/>
                  </a:cubicBezTo>
                  <a:cubicBezTo>
                    <a:pt x="6" y="53"/>
                    <a:pt x="6" y="53"/>
                    <a:pt x="6" y="53"/>
                  </a:cubicBezTo>
                  <a:cubicBezTo>
                    <a:pt x="6" y="53"/>
                    <a:pt x="16" y="56"/>
                    <a:pt x="27" y="59"/>
                  </a:cubicBezTo>
                  <a:cubicBezTo>
                    <a:pt x="32" y="60"/>
                    <a:pt x="37" y="62"/>
                    <a:pt x="41" y="63"/>
                  </a:cubicBezTo>
                  <a:cubicBezTo>
                    <a:pt x="43" y="63"/>
                    <a:pt x="45" y="64"/>
                    <a:pt x="46" y="64"/>
                  </a:cubicBezTo>
                  <a:cubicBezTo>
                    <a:pt x="47" y="64"/>
                    <a:pt x="47" y="64"/>
                    <a:pt x="47" y="65"/>
                  </a:cubicBezTo>
                  <a:cubicBezTo>
                    <a:pt x="48" y="65"/>
                    <a:pt x="48" y="65"/>
                    <a:pt x="48" y="65"/>
                  </a:cubicBezTo>
                  <a:cubicBezTo>
                    <a:pt x="48" y="65"/>
                    <a:pt x="48" y="65"/>
                    <a:pt x="49" y="65"/>
                  </a:cubicBezTo>
                  <a:cubicBezTo>
                    <a:pt x="49" y="65"/>
                    <a:pt x="50" y="65"/>
                    <a:pt x="50" y="65"/>
                  </a:cubicBezTo>
                  <a:cubicBezTo>
                    <a:pt x="50" y="65"/>
                    <a:pt x="50" y="65"/>
                    <a:pt x="51" y="64"/>
                  </a:cubicBezTo>
                  <a:cubicBezTo>
                    <a:pt x="51" y="64"/>
                    <a:pt x="52" y="64"/>
                    <a:pt x="52" y="63"/>
                  </a:cubicBezTo>
                  <a:cubicBezTo>
                    <a:pt x="53" y="62"/>
                    <a:pt x="53" y="61"/>
                    <a:pt x="53" y="60"/>
                  </a:cubicBezTo>
                  <a:cubicBezTo>
                    <a:pt x="53" y="59"/>
                    <a:pt x="52" y="58"/>
                    <a:pt x="51" y="57"/>
                  </a:cubicBezTo>
                  <a:cubicBezTo>
                    <a:pt x="9" y="31"/>
                    <a:pt x="9" y="31"/>
                    <a:pt x="9" y="31"/>
                  </a:cubicBezTo>
                  <a:cubicBezTo>
                    <a:pt x="7" y="34"/>
                    <a:pt x="7" y="34"/>
                    <a:pt x="7" y="34"/>
                  </a:cubicBezTo>
                  <a:cubicBezTo>
                    <a:pt x="10" y="36"/>
                    <a:pt x="10" y="36"/>
                    <a:pt x="10" y="36"/>
                  </a:cubicBezTo>
                  <a:cubicBezTo>
                    <a:pt x="7" y="34"/>
                    <a:pt x="7" y="34"/>
                    <a:pt x="7" y="34"/>
                  </a:cubicBezTo>
                  <a:cubicBezTo>
                    <a:pt x="9" y="38"/>
                    <a:pt x="9" y="38"/>
                    <a:pt x="9" y="38"/>
                  </a:cubicBezTo>
                  <a:cubicBezTo>
                    <a:pt x="9" y="38"/>
                    <a:pt x="10" y="37"/>
                    <a:pt x="10" y="36"/>
                  </a:cubicBezTo>
                  <a:cubicBezTo>
                    <a:pt x="7" y="34"/>
                    <a:pt x="7" y="34"/>
                    <a:pt x="7" y="34"/>
                  </a:cubicBezTo>
                  <a:cubicBezTo>
                    <a:pt x="9" y="38"/>
                    <a:pt x="9" y="38"/>
                    <a:pt x="9" y="38"/>
                  </a:cubicBezTo>
                  <a:cubicBezTo>
                    <a:pt x="7" y="34"/>
                    <a:pt x="7" y="34"/>
                    <a:pt x="7" y="34"/>
                  </a:cubicBezTo>
                  <a:cubicBezTo>
                    <a:pt x="7" y="38"/>
                    <a:pt x="7" y="38"/>
                    <a:pt x="7" y="38"/>
                  </a:cubicBezTo>
                  <a:cubicBezTo>
                    <a:pt x="8" y="38"/>
                    <a:pt x="8" y="38"/>
                    <a:pt x="9" y="38"/>
                  </a:cubicBezTo>
                  <a:cubicBezTo>
                    <a:pt x="7" y="34"/>
                    <a:pt x="7" y="34"/>
                    <a:pt x="7" y="34"/>
                  </a:cubicBezTo>
                  <a:cubicBezTo>
                    <a:pt x="7" y="38"/>
                    <a:pt x="7" y="38"/>
                    <a:pt x="7" y="38"/>
                  </a:cubicBezTo>
                  <a:cubicBezTo>
                    <a:pt x="7" y="35"/>
                    <a:pt x="7" y="35"/>
                    <a:pt x="7" y="35"/>
                  </a:cubicBezTo>
                  <a:cubicBezTo>
                    <a:pt x="7" y="38"/>
                    <a:pt x="7" y="38"/>
                    <a:pt x="7" y="38"/>
                  </a:cubicBezTo>
                  <a:cubicBezTo>
                    <a:pt x="7" y="38"/>
                    <a:pt x="7" y="38"/>
                    <a:pt x="7" y="38"/>
                  </a:cubicBezTo>
                  <a:cubicBezTo>
                    <a:pt x="7" y="35"/>
                    <a:pt x="7" y="35"/>
                    <a:pt x="7" y="35"/>
                  </a:cubicBezTo>
                  <a:cubicBezTo>
                    <a:pt x="7" y="38"/>
                    <a:pt x="7" y="38"/>
                    <a:pt x="7" y="38"/>
                  </a:cubicBezTo>
                  <a:cubicBezTo>
                    <a:pt x="7" y="37"/>
                    <a:pt x="7" y="37"/>
                    <a:pt x="7" y="37"/>
                  </a:cubicBezTo>
                  <a:cubicBezTo>
                    <a:pt x="7" y="38"/>
                    <a:pt x="7" y="38"/>
                    <a:pt x="7" y="38"/>
                  </a:cubicBezTo>
                  <a:cubicBezTo>
                    <a:pt x="7" y="38"/>
                    <a:pt x="7" y="38"/>
                    <a:pt x="7" y="38"/>
                  </a:cubicBezTo>
                  <a:cubicBezTo>
                    <a:pt x="7" y="37"/>
                    <a:pt x="7" y="37"/>
                    <a:pt x="7" y="37"/>
                  </a:cubicBezTo>
                  <a:cubicBezTo>
                    <a:pt x="7" y="38"/>
                    <a:pt x="7" y="38"/>
                    <a:pt x="7" y="38"/>
                  </a:cubicBezTo>
                  <a:cubicBezTo>
                    <a:pt x="7" y="38"/>
                    <a:pt x="8" y="38"/>
                    <a:pt x="9" y="39"/>
                  </a:cubicBezTo>
                  <a:cubicBezTo>
                    <a:pt x="15" y="40"/>
                    <a:pt x="25" y="43"/>
                    <a:pt x="34" y="46"/>
                  </a:cubicBezTo>
                  <a:cubicBezTo>
                    <a:pt x="38" y="47"/>
                    <a:pt x="42" y="48"/>
                    <a:pt x="45" y="49"/>
                  </a:cubicBezTo>
                  <a:cubicBezTo>
                    <a:pt x="48" y="50"/>
                    <a:pt x="50" y="51"/>
                    <a:pt x="50" y="51"/>
                  </a:cubicBezTo>
                  <a:cubicBezTo>
                    <a:pt x="51" y="51"/>
                    <a:pt x="53" y="51"/>
                    <a:pt x="54" y="50"/>
                  </a:cubicBezTo>
                  <a:cubicBezTo>
                    <a:pt x="55" y="49"/>
                    <a:pt x="56" y="48"/>
                    <a:pt x="56" y="47"/>
                  </a:cubicBezTo>
                  <a:cubicBezTo>
                    <a:pt x="55" y="45"/>
                    <a:pt x="55" y="45"/>
                    <a:pt x="55" y="45"/>
                  </a:cubicBezTo>
                  <a:cubicBezTo>
                    <a:pt x="55" y="44"/>
                    <a:pt x="54" y="44"/>
                    <a:pt x="54" y="44"/>
                  </a:cubicBezTo>
                  <a:cubicBezTo>
                    <a:pt x="53" y="43"/>
                    <a:pt x="53" y="43"/>
                    <a:pt x="53" y="43"/>
                  </a:cubicBezTo>
                  <a:cubicBezTo>
                    <a:pt x="53" y="43"/>
                    <a:pt x="52" y="42"/>
                    <a:pt x="50" y="41"/>
                  </a:cubicBezTo>
                  <a:cubicBezTo>
                    <a:pt x="44" y="37"/>
                    <a:pt x="34" y="31"/>
                    <a:pt x="24" y="25"/>
                  </a:cubicBezTo>
                  <a:cubicBezTo>
                    <a:pt x="20" y="22"/>
                    <a:pt x="15" y="20"/>
                    <a:pt x="12" y="18"/>
                  </a:cubicBezTo>
                  <a:cubicBezTo>
                    <a:pt x="11" y="17"/>
                    <a:pt x="10" y="16"/>
                    <a:pt x="9" y="16"/>
                  </a:cubicBezTo>
                  <a:cubicBezTo>
                    <a:pt x="8" y="15"/>
                    <a:pt x="8" y="15"/>
                    <a:pt x="8" y="15"/>
                  </a:cubicBezTo>
                  <a:cubicBezTo>
                    <a:pt x="8" y="15"/>
                    <a:pt x="8" y="15"/>
                    <a:pt x="8" y="15"/>
                  </a:cubicBezTo>
                  <a:cubicBezTo>
                    <a:pt x="6" y="17"/>
                    <a:pt x="6" y="17"/>
                    <a:pt x="6" y="17"/>
                  </a:cubicBezTo>
                  <a:cubicBezTo>
                    <a:pt x="8" y="15"/>
                    <a:pt x="8" y="15"/>
                    <a:pt x="8" y="15"/>
                  </a:cubicBezTo>
                  <a:cubicBezTo>
                    <a:pt x="8" y="15"/>
                    <a:pt x="8" y="15"/>
                    <a:pt x="8" y="15"/>
                  </a:cubicBezTo>
                  <a:cubicBezTo>
                    <a:pt x="6" y="17"/>
                    <a:pt x="6" y="17"/>
                    <a:pt x="6" y="17"/>
                  </a:cubicBezTo>
                  <a:cubicBezTo>
                    <a:pt x="8" y="15"/>
                    <a:pt x="8" y="15"/>
                    <a:pt x="8" y="15"/>
                  </a:cubicBezTo>
                  <a:cubicBezTo>
                    <a:pt x="5" y="18"/>
                    <a:pt x="5" y="18"/>
                    <a:pt x="5" y="18"/>
                  </a:cubicBezTo>
                  <a:cubicBezTo>
                    <a:pt x="9" y="16"/>
                    <a:pt x="9" y="16"/>
                    <a:pt x="9" y="16"/>
                  </a:cubicBezTo>
                  <a:cubicBezTo>
                    <a:pt x="8" y="15"/>
                    <a:pt x="8" y="15"/>
                    <a:pt x="8" y="15"/>
                  </a:cubicBezTo>
                  <a:cubicBezTo>
                    <a:pt x="5" y="18"/>
                    <a:pt x="5" y="18"/>
                    <a:pt x="5" y="18"/>
                  </a:cubicBezTo>
                  <a:cubicBezTo>
                    <a:pt x="9" y="16"/>
                    <a:pt x="9" y="16"/>
                    <a:pt x="9" y="16"/>
                  </a:cubicBezTo>
                  <a:cubicBezTo>
                    <a:pt x="5" y="18"/>
                    <a:pt x="5" y="18"/>
                    <a:pt x="5" y="18"/>
                  </a:cubicBezTo>
                  <a:cubicBezTo>
                    <a:pt x="9" y="18"/>
                    <a:pt x="9" y="18"/>
                    <a:pt x="9" y="18"/>
                  </a:cubicBezTo>
                  <a:cubicBezTo>
                    <a:pt x="9" y="17"/>
                    <a:pt x="9" y="16"/>
                    <a:pt x="9" y="16"/>
                  </a:cubicBezTo>
                  <a:cubicBezTo>
                    <a:pt x="5" y="18"/>
                    <a:pt x="5" y="18"/>
                    <a:pt x="5" y="18"/>
                  </a:cubicBezTo>
                  <a:cubicBezTo>
                    <a:pt x="9" y="18"/>
                    <a:pt x="9" y="18"/>
                    <a:pt x="9" y="18"/>
                  </a:cubicBezTo>
                  <a:cubicBezTo>
                    <a:pt x="5" y="18"/>
                    <a:pt x="5" y="18"/>
                    <a:pt x="5" y="18"/>
                  </a:cubicBezTo>
                  <a:cubicBezTo>
                    <a:pt x="8" y="21"/>
                    <a:pt x="8" y="21"/>
                    <a:pt x="8" y="21"/>
                  </a:cubicBezTo>
                  <a:cubicBezTo>
                    <a:pt x="9" y="20"/>
                    <a:pt x="9" y="18"/>
                    <a:pt x="9" y="18"/>
                  </a:cubicBezTo>
                  <a:cubicBezTo>
                    <a:pt x="5" y="18"/>
                    <a:pt x="5" y="18"/>
                    <a:pt x="5" y="18"/>
                  </a:cubicBezTo>
                  <a:cubicBezTo>
                    <a:pt x="8" y="21"/>
                    <a:pt x="8" y="21"/>
                    <a:pt x="8" y="21"/>
                  </a:cubicBezTo>
                  <a:cubicBezTo>
                    <a:pt x="5" y="18"/>
                    <a:pt x="5" y="18"/>
                    <a:pt x="5" y="18"/>
                  </a:cubicBezTo>
                  <a:cubicBezTo>
                    <a:pt x="4" y="22"/>
                    <a:pt x="4" y="22"/>
                    <a:pt x="4" y="22"/>
                  </a:cubicBezTo>
                  <a:cubicBezTo>
                    <a:pt x="55" y="38"/>
                    <a:pt x="55" y="38"/>
                    <a:pt x="55" y="38"/>
                  </a:cubicBezTo>
                  <a:cubicBezTo>
                    <a:pt x="57" y="38"/>
                    <a:pt x="59" y="37"/>
                    <a:pt x="60" y="35"/>
                  </a:cubicBezTo>
                  <a:cubicBezTo>
                    <a:pt x="61" y="34"/>
                    <a:pt x="60" y="31"/>
                    <a:pt x="59" y="30"/>
                  </a:cubicBezTo>
                  <a:cubicBezTo>
                    <a:pt x="12" y="1"/>
                    <a:pt x="12" y="1"/>
                    <a:pt x="12" y="1"/>
                  </a:cubicBezTo>
                  <a:cubicBezTo>
                    <a:pt x="9" y="4"/>
                    <a:pt x="9" y="4"/>
                    <a:pt x="9" y="4"/>
                  </a:cubicBezTo>
                  <a:cubicBezTo>
                    <a:pt x="13" y="7"/>
                    <a:pt x="13" y="7"/>
                    <a:pt x="13" y="7"/>
                  </a:cubicBezTo>
                  <a:cubicBezTo>
                    <a:pt x="10" y="4"/>
                    <a:pt x="10" y="4"/>
                    <a:pt x="10" y="4"/>
                  </a:cubicBezTo>
                  <a:cubicBezTo>
                    <a:pt x="12" y="8"/>
                    <a:pt x="12" y="8"/>
                    <a:pt x="12" y="8"/>
                  </a:cubicBezTo>
                  <a:cubicBezTo>
                    <a:pt x="12" y="7"/>
                    <a:pt x="13" y="7"/>
                    <a:pt x="13" y="7"/>
                  </a:cubicBezTo>
                  <a:cubicBezTo>
                    <a:pt x="10" y="4"/>
                    <a:pt x="10" y="4"/>
                    <a:pt x="10" y="4"/>
                  </a:cubicBezTo>
                  <a:cubicBezTo>
                    <a:pt x="12" y="8"/>
                    <a:pt x="12" y="8"/>
                    <a:pt x="12" y="8"/>
                  </a:cubicBezTo>
                  <a:cubicBezTo>
                    <a:pt x="10" y="4"/>
                    <a:pt x="10" y="4"/>
                    <a:pt x="10" y="4"/>
                  </a:cubicBezTo>
                  <a:cubicBezTo>
                    <a:pt x="10" y="8"/>
                    <a:pt x="10" y="8"/>
                    <a:pt x="10" y="8"/>
                  </a:cubicBezTo>
                  <a:cubicBezTo>
                    <a:pt x="11" y="8"/>
                    <a:pt x="11" y="8"/>
                    <a:pt x="12" y="8"/>
                  </a:cubicBezTo>
                  <a:cubicBezTo>
                    <a:pt x="10" y="4"/>
                    <a:pt x="10" y="4"/>
                    <a:pt x="10" y="4"/>
                  </a:cubicBezTo>
                  <a:cubicBezTo>
                    <a:pt x="10" y="8"/>
                    <a:pt x="10" y="8"/>
                    <a:pt x="10" y="8"/>
                  </a:cubicBezTo>
                  <a:cubicBezTo>
                    <a:pt x="10" y="5"/>
                    <a:pt x="10" y="5"/>
                    <a:pt x="10" y="5"/>
                  </a:cubicBezTo>
                  <a:cubicBezTo>
                    <a:pt x="10" y="8"/>
                    <a:pt x="10" y="8"/>
                    <a:pt x="10" y="8"/>
                  </a:cubicBezTo>
                  <a:cubicBezTo>
                    <a:pt x="10" y="8"/>
                    <a:pt x="10" y="8"/>
                    <a:pt x="10" y="8"/>
                  </a:cubicBezTo>
                  <a:cubicBezTo>
                    <a:pt x="10" y="5"/>
                    <a:pt x="10" y="5"/>
                    <a:pt x="10" y="5"/>
                  </a:cubicBezTo>
                  <a:cubicBezTo>
                    <a:pt x="10" y="8"/>
                    <a:pt x="10" y="8"/>
                    <a:pt x="10" y="8"/>
                  </a:cubicBezTo>
                  <a:cubicBezTo>
                    <a:pt x="10" y="6"/>
                    <a:pt x="10" y="6"/>
                    <a:pt x="10" y="6"/>
                  </a:cubicBezTo>
                  <a:cubicBezTo>
                    <a:pt x="9" y="8"/>
                    <a:pt x="9" y="8"/>
                    <a:pt x="9" y="8"/>
                  </a:cubicBezTo>
                  <a:cubicBezTo>
                    <a:pt x="10" y="8"/>
                    <a:pt x="10" y="8"/>
                    <a:pt x="10" y="8"/>
                  </a:cubicBezTo>
                  <a:cubicBezTo>
                    <a:pt x="10" y="6"/>
                    <a:pt x="10" y="6"/>
                    <a:pt x="10" y="6"/>
                  </a:cubicBezTo>
                  <a:cubicBezTo>
                    <a:pt x="9" y="8"/>
                    <a:pt x="9" y="8"/>
                    <a:pt x="9" y="8"/>
                  </a:cubicBezTo>
                  <a:cubicBezTo>
                    <a:pt x="9" y="7"/>
                    <a:pt x="9" y="7"/>
                    <a:pt x="9" y="7"/>
                  </a:cubicBezTo>
                  <a:cubicBezTo>
                    <a:pt x="9" y="8"/>
                    <a:pt x="9" y="8"/>
                    <a:pt x="9" y="8"/>
                  </a:cubicBezTo>
                  <a:cubicBezTo>
                    <a:pt x="9" y="8"/>
                    <a:pt x="9" y="8"/>
                    <a:pt x="9" y="8"/>
                  </a:cubicBezTo>
                  <a:cubicBezTo>
                    <a:pt x="9" y="7"/>
                    <a:pt x="9" y="7"/>
                    <a:pt x="9" y="7"/>
                  </a:cubicBezTo>
                  <a:cubicBezTo>
                    <a:pt x="9" y="8"/>
                    <a:pt x="9" y="8"/>
                    <a:pt x="9" y="8"/>
                  </a:cubicBezTo>
                  <a:cubicBezTo>
                    <a:pt x="9" y="8"/>
                    <a:pt x="10" y="8"/>
                    <a:pt x="10" y="9"/>
                  </a:cubicBezTo>
                  <a:cubicBezTo>
                    <a:pt x="12" y="9"/>
                    <a:pt x="17" y="11"/>
                    <a:pt x="22" y="13"/>
                  </a:cubicBezTo>
                  <a:cubicBezTo>
                    <a:pt x="30" y="17"/>
                    <a:pt x="41" y="21"/>
                    <a:pt x="49" y="24"/>
                  </a:cubicBezTo>
                  <a:cubicBezTo>
                    <a:pt x="53" y="26"/>
                    <a:pt x="57" y="28"/>
                    <a:pt x="60" y="29"/>
                  </a:cubicBezTo>
                  <a:cubicBezTo>
                    <a:pt x="61" y="29"/>
                    <a:pt x="63" y="30"/>
                    <a:pt x="64" y="30"/>
                  </a:cubicBezTo>
                  <a:cubicBezTo>
                    <a:pt x="64" y="30"/>
                    <a:pt x="65" y="31"/>
                    <a:pt x="65" y="31"/>
                  </a:cubicBezTo>
                  <a:cubicBezTo>
                    <a:pt x="66" y="31"/>
                    <a:pt x="66" y="31"/>
                    <a:pt x="66" y="31"/>
                  </a:cubicBezTo>
                  <a:cubicBezTo>
                    <a:pt x="66" y="31"/>
                    <a:pt x="66" y="31"/>
                    <a:pt x="67" y="31"/>
                  </a:cubicBezTo>
                  <a:cubicBezTo>
                    <a:pt x="67" y="31"/>
                    <a:pt x="67" y="31"/>
                    <a:pt x="68" y="31"/>
                  </a:cubicBezTo>
                  <a:cubicBezTo>
                    <a:pt x="68" y="31"/>
                    <a:pt x="68" y="31"/>
                    <a:pt x="69" y="30"/>
                  </a:cubicBezTo>
                  <a:cubicBezTo>
                    <a:pt x="69" y="30"/>
                    <a:pt x="70" y="30"/>
                    <a:pt x="70" y="29"/>
                  </a:cubicBezTo>
                  <a:cubicBezTo>
                    <a:pt x="71" y="28"/>
                    <a:pt x="71" y="27"/>
                    <a:pt x="71" y="26"/>
                  </a:cubicBezTo>
                  <a:cubicBezTo>
                    <a:pt x="70" y="25"/>
                    <a:pt x="70" y="24"/>
                    <a:pt x="69" y="23"/>
                  </a:cubicBezTo>
                  <a:cubicBezTo>
                    <a:pt x="67" y="22"/>
                    <a:pt x="67" y="22"/>
                    <a:pt x="67" y="22"/>
                  </a:cubicBezTo>
                  <a:cubicBezTo>
                    <a:pt x="82" y="25"/>
                    <a:pt x="82" y="25"/>
                    <a:pt x="82" y="25"/>
                  </a:cubicBezTo>
                  <a:cubicBezTo>
                    <a:pt x="84" y="25"/>
                    <a:pt x="86" y="24"/>
                    <a:pt x="86" y="22"/>
                  </a:cubicBezTo>
                  <a:cubicBezTo>
                    <a:pt x="87" y="21"/>
                    <a:pt x="86" y="19"/>
                    <a:pt x="85" y="17"/>
                  </a:cubicBezTo>
                  <a:cubicBezTo>
                    <a:pt x="61" y="3"/>
                    <a:pt x="61" y="3"/>
                    <a:pt x="61" y="3"/>
                  </a:cubicBezTo>
                  <a:cubicBezTo>
                    <a:pt x="59" y="1"/>
                    <a:pt x="56" y="2"/>
                    <a:pt x="55" y="4"/>
                  </a:cubicBezTo>
                  <a:cubicBezTo>
                    <a:pt x="54" y="6"/>
                    <a:pt x="55" y="8"/>
                    <a:pt x="57" y="9"/>
                  </a:cubicBezTo>
                  <a:cubicBezTo>
                    <a:pt x="63" y="13"/>
                    <a:pt x="63" y="13"/>
                    <a:pt x="63" y="13"/>
                  </a:cubicBezTo>
                  <a:cubicBezTo>
                    <a:pt x="48" y="11"/>
                    <a:pt x="48" y="11"/>
                    <a:pt x="48" y="11"/>
                  </a:cubicBezTo>
                  <a:cubicBezTo>
                    <a:pt x="46" y="10"/>
                    <a:pt x="44" y="12"/>
                    <a:pt x="44" y="13"/>
                  </a:cubicBezTo>
                  <a:cubicBezTo>
                    <a:pt x="43" y="15"/>
                    <a:pt x="44" y="17"/>
                    <a:pt x="45" y="18"/>
                  </a:cubicBezTo>
                  <a:cubicBezTo>
                    <a:pt x="65" y="30"/>
                    <a:pt x="65" y="30"/>
                    <a:pt x="65" y="30"/>
                  </a:cubicBezTo>
                  <a:cubicBezTo>
                    <a:pt x="67" y="27"/>
                    <a:pt x="67" y="27"/>
                    <a:pt x="67" y="27"/>
                  </a:cubicBezTo>
                  <a:cubicBezTo>
                    <a:pt x="63" y="25"/>
                    <a:pt x="63" y="25"/>
                    <a:pt x="63" y="25"/>
                  </a:cubicBezTo>
                  <a:cubicBezTo>
                    <a:pt x="67" y="27"/>
                    <a:pt x="67" y="27"/>
                    <a:pt x="67" y="27"/>
                  </a:cubicBezTo>
                  <a:cubicBezTo>
                    <a:pt x="65" y="23"/>
                    <a:pt x="65" y="23"/>
                    <a:pt x="65" y="23"/>
                  </a:cubicBezTo>
                  <a:cubicBezTo>
                    <a:pt x="64" y="24"/>
                    <a:pt x="64" y="24"/>
                    <a:pt x="63" y="25"/>
                  </a:cubicBezTo>
                  <a:cubicBezTo>
                    <a:pt x="67" y="27"/>
                    <a:pt x="67" y="27"/>
                    <a:pt x="67" y="27"/>
                  </a:cubicBezTo>
                  <a:cubicBezTo>
                    <a:pt x="65" y="23"/>
                    <a:pt x="65" y="23"/>
                    <a:pt x="65" y="23"/>
                  </a:cubicBezTo>
                  <a:cubicBezTo>
                    <a:pt x="67" y="27"/>
                    <a:pt x="67" y="27"/>
                    <a:pt x="67" y="27"/>
                  </a:cubicBezTo>
                  <a:cubicBezTo>
                    <a:pt x="66" y="23"/>
                    <a:pt x="66" y="23"/>
                    <a:pt x="66" y="23"/>
                  </a:cubicBezTo>
                  <a:cubicBezTo>
                    <a:pt x="66" y="23"/>
                    <a:pt x="65" y="23"/>
                    <a:pt x="65" y="23"/>
                  </a:cubicBezTo>
                  <a:cubicBezTo>
                    <a:pt x="67" y="27"/>
                    <a:pt x="67" y="27"/>
                    <a:pt x="67" y="27"/>
                  </a:cubicBezTo>
                  <a:cubicBezTo>
                    <a:pt x="66" y="23"/>
                    <a:pt x="66" y="23"/>
                    <a:pt x="66" y="23"/>
                  </a:cubicBezTo>
                  <a:cubicBezTo>
                    <a:pt x="67" y="27"/>
                    <a:pt x="67" y="27"/>
                    <a:pt x="67" y="27"/>
                  </a:cubicBezTo>
                  <a:cubicBezTo>
                    <a:pt x="67" y="23"/>
                    <a:pt x="67" y="23"/>
                    <a:pt x="67" y="23"/>
                  </a:cubicBezTo>
                  <a:cubicBezTo>
                    <a:pt x="66" y="23"/>
                    <a:pt x="66" y="23"/>
                    <a:pt x="66" y="23"/>
                  </a:cubicBezTo>
                  <a:cubicBezTo>
                    <a:pt x="67" y="27"/>
                    <a:pt x="67" y="27"/>
                    <a:pt x="67" y="27"/>
                  </a:cubicBezTo>
                  <a:cubicBezTo>
                    <a:pt x="67" y="23"/>
                    <a:pt x="67" y="23"/>
                    <a:pt x="67" y="23"/>
                  </a:cubicBezTo>
                  <a:cubicBezTo>
                    <a:pt x="67" y="26"/>
                    <a:pt x="67" y="26"/>
                    <a:pt x="67" y="26"/>
                  </a:cubicBezTo>
                  <a:cubicBezTo>
                    <a:pt x="67" y="23"/>
                    <a:pt x="67" y="23"/>
                    <a:pt x="67" y="23"/>
                  </a:cubicBezTo>
                  <a:cubicBezTo>
                    <a:pt x="67" y="23"/>
                    <a:pt x="67" y="23"/>
                    <a:pt x="67" y="23"/>
                  </a:cubicBezTo>
                  <a:cubicBezTo>
                    <a:pt x="67" y="26"/>
                    <a:pt x="67" y="26"/>
                    <a:pt x="67" y="26"/>
                  </a:cubicBezTo>
                  <a:cubicBezTo>
                    <a:pt x="67" y="23"/>
                    <a:pt x="67" y="23"/>
                    <a:pt x="67" y="23"/>
                  </a:cubicBezTo>
                  <a:cubicBezTo>
                    <a:pt x="67" y="24"/>
                    <a:pt x="67" y="24"/>
                    <a:pt x="67" y="24"/>
                  </a:cubicBezTo>
                  <a:cubicBezTo>
                    <a:pt x="67" y="23"/>
                    <a:pt x="67" y="23"/>
                    <a:pt x="67" y="23"/>
                  </a:cubicBezTo>
                  <a:cubicBezTo>
                    <a:pt x="67" y="23"/>
                    <a:pt x="67" y="23"/>
                    <a:pt x="67" y="23"/>
                  </a:cubicBezTo>
                  <a:cubicBezTo>
                    <a:pt x="67" y="24"/>
                    <a:pt x="67" y="24"/>
                    <a:pt x="67" y="24"/>
                  </a:cubicBezTo>
                  <a:cubicBezTo>
                    <a:pt x="67" y="23"/>
                    <a:pt x="67" y="23"/>
                    <a:pt x="67" y="23"/>
                  </a:cubicBezTo>
                  <a:cubicBezTo>
                    <a:pt x="67" y="23"/>
                    <a:pt x="66" y="22"/>
                    <a:pt x="64" y="22"/>
                  </a:cubicBezTo>
                  <a:cubicBezTo>
                    <a:pt x="58" y="19"/>
                    <a:pt x="45" y="14"/>
                    <a:pt x="34" y="9"/>
                  </a:cubicBezTo>
                  <a:cubicBezTo>
                    <a:pt x="28" y="7"/>
                    <a:pt x="23" y="5"/>
                    <a:pt x="19" y="3"/>
                  </a:cubicBezTo>
                  <a:cubicBezTo>
                    <a:pt x="17" y="2"/>
                    <a:pt x="15" y="2"/>
                    <a:pt x="14" y="1"/>
                  </a:cubicBezTo>
                  <a:cubicBezTo>
                    <a:pt x="13" y="1"/>
                    <a:pt x="12" y="1"/>
                    <a:pt x="12" y="1"/>
                  </a:cubicBezTo>
                  <a:cubicBezTo>
                    <a:pt x="11" y="0"/>
                    <a:pt x="11" y="0"/>
                    <a:pt x="11" y="0"/>
                  </a:cubicBezTo>
                  <a:cubicBezTo>
                    <a:pt x="11" y="0"/>
                    <a:pt x="10" y="0"/>
                    <a:pt x="10" y="0"/>
                  </a:cubicBezTo>
                  <a:cubicBezTo>
                    <a:pt x="9" y="0"/>
                    <a:pt x="9" y="0"/>
                    <a:pt x="8" y="0"/>
                  </a:cubicBezTo>
                  <a:cubicBezTo>
                    <a:pt x="8" y="1"/>
                    <a:pt x="8" y="1"/>
                    <a:pt x="7" y="1"/>
                  </a:cubicBezTo>
                  <a:cubicBezTo>
                    <a:pt x="7" y="1"/>
                    <a:pt x="6" y="2"/>
                    <a:pt x="6" y="2"/>
                  </a:cubicBezTo>
                  <a:cubicBezTo>
                    <a:pt x="5" y="4"/>
                    <a:pt x="5" y="7"/>
                    <a:pt x="7" y="8"/>
                  </a:cubicBezTo>
                  <a:cubicBezTo>
                    <a:pt x="28" y="21"/>
                    <a:pt x="28" y="21"/>
                    <a:pt x="28" y="21"/>
                  </a:cubicBezTo>
                  <a:cubicBezTo>
                    <a:pt x="6" y="14"/>
                    <a:pt x="6" y="14"/>
                    <a:pt x="6" y="14"/>
                  </a:cubicBezTo>
                  <a:cubicBezTo>
                    <a:pt x="5" y="13"/>
                    <a:pt x="3" y="14"/>
                    <a:pt x="2" y="15"/>
                  </a:cubicBezTo>
                  <a:cubicBezTo>
                    <a:pt x="1" y="16"/>
                    <a:pt x="1" y="17"/>
                    <a:pt x="1" y="18"/>
                  </a:cubicBezTo>
                  <a:cubicBezTo>
                    <a:pt x="1" y="19"/>
                    <a:pt x="1" y="19"/>
                    <a:pt x="1" y="20"/>
                  </a:cubicBezTo>
                  <a:cubicBezTo>
                    <a:pt x="2" y="20"/>
                    <a:pt x="2" y="21"/>
                    <a:pt x="2" y="21"/>
                  </a:cubicBezTo>
                  <a:cubicBezTo>
                    <a:pt x="3" y="21"/>
                    <a:pt x="3" y="21"/>
                    <a:pt x="3" y="21"/>
                  </a:cubicBezTo>
                  <a:cubicBezTo>
                    <a:pt x="4" y="22"/>
                    <a:pt x="5" y="23"/>
                    <a:pt x="7" y="24"/>
                  </a:cubicBezTo>
                  <a:cubicBezTo>
                    <a:pt x="12" y="27"/>
                    <a:pt x="23" y="34"/>
                    <a:pt x="32" y="39"/>
                  </a:cubicBezTo>
                  <a:cubicBezTo>
                    <a:pt x="37" y="42"/>
                    <a:pt x="41" y="45"/>
                    <a:pt x="44" y="47"/>
                  </a:cubicBezTo>
                  <a:cubicBezTo>
                    <a:pt x="46" y="48"/>
                    <a:pt x="47" y="49"/>
                    <a:pt x="48" y="49"/>
                  </a:cubicBezTo>
                  <a:cubicBezTo>
                    <a:pt x="48" y="49"/>
                    <a:pt x="49" y="50"/>
                    <a:pt x="49" y="50"/>
                  </a:cubicBezTo>
                  <a:cubicBezTo>
                    <a:pt x="49" y="50"/>
                    <a:pt x="49" y="50"/>
                    <a:pt x="49" y="50"/>
                  </a:cubicBezTo>
                  <a:cubicBezTo>
                    <a:pt x="50" y="48"/>
                    <a:pt x="50" y="48"/>
                    <a:pt x="50" y="48"/>
                  </a:cubicBezTo>
                  <a:cubicBezTo>
                    <a:pt x="49" y="50"/>
                    <a:pt x="49" y="50"/>
                    <a:pt x="49" y="50"/>
                  </a:cubicBezTo>
                  <a:cubicBezTo>
                    <a:pt x="49" y="50"/>
                    <a:pt x="49" y="50"/>
                    <a:pt x="49" y="50"/>
                  </a:cubicBezTo>
                  <a:cubicBezTo>
                    <a:pt x="50" y="48"/>
                    <a:pt x="50" y="48"/>
                    <a:pt x="50" y="48"/>
                  </a:cubicBezTo>
                  <a:cubicBezTo>
                    <a:pt x="49" y="50"/>
                    <a:pt x="49" y="50"/>
                    <a:pt x="49" y="50"/>
                  </a:cubicBezTo>
                  <a:cubicBezTo>
                    <a:pt x="51" y="47"/>
                    <a:pt x="51" y="47"/>
                    <a:pt x="51" y="47"/>
                  </a:cubicBezTo>
                  <a:cubicBezTo>
                    <a:pt x="48" y="49"/>
                    <a:pt x="48" y="49"/>
                    <a:pt x="48" y="49"/>
                  </a:cubicBezTo>
                  <a:cubicBezTo>
                    <a:pt x="49" y="50"/>
                    <a:pt x="49" y="50"/>
                    <a:pt x="49" y="50"/>
                  </a:cubicBezTo>
                  <a:cubicBezTo>
                    <a:pt x="51" y="47"/>
                    <a:pt x="51" y="47"/>
                    <a:pt x="51" y="47"/>
                  </a:cubicBezTo>
                  <a:cubicBezTo>
                    <a:pt x="48" y="49"/>
                    <a:pt x="48" y="49"/>
                    <a:pt x="48" y="49"/>
                  </a:cubicBezTo>
                  <a:cubicBezTo>
                    <a:pt x="51" y="47"/>
                    <a:pt x="51" y="47"/>
                    <a:pt x="51" y="47"/>
                  </a:cubicBezTo>
                  <a:cubicBezTo>
                    <a:pt x="48" y="48"/>
                    <a:pt x="48" y="48"/>
                    <a:pt x="48" y="48"/>
                  </a:cubicBezTo>
                  <a:cubicBezTo>
                    <a:pt x="48" y="49"/>
                    <a:pt x="48" y="49"/>
                    <a:pt x="48" y="49"/>
                  </a:cubicBezTo>
                  <a:cubicBezTo>
                    <a:pt x="51" y="47"/>
                    <a:pt x="51" y="47"/>
                    <a:pt x="51" y="47"/>
                  </a:cubicBezTo>
                  <a:cubicBezTo>
                    <a:pt x="48" y="48"/>
                    <a:pt x="48" y="48"/>
                    <a:pt x="48" y="48"/>
                  </a:cubicBezTo>
                  <a:cubicBezTo>
                    <a:pt x="51" y="47"/>
                    <a:pt x="51" y="47"/>
                    <a:pt x="51" y="47"/>
                  </a:cubicBezTo>
                  <a:cubicBezTo>
                    <a:pt x="47" y="47"/>
                    <a:pt x="47" y="47"/>
                    <a:pt x="47" y="47"/>
                  </a:cubicBezTo>
                  <a:cubicBezTo>
                    <a:pt x="47" y="48"/>
                    <a:pt x="48" y="48"/>
                    <a:pt x="48" y="48"/>
                  </a:cubicBezTo>
                  <a:cubicBezTo>
                    <a:pt x="51" y="47"/>
                    <a:pt x="51" y="47"/>
                    <a:pt x="51" y="47"/>
                  </a:cubicBezTo>
                  <a:cubicBezTo>
                    <a:pt x="47" y="47"/>
                    <a:pt x="47" y="47"/>
                    <a:pt x="47" y="47"/>
                  </a:cubicBezTo>
                  <a:cubicBezTo>
                    <a:pt x="51" y="47"/>
                    <a:pt x="51" y="47"/>
                    <a:pt x="51" y="47"/>
                  </a:cubicBezTo>
                  <a:cubicBezTo>
                    <a:pt x="53" y="43"/>
                    <a:pt x="53" y="43"/>
                    <a:pt x="53" y="43"/>
                  </a:cubicBezTo>
                  <a:cubicBezTo>
                    <a:pt x="53" y="43"/>
                    <a:pt x="42" y="40"/>
                    <a:pt x="32" y="37"/>
                  </a:cubicBezTo>
                  <a:cubicBezTo>
                    <a:pt x="26" y="35"/>
                    <a:pt x="21" y="33"/>
                    <a:pt x="16" y="32"/>
                  </a:cubicBezTo>
                  <a:cubicBezTo>
                    <a:pt x="14" y="32"/>
                    <a:pt x="12" y="31"/>
                    <a:pt x="11" y="31"/>
                  </a:cubicBezTo>
                  <a:cubicBezTo>
                    <a:pt x="10" y="31"/>
                    <a:pt x="9" y="30"/>
                    <a:pt x="9" y="30"/>
                  </a:cubicBezTo>
                  <a:cubicBezTo>
                    <a:pt x="8" y="30"/>
                    <a:pt x="8" y="30"/>
                    <a:pt x="7" y="30"/>
                  </a:cubicBezTo>
                  <a:cubicBezTo>
                    <a:pt x="7" y="30"/>
                    <a:pt x="6" y="30"/>
                    <a:pt x="6" y="30"/>
                  </a:cubicBezTo>
                  <a:cubicBezTo>
                    <a:pt x="6" y="30"/>
                    <a:pt x="5" y="30"/>
                    <a:pt x="5" y="31"/>
                  </a:cubicBezTo>
                  <a:cubicBezTo>
                    <a:pt x="4" y="31"/>
                    <a:pt x="4" y="31"/>
                    <a:pt x="3" y="32"/>
                  </a:cubicBezTo>
                  <a:cubicBezTo>
                    <a:pt x="2" y="34"/>
                    <a:pt x="3" y="36"/>
                    <a:pt x="5" y="38"/>
                  </a:cubicBezTo>
                  <a:cubicBezTo>
                    <a:pt x="47" y="64"/>
                    <a:pt x="47" y="64"/>
                    <a:pt x="47" y="64"/>
                  </a:cubicBezTo>
                  <a:cubicBezTo>
                    <a:pt x="49" y="61"/>
                    <a:pt x="49" y="61"/>
                    <a:pt x="49" y="61"/>
                  </a:cubicBezTo>
                  <a:cubicBezTo>
                    <a:pt x="46" y="58"/>
                    <a:pt x="46" y="58"/>
                    <a:pt x="46" y="58"/>
                  </a:cubicBezTo>
                  <a:cubicBezTo>
                    <a:pt x="49" y="61"/>
                    <a:pt x="49" y="61"/>
                    <a:pt x="49" y="61"/>
                  </a:cubicBezTo>
                  <a:cubicBezTo>
                    <a:pt x="47" y="57"/>
                    <a:pt x="47" y="57"/>
                    <a:pt x="47" y="57"/>
                  </a:cubicBezTo>
                  <a:cubicBezTo>
                    <a:pt x="47" y="57"/>
                    <a:pt x="46" y="58"/>
                    <a:pt x="46" y="58"/>
                  </a:cubicBezTo>
                  <a:cubicBezTo>
                    <a:pt x="49" y="61"/>
                    <a:pt x="49" y="61"/>
                    <a:pt x="49" y="61"/>
                  </a:cubicBezTo>
                  <a:cubicBezTo>
                    <a:pt x="47" y="57"/>
                    <a:pt x="47" y="57"/>
                    <a:pt x="47" y="57"/>
                  </a:cubicBezTo>
                  <a:cubicBezTo>
                    <a:pt x="49" y="61"/>
                    <a:pt x="49" y="61"/>
                    <a:pt x="49" y="61"/>
                  </a:cubicBezTo>
                  <a:cubicBezTo>
                    <a:pt x="49" y="57"/>
                    <a:pt x="49" y="57"/>
                    <a:pt x="49" y="57"/>
                  </a:cubicBezTo>
                  <a:cubicBezTo>
                    <a:pt x="48" y="57"/>
                    <a:pt x="48" y="57"/>
                    <a:pt x="47" y="57"/>
                  </a:cubicBezTo>
                  <a:cubicBezTo>
                    <a:pt x="49" y="61"/>
                    <a:pt x="49" y="61"/>
                    <a:pt x="49" y="61"/>
                  </a:cubicBezTo>
                  <a:cubicBezTo>
                    <a:pt x="49" y="57"/>
                    <a:pt x="49" y="57"/>
                    <a:pt x="49" y="57"/>
                  </a:cubicBezTo>
                  <a:cubicBezTo>
                    <a:pt x="49" y="61"/>
                    <a:pt x="49" y="61"/>
                    <a:pt x="49" y="61"/>
                  </a:cubicBezTo>
                  <a:cubicBezTo>
                    <a:pt x="49" y="57"/>
                    <a:pt x="49" y="57"/>
                    <a:pt x="49" y="57"/>
                  </a:cubicBezTo>
                  <a:cubicBezTo>
                    <a:pt x="49" y="57"/>
                    <a:pt x="49" y="57"/>
                    <a:pt x="49" y="57"/>
                  </a:cubicBezTo>
                  <a:cubicBezTo>
                    <a:pt x="49" y="61"/>
                    <a:pt x="49" y="61"/>
                    <a:pt x="49" y="61"/>
                  </a:cubicBezTo>
                  <a:cubicBezTo>
                    <a:pt x="49" y="57"/>
                    <a:pt x="49" y="57"/>
                    <a:pt x="49" y="57"/>
                  </a:cubicBezTo>
                  <a:cubicBezTo>
                    <a:pt x="49" y="60"/>
                    <a:pt x="49" y="60"/>
                    <a:pt x="49" y="60"/>
                  </a:cubicBezTo>
                  <a:cubicBezTo>
                    <a:pt x="50" y="57"/>
                    <a:pt x="50" y="57"/>
                    <a:pt x="50" y="57"/>
                  </a:cubicBezTo>
                  <a:cubicBezTo>
                    <a:pt x="49" y="57"/>
                    <a:pt x="49" y="57"/>
                    <a:pt x="49" y="57"/>
                  </a:cubicBezTo>
                  <a:cubicBezTo>
                    <a:pt x="49" y="60"/>
                    <a:pt x="49" y="60"/>
                    <a:pt x="49" y="60"/>
                  </a:cubicBezTo>
                  <a:cubicBezTo>
                    <a:pt x="50" y="57"/>
                    <a:pt x="50" y="57"/>
                    <a:pt x="50" y="57"/>
                  </a:cubicBezTo>
                  <a:cubicBezTo>
                    <a:pt x="49" y="58"/>
                    <a:pt x="49" y="58"/>
                    <a:pt x="49" y="58"/>
                  </a:cubicBezTo>
                  <a:cubicBezTo>
                    <a:pt x="50" y="57"/>
                    <a:pt x="50" y="57"/>
                    <a:pt x="50" y="57"/>
                  </a:cubicBezTo>
                  <a:cubicBezTo>
                    <a:pt x="50" y="57"/>
                    <a:pt x="50" y="57"/>
                    <a:pt x="50" y="57"/>
                  </a:cubicBezTo>
                  <a:cubicBezTo>
                    <a:pt x="49" y="58"/>
                    <a:pt x="49" y="58"/>
                    <a:pt x="49" y="58"/>
                  </a:cubicBezTo>
                  <a:cubicBezTo>
                    <a:pt x="50" y="57"/>
                    <a:pt x="50" y="57"/>
                    <a:pt x="50" y="57"/>
                  </a:cubicBezTo>
                  <a:cubicBezTo>
                    <a:pt x="49" y="57"/>
                    <a:pt x="48" y="56"/>
                    <a:pt x="47" y="56"/>
                  </a:cubicBezTo>
                  <a:cubicBezTo>
                    <a:pt x="42" y="55"/>
                    <a:pt x="33" y="52"/>
                    <a:pt x="24" y="50"/>
                  </a:cubicBezTo>
                  <a:cubicBezTo>
                    <a:pt x="16" y="47"/>
                    <a:pt x="8" y="45"/>
                    <a:pt x="8" y="45"/>
                  </a:cubicBezTo>
                  <a:cubicBezTo>
                    <a:pt x="6" y="45"/>
                    <a:pt x="4" y="46"/>
                    <a:pt x="4" y="47"/>
                  </a:cubicBezTo>
                  <a:cubicBezTo>
                    <a:pt x="3" y="49"/>
                    <a:pt x="3" y="51"/>
                    <a:pt x="5" y="53"/>
                  </a:cubicBezTo>
                  <a:cubicBezTo>
                    <a:pt x="42" y="75"/>
                    <a:pt x="42" y="75"/>
                    <a:pt x="42" y="75"/>
                  </a:cubicBezTo>
                  <a:cubicBezTo>
                    <a:pt x="44" y="72"/>
                    <a:pt x="44" y="72"/>
                    <a:pt x="44" y="72"/>
                  </a:cubicBezTo>
                  <a:cubicBezTo>
                    <a:pt x="40" y="70"/>
                    <a:pt x="40" y="70"/>
                    <a:pt x="40" y="70"/>
                  </a:cubicBezTo>
                  <a:cubicBezTo>
                    <a:pt x="44" y="72"/>
                    <a:pt x="44" y="72"/>
                    <a:pt x="44" y="72"/>
                  </a:cubicBezTo>
                  <a:cubicBezTo>
                    <a:pt x="42" y="68"/>
                    <a:pt x="42" y="68"/>
                    <a:pt x="42" y="68"/>
                  </a:cubicBezTo>
                  <a:cubicBezTo>
                    <a:pt x="42" y="68"/>
                    <a:pt x="41" y="69"/>
                    <a:pt x="40" y="70"/>
                  </a:cubicBezTo>
                  <a:cubicBezTo>
                    <a:pt x="44" y="72"/>
                    <a:pt x="44" y="72"/>
                    <a:pt x="44" y="72"/>
                  </a:cubicBezTo>
                  <a:cubicBezTo>
                    <a:pt x="42" y="68"/>
                    <a:pt x="42" y="68"/>
                    <a:pt x="42" y="68"/>
                  </a:cubicBezTo>
                  <a:cubicBezTo>
                    <a:pt x="44" y="72"/>
                    <a:pt x="44" y="72"/>
                    <a:pt x="44" y="72"/>
                  </a:cubicBezTo>
                  <a:cubicBezTo>
                    <a:pt x="43" y="68"/>
                    <a:pt x="43" y="68"/>
                    <a:pt x="43" y="68"/>
                  </a:cubicBezTo>
                  <a:cubicBezTo>
                    <a:pt x="43" y="68"/>
                    <a:pt x="43" y="68"/>
                    <a:pt x="42" y="68"/>
                  </a:cubicBezTo>
                  <a:cubicBezTo>
                    <a:pt x="44" y="72"/>
                    <a:pt x="44" y="72"/>
                    <a:pt x="44" y="72"/>
                  </a:cubicBezTo>
                  <a:cubicBezTo>
                    <a:pt x="43" y="68"/>
                    <a:pt x="43" y="68"/>
                    <a:pt x="43" y="68"/>
                  </a:cubicBezTo>
                  <a:cubicBezTo>
                    <a:pt x="44" y="71"/>
                    <a:pt x="44" y="71"/>
                    <a:pt x="44" y="71"/>
                  </a:cubicBezTo>
                  <a:cubicBezTo>
                    <a:pt x="44" y="68"/>
                    <a:pt x="44" y="68"/>
                    <a:pt x="44" y="68"/>
                  </a:cubicBezTo>
                  <a:cubicBezTo>
                    <a:pt x="43" y="68"/>
                    <a:pt x="43" y="68"/>
                    <a:pt x="43" y="68"/>
                  </a:cubicBezTo>
                  <a:cubicBezTo>
                    <a:pt x="44" y="71"/>
                    <a:pt x="44" y="71"/>
                    <a:pt x="44" y="71"/>
                  </a:cubicBezTo>
                  <a:cubicBezTo>
                    <a:pt x="44" y="68"/>
                    <a:pt x="44" y="68"/>
                    <a:pt x="44" y="68"/>
                  </a:cubicBezTo>
                  <a:cubicBezTo>
                    <a:pt x="44" y="70"/>
                    <a:pt x="44" y="70"/>
                    <a:pt x="44" y="70"/>
                  </a:cubicBezTo>
                  <a:cubicBezTo>
                    <a:pt x="44" y="68"/>
                    <a:pt x="44" y="68"/>
                    <a:pt x="44" y="68"/>
                  </a:cubicBezTo>
                  <a:cubicBezTo>
                    <a:pt x="44" y="68"/>
                    <a:pt x="44" y="68"/>
                    <a:pt x="44" y="68"/>
                  </a:cubicBezTo>
                  <a:cubicBezTo>
                    <a:pt x="44" y="70"/>
                    <a:pt x="44" y="70"/>
                    <a:pt x="44" y="70"/>
                  </a:cubicBezTo>
                  <a:cubicBezTo>
                    <a:pt x="44" y="68"/>
                    <a:pt x="44" y="68"/>
                    <a:pt x="44" y="68"/>
                  </a:cubicBezTo>
                  <a:cubicBezTo>
                    <a:pt x="44" y="68"/>
                    <a:pt x="44" y="68"/>
                    <a:pt x="44" y="68"/>
                  </a:cubicBezTo>
                  <a:cubicBezTo>
                    <a:pt x="43" y="68"/>
                    <a:pt x="43" y="68"/>
                    <a:pt x="41" y="68"/>
                  </a:cubicBezTo>
                  <a:cubicBezTo>
                    <a:pt x="38" y="67"/>
                    <a:pt x="30" y="65"/>
                    <a:pt x="24" y="63"/>
                  </a:cubicBezTo>
                  <a:cubicBezTo>
                    <a:pt x="20" y="62"/>
                    <a:pt x="17" y="62"/>
                    <a:pt x="15" y="61"/>
                  </a:cubicBezTo>
                  <a:cubicBezTo>
                    <a:pt x="14" y="61"/>
                    <a:pt x="13" y="61"/>
                    <a:pt x="12" y="60"/>
                  </a:cubicBezTo>
                  <a:cubicBezTo>
                    <a:pt x="11" y="60"/>
                    <a:pt x="11" y="60"/>
                    <a:pt x="11" y="60"/>
                  </a:cubicBezTo>
                  <a:cubicBezTo>
                    <a:pt x="10" y="60"/>
                    <a:pt x="10" y="60"/>
                    <a:pt x="9" y="60"/>
                  </a:cubicBezTo>
                  <a:cubicBezTo>
                    <a:pt x="9" y="60"/>
                    <a:pt x="9" y="60"/>
                    <a:pt x="8" y="60"/>
                  </a:cubicBezTo>
                  <a:cubicBezTo>
                    <a:pt x="8" y="60"/>
                    <a:pt x="8" y="60"/>
                    <a:pt x="7" y="61"/>
                  </a:cubicBezTo>
                  <a:cubicBezTo>
                    <a:pt x="7" y="61"/>
                    <a:pt x="6" y="61"/>
                    <a:pt x="6" y="62"/>
                  </a:cubicBezTo>
                  <a:cubicBezTo>
                    <a:pt x="5" y="64"/>
                    <a:pt x="5" y="66"/>
                    <a:pt x="7" y="68"/>
                  </a:cubicBezTo>
                  <a:cubicBezTo>
                    <a:pt x="28" y="80"/>
                    <a:pt x="28" y="80"/>
                    <a:pt x="28" y="80"/>
                  </a:cubicBezTo>
                  <a:cubicBezTo>
                    <a:pt x="9" y="77"/>
                    <a:pt x="9" y="77"/>
                    <a:pt x="9" y="77"/>
                  </a:cubicBezTo>
                  <a:cubicBezTo>
                    <a:pt x="8" y="76"/>
                    <a:pt x="7" y="77"/>
                    <a:pt x="6" y="77"/>
                  </a:cubicBezTo>
                  <a:cubicBezTo>
                    <a:pt x="5" y="78"/>
                    <a:pt x="4" y="79"/>
                    <a:pt x="4" y="81"/>
                  </a:cubicBezTo>
                  <a:cubicBezTo>
                    <a:pt x="4" y="81"/>
                    <a:pt x="5" y="82"/>
                    <a:pt x="5" y="82"/>
                  </a:cubicBezTo>
                  <a:cubicBezTo>
                    <a:pt x="5" y="83"/>
                    <a:pt x="5" y="83"/>
                    <a:pt x="5" y="83"/>
                  </a:cubicBezTo>
                  <a:cubicBezTo>
                    <a:pt x="6" y="84"/>
                    <a:pt x="6" y="84"/>
                    <a:pt x="6" y="84"/>
                  </a:cubicBezTo>
                  <a:cubicBezTo>
                    <a:pt x="6" y="84"/>
                    <a:pt x="7" y="84"/>
                    <a:pt x="7" y="85"/>
                  </a:cubicBezTo>
                  <a:cubicBezTo>
                    <a:pt x="9" y="86"/>
                    <a:pt x="12" y="88"/>
                    <a:pt x="16" y="90"/>
                  </a:cubicBezTo>
                  <a:cubicBezTo>
                    <a:pt x="28" y="98"/>
                    <a:pt x="48" y="110"/>
                    <a:pt x="48" y="110"/>
                  </a:cubicBezTo>
                  <a:cubicBezTo>
                    <a:pt x="50" y="107"/>
                    <a:pt x="50" y="107"/>
                    <a:pt x="50" y="107"/>
                  </a:cubicBezTo>
                  <a:cubicBezTo>
                    <a:pt x="51" y="103"/>
                    <a:pt x="51" y="103"/>
                    <a:pt x="51" y="103"/>
                  </a:cubicBezTo>
                  <a:cubicBezTo>
                    <a:pt x="7" y="91"/>
                    <a:pt x="7" y="91"/>
                    <a:pt x="7" y="91"/>
                  </a:cubicBezTo>
                  <a:cubicBezTo>
                    <a:pt x="5" y="90"/>
                    <a:pt x="3" y="91"/>
                    <a:pt x="2" y="92"/>
                  </a:cubicBezTo>
                  <a:cubicBezTo>
                    <a:pt x="2" y="93"/>
                    <a:pt x="2" y="94"/>
                    <a:pt x="2" y="95"/>
                  </a:cubicBezTo>
                  <a:cubicBezTo>
                    <a:pt x="2" y="96"/>
                    <a:pt x="2" y="96"/>
                    <a:pt x="2" y="97"/>
                  </a:cubicBezTo>
                  <a:cubicBezTo>
                    <a:pt x="2" y="97"/>
                    <a:pt x="3" y="98"/>
                    <a:pt x="3" y="98"/>
                  </a:cubicBezTo>
                  <a:cubicBezTo>
                    <a:pt x="3" y="98"/>
                    <a:pt x="4" y="99"/>
                    <a:pt x="4" y="99"/>
                  </a:cubicBezTo>
                  <a:cubicBezTo>
                    <a:pt x="6" y="101"/>
                    <a:pt x="10" y="103"/>
                    <a:pt x="14" y="105"/>
                  </a:cubicBezTo>
                  <a:cubicBezTo>
                    <a:pt x="26" y="113"/>
                    <a:pt x="44" y="124"/>
                    <a:pt x="44" y="124"/>
                  </a:cubicBezTo>
                  <a:cubicBezTo>
                    <a:pt x="46" y="120"/>
                    <a:pt x="46" y="120"/>
                    <a:pt x="46" y="120"/>
                  </a:cubicBezTo>
                  <a:cubicBezTo>
                    <a:pt x="47" y="116"/>
                    <a:pt x="47" y="116"/>
                    <a:pt x="47" y="116"/>
                  </a:cubicBezTo>
                  <a:cubicBezTo>
                    <a:pt x="5" y="109"/>
                    <a:pt x="5" y="109"/>
                    <a:pt x="5" y="109"/>
                  </a:cubicBezTo>
                  <a:cubicBezTo>
                    <a:pt x="4" y="109"/>
                    <a:pt x="2" y="110"/>
                    <a:pt x="1" y="111"/>
                  </a:cubicBezTo>
                  <a:cubicBezTo>
                    <a:pt x="1" y="112"/>
                    <a:pt x="0" y="113"/>
                    <a:pt x="0" y="113"/>
                  </a:cubicBezTo>
                  <a:cubicBezTo>
                    <a:pt x="0" y="114"/>
                    <a:pt x="1" y="115"/>
                    <a:pt x="1" y="115"/>
                  </a:cubicBezTo>
                  <a:cubicBezTo>
                    <a:pt x="1" y="116"/>
                    <a:pt x="1" y="116"/>
                    <a:pt x="1" y="116"/>
                  </a:cubicBezTo>
                  <a:cubicBezTo>
                    <a:pt x="2" y="117"/>
                    <a:pt x="2" y="117"/>
                    <a:pt x="2" y="117"/>
                  </a:cubicBezTo>
                  <a:cubicBezTo>
                    <a:pt x="3" y="118"/>
                    <a:pt x="4" y="118"/>
                    <a:pt x="6" y="119"/>
                  </a:cubicBezTo>
                  <a:cubicBezTo>
                    <a:pt x="11" y="122"/>
                    <a:pt x="20" y="128"/>
                    <a:pt x="29" y="133"/>
                  </a:cubicBezTo>
                  <a:cubicBezTo>
                    <a:pt x="33" y="136"/>
                    <a:pt x="37" y="138"/>
                    <a:pt x="40" y="140"/>
                  </a:cubicBezTo>
                  <a:cubicBezTo>
                    <a:pt x="42" y="141"/>
                    <a:pt x="43" y="142"/>
                    <a:pt x="43" y="142"/>
                  </a:cubicBezTo>
                  <a:cubicBezTo>
                    <a:pt x="44" y="143"/>
                    <a:pt x="44" y="143"/>
                    <a:pt x="44" y="143"/>
                  </a:cubicBezTo>
                  <a:cubicBezTo>
                    <a:pt x="44" y="143"/>
                    <a:pt x="44" y="143"/>
                    <a:pt x="44" y="143"/>
                  </a:cubicBezTo>
                  <a:cubicBezTo>
                    <a:pt x="46" y="141"/>
                    <a:pt x="46" y="141"/>
                    <a:pt x="46" y="141"/>
                  </a:cubicBezTo>
                  <a:cubicBezTo>
                    <a:pt x="44" y="142"/>
                    <a:pt x="44" y="142"/>
                    <a:pt x="44" y="142"/>
                  </a:cubicBezTo>
                  <a:cubicBezTo>
                    <a:pt x="44" y="143"/>
                    <a:pt x="44" y="143"/>
                    <a:pt x="44" y="143"/>
                  </a:cubicBezTo>
                  <a:cubicBezTo>
                    <a:pt x="46" y="141"/>
                    <a:pt x="46" y="141"/>
                    <a:pt x="46" y="141"/>
                  </a:cubicBezTo>
                  <a:cubicBezTo>
                    <a:pt x="44" y="142"/>
                    <a:pt x="44" y="142"/>
                    <a:pt x="44" y="142"/>
                  </a:cubicBezTo>
                  <a:cubicBezTo>
                    <a:pt x="47" y="140"/>
                    <a:pt x="47" y="140"/>
                    <a:pt x="47" y="140"/>
                  </a:cubicBezTo>
                  <a:cubicBezTo>
                    <a:pt x="43" y="142"/>
                    <a:pt x="43" y="142"/>
                    <a:pt x="43" y="142"/>
                  </a:cubicBezTo>
                  <a:cubicBezTo>
                    <a:pt x="44" y="142"/>
                    <a:pt x="44" y="142"/>
                    <a:pt x="44" y="142"/>
                  </a:cubicBezTo>
                  <a:cubicBezTo>
                    <a:pt x="47" y="140"/>
                    <a:pt x="47" y="140"/>
                    <a:pt x="47" y="140"/>
                  </a:cubicBezTo>
                  <a:cubicBezTo>
                    <a:pt x="43" y="142"/>
                    <a:pt x="43" y="142"/>
                    <a:pt x="43" y="142"/>
                  </a:cubicBezTo>
                  <a:cubicBezTo>
                    <a:pt x="47" y="140"/>
                    <a:pt x="47" y="140"/>
                    <a:pt x="47" y="140"/>
                  </a:cubicBezTo>
                  <a:cubicBezTo>
                    <a:pt x="43" y="140"/>
                    <a:pt x="43" y="140"/>
                    <a:pt x="43" y="140"/>
                  </a:cubicBezTo>
                  <a:cubicBezTo>
                    <a:pt x="43" y="141"/>
                    <a:pt x="43" y="141"/>
                    <a:pt x="43" y="142"/>
                  </a:cubicBezTo>
                  <a:cubicBezTo>
                    <a:pt x="47" y="140"/>
                    <a:pt x="47" y="140"/>
                    <a:pt x="47" y="140"/>
                  </a:cubicBezTo>
                  <a:cubicBezTo>
                    <a:pt x="43" y="140"/>
                    <a:pt x="43" y="140"/>
                    <a:pt x="43" y="140"/>
                  </a:cubicBezTo>
                  <a:cubicBezTo>
                    <a:pt x="47" y="140"/>
                    <a:pt x="47" y="140"/>
                    <a:pt x="47" y="140"/>
                  </a:cubicBezTo>
                  <a:cubicBezTo>
                    <a:pt x="43" y="138"/>
                    <a:pt x="43" y="138"/>
                    <a:pt x="43" y="138"/>
                  </a:cubicBezTo>
                  <a:cubicBezTo>
                    <a:pt x="43" y="139"/>
                    <a:pt x="43" y="139"/>
                    <a:pt x="43" y="140"/>
                  </a:cubicBezTo>
                  <a:cubicBezTo>
                    <a:pt x="47" y="140"/>
                    <a:pt x="47" y="140"/>
                    <a:pt x="47" y="140"/>
                  </a:cubicBezTo>
                  <a:cubicBezTo>
                    <a:pt x="43" y="138"/>
                    <a:pt x="43" y="138"/>
                    <a:pt x="43" y="138"/>
                  </a:cubicBezTo>
                  <a:cubicBezTo>
                    <a:pt x="42" y="140"/>
                    <a:pt x="43" y="142"/>
                    <a:pt x="45" y="143"/>
                  </a:cubicBezTo>
                  <a:cubicBezTo>
                    <a:pt x="47" y="145"/>
                    <a:pt x="49" y="144"/>
                    <a:pt x="50"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25" name="Freeform 188">
              <a:extLst>
                <a:ext uri="{FF2B5EF4-FFF2-40B4-BE49-F238E27FC236}">
                  <a16:creationId xmlns:a16="http://schemas.microsoft.com/office/drawing/2014/main" id="{EE28F038-6469-4A78-990F-013509C978C8}"/>
                </a:ext>
              </a:extLst>
            </p:cNvPr>
            <p:cNvSpPr>
              <a:spLocks/>
            </p:cNvSpPr>
            <p:nvPr/>
          </p:nvSpPr>
          <p:spPr bwMode="auto">
            <a:xfrm>
              <a:off x="5781812" y="2546461"/>
              <a:ext cx="149225" cy="95250"/>
            </a:xfrm>
            <a:custGeom>
              <a:avLst/>
              <a:gdLst>
                <a:gd name="T0" fmla="*/ 7 w 95"/>
                <a:gd name="T1" fmla="*/ 58 h 60"/>
                <a:gd name="T2" fmla="*/ 6 w 95"/>
                <a:gd name="T3" fmla="*/ 31 h 60"/>
                <a:gd name="T4" fmla="*/ 63 w 95"/>
                <a:gd name="T5" fmla="*/ 56 h 60"/>
                <a:gd name="T6" fmla="*/ 20 w 95"/>
                <a:gd name="T7" fmla="*/ 34 h 60"/>
                <a:gd name="T8" fmla="*/ 85 w 95"/>
                <a:gd name="T9" fmla="*/ 59 h 60"/>
                <a:gd name="T10" fmla="*/ 88 w 95"/>
                <a:gd name="T11" fmla="*/ 60 h 60"/>
                <a:gd name="T12" fmla="*/ 90 w 95"/>
                <a:gd name="T13" fmla="*/ 54 h 60"/>
                <a:gd name="T14" fmla="*/ 47 w 95"/>
                <a:gd name="T15" fmla="*/ 27 h 60"/>
                <a:gd name="T16" fmla="*/ 32 w 95"/>
                <a:gd name="T17" fmla="*/ 20 h 60"/>
                <a:gd name="T18" fmla="*/ 34 w 95"/>
                <a:gd name="T19" fmla="*/ 18 h 60"/>
                <a:gd name="T20" fmla="*/ 31 w 95"/>
                <a:gd name="T21" fmla="*/ 20 h 60"/>
                <a:gd name="T22" fmla="*/ 34 w 95"/>
                <a:gd name="T23" fmla="*/ 19 h 60"/>
                <a:gd name="T24" fmla="*/ 34 w 95"/>
                <a:gd name="T25" fmla="*/ 23 h 60"/>
                <a:gd name="T26" fmla="*/ 34 w 95"/>
                <a:gd name="T27" fmla="*/ 23 h 60"/>
                <a:gd name="T28" fmla="*/ 31 w 95"/>
                <a:gd name="T29" fmla="*/ 21 h 60"/>
                <a:gd name="T30" fmla="*/ 33 w 95"/>
                <a:gd name="T31" fmla="*/ 24 h 60"/>
                <a:gd name="T32" fmla="*/ 31 w 95"/>
                <a:gd name="T33" fmla="*/ 25 h 60"/>
                <a:gd name="T34" fmla="*/ 31 w 95"/>
                <a:gd name="T35" fmla="*/ 21 h 60"/>
                <a:gd name="T36" fmla="*/ 30 w 95"/>
                <a:gd name="T37" fmla="*/ 25 h 60"/>
                <a:gd name="T38" fmla="*/ 30 w 95"/>
                <a:gd name="T39" fmla="*/ 23 h 60"/>
                <a:gd name="T40" fmla="*/ 65 w 95"/>
                <a:gd name="T41" fmla="*/ 37 h 60"/>
                <a:gd name="T42" fmla="*/ 90 w 95"/>
                <a:gd name="T43" fmla="*/ 46 h 60"/>
                <a:gd name="T44" fmla="*/ 95 w 95"/>
                <a:gd name="T45" fmla="*/ 41 h 60"/>
                <a:gd name="T46" fmla="*/ 29 w 95"/>
                <a:gd name="T47" fmla="*/ 8 h 60"/>
                <a:gd name="T48" fmla="*/ 90 w 95"/>
                <a:gd name="T49" fmla="*/ 41 h 60"/>
                <a:gd name="T50" fmla="*/ 88 w 95"/>
                <a:gd name="T51" fmla="*/ 38 h 60"/>
                <a:gd name="T52" fmla="*/ 90 w 95"/>
                <a:gd name="T53" fmla="*/ 41 h 60"/>
                <a:gd name="T54" fmla="*/ 90 w 95"/>
                <a:gd name="T55" fmla="*/ 38 h 60"/>
                <a:gd name="T56" fmla="*/ 86 w 95"/>
                <a:gd name="T57" fmla="*/ 36 h 60"/>
                <a:gd name="T58" fmla="*/ 33 w 95"/>
                <a:gd name="T59" fmla="*/ 17 h 60"/>
                <a:gd name="T60" fmla="*/ 28 w 95"/>
                <a:gd name="T61" fmla="*/ 17 h 60"/>
                <a:gd name="T62" fmla="*/ 27 w 95"/>
                <a:gd name="T63" fmla="*/ 21 h 60"/>
                <a:gd name="T64" fmla="*/ 43 w 95"/>
                <a:gd name="T65" fmla="*/ 33 h 60"/>
                <a:gd name="T66" fmla="*/ 84 w 95"/>
                <a:gd name="T67" fmla="*/ 58 h 60"/>
                <a:gd name="T68" fmla="*/ 85 w 95"/>
                <a:gd name="T69" fmla="*/ 57 h 60"/>
                <a:gd name="T70" fmla="*/ 84 w 95"/>
                <a:gd name="T71" fmla="*/ 58 h 60"/>
                <a:gd name="T72" fmla="*/ 83 w 95"/>
                <a:gd name="T73" fmla="*/ 56 h 60"/>
                <a:gd name="T74" fmla="*/ 87 w 95"/>
                <a:gd name="T75" fmla="*/ 56 h 60"/>
                <a:gd name="T76" fmla="*/ 84 w 95"/>
                <a:gd name="T77" fmla="*/ 54 h 60"/>
                <a:gd name="T78" fmla="*/ 86 w 95"/>
                <a:gd name="T79" fmla="*/ 52 h 60"/>
                <a:gd name="T80" fmla="*/ 87 w 95"/>
                <a:gd name="T81" fmla="*/ 56 h 60"/>
                <a:gd name="T82" fmla="*/ 87 w 95"/>
                <a:gd name="T83" fmla="*/ 52 h 60"/>
                <a:gd name="T84" fmla="*/ 87 w 95"/>
                <a:gd name="T85" fmla="*/ 55 h 60"/>
                <a:gd name="T86" fmla="*/ 88 w 95"/>
                <a:gd name="T87" fmla="*/ 52 h 60"/>
                <a:gd name="T88" fmla="*/ 73 w 95"/>
                <a:gd name="T89" fmla="*/ 46 h 60"/>
                <a:gd name="T90" fmla="*/ 18 w 95"/>
                <a:gd name="T91" fmla="*/ 28 h 60"/>
                <a:gd name="T92" fmla="*/ 1 w 95"/>
                <a:gd name="T93" fmla="*/ 33 h 60"/>
                <a:gd name="T94" fmla="*/ 3 w 95"/>
                <a:gd name="T95" fmla="*/ 52 h 60"/>
                <a:gd name="T96" fmla="*/ 11 w 95"/>
                <a:gd name="T97"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5" h="60">
                  <a:moveTo>
                    <a:pt x="11" y="51"/>
                  </a:moveTo>
                  <a:cubicBezTo>
                    <a:pt x="9" y="50"/>
                    <a:pt x="9" y="50"/>
                    <a:pt x="9" y="50"/>
                  </a:cubicBezTo>
                  <a:cubicBezTo>
                    <a:pt x="6" y="54"/>
                    <a:pt x="6" y="54"/>
                    <a:pt x="6" y="54"/>
                  </a:cubicBezTo>
                  <a:cubicBezTo>
                    <a:pt x="7" y="58"/>
                    <a:pt x="7" y="58"/>
                    <a:pt x="7" y="58"/>
                  </a:cubicBezTo>
                  <a:cubicBezTo>
                    <a:pt x="34" y="57"/>
                    <a:pt x="34" y="57"/>
                    <a:pt x="34" y="57"/>
                  </a:cubicBezTo>
                  <a:cubicBezTo>
                    <a:pt x="36" y="57"/>
                    <a:pt x="37" y="56"/>
                    <a:pt x="38" y="54"/>
                  </a:cubicBezTo>
                  <a:cubicBezTo>
                    <a:pt x="38" y="52"/>
                    <a:pt x="37" y="50"/>
                    <a:pt x="36" y="50"/>
                  </a:cubicBezTo>
                  <a:cubicBezTo>
                    <a:pt x="6" y="31"/>
                    <a:pt x="6" y="31"/>
                    <a:pt x="6" y="31"/>
                  </a:cubicBezTo>
                  <a:cubicBezTo>
                    <a:pt x="4" y="34"/>
                    <a:pt x="4" y="34"/>
                    <a:pt x="4" y="34"/>
                  </a:cubicBezTo>
                  <a:cubicBezTo>
                    <a:pt x="3" y="38"/>
                    <a:pt x="3" y="38"/>
                    <a:pt x="3" y="38"/>
                  </a:cubicBezTo>
                  <a:cubicBezTo>
                    <a:pt x="58" y="58"/>
                    <a:pt x="58" y="58"/>
                    <a:pt x="58" y="58"/>
                  </a:cubicBezTo>
                  <a:cubicBezTo>
                    <a:pt x="60" y="59"/>
                    <a:pt x="63" y="58"/>
                    <a:pt x="63" y="56"/>
                  </a:cubicBezTo>
                  <a:cubicBezTo>
                    <a:pt x="64" y="54"/>
                    <a:pt x="64" y="52"/>
                    <a:pt x="62" y="51"/>
                  </a:cubicBezTo>
                  <a:cubicBezTo>
                    <a:pt x="24" y="27"/>
                    <a:pt x="24" y="27"/>
                    <a:pt x="24" y="27"/>
                  </a:cubicBezTo>
                  <a:cubicBezTo>
                    <a:pt x="22" y="30"/>
                    <a:pt x="22" y="30"/>
                    <a:pt x="22" y="30"/>
                  </a:cubicBezTo>
                  <a:cubicBezTo>
                    <a:pt x="20" y="34"/>
                    <a:pt x="20" y="34"/>
                    <a:pt x="20" y="34"/>
                  </a:cubicBezTo>
                  <a:cubicBezTo>
                    <a:pt x="20" y="34"/>
                    <a:pt x="36" y="40"/>
                    <a:pt x="52" y="47"/>
                  </a:cubicBezTo>
                  <a:cubicBezTo>
                    <a:pt x="60" y="50"/>
                    <a:pt x="68" y="53"/>
                    <a:pt x="75" y="56"/>
                  </a:cubicBezTo>
                  <a:cubicBezTo>
                    <a:pt x="78" y="57"/>
                    <a:pt x="80" y="58"/>
                    <a:pt x="82" y="59"/>
                  </a:cubicBezTo>
                  <a:cubicBezTo>
                    <a:pt x="83" y="59"/>
                    <a:pt x="84" y="59"/>
                    <a:pt x="85" y="59"/>
                  </a:cubicBezTo>
                  <a:cubicBezTo>
                    <a:pt x="86" y="60"/>
                    <a:pt x="86" y="60"/>
                    <a:pt x="86" y="60"/>
                  </a:cubicBezTo>
                  <a:cubicBezTo>
                    <a:pt x="86" y="60"/>
                    <a:pt x="86" y="60"/>
                    <a:pt x="86" y="60"/>
                  </a:cubicBezTo>
                  <a:cubicBezTo>
                    <a:pt x="86" y="60"/>
                    <a:pt x="86" y="60"/>
                    <a:pt x="87" y="60"/>
                  </a:cubicBezTo>
                  <a:cubicBezTo>
                    <a:pt x="87" y="60"/>
                    <a:pt x="88" y="60"/>
                    <a:pt x="88" y="60"/>
                  </a:cubicBezTo>
                  <a:cubicBezTo>
                    <a:pt x="89" y="60"/>
                    <a:pt x="89" y="59"/>
                    <a:pt x="90" y="58"/>
                  </a:cubicBezTo>
                  <a:cubicBezTo>
                    <a:pt x="90" y="58"/>
                    <a:pt x="90" y="58"/>
                    <a:pt x="90" y="58"/>
                  </a:cubicBezTo>
                  <a:cubicBezTo>
                    <a:pt x="91" y="57"/>
                    <a:pt x="91" y="56"/>
                    <a:pt x="91" y="56"/>
                  </a:cubicBezTo>
                  <a:cubicBezTo>
                    <a:pt x="91" y="54"/>
                    <a:pt x="91" y="54"/>
                    <a:pt x="90" y="54"/>
                  </a:cubicBezTo>
                  <a:cubicBezTo>
                    <a:pt x="90" y="53"/>
                    <a:pt x="90" y="53"/>
                    <a:pt x="89" y="52"/>
                  </a:cubicBezTo>
                  <a:cubicBezTo>
                    <a:pt x="89" y="52"/>
                    <a:pt x="88" y="51"/>
                    <a:pt x="88" y="51"/>
                  </a:cubicBezTo>
                  <a:cubicBezTo>
                    <a:pt x="85" y="49"/>
                    <a:pt x="80" y="46"/>
                    <a:pt x="75" y="43"/>
                  </a:cubicBezTo>
                  <a:cubicBezTo>
                    <a:pt x="66" y="38"/>
                    <a:pt x="56" y="32"/>
                    <a:pt x="47" y="27"/>
                  </a:cubicBezTo>
                  <a:cubicBezTo>
                    <a:pt x="43" y="24"/>
                    <a:pt x="40" y="22"/>
                    <a:pt x="37" y="20"/>
                  </a:cubicBezTo>
                  <a:cubicBezTo>
                    <a:pt x="36" y="19"/>
                    <a:pt x="35" y="19"/>
                    <a:pt x="34" y="18"/>
                  </a:cubicBezTo>
                  <a:cubicBezTo>
                    <a:pt x="34" y="18"/>
                    <a:pt x="34" y="18"/>
                    <a:pt x="34" y="18"/>
                  </a:cubicBezTo>
                  <a:cubicBezTo>
                    <a:pt x="32" y="20"/>
                    <a:pt x="32" y="20"/>
                    <a:pt x="32" y="20"/>
                  </a:cubicBezTo>
                  <a:cubicBezTo>
                    <a:pt x="34" y="18"/>
                    <a:pt x="34" y="18"/>
                    <a:pt x="34" y="18"/>
                  </a:cubicBezTo>
                  <a:cubicBezTo>
                    <a:pt x="34" y="18"/>
                    <a:pt x="34" y="18"/>
                    <a:pt x="34" y="18"/>
                  </a:cubicBezTo>
                  <a:cubicBezTo>
                    <a:pt x="32" y="20"/>
                    <a:pt x="32" y="20"/>
                    <a:pt x="32" y="20"/>
                  </a:cubicBezTo>
                  <a:cubicBezTo>
                    <a:pt x="34" y="18"/>
                    <a:pt x="34" y="18"/>
                    <a:pt x="34" y="18"/>
                  </a:cubicBezTo>
                  <a:cubicBezTo>
                    <a:pt x="31" y="20"/>
                    <a:pt x="31" y="20"/>
                    <a:pt x="31" y="20"/>
                  </a:cubicBezTo>
                  <a:cubicBezTo>
                    <a:pt x="34" y="19"/>
                    <a:pt x="34" y="19"/>
                    <a:pt x="34" y="19"/>
                  </a:cubicBezTo>
                  <a:cubicBezTo>
                    <a:pt x="34" y="18"/>
                    <a:pt x="34" y="18"/>
                    <a:pt x="34" y="18"/>
                  </a:cubicBezTo>
                  <a:cubicBezTo>
                    <a:pt x="31" y="20"/>
                    <a:pt x="31" y="20"/>
                    <a:pt x="31" y="20"/>
                  </a:cubicBezTo>
                  <a:cubicBezTo>
                    <a:pt x="34" y="19"/>
                    <a:pt x="34" y="19"/>
                    <a:pt x="34" y="19"/>
                  </a:cubicBezTo>
                  <a:cubicBezTo>
                    <a:pt x="31" y="21"/>
                    <a:pt x="31" y="21"/>
                    <a:pt x="31" y="21"/>
                  </a:cubicBezTo>
                  <a:cubicBezTo>
                    <a:pt x="35" y="21"/>
                    <a:pt x="35" y="21"/>
                    <a:pt x="35" y="21"/>
                  </a:cubicBezTo>
                  <a:cubicBezTo>
                    <a:pt x="35" y="20"/>
                    <a:pt x="34" y="19"/>
                    <a:pt x="34" y="19"/>
                  </a:cubicBezTo>
                  <a:cubicBezTo>
                    <a:pt x="31" y="21"/>
                    <a:pt x="31" y="21"/>
                    <a:pt x="31" y="21"/>
                  </a:cubicBezTo>
                  <a:cubicBezTo>
                    <a:pt x="35" y="21"/>
                    <a:pt x="35" y="21"/>
                    <a:pt x="35" y="21"/>
                  </a:cubicBezTo>
                  <a:cubicBezTo>
                    <a:pt x="31" y="21"/>
                    <a:pt x="31" y="21"/>
                    <a:pt x="31" y="21"/>
                  </a:cubicBezTo>
                  <a:cubicBezTo>
                    <a:pt x="34" y="23"/>
                    <a:pt x="34" y="23"/>
                    <a:pt x="34" y="23"/>
                  </a:cubicBezTo>
                  <a:cubicBezTo>
                    <a:pt x="34" y="22"/>
                    <a:pt x="35" y="21"/>
                    <a:pt x="35" y="21"/>
                  </a:cubicBezTo>
                  <a:cubicBezTo>
                    <a:pt x="31" y="21"/>
                    <a:pt x="31" y="21"/>
                    <a:pt x="31" y="21"/>
                  </a:cubicBezTo>
                  <a:cubicBezTo>
                    <a:pt x="34" y="23"/>
                    <a:pt x="34" y="23"/>
                    <a:pt x="34" y="23"/>
                  </a:cubicBezTo>
                  <a:cubicBezTo>
                    <a:pt x="34" y="23"/>
                    <a:pt x="34" y="23"/>
                    <a:pt x="34" y="23"/>
                  </a:cubicBezTo>
                  <a:cubicBezTo>
                    <a:pt x="31" y="21"/>
                    <a:pt x="31" y="21"/>
                    <a:pt x="31" y="21"/>
                  </a:cubicBezTo>
                  <a:cubicBezTo>
                    <a:pt x="33" y="24"/>
                    <a:pt x="33" y="24"/>
                    <a:pt x="33" y="24"/>
                  </a:cubicBezTo>
                  <a:cubicBezTo>
                    <a:pt x="33" y="24"/>
                    <a:pt x="34" y="23"/>
                    <a:pt x="34" y="23"/>
                  </a:cubicBezTo>
                  <a:cubicBezTo>
                    <a:pt x="31" y="21"/>
                    <a:pt x="31" y="21"/>
                    <a:pt x="31" y="21"/>
                  </a:cubicBezTo>
                  <a:cubicBezTo>
                    <a:pt x="33" y="24"/>
                    <a:pt x="33" y="24"/>
                    <a:pt x="33" y="24"/>
                  </a:cubicBezTo>
                  <a:cubicBezTo>
                    <a:pt x="31" y="21"/>
                    <a:pt x="31" y="21"/>
                    <a:pt x="31" y="21"/>
                  </a:cubicBezTo>
                  <a:cubicBezTo>
                    <a:pt x="31" y="25"/>
                    <a:pt x="31" y="25"/>
                    <a:pt x="31" y="25"/>
                  </a:cubicBezTo>
                  <a:cubicBezTo>
                    <a:pt x="32" y="24"/>
                    <a:pt x="32" y="24"/>
                    <a:pt x="33" y="24"/>
                  </a:cubicBezTo>
                  <a:cubicBezTo>
                    <a:pt x="31" y="21"/>
                    <a:pt x="31" y="21"/>
                    <a:pt x="31" y="21"/>
                  </a:cubicBezTo>
                  <a:cubicBezTo>
                    <a:pt x="31" y="25"/>
                    <a:pt x="31" y="25"/>
                    <a:pt x="31" y="25"/>
                  </a:cubicBezTo>
                  <a:cubicBezTo>
                    <a:pt x="31" y="21"/>
                    <a:pt x="31" y="21"/>
                    <a:pt x="31" y="21"/>
                  </a:cubicBezTo>
                  <a:cubicBezTo>
                    <a:pt x="31" y="25"/>
                    <a:pt x="31" y="25"/>
                    <a:pt x="31" y="25"/>
                  </a:cubicBezTo>
                  <a:cubicBezTo>
                    <a:pt x="31" y="25"/>
                    <a:pt x="31" y="25"/>
                    <a:pt x="31" y="25"/>
                  </a:cubicBezTo>
                  <a:cubicBezTo>
                    <a:pt x="31" y="21"/>
                    <a:pt x="31" y="21"/>
                    <a:pt x="31" y="21"/>
                  </a:cubicBezTo>
                  <a:cubicBezTo>
                    <a:pt x="31" y="25"/>
                    <a:pt x="31" y="25"/>
                    <a:pt x="31" y="25"/>
                  </a:cubicBezTo>
                  <a:cubicBezTo>
                    <a:pt x="31" y="21"/>
                    <a:pt x="31" y="21"/>
                    <a:pt x="31" y="21"/>
                  </a:cubicBezTo>
                  <a:cubicBezTo>
                    <a:pt x="30" y="25"/>
                    <a:pt x="30" y="25"/>
                    <a:pt x="30" y="25"/>
                  </a:cubicBezTo>
                  <a:cubicBezTo>
                    <a:pt x="31" y="25"/>
                    <a:pt x="31" y="25"/>
                    <a:pt x="31" y="25"/>
                  </a:cubicBezTo>
                  <a:cubicBezTo>
                    <a:pt x="31" y="21"/>
                    <a:pt x="31" y="21"/>
                    <a:pt x="31" y="21"/>
                  </a:cubicBezTo>
                  <a:cubicBezTo>
                    <a:pt x="30" y="25"/>
                    <a:pt x="30" y="25"/>
                    <a:pt x="30" y="25"/>
                  </a:cubicBezTo>
                  <a:cubicBezTo>
                    <a:pt x="30" y="23"/>
                    <a:pt x="30" y="23"/>
                    <a:pt x="30" y="23"/>
                  </a:cubicBezTo>
                  <a:cubicBezTo>
                    <a:pt x="30" y="25"/>
                    <a:pt x="30" y="25"/>
                    <a:pt x="30" y="25"/>
                  </a:cubicBezTo>
                  <a:cubicBezTo>
                    <a:pt x="30" y="25"/>
                    <a:pt x="30" y="25"/>
                    <a:pt x="30" y="25"/>
                  </a:cubicBezTo>
                  <a:cubicBezTo>
                    <a:pt x="30" y="23"/>
                    <a:pt x="30" y="23"/>
                    <a:pt x="30" y="23"/>
                  </a:cubicBezTo>
                  <a:cubicBezTo>
                    <a:pt x="30" y="25"/>
                    <a:pt x="30" y="25"/>
                    <a:pt x="30" y="25"/>
                  </a:cubicBezTo>
                  <a:cubicBezTo>
                    <a:pt x="30" y="25"/>
                    <a:pt x="30" y="25"/>
                    <a:pt x="30" y="25"/>
                  </a:cubicBezTo>
                  <a:cubicBezTo>
                    <a:pt x="31" y="25"/>
                    <a:pt x="32" y="25"/>
                    <a:pt x="34" y="26"/>
                  </a:cubicBezTo>
                  <a:cubicBezTo>
                    <a:pt x="40" y="28"/>
                    <a:pt x="53" y="33"/>
                    <a:pt x="65" y="37"/>
                  </a:cubicBezTo>
                  <a:cubicBezTo>
                    <a:pt x="71" y="40"/>
                    <a:pt x="76" y="42"/>
                    <a:pt x="81" y="43"/>
                  </a:cubicBezTo>
                  <a:cubicBezTo>
                    <a:pt x="83" y="44"/>
                    <a:pt x="85" y="44"/>
                    <a:pt x="86" y="45"/>
                  </a:cubicBezTo>
                  <a:cubicBezTo>
                    <a:pt x="87" y="45"/>
                    <a:pt x="88" y="45"/>
                    <a:pt x="88" y="45"/>
                  </a:cubicBezTo>
                  <a:cubicBezTo>
                    <a:pt x="89" y="46"/>
                    <a:pt x="89" y="46"/>
                    <a:pt x="90" y="46"/>
                  </a:cubicBezTo>
                  <a:cubicBezTo>
                    <a:pt x="91" y="46"/>
                    <a:pt x="91" y="46"/>
                    <a:pt x="92" y="46"/>
                  </a:cubicBezTo>
                  <a:cubicBezTo>
                    <a:pt x="92" y="45"/>
                    <a:pt x="92" y="45"/>
                    <a:pt x="93" y="45"/>
                  </a:cubicBezTo>
                  <a:cubicBezTo>
                    <a:pt x="93" y="45"/>
                    <a:pt x="94" y="44"/>
                    <a:pt x="94" y="44"/>
                  </a:cubicBezTo>
                  <a:cubicBezTo>
                    <a:pt x="95" y="43"/>
                    <a:pt x="95" y="42"/>
                    <a:pt x="95" y="41"/>
                  </a:cubicBezTo>
                  <a:cubicBezTo>
                    <a:pt x="94" y="40"/>
                    <a:pt x="94" y="39"/>
                    <a:pt x="93" y="38"/>
                  </a:cubicBezTo>
                  <a:cubicBezTo>
                    <a:pt x="33" y="1"/>
                    <a:pt x="33" y="1"/>
                    <a:pt x="33" y="1"/>
                  </a:cubicBezTo>
                  <a:cubicBezTo>
                    <a:pt x="31" y="0"/>
                    <a:pt x="29" y="0"/>
                    <a:pt x="27" y="2"/>
                  </a:cubicBezTo>
                  <a:cubicBezTo>
                    <a:pt x="26" y="4"/>
                    <a:pt x="27" y="6"/>
                    <a:pt x="29" y="8"/>
                  </a:cubicBezTo>
                  <a:cubicBezTo>
                    <a:pt x="88" y="45"/>
                    <a:pt x="88" y="45"/>
                    <a:pt x="88" y="45"/>
                  </a:cubicBezTo>
                  <a:cubicBezTo>
                    <a:pt x="91" y="42"/>
                    <a:pt x="91" y="42"/>
                    <a:pt x="91" y="42"/>
                  </a:cubicBezTo>
                  <a:cubicBezTo>
                    <a:pt x="87" y="39"/>
                    <a:pt x="87" y="39"/>
                    <a:pt x="87" y="39"/>
                  </a:cubicBezTo>
                  <a:cubicBezTo>
                    <a:pt x="90" y="41"/>
                    <a:pt x="90" y="41"/>
                    <a:pt x="90" y="41"/>
                  </a:cubicBezTo>
                  <a:cubicBezTo>
                    <a:pt x="88" y="38"/>
                    <a:pt x="88" y="38"/>
                    <a:pt x="88" y="38"/>
                  </a:cubicBezTo>
                  <a:cubicBezTo>
                    <a:pt x="88" y="38"/>
                    <a:pt x="88" y="39"/>
                    <a:pt x="87" y="39"/>
                  </a:cubicBezTo>
                  <a:cubicBezTo>
                    <a:pt x="90" y="41"/>
                    <a:pt x="90" y="41"/>
                    <a:pt x="90" y="41"/>
                  </a:cubicBezTo>
                  <a:cubicBezTo>
                    <a:pt x="88" y="38"/>
                    <a:pt x="88" y="38"/>
                    <a:pt x="88" y="38"/>
                  </a:cubicBezTo>
                  <a:cubicBezTo>
                    <a:pt x="90" y="41"/>
                    <a:pt x="90" y="41"/>
                    <a:pt x="90" y="41"/>
                  </a:cubicBezTo>
                  <a:cubicBezTo>
                    <a:pt x="90" y="38"/>
                    <a:pt x="90" y="38"/>
                    <a:pt x="90" y="38"/>
                  </a:cubicBezTo>
                  <a:cubicBezTo>
                    <a:pt x="90" y="38"/>
                    <a:pt x="90" y="37"/>
                    <a:pt x="88" y="38"/>
                  </a:cubicBezTo>
                  <a:cubicBezTo>
                    <a:pt x="90" y="41"/>
                    <a:pt x="90" y="41"/>
                    <a:pt x="90" y="41"/>
                  </a:cubicBezTo>
                  <a:cubicBezTo>
                    <a:pt x="90" y="38"/>
                    <a:pt x="90" y="38"/>
                    <a:pt x="90" y="38"/>
                  </a:cubicBezTo>
                  <a:cubicBezTo>
                    <a:pt x="90" y="39"/>
                    <a:pt x="90" y="39"/>
                    <a:pt x="90" y="39"/>
                  </a:cubicBezTo>
                  <a:cubicBezTo>
                    <a:pt x="90" y="38"/>
                    <a:pt x="90" y="38"/>
                    <a:pt x="90" y="38"/>
                  </a:cubicBezTo>
                  <a:cubicBezTo>
                    <a:pt x="90" y="38"/>
                    <a:pt x="90" y="38"/>
                    <a:pt x="90" y="38"/>
                  </a:cubicBezTo>
                  <a:cubicBezTo>
                    <a:pt x="90" y="39"/>
                    <a:pt x="90" y="39"/>
                    <a:pt x="90" y="39"/>
                  </a:cubicBezTo>
                  <a:cubicBezTo>
                    <a:pt x="90" y="38"/>
                    <a:pt x="90" y="38"/>
                    <a:pt x="90" y="38"/>
                  </a:cubicBezTo>
                  <a:cubicBezTo>
                    <a:pt x="90" y="38"/>
                    <a:pt x="90" y="38"/>
                    <a:pt x="90" y="38"/>
                  </a:cubicBezTo>
                  <a:cubicBezTo>
                    <a:pt x="89" y="37"/>
                    <a:pt x="88" y="37"/>
                    <a:pt x="86" y="36"/>
                  </a:cubicBezTo>
                  <a:cubicBezTo>
                    <a:pt x="79" y="34"/>
                    <a:pt x="66" y="29"/>
                    <a:pt x="54" y="25"/>
                  </a:cubicBezTo>
                  <a:cubicBezTo>
                    <a:pt x="49" y="23"/>
                    <a:pt x="43" y="21"/>
                    <a:pt x="39" y="19"/>
                  </a:cubicBezTo>
                  <a:cubicBezTo>
                    <a:pt x="37" y="18"/>
                    <a:pt x="36" y="18"/>
                    <a:pt x="34" y="17"/>
                  </a:cubicBezTo>
                  <a:cubicBezTo>
                    <a:pt x="34" y="17"/>
                    <a:pt x="33" y="17"/>
                    <a:pt x="33" y="17"/>
                  </a:cubicBezTo>
                  <a:cubicBezTo>
                    <a:pt x="32" y="17"/>
                    <a:pt x="32" y="17"/>
                    <a:pt x="32" y="17"/>
                  </a:cubicBezTo>
                  <a:cubicBezTo>
                    <a:pt x="32" y="17"/>
                    <a:pt x="31" y="16"/>
                    <a:pt x="31" y="16"/>
                  </a:cubicBezTo>
                  <a:cubicBezTo>
                    <a:pt x="30" y="16"/>
                    <a:pt x="30" y="16"/>
                    <a:pt x="30" y="17"/>
                  </a:cubicBezTo>
                  <a:cubicBezTo>
                    <a:pt x="29" y="17"/>
                    <a:pt x="29" y="17"/>
                    <a:pt x="28" y="17"/>
                  </a:cubicBezTo>
                  <a:cubicBezTo>
                    <a:pt x="28" y="17"/>
                    <a:pt x="27" y="18"/>
                    <a:pt x="27" y="18"/>
                  </a:cubicBezTo>
                  <a:cubicBezTo>
                    <a:pt x="31" y="21"/>
                    <a:pt x="31" y="21"/>
                    <a:pt x="31" y="21"/>
                  </a:cubicBezTo>
                  <a:cubicBezTo>
                    <a:pt x="27" y="18"/>
                    <a:pt x="27" y="18"/>
                    <a:pt x="27" y="18"/>
                  </a:cubicBezTo>
                  <a:cubicBezTo>
                    <a:pt x="27" y="19"/>
                    <a:pt x="26" y="20"/>
                    <a:pt x="27" y="21"/>
                  </a:cubicBezTo>
                  <a:cubicBezTo>
                    <a:pt x="27" y="22"/>
                    <a:pt x="27" y="22"/>
                    <a:pt x="27" y="23"/>
                  </a:cubicBezTo>
                  <a:cubicBezTo>
                    <a:pt x="28" y="24"/>
                    <a:pt x="28" y="24"/>
                    <a:pt x="28" y="24"/>
                  </a:cubicBezTo>
                  <a:cubicBezTo>
                    <a:pt x="29" y="25"/>
                    <a:pt x="29" y="25"/>
                    <a:pt x="30" y="25"/>
                  </a:cubicBezTo>
                  <a:cubicBezTo>
                    <a:pt x="33" y="27"/>
                    <a:pt x="37" y="30"/>
                    <a:pt x="43" y="33"/>
                  </a:cubicBezTo>
                  <a:cubicBezTo>
                    <a:pt x="51" y="38"/>
                    <a:pt x="62" y="45"/>
                    <a:pt x="70" y="50"/>
                  </a:cubicBezTo>
                  <a:cubicBezTo>
                    <a:pt x="74" y="52"/>
                    <a:pt x="78" y="54"/>
                    <a:pt x="81" y="56"/>
                  </a:cubicBezTo>
                  <a:cubicBezTo>
                    <a:pt x="82" y="57"/>
                    <a:pt x="83" y="58"/>
                    <a:pt x="83" y="58"/>
                  </a:cubicBezTo>
                  <a:cubicBezTo>
                    <a:pt x="84" y="58"/>
                    <a:pt x="84" y="58"/>
                    <a:pt x="84" y="58"/>
                  </a:cubicBezTo>
                  <a:cubicBezTo>
                    <a:pt x="85" y="57"/>
                    <a:pt x="85" y="57"/>
                    <a:pt x="85" y="57"/>
                  </a:cubicBezTo>
                  <a:cubicBezTo>
                    <a:pt x="84" y="58"/>
                    <a:pt x="84" y="58"/>
                    <a:pt x="84" y="58"/>
                  </a:cubicBezTo>
                  <a:cubicBezTo>
                    <a:pt x="84" y="58"/>
                    <a:pt x="84" y="58"/>
                    <a:pt x="84" y="58"/>
                  </a:cubicBezTo>
                  <a:cubicBezTo>
                    <a:pt x="85" y="57"/>
                    <a:pt x="85" y="57"/>
                    <a:pt x="85" y="57"/>
                  </a:cubicBezTo>
                  <a:cubicBezTo>
                    <a:pt x="84" y="58"/>
                    <a:pt x="84" y="58"/>
                    <a:pt x="84" y="58"/>
                  </a:cubicBezTo>
                  <a:cubicBezTo>
                    <a:pt x="87" y="56"/>
                    <a:pt x="87" y="56"/>
                    <a:pt x="87" y="56"/>
                  </a:cubicBezTo>
                  <a:cubicBezTo>
                    <a:pt x="83" y="57"/>
                    <a:pt x="83" y="57"/>
                    <a:pt x="83" y="57"/>
                  </a:cubicBezTo>
                  <a:cubicBezTo>
                    <a:pt x="84" y="58"/>
                    <a:pt x="84" y="58"/>
                    <a:pt x="84" y="58"/>
                  </a:cubicBezTo>
                  <a:cubicBezTo>
                    <a:pt x="87" y="56"/>
                    <a:pt x="87" y="56"/>
                    <a:pt x="87" y="56"/>
                  </a:cubicBezTo>
                  <a:cubicBezTo>
                    <a:pt x="83" y="57"/>
                    <a:pt x="83" y="57"/>
                    <a:pt x="83" y="57"/>
                  </a:cubicBezTo>
                  <a:cubicBezTo>
                    <a:pt x="87" y="56"/>
                    <a:pt x="87" y="56"/>
                    <a:pt x="87" y="56"/>
                  </a:cubicBezTo>
                  <a:cubicBezTo>
                    <a:pt x="83" y="56"/>
                    <a:pt x="83" y="56"/>
                    <a:pt x="83" y="56"/>
                  </a:cubicBezTo>
                  <a:cubicBezTo>
                    <a:pt x="83" y="57"/>
                    <a:pt x="83" y="57"/>
                    <a:pt x="83" y="57"/>
                  </a:cubicBezTo>
                  <a:cubicBezTo>
                    <a:pt x="87" y="56"/>
                    <a:pt x="87" y="56"/>
                    <a:pt x="87" y="56"/>
                  </a:cubicBezTo>
                  <a:cubicBezTo>
                    <a:pt x="83" y="56"/>
                    <a:pt x="83" y="56"/>
                    <a:pt x="83" y="56"/>
                  </a:cubicBezTo>
                  <a:cubicBezTo>
                    <a:pt x="87" y="56"/>
                    <a:pt x="87" y="56"/>
                    <a:pt x="87" y="56"/>
                  </a:cubicBezTo>
                  <a:cubicBezTo>
                    <a:pt x="84" y="54"/>
                    <a:pt x="84" y="54"/>
                    <a:pt x="84" y="54"/>
                  </a:cubicBezTo>
                  <a:cubicBezTo>
                    <a:pt x="83" y="54"/>
                    <a:pt x="83" y="55"/>
                    <a:pt x="83" y="56"/>
                  </a:cubicBezTo>
                  <a:cubicBezTo>
                    <a:pt x="87" y="56"/>
                    <a:pt x="87" y="56"/>
                    <a:pt x="87" y="56"/>
                  </a:cubicBezTo>
                  <a:cubicBezTo>
                    <a:pt x="84" y="54"/>
                    <a:pt x="84" y="54"/>
                    <a:pt x="84" y="54"/>
                  </a:cubicBezTo>
                  <a:cubicBezTo>
                    <a:pt x="87" y="56"/>
                    <a:pt x="87" y="56"/>
                    <a:pt x="87" y="56"/>
                  </a:cubicBezTo>
                  <a:cubicBezTo>
                    <a:pt x="84" y="53"/>
                    <a:pt x="84" y="53"/>
                    <a:pt x="84" y="53"/>
                  </a:cubicBezTo>
                  <a:cubicBezTo>
                    <a:pt x="87" y="56"/>
                    <a:pt x="87" y="56"/>
                    <a:pt x="87" y="56"/>
                  </a:cubicBezTo>
                  <a:cubicBezTo>
                    <a:pt x="86" y="52"/>
                    <a:pt x="86" y="52"/>
                    <a:pt x="86" y="52"/>
                  </a:cubicBezTo>
                  <a:cubicBezTo>
                    <a:pt x="85" y="52"/>
                    <a:pt x="85" y="52"/>
                    <a:pt x="84" y="53"/>
                  </a:cubicBezTo>
                  <a:cubicBezTo>
                    <a:pt x="87" y="56"/>
                    <a:pt x="87" y="56"/>
                    <a:pt x="87" y="56"/>
                  </a:cubicBezTo>
                  <a:cubicBezTo>
                    <a:pt x="86" y="52"/>
                    <a:pt x="86" y="52"/>
                    <a:pt x="86" y="52"/>
                  </a:cubicBezTo>
                  <a:cubicBezTo>
                    <a:pt x="87" y="56"/>
                    <a:pt x="87" y="56"/>
                    <a:pt x="87" y="56"/>
                  </a:cubicBezTo>
                  <a:cubicBezTo>
                    <a:pt x="87" y="52"/>
                    <a:pt x="87" y="52"/>
                    <a:pt x="87" y="52"/>
                  </a:cubicBezTo>
                  <a:cubicBezTo>
                    <a:pt x="87" y="52"/>
                    <a:pt x="86" y="52"/>
                    <a:pt x="86" y="52"/>
                  </a:cubicBezTo>
                  <a:cubicBezTo>
                    <a:pt x="87" y="56"/>
                    <a:pt x="87" y="56"/>
                    <a:pt x="87" y="56"/>
                  </a:cubicBezTo>
                  <a:cubicBezTo>
                    <a:pt x="87" y="52"/>
                    <a:pt x="87" y="52"/>
                    <a:pt x="87" y="52"/>
                  </a:cubicBezTo>
                  <a:cubicBezTo>
                    <a:pt x="87" y="55"/>
                    <a:pt x="87" y="55"/>
                    <a:pt x="87" y="55"/>
                  </a:cubicBezTo>
                  <a:cubicBezTo>
                    <a:pt x="88" y="52"/>
                    <a:pt x="88" y="52"/>
                    <a:pt x="88" y="52"/>
                  </a:cubicBezTo>
                  <a:cubicBezTo>
                    <a:pt x="88" y="52"/>
                    <a:pt x="88" y="52"/>
                    <a:pt x="87" y="52"/>
                  </a:cubicBezTo>
                  <a:cubicBezTo>
                    <a:pt x="87" y="55"/>
                    <a:pt x="87" y="55"/>
                    <a:pt x="87" y="55"/>
                  </a:cubicBezTo>
                  <a:cubicBezTo>
                    <a:pt x="88" y="52"/>
                    <a:pt x="88" y="52"/>
                    <a:pt x="88" y="52"/>
                  </a:cubicBezTo>
                  <a:cubicBezTo>
                    <a:pt x="87" y="53"/>
                    <a:pt x="87" y="53"/>
                    <a:pt x="87" y="53"/>
                  </a:cubicBezTo>
                  <a:cubicBezTo>
                    <a:pt x="88" y="52"/>
                    <a:pt x="88" y="52"/>
                    <a:pt x="88" y="52"/>
                  </a:cubicBezTo>
                  <a:cubicBezTo>
                    <a:pt x="88" y="52"/>
                    <a:pt x="88" y="52"/>
                    <a:pt x="88" y="52"/>
                  </a:cubicBezTo>
                  <a:cubicBezTo>
                    <a:pt x="87" y="53"/>
                    <a:pt x="87" y="53"/>
                    <a:pt x="87" y="53"/>
                  </a:cubicBezTo>
                  <a:cubicBezTo>
                    <a:pt x="88" y="52"/>
                    <a:pt x="88" y="52"/>
                    <a:pt x="88" y="52"/>
                  </a:cubicBezTo>
                  <a:cubicBezTo>
                    <a:pt x="88" y="52"/>
                    <a:pt x="87" y="52"/>
                    <a:pt x="87" y="51"/>
                  </a:cubicBezTo>
                  <a:cubicBezTo>
                    <a:pt x="84" y="51"/>
                    <a:pt x="79" y="49"/>
                    <a:pt x="73" y="46"/>
                  </a:cubicBezTo>
                  <a:cubicBezTo>
                    <a:pt x="63" y="42"/>
                    <a:pt x="51" y="37"/>
                    <a:pt x="41" y="34"/>
                  </a:cubicBezTo>
                  <a:cubicBezTo>
                    <a:pt x="36" y="32"/>
                    <a:pt x="31" y="30"/>
                    <a:pt x="28" y="29"/>
                  </a:cubicBezTo>
                  <a:cubicBezTo>
                    <a:pt x="25" y="27"/>
                    <a:pt x="23" y="27"/>
                    <a:pt x="23" y="27"/>
                  </a:cubicBezTo>
                  <a:cubicBezTo>
                    <a:pt x="21" y="26"/>
                    <a:pt x="19" y="27"/>
                    <a:pt x="18" y="28"/>
                  </a:cubicBezTo>
                  <a:cubicBezTo>
                    <a:pt x="17" y="30"/>
                    <a:pt x="18" y="33"/>
                    <a:pt x="20" y="34"/>
                  </a:cubicBezTo>
                  <a:cubicBezTo>
                    <a:pt x="26" y="38"/>
                    <a:pt x="26" y="38"/>
                    <a:pt x="26" y="38"/>
                  </a:cubicBezTo>
                  <a:cubicBezTo>
                    <a:pt x="6" y="31"/>
                    <a:pt x="6" y="31"/>
                    <a:pt x="6" y="31"/>
                  </a:cubicBezTo>
                  <a:cubicBezTo>
                    <a:pt x="4" y="30"/>
                    <a:pt x="1" y="31"/>
                    <a:pt x="1" y="33"/>
                  </a:cubicBezTo>
                  <a:cubicBezTo>
                    <a:pt x="0" y="35"/>
                    <a:pt x="0" y="37"/>
                    <a:pt x="2" y="38"/>
                  </a:cubicBezTo>
                  <a:cubicBezTo>
                    <a:pt x="20" y="49"/>
                    <a:pt x="20" y="49"/>
                    <a:pt x="20" y="49"/>
                  </a:cubicBezTo>
                  <a:cubicBezTo>
                    <a:pt x="6" y="49"/>
                    <a:pt x="6" y="49"/>
                    <a:pt x="6" y="49"/>
                  </a:cubicBezTo>
                  <a:cubicBezTo>
                    <a:pt x="5" y="49"/>
                    <a:pt x="3" y="51"/>
                    <a:pt x="3" y="52"/>
                  </a:cubicBezTo>
                  <a:cubicBezTo>
                    <a:pt x="2" y="54"/>
                    <a:pt x="3" y="56"/>
                    <a:pt x="4" y="57"/>
                  </a:cubicBezTo>
                  <a:cubicBezTo>
                    <a:pt x="6" y="58"/>
                    <a:pt x="6" y="58"/>
                    <a:pt x="6" y="58"/>
                  </a:cubicBezTo>
                  <a:cubicBezTo>
                    <a:pt x="8" y="59"/>
                    <a:pt x="11" y="59"/>
                    <a:pt x="12" y="57"/>
                  </a:cubicBezTo>
                  <a:cubicBezTo>
                    <a:pt x="13" y="55"/>
                    <a:pt x="13" y="53"/>
                    <a:pt x="11"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26" name="Freeform 189">
              <a:extLst>
                <a:ext uri="{FF2B5EF4-FFF2-40B4-BE49-F238E27FC236}">
                  <a16:creationId xmlns:a16="http://schemas.microsoft.com/office/drawing/2014/main" id="{DB5A70C7-9974-416C-A090-34A36C850F5F}"/>
                </a:ext>
              </a:extLst>
            </p:cNvPr>
            <p:cNvSpPr>
              <a:spLocks/>
            </p:cNvSpPr>
            <p:nvPr/>
          </p:nvSpPr>
          <p:spPr bwMode="auto">
            <a:xfrm>
              <a:off x="5780224" y="2298811"/>
              <a:ext cx="55563" cy="338138"/>
            </a:xfrm>
            <a:custGeom>
              <a:avLst/>
              <a:gdLst>
                <a:gd name="T0" fmla="*/ 11 w 36"/>
                <a:gd name="T1" fmla="*/ 211 h 215"/>
                <a:gd name="T2" fmla="*/ 13 w 36"/>
                <a:gd name="T3" fmla="*/ 198 h 215"/>
                <a:gd name="T4" fmla="*/ 12 w 36"/>
                <a:gd name="T5" fmla="*/ 192 h 215"/>
                <a:gd name="T6" fmla="*/ 14 w 36"/>
                <a:gd name="T7" fmla="*/ 192 h 215"/>
                <a:gd name="T8" fmla="*/ 10 w 36"/>
                <a:gd name="T9" fmla="*/ 191 h 215"/>
                <a:gd name="T10" fmla="*/ 14 w 36"/>
                <a:gd name="T11" fmla="*/ 192 h 215"/>
                <a:gd name="T12" fmla="*/ 7 w 36"/>
                <a:gd name="T13" fmla="*/ 185 h 215"/>
                <a:gd name="T14" fmla="*/ 29 w 36"/>
                <a:gd name="T15" fmla="*/ 189 h 215"/>
                <a:gd name="T16" fmla="*/ 34 w 36"/>
                <a:gd name="T17" fmla="*/ 176 h 215"/>
                <a:gd name="T18" fmla="*/ 30 w 36"/>
                <a:gd name="T19" fmla="*/ 155 h 215"/>
                <a:gd name="T20" fmla="*/ 31 w 36"/>
                <a:gd name="T21" fmla="*/ 136 h 215"/>
                <a:gd name="T22" fmla="*/ 29 w 36"/>
                <a:gd name="T23" fmla="*/ 121 h 215"/>
                <a:gd name="T24" fmla="*/ 29 w 36"/>
                <a:gd name="T25" fmla="*/ 99 h 215"/>
                <a:gd name="T26" fmla="*/ 31 w 36"/>
                <a:gd name="T27" fmla="*/ 88 h 215"/>
                <a:gd name="T28" fmla="*/ 35 w 36"/>
                <a:gd name="T29" fmla="*/ 74 h 215"/>
                <a:gd name="T30" fmla="*/ 31 w 36"/>
                <a:gd name="T31" fmla="*/ 56 h 215"/>
                <a:gd name="T32" fmla="*/ 33 w 36"/>
                <a:gd name="T33" fmla="*/ 39 h 215"/>
                <a:gd name="T34" fmla="*/ 31 w 36"/>
                <a:gd name="T35" fmla="*/ 39 h 215"/>
                <a:gd name="T36" fmla="*/ 32 w 36"/>
                <a:gd name="T37" fmla="*/ 26 h 215"/>
                <a:gd name="T38" fmla="*/ 31 w 36"/>
                <a:gd name="T39" fmla="*/ 19 h 215"/>
                <a:gd name="T40" fmla="*/ 33 w 36"/>
                <a:gd name="T41" fmla="*/ 20 h 215"/>
                <a:gd name="T42" fmla="*/ 30 w 36"/>
                <a:gd name="T43" fmla="*/ 19 h 215"/>
                <a:gd name="T44" fmla="*/ 33 w 36"/>
                <a:gd name="T45" fmla="*/ 20 h 215"/>
                <a:gd name="T46" fmla="*/ 31 w 36"/>
                <a:gd name="T47" fmla="*/ 15 h 215"/>
                <a:gd name="T48" fmla="*/ 33 w 36"/>
                <a:gd name="T49" fmla="*/ 6 h 215"/>
                <a:gd name="T50" fmla="*/ 25 w 36"/>
                <a:gd name="T51" fmla="*/ 8 h 215"/>
                <a:gd name="T52" fmla="*/ 23 w 36"/>
                <a:gd name="T53" fmla="*/ 17 h 215"/>
                <a:gd name="T54" fmla="*/ 26 w 36"/>
                <a:gd name="T55" fmla="*/ 17 h 215"/>
                <a:gd name="T56" fmla="*/ 24 w 36"/>
                <a:gd name="T57" fmla="*/ 30 h 215"/>
                <a:gd name="T58" fmla="*/ 25 w 36"/>
                <a:gd name="T59" fmla="*/ 37 h 215"/>
                <a:gd name="T60" fmla="*/ 23 w 36"/>
                <a:gd name="T61" fmla="*/ 36 h 215"/>
                <a:gd name="T62" fmla="*/ 27 w 36"/>
                <a:gd name="T63" fmla="*/ 37 h 215"/>
                <a:gd name="T64" fmla="*/ 23 w 36"/>
                <a:gd name="T65" fmla="*/ 36 h 215"/>
                <a:gd name="T66" fmla="*/ 25 w 36"/>
                <a:gd name="T67" fmla="*/ 41 h 215"/>
                <a:gd name="T68" fmla="*/ 23 w 36"/>
                <a:gd name="T69" fmla="*/ 57 h 215"/>
                <a:gd name="T70" fmla="*/ 25 w 36"/>
                <a:gd name="T71" fmla="*/ 58 h 215"/>
                <a:gd name="T72" fmla="*/ 23 w 36"/>
                <a:gd name="T73" fmla="*/ 89 h 215"/>
                <a:gd name="T74" fmla="*/ 25 w 36"/>
                <a:gd name="T75" fmla="*/ 91 h 215"/>
                <a:gd name="T76" fmla="*/ 25 w 36"/>
                <a:gd name="T77" fmla="*/ 121 h 215"/>
                <a:gd name="T78" fmla="*/ 27 w 36"/>
                <a:gd name="T79" fmla="*/ 121 h 215"/>
                <a:gd name="T80" fmla="*/ 20 w 36"/>
                <a:gd name="T81" fmla="*/ 155 h 215"/>
                <a:gd name="T82" fmla="*/ 22 w 36"/>
                <a:gd name="T83" fmla="*/ 176 h 215"/>
                <a:gd name="T84" fmla="*/ 17 w 36"/>
                <a:gd name="T85" fmla="*/ 188 h 215"/>
                <a:gd name="T86" fmla="*/ 5 w 36"/>
                <a:gd name="T87" fmla="*/ 184 h 215"/>
                <a:gd name="T88" fmla="*/ 10 w 36"/>
                <a:gd name="T89" fmla="*/ 191 h 215"/>
                <a:gd name="T90" fmla="*/ 5 w 36"/>
                <a:gd name="T91" fmla="*/ 192 h 215"/>
                <a:gd name="T92" fmla="*/ 4 w 36"/>
                <a:gd name="T93" fmla="*/ 207 h 215"/>
                <a:gd name="T94" fmla="*/ 6 w 36"/>
                <a:gd name="T95" fmla="*/ 208 h 215"/>
                <a:gd name="T96" fmla="*/ 4 w 36"/>
                <a:gd name="T97" fmla="*/ 207 h 215"/>
                <a:gd name="T98" fmla="*/ 5 w 36"/>
                <a:gd name="T99" fmla="*/ 21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215">
                  <a:moveTo>
                    <a:pt x="13" y="207"/>
                  </a:moveTo>
                  <a:cubicBezTo>
                    <a:pt x="10" y="205"/>
                    <a:pt x="10" y="205"/>
                    <a:pt x="10" y="205"/>
                  </a:cubicBezTo>
                  <a:cubicBezTo>
                    <a:pt x="8" y="208"/>
                    <a:pt x="8" y="208"/>
                    <a:pt x="8" y="208"/>
                  </a:cubicBezTo>
                  <a:cubicBezTo>
                    <a:pt x="11" y="211"/>
                    <a:pt x="11" y="211"/>
                    <a:pt x="11" y="211"/>
                  </a:cubicBezTo>
                  <a:cubicBezTo>
                    <a:pt x="11" y="210"/>
                    <a:pt x="11" y="210"/>
                    <a:pt x="11" y="210"/>
                  </a:cubicBezTo>
                  <a:cubicBezTo>
                    <a:pt x="12" y="209"/>
                    <a:pt x="12" y="209"/>
                    <a:pt x="12" y="209"/>
                  </a:cubicBezTo>
                  <a:cubicBezTo>
                    <a:pt x="12" y="209"/>
                    <a:pt x="12" y="208"/>
                    <a:pt x="12" y="208"/>
                  </a:cubicBezTo>
                  <a:cubicBezTo>
                    <a:pt x="12" y="205"/>
                    <a:pt x="13" y="202"/>
                    <a:pt x="13" y="198"/>
                  </a:cubicBezTo>
                  <a:cubicBezTo>
                    <a:pt x="13" y="196"/>
                    <a:pt x="13" y="195"/>
                    <a:pt x="13" y="194"/>
                  </a:cubicBezTo>
                  <a:cubicBezTo>
                    <a:pt x="13" y="193"/>
                    <a:pt x="14" y="193"/>
                    <a:pt x="14" y="192"/>
                  </a:cubicBezTo>
                  <a:cubicBezTo>
                    <a:pt x="14" y="192"/>
                    <a:pt x="14" y="192"/>
                    <a:pt x="14" y="192"/>
                  </a:cubicBezTo>
                  <a:cubicBezTo>
                    <a:pt x="12" y="192"/>
                    <a:pt x="12" y="192"/>
                    <a:pt x="12" y="192"/>
                  </a:cubicBezTo>
                  <a:cubicBezTo>
                    <a:pt x="14" y="192"/>
                    <a:pt x="14" y="192"/>
                    <a:pt x="14" y="192"/>
                  </a:cubicBezTo>
                  <a:cubicBezTo>
                    <a:pt x="14" y="192"/>
                    <a:pt x="14" y="192"/>
                    <a:pt x="14" y="192"/>
                  </a:cubicBezTo>
                  <a:cubicBezTo>
                    <a:pt x="12" y="192"/>
                    <a:pt x="12" y="192"/>
                    <a:pt x="12" y="192"/>
                  </a:cubicBezTo>
                  <a:cubicBezTo>
                    <a:pt x="14" y="192"/>
                    <a:pt x="14" y="192"/>
                    <a:pt x="14" y="192"/>
                  </a:cubicBezTo>
                  <a:cubicBezTo>
                    <a:pt x="10" y="191"/>
                    <a:pt x="10" y="191"/>
                    <a:pt x="10" y="191"/>
                  </a:cubicBezTo>
                  <a:cubicBezTo>
                    <a:pt x="14" y="192"/>
                    <a:pt x="14" y="192"/>
                    <a:pt x="14" y="192"/>
                  </a:cubicBezTo>
                  <a:cubicBezTo>
                    <a:pt x="14" y="192"/>
                    <a:pt x="14" y="192"/>
                    <a:pt x="14" y="192"/>
                  </a:cubicBezTo>
                  <a:cubicBezTo>
                    <a:pt x="10" y="191"/>
                    <a:pt x="10" y="191"/>
                    <a:pt x="10" y="191"/>
                  </a:cubicBezTo>
                  <a:cubicBezTo>
                    <a:pt x="14" y="192"/>
                    <a:pt x="14" y="192"/>
                    <a:pt x="14" y="192"/>
                  </a:cubicBezTo>
                  <a:cubicBezTo>
                    <a:pt x="10" y="191"/>
                    <a:pt x="10" y="191"/>
                    <a:pt x="10" y="191"/>
                  </a:cubicBezTo>
                  <a:cubicBezTo>
                    <a:pt x="13" y="193"/>
                    <a:pt x="13" y="193"/>
                    <a:pt x="13" y="193"/>
                  </a:cubicBezTo>
                  <a:cubicBezTo>
                    <a:pt x="13" y="193"/>
                    <a:pt x="13" y="193"/>
                    <a:pt x="14" y="192"/>
                  </a:cubicBezTo>
                  <a:cubicBezTo>
                    <a:pt x="10" y="191"/>
                    <a:pt x="10" y="191"/>
                    <a:pt x="10" y="191"/>
                  </a:cubicBezTo>
                  <a:cubicBezTo>
                    <a:pt x="13" y="193"/>
                    <a:pt x="13" y="193"/>
                    <a:pt x="13" y="193"/>
                  </a:cubicBezTo>
                  <a:cubicBezTo>
                    <a:pt x="14" y="191"/>
                    <a:pt x="14" y="189"/>
                    <a:pt x="12" y="188"/>
                  </a:cubicBezTo>
                  <a:cubicBezTo>
                    <a:pt x="7" y="185"/>
                    <a:pt x="7" y="185"/>
                    <a:pt x="7" y="185"/>
                  </a:cubicBezTo>
                  <a:cubicBezTo>
                    <a:pt x="5" y="188"/>
                    <a:pt x="5" y="188"/>
                    <a:pt x="5" y="188"/>
                  </a:cubicBezTo>
                  <a:cubicBezTo>
                    <a:pt x="5" y="192"/>
                    <a:pt x="5" y="192"/>
                    <a:pt x="5" y="192"/>
                  </a:cubicBezTo>
                  <a:cubicBezTo>
                    <a:pt x="25" y="192"/>
                    <a:pt x="25" y="192"/>
                    <a:pt x="25" y="192"/>
                  </a:cubicBezTo>
                  <a:cubicBezTo>
                    <a:pt x="27" y="192"/>
                    <a:pt x="28" y="191"/>
                    <a:pt x="29" y="189"/>
                  </a:cubicBezTo>
                  <a:cubicBezTo>
                    <a:pt x="29" y="187"/>
                    <a:pt x="28" y="185"/>
                    <a:pt x="27" y="185"/>
                  </a:cubicBezTo>
                  <a:cubicBezTo>
                    <a:pt x="26" y="184"/>
                    <a:pt x="26" y="184"/>
                    <a:pt x="26" y="184"/>
                  </a:cubicBezTo>
                  <a:cubicBezTo>
                    <a:pt x="33" y="180"/>
                    <a:pt x="33" y="180"/>
                    <a:pt x="33" y="180"/>
                  </a:cubicBezTo>
                  <a:cubicBezTo>
                    <a:pt x="34" y="179"/>
                    <a:pt x="34" y="178"/>
                    <a:pt x="34" y="176"/>
                  </a:cubicBezTo>
                  <a:cubicBezTo>
                    <a:pt x="34" y="175"/>
                    <a:pt x="34" y="174"/>
                    <a:pt x="32" y="173"/>
                  </a:cubicBezTo>
                  <a:cubicBezTo>
                    <a:pt x="29" y="171"/>
                    <a:pt x="29" y="171"/>
                    <a:pt x="29" y="171"/>
                  </a:cubicBezTo>
                  <a:cubicBezTo>
                    <a:pt x="32" y="160"/>
                    <a:pt x="32" y="160"/>
                    <a:pt x="32" y="160"/>
                  </a:cubicBezTo>
                  <a:cubicBezTo>
                    <a:pt x="32" y="158"/>
                    <a:pt x="31" y="156"/>
                    <a:pt x="30" y="155"/>
                  </a:cubicBezTo>
                  <a:cubicBezTo>
                    <a:pt x="29" y="155"/>
                    <a:pt x="29" y="155"/>
                    <a:pt x="29" y="155"/>
                  </a:cubicBezTo>
                  <a:cubicBezTo>
                    <a:pt x="34" y="142"/>
                    <a:pt x="34" y="142"/>
                    <a:pt x="34" y="142"/>
                  </a:cubicBezTo>
                  <a:cubicBezTo>
                    <a:pt x="34" y="140"/>
                    <a:pt x="34" y="138"/>
                    <a:pt x="32" y="137"/>
                  </a:cubicBezTo>
                  <a:cubicBezTo>
                    <a:pt x="31" y="136"/>
                    <a:pt x="31" y="136"/>
                    <a:pt x="31" y="136"/>
                  </a:cubicBezTo>
                  <a:cubicBezTo>
                    <a:pt x="35" y="123"/>
                    <a:pt x="35" y="123"/>
                    <a:pt x="35" y="123"/>
                  </a:cubicBezTo>
                  <a:cubicBezTo>
                    <a:pt x="36" y="122"/>
                    <a:pt x="35" y="120"/>
                    <a:pt x="33" y="119"/>
                  </a:cubicBezTo>
                  <a:cubicBezTo>
                    <a:pt x="32" y="118"/>
                    <a:pt x="32" y="118"/>
                    <a:pt x="32" y="118"/>
                  </a:cubicBezTo>
                  <a:cubicBezTo>
                    <a:pt x="29" y="121"/>
                    <a:pt x="29" y="121"/>
                    <a:pt x="29" y="121"/>
                  </a:cubicBezTo>
                  <a:cubicBezTo>
                    <a:pt x="34" y="121"/>
                    <a:pt x="34" y="121"/>
                    <a:pt x="34" y="121"/>
                  </a:cubicBezTo>
                  <a:cubicBezTo>
                    <a:pt x="33" y="104"/>
                    <a:pt x="33" y="104"/>
                    <a:pt x="33" y="104"/>
                  </a:cubicBezTo>
                  <a:cubicBezTo>
                    <a:pt x="33" y="102"/>
                    <a:pt x="32" y="101"/>
                    <a:pt x="31" y="100"/>
                  </a:cubicBezTo>
                  <a:cubicBezTo>
                    <a:pt x="29" y="99"/>
                    <a:pt x="29" y="99"/>
                    <a:pt x="29" y="99"/>
                  </a:cubicBezTo>
                  <a:cubicBezTo>
                    <a:pt x="27" y="103"/>
                    <a:pt x="27" y="103"/>
                    <a:pt x="27" y="103"/>
                  </a:cubicBezTo>
                  <a:cubicBezTo>
                    <a:pt x="31" y="103"/>
                    <a:pt x="31" y="103"/>
                    <a:pt x="31" y="103"/>
                  </a:cubicBezTo>
                  <a:cubicBezTo>
                    <a:pt x="33" y="92"/>
                    <a:pt x="33" y="92"/>
                    <a:pt x="33" y="92"/>
                  </a:cubicBezTo>
                  <a:cubicBezTo>
                    <a:pt x="33" y="90"/>
                    <a:pt x="33" y="89"/>
                    <a:pt x="31" y="88"/>
                  </a:cubicBezTo>
                  <a:cubicBezTo>
                    <a:pt x="29" y="87"/>
                    <a:pt x="29" y="87"/>
                    <a:pt x="29" y="87"/>
                  </a:cubicBezTo>
                  <a:cubicBezTo>
                    <a:pt x="27" y="90"/>
                    <a:pt x="27" y="90"/>
                    <a:pt x="27" y="90"/>
                  </a:cubicBezTo>
                  <a:cubicBezTo>
                    <a:pt x="31" y="91"/>
                    <a:pt x="31" y="91"/>
                    <a:pt x="31" y="91"/>
                  </a:cubicBezTo>
                  <a:cubicBezTo>
                    <a:pt x="35" y="74"/>
                    <a:pt x="35" y="74"/>
                    <a:pt x="35" y="74"/>
                  </a:cubicBezTo>
                  <a:cubicBezTo>
                    <a:pt x="36" y="73"/>
                    <a:pt x="35" y="71"/>
                    <a:pt x="33" y="70"/>
                  </a:cubicBezTo>
                  <a:cubicBezTo>
                    <a:pt x="32" y="69"/>
                    <a:pt x="32" y="69"/>
                    <a:pt x="32" y="69"/>
                  </a:cubicBezTo>
                  <a:cubicBezTo>
                    <a:pt x="33" y="60"/>
                    <a:pt x="33" y="60"/>
                    <a:pt x="33" y="60"/>
                  </a:cubicBezTo>
                  <a:cubicBezTo>
                    <a:pt x="33" y="58"/>
                    <a:pt x="33" y="56"/>
                    <a:pt x="31" y="56"/>
                  </a:cubicBezTo>
                  <a:cubicBezTo>
                    <a:pt x="29" y="54"/>
                    <a:pt x="29" y="54"/>
                    <a:pt x="29" y="54"/>
                  </a:cubicBezTo>
                  <a:cubicBezTo>
                    <a:pt x="27" y="58"/>
                    <a:pt x="27" y="58"/>
                    <a:pt x="27" y="58"/>
                  </a:cubicBezTo>
                  <a:cubicBezTo>
                    <a:pt x="31" y="58"/>
                    <a:pt x="31" y="58"/>
                    <a:pt x="31" y="58"/>
                  </a:cubicBezTo>
                  <a:cubicBezTo>
                    <a:pt x="33" y="39"/>
                    <a:pt x="33" y="39"/>
                    <a:pt x="33" y="39"/>
                  </a:cubicBezTo>
                  <a:cubicBezTo>
                    <a:pt x="33" y="37"/>
                    <a:pt x="33" y="36"/>
                    <a:pt x="31" y="35"/>
                  </a:cubicBezTo>
                  <a:cubicBezTo>
                    <a:pt x="29" y="34"/>
                    <a:pt x="29" y="34"/>
                    <a:pt x="29" y="34"/>
                  </a:cubicBezTo>
                  <a:cubicBezTo>
                    <a:pt x="27" y="37"/>
                    <a:pt x="27" y="37"/>
                    <a:pt x="27" y="37"/>
                  </a:cubicBezTo>
                  <a:cubicBezTo>
                    <a:pt x="31" y="39"/>
                    <a:pt x="31" y="39"/>
                    <a:pt x="31" y="39"/>
                  </a:cubicBezTo>
                  <a:cubicBezTo>
                    <a:pt x="31" y="39"/>
                    <a:pt x="31" y="38"/>
                    <a:pt x="31" y="38"/>
                  </a:cubicBezTo>
                  <a:cubicBezTo>
                    <a:pt x="31" y="38"/>
                    <a:pt x="31" y="38"/>
                    <a:pt x="31" y="38"/>
                  </a:cubicBezTo>
                  <a:cubicBezTo>
                    <a:pt x="31" y="37"/>
                    <a:pt x="31" y="37"/>
                    <a:pt x="32" y="36"/>
                  </a:cubicBezTo>
                  <a:cubicBezTo>
                    <a:pt x="32" y="34"/>
                    <a:pt x="32" y="30"/>
                    <a:pt x="32" y="26"/>
                  </a:cubicBezTo>
                  <a:cubicBezTo>
                    <a:pt x="33" y="24"/>
                    <a:pt x="33" y="23"/>
                    <a:pt x="33" y="21"/>
                  </a:cubicBezTo>
                  <a:cubicBezTo>
                    <a:pt x="33" y="21"/>
                    <a:pt x="33" y="20"/>
                    <a:pt x="33" y="20"/>
                  </a:cubicBezTo>
                  <a:cubicBezTo>
                    <a:pt x="33" y="20"/>
                    <a:pt x="33" y="20"/>
                    <a:pt x="33" y="20"/>
                  </a:cubicBezTo>
                  <a:cubicBezTo>
                    <a:pt x="31" y="19"/>
                    <a:pt x="31" y="19"/>
                    <a:pt x="31" y="19"/>
                  </a:cubicBezTo>
                  <a:cubicBezTo>
                    <a:pt x="33" y="20"/>
                    <a:pt x="33" y="20"/>
                    <a:pt x="33" y="20"/>
                  </a:cubicBezTo>
                  <a:cubicBezTo>
                    <a:pt x="33" y="20"/>
                    <a:pt x="33" y="20"/>
                    <a:pt x="33" y="20"/>
                  </a:cubicBezTo>
                  <a:cubicBezTo>
                    <a:pt x="31" y="19"/>
                    <a:pt x="31" y="19"/>
                    <a:pt x="31" y="19"/>
                  </a:cubicBezTo>
                  <a:cubicBezTo>
                    <a:pt x="33" y="20"/>
                    <a:pt x="33" y="20"/>
                    <a:pt x="33" y="20"/>
                  </a:cubicBezTo>
                  <a:cubicBezTo>
                    <a:pt x="30" y="19"/>
                    <a:pt x="30" y="19"/>
                    <a:pt x="30" y="19"/>
                  </a:cubicBezTo>
                  <a:cubicBezTo>
                    <a:pt x="33" y="20"/>
                    <a:pt x="33" y="20"/>
                    <a:pt x="33" y="20"/>
                  </a:cubicBezTo>
                  <a:cubicBezTo>
                    <a:pt x="33" y="20"/>
                    <a:pt x="33" y="20"/>
                    <a:pt x="33" y="20"/>
                  </a:cubicBezTo>
                  <a:cubicBezTo>
                    <a:pt x="30" y="19"/>
                    <a:pt x="30" y="19"/>
                    <a:pt x="30" y="19"/>
                  </a:cubicBezTo>
                  <a:cubicBezTo>
                    <a:pt x="33" y="20"/>
                    <a:pt x="33" y="20"/>
                    <a:pt x="33" y="20"/>
                  </a:cubicBezTo>
                  <a:cubicBezTo>
                    <a:pt x="29" y="19"/>
                    <a:pt x="29" y="19"/>
                    <a:pt x="29" y="19"/>
                  </a:cubicBezTo>
                  <a:cubicBezTo>
                    <a:pt x="32" y="21"/>
                    <a:pt x="32" y="21"/>
                    <a:pt x="32" y="21"/>
                  </a:cubicBezTo>
                  <a:cubicBezTo>
                    <a:pt x="33" y="21"/>
                    <a:pt x="33" y="20"/>
                    <a:pt x="33" y="20"/>
                  </a:cubicBezTo>
                  <a:cubicBezTo>
                    <a:pt x="29" y="19"/>
                    <a:pt x="29" y="19"/>
                    <a:pt x="29" y="19"/>
                  </a:cubicBezTo>
                  <a:cubicBezTo>
                    <a:pt x="32" y="21"/>
                    <a:pt x="32" y="21"/>
                    <a:pt x="32" y="21"/>
                  </a:cubicBezTo>
                  <a:cubicBezTo>
                    <a:pt x="33" y="20"/>
                    <a:pt x="33" y="19"/>
                    <a:pt x="33" y="18"/>
                  </a:cubicBezTo>
                  <a:cubicBezTo>
                    <a:pt x="33" y="17"/>
                    <a:pt x="32" y="16"/>
                    <a:pt x="31" y="15"/>
                  </a:cubicBezTo>
                  <a:cubicBezTo>
                    <a:pt x="29" y="14"/>
                    <a:pt x="29" y="14"/>
                    <a:pt x="29" y="14"/>
                  </a:cubicBezTo>
                  <a:cubicBezTo>
                    <a:pt x="27" y="18"/>
                    <a:pt x="27" y="18"/>
                    <a:pt x="27" y="18"/>
                  </a:cubicBezTo>
                  <a:cubicBezTo>
                    <a:pt x="31" y="18"/>
                    <a:pt x="31" y="18"/>
                    <a:pt x="31" y="18"/>
                  </a:cubicBezTo>
                  <a:cubicBezTo>
                    <a:pt x="33" y="6"/>
                    <a:pt x="33" y="6"/>
                    <a:pt x="33" y="6"/>
                  </a:cubicBezTo>
                  <a:cubicBezTo>
                    <a:pt x="33" y="5"/>
                    <a:pt x="33" y="3"/>
                    <a:pt x="31" y="2"/>
                  </a:cubicBezTo>
                  <a:cubicBezTo>
                    <a:pt x="29" y="1"/>
                    <a:pt x="29" y="1"/>
                    <a:pt x="29" y="1"/>
                  </a:cubicBezTo>
                  <a:cubicBezTo>
                    <a:pt x="27" y="0"/>
                    <a:pt x="25" y="0"/>
                    <a:pt x="24" y="2"/>
                  </a:cubicBezTo>
                  <a:cubicBezTo>
                    <a:pt x="22" y="4"/>
                    <a:pt x="23" y="7"/>
                    <a:pt x="25" y="8"/>
                  </a:cubicBezTo>
                  <a:cubicBezTo>
                    <a:pt x="27" y="9"/>
                    <a:pt x="27" y="9"/>
                    <a:pt x="27" y="9"/>
                  </a:cubicBezTo>
                  <a:cubicBezTo>
                    <a:pt x="29" y="6"/>
                    <a:pt x="29" y="6"/>
                    <a:pt x="29" y="6"/>
                  </a:cubicBezTo>
                  <a:cubicBezTo>
                    <a:pt x="25" y="5"/>
                    <a:pt x="25" y="5"/>
                    <a:pt x="25" y="5"/>
                  </a:cubicBezTo>
                  <a:cubicBezTo>
                    <a:pt x="23" y="17"/>
                    <a:pt x="23" y="17"/>
                    <a:pt x="23" y="17"/>
                  </a:cubicBezTo>
                  <a:cubicBezTo>
                    <a:pt x="23" y="19"/>
                    <a:pt x="24" y="20"/>
                    <a:pt x="25" y="21"/>
                  </a:cubicBezTo>
                  <a:cubicBezTo>
                    <a:pt x="27" y="22"/>
                    <a:pt x="27" y="22"/>
                    <a:pt x="27" y="22"/>
                  </a:cubicBezTo>
                  <a:cubicBezTo>
                    <a:pt x="29" y="19"/>
                    <a:pt x="29" y="19"/>
                    <a:pt x="29" y="19"/>
                  </a:cubicBezTo>
                  <a:cubicBezTo>
                    <a:pt x="26" y="17"/>
                    <a:pt x="26" y="17"/>
                    <a:pt x="26" y="17"/>
                  </a:cubicBezTo>
                  <a:cubicBezTo>
                    <a:pt x="25" y="17"/>
                    <a:pt x="25" y="18"/>
                    <a:pt x="25" y="18"/>
                  </a:cubicBezTo>
                  <a:cubicBezTo>
                    <a:pt x="25" y="18"/>
                    <a:pt x="25" y="18"/>
                    <a:pt x="25" y="18"/>
                  </a:cubicBezTo>
                  <a:cubicBezTo>
                    <a:pt x="25" y="19"/>
                    <a:pt x="25" y="19"/>
                    <a:pt x="25" y="20"/>
                  </a:cubicBezTo>
                  <a:cubicBezTo>
                    <a:pt x="25" y="22"/>
                    <a:pt x="24" y="26"/>
                    <a:pt x="24" y="30"/>
                  </a:cubicBezTo>
                  <a:cubicBezTo>
                    <a:pt x="24" y="32"/>
                    <a:pt x="24" y="33"/>
                    <a:pt x="24" y="35"/>
                  </a:cubicBezTo>
                  <a:cubicBezTo>
                    <a:pt x="23" y="35"/>
                    <a:pt x="23" y="36"/>
                    <a:pt x="23" y="36"/>
                  </a:cubicBezTo>
                  <a:cubicBezTo>
                    <a:pt x="23" y="36"/>
                    <a:pt x="23" y="36"/>
                    <a:pt x="23" y="36"/>
                  </a:cubicBezTo>
                  <a:cubicBezTo>
                    <a:pt x="25" y="37"/>
                    <a:pt x="25" y="37"/>
                    <a:pt x="25" y="37"/>
                  </a:cubicBezTo>
                  <a:cubicBezTo>
                    <a:pt x="23" y="36"/>
                    <a:pt x="23" y="36"/>
                    <a:pt x="23" y="36"/>
                  </a:cubicBezTo>
                  <a:cubicBezTo>
                    <a:pt x="23" y="36"/>
                    <a:pt x="23" y="36"/>
                    <a:pt x="23" y="36"/>
                  </a:cubicBezTo>
                  <a:cubicBezTo>
                    <a:pt x="25" y="37"/>
                    <a:pt x="25" y="37"/>
                    <a:pt x="25" y="37"/>
                  </a:cubicBezTo>
                  <a:cubicBezTo>
                    <a:pt x="23" y="36"/>
                    <a:pt x="23" y="36"/>
                    <a:pt x="23" y="36"/>
                  </a:cubicBezTo>
                  <a:cubicBezTo>
                    <a:pt x="27" y="37"/>
                    <a:pt x="27" y="37"/>
                    <a:pt x="27" y="37"/>
                  </a:cubicBezTo>
                  <a:cubicBezTo>
                    <a:pt x="23" y="36"/>
                    <a:pt x="23" y="36"/>
                    <a:pt x="23" y="36"/>
                  </a:cubicBezTo>
                  <a:cubicBezTo>
                    <a:pt x="23" y="36"/>
                    <a:pt x="23" y="36"/>
                    <a:pt x="23" y="36"/>
                  </a:cubicBezTo>
                  <a:cubicBezTo>
                    <a:pt x="27" y="37"/>
                    <a:pt x="27" y="37"/>
                    <a:pt x="27" y="37"/>
                  </a:cubicBezTo>
                  <a:cubicBezTo>
                    <a:pt x="23" y="36"/>
                    <a:pt x="23" y="36"/>
                    <a:pt x="23" y="36"/>
                  </a:cubicBezTo>
                  <a:cubicBezTo>
                    <a:pt x="27" y="37"/>
                    <a:pt x="27" y="37"/>
                    <a:pt x="27" y="37"/>
                  </a:cubicBezTo>
                  <a:cubicBezTo>
                    <a:pt x="24" y="35"/>
                    <a:pt x="24" y="35"/>
                    <a:pt x="24" y="35"/>
                  </a:cubicBezTo>
                  <a:cubicBezTo>
                    <a:pt x="24" y="35"/>
                    <a:pt x="24" y="36"/>
                    <a:pt x="23" y="36"/>
                  </a:cubicBezTo>
                  <a:cubicBezTo>
                    <a:pt x="27" y="37"/>
                    <a:pt x="27" y="37"/>
                    <a:pt x="27" y="37"/>
                  </a:cubicBezTo>
                  <a:cubicBezTo>
                    <a:pt x="24" y="35"/>
                    <a:pt x="24" y="35"/>
                    <a:pt x="24" y="35"/>
                  </a:cubicBezTo>
                  <a:cubicBezTo>
                    <a:pt x="23" y="36"/>
                    <a:pt x="23" y="37"/>
                    <a:pt x="23" y="38"/>
                  </a:cubicBezTo>
                  <a:cubicBezTo>
                    <a:pt x="24" y="39"/>
                    <a:pt x="24" y="40"/>
                    <a:pt x="25" y="41"/>
                  </a:cubicBezTo>
                  <a:cubicBezTo>
                    <a:pt x="27" y="42"/>
                    <a:pt x="27" y="42"/>
                    <a:pt x="27" y="42"/>
                  </a:cubicBezTo>
                  <a:cubicBezTo>
                    <a:pt x="29" y="38"/>
                    <a:pt x="29" y="38"/>
                    <a:pt x="29" y="38"/>
                  </a:cubicBezTo>
                  <a:cubicBezTo>
                    <a:pt x="25" y="38"/>
                    <a:pt x="25" y="38"/>
                    <a:pt x="25" y="38"/>
                  </a:cubicBezTo>
                  <a:cubicBezTo>
                    <a:pt x="23" y="57"/>
                    <a:pt x="23" y="57"/>
                    <a:pt x="23" y="57"/>
                  </a:cubicBezTo>
                  <a:cubicBezTo>
                    <a:pt x="23" y="59"/>
                    <a:pt x="24" y="60"/>
                    <a:pt x="25" y="61"/>
                  </a:cubicBezTo>
                  <a:cubicBezTo>
                    <a:pt x="27" y="62"/>
                    <a:pt x="27" y="62"/>
                    <a:pt x="27" y="62"/>
                  </a:cubicBezTo>
                  <a:cubicBezTo>
                    <a:pt x="29" y="59"/>
                    <a:pt x="29" y="59"/>
                    <a:pt x="29" y="59"/>
                  </a:cubicBezTo>
                  <a:cubicBezTo>
                    <a:pt x="25" y="58"/>
                    <a:pt x="25" y="58"/>
                    <a:pt x="25" y="58"/>
                  </a:cubicBezTo>
                  <a:cubicBezTo>
                    <a:pt x="23" y="70"/>
                    <a:pt x="23" y="70"/>
                    <a:pt x="23" y="70"/>
                  </a:cubicBezTo>
                  <a:cubicBezTo>
                    <a:pt x="23" y="72"/>
                    <a:pt x="24" y="74"/>
                    <a:pt x="25" y="74"/>
                  </a:cubicBezTo>
                  <a:cubicBezTo>
                    <a:pt x="27" y="75"/>
                    <a:pt x="27" y="75"/>
                    <a:pt x="27" y="75"/>
                  </a:cubicBezTo>
                  <a:cubicBezTo>
                    <a:pt x="23" y="89"/>
                    <a:pt x="23" y="89"/>
                    <a:pt x="23" y="89"/>
                  </a:cubicBezTo>
                  <a:cubicBezTo>
                    <a:pt x="23" y="91"/>
                    <a:pt x="24" y="93"/>
                    <a:pt x="25" y="93"/>
                  </a:cubicBezTo>
                  <a:cubicBezTo>
                    <a:pt x="27" y="95"/>
                    <a:pt x="27" y="95"/>
                    <a:pt x="27" y="95"/>
                  </a:cubicBezTo>
                  <a:cubicBezTo>
                    <a:pt x="29" y="91"/>
                    <a:pt x="29" y="91"/>
                    <a:pt x="29" y="91"/>
                  </a:cubicBezTo>
                  <a:cubicBezTo>
                    <a:pt x="25" y="91"/>
                    <a:pt x="25" y="91"/>
                    <a:pt x="25" y="91"/>
                  </a:cubicBezTo>
                  <a:cubicBezTo>
                    <a:pt x="23" y="102"/>
                    <a:pt x="23" y="102"/>
                    <a:pt x="23" y="102"/>
                  </a:cubicBezTo>
                  <a:cubicBezTo>
                    <a:pt x="23" y="104"/>
                    <a:pt x="24" y="105"/>
                    <a:pt x="25" y="106"/>
                  </a:cubicBezTo>
                  <a:cubicBezTo>
                    <a:pt x="25" y="106"/>
                    <a:pt x="25" y="106"/>
                    <a:pt x="25" y="106"/>
                  </a:cubicBezTo>
                  <a:cubicBezTo>
                    <a:pt x="25" y="121"/>
                    <a:pt x="25" y="121"/>
                    <a:pt x="25" y="121"/>
                  </a:cubicBezTo>
                  <a:cubicBezTo>
                    <a:pt x="25" y="123"/>
                    <a:pt x="26" y="124"/>
                    <a:pt x="27" y="125"/>
                  </a:cubicBezTo>
                  <a:cubicBezTo>
                    <a:pt x="29" y="126"/>
                    <a:pt x="29" y="126"/>
                    <a:pt x="29" y="126"/>
                  </a:cubicBezTo>
                  <a:cubicBezTo>
                    <a:pt x="31" y="122"/>
                    <a:pt x="31" y="122"/>
                    <a:pt x="31" y="122"/>
                  </a:cubicBezTo>
                  <a:cubicBezTo>
                    <a:pt x="27" y="121"/>
                    <a:pt x="27" y="121"/>
                    <a:pt x="27" y="121"/>
                  </a:cubicBezTo>
                  <a:cubicBezTo>
                    <a:pt x="22" y="137"/>
                    <a:pt x="22" y="137"/>
                    <a:pt x="22" y="137"/>
                  </a:cubicBezTo>
                  <a:cubicBezTo>
                    <a:pt x="21" y="138"/>
                    <a:pt x="22" y="140"/>
                    <a:pt x="24" y="141"/>
                  </a:cubicBezTo>
                  <a:cubicBezTo>
                    <a:pt x="25" y="142"/>
                    <a:pt x="25" y="142"/>
                    <a:pt x="25" y="142"/>
                  </a:cubicBezTo>
                  <a:cubicBezTo>
                    <a:pt x="20" y="155"/>
                    <a:pt x="20" y="155"/>
                    <a:pt x="20" y="155"/>
                  </a:cubicBezTo>
                  <a:cubicBezTo>
                    <a:pt x="19" y="157"/>
                    <a:pt x="20" y="159"/>
                    <a:pt x="22" y="160"/>
                  </a:cubicBezTo>
                  <a:cubicBezTo>
                    <a:pt x="23" y="161"/>
                    <a:pt x="23" y="161"/>
                    <a:pt x="23" y="161"/>
                  </a:cubicBezTo>
                  <a:cubicBezTo>
                    <a:pt x="21" y="172"/>
                    <a:pt x="21" y="172"/>
                    <a:pt x="21" y="172"/>
                  </a:cubicBezTo>
                  <a:cubicBezTo>
                    <a:pt x="20" y="174"/>
                    <a:pt x="21" y="175"/>
                    <a:pt x="22" y="176"/>
                  </a:cubicBezTo>
                  <a:cubicBezTo>
                    <a:pt x="23" y="177"/>
                    <a:pt x="23" y="177"/>
                    <a:pt x="23" y="177"/>
                  </a:cubicBezTo>
                  <a:cubicBezTo>
                    <a:pt x="16" y="181"/>
                    <a:pt x="16" y="181"/>
                    <a:pt x="16" y="181"/>
                  </a:cubicBezTo>
                  <a:cubicBezTo>
                    <a:pt x="15" y="182"/>
                    <a:pt x="15" y="183"/>
                    <a:pt x="15" y="184"/>
                  </a:cubicBezTo>
                  <a:cubicBezTo>
                    <a:pt x="15" y="186"/>
                    <a:pt x="15" y="187"/>
                    <a:pt x="17" y="188"/>
                  </a:cubicBezTo>
                  <a:cubicBezTo>
                    <a:pt x="23" y="191"/>
                    <a:pt x="23" y="191"/>
                    <a:pt x="23" y="191"/>
                  </a:cubicBezTo>
                  <a:cubicBezTo>
                    <a:pt x="25" y="188"/>
                    <a:pt x="25" y="188"/>
                    <a:pt x="25" y="188"/>
                  </a:cubicBezTo>
                  <a:cubicBezTo>
                    <a:pt x="25" y="184"/>
                    <a:pt x="25" y="184"/>
                    <a:pt x="25" y="184"/>
                  </a:cubicBezTo>
                  <a:cubicBezTo>
                    <a:pt x="5" y="184"/>
                    <a:pt x="5" y="184"/>
                    <a:pt x="5" y="184"/>
                  </a:cubicBezTo>
                  <a:cubicBezTo>
                    <a:pt x="3" y="184"/>
                    <a:pt x="1" y="185"/>
                    <a:pt x="1" y="187"/>
                  </a:cubicBezTo>
                  <a:cubicBezTo>
                    <a:pt x="0" y="189"/>
                    <a:pt x="1" y="191"/>
                    <a:pt x="3" y="192"/>
                  </a:cubicBezTo>
                  <a:cubicBezTo>
                    <a:pt x="8" y="195"/>
                    <a:pt x="8" y="195"/>
                    <a:pt x="8" y="195"/>
                  </a:cubicBezTo>
                  <a:cubicBezTo>
                    <a:pt x="10" y="191"/>
                    <a:pt x="10" y="191"/>
                    <a:pt x="10" y="191"/>
                  </a:cubicBezTo>
                  <a:cubicBezTo>
                    <a:pt x="6" y="189"/>
                    <a:pt x="6" y="189"/>
                    <a:pt x="6" y="189"/>
                  </a:cubicBezTo>
                  <a:cubicBezTo>
                    <a:pt x="6" y="190"/>
                    <a:pt x="6" y="190"/>
                    <a:pt x="6" y="190"/>
                  </a:cubicBezTo>
                  <a:cubicBezTo>
                    <a:pt x="6" y="191"/>
                    <a:pt x="6" y="191"/>
                    <a:pt x="6" y="191"/>
                  </a:cubicBezTo>
                  <a:cubicBezTo>
                    <a:pt x="6" y="191"/>
                    <a:pt x="6" y="191"/>
                    <a:pt x="5" y="192"/>
                  </a:cubicBezTo>
                  <a:cubicBezTo>
                    <a:pt x="5" y="194"/>
                    <a:pt x="5" y="198"/>
                    <a:pt x="4" y="201"/>
                  </a:cubicBezTo>
                  <a:cubicBezTo>
                    <a:pt x="4" y="203"/>
                    <a:pt x="4" y="205"/>
                    <a:pt x="4" y="206"/>
                  </a:cubicBezTo>
                  <a:cubicBezTo>
                    <a:pt x="4" y="206"/>
                    <a:pt x="4" y="207"/>
                    <a:pt x="4" y="207"/>
                  </a:cubicBezTo>
                  <a:cubicBezTo>
                    <a:pt x="4" y="207"/>
                    <a:pt x="4" y="207"/>
                    <a:pt x="4" y="207"/>
                  </a:cubicBezTo>
                  <a:cubicBezTo>
                    <a:pt x="6" y="208"/>
                    <a:pt x="6" y="208"/>
                    <a:pt x="6" y="208"/>
                  </a:cubicBezTo>
                  <a:cubicBezTo>
                    <a:pt x="4" y="207"/>
                    <a:pt x="4" y="207"/>
                    <a:pt x="4" y="207"/>
                  </a:cubicBezTo>
                  <a:cubicBezTo>
                    <a:pt x="4" y="207"/>
                    <a:pt x="4" y="207"/>
                    <a:pt x="4" y="207"/>
                  </a:cubicBezTo>
                  <a:cubicBezTo>
                    <a:pt x="6" y="208"/>
                    <a:pt x="6" y="208"/>
                    <a:pt x="6" y="208"/>
                  </a:cubicBezTo>
                  <a:cubicBezTo>
                    <a:pt x="4" y="207"/>
                    <a:pt x="4" y="207"/>
                    <a:pt x="4" y="207"/>
                  </a:cubicBezTo>
                  <a:cubicBezTo>
                    <a:pt x="7" y="208"/>
                    <a:pt x="7" y="208"/>
                    <a:pt x="7" y="208"/>
                  </a:cubicBezTo>
                  <a:cubicBezTo>
                    <a:pt x="4" y="206"/>
                    <a:pt x="4" y="206"/>
                    <a:pt x="4" y="206"/>
                  </a:cubicBezTo>
                  <a:cubicBezTo>
                    <a:pt x="4" y="207"/>
                    <a:pt x="4" y="207"/>
                    <a:pt x="4" y="207"/>
                  </a:cubicBezTo>
                  <a:cubicBezTo>
                    <a:pt x="7" y="208"/>
                    <a:pt x="7" y="208"/>
                    <a:pt x="7" y="208"/>
                  </a:cubicBezTo>
                  <a:cubicBezTo>
                    <a:pt x="4" y="206"/>
                    <a:pt x="4" y="206"/>
                    <a:pt x="4" y="206"/>
                  </a:cubicBezTo>
                  <a:cubicBezTo>
                    <a:pt x="4" y="207"/>
                    <a:pt x="3" y="208"/>
                    <a:pt x="4" y="209"/>
                  </a:cubicBezTo>
                  <a:cubicBezTo>
                    <a:pt x="4" y="210"/>
                    <a:pt x="4" y="211"/>
                    <a:pt x="5" y="212"/>
                  </a:cubicBezTo>
                  <a:cubicBezTo>
                    <a:pt x="8" y="214"/>
                    <a:pt x="8" y="214"/>
                    <a:pt x="8" y="214"/>
                  </a:cubicBezTo>
                  <a:cubicBezTo>
                    <a:pt x="10" y="215"/>
                    <a:pt x="13" y="214"/>
                    <a:pt x="14" y="212"/>
                  </a:cubicBezTo>
                  <a:cubicBezTo>
                    <a:pt x="15" y="211"/>
                    <a:pt x="14" y="208"/>
                    <a:pt x="13"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27" name="Freeform 190">
              <a:extLst>
                <a:ext uri="{FF2B5EF4-FFF2-40B4-BE49-F238E27FC236}">
                  <a16:creationId xmlns:a16="http://schemas.microsoft.com/office/drawing/2014/main" id="{FE753CDA-7D25-490C-B4F2-1391667A7BD2}"/>
                </a:ext>
              </a:extLst>
            </p:cNvPr>
            <p:cNvSpPr>
              <a:spLocks/>
            </p:cNvSpPr>
            <p:nvPr/>
          </p:nvSpPr>
          <p:spPr bwMode="auto">
            <a:xfrm>
              <a:off x="5780224" y="2232136"/>
              <a:ext cx="76200" cy="66675"/>
            </a:xfrm>
            <a:custGeom>
              <a:avLst/>
              <a:gdLst>
                <a:gd name="T0" fmla="*/ 10 w 49"/>
                <a:gd name="T1" fmla="*/ 34 h 42"/>
                <a:gd name="T2" fmla="*/ 7 w 49"/>
                <a:gd name="T3" fmla="*/ 32 h 42"/>
                <a:gd name="T4" fmla="*/ 5 w 49"/>
                <a:gd name="T5" fmla="*/ 35 h 42"/>
                <a:gd name="T6" fmla="*/ 9 w 49"/>
                <a:gd name="T7" fmla="*/ 36 h 42"/>
                <a:gd name="T8" fmla="*/ 10 w 49"/>
                <a:gd name="T9" fmla="*/ 29 h 42"/>
                <a:gd name="T10" fmla="*/ 11 w 49"/>
                <a:gd name="T11" fmla="*/ 24 h 42"/>
                <a:gd name="T12" fmla="*/ 12 w 49"/>
                <a:gd name="T13" fmla="*/ 22 h 42"/>
                <a:gd name="T14" fmla="*/ 12 w 49"/>
                <a:gd name="T15" fmla="*/ 22 h 42"/>
                <a:gd name="T16" fmla="*/ 12 w 49"/>
                <a:gd name="T17" fmla="*/ 22 h 42"/>
                <a:gd name="T18" fmla="*/ 10 w 49"/>
                <a:gd name="T19" fmla="*/ 21 h 42"/>
                <a:gd name="T20" fmla="*/ 12 w 49"/>
                <a:gd name="T21" fmla="*/ 22 h 42"/>
                <a:gd name="T22" fmla="*/ 12 w 49"/>
                <a:gd name="T23" fmla="*/ 22 h 42"/>
                <a:gd name="T24" fmla="*/ 10 w 49"/>
                <a:gd name="T25" fmla="*/ 21 h 42"/>
                <a:gd name="T26" fmla="*/ 12 w 49"/>
                <a:gd name="T27" fmla="*/ 22 h 42"/>
                <a:gd name="T28" fmla="*/ 8 w 49"/>
                <a:gd name="T29" fmla="*/ 20 h 42"/>
                <a:gd name="T30" fmla="*/ 11 w 49"/>
                <a:gd name="T31" fmla="*/ 22 h 42"/>
                <a:gd name="T32" fmla="*/ 12 w 49"/>
                <a:gd name="T33" fmla="*/ 22 h 42"/>
                <a:gd name="T34" fmla="*/ 8 w 49"/>
                <a:gd name="T35" fmla="*/ 20 h 42"/>
                <a:gd name="T36" fmla="*/ 11 w 49"/>
                <a:gd name="T37" fmla="*/ 22 h 42"/>
                <a:gd name="T38" fmla="*/ 12 w 49"/>
                <a:gd name="T39" fmla="*/ 19 h 42"/>
                <a:gd name="T40" fmla="*/ 10 w 49"/>
                <a:gd name="T41" fmla="*/ 17 h 42"/>
                <a:gd name="T42" fmla="*/ 7 w 49"/>
                <a:gd name="T43" fmla="*/ 15 h 42"/>
                <a:gd name="T44" fmla="*/ 5 w 49"/>
                <a:gd name="T45" fmla="*/ 18 h 42"/>
                <a:gd name="T46" fmla="*/ 7 w 49"/>
                <a:gd name="T47" fmla="*/ 22 h 42"/>
                <a:gd name="T48" fmla="*/ 23 w 49"/>
                <a:gd name="T49" fmla="*/ 11 h 42"/>
                <a:gd name="T50" fmla="*/ 25 w 49"/>
                <a:gd name="T51" fmla="*/ 7 h 42"/>
                <a:gd name="T52" fmla="*/ 23 w 49"/>
                <a:gd name="T53" fmla="*/ 4 h 42"/>
                <a:gd name="T54" fmla="*/ 21 w 49"/>
                <a:gd name="T55" fmla="*/ 3 h 42"/>
                <a:gd name="T56" fmla="*/ 19 w 49"/>
                <a:gd name="T57" fmla="*/ 6 h 42"/>
                <a:gd name="T58" fmla="*/ 18 w 49"/>
                <a:gd name="T59" fmla="*/ 10 h 42"/>
                <a:gd name="T60" fmla="*/ 44 w 49"/>
                <a:gd name="T61" fmla="*/ 13 h 42"/>
                <a:gd name="T62" fmla="*/ 48 w 49"/>
                <a:gd name="T63" fmla="*/ 10 h 42"/>
                <a:gd name="T64" fmla="*/ 46 w 49"/>
                <a:gd name="T65" fmla="*/ 5 h 42"/>
                <a:gd name="T66" fmla="*/ 39 w 49"/>
                <a:gd name="T67" fmla="*/ 1 h 42"/>
                <a:gd name="T68" fmla="*/ 33 w 49"/>
                <a:gd name="T69" fmla="*/ 2 h 42"/>
                <a:gd name="T70" fmla="*/ 35 w 49"/>
                <a:gd name="T71" fmla="*/ 8 h 42"/>
                <a:gd name="T72" fmla="*/ 42 w 49"/>
                <a:gd name="T73" fmla="*/ 12 h 42"/>
                <a:gd name="T74" fmla="*/ 44 w 49"/>
                <a:gd name="T75" fmla="*/ 9 h 42"/>
                <a:gd name="T76" fmla="*/ 44 w 49"/>
                <a:gd name="T77" fmla="*/ 5 h 42"/>
                <a:gd name="T78" fmla="*/ 19 w 49"/>
                <a:gd name="T79" fmla="*/ 2 h 42"/>
                <a:gd name="T80" fmla="*/ 15 w 49"/>
                <a:gd name="T81" fmla="*/ 5 h 42"/>
                <a:gd name="T82" fmla="*/ 17 w 49"/>
                <a:gd name="T83" fmla="*/ 10 h 42"/>
                <a:gd name="T84" fmla="*/ 18 w 49"/>
                <a:gd name="T85" fmla="*/ 11 h 42"/>
                <a:gd name="T86" fmla="*/ 20 w 49"/>
                <a:gd name="T87" fmla="*/ 7 h 42"/>
                <a:gd name="T88" fmla="*/ 18 w 49"/>
                <a:gd name="T89" fmla="*/ 4 h 42"/>
                <a:gd name="T90" fmla="*/ 2 w 49"/>
                <a:gd name="T91" fmla="*/ 15 h 42"/>
                <a:gd name="T92" fmla="*/ 1 w 49"/>
                <a:gd name="T93" fmla="*/ 18 h 42"/>
                <a:gd name="T94" fmla="*/ 3 w 49"/>
                <a:gd name="T95" fmla="*/ 22 h 42"/>
                <a:gd name="T96" fmla="*/ 6 w 49"/>
                <a:gd name="T97" fmla="*/ 24 h 42"/>
                <a:gd name="T98" fmla="*/ 8 w 49"/>
                <a:gd name="T99" fmla="*/ 20 h 42"/>
                <a:gd name="T100" fmla="*/ 4 w 49"/>
                <a:gd name="T101" fmla="*/ 18 h 42"/>
                <a:gd name="T102" fmla="*/ 4 w 49"/>
                <a:gd name="T103" fmla="*/ 19 h 42"/>
                <a:gd name="T104" fmla="*/ 4 w 49"/>
                <a:gd name="T105" fmla="*/ 19 h 42"/>
                <a:gd name="T106" fmla="*/ 3 w 49"/>
                <a:gd name="T107" fmla="*/ 23 h 42"/>
                <a:gd name="T108" fmla="*/ 1 w 49"/>
                <a:gd name="T109" fmla="*/ 34 h 42"/>
                <a:gd name="T110" fmla="*/ 3 w 49"/>
                <a:gd name="T111" fmla="*/ 39 h 42"/>
                <a:gd name="T112" fmla="*/ 6 w 49"/>
                <a:gd name="T113" fmla="*/ 41 h 42"/>
                <a:gd name="T114" fmla="*/ 12 w 49"/>
                <a:gd name="T115" fmla="*/ 39 h 42"/>
                <a:gd name="T116" fmla="*/ 10 w 49"/>
                <a:gd name="T117"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 h="42">
                  <a:moveTo>
                    <a:pt x="10" y="34"/>
                  </a:moveTo>
                  <a:cubicBezTo>
                    <a:pt x="7" y="32"/>
                    <a:pt x="7" y="32"/>
                    <a:pt x="7" y="32"/>
                  </a:cubicBezTo>
                  <a:cubicBezTo>
                    <a:pt x="5" y="35"/>
                    <a:pt x="5" y="35"/>
                    <a:pt x="5" y="35"/>
                  </a:cubicBezTo>
                  <a:cubicBezTo>
                    <a:pt x="9" y="36"/>
                    <a:pt x="9" y="36"/>
                    <a:pt x="9" y="36"/>
                  </a:cubicBezTo>
                  <a:cubicBezTo>
                    <a:pt x="9" y="36"/>
                    <a:pt x="9" y="32"/>
                    <a:pt x="10" y="29"/>
                  </a:cubicBezTo>
                  <a:cubicBezTo>
                    <a:pt x="11" y="27"/>
                    <a:pt x="11" y="25"/>
                    <a:pt x="11" y="24"/>
                  </a:cubicBezTo>
                  <a:cubicBezTo>
                    <a:pt x="11" y="23"/>
                    <a:pt x="12" y="22"/>
                    <a:pt x="12" y="22"/>
                  </a:cubicBezTo>
                  <a:cubicBezTo>
                    <a:pt x="12" y="22"/>
                    <a:pt x="12" y="22"/>
                    <a:pt x="12" y="22"/>
                  </a:cubicBezTo>
                  <a:cubicBezTo>
                    <a:pt x="12" y="22"/>
                    <a:pt x="12" y="22"/>
                    <a:pt x="12" y="22"/>
                  </a:cubicBezTo>
                  <a:cubicBezTo>
                    <a:pt x="10" y="21"/>
                    <a:pt x="10" y="21"/>
                    <a:pt x="10" y="21"/>
                  </a:cubicBezTo>
                  <a:cubicBezTo>
                    <a:pt x="12" y="22"/>
                    <a:pt x="12" y="22"/>
                    <a:pt x="12" y="22"/>
                  </a:cubicBezTo>
                  <a:cubicBezTo>
                    <a:pt x="12" y="22"/>
                    <a:pt x="12" y="22"/>
                    <a:pt x="12" y="22"/>
                  </a:cubicBezTo>
                  <a:cubicBezTo>
                    <a:pt x="10" y="21"/>
                    <a:pt x="10" y="21"/>
                    <a:pt x="10" y="21"/>
                  </a:cubicBezTo>
                  <a:cubicBezTo>
                    <a:pt x="12" y="22"/>
                    <a:pt x="12" y="22"/>
                    <a:pt x="12" y="22"/>
                  </a:cubicBezTo>
                  <a:cubicBezTo>
                    <a:pt x="8" y="20"/>
                    <a:pt x="8" y="20"/>
                    <a:pt x="8" y="20"/>
                  </a:cubicBezTo>
                  <a:cubicBezTo>
                    <a:pt x="11" y="22"/>
                    <a:pt x="11" y="22"/>
                    <a:pt x="11" y="22"/>
                  </a:cubicBezTo>
                  <a:cubicBezTo>
                    <a:pt x="12" y="22"/>
                    <a:pt x="12" y="22"/>
                    <a:pt x="12" y="22"/>
                  </a:cubicBezTo>
                  <a:cubicBezTo>
                    <a:pt x="8" y="20"/>
                    <a:pt x="8" y="20"/>
                    <a:pt x="8" y="20"/>
                  </a:cubicBezTo>
                  <a:cubicBezTo>
                    <a:pt x="11" y="22"/>
                    <a:pt x="11" y="22"/>
                    <a:pt x="11" y="22"/>
                  </a:cubicBezTo>
                  <a:cubicBezTo>
                    <a:pt x="12" y="21"/>
                    <a:pt x="12" y="20"/>
                    <a:pt x="12" y="19"/>
                  </a:cubicBezTo>
                  <a:cubicBezTo>
                    <a:pt x="12" y="18"/>
                    <a:pt x="11" y="17"/>
                    <a:pt x="10" y="17"/>
                  </a:cubicBezTo>
                  <a:cubicBezTo>
                    <a:pt x="7" y="15"/>
                    <a:pt x="7" y="15"/>
                    <a:pt x="7" y="15"/>
                  </a:cubicBezTo>
                  <a:cubicBezTo>
                    <a:pt x="5" y="18"/>
                    <a:pt x="5" y="18"/>
                    <a:pt x="5" y="18"/>
                  </a:cubicBezTo>
                  <a:cubicBezTo>
                    <a:pt x="7" y="22"/>
                    <a:pt x="7" y="22"/>
                    <a:pt x="7" y="22"/>
                  </a:cubicBezTo>
                  <a:cubicBezTo>
                    <a:pt x="23" y="11"/>
                    <a:pt x="23" y="11"/>
                    <a:pt x="23" y="11"/>
                  </a:cubicBezTo>
                  <a:cubicBezTo>
                    <a:pt x="24" y="10"/>
                    <a:pt x="25" y="9"/>
                    <a:pt x="25" y="7"/>
                  </a:cubicBezTo>
                  <a:cubicBezTo>
                    <a:pt x="25" y="6"/>
                    <a:pt x="24" y="5"/>
                    <a:pt x="23" y="4"/>
                  </a:cubicBezTo>
                  <a:cubicBezTo>
                    <a:pt x="21" y="3"/>
                    <a:pt x="21" y="3"/>
                    <a:pt x="21" y="3"/>
                  </a:cubicBezTo>
                  <a:cubicBezTo>
                    <a:pt x="19" y="6"/>
                    <a:pt x="19" y="6"/>
                    <a:pt x="19" y="6"/>
                  </a:cubicBezTo>
                  <a:cubicBezTo>
                    <a:pt x="18" y="10"/>
                    <a:pt x="18" y="10"/>
                    <a:pt x="18" y="10"/>
                  </a:cubicBezTo>
                  <a:cubicBezTo>
                    <a:pt x="44" y="13"/>
                    <a:pt x="44" y="13"/>
                    <a:pt x="44" y="13"/>
                  </a:cubicBezTo>
                  <a:cubicBezTo>
                    <a:pt x="46" y="13"/>
                    <a:pt x="47" y="12"/>
                    <a:pt x="48" y="10"/>
                  </a:cubicBezTo>
                  <a:cubicBezTo>
                    <a:pt x="49" y="8"/>
                    <a:pt x="48" y="6"/>
                    <a:pt x="46" y="5"/>
                  </a:cubicBezTo>
                  <a:cubicBezTo>
                    <a:pt x="39" y="1"/>
                    <a:pt x="39" y="1"/>
                    <a:pt x="39" y="1"/>
                  </a:cubicBezTo>
                  <a:cubicBezTo>
                    <a:pt x="37" y="0"/>
                    <a:pt x="35" y="0"/>
                    <a:pt x="33" y="2"/>
                  </a:cubicBezTo>
                  <a:cubicBezTo>
                    <a:pt x="32" y="4"/>
                    <a:pt x="33" y="7"/>
                    <a:pt x="35" y="8"/>
                  </a:cubicBezTo>
                  <a:cubicBezTo>
                    <a:pt x="42" y="12"/>
                    <a:pt x="42" y="12"/>
                    <a:pt x="42" y="12"/>
                  </a:cubicBezTo>
                  <a:cubicBezTo>
                    <a:pt x="44" y="9"/>
                    <a:pt x="44" y="9"/>
                    <a:pt x="44" y="9"/>
                  </a:cubicBezTo>
                  <a:cubicBezTo>
                    <a:pt x="44" y="5"/>
                    <a:pt x="44" y="5"/>
                    <a:pt x="44" y="5"/>
                  </a:cubicBezTo>
                  <a:cubicBezTo>
                    <a:pt x="19" y="2"/>
                    <a:pt x="19" y="2"/>
                    <a:pt x="19" y="2"/>
                  </a:cubicBezTo>
                  <a:cubicBezTo>
                    <a:pt x="17" y="2"/>
                    <a:pt x="16" y="3"/>
                    <a:pt x="15" y="5"/>
                  </a:cubicBezTo>
                  <a:cubicBezTo>
                    <a:pt x="14" y="7"/>
                    <a:pt x="15" y="9"/>
                    <a:pt x="17" y="10"/>
                  </a:cubicBezTo>
                  <a:cubicBezTo>
                    <a:pt x="18" y="11"/>
                    <a:pt x="18" y="11"/>
                    <a:pt x="18" y="11"/>
                  </a:cubicBezTo>
                  <a:cubicBezTo>
                    <a:pt x="20" y="7"/>
                    <a:pt x="20" y="7"/>
                    <a:pt x="20" y="7"/>
                  </a:cubicBezTo>
                  <a:cubicBezTo>
                    <a:pt x="18" y="4"/>
                    <a:pt x="18" y="4"/>
                    <a:pt x="18" y="4"/>
                  </a:cubicBezTo>
                  <a:cubicBezTo>
                    <a:pt x="2" y="15"/>
                    <a:pt x="2" y="15"/>
                    <a:pt x="2" y="15"/>
                  </a:cubicBezTo>
                  <a:cubicBezTo>
                    <a:pt x="1" y="16"/>
                    <a:pt x="1" y="17"/>
                    <a:pt x="1" y="18"/>
                  </a:cubicBezTo>
                  <a:cubicBezTo>
                    <a:pt x="1" y="20"/>
                    <a:pt x="1" y="21"/>
                    <a:pt x="3" y="22"/>
                  </a:cubicBezTo>
                  <a:cubicBezTo>
                    <a:pt x="6" y="24"/>
                    <a:pt x="6" y="24"/>
                    <a:pt x="6" y="24"/>
                  </a:cubicBezTo>
                  <a:cubicBezTo>
                    <a:pt x="8" y="20"/>
                    <a:pt x="8" y="20"/>
                    <a:pt x="8" y="20"/>
                  </a:cubicBezTo>
                  <a:cubicBezTo>
                    <a:pt x="4" y="18"/>
                    <a:pt x="4" y="18"/>
                    <a:pt x="4" y="18"/>
                  </a:cubicBezTo>
                  <a:cubicBezTo>
                    <a:pt x="4" y="19"/>
                    <a:pt x="4" y="19"/>
                    <a:pt x="4" y="19"/>
                  </a:cubicBezTo>
                  <a:cubicBezTo>
                    <a:pt x="4" y="19"/>
                    <a:pt x="4" y="19"/>
                    <a:pt x="4" y="19"/>
                  </a:cubicBezTo>
                  <a:cubicBezTo>
                    <a:pt x="4" y="20"/>
                    <a:pt x="3" y="21"/>
                    <a:pt x="3" y="23"/>
                  </a:cubicBezTo>
                  <a:cubicBezTo>
                    <a:pt x="2" y="27"/>
                    <a:pt x="1" y="34"/>
                    <a:pt x="1" y="34"/>
                  </a:cubicBezTo>
                  <a:cubicBezTo>
                    <a:pt x="0" y="36"/>
                    <a:pt x="1" y="38"/>
                    <a:pt x="3" y="39"/>
                  </a:cubicBezTo>
                  <a:cubicBezTo>
                    <a:pt x="6" y="41"/>
                    <a:pt x="6" y="41"/>
                    <a:pt x="6" y="41"/>
                  </a:cubicBezTo>
                  <a:cubicBezTo>
                    <a:pt x="8" y="42"/>
                    <a:pt x="10" y="41"/>
                    <a:pt x="12" y="39"/>
                  </a:cubicBezTo>
                  <a:cubicBezTo>
                    <a:pt x="13" y="38"/>
                    <a:pt x="12" y="35"/>
                    <a:pt x="1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28" name="Freeform 191">
              <a:extLst>
                <a:ext uri="{FF2B5EF4-FFF2-40B4-BE49-F238E27FC236}">
                  <a16:creationId xmlns:a16="http://schemas.microsoft.com/office/drawing/2014/main" id="{5002F802-AD1C-4072-8B8C-D577F0D966DE}"/>
                </a:ext>
              </a:extLst>
            </p:cNvPr>
            <p:cNvSpPr>
              <a:spLocks/>
            </p:cNvSpPr>
            <p:nvPr/>
          </p:nvSpPr>
          <p:spPr bwMode="auto">
            <a:xfrm>
              <a:off x="5877062" y="2233723"/>
              <a:ext cx="25400" cy="153988"/>
            </a:xfrm>
            <a:custGeom>
              <a:avLst/>
              <a:gdLst>
                <a:gd name="T0" fmla="*/ 13 w 16"/>
                <a:gd name="T1" fmla="*/ 90 h 98"/>
                <a:gd name="T2" fmla="*/ 12 w 16"/>
                <a:gd name="T3" fmla="*/ 89 h 98"/>
                <a:gd name="T4" fmla="*/ 9 w 16"/>
                <a:gd name="T5" fmla="*/ 74 h 98"/>
                <a:gd name="T6" fmla="*/ 7 w 16"/>
                <a:gd name="T7" fmla="*/ 71 h 98"/>
                <a:gd name="T8" fmla="*/ 6 w 16"/>
                <a:gd name="T9" fmla="*/ 70 h 98"/>
                <a:gd name="T10" fmla="*/ 4 w 16"/>
                <a:gd name="T11" fmla="*/ 74 h 98"/>
                <a:gd name="T12" fmla="*/ 8 w 16"/>
                <a:gd name="T13" fmla="*/ 75 h 98"/>
                <a:gd name="T14" fmla="*/ 12 w 16"/>
                <a:gd name="T15" fmla="*/ 57 h 98"/>
                <a:gd name="T16" fmla="*/ 10 w 16"/>
                <a:gd name="T17" fmla="*/ 53 h 98"/>
                <a:gd name="T18" fmla="*/ 8 w 16"/>
                <a:gd name="T19" fmla="*/ 52 h 98"/>
                <a:gd name="T20" fmla="*/ 6 w 16"/>
                <a:gd name="T21" fmla="*/ 55 h 98"/>
                <a:gd name="T22" fmla="*/ 10 w 16"/>
                <a:gd name="T23" fmla="*/ 56 h 98"/>
                <a:gd name="T24" fmla="*/ 12 w 16"/>
                <a:gd name="T25" fmla="*/ 37 h 98"/>
                <a:gd name="T26" fmla="*/ 10 w 16"/>
                <a:gd name="T27" fmla="*/ 33 h 98"/>
                <a:gd name="T28" fmla="*/ 9 w 16"/>
                <a:gd name="T29" fmla="*/ 32 h 98"/>
                <a:gd name="T30" fmla="*/ 12 w 16"/>
                <a:gd name="T31" fmla="*/ 25 h 98"/>
                <a:gd name="T32" fmla="*/ 10 w 16"/>
                <a:gd name="T33" fmla="*/ 20 h 98"/>
                <a:gd name="T34" fmla="*/ 8 w 16"/>
                <a:gd name="T35" fmla="*/ 19 h 98"/>
                <a:gd name="T36" fmla="*/ 6 w 16"/>
                <a:gd name="T37" fmla="*/ 22 h 98"/>
                <a:gd name="T38" fmla="*/ 10 w 16"/>
                <a:gd name="T39" fmla="*/ 23 h 98"/>
                <a:gd name="T40" fmla="*/ 13 w 16"/>
                <a:gd name="T41" fmla="*/ 8 h 98"/>
                <a:gd name="T42" fmla="*/ 12 w 16"/>
                <a:gd name="T43" fmla="*/ 3 h 98"/>
                <a:gd name="T44" fmla="*/ 9 w 16"/>
                <a:gd name="T45" fmla="*/ 1 h 98"/>
                <a:gd name="T46" fmla="*/ 3 w 16"/>
                <a:gd name="T47" fmla="*/ 3 h 98"/>
                <a:gd name="T48" fmla="*/ 4 w 16"/>
                <a:gd name="T49" fmla="*/ 8 h 98"/>
                <a:gd name="T50" fmla="*/ 5 w 16"/>
                <a:gd name="T51" fmla="*/ 9 h 98"/>
                <a:gd name="T52" fmla="*/ 2 w 16"/>
                <a:gd name="T53" fmla="*/ 22 h 98"/>
                <a:gd name="T54" fmla="*/ 4 w 16"/>
                <a:gd name="T55" fmla="*/ 26 h 98"/>
                <a:gd name="T56" fmla="*/ 6 w 16"/>
                <a:gd name="T57" fmla="*/ 27 h 98"/>
                <a:gd name="T58" fmla="*/ 8 w 16"/>
                <a:gd name="T59" fmla="*/ 24 h 98"/>
                <a:gd name="T60" fmla="*/ 4 w 16"/>
                <a:gd name="T61" fmla="*/ 22 h 98"/>
                <a:gd name="T62" fmla="*/ 1 w 16"/>
                <a:gd name="T63" fmla="*/ 33 h 98"/>
                <a:gd name="T64" fmla="*/ 2 w 16"/>
                <a:gd name="T65" fmla="*/ 37 h 98"/>
                <a:gd name="T66" fmla="*/ 4 w 16"/>
                <a:gd name="T67" fmla="*/ 38 h 98"/>
                <a:gd name="T68" fmla="*/ 2 w 16"/>
                <a:gd name="T69" fmla="*/ 55 h 98"/>
                <a:gd name="T70" fmla="*/ 4 w 16"/>
                <a:gd name="T71" fmla="*/ 59 h 98"/>
                <a:gd name="T72" fmla="*/ 6 w 16"/>
                <a:gd name="T73" fmla="*/ 60 h 98"/>
                <a:gd name="T74" fmla="*/ 8 w 16"/>
                <a:gd name="T75" fmla="*/ 56 h 98"/>
                <a:gd name="T76" fmla="*/ 4 w 16"/>
                <a:gd name="T77" fmla="*/ 55 h 98"/>
                <a:gd name="T78" fmla="*/ 0 w 16"/>
                <a:gd name="T79" fmla="*/ 73 h 98"/>
                <a:gd name="T80" fmla="*/ 2 w 16"/>
                <a:gd name="T81" fmla="*/ 77 h 98"/>
                <a:gd name="T82" fmla="*/ 3 w 16"/>
                <a:gd name="T83" fmla="*/ 78 h 98"/>
                <a:gd name="T84" fmla="*/ 5 w 16"/>
                <a:gd name="T85" fmla="*/ 75 h 98"/>
                <a:gd name="T86" fmla="*/ 1 w 16"/>
                <a:gd name="T87" fmla="*/ 75 h 98"/>
                <a:gd name="T88" fmla="*/ 4 w 16"/>
                <a:gd name="T89" fmla="*/ 92 h 98"/>
                <a:gd name="T90" fmla="*/ 6 w 16"/>
                <a:gd name="T91" fmla="*/ 95 h 98"/>
                <a:gd name="T92" fmla="*/ 9 w 16"/>
                <a:gd name="T93" fmla="*/ 97 h 98"/>
                <a:gd name="T94" fmla="*/ 15 w 16"/>
                <a:gd name="T95" fmla="*/ 96 h 98"/>
                <a:gd name="T96" fmla="*/ 13 w 16"/>
                <a:gd name="T97"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98">
                  <a:moveTo>
                    <a:pt x="13" y="90"/>
                  </a:moveTo>
                  <a:cubicBezTo>
                    <a:pt x="12" y="89"/>
                    <a:pt x="12" y="89"/>
                    <a:pt x="12" y="89"/>
                  </a:cubicBezTo>
                  <a:cubicBezTo>
                    <a:pt x="9" y="74"/>
                    <a:pt x="9" y="74"/>
                    <a:pt x="9" y="74"/>
                  </a:cubicBezTo>
                  <a:cubicBezTo>
                    <a:pt x="9" y="73"/>
                    <a:pt x="8" y="72"/>
                    <a:pt x="7" y="71"/>
                  </a:cubicBezTo>
                  <a:cubicBezTo>
                    <a:pt x="6" y="70"/>
                    <a:pt x="6" y="70"/>
                    <a:pt x="6" y="70"/>
                  </a:cubicBezTo>
                  <a:cubicBezTo>
                    <a:pt x="4" y="74"/>
                    <a:pt x="4" y="74"/>
                    <a:pt x="4" y="74"/>
                  </a:cubicBezTo>
                  <a:cubicBezTo>
                    <a:pt x="8" y="75"/>
                    <a:pt x="8" y="75"/>
                    <a:pt x="8" y="75"/>
                  </a:cubicBezTo>
                  <a:cubicBezTo>
                    <a:pt x="12" y="57"/>
                    <a:pt x="12" y="57"/>
                    <a:pt x="12" y="57"/>
                  </a:cubicBezTo>
                  <a:cubicBezTo>
                    <a:pt x="12" y="56"/>
                    <a:pt x="12" y="54"/>
                    <a:pt x="10" y="53"/>
                  </a:cubicBezTo>
                  <a:cubicBezTo>
                    <a:pt x="8" y="52"/>
                    <a:pt x="8" y="52"/>
                    <a:pt x="8" y="52"/>
                  </a:cubicBezTo>
                  <a:cubicBezTo>
                    <a:pt x="6" y="55"/>
                    <a:pt x="6" y="55"/>
                    <a:pt x="6" y="55"/>
                  </a:cubicBezTo>
                  <a:cubicBezTo>
                    <a:pt x="10" y="56"/>
                    <a:pt x="10" y="56"/>
                    <a:pt x="10" y="56"/>
                  </a:cubicBezTo>
                  <a:cubicBezTo>
                    <a:pt x="12" y="37"/>
                    <a:pt x="12" y="37"/>
                    <a:pt x="12" y="37"/>
                  </a:cubicBezTo>
                  <a:cubicBezTo>
                    <a:pt x="12" y="35"/>
                    <a:pt x="12" y="34"/>
                    <a:pt x="10" y="33"/>
                  </a:cubicBezTo>
                  <a:cubicBezTo>
                    <a:pt x="9" y="32"/>
                    <a:pt x="9" y="32"/>
                    <a:pt x="9" y="32"/>
                  </a:cubicBezTo>
                  <a:cubicBezTo>
                    <a:pt x="12" y="25"/>
                    <a:pt x="12" y="25"/>
                    <a:pt x="12" y="25"/>
                  </a:cubicBezTo>
                  <a:cubicBezTo>
                    <a:pt x="13" y="23"/>
                    <a:pt x="12" y="21"/>
                    <a:pt x="10" y="20"/>
                  </a:cubicBezTo>
                  <a:cubicBezTo>
                    <a:pt x="8" y="19"/>
                    <a:pt x="8" y="19"/>
                    <a:pt x="8" y="19"/>
                  </a:cubicBezTo>
                  <a:cubicBezTo>
                    <a:pt x="6" y="22"/>
                    <a:pt x="6" y="22"/>
                    <a:pt x="6" y="22"/>
                  </a:cubicBezTo>
                  <a:cubicBezTo>
                    <a:pt x="10" y="23"/>
                    <a:pt x="10" y="23"/>
                    <a:pt x="10" y="23"/>
                  </a:cubicBezTo>
                  <a:cubicBezTo>
                    <a:pt x="13" y="8"/>
                    <a:pt x="13" y="8"/>
                    <a:pt x="13" y="8"/>
                  </a:cubicBezTo>
                  <a:cubicBezTo>
                    <a:pt x="14" y="6"/>
                    <a:pt x="13" y="4"/>
                    <a:pt x="12" y="3"/>
                  </a:cubicBezTo>
                  <a:cubicBezTo>
                    <a:pt x="9" y="1"/>
                    <a:pt x="9" y="1"/>
                    <a:pt x="9" y="1"/>
                  </a:cubicBezTo>
                  <a:cubicBezTo>
                    <a:pt x="7" y="0"/>
                    <a:pt x="4" y="1"/>
                    <a:pt x="3" y="3"/>
                  </a:cubicBezTo>
                  <a:cubicBezTo>
                    <a:pt x="2" y="5"/>
                    <a:pt x="2" y="7"/>
                    <a:pt x="4" y="8"/>
                  </a:cubicBezTo>
                  <a:cubicBezTo>
                    <a:pt x="5" y="9"/>
                    <a:pt x="5" y="9"/>
                    <a:pt x="5" y="9"/>
                  </a:cubicBezTo>
                  <a:cubicBezTo>
                    <a:pt x="2" y="22"/>
                    <a:pt x="2" y="22"/>
                    <a:pt x="2" y="22"/>
                  </a:cubicBezTo>
                  <a:cubicBezTo>
                    <a:pt x="2" y="23"/>
                    <a:pt x="2" y="25"/>
                    <a:pt x="4" y="26"/>
                  </a:cubicBezTo>
                  <a:cubicBezTo>
                    <a:pt x="6" y="27"/>
                    <a:pt x="6" y="27"/>
                    <a:pt x="6" y="27"/>
                  </a:cubicBezTo>
                  <a:cubicBezTo>
                    <a:pt x="8" y="24"/>
                    <a:pt x="8" y="24"/>
                    <a:pt x="8" y="24"/>
                  </a:cubicBezTo>
                  <a:cubicBezTo>
                    <a:pt x="4" y="22"/>
                    <a:pt x="4" y="22"/>
                    <a:pt x="4" y="22"/>
                  </a:cubicBezTo>
                  <a:cubicBezTo>
                    <a:pt x="1" y="33"/>
                    <a:pt x="1" y="33"/>
                    <a:pt x="1" y="33"/>
                  </a:cubicBezTo>
                  <a:cubicBezTo>
                    <a:pt x="0" y="34"/>
                    <a:pt x="1" y="36"/>
                    <a:pt x="2" y="37"/>
                  </a:cubicBezTo>
                  <a:cubicBezTo>
                    <a:pt x="4" y="38"/>
                    <a:pt x="4" y="38"/>
                    <a:pt x="4" y="38"/>
                  </a:cubicBezTo>
                  <a:cubicBezTo>
                    <a:pt x="2" y="55"/>
                    <a:pt x="2" y="55"/>
                    <a:pt x="2" y="55"/>
                  </a:cubicBezTo>
                  <a:cubicBezTo>
                    <a:pt x="2" y="56"/>
                    <a:pt x="3" y="58"/>
                    <a:pt x="4" y="59"/>
                  </a:cubicBezTo>
                  <a:cubicBezTo>
                    <a:pt x="6" y="60"/>
                    <a:pt x="6" y="60"/>
                    <a:pt x="6" y="60"/>
                  </a:cubicBezTo>
                  <a:cubicBezTo>
                    <a:pt x="8" y="56"/>
                    <a:pt x="8" y="56"/>
                    <a:pt x="8" y="56"/>
                  </a:cubicBezTo>
                  <a:cubicBezTo>
                    <a:pt x="4" y="55"/>
                    <a:pt x="4" y="55"/>
                    <a:pt x="4" y="55"/>
                  </a:cubicBezTo>
                  <a:cubicBezTo>
                    <a:pt x="0" y="73"/>
                    <a:pt x="0" y="73"/>
                    <a:pt x="0" y="73"/>
                  </a:cubicBezTo>
                  <a:cubicBezTo>
                    <a:pt x="0" y="75"/>
                    <a:pt x="0" y="76"/>
                    <a:pt x="2" y="77"/>
                  </a:cubicBezTo>
                  <a:cubicBezTo>
                    <a:pt x="3" y="78"/>
                    <a:pt x="3" y="78"/>
                    <a:pt x="3" y="78"/>
                  </a:cubicBezTo>
                  <a:cubicBezTo>
                    <a:pt x="5" y="75"/>
                    <a:pt x="5" y="75"/>
                    <a:pt x="5" y="75"/>
                  </a:cubicBezTo>
                  <a:cubicBezTo>
                    <a:pt x="1" y="75"/>
                    <a:pt x="1" y="75"/>
                    <a:pt x="1" y="75"/>
                  </a:cubicBezTo>
                  <a:cubicBezTo>
                    <a:pt x="4" y="92"/>
                    <a:pt x="4" y="92"/>
                    <a:pt x="4" y="92"/>
                  </a:cubicBezTo>
                  <a:cubicBezTo>
                    <a:pt x="4" y="93"/>
                    <a:pt x="5" y="94"/>
                    <a:pt x="6" y="95"/>
                  </a:cubicBezTo>
                  <a:cubicBezTo>
                    <a:pt x="9" y="97"/>
                    <a:pt x="9" y="97"/>
                    <a:pt x="9" y="97"/>
                  </a:cubicBezTo>
                  <a:cubicBezTo>
                    <a:pt x="11" y="98"/>
                    <a:pt x="13" y="97"/>
                    <a:pt x="15" y="96"/>
                  </a:cubicBezTo>
                  <a:cubicBezTo>
                    <a:pt x="16" y="94"/>
                    <a:pt x="15" y="91"/>
                    <a:pt x="13"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29" name="Freeform 192">
              <a:extLst>
                <a:ext uri="{FF2B5EF4-FFF2-40B4-BE49-F238E27FC236}">
                  <a16:creationId xmlns:a16="http://schemas.microsoft.com/office/drawing/2014/main" id="{CB38B3C6-AB9E-4536-AF21-88ECB1335D81}"/>
                </a:ext>
              </a:extLst>
            </p:cNvPr>
            <p:cNvSpPr>
              <a:spLocks/>
            </p:cNvSpPr>
            <p:nvPr/>
          </p:nvSpPr>
          <p:spPr bwMode="auto">
            <a:xfrm>
              <a:off x="5877062" y="2338498"/>
              <a:ext cx="117475" cy="65088"/>
            </a:xfrm>
            <a:custGeom>
              <a:avLst/>
              <a:gdLst>
                <a:gd name="T0" fmla="*/ 4 w 75"/>
                <a:gd name="T1" fmla="*/ 35 h 41"/>
                <a:gd name="T2" fmla="*/ 18 w 75"/>
                <a:gd name="T3" fmla="*/ 28 h 41"/>
                <a:gd name="T4" fmla="*/ 8 w 75"/>
                <a:gd name="T5" fmla="*/ 25 h 41"/>
                <a:gd name="T6" fmla="*/ 11 w 75"/>
                <a:gd name="T7" fmla="*/ 28 h 41"/>
                <a:gd name="T8" fmla="*/ 11 w 75"/>
                <a:gd name="T9" fmla="*/ 28 h 41"/>
                <a:gd name="T10" fmla="*/ 11 w 75"/>
                <a:gd name="T11" fmla="*/ 28 h 41"/>
                <a:gd name="T12" fmla="*/ 10 w 75"/>
                <a:gd name="T13" fmla="*/ 27 h 41"/>
                <a:gd name="T14" fmla="*/ 10 w 75"/>
                <a:gd name="T15" fmla="*/ 27 h 41"/>
                <a:gd name="T16" fmla="*/ 23 w 75"/>
                <a:gd name="T17" fmla="*/ 24 h 41"/>
                <a:gd name="T18" fmla="*/ 30 w 75"/>
                <a:gd name="T19" fmla="*/ 22 h 41"/>
                <a:gd name="T20" fmla="*/ 32 w 75"/>
                <a:gd name="T21" fmla="*/ 22 h 41"/>
                <a:gd name="T22" fmla="*/ 31 w 75"/>
                <a:gd name="T23" fmla="*/ 15 h 41"/>
                <a:gd name="T24" fmla="*/ 26 w 75"/>
                <a:gd name="T25" fmla="*/ 16 h 41"/>
                <a:gd name="T26" fmla="*/ 26 w 75"/>
                <a:gd name="T27" fmla="*/ 16 h 41"/>
                <a:gd name="T28" fmla="*/ 22 w 75"/>
                <a:gd name="T29" fmla="*/ 14 h 41"/>
                <a:gd name="T30" fmla="*/ 22 w 75"/>
                <a:gd name="T31" fmla="*/ 14 h 41"/>
                <a:gd name="T32" fmla="*/ 24 w 75"/>
                <a:gd name="T33" fmla="*/ 18 h 41"/>
                <a:gd name="T34" fmla="*/ 24 w 75"/>
                <a:gd name="T35" fmla="*/ 18 h 41"/>
                <a:gd name="T36" fmla="*/ 42 w 75"/>
                <a:gd name="T37" fmla="*/ 14 h 41"/>
                <a:gd name="T38" fmla="*/ 46 w 75"/>
                <a:gd name="T39" fmla="*/ 13 h 41"/>
                <a:gd name="T40" fmla="*/ 48 w 75"/>
                <a:gd name="T41" fmla="*/ 8 h 41"/>
                <a:gd name="T42" fmla="*/ 41 w 75"/>
                <a:gd name="T43" fmla="*/ 7 h 41"/>
                <a:gd name="T44" fmla="*/ 75 w 75"/>
                <a:gd name="T45" fmla="*/ 12 h 41"/>
                <a:gd name="T46" fmla="*/ 58 w 75"/>
                <a:gd name="T47" fmla="*/ 3 h 41"/>
                <a:gd name="T48" fmla="*/ 71 w 75"/>
                <a:gd name="T49" fmla="*/ 11 h 41"/>
                <a:gd name="T50" fmla="*/ 37 w 75"/>
                <a:gd name="T51" fmla="*/ 6 h 41"/>
                <a:gd name="T52" fmla="*/ 44 w 75"/>
                <a:gd name="T53" fmla="*/ 9 h 41"/>
                <a:gd name="T54" fmla="*/ 42 w 75"/>
                <a:gd name="T55" fmla="*/ 6 h 41"/>
                <a:gd name="T56" fmla="*/ 42 w 75"/>
                <a:gd name="T57" fmla="*/ 6 h 41"/>
                <a:gd name="T58" fmla="*/ 42 w 75"/>
                <a:gd name="T59" fmla="*/ 6 h 41"/>
                <a:gd name="T60" fmla="*/ 43 w 75"/>
                <a:gd name="T61" fmla="*/ 8 h 41"/>
                <a:gd name="T62" fmla="*/ 43 w 75"/>
                <a:gd name="T63" fmla="*/ 8 h 41"/>
                <a:gd name="T64" fmla="*/ 38 w 75"/>
                <a:gd name="T65" fmla="*/ 6 h 41"/>
                <a:gd name="T66" fmla="*/ 22 w 75"/>
                <a:gd name="T67" fmla="*/ 10 h 41"/>
                <a:gd name="T68" fmla="*/ 20 w 75"/>
                <a:gd name="T69" fmla="*/ 11 h 41"/>
                <a:gd name="T70" fmla="*/ 27 w 75"/>
                <a:gd name="T71" fmla="*/ 22 h 41"/>
                <a:gd name="T72" fmla="*/ 29 w 75"/>
                <a:gd name="T73" fmla="*/ 18 h 41"/>
                <a:gd name="T74" fmla="*/ 29 w 75"/>
                <a:gd name="T75" fmla="*/ 18 h 41"/>
                <a:gd name="T76" fmla="*/ 27 w 75"/>
                <a:gd name="T77" fmla="*/ 15 h 41"/>
                <a:gd name="T78" fmla="*/ 27 w 75"/>
                <a:gd name="T79" fmla="*/ 15 h 41"/>
                <a:gd name="T80" fmla="*/ 27 w 75"/>
                <a:gd name="T81" fmla="*/ 15 h 41"/>
                <a:gd name="T82" fmla="*/ 26 w 75"/>
                <a:gd name="T83" fmla="*/ 15 h 41"/>
                <a:gd name="T84" fmla="*/ 8 w 75"/>
                <a:gd name="T85" fmla="*/ 20 h 41"/>
                <a:gd name="T86" fmla="*/ 6 w 75"/>
                <a:gd name="T87" fmla="*/ 21 h 41"/>
                <a:gd name="T88" fmla="*/ 6 w 75"/>
                <a:gd name="T89" fmla="*/ 28 h 41"/>
                <a:gd name="T90" fmla="*/ 0 w 75"/>
                <a:gd name="T91" fmla="*/ 36 h 41"/>
                <a:gd name="T92" fmla="*/ 9 w 75"/>
                <a:gd name="T93"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41">
                  <a:moveTo>
                    <a:pt x="8" y="33"/>
                  </a:moveTo>
                  <a:cubicBezTo>
                    <a:pt x="7" y="32"/>
                    <a:pt x="7" y="32"/>
                    <a:pt x="7" y="32"/>
                  </a:cubicBezTo>
                  <a:cubicBezTo>
                    <a:pt x="4" y="35"/>
                    <a:pt x="4" y="35"/>
                    <a:pt x="4" y="35"/>
                  </a:cubicBezTo>
                  <a:cubicBezTo>
                    <a:pt x="7" y="39"/>
                    <a:pt x="7" y="39"/>
                    <a:pt x="7" y="39"/>
                  </a:cubicBezTo>
                  <a:cubicBezTo>
                    <a:pt x="17" y="32"/>
                    <a:pt x="17" y="32"/>
                    <a:pt x="17" y="32"/>
                  </a:cubicBezTo>
                  <a:cubicBezTo>
                    <a:pt x="18" y="31"/>
                    <a:pt x="18" y="30"/>
                    <a:pt x="18" y="28"/>
                  </a:cubicBezTo>
                  <a:cubicBezTo>
                    <a:pt x="18" y="27"/>
                    <a:pt x="17" y="26"/>
                    <a:pt x="16" y="25"/>
                  </a:cubicBezTo>
                  <a:cubicBezTo>
                    <a:pt x="10" y="21"/>
                    <a:pt x="10" y="21"/>
                    <a:pt x="10" y="21"/>
                  </a:cubicBezTo>
                  <a:cubicBezTo>
                    <a:pt x="8" y="25"/>
                    <a:pt x="8" y="25"/>
                    <a:pt x="8" y="25"/>
                  </a:cubicBezTo>
                  <a:cubicBezTo>
                    <a:pt x="12" y="27"/>
                    <a:pt x="12" y="27"/>
                    <a:pt x="12" y="27"/>
                  </a:cubicBezTo>
                  <a:cubicBezTo>
                    <a:pt x="8" y="25"/>
                    <a:pt x="8" y="25"/>
                    <a:pt x="8" y="25"/>
                  </a:cubicBezTo>
                  <a:cubicBezTo>
                    <a:pt x="11" y="28"/>
                    <a:pt x="11" y="28"/>
                    <a:pt x="11" y="28"/>
                  </a:cubicBezTo>
                  <a:cubicBezTo>
                    <a:pt x="11" y="28"/>
                    <a:pt x="11" y="28"/>
                    <a:pt x="12" y="27"/>
                  </a:cubicBezTo>
                  <a:cubicBezTo>
                    <a:pt x="8" y="25"/>
                    <a:pt x="8" y="25"/>
                    <a:pt x="8" y="25"/>
                  </a:cubicBezTo>
                  <a:cubicBezTo>
                    <a:pt x="11" y="28"/>
                    <a:pt x="11" y="28"/>
                    <a:pt x="11" y="28"/>
                  </a:cubicBezTo>
                  <a:cubicBezTo>
                    <a:pt x="9" y="25"/>
                    <a:pt x="9" y="25"/>
                    <a:pt x="9" y="25"/>
                  </a:cubicBezTo>
                  <a:cubicBezTo>
                    <a:pt x="10" y="28"/>
                    <a:pt x="10" y="28"/>
                    <a:pt x="10" y="28"/>
                  </a:cubicBezTo>
                  <a:cubicBezTo>
                    <a:pt x="10" y="28"/>
                    <a:pt x="10" y="28"/>
                    <a:pt x="11" y="28"/>
                  </a:cubicBezTo>
                  <a:cubicBezTo>
                    <a:pt x="9" y="25"/>
                    <a:pt x="9" y="25"/>
                    <a:pt x="9" y="25"/>
                  </a:cubicBezTo>
                  <a:cubicBezTo>
                    <a:pt x="10" y="28"/>
                    <a:pt x="10" y="28"/>
                    <a:pt x="10" y="28"/>
                  </a:cubicBezTo>
                  <a:cubicBezTo>
                    <a:pt x="10" y="27"/>
                    <a:pt x="10" y="27"/>
                    <a:pt x="10" y="27"/>
                  </a:cubicBezTo>
                  <a:cubicBezTo>
                    <a:pt x="10" y="28"/>
                    <a:pt x="10" y="28"/>
                    <a:pt x="10" y="28"/>
                  </a:cubicBezTo>
                  <a:cubicBezTo>
                    <a:pt x="10" y="28"/>
                    <a:pt x="10" y="28"/>
                    <a:pt x="10" y="28"/>
                  </a:cubicBezTo>
                  <a:cubicBezTo>
                    <a:pt x="10" y="27"/>
                    <a:pt x="10" y="27"/>
                    <a:pt x="10" y="27"/>
                  </a:cubicBezTo>
                  <a:cubicBezTo>
                    <a:pt x="10" y="28"/>
                    <a:pt x="10" y="28"/>
                    <a:pt x="10" y="28"/>
                  </a:cubicBezTo>
                  <a:cubicBezTo>
                    <a:pt x="10" y="28"/>
                    <a:pt x="11" y="28"/>
                    <a:pt x="11" y="28"/>
                  </a:cubicBezTo>
                  <a:cubicBezTo>
                    <a:pt x="14" y="27"/>
                    <a:pt x="18" y="26"/>
                    <a:pt x="23" y="24"/>
                  </a:cubicBezTo>
                  <a:cubicBezTo>
                    <a:pt x="25" y="24"/>
                    <a:pt x="27" y="23"/>
                    <a:pt x="28" y="23"/>
                  </a:cubicBezTo>
                  <a:cubicBezTo>
                    <a:pt x="29" y="23"/>
                    <a:pt x="29" y="23"/>
                    <a:pt x="30" y="22"/>
                  </a:cubicBezTo>
                  <a:cubicBezTo>
                    <a:pt x="30" y="22"/>
                    <a:pt x="30" y="22"/>
                    <a:pt x="30" y="22"/>
                  </a:cubicBezTo>
                  <a:cubicBezTo>
                    <a:pt x="31" y="22"/>
                    <a:pt x="31" y="22"/>
                    <a:pt x="31" y="22"/>
                  </a:cubicBezTo>
                  <a:cubicBezTo>
                    <a:pt x="31" y="22"/>
                    <a:pt x="31" y="22"/>
                    <a:pt x="31" y="22"/>
                  </a:cubicBezTo>
                  <a:cubicBezTo>
                    <a:pt x="32" y="22"/>
                    <a:pt x="32" y="22"/>
                    <a:pt x="32" y="22"/>
                  </a:cubicBezTo>
                  <a:cubicBezTo>
                    <a:pt x="32" y="21"/>
                    <a:pt x="32" y="21"/>
                    <a:pt x="33" y="20"/>
                  </a:cubicBezTo>
                  <a:cubicBezTo>
                    <a:pt x="33" y="20"/>
                    <a:pt x="33" y="18"/>
                    <a:pt x="33" y="17"/>
                  </a:cubicBezTo>
                  <a:cubicBezTo>
                    <a:pt x="33" y="16"/>
                    <a:pt x="32" y="15"/>
                    <a:pt x="31" y="15"/>
                  </a:cubicBezTo>
                  <a:cubicBezTo>
                    <a:pt x="24" y="11"/>
                    <a:pt x="24" y="11"/>
                    <a:pt x="24" y="11"/>
                  </a:cubicBezTo>
                  <a:cubicBezTo>
                    <a:pt x="22" y="14"/>
                    <a:pt x="22" y="14"/>
                    <a:pt x="22" y="14"/>
                  </a:cubicBezTo>
                  <a:cubicBezTo>
                    <a:pt x="26" y="16"/>
                    <a:pt x="26" y="16"/>
                    <a:pt x="26" y="16"/>
                  </a:cubicBezTo>
                  <a:cubicBezTo>
                    <a:pt x="22" y="14"/>
                    <a:pt x="22" y="14"/>
                    <a:pt x="22" y="14"/>
                  </a:cubicBezTo>
                  <a:cubicBezTo>
                    <a:pt x="25" y="17"/>
                    <a:pt x="25" y="17"/>
                    <a:pt x="25" y="17"/>
                  </a:cubicBezTo>
                  <a:cubicBezTo>
                    <a:pt x="25" y="17"/>
                    <a:pt x="25" y="17"/>
                    <a:pt x="26" y="16"/>
                  </a:cubicBezTo>
                  <a:cubicBezTo>
                    <a:pt x="22" y="14"/>
                    <a:pt x="22" y="14"/>
                    <a:pt x="22" y="14"/>
                  </a:cubicBezTo>
                  <a:cubicBezTo>
                    <a:pt x="25" y="17"/>
                    <a:pt x="25" y="17"/>
                    <a:pt x="25" y="17"/>
                  </a:cubicBezTo>
                  <a:cubicBezTo>
                    <a:pt x="22" y="14"/>
                    <a:pt x="22" y="14"/>
                    <a:pt x="22" y="14"/>
                  </a:cubicBezTo>
                  <a:cubicBezTo>
                    <a:pt x="24" y="18"/>
                    <a:pt x="24" y="18"/>
                    <a:pt x="24" y="18"/>
                  </a:cubicBezTo>
                  <a:cubicBezTo>
                    <a:pt x="24" y="18"/>
                    <a:pt x="24" y="17"/>
                    <a:pt x="25" y="17"/>
                  </a:cubicBezTo>
                  <a:cubicBezTo>
                    <a:pt x="22" y="14"/>
                    <a:pt x="22" y="14"/>
                    <a:pt x="22" y="14"/>
                  </a:cubicBezTo>
                  <a:cubicBezTo>
                    <a:pt x="24" y="18"/>
                    <a:pt x="24" y="18"/>
                    <a:pt x="24" y="18"/>
                  </a:cubicBezTo>
                  <a:cubicBezTo>
                    <a:pt x="23" y="15"/>
                    <a:pt x="23" y="15"/>
                    <a:pt x="23" y="15"/>
                  </a:cubicBezTo>
                  <a:cubicBezTo>
                    <a:pt x="24" y="18"/>
                    <a:pt x="24" y="18"/>
                    <a:pt x="24" y="18"/>
                  </a:cubicBezTo>
                  <a:cubicBezTo>
                    <a:pt x="24" y="18"/>
                    <a:pt x="24" y="18"/>
                    <a:pt x="24" y="18"/>
                  </a:cubicBezTo>
                  <a:cubicBezTo>
                    <a:pt x="23" y="15"/>
                    <a:pt x="23" y="15"/>
                    <a:pt x="23" y="15"/>
                  </a:cubicBezTo>
                  <a:cubicBezTo>
                    <a:pt x="24" y="18"/>
                    <a:pt x="24" y="18"/>
                    <a:pt x="24" y="18"/>
                  </a:cubicBezTo>
                  <a:cubicBezTo>
                    <a:pt x="24" y="18"/>
                    <a:pt x="24" y="18"/>
                    <a:pt x="25" y="17"/>
                  </a:cubicBezTo>
                  <a:cubicBezTo>
                    <a:pt x="27" y="17"/>
                    <a:pt x="32" y="16"/>
                    <a:pt x="37" y="15"/>
                  </a:cubicBezTo>
                  <a:cubicBezTo>
                    <a:pt x="39" y="15"/>
                    <a:pt x="41" y="14"/>
                    <a:pt x="42" y="14"/>
                  </a:cubicBezTo>
                  <a:cubicBezTo>
                    <a:pt x="43" y="14"/>
                    <a:pt x="44" y="13"/>
                    <a:pt x="44" y="13"/>
                  </a:cubicBezTo>
                  <a:cubicBezTo>
                    <a:pt x="45" y="13"/>
                    <a:pt x="45" y="13"/>
                    <a:pt x="45" y="13"/>
                  </a:cubicBezTo>
                  <a:cubicBezTo>
                    <a:pt x="46" y="13"/>
                    <a:pt x="46" y="13"/>
                    <a:pt x="46" y="13"/>
                  </a:cubicBezTo>
                  <a:cubicBezTo>
                    <a:pt x="46" y="13"/>
                    <a:pt x="46" y="13"/>
                    <a:pt x="46" y="13"/>
                  </a:cubicBezTo>
                  <a:cubicBezTo>
                    <a:pt x="47" y="12"/>
                    <a:pt x="47" y="12"/>
                    <a:pt x="48" y="11"/>
                  </a:cubicBezTo>
                  <a:cubicBezTo>
                    <a:pt x="48" y="10"/>
                    <a:pt x="48" y="9"/>
                    <a:pt x="48" y="8"/>
                  </a:cubicBezTo>
                  <a:cubicBezTo>
                    <a:pt x="48" y="7"/>
                    <a:pt x="47" y="6"/>
                    <a:pt x="46" y="6"/>
                  </a:cubicBezTo>
                  <a:cubicBezTo>
                    <a:pt x="43" y="4"/>
                    <a:pt x="43" y="4"/>
                    <a:pt x="43" y="4"/>
                  </a:cubicBezTo>
                  <a:cubicBezTo>
                    <a:pt x="41" y="7"/>
                    <a:pt x="41" y="7"/>
                    <a:pt x="41" y="7"/>
                  </a:cubicBezTo>
                  <a:cubicBezTo>
                    <a:pt x="41" y="11"/>
                    <a:pt x="41" y="11"/>
                    <a:pt x="41" y="11"/>
                  </a:cubicBezTo>
                  <a:cubicBezTo>
                    <a:pt x="71" y="15"/>
                    <a:pt x="71" y="15"/>
                    <a:pt x="71" y="15"/>
                  </a:cubicBezTo>
                  <a:cubicBezTo>
                    <a:pt x="72" y="15"/>
                    <a:pt x="74" y="14"/>
                    <a:pt x="75" y="12"/>
                  </a:cubicBezTo>
                  <a:cubicBezTo>
                    <a:pt x="75" y="10"/>
                    <a:pt x="75" y="8"/>
                    <a:pt x="73" y="7"/>
                  </a:cubicBezTo>
                  <a:cubicBezTo>
                    <a:pt x="64" y="1"/>
                    <a:pt x="64" y="1"/>
                    <a:pt x="64" y="1"/>
                  </a:cubicBezTo>
                  <a:cubicBezTo>
                    <a:pt x="62" y="0"/>
                    <a:pt x="59" y="1"/>
                    <a:pt x="58" y="3"/>
                  </a:cubicBezTo>
                  <a:cubicBezTo>
                    <a:pt x="57" y="5"/>
                    <a:pt x="57" y="7"/>
                    <a:pt x="59" y="8"/>
                  </a:cubicBezTo>
                  <a:cubicBezTo>
                    <a:pt x="69" y="14"/>
                    <a:pt x="69" y="14"/>
                    <a:pt x="69" y="14"/>
                  </a:cubicBezTo>
                  <a:cubicBezTo>
                    <a:pt x="71" y="11"/>
                    <a:pt x="71" y="11"/>
                    <a:pt x="71" y="11"/>
                  </a:cubicBezTo>
                  <a:cubicBezTo>
                    <a:pt x="71" y="7"/>
                    <a:pt x="71" y="7"/>
                    <a:pt x="71" y="7"/>
                  </a:cubicBezTo>
                  <a:cubicBezTo>
                    <a:pt x="42" y="3"/>
                    <a:pt x="42" y="3"/>
                    <a:pt x="42" y="3"/>
                  </a:cubicBezTo>
                  <a:cubicBezTo>
                    <a:pt x="40" y="3"/>
                    <a:pt x="38" y="4"/>
                    <a:pt x="37" y="6"/>
                  </a:cubicBezTo>
                  <a:cubicBezTo>
                    <a:pt x="37" y="8"/>
                    <a:pt x="37" y="10"/>
                    <a:pt x="39" y="11"/>
                  </a:cubicBezTo>
                  <a:cubicBezTo>
                    <a:pt x="42" y="13"/>
                    <a:pt x="42" y="13"/>
                    <a:pt x="42" y="13"/>
                  </a:cubicBezTo>
                  <a:cubicBezTo>
                    <a:pt x="44" y="9"/>
                    <a:pt x="44" y="9"/>
                    <a:pt x="44" y="9"/>
                  </a:cubicBezTo>
                  <a:cubicBezTo>
                    <a:pt x="41" y="7"/>
                    <a:pt x="41" y="7"/>
                    <a:pt x="41" y="7"/>
                  </a:cubicBezTo>
                  <a:cubicBezTo>
                    <a:pt x="44" y="9"/>
                    <a:pt x="44" y="9"/>
                    <a:pt x="44" y="9"/>
                  </a:cubicBezTo>
                  <a:cubicBezTo>
                    <a:pt x="42" y="6"/>
                    <a:pt x="42" y="6"/>
                    <a:pt x="42" y="6"/>
                  </a:cubicBezTo>
                  <a:cubicBezTo>
                    <a:pt x="41" y="6"/>
                    <a:pt x="41" y="6"/>
                    <a:pt x="41" y="7"/>
                  </a:cubicBezTo>
                  <a:cubicBezTo>
                    <a:pt x="44" y="9"/>
                    <a:pt x="44" y="9"/>
                    <a:pt x="44" y="9"/>
                  </a:cubicBezTo>
                  <a:cubicBezTo>
                    <a:pt x="42" y="6"/>
                    <a:pt x="42" y="6"/>
                    <a:pt x="42" y="6"/>
                  </a:cubicBezTo>
                  <a:cubicBezTo>
                    <a:pt x="44" y="9"/>
                    <a:pt x="44" y="9"/>
                    <a:pt x="44" y="9"/>
                  </a:cubicBezTo>
                  <a:cubicBezTo>
                    <a:pt x="42" y="6"/>
                    <a:pt x="42" y="6"/>
                    <a:pt x="42" y="6"/>
                  </a:cubicBezTo>
                  <a:cubicBezTo>
                    <a:pt x="42" y="6"/>
                    <a:pt x="42" y="6"/>
                    <a:pt x="42" y="6"/>
                  </a:cubicBezTo>
                  <a:cubicBezTo>
                    <a:pt x="44" y="9"/>
                    <a:pt x="44" y="9"/>
                    <a:pt x="44" y="9"/>
                  </a:cubicBezTo>
                  <a:cubicBezTo>
                    <a:pt x="42" y="6"/>
                    <a:pt x="42" y="6"/>
                    <a:pt x="42" y="6"/>
                  </a:cubicBezTo>
                  <a:cubicBezTo>
                    <a:pt x="43" y="8"/>
                    <a:pt x="43" y="8"/>
                    <a:pt x="43" y="8"/>
                  </a:cubicBezTo>
                  <a:cubicBezTo>
                    <a:pt x="43" y="5"/>
                    <a:pt x="43" y="5"/>
                    <a:pt x="43" y="5"/>
                  </a:cubicBezTo>
                  <a:cubicBezTo>
                    <a:pt x="42" y="6"/>
                    <a:pt x="42" y="6"/>
                    <a:pt x="42" y="6"/>
                  </a:cubicBezTo>
                  <a:cubicBezTo>
                    <a:pt x="43" y="8"/>
                    <a:pt x="43" y="8"/>
                    <a:pt x="43" y="8"/>
                  </a:cubicBezTo>
                  <a:cubicBezTo>
                    <a:pt x="43" y="5"/>
                    <a:pt x="43" y="5"/>
                    <a:pt x="43" y="5"/>
                  </a:cubicBezTo>
                  <a:cubicBezTo>
                    <a:pt x="43" y="5"/>
                    <a:pt x="43" y="5"/>
                    <a:pt x="43" y="5"/>
                  </a:cubicBezTo>
                  <a:cubicBezTo>
                    <a:pt x="42" y="6"/>
                    <a:pt x="40" y="6"/>
                    <a:pt x="38" y="6"/>
                  </a:cubicBezTo>
                  <a:cubicBezTo>
                    <a:pt x="35" y="7"/>
                    <a:pt x="31" y="8"/>
                    <a:pt x="27" y="9"/>
                  </a:cubicBezTo>
                  <a:cubicBezTo>
                    <a:pt x="26" y="9"/>
                    <a:pt x="24" y="9"/>
                    <a:pt x="23" y="10"/>
                  </a:cubicBezTo>
                  <a:cubicBezTo>
                    <a:pt x="22" y="10"/>
                    <a:pt x="22" y="10"/>
                    <a:pt x="22" y="10"/>
                  </a:cubicBezTo>
                  <a:cubicBezTo>
                    <a:pt x="21" y="10"/>
                    <a:pt x="21" y="10"/>
                    <a:pt x="21" y="10"/>
                  </a:cubicBezTo>
                  <a:cubicBezTo>
                    <a:pt x="20" y="10"/>
                    <a:pt x="20" y="10"/>
                    <a:pt x="20" y="10"/>
                  </a:cubicBezTo>
                  <a:cubicBezTo>
                    <a:pt x="20" y="11"/>
                    <a:pt x="20" y="11"/>
                    <a:pt x="20" y="11"/>
                  </a:cubicBezTo>
                  <a:cubicBezTo>
                    <a:pt x="20" y="11"/>
                    <a:pt x="19" y="11"/>
                    <a:pt x="19" y="12"/>
                  </a:cubicBezTo>
                  <a:cubicBezTo>
                    <a:pt x="18" y="14"/>
                    <a:pt x="18" y="16"/>
                    <a:pt x="20" y="17"/>
                  </a:cubicBezTo>
                  <a:cubicBezTo>
                    <a:pt x="27" y="22"/>
                    <a:pt x="27" y="22"/>
                    <a:pt x="27" y="22"/>
                  </a:cubicBezTo>
                  <a:cubicBezTo>
                    <a:pt x="29" y="18"/>
                    <a:pt x="29" y="18"/>
                    <a:pt x="29" y="18"/>
                  </a:cubicBezTo>
                  <a:cubicBezTo>
                    <a:pt x="26" y="16"/>
                    <a:pt x="26" y="16"/>
                    <a:pt x="26" y="16"/>
                  </a:cubicBezTo>
                  <a:cubicBezTo>
                    <a:pt x="29" y="18"/>
                    <a:pt x="29" y="18"/>
                    <a:pt x="29" y="18"/>
                  </a:cubicBezTo>
                  <a:cubicBezTo>
                    <a:pt x="27" y="15"/>
                    <a:pt x="27" y="15"/>
                    <a:pt x="27" y="15"/>
                  </a:cubicBezTo>
                  <a:cubicBezTo>
                    <a:pt x="27" y="15"/>
                    <a:pt x="26" y="15"/>
                    <a:pt x="26" y="16"/>
                  </a:cubicBezTo>
                  <a:cubicBezTo>
                    <a:pt x="29" y="18"/>
                    <a:pt x="29" y="18"/>
                    <a:pt x="29" y="18"/>
                  </a:cubicBezTo>
                  <a:cubicBezTo>
                    <a:pt x="27" y="15"/>
                    <a:pt x="27" y="15"/>
                    <a:pt x="27" y="15"/>
                  </a:cubicBezTo>
                  <a:cubicBezTo>
                    <a:pt x="29" y="18"/>
                    <a:pt x="29" y="18"/>
                    <a:pt x="29" y="18"/>
                  </a:cubicBezTo>
                  <a:cubicBezTo>
                    <a:pt x="27" y="15"/>
                    <a:pt x="27" y="15"/>
                    <a:pt x="27" y="15"/>
                  </a:cubicBezTo>
                  <a:cubicBezTo>
                    <a:pt x="27" y="15"/>
                    <a:pt x="27" y="15"/>
                    <a:pt x="27" y="15"/>
                  </a:cubicBezTo>
                  <a:cubicBezTo>
                    <a:pt x="29" y="18"/>
                    <a:pt x="29" y="18"/>
                    <a:pt x="29" y="18"/>
                  </a:cubicBezTo>
                  <a:cubicBezTo>
                    <a:pt x="27" y="15"/>
                    <a:pt x="27" y="15"/>
                    <a:pt x="27" y="15"/>
                  </a:cubicBezTo>
                  <a:cubicBezTo>
                    <a:pt x="28" y="17"/>
                    <a:pt x="28" y="17"/>
                    <a:pt x="28" y="17"/>
                  </a:cubicBezTo>
                  <a:cubicBezTo>
                    <a:pt x="28" y="15"/>
                    <a:pt x="28" y="15"/>
                    <a:pt x="28" y="15"/>
                  </a:cubicBezTo>
                  <a:cubicBezTo>
                    <a:pt x="27" y="15"/>
                    <a:pt x="27" y="15"/>
                    <a:pt x="27" y="15"/>
                  </a:cubicBezTo>
                  <a:cubicBezTo>
                    <a:pt x="28" y="17"/>
                    <a:pt x="28" y="17"/>
                    <a:pt x="28" y="17"/>
                  </a:cubicBezTo>
                  <a:cubicBezTo>
                    <a:pt x="28" y="15"/>
                    <a:pt x="28" y="15"/>
                    <a:pt x="28" y="15"/>
                  </a:cubicBezTo>
                  <a:cubicBezTo>
                    <a:pt x="28" y="15"/>
                    <a:pt x="27" y="15"/>
                    <a:pt x="26" y="15"/>
                  </a:cubicBezTo>
                  <a:cubicBezTo>
                    <a:pt x="24" y="16"/>
                    <a:pt x="19" y="17"/>
                    <a:pt x="15" y="18"/>
                  </a:cubicBezTo>
                  <a:cubicBezTo>
                    <a:pt x="13" y="19"/>
                    <a:pt x="11" y="19"/>
                    <a:pt x="9" y="20"/>
                  </a:cubicBezTo>
                  <a:cubicBezTo>
                    <a:pt x="9" y="20"/>
                    <a:pt x="8" y="20"/>
                    <a:pt x="8" y="20"/>
                  </a:cubicBezTo>
                  <a:cubicBezTo>
                    <a:pt x="7" y="21"/>
                    <a:pt x="7" y="21"/>
                    <a:pt x="7" y="21"/>
                  </a:cubicBezTo>
                  <a:cubicBezTo>
                    <a:pt x="6" y="21"/>
                    <a:pt x="6" y="21"/>
                    <a:pt x="6" y="21"/>
                  </a:cubicBezTo>
                  <a:cubicBezTo>
                    <a:pt x="6" y="21"/>
                    <a:pt x="6" y="21"/>
                    <a:pt x="6" y="21"/>
                  </a:cubicBezTo>
                  <a:cubicBezTo>
                    <a:pt x="6" y="22"/>
                    <a:pt x="5" y="22"/>
                    <a:pt x="5" y="22"/>
                  </a:cubicBezTo>
                  <a:cubicBezTo>
                    <a:pt x="4" y="23"/>
                    <a:pt x="4" y="24"/>
                    <a:pt x="4" y="26"/>
                  </a:cubicBezTo>
                  <a:cubicBezTo>
                    <a:pt x="4" y="27"/>
                    <a:pt x="5" y="27"/>
                    <a:pt x="6" y="28"/>
                  </a:cubicBezTo>
                  <a:cubicBezTo>
                    <a:pt x="7" y="29"/>
                    <a:pt x="7" y="29"/>
                    <a:pt x="7" y="29"/>
                  </a:cubicBezTo>
                  <a:cubicBezTo>
                    <a:pt x="2" y="32"/>
                    <a:pt x="2" y="32"/>
                    <a:pt x="2" y="32"/>
                  </a:cubicBezTo>
                  <a:cubicBezTo>
                    <a:pt x="1" y="33"/>
                    <a:pt x="0" y="34"/>
                    <a:pt x="0" y="36"/>
                  </a:cubicBezTo>
                  <a:cubicBezTo>
                    <a:pt x="0" y="37"/>
                    <a:pt x="1" y="38"/>
                    <a:pt x="2" y="39"/>
                  </a:cubicBezTo>
                  <a:cubicBezTo>
                    <a:pt x="3" y="40"/>
                    <a:pt x="3" y="40"/>
                    <a:pt x="3" y="40"/>
                  </a:cubicBezTo>
                  <a:cubicBezTo>
                    <a:pt x="5" y="41"/>
                    <a:pt x="8" y="40"/>
                    <a:pt x="9" y="38"/>
                  </a:cubicBezTo>
                  <a:cubicBezTo>
                    <a:pt x="10" y="36"/>
                    <a:pt x="9" y="34"/>
                    <a:pt x="8"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30" name="Freeform 193">
              <a:extLst>
                <a:ext uri="{FF2B5EF4-FFF2-40B4-BE49-F238E27FC236}">
                  <a16:creationId xmlns:a16="http://schemas.microsoft.com/office/drawing/2014/main" id="{805FE9D5-11D9-47E2-9B24-7722AEB58D13}"/>
                </a:ext>
              </a:extLst>
            </p:cNvPr>
            <p:cNvSpPr>
              <a:spLocks/>
            </p:cNvSpPr>
            <p:nvPr/>
          </p:nvSpPr>
          <p:spPr bwMode="auto">
            <a:xfrm>
              <a:off x="5991362" y="2343261"/>
              <a:ext cx="77788" cy="249238"/>
            </a:xfrm>
            <a:custGeom>
              <a:avLst/>
              <a:gdLst>
                <a:gd name="T0" fmla="*/ 46 w 49"/>
                <a:gd name="T1" fmla="*/ 131 h 158"/>
                <a:gd name="T2" fmla="*/ 40 w 49"/>
                <a:gd name="T3" fmla="*/ 130 h 158"/>
                <a:gd name="T4" fmla="*/ 44 w 49"/>
                <a:gd name="T5" fmla="*/ 130 h 158"/>
                <a:gd name="T6" fmla="*/ 44 w 49"/>
                <a:gd name="T7" fmla="*/ 116 h 158"/>
                <a:gd name="T8" fmla="*/ 44 w 49"/>
                <a:gd name="T9" fmla="*/ 112 h 158"/>
                <a:gd name="T10" fmla="*/ 44 w 49"/>
                <a:gd name="T11" fmla="*/ 112 h 158"/>
                <a:gd name="T12" fmla="*/ 44 w 49"/>
                <a:gd name="T13" fmla="*/ 112 h 158"/>
                <a:gd name="T14" fmla="*/ 44 w 49"/>
                <a:gd name="T15" fmla="*/ 112 h 158"/>
                <a:gd name="T16" fmla="*/ 40 w 49"/>
                <a:gd name="T17" fmla="*/ 111 h 158"/>
                <a:gd name="T18" fmla="*/ 40 w 49"/>
                <a:gd name="T19" fmla="*/ 111 h 158"/>
                <a:gd name="T20" fmla="*/ 41 w 49"/>
                <a:gd name="T21" fmla="*/ 107 h 158"/>
                <a:gd name="T22" fmla="*/ 44 w 49"/>
                <a:gd name="T23" fmla="*/ 95 h 158"/>
                <a:gd name="T24" fmla="*/ 39 w 49"/>
                <a:gd name="T25" fmla="*/ 94 h 158"/>
                <a:gd name="T26" fmla="*/ 45 w 49"/>
                <a:gd name="T27" fmla="*/ 75 h 158"/>
                <a:gd name="T28" fmla="*/ 45 w 49"/>
                <a:gd name="T29" fmla="*/ 55 h 158"/>
                <a:gd name="T30" fmla="*/ 45 w 49"/>
                <a:gd name="T31" fmla="*/ 58 h 158"/>
                <a:gd name="T32" fmla="*/ 41 w 49"/>
                <a:gd name="T33" fmla="*/ 39 h 158"/>
                <a:gd name="T34" fmla="*/ 29 w 49"/>
                <a:gd name="T35" fmla="*/ 19 h 158"/>
                <a:gd name="T36" fmla="*/ 28 w 49"/>
                <a:gd name="T37" fmla="*/ 14 h 158"/>
                <a:gd name="T38" fmla="*/ 6 w 49"/>
                <a:gd name="T39" fmla="*/ 1 h 158"/>
                <a:gd name="T40" fmla="*/ 6 w 49"/>
                <a:gd name="T41" fmla="*/ 10 h 158"/>
                <a:gd name="T42" fmla="*/ 22 w 49"/>
                <a:gd name="T43" fmla="*/ 20 h 158"/>
                <a:gd name="T44" fmla="*/ 22 w 49"/>
                <a:gd name="T45" fmla="*/ 20 h 158"/>
                <a:gd name="T46" fmla="*/ 22 w 49"/>
                <a:gd name="T47" fmla="*/ 20 h 158"/>
                <a:gd name="T48" fmla="*/ 22 w 49"/>
                <a:gd name="T49" fmla="*/ 20 h 158"/>
                <a:gd name="T50" fmla="*/ 25 w 49"/>
                <a:gd name="T51" fmla="*/ 17 h 158"/>
                <a:gd name="T52" fmla="*/ 25 w 49"/>
                <a:gd name="T53" fmla="*/ 17 h 158"/>
                <a:gd name="T54" fmla="*/ 22 w 49"/>
                <a:gd name="T55" fmla="*/ 15 h 158"/>
                <a:gd name="T56" fmla="*/ 22 w 49"/>
                <a:gd name="T57" fmla="*/ 15 h 158"/>
                <a:gd name="T58" fmla="*/ 35 w 49"/>
                <a:gd name="T59" fmla="*/ 45 h 158"/>
                <a:gd name="T60" fmla="*/ 39 w 49"/>
                <a:gd name="T61" fmla="*/ 61 h 158"/>
                <a:gd name="T62" fmla="*/ 39 w 49"/>
                <a:gd name="T63" fmla="*/ 58 h 158"/>
                <a:gd name="T64" fmla="*/ 38 w 49"/>
                <a:gd name="T65" fmla="*/ 80 h 158"/>
                <a:gd name="T66" fmla="*/ 38 w 49"/>
                <a:gd name="T67" fmla="*/ 98 h 158"/>
                <a:gd name="T68" fmla="*/ 35 w 49"/>
                <a:gd name="T69" fmla="*/ 110 h 158"/>
                <a:gd name="T70" fmla="*/ 40 w 49"/>
                <a:gd name="T71" fmla="*/ 111 h 158"/>
                <a:gd name="T72" fmla="*/ 36 w 49"/>
                <a:gd name="T73" fmla="*/ 111 h 158"/>
                <a:gd name="T74" fmla="*/ 36 w 49"/>
                <a:gd name="T75" fmla="*/ 127 h 158"/>
                <a:gd name="T76" fmla="*/ 38 w 49"/>
                <a:gd name="T77" fmla="*/ 129 h 158"/>
                <a:gd name="T78" fmla="*/ 38 w 49"/>
                <a:gd name="T79" fmla="*/ 129 h 158"/>
                <a:gd name="T80" fmla="*/ 36 w 49"/>
                <a:gd name="T81" fmla="*/ 129 h 158"/>
                <a:gd name="T82" fmla="*/ 36 w 49"/>
                <a:gd name="T83" fmla="*/ 129 h 158"/>
                <a:gd name="T84" fmla="*/ 36 w 49"/>
                <a:gd name="T85" fmla="*/ 129 h 158"/>
                <a:gd name="T86" fmla="*/ 36 w 49"/>
                <a:gd name="T87" fmla="*/ 131 h 158"/>
                <a:gd name="T88" fmla="*/ 37 w 49"/>
                <a:gd name="T89" fmla="*/ 150 h 158"/>
                <a:gd name="T90" fmla="*/ 48 w 49"/>
                <a:gd name="T91" fmla="*/ 15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 h="158">
                  <a:moveTo>
                    <a:pt x="47" y="150"/>
                  </a:moveTo>
                  <a:cubicBezTo>
                    <a:pt x="45" y="148"/>
                    <a:pt x="45" y="148"/>
                    <a:pt x="45" y="148"/>
                  </a:cubicBezTo>
                  <a:cubicBezTo>
                    <a:pt x="46" y="131"/>
                    <a:pt x="46" y="131"/>
                    <a:pt x="46" y="131"/>
                  </a:cubicBezTo>
                  <a:cubicBezTo>
                    <a:pt x="46" y="130"/>
                    <a:pt x="45" y="128"/>
                    <a:pt x="44" y="127"/>
                  </a:cubicBezTo>
                  <a:cubicBezTo>
                    <a:pt x="42" y="126"/>
                    <a:pt x="42" y="126"/>
                    <a:pt x="42" y="126"/>
                  </a:cubicBezTo>
                  <a:cubicBezTo>
                    <a:pt x="40" y="130"/>
                    <a:pt x="40" y="130"/>
                    <a:pt x="40" y="130"/>
                  </a:cubicBezTo>
                  <a:cubicBezTo>
                    <a:pt x="43" y="132"/>
                    <a:pt x="43" y="132"/>
                    <a:pt x="43" y="132"/>
                  </a:cubicBezTo>
                  <a:cubicBezTo>
                    <a:pt x="43" y="131"/>
                    <a:pt x="43" y="131"/>
                    <a:pt x="43" y="131"/>
                  </a:cubicBezTo>
                  <a:cubicBezTo>
                    <a:pt x="43" y="131"/>
                    <a:pt x="44" y="130"/>
                    <a:pt x="44" y="130"/>
                  </a:cubicBezTo>
                  <a:cubicBezTo>
                    <a:pt x="44" y="130"/>
                    <a:pt x="44" y="130"/>
                    <a:pt x="44" y="129"/>
                  </a:cubicBezTo>
                  <a:cubicBezTo>
                    <a:pt x="44" y="129"/>
                    <a:pt x="44" y="127"/>
                    <a:pt x="44" y="125"/>
                  </a:cubicBezTo>
                  <a:cubicBezTo>
                    <a:pt x="44" y="123"/>
                    <a:pt x="44" y="119"/>
                    <a:pt x="44" y="116"/>
                  </a:cubicBezTo>
                  <a:cubicBezTo>
                    <a:pt x="44" y="115"/>
                    <a:pt x="44" y="114"/>
                    <a:pt x="44" y="113"/>
                  </a:cubicBezTo>
                  <a:cubicBezTo>
                    <a:pt x="44" y="112"/>
                    <a:pt x="44" y="112"/>
                    <a:pt x="44" y="112"/>
                  </a:cubicBezTo>
                  <a:cubicBezTo>
                    <a:pt x="44" y="112"/>
                    <a:pt x="44" y="112"/>
                    <a:pt x="44" y="112"/>
                  </a:cubicBezTo>
                  <a:cubicBezTo>
                    <a:pt x="44" y="112"/>
                    <a:pt x="44" y="112"/>
                    <a:pt x="44" y="112"/>
                  </a:cubicBezTo>
                  <a:cubicBezTo>
                    <a:pt x="41" y="111"/>
                    <a:pt x="41" y="111"/>
                    <a:pt x="41" y="111"/>
                  </a:cubicBezTo>
                  <a:cubicBezTo>
                    <a:pt x="44" y="112"/>
                    <a:pt x="44" y="112"/>
                    <a:pt x="44" y="112"/>
                  </a:cubicBezTo>
                  <a:cubicBezTo>
                    <a:pt x="44" y="112"/>
                    <a:pt x="44" y="112"/>
                    <a:pt x="44" y="112"/>
                  </a:cubicBezTo>
                  <a:cubicBezTo>
                    <a:pt x="41" y="111"/>
                    <a:pt x="41" y="111"/>
                    <a:pt x="41" y="111"/>
                  </a:cubicBezTo>
                  <a:cubicBezTo>
                    <a:pt x="44" y="112"/>
                    <a:pt x="44" y="112"/>
                    <a:pt x="44" y="112"/>
                  </a:cubicBezTo>
                  <a:cubicBezTo>
                    <a:pt x="40" y="111"/>
                    <a:pt x="40" y="111"/>
                    <a:pt x="40" y="111"/>
                  </a:cubicBezTo>
                  <a:cubicBezTo>
                    <a:pt x="44" y="112"/>
                    <a:pt x="44" y="112"/>
                    <a:pt x="44" y="112"/>
                  </a:cubicBezTo>
                  <a:cubicBezTo>
                    <a:pt x="44" y="112"/>
                    <a:pt x="44" y="112"/>
                    <a:pt x="44" y="112"/>
                  </a:cubicBezTo>
                  <a:cubicBezTo>
                    <a:pt x="40" y="111"/>
                    <a:pt x="40" y="111"/>
                    <a:pt x="40" y="111"/>
                  </a:cubicBezTo>
                  <a:cubicBezTo>
                    <a:pt x="44" y="112"/>
                    <a:pt x="44" y="112"/>
                    <a:pt x="44" y="112"/>
                  </a:cubicBezTo>
                  <a:cubicBezTo>
                    <a:pt x="40" y="111"/>
                    <a:pt x="40" y="111"/>
                    <a:pt x="40" y="111"/>
                  </a:cubicBezTo>
                  <a:cubicBezTo>
                    <a:pt x="43" y="113"/>
                    <a:pt x="43" y="113"/>
                    <a:pt x="43" y="113"/>
                  </a:cubicBezTo>
                  <a:cubicBezTo>
                    <a:pt x="44" y="113"/>
                    <a:pt x="44" y="113"/>
                    <a:pt x="44" y="112"/>
                  </a:cubicBezTo>
                  <a:cubicBezTo>
                    <a:pt x="40" y="111"/>
                    <a:pt x="40" y="111"/>
                    <a:pt x="40" y="111"/>
                  </a:cubicBezTo>
                  <a:cubicBezTo>
                    <a:pt x="43" y="113"/>
                    <a:pt x="43" y="113"/>
                    <a:pt x="43" y="113"/>
                  </a:cubicBezTo>
                  <a:cubicBezTo>
                    <a:pt x="45" y="111"/>
                    <a:pt x="44" y="109"/>
                    <a:pt x="42" y="108"/>
                  </a:cubicBezTo>
                  <a:cubicBezTo>
                    <a:pt x="41" y="107"/>
                    <a:pt x="41" y="107"/>
                    <a:pt x="41" y="107"/>
                  </a:cubicBezTo>
                  <a:cubicBezTo>
                    <a:pt x="39" y="110"/>
                    <a:pt x="39" y="110"/>
                    <a:pt x="39" y="110"/>
                  </a:cubicBezTo>
                  <a:cubicBezTo>
                    <a:pt x="43" y="111"/>
                    <a:pt x="43" y="111"/>
                    <a:pt x="43" y="111"/>
                  </a:cubicBezTo>
                  <a:cubicBezTo>
                    <a:pt x="44" y="95"/>
                    <a:pt x="44" y="95"/>
                    <a:pt x="44" y="95"/>
                  </a:cubicBezTo>
                  <a:cubicBezTo>
                    <a:pt x="44" y="93"/>
                    <a:pt x="44" y="92"/>
                    <a:pt x="42" y="91"/>
                  </a:cubicBezTo>
                  <a:cubicBezTo>
                    <a:pt x="41" y="90"/>
                    <a:pt x="41" y="90"/>
                    <a:pt x="41" y="90"/>
                  </a:cubicBezTo>
                  <a:cubicBezTo>
                    <a:pt x="39" y="94"/>
                    <a:pt x="39" y="94"/>
                    <a:pt x="39" y="94"/>
                  </a:cubicBezTo>
                  <a:cubicBezTo>
                    <a:pt x="43" y="95"/>
                    <a:pt x="43" y="95"/>
                    <a:pt x="43" y="95"/>
                  </a:cubicBezTo>
                  <a:cubicBezTo>
                    <a:pt x="47" y="80"/>
                    <a:pt x="47" y="80"/>
                    <a:pt x="47" y="80"/>
                  </a:cubicBezTo>
                  <a:cubicBezTo>
                    <a:pt x="48" y="78"/>
                    <a:pt x="47" y="76"/>
                    <a:pt x="45" y="75"/>
                  </a:cubicBezTo>
                  <a:cubicBezTo>
                    <a:pt x="44" y="75"/>
                    <a:pt x="44" y="75"/>
                    <a:pt x="44" y="75"/>
                  </a:cubicBezTo>
                  <a:cubicBezTo>
                    <a:pt x="47" y="59"/>
                    <a:pt x="47" y="59"/>
                    <a:pt x="47" y="59"/>
                  </a:cubicBezTo>
                  <a:cubicBezTo>
                    <a:pt x="47" y="58"/>
                    <a:pt x="46" y="56"/>
                    <a:pt x="45" y="55"/>
                  </a:cubicBezTo>
                  <a:cubicBezTo>
                    <a:pt x="43" y="54"/>
                    <a:pt x="43" y="54"/>
                    <a:pt x="43" y="54"/>
                  </a:cubicBezTo>
                  <a:cubicBezTo>
                    <a:pt x="41" y="58"/>
                    <a:pt x="41" y="58"/>
                    <a:pt x="41" y="58"/>
                  </a:cubicBezTo>
                  <a:cubicBezTo>
                    <a:pt x="45" y="58"/>
                    <a:pt x="45" y="58"/>
                    <a:pt x="45" y="58"/>
                  </a:cubicBezTo>
                  <a:cubicBezTo>
                    <a:pt x="45" y="44"/>
                    <a:pt x="45" y="44"/>
                    <a:pt x="45" y="44"/>
                  </a:cubicBezTo>
                  <a:cubicBezTo>
                    <a:pt x="45" y="43"/>
                    <a:pt x="45" y="42"/>
                    <a:pt x="43" y="41"/>
                  </a:cubicBezTo>
                  <a:cubicBezTo>
                    <a:pt x="41" y="39"/>
                    <a:pt x="41" y="39"/>
                    <a:pt x="41" y="39"/>
                  </a:cubicBezTo>
                  <a:cubicBezTo>
                    <a:pt x="29" y="16"/>
                    <a:pt x="29" y="16"/>
                    <a:pt x="29" y="16"/>
                  </a:cubicBezTo>
                  <a:cubicBezTo>
                    <a:pt x="25" y="17"/>
                    <a:pt x="25" y="17"/>
                    <a:pt x="25" y="17"/>
                  </a:cubicBezTo>
                  <a:cubicBezTo>
                    <a:pt x="29" y="19"/>
                    <a:pt x="29" y="19"/>
                    <a:pt x="29" y="19"/>
                  </a:cubicBezTo>
                  <a:cubicBezTo>
                    <a:pt x="29" y="19"/>
                    <a:pt x="30" y="18"/>
                    <a:pt x="30" y="17"/>
                  </a:cubicBezTo>
                  <a:cubicBezTo>
                    <a:pt x="30" y="16"/>
                    <a:pt x="29" y="16"/>
                    <a:pt x="29" y="15"/>
                  </a:cubicBezTo>
                  <a:cubicBezTo>
                    <a:pt x="29" y="15"/>
                    <a:pt x="28" y="15"/>
                    <a:pt x="28" y="14"/>
                  </a:cubicBezTo>
                  <a:cubicBezTo>
                    <a:pt x="28" y="14"/>
                    <a:pt x="28" y="14"/>
                    <a:pt x="27" y="13"/>
                  </a:cubicBezTo>
                  <a:cubicBezTo>
                    <a:pt x="26" y="13"/>
                    <a:pt x="24" y="12"/>
                    <a:pt x="22" y="10"/>
                  </a:cubicBezTo>
                  <a:cubicBezTo>
                    <a:pt x="16" y="6"/>
                    <a:pt x="6" y="1"/>
                    <a:pt x="6" y="1"/>
                  </a:cubicBezTo>
                  <a:cubicBezTo>
                    <a:pt x="4" y="0"/>
                    <a:pt x="2" y="0"/>
                    <a:pt x="1" y="2"/>
                  </a:cubicBezTo>
                  <a:cubicBezTo>
                    <a:pt x="0" y="4"/>
                    <a:pt x="0" y="7"/>
                    <a:pt x="2" y="8"/>
                  </a:cubicBezTo>
                  <a:cubicBezTo>
                    <a:pt x="2" y="8"/>
                    <a:pt x="4" y="8"/>
                    <a:pt x="6" y="10"/>
                  </a:cubicBezTo>
                  <a:cubicBezTo>
                    <a:pt x="9" y="11"/>
                    <a:pt x="13" y="14"/>
                    <a:pt x="17" y="16"/>
                  </a:cubicBezTo>
                  <a:cubicBezTo>
                    <a:pt x="19" y="17"/>
                    <a:pt x="20" y="18"/>
                    <a:pt x="21" y="19"/>
                  </a:cubicBezTo>
                  <a:cubicBezTo>
                    <a:pt x="22" y="20"/>
                    <a:pt x="22" y="20"/>
                    <a:pt x="22" y="20"/>
                  </a:cubicBezTo>
                  <a:cubicBezTo>
                    <a:pt x="23" y="20"/>
                    <a:pt x="23" y="20"/>
                    <a:pt x="23" y="20"/>
                  </a:cubicBezTo>
                  <a:cubicBezTo>
                    <a:pt x="24" y="19"/>
                    <a:pt x="24" y="19"/>
                    <a:pt x="24" y="19"/>
                  </a:cubicBezTo>
                  <a:cubicBezTo>
                    <a:pt x="22" y="20"/>
                    <a:pt x="22" y="20"/>
                    <a:pt x="22" y="20"/>
                  </a:cubicBezTo>
                  <a:cubicBezTo>
                    <a:pt x="23" y="20"/>
                    <a:pt x="23" y="20"/>
                    <a:pt x="23" y="20"/>
                  </a:cubicBezTo>
                  <a:cubicBezTo>
                    <a:pt x="24" y="19"/>
                    <a:pt x="24" y="19"/>
                    <a:pt x="24" y="19"/>
                  </a:cubicBezTo>
                  <a:cubicBezTo>
                    <a:pt x="22" y="20"/>
                    <a:pt x="22" y="20"/>
                    <a:pt x="22" y="20"/>
                  </a:cubicBezTo>
                  <a:cubicBezTo>
                    <a:pt x="25" y="18"/>
                    <a:pt x="25" y="18"/>
                    <a:pt x="25" y="18"/>
                  </a:cubicBezTo>
                  <a:cubicBezTo>
                    <a:pt x="22" y="19"/>
                    <a:pt x="22" y="19"/>
                    <a:pt x="22" y="19"/>
                  </a:cubicBezTo>
                  <a:cubicBezTo>
                    <a:pt x="22" y="20"/>
                    <a:pt x="22" y="20"/>
                    <a:pt x="22" y="20"/>
                  </a:cubicBezTo>
                  <a:cubicBezTo>
                    <a:pt x="25" y="18"/>
                    <a:pt x="25" y="18"/>
                    <a:pt x="25" y="18"/>
                  </a:cubicBezTo>
                  <a:cubicBezTo>
                    <a:pt x="22" y="19"/>
                    <a:pt x="22" y="19"/>
                    <a:pt x="22" y="19"/>
                  </a:cubicBezTo>
                  <a:cubicBezTo>
                    <a:pt x="25" y="17"/>
                    <a:pt x="25" y="17"/>
                    <a:pt x="25" y="17"/>
                  </a:cubicBezTo>
                  <a:cubicBezTo>
                    <a:pt x="21" y="17"/>
                    <a:pt x="21" y="17"/>
                    <a:pt x="21" y="17"/>
                  </a:cubicBezTo>
                  <a:cubicBezTo>
                    <a:pt x="21" y="19"/>
                    <a:pt x="22" y="19"/>
                    <a:pt x="22" y="19"/>
                  </a:cubicBezTo>
                  <a:cubicBezTo>
                    <a:pt x="25" y="17"/>
                    <a:pt x="25" y="17"/>
                    <a:pt x="25" y="17"/>
                  </a:cubicBezTo>
                  <a:cubicBezTo>
                    <a:pt x="21" y="17"/>
                    <a:pt x="21" y="17"/>
                    <a:pt x="21" y="17"/>
                  </a:cubicBezTo>
                  <a:cubicBezTo>
                    <a:pt x="25" y="17"/>
                    <a:pt x="25" y="17"/>
                    <a:pt x="25" y="17"/>
                  </a:cubicBezTo>
                  <a:cubicBezTo>
                    <a:pt x="22" y="15"/>
                    <a:pt x="22" y="15"/>
                    <a:pt x="22" y="15"/>
                  </a:cubicBezTo>
                  <a:cubicBezTo>
                    <a:pt x="22" y="16"/>
                    <a:pt x="21" y="17"/>
                    <a:pt x="21" y="17"/>
                  </a:cubicBezTo>
                  <a:cubicBezTo>
                    <a:pt x="25" y="17"/>
                    <a:pt x="25" y="17"/>
                    <a:pt x="25" y="17"/>
                  </a:cubicBezTo>
                  <a:cubicBezTo>
                    <a:pt x="22" y="15"/>
                    <a:pt x="22" y="15"/>
                    <a:pt x="22" y="15"/>
                  </a:cubicBezTo>
                  <a:cubicBezTo>
                    <a:pt x="21" y="16"/>
                    <a:pt x="21" y="18"/>
                    <a:pt x="22" y="19"/>
                  </a:cubicBezTo>
                  <a:cubicBezTo>
                    <a:pt x="34" y="44"/>
                    <a:pt x="34" y="44"/>
                    <a:pt x="34" y="44"/>
                  </a:cubicBezTo>
                  <a:cubicBezTo>
                    <a:pt x="34" y="44"/>
                    <a:pt x="35" y="45"/>
                    <a:pt x="35" y="45"/>
                  </a:cubicBezTo>
                  <a:cubicBezTo>
                    <a:pt x="37" y="46"/>
                    <a:pt x="37" y="46"/>
                    <a:pt x="37" y="46"/>
                  </a:cubicBezTo>
                  <a:cubicBezTo>
                    <a:pt x="37" y="58"/>
                    <a:pt x="37" y="58"/>
                    <a:pt x="37" y="58"/>
                  </a:cubicBezTo>
                  <a:cubicBezTo>
                    <a:pt x="37" y="59"/>
                    <a:pt x="38" y="60"/>
                    <a:pt x="39" y="61"/>
                  </a:cubicBezTo>
                  <a:cubicBezTo>
                    <a:pt x="40" y="62"/>
                    <a:pt x="40" y="62"/>
                    <a:pt x="40" y="62"/>
                  </a:cubicBezTo>
                  <a:cubicBezTo>
                    <a:pt x="43" y="59"/>
                    <a:pt x="43" y="59"/>
                    <a:pt x="43" y="59"/>
                  </a:cubicBezTo>
                  <a:cubicBezTo>
                    <a:pt x="39" y="58"/>
                    <a:pt x="39" y="58"/>
                    <a:pt x="39" y="58"/>
                  </a:cubicBezTo>
                  <a:cubicBezTo>
                    <a:pt x="36" y="76"/>
                    <a:pt x="36" y="76"/>
                    <a:pt x="36" y="76"/>
                  </a:cubicBezTo>
                  <a:cubicBezTo>
                    <a:pt x="36" y="78"/>
                    <a:pt x="37" y="79"/>
                    <a:pt x="38" y="80"/>
                  </a:cubicBezTo>
                  <a:cubicBezTo>
                    <a:pt x="38" y="80"/>
                    <a:pt x="38" y="80"/>
                    <a:pt x="38" y="80"/>
                  </a:cubicBezTo>
                  <a:cubicBezTo>
                    <a:pt x="35" y="93"/>
                    <a:pt x="35" y="93"/>
                    <a:pt x="35" y="93"/>
                  </a:cubicBezTo>
                  <a:cubicBezTo>
                    <a:pt x="35" y="94"/>
                    <a:pt x="35" y="96"/>
                    <a:pt x="37" y="97"/>
                  </a:cubicBezTo>
                  <a:cubicBezTo>
                    <a:pt x="38" y="98"/>
                    <a:pt x="38" y="98"/>
                    <a:pt x="38" y="98"/>
                  </a:cubicBezTo>
                  <a:cubicBezTo>
                    <a:pt x="40" y="94"/>
                    <a:pt x="40" y="94"/>
                    <a:pt x="40" y="94"/>
                  </a:cubicBezTo>
                  <a:cubicBezTo>
                    <a:pt x="36" y="94"/>
                    <a:pt x="36" y="94"/>
                    <a:pt x="36" y="94"/>
                  </a:cubicBezTo>
                  <a:cubicBezTo>
                    <a:pt x="35" y="110"/>
                    <a:pt x="35" y="110"/>
                    <a:pt x="35" y="110"/>
                  </a:cubicBezTo>
                  <a:cubicBezTo>
                    <a:pt x="35" y="112"/>
                    <a:pt x="36" y="113"/>
                    <a:pt x="37" y="114"/>
                  </a:cubicBezTo>
                  <a:cubicBezTo>
                    <a:pt x="38" y="115"/>
                    <a:pt x="38" y="115"/>
                    <a:pt x="38" y="115"/>
                  </a:cubicBezTo>
                  <a:cubicBezTo>
                    <a:pt x="40" y="111"/>
                    <a:pt x="40" y="111"/>
                    <a:pt x="40" y="111"/>
                  </a:cubicBezTo>
                  <a:cubicBezTo>
                    <a:pt x="37" y="109"/>
                    <a:pt x="37" y="109"/>
                    <a:pt x="37" y="109"/>
                  </a:cubicBezTo>
                  <a:cubicBezTo>
                    <a:pt x="36" y="110"/>
                    <a:pt x="36" y="110"/>
                    <a:pt x="36" y="110"/>
                  </a:cubicBezTo>
                  <a:cubicBezTo>
                    <a:pt x="36" y="110"/>
                    <a:pt x="36" y="111"/>
                    <a:pt x="36" y="111"/>
                  </a:cubicBezTo>
                  <a:cubicBezTo>
                    <a:pt x="36" y="111"/>
                    <a:pt x="36" y="112"/>
                    <a:pt x="36" y="112"/>
                  </a:cubicBezTo>
                  <a:cubicBezTo>
                    <a:pt x="36" y="115"/>
                    <a:pt x="36" y="119"/>
                    <a:pt x="36" y="123"/>
                  </a:cubicBezTo>
                  <a:cubicBezTo>
                    <a:pt x="36" y="124"/>
                    <a:pt x="36" y="126"/>
                    <a:pt x="36" y="127"/>
                  </a:cubicBezTo>
                  <a:cubicBezTo>
                    <a:pt x="36" y="128"/>
                    <a:pt x="36" y="129"/>
                    <a:pt x="36" y="129"/>
                  </a:cubicBezTo>
                  <a:cubicBezTo>
                    <a:pt x="36" y="129"/>
                    <a:pt x="36" y="129"/>
                    <a:pt x="36" y="129"/>
                  </a:cubicBezTo>
                  <a:cubicBezTo>
                    <a:pt x="38" y="129"/>
                    <a:pt x="38" y="129"/>
                    <a:pt x="38" y="129"/>
                  </a:cubicBezTo>
                  <a:cubicBezTo>
                    <a:pt x="36" y="129"/>
                    <a:pt x="36" y="129"/>
                    <a:pt x="36" y="129"/>
                  </a:cubicBezTo>
                  <a:cubicBezTo>
                    <a:pt x="36" y="129"/>
                    <a:pt x="36" y="129"/>
                    <a:pt x="36" y="129"/>
                  </a:cubicBezTo>
                  <a:cubicBezTo>
                    <a:pt x="38" y="129"/>
                    <a:pt x="38" y="129"/>
                    <a:pt x="38" y="129"/>
                  </a:cubicBezTo>
                  <a:cubicBezTo>
                    <a:pt x="36" y="129"/>
                    <a:pt x="36" y="129"/>
                    <a:pt x="36" y="129"/>
                  </a:cubicBezTo>
                  <a:cubicBezTo>
                    <a:pt x="39" y="130"/>
                    <a:pt x="39" y="130"/>
                    <a:pt x="39" y="130"/>
                  </a:cubicBezTo>
                  <a:cubicBezTo>
                    <a:pt x="36" y="129"/>
                    <a:pt x="36" y="129"/>
                    <a:pt x="36" y="129"/>
                  </a:cubicBezTo>
                  <a:cubicBezTo>
                    <a:pt x="36" y="129"/>
                    <a:pt x="36" y="129"/>
                    <a:pt x="36" y="129"/>
                  </a:cubicBezTo>
                  <a:cubicBezTo>
                    <a:pt x="39" y="130"/>
                    <a:pt x="39" y="130"/>
                    <a:pt x="39" y="130"/>
                  </a:cubicBezTo>
                  <a:cubicBezTo>
                    <a:pt x="36" y="129"/>
                    <a:pt x="36" y="129"/>
                    <a:pt x="36" y="129"/>
                  </a:cubicBezTo>
                  <a:cubicBezTo>
                    <a:pt x="39" y="130"/>
                    <a:pt x="39" y="130"/>
                    <a:pt x="39" y="130"/>
                  </a:cubicBezTo>
                  <a:cubicBezTo>
                    <a:pt x="36" y="128"/>
                    <a:pt x="36" y="128"/>
                    <a:pt x="36" y="128"/>
                  </a:cubicBezTo>
                  <a:cubicBezTo>
                    <a:pt x="36" y="128"/>
                    <a:pt x="36" y="128"/>
                    <a:pt x="36" y="129"/>
                  </a:cubicBezTo>
                  <a:cubicBezTo>
                    <a:pt x="39" y="130"/>
                    <a:pt x="39" y="130"/>
                    <a:pt x="39" y="130"/>
                  </a:cubicBezTo>
                  <a:cubicBezTo>
                    <a:pt x="36" y="128"/>
                    <a:pt x="36" y="128"/>
                    <a:pt x="36" y="128"/>
                  </a:cubicBezTo>
                  <a:cubicBezTo>
                    <a:pt x="36" y="128"/>
                    <a:pt x="35" y="130"/>
                    <a:pt x="36" y="131"/>
                  </a:cubicBezTo>
                  <a:cubicBezTo>
                    <a:pt x="36" y="132"/>
                    <a:pt x="36" y="133"/>
                    <a:pt x="37" y="133"/>
                  </a:cubicBezTo>
                  <a:cubicBezTo>
                    <a:pt x="37" y="133"/>
                    <a:pt x="37" y="133"/>
                    <a:pt x="37" y="133"/>
                  </a:cubicBezTo>
                  <a:cubicBezTo>
                    <a:pt x="37" y="150"/>
                    <a:pt x="37" y="150"/>
                    <a:pt x="37" y="150"/>
                  </a:cubicBezTo>
                  <a:cubicBezTo>
                    <a:pt x="37" y="152"/>
                    <a:pt x="38" y="153"/>
                    <a:pt x="39" y="154"/>
                  </a:cubicBezTo>
                  <a:cubicBezTo>
                    <a:pt x="43" y="156"/>
                    <a:pt x="43" y="156"/>
                    <a:pt x="43" y="156"/>
                  </a:cubicBezTo>
                  <a:cubicBezTo>
                    <a:pt x="45" y="158"/>
                    <a:pt x="47" y="157"/>
                    <a:pt x="48" y="155"/>
                  </a:cubicBezTo>
                  <a:cubicBezTo>
                    <a:pt x="49" y="153"/>
                    <a:pt x="49" y="151"/>
                    <a:pt x="47"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31" name="Freeform 194">
              <a:extLst>
                <a:ext uri="{FF2B5EF4-FFF2-40B4-BE49-F238E27FC236}">
                  <a16:creationId xmlns:a16="http://schemas.microsoft.com/office/drawing/2014/main" id="{78A3D395-119F-4E0E-B587-CD248D57BCCF}"/>
                </a:ext>
              </a:extLst>
            </p:cNvPr>
            <p:cNvSpPr>
              <a:spLocks/>
            </p:cNvSpPr>
            <p:nvPr/>
          </p:nvSpPr>
          <p:spPr bwMode="auto">
            <a:xfrm>
              <a:off x="6043749" y="2579798"/>
              <a:ext cx="20638" cy="19050"/>
            </a:xfrm>
            <a:custGeom>
              <a:avLst/>
              <a:gdLst>
                <a:gd name="T0" fmla="*/ 11 w 13"/>
                <a:gd name="T1" fmla="*/ 4 h 12"/>
                <a:gd name="T2" fmla="*/ 7 w 13"/>
                <a:gd name="T3" fmla="*/ 1 h 12"/>
                <a:gd name="T4" fmla="*/ 1 w 13"/>
                <a:gd name="T5" fmla="*/ 2 h 12"/>
                <a:gd name="T6" fmla="*/ 2 w 13"/>
                <a:gd name="T7" fmla="*/ 8 h 12"/>
                <a:gd name="T8" fmla="*/ 7 w 13"/>
                <a:gd name="T9" fmla="*/ 11 h 12"/>
                <a:gd name="T10" fmla="*/ 12 w 13"/>
                <a:gd name="T11" fmla="*/ 9 h 12"/>
                <a:gd name="T12" fmla="*/ 11 w 13"/>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13" h="12">
                  <a:moveTo>
                    <a:pt x="11" y="4"/>
                  </a:moveTo>
                  <a:cubicBezTo>
                    <a:pt x="7" y="1"/>
                    <a:pt x="7" y="1"/>
                    <a:pt x="7" y="1"/>
                  </a:cubicBezTo>
                  <a:cubicBezTo>
                    <a:pt x="5" y="0"/>
                    <a:pt x="2" y="0"/>
                    <a:pt x="1" y="2"/>
                  </a:cubicBezTo>
                  <a:cubicBezTo>
                    <a:pt x="0" y="4"/>
                    <a:pt x="0" y="7"/>
                    <a:pt x="2" y="8"/>
                  </a:cubicBezTo>
                  <a:cubicBezTo>
                    <a:pt x="7" y="11"/>
                    <a:pt x="7" y="11"/>
                    <a:pt x="7" y="11"/>
                  </a:cubicBezTo>
                  <a:cubicBezTo>
                    <a:pt x="9" y="12"/>
                    <a:pt x="11" y="11"/>
                    <a:pt x="12" y="9"/>
                  </a:cubicBezTo>
                  <a:cubicBezTo>
                    <a:pt x="13" y="7"/>
                    <a:pt x="13" y="5"/>
                    <a:pt x="1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32" name="Freeform 195">
              <a:extLst>
                <a:ext uri="{FF2B5EF4-FFF2-40B4-BE49-F238E27FC236}">
                  <a16:creationId xmlns:a16="http://schemas.microsoft.com/office/drawing/2014/main" id="{77CED081-5A59-4C13-9AA6-6D65EE25A85B}"/>
                </a:ext>
              </a:extLst>
            </p:cNvPr>
            <p:cNvSpPr>
              <a:spLocks/>
            </p:cNvSpPr>
            <p:nvPr/>
          </p:nvSpPr>
          <p:spPr bwMode="auto">
            <a:xfrm>
              <a:off x="5948499" y="2578211"/>
              <a:ext cx="150813" cy="68263"/>
            </a:xfrm>
            <a:custGeom>
              <a:avLst/>
              <a:gdLst>
                <a:gd name="T0" fmla="*/ 9 w 96"/>
                <a:gd name="T1" fmla="*/ 34 h 43"/>
                <a:gd name="T2" fmla="*/ 7 w 96"/>
                <a:gd name="T3" fmla="*/ 32 h 43"/>
                <a:gd name="T4" fmla="*/ 4 w 96"/>
                <a:gd name="T5" fmla="*/ 36 h 43"/>
                <a:gd name="T6" fmla="*/ 4 w 96"/>
                <a:gd name="T7" fmla="*/ 40 h 43"/>
                <a:gd name="T8" fmla="*/ 33 w 96"/>
                <a:gd name="T9" fmla="*/ 41 h 43"/>
                <a:gd name="T10" fmla="*/ 37 w 96"/>
                <a:gd name="T11" fmla="*/ 38 h 43"/>
                <a:gd name="T12" fmla="*/ 35 w 96"/>
                <a:gd name="T13" fmla="*/ 34 h 43"/>
                <a:gd name="T14" fmla="*/ 32 w 96"/>
                <a:gd name="T15" fmla="*/ 31 h 43"/>
                <a:gd name="T16" fmla="*/ 29 w 96"/>
                <a:gd name="T17" fmla="*/ 35 h 43"/>
                <a:gd name="T18" fmla="*/ 29 w 96"/>
                <a:gd name="T19" fmla="*/ 39 h 43"/>
                <a:gd name="T20" fmla="*/ 63 w 96"/>
                <a:gd name="T21" fmla="*/ 43 h 43"/>
                <a:gd name="T22" fmla="*/ 68 w 96"/>
                <a:gd name="T23" fmla="*/ 40 h 43"/>
                <a:gd name="T24" fmla="*/ 66 w 96"/>
                <a:gd name="T25" fmla="*/ 35 h 43"/>
                <a:gd name="T26" fmla="*/ 61 w 96"/>
                <a:gd name="T27" fmla="*/ 32 h 43"/>
                <a:gd name="T28" fmla="*/ 59 w 96"/>
                <a:gd name="T29" fmla="*/ 36 h 43"/>
                <a:gd name="T30" fmla="*/ 59 w 96"/>
                <a:gd name="T31" fmla="*/ 40 h 43"/>
                <a:gd name="T32" fmla="*/ 80 w 96"/>
                <a:gd name="T33" fmla="*/ 39 h 43"/>
                <a:gd name="T34" fmla="*/ 83 w 96"/>
                <a:gd name="T35" fmla="*/ 36 h 43"/>
                <a:gd name="T36" fmla="*/ 82 w 96"/>
                <a:gd name="T37" fmla="*/ 32 h 43"/>
                <a:gd name="T38" fmla="*/ 80 w 96"/>
                <a:gd name="T39" fmla="*/ 31 h 43"/>
                <a:gd name="T40" fmla="*/ 78 w 96"/>
                <a:gd name="T41" fmla="*/ 34 h 43"/>
                <a:gd name="T42" fmla="*/ 80 w 96"/>
                <a:gd name="T43" fmla="*/ 38 h 43"/>
                <a:gd name="T44" fmla="*/ 92 w 96"/>
                <a:gd name="T45" fmla="*/ 30 h 43"/>
                <a:gd name="T46" fmla="*/ 93 w 96"/>
                <a:gd name="T47" fmla="*/ 27 h 43"/>
                <a:gd name="T48" fmla="*/ 91 w 96"/>
                <a:gd name="T49" fmla="*/ 23 h 43"/>
                <a:gd name="T50" fmla="*/ 91 w 96"/>
                <a:gd name="T51" fmla="*/ 23 h 43"/>
                <a:gd name="T52" fmla="*/ 95 w 96"/>
                <a:gd name="T53" fmla="*/ 10 h 43"/>
                <a:gd name="T54" fmla="*/ 93 w 96"/>
                <a:gd name="T55" fmla="*/ 5 h 43"/>
                <a:gd name="T56" fmla="*/ 86 w 96"/>
                <a:gd name="T57" fmla="*/ 1 h 43"/>
                <a:gd name="T58" fmla="*/ 80 w 96"/>
                <a:gd name="T59" fmla="*/ 2 h 43"/>
                <a:gd name="T60" fmla="*/ 82 w 96"/>
                <a:gd name="T61" fmla="*/ 8 h 43"/>
                <a:gd name="T62" fmla="*/ 86 w 96"/>
                <a:gd name="T63" fmla="*/ 11 h 43"/>
                <a:gd name="T64" fmla="*/ 82 w 96"/>
                <a:gd name="T65" fmla="*/ 24 h 43"/>
                <a:gd name="T66" fmla="*/ 84 w 96"/>
                <a:gd name="T67" fmla="*/ 28 h 43"/>
                <a:gd name="T68" fmla="*/ 87 w 96"/>
                <a:gd name="T69" fmla="*/ 30 h 43"/>
                <a:gd name="T70" fmla="*/ 89 w 96"/>
                <a:gd name="T71" fmla="*/ 27 h 43"/>
                <a:gd name="T72" fmla="*/ 87 w 96"/>
                <a:gd name="T73" fmla="*/ 23 h 43"/>
                <a:gd name="T74" fmla="*/ 76 w 96"/>
                <a:gd name="T75" fmla="*/ 31 h 43"/>
                <a:gd name="T76" fmla="*/ 74 w 96"/>
                <a:gd name="T77" fmla="*/ 34 h 43"/>
                <a:gd name="T78" fmla="*/ 76 w 96"/>
                <a:gd name="T79" fmla="*/ 38 h 43"/>
                <a:gd name="T80" fmla="*/ 77 w 96"/>
                <a:gd name="T81" fmla="*/ 39 h 43"/>
                <a:gd name="T82" fmla="*/ 79 w 96"/>
                <a:gd name="T83" fmla="*/ 35 h 43"/>
                <a:gd name="T84" fmla="*/ 79 w 96"/>
                <a:gd name="T85" fmla="*/ 31 h 43"/>
                <a:gd name="T86" fmla="*/ 59 w 96"/>
                <a:gd name="T87" fmla="*/ 32 h 43"/>
                <a:gd name="T88" fmla="*/ 55 w 96"/>
                <a:gd name="T89" fmla="*/ 35 h 43"/>
                <a:gd name="T90" fmla="*/ 57 w 96"/>
                <a:gd name="T91" fmla="*/ 39 h 43"/>
                <a:gd name="T92" fmla="*/ 62 w 96"/>
                <a:gd name="T93" fmla="*/ 42 h 43"/>
                <a:gd name="T94" fmla="*/ 64 w 96"/>
                <a:gd name="T95" fmla="*/ 39 h 43"/>
                <a:gd name="T96" fmla="*/ 64 w 96"/>
                <a:gd name="T97" fmla="*/ 35 h 43"/>
                <a:gd name="T98" fmla="*/ 30 w 96"/>
                <a:gd name="T99" fmla="*/ 31 h 43"/>
                <a:gd name="T100" fmla="*/ 26 w 96"/>
                <a:gd name="T101" fmla="*/ 34 h 43"/>
                <a:gd name="T102" fmla="*/ 27 w 96"/>
                <a:gd name="T103" fmla="*/ 38 h 43"/>
                <a:gd name="T104" fmla="*/ 31 w 96"/>
                <a:gd name="T105" fmla="*/ 41 h 43"/>
                <a:gd name="T106" fmla="*/ 33 w 96"/>
                <a:gd name="T107" fmla="*/ 37 h 43"/>
                <a:gd name="T108" fmla="*/ 33 w 96"/>
                <a:gd name="T109" fmla="*/ 33 h 43"/>
                <a:gd name="T110" fmla="*/ 5 w 96"/>
                <a:gd name="T111" fmla="*/ 32 h 43"/>
                <a:gd name="T112" fmla="*/ 1 w 96"/>
                <a:gd name="T113" fmla="*/ 34 h 43"/>
                <a:gd name="T114" fmla="*/ 2 w 96"/>
                <a:gd name="T115" fmla="*/ 39 h 43"/>
                <a:gd name="T116" fmla="*/ 4 w 96"/>
                <a:gd name="T117" fmla="*/ 40 h 43"/>
                <a:gd name="T118" fmla="*/ 10 w 96"/>
                <a:gd name="T119" fmla="*/ 39 h 43"/>
                <a:gd name="T120" fmla="*/ 9 w 96"/>
                <a:gd name="T121" fmla="*/ 3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 h="43">
                  <a:moveTo>
                    <a:pt x="9" y="34"/>
                  </a:moveTo>
                  <a:cubicBezTo>
                    <a:pt x="7" y="32"/>
                    <a:pt x="7" y="32"/>
                    <a:pt x="7" y="32"/>
                  </a:cubicBezTo>
                  <a:cubicBezTo>
                    <a:pt x="4" y="36"/>
                    <a:pt x="4" y="36"/>
                    <a:pt x="4" y="36"/>
                  </a:cubicBezTo>
                  <a:cubicBezTo>
                    <a:pt x="4" y="40"/>
                    <a:pt x="4" y="40"/>
                    <a:pt x="4" y="40"/>
                  </a:cubicBezTo>
                  <a:cubicBezTo>
                    <a:pt x="33" y="41"/>
                    <a:pt x="33" y="41"/>
                    <a:pt x="33" y="41"/>
                  </a:cubicBezTo>
                  <a:cubicBezTo>
                    <a:pt x="35" y="41"/>
                    <a:pt x="36" y="40"/>
                    <a:pt x="37" y="38"/>
                  </a:cubicBezTo>
                  <a:cubicBezTo>
                    <a:pt x="38" y="37"/>
                    <a:pt x="37" y="35"/>
                    <a:pt x="35" y="34"/>
                  </a:cubicBezTo>
                  <a:cubicBezTo>
                    <a:pt x="32" y="31"/>
                    <a:pt x="32" y="31"/>
                    <a:pt x="32" y="31"/>
                  </a:cubicBezTo>
                  <a:cubicBezTo>
                    <a:pt x="29" y="35"/>
                    <a:pt x="29" y="35"/>
                    <a:pt x="29" y="35"/>
                  </a:cubicBezTo>
                  <a:cubicBezTo>
                    <a:pt x="29" y="39"/>
                    <a:pt x="29" y="39"/>
                    <a:pt x="29" y="39"/>
                  </a:cubicBezTo>
                  <a:cubicBezTo>
                    <a:pt x="63" y="43"/>
                    <a:pt x="63" y="43"/>
                    <a:pt x="63" y="43"/>
                  </a:cubicBezTo>
                  <a:cubicBezTo>
                    <a:pt x="65" y="43"/>
                    <a:pt x="67" y="42"/>
                    <a:pt x="68" y="40"/>
                  </a:cubicBezTo>
                  <a:cubicBezTo>
                    <a:pt x="68" y="38"/>
                    <a:pt x="68" y="36"/>
                    <a:pt x="66" y="35"/>
                  </a:cubicBezTo>
                  <a:cubicBezTo>
                    <a:pt x="61" y="32"/>
                    <a:pt x="61" y="32"/>
                    <a:pt x="61" y="32"/>
                  </a:cubicBezTo>
                  <a:cubicBezTo>
                    <a:pt x="59" y="36"/>
                    <a:pt x="59" y="36"/>
                    <a:pt x="59" y="36"/>
                  </a:cubicBezTo>
                  <a:cubicBezTo>
                    <a:pt x="59" y="40"/>
                    <a:pt x="59" y="40"/>
                    <a:pt x="59" y="40"/>
                  </a:cubicBezTo>
                  <a:cubicBezTo>
                    <a:pt x="80" y="39"/>
                    <a:pt x="80" y="39"/>
                    <a:pt x="80" y="39"/>
                  </a:cubicBezTo>
                  <a:cubicBezTo>
                    <a:pt x="81" y="39"/>
                    <a:pt x="83" y="38"/>
                    <a:pt x="83" y="36"/>
                  </a:cubicBezTo>
                  <a:cubicBezTo>
                    <a:pt x="84" y="34"/>
                    <a:pt x="83" y="33"/>
                    <a:pt x="82" y="32"/>
                  </a:cubicBezTo>
                  <a:cubicBezTo>
                    <a:pt x="80" y="31"/>
                    <a:pt x="80" y="31"/>
                    <a:pt x="80" y="31"/>
                  </a:cubicBezTo>
                  <a:cubicBezTo>
                    <a:pt x="78" y="34"/>
                    <a:pt x="78" y="34"/>
                    <a:pt x="78" y="34"/>
                  </a:cubicBezTo>
                  <a:cubicBezTo>
                    <a:pt x="80" y="38"/>
                    <a:pt x="80" y="38"/>
                    <a:pt x="80" y="38"/>
                  </a:cubicBezTo>
                  <a:cubicBezTo>
                    <a:pt x="92" y="30"/>
                    <a:pt x="92" y="30"/>
                    <a:pt x="92" y="30"/>
                  </a:cubicBezTo>
                  <a:cubicBezTo>
                    <a:pt x="93" y="29"/>
                    <a:pt x="93" y="28"/>
                    <a:pt x="93" y="27"/>
                  </a:cubicBezTo>
                  <a:cubicBezTo>
                    <a:pt x="93" y="25"/>
                    <a:pt x="93" y="24"/>
                    <a:pt x="91" y="23"/>
                  </a:cubicBezTo>
                  <a:cubicBezTo>
                    <a:pt x="91" y="23"/>
                    <a:pt x="91" y="23"/>
                    <a:pt x="91" y="23"/>
                  </a:cubicBezTo>
                  <a:cubicBezTo>
                    <a:pt x="95" y="10"/>
                    <a:pt x="95" y="10"/>
                    <a:pt x="95" y="10"/>
                  </a:cubicBezTo>
                  <a:cubicBezTo>
                    <a:pt x="96" y="8"/>
                    <a:pt x="95" y="6"/>
                    <a:pt x="93" y="5"/>
                  </a:cubicBezTo>
                  <a:cubicBezTo>
                    <a:pt x="86" y="1"/>
                    <a:pt x="86" y="1"/>
                    <a:pt x="86" y="1"/>
                  </a:cubicBezTo>
                  <a:cubicBezTo>
                    <a:pt x="84" y="0"/>
                    <a:pt x="82" y="0"/>
                    <a:pt x="80" y="2"/>
                  </a:cubicBezTo>
                  <a:cubicBezTo>
                    <a:pt x="79" y="4"/>
                    <a:pt x="80" y="6"/>
                    <a:pt x="82" y="8"/>
                  </a:cubicBezTo>
                  <a:cubicBezTo>
                    <a:pt x="86" y="11"/>
                    <a:pt x="86" y="11"/>
                    <a:pt x="86" y="11"/>
                  </a:cubicBezTo>
                  <a:cubicBezTo>
                    <a:pt x="82" y="24"/>
                    <a:pt x="82" y="24"/>
                    <a:pt x="82" y="24"/>
                  </a:cubicBezTo>
                  <a:cubicBezTo>
                    <a:pt x="82" y="25"/>
                    <a:pt x="83" y="27"/>
                    <a:pt x="84" y="28"/>
                  </a:cubicBezTo>
                  <a:cubicBezTo>
                    <a:pt x="87" y="30"/>
                    <a:pt x="87" y="30"/>
                    <a:pt x="87" y="30"/>
                  </a:cubicBezTo>
                  <a:cubicBezTo>
                    <a:pt x="89" y="27"/>
                    <a:pt x="89" y="27"/>
                    <a:pt x="89" y="27"/>
                  </a:cubicBezTo>
                  <a:cubicBezTo>
                    <a:pt x="87" y="23"/>
                    <a:pt x="87" y="23"/>
                    <a:pt x="87" y="23"/>
                  </a:cubicBezTo>
                  <a:cubicBezTo>
                    <a:pt x="76" y="31"/>
                    <a:pt x="76" y="31"/>
                    <a:pt x="76" y="31"/>
                  </a:cubicBezTo>
                  <a:cubicBezTo>
                    <a:pt x="75" y="32"/>
                    <a:pt x="74" y="33"/>
                    <a:pt x="74" y="34"/>
                  </a:cubicBezTo>
                  <a:cubicBezTo>
                    <a:pt x="74" y="36"/>
                    <a:pt x="75" y="37"/>
                    <a:pt x="76" y="38"/>
                  </a:cubicBezTo>
                  <a:cubicBezTo>
                    <a:pt x="77" y="39"/>
                    <a:pt x="77" y="39"/>
                    <a:pt x="77" y="39"/>
                  </a:cubicBezTo>
                  <a:cubicBezTo>
                    <a:pt x="79" y="35"/>
                    <a:pt x="79" y="35"/>
                    <a:pt x="79" y="35"/>
                  </a:cubicBezTo>
                  <a:cubicBezTo>
                    <a:pt x="79" y="31"/>
                    <a:pt x="79" y="31"/>
                    <a:pt x="79" y="31"/>
                  </a:cubicBezTo>
                  <a:cubicBezTo>
                    <a:pt x="59" y="32"/>
                    <a:pt x="59" y="32"/>
                    <a:pt x="59" y="32"/>
                  </a:cubicBezTo>
                  <a:cubicBezTo>
                    <a:pt x="57" y="32"/>
                    <a:pt x="56" y="33"/>
                    <a:pt x="55" y="35"/>
                  </a:cubicBezTo>
                  <a:cubicBezTo>
                    <a:pt x="55" y="37"/>
                    <a:pt x="56" y="38"/>
                    <a:pt x="57" y="39"/>
                  </a:cubicBezTo>
                  <a:cubicBezTo>
                    <a:pt x="62" y="42"/>
                    <a:pt x="62" y="42"/>
                    <a:pt x="62" y="42"/>
                  </a:cubicBezTo>
                  <a:cubicBezTo>
                    <a:pt x="64" y="39"/>
                    <a:pt x="64" y="39"/>
                    <a:pt x="64" y="39"/>
                  </a:cubicBezTo>
                  <a:cubicBezTo>
                    <a:pt x="64" y="35"/>
                    <a:pt x="64" y="35"/>
                    <a:pt x="64" y="35"/>
                  </a:cubicBezTo>
                  <a:cubicBezTo>
                    <a:pt x="30" y="31"/>
                    <a:pt x="30" y="31"/>
                    <a:pt x="30" y="31"/>
                  </a:cubicBezTo>
                  <a:cubicBezTo>
                    <a:pt x="28" y="31"/>
                    <a:pt x="26" y="32"/>
                    <a:pt x="26" y="34"/>
                  </a:cubicBezTo>
                  <a:cubicBezTo>
                    <a:pt x="25" y="35"/>
                    <a:pt x="26" y="37"/>
                    <a:pt x="27" y="38"/>
                  </a:cubicBezTo>
                  <a:cubicBezTo>
                    <a:pt x="31" y="41"/>
                    <a:pt x="31" y="41"/>
                    <a:pt x="31" y="41"/>
                  </a:cubicBezTo>
                  <a:cubicBezTo>
                    <a:pt x="33" y="37"/>
                    <a:pt x="33" y="37"/>
                    <a:pt x="33" y="37"/>
                  </a:cubicBezTo>
                  <a:cubicBezTo>
                    <a:pt x="33" y="33"/>
                    <a:pt x="33" y="33"/>
                    <a:pt x="33" y="33"/>
                  </a:cubicBezTo>
                  <a:cubicBezTo>
                    <a:pt x="5" y="32"/>
                    <a:pt x="5" y="32"/>
                    <a:pt x="5" y="32"/>
                  </a:cubicBezTo>
                  <a:cubicBezTo>
                    <a:pt x="3" y="31"/>
                    <a:pt x="1" y="33"/>
                    <a:pt x="1" y="34"/>
                  </a:cubicBezTo>
                  <a:cubicBezTo>
                    <a:pt x="0" y="36"/>
                    <a:pt x="1" y="38"/>
                    <a:pt x="2" y="39"/>
                  </a:cubicBezTo>
                  <a:cubicBezTo>
                    <a:pt x="4" y="40"/>
                    <a:pt x="4" y="40"/>
                    <a:pt x="4" y="40"/>
                  </a:cubicBezTo>
                  <a:cubicBezTo>
                    <a:pt x="6" y="42"/>
                    <a:pt x="9" y="41"/>
                    <a:pt x="10" y="39"/>
                  </a:cubicBezTo>
                  <a:cubicBezTo>
                    <a:pt x="11" y="37"/>
                    <a:pt x="11" y="35"/>
                    <a:pt x="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33" name="Freeform 196">
              <a:extLst>
                <a:ext uri="{FF2B5EF4-FFF2-40B4-BE49-F238E27FC236}">
                  <a16:creationId xmlns:a16="http://schemas.microsoft.com/office/drawing/2014/main" id="{68308965-60D0-4BF2-B079-03FE01D7D172}"/>
                </a:ext>
              </a:extLst>
            </p:cNvPr>
            <p:cNvSpPr>
              <a:spLocks/>
            </p:cNvSpPr>
            <p:nvPr/>
          </p:nvSpPr>
          <p:spPr bwMode="auto">
            <a:xfrm>
              <a:off x="5945324" y="2411523"/>
              <a:ext cx="57150" cy="222250"/>
            </a:xfrm>
            <a:custGeom>
              <a:avLst/>
              <a:gdLst>
                <a:gd name="T0" fmla="*/ 12 w 37"/>
                <a:gd name="T1" fmla="*/ 124 h 141"/>
                <a:gd name="T2" fmla="*/ 6 w 37"/>
                <a:gd name="T3" fmla="*/ 121 h 141"/>
                <a:gd name="T4" fmla="*/ 25 w 37"/>
                <a:gd name="T5" fmla="*/ 114 h 141"/>
                <a:gd name="T6" fmla="*/ 18 w 37"/>
                <a:gd name="T7" fmla="*/ 111 h 141"/>
                <a:gd name="T8" fmla="*/ 21 w 37"/>
                <a:gd name="T9" fmla="*/ 114 h 141"/>
                <a:gd name="T10" fmla="*/ 21 w 37"/>
                <a:gd name="T11" fmla="*/ 114 h 141"/>
                <a:gd name="T12" fmla="*/ 21 w 37"/>
                <a:gd name="T13" fmla="*/ 114 h 141"/>
                <a:gd name="T14" fmla="*/ 22 w 37"/>
                <a:gd name="T15" fmla="*/ 113 h 141"/>
                <a:gd name="T16" fmla="*/ 34 w 37"/>
                <a:gd name="T17" fmla="*/ 98 h 141"/>
                <a:gd name="T18" fmla="*/ 28 w 37"/>
                <a:gd name="T19" fmla="*/ 97 h 141"/>
                <a:gd name="T20" fmla="*/ 32 w 37"/>
                <a:gd name="T21" fmla="*/ 98 h 141"/>
                <a:gd name="T22" fmla="*/ 34 w 37"/>
                <a:gd name="T23" fmla="*/ 83 h 141"/>
                <a:gd name="T24" fmla="*/ 32 w 37"/>
                <a:gd name="T25" fmla="*/ 82 h 141"/>
                <a:gd name="T26" fmla="*/ 32 w 37"/>
                <a:gd name="T27" fmla="*/ 82 h 141"/>
                <a:gd name="T28" fmla="*/ 34 w 37"/>
                <a:gd name="T29" fmla="*/ 82 h 141"/>
                <a:gd name="T30" fmla="*/ 34 w 37"/>
                <a:gd name="T31" fmla="*/ 82 h 141"/>
                <a:gd name="T32" fmla="*/ 34 w 37"/>
                <a:gd name="T33" fmla="*/ 82 h 141"/>
                <a:gd name="T34" fmla="*/ 30 w 37"/>
                <a:gd name="T35" fmla="*/ 81 h 141"/>
                <a:gd name="T36" fmla="*/ 30 w 37"/>
                <a:gd name="T37" fmla="*/ 81 h 141"/>
                <a:gd name="T38" fmla="*/ 30 w 37"/>
                <a:gd name="T39" fmla="*/ 77 h 141"/>
                <a:gd name="T40" fmla="*/ 36 w 37"/>
                <a:gd name="T41" fmla="*/ 69 h 141"/>
                <a:gd name="T42" fmla="*/ 36 w 37"/>
                <a:gd name="T43" fmla="*/ 51 h 141"/>
                <a:gd name="T44" fmla="*/ 34 w 37"/>
                <a:gd name="T45" fmla="*/ 28 h 141"/>
                <a:gd name="T46" fmla="*/ 28 w 37"/>
                <a:gd name="T47" fmla="*/ 27 h 141"/>
                <a:gd name="T48" fmla="*/ 31 w 37"/>
                <a:gd name="T49" fmla="*/ 7 h 141"/>
                <a:gd name="T50" fmla="*/ 18 w 37"/>
                <a:gd name="T51" fmla="*/ 9 h 141"/>
                <a:gd name="T52" fmla="*/ 26 w 37"/>
                <a:gd name="T53" fmla="*/ 30 h 141"/>
                <a:gd name="T54" fmla="*/ 28 w 37"/>
                <a:gd name="T55" fmla="*/ 52 h 141"/>
                <a:gd name="T56" fmla="*/ 29 w 37"/>
                <a:gd name="T57" fmla="*/ 48 h 141"/>
                <a:gd name="T58" fmla="*/ 27 w 37"/>
                <a:gd name="T59" fmla="*/ 69 h 141"/>
                <a:gd name="T60" fmla="*/ 28 w 37"/>
                <a:gd name="T61" fmla="*/ 85 h 141"/>
                <a:gd name="T62" fmla="*/ 26 w 37"/>
                <a:gd name="T63" fmla="*/ 80 h 141"/>
                <a:gd name="T64" fmla="*/ 25 w 37"/>
                <a:gd name="T65" fmla="*/ 90 h 141"/>
                <a:gd name="T66" fmla="*/ 24 w 37"/>
                <a:gd name="T67" fmla="*/ 96 h 141"/>
                <a:gd name="T68" fmla="*/ 24 w 37"/>
                <a:gd name="T69" fmla="*/ 96 h 141"/>
                <a:gd name="T70" fmla="*/ 28 w 37"/>
                <a:gd name="T71" fmla="*/ 97 h 141"/>
                <a:gd name="T72" fmla="*/ 28 w 37"/>
                <a:gd name="T73" fmla="*/ 97 h 141"/>
                <a:gd name="T74" fmla="*/ 25 w 37"/>
                <a:gd name="T75" fmla="*/ 95 h 141"/>
                <a:gd name="T76" fmla="*/ 25 w 37"/>
                <a:gd name="T77" fmla="*/ 95 h 141"/>
                <a:gd name="T78" fmla="*/ 28 w 37"/>
                <a:gd name="T79" fmla="*/ 102 h 141"/>
                <a:gd name="T80" fmla="*/ 21 w 37"/>
                <a:gd name="T81" fmla="*/ 102 h 141"/>
                <a:gd name="T82" fmla="*/ 15 w 37"/>
                <a:gd name="T83" fmla="*/ 108 h 141"/>
                <a:gd name="T84" fmla="*/ 15 w 37"/>
                <a:gd name="T85" fmla="*/ 109 h 141"/>
                <a:gd name="T86" fmla="*/ 19 w 37"/>
                <a:gd name="T87" fmla="*/ 117 h 141"/>
                <a:gd name="T88" fmla="*/ 5 w 37"/>
                <a:gd name="T89" fmla="*/ 117 h 141"/>
                <a:gd name="T90" fmla="*/ 6 w 37"/>
                <a:gd name="T91" fmla="*/ 126 h 141"/>
                <a:gd name="T92" fmla="*/ 0 w 37"/>
                <a:gd name="T93" fmla="*/ 132 h 141"/>
                <a:gd name="T94" fmla="*/ 12 w 37"/>
                <a:gd name="T95" fmla="*/ 13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 h="141">
                  <a:moveTo>
                    <a:pt x="11" y="133"/>
                  </a:moveTo>
                  <a:cubicBezTo>
                    <a:pt x="9" y="132"/>
                    <a:pt x="9" y="132"/>
                    <a:pt x="9" y="132"/>
                  </a:cubicBezTo>
                  <a:cubicBezTo>
                    <a:pt x="12" y="124"/>
                    <a:pt x="12" y="124"/>
                    <a:pt x="12" y="124"/>
                  </a:cubicBezTo>
                  <a:cubicBezTo>
                    <a:pt x="13" y="122"/>
                    <a:pt x="12" y="120"/>
                    <a:pt x="11" y="119"/>
                  </a:cubicBezTo>
                  <a:cubicBezTo>
                    <a:pt x="8" y="117"/>
                    <a:pt x="8" y="117"/>
                    <a:pt x="8" y="117"/>
                  </a:cubicBezTo>
                  <a:cubicBezTo>
                    <a:pt x="6" y="121"/>
                    <a:pt x="6" y="121"/>
                    <a:pt x="6" y="121"/>
                  </a:cubicBezTo>
                  <a:cubicBezTo>
                    <a:pt x="8" y="124"/>
                    <a:pt x="8" y="124"/>
                    <a:pt x="8" y="124"/>
                  </a:cubicBezTo>
                  <a:cubicBezTo>
                    <a:pt x="23" y="117"/>
                    <a:pt x="23" y="117"/>
                    <a:pt x="23" y="117"/>
                  </a:cubicBezTo>
                  <a:cubicBezTo>
                    <a:pt x="25" y="116"/>
                    <a:pt x="25" y="115"/>
                    <a:pt x="25" y="114"/>
                  </a:cubicBezTo>
                  <a:cubicBezTo>
                    <a:pt x="26" y="112"/>
                    <a:pt x="25" y="111"/>
                    <a:pt x="24" y="110"/>
                  </a:cubicBezTo>
                  <a:cubicBezTo>
                    <a:pt x="20" y="108"/>
                    <a:pt x="20" y="108"/>
                    <a:pt x="20" y="108"/>
                  </a:cubicBezTo>
                  <a:cubicBezTo>
                    <a:pt x="18" y="111"/>
                    <a:pt x="18" y="111"/>
                    <a:pt x="18" y="111"/>
                  </a:cubicBezTo>
                  <a:cubicBezTo>
                    <a:pt x="21" y="113"/>
                    <a:pt x="21" y="113"/>
                    <a:pt x="21" y="113"/>
                  </a:cubicBezTo>
                  <a:cubicBezTo>
                    <a:pt x="18" y="111"/>
                    <a:pt x="18" y="111"/>
                    <a:pt x="18" y="111"/>
                  </a:cubicBezTo>
                  <a:cubicBezTo>
                    <a:pt x="21" y="114"/>
                    <a:pt x="21" y="114"/>
                    <a:pt x="21" y="114"/>
                  </a:cubicBezTo>
                  <a:cubicBezTo>
                    <a:pt x="21" y="113"/>
                    <a:pt x="21" y="113"/>
                    <a:pt x="21" y="113"/>
                  </a:cubicBezTo>
                  <a:cubicBezTo>
                    <a:pt x="18" y="111"/>
                    <a:pt x="18" y="111"/>
                    <a:pt x="18" y="111"/>
                  </a:cubicBezTo>
                  <a:cubicBezTo>
                    <a:pt x="21" y="114"/>
                    <a:pt x="21" y="114"/>
                    <a:pt x="21" y="114"/>
                  </a:cubicBezTo>
                  <a:cubicBezTo>
                    <a:pt x="20" y="112"/>
                    <a:pt x="20" y="112"/>
                    <a:pt x="20" y="112"/>
                  </a:cubicBezTo>
                  <a:cubicBezTo>
                    <a:pt x="21" y="114"/>
                    <a:pt x="21" y="114"/>
                    <a:pt x="21" y="114"/>
                  </a:cubicBezTo>
                  <a:cubicBezTo>
                    <a:pt x="21" y="114"/>
                    <a:pt x="21" y="114"/>
                    <a:pt x="21" y="114"/>
                  </a:cubicBezTo>
                  <a:cubicBezTo>
                    <a:pt x="20" y="112"/>
                    <a:pt x="20" y="112"/>
                    <a:pt x="20" y="112"/>
                  </a:cubicBezTo>
                  <a:cubicBezTo>
                    <a:pt x="21" y="114"/>
                    <a:pt x="21" y="114"/>
                    <a:pt x="21" y="114"/>
                  </a:cubicBezTo>
                  <a:cubicBezTo>
                    <a:pt x="21" y="114"/>
                    <a:pt x="22" y="113"/>
                    <a:pt x="22" y="113"/>
                  </a:cubicBezTo>
                  <a:cubicBezTo>
                    <a:pt x="23" y="112"/>
                    <a:pt x="26" y="109"/>
                    <a:pt x="28" y="106"/>
                  </a:cubicBezTo>
                  <a:cubicBezTo>
                    <a:pt x="31" y="103"/>
                    <a:pt x="33" y="101"/>
                    <a:pt x="33" y="101"/>
                  </a:cubicBezTo>
                  <a:cubicBezTo>
                    <a:pt x="34" y="100"/>
                    <a:pt x="34" y="99"/>
                    <a:pt x="34" y="98"/>
                  </a:cubicBezTo>
                  <a:cubicBezTo>
                    <a:pt x="34" y="97"/>
                    <a:pt x="33" y="95"/>
                    <a:pt x="32" y="95"/>
                  </a:cubicBezTo>
                  <a:cubicBezTo>
                    <a:pt x="30" y="94"/>
                    <a:pt x="30" y="94"/>
                    <a:pt x="30" y="94"/>
                  </a:cubicBezTo>
                  <a:cubicBezTo>
                    <a:pt x="28" y="97"/>
                    <a:pt x="28" y="97"/>
                    <a:pt x="28" y="97"/>
                  </a:cubicBezTo>
                  <a:cubicBezTo>
                    <a:pt x="32" y="99"/>
                    <a:pt x="32" y="99"/>
                    <a:pt x="32" y="99"/>
                  </a:cubicBezTo>
                  <a:cubicBezTo>
                    <a:pt x="32" y="99"/>
                    <a:pt x="32" y="99"/>
                    <a:pt x="32" y="98"/>
                  </a:cubicBezTo>
                  <a:cubicBezTo>
                    <a:pt x="32" y="98"/>
                    <a:pt x="32" y="98"/>
                    <a:pt x="32" y="98"/>
                  </a:cubicBezTo>
                  <a:cubicBezTo>
                    <a:pt x="32" y="97"/>
                    <a:pt x="32" y="97"/>
                    <a:pt x="32" y="96"/>
                  </a:cubicBezTo>
                  <a:cubicBezTo>
                    <a:pt x="33" y="94"/>
                    <a:pt x="33" y="91"/>
                    <a:pt x="33" y="88"/>
                  </a:cubicBezTo>
                  <a:cubicBezTo>
                    <a:pt x="33" y="86"/>
                    <a:pt x="34" y="84"/>
                    <a:pt x="34" y="83"/>
                  </a:cubicBezTo>
                  <a:cubicBezTo>
                    <a:pt x="34" y="83"/>
                    <a:pt x="34" y="82"/>
                    <a:pt x="34" y="82"/>
                  </a:cubicBezTo>
                  <a:cubicBezTo>
                    <a:pt x="34" y="82"/>
                    <a:pt x="34" y="82"/>
                    <a:pt x="34" y="82"/>
                  </a:cubicBezTo>
                  <a:cubicBezTo>
                    <a:pt x="32" y="82"/>
                    <a:pt x="32" y="82"/>
                    <a:pt x="32" y="82"/>
                  </a:cubicBezTo>
                  <a:cubicBezTo>
                    <a:pt x="34" y="82"/>
                    <a:pt x="34" y="82"/>
                    <a:pt x="34" y="82"/>
                  </a:cubicBezTo>
                  <a:cubicBezTo>
                    <a:pt x="34" y="82"/>
                    <a:pt x="34" y="82"/>
                    <a:pt x="34" y="82"/>
                  </a:cubicBezTo>
                  <a:cubicBezTo>
                    <a:pt x="32" y="82"/>
                    <a:pt x="32" y="82"/>
                    <a:pt x="32" y="82"/>
                  </a:cubicBezTo>
                  <a:cubicBezTo>
                    <a:pt x="34" y="82"/>
                    <a:pt x="34" y="82"/>
                    <a:pt x="34" y="82"/>
                  </a:cubicBezTo>
                  <a:cubicBezTo>
                    <a:pt x="30" y="81"/>
                    <a:pt x="30" y="81"/>
                    <a:pt x="30" y="81"/>
                  </a:cubicBezTo>
                  <a:cubicBezTo>
                    <a:pt x="34" y="82"/>
                    <a:pt x="34" y="82"/>
                    <a:pt x="34" y="82"/>
                  </a:cubicBezTo>
                  <a:cubicBezTo>
                    <a:pt x="34" y="82"/>
                    <a:pt x="34" y="82"/>
                    <a:pt x="34" y="82"/>
                  </a:cubicBezTo>
                  <a:cubicBezTo>
                    <a:pt x="30" y="81"/>
                    <a:pt x="30" y="81"/>
                    <a:pt x="30" y="81"/>
                  </a:cubicBezTo>
                  <a:cubicBezTo>
                    <a:pt x="34" y="82"/>
                    <a:pt x="34" y="82"/>
                    <a:pt x="34" y="82"/>
                  </a:cubicBezTo>
                  <a:cubicBezTo>
                    <a:pt x="30" y="81"/>
                    <a:pt x="30" y="81"/>
                    <a:pt x="30" y="81"/>
                  </a:cubicBezTo>
                  <a:cubicBezTo>
                    <a:pt x="34" y="82"/>
                    <a:pt x="34" y="82"/>
                    <a:pt x="34" y="82"/>
                  </a:cubicBezTo>
                  <a:cubicBezTo>
                    <a:pt x="34" y="82"/>
                    <a:pt x="34" y="82"/>
                    <a:pt x="34" y="82"/>
                  </a:cubicBezTo>
                  <a:cubicBezTo>
                    <a:pt x="30" y="81"/>
                    <a:pt x="30" y="81"/>
                    <a:pt x="30" y="81"/>
                  </a:cubicBezTo>
                  <a:cubicBezTo>
                    <a:pt x="34" y="82"/>
                    <a:pt x="34" y="82"/>
                    <a:pt x="34" y="82"/>
                  </a:cubicBezTo>
                  <a:cubicBezTo>
                    <a:pt x="30" y="81"/>
                    <a:pt x="30" y="81"/>
                    <a:pt x="30" y="81"/>
                  </a:cubicBezTo>
                  <a:cubicBezTo>
                    <a:pt x="33" y="83"/>
                    <a:pt x="33" y="83"/>
                    <a:pt x="33" y="83"/>
                  </a:cubicBezTo>
                  <a:cubicBezTo>
                    <a:pt x="34" y="83"/>
                    <a:pt x="34" y="83"/>
                    <a:pt x="34" y="82"/>
                  </a:cubicBezTo>
                  <a:cubicBezTo>
                    <a:pt x="30" y="81"/>
                    <a:pt x="30" y="81"/>
                    <a:pt x="30" y="81"/>
                  </a:cubicBezTo>
                  <a:cubicBezTo>
                    <a:pt x="33" y="83"/>
                    <a:pt x="33" y="83"/>
                    <a:pt x="33" y="83"/>
                  </a:cubicBezTo>
                  <a:cubicBezTo>
                    <a:pt x="35" y="81"/>
                    <a:pt x="34" y="79"/>
                    <a:pt x="32" y="78"/>
                  </a:cubicBezTo>
                  <a:cubicBezTo>
                    <a:pt x="30" y="77"/>
                    <a:pt x="30" y="77"/>
                    <a:pt x="30" y="77"/>
                  </a:cubicBezTo>
                  <a:cubicBezTo>
                    <a:pt x="28" y="80"/>
                    <a:pt x="28" y="80"/>
                    <a:pt x="28" y="80"/>
                  </a:cubicBezTo>
                  <a:cubicBezTo>
                    <a:pt x="32" y="81"/>
                    <a:pt x="32" y="81"/>
                    <a:pt x="32" y="81"/>
                  </a:cubicBezTo>
                  <a:cubicBezTo>
                    <a:pt x="36" y="69"/>
                    <a:pt x="36" y="69"/>
                    <a:pt x="36" y="69"/>
                  </a:cubicBezTo>
                  <a:cubicBezTo>
                    <a:pt x="37" y="67"/>
                    <a:pt x="36" y="65"/>
                    <a:pt x="34" y="64"/>
                  </a:cubicBezTo>
                  <a:cubicBezTo>
                    <a:pt x="31" y="62"/>
                    <a:pt x="31" y="62"/>
                    <a:pt x="31" y="62"/>
                  </a:cubicBezTo>
                  <a:cubicBezTo>
                    <a:pt x="36" y="51"/>
                    <a:pt x="36" y="51"/>
                    <a:pt x="36" y="51"/>
                  </a:cubicBezTo>
                  <a:cubicBezTo>
                    <a:pt x="37" y="50"/>
                    <a:pt x="36" y="47"/>
                    <a:pt x="35" y="46"/>
                  </a:cubicBezTo>
                  <a:cubicBezTo>
                    <a:pt x="34" y="46"/>
                    <a:pt x="34" y="46"/>
                    <a:pt x="34" y="46"/>
                  </a:cubicBezTo>
                  <a:cubicBezTo>
                    <a:pt x="34" y="28"/>
                    <a:pt x="34" y="28"/>
                    <a:pt x="34" y="28"/>
                  </a:cubicBezTo>
                  <a:cubicBezTo>
                    <a:pt x="34" y="27"/>
                    <a:pt x="33" y="25"/>
                    <a:pt x="32" y="25"/>
                  </a:cubicBezTo>
                  <a:cubicBezTo>
                    <a:pt x="30" y="23"/>
                    <a:pt x="30" y="23"/>
                    <a:pt x="30" y="23"/>
                  </a:cubicBezTo>
                  <a:cubicBezTo>
                    <a:pt x="28" y="27"/>
                    <a:pt x="28" y="27"/>
                    <a:pt x="28" y="27"/>
                  </a:cubicBezTo>
                  <a:cubicBezTo>
                    <a:pt x="32" y="27"/>
                    <a:pt x="32" y="27"/>
                    <a:pt x="32" y="27"/>
                  </a:cubicBezTo>
                  <a:cubicBezTo>
                    <a:pt x="33" y="11"/>
                    <a:pt x="33" y="11"/>
                    <a:pt x="33" y="11"/>
                  </a:cubicBezTo>
                  <a:cubicBezTo>
                    <a:pt x="33" y="9"/>
                    <a:pt x="33" y="8"/>
                    <a:pt x="31" y="7"/>
                  </a:cubicBezTo>
                  <a:cubicBezTo>
                    <a:pt x="23" y="2"/>
                    <a:pt x="23" y="2"/>
                    <a:pt x="23" y="2"/>
                  </a:cubicBezTo>
                  <a:cubicBezTo>
                    <a:pt x="21" y="0"/>
                    <a:pt x="18" y="1"/>
                    <a:pt x="17" y="3"/>
                  </a:cubicBezTo>
                  <a:cubicBezTo>
                    <a:pt x="16" y="5"/>
                    <a:pt x="16" y="7"/>
                    <a:pt x="18" y="9"/>
                  </a:cubicBezTo>
                  <a:cubicBezTo>
                    <a:pt x="25" y="13"/>
                    <a:pt x="25" y="13"/>
                    <a:pt x="25" y="13"/>
                  </a:cubicBezTo>
                  <a:cubicBezTo>
                    <a:pt x="24" y="26"/>
                    <a:pt x="24" y="26"/>
                    <a:pt x="24" y="26"/>
                  </a:cubicBezTo>
                  <a:cubicBezTo>
                    <a:pt x="24" y="28"/>
                    <a:pt x="24" y="29"/>
                    <a:pt x="26" y="30"/>
                  </a:cubicBezTo>
                  <a:cubicBezTo>
                    <a:pt x="26" y="30"/>
                    <a:pt x="26" y="30"/>
                    <a:pt x="26" y="30"/>
                  </a:cubicBezTo>
                  <a:cubicBezTo>
                    <a:pt x="26" y="48"/>
                    <a:pt x="26" y="48"/>
                    <a:pt x="26" y="48"/>
                  </a:cubicBezTo>
                  <a:cubicBezTo>
                    <a:pt x="26" y="50"/>
                    <a:pt x="27" y="51"/>
                    <a:pt x="28" y="52"/>
                  </a:cubicBezTo>
                  <a:cubicBezTo>
                    <a:pt x="30" y="53"/>
                    <a:pt x="30" y="53"/>
                    <a:pt x="30" y="53"/>
                  </a:cubicBezTo>
                  <a:cubicBezTo>
                    <a:pt x="32" y="50"/>
                    <a:pt x="32" y="50"/>
                    <a:pt x="32" y="50"/>
                  </a:cubicBezTo>
                  <a:cubicBezTo>
                    <a:pt x="29" y="48"/>
                    <a:pt x="29" y="48"/>
                    <a:pt x="29" y="48"/>
                  </a:cubicBezTo>
                  <a:cubicBezTo>
                    <a:pt x="22" y="62"/>
                    <a:pt x="22" y="62"/>
                    <a:pt x="22" y="62"/>
                  </a:cubicBezTo>
                  <a:cubicBezTo>
                    <a:pt x="21" y="64"/>
                    <a:pt x="22" y="66"/>
                    <a:pt x="24" y="67"/>
                  </a:cubicBezTo>
                  <a:cubicBezTo>
                    <a:pt x="27" y="69"/>
                    <a:pt x="27" y="69"/>
                    <a:pt x="27" y="69"/>
                  </a:cubicBezTo>
                  <a:cubicBezTo>
                    <a:pt x="24" y="79"/>
                    <a:pt x="24" y="79"/>
                    <a:pt x="24" y="79"/>
                  </a:cubicBezTo>
                  <a:cubicBezTo>
                    <a:pt x="24" y="80"/>
                    <a:pt x="24" y="82"/>
                    <a:pt x="26" y="83"/>
                  </a:cubicBezTo>
                  <a:cubicBezTo>
                    <a:pt x="28" y="85"/>
                    <a:pt x="28" y="85"/>
                    <a:pt x="28" y="85"/>
                  </a:cubicBezTo>
                  <a:cubicBezTo>
                    <a:pt x="30" y="81"/>
                    <a:pt x="30" y="81"/>
                    <a:pt x="30" y="81"/>
                  </a:cubicBezTo>
                  <a:cubicBezTo>
                    <a:pt x="26" y="79"/>
                    <a:pt x="26" y="79"/>
                    <a:pt x="26" y="79"/>
                  </a:cubicBezTo>
                  <a:cubicBezTo>
                    <a:pt x="26" y="80"/>
                    <a:pt x="26" y="80"/>
                    <a:pt x="26" y="80"/>
                  </a:cubicBezTo>
                  <a:cubicBezTo>
                    <a:pt x="26" y="80"/>
                    <a:pt x="26" y="80"/>
                    <a:pt x="26" y="80"/>
                  </a:cubicBezTo>
                  <a:cubicBezTo>
                    <a:pt x="26" y="81"/>
                    <a:pt x="26" y="81"/>
                    <a:pt x="26" y="81"/>
                  </a:cubicBezTo>
                  <a:cubicBezTo>
                    <a:pt x="26" y="82"/>
                    <a:pt x="25" y="86"/>
                    <a:pt x="25" y="90"/>
                  </a:cubicBezTo>
                  <a:cubicBezTo>
                    <a:pt x="25" y="91"/>
                    <a:pt x="25" y="93"/>
                    <a:pt x="24" y="94"/>
                  </a:cubicBezTo>
                  <a:cubicBezTo>
                    <a:pt x="24" y="95"/>
                    <a:pt x="24" y="96"/>
                    <a:pt x="24" y="96"/>
                  </a:cubicBezTo>
                  <a:cubicBezTo>
                    <a:pt x="24" y="96"/>
                    <a:pt x="24" y="96"/>
                    <a:pt x="24" y="96"/>
                  </a:cubicBezTo>
                  <a:cubicBezTo>
                    <a:pt x="26" y="97"/>
                    <a:pt x="26" y="97"/>
                    <a:pt x="26" y="97"/>
                  </a:cubicBezTo>
                  <a:cubicBezTo>
                    <a:pt x="24" y="96"/>
                    <a:pt x="24" y="96"/>
                    <a:pt x="24" y="96"/>
                  </a:cubicBezTo>
                  <a:cubicBezTo>
                    <a:pt x="24" y="96"/>
                    <a:pt x="24" y="96"/>
                    <a:pt x="24" y="96"/>
                  </a:cubicBezTo>
                  <a:cubicBezTo>
                    <a:pt x="26" y="97"/>
                    <a:pt x="26" y="97"/>
                    <a:pt x="26" y="97"/>
                  </a:cubicBezTo>
                  <a:cubicBezTo>
                    <a:pt x="24" y="96"/>
                    <a:pt x="24" y="96"/>
                    <a:pt x="24" y="96"/>
                  </a:cubicBezTo>
                  <a:cubicBezTo>
                    <a:pt x="28" y="97"/>
                    <a:pt x="28" y="97"/>
                    <a:pt x="28" y="97"/>
                  </a:cubicBezTo>
                  <a:cubicBezTo>
                    <a:pt x="24" y="96"/>
                    <a:pt x="24" y="96"/>
                    <a:pt x="24" y="96"/>
                  </a:cubicBezTo>
                  <a:cubicBezTo>
                    <a:pt x="24" y="96"/>
                    <a:pt x="24" y="96"/>
                    <a:pt x="24" y="96"/>
                  </a:cubicBezTo>
                  <a:cubicBezTo>
                    <a:pt x="28" y="97"/>
                    <a:pt x="28" y="97"/>
                    <a:pt x="28" y="97"/>
                  </a:cubicBezTo>
                  <a:cubicBezTo>
                    <a:pt x="24" y="96"/>
                    <a:pt x="24" y="96"/>
                    <a:pt x="24" y="96"/>
                  </a:cubicBezTo>
                  <a:cubicBezTo>
                    <a:pt x="28" y="97"/>
                    <a:pt x="28" y="97"/>
                    <a:pt x="28" y="97"/>
                  </a:cubicBezTo>
                  <a:cubicBezTo>
                    <a:pt x="25" y="95"/>
                    <a:pt x="25" y="95"/>
                    <a:pt x="25" y="95"/>
                  </a:cubicBezTo>
                  <a:cubicBezTo>
                    <a:pt x="24" y="95"/>
                    <a:pt x="24" y="96"/>
                    <a:pt x="24" y="96"/>
                  </a:cubicBezTo>
                  <a:cubicBezTo>
                    <a:pt x="28" y="97"/>
                    <a:pt x="28" y="97"/>
                    <a:pt x="28" y="97"/>
                  </a:cubicBezTo>
                  <a:cubicBezTo>
                    <a:pt x="25" y="95"/>
                    <a:pt x="25" y="95"/>
                    <a:pt x="25" y="95"/>
                  </a:cubicBezTo>
                  <a:cubicBezTo>
                    <a:pt x="24" y="96"/>
                    <a:pt x="24" y="97"/>
                    <a:pt x="24" y="98"/>
                  </a:cubicBezTo>
                  <a:cubicBezTo>
                    <a:pt x="24" y="99"/>
                    <a:pt x="25" y="100"/>
                    <a:pt x="26" y="101"/>
                  </a:cubicBezTo>
                  <a:cubicBezTo>
                    <a:pt x="28" y="102"/>
                    <a:pt x="28" y="102"/>
                    <a:pt x="28" y="102"/>
                  </a:cubicBezTo>
                  <a:cubicBezTo>
                    <a:pt x="30" y="98"/>
                    <a:pt x="30" y="98"/>
                    <a:pt x="30" y="98"/>
                  </a:cubicBezTo>
                  <a:cubicBezTo>
                    <a:pt x="27" y="96"/>
                    <a:pt x="27" y="96"/>
                    <a:pt x="27" y="96"/>
                  </a:cubicBezTo>
                  <a:cubicBezTo>
                    <a:pt x="27" y="96"/>
                    <a:pt x="24" y="99"/>
                    <a:pt x="21" y="102"/>
                  </a:cubicBezTo>
                  <a:cubicBezTo>
                    <a:pt x="20" y="103"/>
                    <a:pt x="18" y="105"/>
                    <a:pt x="17" y="106"/>
                  </a:cubicBezTo>
                  <a:cubicBezTo>
                    <a:pt x="16" y="107"/>
                    <a:pt x="16" y="107"/>
                    <a:pt x="16" y="108"/>
                  </a:cubicBezTo>
                  <a:cubicBezTo>
                    <a:pt x="15" y="108"/>
                    <a:pt x="15" y="108"/>
                    <a:pt x="15" y="108"/>
                  </a:cubicBezTo>
                  <a:cubicBezTo>
                    <a:pt x="15" y="109"/>
                    <a:pt x="15" y="109"/>
                    <a:pt x="15" y="109"/>
                  </a:cubicBezTo>
                  <a:cubicBezTo>
                    <a:pt x="15" y="109"/>
                    <a:pt x="15" y="109"/>
                    <a:pt x="15" y="109"/>
                  </a:cubicBezTo>
                  <a:cubicBezTo>
                    <a:pt x="15" y="109"/>
                    <a:pt x="15" y="109"/>
                    <a:pt x="15" y="109"/>
                  </a:cubicBezTo>
                  <a:cubicBezTo>
                    <a:pt x="14" y="110"/>
                    <a:pt x="14" y="111"/>
                    <a:pt x="14" y="112"/>
                  </a:cubicBezTo>
                  <a:cubicBezTo>
                    <a:pt x="14" y="113"/>
                    <a:pt x="15" y="114"/>
                    <a:pt x="16" y="115"/>
                  </a:cubicBezTo>
                  <a:cubicBezTo>
                    <a:pt x="19" y="117"/>
                    <a:pt x="19" y="117"/>
                    <a:pt x="19" y="117"/>
                  </a:cubicBezTo>
                  <a:cubicBezTo>
                    <a:pt x="21" y="113"/>
                    <a:pt x="21" y="113"/>
                    <a:pt x="21" y="113"/>
                  </a:cubicBezTo>
                  <a:cubicBezTo>
                    <a:pt x="20" y="110"/>
                    <a:pt x="20" y="110"/>
                    <a:pt x="20" y="110"/>
                  </a:cubicBezTo>
                  <a:cubicBezTo>
                    <a:pt x="5" y="117"/>
                    <a:pt x="5" y="117"/>
                    <a:pt x="5" y="117"/>
                  </a:cubicBezTo>
                  <a:cubicBezTo>
                    <a:pt x="3" y="118"/>
                    <a:pt x="2" y="119"/>
                    <a:pt x="2" y="121"/>
                  </a:cubicBezTo>
                  <a:cubicBezTo>
                    <a:pt x="2" y="122"/>
                    <a:pt x="3" y="124"/>
                    <a:pt x="4" y="124"/>
                  </a:cubicBezTo>
                  <a:cubicBezTo>
                    <a:pt x="6" y="126"/>
                    <a:pt x="6" y="126"/>
                    <a:pt x="6" y="126"/>
                  </a:cubicBezTo>
                  <a:cubicBezTo>
                    <a:pt x="8" y="122"/>
                    <a:pt x="8" y="122"/>
                    <a:pt x="8" y="122"/>
                  </a:cubicBezTo>
                  <a:cubicBezTo>
                    <a:pt x="5" y="121"/>
                    <a:pt x="5" y="121"/>
                    <a:pt x="5" y="121"/>
                  </a:cubicBezTo>
                  <a:cubicBezTo>
                    <a:pt x="0" y="132"/>
                    <a:pt x="0" y="132"/>
                    <a:pt x="0" y="132"/>
                  </a:cubicBezTo>
                  <a:cubicBezTo>
                    <a:pt x="0" y="134"/>
                    <a:pt x="0" y="136"/>
                    <a:pt x="2" y="137"/>
                  </a:cubicBezTo>
                  <a:cubicBezTo>
                    <a:pt x="7" y="140"/>
                    <a:pt x="7" y="140"/>
                    <a:pt x="7" y="140"/>
                  </a:cubicBezTo>
                  <a:cubicBezTo>
                    <a:pt x="8" y="141"/>
                    <a:pt x="11" y="141"/>
                    <a:pt x="12" y="139"/>
                  </a:cubicBezTo>
                  <a:cubicBezTo>
                    <a:pt x="13" y="137"/>
                    <a:pt x="13" y="135"/>
                    <a:pt x="11"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34" name="Freeform 197">
              <a:extLst>
                <a:ext uri="{FF2B5EF4-FFF2-40B4-BE49-F238E27FC236}">
                  <a16:creationId xmlns:a16="http://schemas.microsoft.com/office/drawing/2014/main" id="{D9F0A7F8-F289-4E8F-B6E8-5DC3F75ADACF}"/>
                </a:ext>
              </a:extLst>
            </p:cNvPr>
            <p:cNvSpPr>
              <a:spLocks/>
            </p:cNvSpPr>
            <p:nvPr/>
          </p:nvSpPr>
          <p:spPr bwMode="auto">
            <a:xfrm>
              <a:off x="5877062" y="2392473"/>
              <a:ext cx="80963" cy="196850"/>
            </a:xfrm>
            <a:custGeom>
              <a:avLst/>
              <a:gdLst>
                <a:gd name="T0" fmla="*/ 7 w 51"/>
                <a:gd name="T1" fmla="*/ 119 h 125"/>
                <a:gd name="T2" fmla="*/ 13 w 51"/>
                <a:gd name="T3" fmla="*/ 105 h 125"/>
                <a:gd name="T4" fmla="*/ 12 w 51"/>
                <a:gd name="T5" fmla="*/ 88 h 125"/>
                <a:gd name="T6" fmla="*/ 14 w 51"/>
                <a:gd name="T7" fmla="*/ 71 h 125"/>
                <a:gd name="T8" fmla="*/ 12 w 51"/>
                <a:gd name="T9" fmla="*/ 74 h 125"/>
                <a:gd name="T10" fmla="*/ 12 w 51"/>
                <a:gd name="T11" fmla="*/ 72 h 125"/>
                <a:gd name="T12" fmla="*/ 11 w 51"/>
                <a:gd name="T13" fmla="*/ 53 h 125"/>
                <a:gd name="T14" fmla="*/ 11 w 51"/>
                <a:gd name="T15" fmla="*/ 51 h 125"/>
                <a:gd name="T16" fmla="*/ 11 w 51"/>
                <a:gd name="T17" fmla="*/ 52 h 125"/>
                <a:gd name="T18" fmla="*/ 11 w 51"/>
                <a:gd name="T19" fmla="*/ 52 h 125"/>
                <a:gd name="T20" fmla="*/ 11 w 51"/>
                <a:gd name="T21" fmla="*/ 52 h 125"/>
                <a:gd name="T22" fmla="*/ 7 w 51"/>
                <a:gd name="T23" fmla="*/ 51 h 125"/>
                <a:gd name="T24" fmla="*/ 7 w 51"/>
                <a:gd name="T25" fmla="*/ 51 h 125"/>
                <a:gd name="T26" fmla="*/ 9 w 51"/>
                <a:gd name="T27" fmla="*/ 48 h 125"/>
                <a:gd name="T28" fmla="*/ 8 w 51"/>
                <a:gd name="T29" fmla="*/ 51 h 125"/>
                <a:gd name="T30" fmla="*/ 13 w 51"/>
                <a:gd name="T31" fmla="*/ 31 h 125"/>
                <a:gd name="T32" fmla="*/ 19 w 51"/>
                <a:gd name="T33" fmla="*/ 19 h 125"/>
                <a:gd name="T34" fmla="*/ 16 w 51"/>
                <a:gd name="T35" fmla="*/ 23 h 125"/>
                <a:gd name="T36" fmla="*/ 29 w 51"/>
                <a:gd name="T37" fmla="*/ 7 h 125"/>
                <a:gd name="T38" fmla="*/ 25 w 51"/>
                <a:gd name="T39" fmla="*/ 13 h 125"/>
                <a:gd name="T40" fmla="*/ 49 w 51"/>
                <a:gd name="T41" fmla="*/ 4 h 125"/>
                <a:gd name="T42" fmla="*/ 41 w 51"/>
                <a:gd name="T43" fmla="*/ 8 h 125"/>
                <a:gd name="T44" fmla="*/ 47 w 51"/>
                <a:gd name="T45" fmla="*/ 3 h 125"/>
                <a:gd name="T46" fmla="*/ 23 w 51"/>
                <a:gd name="T47" fmla="*/ 12 h 125"/>
                <a:gd name="T48" fmla="*/ 25 w 51"/>
                <a:gd name="T49" fmla="*/ 7 h 125"/>
                <a:gd name="T50" fmla="*/ 11 w 51"/>
                <a:gd name="T51" fmla="*/ 23 h 125"/>
                <a:gd name="T52" fmla="*/ 14 w 51"/>
                <a:gd name="T53" fmla="*/ 19 h 125"/>
                <a:gd name="T54" fmla="*/ 4 w 51"/>
                <a:gd name="T55" fmla="*/ 35 h 125"/>
                <a:gd name="T56" fmla="*/ 2 w 51"/>
                <a:gd name="T57" fmla="*/ 53 h 125"/>
                <a:gd name="T58" fmla="*/ 3 w 51"/>
                <a:gd name="T59" fmla="*/ 49 h 125"/>
                <a:gd name="T60" fmla="*/ 3 w 51"/>
                <a:gd name="T61" fmla="*/ 51 h 125"/>
                <a:gd name="T62" fmla="*/ 4 w 51"/>
                <a:gd name="T63" fmla="*/ 69 h 125"/>
                <a:gd name="T64" fmla="*/ 4 w 51"/>
                <a:gd name="T65" fmla="*/ 72 h 125"/>
                <a:gd name="T66" fmla="*/ 4 w 51"/>
                <a:gd name="T67" fmla="*/ 72 h 125"/>
                <a:gd name="T68" fmla="*/ 4 w 51"/>
                <a:gd name="T69" fmla="*/ 72 h 125"/>
                <a:gd name="T70" fmla="*/ 8 w 51"/>
                <a:gd name="T71" fmla="*/ 72 h 125"/>
                <a:gd name="T72" fmla="*/ 8 w 51"/>
                <a:gd name="T73" fmla="*/ 72 h 125"/>
                <a:gd name="T74" fmla="*/ 5 w 51"/>
                <a:gd name="T75" fmla="*/ 70 h 125"/>
                <a:gd name="T76" fmla="*/ 5 w 51"/>
                <a:gd name="T77" fmla="*/ 70 h 125"/>
                <a:gd name="T78" fmla="*/ 2 w 51"/>
                <a:gd name="T79" fmla="*/ 88 h 125"/>
                <a:gd name="T80" fmla="*/ 2 w 51"/>
                <a:gd name="T81" fmla="*/ 105 h 125"/>
                <a:gd name="T82" fmla="*/ 3 w 51"/>
                <a:gd name="T83" fmla="*/ 117 h 125"/>
                <a:gd name="T84" fmla="*/ 12 w 51"/>
                <a:gd name="T85"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 h="125">
                  <a:moveTo>
                    <a:pt x="11" y="117"/>
                  </a:moveTo>
                  <a:cubicBezTo>
                    <a:pt x="9" y="115"/>
                    <a:pt x="9" y="115"/>
                    <a:pt x="9" y="115"/>
                  </a:cubicBezTo>
                  <a:cubicBezTo>
                    <a:pt x="7" y="119"/>
                    <a:pt x="7" y="119"/>
                    <a:pt x="7" y="119"/>
                  </a:cubicBezTo>
                  <a:cubicBezTo>
                    <a:pt x="10" y="120"/>
                    <a:pt x="10" y="120"/>
                    <a:pt x="10" y="120"/>
                  </a:cubicBezTo>
                  <a:cubicBezTo>
                    <a:pt x="15" y="110"/>
                    <a:pt x="15" y="110"/>
                    <a:pt x="15" y="110"/>
                  </a:cubicBezTo>
                  <a:cubicBezTo>
                    <a:pt x="15" y="108"/>
                    <a:pt x="15" y="106"/>
                    <a:pt x="13" y="105"/>
                  </a:cubicBezTo>
                  <a:cubicBezTo>
                    <a:pt x="11" y="104"/>
                    <a:pt x="11" y="104"/>
                    <a:pt x="11" y="104"/>
                  </a:cubicBezTo>
                  <a:cubicBezTo>
                    <a:pt x="13" y="92"/>
                    <a:pt x="13" y="92"/>
                    <a:pt x="13" y="92"/>
                  </a:cubicBezTo>
                  <a:cubicBezTo>
                    <a:pt x="14" y="91"/>
                    <a:pt x="13" y="89"/>
                    <a:pt x="12" y="88"/>
                  </a:cubicBezTo>
                  <a:cubicBezTo>
                    <a:pt x="11" y="88"/>
                    <a:pt x="11" y="88"/>
                    <a:pt x="11" y="88"/>
                  </a:cubicBezTo>
                  <a:cubicBezTo>
                    <a:pt x="15" y="75"/>
                    <a:pt x="15" y="75"/>
                    <a:pt x="15" y="75"/>
                  </a:cubicBezTo>
                  <a:cubicBezTo>
                    <a:pt x="16" y="74"/>
                    <a:pt x="15" y="72"/>
                    <a:pt x="14" y="71"/>
                  </a:cubicBezTo>
                  <a:cubicBezTo>
                    <a:pt x="10" y="69"/>
                    <a:pt x="10" y="69"/>
                    <a:pt x="10" y="69"/>
                  </a:cubicBezTo>
                  <a:cubicBezTo>
                    <a:pt x="8" y="72"/>
                    <a:pt x="8" y="72"/>
                    <a:pt x="8" y="72"/>
                  </a:cubicBezTo>
                  <a:cubicBezTo>
                    <a:pt x="12" y="74"/>
                    <a:pt x="12" y="74"/>
                    <a:pt x="12" y="74"/>
                  </a:cubicBezTo>
                  <a:cubicBezTo>
                    <a:pt x="12" y="73"/>
                    <a:pt x="12" y="73"/>
                    <a:pt x="12" y="73"/>
                  </a:cubicBezTo>
                  <a:cubicBezTo>
                    <a:pt x="12" y="72"/>
                    <a:pt x="12" y="72"/>
                    <a:pt x="12" y="72"/>
                  </a:cubicBezTo>
                  <a:cubicBezTo>
                    <a:pt x="12" y="72"/>
                    <a:pt x="12" y="72"/>
                    <a:pt x="12" y="72"/>
                  </a:cubicBezTo>
                  <a:cubicBezTo>
                    <a:pt x="12" y="71"/>
                    <a:pt x="12" y="69"/>
                    <a:pt x="12" y="67"/>
                  </a:cubicBezTo>
                  <a:cubicBezTo>
                    <a:pt x="12" y="64"/>
                    <a:pt x="11" y="61"/>
                    <a:pt x="11" y="58"/>
                  </a:cubicBezTo>
                  <a:cubicBezTo>
                    <a:pt x="11" y="56"/>
                    <a:pt x="11" y="54"/>
                    <a:pt x="11" y="53"/>
                  </a:cubicBezTo>
                  <a:cubicBezTo>
                    <a:pt x="11" y="53"/>
                    <a:pt x="11" y="52"/>
                    <a:pt x="11" y="52"/>
                  </a:cubicBezTo>
                  <a:cubicBezTo>
                    <a:pt x="11" y="51"/>
                    <a:pt x="11" y="51"/>
                    <a:pt x="11" y="51"/>
                  </a:cubicBezTo>
                  <a:cubicBezTo>
                    <a:pt x="11" y="51"/>
                    <a:pt x="11" y="51"/>
                    <a:pt x="11" y="51"/>
                  </a:cubicBezTo>
                  <a:cubicBezTo>
                    <a:pt x="11" y="51"/>
                    <a:pt x="11" y="51"/>
                    <a:pt x="11" y="51"/>
                  </a:cubicBezTo>
                  <a:cubicBezTo>
                    <a:pt x="8" y="51"/>
                    <a:pt x="8" y="51"/>
                    <a:pt x="8" y="51"/>
                  </a:cubicBezTo>
                  <a:cubicBezTo>
                    <a:pt x="11" y="52"/>
                    <a:pt x="11" y="52"/>
                    <a:pt x="11" y="52"/>
                  </a:cubicBezTo>
                  <a:cubicBezTo>
                    <a:pt x="11" y="51"/>
                    <a:pt x="11" y="51"/>
                    <a:pt x="11" y="51"/>
                  </a:cubicBezTo>
                  <a:cubicBezTo>
                    <a:pt x="8" y="51"/>
                    <a:pt x="8" y="51"/>
                    <a:pt x="8" y="51"/>
                  </a:cubicBezTo>
                  <a:cubicBezTo>
                    <a:pt x="11" y="52"/>
                    <a:pt x="11" y="52"/>
                    <a:pt x="11" y="52"/>
                  </a:cubicBezTo>
                  <a:cubicBezTo>
                    <a:pt x="7" y="51"/>
                    <a:pt x="7" y="51"/>
                    <a:pt x="7" y="51"/>
                  </a:cubicBezTo>
                  <a:cubicBezTo>
                    <a:pt x="11" y="52"/>
                    <a:pt x="11" y="52"/>
                    <a:pt x="11" y="52"/>
                  </a:cubicBezTo>
                  <a:cubicBezTo>
                    <a:pt x="11" y="52"/>
                    <a:pt x="11" y="52"/>
                    <a:pt x="11" y="52"/>
                  </a:cubicBezTo>
                  <a:cubicBezTo>
                    <a:pt x="7" y="51"/>
                    <a:pt x="7" y="51"/>
                    <a:pt x="7" y="51"/>
                  </a:cubicBezTo>
                  <a:cubicBezTo>
                    <a:pt x="11" y="52"/>
                    <a:pt x="11" y="52"/>
                    <a:pt x="11" y="52"/>
                  </a:cubicBezTo>
                  <a:cubicBezTo>
                    <a:pt x="7" y="51"/>
                    <a:pt x="7" y="51"/>
                    <a:pt x="7" y="51"/>
                  </a:cubicBezTo>
                  <a:cubicBezTo>
                    <a:pt x="10" y="53"/>
                    <a:pt x="10" y="53"/>
                    <a:pt x="10" y="53"/>
                  </a:cubicBezTo>
                  <a:cubicBezTo>
                    <a:pt x="10" y="53"/>
                    <a:pt x="10" y="52"/>
                    <a:pt x="11" y="52"/>
                  </a:cubicBezTo>
                  <a:cubicBezTo>
                    <a:pt x="7" y="51"/>
                    <a:pt x="7" y="51"/>
                    <a:pt x="7" y="51"/>
                  </a:cubicBezTo>
                  <a:cubicBezTo>
                    <a:pt x="10" y="53"/>
                    <a:pt x="10" y="53"/>
                    <a:pt x="10" y="53"/>
                  </a:cubicBezTo>
                  <a:cubicBezTo>
                    <a:pt x="11" y="53"/>
                    <a:pt x="11" y="51"/>
                    <a:pt x="11" y="50"/>
                  </a:cubicBezTo>
                  <a:cubicBezTo>
                    <a:pt x="10" y="49"/>
                    <a:pt x="10" y="48"/>
                    <a:pt x="9" y="48"/>
                  </a:cubicBezTo>
                  <a:cubicBezTo>
                    <a:pt x="6" y="46"/>
                    <a:pt x="6" y="46"/>
                    <a:pt x="6" y="46"/>
                  </a:cubicBezTo>
                  <a:cubicBezTo>
                    <a:pt x="4" y="50"/>
                    <a:pt x="4" y="50"/>
                    <a:pt x="4" y="50"/>
                  </a:cubicBezTo>
                  <a:cubicBezTo>
                    <a:pt x="8" y="51"/>
                    <a:pt x="8" y="51"/>
                    <a:pt x="8" y="51"/>
                  </a:cubicBezTo>
                  <a:cubicBezTo>
                    <a:pt x="15" y="37"/>
                    <a:pt x="15" y="37"/>
                    <a:pt x="15" y="37"/>
                  </a:cubicBezTo>
                  <a:cubicBezTo>
                    <a:pt x="16" y="35"/>
                    <a:pt x="16" y="33"/>
                    <a:pt x="14" y="32"/>
                  </a:cubicBezTo>
                  <a:cubicBezTo>
                    <a:pt x="13" y="31"/>
                    <a:pt x="13" y="31"/>
                    <a:pt x="13" y="31"/>
                  </a:cubicBezTo>
                  <a:cubicBezTo>
                    <a:pt x="20" y="25"/>
                    <a:pt x="20" y="25"/>
                    <a:pt x="20" y="25"/>
                  </a:cubicBezTo>
                  <a:cubicBezTo>
                    <a:pt x="21" y="24"/>
                    <a:pt x="21" y="23"/>
                    <a:pt x="21" y="22"/>
                  </a:cubicBezTo>
                  <a:cubicBezTo>
                    <a:pt x="21" y="20"/>
                    <a:pt x="20" y="19"/>
                    <a:pt x="19" y="19"/>
                  </a:cubicBezTo>
                  <a:cubicBezTo>
                    <a:pt x="15" y="16"/>
                    <a:pt x="15" y="16"/>
                    <a:pt x="15" y="16"/>
                  </a:cubicBezTo>
                  <a:cubicBezTo>
                    <a:pt x="13" y="20"/>
                    <a:pt x="13" y="20"/>
                    <a:pt x="13" y="20"/>
                  </a:cubicBezTo>
                  <a:cubicBezTo>
                    <a:pt x="16" y="23"/>
                    <a:pt x="16" y="23"/>
                    <a:pt x="16" y="23"/>
                  </a:cubicBezTo>
                  <a:cubicBezTo>
                    <a:pt x="29" y="13"/>
                    <a:pt x="29" y="13"/>
                    <a:pt x="29" y="13"/>
                  </a:cubicBezTo>
                  <a:cubicBezTo>
                    <a:pt x="31" y="13"/>
                    <a:pt x="31" y="11"/>
                    <a:pt x="31" y="10"/>
                  </a:cubicBezTo>
                  <a:cubicBezTo>
                    <a:pt x="31" y="9"/>
                    <a:pt x="30" y="7"/>
                    <a:pt x="29" y="7"/>
                  </a:cubicBezTo>
                  <a:cubicBezTo>
                    <a:pt x="27" y="5"/>
                    <a:pt x="27" y="5"/>
                    <a:pt x="27" y="5"/>
                  </a:cubicBezTo>
                  <a:cubicBezTo>
                    <a:pt x="25" y="9"/>
                    <a:pt x="25" y="9"/>
                    <a:pt x="25" y="9"/>
                  </a:cubicBezTo>
                  <a:cubicBezTo>
                    <a:pt x="25" y="13"/>
                    <a:pt x="25" y="13"/>
                    <a:pt x="25" y="13"/>
                  </a:cubicBezTo>
                  <a:cubicBezTo>
                    <a:pt x="47" y="11"/>
                    <a:pt x="47" y="11"/>
                    <a:pt x="47" y="11"/>
                  </a:cubicBezTo>
                  <a:cubicBezTo>
                    <a:pt x="49" y="11"/>
                    <a:pt x="51" y="10"/>
                    <a:pt x="51" y="8"/>
                  </a:cubicBezTo>
                  <a:cubicBezTo>
                    <a:pt x="51" y="7"/>
                    <a:pt x="51" y="5"/>
                    <a:pt x="49" y="4"/>
                  </a:cubicBezTo>
                  <a:cubicBezTo>
                    <a:pt x="45" y="1"/>
                    <a:pt x="45" y="1"/>
                    <a:pt x="45" y="1"/>
                  </a:cubicBezTo>
                  <a:cubicBezTo>
                    <a:pt x="43" y="0"/>
                    <a:pt x="40" y="1"/>
                    <a:pt x="39" y="2"/>
                  </a:cubicBezTo>
                  <a:cubicBezTo>
                    <a:pt x="38" y="4"/>
                    <a:pt x="39" y="7"/>
                    <a:pt x="41" y="8"/>
                  </a:cubicBezTo>
                  <a:cubicBezTo>
                    <a:pt x="45" y="11"/>
                    <a:pt x="45" y="11"/>
                    <a:pt x="45" y="11"/>
                  </a:cubicBezTo>
                  <a:cubicBezTo>
                    <a:pt x="47" y="7"/>
                    <a:pt x="47" y="7"/>
                    <a:pt x="47" y="7"/>
                  </a:cubicBezTo>
                  <a:cubicBezTo>
                    <a:pt x="47" y="3"/>
                    <a:pt x="47" y="3"/>
                    <a:pt x="47" y="3"/>
                  </a:cubicBezTo>
                  <a:cubicBezTo>
                    <a:pt x="25" y="5"/>
                    <a:pt x="25" y="5"/>
                    <a:pt x="25" y="5"/>
                  </a:cubicBezTo>
                  <a:cubicBezTo>
                    <a:pt x="23" y="5"/>
                    <a:pt x="22" y="6"/>
                    <a:pt x="21" y="8"/>
                  </a:cubicBezTo>
                  <a:cubicBezTo>
                    <a:pt x="21" y="10"/>
                    <a:pt x="22" y="11"/>
                    <a:pt x="23" y="12"/>
                  </a:cubicBezTo>
                  <a:cubicBezTo>
                    <a:pt x="25" y="13"/>
                    <a:pt x="25" y="13"/>
                    <a:pt x="25" y="13"/>
                  </a:cubicBezTo>
                  <a:cubicBezTo>
                    <a:pt x="27" y="10"/>
                    <a:pt x="27" y="10"/>
                    <a:pt x="27" y="10"/>
                  </a:cubicBezTo>
                  <a:cubicBezTo>
                    <a:pt x="25" y="7"/>
                    <a:pt x="25" y="7"/>
                    <a:pt x="25" y="7"/>
                  </a:cubicBezTo>
                  <a:cubicBezTo>
                    <a:pt x="11" y="16"/>
                    <a:pt x="11" y="16"/>
                    <a:pt x="11" y="16"/>
                  </a:cubicBezTo>
                  <a:cubicBezTo>
                    <a:pt x="10" y="17"/>
                    <a:pt x="9" y="18"/>
                    <a:pt x="9" y="20"/>
                  </a:cubicBezTo>
                  <a:cubicBezTo>
                    <a:pt x="9" y="21"/>
                    <a:pt x="10" y="22"/>
                    <a:pt x="11" y="23"/>
                  </a:cubicBezTo>
                  <a:cubicBezTo>
                    <a:pt x="15" y="25"/>
                    <a:pt x="15" y="25"/>
                    <a:pt x="15" y="25"/>
                  </a:cubicBezTo>
                  <a:cubicBezTo>
                    <a:pt x="17" y="22"/>
                    <a:pt x="17" y="22"/>
                    <a:pt x="17" y="22"/>
                  </a:cubicBezTo>
                  <a:cubicBezTo>
                    <a:pt x="14" y="19"/>
                    <a:pt x="14" y="19"/>
                    <a:pt x="14" y="19"/>
                  </a:cubicBezTo>
                  <a:cubicBezTo>
                    <a:pt x="4" y="29"/>
                    <a:pt x="4" y="29"/>
                    <a:pt x="4" y="29"/>
                  </a:cubicBezTo>
                  <a:cubicBezTo>
                    <a:pt x="3" y="30"/>
                    <a:pt x="2" y="31"/>
                    <a:pt x="2" y="32"/>
                  </a:cubicBezTo>
                  <a:cubicBezTo>
                    <a:pt x="2" y="34"/>
                    <a:pt x="3" y="35"/>
                    <a:pt x="4" y="35"/>
                  </a:cubicBezTo>
                  <a:cubicBezTo>
                    <a:pt x="6" y="37"/>
                    <a:pt x="6" y="37"/>
                    <a:pt x="6" y="37"/>
                  </a:cubicBezTo>
                  <a:cubicBezTo>
                    <a:pt x="0" y="48"/>
                    <a:pt x="0" y="48"/>
                    <a:pt x="0" y="48"/>
                  </a:cubicBezTo>
                  <a:cubicBezTo>
                    <a:pt x="0" y="50"/>
                    <a:pt x="0" y="52"/>
                    <a:pt x="2" y="53"/>
                  </a:cubicBezTo>
                  <a:cubicBezTo>
                    <a:pt x="4" y="55"/>
                    <a:pt x="4" y="55"/>
                    <a:pt x="4" y="55"/>
                  </a:cubicBezTo>
                  <a:cubicBezTo>
                    <a:pt x="7" y="51"/>
                    <a:pt x="7" y="51"/>
                    <a:pt x="7" y="51"/>
                  </a:cubicBezTo>
                  <a:cubicBezTo>
                    <a:pt x="3" y="49"/>
                    <a:pt x="3" y="49"/>
                    <a:pt x="3" y="49"/>
                  </a:cubicBezTo>
                  <a:cubicBezTo>
                    <a:pt x="3" y="50"/>
                    <a:pt x="3" y="50"/>
                    <a:pt x="3" y="50"/>
                  </a:cubicBezTo>
                  <a:cubicBezTo>
                    <a:pt x="3" y="51"/>
                    <a:pt x="3" y="51"/>
                    <a:pt x="3" y="51"/>
                  </a:cubicBezTo>
                  <a:cubicBezTo>
                    <a:pt x="3" y="51"/>
                    <a:pt x="3" y="51"/>
                    <a:pt x="3" y="51"/>
                  </a:cubicBezTo>
                  <a:cubicBezTo>
                    <a:pt x="3" y="52"/>
                    <a:pt x="3" y="52"/>
                    <a:pt x="3" y="53"/>
                  </a:cubicBezTo>
                  <a:cubicBezTo>
                    <a:pt x="3" y="55"/>
                    <a:pt x="3" y="59"/>
                    <a:pt x="4" y="63"/>
                  </a:cubicBezTo>
                  <a:cubicBezTo>
                    <a:pt x="4" y="65"/>
                    <a:pt x="4" y="67"/>
                    <a:pt x="4" y="69"/>
                  </a:cubicBezTo>
                  <a:cubicBezTo>
                    <a:pt x="4" y="70"/>
                    <a:pt x="4" y="71"/>
                    <a:pt x="4" y="72"/>
                  </a:cubicBezTo>
                  <a:cubicBezTo>
                    <a:pt x="4" y="72"/>
                    <a:pt x="4" y="72"/>
                    <a:pt x="4" y="72"/>
                  </a:cubicBezTo>
                  <a:cubicBezTo>
                    <a:pt x="4" y="72"/>
                    <a:pt x="4" y="72"/>
                    <a:pt x="4" y="72"/>
                  </a:cubicBezTo>
                  <a:cubicBezTo>
                    <a:pt x="4" y="72"/>
                    <a:pt x="4" y="72"/>
                    <a:pt x="4" y="72"/>
                  </a:cubicBezTo>
                  <a:cubicBezTo>
                    <a:pt x="4" y="72"/>
                    <a:pt x="4" y="72"/>
                    <a:pt x="4" y="72"/>
                  </a:cubicBezTo>
                  <a:cubicBezTo>
                    <a:pt x="4" y="72"/>
                    <a:pt x="4" y="72"/>
                    <a:pt x="4" y="72"/>
                  </a:cubicBezTo>
                  <a:cubicBezTo>
                    <a:pt x="7" y="72"/>
                    <a:pt x="7" y="72"/>
                    <a:pt x="7" y="72"/>
                  </a:cubicBezTo>
                  <a:cubicBezTo>
                    <a:pt x="4" y="71"/>
                    <a:pt x="4" y="71"/>
                    <a:pt x="4" y="71"/>
                  </a:cubicBezTo>
                  <a:cubicBezTo>
                    <a:pt x="4" y="72"/>
                    <a:pt x="4" y="72"/>
                    <a:pt x="4" y="72"/>
                  </a:cubicBezTo>
                  <a:cubicBezTo>
                    <a:pt x="7" y="72"/>
                    <a:pt x="7" y="72"/>
                    <a:pt x="7" y="72"/>
                  </a:cubicBezTo>
                  <a:cubicBezTo>
                    <a:pt x="4" y="71"/>
                    <a:pt x="4" y="71"/>
                    <a:pt x="4" y="71"/>
                  </a:cubicBezTo>
                  <a:cubicBezTo>
                    <a:pt x="8" y="72"/>
                    <a:pt x="8" y="72"/>
                    <a:pt x="8" y="72"/>
                  </a:cubicBezTo>
                  <a:cubicBezTo>
                    <a:pt x="4" y="71"/>
                    <a:pt x="4" y="71"/>
                    <a:pt x="4" y="71"/>
                  </a:cubicBezTo>
                  <a:cubicBezTo>
                    <a:pt x="4" y="71"/>
                    <a:pt x="4" y="71"/>
                    <a:pt x="4" y="71"/>
                  </a:cubicBezTo>
                  <a:cubicBezTo>
                    <a:pt x="8" y="72"/>
                    <a:pt x="8" y="72"/>
                    <a:pt x="8" y="72"/>
                  </a:cubicBezTo>
                  <a:cubicBezTo>
                    <a:pt x="4" y="71"/>
                    <a:pt x="4" y="71"/>
                    <a:pt x="4" y="71"/>
                  </a:cubicBezTo>
                  <a:cubicBezTo>
                    <a:pt x="8" y="72"/>
                    <a:pt x="8" y="72"/>
                    <a:pt x="8" y="72"/>
                  </a:cubicBezTo>
                  <a:cubicBezTo>
                    <a:pt x="5" y="70"/>
                    <a:pt x="5" y="70"/>
                    <a:pt x="5" y="70"/>
                  </a:cubicBezTo>
                  <a:cubicBezTo>
                    <a:pt x="4" y="70"/>
                    <a:pt x="4" y="71"/>
                    <a:pt x="4" y="71"/>
                  </a:cubicBezTo>
                  <a:cubicBezTo>
                    <a:pt x="8" y="72"/>
                    <a:pt x="8" y="72"/>
                    <a:pt x="8" y="72"/>
                  </a:cubicBezTo>
                  <a:cubicBezTo>
                    <a:pt x="5" y="70"/>
                    <a:pt x="5" y="70"/>
                    <a:pt x="5" y="70"/>
                  </a:cubicBezTo>
                  <a:cubicBezTo>
                    <a:pt x="4" y="72"/>
                    <a:pt x="4" y="74"/>
                    <a:pt x="6" y="75"/>
                  </a:cubicBezTo>
                  <a:cubicBezTo>
                    <a:pt x="7" y="76"/>
                    <a:pt x="7" y="76"/>
                    <a:pt x="7" y="76"/>
                  </a:cubicBezTo>
                  <a:cubicBezTo>
                    <a:pt x="2" y="88"/>
                    <a:pt x="2" y="88"/>
                    <a:pt x="2" y="88"/>
                  </a:cubicBezTo>
                  <a:cubicBezTo>
                    <a:pt x="2" y="90"/>
                    <a:pt x="2" y="92"/>
                    <a:pt x="4" y="93"/>
                  </a:cubicBezTo>
                  <a:cubicBezTo>
                    <a:pt x="5" y="93"/>
                    <a:pt x="5" y="93"/>
                    <a:pt x="5" y="93"/>
                  </a:cubicBezTo>
                  <a:cubicBezTo>
                    <a:pt x="2" y="105"/>
                    <a:pt x="2" y="105"/>
                    <a:pt x="2" y="105"/>
                  </a:cubicBezTo>
                  <a:cubicBezTo>
                    <a:pt x="2" y="106"/>
                    <a:pt x="2" y="108"/>
                    <a:pt x="4" y="109"/>
                  </a:cubicBezTo>
                  <a:cubicBezTo>
                    <a:pt x="6" y="110"/>
                    <a:pt x="6" y="110"/>
                    <a:pt x="6" y="110"/>
                  </a:cubicBezTo>
                  <a:cubicBezTo>
                    <a:pt x="3" y="117"/>
                    <a:pt x="3" y="117"/>
                    <a:pt x="3" y="117"/>
                  </a:cubicBezTo>
                  <a:cubicBezTo>
                    <a:pt x="2" y="119"/>
                    <a:pt x="3" y="121"/>
                    <a:pt x="4" y="122"/>
                  </a:cubicBezTo>
                  <a:cubicBezTo>
                    <a:pt x="7" y="123"/>
                    <a:pt x="7" y="123"/>
                    <a:pt x="7" y="123"/>
                  </a:cubicBezTo>
                  <a:cubicBezTo>
                    <a:pt x="8" y="125"/>
                    <a:pt x="11" y="124"/>
                    <a:pt x="12" y="122"/>
                  </a:cubicBezTo>
                  <a:cubicBezTo>
                    <a:pt x="13" y="120"/>
                    <a:pt x="13" y="118"/>
                    <a:pt x="1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35" name="Freeform 198">
              <a:extLst>
                <a:ext uri="{FF2B5EF4-FFF2-40B4-BE49-F238E27FC236}">
                  <a16:creationId xmlns:a16="http://schemas.microsoft.com/office/drawing/2014/main" id="{0808F19F-33CD-49EC-9DAE-D32C10BD6676}"/>
                </a:ext>
              </a:extLst>
            </p:cNvPr>
            <p:cNvSpPr>
              <a:spLocks/>
            </p:cNvSpPr>
            <p:nvPr/>
          </p:nvSpPr>
          <p:spPr bwMode="auto">
            <a:xfrm>
              <a:off x="5875474" y="2578211"/>
              <a:ext cx="23813" cy="20638"/>
            </a:xfrm>
            <a:custGeom>
              <a:avLst/>
              <a:gdLst>
                <a:gd name="T0" fmla="*/ 12 w 15"/>
                <a:gd name="T1" fmla="*/ 5 h 13"/>
                <a:gd name="T2" fmla="*/ 7 w 15"/>
                <a:gd name="T3" fmla="*/ 2 h 13"/>
                <a:gd name="T4" fmla="*/ 1 w 15"/>
                <a:gd name="T5" fmla="*/ 3 h 13"/>
                <a:gd name="T6" fmla="*/ 3 w 15"/>
                <a:gd name="T7" fmla="*/ 8 h 13"/>
                <a:gd name="T8" fmla="*/ 8 w 15"/>
                <a:gd name="T9" fmla="*/ 12 h 13"/>
                <a:gd name="T10" fmla="*/ 14 w 15"/>
                <a:gd name="T11" fmla="*/ 10 h 13"/>
                <a:gd name="T12" fmla="*/ 12 w 15"/>
                <a:gd name="T13" fmla="*/ 5 h 13"/>
              </a:gdLst>
              <a:ahLst/>
              <a:cxnLst>
                <a:cxn ang="0">
                  <a:pos x="T0" y="T1"/>
                </a:cxn>
                <a:cxn ang="0">
                  <a:pos x="T2" y="T3"/>
                </a:cxn>
                <a:cxn ang="0">
                  <a:pos x="T4" y="T5"/>
                </a:cxn>
                <a:cxn ang="0">
                  <a:pos x="T6" y="T7"/>
                </a:cxn>
                <a:cxn ang="0">
                  <a:pos x="T8" y="T9"/>
                </a:cxn>
                <a:cxn ang="0">
                  <a:pos x="T10" y="T11"/>
                </a:cxn>
                <a:cxn ang="0">
                  <a:pos x="T12" y="T13"/>
                </a:cxn>
              </a:cxnLst>
              <a:rect l="0" t="0" r="r" b="b"/>
              <a:pathLst>
                <a:path w="15" h="13">
                  <a:moveTo>
                    <a:pt x="12" y="5"/>
                  </a:moveTo>
                  <a:cubicBezTo>
                    <a:pt x="7" y="2"/>
                    <a:pt x="7" y="2"/>
                    <a:pt x="7" y="2"/>
                  </a:cubicBezTo>
                  <a:cubicBezTo>
                    <a:pt x="5" y="0"/>
                    <a:pt x="3" y="1"/>
                    <a:pt x="1" y="3"/>
                  </a:cubicBezTo>
                  <a:cubicBezTo>
                    <a:pt x="0" y="5"/>
                    <a:pt x="1" y="7"/>
                    <a:pt x="3" y="8"/>
                  </a:cubicBezTo>
                  <a:cubicBezTo>
                    <a:pt x="8" y="12"/>
                    <a:pt x="8" y="12"/>
                    <a:pt x="8" y="12"/>
                  </a:cubicBezTo>
                  <a:cubicBezTo>
                    <a:pt x="10" y="13"/>
                    <a:pt x="13" y="12"/>
                    <a:pt x="14" y="10"/>
                  </a:cubicBezTo>
                  <a:cubicBezTo>
                    <a:pt x="15" y="9"/>
                    <a:pt x="14" y="6"/>
                    <a:pt x="1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36" name="Freeform 199">
              <a:extLst>
                <a:ext uri="{FF2B5EF4-FFF2-40B4-BE49-F238E27FC236}">
                  <a16:creationId xmlns:a16="http://schemas.microsoft.com/office/drawing/2014/main" id="{F17B51D6-6D7E-4911-AE56-70CCB1D7579B}"/>
                </a:ext>
              </a:extLst>
            </p:cNvPr>
            <p:cNvSpPr>
              <a:spLocks/>
            </p:cNvSpPr>
            <p:nvPr/>
          </p:nvSpPr>
          <p:spPr bwMode="auto">
            <a:xfrm>
              <a:off x="5781812" y="2581386"/>
              <a:ext cx="152400" cy="63500"/>
            </a:xfrm>
            <a:custGeom>
              <a:avLst/>
              <a:gdLst>
                <a:gd name="T0" fmla="*/ 5 w 97"/>
                <a:gd name="T1" fmla="*/ 33 h 40"/>
                <a:gd name="T2" fmla="*/ 36 w 97"/>
                <a:gd name="T3" fmla="*/ 34 h 40"/>
                <a:gd name="T4" fmla="*/ 29 w 97"/>
                <a:gd name="T5" fmla="*/ 31 h 40"/>
                <a:gd name="T6" fmla="*/ 63 w 97"/>
                <a:gd name="T7" fmla="*/ 36 h 40"/>
                <a:gd name="T8" fmla="*/ 55 w 97"/>
                <a:gd name="T9" fmla="*/ 32 h 40"/>
                <a:gd name="T10" fmla="*/ 89 w 97"/>
                <a:gd name="T11" fmla="*/ 37 h 40"/>
                <a:gd name="T12" fmla="*/ 82 w 97"/>
                <a:gd name="T13" fmla="*/ 34 h 40"/>
                <a:gd name="T14" fmla="*/ 85 w 97"/>
                <a:gd name="T15" fmla="*/ 36 h 40"/>
                <a:gd name="T16" fmla="*/ 85 w 97"/>
                <a:gd name="T17" fmla="*/ 36 h 40"/>
                <a:gd name="T18" fmla="*/ 85 w 97"/>
                <a:gd name="T19" fmla="*/ 36 h 40"/>
                <a:gd name="T20" fmla="*/ 85 w 97"/>
                <a:gd name="T21" fmla="*/ 36 h 40"/>
                <a:gd name="T22" fmla="*/ 95 w 97"/>
                <a:gd name="T23" fmla="*/ 27 h 40"/>
                <a:gd name="T24" fmla="*/ 96 w 97"/>
                <a:gd name="T25" fmla="*/ 26 h 40"/>
                <a:gd name="T26" fmla="*/ 90 w 97"/>
                <a:gd name="T27" fmla="*/ 22 h 40"/>
                <a:gd name="T28" fmla="*/ 94 w 97"/>
                <a:gd name="T29" fmla="*/ 23 h 40"/>
                <a:gd name="T30" fmla="*/ 96 w 97"/>
                <a:gd name="T31" fmla="*/ 9 h 40"/>
                <a:gd name="T32" fmla="*/ 95 w 97"/>
                <a:gd name="T33" fmla="*/ 8 h 40"/>
                <a:gd name="T34" fmla="*/ 95 w 97"/>
                <a:gd name="T35" fmla="*/ 8 h 40"/>
                <a:gd name="T36" fmla="*/ 96 w 97"/>
                <a:gd name="T37" fmla="*/ 8 h 40"/>
                <a:gd name="T38" fmla="*/ 96 w 97"/>
                <a:gd name="T39" fmla="*/ 8 h 40"/>
                <a:gd name="T40" fmla="*/ 96 w 97"/>
                <a:gd name="T41" fmla="*/ 8 h 40"/>
                <a:gd name="T42" fmla="*/ 92 w 97"/>
                <a:gd name="T43" fmla="*/ 7 h 40"/>
                <a:gd name="T44" fmla="*/ 92 w 97"/>
                <a:gd name="T45" fmla="*/ 7 h 40"/>
                <a:gd name="T46" fmla="*/ 90 w 97"/>
                <a:gd name="T47" fmla="*/ 1 h 40"/>
                <a:gd name="T48" fmla="*/ 90 w 97"/>
                <a:gd name="T49" fmla="*/ 11 h 40"/>
                <a:gd name="T50" fmla="*/ 88 w 97"/>
                <a:gd name="T51" fmla="*/ 6 h 40"/>
                <a:gd name="T52" fmla="*/ 87 w 97"/>
                <a:gd name="T53" fmla="*/ 15 h 40"/>
                <a:gd name="T54" fmla="*/ 86 w 97"/>
                <a:gd name="T55" fmla="*/ 21 h 40"/>
                <a:gd name="T56" fmla="*/ 86 w 97"/>
                <a:gd name="T57" fmla="*/ 21 h 40"/>
                <a:gd name="T58" fmla="*/ 90 w 97"/>
                <a:gd name="T59" fmla="*/ 22 h 40"/>
                <a:gd name="T60" fmla="*/ 90 w 97"/>
                <a:gd name="T61" fmla="*/ 22 h 40"/>
                <a:gd name="T62" fmla="*/ 87 w 97"/>
                <a:gd name="T63" fmla="*/ 20 h 40"/>
                <a:gd name="T64" fmla="*/ 87 w 97"/>
                <a:gd name="T65" fmla="*/ 20 h 40"/>
                <a:gd name="T66" fmla="*/ 93 w 97"/>
                <a:gd name="T67" fmla="*/ 24 h 40"/>
                <a:gd name="T68" fmla="*/ 89 w 97"/>
                <a:gd name="T69" fmla="*/ 21 h 40"/>
                <a:gd name="T70" fmla="*/ 89 w 97"/>
                <a:gd name="T71" fmla="*/ 21 h 40"/>
                <a:gd name="T72" fmla="*/ 89 w 97"/>
                <a:gd name="T73" fmla="*/ 21 h 40"/>
                <a:gd name="T74" fmla="*/ 89 w 97"/>
                <a:gd name="T75" fmla="*/ 22 h 40"/>
                <a:gd name="T76" fmla="*/ 79 w 97"/>
                <a:gd name="T77" fmla="*/ 30 h 40"/>
                <a:gd name="T78" fmla="*/ 79 w 97"/>
                <a:gd name="T79" fmla="*/ 31 h 40"/>
                <a:gd name="T80" fmla="*/ 80 w 97"/>
                <a:gd name="T81" fmla="*/ 37 h 40"/>
                <a:gd name="T82" fmla="*/ 86 w 97"/>
                <a:gd name="T83" fmla="*/ 32 h 40"/>
                <a:gd name="T84" fmla="*/ 53 w 97"/>
                <a:gd name="T85" fmla="*/ 36 h 40"/>
                <a:gd name="T86" fmla="*/ 60 w 97"/>
                <a:gd name="T87" fmla="*/ 31 h 40"/>
                <a:gd name="T88" fmla="*/ 26 w 97"/>
                <a:gd name="T89" fmla="*/ 34 h 40"/>
                <a:gd name="T90" fmla="*/ 32 w 97"/>
                <a:gd name="T91" fmla="*/ 29 h 40"/>
                <a:gd name="T92" fmla="*/ 2 w 97"/>
                <a:gd name="T93" fmla="*/ 37 h 40"/>
                <a:gd name="T94" fmla="*/ 9 w 97"/>
                <a:gd name="T95"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7" h="40">
                  <a:moveTo>
                    <a:pt x="9" y="31"/>
                  </a:moveTo>
                  <a:cubicBezTo>
                    <a:pt x="7" y="30"/>
                    <a:pt x="7" y="30"/>
                    <a:pt x="7" y="30"/>
                  </a:cubicBezTo>
                  <a:cubicBezTo>
                    <a:pt x="5" y="33"/>
                    <a:pt x="5" y="33"/>
                    <a:pt x="5" y="33"/>
                  </a:cubicBezTo>
                  <a:cubicBezTo>
                    <a:pt x="5" y="37"/>
                    <a:pt x="5" y="37"/>
                    <a:pt x="5" y="37"/>
                  </a:cubicBezTo>
                  <a:cubicBezTo>
                    <a:pt x="32" y="37"/>
                    <a:pt x="32" y="37"/>
                    <a:pt x="32" y="37"/>
                  </a:cubicBezTo>
                  <a:cubicBezTo>
                    <a:pt x="34" y="37"/>
                    <a:pt x="35" y="36"/>
                    <a:pt x="36" y="34"/>
                  </a:cubicBezTo>
                  <a:cubicBezTo>
                    <a:pt x="36" y="32"/>
                    <a:pt x="36" y="30"/>
                    <a:pt x="34" y="29"/>
                  </a:cubicBezTo>
                  <a:cubicBezTo>
                    <a:pt x="31" y="27"/>
                    <a:pt x="31" y="27"/>
                    <a:pt x="31" y="27"/>
                  </a:cubicBezTo>
                  <a:cubicBezTo>
                    <a:pt x="29" y="31"/>
                    <a:pt x="29" y="31"/>
                    <a:pt x="29" y="31"/>
                  </a:cubicBezTo>
                  <a:cubicBezTo>
                    <a:pt x="28" y="35"/>
                    <a:pt x="28" y="35"/>
                    <a:pt x="28" y="35"/>
                  </a:cubicBezTo>
                  <a:cubicBezTo>
                    <a:pt x="59" y="39"/>
                    <a:pt x="59" y="39"/>
                    <a:pt x="59" y="39"/>
                  </a:cubicBezTo>
                  <a:cubicBezTo>
                    <a:pt x="61" y="39"/>
                    <a:pt x="62" y="38"/>
                    <a:pt x="63" y="36"/>
                  </a:cubicBezTo>
                  <a:cubicBezTo>
                    <a:pt x="64" y="34"/>
                    <a:pt x="63" y="32"/>
                    <a:pt x="61" y="31"/>
                  </a:cubicBezTo>
                  <a:cubicBezTo>
                    <a:pt x="57" y="29"/>
                    <a:pt x="57" y="29"/>
                    <a:pt x="57" y="29"/>
                  </a:cubicBezTo>
                  <a:cubicBezTo>
                    <a:pt x="55" y="32"/>
                    <a:pt x="55" y="32"/>
                    <a:pt x="55" y="32"/>
                  </a:cubicBezTo>
                  <a:cubicBezTo>
                    <a:pt x="54" y="36"/>
                    <a:pt x="54" y="36"/>
                    <a:pt x="54" y="36"/>
                  </a:cubicBezTo>
                  <a:cubicBezTo>
                    <a:pt x="85" y="40"/>
                    <a:pt x="85" y="40"/>
                    <a:pt x="85" y="40"/>
                  </a:cubicBezTo>
                  <a:cubicBezTo>
                    <a:pt x="87" y="40"/>
                    <a:pt x="88" y="39"/>
                    <a:pt x="89" y="37"/>
                  </a:cubicBezTo>
                  <a:cubicBezTo>
                    <a:pt x="90" y="35"/>
                    <a:pt x="89" y="33"/>
                    <a:pt x="87" y="32"/>
                  </a:cubicBezTo>
                  <a:cubicBezTo>
                    <a:pt x="84" y="30"/>
                    <a:pt x="84" y="30"/>
                    <a:pt x="84" y="30"/>
                  </a:cubicBezTo>
                  <a:cubicBezTo>
                    <a:pt x="82" y="34"/>
                    <a:pt x="82" y="34"/>
                    <a:pt x="82" y="34"/>
                  </a:cubicBezTo>
                  <a:cubicBezTo>
                    <a:pt x="85" y="36"/>
                    <a:pt x="85" y="36"/>
                    <a:pt x="85" y="36"/>
                  </a:cubicBezTo>
                  <a:cubicBezTo>
                    <a:pt x="82" y="34"/>
                    <a:pt x="82" y="34"/>
                    <a:pt x="82" y="34"/>
                  </a:cubicBezTo>
                  <a:cubicBezTo>
                    <a:pt x="85" y="36"/>
                    <a:pt x="85" y="36"/>
                    <a:pt x="85" y="36"/>
                  </a:cubicBezTo>
                  <a:cubicBezTo>
                    <a:pt x="85" y="36"/>
                    <a:pt x="85" y="36"/>
                    <a:pt x="85" y="36"/>
                  </a:cubicBezTo>
                  <a:cubicBezTo>
                    <a:pt x="82" y="34"/>
                    <a:pt x="82" y="34"/>
                    <a:pt x="82" y="34"/>
                  </a:cubicBezTo>
                  <a:cubicBezTo>
                    <a:pt x="85" y="36"/>
                    <a:pt x="85" y="36"/>
                    <a:pt x="85" y="36"/>
                  </a:cubicBezTo>
                  <a:cubicBezTo>
                    <a:pt x="83" y="34"/>
                    <a:pt x="83" y="34"/>
                    <a:pt x="83" y="34"/>
                  </a:cubicBezTo>
                  <a:cubicBezTo>
                    <a:pt x="85" y="37"/>
                    <a:pt x="85" y="37"/>
                    <a:pt x="85" y="37"/>
                  </a:cubicBezTo>
                  <a:cubicBezTo>
                    <a:pt x="85" y="36"/>
                    <a:pt x="85" y="36"/>
                    <a:pt x="85" y="36"/>
                  </a:cubicBezTo>
                  <a:cubicBezTo>
                    <a:pt x="83" y="34"/>
                    <a:pt x="83" y="34"/>
                    <a:pt x="83" y="34"/>
                  </a:cubicBezTo>
                  <a:cubicBezTo>
                    <a:pt x="85" y="37"/>
                    <a:pt x="85" y="37"/>
                    <a:pt x="85" y="37"/>
                  </a:cubicBezTo>
                  <a:cubicBezTo>
                    <a:pt x="85" y="36"/>
                    <a:pt x="85" y="36"/>
                    <a:pt x="85" y="36"/>
                  </a:cubicBezTo>
                  <a:cubicBezTo>
                    <a:pt x="87" y="35"/>
                    <a:pt x="89" y="33"/>
                    <a:pt x="91" y="31"/>
                  </a:cubicBezTo>
                  <a:cubicBezTo>
                    <a:pt x="92" y="30"/>
                    <a:pt x="93" y="29"/>
                    <a:pt x="94" y="28"/>
                  </a:cubicBezTo>
                  <a:cubicBezTo>
                    <a:pt x="94" y="28"/>
                    <a:pt x="95" y="27"/>
                    <a:pt x="95" y="27"/>
                  </a:cubicBezTo>
                  <a:cubicBezTo>
                    <a:pt x="95" y="27"/>
                    <a:pt x="95" y="27"/>
                    <a:pt x="95" y="27"/>
                  </a:cubicBezTo>
                  <a:cubicBezTo>
                    <a:pt x="96" y="27"/>
                    <a:pt x="96" y="27"/>
                    <a:pt x="96" y="27"/>
                  </a:cubicBezTo>
                  <a:cubicBezTo>
                    <a:pt x="96" y="27"/>
                    <a:pt x="96" y="27"/>
                    <a:pt x="96" y="26"/>
                  </a:cubicBezTo>
                  <a:cubicBezTo>
                    <a:pt x="97" y="24"/>
                    <a:pt x="97" y="22"/>
                    <a:pt x="95" y="20"/>
                  </a:cubicBezTo>
                  <a:cubicBezTo>
                    <a:pt x="92" y="19"/>
                    <a:pt x="92" y="19"/>
                    <a:pt x="92" y="19"/>
                  </a:cubicBezTo>
                  <a:cubicBezTo>
                    <a:pt x="90" y="22"/>
                    <a:pt x="90" y="22"/>
                    <a:pt x="90" y="22"/>
                  </a:cubicBezTo>
                  <a:cubicBezTo>
                    <a:pt x="94" y="25"/>
                    <a:pt x="94" y="25"/>
                    <a:pt x="94" y="25"/>
                  </a:cubicBezTo>
                  <a:cubicBezTo>
                    <a:pt x="94" y="24"/>
                    <a:pt x="94" y="24"/>
                    <a:pt x="94" y="24"/>
                  </a:cubicBezTo>
                  <a:cubicBezTo>
                    <a:pt x="94" y="23"/>
                    <a:pt x="94" y="23"/>
                    <a:pt x="94" y="23"/>
                  </a:cubicBezTo>
                  <a:cubicBezTo>
                    <a:pt x="94" y="23"/>
                    <a:pt x="94" y="22"/>
                    <a:pt x="94" y="22"/>
                  </a:cubicBezTo>
                  <a:cubicBezTo>
                    <a:pt x="95" y="20"/>
                    <a:pt x="95" y="16"/>
                    <a:pt x="95" y="13"/>
                  </a:cubicBezTo>
                  <a:cubicBezTo>
                    <a:pt x="96" y="12"/>
                    <a:pt x="96" y="10"/>
                    <a:pt x="96" y="9"/>
                  </a:cubicBezTo>
                  <a:cubicBezTo>
                    <a:pt x="96" y="9"/>
                    <a:pt x="96" y="9"/>
                    <a:pt x="96" y="8"/>
                  </a:cubicBezTo>
                  <a:cubicBezTo>
                    <a:pt x="96" y="8"/>
                    <a:pt x="96" y="8"/>
                    <a:pt x="96" y="8"/>
                  </a:cubicBezTo>
                  <a:cubicBezTo>
                    <a:pt x="95" y="8"/>
                    <a:pt x="95" y="8"/>
                    <a:pt x="95" y="8"/>
                  </a:cubicBezTo>
                  <a:cubicBezTo>
                    <a:pt x="96" y="8"/>
                    <a:pt x="96" y="8"/>
                    <a:pt x="96" y="8"/>
                  </a:cubicBezTo>
                  <a:cubicBezTo>
                    <a:pt x="96" y="8"/>
                    <a:pt x="96" y="8"/>
                    <a:pt x="96" y="8"/>
                  </a:cubicBezTo>
                  <a:cubicBezTo>
                    <a:pt x="95" y="8"/>
                    <a:pt x="95" y="8"/>
                    <a:pt x="95" y="8"/>
                  </a:cubicBezTo>
                  <a:cubicBezTo>
                    <a:pt x="96" y="8"/>
                    <a:pt x="96" y="8"/>
                    <a:pt x="96" y="8"/>
                  </a:cubicBezTo>
                  <a:cubicBezTo>
                    <a:pt x="93" y="7"/>
                    <a:pt x="93" y="7"/>
                    <a:pt x="93" y="7"/>
                  </a:cubicBezTo>
                  <a:cubicBezTo>
                    <a:pt x="96" y="8"/>
                    <a:pt x="96" y="8"/>
                    <a:pt x="96" y="8"/>
                  </a:cubicBezTo>
                  <a:cubicBezTo>
                    <a:pt x="96" y="8"/>
                    <a:pt x="96" y="8"/>
                    <a:pt x="96" y="8"/>
                  </a:cubicBezTo>
                  <a:cubicBezTo>
                    <a:pt x="93" y="7"/>
                    <a:pt x="93" y="7"/>
                    <a:pt x="93" y="7"/>
                  </a:cubicBezTo>
                  <a:cubicBezTo>
                    <a:pt x="96" y="8"/>
                    <a:pt x="96" y="8"/>
                    <a:pt x="96" y="8"/>
                  </a:cubicBezTo>
                  <a:cubicBezTo>
                    <a:pt x="92" y="7"/>
                    <a:pt x="92" y="7"/>
                    <a:pt x="92" y="7"/>
                  </a:cubicBezTo>
                  <a:cubicBezTo>
                    <a:pt x="96" y="9"/>
                    <a:pt x="96" y="9"/>
                    <a:pt x="96" y="9"/>
                  </a:cubicBezTo>
                  <a:cubicBezTo>
                    <a:pt x="96" y="8"/>
                    <a:pt x="96" y="8"/>
                    <a:pt x="96" y="8"/>
                  </a:cubicBezTo>
                  <a:cubicBezTo>
                    <a:pt x="92" y="7"/>
                    <a:pt x="92" y="7"/>
                    <a:pt x="92" y="7"/>
                  </a:cubicBezTo>
                  <a:cubicBezTo>
                    <a:pt x="96" y="9"/>
                    <a:pt x="96" y="9"/>
                    <a:pt x="96" y="9"/>
                  </a:cubicBezTo>
                  <a:cubicBezTo>
                    <a:pt x="92" y="7"/>
                    <a:pt x="92" y="7"/>
                    <a:pt x="92" y="7"/>
                  </a:cubicBezTo>
                  <a:cubicBezTo>
                    <a:pt x="96" y="9"/>
                    <a:pt x="96" y="9"/>
                    <a:pt x="96" y="9"/>
                  </a:cubicBezTo>
                  <a:cubicBezTo>
                    <a:pt x="96" y="9"/>
                    <a:pt x="96" y="9"/>
                    <a:pt x="96" y="9"/>
                  </a:cubicBezTo>
                  <a:cubicBezTo>
                    <a:pt x="92" y="7"/>
                    <a:pt x="92" y="7"/>
                    <a:pt x="92" y="7"/>
                  </a:cubicBezTo>
                  <a:cubicBezTo>
                    <a:pt x="96" y="9"/>
                    <a:pt x="96" y="9"/>
                    <a:pt x="96" y="9"/>
                  </a:cubicBezTo>
                  <a:cubicBezTo>
                    <a:pt x="97" y="7"/>
                    <a:pt x="96" y="5"/>
                    <a:pt x="94" y="4"/>
                  </a:cubicBezTo>
                  <a:cubicBezTo>
                    <a:pt x="90" y="1"/>
                    <a:pt x="90" y="1"/>
                    <a:pt x="90" y="1"/>
                  </a:cubicBezTo>
                  <a:cubicBezTo>
                    <a:pt x="88" y="0"/>
                    <a:pt x="85" y="0"/>
                    <a:pt x="84" y="2"/>
                  </a:cubicBezTo>
                  <a:cubicBezTo>
                    <a:pt x="83" y="4"/>
                    <a:pt x="83" y="7"/>
                    <a:pt x="85" y="8"/>
                  </a:cubicBezTo>
                  <a:cubicBezTo>
                    <a:pt x="90" y="11"/>
                    <a:pt x="90" y="11"/>
                    <a:pt x="90" y="11"/>
                  </a:cubicBezTo>
                  <a:cubicBezTo>
                    <a:pt x="92" y="7"/>
                    <a:pt x="92" y="7"/>
                    <a:pt x="92" y="7"/>
                  </a:cubicBezTo>
                  <a:cubicBezTo>
                    <a:pt x="89" y="5"/>
                    <a:pt x="89" y="5"/>
                    <a:pt x="89" y="5"/>
                  </a:cubicBezTo>
                  <a:cubicBezTo>
                    <a:pt x="88" y="6"/>
                    <a:pt x="88" y="6"/>
                    <a:pt x="88" y="6"/>
                  </a:cubicBezTo>
                  <a:cubicBezTo>
                    <a:pt x="88" y="6"/>
                    <a:pt x="88" y="6"/>
                    <a:pt x="88" y="6"/>
                  </a:cubicBezTo>
                  <a:cubicBezTo>
                    <a:pt x="88" y="7"/>
                    <a:pt x="88" y="7"/>
                    <a:pt x="88" y="7"/>
                  </a:cubicBezTo>
                  <a:cubicBezTo>
                    <a:pt x="88" y="8"/>
                    <a:pt x="87" y="12"/>
                    <a:pt x="87" y="15"/>
                  </a:cubicBezTo>
                  <a:cubicBezTo>
                    <a:pt x="87" y="17"/>
                    <a:pt x="87" y="19"/>
                    <a:pt x="87" y="20"/>
                  </a:cubicBezTo>
                  <a:cubicBezTo>
                    <a:pt x="86" y="20"/>
                    <a:pt x="86" y="21"/>
                    <a:pt x="86" y="21"/>
                  </a:cubicBezTo>
                  <a:cubicBezTo>
                    <a:pt x="86" y="21"/>
                    <a:pt x="86" y="21"/>
                    <a:pt x="86" y="21"/>
                  </a:cubicBezTo>
                  <a:cubicBezTo>
                    <a:pt x="88" y="22"/>
                    <a:pt x="88" y="22"/>
                    <a:pt x="88" y="22"/>
                  </a:cubicBezTo>
                  <a:cubicBezTo>
                    <a:pt x="86" y="21"/>
                    <a:pt x="86" y="21"/>
                    <a:pt x="86" y="21"/>
                  </a:cubicBezTo>
                  <a:cubicBezTo>
                    <a:pt x="86" y="21"/>
                    <a:pt x="86" y="21"/>
                    <a:pt x="86" y="21"/>
                  </a:cubicBezTo>
                  <a:cubicBezTo>
                    <a:pt x="88" y="22"/>
                    <a:pt x="88" y="22"/>
                    <a:pt x="88" y="22"/>
                  </a:cubicBezTo>
                  <a:cubicBezTo>
                    <a:pt x="86" y="21"/>
                    <a:pt x="86" y="21"/>
                    <a:pt x="86" y="21"/>
                  </a:cubicBezTo>
                  <a:cubicBezTo>
                    <a:pt x="90" y="22"/>
                    <a:pt x="90" y="22"/>
                    <a:pt x="90" y="22"/>
                  </a:cubicBezTo>
                  <a:cubicBezTo>
                    <a:pt x="86" y="21"/>
                    <a:pt x="86" y="21"/>
                    <a:pt x="86" y="21"/>
                  </a:cubicBezTo>
                  <a:cubicBezTo>
                    <a:pt x="86" y="21"/>
                    <a:pt x="86" y="21"/>
                    <a:pt x="86" y="21"/>
                  </a:cubicBezTo>
                  <a:cubicBezTo>
                    <a:pt x="90" y="22"/>
                    <a:pt x="90" y="22"/>
                    <a:pt x="90" y="22"/>
                  </a:cubicBezTo>
                  <a:cubicBezTo>
                    <a:pt x="86" y="21"/>
                    <a:pt x="86" y="21"/>
                    <a:pt x="86" y="21"/>
                  </a:cubicBezTo>
                  <a:cubicBezTo>
                    <a:pt x="90" y="22"/>
                    <a:pt x="90" y="22"/>
                    <a:pt x="90" y="22"/>
                  </a:cubicBezTo>
                  <a:cubicBezTo>
                    <a:pt x="87" y="20"/>
                    <a:pt x="87" y="20"/>
                    <a:pt x="87" y="20"/>
                  </a:cubicBezTo>
                  <a:cubicBezTo>
                    <a:pt x="87" y="21"/>
                    <a:pt x="86" y="21"/>
                    <a:pt x="86" y="21"/>
                  </a:cubicBezTo>
                  <a:cubicBezTo>
                    <a:pt x="90" y="22"/>
                    <a:pt x="90" y="22"/>
                    <a:pt x="90" y="22"/>
                  </a:cubicBezTo>
                  <a:cubicBezTo>
                    <a:pt x="87" y="20"/>
                    <a:pt x="87" y="20"/>
                    <a:pt x="87" y="20"/>
                  </a:cubicBezTo>
                  <a:cubicBezTo>
                    <a:pt x="86" y="22"/>
                    <a:pt x="86" y="25"/>
                    <a:pt x="88" y="26"/>
                  </a:cubicBezTo>
                  <a:cubicBezTo>
                    <a:pt x="90" y="27"/>
                    <a:pt x="90" y="27"/>
                    <a:pt x="90" y="27"/>
                  </a:cubicBezTo>
                  <a:cubicBezTo>
                    <a:pt x="93" y="24"/>
                    <a:pt x="93" y="24"/>
                    <a:pt x="93" y="24"/>
                  </a:cubicBezTo>
                  <a:cubicBezTo>
                    <a:pt x="89" y="22"/>
                    <a:pt x="89" y="22"/>
                    <a:pt x="89" y="22"/>
                  </a:cubicBezTo>
                  <a:cubicBezTo>
                    <a:pt x="92" y="24"/>
                    <a:pt x="92" y="24"/>
                    <a:pt x="92" y="24"/>
                  </a:cubicBezTo>
                  <a:cubicBezTo>
                    <a:pt x="89" y="21"/>
                    <a:pt x="89" y="21"/>
                    <a:pt x="89" y="21"/>
                  </a:cubicBezTo>
                  <a:cubicBezTo>
                    <a:pt x="89" y="22"/>
                    <a:pt x="89" y="22"/>
                    <a:pt x="89" y="22"/>
                  </a:cubicBezTo>
                  <a:cubicBezTo>
                    <a:pt x="92" y="24"/>
                    <a:pt x="92" y="24"/>
                    <a:pt x="92" y="24"/>
                  </a:cubicBezTo>
                  <a:cubicBezTo>
                    <a:pt x="89" y="21"/>
                    <a:pt x="89" y="21"/>
                    <a:pt x="89" y="21"/>
                  </a:cubicBezTo>
                  <a:cubicBezTo>
                    <a:pt x="91" y="23"/>
                    <a:pt x="91" y="23"/>
                    <a:pt x="91" y="23"/>
                  </a:cubicBezTo>
                  <a:cubicBezTo>
                    <a:pt x="90" y="21"/>
                    <a:pt x="90" y="21"/>
                    <a:pt x="90" y="21"/>
                  </a:cubicBezTo>
                  <a:cubicBezTo>
                    <a:pt x="89" y="21"/>
                    <a:pt x="89" y="21"/>
                    <a:pt x="89" y="21"/>
                  </a:cubicBezTo>
                  <a:cubicBezTo>
                    <a:pt x="91" y="23"/>
                    <a:pt x="91" y="23"/>
                    <a:pt x="91" y="23"/>
                  </a:cubicBezTo>
                  <a:cubicBezTo>
                    <a:pt x="90" y="21"/>
                    <a:pt x="90" y="21"/>
                    <a:pt x="90" y="21"/>
                  </a:cubicBezTo>
                  <a:cubicBezTo>
                    <a:pt x="89" y="22"/>
                    <a:pt x="89" y="22"/>
                    <a:pt x="89" y="22"/>
                  </a:cubicBezTo>
                  <a:cubicBezTo>
                    <a:pt x="88" y="23"/>
                    <a:pt x="85" y="25"/>
                    <a:pt x="83" y="27"/>
                  </a:cubicBezTo>
                  <a:cubicBezTo>
                    <a:pt x="82" y="28"/>
                    <a:pt x="81" y="29"/>
                    <a:pt x="80" y="30"/>
                  </a:cubicBezTo>
                  <a:cubicBezTo>
                    <a:pt x="80" y="30"/>
                    <a:pt x="80" y="30"/>
                    <a:pt x="79" y="30"/>
                  </a:cubicBezTo>
                  <a:cubicBezTo>
                    <a:pt x="79" y="31"/>
                    <a:pt x="79" y="31"/>
                    <a:pt x="79" y="31"/>
                  </a:cubicBezTo>
                  <a:cubicBezTo>
                    <a:pt x="79" y="31"/>
                    <a:pt x="79" y="31"/>
                    <a:pt x="79" y="31"/>
                  </a:cubicBezTo>
                  <a:cubicBezTo>
                    <a:pt x="79" y="31"/>
                    <a:pt x="79" y="31"/>
                    <a:pt x="79" y="31"/>
                  </a:cubicBezTo>
                  <a:cubicBezTo>
                    <a:pt x="79" y="31"/>
                    <a:pt x="79" y="31"/>
                    <a:pt x="78" y="32"/>
                  </a:cubicBezTo>
                  <a:cubicBezTo>
                    <a:pt x="78" y="32"/>
                    <a:pt x="78" y="34"/>
                    <a:pt x="78" y="35"/>
                  </a:cubicBezTo>
                  <a:cubicBezTo>
                    <a:pt x="78" y="36"/>
                    <a:pt x="79" y="37"/>
                    <a:pt x="80" y="37"/>
                  </a:cubicBezTo>
                  <a:cubicBezTo>
                    <a:pt x="83" y="39"/>
                    <a:pt x="83" y="39"/>
                    <a:pt x="83" y="39"/>
                  </a:cubicBezTo>
                  <a:cubicBezTo>
                    <a:pt x="85" y="36"/>
                    <a:pt x="85" y="36"/>
                    <a:pt x="85" y="36"/>
                  </a:cubicBezTo>
                  <a:cubicBezTo>
                    <a:pt x="86" y="32"/>
                    <a:pt x="86" y="32"/>
                    <a:pt x="86" y="32"/>
                  </a:cubicBezTo>
                  <a:cubicBezTo>
                    <a:pt x="55" y="28"/>
                    <a:pt x="55" y="28"/>
                    <a:pt x="55" y="28"/>
                  </a:cubicBezTo>
                  <a:cubicBezTo>
                    <a:pt x="54" y="28"/>
                    <a:pt x="52" y="29"/>
                    <a:pt x="51" y="31"/>
                  </a:cubicBezTo>
                  <a:cubicBezTo>
                    <a:pt x="50" y="33"/>
                    <a:pt x="51" y="35"/>
                    <a:pt x="53" y="36"/>
                  </a:cubicBezTo>
                  <a:cubicBezTo>
                    <a:pt x="57" y="38"/>
                    <a:pt x="57" y="38"/>
                    <a:pt x="57" y="38"/>
                  </a:cubicBezTo>
                  <a:cubicBezTo>
                    <a:pt x="59" y="35"/>
                    <a:pt x="59" y="35"/>
                    <a:pt x="59" y="35"/>
                  </a:cubicBezTo>
                  <a:cubicBezTo>
                    <a:pt x="60" y="31"/>
                    <a:pt x="60" y="31"/>
                    <a:pt x="60" y="31"/>
                  </a:cubicBezTo>
                  <a:cubicBezTo>
                    <a:pt x="29" y="27"/>
                    <a:pt x="29" y="27"/>
                    <a:pt x="29" y="27"/>
                  </a:cubicBezTo>
                  <a:cubicBezTo>
                    <a:pt x="27" y="27"/>
                    <a:pt x="25" y="28"/>
                    <a:pt x="25" y="29"/>
                  </a:cubicBezTo>
                  <a:cubicBezTo>
                    <a:pt x="24" y="31"/>
                    <a:pt x="25" y="33"/>
                    <a:pt x="26" y="34"/>
                  </a:cubicBezTo>
                  <a:cubicBezTo>
                    <a:pt x="30" y="36"/>
                    <a:pt x="30" y="36"/>
                    <a:pt x="30" y="36"/>
                  </a:cubicBezTo>
                  <a:cubicBezTo>
                    <a:pt x="32" y="33"/>
                    <a:pt x="32" y="33"/>
                    <a:pt x="32" y="33"/>
                  </a:cubicBezTo>
                  <a:cubicBezTo>
                    <a:pt x="32" y="29"/>
                    <a:pt x="32" y="29"/>
                    <a:pt x="32" y="29"/>
                  </a:cubicBezTo>
                  <a:cubicBezTo>
                    <a:pt x="4" y="29"/>
                    <a:pt x="4" y="29"/>
                    <a:pt x="4" y="29"/>
                  </a:cubicBezTo>
                  <a:cubicBezTo>
                    <a:pt x="3" y="29"/>
                    <a:pt x="1" y="31"/>
                    <a:pt x="1" y="32"/>
                  </a:cubicBezTo>
                  <a:cubicBezTo>
                    <a:pt x="0" y="34"/>
                    <a:pt x="1" y="36"/>
                    <a:pt x="2" y="37"/>
                  </a:cubicBezTo>
                  <a:cubicBezTo>
                    <a:pt x="5" y="38"/>
                    <a:pt x="5" y="38"/>
                    <a:pt x="5" y="38"/>
                  </a:cubicBezTo>
                  <a:cubicBezTo>
                    <a:pt x="6" y="39"/>
                    <a:pt x="9" y="39"/>
                    <a:pt x="10" y="37"/>
                  </a:cubicBezTo>
                  <a:cubicBezTo>
                    <a:pt x="11" y="35"/>
                    <a:pt x="11" y="32"/>
                    <a:pt x="9"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37" name="Freeform 200">
              <a:extLst>
                <a:ext uri="{FF2B5EF4-FFF2-40B4-BE49-F238E27FC236}">
                  <a16:creationId xmlns:a16="http://schemas.microsoft.com/office/drawing/2014/main" id="{310D4E38-2B95-4F92-A152-43251AAC0560}"/>
                </a:ext>
              </a:extLst>
            </p:cNvPr>
            <p:cNvSpPr>
              <a:spLocks/>
            </p:cNvSpPr>
            <p:nvPr/>
          </p:nvSpPr>
          <p:spPr bwMode="auto">
            <a:xfrm>
              <a:off x="5665924" y="3111611"/>
              <a:ext cx="363538" cy="363538"/>
            </a:xfrm>
            <a:custGeom>
              <a:avLst/>
              <a:gdLst>
                <a:gd name="T0" fmla="*/ 229 w 231"/>
                <a:gd name="T1" fmla="*/ 118 h 231"/>
                <a:gd name="T2" fmla="*/ 113 w 231"/>
                <a:gd name="T3" fmla="*/ 230 h 231"/>
                <a:gd name="T4" fmla="*/ 1 w 231"/>
                <a:gd name="T5" fmla="*/ 113 h 231"/>
                <a:gd name="T6" fmla="*/ 117 w 231"/>
                <a:gd name="T7" fmla="*/ 1 h 231"/>
                <a:gd name="T8" fmla="*/ 229 w 231"/>
                <a:gd name="T9" fmla="*/ 118 h 231"/>
              </a:gdLst>
              <a:ahLst/>
              <a:cxnLst>
                <a:cxn ang="0">
                  <a:pos x="T0" y="T1"/>
                </a:cxn>
                <a:cxn ang="0">
                  <a:pos x="T2" y="T3"/>
                </a:cxn>
                <a:cxn ang="0">
                  <a:pos x="T4" y="T5"/>
                </a:cxn>
                <a:cxn ang="0">
                  <a:pos x="T6" y="T7"/>
                </a:cxn>
                <a:cxn ang="0">
                  <a:pos x="T8" y="T9"/>
                </a:cxn>
              </a:cxnLst>
              <a:rect l="0" t="0" r="r" b="b"/>
              <a:pathLst>
                <a:path w="231" h="231">
                  <a:moveTo>
                    <a:pt x="229" y="118"/>
                  </a:moveTo>
                  <a:cubicBezTo>
                    <a:pt x="228" y="181"/>
                    <a:pt x="176" y="231"/>
                    <a:pt x="113" y="230"/>
                  </a:cubicBezTo>
                  <a:cubicBezTo>
                    <a:pt x="50" y="228"/>
                    <a:pt x="0" y="176"/>
                    <a:pt x="1" y="113"/>
                  </a:cubicBezTo>
                  <a:cubicBezTo>
                    <a:pt x="2" y="50"/>
                    <a:pt x="54" y="0"/>
                    <a:pt x="117" y="1"/>
                  </a:cubicBezTo>
                  <a:cubicBezTo>
                    <a:pt x="181" y="2"/>
                    <a:pt x="231" y="54"/>
                    <a:pt x="229"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38" name="Freeform 201">
              <a:extLst>
                <a:ext uri="{FF2B5EF4-FFF2-40B4-BE49-F238E27FC236}">
                  <a16:creationId xmlns:a16="http://schemas.microsoft.com/office/drawing/2014/main" id="{C6923537-BB8B-49B2-AF66-B85D58E6A060}"/>
                </a:ext>
              </a:extLst>
            </p:cNvPr>
            <p:cNvSpPr>
              <a:spLocks/>
            </p:cNvSpPr>
            <p:nvPr/>
          </p:nvSpPr>
          <p:spPr bwMode="auto">
            <a:xfrm>
              <a:off x="5653224" y="3097323"/>
              <a:ext cx="390525" cy="392113"/>
            </a:xfrm>
            <a:custGeom>
              <a:avLst/>
              <a:gdLst>
                <a:gd name="T0" fmla="*/ 238 w 249"/>
                <a:gd name="T1" fmla="*/ 127 h 249"/>
                <a:gd name="T2" fmla="*/ 228 w 249"/>
                <a:gd name="T3" fmla="*/ 126 h 249"/>
                <a:gd name="T4" fmla="*/ 197 w 249"/>
                <a:gd name="T5" fmla="*/ 198 h 249"/>
                <a:gd name="T6" fmla="*/ 124 w 249"/>
                <a:gd name="T7" fmla="*/ 228 h 249"/>
                <a:gd name="T8" fmla="*/ 122 w 249"/>
                <a:gd name="T9" fmla="*/ 228 h 249"/>
                <a:gd name="T10" fmla="*/ 50 w 249"/>
                <a:gd name="T11" fmla="*/ 197 h 249"/>
                <a:gd name="T12" fmla="*/ 21 w 249"/>
                <a:gd name="T13" fmla="*/ 124 h 249"/>
                <a:gd name="T14" fmla="*/ 21 w 249"/>
                <a:gd name="T15" fmla="*/ 122 h 249"/>
                <a:gd name="T16" fmla="*/ 21 w 249"/>
                <a:gd name="T17" fmla="*/ 122 h 249"/>
                <a:gd name="T18" fmla="*/ 52 w 249"/>
                <a:gd name="T19" fmla="*/ 50 h 249"/>
                <a:gd name="T20" fmla="*/ 124 w 249"/>
                <a:gd name="T21" fmla="*/ 21 h 249"/>
                <a:gd name="T22" fmla="*/ 126 w 249"/>
                <a:gd name="T23" fmla="*/ 21 h 249"/>
                <a:gd name="T24" fmla="*/ 126 w 249"/>
                <a:gd name="T25" fmla="*/ 21 h 249"/>
                <a:gd name="T26" fmla="*/ 198 w 249"/>
                <a:gd name="T27" fmla="*/ 52 h 249"/>
                <a:gd name="T28" fmla="*/ 228 w 249"/>
                <a:gd name="T29" fmla="*/ 124 h 249"/>
                <a:gd name="T30" fmla="*/ 228 w 249"/>
                <a:gd name="T31" fmla="*/ 126 h 249"/>
                <a:gd name="T32" fmla="*/ 228 w 249"/>
                <a:gd name="T33" fmla="*/ 126 h 249"/>
                <a:gd name="T34" fmla="*/ 238 w 249"/>
                <a:gd name="T35" fmla="*/ 127 h 249"/>
                <a:gd name="T36" fmla="*/ 249 w 249"/>
                <a:gd name="T37" fmla="*/ 127 h 249"/>
                <a:gd name="T38" fmla="*/ 249 w 249"/>
                <a:gd name="T39" fmla="*/ 124 h 249"/>
                <a:gd name="T40" fmla="*/ 213 w 249"/>
                <a:gd name="T41" fmla="*/ 37 h 249"/>
                <a:gd name="T42" fmla="*/ 127 w 249"/>
                <a:gd name="T43" fmla="*/ 0 h 249"/>
                <a:gd name="T44" fmla="*/ 127 w 249"/>
                <a:gd name="T45" fmla="*/ 0 h 249"/>
                <a:gd name="T46" fmla="*/ 124 w 249"/>
                <a:gd name="T47" fmla="*/ 0 h 249"/>
                <a:gd name="T48" fmla="*/ 37 w 249"/>
                <a:gd name="T49" fmla="*/ 35 h 249"/>
                <a:gd name="T50" fmla="*/ 0 w 249"/>
                <a:gd name="T51" fmla="*/ 122 h 249"/>
                <a:gd name="T52" fmla="*/ 0 w 249"/>
                <a:gd name="T53" fmla="*/ 122 h 249"/>
                <a:gd name="T54" fmla="*/ 0 w 249"/>
                <a:gd name="T55" fmla="*/ 124 h 249"/>
                <a:gd name="T56" fmla="*/ 35 w 249"/>
                <a:gd name="T57" fmla="*/ 212 h 249"/>
                <a:gd name="T58" fmla="*/ 122 w 249"/>
                <a:gd name="T59" fmla="*/ 249 h 249"/>
                <a:gd name="T60" fmla="*/ 124 w 249"/>
                <a:gd name="T61" fmla="*/ 249 h 249"/>
                <a:gd name="T62" fmla="*/ 211 w 249"/>
                <a:gd name="T63" fmla="*/ 213 h 249"/>
                <a:gd name="T64" fmla="*/ 249 w 249"/>
                <a:gd name="T65" fmla="*/ 127 h 249"/>
                <a:gd name="T66" fmla="*/ 249 w 249"/>
                <a:gd name="T67" fmla="*/ 127 h 249"/>
                <a:gd name="T68" fmla="*/ 238 w 249"/>
                <a:gd name="T69" fmla="*/ 12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9" h="249">
                  <a:moveTo>
                    <a:pt x="238" y="127"/>
                  </a:moveTo>
                  <a:cubicBezTo>
                    <a:pt x="228" y="126"/>
                    <a:pt x="228" y="126"/>
                    <a:pt x="228" y="126"/>
                  </a:cubicBezTo>
                  <a:cubicBezTo>
                    <a:pt x="228" y="155"/>
                    <a:pt x="216" y="180"/>
                    <a:pt x="197" y="198"/>
                  </a:cubicBezTo>
                  <a:cubicBezTo>
                    <a:pt x="178" y="217"/>
                    <a:pt x="153" y="228"/>
                    <a:pt x="124" y="228"/>
                  </a:cubicBezTo>
                  <a:cubicBezTo>
                    <a:pt x="124" y="228"/>
                    <a:pt x="123" y="228"/>
                    <a:pt x="122" y="228"/>
                  </a:cubicBezTo>
                  <a:cubicBezTo>
                    <a:pt x="94" y="228"/>
                    <a:pt x="69" y="216"/>
                    <a:pt x="50" y="197"/>
                  </a:cubicBezTo>
                  <a:cubicBezTo>
                    <a:pt x="32" y="178"/>
                    <a:pt x="21" y="153"/>
                    <a:pt x="21" y="124"/>
                  </a:cubicBezTo>
                  <a:cubicBezTo>
                    <a:pt x="21" y="124"/>
                    <a:pt x="21" y="123"/>
                    <a:pt x="21" y="122"/>
                  </a:cubicBezTo>
                  <a:cubicBezTo>
                    <a:pt x="21" y="122"/>
                    <a:pt x="21" y="122"/>
                    <a:pt x="21" y="122"/>
                  </a:cubicBezTo>
                  <a:cubicBezTo>
                    <a:pt x="21" y="94"/>
                    <a:pt x="33" y="69"/>
                    <a:pt x="52" y="50"/>
                  </a:cubicBezTo>
                  <a:cubicBezTo>
                    <a:pt x="70" y="32"/>
                    <a:pt x="96" y="21"/>
                    <a:pt x="124" y="21"/>
                  </a:cubicBezTo>
                  <a:cubicBezTo>
                    <a:pt x="125" y="21"/>
                    <a:pt x="126" y="21"/>
                    <a:pt x="126" y="21"/>
                  </a:cubicBezTo>
                  <a:cubicBezTo>
                    <a:pt x="126" y="21"/>
                    <a:pt x="126" y="21"/>
                    <a:pt x="126" y="21"/>
                  </a:cubicBezTo>
                  <a:cubicBezTo>
                    <a:pt x="155" y="21"/>
                    <a:pt x="180" y="33"/>
                    <a:pt x="198" y="52"/>
                  </a:cubicBezTo>
                  <a:cubicBezTo>
                    <a:pt x="217" y="70"/>
                    <a:pt x="228" y="96"/>
                    <a:pt x="228" y="124"/>
                  </a:cubicBezTo>
                  <a:cubicBezTo>
                    <a:pt x="228" y="125"/>
                    <a:pt x="228" y="126"/>
                    <a:pt x="228" y="126"/>
                  </a:cubicBezTo>
                  <a:cubicBezTo>
                    <a:pt x="228" y="126"/>
                    <a:pt x="228" y="126"/>
                    <a:pt x="228" y="126"/>
                  </a:cubicBezTo>
                  <a:cubicBezTo>
                    <a:pt x="238" y="127"/>
                    <a:pt x="238" y="127"/>
                    <a:pt x="238" y="127"/>
                  </a:cubicBezTo>
                  <a:cubicBezTo>
                    <a:pt x="249" y="127"/>
                    <a:pt x="249" y="127"/>
                    <a:pt x="249" y="127"/>
                  </a:cubicBezTo>
                  <a:cubicBezTo>
                    <a:pt x="249" y="126"/>
                    <a:pt x="249" y="125"/>
                    <a:pt x="249" y="124"/>
                  </a:cubicBezTo>
                  <a:cubicBezTo>
                    <a:pt x="249" y="91"/>
                    <a:pt x="235" y="60"/>
                    <a:pt x="213" y="37"/>
                  </a:cubicBezTo>
                  <a:cubicBezTo>
                    <a:pt x="191" y="15"/>
                    <a:pt x="161" y="0"/>
                    <a:pt x="127" y="0"/>
                  </a:cubicBezTo>
                  <a:cubicBezTo>
                    <a:pt x="127" y="0"/>
                    <a:pt x="127" y="0"/>
                    <a:pt x="127" y="0"/>
                  </a:cubicBezTo>
                  <a:cubicBezTo>
                    <a:pt x="126" y="0"/>
                    <a:pt x="125" y="0"/>
                    <a:pt x="124" y="0"/>
                  </a:cubicBezTo>
                  <a:cubicBezTo>
                    <a:pt x="90" y="0"/>
                    <a:pt x="60" y="13"/>
                    <a:pt x="37" y="35"/>
                  </a:cubicBezTo>
                  <a:cubicBezTo>
                    <a:pt x="15" y="57"/>
                    <a:pt x="0" y="88"/>
                    <a:pt x="0" y="122"/>
                  </a:cubicBezTo>
                  <a:cubicBezTo>
                    <a:pt x="0" y="122"/>
                    <a:pt x="0" y="122"/>
                    <a:pt x="0" y="122"/>
                  </a:cubicBezTo>
                  <a:cubicBezTo>
                    <a:pt x="0" y="123"/>
                    <a:pt x="0" y="124"/>
                    <a:pt x="0" y="124"/>
                  </a:cubicBezTo>
                  <a:cubicBezTo>
                    <a:pt x="0" y="158"/>
                    <a:pt x="13" y="189"/>
                    <a:pt x="35" y="212"/>
                  </a:cubicBezTo>
                  <a:cubicBezTo>
                    <a:pt x="57" y="234"/>
                    <a:pt x="88" y="248"/>
                    <a:pt x="122" y="249"/>
                  </a:cubicBezTo>
                  <a:cubicBezTo>
                    <a:pt x="123" y="249"/>
                    <a:pt x="124" y="249"/>
                    <a:pt x="124" y="249"/>
                  </a:cubicBezTo>
                  <a:cubicBezTo>
                    <a:pt x="158" y="249"/>
                    <a:pt x="189" y="235"/>
                    <a:pt x="211" y="213"/>
                  </a:cubicBezTo>
                  <a:cubicBezTo>
                    <a:pt x="234" y="191"/>
                    <a:pt x="248" y="161"/>
                    <a:pt x="249" y="127"/>
                  </a:cubicBezTo>
                  <a:cubicBezTo>
                    <a:pt x="249" y="127"/>
                    <a:pt x="249" y="127"/>
                    <a:pt x="249" y="127"/>
                  </a:cubicBezTo>
                  <a:lnTo>
                    <a:pt x="238"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39" name="Freeform 202">
              <a:extLst>
                <a:ext uri="{FF2B5EF4-FFF2-40B4-BE49-F238E27FC236}">
                  <a16:creationId xmlns:a16="http://schemas.microsoft.com/office/drawing/2014/main" id="{25C86228-8072-40C5-BDA5-34E1801D6B52}"/>
                </a:ext>
              </a:extLst>
            </p:cNvPr>
            <p:cNvSpPr>
              <a:spLocks/>
            </p:cNvSpPr>
            <p:nvPr/>
          </p:nvSpPr>
          <p:spPr bwMode="auto">
            <a:xfrm>
              <a:off x="5772287" y="2965561"/>
              <a:ext cx="450850" cy="461963"/>
            </a:xfrm>
            <a:custGeom>
              <a:avLst/>
              <a:gdLst>
                <a:gd name="T0" fmla="*/ 287 w 287"/>
                <a:gd name="T1" fmla="*/ 7 h 294"/>
                <a:gd name="T2" fmla="*/ 186 w 287"/>
                <a:gd name="T3" fmla="*/ 127 h 294"/>
                <a:gd name="T4" fmla="*/ 98 w 287"/>
                <a:gd name="T5" fmla="*/ 255 h 294"/>
                <a:gd name="T6" fmla="*/ 91 w 287"/>
                <a:gd name="T7" fmla="*/ 268 h 294"/>
                <a:gd name="T8" fmla="*/ 53 w 287"/>
                <a:gd name="T9" fmla="*/ 294 h 294"/>
                <a:gd name="T10" fmla="*/ 36 w 287"/>
                <a:gd name="T11" fmla="*/ 291 h 294"/>
                <a:gd name="T12" fmla="*/ 24 w 287"/>
                <a:gd name="T13" fmla="*/ 280 h 294"/>
                <a:gd name="T14" fmla="*/ 15 w 287"/>
                <a:gd name="T15" fmla="*/ 263 h 294"/>
                <a:gd name="T16" fmla="*/ 6 w 287"/>
                <a:gd name="T17" fmla="*/ 232 h 294"/>
                <a:gd name="T18" fmla="*/ 5 w 287"/>
                <a:gd name="T19" fmla="*/ 228 h 294"/>
                <a:gd name="T20" fmla="*/ 0 w 287"/>
                <a:gd name="T21" fmla="*/ 200 h 294"/>
                <a:gd name="T22" fmla="*/ 14 w 287"/>
                <a:gd name="T23" fmla="*/ 179 h 294"/>
                <a:gd name="T24" fmla="*/ 41 w 287"/>
                <a:gd name="T25" fmla="*/ 170 h 294"/>
                <a:gd name="T26" fmla="*/ 47 w 287"/>
                <a:gd name="T27" fmla="*/ 173 h 294"/>
                <a:gd name="T28" fmla="*/ 53 w 287"/>
                <a:gd name="T29" fmla="*/ 184 h 294"/>
                <a:gd name="T30" fmla="*/ 58 w 287"/>
                <a:gd name="T31" fmla="*/ 197 h 294"/>
                <a:gd name="T32" fmla="*/ 69 w 287"/>
                <a:gd name="T33" fmla="*/ 217 h 294"/>
                <a:gd name="T34" fmla="*/ 102 w 287"/>
                <a:gd name="T35" fmla="*/ 173 h 294"/>
                <a:gd name="T36" fmla="*/ 150 w 287"/>
                <a:gd name="T37" fmla="*/ 103 h 294"/>
                <a:gd name="T38" fmla="*/ 192 w 287"/>
                <a:gd name="T39" fmla="*/ 45 h 294"/>
                <a:gd name="T40" fmla="*/ 219 w 287"/>
                <a:gd name="T41" fmla="*/ 18 h 294"/>
                <a:gd name="T42" fmla="*/ 244 w 287"/>
                <a:gd name="T43" fmla="*/ 6 h 294"/>
                <a:gd name="T44" fmla="*/ 284 w 287"/>
                <a:gd name="T45" fmla="*/ 0 h 294"/>
                <a:gd name="T46" fmla="*/ 287 w 287"/>
                <a:gd name="T47" fmla="*/ 7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7" h="294">
                  <a:moveTo>
                    <a:pt x="287" y="7"/>
                  </a:moveTo>
                  <a:cubicBezTo>
                    <a:pt x="251" y="46"/>
                    <a:pt x="217" y="86"/>
                    <a:pt x="186" y="127"/>
                  </a:cubicBezTo>
                  <a:cubicBezTo>
                    <a:pt x="154" y="169"/>
                    <a:pt x="125" y="211"/>
                    <a:pt x="98" y="255"/>
                  </a:cubicBezTo>
                  <a:cubicBezTo>
                    <a:pt x="96" y="258"/>
                    <a:pt x="94" y="262"/>
                    <a:pt x="91" y="268"/>
                  </a:cubicBezTo>
                  <a:cubicBezTo>
                    <a:pt x="82" y="286"/>
                    <a:pt x="69" y="294"/>
                    <a:pt x="53" y="294"/>
                  </a:cubicBezTo>
                  <a:cubicBezTo>
                    <a:pt x="46" y="294"/>
                    <a:pt x="40" y="293"/>
                    <a:pt x="36" y="291"/>
                  </a:cubicBezTo>
                  <a:cubicBezTo>
                    <a:pt x="31" y="288"/>
                    <a:pt x="27" y="285"/>
                    <a:pt x="24" y="280"/>
                  </a:cubicBezTo>
                  <a:cubicBezTo>
                    <a:pt x="21" y="275"/>
                    <a:pt x="18" y="270"/>
                    <a:pt x="15" y="263"/>
                  </a:cubicBezTo>
                  <a:cubicBezTo>
                    <a:pt x="13" y="256"/>
                    <a:pt x="10" y="245"/>
                    <a:pt x="6" y="232"/>
                  </a:cubicBezTo>
                  <a:cubicBezTo>
                    <a:pt x="6" y="231"/>
                    <a:pt x="6" y="230"/>
                    <a:pt x="5" y="228"/>
                  </a:cubicBezTo>
                  <a:cubicBezTo>
                    <a:pt x="1" y="213"/>
                    <a:pt x="0" y="204"/>
                    <a:pt x="0" y="200"/>
                  </a:cubicBezTo>
                  <a:cubicBezTo>
                    <a:pt x="0" y="192"/>
                    <a:pt x="4" y="185"/>
                    <a:pt x="14" y="179"/>
                  </a:cubicBezTo>
                  <a:cubicBezTo>
                    <a:pt x="23" y="173"/>
                    <a:pt x="32" y="170"/>
                    <a:pt x="41" y="170"/>
                  </a:cubicBezTo>
                  <a:cubicBezTo>
                    <a:pt x="43" y="170"/>
                    <a:pt x="46" y="171"/>
                    <a:pt x="47" y="173"/>
                  </a:cubicBezTo>
                  <a:cubicBezTo>
                    <a:pt x="49" y="174"/>
                    <a:pt x="51" y="178"/>
                    <a:pt x="53" y="184"/>
                  </a:cubicBezTo>
                  <a:cubicBezTo>
                    <a:pt x="55" y="187"/>
                    <a:pt x="56" y="192"/>
                    <a:pt x="58" y="197"/>
                  </a:cubicBezTo>
                  <a:cubicBezTo>
                    <a:pt x="63" y="211"/>
                    <a:pt x="66" y="217"/>
                    <a:pt x="69" y="217"/>
                  </a:cubicBezTo>
                  <a:cubicBezTo>
                    <a:pt x="72" y="217"/>
                    <a:pt x="83" y="203"/>
                    <a:pt x="102" y="173"/>
                  </a:cubicBezTo>
                  <a:cubicBezTo>
                    <a:pt x="121" y="145"/>
                    <a:pt x="137" y="122"/>
                    <a:pt x="150" y="103"/>
                  </a:cubicBezTo>
                  <a:cubicBezTo>
                    <a:pt x="169" y="76"/>
                    <a:pt x="183" y="57"/>
                    <a:pt x="192" y="45"/>
                  </a:cubicBezTo>
                  <a:cubicBezTo>
                    <a:pt x="202" y="33"/>
                    <a:pt x="211" y="24"/>
                    <a:pt x="219" y="18"/>
                  </a:cubicBezTo>
                  <a:cubicBezTo>
                    <a:pt x="225" y="13"/>
                    <a:pt x="234" y="8"/>
                    <a:pt x="244" y="6"/>
                  </a:cubicBezTo>
                  <a:cubicBezTo>
                    <a:pt x="255" y="3"/>
                    <a:pt x="268" y="1"/>
                    <a:pt x="284" y="0"/>
                  </a:cubicBezTo>
                  <a:lnTo>
                    <a:pt x="28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40" name="Freeform 203">
              <a:extLst>
                <a:ext uri="{FF2B5EF4-FFF2-40B4-BE49-F238E27FC236}">
                  <a16:creationId xmlns:a16="http://schemas.microsoft.com/office/drawing/2014/main" id="{9E7875E7-B3CF-4B29-9995-1CCEC9AEEF43}"/>
                </a:ext>
              </a:extLst>
            </p:cNvPr>
            <p:cNvSpPr>
              <a:spLocks/>
            </p:cNvSpPr>
            <p:nvPr/>
          </p:nvSpPr>
          <p:spPr bwMode="auto">
            <a:xfrm>
              <a:off x="5765937" y="2959211"/>
              <a:ext cx="463550" cy="473075"/>
            </a:xfrm>
            <a:custGeom>
              <a:avLst/>
              <a:gdLst>
                <a:gd name="T0" fmla="*/ 187 w 295"/>
                <a:gd name="T1" fmla="*/ 129 h 301"/>
                <a:gd name="T2" fmla="*/ 92 w 295"/>
                <a:gd name="T3" fmla="*/ 271 h 301"/>
                <a:gd name="T4" fmla="*/ 58 w 295"/>
                <a:gd name="T5" fmla="*/ 295 h 301"/>
                <a:gd name="T6" fmla="*/ 41 w 295"/>
                <a:gd name="T7" fmla="*/ 291 h 301"/>
                <a:gd name="T8" fmla="*/ 30 w 295"/>
                <a:gd name="T9" fmla="*/ 282 h 301"/>
                <a:gd name="T10" fmla="*/ 22 w 295"/>
                <a:gd name="T11" fmla="*/ 265 h 301"/>
                <a:gd name="T12" fmla="*/ 13 w 295"/>
                <a:gd name="T13" fmla="*/ 235 h 301"/>
                <a:gd name="T14" fmla="*/ 13 w 295"/>
                <a:gd name="T15" fmla="*/ 232 h 301"/>
                <a:gd name="T16" fmla="*/ 7 w 295"/>
                <a:gd name="T17" fmla="*/ 204 h 301"/>
                <a:gd name="T18" fmla="*/ 10 w 295"/>
                <a:gd name="T19" fmla="*/ 195 h 301"/>
                <a:gd name="T20" fmla="*/ 44 w 295"/>
                <a:gd name="T21" fmla="*/ 177 h 301"/>
                <a:gd name="T22" fmla="*/ 54 w 295"/>
                <a:gd name="T23" fmla="*/ 189 h 301"/>
                <a:gd name="T24" fmla="*/ 59 w 295"/>
                <a:gd name="T25" fmla="*/ 203 h 301"/>
                <a:gd name="T26" fmla="*/ 69 w 295"/>
                <a:gd name="T27" fmla="*/ 222 h 301"/>
                <a:gd name="T28" fmla="*/ 73 w 295"/>
                <a:gd name="T29" fmla="*/ 225 h 301"/>
                <a:gd name="T30" fmla="*/ 76 w 295"/>
                <a:gd name="T31" fmla="*/ 224 h 301"/>
                <a:gd name="T32" fmla="*/ 109 w 295"/>
                <a:gd name="T33" fmla="*/ 179 h 301"/>
                <a:gd name="T34" fmla="*/ 225 w 295"/>
                <a:gd name="T35" fmla="*/ 25 h 301"/>
                <a:gd name="T36" fmla="*/ 288 w 295"/>
                <a:gd name="T37" fmla="*/ 4 h 301"/>
                <a:gd name="T38" fmla="*/ 291 w 295"/>
                <a:gd name="T39" fmla="*/ 11 h 301"/>
                <a:gd name="T40" fmla="*/ 294 w 295"/>
                <a:gd name="T41" fmla="*/ 10 h 301"/>
                <a:gd name="T42" fmla="*/ 248 w 295"/>
                <a:gd name="T43" fmla="*/ 6 h 301"/>
                <a:gd name="T44" fmla="*/ 151 w 295"/>
                <a:gd name="T45" fmla="*/ 105 h 301"/>
                <a:gd name="T46" fmla="*/ 75 w 295"/>
                <a:gd name="T47" fmla="*/ 216 h 301"/>
                <a:gd name="T48" fmla="*/ 73 w 295"/>
                <a:gd name="T49" fmla="*/ 218 h 301"/>
                <a:gd name="T50" fmla="*/ 73 w 295"/>
                <a:gd name="T51" fmla="*/ 218 h 301"/>
                <a:gd name="T52" fmla="*/ 73 w 295"/>
                <a:gd name="T53" fmla="*/ 218 h 301"/>
                <a:gd name="T54" fmla="*/ 73 w 295"/>
                <a:gd name="T55" fmla="*/ 219 h 301"/>
                <a:gd name="T56" fmla="*/ 73 w 295"/>
                <a:gd name="T57" fmla="*/ 219 h 301"/>
                <a:gd name="T58" fmla="*/ 74 w 295"/>
                <a:gd name="T59" fmla="*/ 218 h 301"/>
                <a:gd name="T60" fmla="*/ 74 w 295"/>
                <a:gd name="T61" fmla="*/ 218 h 301"/>
                <a:gd name="T62" fmla="*/ 65 w 295"/>
                <a:gd name="T63" fmla="*/ 200 h 301"/>
                <a:gd name="T64" fmla="*/ 61 w 295"/>
                <a:gd name="T65" fmla="*/ 186 h 301"/>
                <a:gd name="T66" fmla="*/ 54 w 295"/>
                <a:gd name="T67" fmla="*/ 174 h 301"/>
                <a:gd name="T68" fmla="*/ 16 w 295"/>
                <a:gd name="T69" fmla="*/ 180 h 301"/>
                <a:gd name="T70" fmla="*/ 4 w 295"/>
                <a:gd name="T71" fmla="*/ 204 h 301"/>
                <a:gd name="T72" fmla="*/ 2 w 295"/>
                <a:gd name="T73" fmla="*/ 215 h 301"/>
                <a:gd name="T74" fmla="*/ 6 w 295"/>
                <a:gd name="T75" fmla="*/ 233 h 301"/>
                <a:gd name="T76" fmla="*/ 7 w 295"/>
                <a:gd name="T77" fmla="*/ 236 h 301"/>
                <a:gd name="T78" fmla="*/ 25 w 295"/>
                <a:gd name="T79" fmla="*/ 286 h 301"/>
                <a:gd name="T80" fmla="*/ 38 w 295"/>
                <a:gd name="T81" fmla="*/ 298 h 301"/>
                <a:gd name="T82" fmla="*/ 58 w 295"/>
                <a:gd name="T83" fmla="*/ 301 h 301"/>
                <a:gd name="T84" fmla="*/ 98 w 295"/>
                <a:gd name="T85" fmla="*/ 274 h 301"/>
                <a:gd name="T86" fmla="*/ 105 w 295"/>
                <a:gd name="T87" fmla="*/ 261 h 301"/>
                <a:gd name="T88" fmla="*/ 295 w 295"/>
                <a:gd name="T89" fmla="*/ 12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5" h="301">
                  <a:moveTo>
                    <a:pt x="291" y="11"/>
                  </a:moveTo>
                  <a:cubicBezTo>
                    <a:pt x="288" y="9"/>
                    <a:pt x="288" y="9"/>
                    <a:pt x="288" y="9"/>
                  </a:cubicBezTo>
                  <a:cubicBezTo>
                    <a:pt x="252" y="47"/>
                    <a:pt x="219" y="88"/>
                    <a:pt x="187" y="129"/>
                  </a:cubicBezTo>
                  <a:cubicBezTo>
                    <a:pt x="155" y="171"/>
                    <a:pt x="126" y="213"/>
                    <a:pt x="100" y="257"/>
                  </a:cubicBezTo>
                  <a:cubicBezTo>
                    <a:pt x="100" y="257"/>
                    <a:pt x="100" y="257"/>
                    <a:pt x="100" y="257"/>
                  </a:cubicBezTo>
                  <a:cubicBezTo>
                    <a:pt x="97" y="260"/>
                    <a:pt x="95" y="265"/>
                    <a:pt x="92" y="271"/>
                  </a:cubicBezTo>
                  <a:cubicBezTo>
                    <a:pt x="92" y="271"/>
                    <a:pt x="92" y="271"/>
                    <a:pt x="92" y="271"/>
                  </a:cubicBezTo>
                  <a:cubicBezTo>
                    <a:pt x="88" y="279"/>
                    <a:pt x="83" y="285"/>
                    <a:pt x="77" y="289"/>
                  </a:cubicBezTo>
                  <a:cubicBezTo>
                    <a:pt x="71" y="293"/>
                    <a:pt x="65" y="295"/>
                    <a:pt x="58" y="295"/>
                  </a:cubicBezTo>
                  <a:cubicBezTo>
                    <a:pt x="57" y="295"/>
                    <a:pt x="57" y="295"/>
                    <a:pt x="57" y="295"/>
                  </a:cubicBezTo>
                  <a:cubicBezTo>
                    <a:pt x="50" y="294"/>
                    <a:pt x="45" y="293"/>
                    <a:pt x="41" y="291"/>
                  </a:cubicBezTo>
                  <a:cubicBezTo>
                    <a:pt x="41" y="291"/>
                    <a:pt x="41" y="291"/>
                    <a:pt x="41" y="291"/>
                  </a:cubicBezTo>
                  <a:cubicBezTo>
                    <a:pt x="38" y="290"/>
                    <a:pt x="34" y="286"/>
                    <a:pt x="30" y="282"/>
                  </a:cubicBezTo>
                  <a:cubicBezTo>
                    <a:pt x="28" y="284"/>
                    <a:pt x="28" y="284"/>
                    <a:pt x="28" y="284"/>
                  </a:cubicBezTo>
                  <a:cubicBezTo>
                    <a:pt x="30" y="282"/>
                    <a:pt x="30" y="282"/>
                    <a:pt x="30" y="282"/>
                  </a:cubicBezTo>
                  <a:cubicBezTo>
                    <a:pt x="28" y="278"/>
                    <a:pt x="25" y="272"/>
                    <a:pt x="22" y="265"/>
                  </a:cubicBezTo>
                  <a:cubicBezTo>
                    <a:pt x="22" y="265"/>
                    <a:pt x="22" y="265"/>
                    <a:pt x="22" y="265"/>
                  </a:cubicBezTo>
                  <a:cubicBezTo>
                    <a:pt x="22" y="265"/>
                    <a:pt x="22" y="265"/>
                    <a:pt x="22" y="265"/>
                  </a:cubicBezTo>
                  <a:cubicBezTo>
                    <a:pt x="20" y="259"/>
                    <a:pt x="17" y="248"/>
                    <a:pt x="14" y="235"/>
                  </a:cubicBezTo>
                  <a:cubicBezTo>
                    <a:pt x="13" y="235"/>
                    <a:pt x="13" y="235"/>
                    <a:pt x="13" y="235"/>
                  </a:cubicBezTo>
                  <a:cubicBezTo>
                    <a:pt x="13" y="235"/>
                    <a:pt x="13" y="235"/>
                    <a:pt x="13" y="235"/>
                  </a:cubicBezTo>
                  <a:cubicBezTo>
                    <a:pt x="13" y="234"/>
                    <a:pt x="13" y="233"/>
                    <a:pt x="13" y="232"/>
                  </a:cubicBezTo>
                  <a:cubicBezTo>
                    <a:pt x="13" y="232"/>
                    <a:pt x="13" y="232"/>
                    <a:pt x="13" y="232"/>
                  </a:cubicBezTo>
                  <a:cubicBezTo>
                    <a:pt x="13" y="232"/>
                    <a:pt x="13" y="232"/>
                    <a:pt x="13" y="232"/>
                  </a:cubicBezTo>
                  <a:cubicBezTo>
                    <a:pt x="11" y="224"/>
                    <a:pt x="9" y="218"/>
                    <a:pt x="8" y="214"/>
                  </a:cubicBezTo>
                  <a:cubicBezTo>
                    <a:pt x="8" y="209"/>
                    <a:pt x="7" y="206"/>
                    <a:pt x="7" y="204"/>
                  </a:cubicBezTo>
                  <a:cubicBezTo>
                    <a:pt x="7" y="204"/>
                    <a:pt x="7" y="204"/>
                    <a:pt x="7" y="204"/>
                  </a:cubicBezTo>
                  <a:cubicBezTo>
                    <a:pt x="7" y="204"/>
                    <a:pt x="7" y="204"/>
                    <a:pt x="7" y="204"/>
                  </a:cubicBezTo>
                  <a:cubicBezTo>
                    <a:pt x="7" y="204"/>
                    <a:pt x="7" y="204"/>
                    <a:pt x="7" y="204"/>
                  </a:cubicBezTo>
                  <a:cubicBezTo>
                    <a:pt x="7" y="201"/>
                    <a:pt x="8" y="198"/>
                    <a:pt x="10" y="195"/>
                  </a:cubicBezTo>
                  <a:cubicBezTo>
                    <a:pt x="12" y="192"/>
                    <a:pt x="15" y="189"/>
                    <a:pt x="20" y="186"/>
                  </a:cubicBezTo>
                  <a:cubicBezTo>
                    <a:pt x="28" y="180"/>
                    <a:pt x="36" y="177"/>
                    <a:pt x="44" y="177"/>
                  </a:cubicBezTo>
                  <a:cubicBezTo>
                    <a:pt x="44" y="177"/>
                    <a:pt x="44" y="177"/>
                    <a:pt x="44" y="177"/>
                  </a:cubicBezTo>
                  <a:cubicBezTo>
                    <a:pt x="47" y="177"/>
                    <a:pt x="48" y="178"/>
                    <a:pt x="49" y="179"/>
                  </a:cubicBezTo>
                  <a:cubicBezTo>
                    <a:pt x="49" y="179"/>
                    <a:pt x="50" y="181"/>
                    <a:pt x="51" y="182"/>
                  </a:cubicBezTo>
                  <a:cubicBezTo>
                    <a:pt x="52" y="184"/>
                    <a:pt x="53" y="186"/>
                    <a:pt x="54" y="189"/>
                  </a:cubicBezTo>
                  <a:cubicBezTo>
                    <a:pt x="57" y="188"/>
                    <a:pt x="57" y="188"/>
                    <a:pt x="57" y="188"/>
                  </a:cubicBezTo>
                  <a:cubicBezTo>
                    <a:pt x="54" y="189"/>
                    <a:pt x="54" y="189"/>
                    <a:pt x="54" y="189"/>
                  </a:cubicBezTo>
                  <a:cubicBezTo>
                    <a:pt x="55" y="192"/>
                    <a:pt x="57" y="197"/>
                    <a:pt x="59" y="203"/>
                  </a:cubicBezTo>
                  <a:cubicBezTo>
                    <a:pt x="59" y="203"/>
                    <a:pt x="59" y="203"/>
                    <a:pt x="59" y="203"/>
                  </a:cubicBezTo>
                  <a:cubicBezTo>
                    <a:pt x="61" y="209"/>
                    <a:pt x="63" y="214"/>
                    <a:pt x="65" y="218"/>
                  </a:cubicBezTo>
                  <a:cubicBezTo>
                    <a:pt x="66" y="220"/>
                    <a:pt x="67" y="221"/>
                    <a:pt x="69" y="222"/>
                  </a:cubicBezTo>
                  <a:cubicBezTo>
                    <a:pt x="69" y="223"/>
                    <a:pt x="70" y="224"/>
                    <a:pt x="71" y="224"/>
                  </a:cubicBezTo>
                  <a:cubicBezTo>
                    <a:pt x="71" y="224"/>
                    <a:pt x="72" y="225"/>
                    <a:pt x="73" y="225"/>
                  </a:cubicBezTo>
                  <a:cubicBezTo>
                    <a:pt x="73" y="225"/>
                    <a:pt x="73" y="225"/>
                    <a:pt x="73" y="225"/>
                  </a:cubicBezTo>
                  <a:cubicBezTo>
                    <a:pt x="73" y="225"/>
                    <a:pt x="73" y="225"/>
                    <a:pt x="73" y="225"/>
                  </a:cubicBezTo>
                  <a:cubicBezTo>
                    <a:pt x="73" y="225"/>
                    <a:pt x="73" y="225"/>
                    <a:pt x="73" y="225"/>
                  </a:cubicBezTo>
                  <a:cubicBezTo>
                    <a:pt x="74" y="225"/>
                    <a:pt x="75" y="224"/>
                    <a:pt x="76" y="224"/>
                  </a:cubicBezTo>
                  <a:cubicBezTo>
                    <a:pt x="77" y="224"/>
                    <a:pt x="77" y="223"/>
                    <a:pt x="78" y="222"/>
                  </a:cubicBezTo>
                  <a:cubicBezTo>
                    <a:pt x="79" y="221"/>
                    <a:pt x="81" y="219"/>
                    <a:pt x="83" y="217"/>
                  </a:cubicBezTo>
                  <a:cubicBezTo>
                    <a:pt x="89" y="210"/>
                    <a:pt x="97" y="197"/>
                    <a:pt x="109" y="179"/>
                  </a:cubicBezTo>
                  <a:cubicBezTo>
                    <a:pt x="128" y="151"/>
                    <a:pt x="144" y="128"/>
                    <a:pt x="157" y="109"/>
                  </a:cubicBezTo>
                  <a:cubicBezTo>
                    <a:pt x="175" y="82"/>
                    <a:pt x="190" y="63"/>
                    <a:pt x="199" y="51"/>
                  </a:cubicBezTo>
                  <a:cubicBezTo>
                    <a:pt x="209" y="39"/>
                    <a:pt x="217" y="30"/>
                    <a:pt x="225" y="25"/>
                  </a:cubicBezTo>
                  <a:cubicBezTo>
                    <a:pt x="231" y="20"/>
                    <a:pt x="239" y="16"/>
                    <a:pt x="249" y="13"/>
                  </a:cubicBezTo>
                  <a:cubicBezTo>
                    <a:pt x="260" y="10"/>
                    <a:pt x="273" y="8"/>
                    <a:pt x="288" y="7"/>
                  </a:cubicBezTo>
                  <a:cubicBezTo>
                    <a:pt x="288" y="4"/>
                    <a:pt x="288" y="4"/>
                    <a:pt x="288" y="4"/>
                  </a:cubicBezTo>
                  <a:cubicBezTo>
                    <a:pt x="285" y="5"/>
                    <a:pt x="285" y="5"/>
                    <a:pt x="285" y="5"/>
                  </a:cubicBezTo>
                  <a:cubicBezTo>
                    <a:pt x="288" y="12"/>
                    <a:pt x="288" y="12"/>
                    <a:pt x="288" y="12"/>
                  </a:cubicBezTo>
                  <a:cubicBezTo>
                    <a:pt x="291" y="11"/>
                    <a:pt x="291" y="11"/>
                    <a:pt x="291" y="11"/>
                  </a:cubicBezTo>
                  <a:cubicBezTo>
                    <a:pt x="288" y="9"/>
                    <a:pt x="288" y="9"/>
                    <a:pt x="288" y="9"/>
                  </a:cubicBezTo>
                  <a:cubicBezTo>
                    <a:pt x="291" y="11"/>
                    <a:pt x="291" y="11"/>
                    <a:pt x="291" y="11"/>
                  </a:cubicBezTo>
                  <a:cubicBezTo>
                    <a:pt x="294" y="10"/>
                    <a:pt x="294" y="10"/>
                    <a:pt x="294" y="10"/>
                  </a:cubicBezTo>
                  <a:cubicBezTo>
                    <a:pt x="291" y="0"/>
                    <a:pt x="291" y="0"/>
                    <a:pt x="291" y="0"/>
                  </a:cubicBezTo>
                  <a:cubicBezTo>
                    <a:pt x="288" y="1"/>
                    <a:pt x="288" y="1"/>
                    <a:pt x="288" y="1"/>
                  </a:cubicBezTo>
                  <a:cubicBezTo>
                    <a:pt x="272" y="1"/>
                    <a:pt x="258" y="3"/>
                    <a:pt x="248" y="6"/>
                  </a:cubicBezTo>
                  <a:cubicBezTo>
                    <a:pt x="237" y="9"/>
                    <a:pt x="228" y="14"/>
                    <a:pt x="220" y="19"/>
                  </a:cubicBezTo>
                  <a:cubicBezTo>
                    <a:pt x="212" y="26"/>
                    <a:pt x="204" y="35"/>
                    <a:pt x="194" y="47"/>
                  </a:cubicBezTo>
                  <a:cubicBezTo>
                    <a:pt x="184" y="59"/>
                    <a:pt x="170" y="78"/>
                    <a:pt x="151" y="105"/>
                  </a:cubicBezTo>
                  <a:cubicBezTo>
                    <a:pt x="138" y="124"/>
                    <a:pt x="122" y="147"/>
                    <a:pt x="104" y="175"/>
                  </a:cubicBezTo>
                  <a:cubicBezTo>
                    <a:pt x="94" y="190"/>
                    <a:pt x="86" y="201"/>
                    <a:pt x="81" y="208"/>
                  </a:cubicBezTo>
                  <a:cubicBezTo>
                    <a:pt x="78" y="212"/>
                    <a:pt x="76" y="214"/>
                    <a:pt x="75" y="216"/>
                  </a:cubicBezTo>
                  <a:cubicBezTo>
                    <a:pt x="74" y="217"/>
                    <a:pt x="73" y="218"/>
                    <a:pt x="73" y="218"/>
                  </a:cubicBezTo>
                  <a:cubicBezTo>
                    <a:pt x="73" y="218"/>
                    <a:pt x="73" y="218"/>
                    <a:pt x="73" y="218"/>
                  </a:cubicBezTo>
                  <a:cubicBezTo>
                    <a:pt x="73" y="218"/>
                    <a:pt x="73" y="218"/>
                    <a:pt x="73" y="218"/>
                  </a:cubicBezTo>
                  <a:cubicBezTo>
                    <a:pt x="73" y="220"/>
                    <a:pt x="73" y="220"/>
                    <a:pt x="73" y="220"/>
                  </a:cubicBezTo>
                  <a:cubicBezTo>
                    <a:pt x="73" y="218"/>
                    <a:pt x="73" y="218"/>
                    <a:pt x="73" y="218"/>
                  </a:cubicBezTo>
                  <a:cubicBezTo>
                    <a:pt x="73" y="218"/>
                    <a:pt x="73" y="218"/>
                    <a:pt x="73" y="218"/>
                  </a:cubicBezTo>
                  <a:cubicBezTo>
                    <a:pt x="73" y="220"/>
                    <a:pt x="73" y="220"/>
                    <a:pt x="73" y="220"/>
                  </a:cubicBezTo>
                  <a:cubicBezTo>
                    <a:pt x="73" y="218"/>
                    <a:pt x="73" y="218"/>
                    <a:pt x="73" y="218"/>
                  </a:cubicBezTo>
                  <a:cubicBezTo>
                    <a:pt x="73" y="218"/>
                    <a:pt x="73" y="218"/>
                    <a:pt x="73" y="218"/>
                  </a:cubicBezTo>
                  <a:cubicBezTo>
                    <a:pt x="73" y="221"/>
                    <a:pt x="73" y="221"/>
                    <a:pt x="73" y="221"/>
                  </a:cubicBezTo>
                  <a:cubicBezTo>
                    <a:pt x="73" y="218"/>
                    <a:pt x="73" y="218"/>
                    <a:pt x="73" y="218"/>
                  </a:cubicBezTo>
                  <a:cubicBezTo>
                    <a:pt x="73" y="219"/>
                    <a:pt x="73" y="219"/>
                    <a:pt x="73" y="219"/>
                  </a:cubicBezTo>
                  <a:cubicBezTo>
                    <a:pt x="74" y="218"/>
                    <a:pt x="74" y="218"/>
                    <a:pt x="74" y="218"/>
                  </a:cubicBezTo>
                  <a:cubicBezTo>
                    <a:pt x="73" y="218"/>
                    <a:pt x="73" y="218"/>
                    <a:pt x="73" y="218"/>
                  </a:cubicBezTo>
                  <a:cubicBezTo>
                    <a:pt x="73" y="219"/>
                    <a:pt x="73" y="219"/>
                    <a:pt x="73" y="219"/>
                  </a:cubicBezTo>
                  <a:cubicBezTo>
                    <a:pt x="74" y="218"/>
                    <a:pt x="74" y="218"/>
                    <a:pt x="74" y="218"/>
                  </a:cubicBezTo>
                  <a:cubicBezTo>
                    <a:pt x="74" y="218"/>
                    <a:pt x="74" y="218"/>
                    <a:pt x="74" y="218"/>
                  </a:cubicBezTo>
                  <a:cubicBezTo>
                    <a:pt x="74" y="218"/>
                    <a:pt x="74" y="218"/>
                    <a:pt x="74" y="218"/>
                  </a:cubicBezTo>
                  <a:cubicBezTo>
                    <a:pt x="74" y="218"/>
                    <a:pt x="74" y="218"/>
                    <a:pt x="74" y="218"/>
                  </a:cubicBezTo>
                  <a:cubicBezTo>
                    <a:pt x="74" y="218"/>
                    <a:pt x="74" y="218"/>
                    <a:pt x="74" y="218"/>
                  </a:cubicBezTo>
                  <a:cubicBezTo>
                    <a:pt x="74" y="218"/>
                    <a:pt x="74" y="218"/>
                    <a:pt x="74" y="218"/>
                  </a:cubicBezTo>
                  <a:cubicBezTo>
                    <a:pt x="74" y="218"/>
                    <a:pt x="73" y="218"/>
                    <a:pt x="73" y="217"/>
                  </a:cubicBezTo>
                  <a:cubicBezTo>
                    <a:pt x="72" y="216"/>
                    <a:pt x="71" y="214"/>
                    <a:pt x="69" y="211"/>
                  </a:cubicBezTo>
                  <a:cubicBezTo>
                    <a:pt x="68" y="208"/>
                    <a:pt x="67" y="205"/>
                    <a:pt x="65" y="200"/>
                  </a:cubicBezTo>
                  <a:cubicBezTo>
                    <a:pt x="65" y="200"/>
                    <a:pt x="65" y="200"/>
                    <a:pt x="65" y="200"/>
                  </a:cubicBezTo>
                  <a:cubicBezTo>
                    <a:pt x="64" y="195"/>
                    <a:pt x="62" y="190"/>
                    <a:pt x="61" y="186"/>
                  </a:cubicBezTo>
                  <a:cubicBezTo>
                    <a:pt x="61" y="186"/>
                    <a:pt x="61" y="186"/>
                    <a:pt x="61" y="186"/>
                  </a:cubicBezTo>
                  <a:cubicBezTo>
                    <a:pt x="61" y="186"/>
                    <a:pt x="61" y="186"/>
                    <a:pt x="61" y="186"/>
                  </a:cubicBezTo>
                  <a:cubicBezTo>
                    <a:pt x="59" y="183"/>
                    <a:pt x="58" y="181"/>
                    <a:pt x="57" y="179"/>
                  </a:cubicBezTo>
                  <a:cubicBezTo>
                    <a:pt x="56" y="177"/>
                    <a:pt x="55" y="175"/>
                    <a:pt x="54" y="174"/>
                  </a:cubicBezTo>
                  <a:cubicBezTo>
                    <a:pt x="51" y="172"/>
                    <a:pt x="48" y="170"/>
                    <a:pt x="45" y="170"/>
                  </a:cubicBezTo>
                  <a:cubicBezTo>
                    <a:pt x="44" y="170"/>
                    <a:pt x="44" y="170"/>
                    <a:pt x="44" y="170"/>
                  </a:cubicBezTo>
                  <a:cubicBezTo>
                    <a:pt x="34" y="170"/>
                    <a:pt x="25" y="174"/>
                    <a:pt x="16" y="180"/>
                  </a:cubicBezTo>
                  <a:cubicBezTo>
                    <a:pt x="11" y="183"/>
                    <a:pt x="7" y="187"/>
                    <a:pt x="4" y="191"/>
                  </a:cubicBezTo>
                  <a:cubicBezTo>
                    <a:pt x="2" y="195"/>
                    <a:pt x="0" y="199"/>
                    <a:pt x="0" y="204"/>
                  </a:cubicBezTo>
                  <a:cubicBezTo>
                    <a:pt x="4" y="204"/>
                    <a:pt x="4" y="204"/>
                    <a:pt x="4" y="204"/>
                  </a:cubicBezTo>
                  <a:cubicBezTo>
                    <a:pt x="0" y="204"/>
                    <a:pt x="0" y="204"/>
                    <a:pt x="0" y="204"/>
                  </a:cubicBezTo>
                  <a:cubicBezTo>
                    <a:pt x="0" y="204"/>
                    <a:pt x="0" y="204"/>
                    <a:pt x="0" y="204"/>
                  </a:cubicBezTo>
                  <a:cubicBezTo>
                    <a:pt x="0" y="207"/>
                    <a:pt x="1" y="210"/>
                    <a:pt x="2" y="215"/>
                  </a:cubicBezTo>
                  <a:cubicBezTo>
                    <a:pt x="3" y="220"/>
                    <a:pt x="4" y="226"/>
                    <a:pt x="6" y="233"/>
                  </a:cubicBezTo>
                  <a:cubicBezTo>
                    <a:pt x="9" y="232"/>
                    <a:pt x="9" y="232"/>
                    <a:pt x="9" y="232"/>
                  </a:cubicBezTo>
                  <a:cubicBezTo>
                    <a:pt x="6" y="233"/>
                    <a:pt x="6" y="233"/>
                    <a:pt x="6" y="233"/>
                  </a:cubicBezTo>
                  <a:cubicBezTo>
                    <a:pt x="6" y="234"/>
                    <a:pt x="7" y="236"/>
                    <a:pt x="7" y="237"/>
                  </a:cubicBezTo>
                  <a:cubicBezTo>
                    <a:pt x="10" y="236"/>
                    <a:pt x="10" y="236"/>
                    <a:pt x="10" y="236"/>
                  </a:cubicBezTo>
                  <a:cubicBezTo>
                    <a:pt x="7" y="236"/>
                    <a:pt x="7" y="236"/>
                    <a:pt x="7" y="236"/>
                  </a:cubicBezTo>
                  <a:cubicBezTo>
                    <a:pt x="10" y="250"/>
                    <a:pt x="13" y="261"/>
                    <a:pt x="16" y="268"/>
                  </a:cubicBezTo>
                  <a:cubicBezTo>
                    <a:pt x="16" y="268"/>
                    <a:pt x="16" y="268"/>
                    <a:pt x="16" y="268"/>
                  </a:cubicBezTo>
                  <a:cubicBezTo>
                    <a:pt x="19" y="275"/>
                    <a:pt x="21" y="281"/>
                    <a:pt x="25" y="286"/>
                  </a:cubicBezTo>
                  <a:cubicBezTo>
                    <a:pt x="25" y="286"/>
                    <a:pt x="25" y="286"/>
                    <a:pt x="25" y="286"/>
                  </a:cubicBezTo>
                  <a:cubicBezTo>
                    <a:pt x="25" y="286"/>
                    <a:pt x="25" y="286"/>
                    <a:pt x="25" y="286"/>
                  </a:cubicBezTo>
                  <a:cubicBezTo>
                    <a:pt x="29" y="291"/>
                    <a:pt x="33" y="295"/>
                    <a:pt x="38" y="298"/>
                  </a:cubicBezTo>
                  <a:cubicBezTo>
                    <a:pt x="38" y="298"/>
                    <a:pt x="38" y="298"/>
                    <a:pt x="38" y="298"/>
                  </a:cubicBezTo>
                  <a:cubicBezTo>
                    <a:pt x="43" y="300"/>
                    <a:pt x="50" y="301"/>
                    <a:pt x="57" y="301"/>
                  </a:cubicBezTo>
                  <a:cubicBezTo>
                    <a:pt x="58" y="301"/>
                    <a:pt x="58" y="301"/>
                    <a:pt x="58" y="301"/>
                  </a:cubicBezTo>
                  <a:cubicBezTo>
                    <a:pt x="66" y="301"/>
                    <a:pt x="74" y="299"/>
                    <a:pt x="81" y="294"/>
                  </a:cubicBezTo>
                  <a:cubicBezTo>
                    <a:pt x="88" y="290"/>
                    <a:pt x="93" y="283"/>
                    <a:pt x="98" y="274"/>
                  </a:cubicBezTo>
                  <a:cubicBezTo>
                    <a:pt x="98" y="274"/>
                    <a:pt x="98" y="274"/>
                    <a:pt x="98" y="274"/>
                  </a:cubicBezTo>
                  <a:cubicBezTo>
                    <a:pt x="98" y="274"/>
                    <a:pt x="98" y="274"/>
                    <a:pt x="98" y="274"/>
                  </a:cubicBezTo>
                  <a:cubicBezTo>
                    <a:pt x="101" y="268"/>
                    <a:pt x="104" y="264"/>
                    <a:pt x="105" y="261"/>
                  </a:cubicBezTo>
                  <a:cubicBezTo>
                    <a:pt x="105" y="261"/>
                    <a:pt x="105" y="261"/>
                    <a:pt x="105" y="261"/>
                  </a:cubicBezTo>
                  <a:cubicBezTo>
                    <a:pt x="132" y="217"/>
                    <a:pt x="161" y="175"/>
                    <a:pt x="193" y="133"/>
                  </a:cubicBezTo>
                  <a:cubicBezTo>
                    <a:pt x="224" y="92"/>
                    <a:pt x="258" y="52"/>
                    <a:pt x="294" y="14"/>
                  </a:cubicBezTo>
                  <a:cubicBezTo>
                    <a:pt x="295" y="12"/>
                    <a:pt x="295" y="12"/>
                    <a:pt x="295" y="12"/>
                  </a:cubicBezTo>
                  <a:cubicBezTo>
                    <a:pt x="294" y="10"/>
                    <a:pt x="294" y="10"/>
                    <a:pt x="294" y="10"/>
                  </a:cubicBezTo>
                  <a:lnTo>
                    <a:pt x="291"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grpSp>
      <p:pic>
        <p:nvPicPr>
          <p:cNvPr id="841" name="image 50002">
            <a:extLst>
              <a:ext uri="{FF2B5EF4-FFF2-40B4-BE49-F238E27FC236}">
                <a16:creationId xmlns:a16="http://schemas.microsoft.com/office/drawing/2014/main" id="{D305EDE1-16A8-42D8-94FF-D8FF5A810CF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44616" r="46323"/>
          <a:stretch/>
        </p:blipFill>
        <p:spPr>
          <a:xfrm>
            <a:off x="11128773" y="0"/>
            <a:ext cx="2209415" cy="13716000"/>
          </a:xfrm>
          <a:prstGeom prst="rect">
            <a:avLst/>
          </a:prstGeom>
        </p:spPr>
      </p:pic>
      <p:sp>
        <p:nvSpPr>
          <p:cNvPr id="108" name="Subtitle 2">
            <a:extLst>
              <a:ext uri="{FF2B5EF4-FFF2-40B4-BE49-F238E27FC236}">
                <a16:creationId xmlns:a16="http://schemas.microsoft.com/office/drawing/2014/main" id="{DECE873D-047B-42C8-96A7-958854DA45BB}"/>
              </a:ext>
            </a:extLst>
          </p:cNvPr>
          <p:cNvSpPr txBox="1">
            <a:spLocks/>
          </p:cNvSpPr>
          <p:nvPr/>
        </p:nvSpPr>
        <p:spPr>
          <a:xfrm>
            <a:off x="13338188" y="4285333"/>
            <a:ext cx="9293940" cy="3765202"/>
          </a:xfrm>
          <a:prstGeom prst="rect">
            <a:avLst/>
          </a:prstGeom>
        </p:spPr>
        <p:txBody>
          <a:bodyPr vert="horz" wrap="square" lIns="217490" tIns="108746" rIns="217490" bIns="108746"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l">
              <a:buFont typeface="Wingdings" panose="05000000000000000000" pitchFamily="2" charset="2"/>
              <a:buChar char="Ø"/>
            </a:pPr>
            <a:r>
              <a:rPr lang="en-US" altLang="zh-CN" sz="3600" b="1" dirty="0">
                <a:solidFill>
                  <a:schemeClr val="tx1"/>
                </a:solidFill>
                <a:latin typeface="楷体" panose="02010609060101010101" pitchFamily="49" charset="-122"/>
                <a:ea typeface="楷体" panose="02010609060101010101" pitchFamily="49" charset="-122"/>
              </a:rPr>
              <a:t>2020</a:t>
            </a:r>
            <a:r>
              <a:rPr lang="zh-CN" altLang="zh-CN" sz="3600" b="1" dirty="0">
                <a:solidFill>
                  <a:schemeClr val="tx1"/>
                </a:solidFill>
                <a:latin typeface="楷体" panose="02010609060101010101" pitchFamily="49" charset="-122"/>
                <a:ea typeface="楷体" panose="02010609060101010101" pitchFamily="49" charset="-122"/>
              </a:rPr>
              <a:t>温州市中小学教师优秀教育教学论文评比，我校共</a:t>
            </a:r>
            <a:r>
              <a:rPr lang="en-US" altLang="zh-CN" sz="3600" b="1" dirty="0">
                <a:solidFill>
                  <a:schemeClr val="tx1"/>
                </a:solidFill>
                <a:latin typeface="楷体" panose="02010609060101010101" pitchFamily="49" charset="-122"/>
                <a:ea typeface="楷体" panose="02010609060101010101" pitchFamily="49" charset="-122"/>
              </a:rPr>
              <a:t>9</a:t>
            </a:r>
            <a:r>
              <a:rPr lang="zh-CN" altLang="zh-CN" sz="3600" b="1" dirty="0">
                <a:solidFill>
                  <a:schemeClr val="tx1"/>
                </a:solidFill>
                <a:latin typeface="楷体" panose="02010609060101010101" pitchFamily="49" charset="-122"/>
                <a:ea typeface="楷体" panose="02010609060101010101" pitchFamily="49" charset="-122"/>
              </a:rPr>
              <a:t>篇论文获奖</a:t>
            </a:r>
            <a:endParaRPr lang="zh-CN" altLang="en-US" sz="3600" b="1" dirty="0">
              <a:solidFill>
                <a:schemeClr val="tx1"/>
              </a:solidFill>
              <a:latin typeface="楷体" panose="02010609060101010101" pitchFamily="49" charset="-122"/>
              <a:ea typeface="楷体" panose="02010609060101010101" pitchFamily="49" charset="-122"/>
            </a:endParaRPr>
          </a:p>
          <a:p>
            <a:pPr marL="342900" indent="-342900" algn="l">
              <a:buFont typeface="Wingdings" panose="05000000000000000000" pitchFamily="2" charset="2"/>
              <a:buChar char="Ø"/>
            </a:pPr>
            <a:r>
              <a:rPr lang="en-US" altLang="zh-CN" sz="3600" b="1" dirty="0">
                <a:solidFill>
                  <a:schemeClr val="tx1"/>
                </a:solidFill>
                <a:latin typeface="楷体" panose="02010609060101010101" pitchFamily="49" charset="-122"/>
                <a:ea typeface="楷体" panose="02010609060101010101" pitchFamily="49" charset="-122"/>
              </a:rPr>
              <a:t>2020</a:t>
            </a:r>
            <a:r>
              <a:rPr lang="zh-CN" altLang="en-US" sz="3600" b="1" dirty="0">
                <a:solidFill>
                  <a:schemeClr val="tx1"/>
                </a:solidFill>
                <a:latin typeface="楷体" panose="02010609060101010101" pitchFamily="49" charset="-122"/>
                <a:ea typeface="楷体" panose="02010609060101010101" pitchFamily="49" charset="-122"/>
              </a:rPr>
              <a:t>年温州市立项课题</a:t>
            </a:r>
            <a:r>
              <a:rPr lang="en-US" altLang="zh-CN" sz="3600" b="1" dirty="0">
                <a:solidFill>
                  <a:schemeClr val="tx1"/>
                </a:solidFill>
                <a:latin typeface="楷体" panose="02010609060101010101" pitchFamily="49" charset="-122"/>
                <a:ea typeface="楷体" panose="02010609060101010101" pitchFamily="49" charset="-122"/>
              </a:rPr>
              <a:t>5</a:t>
            </a:r>
            <a:r>
              <a:rPr lang="zh-CN" altLang="en-US" sz="3600" b="1" dirty="0">
                <a:solidFill>
                  <a:schemeClr val="tx1"/>
                </a:solidFill>
                <a:latin typeface="楷体" panose="02010609060101010101" pitchFamily="49" charset="-122"/>
                <a:ea typeface="楷体" panose="02010609060101010101" pitchFamily="49" charset="-122"/>
              </a:rPr>
              <a:t>项。</a:t>
            </a:r>
          </a:p>
          <a:p>
            <a:pPr marL="342900" indent="-342900" algn="l">
              <a:buFont typeface="Wingdings" panose="05000000000000000000" pitchFamily="2" charset="2"/>
              <a:buChar char="Ø"/>
            </a:pPr>
            <a:r>
              <a:rPr lang="en-US" altLang="zh-CN" sz="3600" b="1" dirty="0">
                <a:solidFill>
                  <a:schemeClr val="tx1"/>
                </a:solidFill>
                <a:latin typeface="楷体" panose="02010609060101010101" pitchFamily="49" charset="-122"/>
                <a:ea typeface="楷体" panose="02010609060101010101" pitchFamily="49" charset="-122"/>
              </a:rPr>
              <a:t>2020</a:t>
            </a:r>
            <a:r>
              <a:rPr lang="zh-CN" altLang="en-US" sz="3600" b="1" dirty="0">
                <a:solidFill>
                  <a:schemeClr val="tx1"/>
                </a:solidFill>
                <a:latin typeface="楷体" panose="02010609060101010101" pitchFamily="49" charset="-122"/>
                <a:ea typeface="楷体" panose="02010609060101010101" pitchFamily="49" charset="-122"/>
              </a:rPr>
              <a:t>年，温州市及以上公开课</a:t>
            </a:r>
            <a:r>
              <a:rPr lang="en-US" altLang="zh-CN" sz="3600" b="1" dirty="0">
                <a:solidFill>
                  <a:schemeClr val="tx1"/>
                </a:solidFill>
                <a:latin typeface="楷体" panose="02010609060101010101" pitchFamily="49" charset="-122"/>
                <a:ea typeface="楷体" panose="02010609060101010101" pitchFamily="49" charset="-122"/>
              </a:rPr>
              <a:t>18</a:t>
            </a:r>
            <a:r>
              <a:rPr lang="zh-CN" altLang="en-US" sz="3600" b="1" dirty="0">
                <a:solidFill>
                  <a:schemeClr val="tx1"/>
                </a:solidFill>
                <a:latin typeface="楷体" panose="02010609060101010101" pitchFamily="49" charset="-122"/>
                <a:ea typeface="楷体" panose="02010609060101010101" pitchFamily="49" charset="-122"/>
              </a:rPr>
              <a:t>节，讲座</a:t>
            </a:r>
            <a:r>
              <a:rPr lang="en-US" altLang="zh-CN" sz="3600" b="1" dirty="0">
                <a:solidFill>
                  <a:schemeClr val="tx1"/>
                </a:solidFill>
                <a:latin typeface="楷体" panose="02010609060101010101" pitchFamily="49" charset="-122"/>
                <a:ea typeface="楷体" panose="02010609060101010101" pitchFamily="49" charset="-122"/>
              </a:rPr>
              <a:t>16</a:t>
            </a:r>
            <a:r>
              <a:rPr lang="zh-CN" altLang="en-US" sz="3600" b="1" dirty="0">
                <a:solidFill>
                  <a:schemeClr val="tx1"/>
                </a:solidFill>
                <a:latin typeface="楷体" panose="02010609060101010101" pitchFamily="49" charset="-122"/>
                <a:ea typeface="楷体" panose="02010609060101010101" pitchFamily="49" charset="-122"/>
              </a:rPr>
              <a:t>项</a:t>
            </a:r>
          </a:p>
        </p:txBody>
      </p:sp>
      <p:sp>
        <p:nvSpPr>
          <p:cNvPr id="105" name="TextBox 27">
            <a:extLst>
              <a:ext uri="{FF2B5EF4-FFF2-40B4-BE49-F238E27FC236}">
                <a16:creationId xmlns:a16="http://schemas.microsoft.com/office/drawing/2014/main" id="{51DFF4F3-CE40-E740-AC8D-1477F47648B9}"/>
              </a:ext>
            </a:extLst>
          </p:cNvPr>
          <p:cNvSpPr txBox="1"/>
          <p:nvPr/>
        </p:nvSpPr>
        <p:spPr>
          <a:xfrm>
            <a:off x="1687493" y="2693605"/>
            <a:ext cx="9180497" cy="847733"/>
          </a:xfrm>
          <a:prstGeom prst="rect">
            <a:avLst/>
          </a:prstGeom>
          <a:noFill/>
        </p:spPr>
        <p:txBody>
          <a:bodyPr wrap="square" rtlCol="0">
            <a:spAutoFit/>
          </a:bodyPr>
          <a:lstStyle/>
          <a:p>
            <a:pPr>
              <a:lnSpc>
                <a:spcPct val="130000"/>
              </a:lnSpc>
            </a:pPr>
            <a:r>
              <a:rPr lang="zh-CN" altLang="en-US" sz="44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sym typeface="+mn-lt"/>
              </a:rPr>
              <a:t>“反思”“内化”中，促进教师成长。</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2250"/>
                            </p:stCondLst>
                            <p:childTnLst>
                              <p:par>
                                <p:cTn id="5" presetID="2" presetClass="entr" presetSubtype="4" spd="50000" accel="50000" fill="hold" grpId="0" nodeType="afterEffect">
                                  <p:stCondLst>
                                    <p:cond delay="0"/>
                                  </p:stCondLst>
                                  <p:childTnLst>
                                    <p:set>
                                      <p:cBhvr>
                                        <p:cTn id="6" dur="1" fill="hold">
                                          <p:stCondLst>
                                            <p:cond delay="0"/>
                                          </p:stCondLst>
                                        </p:cTn>
                                        <p:tgtEl>
                                          <p:spTgt spid="376"/>
                                        </p:tgtEl>
                                        <p:attrNameLst>
                                          <p:attrName>style.visibility</p:attrName>
                                        </p:attrNameLst>
                                      </p:cBhvr>
                                      <p:to>
                                        <p:strVal val="visible"/>
                                      </p:to>
                                    </p:set>
                                    <p:anim calcmode="lin" valueType="num">
                                      <p:cBhvr additive="base">
                                        <p:cTn id="7" dur="750" fill="hold"/>
                                        <p:tgtEl>
                                          <p:spTgt spid="376"/>
                                        </p:tgtEl>
                                        <p:attrNameLst>
                                          <p:attrName>ppt_x</p:attrName>
                                        </p:attrNameLst>
                                      </p:cBhvr>
                                      <p:tavLst>
                                        <p:tav tm="0">
                                          <p:val>
                                            <p:strVal val="#ppt_x"/>
                                          </p:val>
                                        </p:tav>
                                        <p:tav tm="100000">
                                          <p:val>
                                            <p:strVal val="#ppt_x"/>
                                          </p:val>
                                        </p:tav>
                                      </p:tavLst>
                                    </p:anim>
                                    <p:anim calcmode="lin" valueType="num">
                                      <p:cBhvr additive="base">
                                        <p:cTn id="8" dur="750" fill="hold"/>
                                        <p:tgtEl>
                                          <p:spTgt spid="376"/>
                                        </p:tgtEl>
                                        <p:attrNameLst>
                                          <p:attrName>ppt_y</p:attrName>
                                        </p:attrNameLst>
                                      </p:cBhvr>
                                      <p:tavLst>
                                        <p:tav tm="0">
                                          <p:val>
                                            <p:strVal val="1+#ppt_h/2"/>
                                          </p:val>
                                        </p:tav>
                                        <p:tav tm="100000">
                                          <p:val>
                                            <p:strVal val="#ppt_y"/>
                                          </p:val>
                                        </p:tav>
                                      </p:tavLst>
                                    </p:anim>
                                  </p:childTnLst>
                                </p:cTn>
                              </p:par>
                            </p:childTnLst>
                          </p:cTn>
                        </p:par>
                        <p:par>
                          <p:cTn id="9" fill="hold">
                            <p:stCondLst>
                              <p:cond delay="5250"/>
                            </p:stCondLst>
                            <p:childTnLst>
                              <p:par>
                                <p:cTn id="10" presetID="2" presetClass="entr" presetSubtype="4" spd="50000" accel="50000" fill="hold" grpId="0" nodeType="afterEffect">
                                  <p:stCondLst>
                                    <p:cond delay="0"/>
                                  </p:stCondLst>
                                  <p:childTnLst>
                                    <p:set>
                                      <p:cBhvr>
                                        <p:cTn id="11" dur="1" fill="hold">
                                          <p:stCondLst>
                                            <p:cond delay="0"/>
                                          </p:stCondLst>
                                        </p:cTn>
                                        <p:tgtEl>
                                          <p:spTgt spid="379"/>
                                        </p:tgtEl>
                                        <p:attrNameLst>
                                          <p:attrName>style.visibility</p:attrName>
                                        </p:attrNameLst>
                                      </p:cBhvr>
                                      <p:to>
                                        <p:strVal val="visible"/>
                                      </p:to>
                                    </p:set>
                                    <p:anim calcmode="lin" valueType="num">
                                      <p:cBhvr additive="base">
                                        <p:cTn id="12" dur="750" fill="hold"/>
                                        <p:tgtEl>
                                          <p:spTgt spid="379"/>
                                        </p:tgtEl>
                                        <p:attrNameLst>
                                          <p:attrName>ppt_x</p:attrName>
                                        </p:attrNameLst>
                                      </p:cBhvr>
                                      <p:tavLst>
                                        <p:tav tm="0">
                                          <p:val>
                                            <p:strVal val="#ppt_x"/>
                                          </p:val>
                                        </p:tav>
                                        <p:tav tm="100000">
                                          <p:val>
                                            <p:strVal val="#ppt_x"/>
                                          </p:val>
                                        </p:tav>
                                      </p:tavLst>
                                    </p:anim>
                                    <p:anim calcmode="lin" valueType="num">
                                      <p:cBhvr additive="base">
                                        <p:cTn id="13" dur="750" fill="hold"/>
                                        <p:tgtEl>
                                          <p:spTgt spid="379"/>
                                        </p:tgtEl>
                                        <p:attrNameLst>
                                          <p:attrName>ppt_y</p:attrName>
                                        </p:attrNameLst>
                                      </p:cBhvr>
                                      <p:tavLst>
                                        <p:tav tm="0">
                                          <p:val>
                                            <p:strVal val="1+#ppt_h/2"/>
                                          </p:val>
                                        </p:tav>
                                        <p:tav tm="100000">
                                          <p:val>
                                            <p:strVal val="#ppt_y"/>
                                          </p:val>
                                        </p:tav>
                                      </p:tavLst>
                                    </p:anim>
                                  </p:childTnLst>
                                </p:cTn>
                              </p:par>
                            </p:childTnLst>
                          </p:cTn>
                        </p:par>
                        <p:par>
                          <p:cTn id="14" fill="hold">
                            <p:stCondLst>
                              <p:cond delay="6000"/>
                            </p:stCondLst>
                            <p:childTnLst>
                              <p:par>
                                <p:cTn id="15" presetID="2" presetClass="entr" presetSubtype="4" spd="50000" accel="50000" fill="hold" nodeType="afterEffect">
                                  <p:stCondLst>
                                    <p:cond delay="0"/>
                                  </p:stCondLst>
                                  <p:childTnLst>
                                    <p:set>
                                      <p:cBhvr>
                                        <p:cTn id="16" dur="1" fill="hold">
                                          <p:stCondLst>
                                            <p:cond delay="0"/>
                                          </p:stCondLst>
                                        </p:cTn>
                                        <p:tgtEl>
                                          <p:spTgt spid="380"/>
                                        </p:tgtEl>
                                        <p:attrNameLst>
                                          <p:attrName>style.visibility</p:attrName>
                                        </p:attrNameLst>
                                      </p:cBhvr>
                                      <p:to>
                                        <p:strVal val="visible"/>
                                      </p:to>
                                    </p:set>
                                    <p:anim calcmode="lin" valueType="num">
                                      <p:cBhvr additive="base">
                                        <p:cTn id="17" dur="750" fill="hold"/>
                                        <p:tgtEl>
                                          <p:spTgt spid="380"/>
                                        </p:tgtEl>
                                        <p:attrNameLst>
                                          <p:attrName>ppt_x</p:attrName>
                                        </p:attrNameLst>
                                      </p:cBhvr>
                                      <p:tavLst>
                                        <p:tav tm="0">
                                          <p:val>
                                            <p:strVal val="#ppt_x"/>
                                          </p:val>
                                        </p:tav>
                                        <p:tav tm="100000">
                                          <p:val>
                                            <p:strVal val="#ppt_x"/>
                                          </p:val>
                                        </p:tav>
                                      </p:tavLst>
                                    </p:anim>
                                    <p:anim calcmode="lin" valueType="num">
                                      <p:cBhvr additive="base">
                                        <p:cTn id="18" dur="750" fill="hold"/>
                                        <p:tgtEl>
                                          <p:spTgt spid="380"/>
                                        </p:tgtEl>
                                        <p:attrNameLst>
                                          <p:attrName>ppt_y</p:attrName>
                                        </p:attrNameLst>
                                      </p:cBhvr>
                                      <p:tavLst>
                                        <p:tav tm="0">
                                          <p:val>
                                            <p:strVal val="1+#ppt_h/2"/>
                                          </p:val>
                                        </p:tav>
                                        <p:tav tm="100000">
                                          <p:val>
                                            <p:strVal val="#ppt_y"/>
                                          </p:val>
                                        </p:tav>
                                      </p:tavLst>
                                    </p:anim>
                                  </p:childTnLst>
                                </p:cTn>
                              </p:par>
                              <p:par>
                                <p:cTn id="19" presetID="2" presetClass="entr" presetSubtype="4" spd="50000" accel="50000" fill="hold" nodeType="withEffect">
                                  <p:stCondLst>
                                    <p:cond delay="0"/>
                                  </p:stCondLst>
                                  <p:childTnLst>
                                    <p:set>
                                      <p:cBhvr>
                                        <p:cTn id="20" dur="1" fill="hold">
                                          <p:stCondLst>
                                            <p:cond delay="0"/>
                                          </p:stCondLst>
                                        </p:cTn>
                                        <p:tgtEl>
                                          <p:spTgt spid="393"/>
                                        </p:tgtEl>
                                        <p:attrNameLst>
                                          <p:attrName>style.visibility</p:attrName>
                                        </p:attrNameLst>
                                      </p:cBhvr>
                                      <p:to>
                                        <p:strVal val="visible"/>
                                      </p:to>
                                    </p:set>
                                    <p:anim calcmode="lin" valueType="num">
                                      <p:cBhvr additive="base">
                                        <p:cTn id="21" dur="750" fill="hold"/>
                                        <p:tgtEl>
                                          <p:spTgt spid="393"/>
                                        </p:tgtEl>
                                        <p:attrNameLst>
                                          <p:attrName>ppt_x</p:attrName>
                                        </p:attrNameLst>
                                      </p:cBhvr>
                                      <p:tavLst>
                                        <p:tav tm="0">
                                          <p:val>
                                            <p:strVal val="#ppt_x"/>
                                          </p:val>
                                        </p:tav>
                                        <p:tav tm="100000">
                                          <p:val>
                                            <p:strVal val="#ppt_x"/>
                                          </p:val>
                                        </p:tav>
                                      </p:tavLst>
                                    </p:anim>
                                    <p:anim calcmode="lin" valueType="num">
                                      <p:cBhvr additive="base">
                                        <p:cTn id="22" dur="750" fill="hold"/>
                                        <p:tgtEl>
                                          <p:spTgt spid="393"/>
                                        </p:tgtEl>
                                        <p:attrNameLst>
                                          <p:attrName>ppt_y</p:attrName>
                                        </p:attrNameLst>
                                      </p:cBhvr>
                                      <p:tavLst>
                                        <p:tav tm="0">
                                          <p:val>
                                            <p:strVal val="1+#ppt_h/2"/>
                                          </p:val>
                                        </p:tav>
                                        <p:tav tm="100000">
                                          <p:val>
                                            <p:strVal val="#ppt_y"/>
                                          </p:val>
                                        </p:tav>
                                      </p:tavLst>
                                    </p:anim>
                                  </p:childTnLst>
                                </p:cTn>
                              </p:par>
                              <p:par>
                                <p:cTn id="23" presetID="2" presetClass="entr" presetSubtype="4" spd="50000" accel="50000" fill="hold" nodeType="withEffect">
                                  <p:stCondLst>
                                    <p:cond delay="0"/>
                                  </p:stCondLst>
                                  <p:childTnLst>
                                    <p:set>
                                      <p:cBhvr>
                                        <p:cTn id="24" dur="1" fill="hold">
                                          <p:stCondLst>
                                            <p:cond delay="0"/>
                                          </p:stCondLst>
                                        </p:cTn>
                                        <p:tgtEl>
                                          <p:spTgt spid="416"/>
                                        </p:tgtEl>
                                        <p:attrNameLst>
                                          <p:attrName>style.visibility</p:attrName>
                                        </p:attrNameLst>
                                      </p:cBhvr>
                                      <p:to>
                                        <p:strVal val="visible"/>
                                      </p:to>
                                    </p:set>
                                    <p:anim calcmode="lin" valueType="num">
                                      <p:cBhvr additive="base">
                                        <p:cTn id="25" dur="750" fill="hold"/>
                                        <p:tgtEl>
                                          <p:spTgt spid="416"/>
                                        </p:tgtEl>
                                        <p:attrNameLst>
                                          <p:attrName>ppt_x</p:attrName>
                                        </p:attrNameLst>
                                      </p:cBhvr>
                                      <p:tavLst>
                                        <p:tav tm="0">
                                          <p:val>
                                            <p:strVal val="#ppt_x"/>
                                          </p:val>
                                        </p:tav>
                                        <p:tav tm="100000">
                                          <p:val>
                                            <p:strVal val="#ppt_x"/>
                                          </p:val>
                                        </p:tav>
                                      </p:tavLst>
                                    </p:anim>
                                    <p:anim calcmode="lin" valueType="num">
                                      <p:cBhvr additive="base">
                                        <p:cTn id="26" dur="750" fill="hold"/>
                                        <p:tgtEl>
                                          <p:spTgt spid="416"/>
                                        </p:tgtEl>
                                        <p:attrNameLst>
                                          <p:attrName>ppt_y</p:attrName>
                                        </p:attrNameLst>
                                      </p:cBhvr>
                                      <p:tavLst>
                                        <p:tav tm="0">
                                          <p:val>
                                            <p:strVal val="1+#ppt_h/2"/>
                                          </p:val>
                                        </p:tav>
                                        <p:tav tm="100000">
                                          <p:val>
                                            <p:strVal val="#ppt_y"/>
                                          </p:val>
                                        </p:tav>
                                      </p:tavLst>
                                    </p:anim>
                                  </p:childTnLst>
                                </p:cTn>
                              </p:par>
                            </p:childTnLst>
                          </p:cTn>
                        </p:par>
                        <p:par>
                          <p:cTn id="27" fill="hold">
                            <p:stCondLst>
                              <p:cond delay="6750"/>
                            </p:stCondLst>
                            <p:childTnLst>
                              <p:par>
                                <p:cTn id="28" presetID="2" presetClass="entr" presetSubtype="4" spd="50000" accel="50000" fill="hold" grpId="0" nodeType="afterEffect">
                                  <p:stCondLst>
                                    <p:cond delay="0"/>
                                  </p:stCondLst>
                                  <p:childTnLst>
                                    <p:set>
                                      <p:cBhvr>
                                        <p:cTn id="29" dur="1" fill="hold">
                                          <p:stCondLst>
                                            <p:cond delay="0"/>
                                          </p:stCondLst>
                                        </p:cTn>
                                        <p:tgtEl>
                                          <p:spTgt spid="378"/>
                                        </p:tgtEl>
                                        <p:attrNameLst>
                                          <p:attrName>style.visibility</p:attrName>
                                        </p:attrNameLst>
                                      </p:cBhvr>
                                      <p:to>
                                        <p:strVal val="visible"/>
                                      </p:to>
                                    </p:set>
                                    <p:anim calcmode="lin" valueType="num">
                                      <p:cBhvr additive="base">
                                        <p:cTn id="30" dur="750" fill="hold"/>
                                        <p:tgtEl>
                                          <p:spTgt spid="378"/>
                                        </p:tgtEl>
                                        <p:attrNameLst>
                                          <p:attrName>ppt_x</p:attrName>
                                        </p:attrNameLst>
                                      </p:cBhvr>
                                      <p:tavLst>
                                        <p:tav tm="0">
                                          <p:val>
                                            <p:strVal val="#ppt_x"/>
                                          </p:val>
                                        </p:tav>
                                        <p:tav tm="100000">
                                          <p:val>
                                            <p:strVal val="#ppt_x"/>
                                          </p:val>
                                        </p:tav>
                                      </p:tavLst>
                                    </p:anim>
                                    <p:anim calcmode="lin" valueType="num">
                                      <p:cBhvr additive="base">
                                        <p:cTn id="31" dur="750" fill="hold"/>
                                        <p:tgtEl>
                                          <p:spTgt spid="378"/>
                                        </p:tgtEl>
                                        <p:attrNameLst>
                                          <p:attrName>ppt_y</p:attrName>
                                        </p:attrNameLst>
                                      </p:cBhvr>
                                      <p:tavLst>
                                        <p:tav tm="0">
                                          <p:val>
                                            <p:strVal val="1+#ppt_h/2"/>
                                          </p:val>
                                        </p:tav>
                                        <p:tav tm="100000">
                                          <p:val>
                                            <p:strVal val="#ppt_y"/>
                                          </p:val>
                                        </p:tav>
                                      </p:tavLst>
                                    </p:anim>
                                  </p:childTnLst>
                                </p:cTn>
                              </p:par>
                            </p:childTnLst>
                          </p:cTn>
                        </p:par>
                        <p:par>
                          <p:cTn id="32" fill="hold">
                            <p:stCondLst>
                              <p:cond delay="7500"/>
                            </p:stCondLst>
                            <p:childTnLst>
                              <p:par>
                                <p:cTn id="33" presetID="2" presetClass="entr" presetSubtype="4" spd="50000" accel="50000" fill="hold" grpId="0" nodeType="afterEffect">
                                  <p:stCondLst>
                                    <p:cond delay="0"/>
                                  </p:stCondLst>
                                  <p:childTnLst>
                                    <p:set>
                                      <p:cBhvr>
                                        <p:cTn id="34" dur="1" fill="hold">
                                          <p:stCondLst>
                                            <p:cond delay="0"/>
                                          </p:stCondLst>
                                        </p:cTn>
                                        <p:tgtEl>
                                          <p:spTgt spid="108"/>
                                        </p:tgtEl>
                                        <p:attrNameLst>
                                          <p:attrName>style.visibility</p:attrName>
                                        </p:attrNameLst>
                                      </p:cBhvr>
                                      <p:to>
                                        <p:strVal val="visible"/>
                                      </p:to>
                                    </p:set>
                                    <p:anim calcmode="lin" valueType="num">
                                      <p:cBhvr additive="base">
                                        <p:cTn id="35" dur="750" fill="hold"/>
                                        <p:tgtEl>
                                          <p:spTgt spid="108"/>
                                        </p:tgtEl>
                                        <p:attrNameLst>
                                          <p:attrName>ppt_x</p:attrName>
                                        </p:attrNameLst>
                                      </p:cBhvr>
                                      <p:tavLst>
                                        <p:tav tm="0">
                                          <p:val>
                                            <p:strVal val="#ppt_x"/>
                                          </p:val>
                                        </p:tav>
                                        <p:tav tm="100000">
                                          <p:val>
                                            <p:strVal val="#ppt_x"/>
                                          </p:val>
                                        </p:tav>
                                      </p:tavLst>
                                    </p:anim>
                                    <p:anim calcmode="lin" valueType="num">
                                      <p:cBhvr additive="base">
                                        <p:cTn id="36" dur="750" fill="hold"/>
                                        <p:tgtEl>
                                          <p:spTgt spid="108"/>
                                        </p:tgtEl>
                                        <p:attrNameLst>
                                          <p:attrName>ppt_y</p:attrName>
                                        </p:attrNameLst>
                                      </p:cBhvr>
                                      <p:tavLst>
                                        <p:tav tm="0">
                                          <p:val>
                                            <p:strVal val="1+#ppt_h/2"/>
                                          </p:val>
                                        </p:tav>
                                        <p:tav tm="100000">
                                          <p:val>
                                            <p:strVal val="#ppt_y"/>
                                          </p:val>
                                        </p:tav>
                                      </p:tavLst>
                                    </p:anim>
                                  </p:childTnLst>
                                </p:cTn>
                              </p:par>
                            </p:childTnLst>
                          </p:cTn>
                        </p:par>
                        <p:par>
                          <p:cTn id="37" fill="hold">
                            <p:stCondLst>
                              <p:cond delay="8250"/>
                            </p:stCondLst>
                            <p:childTnLst>
                              <p:par>
                                <p:cTn id="38" presetID="22" presetClass="entr" presetSubtype="1" fill="hold" grpId="0" nodeType="afterEffect">
                                  <p:stCondLst>
                                    <p:cond delay="0"/>
                                  </p:stCondLst>
                                  <p:childTnLst>
                                    <p:set>
                                      <p:cBhvr>
                                        <p:cTn id="39" dur="1" fill="hold">
                                          <p:stCondLst>
                                            <p:cond delay="0"/>
                                          </p:stCondLst>
                                        </p:cTn>
                                        <p:tgtEl>
                                          <p:spTgt spid="105"/>
                                        </p:tgtEl>
                                        <p:attrNameLst>
                                          <p:attrName>style.visibility</p:attrName>
                                        </p:attrNameLst>
                                      </p:cBhvr>
                                      <p:to>
                                        <p:strVal val="visible"/>
                                      </p:to>
                                    </p:set>
                                    <p:animEffect transition="in" filter="wipe(up)">
                                      <p:cBhvr>
                                        <p:cTn id="40"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 grpId="0" animBg="1"/>
      <p:bldP spid="378" grpId="0"/>
      <p:bldP spid="379" grpId="0" animBg="1"/>
      <p:bldP spid="108" grpId="0"/>
      <p:bldP spid="10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002" name="image 50002"/>
          <p:cNvPicPr>
            <a:picLocks noChangeAspect="1"/>
          </p:cNvPicPr>
          <p:nvPr/>
        </p:nvPicPr>
        <p:blipFill>
          <a:blip r:embed="rId3"/>
          <a:srcRect/>
          <a:stretch>
            <a:fillRect/>
          </a:stretch>
        </p:blipFill>
        <p:spPr>
          <a:xfrm>
            <a:off x="0" y="0"/>
            <a:ext cx="24384000" cy="13716000"/>
          </a:xfrm>
          <a:prstGeom prst="rect">
            <a:avLst/>
          </a:prstGeom>
        </p:spPr>
      </p:pic>
      <p:pic>
        <p:nvPicPr>
          <p:cNvPr id="50003" name="image 50003"/>
          <p:cNvPicPr>
            <a:picLocks noChangeAspect="1"/>
          </p:cNvPicPr>
          <p:nvPr/>
        </p:nvPicPr>
        <p:blipFill>
          <a:blip r:embed="rId4"/>
          <a:srcRect/>
          <a:stretch>
            <a:fillRect/>
          </a:stretch>
        </p:blipFill>
        <p:spPr>
          <a:xfrm>
            <a:off x="19392900" y="1181100"/>
            <a:ext cx="3378200" cy="1460500"/>
          </a:xfrm>
          <a:prstGeom prst="rect">
            <a:avLst/>
          </a:prstGeom>
        </p:spPr>
      </p:pic>
      <p:sp>
        <p:nvSpPr>
          <p:cNvPr id="50007" name="Object 50007"/>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pic>
        <p:nvPicPr>
          <p:cNvPr id="850" name="图片 849">
            <a:extLst>
              <a:ext uri="{FF2B5EF4-FFF2-40B4-BE49-F238E27FC236}">
                <a16:creationId xmlns:a16="http://schemas.microsoft.com/office/drawing/2014/main" id="{2F285B9B-4A15-4AAD-9FAC-EA5E9D9304A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807" t="1399" r="64002" b="53090"/>
          <a:stretch/>
        </p:blipFill>
        <p:spPr>
          <a:xfrm>
            <a:off x="1138770" y="1165209"/>
            <a:ext cx="2120430" cy="1866900"/>
          </a:xfrm>
          <a:prstGeom prst="rect">
            <a:avLst/>
          </a:prstGeom>
        </p:spPr>
      </p:pic>
      <p:sp>
        <p:nvSpPr>
          <p:cNvPr id="851" name="文本框 850">
            <a:extLst>
              <a:ext uri="{FF2B5EF4-FFF2-40B4-BE49-F238E27FC236}">
                <a16:creationId xmlns:a16="http://schemas.microsoft.com/office/drawing/2014/main" id="{36A896D8-4DF6-4CE5-8BD8-92EC1AEB3534}"/>
              </a:ext>
            </a:extLst>
          </p:cNvPr>
          <p:cNvSpPr txBox="1"/>
          <p:nvPr/>
        </p:nvSpPr>
        <p:spPr>
          <a:xfrm>
            <a:off x="3259199" y="1513884"/>
            <a:ext cx="6819900" cy="1077218"/>
          </a:xfrm>
          <a:prstGeom prst="rect">
            <a:avLst/>
          </a:prstGeom>
          <a:noFill/>
        </p:spPr>
        <p:txBody>
          <a:bodyPr wrap="square" rtlCol="0">
            <a:spAutoFit/>
          </a:bodyPr>
          <a:lstStyle/>
          <a:p>
            <a:pPr>
              <a:defRPr/>
            </a:pPr>
            <a:r>
              <a:rPr lang="zh-CN" altLang="en-US" sz="6400" b="1" dirty="0">
                <a:latin typeface="方正喵呜体" panose="02010600010101010101" pitchFamily="2" charset="-122"/>
                <a:ea typeface="方正喵呜体" panose="02010600010101010101" pitchFamily="2" charset="-122"/>
                <a:cs typeface="萝莉体 第二版" panose="02000500000000000000" pitchFamily="2" charset="-122"/>
                <a:sym typeface="+mn-lt"/>
              </a:rPr>
              <a:t>实施成果</a:t>
            </a:r>
          </a:p>
        </p:txBody>
      </p:sp>
      <p:grpSp>
        <p:nvGrpSpPr>
          <p:cNvPr id="380" name="组合 379">
            <a:extLst>
              <a:ext uri="{FF2B5EF4-FFF2-40B4-BE49-F238E27FC236}">
                <a16:creationId xmlns:a16="http://schemas.microsoft.com/office/drawing/2014/main" id="{C978DD83-D3F1-487A-A37C-7EE899B77B25}"/>
              </a:ext>
            </a:extLst>
          </p:cNvPr>
          <p:cNvGrpSpPr/>
          <p:nvPr/>
        </p:nvGrpSpPr>
        <p:grpSpPr>
          <a:xfrm>
            <a:off x="1930236" y="10194928"/>
            <a:ext cx="680088" cy="734504"/>
            <a:chOff x="1949587" y="2030523"/>
            <a:chExt cx="1403350" cy="1458913"/>
          </a:xfrm>
          <a:solidFill>
            <a:srgbClr val="456975"/>
          </a:solidFill>
        </p:grpSpPr>
        <p:sp>
          <p:nvSpPr>
            <p:cNvPr id="381" name="Freeform 114">
              <a:extLst>
                <a:ext uri="{FF2B5EF4-FFF2-40B4-BE49-F238E27FC236}">
                  <a16:creationId xmlns:a16="http://schemas.microsoft.com/office/drawing/2014/main" id="{FFBBA430-93A8-44E0-8713-736BB2CCF525}"/>
                </a:ext>
              </a:extLst>
            </p:cNvPr>
            <p:cNvSpPr>
              <a:spLocks/>
            </p:cNvSpPr>
            <p:nvPr/>
          </p:nvSpPr>
          <p:spPr bwMode="auto">
            <a:xfrm>
              <a:off x="2079762" y="2401998"/>
              <a:ext cx="809625" cy="633413"/>
            </a:xfrm>
            <a:custGeom>
              <a:avLst/>
              <a:gdLst>
                <a:gd name="T0" fmla="*/ 81 w 515"/>
                <a:gd name="T1" fmla="*/ 399 h 403"/>
                <a:gd name="T2" fmla="*/ 71 w 515"/>
                <a:gd name="T3" fmla="*/ 352 h 403"/>
                <a:gd name="T4" fmla="*/ 143 w 515"/>
                <a:gd name="T5" fmla="*/ 379 h 403"/>
                <a:gd name="T6" fmla="*/ 208 w 515"/>
                <a:gd name="T7" fmla="*/ 355 h 403"/>
                <a:gd name="T8" fmla="*/ 46 w 515"/>
                <a:gd name="T9" fmla="*/ 266 h 403"/>
                <a:gd name="T10" fmla="*/ 45 w 515"/>
                <a:gd name="T11" fmla="*/ 241 h 403"/>
                <a:gd name="T12" fmla="*/ 216 w 515"/>
                <a:gd name="T13" fmla="*/ 327 h 403"/>
                <a:gd name="T14" fmla="*/ 40 w 515"/>
                <a:gd name="T15" fmla="*/ 189 h 403"/>
                <a:gd name="T16" fmla="*/ 41 w 515"/>
                <a:gd name="T17" fmla="*/ 198 h 403"/>
                <a:gd name="T18" fmla="*/ 31 w 515"/>
                <a:gd name="T19" fmla="*/ 202 h 403"/>
                <a:gd name="T20" fmla="*/ 33 w 515"/>
                <a:gd name="T21" fmla="*/ 150 h 403"/>
                <a:gd name="T22" fmla="*/ 31 w 515"/>
                <a:gd name="T23" fmla="*/ 160 h 403"/>
                <a:gd name="T24" fmla="*/ 367 w 515"/>
                <a:gd name="T25" fmla="*/ 339 h 403"/>
                <a:gd name="T26" fmla="*/ 15 w 515"/>
                <a:gd name="T27" fmla="*/ 101 h 403"/>
                <a:gd name="T28" fmla="*/ 217 w 515"/>
                <a:gd name="T29" fmla="*/ 197 h 403"/>
                <a:gd name="T30" fmla="*/ 63 w 515"/>
                <a:gd name="T31" fmla="*/ 99 h 403"/>
                <a:gd name="T32" fmla="*/ 108 w 515"/>
                <a:gd name="T33" fmla="*/ 86 h 403"/>
                <a:gd name="T34" fmla="*/ 320 w 515"/>
                <a:gd name="T35" fmla="*/ 184 h 403"/>
                <a:gd name="T36" fmla="*/ 188 w 515"/>
                <a:gd name="T37" fmla="*/ 68 h 403"/>
                <a:gd name="T38" fmla="*/ 182 w 515"/>
                <a:gd name="T39" fmla="*/ 73 h 403"/>
                <a:gd name="T40" fmla="*/ 182 w 515"/>
                <a:gd name="T41" fmla="*/ 80 h 403"/>
                <a:gd name="T42" fmla="*/ 272 w 515"/>
                <a:gd name="T43" fmla="*/ 50 h 403"/>
                <a:gd name="T44" fmla="*/ 266 w 515"/>
                <a:gd name="T45" fmla="*/ 55 h 403"/>
                <a:gd name="T46" fmla="*/ 269 w 515"/>
                <a:gd name="T47" fmla="*/ 65 h 403"/>
                <a:gd name="T48" fmla="*/ 317 w 515"/>
                <a:gd name="T49" fmla="*/ 41 h 403"/>
                <a:gd name="T50" fmla="*/ 482 w 515"/>
                <a:gd name="T51" fmla="*/ 113 h 403"/>
                <a:gd name="T52" fmla="*/ 349 w 515"/>
                <a:gd name="T53" fmla="*/ 21 h 403"/>
                <a:gd name="T54" fmla="*/ 342 w 515"/>
                <a:gd name="T55" fmla="*/ 26 h 403"/>
                <a:gd name="T56" fmla="*/ 461 w 515"/>
                <a:gd name="T57" fmla="*/ 72 h 403"/>
                <a:gd name="T58" fmla="*/ 429 w 515"/>
                <a:gd name="T59" fmla="*/ 16 h 403"/>
                <a:gd name="T60" fmla="*/ 464 w 515"/>
                <a:gd name="T61" fmla="*/ 64 h 403"/>
                <a:gd name="T62" fmla="*/ 465 w 515"/>
                <a:gd name="T63" fmla="*/ 64 h 403"/>
                <a:gd name="T64" fmla="*/ 466 w 515"/>
                <a:gd name="T65" fmla="*/ 56 h 403"/>
                <a:gd name="T66" fmla="*/ 421 w 515"/>
                <a:gd name="T67" fmla="*/ 86 h 403"/>
                <a:gd name="T68" fmla="*/ 475 w 515"/>
                <a:gd name="T69" fmla="*/ 107 h 403"/>
                <a:gd name="T70" fmla="*/ 481 w 515"/>
                <a:gd name="T71" fmla="*/ 161 h 403"/>
                <a:gd name="T72" fmla="*/ 487 w 515"/>
                <a:gd name="T73" fmla="*/ 155 h 403"/>
                <a:gd name="T74" fmla="*/ 498 w 515"/>
                <a:gd name="T75" fmla="*/ 191 h 403"/>
                <a:gd name="T76" fmla="*/ 188 w 515"/>
                <a:gd name="T77" fmla="*/ 89 h 403"/>
                <a:gd name="T78" fmla="*/ 507 w 515"/>
                <a:gd name="T79" fmla="*/ 267 h 403"/>
                <a:gd name="T80" fmla="*/ 490 w 515"/>
                <a:gd name="T81" fmla="*/ 304 h 403"/>
                <a:gd name="T82" fmla="*/ 496 w 515"/>
                <a:gd name="T83" fmla="*/ 299 h 403"/>
                <a:gd name="T84" fmla="*/ 495 w 515"/>
                <a:gd name="T85" fmla="*/ 292 h 403"/>
                <a:gd name="T86" fmla="*/ 449 w 515"/>
                <a:gd name="T87" fmla="*/ 314 h 403"/>
                <a:gd name="T88" fmla="*/ 449 w 515"/>
                <a:gd name="T89" fmla="*/ 305 h 403"/>
                <a:gd name="T90" fmla="*/ 441 w 515"/>
                <a:gd name="T91" fmla="*/ 298 h 403"/>
                <a:gd name="T92" fmla="*/ 16 w 515"/>
                <a:gd name="T93" fmla="*/ 122 h 403"/>
                <a:gd name="T94" fmla="*/ 373 w 515"/>
                <a:gd name="T95" fmla="*/ 333 h 403"/>
                <a:gd name="T96" fmla="*/ 373 w 515"/>
                <a:gd name="T97" fmla="*/ 333 h 403"/>
                <a:gd name="T98" fmla="*/ 19 w 515"/>
                <a:gd name="T99" fmla="*/ 149 h 403"/>
                <a:gd name="T100" fmla="*/ 317 w 515"/>
                <a:gd name="T101" fmla="*/ 335 h 403"/>
                <a:gd name="T102" fmla="*/ 37 w 515"/>
                <a:gd name="T103" fmla="*/ 186 h 403"/>
                <a:gd name="T104" fmla="*/ 280 w 515"/>
                <a:gd name="T105" fmla="*/ 356 h 403"/>
                <a:gd name="T106" fmla="*/ 280 w 515"/>
                <a:gd name="T107" fmla="*/ 347 h 403"/>
                <a:gd name="T108" fmla="*/ 289 w 515"/>
                <a:gd name="T109" fmla="*/ 344 h 403"/>
                <a:gd name="T110" fmla="*/ 153 w 515"/>
                <a:gd name="T111" fmla="*/ 306 h 403"/>
                <a:gd name="T112" fmla="*/ 197 w 515"/>
                <a:gd name="T113" fmla="*/ 367 h 403"/>
                <a:gd name="T114" fmla="*/ 124 w 515"/>
                <a:gd name="T115" fmla="*/ 354 h 403"/>
                <a:gd name="T116" fmla="*/ 169 w 515"/>
                <a:gd name="T117" fmla="*/ 379 h 403"/>
                <a:gd name="T118" fmla="*/ 177 w 515"/>
                <a:gd name="T119" fmla="*/ 373 h 403"/>
                <a:gd name="T120" fmla="*/ 118 w 515"/>
                <a:gd name="T121" fmla="*/ 376 h 403"/>
                <a:gd name="T122" fmla="*/ 89 w 515"/>
                <a:gd name="T123" fmla="*/ 398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5" h="403">
                  <a:moveTo>
                    <a:pt x="86" y="386"/>
                  </a:moveTo>
                  <a:cubicBezTo>
                    <a:pt x="83" y="384"/>
                    <a:pt x="83" y="384"/>
                    <a:pt x="83" y="384"/>
                  </a:cubicBezTo>
                  <a:cubicBezTo>
                    <a:pt x="78" y="391"/>
                    <a:pt x="78" y="391"/>
                    <a:pt x="78" y="391"/>
                  </a:cubicBezTo>
                  <a:cubicBezTo>
                    <a:pt x="85" y="395"/>
                    <a:pt x="85" y="395"/>
                    <a:pt x="85" y="395"/>
                  </a:cubicBezTo>
                  <a:cubicBezTo>
                    <a:pt x="78" y="391"/>
                    <a:pt x="78" y="391"/>
                    <a:pt x="78" y="391"/>
                  </a:cubicBezTo>
                  <a:cubicBezTo>
                    <a:pt x="83" y="398"/>
                    <a:pt x="83" y="398"/>
                    <a:pt x="83" y="398"/>
                  </a:cubicBezTo>
                  <a:cubicBezTo>
                    <a:pt x="84" y="397"/>
                    <a:pt x="85" y="397"/>
                    <a:pt x="85" y="395"/>
                  </a:cubicBezTo>
                  <a:cubicBezTo>
                    <a:pt x="78" y="391"/>
                    <a:pt x="78" y="391"/>
                    <a:pt x="78" y="391"/>
                  </a:cubicBezTo>
                  <a:cubicBezTo>
                    <a:pt x="83" y="398"/>
                    <a:pt x="83" y="398"/>
                    <a:pt x="83" y="398"/>
                  </a:cubicBezTo>
                  <a:cubicBezTo>
                    <a:pt x="78" y="391"/>
                    <a:pt x="78" y="391"/>
                    <a:pt x="78" y="391"/>
                  </a:cubicBezTo>
                  <a:cubicBezTo>
                    <a:pt x="82" y="399"/>
                    <a:pt x="82" y="399"/>
                    <a:pt x="82" y="399"/>
                  </a:cubicBezTo>
                  <a:cubicBezTo>
                    <a:pt x="82" y="398"/>
                    <a:pt x="82" y="398"/>
                    <a:pt x="83" y="398"/>
                  </a:cubicBezTo>
                  <a:cubicBezTo>
                    <a:pt x="78" y="391"/>
                    <a:pt x="78" y="391"/>
                    <a:pt x="78" y="391"/>
                  </a:cubicBezTo>
                  <a:cubicBezTo>
                    <a:pt x="82" y="399"/>
                    <a:pt x="82" y="399"/>
                    <a:pt x="82" y="399"/>
                  </a:cubicBezTo>
                  <a:cubicBezTo>
                    <a:pt x="79" y="392"/>
                    <a:pt x="79" y="392"/>
                    <a:pt x="79" y="392"/>
                  </a:cubicBezTo>
                  <a:cubicBezTo>
                    <a:pt x="81" y="399"/>
                    <a:pt x="81" y="399"/>
                    <a:pt x="81" y="399"/>
                  </a:cubicBezTo>
                  <a:cubicBezTo>
                    <a:pt x="81" y="399"/>
                    <a:pt x="81" y="399"/>
                    <a:pt x="82" y="399"/>
                  </a:cubicBezTo>
                  <a:cubicBezTo>
                    <a:pt x="79" y="392"/>
                    <a:pt x="79" y="392"/>
                    <a:pt x="79" y="392"/>
                  </a:cubicBezTo>
                  <a:cubicBezTo>
                    <a:pt x="81" y="399"/>
                    <a:pt x="81" y="399"/>
                    <a:pt x="81" y="399"/>
                  </a:cubicBezTo>
                  <a:cubicBezTo>
                    <a:pt x="79" y="394"/>
                    <a:pt x="79" y="394"/>
                    <a:pt x="79" y="394"/>
                  </a:cubicBezTo>
                  <a:cubicBezTo>
                    <a:pt x="81" y="399"/>
                    <a:pt x="81" y="399"/>
                    <a:pt x="81" y="399"/>
                  </a:cubicBezTo>
                  <a:cubicBezTo>
                    <a:pt x="81" y="399"/>
                    <a:pt x="81" y="399"/>
                    <a:pt x="81" y="399"/>
                  </a:cubicBezTo>
                  <a:cubicBezTo>
                    <a:pt x="79" y="394"/>
                    <a:pt x="79" y="394"/>
                    <a:pt x="79" y="394"/>
                  </a:cubicBezTo>
                  <a:cubicBezTo>
                    <a:pt x="81" y="399"/>
                    <a:pt x="81" y="399"/>
                    <a:pt x="81" y="399"/>
                  </a:cubicBezTo>
                  <a:cubicBezTo>
                    <a:pt x="80" y="398"/>
                    <a:pt x="80" y="398"/>
                    <a:pt x="80" y="398"/>
                  </a:cubicBezTo>
                  <a:cubicBezTo>
                    <a:pt x="81" y="399"/>
                    <a:pt x="81" y="399"/>
                    <a:pt x="81" y="399"/>
                  </a:cubicBezTo>
                  <a:cubicBezTo>
                    <a:pt x="81" y="399"/>
                    <a:pt x="81" y="399"/>
                    <a:pt x="81" y="399"/>
                  </a:cubicBezTo>
                  <a:cubicBezTo>
                    <a:pt x="80" y="398"/>
                    <a:pt x="80" y="398"/>
                    <a:pt x="80" y="398"/>
                  </a:cubicBezTo>
                  <a:cubicBezTo>
                    <a:pt x="81" y="399"/>
                    <a:pt x="81" y="399"/>
                    <a:pt x="81" y="399"/>
                  </a:cubicBezTo>
                  <a:cubicBezTo>
                    <a:pt x="81" y="399"/>
                    <a:pt x="82" y="399"/>
                    <a:pt x="83" y="398"/>
                  </a:cubicBezTo>
                  <a:cubicBezTo>
                    <a:pt x="88" y="398"/>
                    <a:pt x="98" y="396"/>
                    <a:pt x="106" y="395"/>
                  </a:cubicBezTo>
                  <a:cubicBezTo>
                    <a:pt x="111" y="394"/>
                    <a:pt x="115" y="393"/>
                    <a:pt x="118" y="392"/>
                  </a:cubicBezTo>
                  <a:cubicBezTo>
                    <a:pt x="119" y="392"/>
                    <a:pt x="121" y="392"/>
                    <a:pt x="122" y="392"/>
                  </a:cubicBezTo>
                  <a:cubicBezTo>
                    <a:pt x="122" y="392"/>
                    <a:pt x="123" y="391"/>
                    <a:pt x="123" y="391"/>
                  </a:cubicBezTo>
                  <a:cubicBezTo>
                    <a:pt x="123" y="391"/>
                    <a:pt x="124" y="391"/>
                    <a:pt x="124" y="391"/>
                  </a:cubicBezTo>
                  <a:cubicBezTo>
                    <a:pt x="124" y="391"/>
                    <a:pt x="125" y="391"/>
                    <a:pt x="125" y="390"/>
                  </a:cubicBezTo>
                  <a:cubicBezTo>
                    <a:pt x="126" y="390"/>
                    <a:pt x="126" y="390"/>
                    <a:pt x="126" y="390"/>
                  </a:cubicBezTo>
                  <a:cubicBezTo>
                    <a:pt x="127" y="389"/>
                    <a:pt x="127" y="389"/>
                    <a:pt x="128" y="388"/>
                  </a:cubicBezTo>
                  <a:cubicBezTo>
                    <a:pt x="129" y="386"/>
                    <a:pt x="130" y="384"/>
                    <a:pt x="129" y="381"/>
                  </a:cubicBezTo>
                  <a:cubicBezTo>
                    <a:pt x="129" y="379"/>
                    <a:pt x="127" y="378"/>
                    <a:pt x="125" y="376"/>
                  </a:cubicBezTo>
                  <a:cubicBezTo>
                    <a:pt x="75" y="345"/>
                    <a:pt x="75" y="345"/>
                    <a:pt x="75" y="345"/>
                  </a:cubicBezTo>
                  <a:cubicBezTo>
                    <a:pt x="71" y="352"/>
                    <a:pt x="71" y="352"/>
                    <a:pt x="71" y="352"/>
                  </a:cubicBezTo>
                  <a:cubicBezTo>
                    <a:pt x="78" y="356"/>
                    <a:pt x="78" y="356"/>
                    <a:pt x="78" y="356"/>
                  </a:cubicBezTo>
                  <a:cubicBezTo>
                    <a:pt x="71" y="352"/>
                    <a:pt x="71" y="352"/>
                    <a:pt x="71" y="352"/>
                  </a:cubicBezTo>
                  <a:cubicBezTo>
                    <a:pt x="75" y="359"/>
                    <a:pt x="75" y="359"/>
                    <a:pt x="75" y="359"/>
                  </a:cubicBezTo>
                  <a:cubicBezTo>
                    <a:pt x="76" y="359"/>
                    <a:pt x="77" y="358"/>
                    <a:pt x="78" y="356"/>
                  </a:cubicBezTo>
                  <a:cubicBezTo>
                    <a:pt x="71" y="352"/>
                    <a:pt x="71" y="352"/>
                    <a:pt x="71" y="352"/>
                  </a:cubicBezTo>
                  <a:cubicBezTo>
                    <a:pt x="75" y="359"/>
                    <a:pt x="75" y="359"/>
                    <a:pt x="75" y="359"/>
                  </a:cubicBezTo>
                  <a:cubicBezTo>
                    <a:pt x="71" y="352"/>
                    <a:pt x="71" y="352"/>
                    <a:pt x="71" y="352"/>
                  </a:cubicBezTo>
                  <a:cubicBezTo>
                    <a:pt x="72" y="360"/>
                    <a:pt x="72" y="360"/>
                    <a:pt x="72" y="360"/>
                  </a:cubicBezTo>
                  <a:cubicBezTo>
                    <a:pt x="73" y="360"/>
                    <a:pt x="74" y="360"/>
                    <a:pt x="75" y="359"/>
                  </a:cubicBezTo>
                  <a:cubicBezTo>
                    <a:pt x="71" y="352"/>
                    <a:pt x="71" y="352"/>
                    <a:pt x="71" y="352"/>
                  </a:cubicBezTo>
                  <a:cubicBezTo>
                    <a:pt x="72" y="360"/>
                    <a:pt x="72" y="360"/>
                    <a:pt x="72" y="360"/>
                  </a:cubicBezTo>
                  <a:cubicBezTo>
                    <a:pt x="71" y="354"/>
                    <a:pt x="71" y="354"/>
                    <a:pt x="71" y="354"/>
                  </a:cubicBezTo>
                  <a:cubicBezTo>
                    <a:pt x="71" y="360"/>
                    <a:pt x="71" y="360"/>
                    <a:pt x="71" y="360"/>
                  </a:cubicBezTo>
                  <a:cubicBezTo>
                    <a:pt x="72" y="360"/>
                    <a:pt x="72" y="360"/>
                    <a:pt x="72" y="360"/>
                  </a:cubicBezTo>
                  <a:cubicBezTo>
                    <a:pt x="71" y="354"/>
                    <a:pt x="71" y="354"/>
                    <a:pt x="71" y="354"/>
                  </a:cubicBezTo>
                  <a:cubicBezTo>
                    <a:pt x="71" y="360"/>
                    <a:pt x="71" y="360"/>
                    <a:pt x="71" y="360"/>
                  </a:cubicBezTo>
                  <a:cubicBezTo>
                    <a:pt x="71" y="357"/>
                    <a:pt x="71" y="357"/>
                    <a:pt x="71" y="357"/>
                  </a:cubicBezTo>
                  <a:cubicBezTo>
                    <a:pt x="71" y="360"/>
                    <a:pt x="71" y="360"/>
                    <a:pt x="71" y="360"/>
                  </a:cubicBezTo>
                  <a:cubicBezTo>
                    <a:pt x="71" y="360"/>
                    <a:pt x="71" y="360"/>
                    <a:pt x="71" y="360"/>
                  </a:cubicBezTo>
                  <a:cubicBezTo>
                    <a:pt x="71" y="357"/>
                    <a:pt x="71" y="357"/>
                    <a:pt x="71" y="357"/>
                  </a:cubicBezTo>
                  <a:cubicBezTo>
                    <a:pt x="71" y="360"/>
                    <a:pt x="71" y="360"/>
                    <a:pt x="71" y="360"/>
                  </a:cubicBezTo>
                  <a:cubicBezTo>
                    <a:pt x="71" y="360"/>
                    <a:pt x="72" y="360"/>
                    <a:pt x="73" y="360"/>
                  </a:cubicBezTo>
                  <a:cubicBezTo>
                    <a:pt x="77" y="361"/>
                    <a:pt x="85" y="363"/>
                    <a:pt x="95" y="366"/>
                  </a:cubicBezTo>
                  <a:cubicBezTo>
                    <a:pt x="109" y="370"/>
                    <a:pt x="127" y="375"/>
                    <a:pt x="143" y="379"/>
                  </a:cubicBezTo>
                  <a:cubicBezTo>
                    <a:pt x="151" y="382"/>
                    <a:pt x="158" y="383"/>
                    <a:pt x="164" y="385"/>
                  </a:cubicBezTo>
                  <a:cubicBezTo>
                    <a:pt x="166" y="385"/>
                    <a:pt x="169" y="386"/>
                    <a:pt x="171" y="386"/>
                  </a:cubicBezTo>
                  <a:cubicBezTo>
                    <a:pt x="172" y="387"/>
                    <a:pt x="173" y="387"/>
                    <a:pt x="174" y="387"/>
                  </a:cubicBezTo>
                  <a:cubicBezTo>
                    <a:pt x="175" y="387"/>
                    <a:pt x="176" y="387"/>
                    <a:pt x="177" y="387"/>
                  </a:cubicBezTo>
                  <a:cubicBezTo>
                    <a:pt x="177" y="387"/>
                    <a:pt x="178" y="387"/>
                    <a:pt x="179" y="387"/>
                  </a:cubicBezTo>
                  <a:cubicBezTo>
                    <a:pt x="180" y="387"/>
                    <a:pt x="180" y="387"/>
                    <a:pt x="181" y="386"/>
                  </a:cubicBezTo>
                  <a:cubicBezTo>
                    <a:pt x="182" y="386"/>
                    <a:pt x="184" y="385"/>
                    <a:pt x="185" y="383"/>
                  </a:cubicBezTo>
                  <a:cubicBezTo>
                    <a:pt x="185" y="383"/>
                    <a:pt x="185" y="383"/>
                    <a:pt x="185" y="383"/>
                  </a:cubicBezTo>
                  <a:cubicBezTo>
                    <a:pt x="185" y="382"/>
                    <a:pt x="186" y="380"/>
                    <a:pt x="186" y="379"/>
                  </a:cubicBezTo>
                  <a:cubicBezTo>
                    <a:pt x="186" y="377"/>
                    <a:pt x="185" y="376"/>
                    <a:pt x="185" y="376"/>
                  </a:cubicBezTo>
                  <a:cubicBezTo>
                    <a:pt x="185" y="374"/>
                    <a:pt x="184" y="374"/>
                    <a:pt x="184" y="373"/>
                  </a:cubicBezTo>
                  <a:cubicBezTo>
                    <a:pt x="183" y="372"/>
                    <a:pt x="183" y="372"/>
                    <a:pt x="182" y="371"/>
                  </a:cubicBezTo>
                  <a:cubicBezTo>
                    <a:pt x="181" y="370"/>
                    <a:pt x="180" y="370"/>
                    <a:pt x="178" y="368"/>
                  </a:cubicBezTo>
                  <a:cubicBezTo>
                    <a:pt x="172" y="364"/>
                    <a:pt x="162" y="358"/>
                    <a:pt x="151" y="351"/>
                  </a:cubicBezTo>
                  <a:cubicBezTo>
                    <a:pt x="115" y="328"/>
                    <a:pt x="61" y="297"/>
                    <a:pt x="61" y="297"/>
                  </a:cubicBezTo>
                  <a:cubicBezTo>
                    <a:pt x="57" y="304"/>
                    <a:pt x="57" y="304"/>
                    <a:pt x="57" y="304"/>
                  </a:cubicBezTo>
                  <a:cubicBezTo>
                    <a:pt x="54" y="311"/>
                    <a:pt x="54" y="311"/>
                    <a:pt x="54" y="311"/>
                  </a:cubicBezTo>
                  <a:cubicBezTo>
                    <a:pt x="200" y="370"/>
                    <a:pt x="200" y="370"/>
                    <a:pt x="200" y="370"/>
                  </a:cubicBezTo>
                  <a:cubicBezTo>
                    <a:pt x="204" y="371"/>
                    <a:pt x="208" y="370"/>
                    <a:pt x="210" y="367"/>
                  </a:cubicBezTo>
                  <a:cubicBezTo>
                    <a:pt x="211" y="365"/>
                    <a:pt x="212" y="364"/>
                    <a:pt x="212" y="362"/>
                  </a:cubicBezTo>
                  <a:cubicBezTo>
                    <a:pt x="212" y="360"/>
                    <a:pt x="211" y="359"/>
                    <a:pt x="211" y="358"/>
                  </a:cubicBezTo>
                  <a:cubicBezTo>
                    <a:pt x="210" y="356"/>
                    <a:pt x="209" y="356"/>
                    <a:pt x="208" y="355"/>
                  </a:cubicBezTo>
                  <a:cubicBezTo>
                    <a:pt x="207" y="354"/>
                    <a:pt x="205" y="352"/>
                    <a:pt x="204" y="351"/>
                  </a:cubicBezTo>
                  <a:cubicBezTo>
                    <a:pt x="200" y="348"/>
                    <a:pt x="195" y="345"/>
                    <a:pt x="189" y="341"/>
                  </a:cubicBezTo>
                  <a:cubicBezTo>
                    <a:pt x="168" y="327"/>
                    <a:pt x="133" y="306"/>
                    <a:pt x="104" y="288"/>
                  </a:cubicBezTo>
                  <a:cubicBezTo>
                    <a:pt x="74" y="271"/>
                    <a:pt x="50" y="257"/>
                    <a:pt x="50" y="257"/>
                  </a:cubicBezTo>
                  <a:cubicBezTo>
                    <a:pt x="46" y="264"/>
                    <a:pt x="46" y="264"/>
                    <a:pt x="46" y="264"/>
                  </a:cubicBezTo>
                  <a:cubicBezTo>
                    <a:pt x="53" y="268"/>
                    <a:pt x="53" y="268"/>
                    <a:pt x="53" y="268"/>
                  </a:cubicBezTo>
                  <a:cubicBezTo>
                    <a:pt x="46" y="264"/>
                    <a:pt x="46" y="264"/>
                    <a:pt x="46" y="264"/>
                  </a:cubicBezTo>
                  <a:cubicBezTo>
                    <a:pt x="51" y="271"/>
                    <a:pt x="51" y="271"/>
                    <a:pt x="51" y="271"/>
                  </a:cubicBezTo>
                  <a:cubicBezTo>
                    <a:pt x="51" y="270"/>
                    <a:pt x="52" y="269"/>
                    <a:pt x="53" y="268"/>
                  </a:cubicBezTo>
                  <a:cubicBezTo>
                    <a:pt x="46" y="264"/>
                    <a:pt x="46" y="264"/>
                    <a:pt x="46" y="264"/>
                  </a:cubicBezTo>
                  <a:cubicBezTo>
                    <a:pt x="51" y="271"/>
                    <a:pt x="51" y="271"/>
                    <a:pt x="51" y="271"/>
                  </a:cubicBezTo>
                  <a:cubicBezTo>
                    <a:pt x="46" y="264"/>
                    <a:pt x="46" y="264"/>
                    <a:pt x="46" y="264"/>
                  </a:cubicBezTo>
                  <a:cubicBezTo>
                    <a:pt x="48" y="272"/>
                    <a:pt x="48" y="272"/>
                    <a:pt x="48" y="272"/>
                  </a:cubicBezTo>
                  <a:cubicBezTo>
                    <a:pt x="48" y="272"/>
                    <a:pt x="49" y="271"/>
                    <a:pt x="51" y="271"/>
                  </a:cubicBezTo>
                  <a:cubicBezTo>
                    <a:pt x="46" y="264"/>
                    <a:pt x="46" y="264"/>
                    <a:pt x="46" y="264"/>
                  </a:cubicBezTo>
                  <a:cubicBezTo>
                    <a:pt x="48" y="272"/>
                    <a:pt x="48" y="272"/>
                    <a:pt x="48" y="272"/>
                  </a:cubicBezTo>
                  <a:cubicBezTo>
                    <a:pt x="46" y="264"/>
                    <a:pt x="46" y="264"/>
                    <a:pt x="46" y="264"/>
                  </a:cubicBezTo>
                  <a:cubicBezTo>
                    <a:pt x="46" y="272"/>
                    <a:pt x="46" y="272"/>
                    <a:pt x="46" y="272"/>
                  </a:cubicBezTo>
                  <a:cubicBezTo>
                    <a:pt x="46" y="272"/>
                    <a:pt x="47" y="272"/>
                    <a:pt x="48" y="272"/>
                  </a:cubicBezTo>
                  <a:cubicBezTo>
                    <a:pt x="46" y="264"/>
                    <a:pt x="46" y="264"/>
                    <a:pt x="46" y="264"/>
                  </a:cubicBezTo>
                  <a:cubicBezTo>
                    <a:pt x="46" y="272"/>
                    <a:pt x="46" y="272"/>
                    <a:pt x="46" y="272"/>
                  </a:cubicBezTo>
                  <a:cubicBezTo>
                    <a:pt x="46" y="266"/>
                    <a:pt x="46" y="266"/>
                    <a:pt x="46" y="266"/>
                  </a:cubicBezTo>
                  <a:cubicBezTo>
                    <a:pt x="45" y="272"/>
                    <a:pt x="45" y="272"/>
                    <a:pt x="45" y="272"/>
                  </a:cubicBezTo>
                  <a:cubicBezTo>
                    <a:pt x="45" y="272"/>
                    <a:pt x="45" y="272"/>
                    <a:pt x="46" y="272"/>
                  </a:cubicBezTo>
                  <a:cubicBezTo>
                    <a:pt x="46" y="266"/>
                    <a:pt x="46" y="266"/>
                    <a:pt x="46" y="266"/>
                  </a:cubicBezTo>
                  <a:cubicBezTo>
                    <a:pt x="45" y="272"/>
                    <a:pt x="45" y="272"/>
                    <a:pt x="45" y="272"/>
                  </a:cubicBezTo>
                  <a:cubicBezTo>
                    <a:pt x="45" y="271"/>
                    <a:pt x="45" y="271"/>
                    <a:pt x="45" y="271"/>
                  </a:cubicBezTo>
                  <a:cubicBezTo>
                    <a:pt x="45" y="272"/>
                    <a:pt x="45" y="272"/>
                    <a:pt x="45" y="272"/>
                  </a:cubicBezTo>
                  <a:cubicBezTo>
                    <a:pt x="45" y="272"/>
                    <a:pt x="45" y="272"/>
                    <a:pt x="45" y="272"/>
                  </a:cubicBezTo>
                  <a:cubicBezTo>
                    <a:pt x="45" y="271"/>
                    <a:pt x="45" y="271"/>
                    <a:pt x="45" y="271"/>
                  </a:cubicBezTo>
                  <a:cubicBezTo>
                    <a:pt x="45" y="272"/>
                    <a:pt x="45" y="272"/>
                    <a:pt x="45" y="272"/>
                  </a:cubicBezTo>
                  <a:cubicBezTo>
                    <a:pt x="45" y="272"/>
                    <a:pt x="46" y="273"/>
                    <a:pt x="48" y="273"/>
                  </a:cubicBezTo>
                  <a:cubicBezTo>
                    <a:pt x="56" y="277"/>
                    <a:pt x="72" y="285"/>
                    <a:pt x="92" y="294"/>
                  </a:cubicBezTo>
                  <a:cubicBezTo>
                    <a:pt x="122" y="309"/>
                    <a:pt x="159" y="328"/>
                    <a:pt x="190" y="343"/>
                  </a:cubicBezTo>
                  <a:cubicBezTo>
                    <a:pt x="205" y="351"/>
                    <a:pt x="218" y="357"/>
                    <a:pt x="228" y="362"/>
                  </a:cubicBezTo>
                  <a:cubicBezTo>
                    <a:pt x="232" y="365"/>
                    <a:pt x="236" y="367"/>
                    <a:pt x="239" y="368"/>
                  </a:cubicBezTo>
                  <a:cubicBezTo>
                    <a:pt x="241" y="369"/>
                    <a:pt x="243" y="370"/>
                    <a:pt x="243" y="370"/>
                  </a:cubicBezTo>
                  <a:cubicBezTo>
                    <a:pt x="247" y="372"/>
                    <a:pt x="251" y="371"/>
                    <a:pt x="254" y="367"/>
                  </a:cubicBezTo>
                  <a:cubicBezTo>
                    <a:pt x="256" y="363"/>
                    <a:pt x="255" y="358"/>
                    <a:pt x="251" y="356"/>
                  </a:cubicBezTo>
                  <a:cubicBezTo>
                    <a:pt x="45" y="227"/>
                    <a:pt x="45" y="227"/>
                    <a:pt x="45" y="227"/>
                  </a:cubicBezTo>
                  <a:cubicBezTo>
                    <a:pt x="41" y="234"/>
                    <a:pt x="41" y="234"/>
                    <a:pt x="41" y="234"/>
                  </a:cubicBezTo>
                  <a:cubicBezTo>
                    <a:pt x="48" y="238"/>
                    <a:pt x="48" y="238"/>
                    <a:pt x="48" y="238"/>
                  </a:cubicBezTo>
                  <a:cubicBezTo>
                    <a:pt x="41" y="234"/>
                    <a:pt x="41" y="234"/>
                    <a:pt x="41" y="234"/>
                  </a:cubicBezTo>
                  <a:cubicBezTo>
                    <a:pt x="45" y="241"/>
                    <a:pt x="45" y="241"/>
                    <a:pt x="45" y="241"/>
                  </a:cubicBezTo>
                  <a:cubicBezTo>
                    <a:pt x="46" y="240"/>
                    <a:pt x="47" y="239"/>
                    <a:pt x="48" y="238"/>
                  </a:cubicBezTo>
                  <a:cubicBezTo>
                    <a:pt x="41" y="234"/>
                    <a:pt x="41" y="234"/>
                    <a:pt x="41" y="234"/>
                  </a:cubicBezTo>
                  <a:cubicBezTo>
                    <a:pt x="45" y="241"/>
                    <a:pt x="45" y="241"/>
                    <a:pt x="45" y="241"/>
                  </a:cubicBezTo>
                  <a:cubicBezTo>
                    <a:pt x="41" y="234"/>
                    <a:pt x="41" y="234"/>
                    <a:pt x="41" y="234"/>
                  </a:cubicBezTo>
                  <a:cubicBezTo>
                    <a:pt x="42" y="242"/>
                    <a:pt x="42" y="242"/>
                    <a:pt x="42" y="242"/>
                  </a:cubicBezTo>
                  <a:cubicBezTo>
                    <a:pt x="43" y="242"/>
                    <a:pt x="44" y="242"/>
                    <a:pt x="45" y="241"/>
                  </a:cubicBezTo>
                  <a:cubicBezTo>
                    <a:pt x="41" y="234"/>
                    <a:pt x="41" y="234"/>
                    <a:pt x="41" y="234"/>
                  </a:cubicBezTo>
                  <a:cubicBezTo>
                    <a:pt x="42" y="242"/>
                    <a:pt x="42" y="242"/>
                    <a:pt x="42" y="242"/>
                  </a:cubicBezTo>
                  <a:cubicBezTo>
                    <a:pt x="41" y="234"/>
                    <a:pt x="41" y="234"/>
                    <a:pt x="41" y="234"/>
                  </a:cubicBezTo>
                  <a:cubicBezTo>
                    <a:pt x="41" y="242"/>
                    <a:pt x="41" y="242"/>
                    <a:pt x="41" y="242"/>
                  </a:cubicBezTo>
                  <a:cubicBezTo>
                    <a:pt x="41" y="242"/>
                    <a:pt x="42" y="242"/>
                    <a:pt x="42" y="242"/>
                  </a:cubicBezTo>
                  <a:cubicBezTo>
                    <a:pt x="41" y="234"/>
                    <a:pt x="41" y="234"/>
                    <a:pt x="41" y="234"/>
                  </a:cubicBezTo>
                  <a:cubicBezTo>
                    <a:pt x="41" y="242"/>
                    <a:pt x="41" y="242"/>
                    <a:pt x="41" y="242"/>
                  </a:cubicBezTo>
                  <a:cubicBezTo>
                    <a:pt x="41" y="236"/>
                    <a:pt x="41" y="236"/>
                    <a:pt x="41" y="236"/>
                  </a:cubicBezTo>
                  <a:cubicBezTo>
                    <a:pt x="39" y="242"/>
                    <a:pt x="39" y="242"/>
                    <a:pt x="39" y="242"/>
                  </a:cubicBezTo>
                  <a:cubicBezTo>
                    <a:pt x="40" y="242"/>
                    <a:pt x="40" y="242"/>
                    <a:pt x="41" y="242"/>
                  </a:cubicBezTo>
                  <a:cubicBezTo>
                    <a:pt x="41" y="236"/>
                    <a:pt x="41" y="236"/>
                    <a:pt x="41" y="236"/>
                  </a:cubicBezTo>
                  <a:cubicBezTo>
                    <a:pt x="39" y="242"/>
                    <a:pt x="39" y="242"/>
                    <a:pt x="39" y="242"/>
                  </a:cubicBezTo>
                  <a:cubicBezTo>
                    <a:pt x="39" y="242"/>
                    <a:pt x="39" y="242"/>
                    <a:pt x="39" y="242"/>
                  </a:cubicBezTo>
                  <a:cubicBezTo>
                    <a:pt x="40" y="242"/>
                    <a:pt x="42" y="243"/>
                    <a:pt x="44" y="244"/>
                  </a:cubicBezTo>
                  <a:cubicBezTo>
                    <a:pt x="54" y="248"/>
                    <a:pt x="73" y="257"/>
                    <a:pt x="97" y="269"/>
                  </a:cubicBezTo>
                  <a:cubicBezTo>
                    <a:pt x="133" y="286"/>
                    <a:pt x="179" y="309"/>
                    <a:pt x="216" y="327"/>
                  </a:cubicBezTo>
                  <a:cubicBezTo>
                    <a:pt x="235" y="336"/>
                    <a:pt x="251" y="344"/>
                    <a:pt x="263" y="350"/>
                  </a:cubicBezTo>
                  <a:cubicBezTo>
                    <a:pt x="269" y="353"/>
                    <a:pt x="274" y="355"/>
                    <a:pt x="277" y="357"/>
                  </a:cubicBezTo>
                  <a:cubicBezTo>
                    <a:pt x="279" y="358"/>
                    <a:pt x="281" y="358"/>
                    <a:pt x="282" y="359"/>
                  </a:cubicBezTo>
                  <a:cubicBezTo>
                    <a:pt x="282" y="359"/>
                    <a:pt x="283" y="359"/>
                    <a:pt x="283" y="359"/>
                  </a:cubicBezTo>
                  <a:cubicBezTo>
                    <a:pt x="283" y="360"/>
                    <a:pt x="284" y="360"/>
                    <a:pt x="284" y="360"/>
                  </a:cubicBezTo>
                  <a:cubicBezTo>
                    <a:pt x="285" y="360"/>
                    <a:pt x="285" y="360"/>
                    <a:pt x="285" y="360"/>
                  </a:cubicBezTo>
                  <a:cubicBezTo>
                    <a:pt x="285" y="360"/>
                    <a:pt x="285" y="360"/>
                    <a:pt x="287" y="360"/>
                  </a:cubicBezTo>
                  <a:cubicBezTo>
                    <a:pt x="287" y="360"/>
                    <a:pt x="288" y="360"/>
                    <a:pt x="289" y="360"/>
                  </a:cubicBezTo>
                  <a:cubicBezTo>
                    <a:pt x="289" y="360"/>
                    <a:pt x="290" y="359"/>
                    <a:pt x="291" y="359"/>
                  </a:cubicBezTo>
                  <a:cubicBezTo>
                    <a:pt x="292" y="358"/>
                    <a:pt x="292" y="358"/>
                    <a:pt x="293" y="357"/>
                  </a:cubicBezTo>
                  <a:cubicBezTo>
                    <a:pt x="293" y="356"/>
                    <a:pt x="293" y="356"/>
                    <a:pt x="293" y="356"/>
                  </a:cubicBezTo>
                  <a:cubicBezTo>
                    <a:pt x="294" y="355"/>
                    <a:pt x="295" y="353"/>
                    <a:pt x="295" y="352"/>
                  </a:cubicBezTo>
                  <a:cubicBezTo>
                    <a:pt x="295" y="350"/>
                    <a:pt x="294" y="349"/>
                    <a:pt x="294" y="348"/>
                  </a:cubicBezTo>
                  <a:cubicBezTo>
                    <a:pt x="293" y="347"/>
                    <a:pt x="293" y="346"/>
                    <a:pt x="292" y="346"/>
                  </a:cubicBezTo>
                  <a:cubicBezTo>
                    <a:pt x="291" y="345"/>
                    <a:pt x="291" y="344"/>
                    <a:pt x="290" y="343"/>
                  </a:cubicBezTo>
                  <a:cubicBezTo>
                    <a:pt x="288" y="342"/>
                    <a:pt x="285" y="340"/>
                    <a:pt x="282" y="338"/>
                  </a:cubicBezTo>
                  <a:cubicBezTo>
                    <a:pt x="271" y="330"/>
                    <a:pt x="250" y="317"/>
                    <a:pt x="225" y="302"/>
                  </a:cubicBezTo>
                  <a:cubicBezTo>
                    <a:pt x="187" y="279"/>
                    <a:pt x="141" y="251"/>
                    <a:pt x="103" y="229"/>
                  </a:cubicBezTo>
                  <a:cubicBezTo>
                    <a:pt x="85" y="217"/>
                    <a:pt x="68" y="207"/>
                    <a:pt x="57" y="200"/>
                  </a:cubicBezTo>
                  <a:cubicBezTo>
                    <a:pt x="51" y="196"/>
                    <a:pt x="46" y="193"/>
                    <a:pt x="43" y="191"/>
                  </a:cubicBezTo>
                  <a:cubicBezTo>
                    <a:pt x="42" y="190"/>
                    <a:pt x="41" y="189"/>
                    <a:pt x="40" y="189"/>
                  </a:cubicBezTo>
                  <a:cubicBezTo>
                    <a:pt x="40" y="189"/>
                    <a:pt x="40" y="189"/>
                    <a:pt x="40" y="189"/>
                  </a:cubicBezTo>
                  <a:cubicBezTo>
                    <a:pt x="40" y="189"/>
                    <a:pt x="40" y="189"/>
                    <a:pt x="40" y="189"/>
                  </a:cubicBezTo>
                  <a:cubicBezTo>
                    <a:pt x="37" y="192"/>
                    <a:pt x="37" y="192"/>
                    <a:pt x="37" y="192"/>
                  </a:cubicBezTo>
                  <a:cubicBezTo>
                    <a:pt x="40" y="189"/>
                    <a:pt x="40" y="189"/>
                    <a:pt x="40" y="189"/>
                  </a:cubicBezTo>
                  <a:cubicBezTo>
                    <a:pt x="40" y="189"/>
                    <a:pt x="40" y="189"/>
                    <a:pt x="40" y="189"/>
                  </a:cubicBezTo>
                  <a:cubicBezTo>
                    <a:pt x="37" y="192"/>
                    <a:pt x="37" y="192"/>
                    <a:pt x="37" y="192"/>
                  </a:cubicBezTo>
                  <a:cubicBezTo>
                    <a:pt x="40" y="189"/>
                    <a:pt x="40" y="189"/>
                    <a:pt x="40" y="189"/>
                  </a:cubicBezTo>
                  <a:cubicBezTo>
                    <a:pt x="35" y="194"/>
                    <a:pt x="35" y="194"/>
                    <a:pt x="35" y="194"/>
                  </a:cubicBezTo>
                  <a:cubicBezTo>
                    <a:pt x="41" y="191"/>
                    <a:pt x="41" y="191"/>
                    <a:pt x="41" y="191"/>
                  </a:cubicBezTo>
                  <a:cubicBezTo>
                    <a:pt x="41" y="190"/>
                    <a:pt x="40" y="190"/>
                    <a:pt x="40" y="189"/>
                  </a:cubicBezTo>
                  <a:cubicBezTo>
                    <a:pt x="35" y="194"/>
                    <a:pt x="35" y="194"/>
                    <a:pt x="35" y="194"/>
                  </a:cubicBezTo>
                  <a:cubicBezTo>
                    <a:pt x="41" y="191"/>
                    <a:pt x="41" y="191"/>
                    <a:pt x="41" y="191"/>
                  </a:cubicBezTo>
                  <a:cubicBezTo>
                    <a:pt x="34" y="194"/>
                    <a:pt x="34" y="194"/>
                    <a:pt x="34" y="194"/>
                  </a:cubicBezTo>
                  <a:cubicBezTo>
                    <a:pt x="42" y="194"/>
                    <a:pt x="42" y="194"/>
                    <a:pt x="42" y="194"/>
                  </a:cubicBezTo>
                  <a:cubicBezTo>
                    <a:pt x="42" y="192"/>
                    <a:pt x="41" y="191"/>
                    <a:pt x="41" y="191"/>
                  </a:cubicBezTo>
                  <a:cubicBezTo>
                    <a:pt x="34" y="194"/>
                    <a:pt x="34" y="194"/>
                    <a:pt x="34" y="194"/>
                  </a:cubicBezTo>
                  <a:cubicBezTo>
                    <a:pt x="42" y="194"/>
                    <a:pt x="42" y="194"/>
                    <a:pt x="42" y="194"/>
                  </a:cubicBezTo>
                  <a:cubicBezTo>
                    <a:pt x="34" y="194"/>
                    <a:pt x="34" y="194"/>
                    <a:pt x="34" y="194"/>
                  </a:cubicBezTo>
                  <a:cubicBezTo>
                    <a:pt x="41" y="198"/>
                    <a:pt x="41" y="198"/>
                    <a:pt x="41" y="198"/>
                  </a:cubicBezTo>
                  <a:cubicBezTo>
                    <a:pt x="42" y="197"/>
                    <a:pt x="42" y="195"/>
                    <a:pt x="42" y="194"/>
                  </a:cubicBezTo>
                  <a:cubicBezTo>
                    <a:pt x="34" y="194"/>
                    <a:pt x="34" y="194"/>
                    <a:pt x="34" y="194"/>
                  </a:cubicBezTo>
                  <a:cubicBezTo>
                    <a:pt x="41" y="198"/>
                    <a:pt x="41" y="198"/>
                    <a:pt x="41" y="198"/>
                  </a:cubicBezTo>
                  <a:cubicBezTo>
                    <a:pt x="41" y="198"/>
                    <a:pt x="41" y="198"/>
                    <a:pt x="41" y="198"/>
                  </a:cubicBezTo>
                  <a:cubicBezTo>
                    <a:pt x="34" y="194"/>
                    <a:pt x="34" y="194"/>
                    <a:pt x="34" y="194"/>
                  </a:cubicBezTo>
                  <a:cubicBezTo>
                    <a:pt x="37" y="202"/>
                    <a:pt x="37" y="202"/>
                    <a:pt x="37" y="202"/>
                  </a:cubicBezTo>
                  <a:cubicBezTo>
                    <a:pt x="38" y="201"/>
                    <a:pt x="40" y="200"/>
                    <a:pt x="41" y="198"/>
                  </a:cubicBezTo>
                  <a:cubicBezTo>
                    <a:pt x="34" y="194"/>
                    <a:pt x="34" y="194"/>
                    <a:pt x="34" y="194"/>
                  </a:cubicBezTo>
                  <a:cubicBezTo>
                    <a:pt x="37" y="202"/>
                    <a:pt x="37" y="202"/>
                    <a:pt x="37" y="202"/>
                  </a:cubicBezTo>
                  <a:cubicBezTo>
                    <a:pt x="34" y="194"/>
                    <a:pt x="34" y="194"/>
                    <a:pt x="34" y="194"/>
                  </a:cubicBezTo>
                  <a:cubicBezTo>
                    <a:pt x="34" y="202"/>
                    <a:pt x="34" y="202"/>
                    <a:pt x="34" y="202"/>
                  </a:cubicBezTo>
                  <a:cubicBezTo>
                    <a:pt x="35" y="202"/>
                    <a:pt x="36" y="202"/>
                    <a:pt x="37" y="202"/>
                  </a:cubicBezTo>
                  <a:cubicBezTo>
                    <a:pt x="34" y="194"/>
                    <a:pt x="34" y="194"/>
                    <a:pt x="34" y="194"/>
                  </a:cubicBezTo>
                  <a:cubicBezTo>
                    <a:pt x="34" y="202"/>
                    <a:pt x="34" y="202"/>
                    <a:pt x="34" y="202"/>
                  </a:cubicBezTo>
                  <a:cubicBezTo>
                    <a:pt x="34" y="194"/>
                    <a:pt x="34" y="194"/>
                    <a:pt x="34" y="194"/>
                  </a:cubicBezTo>
                  <a:cubicBezTo>
                    <a:pt x="32" y="202"/>
                    <a:pt x="32" y="202"/>
                    <a:pt x="32" y="202"/>
                  </a:cubicBezTo>
                  <a:cubicBezTo>
                    <a:pt x="33" y="202"/>
                    <a:pt x="33" y="202"/>
                    <a:pt x="34" y="202"/>
                  </a:cubicBezTo>
                  <a:cubicBezTo>
                    <a:pt x="34" y="194"/>
                    <a:pt x="34" y="194"/>
                    <a:pt x="34" y="194"/>
                  </a:cubicBezTo>
                  <a:cubicBezTo>
                    <a:pt x="32" y="202"/>
                    <a:pt x="32" y="202"/>
                    <a:pt x="32" y="202"/>
                  </a:cubicBezTo>
                  <a:cubicBezTo>
                    <a:pt x="34" y="194"/>
                    <a:pt x="34" y="194"/>
                    <a:pt x="34" y="194"/>
                  </a:cubicBezTo>
                  <a:cubicBezTo>
                    <a:pt x="31" y="202"/>
                    <a:pt x="31" y="202"/>
                    <a:pt x="31" y="202"/>
                  </a:cubicBezTo>
                  <a:cubicBezTo>
                    <a:pt x="31" y="202"/>
                    <a:pt x="32" y="202"/>
                    <a:pt x="32" y="202"/>
                  </a:cubicBezTo>
                  <a:cubicBezTo>
                    <a:pt x="34" y="194"/>
                    <a:pt x="34" y="194"/>
                    <a:pt x="34" y="194"/>
                  </a:cubicBezTo>
                  <a:cubicBezTo>
                    <a:pt x="31" y="202"/>
                    <a:pt x="31" y="202"/>
                    <a:pt x="31" y="202"/>
                  </a:cubicBezTo>
                  <a:cubicBezTo>
                    <a:pt x="33" y="196"/>
                    <a:pt x="33" y="196"/>
                    <a:pt x="33" y="196"/>
                  </a:cubicBezTo>
                  <a:cubicBezTo>
                    <a:pt x="31" y="202"/>
                    <a:pt x="31" y="202"/>
                    <a:pt x="31" y="202"/>
                  </a:cubicBezTo>
                  <a:cubicBezTo>
                    <a:pt x="31" y="202"/>
                    <a:pt x="31" y="202"/>
                    <a:pt x="31" y="202"/>
                  </a:cubicBezTo>
                  <a:cubicBezTo>
                    <a:pt x="33" y="196"/>
                    <a:pt x="33" y="196"/>
                    <a:pt x="33" y="196"/>
                  </a:cubicBezTo>
                  <a:cubicBezTo>
                    <a:pt x="31" y="202"/>
                    <a:pt x="31" y="202"/>
                    <a:pt x="31" y="202"/>
                  </a:cubicBezTo>
                  <a:cubicBezTo>
                    <a:pt x="31" y="202"/>
                    <a:pt x="31" y="202"/>
                    <a:pt x="31" y="202"/>
                  </a:cubicBezTo>
                  <a:cubicBezTo>
                    <a:pt x="31" y="202"/>
                    <a:pt x="32" y="202"/>
                    <a:pt x="32" y="202"/>
                  </a:cubicBezTo>
                  <a:cubicBezTo>
                    <a:pt x="36" y="204"/>
                    <a:pt x="42" y="207"/>
                    <a:pt x="52" y="212"/>
                  </a:cubicBezTo>
                  <a:cubicBezTo>
                    <a:pt x="85" y="228"/>
                    <a:pt x="150" y="261"/>
                    <a:pt x="207" y="289"/>
                  </a:cubicBezTo>
                  <a:cubicBezTo>
                    <a:pt x="236" y="303"/>
                    <a:pt x="262" y="317"/>
                    <a:pt x="282" y="326"/>
                  </a:cubicBezTo>
                  <a:cubicBezTo>
                    <a:pt x="291" y="331"/>
                    <a:pt x="299" y="335"/>
                    <a:pt x="305" y="338"/>
                  </a:cubicBezTo>
                  <a:cubicBezTo>
                    <a:pt x="310" y="341"/>
                    <a:pt x="313" y="342"/>
                    <a:pt x="313" y="342"/>
                  </a:cubicBezTo>
                  <a:cubicBezTo>
                    <a:pt x="317" y="344"/>
                    <a:pt x="322" y="343"/>
                    <a:pt x="324" y="339"/>
                  </a:cubicBezTo>
                  <a:cubicBezTo>
                    <a:pt x="325" y="338"/>
                    <a:pt x="325" y="336"/>
                    <a:pt x="325" y="335"/>
                  </a:cubicBezTo>
                  <a:cubicBezTo>
                    <a:pt x="325" y="333"/>
                    <a:pt x="325" y="332"/>
                    <a:pt x="324" y="331"/>
                  </a:cubicBezTo>
                  <a:cubicBezTo>
                    <a:pt x="324" y="330"/>
                    <a:pt x="323" y="329"/>
                    <a:pt x="323" y="329"/>
                  </a:cubicBezTo>
                  <a:cubicBezTo>
                    <a:pt x="322" y="328"/>
                    <a:pt x="322" y="328"/>
                    <a:pt x="321" y="328"/>
                  </a:cubicBezTo>
                  <a:cubicBezTo>
                    <a:pt x="321" y="327"/>
                    <a:pt x="320" y="327"/>
                    <a:pt x="319" y="326"/>
                  </a:cubicBezTo>
                  <a:cubicBezTo>
                    <a:pt x="315" y="323"/>
                    <a:pt x="307" y="319"/>
                    <a:pt x="297" y="313"/>
                  </a:cubicBezTo>
                  <a:cubicBezTo>
                    <a:pt x="263" y="292"/>
                    <a:pt x="196" y="252"/>
                    <a:pt x="138" y="217"/>
                  </a:cubicBezTo>
                  <a:cubicBezTo>
                    <a:pt x="109" y="200"/>
                    <a:pt x="82" y="183"/>
                    <a:pt x="62" y="171"/>
                  </a:cubicBezTo>
                  <a:cubicBezTo>
                    <a:pt x="53" y="164"/>
                    <a:pt x="45" y="159"/>
                    <a:pt x="39" y="155"/>
                  </a:cubicBezTo>
                  <a:cubicBezTo>
                    <a:pt x="37" y="153"/>
                    <a:pt x="35" y="151"/>
                    <a:pt x="34" y="150"/>
                  </a:cubicBezTo>
                  <a:cubicBezTo>
                    <a:pt x="33" y="150"/>
                    <a:pt x="33" y="150"/>
                    <a:pt x="33" y="150"/>
                  </a:cubicBezTo>
                  <a:cubicBezTo>
                    <a:pt x="33" y="150"/>
                    <a:pt x="33" y="150"/>
                    <a:pt x="33" y="150"/>
                  </a:cubicBezTo>
                  <a:cubicBezTo>
                    <a:pt x="30" y="152"/>
                    <a:pt x="30" y="152"/>
                    <a:pt x="30" y="152"/>
                  </a:cubicBezTo>
                  <a:cubicBezTo>
                    <a:pt x="33" y="150"/>
                    <a:pt x="33" y="150"/>
                    <a:pt x="33" y="150"/>
                  </a:cubicBezTo>
                  <a:cubicBezTo>
                    <a:pt x="33" y="150"/>
                    <a:pt x="33" y="150"/>
                    <a:pt x="33" y="150"/>
                  </a:cubicBezTo>
                  <a:cubicBezTo>
                    <a:pt x="30" y="152"/>
                    <a:pt x="30" y="152"/>
                    <a:pt x="30" y="152"/>
                  </a:cubicBezTo>
                  <a:cubicBezTo>
                    <a:pt x="33" y="150"/>
                    <a:pt x="33" y="150"/>
                    <a:pt x="33" y="150"/>
                  </a:cubicBezTo>
                  <a:cubicBezTo>
                    <a:pt x="27" y="153"/>
                    <a:pt x="27" y="153"/>
                    <a:pt x="27" y="153"/>
                  </a:cubicBezTo>
                  <a:cubicBezTo>
                    <a:pt x="34" y="153"/>
                    <a:pt x="34" y="153"/>
                    <a:pt x="34" y="153"/>
                  </a:cubicBezTo>
                  <a:cubicBezTo>
                    <a:pt x="34" y="151"/>
                    <a:pt x="34" y="151"/>
                    <a:pt x="33" y="150"/>
                  </a:cubicBezTo>
                  <a:cubicBezTo>
                    <a:pt x="27" y="153"/>
                    <a:pt x="27" y="153"/>
                    <a:pt x="27" y="153"/>
                  </a:cubicBezTo>
                  <a:cubicBezTo>
                    <a:pt x="34" y="153"/>
                    <a:pt x="34" y="153"/>
                    <a:pt x="34" y="153"/>
                  </a:cubicBezTo>
                  <a:cubicBezTo>
                    <a:pt x="26" y="153"/>
                    <a:pt x="26" y="153"/>
                    <a:pt x="26" y="153"/>
                  </a:cubicBezTo>
                  <a:cubicBezTo>
                    <a:pt x="33" y="157"/>
                    <a:pt x="33" y="157"/>
                    <a:pt x="33" y="157"/>
                  </a:cubicBezTo>
                  <a:cubicBezTo>
                    <a:pt x="34" y="156"/>
                    <a:pt x="34" y="154"/>
                    <a:pt x="34" y="153"/>
                  </a:cubicBezTo>
                  <a:cubicBezTo>
                    <a:pt x="26" y="153"/>
                    <a:pt x="26" y="153"/>
                    <a:pt x="26" y="153"/>
                  </a:cubicBezTo>
                  <a:cubicBezTo>
                    <a:pt x="33" y="157"/>
                    <a:pt x="33" y="157"/>
                    <a:pt x="33" y="157"/>
                  </a:cubicBezTo>
                  <a:cubicBezTo>
                    <a:pt x="33" y="157"/>
                    <a:pt x="33" y="157"/>
                    <a:pt x="33" y="157"/>
                  </a:cubicBezTo>
                  <a:cubicBezTo>
                    <a:pt x="27" y="153"/>
                    <a:pt x="27" y="153"/>
                    <a:pt x="27" y="153"/>
                  </a:cubicBezTo>
                  <a:cubicBezTo>
                    <a:pt x="31" y="160"/>
                    <a:pt x="31" y="160"/>
                    <a:pt x="31" y="160"/>
                  </a:cubicBezTo>
                  <a:cubicBezTo>
                    <a:pt x="32" y="159"/>
                    <a:pt x="32" y="158"/>
                    <a:pt x="33" y="157"/>
                  </a:cubicBezTo>
                  <a:cubicBezTo>
                    <a:pt x="27" y="153"/>
                    <a:pt x="27" y="153"/>
                    <a:pt x="27" y="153"/>
                  </a:cubicBezTo>
                  <a:cubicBezTo>
                    <a:pt x="31" y="160"/>
                    <a:pt x="31" y="160"/>
                    <a:pt x="31" y="160"/>
                  </a:cubicBezTo>
                  <a:cubicBezTo>
                    <a:pt x="27" y="154"/>
                    <a:pt x="27" y="154"/>
                    <a:pt x="27" y="154"/>
                  </a:cubicBezTo>
                  <a:cubicBezTo>
                    <a:pt x="28" y="161"/>
                    <a:pt x="28" y="161"/>
                    <a:pt x="28" y="161"/>
                  </a:cubicBezTo>
                  <a:cubicBezTo>
                    <a:pt x="29" y="161"/>
                    <a:pt x="30" y="160"/>
                    <a:pt x="31" y="160"/>
                  </a:cubicBezTo>
                  <a:cubicBezTo>
                    <a:pt x="27" y="154"/>
                    <a:pt x="27" y="154"/>
                    <a:pt x="27" y="154"/>
                  </a:cubicBezTo>
                  <a:cubicBezTo>
                    <a:pt x="28" y="161"/>
                    <a:pt x="28" y="161"/>
                    <a:pt x="28" y="161"/>
                  </a:cubicBezTo>
                  <a:cubicBezTo>
                    <a:pt x="27" y="156"/>
                    <a:pt x="27" y="156"/>
                    <a:pt x="27" y="156"/>
                  </a:cubicBezTo>
                  <a:cubicBezTo>
                    <a:pt x="27" y="161"/>
                    <a:pt x="27" y="161"/>
                    <a:pt x="27" y="161"/>
                  </a:cubicBezTo>
                  <a:cubicBezTo>
                    <a:pt x="27" y="161"/>
                    <a:pt x="28" y="161"/>
                    <a:pt x="28" y="161"/>
                  </a:cubicBezTo>
                  <a:cubicBezTo>
                    <a:pt x="27" y="156"/>
                    <a:pt x="27" y="156"/>
                    <a:pt x="27" y="156"/>
                  </a:cubicBezTo>
                  <a:cubicBezTo>
                    <a:pt x="27" y="161"/>
                    <a:pt x="27" y="161"/>
                    <a:pt x="27" y="161"/>
                  </a:cubicBezTo>
                  <a:cubicBezTo>
                    <a:pt x="27" y="159"/>
                    <a:pt x="27" y="159"/>
                    <a:pt x="27" y="159"/>
                  </a:cubicBezTo>
                  <a:cubicBezTo>
                    <a:pt x="27" y="161"/>
                    <a:pt x="27" y="161"/>
                    <a:pt x="27" y="161"/>
                  </a:cubicBezTo>
                  <a:cubicBezTo>
                    <a:pt x="27" y="161"/>
                    <a:pt x="27" y="161"/>
                    <a:pt x="27" y="161"/>
                  </a:cubicBezTo>
                  <a:cubicBezTo>
                    <a:pt x="27" y="159"/>
                    <a:pt x="27" y="159"/>
                    <a:pt x="27" y="159"/>
                  </a:cubicBezTo>
                  <a:cubicBezTo>
                    <a:pt x="27" y="161"/>
                    <a:pt x="27" y="161"/>
                    <a:pt x="27" y="161"/>
                  </a:cubicBezTo>
                  <a:cubicBezTo>
                    <a:pt x="28" y="161"/>
                    <a:pt x="28" y="161"/>
                    <a:pt x="28" y="161"/>
                  </a:cubicBezTo>
                  <a:cubicBezTo>
                    <a:pt x="29" y="161"/>
                    <a:pt x="32" y="162"/>
                    <a:pt x="36" y="164"/>
                  </a:cubicBezTo>
                  <a:cubicBezTo>
                    <a:pt x="44" y="167"/>
                    <a:pt x="55" y="172"/>
                    <a:pt x="68" y="179"/>
                  </a:cubicBezTo>
                  <a:cubicBezTo>
                    <a:pt x="115" y="201"/>
                    <a:pt x="190" y="242"/>
                    <a:pt x="253" y="276"/>
                  </a:cubicBezTo>
                  <a:cubicBezTo>
                    <a:pt x="285" y="294"/>
                    <a:pt x="313" y="310"/>
                    <a:pt x="334" y="321"/>
                  </a:cubicBezTo>
                  <a:cubicBezTo>
                    <a:pt x="345" y="327"/>
                    <a:pt x="354" y="332"/>
                    <a:pt x="360" y="335"/>
                  </a:cubicBezTo>
                  <a:cubicBezTo>
                    <a:pt x="363" y="336"/>
                    <a:pt x="365" y="338"/>
                    <a:pt x="367" y="339"/>
                  </a:cubicBezTo>
                  <a:cubicBezTo>
                    <a:pt x="367" y="339"/>
                    <a:pt x="368" y="339"/>
                    <a:pt x="369" y="340"/>
                  </a:cubicBezTo>
                  <a:cubicBezTo>
                    <a:pt x="369" y="340"/>
                    <a:pt x="369" y="340"/>
                    <a:pt x="369" y="340"/>
                  </a:cubicBezTo>
                  <a:cubicBezTo>
                    <a:pt x="370" y="340"/>
                    <a:pt x="370" y="340"/>
                    <a:pt x="370" y="340"/>
                  </a:cubicBezTo>
                  <a:cubicBezTo>
                    <a:pt x="371" y="341"/>
                    <a:pt x="371" y="341"/>
                    <a:pt x="371" y="341"/>
                  </a:cubicBezTo>
                  <a:cubicBezTo>
                    <a:pt x="371" y="341"/>
                    <a:pt x="371" y="341"/>
                    <a:pt x="371" y="341"/>
                  </a:cubicBezTo>
                  <a:cubicBezTo>
                    <a:pt x="372" y="341"/>
                    <a:pt x="372" y="341"/>
                    <a:pt x="373" y="341"/>
                  </a:cubicBezTo>
                  <a:cubicBezTo>
                    <a:pt x="374" y="341"/>
                    <a:pt x="374" y="341"/>
                    <a:pt x="375" y="341"/>
                  </a:cubicBezTo>
                  <a:cubicBezTo>
                    <a:pt x="376" y="340"/>
                    <a:pt x="377" y="340"/>
                    <a:pt x="378" y="339"/>
                  </a:cubicBezTo>
                  <a:cubicBezTo>
                    <a:pt x="379" y="338"/>
                    <a:pt x="380" y="338"/>
                    <a:pt x="380" y="337"/>
                  </a:cubicBezTo>
                  <a:cubicBezTo>
                    <a:pt x="381" y="336"/>
                    <a:pt x="381" y="334"/>
                    <a:pt x="381" y="333"/>
                  </a:cubicBezTo>
                  <a:cubicBezTo>
                    <a:pt x="381" y="331"/>
                    <a:pt x="381" y="330"/>
                    <a:pt x="380" y="329"/>
                  </a:cubicBezTo>
                  <a:cubicBezTo>
                    <a:pt x="380" y="327"/>
                    <a:pt x="379" y="327"/>
                    <a:pt x="378" y="326"/>
                  </a:cubicBezTo>
                  <a:cubicBezTo>
                    <a:pt x="377" y="325"/>
                    <a:pt x="376" y="324"/>
                    <a:pt x="375" y="323"/>
                  </a:cubicBezTo>
                  <a:cubicBezTo>
                    <a:pt x="373" y="321"/>
                    <a:pt x="369" y="319"/>
                    <a:pt x="365" y="316"/>
                  </a:cubicBezTo>
                  <a:cubicBezTo>
                    <a:pt x="348" y="305"/>
                    <a:pt x="318" y="286"/>
                    <a:pt x="282" y="265"/>
                  </a:cubicBezTo>
                  <a:cubicBezTo>
                    <a:pt x="228" y="232"/>
                    <a:pt x="160" y="192"/>
                    <a:pt x="106" y="160"/>
                  </a:cubicBezTo>
                  <a:cubicBezTo>
                    <a:pt x="79" y="143"/>
                    <a:pt x="56" y="129"/>
                    <a:pt x="39" y="118"/>
                  </a:cubicBezTo>
                  <a:cubicBezTo>
                    <a:pt x="31" y="112"/>
                    <a:pt x="24" y="108"/>
                    <a:pt x="20" y="105"/>
                  </a:cubicBezTo>
                  <a:cubicBezTo>
                    <a:pt x="18" y="103"/>
                    <a:pt x="16" y="102"/>
                    <a:pt x="15" y="101"/>
                  </a:cubicBezTo>
                  <a:cubicBezTo>
                    <a:pt x="15" y="101"/>
                    <a:pt x="15" y="101"/>
                    <a:pt x="15" y="101"/>
                  </a:cubicBezTo>
                  <a:cubicBezTo>
                    <a:pt x="15" y="101"/>
                    <a:pt x="15" y="101"/>
                    <a:pt x="15" y="101"/>
                  </a:cubicBezTo>
                  <a:cubicBezTo>
                    <a:pt x="15" y="101"/>
                    <a:pt x="15" y="101"/>
                    <a:pt x="15" y="101"/>
                  </a:cubicBezTo>
                  <a:cubicBezTo>
                    <a:pt x="11" y="103"/>
                    <a:pt x="11" y="103"/>
                    <a:pt x="11" y="103"/>
                  </a:cubicBezTo>
                  <a:cubicBezTo>
                    <a:pt x="15" y="101"/>
                    <a:pt x="15" y="101"/>
                    <a:pt x="15" y="101"/>
                  </a:cubicBezTo>
                  <a:cubicBezTo>
                    <a:pt x="15" y="101"/>
                    <a:pt x="15" y="101"/>
                    <a:pt x="15" y="101"/>
                  </a:cubicBezTo>
                  <a:cubicBezTo>
                    <a:pt x="11" y="103"/>
                    <a:pt x="11" y="103"/>
                    <a:pt x="11" y="103"/>
                  </a:cubicBezTo>
                  <a:cubicBezTo>
                    <a:pt x="15" y="101"/>
                    <a:pt x="15" y="101"/>
                    <a:pt x="15" y="101"/>
                  </a:cubicBezTo>
                  <a:cubicBezTo>
                    <a:pt x="9" y="105"/>
                    <a:pt x="9" y="105"/>
                    <a:pt x="9" y="105"/>
                  </a:cubicBezTo>
                  <a:cubicBezTo>
                    <a:pt x="16" y="105"/>
                    <a:pt x="16" y="105"/>
                    <a:pt x="16" y="105"/>
                  </a:cubicBezTo>
                  <a:cubicBezTo>
                    <a:pt x="16" y="103"/>
                    <a:pt x="15" y="102"/>
                    <a:pt x="15" y="101"/>
                  </a:cubicBezTo>
                  <a:cubicBezTo>
                    <a:pt x="9" y="105"/>
                    <a:pt x="9" y="105"/>
                    <a:pt x="9" y="105"/>
                  </a:cubicBezTo>
                  <a:cubicBezTo>
                    <a:pt x="16" y="105"/>
                    <a:pt x="16" y="105"/>
                    <a:pt x="16" y="105"/>
                  </a:cubicBezTo>
                  <a:cubicBezTo>
                    <a:pt x="8" y="105"/>
                    <a:pt x="8" y="105"/>
                    <a:pt x="8" y="105"/>
                  </a:cubicBezTo>
                  <a:cubicBezTo>
                    <a:pt x="15" y="109"/>
                    <a:pt x="15" y="109"/>
                    <a:pt x="15" y="109"/>
                  </a:cubicBezTo>
                  <a:cubicBezTo>
                    <a:pt x="16" y="107"/>
                    <a:pt x="16" y="106"/>
                    <a:pt x="16" y="105"/>
                  </a:cubicBezTo>
                  <a:cubicBezTo>
                    <a:pt x="8" y="105"/>
                    <a:pt x="8" y="105"/>
                    <a:pt x="8" y="105"/>
                  </a:cubicBezTo>
                  <a:cubicBezTo>
                    <a:pt x="15" y="109"/>
                    <a:pt x="15" y="109"/>
                    <a:pt x="15" y="109"/>
                  </a:cubicBezTo>
                  <a:cubicBezTo>
                    <a:pt x="8" y="104"/>
                    <a:pt x="8" y="104"/>
                    <a:pt x="8" y="104"/>
                  </a:cubicBezTo>
                  <a:cubicBezTo>
                    <a:pt x="4" y="112"/>
                    <a:pt x="4" y="112"/>
                    <a:pt x="4" y="112"/>
                  </a:cubicBezTo>
                  <a:cubicBezTo>
                    <a:pt x="399" y="323"/>
                    <a:pt x="399" y="323"/>
                    <a:pt x="399" y="323"/>
                  </a:cubicBezTo>
                  <a:cubicBezTo>
                    <a:pt x="403" y="325"/>
                    <a:pt x="408" y="324"/>
                    <a:pt x="410" y="320"/>
                  </a:cubicBezTo>
                  <a:cubicBezTo>
                    <a:pt x="412" y="316"/>
                    <a:pt x="411" y="311"/>
                    <a:pt x="407" y="309"/>
                  </a:cubicBezTo>
                  <a:cubicBezTo>
                    <a:pt x="407" y="309"/>
                    <a:pt x="406" y="308"/>
                    <a:pt x="403" y="307"/>
                  </a:cubicBezTo>
                  <a:cubicBezTo>
                    <a:pt x="384" y="296"/>
                    <a:pt x="298" y="246"/>
                    <a:pt x="217" y="197"/>
                  </a:cubicBezTo>
                  <a:cubicBezTo>
                    <a:pt x="176" y="172"/>
                    <a:pt x="137" y="148"/>
                    <a:pt x="107" y="129"/>
                  </a:cubicBezTo>
                  <a:cubicBezTo>
                    <a:pt x="93" y="119"/>
                    <a:pt x="81" y="111"/>
                    <a:pt x="73" y="105"/>
                  </a:cubicBezTo>
                  <a:cubicBezTo>
                    <a:pt x="69" y="102"/>
                    <a:pt x="65" y="99"/>
                    <a:pt x="64" y="98"/>
                  </a:cubicBezTo>
                  <a:cubicBezTo>
                    <a:pt x="63" y="97"/>
                    <a:pt x="62" y="96"/>
                    <a:pt x="62" y="96"/>
                  </a:cubicBezTo>
                  <a:cubicBezTo>
                    <a:pt x="62" y="96"/>
                    <a:pt x="62" y="96"/>
                    <a:pt x="62" y="96"/>
                  </a:cubicBezTo>
                  <a:cubicBezTo>
                    <a:pt x="62" y="96"/>
                    <a:pt x="62" y="96"/>
                    <a:pt x="62" y="96"/>
                  </a:cubicBezTo>
                  <a:cubicBezTo>
                    <a:pt x="62" y="96"/>
                    <a:pt x="62" y="96"/>
                    <a:pt x="62" y="96"/>
                  </a:cubicBezTo>
                  <a:cubicBezTo>
                    <a:pt x="62" y="96"/>
                    <a:pt x="62" y="96"/>
                    <a:pt x="62" y="96"/>
                  </a:cubicBezTo>
                  <a:cubicBezTo>
                    <a:pt x="62" y="96"/>
                    <a:pt x="62" y="96"/>
                    <a:pt x="62" y="96"/>
                  </a:cubicBezTo>
                  <a:cubicBezTo>
                    <a:pt x="58" y="98"/>
                    <a:pt x="58" y="98"/>
                    <a:pt x="58" y="98"/>
                  </a:cubicBezTo>
                  <a:cubicBezTo>
                    <a:pt x="62" y="97"/>
                    <a:pt x="62" y="97"/>
                    <a:pt x="62" y="97"/>
                  </a:cubicBezTo>
                  <a:cubicBezTo>
                    <a:pt x="62" y="96"/>
                    <a:pt x="62" y="96"/>
                    <a:pt x="62" y="96"/>
                  </a:cubicBezTo>
                  <a:cubicBezTo>
                    <a:pt x="58" y="98"/>
                    <a:pt x="58" y="98"/>
                    <a:pt x="58" y="98"/>
                  </a:cubicBezTo>
                  <a:cubicBezTo>
                    <a:pt x="62" y="97"/>
                    <a:pt x="62" y="97"/>
                    <a:pt x="62" y="97"/>
                  </a:cubicBezTo>
                  <a:cubicBezTo>
                    <a:pt x="56" y="99"/>
                    <a:pt x="56" y="99"/>
                    <a:pt x="56" y="99"/>
                  </a:cubicBezTo>
                  <a:cubicBezTo>
                    <a:pt x="63" y="99"/>
                    <a:pt x="63" y="99"/>
                    <a:pt x="63" y="99"/>
                  </a:cubicBezTo>
                  <a:cubicBezTo>
                    <a:pt x="63" y="98"/>
                    <a:pt x="62" y="97"/>
                    <a:pt x="62" y="97"/>
                  </a:cubicBezTo>
                  <a:cubicBezTo>
                    <a:pt x="56" y="99"/>
                    <a:pt x="56" y="99"/>
                    <a:pt x="56" y="99"/>
                  </a:cubicBezTo>
                  <a:cubicBezTo>
                    <a:pt x="63" y="99"/>
                    <a:pt x="63" y="99"/>
                    <a:pt x="63" y="99"/>
                  </a:cubicBezTo>
                  <a:cubicBezTo>
                    <a:pt x="55" y="99"/>
                    <a:pt x="55" y="99"/>
                    <a:pt x="55" y="99"/>
                  </a:cubicBezTo>
                  <a:cubicBezTo>
                    <a:pt x="62" y="103"/>
                    <a:pt x="62" y="103"/>
                    <a:pt x="62" y="103"/>
                  </a:cubicBezTo>
                  <a:cubicBezTo>
                    <a:pt x="62" y="101"/>
                    <a:pt x="63" y="100"/>
                    <a:pt x="63" y="99"/>
                  </a:cubicBezTo>
                  <a:cubicBezTo>
                    <a:pt x="55" y="99"/>
                    <a:pt x="55" y="99"/>
                    <a:pt x="55" y="99"/>
                  </a:cubicBezTo>
                  <a:cubicBezTo>
                    <a:pt x="62" y="103"/>
                    <a:pt x="62" y="103"/>
                    <a:pt x="62" y="103"/>
                  </a:cubicBezTo>
                  <a:cubicBezTo>
                    <a:pt x="55" y="98"/>
                    <a:pt x="55" y="98"/>
                    <a:pt x="55" y="98"/>
                  </a:cubicBezTo>
                  <a:cubicBezTo>
                    <a:pt x="51" y="106"/>
                    <a:pt x="51" y="106"/>
                    <a:pt x="51" y="106"/>
                  </a:cubicBezTo>
                  <a:cubicBezTo>
                    <a:pt x="51" y="106"/>
                    <a:pt x="147" y="159"/>
                    <a:pt x="245" y="212"/>
                  </a:cubicBezTo>
                  <a:cubicBezTo>
                    <a:pt x="294" y="239"/>
                    <a:pt x="343" y="266"/>
                    <a:pt x="381" y="286"/>
                  </a:cubicBezTo>
                  <a:cubicBezTo>
                    <a:pt x="400" y="296"/>
                    <a:pt x="416" y="304"/>
                    <a:pt x="428" y="310"/>
                  </a:cubicBezTo>
                  <a:cubicBezTo>
                    <a:pt x="434" y="313"/>
                    <a:pt x="439" y="315"/>
                    <a:pt x="443" y="317"/>
                  </a:cubicBezTo>
                  <a:cubicBezTo>
                    <a:pt x="445" y="318"/>
                    <a:pt x="446" y="318"/>
                    <a:pt x="448" y="319"/>
                  </a:cubicBezTo>
                  <a:cubicBezTo>
                    <a:pt x="449" y="319"/>
                    <a:pt x="449" y="319"/>
                    <a:pt x="450" y="319"/>
                  </a:cubicBezTo>
                  <a:cubicBezTo>
                    <a:pt x="451" y="320"/>
                    <a:pt x="451" y="320"/>
                    <a:pt x="453" y="320"/>
                  </a:cubicBezTo>
                  <a:cubicBezTo>
                    <a:pt x="454" y="320"/>
                    <a:pt x="454" y="320"/>
                    <a:pt x="456" y="319"/>
                  </a:cubicBezTo>
                  <a:cubicBezTo>
                    <a:pt x="456" y="319"/>
                    <a:pt x="457" y="319"/>
                    <a:pt x="458" y="318"/>
                  </a:cubicBezTo>
                  <a:cubicBezTo>
                    <a:pt x="459" y="318"/>
                    <a:pt x="460" y="317"/>
                    <a:pt x="460" y="316"/>
                  </a:cubicBezTo>
                  <a:cubicBezTo>
                    <a:pt x="460" y="316"/>
                    <a:pt x="460" y="316"/>
                    <a:pt x="460" y="316"/>
                  </a:cubicBezTo>
                  <a:cubicBezTo>
                    <a:pt x="461" y="314"/>
                    <a:pt x="462" y="313"/>
                    <a:pt x="462" y="311"/>
                  </a:cubicBezTo>
                  <a:cubicBezTo>
                    <a:pt x="461" y="310"/>
                    <a:pt x="461" y="308"/>
                    <a:pt x="461" y="308"/>
                  </a:cubicBezTo>
                  <a:cubicBezTo>
                    <a:pt x="460" y="306"/>
                    <a:pt x="459" y="306"/>
                    <a:pt x="459" y="305"/>
                  </a:cubicBezTo>
                  <a:cubicBezTo>
                    <a:pt x="458" y="304"/>
                    <a:pt x="457" y="303"/>
                    <a:pt x="456" y="302"/>
                  </a:cubicBezTo>
                  <a:cubicBezTo>
                    <a:pt x="453" y="300"/>
                    <a:pt x="450" y="298"/>
                    <a:pt x="446" y="295"/>
                  </a:cubicBezTo>
                  <a:cubicBezTo>
                    <a:pt x="430" y="284"/>
                    <a:pt x="401" y="265"/>
                    <a:pt x="366" y="244"/>
                  </a:cubicBezTo>
                  <a:cubicBezTo>
                    <a:pt x="263" y="179"/>
                    <a:pt x="108" y="86"/>
                    <a:pt x="108" y="86"/>
                  </a:cubicBezTo>
                  <a:cubicBezTo>
                    <a:pt x="104" y="93"/>
                    <a:pt x="104" y="93"/>
                    <a:pt x="104" y="93"/>
                  </a:cubicBezTo>
                  <a:cubicBezTo>
                    <a:pt x="100" y="100"/>
                    <a:pt x="100" y="100"/>
                    <a:pt x="100" y="100"/>
                  </a:cubicBezTo>
                  <a:cubicBezTo>
                    <a:pt x="100" y="100"/>
                    <a:pt x="191" y="152"/>
                    <a:pt x="285" y="204"/>
                  </a:cubicBezTo>
                  <a:cubicBezTo>
                    <a:pt x="333" y="230"/>
                    <a:pt x="381" y="256"/>
                    <a:pt x="419" y="275"/>
                  </a:cubicBezTo>
                  <a:cubicBezTo>
                    <a:pt x="438" y="285"/>
                    <a:pt x="455" y="293"/>
                    <a:pt x="467" y="299"/>
                  </a:cubicBezTo>
                  <a:cubicBezTo>
                    <a:pt x="474" y="302"/>
                    <a:pt x="479" y="304"/>
                    <a:pt x="484" y="306"/>
                  </a:cubicBezTo>
                  <a:cubicBezTo>
                    <a:pt x="486" y="307"/>
                    <a:pt x="488" y="307"/>
                    <a:pt x="490" y="308"/>
                  </a:cubicBezTo>
                  <a:cubicBezTo>
                    <a:pt x="492" y="308"/>
                    <a:pt x="493" y="308"/>
                    <a:pt x="495" y="309"/>
                  </a:cubicBezTo>
                  <a:cubicBezTo>
                    <a:pt x="496" y="309"/>
                    <a:pt x="497" y="308"/>
                    <a:pt x="499" y="308"/>
                  </a:cubicBezTo>
                  <a:cubicBezTo>
                    <a:pt x="500" y="308"/>
                    <a:pt x="501" y="307"/>
                    <a:pt x="501" y="307"/>
                  </a:cubicBezTo>
                  <a:cubicBezTo>
                    <a:pt x="502" y="306"/>
                    <a:pt x="503" y="305"/>
                    <a:pt x="504" y="304"/>
                  </a:cubicBezTo>
                  <a:cubicBezTo>
                    <a:pt x="504" y="304"/>
                    <a:pt x="504" y="304"/>
                    <a:pt x="504" y="304"/>
                  </a:cubicBezTo>
                  <a:cubicBezTo>
                    <a:pt x="505" y="303"/>
                    <a:pt x="505" y="301"/>
                    <a:pt x="505" y="300"/>
                  </a:cubicBezTo>
                  <a:cubicBezTo>
                    <a:pt x="505" y="298"/>
                    <a:pt x="505" y="297"/>
                    <a:pt x="504" y="296"/>
                  </a:cubicBezTo>
                  <a:cubicBezTo>
                    <a:pt x="504" y="295"/>
                    <a:pt x="503" y="294"/>
                    <a:pt x="502" y="293"/>
                  </a:cubicBezTo>
                  <a:cubicBezTo>
                    <a:pt x="501" y="292"/>
                    <a:pt x="500" y="291"/>
                    <a:pt x="499" y="290"/>
                  </a:cubicBezTo>
                  <a:cubicBezTo>
                    <a:pt x="497" y="288"/>
                    <a:pt x="493" y="286"/>
                    <a:pt x="489" y="283"/>
                  </a:cubicBezTo>
                  <a:cubicBezTo>
                    <a:pt x="473" y="271"/>
                    <a:pt x="444" y="253"/>
                    <a:pt x="409" y="231"/>
                  </a:cubicBezTo>
                  <a:cubicBezTo>
                    <a:pt x="304" y="165"/>
                    <a:pt x="147" y="72"/>
                    <a:pt x="147" y="72"/>
                  </a:cubicBezTo>
                  <a:cubicBezTo>
                    <a:pt x="143" y="79"/>
                    <a:pt x="143" y="79"/>
                    <a:pt x="143" y="79"/>
                  </a:cubicBezTo>
                  <a:cubicBezTo>
                    <a:pt x="139" y="86"/>
                    <a:pt x="139" y="86"/>
                    <a:pt x="139" y="86"/>
                  </a:cubicBezTo>
                  <a:cubicBezTo>
                    <a:pt x="139" y="86"/>
                    <a:pt x="229" y="135"/>
                    <a:pt x="320" y="184"/>
                  </a:cubicBezTo>
                  <a:cubicBezTo>
                    <a:pt x="365" y="208"/>
                    <a:pt x="410" y="233"/>
                    <a:pt x="444" y="251"/>
                  </a:cubicBezTo>
                  <a:cubicBezTo>
                    <a:pt x="461" y="260"/>
                    <a:pt x="475" y="268"/>
                    <a:pt x="485" y="273"/>
                  </a:cubicBezTo>
                  <a:cubicBezTo>
                    <a:pt x="490" y="276"/>
                    <a:pt x="494" y="278"/>
                    <a:pt x="497" y="280"/>
                  </a:cubicBezTo>
                  <a:cubicBezTo>
                    <a:pt x="498" y="280"/>
                    <a:pt x="499" y="281"/>
                    <a:pt x="500" y="281"/>
                  </a:cubicBezTo>
                  <a:cubicBezTo>
                    <a:pt x="500" y="281"/>
                    <a:pt x="501" y="282"/>
                    <a:pt x="501" y="282"/>
                  </a:cubicBezTo>
                  <a:cubicBezTo>
                    <a:pt x="502" y="282"/>
                    <a:pt x="502" y="282"/>
                    <a:pt x="502" y="282"/>
                  </a:cubicBezTo>
                  <a:cubicBezTo>
                    <a:pt x="502" y="282"/>
                    <a:pt x="502" y="282"/>
                    <a:pt x="502" y="282"/>
                  </a:cubicBezTo>
                  <a:cubicBezTo>
                    <a:pt x="503" y="282"/>
                    <a:pt x="503" y="282"/>
                    <a:pt x="503" y="282"/>
                  </a:cubicBezTo>
                  <a:cubicBezTo>
                    <a:pt x="503" y="283"/>
                    <a:pt x="504" y="283"/>
                    <a:pt x="505" y="283"/>
                  </a:cubicBezTo>
                  <a:cubicBezTo>
                    <a:pt x="506" y="283"/>
                    <a:pt x="507" y="283"/>
                    <a:pt x="508" y="282"/>
                  </a:cubicBezTo>
                  <a:cubicBezTo>
                    <a:pt x="509" y="282"/>
                    <a:pt x="509" y="282"/>
                    <a:pt x="509" y="282"/>
                  </a:cubicBezTo>
                  <a:cubicBezTo>
                    <a:pt x="512" y="280"/>
                    <a:pt x="513" y="277"/>
                    <a:pt x="513" y="274"/>
                  </a:cubicBezTo>
                  <a:cubicBezTo>
                    <a:pt x="513" y="272"/>
                    <a:pt x="512" y="269"/>
                    <a:pt x="509" y="268"/>
                  </a:cubicBezTo>
                  <a:cubicBezTo>
                    <a:pt x="509" y="268"/>
                    <a:pt x="504" y="265"/>
                    <a:pt x="495" y="259"/>
                  </a:cubicBezTo>
                  <a:cubicBezTo>
                    <a:pt x="464" y="241"/>
                    <a:pt x="387" y="194"/>
                    <a:pt x="317" y="151"/>
                  </a:cubicBezTo>
                  <a:cubicBezTo>
                    <a:pt x="283" y="130"/>
                    <a:pt x="250" y="110"/>
                    <a:pt x="226" y="94"/>
                  </a:cubicBezTo>
                  <a:cubicBezTo>
                    <a:pt x="214" y="86"/>
                    <a:pt x="204" y="80"/>
                    <a:pt x="197" y="75"/>
                  </a:cubicBezTo>
                  <a:cubicBezTo>
                    <a:pt x="194" y="73"/>
                    <a:pt x="191" y="71"/>
                    <a:pt x="190" y="69"/>
                  </a:cubicBezTo>
                  <a:cubicBezTo>
                    <a:pt x="189" y="69"/>
                    <a:pt x="188" y="68"/>
                    <a:pt x="188" y="68"/>
                  </a:cubicBezTo>
                  <a:cubicBezTo>
                    <a:pt x="187" y="69"/>
                    <a:pt x="187" y="69"/>
                    <a:pt x="187" y="69"/>
                  </a:cubicBezTo>
                  <a:cubicBezTo>
                    <a:pt x="188" y="68"/>
                    <a:pt x="188" y="68"/>
                    <a:pt x="188" y="68"/>
                  </a:cubicBezTo>
                  <a:cubicBezTo>
                    <a:pt x="188" y="68"/>
                    <a:pt x="188" y="68"/>
                    <a:pt x="188" y="68"/>
                  </a:cubicBezTo>
                  <a:cubicBezTo>
                    <a:pt x="187" y="69"/>
                    <a:pt x="187" y="69"/>
                    <a:pt x="187" y="69"/>
                  </a:cubicBezTo>
                  <a:cubicBezTo>
                    <a:pt x="188" y="68"/>
                    <a:pt x="188" y="68"/>
                    <a:pt x="188" y="68"/>
                  </a:cubicBezTo>
                  <a:cubicBezTo>
                    <a:pt x="184" y="72"/>
                    <a:pt x="184" y="72"/>
                    <a:pt x="184" y="72"/>
                  </a:cubicBezTo>
                  <a:cubicBezTo>
                    <a:pt x="189" y="69"/>
                    <a:pt x="189" y="69"/>
                    <a:pt x="189" y="69"/>
                  </a:cubicBezTo>
                  <a:cubicBezTo>
                    <a:pt x="189" y="69"/>
                    <a:pt x="189" y="68"/>
                    <a:pt x="188" y="68"/>
                  </a:cubicBezTo>
                  <a:cubicBezTo>
                    <a:pt x="184" y="72"/>
                    <a:pt x="184" y="72"/>
                    <a:pt x="184" y="72"/>
                  </a:cubicBezTo>
                  <a:cubicBezTo>
                    <a:pt x="189" y="69"/>
                    <a:pt x="189" y="69"/>
                    <a:pt x="189" y="69"/>
                  </a:cubicBezTo>
                  <a:cubicBezTo>
                    <a:pt x="182" y="73"/>
                    <a:pt x="182" y="73"/>
                    <a:pt x="182" y="73"/>
                  </a:cubicBezTo>
                  <a:cubicBezTo>
                    <a:pt x="190" y="73"/>
                    <a:pt x="190" y="73"/>
                    <a:pt x="190" y="73"/>
                  </a:cubicBezTo>
                  <a:cubicBezTo>
                    <a:pt x="190" y="71"/>
                    <a:pt x="189" y="70"/>
                    <a:pt x="189" y="69"/>
                  </a:cubicBezTo>
                  <a:cubicBezTo>
                    <a:pt x="182" y="73"/>
                    <a:pt x="182" y="73"/>
                    <a:pt x="182" y="73"/>
                  </a:cubicBezTo>
                  <a:cubicBezTo>
                    <a:pt x="190" y="73"/>
                    <a:pt x="190" y="73"/>
                    <a:pt x="190" y="73"/>
                  </a:cubicBezTo>
                  <a:cubicBezTo>
                    <a:pt x="182" y="73"/>
                    <a:pt x="182" y="73"/>
                    <a:pt x="182" y="73"/>
                  </a:cubicBezTo>
                  <a:cubicBezTo>
                    <a:pt x="189" y="77"/>
                    <a:pt x="189" y="77"/>
                    <a:pt x="189" y="77"/>
                  </a:cubicBezTo>
                  <a:cubicBezTo>
                    <a:pt x="190" y="75"/>
                    <a:pt x="190" y="74"/>
                    <a:pt x="190" y="73"/>
                  </a:cubicBezTo>
                  <a:cubicBezTo>
                    <a:pt x="182" y="73"/>
                    <a:pt x="182" y="73"/>
                    <a:pt x="182" y="73"/>
                  </a:cubicBezTo>
                  <a:cubicBezTo>
                    <a:pt x="189" y="77"/>
                    <a:pt x="189" y="77"/>
                    <a:pt x="189" y="77"/>
                  </a:cubicBezTo>
                  <a:cubicBezTo>
                    <a:pt x="189" y="77"/>
                    <a:pt x="189" y="77"/>
                    <a:pt x="189" y="77"/>
                  </a:cubicBezTo>
                  <a:cubicBezTo>
                    <a:pt x="182" y="73"/>
                    <a:pt x="182" y="73"/>
                    <a:pt x="182" y="73"/>
                  </a:cubicBezTo>
                  <a:cubicBezTo>
                    <a:pt x="186" y="79"/>
                    <a:pt x="186" y="79"/>
                    <a:pt x="186" y="79"/>
                  </a:cubicBezTo>
                  <a:cubicBezTo>
                    <a:pt x="187" y="79"/>
                    <a:pt x="188" y="78"/>
                    <a:pt x="189" y="77"/>
                  </a:cubicBezTo>
                  <a:cubicBezTo>
                    <a:pt x="182" y="73"/>
                    <a:pt x="182" y="73"/>
                    <a:pt x="182" y="73"/>
                  </a:cubicBezTo>
                  <a:cubicBezTo>
                    <a:pt x="186" y="79"/>
                    <a:pt x="186" y="79"/>
                    <a:pt x="186" y="79"/>
                  </a:cubicBezTo>
                  <a:cubicBezTo>
                    <a:pt x="182" y="73"/>
                    <a:pt x="182" y="73"/>
                    <a:pt x="182" y="73"/>
                  </a:cubicBezTo>
                  <a:cubicBezTo>
                    <a:pt x="184" y="80"/>
                    <a:pt x="184" y="80"/>
                    <a:pt x="184" y="80"/>
                  </a:cubicBezTo>
                  <a:cubicBezTo>
                    <a:pt x="184" y="80"/>
                    <a:pt x="185" y="80"/>
                    <a:pt x="186" y="79"/>
                  </a:cubicBezTo>
                  <a:cubicBezTo>
                    <a:pt x="182" y="73"/>
                    <a:pt x="182" y="73"/>
                    <a:pt x="182" y="73"/>
                  </a:cubicBezTo>
                  <a:cubicBezTo>
                    <a:pt x="184" y="80"/>
                    <a:pt x="184" y="80"/>
                    <a:pt x="184" y="80"/>
                  </a:cubicBezTo>
                  <a:cubicBezTo>
                    <a:pt x="182" y="74"/>
                    <a:pt x="182" y="74"/>
                    <a:pt x="182" y="74"/>
                  </a:cubicBezTo>
                  <a:cubicBezTo>
                    <a:pt x="182" y="81"/>
                    <a:pt x="182" y="81"/>
                    <a:pt x="182" y="81"/>
                  </a:cubicBezTo>
                  <a:cubicBezTo>
                    <a:pt x="183" y="80"/>
                    <a:pt x="183" y="80"/>
                    <a:pt x="184" y="80"/>
                  </a:cubicBezTo>
                  <a:cubicBezTo>
                    <a:pt x="182" y="74"/>
                    <a:pt x="182" y="74"/>
                    <a:pt x="182" y="74"/>
                  </a:cubicBezTo>
                  <a:cubicBezTo>
                    <a:pt x="182" y="81"/>
                    <a:pt x="182" y="81"/>
                    <a:pt x="182" y="81"/>
                  </a:cubicBezTo>
                  <a:cubicBezTo>
                    <a:pt x="182" y="76"/>
                    <a:pt x="182" y="76"/>
                    <a:pt x="182" y="76"/>
                  </a:cubicBezTo>
                  <a:cubicBezTo>
                    <a:pt x="182" y="80"/>
                    <a:pt x="182" y="80"/>
                    <a:pt x="182" y="80"/>
                  </a:cubicBezTo>
                  <a:cubicBezTo>
                    <a:pt x="182" y="81"/>
                    <a:pt x="182" y="81"/>
                    <a:pt x="182" y="81"/>
                  </a:cubicBezTo>
                  <a:cubicBezTo>
                    <a:pt x="182" y="76"/>
                    <a:pt x="182" y="76"/>
                    <a:pt x="182" y="76"/>
                  </a:cubicBezTo>
                  <a:cubicBezTo>
                    <a:pt x="182" y="80"/>
                    <a:pt x="182" y="80"/>
                    <a:pt x="182" y="80"/>
                  </a:cubicBezTo>
                  <a:cubicBezTo>
                    <a:pt x="182" y="79"/>
                    <a:pt x="182" y="79"/>
                    <a:pt x="182" y="79"/>
                  </a:cubicBezTo>
                  <a:cubicBezTo>
                    <a:pt x="182" y="80"/>
                    <a:pt x="182" y="80"/>
                    <a:pt x="182" y="80"/>
                  </a:cubicBezTo>
                  <a:cubicBezTo>
                    <a:pt x="182" y="80"/>
                    <a:pt x="182" y="80"/>
                    <a:pt x="182" y="80"/>
                  </a:cubicBezTo>
                  <a:cubicBezTo>
                    <a:pt x="182" y="79"/>
                    <a:pt x="182" y="79"/>
                    <a:pt x="182" y="79"/>
                  </a:cubicBezTo>
                  <a:cubicBezTo>
                    <a:pt x="182" y="80"/>
                    <a:pt x="182" y="80"/>
                    <a:pt x="182" y="80"/>
                  </a:cubicBezTo>
                  <a:cubicBezTo>
                    <a:pt x="182" y="80"/>
                    <a:pt x="182" y="80"/>
                    <a:pt x="182" y="80"/>
                  </a:cubicBezTo>
                  <a:cubicBezTo>
                    <a:pt x="183" y="81"/>
                    <a:pt x="185" y="82"/>
                    <a:pt x="189" y="83"/>
                  </a:cubicBezTo>
                  <a:cubicBezTo>
                    <a:pt x="195" y="86"/>
                    <a:pt x="205" y="90"/>
                    <a:pt x="218" y="96"/>
                  </a:cubicBezTo>
                  <a:cubicBezTo>
                    <a:pt x="261" y="117"/>
                    <a:pt x="332" y="155"/>
                    <a:pt x="392" y="187"/>
                  </a:cubicBezTo>
                  <a:cubicBezTo>
                    <a:pt x="422" y="203"/>
                    <a:pt x="450" y="217"/>
                    <a:pt x="470" y="228"/>
                  </a:cubicBezTo>
                  <a:cubicBezTo>
                    <a:pt x="480" y="234"/>
                    <a:pt x="488" y="238"/>
                    <a:pt x="493" y="241"/>
                  </a:cubicBezTo>
                  <a:cubicBezTo>
                    <a:pt x="499" y="244"/>
                    <a:pt x="502" y="246"/>
                    <a:pt x="502" y="246"/>
                  </a:cubicBezTo>
                  <a:cubicBezTo>
                    <a:pt x="506" y="248"/>
                    <a:pt x="511" y="246"/>
                    <a:pt x="513" y="243"/>
                  </a:cubicBezTo>
                  <a:cubicBezTo>
                    <a:pt x="515" y="239"/>
                    <a:pt x="514" y="234"/>
                    <a:pt x="510" y="232"/>
                  </a:cubicBezTo>
                  <a:cubicBezTo>
                    <a:pt x="376" y="148"/>
                    <a:pt x="376" y="148"/>
                    <a:pt x="376" y="148"/>
                  </a:cubicBezTo>
                  <a:cubicBezTo>
                    <a:pt x="491" y="206"/>
                    <a:pt x="491" y="206"/>
                    <a:pt x="491" y="206"/>
                  </a:cubicBezTo>
                  <a:cubicBezTo>
                    <a:pt x="495" y="208"/>
                    <a:pt x="500" y="206"/>
                    <a:pt x="502" y="202"/>
                  </a:cubicBezTo>
                  <a:cubicBezTo>
                    <a:pt x="504" y="198"/>
                    <a:pt x="502" y="193"/>
                    <a:pt x="499" y="191"/>
                  </a:cubicBezTo>
                  <a:cubicBezTo>
                    <a:pt x="499" y="191"/>
                    <a:pt x="495" y="189"/>
                    <a:pt x="489" y="185"/>
                  </a:cubicBezTo>
                  <a:cubicBezTo>
                    <a:pt x="467" y="172"/>
                    <a:pt x="412" y="139"/>
                    <a:pt x="363" y="109"/>
                  </a:cubicBezTo>
                  <a:cubicBezTo>
                    <a:pt x="338" y="94"/>
                    <a:pt x="315" y="79"/>
                    <a:pt x="298" y="68"/>
                  </a:cubicBezTo>
                  <a:cubicBezTo>
                    <a:pt x="290" y="63"/>
                    <a:pt x="283" y="58"/>
                    <a:pt x="278" y="55"/>
                  </a:cubicBezTo>
                  <a:cubicBezTo>
                    <a:pt x="276" y="53"/>
                    <a:pt x="274" y="52"/>
                    <a:pt x="273" y="51"/>
                  </a:cubicBezTo>
                  <a:cubicBezTo>
                    <a:pt x="272" y="50"/>
                    <a:pt x="272" y="50"/>
                    <a:pt x="272" y="50"/>
                  </a:cubicBezTo>
                  <a:cubicBezTo>
                    <a:pt x="272" y="50"/>
                    <a:pt x="272" y="50"/>
                    <a:pt x="272" y="50"/>
                  </a:cubicBezTo>
                  <a:cubicBezTo>
                    <a:pt x="269" y="53"/>
                    <a:pt x="269" y="53"/>
                    <a:pt x="269" y="53"/>
                  </a:cubicBezTo>
                  <a:cubicBezTo>
                    <a:pt x="272" y="51"/>
                    <a:pt x="272" y="51"/>
                    <a:pt x="272" y="51"/>
                  </a:cubicBezTo>
                  <a:cubicBezTo>
                    <a:pt x="272" y="50"/>
                    <a:pt x="272" y="50"/>
                    <a:pt x="272" y="50"/>
                  </a:cubicBezTo>
                  <a:cubicBezTo>
                    <a:pt x="269" y="53"/>
                    <a:pt x="269" y="53"/>
                    <a:pt x="269" y="53"/>
                  </a:cubicBezTo>
                  <a:cubicBezTo>
                    <a:pt x="272" y="51"/>
                    <a:pt x="272" y="51"/>
                    <a:pt x="272" y="51"/>
                  </a:cubicBezTo>
                  <a:cubicBezTo>
                    <a:pt x="267" y="55"/>
                    <a:pt x="267" y="55"/>
                    <a:pt x="267" y="55"/>
                  </a:cubicBezTo>
                  <a:cubicBezTo>
                    <a:pt x="273" y="52"/>
                    <a:pt x="273" y="52"/>
                    <a:pt x="273" y="52"/>
                  </a:cubicBezTo>
                  <a:cubicBezTo>
                    <a:pt x="273" y="51"/>
                    <a:pt x="272" y="51"/>
                    <a:pt x="272" y="51"/>
                  </a:cubicBezTo>
                  <a:cubicBezTo>
                    <a:pt x="267" y="55"/>
                    <a:pt x="267" y="55"/>
                    <a:pt x="267" y="55"/>
                  </a:cubicBezTo>
                  <a:cubicBezTo>
                    <a:pt x="273" y="52"/>
                    <a:pt x="273" y="52"/>
                    <a:pt x="273" y="52"/>
                  </a:cubicBezTo>
                  <a:cubicBezTo>
                    <a:pt x="266" y="55"/>
                    <a:pt x="266" y="55"/>
                    <a:pt x="266" y="55"/>
                  </a:cubicBezTo>
                  <a:cubicBezTo>
                    <a:pt x="274" y="55"/>
                    <a:pt x="274" y="55"/>
                    <a:pt x="274" y="55"/>
                  </a:cubicBezTo>
                  <a:cubicBezTo>
                    <a:pt x="274" y="54"/>
                    <a:pt x="273" y="53"/>
                    <a:pt x="273" y="52"/>
                  </a:cubicBezTo>
                  <a:cubicBezTo>
                    <a:pt x="266" y="55"/>
                    <a:pt x="266" y="55"/>
                    <a:pt x="266" y="55"/>
                  </a:cubicBezTo>
                  <a:cubicBezTo>
                    <a:pt x="274" y="55"/>
                    <a:pt x="274" y="55"/>
                    <a:pt x="274" y="55"/>
                  </a:cubicBezTo>
                  <a:cubicBezTo>
                    <a:pt x="266" y="55"/>
                    <a:pt x="266" y="55"/>
                    <a:pt x="266" y="55"/>
                  </a:cubicBezTo>
                  <a:cubicBezTo>
                    <a:pt x="272" y="60"/>
                    <a:pt x="272" y="60"/>
                    <a:pt x="272" y="60"/>
                  </a:cubicBezTo>
                  <a:cubicBezTo>
                    <a:pt x="273" y="58"/>
                    <a:pt x="274" y="56"/>
                    <a:pt x="274" y="55"/>
                  </a:cubicBezTo>
                  <a:cubicBezTo>
                    <a:pt x="266" y="55"/>
                    <a:pt x="266" y="55"/>
                    <a:pt x="266" y="55"/>
                  </a:cubicBezTo>
                  <a:cubicBezTo>
                    <a:pt x="272" y="60"/>
                    <a:pt x="272" y="60"/>
                    <a:pt x="272" y="60"/>
                  </a:cubicBezTo>
                  <a:cubicBezTo>
                    <a:pt x="273" y="60"/>
                    <a:pt x="273" y="60"/>
                    <a:pt x="273" y="60"/>
                  </a:cubicBezTo>
                  <a:cubicBezTo>
                    <a:pt x="266" y="55"/>
                    <a:pt x="266" y="55"/>
                    <a:pt x="266" y="55"/>
                  </a:cubicBezTo>
                  <a:cubicBezTo>
                    <a:pt x="270" y="62"/>
                    <a:pt x="270" y="62"/>
                    <a:pt x="270" y="62"/>
                  </a:cubicBezTo>
                  <a:cubicBezTo>
                    <a:pt x="271" y="61"/>
                    <a:pt x="272" y="61"/>
                    <a:pt x="273" y="60"/>
                  </a:cubicBezTo>
                  <a:cubicBezTo>
                    <a:pt x="266" y="55"/>
                    <a:pt x="266" y="55"/>
                    <a:pt x="266" y="55"/>
                  </a:cubicBezTo>
                  <a:cubicBezTo>
                    <a:pt x="270" y="62"/>
                    <a:pt x="270" y="62"/>
                    <a:pt x="270" y="62"/>
                  </a:cubicBezTo>
                  <a:cubicBezTo>
                    <a:pt x="266" y="55"/>
                    <a:pt x="266" y="55"/>
                    <a:pt x="266" y="55"/>
                  </a:cubicBezTo>
                  <a:cubicBezTo>
                    <a:pt x="267" y="63"/>
                    <a:pt x="267" y="63"/>
                    <a:pt x="267" y="63"/>
                  </a:cubicBezTo>
                  <a:cubicBezTo>
                    <a:pt x="268" y="63"/>
                    <a:pt x="269" y="63"/>
                    <a:pt x="270" y="62"/>
                  </a:cubicBezTo>
                  <a:cubicBezTo>
                    <a:pt x="266" y="55"/>
                    <a:pt x="266" y="55"/>
                    <a:pt x="266" y="55"/>
                  </a:cubicBezTo>
                  <a:cubicBezTo>
                    <a:pt x="267" y="63"/>
                    <a:pt x="267" y="63"/>
                    <a:pt x="267" y="63"/>
                  </a:cubicBezTo>
                  <a:cubicBezTo>
                    <a:pt x="266" y="56"/>
                    <a:pt x="266" y="56"/>
                    <a:pt x="266" y="56"/>
                  </a:cubicBezTo>
                  <a:cubicBezTo>
                    <a:pt x="266" y="63"/>
                    <a:pt x="266" y="63"/>
                    <a:pt x="266" y="63"/>
                  </a:cubicBezTo>
                  <a:cubicBezTo>
                    <a:pt x="266" y="63"/>
                    <a:pt x="267" y="63"/>
                    <a:pt x="267" y="63"/>
                  </a:cubicBezTo>
                  <a:cubicBezTo>
                    <a:pt x="266" y="56"/>
                    <a:pt x="266" y="56"/>
                    <a:pt x="266" y="56"/>
                  </a:cubicBezTo>
                  <a:cubicBezTo>
                    <a:pt x="266" y="63"/>
                    <a:pt x="266" y="63"/>
                    <a:pt x="266" y="63"/>
                  </a:cubicBezTo>
                  <a:cubicBezTo>
                    <a:pt x="266" y="58"/>
                    <a:pt x="266" y="58"/>
                    <a:pt x="266" y="58"/>
                  </a:cubicBezTo>
                  <a:cubicBezTo>
                    <a:pt x="265" y="63"/>
                    <a:pt x="265" y="63"/>
                    <a:pt x="265" y="63"/>
                  </a:cubicBezTo>
                  <a:cubicBezTo>
                    <a:pt x="265" y="63"/>
                    <a:pt x="265" y="63"/>
                    <a:pt x="266" y="63"/>
                  </a:cubicBezTo>
                  <a:cubicBezTo>
                    <a:pt x="266" y="58"/>
                    <a:pt x="266" y="58"/>
                    <a:pt x="266" y="58"/>
                  </a:cubicBezTo>
                  <a:cubicBezTo>
                    <a:pt x="265" y="63"/>
                    <a:pt x="265" y="63"/>
                    <a:pt x="265" y="63"/>
                  </a:cubicBezTo>
                  <a:cubicBezTo>
                    <a:pt x="265" y="63"/>
                    <a:pt x="265" y="63"/>
                    <a:pt x="265" y="63"/>
                  </a:cubicBezTo>
                  <a:cubicBezTo>
                    <a:pt x="265" y="63"/>
                    <a:pt x="265" y="63"/>
                    <a:pt x="265" y="63"/>
                  </a:cubicBezTo>
                  <a:cubicBezTo>
                    <a:pt x="265" y="63"/>
                    <a:pt x="265" y="63"/>
                    <a:pt x="265" y="63"/>
                  </a:cubicBezTo>
                  <a:cubicBezTo>
                    <a:pt x="265" y="63"/>
                    <a:pt x="265" y="63"/>
                    <a:pt x="265" y="63"/>
                  </a:cubicBezTo>
                  <a:cubicBezTo>
                    <a:pt x="265" y="63"/>
                    <a:pt x="265" y="63"/>
                    <a:pt x="265" y="63"/>
                  </a:cubicBezTo>
                  <a:cubicBezTo>
                    <a:pt x="265" y="63"/>
                    <a:pt x="267" y="64"/>
                    <a:pt x="269" y="65"/>
                  </a:cubicBezTo>
                  <a:cubicBezTo>
                    <a:pt x="273" y="66"/>
                    <a:pt x="280" y="69"/>
                    <a:pt x="288" y="73"/>
                  </a:cubicBezTo>
                  <a:cubicBezTo>
                    <a:pt x="318" y="85"/>
                    <a:pt x="366" y="108"/>
                    <a:pt x="408" y="127"/>
                  </a:cubicBezTo>
                  <a:cubicBezTo>
                    <a:pt x="428" y="137"/>
                    <a:pt x="447" y="146"/>
                    <a:pt x="461" y="152"/>
                  </a:cubicBezTo>
                  <a:cubicBezTo>
                    <a:pt x="468" y="155"/>
                    <a:pt x="473" y="158"/>
                    <a:pt x="477" y="160"/>
                  </a:cubicBezTo>
                  <a:cubicBezTo>
                    <a:pt x="481" y="162"/>
                    <a:pt x="483" y="163"/>
                    <a:pt x="483" y="163"/>
                  </a:cubicBezTo>
                  <a:cubicBezTo>
                    <a:pt x="487" y="165"/>
                    <a:pt x="491" y="163"/>
                    <a:pt x="494" y="160"/>
                  </a:cubicBezTo>
                  <a:cubicBezTo>
                    <a:pt x="495" y="158"/>
                    <a:pt x="495" y="157"/>
                    <a:pt x="495" y="155"/>
                  </a:cubicBezTo>
                  <a:cubicBezTo>
                    <a:pt x="495" y="153"/>
                    <a:pt x="494" y="152"/>
                    <a:pt x="494" y="152"/>
                  </a:cubicBezTo>
                  <a:cubicBezTo>
                    <a:pt x="493" y="150"/>
                    <a:pt x="493" y="150"/>
                    <a:pt x="492" y="149"/>
                  </a:cubicBezTo>
                  <a:cubicBezTo>
                    <a:pt x="492" y="148"/>
                    <a:pt x="491" y="148"/>
                    <a:pt x="490" y="147"/>
                  </a:cubicBezTo>
                  <a:cubicBezTo>
                    <a:pt x="489" y="146"/>
                    <a:pt x="487" y="145"/>
                    <a:pt x="485" y="144"/>
                  </a:cubicBezTo>
                  <a:cubicBezTo>
                    <a:pt x="477" y="138"/>
                    <a:pt x="462" y="130"/>
                    <a:pt x="445" y="119"/>
                  </a:cubicBezTo>
                  <a:cubicBezTo>
                    <a:pt x="419" y="104"/>
                    <a:pt x="386" y="85"/>
                    <a:pt x="360" y="69"/>
                  </a:cubicBezTo>
                  <a:cubicBezTo>
                    <a:pt x="347" y="61"/>
                    <a:pt x="335" y="54"/>
                    <a:pt x="327" y="49"/>
                  </a:cubicBezTo>
                  <a:cubicBezTo>
                    <a:pt x="324" y="46"/>
                    <a:pt x="320" y="44"/>
                    <a:pt x="318" y="42"/>
                  </a:cubicBezTo>
                  <a:cubicBezTo>
                    <a:pt x="318" y="42"/>
                    <a:pt x="317" y="41"/>
                    <a:pt x="317" y="41"/>
                  </a:cubicBezTo>
                  <a:cubicBezTo>
                    <a:pt x="317" y="41"/>
                    <a:pt x="317" y="41"/>
                    <a:pt x="317" y="41"/>
                  </a:cubicBezTo>
                  <a:cubicBezTo>
                    <a:pt x="314" y="43"/>
                    <a:pt x="314" y="43"/>
                    <a:pt x="314" y="43"/>
                  </a:cubicBezTo>
                  <a:cubicBezTo>
                    <a:pt x="317" y="41"/>
                    <a:pt x="317" y="41"/>
                    <a:pt x="317" y="41"/>
                  </a:cubicBezTo>
                  <a:cubicBezTo>
                    <a:pt x="317" y="41"/>
                    <a:pt x="317" y="41"/>
                    <a:pt x="317" y="41"/>
                  </a:cubicBezTo>
                  <a:cubicBezTo>
                    <a:pt x="314" y="43"/>
                    <a:pt x="314" y="43"/>
                    <a:pt x="314" y="43"/>
                  </a:cubicBezTo>
                  <a:cubicBezTo>
                    <a:pt x="317" y="41"/>
                    <a:pt x="317" y="41"/>
                    <a:pt x="317" y="41"/>
                  </a:cubicBezTo>
                  <a:cubicBezTo>
                    <a:pt x="311" y="45"/>
                    <a:pt x="311" y="45"/>
                    <a:pt x="311" y="45"/>
                  </a:cubicBezTo>
                  <a:cubicBezTo>
                    <a:pt x="318" y="45"/>
                    <a:pt x="318" y="45"/>
                    <a:pt x="318" y="45"/>
                  </a:cubicBezTo>
                  <a:cubicBezTo>
                    <a:pt x="318" y="43"/>
                    <a:pt x="317" y="42"/>
                    <a:pt x="317" y="41"/>
                  </a:cubicBezTo>
                  <a:cubicBezTo>
                    <a:pt x="311" y="45"/>
                    <a:pt x="311" y="45"/>
                    <a:pt x="311" y="45"/>
                  </a:cubicBezTo>
                  <a:cubicBezTo>
                    <a:pt x="318" y="45"/>
                    <a:pt x="318" y="45"/>
                    <a:pt x="318" y="45"/>
                  </a:cubicBezTo>
                  <a:cubicBezTo>
                    <a:pt x="310" y="45"/>
                    <a:pt x="310" y="45"/>
                    <a:pt x="310" y="45"/>
                  </a:cubicBezTo>
                  <a:cubicBezTo>
                    <a:pt x="317" y="49"/>
                    <a:pt x="317" y="49"/>
                    <a:pt x="317" y="49"/>
                  </a:cubicBezTo>
                  <a:cubicBezTo>
                    <a:pt x="318" y="48"/>
                    <a:pt x="318" y="46"/>
                    <a:pt x="318" y="45"/>
                  </a:cubicBezTo>
                  <a:cubicBezTo>
                    <a:pt x="310" y="45"/>
                    <a:pt x="310" y="45"/>
                    <a:pt x="310" y="45"/>
                  </a:cubicBezTo>
                  <a:cubicBezTo>
                    <a:pt x="317" y="49"/>
                    <a:pt x="317" y="49"/>
                    <a:pt x="317" y="49"/>
                  </a:cubicBezTo>
                  <a:cubicBezTo>
                    <a:pt x="310" y="45"/>
                    <a:pt x="310" y="45"/>
                    <a:pt x="310" y="45"/>
                  </a:cubicBezTo>
                  <a:cubicBezTo>
                    <a:pt x="307" y="53"/>
                    <a:pt x="307" y="53"/>
                    <a:pt x="307" y="53"/>
                  </a:cubicBezTo>
                  <a:cubicBezTo>
                    <a:pt x="307" y="53"/>
                    <a:pt x="347" y="69"/>
                    <a:pt x="388" y="84"/>
                  </a:cubicBezTo>
                  <a:cubicBezTo>
                    <a:pt x="408" y="92"/>
                    <a:pt x="428" y="100"/>
                    <a:pt x="444" y="106"/>
                  </a:cubicBezTo>
                  <a:cubicBezTo>
                    <a:pt x="452" y="109"/>
                    <a:pt x="459" y="112"/>
                    <a:pt x="464" y="114"/>
                  </a:cubicBezTo>
                  <a:cubicBezTo>
                    <a:pt x="466" y="115"/>
                    <a:pt x="468" y="115"/>
                    <a:pt x="470" y="116"/>
                  </a:cubicBezTo>
                  <a:cubicBezTo>
                    <a:pt x="470" y="116"/>
                    <a:pt x="471" y="116"/>
                    <a:pt x="472" y="117"/>
                  </a:cubicBezTo>
                  <a:cubicBezTo>
                    <a:pt x="472" y="117"/>
                    <a:pt x="472" y="117"/>
                    <a:pt x="473" y="117"/>
                  </a:cubicBezTo>
                  <a:cubicBezTo>
                    <a:pt x="473" y="117"/>
                    <a:pt x="474" y="117"/>
                    <a:pt x="475" y="117"/>
                  </a:cubicBezTo>
                  <a:cubicBezTo>
                    <a:pt x="475" y="117"/>
                    <a:pt x="476" y="117"/>
                    <a:pt x="477" y="117"/>
                  </a:cubicBezTo>
                  <a:cubicBezTo>
                    <a:pt x="477" y="117"/>
                    <a:pt x="478" y="116"/>
                    <a:pt x="479" y="116"/>
                  </a:cubicBezTo>
                  <a:cubicBezTo>
                    <a:pt x="480" y="115"/>
                    <a:pt x="481" y="115"/>
                    <a:pt x="482" y="113"/>
                  </a:cubicBezTo>
                  <a:cubicBezTo>
                    <a:pt x="483" y="111"/>
                    <a:pt x="483" y="109"/>
                    <a:pt x="483" y="107"/>
                  </a:cubicBezTo>
                  <a:cubicBezTo>
                    <a:pt x="482" y="105"/>
                    <a:pt x="481" y="103"/>
                    <a:pt x="479" y="102"/>
                  </a:cubicBezTo>
                  <a:cubicBezTo>
                    <a:pt x="479" y="102"/>
                    <a:pt x="477" y="101"/>
                    <a:pt x="473" y="98"/>
                  </a:cubicBezTo>
                  <a:cubicBezTo>
                    <a:pt x="461" y="91"/>
                    <a:pt x="429" y="71"/>
                    <a:pt x="400" y="53"/>
                  </a:cubicBezTo>
                  <a:cubicBezTo>
                    <a:pt x="386" y="45"/>
                    <a:pt x="373" y="36"/>
                    <a:pt x="363" y="30"/>
                  </a:cubicBezTo>
                  <a:cubicBezTo>
                    <a:pt x="358" y="27"/>
                    <a:pt x="354" y="24"/>
                    <a:pt x="351" y="22"/>
                  </a:cubicBezTo>
                  <a:cubicBezTo>
                    <a:pt x="350" y="21"/>
                    <a:pt x="349" y="21"/>
                    <a:pt x="348" y="20"/>
                  </a:cubicBezTo>
                  <a:cubicBezTo>
                    <a:pt x="348" y="20"/>
                    <a:pt x="348" y="20"/>
                    <a:pt x="348" y="20"/>
                  </a:cubicBezTo>
                  <a:cubicBezTo>
                    <a:pt x="348" y="20"/>
                    <a:pt x="348" y="20"/>
                    <a:pt x="348" y="20"/>
                  </a:cubicBezTo>
                  <a:cubicBezTo>
                    <a:pt x="345" y="24"/>
                    <a:pt x="345" y="24"/>
                    <a:pt x="345" y="24"/>
                  </a:cubicBezTo>
                  <a:cubicBezTo>
                    <a:pt x="348" y="20"/>
                    <a:pt x="348" y="20"/>
                    <a:pt x="348" y="20"/>
                  </a:cubicBezTo>
                  <a:cubicBezTo>
                    <a:pt x="348" y="20"/>
                    <a:pt x="348" y="20"/>
                    <a:pt x="348" y="20"/>
                  </a:cubicBezTo>
                  <a:cubicBezTo>
                    <a:pt x="345" y="24"/>
                    <a:pt x="345" y="24"/>
                    <a:pt x="345" y="24"/>
                  </a:cubicBezTo>
                  <a:cubicBezTo>
                    <a:pt x="348" y="20"/>
                    <a:pt x="348" y="20"/>
                    <a:pt x="348" y="20"/>
                  </a:cubicBezTo>
                  <a:cubicBezTo>
                    <a:pt x="343" y="26"/>
                    <a:pt x="343" y="26"/>
                    <a:pt x="343" y="26"/>
                  </a:cubicBezTo>
                  <a:cubicBezTo>
                    <a:pt x="349" y="21"/>
                    <a:pt x="349" y="21"/>
                    <a:pt x="349" y="21"/>
                  </a:cubicBezTo>
                  <a:cubicBezTo>
                    <a:pt x="348" y="21"/>
                    <a:pt x="348" y="20"/>
                    <a:pt x="348" y="20"/>
                  </a:cubicBezTo>
                  <a:cubicBezTo>
                    <a:pt x="343" y="26"/>
                    <a:pt x="343" y="26"/>
                    <a:pt x="343" y="26"/>
                  </a:cubicBezTo>
                  <a:cubicBezTo>
                    <a:pt x="349" y="21"/>
                    <a:pt x="349" y="21"/>
                    <a:pt x="349" y="21"/>
                  </a:cubicBezTo>
                  <a:cubicBezTo>
                    <a:pt x="342" y="26"/>
                    <a:pt x="342" y="26"/>
                    <a:pt x="342" y="26"/>
                  </a:cubicBezTo>
                  <a:cubicBezTo>
                    <a:pt x="350" y="23"/>
                    <a:pt x="350" y="23"/>
                    <a:pt x="350" y="23"/>
                  </a:cubicBezTo>
                  <a:cubicBezTo>
                    <a:pt x="349" y="22"/>
                    <a:pt x="349" y="22"/>
                    <a:pt x="349" y="21"/>
                  </a:cubicBezTo>
                  <a:cubicBezTo>
                    <a:pt x="342" y="26"/>
                    <a:pt x="342" y="26"/>
                    <a:pt x="342" y="26"/>
                  </a:cubicBezTo>
                  <a:cubicBezTo>
                    <a:pt x="350" y="23"/>
                    <a:pt x="350" y="23"/>
                    <a:pt x="350" y="23"/>
                  </a:cubicBezTo>
                  <a:cubicBezTo>
                    <a:pt x="342" y="26"/>
                    <a:pt x="342" y="26"/>
                    <a:pt x="342" y="26"/>
                  </a:cubicBezTo>
                  <a:cubicBezTo>
                    <a:pt x="350" y="26"/>
                    <a:pt x="350" y="26"/>
                    <a:pt x="350" y="26"/>
                  </a:cubicBezTo>
                  <a:cubicBezTo>
                    <a:pt x="350" y="24"/>
                    <a:pt x="350" y="23"/>
                    <a:pt x="350" y="23"/>
                  </a:cubicBezTo>
                  <a:cubicBezTo>
                    <a:pt x="342" y="26"/>
                    <a:pt x="342" y="26"/>
                    <a:pt x="342" y="26"/>
                  </a:cubicBezTo>
                  <a:cubicBezTo>
                    <a:pt x="350" y="26"/>
                    <a:pt x="350" y="26"/>
                    <a:pt x="350" y="26"/>
                  </a:cubicBezTo>
                  <a:cubicBezTo>
                    <a:pt x="342" y="26"/>
                    <a:pt x="342" y="26"/>
                    <a:pt x="342" y="26"/>
                  </a:cubicBezTo>
                  <a:cubicBezTo>
                    <a:pt x="350" y="28"/>
                    <a:pt x="350" y="28"/>
                    <a:pt x="350" y="28"/>
                  </a:cubicBezTo>
                  <a:cubicBezTo>
                    <a:pt x="350" y="27"/>
                    <a:pt x="350" y="27"/>
                    <a:pt x="350" y="26"/>
                  </a:cubicBezTo>
                  <a:cubicBezTo>
                    <a:pt x="342" y="26"/>
                    <a:pt x="342" y="26"/>
                    <a:pt x="342" y="26"/>
                  </a:cubicBezTo>
                  <a:cubicBezTo>
                    <a:pt x="350" y="28"/>
                    <a:pt x="350" y="28"/>
                    <a:pt x="350" y="28"/>
                  </a:cubicBezTo>
                  <a:cubicBezTo>
                    <a:pt x="342" y="26"/>
                    <a:pt x="342" y="26"/>
                    <a:pt x="342" y="26"/>
                  </a:cubicBezTo>
                  <a:cubicBezTo>
                    <a:pt x="349" y="31"/>
                    <a:pt x="349" y="31"/>
                    <a:pt x="349" y="31"/>
                  </a:cubicBezTo>
                  <a:cubicBezTo>
                    <a:pt x="349" y="30"/>
                    <a:pt x="350" y="29"/>
                    <a:pt x="350" y="28"/>
                  </a:cubicBezTo>
                  <a:cubicBezTo>
                    <a:pt x="342" y="26"/>
                    <a:pt x="342" y="26"/>
                    <a:pt x="342" y="26"/>
                  </a:cubicBezTo>
                  <a:cubicBezTo>
                    <a:pt x="349" y="31"/>
                    <a:pt x="349" y="31"/>
                    <a:pt x="349" y="31"/>
                  </a:cubicBezTo>
                  <a:cubicBezTo>
                    <a:pt x="349" y="30"/>
                    <a:pt x="349" y="30"/>
                    <a:pt x="349" y="30"/>
                  </a:cubicBezTo>
                  <a:cubicBezTo>
                    <a:pt x="342" y="26"/>
                    <a:pt x="342" y="26"/>
                    <a:pt x="342" y="26"/>
                  </a:cubicBezTo>
                  <a:cubicBezTo>
                    <a:pt x="346" y="33"/>
                    <a:pt x="346" y="33"/>
                    <a:pt x="346" y="33"/>
                  </a:cubicBezTo>
                  <a:cubicBezTo>
                    <a:pt x="347" y="32"/>
                    <a:pt x="348" y="32"/>
                    <a:pt x="349" y="30"/>
                  </a:cubicBezTo>
                  <a:cubicBezTo>
                    <a:pt x="342" y="26"/>
                    <a:pt x="342" y="26"/>
                    <a:pt x="342" y="26"/>
                  </a:cubicBezTo>
                  <a:cubicBezTo>
                    <a:pt x="346" y="33"/>
                    <a:pt x="346" y="33"/>
                    <a:pt x="346" y="33"/>
                  </a:cubicBezTo>
                  <a:cubicBezTo>
                    <a:pt x="343" y="26"/>
                    <a:pt x="343" y="26"/>
                    <a:pt x="343" y="26"/>
                  </a:cubicBezTo>
                  <a:cubicBezTo>
                    <a:pt x="344" y="34"/>
                    <a:pt x="344" y="34"/>
                    <a:pt x="344" y="34"/>
                  </a:cubicBezTo>
                  <a:cubicBezTo>
                    <a:pt x="344" y="34"/>
                    <a:pt x="345" y="34"/>
                    <a:pt x="346" y="33"/>
                  </a:cubicBezTo>
                  <a:cubicBezTo>
                    <a:pt x="343" y="26"/>
                    <a:pt x="343" y="26"/>
                    <a:pt x="343" y="26"/>
                  </a:cubicBezTo>
                  <a:cubicBezTo>
                    <a:pt x="344" y="34"/>
                    <a:pt x="344" y="34"/>
                    <a:pt x="344" y="34"/>
                  </a:cubicBezTo>
                  <a:cubicBezTo>
                    <a:pt x="343" y="28"/>
                    <a:pt x="343" y="28"/>
                    <a:pt x="343" y="28"/>
                  </a:cubicBezTo>
                  <a:cubicBezTo>
                    <a:pt x="343" y="34"/>
                    <a:pt x="343" y="34"/>
                    <a:pt x="343" y="34"/>
                  </a:cubicBezTo>
                  <a:cubicBezTo>
                    <a:pt x="343" y="34"/>
                    <a:pt x="343" y="34"/>
                    <a:pt x="344" y="34"/>
                  </a:cubicBezTo>
                  <a:cubicBezTo>
                    <a:pt x="343" y="28"/>
                    <a:pt x="343" y="28"/>
                    <a:pt x="343" y="28"/>
                  </a:cubicBezTo>
                  <a:cubicBezTo>
                    <a:pt x="343" y="34"/>
                    <a:pt x="343" y="34"/>
                    <a:pt x="343" y="34"/>
                  </a:cubicBezTo>
                  <a:cubicBezTo>
                    <a:pt x="343" y="31"/>
                    <a:pt x="343" y="31"/>
                    <a:pt x="343" y="31"/>
                  </a:cubicBezTo>
                  <a:cubicBezTo>
                    <a:pt x="342" y="34"/>
                    <a:pt x="342" y="34"/>
                    <a:pt x="342" y="34"/>
                  </a:cubicBezTo>
                  <a:cubicBezTo>
                    <a:pt x="343" y="34"/>
                    <a:pt x="343" y="34"/>
                    <a:pt x="343" y="34"/>
                  </a:cubicBezTo>
                  <a:cubicBezTo>
                    <a:pt x="343" y="31"/>
                    <a:pt x="343" y="31"/>
                    <a:pt x="343" y="31"/>
                  </a:cubicBezTo>
                  <a:cubicBezTo>
                    <a:pt x="342" y="34"/>
                    <a:pt x="342" y="34"/>
                    <a:pt x="342" y="34"/>
                  </a:cubicBezTo>
                  <a:cubicBezTo>
                    <a:pt x="342" y="34"/>
                    <a:pt x="343" y="34"/>
                    <a:pt x="345" y="34"/>
                  </a:cubicBezTo>
                  <a:cubicBezTo>
                    <a:pt x="347" y="35"/>
                    <a:pt x="351" y="36"/>
                    <a:pt x="355" y="37"/>
                  </a:cubicBezTo>
                  <a:cubicBezTo>
                    <a:pt x="371" y="42"/>
                    <a:pt x="397" y="51"/>
                    <a:pt x="419" y="58"/>
                  </a:cubicBezTo>
                  <a:cubicBezTo>
                    <a:pt x="431" y="62"/>
                    <a:pt x="441" y="65"/>
                    <a:pt x="449" y="68"/>
                  </a:cubicBezTo>
                  <a:cubicBezTo>
                    <a:pt x="453" y="69"/>
                    <a:pt x="456" y="70"/>
                    <a:pt x="458" y="71"/>
                  </a:cubicBezTo>
                  <a:cubicBezTo>
                    <a:pt x="459" y="71"/>
                    <a:pt x="460" y="72"/>
                    <a:pt x="461" y="72"/>
                  </a:cubicBezTo>
                  <a:cubicBezTo>
                    <a:pt x="462" y="72"/>
                    <a:pt x="462" y="72"/>
                    <a:pt x="463" y="72"/>
                  </a:cubicBezTo>
                  <a:cubicBezTo>
                    <a:pt x="463" y="72"/>
                    <a:pt x="463" y="72"/>
                    <a:pt x="463" y="72"/>
                  </a:cubicBezTo>
                  <a:cubicBezTo>
                    <a:pt x="464" y="72"/>
                    <a:pt x="464" y="72"/>
                    <a:pt x="465" y="72"/>
                  </a:cubicBezTo>
                  <a:cubicBezTo>
                    <a:pt x="465" y="72"/>
                    <a:pt x="466" y="72"/>
                    <a:pt x="467" y="72"/>
                  </a:cubicBezTo>
                  <a:cubicBezTo>
                    <a:pt x="467" y="72"/>
                    <a:pt x="468" y="72"/>
                    <a:pt x="469" y="71"/>
                  </a:cubicBezTo>
                  <a:cubicBezTo>
                    <a:pt x="470" y="71"/>
                    <a:pt x="471" y="70"/>
                    <a:pt x="472" y="69"/>
                  </a:cubicBezTo>
                  <a:cubicBezTo>
                    <a:pt x="472" y="69"/>
                    <a:pt x="472" y="69"/>
                    <a:pt x="472" y="69"/>
                  </a:cubicBezTo>
                  <a:cubicBezTo>
                    <a:pt x="473" y="67"/>
                    <a:pt x="473" y="66"/>
                    <a:pt x="473" y="64"/>
                  </a:cubicBezTo>
                  <a:cubicBezTo>
                    <a:pt x="473" y="62"/>
                    <a:pt x="472" y="61"/>
                    <a:pt x="472" y="60"/>
                  </a:cubicBezTo>
                  <a:cubicBezTo>
                    <a:pt x="471" y="59"/>
                    <a:pt x="471" y="59"/>
                    <a:pt x="470" y="58"/>
                  </a:cubicBezTo>
                  <a:cubicBezTo>
                    <a:pt x="470" y="58"/>
                    <a:pt x="470" y="58"/>
                    <a:pt x="469" y="57"/>
                  </a:cubicBezTo>
                  <a:cubicBezTo>
                    <a:pt x="468" y="57"/>
                    <a:pt x="468" y="56"/>
                    <a:pt x="467" y="55"/>
                  </a:cubicBezTo>
                  <a:cubicBezTo>
                    <a:pt x="463" y="53"/>
                    <a:pt x="457" y="49"/>
                    <a:pt x="450" y="45"/>
                  </a:cubicBezTo>
                  <a:cubicBezTo>
                    <a:pt x="428" y="31"/>
                    <a:pt x="395" y="11"/>
                    <a:pt x="395" y="11"/>
                  </a:cubicBezTo>
                  <a:cubicBezTo>
                    <a:pt x="391" y="18"/>
                    <a:pt x="391" y="18"/>
                    <a:pt x="391" y="18"/>
                  </a:cubicBezTo>
                  <a:cubicBezTo>
                    <a:pt x="391" y="26"/>
                    <a:pt x="391" y="26"/>
                    <a:pt x="391" y="26"/>
                  </a:cubicBezTo>
                  <a:cubicBezTo>
                    <a:pt x="447" y="26"/>
                    <a:pt x="447" y="26"/>
                    <a:pt x="447" y="26"/>
                  </a:cubicBezTo>
                  <a:cubicBezTo>
                    <a:pt x="451" y="26"/>
                    <a:pt x="454" y="24"/>
                    <a:pt x="455" y="20"/>
                  </a:cubicBezTo>
                  <a:cubicBezTo>
                    <a:pt x="456" y="17"/>
                    <a:pt x="455" y="13"/>
                    <a:pt x="452" y="11"/>
                  </a:cubicBezTo>
                  <a:cubicBezTo>
                    <a:pt x="437" y="2"/>
                    <a:pt x="437" y="2"/>
                    <a:pt x="437" y="2"/>
                  </a:cubicBezTo>
                  <a:cubicBezTo>
                    <a:pt x="434" y="0"/>
                    <a:pt x="428" y="1"/>
                    <a:pt x="426" y="5"/>
                  </a:cubicBezTo>
                  <a:cubicBezTo>
                    <a:pt x="424" y="9"/>
                    <a:pt x="425" y="14"/>
                    <a:pt x="429" y="16"/>
                  </a:cubicBezTo>
                  <a:cubicBezTo>
                    <a:pt x="443" y="25"/>
                    <a:pt x="443" y="25"/>
                    <a:pt x="443" y="25"/>
                  </a:cubicBezTo>
                  <a:cubicBezTo>
                    <a:pt x="447" y="18"/>
                    <a:pt x="447" y="18"/>
                    <a:pt x="447" y="18"/>
                  </a:cubicBezTo>
                  <a:cubicBezTo>
                    <a:pt x="447" y="10"/>
                    <a:pt x="447" y="10"/>
                    <a:pt x="447" y="10"/>
                  </a:cubicBezTo>
                  <a:cubicBezTo>
                    <a:pt x="391" y="10"/>
                    <a:pt x="391" y="10"/>
                    <a:pt x="391" y="10"/>
                  </a:cubicBezTo>
                  <a:cubicBezTo>
                    <a:pt x="387" y="10"/>
                    <a:pt x="384" y="12"/>
                    <a:pt x="383" y="16"/>
                  </a:cubicBezTo>
                  <a:cubicBezTo>
                    <a:pt x="382" y="19"/>
                    <a:pt x="383" y="23"/>
                    <a:pt x="386" y="25"/>
                  </a:cubicBezTo>
                  <a:cubicBezTo>
                    <a:pt x="386" y="25"/>
                    <a:pt x="391" y="28"/>
                    <a:pt x="398" y="32"/>
                  </a:cubicBezTo>
                  <a:cubicBezTo>
                    <a:pt x="408" y="38"/>
                    <a:pt x="424" y="48"/>
                    <a:pt x="437" y="56"/>
                  </a:cubicBezTo>
                  <a:cubicBezTo>
                    <a:pt x="444" y="60"/>
                    <a:pt x="449" y="64"/>
                    <a:pt x="454" y="66"/>
                  </a:cubicBezTo>
                  <a:cubicBezTo>
                    <a:pt x="456" y="68"/>
                    <a:pt x="457" y="69"/>
                    <a:pt x="458" y="70"/>
                  </a:cubicBezTo>
                  <a:cubicBezTo>
                    <a:pt x="459" y="70"/>
                    <a:pt x="459" y="70"/>
                    <a:pt x="459" y="70"/>
                  </a:cubicBezTo>
                  <a:cubicBezTo>
                    <a:pt x="460" y="69"/>
                    <a:pt x="460" y="69"/>
                    <a:pt x="460" y="69"/>
                  </a:cubicBezTo>
                  <a:cubicBezTo>
                    <a:pt x="459" y="70"/>
                    <a:pt x="459" y="70"/>
                    <a:pt x="459" y="70"/>
                  </a:cubicBezTo>
                  <a:cubicBezTo>
                    <a:pt x="459" y="70"/>
                    <a:pt x="459" y="70"/>
                    <a:pt x="459" y="70"/>
                  </a:cubicBezTo>
                  <a:cubicBezTo>
                    <a:pt x="460" y="69"/>
                    <a:pt x="460" y="69"/>
                    <a:pt x="460" y="69"/>
                  </a:cubicBezTo>
                  <a:cubicBezTo>
                    <a:pt x="459" y="70"/>
                    <a:pt x="459" y="70"/>
                    <a:pt x="459" y="70"/>
                  </a:cubicBezTo>
                  <a:cubicBezTo>
                    <a:pt x="463" y="66"/>
                    <a:pt x="463" y="66"/>
                    <a:pt x="463" y="66"/>
                  </a:cubicBezTo>
                  <a:cubicBezTo>
                    <a:pt x="459" y="70"/>
                    <a:pt x="459" y="70"/>
                    <a:pt x="459" y="70"/>
                  </a:cubicBezTo>
                  <a:cubicBezTo>
                    <a:pt x="459" y="70"/>
                    <a:pt x="459" y="70"/>
                    <a:pt x="459" y="70"/>
                  </a:cubicBezTo>
                  <a:cubicBezTo>
                    <a:pt x="463" y="66"/>
                    <a:pt x="463" y="66"/>
                    <a:pt x="463" y="66"/>
                  </a:cubicBezTo>
                  <a:cubicBezTo>
                    <a:pt x="459" y="70"/>
                    <a:pt x="459" y="70"/>
                    <a:pt x="459" y="70"/>
                  </a:cubicBezTo>
                  <a:cubicBezTo>
                    <a:pt x="464" y="64"/>
                    <a:pt x="464" y="64"/>
                    <a:pt x="464" y="64"/>
                  </a:cubicBezTo>
                  <a:cubicBezTo>
                    <a:pt x="458" y="68"/>
                    <a:pt x="458" y="68"/>
                    <a:pt x="458" y="68"/>
                  </a:cubicBezTo>
                  <a:cubicBezTo>
                    <a:pt x="458" y="69"/>
                    <a:pt x="458" y="69"/>
                    <a:pt x="459" y="70"/>
                  </a:cubicBezTo>
                  <a:cubicBezTo>
                    <a:pt x="464" y="64"/>
                    <a:pt x="464" y="64"/>
                    <a:pt x="464" y="64"/>
                  </a:cubicBezTo>
                  <a:cubicBezTo>
                    <a:pt x="458" y="68"/>
                    <a:pt x="458" y="68"/>
                    <a:pt x="458" y="68"/>
                  </a:cubicBezTo>
                  <a:cubicBezTo>
                    <a:pt x="465" y="64"/>
                    <a:pt x="465" y="64"/>
                    <a:pt x="465" y="64"/>
                  </a:cubicBezTo>
                  <a:cubicBezTo>
                    <a:pt x="457" y="67"/>
                    <a:pt x="457" y="67"/>
                    <a:pt x="457" y="67"/>
                  </a:cubicBezTo>
                  <a:cubicBezTo>
                    <a:pt x="457" y="68"/>
                    <a:pt x="458" y="68"/>
                    <a:pt x="458" y="68"/>
                  </a:cubicBezTo>
                  <a:cubicBezTo>
                    <a:pt x="465" y="64"/>
                    <a:pt x="465" y="64"/>
                    <a:pt x="465" y="64"/>
                  </a:cubicBezTo>
                  <a:cubicBezTo>
                    <a:pt x="457" y="67"/>
                    <a:pt x="457" y="67"/>
                    <a:pt x="457" y="67"/>
                  </a:cubicBezTo>
                  <a:cubicBezTo>
                    <a:pt x="465" y="64"/>
                    <a:pt x="465" y="64"/>
                    <a:pt x="465" y="64"/>
                  </a:cubicBezTo>
                  <a:cubicBezTo>
                    <a:pt x="457" y="64"/>
                    <a:pt x="457" y="64"/>
                    <a:pt x="457" y="64"/>
                  </a:cubicBezTo>
                  <a:cubicBezTo>
                    <a:pt x="457" y="66"/>
                    <a:pt x="457" y="66"/>
                    <a:pt x="457" y="67"/>
                  </a:cubicBezTo>
                  <a:cubicBezTo>
                    <a:pt x="465" y="64"/>
                    <a:pt x="465" y="64"/>
                    <a:pt x="465" y="64"/>
                  </a:cubicBezTo>
                  <a:cubicBezTo>
                    <a:pt x="457" y="64"/>
                    <a:pt x="457" y="64"/>
                    <a:pt x="457" y="64"/>
                  </a:cubicBezTo>
                  <a:cubicBezTo>
                    <a:pt x="465" y="64"/>
                    <a:pt x="465" y="64"/>
                    <a:pt x="465" y="64"/>
                  </a:cubicBezTo>
                  <a:cubicBezTo>
                    <a:pt x="458" y="60"/>
                    <a:pt x="458" y="60"/>
                    <a:pt x="458" y="60"/>
                  </a:cubicBezTo>
                  <a:cubicBezTo>
                    <a:pt x="457" y="62"/>
                    <a:pt x="457" y="63"/>
                    <a:pt x="457" y="64"/>
                  </a:cubicBezTo>
                  <a:cubicBezTo>
                    <a:pt x="465" y="64"/>
                    <a:pt x="465" y="64"/>
                    <a:pt x="465" y="64"/>
                  </a:cubicBezTo>
                  <a:cubicBezTo>
                    <a:pt x="458" y="60"/>
                    <a:pt x="458" y="60"/>
                    <a:pt x="458" y="60"/>
                  </a:cubicBezTo>
                  <a:cubicBezTo>
                    <a:pt x="465" y="64"/>
                    <a:pt x="465" y="64"/>
                    <a:pt x="465" y="64"/>
                  </a:cubicBezTo>
                  <a:cubicBezTo>
                    <a:pt x="458" y="60"/>
                    <a:pt x="458" y="60"/>
                    <a:pt x="458" y="60"/>
                  </a:cubicBezTo>
                  <a:cubicBezTo>
                    <a:pt x="465" y="64"/>
                    <a:pt x="465" y="64"/>
                    <a:pt x="465" y="64"/>
                  </a:cubicBezTo>
                  <a:cubicBezTo>
                    <a:pt x="461" y="57"/>
                    <a:pt x="461" y="57"/>
                    <a:pt x="461" y="57"/>
                  </a:cubicBezTo>
                  <a:cubicBezTo>
                    <a:pt x="460" y="58"/>
                    <a:pt x="459" y="58"/>
                    <a:pt x="458" y="60"/>
                  </a:cubicBezTo>
                  <a:cubicBezTo>
                    <a:pt x="465" y="64"/>
                    <a:pt x="465" y="64"/>
                    <a:pt x="465" y="64"/>
                  </a:cubicBezTo>
                  <a:cubicBezTo>
                    <a:pt x="461" y="57"/>
                    <a:pt x="461" y="57"/>
                    <a:pt x="461" y="57"/>
                  </a:cubicBezTo>
                  <a:cubicBezTo>
                    <a:pt x="465" y="64"/>
                    <a:pt x="465" y="64"/>
                    <a:pt x="465" y="64"/>
                  </a:cubicBezTo>
                  <a:cubicBezTo>
                    <a:pt x="463" y="56"/>
                    <a:pt x="463" y="56"/>
                    <a:pt x="463" y="56"/>
                  </a:cubicBezTo>
                  <a:cubicBezTo>
                    <a:pt x="463" y="56"/>
                    <a:pt x="462" y="56"/>
                    <a:pt x="461" y="57"/>
                  </a:cubicBezTo>
                  <a:cubicBezTo>
                    <a:pt x="465" y="64"/>
                    <a:pt x="465" y="64"/>
                    <a:pt x="465" y="64"/>
                  </a:cubicBezTo>
                  <a:cubicBezTo>
                    <a:pt x="463" y="56"/>
                    <a:pt x="463" y="56"/>
                    <a:pt x="463" y="56"/>
                  </a:cubicBezTo>
                  <a:cubicBezTo>
                    <a:pt x="465" y="64"/>
                    <a:pt x="465" y="64"/>
                    <a:pt x="465" y="64"/>
                  </a:cubicBezTo>
                  <a:cubicBezTo>
                    <a:pt x="465" y="56"/>
                    <a:pt x="465" y="56"/>
                    <a:pt x="465" y="56"/>
                  </a:cubicBezTo>
                  <a:cubicBezTo>
                    <a:pt x="464" y="56"/>
                    <a:pt x="464" y="56"/>
                    <a:pt x="463" y="56"/>
                  </a:cubicBezTo>
                  <a:cubicBezTo>
                    <a:pt x="465" y="64"/>
                    <a:pt x="465" y="64"/>
                    <a:pt x="465" y="64"/>
                  </a:cubicBezTo>
                  <a:cubicBezTo>
                    <a:pt x="465" y="56"/>
                    <a:pt x="465" y="56"/>
                    <a:pt x="465" y="56"/>
                  </a:cubicBezTo>
                  <a:cubicBezTo>
                    <a:pt x="465" y="63"/>
                    <a:pt x="465" y="63"/>
                    <a:pt x="465" y="63"/>
                  </a:cubicBezTo>
                  <a:cubicBezTo>
                    <a:pt x="466" y="56"/>
                    <a:pt x="466" y="56"/>
                    <a:pt x="466" y="56"/>
                  </a:cubicBezTo>
                  <a:cubicBezTo>
                    <a:pt x="466" y="56"/>
                    <a:pt x="465" y="56"/>
                    <a:pt x="465" y="56"/>
                  </a:cubicBezTo>
                  <a:cubicBezTo>
                    <a:pt x="465" y="63"/>
                    <a:pt x="465" y="63"/>
                    <a:pt x="465" y="63"/>
                  </a:cubicBezTo>
                  <a:cubicBezTo>
                    <a:pt x="466" y="56"/>
                    <a:pt x="466" y="56"/>
                    <a:pt x="466" y="56"/>
                  </a:cubicBezTo>
                  <a:cubicBezTo>
                    <a:pt x="465" y="59"/>
                    <a:pt x="465" y="59"/>
                    <a:pt x="465" y="59"/>
                  </a:cubicBezTo>
                  <a:cubicBezTo>
                    <a:pt x="466" y="56"/>
                    <a:pt x="466" y="56"/>
                    <a:pt x="466" y="56"/>
                  </a:cubicBezTo>
                  <a:cubicBezTo>
                    <a:pt x="466" y="56"/>
                    <a:pt x="466" y="56"/>
                    <a:pt x="466" y="56"/>
                  </a:cubicBezTo>
                  <a:cubicBezTo>
                    <a:pt x="465" y="59"/>
                    <a:pt x="465" y="59"/>
                    <a:pt x="465" y="59"/>
                  </a:cubicBezTo>
                  <a:cubicBezTo>
                    <a:pt x="466" y="56"/>
                    <a:pt x="466" y="56"/>
                    <a:pt x="466" y="56"/>
                  </a:cubicBezTo>
                  <a:cubicBezTo>
                    <a:pt x="466" y="56"/>
                    <a:pt x="465" y="56"/>
                    <a:pt x="464" y="56"/>
                  </a:cubicBezTo>
                  <a:cubicBezTo>
                    <a:pt x="460" y="54"/>
                    <a:pt x="450" y="51"/>
                    <a:pt x="439" y="48"/>
                  </a:cubicBezTo>
                  <a:cubicBezTo>
                    <a:pt x="422" y="42"/>
                    <a:pt x="400" y="35"/>
                    <a:pt x="382" y="29"/>
                  </a:cubicBezTo>
                  <a:cubicBezTo>
                    <a:pt x="372" y="26"/>
                    <a:pt x="364" y="23"/>
                    <a:pt x="357" y="21"/>
                  </a:cubicBezTo>
                  <a:cubicBezTo>
                    <a:pt x="354" y="20"/>
                    <a:pt x="351" y="19"/>
                    <a:pt x="349" y="19"/>
                  </a:cubicBezTo>
                  <a:cubicBezTo>
                    <a:pt x="348" y="18"/>
                    <a:pt x="347" y="18"/>
                    <a:pt x="346" y="18"/>
                  </a:cubicBezTo>
                  <a:cubicBezTo>
                    <a:pt x="345" y="18"/>
                    <a:pt x="344" y="18"/>
                    <a:pt x="343" y="18"/>
                  </a:cubicBezTo>
                  <a:cubicBezTo>
                    <a:pt x="342" y="18"/>
                    <a:pt x="341" y="18"/>
                    <a:pt x="340" y="18"/>
                  </a:cubicBezTo>
                  <a:cubicBezTo>
                    <a:pt x="340" y="18"/>
                    <a:pt x="339" y="18"/>
                    <a:pt x="338" y="19"/>
                  </a:cubicBezTo>
                  <a:cubicBezTo>
                    <a:pt x="337" y="19"/>
                    <a:pt x="336" y="20"/>
                    <a:pt x="335" y="22"/>
                  </a:cubicBezTo>
                  <a:cubicBezTo>
                    <a:pt x="342" y="26"/>
                    <a:pt x="342" y="26"/>
                    <a:pt x="342" y="26"/>
                  </a:cubicBezTo>
                  <a:cubicBezTo>
                    <a:pt x="336" y="21"/>
                    <a:pt x="336" y="21"/>
                    <a:pt x="336" y="21"/>
                  </a:cubicBezTo>
                  <a:cubicBezTo>
                    <a:pt x="335" y="22"/>
                    <a:pt x="334" y="23"/>
                    <a:pt x="334" y="24"/>
                  </a:cubicBezTo>
                  <a:cubicBezTo>
                    <a:pt x="334" y="25"/>
                    <a:pt x="334" y="25"/>
                    <a:pt x="334" y="26"/>
                  </a:cubicBezTo>
                  <a:cubicBezTo>
                    <a:pt x="334" y="28"/>
                    <a:pt x="334" y="29"/>
                    <a:pt x="335" y="29"/>
                  </a:cubicBezTo>
                  <a:cubicBezTo>
                    <a:pt x="335" y="31"/>
                    <a:pt x="336" y="31"/>
                    <a:pt x="336" y="31"/>
                  </a:cubicBezTo>
                  <a:cubicBezTo>
                    <a:pt x="337" y="32"/>
                    <a:pt x="337" y="32"/>
                    <a:pt x="337" y="33"/>
                  </a:cubicBezTo>
                  <a:cubicBezTo>
                    <a:pt x="338" y="33"/>
                    <a:pt x="338" y="33"/>
                    <a:pt x="339" y="34"/>
                  </a:cubicBezTo>
                  <a:cubicBezTo>
                    <a:pt x="341" y="35"/>
                    <a:pt x="344" y="37"/>
                    <a:pt x="349" y="40"/>
                  </a:cubicBezTo>
                  <a:cubicBezTo>
                    <a:pt x="364" y="50"/>
                    <a:pt x="395" y="69"/>
                    <a:pt x="421" y="86"/>
                  </a:cubicBezTo>
                  <a:cubicBezTo>
                    <a:pt x="448" y="102"/>
                    <a:pt x="471" y="116"/>
                    <a:pt x="471" y="116"/>
                  </a:cubicBezTo>
                  <a:cubicBezTo>
                    <a:pt x="475" y="109"/>
                    <a:pt x="475" y="109"/>
                    <a:pt x="475" y="109"/>
                  </a:cubicBezTo>
                  <a:cubicBezTo>
                    <a:pt x="468" y="104"/>
                    <a:pt x="468" y="104"/>
                    <a:pt x="468" y="104"/>
                  </a:cubicBezTo>
                  <a:cubicBezTo>
                    <a:pt x="475" y="109"/>
                    <a:pt x="475" y="109"/>
                    <a:pt x="475" y="109"/>
                  </a:cubicBezTo>
                  <a:cubicBezTo>
                    <a:pt x="471" y="102"/>
                    <a:pt x="471" y="102"/>
                    <a:pt x="471" y="102"/>
                  </a:cubicBezTo>
                  <a:cubicBezTo>
                    <a:pt x="470" y="102"/>
                    <a:pt x="469" y="103"/>
                    <a:pt x="468" y="104"/>
                  </a:cubicBezTo>
                  <a:cubicBezTo>
                    <a:pt x="475" y="109"/>
                    <a:pt x="475" y="109"/>
                    <a:pt x="475" y="109"/>
                  </a:cubicBezTo>
                  <a:cubicBezTo>
                    <a:pt x="471" y="102"/>
                    <a:pt x="471" y="102"/>
                    <a:pt x="471" y="102"/>
                  </a:cubicBezTo>
                  <a:cubicBezTo>
                    <a:pt x="475" y="109"/>
                    <a:pt x="475" y="109"/>
                    <a:pt x="475" y="109"/>
                  </a:cubicBezTo>
                  <a:cubicBezTo>
                    <a:pt x="473" y="101"/>
                    <a:pt x="473" y="101"/>
                    <a:pt x="473" y="101"/>
                  </a:cubicBezTo>
                  <a:cubicBezTo>
                    <a:pt x="473" y="101"/>
                    <a:pt x="472" y="101"/>
                    <a:pt x="471" y="102"/>
                  </a:cubicBezTo>
                  <a:cubicBezTo>
                    <a:pt x="475" y="109"/>
                    <a:pt x="475" y="109"/>
                    <a:pt x="475" y="109"/>
                  </a:cubicBezTo>
                  <a:cubicBezTo>
                    <a:pt x="473" y="101"/>
                    <a:pt x="473" y="101"/>
                    <a:pt x="473" y="101"/>
                  </a:cubicBezTo>
                  <a:cubicBezTo>
                    <a:pt x="475" y="109"/>
                    <a:pt x="475" y="109"/>
                    <a:pt x="475" y="109"/>
                  </a:cubicBezTo>
                  <a:cubicBezTo>
                    <a:pt x="475" y="101"/>
                    <a:pt x="475" y="101"/>
                    <a:pt x="475" y="101"/>
                  </a:cubicBezTo>
                  <a:cubicBezTo>
                    <a:pt x="474" y="101"/>
                    <a:pt x="474" y="101"/>
                    <a:pt x="473" y="101"/>
                  </a:cubicBezTo>
                  <a:cubicBezTo>
                    <a:pt x="475" y="109"/>
                    <a:pt x="475" y="109"/>
                    <a:pt x="475" y="109"/>
                  </a:cubicBezTo>
                  <a:cubicBezTo>
                    <a:pt x="475" y="101"/>
                    <a:pt x="475" y="101"/>
                    <a:pt x="475" y="101"/>
                  </a:cubicBezTo>
                  <a:cubicBezTo>
                    <a:pt x="475" y="107"/>
                    <a:pt x="475" y="107"/>
                    <a:pt x="475" y="107"/>
                  </a:cubicBezTo>
                  <a:cubicBezTo>
                    <a:pt x="476" y="101"/>
                    <a:pt x="476" y="101"/>
                    <a:pt x="476" y="101"/>
                  </a:cubicBezTo>
                  <a:cubicBezTo>
                    <a:pt x="476" y="101"/>
                    <a:pt x="476" y="101"/>
                    <a:pt x="475" y="101"/>
                  </a:cubicBezTo>
                  <a:cubicBezTo>
                    <a:pt x="475" y="107"/>
                    <a:pt x="475" y="107"/>
                    <a:pt x="475" y="107"/>
                  </a:cubicBezTo>
                  <a:cubicBezTo>
                    <a:pt x="476" y="101"/>
                    <a:pt x="476" y="101"/>
                    <a:pt x="476" y="101"/>
                  </a:cubicBezTo>
                  <a:cubicBezTo>
                    <a:pt x="476" y="102"/>
                    <a:pt x="476" y="102"/>
                    <a:pt x="476" y="102"/>
                  </a:cubicBezTo>
                  <a:cubicBezTo>
                    <a:pt x="476" y="101"/>
                    <a:pt x="476" y="101"/>
                    <a:pt x="476" y="101"/>
                  </a:cubicBezTo>
                  <a:cubicBezTo>
                    <a:pt x="476" y="101"/>
                    <a:pt x="476" y="101"/>
                    <a:pt x="476" y="101"/>
                  </a:cubicBezTo>
                  <a:cubicBezTo>
                    <a:pt x="476" y="102"/>
                    <a:pt x="476" y="102"/>
                    <a:pt x="476" y="102"/>
                  </a:cubicBezTo>
                  <a:cubicBezTo>
                    <a:pt x="476" y="101"/>
                    <a:pt x="476" y="101"/>
                    <a:pt x="476" y="101"/>
                  </a:cubicBezTo>
                  <a:cubicBezTo>
                    <a:pt x="476" y="101"/>
                    <a:pt x="475" y="100"/>
                    <a:pt x="473" y="100"/>
                  </a:cubicBezTo>
                  <a:cubicBezTo>
                    <a:pt x="467" y="98"/>
                    <a:pt x="453" y="93"/>
                    <a:pt x="437" y="86"/>
                  </a:cubicBezTo>
                  <a:cubicBezTo>
                    <a:pt x="413" y="77"/>
                    <a:pt x="382" y="65"/>
                    <a:pt x="357" y="55"/>
                  </a:cubicBezTo>
                  <a:cubicBezTo>
                    <a:pt x="344" y="50"/>
                    <a:pt x="333" y="45"/>
                    <a:pt x="326" y="42"/>
                  </a:cubicBezTo>
                  <a:cubicBezTo>
                    <a:pt x="318" y="39"/>
                    <a:pt x="313" y="37"/>
                    <a:pt x="313" y="37"/>
                  </a:cubicBezTo>
                  <a:cubicBezTo>
                    <a:pt x="309" y="36"/>
                    <a:pt x="305" y="37"/>
                    <a:pt x="303" y="41"/>
                  </a:cubicBezTo>
                  <a:cubicBezTo>
                    <a:pt x="302" y="42"/>
                    <a:pt x="302" y="44"/>
                    <a:pt x="302" y="45"/>
                  </a:cubicBezTo>
                  <a:cubicBezTo>
                    <a:pt x="302" y="47"/>
                    <a:pt x="302" y="48"/>
                    <a:pt x="303" y="49"/>
                  </a:cubicBezTo>
                  <a:cubicBezTo>
                    <a:pt x="304" y="51"/>
                    <a:pt x="304" y="52"/>
                    <a:pt x="305" y="53"/>
                  </a:cubicBezTo>
                  <a:cubicBezTo>
                    <a:pt x="307" y="54"/>
                    <a:pt x="308" y="55"/>
                    <a:pt x="311" y="57"/>
                  </a:cubicBezTo>
                  <a:cubicBezTo>
                    <a:pt x="315" y="60"/>
                    <a:pt x="320" y="64"/>
                    <a:pt x="327" y="68"/>
                  </a:cubicBezTo>
                  <a:cubicBezTo>
                    <a:pt x="351" y="83"/>
                    <a:pt x="390" y="106"/>
                    <a:pt x="423" y="125"/>
                  </a:cubicBezTo>
                  <a:cubicBezTo>
                    <a:pt x="439" y="135"/>
                    <a:pt x="454" y="144"/>
                    <a:pt x="465" y="150"/>
                  </a:cubicBezTo>
                  <a:cubicBezTo>
                    <a:pt x="470" y="154"/>
                    <a:pt x="475" y="156"/>
                    <a:pt x="477" y="158"/>
                  </a:cubicBezTo>
                  <a:cubicBezTo>
                    <a:pt x="479" y="159"/>
                    <a:pt x="480" y="160"/>
                    <a:pt x="480" y="161"/>
                  </a:cubicBezTo>
                  <a:cubicBezTo>
                    <a:pt x="481" y="161"/>
                    <a:pt x="481" y="161"/>
                    <a:pt x="481" y="161"/>
                  </a:cubicBezTo>
                  <a:cubicBezTo>
                    <a:pt x="481" y="161"/>
                    <a:pt x="481" y="161"/>
                    <a:pt x="481" y="161"/>
                  </a:cubicBezTo>
                  <a:cubicBezTo>
                    <a:pt x="484" y="157"/>
                    <a:pt x="484" y="157"/>
                    <a:pt x="484" y="157"/>
                  </a:cubicBezTo>
                  <a:cubicBezTo>
                    <a:pt x="480" y="160"/>
                    <a:pt x="480" y="160"/>
                    <a:pt x="480" y="160"/>
                  </a:cubicBezTo>
                  <a:cubicBezTo>
                    <a:pt x="481" y="161"/>
                    <a:pt x="481" y="161"/>
                    <a:pt x="481" y="161"/>
                  </a:cubicBezTo>
                  <a:cubicBezTo>
                    <a:pt x="484" y="157"/>
                    <a:pt x="484" y="157"/>
                    <a:pt x="484" y="157"/>
                  </a:cubicBezTo>
                  <a:cubicBezTo>
                    <a:pt x="480" y="160"/>
                    <a:pt x="480" y="160"/>
                    <a:pt x="480" y="160"/>
                  </a:cubicBezTo>
                  <a:cubicBezTo>
                    <a:pt x="486" y="156"/>
                    <a:pt x="486" y="156"/>
                    <a:pt x="486" y="156"/>
                  </a:cubicBezTo>
                  <a:cubicBezTo>
                    <a:pt x="479" y="159"/>
                    <a:pt x="479" y="159"/>
                    <a:pt x="479" y="159"/>
                  </a:cubicBezTo>
                  <a:cubicBezTo>
                    <a:pt x="480" y="160"/>
                    <a:pt x="480" y="160"/>
                    <a:pt x="480" y="160"/>
                  </a:cubicBezTo>
                  <a:cubicBezTo>
                    <a:pt x="486" y="156"/>
                    <a:pt x="486" y="156"/>
                    <a:pt x="486" y="156"/>
                  </a:cubicBezTo>
                  <a:cubicBezTo>
                    <a:pt x="479" y="159"/>
                    <a:pt x="479" y="159"/>
                    <a:pt x="479" y="159"/>
                  </a:cubicBezTo>
                  <a:cubicBezTo>
                    <a:pt x="486" y="155"/>
                    <a:pt x="486" y="155"/>
                    <a:pt x="486" y="155"/>
                  </a:cubicBezTo>
                  <a:cubicBezTo>
                    <a:pt x="479" y="155"/>
                    <a:pt x="479" y="155"/>
                    <a:pt x="479" y="155"/>
                  </a:cubicBezTo>
                  <a:cubicBezTo>
                    <a:pt x="479" y="157"/>
                    <a:pt x="479" y="158"/>
                    <a:pt x="479" y="159"/>
                  </a:cubicBezTo>
                  <a:cubicBezTo>
                    <a:pt x="486" y="155"/>
                    <a:pt x="486" y="155"/>
                    <a:pt x="486" y="155"/>
                  </a:cubicBezTo>
                  <a:cubicBezTo>
                    <a:pt x="479" y="155"/>
                    <a:pt x="479" y="155"/>
                    <a:pt x="479" y="155"/>
                  </a:cubicBezTo>
                  <a:cubicBezTo>
                    <a:pt x="487" y="155"/>
                    <a:pt x="487" y="155"/>
                    <a:pt x="487" y="155"/>
                  </a:cubicBezTo>
                  <a:cubicBezTo>
                    <a:pt x="480" y="151"/>
                    <a:pt x="480" y="151"/>
                    <a:pt x="480" y="151"/>
                  </a:cubicBezTo>
                  <a:cubicBezTo>
                    <a:pt x="479" y="152"/>
                    <a:pt x="479" y="154"/>
                    <a:pt x="479" y="155"/>
                  </a:cubicBezTo>
                  <a:cubicBezTo>
                    <a:pt x="487" y="155"/>
                    <a:pt x="487" y="155"/>
                    <a:pt x="487" y="155"/>
                  </a:cubicBezTo>
                  <a:cubicBezTo>
                    <a:pt x="480" y="151"/>
                    <a:pt x="480" y="151"/>
                    <a:pt x="480" y="151"/>
                  </a:cubicBezTo>
                  <a:cubicBezTo>
                    <a:pt x="487" y="155"/>
                    <a:pt x="487" y="155"/>
                    <a:pt x="487" y="155"/>
                  </a:cubicBezTo>
                  <a:cubicBezTo>
                    <a:pt x="490" y="148"/>
                    <a:pt x="490" y="148"/>
                    <a:pt x="490" y="148"/>
                  </a:cubicBezTo>
                  <a:cubicBezTo>
                    <a:pt x="490" y="148"/>
                    <a:pt x="437" y="123"/>
                    <a:pt x="383" y="98"/>
                  </a:cubicBezTo>
                  <a:cubicBezTo>
                    <a:pt x="356" y="85"/>
                    <a:pt x="329" y="73"/>
                    <a:pt x="308" y="63"/>
                  </a:cubicBezTo>
                  <a:cubicBezTo>
                    <a:pt x="297" y="59"/>
                    <a:pt x="288" y="55"/>
                    <a:pt x="281" y="52"/>
                  </a:cubicBezTo>
                  <a:cubicBezTo>
                    <a:pt x="278" y="50"/>
                    <a:pt x="275" y="49"/>
                    <a:pt x="273" y="49"/>
                  </a:cubicBezTo>
                  <a:cubicBezTo>
                    <a:pt x="272" y="48"/>
                    <a:pt x="271" y="48"/>
                    <a:pt x="270" y="48"/>
                  </a:cubicBezTo>
                  <a:cubicBezTo>
                    <a:pt x="269" y="47"/>
                    <a:pt x="269" y="47"/>
                    <a:pt x="268" y="47"/>
                  </a:cubicBezTo>
                  <a:cubicBezTo>
                    <a:pt x="268" y="47"/>
                    <a:pt x="267" y="47"/>
                    <a:pt x="266" y="47"/>
                  </a:cubicBezTo>
                  <a:cubicBezTo>
                    <a:pt x="265" y="47"/>
                    <a:pt x="265" y="47"/>
                    <a:pt x="263" y="47"/>
                  </a:cubicBezTo>
                  <a:cubicBezTo>
                    <a:pt x="263" y="47"/>
                    <a:pt x="262" y="48"/>
                    <a:pt x="261" y="48"/>
                  </a:cubicBezTo>
                  <a:cubicBezTo>
                    <a:pt x="260" y="49"/>
                    <a:pt x="259" y="50"/>
                    <a:pt x="259" y="51"/>
                  </a:cubicBezTo>
                  <a:cubicBezTo>
                    <a:pt x="266" y="55"/>
                    <a:pt x="266" y="55"/>
                    <a:pt x="266" y="55"/>
                  </a:cubicBezTo>
                  <a:cubicBezTo>
                    <a:pt x="259" y="51"/>
                    <a:pt x="259" y="51"/>
                    <a:pt x="259" y="51"/>
                  </a:cubicBezTo>
                  <a:cubicBezTo>
                    <a:pt x="258" y="52"/>
                    <a:pt x="257" y="54"/>
                    <a:pt x="257" y="55"/>
                  </a:cubicBezTo>
                  <a:cubicBezTo>
                    <a:pt x="257" y="57"/>
                    <a:pt x="258" y="58"/>
                    <a:pt x="258" y="59"/>
                  </a:cubicBezTo>
                  <a:cubicBezTo>
                    <a:pt x="259" y="60"/>
                    <a:pt x="259" y="61"/>
                    <a:pt x="260" y="61"/>
                  </a:cubicBezTo>
                  <a:cubicBezTo>
                    <a:pt x="261" y="62"/>
                    <a:pt x="261" y="63"/>
                    <a:pt x="262" y="64"/>
                  </a:cubicBezTo>
                  <a:cubicBezTo>
                    <a:pt x="264" y="65"/>
                    <a:pt x="266" y="67"/>
                    <a:pt x="269" y="68"/>
                  </a:cubicBezTo>
                  <a:cubicBezTo>
                    <a:pt x="279" y="76"/>
                    <a:pt x="298" y="88"/>
                    <a:pt x="321" y="102"/>
                  </a:cubicBezTo>
                  <a:cubicBezTo>
                    <a:pt x="389" y="144"/>
                    <a:pt x="490" y="205"/>
                    <a:pt x="490" y="205"/>
                  </a:cubicBezTo>
                  <a:cubicBezTo>
                    <a:pt x="494" y="198"/>
                    <a:pt x="494" y="198"/>
                    <a:pt x="494" y="198"/>
                  </a:cubicBezTo>
                  <a:cubicBezTo>
                    <a:pt x="498" y="191"/>
                    <a:pt x="498" y="191"/>
                    <a:pt x="498" y="191"/>
                  </a:cubicBezTo>
                  <a:cubicBezTo>
                    <a:pt x="224" y="53"/>
                    <a:pt x="224" y="53"/>
                    <a:pt x="224" y="53"/>
                  </a:cubicBezTo>
                  <a:cubicBezTo>
                    <a:pt x="220" y="51"/>
                    <a:pt x="215" y="52"/>
                    <a:pt x="213" y="56"/>
                  </a:cubicBezTo>
                  <a:cubicBezTo>
                    <a:pt x="211" y="60"/>
                    <a:pt x="212" y="65"/>
                    <a:pt x="216" y="67"/>
                  </a:cubicBezTo>
                  <a:cubicBezTo>
                    <a:pt x="502" y="245"/>
                    <a:pt x="502" y="245"/>
                    <a:pt x="502" y="245"/>
                  </a:cubicBezTo>
                  <a:cubicBezTo>
                    <a:pt x="506" y="238"/>
                    <a:pt x="506" y="238"/>
                    <a:pt x="506" y="238"/>
                  </a:cubicBezTo>
                  <a:cubicBezTo>
                    <a:pt x="510" y="231"/>
                    <a:pt x="510" y="231"/>
                    <a:pt x="510" y="231"/>
                  </a:cubicBezTo>
                  <a:cubicBezTo>
                    <a:pt x="510" y="231"/>
                    <a:pt x="433" y="190"/>
                    <a:pt x="354" y="148"/>
                  </a:cubicBezTo>
                  <a:cubicBezTo>
                    <a:pt x="315" y="127"/>
                    <a:pt x="275" y="107"/>
                    <a:pt x="244" y="91"/>
                  </a:cubicBezTo>
                  <a:cubicBezTo>
                    <a:pt x="228" y="83"/>
                    <a:pt x="215" y="77"/>
                    <a:pt x="205" y="72"/>
                  </a:cubicBezTo>
                  <a:cubicBezTo>
                    <a:pt x="199" y="70"/>
                    <a:pt x="195" y="68"/>
                    <a:pt x="192" y="67"/>
                  </a:cubicBezTo>
                  <a:cubicBezTo>
                    <a:pt x="190" y="66"/>
                    <a:pt x="188" y="65"/>
                    <a:pt x="187" y="65"/>
                  </a:cubicBezTo>
                  <a:cubicBezTo>
                    <a:pt x="186" y="65"/>
                    <a:pt x="186" y="65"/>
                    <a:pt x="185" y="64"/>
                  </a:cubicBezTo>
                  <a:cubicBezTo>
                    <a:pt x="184" y="64"/>
                    <a:pt x="183" y="64"/>
                    <a:pt x="182" y="64"/>
                  </a:cubicBezTo>
                  <a:cubicBezTo>
                    <a:pt x="182" y="64"/>
                    <a:pt x="181" y="64"/>
                    <a:pt x="179" y="65"/>
                  </a:cubicBezTo>
                  <a:cubicBezTo>
                    <a:pt x="179" y="65"/>
                    <a:pt x="178" y="65"/>
                    <a:pt x="177" y="66"/>
                  </a:cubicBezTo>
                  <a:cubicBezTo>
                    <a:pt x="176" y="66"/>
                    <a:pt x="175" y="67"/>
                    <a:pt x="175" y="68"/>
                  </a:cubicBezTo>
                  <a:cubicBezTo>
                    <a:pt x="175" y="68"/>
                    <a:pt x="175" y="68"/>
                    <a:pt x="175" y="68"/>
                  </a:cubicBezTo>
                  <a:cubicBezTo>
                    <a:pt x="174" y="70"/>
                    <a:pt x="173" y="71"/>
                    <a:pt x="173" y="73"/>
                  </a:cubicBezTo>
                  <a:cubicBezTo>
                    <a:pt x="173" y="74"/>
                    <a:pt x="174" y="75"/>
                    <a:pt x="174" y="76"/>
                  </a:cubicBezTo>
                  <a:cubicBezTo>
                    <a:pt x="175" y="78"/>
                    <a:pt x="175" y="78"/>
                    <a:pt x="176" y="79"/>
                  </a:cubicBezTo>
                  <a:cubicBezTo>
                    <a:pt x="177" y="80"/>
                    <a:pt x="178" y="81"/>
                    <a:pt x="179" y="82"/>
                  </a:cubicBezTo>
                  <a:cubicBezTo>
                    <a:pt x="181" y="84"/>
                    <a:pt x="184" y="86"/>
                    <a:pt x="188" y="89"/>
                  </a:cubicBezTo>
                  <a:cubicBezTo>
                    <a:pt x="203" y="99"/>
                    <a:pt x="230" y="116"/>
                    <a:pt x="262" y="136"/>
                  </a:cubicBezTo>
                  <a:cubicBezTo>
                    <a:pt x="358" y="196"/>
                    <a:pt x="501" y="282"/>
                    <a:pt x="501" y="282"/>
                  </a:cubicBezTo>
                  <a:cubicBezTo>
                    <a:pt x="505" y="275"/>
                    <a:pt x="505" y="275"/>
                    <a:pt x="505" y="275"/>
                  </a:cubicBezTo>
                  <a:cubicBezTo>
                    <a:pt x="501" y="268"/>
                    <a:pt x="501" y="268"/>
                    <a:pt x="501" y="268"/>
                  </a:cubicBezTo>
                  <a:cubicBezTo>
                    <a:pt x="505" y="275"/>
                    <a:pt x="505" y="275"/>
                    <a:pt x="505" y="275"/>
                  </a:cubicBezTo>
                  <a:cubicBezTo>
                    <a:pt x="502" y="267"/>
                    <a:pt x="502" y="267"/>
                    <a:pt x="502" y="267"/>
                  </a:cubicBezTo>
                  <a:cubicBezTo>
                    <a:pt x="501" y="267"/>
                    <a:pt x="501" y="268"/>
                    <a:pt x="501" y="268"/>
                  </a:cubicBezTo>
                  <a:cubicBezTo>
                    <a:pt x="505" y="275"/>
                    <a:pt x="505" y="275"/>
                    <a:pt x="505" y="275"/>
                  </a:cubicBezTo>
                  <a:cubicBezTo>
                    <a:pt x="502" y="267"/>
                    <a:pt x="502" y="267"/>
                    <a:pt x="502" y="267"/>
                  </a:cubicBezTo>
                  <a:cubicBezTo>
                    <a:pt x="505" y="275"/>
                    <a:pt x="505" y="275"/>
                    <a:pt x="505" y="275"/>
                  </a:cubicBezTo>
                  <a:cubicBezTo>
                    <a:pt x="505" y="266"/>
                    <a:pt x="505" y="266"/>
                    <a:pt x="505" y="266"/>
                  </a:cubicBezTo>
                  <a:cubicBezTo>
                    <a:pt x="504" y="266"/>
                    <a:pt x="503" y="267"/>
                    <a:pt x="502" y="267"/>
                  </a:cubicBezTo>
                  <a:cubicBezTo>
                    <a:pt x="505" y="275"/>
                    <a:pt x="505" y="275"/>
                    <a:pt x="505" y="275"/>
                  </a:cubicBezTo>
                  <a:cubicBezTo>
                    <a:pt x="505" y="266"/>
                    <a:pt x="505" y="266"/>
                    <a:pt x="505" y="266"/>
                  </a:cubicBezTo>
                  <a:cubicBezTo>
                    <a:pt x="505" y="274"/>
                    <a:pt x="505" y="274"/>
                    <a:pt x="505" y="274"/>
                  </a:cubicBezTo>
                  <a:cubicBezTo>
                    <a:pt x="507" y="267"/>
                    <a:pt x="507" y="267"/>
                    <a:pt x="507" y="267"/>
                  </a:cubicBezTo>
                  <a:cubicBezTo>
                    <a:pt x="507" y="267"/>
                    <a:pt x="506" y="266"/>
                    <a:pt x="505" y="266"/>
                  </a:cubicBezTo>
                  <a:cubicBezTo>
                    <a:pt x="505" y="274"/>
                    <a:pt x="505" y="274"/>
                    <a:pt x="505" y="274"/>
                  </a:cubicBezTo>
                  <a:cubicBezTo>
                    <a:pt x="507" y="267"/>
                    <a:pt x="507" y="267"/>
                    <a:pt x="507" y="267"/>
                  </a:cubicBezTo>
                  <a:cubicBezTo>
                    <a:pt x="505" y="274"/>
                    <a:pt x="505" y="274"/>
                    <a:pt x="505" y="274"/>
                  </a:cubicBezTo>
                  <a:cubicBezTo>
                    <a:pt x="508" y="267"/>
                    <a:pt x="508" y="267"/>
                    <a:pt x="508" y="267"/>
                  </a:cubicBezTo>
                  <a:cubicBezTo>
                    <a:pt x="508" y="267"/>
                    <a:pt x="508" y="267"/>
                    <a:pt x="507" y="267"/>
                  </a:cubicBezTo>
                  <a:cubicBezTo>
                    <a:pt x="505" y="274"/>
                    <a:pt x="505" y="274"/>
                    <a:pt x="505" y="274"/>
                  </a:cubicBezTo>
                  <a:cubicBezTo>
                    <a:pt x="508" y="267"/>
                    <a:pt x="508" y="267"/>
                    <a:pt x="508" y="267"/>
                  </a:cubicBezTo>
                  <a:cubicBezTo>
                    <a:pt x="506" y="271"/>
                    <a:pt x="506" y="271"/>
                    <a:pt x="506" y="271"/>
                  </a:cubicBezTo>
                  <a:cubicBezTo>
                    <a:pt x="508" y="267"/>
                    <a:pt x="508" y="267"/>
                    <a:pt x="508" y="267"/>
                  </a:cubicBezTo>
                  <a:cubicBezTo>
                    <a:pt x="508" y="267"/>
                    <a:pt x="508" y="267"/>
                    <a:pt x="508" y="267"/>
                  </a:cubicBezTo>
                  <a:cubicBezTo>
                    <a:pt x="506" y="271"/>
                    <a:pt x="506" y="271"/>
                    <a:pt x="506" y="271"/>
                  </a:cubicBezTo>
                  <a:cubicBezTo>
                    <a:pt x="508" y="267"/>
                    <a:pt x="508" y="267"/>
                    <a:pt x="508" y="267"/>
                  </a:cubicBezTo>
                  <a:cubicBezTo>
                    <a:pt x="508" y="267"/>
                    <a:pt x="507" y="267"/>
                    <a:pt x="506" y="266"/>
                  </a:cubicBezTo>
                  <a:cubicBezTo>
                    <a:pt x="499" y="262"/>
                    <a:pt x="473" y="248"/>
                    <a:pt x="437" y="229"/>
                  </a:cubicBezTo>
                  <a:cubicBezTo>
                    <a:pt x="385" y="201"/>
                    <a:pt x="312" y="161"/>
                    <a:pt x="253" y="129"/>
                  </a:cubicBezTo>
                  <a:cubicBezTo>
                    <a:pt x="223" y="113"/>
                    <a:pt x="197" y="99"/>
                    <a:pt x="178" y="88"/>
                  </a:cubicBezTo>
                  <a:cubicBezTo>
                    <a:pt x="168" y="83"/>
                    <a:pt x="160" y="79"/>
                    <a:pt x="155" y="76"/>
                  </a:cubicBezTo>
                  <a:cubicBezTo>
                    <a:pt x="150" y="73"/>
                    <a:pt x="147" y="72"/>
                    <a:pt x="147" y="72"/>
                  </a:cubicBezTo>
                  <a:cubicBezTo>
                    <a:pt x="143" y="70"/>
                    <a:pt x="138" y="71"/>
                    <a:pt x="136" y="75"/>
                  </a:cubicBezTo>
                  <a:cubicBezTo>
                    <a:pt x="134" y="79"/>
                    <a:pt x="135" y="84"/>
                    <a:pt x="139" y="86"/>
                  </a:cubicBezTo>
                  <a:cubicBezTo>
                    <a:pt x="139" y="86"/>
                    <a:pt x="140" y="87"/>
                    <a:pt x="143" y="88"/>
                  </a:cubicBezTo>
                  <a:cubicBezTo>
                    <a:pt x="162" y="100"/>
                    <a:pt x="250" y="152"/>
                    <a:pt x="332" y="203"/>
                  </a:cubicBezTo>
                  <a:cubicBezTo>
                    <a:pt x="374" y="228"/>
                    <a:pt x="414" y="253"/>
                    <a:pt x="443" y="272"/>
                  </a:cubicBezTo>
                  <a:cubicBezTo>
                    <a:pt x="458" y="281"/>
                    <a:pt x="470" y="290"/>
                    <a:pt x="479" y="295"/>
                  </a:cubicBezTo>
                  <a:cubicBezTo>
                    <a:pt x="483" y="298"/>
                    <a:pt x="486" y="301"/>
                    <a:pt x="488" y="302"/>
                  </a:cubicBezTo>
                  <a:cubicBezTo>
                    <a:pt x="489" y="303"/>
                    <a:pt x="490" y="304"/>
                    <a:pt x="490" y="304"/>
                  </a:cubicBezTo>
                  <a:cubicBezTo>
                    <a:pt x="490" y="304"/>
                    <a:pt x="490" y="304"/>
                    <a:pt x="490" y="304"/>
                  </a:cubicBezTo>
                  <a:cubicBezTo>
                    <a:pt x="493" y="302"/>
                    <a:pt x="493" y="302"/>
                    <a:pt x="493" y="302"/>
                  </a:cubicBezTo>
                  <a:cubicBezTo>
                    <a:pt x="490" y="304"/>
                    <a:pt x="490" y="304"/>
                    <a:pt x="490" y="304"/>
                  </a:cubicBezTo>
                  <a:cubicBezTo>
                    <a:pt x="490" y="304"/>
                    <a:pt x="490" y="304"/>
                    <a:pt x="490" y="304"/>
                  </a:cubicBezTo>
                  <a:cubicBezTo>
                    <a:pt x="493" y="302"/>
                    <a:pt x="493" y="302"/>
                    <a:pt x="493" y="302"/>
                  </a:cubicBezTo>
                  <a:cubicBezTo>
                    <a:pt x="490" y="304"/>
                    <a:pt x="490" y="304"/>
                    <a:pt x="490" y="304"/>
                  </a:cubicBezTo>
                  <a:cubicBezTo>
                    <a:pt x="495" y="300"/>
                    <a:pt x="495" y="300"/>
                    <a:pt x="495" y="300"/>
                  </a:cubicBezTo>
                  <a:cubicBezTo>
                    <a:pt x="489" y="302"/>
                    <a:pt x="489" y="302"/>
                    <a:pt x="489" y="302"/>
                  </a:cubicBezTo>
                  <a:cubicBezTo>
                    <a:pt x="489" y="303"/>
                    <a:pt x="490" y="303"/>
                    <a:pt x="490" y="304"/>
                  </a:cubicBezTo>
                  <a:cubicBezTo>
                    <a:pt x="495" y="300"/>
                    <a:pt x="495" y="300"/>
                    <a:pt x="495" y="300"/>
                  </a:cubicBezTo>
                  <a:cubicBezTo>
                    <a:pt x="489" y="302"/>
                    <a:pt x="489" y="302"/>
                    <a:pt x="489" y="302"/>
                  </a:cubicBezTo>
                  <a:cubicBezTo>
                    <a:pt x="496" y="300"/>
                    <a:pt x="496" y="300"/>
                    <a:pt x="496" y="300"/>
                  </a:cubicBezTo>
                  <a:cubicBezTo>
                    <a:pt x="489" y="300"/>
                    <a:pt x="489" y="300"/>
                    <a:pt x="489" y="300"/>
                  </a:cubicBezTo>
                  <a:cubicBezTo>
                    <a:pt x="489" y="301"/>
                    <a:pt x="489" y="302"/>
                    <a:pt x="489" y="302"/>
                  </a:cubicBezTo>
                  <a:cubicBezTo>
                    <a:pt x="496" y="300"/>
                    <a:pt x="496" y="300"/>
                    <a:pt x="496" y="300"/>
                  </a:cubicBezTo>
                  <a:cubicBezTo>
                    <a:pt x="489" y="300"/>
                    <a:pt x="489" y="300"/>
                    <a:pt x="489" y="300"/>
                  </a:cubicBezTo>
                  <a:cubicBezTo>
                    <a:pt x="497" y="300"/>
                    <a:pt x="497" y="300"/>
                    <a:pt x="497" y="300"/>
                  </a:cubicBezTo>
                  <a:cubicBezTo>
                    <a:pt x="490" y="296"/>
                    <a:pt x="490" y="296"/>
                    <a:pt x="490" y="296"/>
                  </a:cubicBezTo>
                  <a:cubicBezTo>
                    <a:pt x="489" y="297"/>
                    <a:pt x="489" y="299"/>
                    <a:pt x="489" y="300"/>
                  </a:cubicBezTo>
                  <a:cubicBezTo>
                    <a:pt x="497" y="300"/>
                    <a:pt x="497" y="300"/>
                    <a:pt x="497" y="300"/>
                  </a:cubicBezTo>
                  <a:cubicBezTo>
                    <a:pt x="490" y="296"/>
                    <a:pt x="490" y="296"/>
                    <a:pt x="490" y="296"/>
                  </a:cubicBezTo>
                  <a:cubicBezTo>
                    <a:pt x="490" y="296"/>
                    <a:pt x="490" y="296"/>
                    <a:pt x="490" y="296"/>
                  </a:cubicBezTo>
                  <a:cubicBezTo>
                    <a:pt x="496" y="299"/>
                    <a:pt x="496" y="299"/>
                    <a:pt x="496" y="299"/>
                  </a:cubicBezTo>
                  <a:cubicBezTo>
                    <a:pt x="492" y="293"/>
                    <a:pt x="492" y="293"/>
                    <a:pt x="492" y="293"/>
                  </a:cubicBezTo>
                  <a:cubicBezTo>
                    <a:pt x="491" y="294"/>
                    <a:pt x="490" y="295"/>
                    <a:pt x="490" y="296"/>
                  </a:cubicBezTo>
                  <a:cubicBezTo>
                    <a:pt x="496" y="299"/>
                    <a:pt x="496" y="299"/>
                    <a:pt x="496" y="299"/>
                  </a:cubicBezTo>
                  <a:cubicBezTo>
                    <a:pt x="492" y="293"/>
                    <a:pt x="492" y="293"/>
                    <a:pt x="492" y="293"/>
                  </a:cubicBezTo>
                  <a:cubicBezTo>
                    <a:pt x="496" y="299"/>
                    <a:pt x="496" y="299"/>
                    <a:pt x="496" y="299"/>
                  </a:cubicBezTo>
                  <a:cubicBezTo>
                    <a:pt x="494" y="292"/>
                    <a:pt x="494" y="292"/>
                    <a:pt x="494" y="292"/>
                  </a:cubicBezTo>
                  <a:cubicBezTo>
                    <a:pt x="494" y="292"/>
                    <a:pt x="493" y="293"/>
                    <a:pt x="492" y="293"/>
                  </a:cubicBezTo>
                  <a:cubicBezTo>
                    <a:pt x="496" y="299"/>
                    <a:pt x="496" y="299"/>
                    <a:pt x="496" y="299"/>
                  </a:cubicBezTo>
                  <a:cubicBezTo>
                    <a:pt x="494" y="292"/>
                    <a:pt x="494" y="292"/>
                    <a:pt x="494" y="292"/>
                  </a:cubicBezTo>
                  <a:cubicBezTo>
                    <a:pt x="495" y="297"/>
                    <a:pt x="495" y="297"/>
                    <a:pt x="495" y="297"/>
                  </a:cubicBezTo>
                  <a:cubicBezTo>
                    <a:pt x="495" y="292"/>
                    <a:pt x="495" y="292"/>
                    <a:pt x="495" y="292"/>
                  </a:cubicBezTo>
                  <a:cubicBezTo>
                    <a:pt x="495" y="292"/>
                    <a:pt x="495" y="292"/>
                    <a:pt x="494" y="292"/>
                  </a:cubicBezTo>
                  <a:cubicBezTo>
                    <a:pt x="495" y="297"/>
                    <a:pt x="495" y="297"/>
                    <a:pt x="495" y="297"/>
                  </a:cubicBezTo>
                  <a:cubicBezTo>
                    <a:pt x="495" y="292"/>
                    <a:pt x="495" y="292"/>
                    <a:pt x="495" y="292"/>
                  </a:cubicBezTo>
                  <a:cubicBezTo>
                    <a:pt x="495" y="294"/>
                    <a:pt x="495" y="294"/>
                    <a:pt x="495" y="294"/>
                  </a:cubicBezTo>
                  <a:cubicBezTo>
                    <a:pt x="495" y="292"/>
                    <a:pt x="495" y="292"/>
                    <a:pt x="495" y="292"/>
                  </a:cubicBezTo>
                  <a:cubicBezTo>
                    <a:pt x="495" y="292"/>
                    <a:pt x="495" y="292"/>
                    <a:pt x="495" y="292"/>
                  </a:cubicBezTo>
                  <a:cubicBezTo>
                    <a:pt x="495" y="294"/>
                    <a:pt x="495" y="294"/>
                    <a:pt x="495" y="294"/>
                  </a:cubicBezTo>
                  <a:cubicBezTo>
                    <a:pt x="495" y="292"/>
                    <a:pt x="495" y="292"/>
                    <a:pt x="495" y="292"/>
                  </a:cubicBezTo>
                  <a:cubicBezTo>
                    <a:pt x="495" y="292"/>
                    <a:pt x="495" y="292"/>
                    <a:pt x="495" y="292"/>
                  </a:cubicBezTo>
                  <a:cubicBezTo>
                    <a:pt x="495" y="292"/>
                    <a:pt x="495" y="292"/>
                    <a:pt x="495" y="292"/>
                  </a:cubicBezTo>
                  <a:cubicBezTo>
                    <a:pt x="495" y="292"/>
                    <a:pt x="495" y="292"/>
                    <a:pt x="495" y="292"/>
                  </a:cubicBezTo>
                  <a:cubicBezTo>
                    <a:pt x="495" y="292"/>
                    <a:pt x="495" y="292"/>
                    <a:pt x="495" y="292"/>
                  </a:cubicBezTo>
                  <a:cubicBezTo>
                    <a:pt x="495" y="292"/>
                    <a:pt x="495" y="292"/>
                    <a:pt x="495" y="292"/>
                  </a:cubicBezTo>
                  <a:cubicBezTo>
                    <a:pt x="495" y="292"/>
                    <a:pt x="494" y="292"/>
                    <a:pt x="493" y="292"/>
                  </a:cubicBezTo>
                  <a:cubicBezTo>
                    <a:pt x="490" y="291"/>
                    <a:pt x="486" y="289"/>
                    <a:pt x="481" y="287"/>
                  </a:cubicBezTo>
                  <a:cubicBezTo>
                    <a:pt x="462" y="279"/>
                    <a:pt x="429" y="262"/>
                    <a:pt x="390" y="242"/>
                  </a:cubicBezTo>
                  <a:cubicBezTo>
                    <a:pt x="332" y="211"/>
                    <a:pt x="262" y="172"/>
                    <a:pt x="205" y="141"/>
                  </a:cubicBezTo>
                  <a:cubicBezTo>
                    <a:pt x="177" y="125"/>
                    <a:pt x="153" y="111"/>
                    <a:pt x="135" y="102"/>
                  </a:cubicBezTo>
                  <a:cubicBezTo>
                    <a:pt x="127" y="97"/>
                    <a:pt x="120" y="93"/>
                    <a:pt x="115" y="90"/>
                  </a:cubicBezTo>
                  <a:cubicBezTo>
                    <a:pt x="110" y="87"/>
                    <a:pt x="108" y="86"/>
                    <a:pt x="108" y="86"/>
                  </a:cubicBezTo>
                  <a:cubicBezTo>
                    <a:pt x="104" y="84"/>
                    <a:pt x="99" y="85"/>
                    <a:pt x="96" y="89"/>
                  </a:cubicBezTo>
                  <a:cubicBezTo>
                    <a:pt x="94" y="93"/>
                    <a:pt x="96" y="98"/>
                    <a:pt x="99" y="100"/>
                  </a:cubicBezTo>
                  <a:cubicBezTo>
                    <a:pt x="99" y="100"/>
                    <a:pt x="101" y="101"/>
                    <a:pt x="103" y="102"/>
                  </a:cubicBezTo>
                  <a:cubicBezTo>
                    <a:pt x="122" y="114"/>
                    <a:pt x="209" y="166"/>
                    <a:pt x="291" y="216"/>
                  </a:cubicBezTo>
                  <a:cubicBezTo>
                    <a:pt x="331" y="241"/>
                    <a:pt x="371" y="266"/>
                    <a:pt x="400" y="285"/>
                  </a:cubicBezTo>
                  <a:cubicBezTo>
                    <a:pt x="415" y="294"/>
                    <a:pt x="427" y="302"/>
                    <a:pt x="435" y="308"/>
                  </a:cubicBezTo>
                  <a:cubicBezTo>
                    <a:pt x="440" y="310"/>
                    <a:pt x="443" y="313"/>
                    <a:pt x="445" y="314"/>
                  </a:cubicBezTo>
                  <a:cubicBezTo>
                    <a:pt x="446" y="315"/>
                    <a:pt x="446" y="316"/>
                    <a:pt x="447" y="316"/>
                  </a:cubicBezTo>
                  <a:cubicBezTo>
                    <a:pt x="447" y="316"/>
                    <a:pt x="447" y="316"/>
                    <a:pt x="447" y="316"/>
                  </a:cubicBezTo>
                  <a:cubicBezTo>
                    <a:pt x="449" y="314"/>
                    <a:pt x="449" y="314"/>
                    <a:pt x="449" y="314"/>
                  </a:cubicBezTo>
                  <a:cubicBezTo>
                    <a:pt x="446" y="316"/>
                    <a:pt x="446" y="316"/>
                    <a:pt x="446" y="316"/>
                  </a:cubicBezTo>
                  <a:cubicBezTo>
                    <a:pt x="447" y="316"/>
                    <a:pt x="447" y="316"/>
                    <a:pt x="447" y="316"/>
                  </a:cubicBezTo>
                  <a:cubicBezTo>
                    <a:pt x="449" y="314"/>
                    <a:pt x="449" y="314"/>
                    <a:pt x="449" y="314"/>
                  </a:cubicBezTo>
                  <a:cubicBezTo>
                    <a:pt x="446" y="316"/>
                    <a:pt x="446" y="316"/>
                    <a:pt x="446" y="316"/>
                  </a:cubicBezTo>
                  <a:cubicBezTo>
                    <a:pt x="452" y="312"/>
                    <a:pt x="452" y="312"/>
                    <a:pt x="452" y="312"/>
                  </a:cubicBezTo>
                  <a:cubicBezTo>
                    <a:pt x="446" y="314"/>
                    <a:pt x="446" y="314"/>
                    <a:pt x="446" y="314"/>
                  </a:cubicBezTo>
                  <a:cubicBezTo>
                    <a:pt x="446" y="315"/>
                    <a:pt x="446" y="315"/>
                    <a:pt x="446" y="316"/>
                  </a:cubicBezTo>
                  <a:cubicBezTo>
                    <a:pt x="452" y="312"/>
                    <a:pt x="452" y="312"/>
                    <a:pt x="452" y="312"/>
                  </a:cubicBezTo>
                  <a:cubicBezTo>
                    <a:pt x="446" y="314"/>
                    <a:pt x="446" y="314"/>
                    <a:pt x="446" y="314"/>
                  </a:cubicBezTo>
                  <a:cubicBezTo>
                    <a:pt x="453" y="311"/>
                    <a:pt x="453" y="311"/>
                    <a:pt x="453" y="311"/>
                  </a:cubicBezTo>
                  <a:cubicBezTo>
                    <a:pt x="445" y="311"/>
                    <a:pt x="445" y="311"/>
                    <a:pt x="445" y="311"/>
                  </a:cubicBezTo>
                  <a:cubicBezTo>
                    <a:pt x="445" y="313"/>
                    <a:pt x="445" y="314"/>
                    <a:pt x="446" y="314"/>
                  </a:cubicBezTo>
                  <a:cubicBezTo>
                    <a:pt x="453" y="311"/>
                    <a:pt x="453" y="311"/>
                    <a:pt x="453" y="311"/>
                  </a:cubicBezTo>
                  <a:cubicBezTo>
                    <a:pt x="445" y="311"/>
                    <a:pt x="445" y="311"/>
                    <a:pt x="445" y="311"/>
                  </a:cubicBezTo>
                  <a:cubicBezTo>
                    <a:pt x="453" y="311"/>
                    <a:pt x="453" y="311"/>
                    <a:pt x="453" y="311"/>
                  </a:cubicBezTo>
                  <a:cubicBezTo>
                    <a:pt x="446" y="307"/>
                    <a:pt x="446" y="307"/>
                    <a:pt x="446" y="307"/>
                  </a:cubicBezTo>
                  <a:cubicBezTo>
                    <a:pt x="445" y="309"/>
                    <a:pt x="445" y="310"/>
                    <a:pt x="445" y="311"/>
                  </a:cubicBezTo>
                  <a:cubicBezTo>
                    <a:pt x="453" y="311"/>
                    <a:pt x="453" y="311"/>
                    <a:pt x="453" y="311"/>
                  </a:cubicBezTo>
                  <a:cubicBezTo>
                    <a:pt x="446" y="307"/>
                    <a:pt x="446" y="307"/>
                    <a:pt x="446" y="307"/>
                  </a:cubicBezTo>
                  <a:cubicBezTo>
                    <a:pt x="446" y="307"/>
                    <a:pt x="446" y="307"/>
                    <a:pt x="446" y="307"/>
                  </a:cubicBezTo>
                  <a:cubicBezTo>
                    <a:pt x="453" y="311"/>
                    <a:pt x="453" y="311"/>
                    <a:pt x="453" y="311"/>
                  </a:cubicBezTo>
                  <a:cubicBezTo>
                    <a:pt x="449" y="305"/>
                    <a:pt x="449" y="305"/>
                    <a:pt x="449" y="305"/>
                  </a:cubicBezTo>
                  <a:cubicBezTo>
                    <a:pt x="448" y="305"/>
                    <a:pt x="447" y="306"/>
                    <a:pt x="446" y="307"/>
                  </a:cubicBezTo>
                  <a:cubicBezTo>
                    <a:pt x="453" y="311"/>
                    <a:pt x="453" y="311"/>
                    <a:pt x="453" y="311"/>
                  </a:cubicBezTo>
                  <a:cubicBezTo>
                    <a:pt x="449" y="305"/>
                    <a:pt x="449" y="305"/>
                    <a:pt x="449" y="305"/>
                  </a:cubicBezTo>
                  <a:cubicBezTo>
                    <a:pt x="453" y="311"/>
                    <a:pt x="453" y="311"/>
                    <a:pt x="453" y="311"/>
                  </a:cubicBezTo>
                  <a:cubicBezTo>
                    <a:pt x="451" y="304"/>
                    <a:pt x="451" y="304"/>
                    <a:pt x="451" y="304"/>
                  </a:cubicBezTo>
                  <a:cubicBezTo>
                    <a:pt x="451" y="304"/>
                    <a:pt x="450" y="304"/>
                    <a:pt x="449" y="305"/>
                  </a:cubicBezTo>
                  <a:cubicBezTo>
                    <a:pt x="453" y="311"/>
                    <a:pt x="453" y="311"/>
                    <a:pt x="453" y="311"/>
                  </a:cubicBezTo>
                  <a:cubicBezTo>
                    <a:pt x="451" y="304"/>
                    <a:pt x="451" y="304"/>
                    <a:pt x="451" y="304"/>
                  </a:cubicBezTo>
                  <a:cubicBezTo>
                    <a:pt x="453" y="311"/>
                    <a:pt x="453" y="311"/>
                    <a:pt x="453" y="311"/>
                  </a:cubicBezTo>
                  <a:cubicBezTo>
                    <a:pt x="453" y="303"/>
                    <a:pt x="453" y="303"/>
                    <a:pt x="453" y="303"/>
                  </a:cubicBezTo>
                  <a:cubicBezTo>
                    <a:pt x="453" y="303"/>
                    <a:pt x="452" y="304"/>
                    <a:pt x="451" y="304"/>
                  </a:cubicBezTo>
                  <a:cubicBezTo>
                    <a:pt x="453" y="311"/>
                    <a:pt x="453" y="311"/>
                    <a:pt x="453" y="311"/>
                  </a:cubicBezTo>
                  <a:cubicBezTo>
                    <a:pt x="453" y="303"/>
                    <a:pt x="453" y="303"/>
                    <a:pt x="453" y="303"/>
                  </a:cubicBezTo>
                  <a:cubicBezTo>
                    <a:pt x="453" y="309"/>
                    <a:pt x="453" y="309"/>
                    <a:pt x="453" y="309"/>
                  </a:cubicBezTo>
                  <a:cubicBezTo>
                    <a:pt x="454" y="304"/>
                    <a:pt x="454" y="304"/>
                    <a:pt x="454" y="304"/>
                  </a:cubicBezTo>
                  <a:cubicBezTo>
                    <a:pt x="454" y="304"/>
                    <a:pt x="454" y="303"/>
                    <a:pt x="453" y="303"/>
                  </a:cubicBezTo>
                  <a:cubicBezTo>
                    <a:pt x="453" y="309"/>
                    <a:pt x="453" y="309"/>
                    <a:pt x="453" y="309"/>
                  </a:cubicBezTo>
                  <a:cubicBezTo>
                    <a:pt x="454" y="304"/>
                    <a:pt x="454" y="304"/>
                    <a:pt x="454" y="304"/>
                  </a:cubicBezTo>
                  <a:cubicBezTo>
                    <a:pt x="454" y="306"/>
                    <a:pt x="454" y="306"/>
                    <a:pt x="454" y="306"/>
                  </a:cubicBezTo>
                  <a:cubicBezTo>
                    <a:pt x="454" y="304"/>
                    <a:pt x="454" y="304"/>
                    <a:pt x="454" y="304"/>
                  </a:cubicBezTo>
                  <a:cubicBezTo>
                    <a:pt x="454" y="304"/>
                    <a:pt x="454" y="304"/>
                    <a:pt x="454" y="304"/>
                  </a:cubicBezTo>
                  <a:cubicBezTo>
                    <a:pt x="454" y="306"/>
                    <a:pt x="454" y="306"/>
                    <a:pt x="454" y="306"/>
                  </a:cubicBezTo>
                  <a:cubicBezTo>
                    <a:pt x="454" y="304"/>
                    <a:pt x="454" y="304"/>
                    <a:pt x="454" y="304"/>
                  </a:cubicBezTo>
                  <a:cubicBezTo>
                    <a:pt x="454" y="304"/>
                    <a:pt x="453" y="303"/>
                    <a:pt x="452" y="303"/>
                  </a:cubicBezTo>
                  <a:cubicBezTo>
                    <a:pt x="449" y="302"/>
                    <a:pt x="446" y="300"/>
                    <a:pt x="441" y="298"/>
                  </a:cubicBezTo>
                  <a:cubicBezTo>
                    <a:pt x="422" y="289"/>
                    <a:pt x="389" y="271"/>
                    <a:pt x="350" y="250"/>
                  </a:cubicBezTo>
                  <a:cubicBezTo>
                    <a:pt x="291" y="219"/>
                    <a:pt x="218" y="179"/>
                    <a:pt x="160" y="147"/>
                  </a:cubicBezTo>
                  <a:cubicBezTo>
                    <a:pt x="131" y="131"/>
                    <a:pt x="106" y="117"/>
                    <a:pt x="87" y="107"/>
                  </a:cubicBezTo>
                  <a:cubicBezTo>
                    <a:pt x="78" y="102"/>
                    <a:pt x="71" y="98"/>
                    <a:pt x="66" y="96"/>
                  </a:cubicBezTo>
                  <a:cubicBezTo>
                    <a:pt x="61" y="93"/>
                    <a:pt x="59" y="91"/>
                    <a:pt x="59" y="91"/>
                  </a:cubicBezTo>
                  <a:cubicBezTo>
                    <a:pt x="55" y="89"/>
                    <a:pt x="50" y="90"/>
                    <a:pt x="48" y="94"/>
                  </a:cubicBezTo>
                  <a:cubicBezTo>
                    <a:pt x="47" y="96"/>
                    <a:pt x="46" y="97"/>
                    <a:pt x="46" y="99"/>
                  </a:cubicBezTo>
                  <a:cubicBezTo>
                    <a:pt x="46" y="101"/>
                    <a:pt x="47" y="102"/>
                    <a:pt x="47" y="103"/>
                  </a:cubicBezTo>
                  <a:cubicBezTo>
                    <a:pt x="48" y="105"/>
                    <a:pt x="50" y="107"/>
                    <a:pt x="51" y="108"/>
                  </a:cubicBezTo>
                  <a:cubicBezTo>
                    <a:pt x="53" y="110"/>
                    <a:pt x="56" y="113"/>
                    <a:pt x="60" y="116"/>
                  </a:cubicBezTo>
                  <a:cubicBezTo>
                    <a:pt x="68" y="122"/>
                    <a:pt x="79" y="130"/>
                    <a:pt x="92" y="139"/>
                  </a:cubicBezTo>
                  <a:cubicBezTo>
                    <a:pt x="139" y="169"/>
                    <a:pt x="216" y="215"/>
                    <a:pt x="280" y="254"/>
                  </a:cubicBezTo>
                  <a:cubicBezTo>
                    <a:pt x="345" y="292"/>
                    <a:pt x="399" y="323"/>
                    <a:pt x="399" y="323"/>
                  </a:cubicBezTo>
                  <a:cubicBezTo>
                    <a:pt x="403" y="316"/>
                    <a:pt x="403" y="316"/>
                    <a:pt x="403" y="316"/>
                  </a:cubicBezTo>
                  <a:cubicBezTo>
                    <a:pt x="407" y="309"/>
                    <a:pt x="407" y="309"/>
                    <a:pt x="407" y="309"/>
                  </a:cubicBezTo>
                  <a:cubicBezTo>
                    <a:pt x="12" y="97"/>
                    <a:pt x="12" y="97"/>
                    <a:pt x="12" y="97"/>
                  </a:cubicBezTo>
                  <a:cubicBezTo>
                    <a:pt x="8" y="95"/>
                    <a:pt x="3" y="96"/>
                    <a:pt x="1" y="100"/>
                  </a:cubicBezTo>
                  <a:cubicBezTo>
                    <a:pt x="0" y="102"/>
                    <a:pt x="0" y="103"/>
                    <a:pt x="0" y="105"/>
                  </a:cubicBezTo>
                  <a:cubicBezTo>
                    <a:pt x="0" y="106"/>
                    <a:pt x="0" y="107"/>
                    <a:pt x="0" y="108"/>
                  </a:cubicBezTo>
                  <a:cubicBezTo>
                    <a:pt x="1" y="110"/>
                    <a:pt x="1" y="110"/>
                    <a:pt x="2" y="111"/>
                  </a:cubicBezTo>
                  <a:cubicBezTo>
                    <a:pt x="3" y="112"/>
                    <a:pt x="4" y="113"/>
                    <a:pt x="6" y="114"/>
                  </a:cubicBezTo>
                  <a:cubicBezTo>
                    <a:pt x="8" y="117"/>
                    <a:pt x="12" y="119"/>
                    <a:pt x="16" y="122"/>
                  </a:cubicBezTo>
                  <a:cubicBezTo>
                    <a:pt x="33" y="134"/>
                    <a:pt x="63" y="152"/>
                    <a:pt x="99" y="174"/>
                  </a:cubicBezTo>
                  <a:cubicBezTo>
                    <a:pt x="153" y="207"/>
                    <a:pt x="221" y="247"/>
                    <a:pt x="274" y="279"/>
                  </a:cubicBezTo>
                  <a:cubicBezTo>
                    <a:pt x="301" y="295"/>
                    <a:pt x="325" y="310"/>
                    <a:pt x="342" y="320"/>
                  </a:cubicBezTo>
                  <a:cubicBezTo>
                    <a:pt x="350" y="326"/>
                    <a:pt x="357" y="330"/>
                    <a:pt x="361" y="333"/>
                  </a:cubicBezTo>
                  <a:cubicBezTo>
                    <a:pt x="363" y="335"/>
                    <a:pt x="365" y="336"/>
                    <a:pt x="366" y="337"/>
                  </a:cubicBezTo>
                  <a:cubicBezTo>
                    <a:pt x="366" y="337"/>
                    <a:pt x="366" y="337"/>
                    <a:pt x="366" y="337"/>
                  </a:cubicBezTo>
                  <a:cubicBezTo>
                    <a:pt x="366" y="337"/>
                    <a:pt x="366" y="337"/>
                    <a:pt x="366" y="337"/>
                  </a:cubicBezTo>
                  <a:cubicBezTo>
                    <a:pt x="366" y="337"/>
                    <a:pt x="366" y="337"/>
                    <a:pt x="366" y="337"/>
                  </a:cubicBezTo>
                  <a:cubicBezTo>
                    <a:pt x="370" y="334"/>
                    <a:pt x="370" y="334"/>
                    <a:pt x="370" y="334"/>
                  </a:cubicBezTo>
                  <a:cubicBezTo>
                    <a:pt x="366" y="337"/>
                    <a:pt x="366" y="337"/>
                    <a:pt x="366" y="337"/>
                  </a:cubicBezTo>
                  <a:cubicBezTo>
                    <a:pt x="366" y="337"/>
                    <a:pt x="366" y="337"/>
                    <a:pt x="366" y="337"/>
                  </a:cubicBezTo>
                  <a:cubicBezTo>
                    <a:pt x="370" y="334"/>
                    <a:pt x="370" y="334"/>
                    <a:pt x="370" y="334"/>
                  </a:cubicBezTo>
                  <a:cubicBezTo>
                    <a:pt x="366" y="337"/>
                    <a:pt x="366" y="337"/>
                    <a:pt x="366" y="337"/>
                  </a:cubicBezTo>
                  <a:cubicBezTo>
                    <a:pt x="372" y="333"/>
                    <a:pt x="372" y="333"/>
                    <a:pt x="372" y="333"/>
                  </a:cubicBezTo>
                  <a:cubicBezTo>
                    <a:pt x="365" y="335"/>
                    <a:pt x="365" y="335"/>
                    <a:pt x="365" y="335"/>
                  </a:cubicBezTo>
                  <a:cubicBezTo>
                    <a:pt x="366" y="336"/>
                    <a:pt x="366" y="336"/>
                    <a:pt x="366" y="337"/>
                  </a:cubicBezTo>
                  <a:cubicBezTo>
                    <a:pt x="372" y="333"/>
                    <a:pt x="372" y="333"/>
                    <a:pt x="372" y="333"/>
                  </a:cubicBezTo>
                  <a:cubicBezTo>
                    <a:pt x="365" y="335"/>
                    <a:pt x="365" y="335"/>
                    <a:pt x="365" y="335"/>
                  </a:cubicBezTo>
                  <a:cubicBezTo>
                    <a:pt x="373" y="333"/>
                    <a:pt x="373" y="333"/>
                    <a:pt x="373" y="333"/>
                  </a:cubicBezTo>
                  <a:cubicBezTo>
                    <a:pt x="365" y="333"/>
                    <a:pt x="365" y="333"/>
                    <a:pt x="365" y="333"/>
                  </a:cubicBezTo>
                  <a:cubicBezTo>
                    <a:pt x="365" y="334"/>
                    <a:pt x="365" y="335"/>
                    <a:pt x="365" y="335"/>
                  </a:cubicBezTo>
                  <a:cubicBezTo>
                    <a:pt x="373" y="333"/>
                    <a:pt x="373" y="333"/>
                    <a:pt x="373" y="333"/>
                  </a:cubicBezTo>
                  <a:cubicBezTo>
                    <a:pt x="365" y="333"/>
                    <a:pt x="365" y="333"/>
                    <a:pt x="365" y="333"/>
                  </a:cubicBezTo>
                  <a:cubicBezTo>
                    <a:pt x="373" y="333"/>
                    <a:pt x="373" y="333"/>
                    <a:pt x="373" y="333"/>
                  </a:cubicBezTo>
                  <a:cubicBezTo>
                    <a:pt x="366" y="328"/>
                    <a:pt x="366" y="328"/>
                    <a:pt x="366" y="328"/>
                  </a:cubicBezTo>
                  <a:cubicBezTo>
                    <a:pt x="365" y="330"/>
                    <a:pt x="365" y="331"/>
                    <a:pt x="365" y="333"/>
                  </a:cubicBezTo>
                  <a:cubicBezTo>
                    <a:pt x="373" y="333"/>
                    <a:pt x="373" y="333"/>
                    <a:pt x="373" y="333"/>
                  </a:cubicBezTo>
                  <a:cubicBezTo>
                    <a:pt x="366" y="328"/>
                    <a:pt x="366" y="328"/>
                    <a:pt x="366" y="328"/>
                  </a:cubicBezTo>
                  <a:cubicBezTo>
                    <a:pt x="373" y="333"/>
                    <a:pt x="373" y="333"/>
                    <a:pt x="373" y="333"/>
                  </a:cubicBezTo>
                  <a:cubicBezTo>
                    <a:pt x="368" y="326"/>
                    <a:pt x="368" y="326"/>
                    <a:pt x="368" y="326"/>
                  </a:cubicBezTo>
                  <a:cubicBezTo>
                    <a:pt x="373" y="333"/>
                    <a:pt x="373" y="333"/>
                    <a:pt x="373" y="333"/>
                  </a:cubicBezTo>
                  <a:cubicBezTo>
                    <a:pt x="371" y="325"/>
                    <a:pt x="371" y="325"/>
                    <a:pt x="371" y="325"/>
                  </a:cubicBezTo>
                  <a:cubicBezTo>
                    <a:pt x="370" y="325"/>
                    <a:pt x="369" y="325"/>
                    <a:pt x="368" y="326"/>
                  </a:cubicBezTo>
                  <a:cubicBezTo>
                    <a:pt x="373" y="333"/>
                    <a:pt x="373" y="333"/>
                    <a:pt x="373" y="333"/>
                  </a:cubicBezTo>
                  <a:cubicBezTo>
                    <a:pt x="371" y="325"/>
                    <a:pt x="371" y="325"/>
                    <a:pt x="371" y="325"/>
                  </a:cubicBezTo>
                  <a:cubicBezTo>
                    <a:pt x="373" y="333"/>
                    <a:pt x="373" y="333"/>
                    <a:pt x="373" y="333"/>
                  </a:cubicBezTo>
                  <a:cubicBezTo>
                    <a:pt x="373" y="325"/>
                    <a:pt x="373" y="325"/>
                    <a:pt x="373" y="325"/>
                  </a:cubicBezTo>
                  <a:cubicBezTo>
                    <a:pt x="372" y="325"/>
                    <a:pt x="372" y="325"/>
                    <a:pt x="371" y="325"/>
                  </a:cubicBezTo>
                  <a:cubicBezTo>
                    <a:pt x="373" y="333"/>
                    <a:pt x="373" y="333"/>
                    <a:pt x="373" y="333"/>
                  </a:cubicBezTo>
                  <a:cubicBezTo>
                    <a:pt x="373" y="325"/>
                    <a:pt x="373" y="325"/>
                    <a:pt x="373" y="325"/>
                  </a:cubicBezTo>
                  <a:cubicBezTo>
                    <a:pt x="373" y="333"/>
                    <a:pt x="373" y="333"/>
                    <a:pt x="373" y="333"/>
                  </a:cubicBezTo>
                  <a:cubicBezTo>
                    <a:pt x="375" y="325"/>
                    <a:pt x="375" y="325"/>
                    <a:pt x="375" y="325"/>
                  </a:cubicBezTo>
                  <a:cubicBezTo>
                    <a:pt x="374" y="325"/>
                    <a:pt x="374" y="325"/>
                    <a:pt x="373" y="325"/>
                  </a:cubicBezTo>
                  <a:cubicBezTo>
                    <a:pt x="373" y="333"/>
                    <a:pt x="373" y="333"/>
                    <a:pt x="373" y="333"/>
                  </a:cubicBezTo>
                  <a:cubicBezTo>
                    <a:pt x="375" y="325"/>
                    <a:pt x="375" y="325"/>
                    <a:pt x="375" y="325"/>
                  </a:cubicBezTo>
                  <a:cubicBezTo>
                    <a:pt x="373" y="332"/>
                    <a:pt x="373" y="332"/>
                    <a:pt x="373" y="332"/>
                  </a:cubicBezTo>
                  <a:cubicBezTo>
                    <a:pt x="376" y="325"/>
                    <a:pt x="376" y="325"/>
                    <a:pt x="376" y="325"/>
                  </a:cubicBezTo>
                  <a:cubicBezTo>
                    <a:pt x="376" y="325"/>
                    <a:pt x="375" y="325"/>
                    <a:pt x="375" y="325"/>
                  </a:cubicBezTo>
                  <a:cubicBezTo>
                    <a:pt x="373" y="332"/>
                    <a:pt x="373" y="332"/>
                    <a:pt x="373" y="332"/>
                  </a:cubicBezTo>
                  <a:cubicBezTo>
                    <a:pt x="376" y="325"/>
                    <a:pt x="376" y="325"/>
                    <a:pt x="376" y="325"/>
                  </a:cubicBezTo>
                  <a:cubicBezTo>
                    <a:pt x="374" y="330"/>
                    <a:pt x="374" y="330"/>
                    <a:pt x="374" y="330"/>
                  </a:cubicBezTo>
                  <a:cubicBezTo>
                    <a:pt x="376" y="325"/>
                    <a:pt x="376" y="325"/>
                    <a:pt x="376" y="325"/>
                  </a:cubicBezTo>
                  <a:cubicBezTo>
                    <a:pt x="376" y="325"/>
                    <a:pt x="376" y="325"/>
                    <a:pt x="376" y="325"/>
                  </a:cubicBezTo>
                  <a:cubicBezTo>
                    <a:pt x="374" y="330"/>
                    <a:pt x="374" y="330"/>
                    <a:pt x="374" y="330"/>
                  </a:cubicBezTo>
                  <a:cubicBezTo>
                    <a:pt x="376" y="325"/>
                    <a:pt x="376" y="325"/>
                    <a:pt x="376" y="325"/>
                  </a:cubicBezTo>
                  <a:cubicBezTo>
                    <a:pt x="376" y="325"/>
                    <a:pt x="376" y="325"/>
                    <a:pt x="376" y="325"/>
                  </a:cubicBezTo>
                  <a:cubicBezTo>
                    <a:pt x="375" y="325"/>
                    <a:pt x="373" y="324"/>
                    <a:pt x="370" y="322"/>
                  </a:cubicBezTo>
                  <a:cubicBezTo>
                    <a:pt x="347" y="310"/>
                    <a:pt x="268" y="265"/>
                    <a:pt x="191" y="224"/>
                  </a:cubicBezTo>
                  <a:cubicBezTo>
                    <a:pt x="153" y="204"/>
                    <a:pt x="116" y="184"/>
                    <a:pt x="86" y="169"/>
                  </a:cubicBezTo>
                  <a:cubicBezTo>
                    <a:pt x="72" y="162"/>
                    <a:pt x="59" y="156"/>
                    <a:pt x="49" y="152"/>
                  </a:cubicBezTo>
                  <a:cubicBezTo>
                    <a:pt x="44" y="150"/>
                    <a:pt x="40" y="148"/>
                    <a:pt x="37" y="147"/>
                  </a:cubicBezTo>
                  <a:cubicBezTo>
                    <a:pt x="35" y="146"/>
                    <a:pt x="33" y="146"/>
                    <a:pt x="32" y="145"/>
                  </a:cubicBezTo>
                  <a:cubicBezTo>
                    <a:pt x="30" y="145"/>
                    <a:pt x="29" y="144"/>
                    <a:pt x="27" y="144"/>
                  </a:cubicBezTo>
                  <a:cubicBezTo>
                    <a:pt x="26" y="144"/>
                    <a:pt x="25" y="145"/>
                    <a:pt x="24" y="145"/>
                  </a:cubicBezTo>
                  <a:cubicBezTo>
                    <a:pt x="23" y="145"/>
                    <a:pt x="22" y="146"/>
                    <a:pt x="21" y="146"/>
                  </a:cubicBezTo>
                  <a:cubicBezTo>
                    <a:pt x="21" y="147"/>
                    <a:pt x="20" y="148"/>
                    <a:pt x="19" y="149"/>
                  </a:cubicBezTo>
                  <a:cubicBezTo>
                    <a:pt x="19" y="149"/>
                    <a:pt x="19" y="149"/>
                    <a:pt x="19" y="149"/>
                  </a:cubicBezTo>
                  <a:cubicBezTo>
                    <a:pt x="18" y="150"/>
                    <a:pt x="18" y="152"/>
                    <a:pt x="18" y="153"/>
                  </a:cubicBezTo>
                  <a:cubicBezTo>
                    <a:pt x="18" y="156"/>
                    <a:pt x="18" y="157"/>
                    <a:pt x="19" y="158"/>
                  </a:cubicBezTo>
                  <a:cubicBezTo>
                    <a:pt x="20" y="160"/>
                    <a:pt x="21" y="161"/>
                    <a:pt x="22" y="162"/>
                  </a:cubicBezTo>
                  <a:cubicBezTo>
                    <a:pt x="24" y="164"/>
                    <a:pt x="27" y="166"/>
                    <a:pt x="30" y="168"/>
                  </a:cubicBezTo>
                  <a:cubicBezTo>
                    <a:pt x="37" y="173"/>
                    <a:pt x="46" y="179"/>
                    <a:pt x="57" y="187"/>
                  </a:cubicBezTo>
                  <a:cubicBezTo>
                    <a:pt x="96" y="212"/>
                    <a:pt x="160" y="250"/>
                    <a:pt x="214" y="282"/>
                  </a:cubicBezTo>
                  <a:cubicBezTo>
                    <a:pt x="241" y="298"/>
                    <a:pt x="266" y="313"/>
                    <a:pt x="284" y="323"/>
                  </a:cubicBezTo>
                  <a:cubicBezTo>
                    <a:pt x="293" y="329"/>
                    <a:pt x="300" y="333"/>
                    <a:pt x="305" y="336"/>
                  </a:cubicBezTo>
                  <a:cubicBezTo>
                    <a:pt x="307" y="338"/>
                    <a:pt x="309" y="339"/>
                    <a:pt x="310" y="340"/>
                  </a:cubicBezTo>
                  <a:cubicBezTo>
                    <a:pt x="311" y="340"/>
                    <a:pt x="311" y="341"/>
                    <a:pt x="311" y="341"/>
                  </a:cubicBezTo>
                  <a:cubicBezTo>
                    <a:pt x="314" y="337"/>
                    <a:pt x="314" y="337"/>
                    <a:pt x="314" y="337"/>
                  </a:cubicBezTo>
                  <a:cubicBezTo>
                    <a:pt x="311" y="340"/>
                    <a:pt x="311" y="340"/>
                    <a:pt x="311" y="340"/>
                  </a:cubicBezTo>
                  <a:cubicBezTo>
                    <a:pt x="311" y="341"/>
                    <a:pt x="311" y="341"/>
                    <a:pt x="311" y="341"/>
                  </a:cubicBezTo>
                  <a:cubicBezTo>
                    <a:pt x="314" y="337"/>
                    <a:pt x="314" y="337"/>
                    <a:pt x="314" y="337"/>
                  </a:cubicBezTo>
                  <a:cubicBezTo>
                    <a:pt x="311" y="340"/>
                    <a:pt x="311" y="340"/>
                    <a:pt x="311" y="340"/>
                  </a:cubicBezTo>
                  <a:cubicBezTo>
                    <a:pt x="316" y="335"/>
                    <a:pt x="316" y="335"/>
                    <a:pt x="316" y="335"/>
                  </a:cubicBezTo>
                  <a:cubicBezTo>
                    <a:pt x="310" y="339"/>
                    <a:pt x="310" y="339"/>
                    <a:pt x="310" y="339"/>
                  </a:cubicBezTo>
                  <a:cubicBezTo>
                    <a:pt x="310" y="340"/>
                    <a:pt x="311" y="340"/>
                    <a:pt x="311" y="340"/>
                  </a:cubicBezTo>
                  <a:cubicBezTo>
                    <a:pt x="316" y="335"/>
                    <a:pt x="316" y="335"/>
                    <a:pt x="316" y="335"/>
                  </a:cubicBezTo>
                  <a:cubicBezTo>
                    <a:pt x="310" y="339"/>
                    <a:pt x="310" y="339"/>
                    <a:pt x="310" y="339"/>
                  </a:cubicBezTo>
                  <a:cubicBezTo>
                    <a:pt x="317" y="335"/>
                    <a:pt x="317" y="335"/>
                    <a:pt x="317" y="335"/>
                  </a:cubicBezTo>
                  <a:cubicBezTo>
                    <a:pt x="309" y="338"/>
                    <a:pt x="309" y="338"/>
                    <a:pt x="309" y="338"/>
                  </a:cubicBezTo>
                  <a:cubicBezTo>
                    <a:pt x="310" y="338"/>
                    <a:pt x="310" y="339"/>
                    <a:pt x="310" y="339"/>
                  </a:cubicBezTo>
                  <a:cubicBezTo>
                    <a:pt x="317" y="335"/>
                    <a:pt x="317" y="335"/>
                    <a:pt x="317" y="335"/>
                  </a:cubicBezTo>
                  <a:cubicBezTo>
                    <a:pt x="309" y="338"/>
                    <a:pt x="309" y="338"/>
                    <a:pt x="309" y="338"/>
                  </a:cubicBezTo>
                  <a:cubicBezTo>
                    <a:pt x="317" y="335"/>
                    <a:pt x="317" y="335"/>
                    <a:pt x="317" y="335"/>
                  </a:cubicBezTo>
                  <a:cubicBezTo>
                    <a:pt x="309" y="335"/>
                    <a:pt x="309" y="335"/>
                    <a:pt x="309" y="335"/>
                  </a:cubicBezTo>
                  <a:cubicBezTo>
                    <a:pt x="309" y="336"/>
                    <a:pt x="309" y="337"/>
                    <a:pt x="309" y="338"/>
                  </a:cubicBezTo>
                  <a:cubicBezTo>
                    <a:pt x="317" y="335"/>
                    <a:pt x="317" y="335"/>
                    <a:pt x="317" y="335"/>
                  </a:cubicBezTo>
                  <a:cubicBezTo>
                    <a:pt x="309" y="335"/>
                    <a:pt x="309" y="335"/>
                    <a:pt x="309" y="335"/>
                  </a:cubicBezTo>
                  <a:cubicBezTo>
                    <a:pt x="317" y="335"/>
                    <a:pt x="317" y="335"/>
                    <a:pt x="317" y="335"/>
                  </a:cubicBezTo>
                  <a:cubicBezTo>
                    <a:pt x="310" y="331"/>
                    <a:pt x="310" y="331"/>
                    <a:pt x="310" y="331"/>
                  </a:cubicBezTo>
                  <a:cubicBezTo>
                    <a:pt x="309" y="332"/>
                    <a:pt x="309" y="334"/>
                    <a:pt x="309" y="335"/>
                  </a:cubicBezTo>
                  <a:cubicBezTo>
                    <a:pt x="317" y="335"/>
                    <a:pt x="317" y="335"/>
                    <a:pt x="317" y="335"/>
                  </a:cubicBezTo>
                  <a:cubicBezTo>
                    <a:pt x="310" y="331"/>
                    <a:pt x="310" y="331"/>
                    <a:pt x="310" y="331"/>
                  </a:cubicBezTo>
                  <a:cubicBezTo>
                    <a:pt x="317" y="335"/>
                    <a:pt x="317" y="335"/>
                    <a:pt x="317" y="335"/>
                  </a:cubicBezTo>
                  <a:cubicBezTo>
                    <a:pt x="321" y="328"/>
                    <a:pt x="321" y="328"/>
                    <a:pt x="321" y="328"/>
                  </a:cubicBezTo>
                  <a:cubicBezTo>
                    <a:pt x="321" y="328"/>
                    <a:pt x="250" y="292"/>
                    <a:pt x="180" y="257"/>
                  </a:cubicBezTo>
                  <a:cubicBezTo>
                    <a:pt x="144" y="239"/>
                    <a:pt x="109" y="222"/>
                    <a:pt x="82" y="209"/>
                  </a:cubicBezTo>
                  <a:cubicBezTo>
                    <a:pt x="69" y="202"/>
                    <a:pt x="58" y="197"/>
                    <a:pt x="50" y="193"/>
                  </a:cubicBezTo>
                  <a:cubicBezTo>
                    <a:pt x="46" y="191"/>
                    <a:pt x="43" y="189"/>
                    <a:pt x="41" y="188"/>
                  </a:cubicBezTo>
                  <a:cubicBezTo>
                    <a:pt x="40" y="188"/>
                    <a:pt x="39" y="187"/>
                    <a:pt x="38" y="187"/>
                  </a:cubicBezTo>
                  <a:cubicBezTo>
                    <a:pt x="37" y="186"/>
                    <a:pt x="37" y="186"/>
                    <a:pt x="37" y="186"/>
                  </a:cubicBezTo>
                  <a:cubicBezTo>
                    <a:pt x="37" y="186"/>
                    <a:pt x="37" y="186"/>
                    <a:pt x="37" y="186"/>
                  </a:cubicBezTo>
                  <a:cubicBezTo>
                    <a:pt x="36" y="186"/>
                    <a:pt x="36" y="186"/>
                    <a:pt x="36" y="186"/>
                  </a:cubicBezTo>
                  <a:cubicBezTo>
                    <a:pt x="35" y="186"/>
                    <a:pt x="35" y="186"/>
                    <a:pt x="35" y="186"/>
                  </a:cubicBezTo>
                  <a:cubicBezTo>
                    <a:pt x="35" y="186"/>
                    <a:pt x="34" y="186"/>
                    <a:pt x="34" y="186"/>
                  </a:cubicBezTo>
                  <a:cubicBezTo>
                    <a:pt x="33" y="186"/>
                    <a:pt x="32" y="186"/>
                    <a:pt x="31" y="186"/>
                  </a:cubicBezTo>
                  <a:cubicBezTo>
                    <a:pt x="29" y="187"/>
                    <a:pt x="28" y="188"/>
                    <a:pt x="27" y="190"/>
                  </a:cubicBezTo>
                  <a:cubicBezTo>
                    <a:pt x="34" y="194"/>
                    <a:pt x="34" y="194"/>
                    <a:pt x="34" y="194"/>
                  </a:cubicBezTo>
                  <a:cubicBezTo>
                    <a:pt x="27" y="189"/>
                    <a:pt x="27" y="189"/>
                    <a:pt x="27" y="189"/>
                  </a:cubicBezTo>
                  <a:cubicBezTo>
                    <a:pt x="26" y="191"/>
                    <a:pt x="26" y="193"/>
                    <a:pt x="26" y="194"/>
                  </a:cubicBezTo>
                  <a:cubicBezTo>
                    <a:pt x="26" y="196"/>
                    <a:pt x="26" y="197"/>
                    <a:pt x="26" y="198"/>
                  </a:cubicBezTo>
                  <a:cubicBezTo>
                    <a:pt x="27" y="199"/>
                    <a:pt x="28" y="200"/>
                    <a:pt x="28" y="200"/>
                  </a:cubicBezTo>
                  <a:cubicBezTo>
                    <a:pt x="29" y="201"/>
                    <a:pt x="30" y="202"/>
                    <a:pt x="31" y="203"/>
                  </a:cubicBezTo>
                  <a:cubicBezTo>
                    <a:pt x="33" y="204"/>
                    <a:pt x="35" y="206"/>
                    <a:pt x="38" y="208"/>
                  </a:cubicBezTo>
                  <a:cubicBezTo>
                    <a:pt x="50" y="215"/>
                    <a:pt x="70" y="228"/>
                    <a:pt x="96" y="243"/>
                  </a:cubicBezTo>
                  <a:cubicBezTo>
                    <a:pt x="133" y="266"/>
                    <a:pt x="180" y="293"/>
                    <a:pt x="217" y="316"/>
                  </a:cubicBezTo>
                  <a:cubicBezTo>
                    <a:pt x="236" y="327"/>
                    <a:pt x="252" y="337"/>
                    <a:pt x="263" y="345"/>
                  </a:cubicBezTo>
                  <a:cubicBezTo>
                    <a:pt x="269" y="349"/>
                    <a:pt x="274" y="352"/>
                    <a:pt x="277" y="354"/>
                  </a:cubicBezTo>
                  <a:cubicBezTo>
                    <a:pt x="278" y="355"/>
                    <a:pt x="279" y="356"/>
                    <a:pt x="280" y="356"/>
                  </a:cubicBezTo>
                  <a:cubicBezTo>
                    <a:pt x="280" y="356"/>
                    <a:pt x="280" y="356"/>
                    <a:pt x="280" y="356"/>
                  </a:cubicBezTo>
                  <a:cubicBezTo>
                    <a:pt x="281" y="355"/>
                    <a:pt x="281" y="355"/>
                    <a:pt x="281" y="355"/>
                  </a:cubicBezTo>
                  <a:cubicBezTo>
                    <a:pt x="280" y="356"/>
                    <a:pt x="280" y="356"/>
                    <a:pt x="280" y="356"/>
                  </a:cubicBezTo>
                  <a:cubicBezTo>
                    <a:pt x="280" y="356"/>
                    <a:pt x="280" y="356"/>
                    <a:pt x="280" y="356"/>
                  </a:cubicBezTo>
                  <a:cubicBezTo>
                    <a:pt x="281" y="355"/>
                    <a:pt x="281" y="355"/>
                    <a:pt x="281" y="355"/>
                  </a:cubicBezTo>
                  <a:cubicBezTo>
                    <a:pt x="280" y="356"/>
                    <a:pt x="280" y="356"/>
                    <a:pt x="280" y="356"/>
                  </a:cubicBezTo>
                  <a:cubicBezTo>
                    <a:pt x="284" y="353"/>
                    <a:pt x="284" y="353"/>
                    <a:pt x="284" y="353"/>
                  </a:cubicBezTo>
                  <a:cubicBezTo>
                    <a:pt x="279" y="355"/>
                    <a:pt x="279" y="355"/>
                    <a:pt x="279" y="355"/>
                  </a:cubicBezTo>
                  <a:cubicBezTo>
                    <a:pt x="280" y="356"/>
                    <a:pt x="280" y="356"/>
                    <a:pt x="280" y="356"/>
                  </a:cubicBezTo>
                  <a:cubicBezTo>
                    <a:pt x="284" y="353"/>
                    <a:pt x="284" y="353"/>
                    <a:pt x="284" y="353"/>
                  </a:cubicBezTo>
                  <a:cubicBezTo>
                    <a:pt x="279" y="355"/>
                    <a:pt x="279" y="355"/>
                    <a:pt x="279" y="355"/>
                  </a:cubicBezTo>
                  <a:cubicBezTo>
                    <a:pt x="286" y="352"/>
                    <a:pt x="286" y="352"/>
                    <a:pt x="286" y="352"/>
                  </a:cubicBezTo>
                  <a:cubicBezTo>
                    <a:pt x="278" y="352"/>
                    <a:pt x="278" y="352"/>
                    <a:pt x="278" y="352"/>
                  </a:cubicBezTo>
                  <a:cubicBezTo>
                    <a:pt x="278" y="354"/>
                    <a:pt x="279" y="355"/>
                    <a:pt x="279" y="355"/>
                  </a:cubicBezTo>
                  <a:cubicBezTo>
                    <a:pt x="286" y="352"/>
                    <a:pt x="286" y="352"/>
                    <a:pt x="286" y="352"/>
                  </a:cubicBezTo>
                  <a:cubicBezTo>
                    <a:pt x="278" y="352"/>
                    <a:pt x="278" y="352"/>
                    <a:pt x="278" y="352"/>
                  </a:cubicBezTo>
                  <a:cubicBezTo>
                    <a:pt x="286" y="352"/>
                    <a:pt x="286" y="352"/>
                    <a:pt x="286" y="352"/>
                  </a:cubicBezTo>
                  <a:cubicBezTo>
                    <a:pt x="280" y="348"/>
                    <a:pt x="280" y="348"/>
                    <a:pt x="280" y="348"/>
                  </a:cubicBezTo>
                  <a:cubicBezTo>
                    <a:pt x="279" y="349"/>
                    <a:pt x="278" y="351"/>
                    <a:pt x="278" y="352"/>
                  </a:cubicBezTo>
                  <a:cubicBezTo>
                    <a:pt x="286" y="352"/>
                    <a:pt x="286" y="352"/>
                    <a:pt x="286" y="352"/>
                  </a:cubicBezTo>
                  <a:cubicBezTo>
                    <a:pt x="280" y="348"/>
                    <a:pt x="280" y="348"/>
                    <a:pt x="280" y="348"/>
                  </a:cubicBezTo>
                  <a:cubicBezTo>
                    <a:pt x="287" y="352"/>
                    <a:pt x="287" y="352"/>
                    <a:pt x="287" y="352"/>
                  </a:cubicBezTo>
                  <a:cubicBezTo>
                    <a:pt x="280" y="347"/>
                    <a:pt x="280" y="347"/>
                    <a:pt x="280" y="347"/>
                  </a:cubicBezTo>
                  <a:cubicBezTo>
                    <a:pt x="287" y="352"/>
                    <a:pt x="287" y="352"/>
                    <a:pt x="287" y="352"/>
                  </a:cubicBezTo>
                  <a:cubicBezTo>
                    <a:pt x="282" y="345"/>
                    <a:pt x="282" y="345"/>
                    <a:pt x="282" y="345"/>
                  </a:cubicBezTo>
                  <a:cubicBezTo>
                    <a:pt x="282" y="345"/>
                    <a:pt x="281" y="346"/>
                    <a:pt x="280" y="347"/>
                  </a:cubicBezTo>
                  <a:cubicBezTo>
                    <a:pt x="287" y="352"/>
                    <a:pt x="287" y="352"/>
                    <a:pt x="287" y="352"/>
                  </a:cubicBezTo>
                  <a:cubicBezTo>
                    <a:pt x="282" y="345"/>
                    <a:pt x="282" y="345"/>
                    <a:pt x="282" y="345"/>
                  </a:cubicBezTo>
                  <a:cubicBezTo>
                    <a:pt x="287" y="352"/>
                    <a:pt x="287" y="352"/>
                    <a:pt x="287" y="352"/>
                  </a:cubicBezTo>
                  <a:cubicBezTo>
                    <a:pt x="285" y="344"/>
                    <a:pt x="285" y="344"/>
                    <a:pt x="285" y="344"/>
                  </a:cubicBezTo>
                  <a:cubicBezTo>
                    <a:pt x="284" y="344"/>
                    <a:pt x="283" y="344"/>
                    <a:pt x="282" y="345"/>
                  </a:cubicBezTo>
                  <a:cubicBezTo>
                    <a:pt x="287" y="352"/>
                    <a:pt x="287" y="352"/>
                    <a:pt x="287" y="352"/>
                  </a:cubicBezTo>
                  <a:cubicBezTo>
                    <a:pt x="285" y="344"/>
                    <a:pt x="285" y="344"/>
                    <a:pt x="285" y="344"/>
                  </a:cubicBezTo>
                  <a:cubicBezTo>
                    <a:pt x="287" y="352"/>
                    <a:pt x="287" y="352"/>
                    <a:pt x="287" y="352"/>
                  </a:cubicBezTo>
                  <a:cubicBezTo>
                    <a:pt x="287" y="344"/>
                    <a:pt x="287" y="344"/>
                    <a:pt x="287" y="344"/>
                  </a:cubicBezTo>
                  <a:cubicBezTo>
                    <a:pt x="286" y="344"/>
                    <a:pt x="286" y="344"/>
                    <a:pt x="285" y="344"/>
                  </a:cubicBezTo>
                  <a:cubicBezTo>
                    <a:pt x="287" y="352"/>
                    <a:pt x="287" y="352"/>
                    <a:pt x="287" y="352"/>
                  </a:cubicBezTo>
                  <a:cubicBezTo>
                    <a:pt x="287" y="344"/>
                    <a:pt x="287" y="344"/>
                    <a:pt x="287" y="344"/>
                  </a:cubicBezTo>
                  <a:cubicBezTo>
                    <a:pt x="287" y="352"/>
                    <a:pt x="287" y="352"/>
                    <a:pt x="287" y="352"/>
                  </a:cubicBezTo>
                  <a:cubicBezTo>
                    <a:pt x="288" y="344"/>
                    <a:pt x="288" y="344"/>
                    <a:pt x="288" y="344"/>
                  </a:cubicBezTo>
                  <a:cubicBezTo>
                    <a:pt x="288" y="344"/>
                    <a:pt x="287" y="344"/>
                    <a:pt x="287" y="344"/>
                  </a:cubicBezTo>
                  <a:cubicBezTo>
                    <a:pt x="287" y="352"/>
                    <a:pt x="287" y="352"/>
                    <a:pt x="287" y="352"/>
                  </a:cubicBezTo>
                  <a:cubicBezTo>
                    <a:pt x="288" y="344"/>
                    <a:pt x="288" y="344"/>
                    <a:pt x="288" y="344"/>
                  </a:cubicBezTo>
                  <a:cubicBezTo>
                    <a:pt x="287" y="351"/>
                    <a:pt x="287" y="351"/>
                    <a:pt x="287" y="351"/>
                  </a:cubicBezTo>
                  <a:cubicBezTo>
                    <a:pt x="289" y="344"/>
                    <a:pt x="289" y="344"/>
                    <a:pt x="289" y="344"/>
                  </a:cubicBezTo>
                  <a:cubicBezTo>
                    <a:pt x="289" y="344"/>
                    <a:pt x="288" y="344"/>
                    <a:pt x="288" y="344"/>
                  </a:cubicBezTo>
                  <a:cubicBezTo>
                    <a:pt x="287" y="351"/>
                    <a:pt x="287" y="351"/>
                    <a:pt x="287" y="351"/>
                  </a:cubicBezTo>
                  <a:cubicBezTo>
                    <a:pt x="289" y="344"/>
                    <a:pt x="289" y="344"/>
                    <a:pt x="289" y="344"/>
                  </a:cubicBezTo>
                  <a:cubicBezTo>
                    <a:pt x="288" y="347"/>
                    <a:pt x="288" y="347"/>
                    <a:pt x="288" y="347"/>
                  </a:cubicBezTo>
                  <a:cubicBezTo>
                    <a:pt x="289" y="344"/>
                    <a:pt x="289" y="344"/>
                    <a:pt x="289" y="344"/>
                  </a:cubicBezTo>
                  <a:cubicBezTo>
                    <a:pt x="289" y="344"/>
                    <a:pt x="289" y="344"/>
                    <a:pt x="289" y="344"/>
                  </a:cubicBezTo>
                  <a:cubicBezTo>
                    <a:pt x="288" y="347"/>
                    <a:pt x="288" y="347"/>
                    <a:pt x="288" y="347"/>
                  </a:cubicBezTo>
                  <a:cubicBezTo>
                    <a:pt x="289" y="344"/>
                    <a:pt x="289" y="344"/>
                    <a:pt x="289" y="344"/>
                  </a:cubicBezTo>
                  <a:cubicBezTo>
                    <a:pt x="289" y="344"/>
                    <a:pt x="288" y="344"/>
                    <a:pt x="288" y="344"/>
                  </a:cubicBezTo>
                  <a:cubicBezTo>
                    <a:pt x="285" y="342"/>
                    <a:pt x="279" y="340"/>
                    <a:pt x="271" y="336"/>
                  </a:cubicBezTo>
                  <a:cubicBezTo>
                    <a:pt x="243" y="322"/>
                    <a:pt x="188" y="295"/>
                    <a:pt x="139" y="271"/>
                  </a:cubicBezTo>
                  <a:cubicBezTo>
                    <a:pt x="114" y="259"/>
                    <a:pt x="92" y="248"/>
                    <a:pt x="74" y="240"/>
                  </a:cubicBezTo>
                  <a:cubicBezTo>
                    <a:pt x="66" y="236"/>
                    <a:pt x="59" y="232"/>
                    <a:pt x="53" y="230"/>
                  </a:cubicBezTo>
                  <a:cubicBezTo>
                    <a:pt x="51" y="229"/>
                    <a:pt x="49" y="228"/>
                    <a:pt x="47" y="227"/>
                  </a:cubicBezTo>
                  <a:cubicBezTo>
                    <a:pt x="46" y="227"/>
                    <a:pt x="45" y="227"/>
                    <a:pt x="44" y="226"/>
                  </a:cubicBezTo>
                  <a:cubicBezTo>
                    <a:pt x="44" y="226"/>
                    <a:pt x="43" y="226"/>
                    <a:pt x="43" y="226"/>
                  </a:cubicBezTo>
                  <a:cubicBezTo>
                    <a:pt x="42" y="226"/>
                    <a:pt x="42" y="226"/>
                    <a:pt x="41" y="226"/>
                  </a:cubicBezTo>
                  <a:cubicBezTo>
                    <a:pt x="40" y="226"/>
                    <a:pt x="39" y="226"/>
                    <a:pt x="38" y="226"/>
                  </a:cubicBezTo>
                  <a:cubicBezTo>
                    <a:pt x="38" y="226"/>
                    <a:pt x="37" y="227"/>
                    <a:pt x="36" y="227"/>
                  </a:cubicBezTo>
                  <a:cubicBezTo>
                    <a:pt x="35" y="228"/>
                    <a:pt x="34" y="229"/>
                    <a:pt x="34" y="230"/>
                  </a:cubicBezTo>
                  <a:cubicBezTo>
                    <a:pt x="31" y="234"/>
                    <a:pt x="32" y="239"/>
                    <a:pt x="36" y="241"/>
                  </a:cubicBezTo>
                  <a:cubicBezTo>
                    <a:pt x="242" y="370"/>
                    <a:pt x="242" y="370"/>
                    <a:pt x="242" y="370"/>
                  </a:cubicBezTo>
                  <a:cubicBezTo>
                    <a:pt x="246" y="363"/>
                    <a:pt x="246" y="363"/>
                    <a:pt x="246" y="363"/>
                  </a:cubicBezTo>
                  <a:cubicBezTo>
                    <a:pt x="250" y="355"/>
                    <a:pt x="250" y="355"/>
                    <a:pt x="250" y="355"/>
                  </a:cubicBezTo>
                  <a:cubicBezTo>
                    <a:pt x="250" y="355"/>
                    <a:pt x="202" y="331"/>
                    <a:pt x="153" y="306"/>
                  </a:cubicBezTo>
                  <a:cubicBezTo>
                    <a:pt x="128" y="294"/>
                    <a:pt x="103" y="281"/>
                    <a:pt x="84" y="272"/>
                  </a:cubicBezTo>
                  <a:cubicBezTo>
                    <a:pt x="74" y="267"/>
                    <a:pt x="66" y="263"/>
                    <a:pt x="60" y="261"/>
                  </a:cubicBezTo>
                  <a:cubicBezTo>
                    <a:pt x="57" y="259"/>
                    <a:pt x="55" y="258"/>
                    <a:pt x="53" y="257"/>
                  </a:cubicBezTo>
                  <a:cubicBezTo>
                    <a:pt x="52" y="257"/>
                    <a:pt x="51" y="257"/>
                    <a:pt x="50" y="256"/>
                  </a:cubicBezTo>
                  <a:cubicBezTo>
                    <a:pt x="49" y="256"/>
                    <a:pt x="49" y="256"/>
                    <a:pt x="48" y="256"/>
                  </a:cubicBezTo>
                  <a:cubicBezTo>
                    <a:pt x="48" y="256"/>
                    <a:pt x="47" y="256"/>
                    <a:pt x="46" y="256"/>
                  </a:cubicBezTo>
                  <a:cubicBezTo>
                    <a:pt x="46" y="256"/>
                    <a:pt x="45" y="256"/>
                    <a:pt x="44" y="256"/>
                  </a:cubicBezTo>
                  <a:cubicBezTo>
                    <a:pt x="43" y="256"/>
                    <a:pt x="42" y="257"/>
                    <a:pt x="41" y="257"/>
                  </a:cubicBezTo>
                  <a:cubicBezTo>
                    <a:pt x="41" y="258"/>
                    <a:pt x="40" y="259"/>
                    <a:pt x="39" y="260"/>
                  </a:cubicBezTo>
                  <a:cubicBezTo>
                    <a:pt x="38" y="262"/>
                    <a:pt x="37" y="264"/>
                    <a:pt x="38" y="266"/>
                  </a:cubicBezTo>
                  <a:cubicBezTo>
                    <a:pt x="39" y="268"/>
                    <a:pt x="40" y="270"/>
                    <a:pt x="42" y="271"/>
                  </a:cubicBezTo>
                  <a:cubicBezTo>
                    <a:pt x="42" y="271"/>
                    <a:pt x="44" y="272"/>
                    <a:pt x="49" y="275"/>
                  </a:cubicBezTo>
                  <a:cubicBezTo>
                    <a:pt x="64" y="284"/>
                    <a:pt x="101" y="306"/>
                    <a:pt x="135" y="326"/>
                  </a:cubicBezTo>
                  <a:cubicBezTo>
                    <a:pt x="152" y="337"/>
                    <a:pt x="168" y="347"/>
                    <a:pt x="180" y="354"/>
                  </a:cubicBezTo>
                  <a:cubicBezTo>
                    <a:pt x="185" y="358"/>
                    <a:pt x="190" y="361"/>
                    <a:pt x="193" y="364"/>
                  </a:cubicBezTo>
                  <a:cubicBezTo>
                    <a:pt x="195" y="365"/>
                    <a:pt x="196" y="366"/>
                    <a:pt x="197" y="366"/>
                  </a:cubicBezTo>
                  <a:cubicBezTo>
                    <a:pt x="197" y="367"/>
                    <a:pt x="197" y="367"/>
                    <a:pt x="197" y="367"/>
                  </a:cubicBezTo>
                  <a:cubicBezTo>
                    <a:pt x="197" y="366"/>
                    <a:pt x="197" y="366"/>
                    <a:pt x="197" y="366"/>
                  </a:cubicBezTo>
                  <a:cubicBezTo>
                    <a:pt x="197" y="367"/>
                    <a:pt x="197" y="367"/>
                    <a:pt x="197" y="367"/>
                  </a:cubicBezTo>
                  <a:cubicBezTo>
                    <a:pt x="197" y="367"/>
                    <a:pt x="197" y="367"/>
                    <a:pt x="197" y="367"/>
                  </a:cubicBezTo>
                  <a:cubicBezTo>
                    <a:pt x="197" y="366"/>
                    <a:pt x="197" y="366"/>
                    <a:pt x="197" y="366"/>
                  </a:cubicBezTo>
                  <a:cubicBezTo>
                    <a:pt x="197" y="367"/>
                    <a:pt x="197" y="367"/>
                    <a:pt x="197" y="367"/>
                  </a:cubicBezTo>
                  <a:cubicBezTo>
                    <a:pt x="200" y="364"/>
                    <a:pt x="200" y="364"/>
                    <a:pt x="200" y="364"/>
                  </a:cubicBezTo>
                  <a:cubicBezTo>
                    <a:pt x="196" y="366"/>
                    <a:pt x="196" y="366"/>
                    <a:pt x="196" y="366"/>
                  </a:cubicBezTo>
                  <a:cubicBezTo>
                    <a:pt x="197" y="366"/>
                    <a:pt x="197" y="366"/>
                    <a:pt x="197" y="367"/>
                  </a:cubicBezTo>
                  <a:cubicBezTo>
                    <a:pt x="200" y="364"/>
                    <a:pt x="200" y="364"/>
                    <a:pt x="200" y="364"/>
                  </a:cubicBezTo>
                  <a:cubicBezTo>
                    <a:pt x="196" y="366"/>
                    <a:pt x="196" y="366"/>
                    <a:pt x="196" y="366"/>
                  </a:cubicBezTo>
                  <a:cubicBezTo>
                    <a:pt x="203" y="362"/>
                    <a:pt x="203" y="362"/>
                    <a:pt x="203" y="362"/>
                  </a:cubicBezTo>
                  <a:cubicBezTo>
                    <a:pt x="195" y="362"/>
                    <a:pt x="195" y="362"/>
                    <a:pt x="195" y="362"/>
                  </a:cubicBezTo>
                  <a:cubicBezTo>
                    <a:pt x="195" y="364"/>
                    <a:pt x="196" y="365"/>
                    <a:pt x="196" y="366"/>
                  </a:cubicBezTo>
                  <a:cubicBezTo>
                    <a:pt x="203" y="362"/>
                    <a:pt x="203" y="362"/>
                    <a:pt x="203" y="362"/>
                  </a:cubicBezTo>
                  <a:cubicBezTo>
                    <a:pt x="195" y="362"/>
                    <a:pt x="195" y="362"/>
                    <a:pt x="195" y="362"/>
                  </a:cubicBezTo>
                  <a:cubicBezTo>
                    <a:pt x="203" y="362"/>
                    <a:pt x="203" y="362"/>
                    <a:pt x="203" y="362"/>
                  </a:cubicBezTo>
                  <a:cubicBezTo>
                    <a:pt x="197" y="358"/>
                    <a:pt x="197" y="358"/>
                    <a:pt x="197" y="358"/>
                  </a:cubicBezTo>
                  <a:cubicBezTo>
                    <a:pt x="196" y="359"/>
                    <a:pt x="195" y="361"/>
                    <a:pt x="195" y="362"/>
                  </a:cubicBezTo>
                  <a:cubicBezTo>
                    <a:pt x="203" y="362"/>
                    <a:pt x="203" y="362"/>
                    <a:pt x="203" y="362"/>
                  </a:cubicBezTo>
                  <a:cubicBezTo>
                    <a:pt x="197" y="358"/>
                    <a:pt x="197" y="358"/>
                    <a:pt x="197" y="358"/>
                  </a:cubicBezTo>
                  <a:cubicBezTo>
                    <a:pt x="203" y="362"/>
                    <a:pt x="203" y="362"/>
                    <a:pt x="203" y="362"/>
                  </a:cubicBezTo>
                  <a:cubicBezTo>
                    <a:pt x="206" y="355"/>
                    <a:pt x="206" y="355"/>
                    <a:pt x="206" y="355"/>
                  </a:cubicBezTo>
                  <a:cubicBezTo>
                    <a:pt x="60" y="296"/>
                    <a:pt x="60" y="296"/>
                    <a:pt x="60" y="296"/>
                  </a:cubicBezTo>
                  <a:cubicBezTo>
                    <a:pt x="56" y="294"/>
                    <a:pt x="52" y="296"/>
                    <a:pt x="50" y="300"/>
                  </a:cubicBezTo>
                  <a:cubicBezTo>
                    <a:pt x="48" y="304"/>
                    <a:pt x="49" y="308"/>
                    <a:pt x="53" y="311"/>
                  </a:cubicBezTo>
                  <a:cubicBezTo>
                    <a:pt x="53" y="311"/>
                    <a:pt x="55" y="312"/>
                    <a:pt x="58" y="314"/>
                  </a:cubicBezTo>
                  <a:cubicBezTo>
                    <a:pt x="70" y="321"/>
                    <a:pt x="99" y="338"/>
                    <a:pt x="124" y="354"/>
                  </a:cubicBezTo>
                  <a:cubicBezTo>
                    <a:pt x="137" y="362"/>
                    <a:pt x="150" y="369"/>
                    <a:pt x="158" y="375"/>
                  </a:cubicBezTo>
                  <a:cubicBezTo>
                    <a:pt x="163" y="378"/>
                    <a:pt x="166" y="380"/>
                    <a:pt x="169" y="382"/>
                  </a:cubicBezTo>
                  <a:cubicBezTo>
                    <a:pt x="170" y="383"/>
                    <a:pt x="171" y="383"/>
                    <a:pt x="171" y="384"/>
                  </a:cubicBezTo>
                  <a:cubicBezTo>
                    <a:pt x="171" y="384"/>
                    <a:pt x="171" y="384"/>
                    <a:pt x="171" y="384"/>
                  </a:cubicBezTo>
                  <a:cubicBezTo>
                    <a:pt x="174" y="381"/>
                    <a:pt x="174" y="381"/>
                    <a:pt x="174" y="381"/>
                  </a:cubicBezTo>
                  <a:cubicBezTo>
                    <a:pt x="171" y="383"/>
                    <a:pt x="171" y="383"/>
                    <a:pt x="171" y="383"/>
                  </a:cubicBezTo>
                  <a:cubicBezTo>
                    <a:pt x="171" y="384"/>
                    <a:pt x="171" y="384"/>
                    <a:pt x="171" y="384"/>
                  </a:cubicBezTo>
                  <a:cubicBezTo>
                    <a:pt x="174" y="381"/>
                    <a:pt x="174" y="381"/>
                    <a:pt x="174" y="381"/>
                  </a:cubicBezTo>
                  <a:cubicBezTo>
                    <a:pt x="171" y="383"/>
                    <a:pt x="171" y="383"/>
                    <a:pt x="171" y="383"/>
                  </a:cubicBezTo>
                  <a:cubicBezTo>
                    <a:pt x="177" y="379"/>
                    <a:pt x="177" y="379"/>
                    <a:pt x="177" y="379"/>
                  </a:cubicBezTo>
                  <a:cubicBezTo>
                    <a:pt x="170" y="382"/>
                    <a:pt x="170" y="382"/>
                    <a:pt x="170" y="382"/>
                  </a:cubicBezTo>
                  <a:cubicBezTo>
                    <a:pt x="171" y="383"/>
                    <a:pt x="171" y="383"/>
                    <a:pt x="171" y="383"/>
                  </a:cubicBezTo>
                  <a:cubicBezTo>
                    <a:pt x="177" y="379"/>
                    <a:pt x="177" y="379"/>
                    <a:pt x="177" y="379"/>
                  </a:cubicBezTo>
                  <a:cubicBezTo>
                    <a:pt x="170" y="382"/>
                    <a:pt x="170" y="382"/>
                    <a:pt x="170" y="382"/>
                  </a:cubicBezTo>
                  <a:cubicBezTo>
                    <a:pt x="177" y="379"/>
                    <a:pt x="177" y="379"/>
                    <a:pt x="177" y="379"/>
                  </a:cubicBezTo>
                  <a:cubicBezTo>
                    <a:pt x="169" y="379"/>
                    <a:pt x="169" y="379"/>
                    <a:pt x="169" y="379"/>
                  </a:cubicBezTo>
                  <a:cubicBezTo>
                    <a:pt x="169" y="381"/>
                    <a:pt x="170" y="382"/>
                    <a:pt x="170" y="382"/>
                  </a:cubicBezTo>
                  <a:cubicBezTo>
                    <a:pt x="177" y="379"/>
                    <a:pt x="177" y="379"/>
                    <a:pt x="177" y="379"/>
                  </a:cubicBezTo>
                  <a:cubicBezTo>
                    <a:pt x="169" y="379"/>
                    <a:pt x="169" y="379"/>
                    <a:pt x="169" y="379"/>
                  </a:cubicBezTo>
                  <a:cubicBezTo>
                    <a:pt x="177" y="379"/>
                    <a:pt x="177" y="379"/>
                    <a:pt x="177" y="379"/>
                  </a:cubicBezTo>
                  <a:cubicBezTo>
                    <a:pt x="171" y="375"/>
                    <a:pt x="171" y="375"/>
                    <a:pt x="171" y="375"/>
                  </a:cubicBezTo>
                  <a:cubicBezTo>
                    <a:pt x="170" y="376"/>
                    <a:pt x="169" y="378"/>
                    <a:pt x="169" y="379"/>
                  </a:cubicBezTo>
                  <a:cubicBezTo>
                    <a:pt x="177" y="379"/>
                    <a:pt x="177" y="379"/>
                    <a:pt x="177" y="379"/>
                  </a:cubicBezTo>
                  <a:cubicBezTo>
                    <a:pt x="171" y="375"/>
                    <a:pt x="171" y="375"/>
                    <a:pt x="171" y="375"/>
                  </a:cubicBezTo>
                  <a:cubicBezTo>
                    <a:pt x="171" y="374"/>
                    <a:pt x="171" y="374"/>
                    <a:pt x="171" y="374"/>
                  </a:cubicBezTo>
                  <a:cubicBezTo>
                    <a:pt x="177" y="379"/>
                    <a:pt x="177" y="379"/>
                    <a:pt x="177" y="379"/>
                  </a:cubicBezTo>
                  <a:cubicBezTo>
                    <a:pt x="174" y="372"/>
                    <a:pt x="174" y="372"/>
                    <a:pt x="174" y="372"/>
                  </a:cubicBezTo>
                  <a:cubicBezTo>
                    <a:pt x="173" y="372"/>
                    <a:pt x="172" y="373"/>
                    <a:pt x="171" y="374"/>
                  </a:cubicBezTo>
                  <a:cubicBezTo>
                    <a:pt x="177" y="379"/>
                    <a:pt x="177" y="379"/>
                    <a:pt x="177" y="379"/>
                  </a:cubicBezTo>
                  <a:cubicBezTo>
                    <a:pt x="174" y="372"/>
                    <a:pt x="174" y="372"/>
                    <a:pt x="174" y="372"/>
                  </a:cubicBezTo>
                  <a:cubicBezTo>
                    <a:pt x="177" y="378"/>
                    <a:pt x="177" y="378"/>
                    <a:pt x="177" y="378"/>
                  </a:cubicBezTo>
                  <a:cubicBezTo>
                    <a:pt x="176" y="371"/>
                    <a:pt x="176" y="371"/>
                    <a:pt x="176" y="371"/>
                  </a:cubicBezTo>
                  <a:cubicBezTo>
                    <a:pt x="176" y="371"/>
                    <a:pt x="175" y="371"/>
                    <a:pt x="174" y="372"/>
                  </a:cubicBezTo>
                  <a:cubicBezTo>
                    <a:pt x="177" y="378"/>
                    <a:pt x="177" y="378"/>
                    <a:pt x="177" y="378"/>
                  </a:cubicBezTo>
                  <a:cubicBezTo>
                    <a:pt x="176" y="371"/>
                    <a:pt x="176" y="371"/>
                    <a:pt x="176" y="371"/>
                  </a:cubicBezTo>
                  <a:cubicBezTo>
                    <a:pt x="177" y="376"/>
                    <a:pt x="177" y="376"/>
                    <a:pt x="177" y="376"/>
                  </a:cubicBezTo>
                  <a:cubicBezTo>
                    <a:pt x="177" y="371"/>
                    <a:pt x="177" y="371"/>
                    <a:pt x="177" y="371"/>
                  </a:cubicBezTo>
                  <a:cubicBezTo>
                    <a:pt x="177" y="371"/>
                    <a:pt x="176" y="371"/>
                    <a:pt x="176" y="371"/>
                  </a:cubicBezTo>
                  <a:cubicBezTo>
                    <a:pt x="177" y="376"/>
                    <a:pt x="177" y="376"/>
                    <a:pt x="177" y="376"/>
                  </a:cubicBezTo>
                  <a:cubicBezTo>
                    <a:pt x="177" y="371"/>
                    <a:pt x="177" y="371"/>
                    <a:pt x="177" y="371"/>
                  </a:cubicBezTo>
                  <a:cubicBezTo>
                    <a:pt x="177" y="373"/>
                    <a:pt x="177" y="373"/>
                    <a:pt x="177" y="373"/>
                  </a:cubicBezTo>
                  <a:cubicBezTo>
                    <a:pt x="177" y="371"/>
                    <a:pt x="177" y="371"/>
                    <a:pt x="177" y="371"/>
                  </a:cubicBezTo>
                  <a:cubicBezTo>
                    <a:pt x="177" y="371"/>
                    <a:pt x="177" y="371"/>
                    <a:pt x="177" y="371"/>
                  </a:cubicBezTo>
                  <a:cubicBezTo>
                    <a:pt x="177" y="373"/>
                    <a:pt x="177" y="373"/>
                    <a:pt x="177" y="373"/>
                  </a:cubicBezTo>
                  <a:cubicBezTo>
                    <a:pt x="177" y="371"/>
                    <a:pt x="177" y="371"/>
                    <a:pt x="177" y="371"/>
                  </a:cubicBezTo>
                  <a:cubicBezTo>
                    <a:pt x="177" y="371"/>
                    <a:pt x="177" y="371"/>
                    <a:pt x="177" y="371"/>
                  </a:cubicBezTo>
                  <a:cubicBezTo>
                    <a:pt x="176" y="371"/>
                    <a:pt x="173" y="370"/>
                    <a:pt x="170" y="369"/>
                  </a:cubicBezTo>
                  <a:cubicBezTo>
                    <a:pt x="158" y="367"/>
                    <a:pt x="135" y="360"/>
                    <a:pt x="115" y="355"/>
                  </a:cubicBezTo>
                  <a:cubicBezTo>
                    <a:pt x="105" y="352"/>
                    <a:pt x="95" y="349"/>
                    <a:pt x="88" y="347"/>
                  </a:cubicBezTo>
                  <a:cubicBezTo>
                    <a:pt x="84" y="346"/>
                    <a:pt x="81" y="345"/>
                    <a:pt x="78" y="345"/>
                  </a:cubicBezTo>
                  <a:cubicBezTo>
                    <a:pt x="77" y="344"/>
                    <a:pt x="76" y="344"/>
                    <a:pt x="75" y="344"/>
                  </a:cubicBezTo>
                  <a:cubicBezTo>
                    <a:pt x="74" y="344"/>
                    <a:pt x="73" y="344"/>
                    <a:pt x="71" y="344"/>
                  </a:cubicBezTo>
                  <a:cubicBezTo>
                    <a:pt x="71" y="344"/>
                    <a:pt x="70" y="344"/>
                    <a:pt x="69" y="344"/>
                  </a:cubicBezTo>
                  <a:cubicBezTo>
                    <a:pt x="69" y="344"/>
                    <a:pt x="68" y="344"/>
                    <a:pt x="67" y="345"/>
                  </a:cubicBezTo>
                  <a:cubicBezTo>
                    <a:pt x="66" y="345"/>
                    <a:pt x="65" y="346"/>
                    <a:pt x="64" y="348"/>
                  </a:cubicBezTo>
                  <a:cubicBezTo>
                    <a:pt x="62" y="351"/>
                    <a:pt x="63" y="357"/>
                    <a:pt x="67" y="359"/>
                  </a:cubicBezTo>
                  <a:cubicBezTo>
                    <a:pt x="117" y="390"/>
                    <a:pt x="117" y="390"/>
                    <a:pt x="117" y="390"/>
                  </a:cubicBezTo>
                  <a:cubicBezTo>
                    <a:pt x="121" y="383"/>
                    <a:pt x="121" y="383"/>
                    <a:pt x="121" y="383"/>
                  </a:cubicBezTo>
                  <a:cubicBezTo>
                    <a:pt x="114" y="379"/>
                    <a:pt x="114" y="379"/>
                    <a:pt x="114" y="379"/>
                  </a:cubicBezTo>
                  <a:cubicBezTo>
                    <a:pt x="121" y="383"/>
                    <a:pt x="121" y="383"/>
                    <a:pt x="121" y="383"/>
                  </a:cubicBezTo>
                  <a:cubicBezTo>
                    <a:pt x="116" y="377"/>
                    <a:pt x="116" y="377"/>
                    <a:pt x="116" y="377"/>
                  </a:cubicBezTo>
                  <a:cubicBezTo>
                    <a:pt x="116" y="377"/>
                    <a:pt x="115" y="378"/>
                    <a:pt x="114" y="379"/>
                  </a:cubicBezTo>
                  <a:cubicBezTo>
                    <a:pt x="121" y="383"/>
                    <a:pt x="121" y="383"/>
                    <a:pt x="121" y="383"/>
                  </a:cubicBezTo>
                  <a:cubicBezTo>
                    <a:pt x="116" y="377"/>
                    <a:pt x="116" y="377"/>
                    <a:pt x="116" y="377"/>
                  </a:cubicBezTo>
                  <a:cubicBezTo>
                    <a:pt x="121" y="383"/>
                    <a:pt x="121" y="383"/>
                    <a:pt x="121" y="383"/>
                  </a:cubicBezTo>
                  <a:cubicBezTo>
                    <a:pt x="118" y="376"/>
                    <a:pt x="118" y="376"/>
                    <a:pt x="118" y="376"/>
                  </a:cubicBezTo>
                  <a:cubicBezTo>
                    <a:pt x="117" y="376"/>
                    <a:pt x="117" y="376"/>
                    <a:pt x="116" y="377"/>
                  </a:cubicBezTo>
                  <a:cubicBezTo>
                    <a:pt x="121" y="383"/>
                    <a:pt x="121" y="383"/>
                    <a:pt x="121" y="383"/>
                  </a:cubicBezTo>
                  <a:cubicBezTo>
                    <a:pt x="118" y="376"/>
                    <a:pt x="118" y="376"/>
                    <a:pt x="118" y="376"/>
                  </a:cubicBezTo>
                  <a:cubicBezTo>
                    <a:pt x="120" y="381"/>
                    <a:pt x="120" y="381"/>
                    <a:pt x="120" y="381"/>
                  </a:cubicBezTo>
                  <a:cubicBezTo>
                    <a:pt x="118" y="376"/>
                    <a:pt x="118" y="376"/>
                    <a:pt x="118" y="376"/>
                  </a:cubicBezTo>
                  <a:cubicBezTo>
                    <a:pt x="118" y="376"/>
                    <a:pt x="118" y="376"/>
                    <a:pt x="118" y="376"/>
                  </a:cubicBezTo>
                  <a:cubicBezTo>
                    <a:pt x="120" y="381"/>
                    <a:pt x="120" y="381"/>
                    <a:pt x="120" y="381"/>
                  </a:cubicBezTo>
                  <a:cubicBezTo>
                    <a:pt x="118" y="376"/>
                    <a:pt x="118" y="376"/>
                    <a:pt x="118" y="376"/>
                  </a:cubicBezTo>
                  <a:cubicBezTo>
                    <a:pt x="118" y="376"/>
                    <a:pt x="118" y="376"/>
                    <a:pt x="118" y="376"/>
                  </a:cubicBezTo>
                  <a:cubicBezTo>
                    <a:pt x="118" y="376"/>
                    <a:pt x="117" y="376"/>
                    <a:pt x="116" y="376"/>
                  </a:cubicBezTo>
                  <a:cubicBezTo>
                    <a:pt x="110" y="377"/>
                    <a:pt x="101" y="379"/>
                    <a:pt x="92" y="380"/>
                  </a:cubicBezTo>
                  <a:cubicBezTo>
                    <a:pt x="88" y="381"/>
                    <a:pt x="84" y="382"/>
                    <a:pt x="82" y="382"/>
                  </a:cubicBezTo>
                  <a:cubicBezTo>
                    <a:pt x="80" y="382"/>
                    <a:pt x="79" y="383"/>
                    <a:pt x="78" y="383"/>
                  </a:cubicBezTo>
                  <a:cubicBezTo>
                    <a:pt x="78" y="383"/>
                    <a:pt x="77" y="383"/>
                    <a:pt x="77" y="383"/>
                  </a:cubicBezTo>
                  <a:cubicBezTo>
                    <a:pt x="77" y="383"/>
                    <a:pt x="77" y="383"/>
                    <a:pt x="76" y="383"/>
                  </a:cubicBezTo>
                  <a:cubicBezTo>
                    <a:pt x="76" y="383"/>
                    <a:pt x="76" y="383"/>
                    <a:pt x="75" y="384"/>
                  </a:cubicBezTo>
                  <a:cubicBezTo>
                    <a:pt x="75" y="384"/>
                    <a:pt x="75" y="384"/>
                    <a:pt x="74" y="384"/>
                  </a:cubicBezTo>
                  <a:cubicBezTo>
                    <a:pt x="74" y="384"/>
                    <a:pt x="74" y="384"/>
                    <a:pt x="73" y="385"/>
                  </a:cubicBezTo>
                  <a:cubicBezTo>
                    <a:pt x="73" y="385"/>
                    <a:pt x="72" y="386"/>
                    <a:pt x="71" y="387"/>
                  </a:cubicBezTo>
                  <a:cubicBezTo>
                    <a:pt x="69" y="391"/>
                    <a:pt x="70" y="396"/>
                    <a:pt x="74" y="398"/>
                  </a:cubicBezTo>
                  <a:cubicBezTo>
                    <a:pt x="78" y="400"/>
                    <a:pt x="78" y="400"/>
                    <a:pt x="78" y="400"/>
                  </a:cubicBezTo>
                  <a:cubicBezTo>
                    <a:pt x="82" y="403"/>
                    <a:pt x="87" y="402"/>
                    <a:pt x="89" y="398"/>
                  </a:cubicBezTo>
                  <a:cubicBezTo>
                    <a:pt x="91" y="394"/>
                    <a:pt x="90" y="389"/>
                    <a:pt x="86"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82" name="Freeform 115">
              <a:extLst>
                <a:ext uri="{FF2B5EF4-FFF2-40B4-BE49-F238E27FC236}">
                  <a16:creationId xmlns:a16="http://schemas.microsoft.com/office/drawing/2014/main" id="{53DAC96B-9C9D-4797-9271-A70A516D2A86}"/>
                </a:ext>
              </a:extLst>
            </p:cNvPr>
            <p:cNvSpPr>
              <a:spLocks/>
            </p:cNvSpPr>
            <p:nvPr/>
          </p:nvSpPr>
          <p:spPr bwMode="auto">
            <a:xfrm>
              <a:off x="2087699" y="2400411"/>
              <a:ext cx="666750" cy="627063"/>
            </a:xfrm>
            <a:custGeom>
              <a:avLst/>
              <a:gdLst>
                <a:gd name="T0" fmla="*/ 75 w 424"/>
                <a:gd name="T1" fmla="*/ 343 h 399"/>
                <a:gd name="T2" fmla="*/ 67 w 424"/>
                <a:gd name="T3" fmla="*/ 343 h 399"/>
                <a:gd name="T4" fmla="*/ 67 w 424"/>
                <a:gd name="T5" fmla="*/ 343 h 399"/>
                <a:gd name="T6" fmla="*/ 68 w 424"/>
                <a:gd name="T7" fmla="*/ 334 h 399"/>
                <a:gd name="T8" fmla="*/ 60 w 424"/>
                <a:gd name="T9" fmla="*/ 295 h 399"/>
                <a:gd name="T10" fmla="*/ 56 w 424"/>
                <a:gd name="T11" fmla="*/ 295 h 399"/>
                <a:gd name="T12" fmla="*/ 41 w 424"/>
                <a:gd name="T13" fmla="*/ 286 h 399"/>
                <a:gd name="T14" fmla="*/ 48 w 424"/>
                <a:gd name="T15" fmla="*/ 250 h 399"/>
                <a:gd name="T16" fmla="*/ 41 w 424"/>
                <a:gd name="T17" fmla="*/ 250 h 399"/>
                <a:gd name="T18" fmla="*/ 31 w 424"/>
                <a:gd name="T19" fmla="*/ 244 h 399"/>
                <a:gd name="T20" fmla="*/ 34 w 424"/>
                <a:gd name="T21" fmla="*/ 207 h 399"/>
                <a:gd name="T22" fmla="*/ 32 w 424"/>
                <a:gd name="T23" fmla="*/ 178 h 399"/>
                <a:gd name="T24" fmla="*/ 30 w 424"/>
                <a:gd name="T25" fmla="*/ 177 h 399"/>
                <a:gd name="T26" fmla="*/ 30 w 424"/>
                <a:gd name="T27" fmla="*/ 177 h 399"/>
                <a:gd name="T28" fmla="*/ 35 w 424"/>
                <a:gd name="T29" fmla="*/ 170 h 399"/>
                <a:gd name="T30" fmla="*/ 9 w 424"/>
                <a:gd name="T31" fmla="*/ 125 h 399"/>
                <a:gd name="T32" fmla="*/ 11 w 424"/>
                <a:gd name="T33" fmla="*/ 128 h 399"/>
                <a:gd name="T34" fmla="*/ 48 w 424"/>
                <a:gd name="T35" fmla="*/ 113 h 399"/>
                <a:gd name="T36" fmla="*/ 79 w 424"/>
                <a:gd name="T37" fmla="*/ 89 h 399"/>
                <a:gd name="T38" fmla="*/ 79 w 424"/>
                <a:gd name="T39" fmla="*/ 89 h 399"/>
                <a:gd name="T40" fmla="*/ 80 w 424"/>
                <a:gd name="T41" fmla="*/ 95 h 399"/>
                <a:gd name="T42" fmla="*/ 114 w 424"/>
                <a:gd name="T43" fmla="*/ 91 h 399"/>
                <a:gd name="T44" fmla="*/ 196 w 424"/>
                <a:gd name="T45" fmla="*/ 75 h 399"/>
                <a:gd name="T46" fmla="*/ 224 w 424"/>
                <a:gd name="T47" fmla="*/ 71 h 399"/>
                <a:gd name="T48" fmla="*/ 221 w 424"/>
                <a:gd name="T49" fmla="*/ 57 h 399"/>
                <a:gd name="T50" fmla="*/ 217 w 424"/>
                <a:gd name="T51" fmla="*/ 60 h 399"/>
                <a:gd name="T52" fmla="*/ 215 w 424"/>
                <a:gd name="T53" fmla="*/ 60 h 399"/>
                <a:gd name="T54" fmla="*/ 304 w 424"/>
                <a:gd name="T55" fmla="*/ 39 h 399"/>
                <a:gd name="T56" fmla="*/ 344 w 424"/>
                <a:gd name="T57" fmla="*/ 38 h 399"/>
                <a:gd name="T58" fmla="*/ 340 w 424"/>
                <a:gd name="T59" fmla="*/ 41 h 399"/>
                <a:gd name="T60" fmla="*/ 383 w 424"/>
                <a:gd name="T61" fmla="*/ 31 h 399"/>
                <a:gd name="T62" fmla="*/ 366 w 424"/>
                <a:gd name="T63" fmla="*/ 24 h 399"/>
                <a:gd name="T64" fmla="*/ 371 w 424"/>
                <a:gd name="T65" fmla="*/ 30 h 399"/>
                <a:gd name="T66" fmla="*/ 415 w 424"/>
                <a:gd name="T67" fmla="*/ 13 h 399"/>
                <a:gd name="T68" fmla="*/ 358 w 424"/>
                <a:gd name="T69" fmla="*/ 25 h 399"/>
                <a:gd name="T70" fmla="*/ 334 w 424"/>
                <a:gd name="T71" fmla="*/ 26 h 399"/>
                <a:gd name="T72" fmla="*/ 292 w 424"/>
                <a:gd name="T73" fmla="*/ 45 h 399"/>
                <a:gd name="T74" fmla="*/ 217 w 424"/>
                <a:gd name="T75" fmla="*/ 44 h 399"/>
                <a:gd name="T76" fmla="*/ 230 w 424"/>
                <a:gd name="T77" fmla="*/ 62 h 399"/>
                <a:gd name="T78" fmla="*/ 230 w 424"/>
                <a:gd name="T79" fmla="*/ 62 h 399"/>
                <a:gd name="T80" fmla="*/ 228 w 424"/>
                <a:gd name="T81" fmla="*/ 56 h 399"/>
                <a:gd name="T82" fmla="*/ 188 w 424"/>
                <a:gd name="T83" fmla="*/ 62 h 399"/>
                <a:gd name="T84" fmla="*/ 193 w 424"/>
                <a:gd name="T85" fmla="*/ 59 h 399"/>
                <a:gd name="T86" fmla="*/ 193 w 424"/>
                <a:gd name="T87" fmla="*/ 59 h 399"/>
                <a:gd name="T88" fmla="*/ 105 w 424"/>
                <a:gd name="T89" fmla="*/ 81 h 399"/>
                <a:gd name="T90" fmla="*/ 75 w 424"/>
                <a:gd name="T91" fmla="*/ 81 h 399"/>
                <a:gd name="T92" fmla="*/ 40 w 424"/>
                <a:gd name="T93" fmla="*/ 113 h 399"/>
                <a:gd name="T94" fmla="*/ 2 w 424"/>
                <a:gd name="T95" fmla="*/ 121 h 399"/>
                <a:gd name="T96" fmla="*/ 22 w 424"/>
                <a:gd name="T97" fmla="*/ 176 h 399"/>
                <a:gd name="T98" fmla="*/ 23 w 424"/>
                <a:gd name="T99" fmla="*/ 202 h 399"/>
                <a:gd name="T100" fmla="*/ 27 w 424"/>
                <a:gd name="T101" fmla="*/ 203 h 399"/>
                <a:gd name="T102" fmla="*/ 25 w 424"/>
                <a:gd name="T103" fmla="*/ 206 h 399"/>
                <a:gd name="T104" fmla="*/ 23 w 424"/>
                <a:gd name="T105" fmla="*/ 242 h 399"/>
                <a:gd name="T106" fmla="*/ 23 w 424"/>
                <a:gd name="T107" fmla="*/ 241 h 399"/>
                <a:gd name="T108" fmla="*/ 32 w 424"/>
                <a:gd name="T109" fmla="*/ 246 h 399"/>
                <a:gd name="T110" fmla="*/ 38 w 424"/>
                <a:gd name="T111" fmla="*/ 286 h 399"/>
                <a:gd name="T112" fmla="*/ 41 w 424"/>
                <a:gd name="T113" fmla="*/ 286 h 399"/>
                <a:gd name="T114" fmla="*/ 41 w 424"/>
                <a:gd name="T115" fmla="*/ 286 h 399"/>
                <a:gd name="T116" fmla="*/ 36 w 424"/>
                <a:gd name="T117" fmla="*/ 293 h 399"/>
                <a:gd name="T118" fmla="*/ 52 w 424"/>
                <a:gd name="T119" fmla="*/ 334 h 399"/>
                <a:gd name="T120" fmla="*/ 52 w 424"/>
                <a:gd name="T121" fmla="*/ 338 h 399"/>
                <a:gd name="T122" fmla="*/ 67 w 424"/>
                <a:gd name="T123" fmla="*/ 343 h 399"/>
                <a:gd name="T124" fmla="*/ 87 w 424"/>
                <a:gd name="T125" fmla="*/ 39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4" h="399">
                  <a:moveTo>
                    <a:pt x="84" y="383"/>
                  </a:moveTo>
                  <a:cubicBezTo>
                    <a:pt x="78" y="379"/>
                    <a:pt x="78" y="379"/>
                    <a:pt x="78" y="379"/>
                  </a:cubicBezTo>
                  <a:cubicBezTo>
                    <a:pt x="74" y="386"/>
                    <a:pt x="74" y="386"/>
                    <a:pt x="74" y="386"/>
                  </a:cubicBezTo>
                  <a:cubicBezTo>
                    <a:pt x="82" y="384"/>
                    <a:pt x="82" y="384"/>
                    <a:pt x="82" y="384"/>
                  </a:cubicBezTo>
                  <a:cubicBezTo>
                    <a:pt x="82" y="384"/>
                    <a:pt x="82" y="382"/>
                    <a:pt x="81" y="378"/>
                  </a:cubicBezTo>
                  <a:cubicBezTo>
                    <a:pt x="80" y="372"/>
                    <a:pt x="78" y="363"/>
                    <a:pt x="77" y="356"/>
                  </a:cubicBezTo>
                  <a:cubicBezTo>
                    <a:pt x="76" y="352"/>
                    <a:pt x="76" y="349"/>
                    <a:pt x="75" y="346"/>
                  </a:cubicBezTo>
                  <a:cubicBezTo>
                    <a:pt x="75" y="345"/>
                    <a:pt x="75" y="344"/>
                    <a:pt x="75" y="343"/>
                  </a:cubicBezTo>
                  <a:cubicBezTo>
                    <a:pt x="75" y="343"/>
                    <a:pt x="75" y="343"/>
                    <a:pt x="75" y="343"/>
                  </a:cubicBezTo>
                  <a:cubicBezTo>
                    <a:pt x="75" y="343"/>
                    <a:pt x="75" y="343"/>
                    <a:pt x="75" y="343"/>
                  </a:cubicBezTo>
                  <a:cubicBezTo>
                    <a:pt x="75" y="343"/>
                    <a:pt x="75" y="343"/>
                    <a:pt x="75" y="343"/>
                  </a:cubicBezTo>
                  <a:cubicBezTo>
                    <a:pt x="69" y="343"/>
                    <a:pt x="69" y="343"/>
                    <a:pt x="69" y="343"/>
                  </a:cubicBezTo>
                  <a:cubicBezTo>
                    <a:pt x="75" y="343"/>
                    <a:pt x="75" y="343"/>
                    <a:pt x="75" y="343"/>
                  </a:cubicBezTo>
                  <a:cubicBezTo>
                    <a:pt x="75" y="343"/>
                    <a:pt x="75" y="343"/>
                    <a:pt x="75" y="343"/>
                  </a:cubicBezTo>
                  <a:cubicBezTo>
                    <a:pt x="69" y="343"/>
                    <a:pt x="69" y="343"/>
                    <a:pt x="69" y="343"/>
                  </a:cubicBezTo>
                  <a:cubicBezTo>
                    <a:pt x="75" y="343"/>
                    <a:pt x="75" y="343"/>
                    <a:pt x="75" y="343"/>
                  </a:cubicBezTo>
                  <a:cubicBezTo>
                    <a:pt x="67" y="343"/>
                    <a:pt x="67" y="343"/>
                    <a:pt x="67" y="343"/>
                  </a:cubicBezTo>
                  <a:cubicBezTo>
                    <a:pt x="75" y="344"/>
                    <a:pt x="75" y="344"/>
                    <a:pt x="75" y="344"/>
                  </a:cubicBezTo>
                  <a:cubicBezTo>
                    <a:pt x="75" y="344"/>
                    <a:pt x="75" y="343"/>
                    <a:pt x="75" y="343"/>
                  </a:cubicBezTo>
                  <a:cubicBezTo>
                    <a:pt x="67" y="343"/>
                    <a:pt x="67" y="343"/>
                    <a:pt x="67" y="343"/>
                  </a:cubicBezTo>
                  <a:cubicBezTo>
                    <a:pt x="75" y="344"/>
                    <a:pt x="75" y="344"/>
                    <a:pt x="75" y="344"/>
                  </a:cubicBezTo>
                  <a:cubicBezTo>
                    <a:pt x="67" y="343"/>
                    <a:pt x="67" y="343"/>
                    <a:pt x="67" y="343"/>
                  </a:cubicBezTo>
                  <a:cubicBezTo>
                    <a:pt x="74" y="345"/>
                    <a:pt x="74" y="345"/>
                    <a:pt x="74" y="345"/>
                  </a:cubicBezTo>
                  <a:cubicBezTo>
                    <a:pt x="75" y="345"/>
                    <a:pt x="75" y="344"/>
                    <a:pt x="75" y="344"/>
                  </a:cubicBezTo>
                  <a:cubicBezTo>
                    <a:pt x="67" y="343"/>
                    <a:pt x="67" y="343"/>
                    <a:pt x="67" y="343"/>
                  </a:cubicBezTo>
                  <a:cubicBezTo>
                    <a:pt x="74" y="345"/>
                    <a:pt x="74" y="345"/>
                    <a:pt x="74" y="345"/>
                  </a:cubicBezTo>
                  <a:cubicBezTo>
                    <a:pt x="67" y="343"/>
                    <a:pt x="67" y="343"/>
                    <a:pt x="67" y="343"/>
                  </a:cubicBezTo>
                  <a:cubicBezTo>
                    <a:pt x="73" y="348"/>
                    <a:pt x="73" y="348"/>
                    <a:pt x="73" y="348"/>
                  </a:cubicBezTo>
                  <a:cubicBezTo>
                    <a:pt x="74" y="346"/>
                    <a:pt x="74" y="346"/>
                    <a:pt x="74" y="345"/>
                  </a:cubicBezTo>
                  <a:cubicBezTo>
                    <a:pt x="67" y="343"/>
                    <a:pt x="67" y="343"/>
                    <a:pt x="67" y="343"/>
                  </a:cubicBezTo>
                  <a:cubicBezTo>
                    <a:pt x="73" y="348"/>
                    <a:pt x="73" y="348"/>
                    <a:pt x="73" y="348"/>
                  </a:cubicBezTo>
                  <a:cubicBezTo>
                    <a:pt x="75" y="346"/>
                    <a:pt x="75" y="344"/>
                    <a:pt x="75" y="341"/>
                  </a:cubicBezTo>
                  <a:cubicBezTo>
                    <a:pt x="74" y="339"/>
                    <a:pt x="73" y="337"/>
                    <a:pt x="71" y="336"/>
                  </a:cubicBezTo>
                  <a:cubicBezTo>
                    <a:pt x="64" y="332"/>
                    <a:pt x="64" y="332"/>
                    <a:pt x="64" y="332"/>
                  </a:cubicBezTo>
                  <a:cubicBezTo>
                    <a:pt x="60" y="339"/>
                    <a:pt x="60" y="339"/>
                    <a:pt x="60" y="339"/>
                  </a:cubicBezTo>
                  <a:cubicBezTo>
                    <a:pt x="67" y="343"/>
                    <a:pt x="67" y="343"/>
                    <a:pt x="67" y="343"/>
                  </a:cubicBezTo>
                  <a:cubicBezTo>
                    <a:pt x="68" y="342"/>
                    <a:pt x="68" y="341"/>
                    <a:pt x="68" y="341"/>
                  </a:cubicBezTo>
                  <a:cubicBezTo>
                    <a:pt x="68" y="340"/>
                    <a:pt x="68" y="340"/>
                    <a:pt x="68" y="339"/>
                  </a:cubicBezTo>
                  <a:cubicBezTo>
                    <a:pt x="68" y="338"/>
                    <a:pt x="68" y="338"/>
                    <a:pt x="68" y="338"/>
                  </a:cubicBezTo>
                  <a:cubicBezTo>
                    <a:pt x="68" y="337"/>
                    <a:pt x="68" y="336"/>
                    <a:pt x="68" y="334"/>
                  </a:cubicBezTo>
                  <a:cubicBezTo>
                    <a:pt x="68" y="329"/>
                    <a:pt x="67" y="320"/>
                    <a:pt x="66" y="311"/>
                  </a:cubicBezTo>
                  <a:cubicBezTo>
                    <a:pt x="65" y="307"/>
                    <a:pt x="65" y="303"/>
                    <a:pt x="64" y="300"/>
                  </a:cubicBezTo>
                  <a:cubicBezTo>
                    <a:pt x="64" y="299"/>
                    <a:pt x="64" y="298"/>
                    <a:pt x="64" y="297"/>
                  </a:cubicBezTo>
                  <a:cubicBezTo>
                    <a:pt x="64" y="296"/>
                    <a:pt x="64" y="296"/>
                    <a:pt x="64" y="295"/>
                  </a:cubicBezTo>
                  <a:cubicBezTo>
                    <a:pt x="64" y="295"/>
                    <a:pt x="64" y="295"/>
                    <a:pt x="64" y="295"/>
                  </a:cubicBezTo>
                  <a:cubicBezTo>
                    <a:pt x="64" y="295"/>
                    <a:pt x="64" y="295"/>
                    <a:pt x="64" y="295"/>
                  </a:cubicBezTo>
                  <a:cubicBezTo>
                    <a:pt x="60" y="295"/>
                    <a:pt x="60" y="295"/>
                    <a:pt x="60" y="295"/>
                  </a:cubicBezTo>
                  <a:cubicBezTo>
                    <a:pt x="64" y="295"/>
                    <a:pt x="64" y="295"/>
                    <a:pt x="64" y="295"/>
                  </a:cubicBezTo>
                  <a:cubicBezTo>
                    <a:pt x="64" y="295"/>
                    <a:pt x="64" y="295"/>
                    <a:pt x="64" y="295"/>
                  </a:cubicBezTo>
                  <a:cubicBezTo>
                    <a:pt x="60" y="295"/>
                    <a:pt x="60" y="295"/>
                    <a:pt x="60" y="295"/>
                  </a:cubicBezTo>
                  <a:cubicBezTo>
                    <a:pt x="64" y="295"/>
                    <a:pt x="64" y="295"/>
                    <a:pt x="64" y="295"/>
                  </a:cubicBezTo>
                  <a:cubicBezTo>
                    <a:pt x="57" y="295"/>
                    <a:pt x="57" y="295"/>
                    <a:pt x="57" y="295"/>
                  </a:cubicBezTo>
                  <a:cubicBezTo>
                    <a:pt x="64" y="296"/>
                    <a:pt x="64" y="296"/>
                    <a:pt x="64" y="296"/>
                  </a:cubicBezTo>
                  <a:cubicBezTo>
                    <a:pt x="64" y="296"/>
                    <a:pt x="64" y="295"/>
                    <a:pt x="64" y="295"/>
                  </a:cubicBezTo>
                  <a:cubicBezTo>
                    <a:pt x="57" y="295"/>
                    <a:pt x="57" y="295"/>
                    <a:pt x="57" y="295"/>
                  </a:cubicBezTo>
                  <a:cubicBezTo>
                    <a:pt x="64" y="296"/>
                    <a:pt x="64" y="296"/>
                    <a:pt x="64" y="296"/>
                  </a:cubicBezTo>
                  <a:cubicBezTo>
                    <a:pt x="56" y="295"/>
                    <a:pt x="56" y="295"/>
                    <a:pt x="56" y="295"/>
                  </a:cubicBezTo>
                  <a:cubicBezTo>
                    <a:pt x="64" y="297"/>
                    <a:pt x="64" y="297"/>
                    <a:pt x="64" y="297"/>
                  </a:cubicBezTo>
                  <a:cubicBezTo>
                    <a:pt x="64" y="296"/>
                    <a:pt x="64" y="296"/>
                    <a:pt x="64" y="296"/>
                  </a:cubicBezTo>
                  <a:cubicBezTo>
                    <a:pt x="56" y="295"/>
                    <a:pt x="56" y="295"/>
                    <a:pt x="56" y="295"/>
                  </a:cubicBezTo>
                  <a:cubicBezTo>
                    <a:pt x="64" y="297"/>
                    <a:pt x="64" y="297"/>
                    <a:pt x="64" y="297"/>
                  </a:cubicBezTo>
                  <a:cubicBezTo>
                    <a:pt x="56" y="295"/>
                    <a:pt x="56" y="295"/>
                    <a:pt x="56" y="295"/>
                  </a:cubicBezTo>
                  <a:cubicBezTo>
                    <a:pt x="62" y="300"/>
                    <a:pt x="62" y="300"/>
                    <a:pt x="62" y="300"/>
                  </a:cubicBezTo>
                  <a:cubicBezTo>
                    <a:pt x="63" y="298"/>
                    <a:pt x="63" y="297"/>
                    <a:pt x="64" y="297"/>
                  </a:cubicBezTo>
                  <a:cubicBezTo>
                    <a:pt x="56" y="295"/>
                    <a:pt x="56" y="295"/>
                    <a:pt x="56" y="295"/>
                  </a:cubicBezTo>
                  <a:cubicBezTo>
                    <a:pt x="62" y="300"/>
                    <a:pt x="62" y="300"/>
                    <a:pt x="62" y="300"/>
                  </a:cubicBezTo>
                  <a:cubicBezTo>
                    <a:pt x="64" y="298"/>
                    <a:pt x="64" y="296"/>
                    <a:pt x="64" y="293"/>
                  </a:cubicBezTo>
                  <a:cubicBezTo>
                    <a:pt x="63" y="291"/>
                    <a:pt x="62" y="289"/>
                    <a:pt x="60" y="288"/>
                  </a:cubicBezTo>
                  <a:cubicBezTo>
                    <a:pt x="45" y="279"/>
                    <a:pt x="45" y="279"/>
                    <a:pt x="45" y="279"/>
                  </a:cubicBezTo>
                  <a:cubicBezTo>
                    <a:pt x="41" y="286"/>
                    <a:pt x="41" y="286"/>
                    <a:pt x="41" y="286"/>
                  </a:cubicBezTo>
                  <a:cubicBezTo>
                    <a:pt x="48" y="290"/>
                    <a:pt x="48" y="290"/>
                    <a:pt x="48" y="290"/>
                  </a:cubicBezTo>
                  <a:cubicBezTo>
                    <a:pt x="48" y="289"/>
                    <a:pt x="49" y="289"/>
                    <a:pt x="49" y="288"/>
                  </a:cubicBezTo>
                  <a:cubicBezTo>
                    <a:pt x="49" y="288"/>
                    <a:pt x="49" y="287"/>
                    <a:pt x="49" y="287"/>
                  </a:cubicBezTo>
                  <a:cubicBezTo>
                    <a:pt x="49" y="287"/>
                    <a:pt x="49" y="287"/>
                    <a:pt x="49" y="286"/>
                  </a:cubicBezTo>
                  <a:cubicBezTo>
                    <a:pt x="49" y="286"/>
                    <a:pt x="49" y="286"/>
                    <a:pt x="49" y="286"/>
                  </a:cubicBezTo>
                  <a:cubicBezTo>
                    <a:pt x="49" y="286"/>
                    <a:pt x="49" y="286"/>
                    <a:pt x="49" y="286"/>
                  </a:cubicBezTo>
                  <a:cubicBezTo>
                    <a:pt x="49" y="285"/>
                    <a:pt x="49" y="283"/>
                    <a:pt x="49" y="280"/>
                  </a:cubicBezTo>
                  <a:cubicBezTo>
                    <a:pt x="49" y="276"/>
                    <a:pt x="48" y="270"/>
                    <a:pt x="48" y="265"/>
                  </a:cubicBezTo>
                  <a:cubicBezTo>
                    <a:pt x="48" y="259"/>
                    <a:pt x="48" y="254"/>
                    <a:pt x="48" y="251"/>
                  </a:cubicBezTo>
                  <a:cubicBezTo>
                    <a:pt x="48" y="251"/>
                    <a:pt x="48" y="250"/>
                    <a:pt x="48" y="250"/>
                  </a:cubicBezTo>
                  <a:cubicBezTo>
                    <a:pt x="48" y="250"/>
                    <a:pt x="48" y="250"/>
                    <a:pt x="48" y="250"/>
                  </a:cubicBezTo>
                  <a:cubicBezTo>
                    <a:pt x="44" y="250"/>
                    <a:pt x="44" y="250"/>
                    <a:pt x="44" y="250"/>
                  </a:cubicBezTo>
                  <a:cubicBezTo>
                    <a:pt x="48" y="251"/>
                    <a:pt x="48" y="251"/>
                    <a:pt x="48" y="251"/>
                  </a:cubicBezTo>
                  <a:cubicBezTo>
                    <a:pt x="48" y="250"/>
                    <a:pt x="48" y="250"/>
                    <a:pt x="48" y="250"/>
                  </a:cubicBezTo>
                  <a:cubicBezTo>
                    <a:pt x="44" y="250"/>
                    <a:pt x="44" y="250"/>
                    <a:pt x="44" y="250"/>
                  </a:cubicBezTo>
                  <a:cubicBezTo>
                    <a:pt x="48" y="251"/>
                    <a:pt x="48" y="251"/>
                    <a:pt x="48" y="251"/>
                  </a:cubicBezTo>
                  <a:cubicBezTo>
                    <a:pt x="41" y="250"/>
                    <a:pt x="41" y="250"/>
                    <a:pt x="41" y="250"/>
                  </a:cubicBezTo>
                  <a:cubicBezTo>
                    <a:pt x="48" y="251"/>
                    <a:pt x="48" y="251"/>
                    <a:pt x="48" y="251"/>
                  </a:cubicBezTo>
                  <a:cubicBezTo>
                    <a:pt x="48" y="251"/>
                    <a:pt x="48" y="251"/>
                    <a:pt x="48" y="251"/>
                  </a:cubicBezTo>
                  <a:cubicBezTo>
                    <a:pt x="41" y="250"/>
                    <a:pt x="41" y="250"/>
                    <a:pt x="41" y="250"/>
                  </a:cubicBezTo>
                  <a:cubicBezTo>
                    <a:pt x="48" y="251"/>
                    <a:pt x="48" y="251"/>
                    <a:pt x="48" y="251"/>
                  </a:cubicBezTo>
                  <a:cubicBezTo>
                    <a:pt x="40" y="249"/>
                    <a:pt x="40" y="249"/>
                    <a:pt x="40" y="249"/>
                  </a:cubicBezTo>
                  <a:cubicBezTo>
                    <a:pt x="47" y="254"/>
                    <a:pt x="47" y="254"/>
                    <a:pt x="47" y="254"/>
                  </a:cubicBezTo>
                  <a:cubicBezTo>
                    <a:pt x="47" y="252"/>
                    <a:pt x="47" y="252"/>
                    <a:pt x="48" y="251"/>
                  </a:cubicBezTo>
                  <a:cubicBezTo>
                    <a:pt x="40" y="249"/>
                    <a:pt x="40" y="249"/>
                    <a:pt x="40" y="249"/>
                  </a:cubicBezTo>
                  <a:cubicBezTo>
                    <a:pt x="47" y="254"/>
                    <a:pt x="47" y="254"/>
                    <a:pt x="47" y="254"/>
                  </a:cubicBezTo>
                  <a:cubicBezTo>
                    <a:pt x="48" y="252"/>
                    <a:pt x="48" y="249"/>
                    <a:pt x="48" y="247"/>
                  </a:cubicBezTo>
                  <a:cubicBezTo>
                    <a:pt x="47" y="245"/>
                    <a:pt x="46" y="243"/>
                    <a:pt x="44" y="242"/>
                  </a:cubicBezTo>
                  <a:cubicBezTo>
                    <a:pt x="35" y="237"/>
                    <a:pt x="35" y="237"/>
                    <a:pt x="35" y="237"/>
                  </a:cubicBezTo>
                  <a:cubicBezTo>
                    <a:pt x="31" y="244"/>
                    <a:pt x="31" y="244"/>
                    <a:pt x="31" y="244"/>
                  </a:cubicBezTo>
                  <a:cubicBezTo>
                    <a:pt x="38" y="248"/>
                    <a:pt x="38" y="248"/>
                    <a:pt x="38" y="248"/>
                  </a:cubicBezTo>
                  <a:cubicBezTo>
                    <a:pt x="38" y="247"/>
                    <a:pt x="39" y="247"/>
                    <a:pt x="39" y="246"/>
                  </a:cubicBezTo>
                  <a:cubicBezTo>
                    <a:pt x="39" y="246"/>
                    <a:pt x="39" y="245"/>
                    <a:pt x="39" y="245"/>
                  </a:cubicBezTo>
                  <a:cubicBezTo>
                    <a:pt x="39" y="245"/>
                    <a:pt x="39" y="245"/>
                    <a:pt x="39" y="244"/>
                  </a:cubicBezTo>
                  <a:cubicBezTo>
                    <a:pt x="39" y="243"/>
                    <a:pt x="39" y="243"/>
                    <a:pt x="39" y="241"/>
                  </a:cubicBezTo>
                  <a:cubicBezTo>
                    <a:pt x="40" y="232"/>
                    <a:pt x="41" y="207"/>
                    <a:pt x="41" y="207"/>
                  </a:cubicBezTo>
                  <a:cubicBezTo>
                    <a:pt x="41" y="204"/>
                    <a:pt x="40" y="201"/>
                    <a:pt x="37" y="200"/>
                  </a:cubicBezTo>
                  <a:cubicBezTo>
                    <a:pt x="31" y="196"/>
                    <a:pt x="31" y="196"/>
                    <a:pt x="31" y="196"/>
                  </a:cubicBezTo>
                  <a:cubicBezTo>
                    <a:pt x="27" y="203"/>
                    <a:pt x="27" y="203"/>
                    <a:pt x="27" y="203"/>
                  </a:cubicBezTo>
                  <a:cubicBezTo>
                    <a:pt x="34" y="207"/>
                    <a:pt x="34" y="207"/>
                    <a:pt x="34" y="207"/>
                  </a:cubicBezTo>
                  <a:cubicBezTo>
                    <a:pt x="35" y="206"/>
                    <a:pt x="35" y="206"/>
                    <a:pt x="35" y="206"/>
                  </a:cubicBezTo>
                  <a:cubicBezTo>
                    <a:pt x="35" y="205"/>
                    <a:pt x="35" y="205"/>
                    <a:pt x="35" y="205"/>
                  </a:cubicBezTo>
                  <a:cubicBezTo>
                    <a:pt x="35" y="204"/>
                    <a:pt x="35" y="204"/>
                    <a:pt x="35" y="204"/>
                  </a:cubicBezTo>
                  <a:cubicBezTo>
                    <a:pt x="35" y="203"/>
                    <a:pt x="35" y="203"/>
                    <a:pt x="36" y="202"/>
                  </a:cubicBezTo>
                  <a:cubicBezTo>
                    <a:pt x="36" y="199"/>
                    <a:pt x="37" y="193"/>
                    <a:pt x="37" y="188"/>
                  </a:cubicBezTo>
                  <a:cubicBezTo>
                    <a:pt x="38" y="185"/>
                    <a:pt x="38" y="183"/>
                    <a:pt x="38" y="181"/>
                  </a:cubicBezTo>
                  <a:cubicBezTo>
                    <a:pt x="38" y="180"/>
                    <a:pt x="38" y="180"/>
                    <a:pt x="38" y="179"/>
                  </a:cubicBezTo>
                  <a:cubicBezTo>
                    <a:pt x="38" y="179"/>
                    <a:pt x="38" y="179"/>
                    <a:pt x="38" y="179"/>
                  </a:cubicBezTo>
                  <a:cubicBezTo>
                    <a:pt x="38" y="179"/>
                    <a:pt x="38" y="179"/>
                    <a:pt x="38" y="179"/>
                  </a:cubicBezTo>
                  <a:cubicBezTo>
                    <a:pt x="32" y="178"/>
                    <a:pt x="32" y="178"/>
                    <a:pt x="32" y="178"/>
                  </a:cubicBezTo>
                  <a:cubicBezTo>
                    <a:pt x="38" y="179"/>
                    <a:pt x="38" y="179"/>
                    <a:pt x="38" y="179"/>
                  </a:cubicBezTo>
                  <a:cubicBezTo>
                    <a:pt x="38" y="179"/>
                    <a:pt x="38" y="179"/>
                    <a:pt x="38" y="179"/>
                  </a:cubicBezTo>
                  <a:cubicBezTo>
                    <a:pt x="32" y="178"/>
                    <a:pt x="32" y="178"/>
                    <a:pt x="32" y="178"/>
                  </a:cubicBezTo>
                  <a:cubicBezTo>
                    <a:pt x="38" y="179"/>
                    <a:pt x="38" y="179"/>
                    <a:pt x="38" y="179"/>
                  </a:cubicBezTo>
                  <a:cubicBezTo>
                    <a:pt x="31" y="177"/>
                    <a:pt x="31" y="177"/>
                    <a:pt x="31" y="177"/>
                  </a:cubicBezTo>
                  <a:cubicBezTo>
                    <a:pt x="38" y="179"/>
                    <a:pt x="38" y="179"/>
                    <a:pt x="38" y="179"/>
                  </a:cubicBezTo>
                  <a:cubicBezTo>
                    <a:pt x="38" y="179"/>
                    <a:pt x="38" y="179"/>
                    <a:pt x="38" y="179"/>
                  </a:cubicBezTo>
                  <a:cubicBezTo>
                    <a:pt x="31" y="177"/>
                    <a:pt x="31" y="177"/>
                    <a:pt x="31" y="177"/>
                  </a:cubicBezTo>
                  <a:cubicBezTo>
                    <a:pt x="38" y="179"/>
                    <a:pt x="38" y="179"/>
                    <a:pt x="38" y="179"/>
                  </a:cubicBezTo>
                  <a:cubicBezTo>
                    <a:pt x="30" y="177"/>
                    <a:pt x="30" y="177"/>
                    <a:pt x="30" y="177"/>
                  </a:cubicBezTo>
                  <a:cubicBezTo>
                    <a:pt x="38" y="179"/>
                    <a:pt x="38" y="179"/>
                    <a:pt x="38" y="179"/>
                  </a:cubicBezTo>
                  <a:cubicBezTo>
                    <a:pt x="38" y="179"/>
                    <a:pt x="38" y="179"/>
                    <a:pt x="38" y="179"/>
                  </a:cubicBezTo>
                  <a:cubicBezTo>
                    <a:pt x="30" y="177"/>
                    <a:pt x="30" y="177"/>
                    <a:pt x="30" y="177"/>
                  </a:cubicBezTo>
                  <a:cubicBezTo>
                    <a:pt x="38" y="179"/>
                    <a:pt x="38" y="179"/>
                    <a:pt x="38" y="179"/>
                  </a:cubicBezTo>
                  <a:cubicBezTo>
                    <a:pt x="30" y="177"/>
                    <a:pt x="30" y="177"/>
                    <a:pt x="30" y="177"/>
                  </a:cubicBezTo>
                  <a:cubicBezTo>
                    <a:pt x="38" y="180"/>
                    <a:pt x="38" y="180"/>
                    <a:pt x="38" y="180"/>
                  </a:cubicBezTo>
                  <a:cubicBezTo>
                    <a:pt x="38" y="179"/>
                    <a:pt x="38" y="179"/>
                    <a:pt x="38" y="179"/>
                  </a:cubicBezTo>
                  <a:cubicBezTo>
                    <a:pt x="30" y="177"/>
                    <a:pt x="30" y="177"/>
                    <a:pt x="30" y="177"/>
                  </a:cubicBezTo>
                  <a:cubicBezTo>
                    <a:pt x="38" y="180"/>
                    <a:pt x="38" y="180"/>
                    <a:pt x="38" y="180"/>
                  </a:cubicBezTo>
                  <a:cubicBezTo>
                    <a:pt x="30" y="177"/>
                    <a:pt x="30" y="177"/>
                    <a:pt x="30" y="177"/>
                  </a:cubicBezTo>
                  <a:cubicBezTo>
                    <a:pt x="38" y="181"/>
                    <a:pt x="38" y="181"/>
                    <a:pt x="38" y="181"/>
                  </a:cubicBezTo>
                  <a:cubicBezTo>
                    <a:pt x="38" y="180"/>
                    <a:pt x="38" y="180"/>
                    <a:pt x="38" y="180"/>
                  </a:cubicBezTo>
                  <a:cubicBezTo>
                    <a:pt x="30" y="177"/>
                    <a:pt x="30" y="177"/>
                    <a:pt x="30" y="177"/>
                  </a:cubicBezTo>
                  <a:cubicBezTo>
                    <a:pt x="38" y="181"/>
                    <a:pt x="38" y="181"/>
                    <a:pt x="38" y="181"/>
                  </a:cubicBezTo>
                  <a:cubicBezTo>
                    <a:pt x="30" y="177"/>
                    <a:pt x="30" y="177"/>
                    <a:pt x="30" y="177"/>
                  </a:cubicBezTo>
                  <a:cubicBezTo>
                    <a:pt x="37" y="182"/>
                    <a:pt x="37" y="182"/>
                    <a:pt x="37" y="182"/>
                  </a:cubicBezTo>
                  <a:cubicBezTo>
                    <a:pt x="38" y="181"/>
                    <a:pt x="38" y="181"/>
                    <a:pt x="38" y="181"/>
                  </a:cubicBezTo>
                  <a:cubicBezTo>
                    <a:pt x="30" y="177"/>
                    <a:pt x="30" y="177"/>
                    <a:pt x="30" y="177"/>
                  </a:cubicBezTo>
                  <a:cubicBezTo>
                    <a:pt x="37" y="182"/>
                    <a:pt x="37" y="182"/>
                    <a:pt x="37" y="182"/>
                  </a:cubicBezTo>
                  <a:cubicBezTo>
                    <a:pt x="40" y="178"/>
                    <a:pt x="38" y="173"/>
                    <a:pt x="35" y="170"/>
                  </a:cubicBezTo>
                  <a:cubicBezTo>
                    <a:pt x="25" y="164"/>
                    <a:pt x="25" y="164"/>
                    <a:pt x="25" y="164"/>
                  </a:cubicBezTo>
                  <a:cubicBezTo>
                    <a:pt x="23" y="129"/>
                    <a:pt x="23" y="129"/>
                    <a:pt x="23" y="129"/>
                  </a:cubicBezTo>
                  <a:cubicBezTo>
                    <a:pt x="23" y="126"/>
                    <a:pt x="22" y="124"/>
                    <a:pt x="19" y="122"/>
                  </a:cubicBezTo>
                  <a:cubicBezTo>
                    <a:pt x="13" y="118"/>
                    <a:pt x="13" y="118"/>
                    <a:pt x="13" y="118"/>
                  </a:cubicBezTo>
                  <a:cubicBezTo>
                    <a:pt x="9" y="125"/>
                    <a:pt x="9" y="125"/>
                    <a:pt x="9" y="125"/>
                  </a:cubicBezTo>
                  <a:cubicBezTo>
                    <a:pt x="16" y="130"/>
                    <a:pt x="16" y="130"/>
                    <a:pt x="16" y="130"/>
                  </a:cubicBezTo>
                  <a:cubicBezTo>
                    <a:pt x="9" y="125"/>
                    <a:pt x="9" y="125"/>
                    <a:pt x="9" y="125"/>
                  </a:cubicBezTo>
                  <a:cubicBezTo>
                    <a:pt x="15" y="131"/>
                    <a:pt x="15" y="131"/>
                    <a:pt x="15" y="131"/>
                  </a:cubicBezTo>
                  <a:cubicBezTo>
                    <a:pt x="15" y="131"/>
                    <a:pt x="15" y="131"/>
                    <a:pt x="16" y="130"/>
                  </a:cubicBezTo>
                  <a:cubicBezTo>
                    <a:pt x="9" y="125"/>
                    <a:pt x="9" y="125"/>
                    <a:pt x="9" y="125"/>
                  </a:cubicBezTo>
                  <a:cubicBezTo>
                    <a:pt x="15" y="131"/>
                    <a:pt x="15" y="131"/>
                    <a:pt x="15" y="131"/>
                  </a:cubicBezTo>
                  <a:cubicBezTo>
                    <a:pt x="10" y="126"/>
                    <a:pt x="10" y="126"/>
                    <a:pt x="10" y="126"/>
                  </a:cubicBezTo>
                  <a:cubicBezTo>
                    <a:pt x="14" y="132"/>
                    <a:pt x="14" y="132"/>
                    <a:pt x="14" y="132"/>
                  </a:cubicBezTo>
                  <a:cubicBezTo>
                    <a:pt x="14" y="132"/>
                    <a:pt x="14" y="132"/>
                    <a:pt x="15" y="131"/>
                  </a:cubicBezTo>
                  <a:cubicBezTo>
                    <a:pt x="10" y="126"/>
                    <a:pt x="10" y="126"/>
                    <a:pt x="10" y="126"/>
                  </a:cubicBezTo>
                  <a:cubicBezTo>
                    <a:pt x="14" y="132"/>
                    <a:pt x="14" y="132"/>
                    <a:pt x="14" y="132"/>
                  </a:cubicBezTo>
                  <a:cubicBezTo>
                    <a:pt x="11" y="128"/>
                    <a:pt x="11" y="128"/>
                    <a:pt x="11" y="128"/>
                  </a:cubicBezTo>
                  <a:cubicBezTo>
                    <a:pt x="14" y="132"/>
                    <a:pt x="14" y="132"/>
                    <a:pt x="14" y="132"/>
                  </a:cubicBezTo>
                  <a:cubicBezTo>
                    <a:pt x="14" y="132"/>
                    <a:pt x="14" y="132"/>
                    <a:pt x="14" y="132"/>
                  </a:cubicBezTo>
                  <a:cubicBezTo>
                    <a:pt x="11" y="128"/>
                    <a:pt x="11" y="128"/>
                    <a:pt x="11" y="128"/>
                  </a:cubicBezTo>
                  <a:cubicBezTo>
                    <a:pt x="14" y="132"/>
                    <a:pt x="14" y="132"/>
                    <a:pt x="14" y="132"/>
                  </a:cubicBezTo>
                  <a:cubicBezTo>
                    <a:pt x="13" y="130"/>
                    <a:pt x="13" y="130"/>
                    <a:pt x="13" y="130"/>
                  </a:cubicBezTo>
                  <a:cubicBezTo>
                    <a:pt x="14" y="132"/>
                    <a:pt x="14" y="132"/>
                    <a:pt x="14" y="132"/>
                  </a:cubicBezTo>
                  <a:cubicBezTo>
                    <a:pt x="14" y="132"/>
                    <a:pt x="14" y="132"/>
                    <a:pt x="14" y="132"/>
                  </a:cubicBezTo>
                  <a:cubicBezTo>
                    <a:pt x="13" y="130"/>
                    <a:pt x="13" y="130"/>
                    <a:pt x="13" y="130"/>
                  </a:cubicBezTo>
                  <a:cubicBezTo>
                    <a:pt x="14" y="132"/>
                    <a:pt x="14" y="132"/>
                    <a:pt x="14" y="132"/>
                  </a:cubicBezTo>
                  <a:cubicBezTo>
                    <a:pt x="14" y="132"/>
                    <a:pt x="14" y="132"/>
                    <a:pt x="14" y="132"/>
                  </a:cubicBezTo>
                  <a:cubicBezTo>
                    <a:pt x="16" y="131"/>
                    <a:pt x="19" y="129"/>
                    <a:pt x="22" y="127"/>
                  </a:cubicBezTo>
                  <a:cubicBezTo>
                    <a:pt x="27" y="125"/>
                    <a:pt x="34" y="121"/>
                    <a:pt x="39" y="118"/>
                  </a:cubicBezTo>
                  <a:cubicBezTo>
                    <a:pt x="44" y="115"/>
                    <a:pt x="48" y="113"/>
                    <a:pt x="48" y="113"/>
                  </a:cubicBezTo>
                  <a:cubicBezTo>
                    <a:pt x="51" y="112"/>
                    <a:pt x="52" y="109"/>
                    <a:pt x="53" y="106"/>
                  </a:cubicBezTo>
                  <a:cubicBezTo>
                    <a:pt x="53" y="104"/>
                    <a:pt x="51" y="101"/>
                    <a:pt x="49" y="99"/>
                  </a:cubicBezTo>
                  <a:cubicBezTo>
                    <a:pt x="31" y="88"/>
                    <a:pt x="31" y="88"/>
                    <a:pt x="31" y="88"/>
                  </a:cubicBezTo>
                  <a:cubicBezTo>
                    <a:pt x="27" y="95"/>
                    <a:pt x="27" y="95"/>
                    <a:pt x="27" y="95"/>
                  </a:cubicBezTo>
                  <a:cubicBezTo>
                    <a:pt x="27" y="104"/>
                    <a:pt x="27" y="104"/>
                    <a:pt x="27" y="104"/>
                  </a:cubicBezTo>
                  <a:cubicBezTo>
                    <a:pt x="85" y="101"/>
                    <a:pt x="85" y="101"/>
                    <a:pt x="85" y="101"/>
                  </a:cubicBezTo>
                  <a:cubicBezTo>
                    <a:pt x="89" y="100"/>
                    <a:pt x="92" y="98"/>
                    <a:pt x="93" y="94"/>
                  </a:cubicBezTo>
                  <a:cubicBezTo>
                    <a:pt x="94" y="91"/>
                    <a:pt x="92" y="87"/>
                    <a:pt x="89" y="85"/>
                  </a:cubicBezTo>
                  <a:cubicBezTo>
                    <a:pt x="83" y="82"/>
                    <a:pt x="83" y="82"/>
                    <a:pt x="83" y="82"/>
                  </a:cubicBezTo>
                  <a:cubicBezTo>
                    <a:pt x="79" y="89"/>
                    <a:pt x="79" y="89"/>
                    <a:pt x="79" y="89"/>
                  </a:cubicBezTo>
                  <a:cubicBezTo>
                    <a:pt x="86" y="93"/>
                    <a:pt x="86" y="93"/>
                    <a:pt x="86" y="93"/>
                  </a:cubicBezTo>
                  <a:cubicBezTo>
                    <a:pt x="79" y="89"/>
                    <a:pt x="79" y="89"/>
                    <a:pt x="79" y="89"/>
                  </a:cubicBezTo>
                  <a:cubicBezTo>
                    <a:pt x="84" y="95"/>
                    <a:pt x="84" y="95"/>
                    <a:pt x="84" y="95"/>
                  </a:cubicBezTo>
                  <a:cubicBezTo>
                    <a:pt x="84" y="95"/>
                    <a:pt x="85" y="94"/>
                    <a:pt x="86" y="93"/>
                  </a:cubicBezTo>
                  <a:cubicBezTo>
                    <a:pt x="79" y="89"/>
                    <a:pt x="79" y="89"/>
                    <a:pt x="79" y="89"/>
                  </a:cubicBezTo>
                  <a:cubicBezTo>
                    <a:pt x="84" y="95"/>
                    <a:pt x="84" y="95"/>
                    <a:pt x="84" y="95"/>
                  </a:cubicBezTo>
                  <a:cubicBezTo>
                    <a:pt x="79" y="89"/>
                    <a:pt x="79" y="89"/>
                    <a:pt x="79" y="89"/>
                  </a:cubicBezTo>
                  <a:cubicBezTo>
                    <a:pt x="82" y="96"/>
                    <a:pt x="82" y="96"/>
                    <a:pt x="82" y="96"/>
                  </a:cubicBezTo>
                  <a:cubicBezTo>
                    <a:pt x="82" y="96"/>
                    <a:pt x="83" y="96"/>
                    <a:pt x="84" y="95"/>
                  </a:cubicBezTo>
                  <a:cubicBezTo>
                    <a:pt x="79" y="89"/>
                    <a:pt x="79" y="89"/>
                    <a:pt x="79" y="89"/>
                  </a:cubicBezTo>
                  <a:cubicBezTo>
                    <a:pt x="82" y="96"/>
                    <a:pt x="82" y="96"/>
                    <a:pt x="82" y="96"/>
                  </a:cubicBezTo>
                  <a:cubicBezTo>
                    <a:pt x="80" y="90"/>
                    <a:pt x="80" y="90"/>
                    <a:pt x="80" y="90"/>
                  </a:cubicBezTo>
                  <a:cubicBezTo>
                    <a:pt x="81" y="97"/>
                    <a:pt x="81" y="97"/>
                    <a:pt x="81" y="97"/>
                  </a:cubicBezTo>
                  <a:cubicBezTo>
                    <a:pt x="81" y="97"/>
                    <a:pt x="81" y="97"/>
                    <a:pt x="82" y="96"/>
                  </a:cubicBezTo>
                  <a:cubicBezTo>
                    <a:pt x="80" y="90"/>
                    <a:pt x="80" y="90"/>
                    <a:pt x="80" y="90"/>
                  </a:cubicBezTo>
                  <a:cubicBezTo>
                    <a:pt x="81" y="97"/>
                    <a:pt x="81" y="97"/>
                    <a:pt x="81" y="97"/>
                  </a:cubicBezTo>
                  <a:cubicBezTo>
                    <a:pt x="80" y="95"/>
                    <a:pt x="80" y="95"/>
                    <a:pt x="80" y="95"/>
                  </a:cubicBezTo>
                  <a:cubicBezTo>
                    <a:pt x="81" y="97"/>
                    <a:pt x="81" y="97"/>
                    <a:pt x="81" y="97"/>
                  </a:cubicBezTo>
                  <a:cubicBezTo>
                    <a:pt x="81" y="97"/>
                    <a:pt x="81" y="97"/>
                    <a:pt x="81" y="97"/>
                  </a:cubicBezTo>
                  <a:cubicBezTo>
                    <a:pt x="80" y="95"/>
                    <a:pt x="80" y="95"/>
                    <a:pt x="80" y="95"/>
                  </a:cubicBezTo>
                  <a:cubicBezTo>
                    <a:pt x="81" y="97"/>
                    <a:pt x="81" y="97"/>
                    <a:pt x="81" y="97"/>
                  </a:cubicBezTo>
                  <a:cubicBezTo>
                    <a:pt x="81" y="97"/>
                    <a:pt x="82" y="96"/>
                    <a:pt x="83" y="96"/>
                  </a:cubicBezTo>
                  <a:cubicBezTo>
                    <a:pt x="88" y="96"/>
                    <a:pt x="97" y="96"/>
                    <a:pt x="106" y="96"/>
                  </a:cubicBezTo>
                  <a:cubicBezTo>
                    <a:pt x="110" y="96"/>
                    <a:pt x="113" y="96"/>
                    <a:pt x="116" y="96"/>
                  </a:cubicBezTo>
                  <a:cubicBezTo>
                    <a:pt x="119" y="96"/>
                    <a:pt x="120" y="96"/>
                    <a:pt x="120" y="96"/>
                  </a:cubicBezTo>
                  <a:cubicBezTo>
                    <a:pt x="124" y="96"/>
                    <a:pt x="127" y="93"/>
                    <a:pt x="128" y="90"/>
                  </a:cubicBezTo>
                  <a:cubicBezTo>
                    <a:pt x="129" y="86"/>
                    <a:pt x="128" y="83"/>
                    <a:pt x="125" y="81"/>
                  </a:cubicBezTo>
                  <a:cubicBezTo>
                    <a:pt x="117" y="76"/>
                    <a:pt x="117" y="76"/>
                    <a:pt x="117" y="76"/>
                  </a:cubicBezTo>
                  <a:cubicBezTo>
                    <a:pt x="113" y="83"/>
                    <a:pt x="113" y="83"/>
                    <a:pt x="113" y="83"/>
                  </a:cubicBezTo>
                  <a:cubicBezTo>
                    <a:pt x="114" y="91"/>
                    <a:pt x="114" y="91"/>
                    <a:pt x="114" y="91"/>
                  </a:cubicBezTo>
                  <a:cubicBezTo>
                    <a:pt x="162" y="83"/>
                    <a:pt x="162" y="83"/>
                    <a:pt x="162" y="83"/>
                  </a:cubicBezTo>
                  <a:cubicBezTo>
                    <a:pt x="166" y="82"/>
                    <a:pt x="168" y="80"/>
                    <a:pt x="169" y="76"/>
                  </a:cubicBezTo>
                  <a:cubicBezTo>
                    <a:pt x="170" y="73"/>
                    <a:pt x="168" y="70"/>
                    <a:pt x="165" y="68"/>
                  </a:cubicBezTo>
                  <a:cubicBezTo>
                    <a:pt x="159" y="64"/>
                    <a:pt x="159" y="64"/>
                    <a:pt x="159" y="64"/>
                  </a:cubicBezTo>
                  <a:cubicBezTo>
                    <a:pt x="155" y="71"/>
                    <a:pt x="155" y="71"/>
                    <a:pt x="155" y="71"/>
                  </a:cubicBezTo>
                  <a:cubicBezTo>
                    <a:pt x="156" y="79"/>
                    <a:pt x="156" y="79"/>
                    <a:pt x="156" y="79"/>
                  </a:cubicBezTo>
                  <a:cubicBezTo>
                    <a:pt x="156" y="79"/>
                    <a:pt x="166" y="78"/>
                    <a:pt x="176" y="77"/>
                  </a:cubicBezTo>
                  <a:cubicBezTo>
                    <a:pt x="181" y="77"/>
                    <a:pt x="186" y="76"/>
                    <a:pt x="190" y="76"/>
                  </a:cubicBezTo>
                  <a:cubicBezTo>
                    <a:pt x="192" y="76"/>
                    <a:pt x="193" y="75"/>
                    <a:pt x="195" y="75"/>
                  </a:cubicBezTo>
                  <a:cubicBezTo>
                    <a:pt x="195" y="75"/>
                    <a:pt x="196" y="75"/>
                    <a:pt x="196" y="75"/>
                  </a:cubicBezTo>
                  <a:cubicBezTo>
                    <a:pt x="197" y="75"/>
                    <a:pt x="197" y="75"/>
                    <a:pt x="198" y="75"/>
                  </a:cubicBezTo>
                  <a:cubicBezTo>
                    <a:pt x="198" y="75"/>
                    <a:pt x="198" y="74"/>
                    <a:pt x="199" y="74"/>
                  </a:cubicBezTo>
                  <a:cubicBezTo>
                    <a:pt x="199" y="74"/>
                    <a:pt x="199" y="74"/>
                    <a:pt x="200" y="73"/>
                  </a:cubicBezTo>
                  <a:cubicBezTo>
                    <a:pt x="201" y="73"/>
                    <a:pt x="201" y="73"/>
                    <a:pt x="202" y="71"/>
                  </a:cubicBezTo>
                  <a:cubicBezTo>
                    <a:pt x="205" y="67"/>
                    <a:pt x="204" y="62"/>
                    <a:pt x="200" y="60"/>
                  </a:cubicBezTo>
                  <a:cubicBezTo>
                    <a:pt x="194" y="56"/>
                    <a:pt x="194" y="56"/>
                    <a:pt x="194" y="56"/>
                  </a:cubicBezTo>
                  <a:cubicBezTo>
                    <a:pt x="189" y="63"/>
                    <a:pt x="189" y="63"/>
                    <a:pt x="189" y="63"/>
                  </a:cubicBezTo>
                  <a:cubicBezTo>
                    <a:pt x="189" y="71"/>
                    <a:pt x="189" y="71"/>
                    <a:pt x="189" y="71"/>
                  </a:cubicBezTo>
                  <a:cubicBezTo>
                    <a:pt x="189" y="71"/>
                    <a:pt x="199" y="71"/>
                    <a:pt x="209" y="71"/>
                  </a:cubicBezTo>
                  <a:cubicBezTo>
                    <a:pt x="215" y="71"/>
                    <a:pt x="220" y="71"/>
                    <a:pt x="224" y="71"/>
                  </a:cubicBezTo>
                  <a:cubicBezTo>
                    <a:pt x="225" y="71"/>
                    <a:pt x="227" y="70"/>
                    <a:pt x="229" y="70"/>
                  </a:cubicBezTo>
                  <a:cubicBezTo>
                    <a:pt x="229" y="70"/>
                    <a:pt x="230" y="70"/>
                    <a:pt x="230" y="70"/>
                  </a:cubicBezTo>
                  <a:cubicBezTo>
                    <a:pt x="231" y="70"/>
                    <a:pt x="231" y="70"/>
                    <a:pt x="232" y="70"/>
                  </a:cubicBezTo>
                  <a:cubicBezTo>
                    <a:pt x="232" y="70"/>
                    <a:pt x="233" y="70"/>
                    <a:pt x="233" y="69"/>
                  </a:cubicBezTo>
                  <a:cubicBezTo>
                    <a:pt x="234" y="69"/>
                    <a:pt x="234" y="69"/>
                    <a:pt x="235" y="68"/>
                  </a:cubicBezTo>
                  <a:cubicBezTo>
                    <a:pt x="235" y="68"/>
                    <a:pt x="236" y="67"/>
                    <a:pt x="237" y="66"/>
                  </a:cubicBezTo>
                  <a:cubicBezTo>
                    <a:pt x="239" y="62"/>
                    <a:pt x="238" y="57"/>
                    <a:pt x="234" y="55"/>
                  </a:cubicBezTo>
                  <a:cubicBezTo>
                    <a:pt x="219" y="45"/>
                    <a:pt x="219" y="45"/>
                    <a:pt x="219" y="45"/>
                  </a:cubicBezTo>
                  <a:cubicBezTo>
                    <a:pt x="214" y="52"/>
                    <a:pt x="214" y="52"/>
                    <a:pt x="214" y="52"/>
                  </a:cubicBezTo>
                  <a:cubicBezTo>
                    <a:pt x="221" y="57"/>
                    <a:pt x="221" y="57"/>
                    <a:pt x="221" y="57"/>
                  </a:cubicBezTo>
                  <a:cubicBezTo>
                    <a:pt x="214" y="52"/>
                    <a:pt x="214" y="52"/>
                    <a:pt x="214" y="52"/>
                  </a:cubicBezTo>
                  <a:cubicBezTo>
                    <a:pt x="219" y="59"/>
                    <a:pt x="219" y="59"/>
                    <a:pt x="219" y="59"/>
                  </a:cubicBezTo>
                  <a:cubicBezTo>
                    <a:pt x="220" y="59"/>
                    <a:pt x="221" y="58"/>
                    <a:pt x="221" y="57"/>
                  </a:cubicBezTo>
                  <a:cubicBezTo>
                    <a:pt x="214" y="52"/>
                    <a:pt x="214" y="52"/>
                    <a:pt x="214" y="52"/>
                  </a:cubicBezTo>
                  <a:cubicBezTo>
                    <a:pt x="219" y="59"/>
                    <a:pt x="219" y="59"/>
                    <a:pt x="219" y="59"/>
                  </a:cubicBezTo>
                  <a:cubicBezTo>
                    <a:pt x="215" y="52"/>
                    <a:pt x="215" y="52"/>
                    <a:pt x="215" y="52"/>
                  </a:cubicBezTo>
                  <a:cubicBezTo>
                    <a:pt x="217" y="60"/>
                    <a:pt x="217" y="60"/>
                    <a:pt x="217" y="60"/>
                  </a:cubicBezTo>
                  <a:cubicBezTo>
                    <a:pt x="217" y="60"/>
                    <a:pt x="218" y="60"/>
                    <a:pt x="219" y="59"/>
                  </a:cubicBezTo>
                  <a:cubicBezTo>
                    <a:pt x="215" y="52"/>
                    <a:pt x="215" y="52"/>
                    <a:pt x="215" y="52"/>
                  </a:cubicBezTo>
                  <a:cubicBezTo>
                    <a:pt x="217" y="60"/>
                    <a:pt x="217" y="60"/>
                    <a:pt x="217" y="60"/>
                  </a:cubicBezTo>
                  <a:cubicBezTo>
                    <a:pt x="215" y="53"/>
                    <a:pt x="215" y="53"/>
                    <a:pt x="215" y="53"/>
                  </a:cubicBezTo>
                  <a:cubicBezTo>
                    <a:pt x="216" y="60"/>
                    <a:pt x="216" y="60"/>
                    <a:pt x="216" y="60"/>
                  </a:cubicBezTo>
                  <a:cubicBezTo>
                    <a:pt x="216" y="60"/>
                    <a:pt x="216" y="60"/>
                    <a:pt x="217" y="60"/>
                  </a:cubicBezTo>
                  <a:cubicBezTo>
                    <a:pt x="215" y="53"/>
                    <a:pt x="215" y="53"/>
                    <a:pt x="215" y="53"/>
                  </a:cubicBezTo>
                  <a:cubicBezTo>
                    <a:pt x="216" y="60"/>
                    <a:pt x="216" y="60"/>
                    <a:pt x="216" y="60"/>
                  </a:cubicBezTo>
                  <a:cubicBezTo>
                    <a:pt x="215" y="56"/>
                    <a:pt x="215" y="56"/>
                    <a:pt x="215" y="56"/>
                  </a:cubicBezTo>
                  <a:cubicBezTo>
                    <a:pt x="215" y="60"/>
                    <a:pt x="215" y="60"/>
                    <a:pt x="215" y="60"/>
                  </a:cubicBezTo>
                  <a:cubicBezTo>
                    <a:pt x="216" y="60"/>
                    <a:pt x="216" y="60"/>
                    <a:pt x="216" y="60"/>
                  </a:cubicBezTo>
                  <a:cubicBezTo>
                    <a:pt x="215" y="56"/>
                    <a:pt x="215" y="56"/>
                    <a:pt x="215" y="56"/>
                  </a:cubicBezTo>
                  <a:cubicBezTo>
                    <a:pt x="215" y="60"/>
                    <a:pt x="215" y="60"/>
                    <a:pt x="215" y="60"/>
                  </a:cubicBezTo>
                  <a:cubicBezTo>
                    <a:pt x="215" y="60"/>
                    <a:pt x="216" y="60"/>
                    <a:pt x="217" y="60"/>
                  </a:cubicBezTo>
                  <a:cubicBezTo>
                    <a:pt x="222" y="60"/>
                    <a:pt x="232" y="61"/>
                    <a:pt x="242" y="61"/>
                  </a:cubicBezTo>
                  <a:cubicBezTo>
                    <a:pt x="251" y="61"/>
                    <a:pt x="260" y="62"/>
                    <a:pt x="260" y="62"/>
                  </a:cubicBezTo>
                  <a:cubicBezTo>
                    <a:pt x="264" y="62"/>
                    <a:pt x="267" y="59"/>
                    <a:pt x="268" y="56"/>
                  </a:cubicBezTo>
                  <a:cubicBezTo>
                    <a:pt x="269" y="52"/>
                    <a:pt x="268" y="48"/>
                    <a:pt x="264" y="46"/>
                  </a:cubicBezTo>
                  <a:cubicBezTo>
                    <a:pt x="262" y="45"/>
                    <a:pt x="262" y="45"/>
                    <a:pt x="262" y="45"/>
                  </a:cubicBezTo>
                  <a:cubicBezTo>
                    <a:pt x="257" y="52"/>
                    <a:pt x="257" y="52"/>
                    <a:pt x="257" y="52"/>
                  </a:cubicBezTo>
                  <a:cubicBezTo>
                    <a:pt x="260" y="59"/>
                    <a:pt x="260" y="59"/>
                    <a:pt x="260" y="59"/>
                  </a:cubicBezTo>
                  <a:cubicBezTo>
                    <a:pt x="299" y="46"/>
                    <a:pt x="299" y="46"/>
                    <a:pt x="299" y="46"/>
                  </a:cubicBezTo>
                  <a:cubicBezTo>
                    <a:pt x="302" y="45"/>
                    <a:pt x="304" y="42"/>
                    <a:pt x="304" y="39"/>
                  </a:cubicBezTo>
                  <a:cubicBezTo>
                    <a:pt x="305" y="36"/>
                    <a:pt x="303" y="33"/>
                    <a:pt x="301" y="31"/>
                  </a:cubicBezTo>
                  <a:cubicBezTo>
                    <a:pt x="298" y="29"/>
                    <a:pt x="298" y="29"/>
                    <a:pt x="298" y="29"/>
                  </a:cubicBezTo>
                  <a:cubicBezTo>
                    <a:pt x="293" y="36"/>
                    <a:pt x="293" y="36"/>
                    <a:pt x="293" y="36"/>
                  </a:cubicBezTo>
                  <a:cubicBezTo>
                    <a:pt x="294" y="44"/>
                    <a:pt x="294" y="44"/>
                    <a:pt x="294" y="44"/>
                  </a:cubicBezTo>
                  <a:cubicBezTo>
                    <a:pt x="340" y="44"/>
                    <a:pt x="340" y="44"/>
                    <a:pt x="340" y="44"/>
                  </a:cubicBezTo>
                  <a:cubicBezTo>
                    <a:pt x="344" y="44"/>
                    <a:pt x="347" y="41"/>
                    <a:pt x="348" y="38"/>
                  </a:cubicBezTo>
                  <a:cubicBezTo>
                    <a:pt x="349" y="34"/>
                    <a:pt x="347" y="31"/>
                    <a:pt x="344" y="29"/>
                  </a:cubicBezTo>
                  <a:cubicBezTo>
                    <a:pt x="341" y="27"/>
                    <a:pt x="341" y="27"/>
                    <a:pt x="341" y="27"/>
                  </a:cubicBezTo>
                  <a:cubicBezTo>
                    <a:pt x="337" y="34"/>
                    <a:pt x="337" y="34"/>
                    <a:pt x="337" y="34"/>
                  </a:cubicBezTo>
                  <a:cubicBezTo>
                    <a:pt x="344" y="38"/>
                    <a:pt x="344" y="38"/>
                    <a:pt x="344" y="38"/>
                  </a:cubicBezTo>
                  <a:cubicBezTo>
                    <a:pt x="337" y="34"/>
                    <a:pt x="337" y="34"/>
                    <a:pt x="337" y="34"/>
                  </a:cubicBezTo>
                  <a:cubicBezTo>
                    <a:pt x="341" y="41"/>
                    <a:pt x="341" y="41"/>
                    <a:pt x="341" y="41"/>
                  </a:cubicBezTo>
                  <a:cubicBezTo>
                    <a:pt x="342" y="40"/>
                    <a:pt x="343" y="40"/>
                    <a:pt x="344" y="38"/>
                  </a:cubicBezTo>
                  <a:cubicBezTo>
                    <a:pt x="337" y="34"/>
                    <a:pt x="337" y="34"/>
                    <a:pt x="337" y="34"/>
                  </a:cubicBezTo>
                  <a:cubicBezTo>
                    <a:pt x="341" y="41"/>
                    <a:pt x="341" y="41"/>
                    <a:pt x="341" y="41"/>
                  </a:cubicBezTo>
                  <a:cubicBezTo>
                    <a:pt x="337" y="34"/>
                    <a:pt x="337" y="34"/>
                    <a:pt x="337" y="34"/>
                  </a:cubicBezTo>
                  <a:cubicBezTo>
                    <a:pt x="340" y="41"/>
                    <a:pt x="340" y="41"/>
                    <a:pt x="340" y="41"/>
                  </a:cubicBezTo>
                  <a:cubicBezTo>
                    <a:pt x="340" y="41"/>
                    <a:pt x="340" y="41"/>
                    <a:pt x="341" y="41"/>
                  </a:cubicBezTo>
                  <a:cubicBezTo>
                    <a:pt x="337" y="34"/>
                    <a:pt x="337" y="34"/>
                    <a:pt x="337" y="34"/>
                  </a:cubicBezTo>
                  <a:cubicBezTo>
                    <a:pt x="340" y="41"/>
                    <a:pt x="340" y="41"/>
                    <a:pt x="340" y="41"/>
                  </a:cubicBezTo>
                  <a:cubicBezTo>
                    <a:pt x="338" y="36"/>
                    <a:pt x="338" y="36"/>
                    <a:pt x="338" y="36"/>
                  </a:cubicBezTo>
                  <a:cubicBezTo>
                    <a:pt x="339" y="42"/>
                    <a:pt x="339" y="42"/>
                    <a:pt x="339" y="42"/>
                  </a:cubicBezTo>
                  <a:cubicBezTo>
                    <a:pt x="339" y="42"/>
                    <a:pt x="339" y="42"/>
                    <a:pt x="340" y="41"/>
                  </a:cubicBezTo>
                  <a:cubicBezTo>
                    <a:pt x="338" y="36"/>
                    <a:pt x="338" y="36"/>
                    <a:pt x="338" y="36"/>
                  </a:cubicBezTo>
                  <a:cubicBezTo>
                    <a:pt x="339" y="42"/>
                    <a:pt x="339" y="42"/>
                    <a:pt x="339" y="42"/>
                  </a:cubicBezTo>
                  <a:cubicBezTo>
                    <a:pt x="339" y="42"/>
                    <a:pt x="339" y="42"/>
                    <a:pt x="339" y="42"/>
                  </a:cubicBezTo>
                  <a:cubicBezTo>
                    <a:pt x="340" y="42"/>
                    <a:pt x="341" y="41"/>
                    <a:pt x="342" y="41"/>
                  </a:cubicBezTo>
                  <a:cubicBezTo>
                    <a:pt x="347" y="41"/>
                    <a:pt x="355" y="39"/>
                    <a:pt x="362" y="39"/>
                  </a:cubicBezTo>
                  <a:cubicBezTo>
                    <a:pt x="370" y="38"/>
                    <a:pt x="376" y="37"/>
                    <a:pt x="376" y="37"/>
                  </a:cubicBezTo>
                  <a:cubicBezTo>
                    <a:pt x="379" y="37"/>
                    <a:pt x="382" y="34"/>
                    <a:pt x="383" y="31"/>
                  </a:cubicBezTo>
                  <a:cubicBezTo>
                    <a:pt x="383" y="27"/>
                    <a:pt x="382" y="24"/>
                    <a:pt x="379" y="22"/>
                  </a:cubicBezTo>
                  <a:cubicBezTo>
                    <a:pt x="370" y="16"/>
                    <a:pt x="370" y="16"/>
                    <a:pt x="370" y="16"/>
                  </a:cubicBezTo>
                  <a:cubicBezTo>
                    <a:pt x="365" y="23"/>
                    <a:pt x="365" y="23"/>
                    <a:pt x="365" y="23"/>
                  </a:cubicBezTo>
                  <a:cubicBezTo>
                    <a:pt x="372" y="28"/>
                    <a:pt x="372" y="28"/>
                    <a:pt x="372" y="28"/>
                  </a:cubicBezTo>
                  <a:cubicBezTo>
                    <a:pt x="366" y="23"/>
                    <a:pt x="366" y="23"/>
                    <a:pt x="366" y="23"/>
                  </a:cubicBezTo>
                  <a:cubicBezTo>
                    <a:pt x="370" y="30"/>
                    <a:pt x="370" y="30"/>
                    <a:pt x="370" y="30"/>
                  </a:cubicBezTo>
                  <a:cubicBezTo>
                    <a:pt x="371" y="29"/>
                    <a:pt x="371" y="29"/>
                    <a:pt x="372" y="28"/>
                  </a:cubicBezTo>
                  <a:cubicBezTo>
                    <a:pt x="366" y="23"/>
                    <a:pt x="366" y="23"/>
                    <a:pt x="366" y="23"/>
                  </a:cubicBezTo>
                  <a:cubicBezTo>
                    <a:pt x="370" y="30"/>
                    <a:pt x="370" y="30"/>
                    <a:pt x="370" y="30"/>
                  </a:cubicBezTo>
                  <a:cubicBezTo>
                    <a:pt x="366" y="24"/>
                    <a:pt x="366" y="24"/>
                    <a:pt x="366" y="24"/>
                  </a:cubicBezTo>
                  <a:cubicBezTo>
                    <a:pt x="369" y="31"/>
                    <a:pt x="369" y="31"/>
                    <a:pt x="369" y="31"/>
                  </a:cubicBezTo>
                  <a:cubicBezTo>
                    <a:pt x="369" y="31"/>
                    <a:pt x="369" y="30"/>
                    <a:pt x="370" y="30"/>
                  </a:cubicBezTo>
                  <a:cubicBezTo>
                    <a:pt x="366" y="24"/>
                    <a:pt x="366" y="24"/>
                    <a:pt x="366" y="24"/>
                  </a:cubicBezTo>
                  <a:cubicBezTo>
                    <a:pt x="369" y="31"/>
                    <a:pt x="369" y="31"/>
                    <a:pt x="369" y="31"/>
                  </a:cubicBezTo>
                  <a:cubicBezTo>
                    <a:pt x="367" y="26"/>
                    <a:pt x="367" y="26"/>
                    <a:pt x="367" y="26"/>
                  </a:cubicBezTo>
                  <a:cubicBezTo>
                    <a:pt x="368" y="31"/>
                    <a:pt x="368" y="31"/>
                    <a:pt x="368" y="31"/>
                  </a:cubicBezTo>
                  <a:cubicBezTo>
                    <a:pt x="368" y="31"/>
                    <a:pt x="368" y="31"/>
                    <a:pt x="369" y="31"/>
                  </a:cubicBezTo>
                  <a:cubicBezTo>
                    <a:pt x="367" y="26"/>
                    <a:pt x="367" y="26"/>
                    <a:pt x="367" y="26"/>
                  </a:cubicBezTo>
                  <a:cubicBezTo>
                    <a:pt x="368" y="31"/>
                    <a:pt x="368" y="31"/>
                    <a:pt x="368" y="31"/>
                  </a:cubicBezTo>
                  <a:cubicBezTo>
                    <a:pt x="368" y="31"/>
                    <a:pt x="370" y="30"/>
                    <a:pt x="371" y="30"/>
                  </a:cubicBezTo>
                  <a:cubicBezTo>
                    <a:pt x="377" y="29"/>
                    <a:pt x="388" y="26"/>
                    <a:pt x="398" y="25"/>
                  </a:cubicBezTo>
                  <a:cubicBezTo>
                    <a:pt x="403" y="24"/>
                    <a:pt x="408" y="23"/>
                    <a:pt x="411" y="22"/>
                  </a:cubicBezTo>
                  <a:cubicBezTo>
                    <a:pt x="414" y="21"/>
                    <a:pt x="416" y="21"/>
                    <a:pt x="417" y="21"/>
                  </a:cubicBezTo>
                  <a:cubicBezTo>
                    <a:pt x="420" y="20"/>
                    <a:pt x="422" y="18"/>
                    <a:pt x="423" y="14"/>
                  </a:cubicBezTo>
                  <a:cubicBezTo>
                    <a:pt x="424" y="11"/>
                    <a:pt x="422" y="8"/>
                    <a:pt x="419" y="6"/>
                  </a:cubicBezTo>
                  <a:cubicBezTo>
                    <a:pt x="414" y="3"/>
                    <a:pt x="414" y="3"/>
                    <a:pt x="414" y="3"/>
                  </a:cubicBezTo>
                  <a:cubicBezTo>
                    <a:pt x="410" y="0"/>
                    <a:pt x="405" y="2"/>
                    <a:pt x="403" y="5"/>
                  </a:cubicBezTo>
                  <a:cubicBezTo>
                    <a:pt x="400" y="9"/>
                    <a:pt x="402" y="14"/>
                    <a:pt x="405" y="17"/>
                  </a:cubicBezTo>
                  <a:cubicBezTo>
                    <a:pt x="411" y="20"/>
                    <a:pt x="411" y="20"/>
                    <a:pt x="411" y="20"/>
                  </a:cubicBezTo>
                  <a:cubicBezTo>
                    <a:pt x="415" y="13"/>
                    <a:pt x="415" y="13"/>
                    <a:pt x="415" y="13"/>
                  </a:cubicBezTo>
                  <a:cubicBezTo>
                    <a:pt x="413" y="5"/>
                    <a:pt x="413" y="5"/>
                    <a:pt x="413" y="5"/>
                  </a:cubicBezTo>
                  <a:cubicBezTo>
                    <a:pt x="413" y="5"/>
                    <a:pt x="401" y="7"/>
                    <a:pt x="389" y="10"/>
                  </a:cubicBezTo>
                  <a:cubicBezTo>
                    <a:pt x="383" y="11"/>
                    <a:pt x="376" y="12"/>
                    <a:pt x="372" y="13"/>
                  </a:cubicBezTo>
                  <a:cubicBezTo>
                    <a:pt x="369" y="14"/>
                    <a:pt x="367" y="14"/>
                    <a:pt x="366" y="15"/>
                  </a:cubicBezTo>
                  <a:cubicBezTo>
                    <a:pt x="365" y="15"/>
                    <a:pt x="364" y="15"/>
                    <a:pt x="364" y="15"/>
                  </a:cubicBezTo>
                  <a:cubicBezTo>
                    <a:pt x="364" y="15"/>
                    <a:pt x="363" y="15"/>
                    <a:pt x="363" y="15"/>
                  </a:cubicBezTo>
                  <a:cubicBezTo>
                    <a:pt x="363" y="16"/>
                    <a:pt x="362" y="16"/>
                    <a:pt x="362" y="16"/>
                  </a:cubicBezTo>
                  <a:cubicBezTo>
                    <a:pt x="362" y="16"/>
                    <a:pt x="361" y="16"/>
                    <a:pt x="361" y="16"/>
                  </a:cubicBezTo>
                  <a:cubicBezTo>
                    <a:pt x="360" y="17"/>
                    <a:pt x="360" y="17"/>
                    <a:pt x="359" y="19"/>
                  </a:cubicBezTo>
                  <a:cubicBezTo>
                    <a:pt x="357" y="21"/>
                    <a:pt x="357" y="23"/>
                    <a:pt x="358" y="25"/>
                  </a:cubicBezTo>
                  <a:cubicBezTo>
                    <a:pt x="358" y="27"/>
                    <a:pt x="359" y="29"/>
                    <a:pt x="361" y="30"/>
                  </a:cubicBezTo>
                  <a:cubicBezTo>
                    <a:pt x="370" y="36"/>
                    <a:pt x="370" y="36"/>
                    <a:pt x="370" y="36"/>
                  </a:cubicBezTo>
                  <a:cubicBezTo>
                    <a:pt x="375" y="29"/>
                    <a:pt x="375" y="29"/>
                    <a:pt x="375" y="29"/>
                  </a:cubicBezTo>
                  <a:cubicBezTo>
                    <a:pt x="374" y="21"/>
                    <a:pt x="374" y="21"/>
                    <a:pt x="374" y="21"/>
                  </a:cubicBezTo>
                  <a:cubicBezTo>
                    <a:pt x="374" y="21"/>
                    <a:pt x="364" y="22"/>
                    <a:pt x="355" y="23"/>
                  </a:cubicBezTo>
                  <a:cubicBezTo>
                    <a:pt x="350" y="24"/>
                    <a:pt x="345" y="24"/>
                    <a:pt x="342" y="25"/>
                  </a:cubicBezTo>
                  <a:cubicBezTo>
                    <a:pt x="340" y="25"/>
                    <a:pt x="339" y="25"/>
                    <a:pt x="337" y="25"/>
                  </a:cubicBezTo>
                  <a:cubicBezTo>
                    <a:pt x="337" y="25"/>
                    <a:pt x="336" y="26"/>
                    <a:pt x="336" y="26"/>
                  </a:cubicBezTo>
                  <a:cubicBezTo>
                    <a:pt x="335" y="26"/>
                    <a:pt x="335" y="26"/>
                    <a:pt x="335" y="26"/>
                  </a:cubicBezTo>
                  <a:cubicBezTo>
                    <a:pt x="335" y="26"/>
                    <a:pt x="334" y="26"/>
                    <a:pt x="334" y="26"/>
                  </a:cubicBezTo>
                  <a:cubicBezTo>
                    <a:pt x="333" y="26"/>
                    <a:pt x="333" y="27"/>
                    <a:pt x="333" y="27"/>
                  </a:cubicBezTo>
                  <a:cubicBezTo>
                    <a:pt x="332" y="27"/>
                    <a:pt x="331" y="28"/>
                    <a:pt x="330" y="29"/>
                  </a:cubicBezTo>
                  <a:cubicBezTo>
                    <a:pt x="328" y="33"/>
                    <a:pt x="329" y="38"/>
                    <a:pt x="333" y="41"/>
                  </a:cubicBezTo>
                  <a:cubicBezTo>
                    <a:pt x="336" y="43"/>
                    <a:pt x="336" y="43"/>
                    <a:pt x="336" y="43"/>
                  </a:cubicBezTo>
                  <a:cubicBezTo>
                    <a:pt x="340" y="36"/>
                    <a:pt x="340" y="36"/>
                    <a:pt x="340" y="36"/>
                  </a:cubicBezTo>
                  <a:cubicBezTo>
                    <a:pt x="340" y="27"/>
                    <a:pt x="340" y="27"/>
                    <a:pt x="340" y="27"/>
                  </a:cubicBezTo>
                  <a:cubicBezTo>
                    <a:pt x="293" y="28"/>
                    <a:pt x="293" y="28"/>
                    <a:pt x="293" y="28"/>
                  </a:cubicBezTo>
                  <a:cubicBezTo>
                    <a:pt x="290" y="28"/>
                    <a:pt x="286" y="31"/>
                    <a:pt x="286" y="34"/>
                  </a:cubicBezTo>
                  <a:cubicBezTo>
                    <a:pt x="285" y="38"/>
                    <a:pt x="286" y="41"/>
                    <a:pt x="289" y="43"/>
                  </a:cubicBezTo>
                  <a:cubicBezTo>
                    <a:pt x="292" y="45"/>
                    <a:pt x="292" y="45"/>
                    <a:pt x="292" y="45"/>
                  </a:cubicBezTo>
                  <a:cubicBezTo>
                    <a:pt x="296" y="38"/>
                    <a:pt x="296" y="38"/>
                    <a:pt x="296" y="38"/>
                  </a:cubicBezTo>
                  <a:cubicBezTo>
                    <a:pt x="294" y="30"/>
                    <a:pt x="294" y="30"/>
                    <a:pt x="294" y="30"/>
                  </a:cubicBezTo>
                  <a:cubicBezTo>
                    <a:pt x="255" y="44"/>
                    <a:pt x="255" y="44"/>
                    <a:pt x="255" y="44"/>
                  </a:cubicBezTo>
                  <a:cubicBezTo>
                    <a:pt x="252" y="45"/>
                    <a:pt x="250" y="48"/>
                    <a:pt x="249" y="51"/>
                  </a:cubicBezTo>
                  <a:cubicBezTo>
                    <a:pt x="249" y="54"/>
                    <a:pt x="250" y="57"/>
                    <a:pt x="253" y="59"/>
                  </a:cubicBezTo>
                  <a:cubicBezTo>
                    <a:pt x="256" y="60"/>
                    <a:pt x="256" y="60"/>
                    <a:pt x="256" y="60"/>
                  </a:cubicBezTo>
                  <a:cubicBezTo>
                    <a:pt x="260" y="53"/>
                    <a:pt x="260" y="53"/>
                    <a:pt x="260" y="53"/>
                  </a:cubicBezTo>
                  <a:cubicBezTo>
                    <a:pt x="260" y="45"/>
                    <a:pt x="260" y="45"/>
                    <a:pt x="260" y="45"/>
                  </a:cubicBezTo>
                  <a:cubicBezTo>
                    <a:pt x="260" y="45"/>
                    <a:pt x="252" y="45"/>
                    <a:pt x="242" y="45"/>
                  </a:cubicBezTo>
                  <a:cubicBezTo>
                    <a:pt x="233" y="44"/>
                    <a:pt x="222" y="44"/>
                    <a:pt x="217" y="44"/>
                  </a:cubicBezTo>
                  <a:cubicBezTo>
                    <a:pt x="216" y="44"/>
                    <a:pt x="215" y="44"/>
                    <a:pt x="215" y="44"/>
                  </a:cubicBezTo>
                  <a:cubicBezTo>
                    <a:pt x="215" y="44"/>
                    <a:pt x="214" y="44"/>
                    <a:pt x="214" y="44"/>
                  </a:cubicBezTo>
                  <a:cubicBezTo>
                    <a:pt x="214" y="44"/>
                    <a:pt x="213" y="44"/>
                    <a:pt x="213" y="44"/>
                  </a:cubicBezTo>
                  <a:cubicBezTo>
                    <a:pt x="212" y="44"/>
                    <a:pt x="212" y="44"/>
                    <a:pt x="211" y="45"/>
                  </a:cubicBezTo>
                  <a:cubicBezTo>
                    <a:pt x="211" y="45"/>
                    <a:pt x="210" y="45"/>
                    <a:pt x="210" y="46"/>
                  </a:cubicBezTo>
                  <a:cubicBezTo>
                    <a:pt x="209" y="46"/>
                    <a:pt x="208" y="47"/>
                    <a:pt x="208" y="48"/>
                  </a:cubicBezTo>
                  <a:cubicBezTo>
                    <a:pt x="206" y="50"/>
                    <a:pt x="206" y="52"/>
                    <a:pt x="206" y="54"/>
                  </a:cubicBezTo>
                  <a:cubicBezTo>
                    <a:pt x="207" y="56"/>
                    <a:pt x="208" y="58"/>
                    <a:pt x="210" y="59"/>
                  </a:cubicBezTo>
                  <a:cubicBezTo>
                    <a:pt x="225" y="69"/>
                    <a:pt x="225" y="69"/>
                    <a:pt x="225" y="69"/>
                  </a:cubicBezTo>
                  <a:cubicBezTo>
                    <a:pt x="230" y="62"/>
                    <a:pt x="230" y="62"/>
                    <a:pt x="230" y="62"/>
                  </a:cubicBezTo>
                  <a:cubicBezTo>
                    <a:pt x="223" y="58"/>
                    <a:pt x="223" y="58"/>
                    <a:pt x="223" y="58"/>
                  </a:cubicBezTo>
                  <a:cubicBezTo>
                    <a:pt x="230" y="62"/>
                    <a:pt x="230" y="62"/>
                    <a:pt x="230" y="62"/>
                  </a:cubicBezTo>
                  <a:cubicBezTo>
                    <a:pt x="225" y="55"/>
                    <a:pt x="225" y="55"/>
                    <a:pt x="225" y="55"/>
                  </a:cubicBezTo>
                  <a:cubicBezTo>
                    <a:pt x="224" y="56"/>
                    <a:pt x="224" y="56"/>
                    <a:pt x="223" y="58"/>
                  </a:cubicBezTo>
                  <a:cubicBezTo>
                    <a:pt x="230" y="62"/>
                    <a:pt x="230" y="62"/>
                    <a:pt x="230" y="62"/>
                  </a:cubicBezTo>
                  <a:cubicBezTo>
                    <a:pt x="225" y="55"/>
                    <a:pt x="225" y="55"/>
                    <a:pt x="225" y="55"/>
                  </a:cubicBezTo>
                  <a:cubicBezTo>
                    <a:pt x="230" y="62"/>
                    <a:pt x="230" y="62"/>
                    <a:pt x="230" y="62"/>
                  </a:cubicBezTo>
                  <a:cubicBezTo>
                    <a:pt x="227" y="54"/>
                    <a:pt x="227" y="54"/>
                    <a:pt x="227" y="54"/>
                  </a:cubicBezTo>
                  <a:cubicBezTo>
                    <a:pt x="227" y="54"/>
                    <a:pt x="226" y="55"/>
                    <a:pt x="225" y="55"/>
                  </a:cubicBezTo>
                  <a:cubicBezTo>
                    <a:pt x="230" y="62"/>
                    <a:pt x="230" y="62"/>
                    <a:pt x="230" y="62"/>
                  </a:cubicBezTo>
                  <a:cubicBezTo>
                    <a:pt x="227" y="54"/>
                    <a:pt x="227" y="54"/>
                    <a:pt x="227" y="54"/>
                  </a:cubicBezTo>
                  <a:cubicBezTo>
                    <a:pt x="229" y="60"/>
                    <a:pt x="229" y="60"/>
                    <a:pt x="229" y="60"/>
                  </a:cubicBezTo>
                  <a:cubicBezTo>
                    <a:pt x="228" y="54"/>
                    <a:pt x="228" y="54"/>
                    <a:pt x="228" y="54"/>
                  </a:cubicBezTo>
                  <a:cubicBezTo>
                    <a:pt x="228" y="54"/>
                    <a:pt x="228" y="54"/>
                    <a:pt x="227" y="54"/>
                  </a:cubicBezTo>
                  <a:cubicBezTo>
                    <a:pt x="229" y="60"/>
                    <a:pt x="229" y="60"/>
                    <a:pt x="229" y="60"/>
                  </a:cubicBezTo>
                  <a:cubicBezTo>
                    <a:pt x="228" y="54"/>
                    <a:pt x="228" y="54"/>
                    <a:pt x="228" y="54"/>
                  </a:cubicBezTo>
                  <a:cubicBezTo>
                    <a:pt x="228" y="56"/>
                    <a:pt x="228" y="56"/>
                    <a:pt x="228" y="56"/>
                  </a:cubicBezTo>
                  <a:cubicBezTo>
                    <a:pt x="228" y="54"/>
                    <a:pt x="228" y="54"/>
                    <a:pt x="228" y="54"/>
                  </a:cubicBezTo>
                  <a:cubicBezTo>
                    <a:pt x="228" y="54"/>
                    <a:pt x="228" y="54"/>
                    <a:pt x="228" y="54"/>
                  </a:cubicBezTo>
                  <a:cubicBezTo>
                    <a:pt x="228" y="56"/>
                    <a:pt x="228" y="56"/>
                    <a:pt x="228" y="56"/>
                  </a:cubicBezTo>
                  <a:cubicBezTo>
                    <a:pt x="228" y="54"/>
                    <a:pt x="228" y="54"/>
                    <a:pt x="228" y="54"/>
                  </a:cubicBezTo>
                  <a:cubicBezTo>
                    <a:pt x="228" y="54"/>
                    <a:pt x="227" y="54"/>
                    <a:pt x="226" y="54"/>
                  </a:cubicBezTo>
                  <a:cubicBezTo>
                    <a:pt x="221" y="54"/>
                    <a:pt x="212" y="55"/>
                    <a:pt x="204" y="55"/>
                  </a:cubicBezTo>
                  <a:cubicBezTo>
                    <a:pt x="200" y="55"/>
                    <a:pt x="196" y="55"/>
                    <a:pt x="194" y="55"/>
                  </a:cubicBezTo>
                  <a:cubicBezTo>
                    <a:pt x="191" y="55"/>
                    <a:pt x="189" y="55"/>
                    <a:pt x="189" y="55"/>
                  </a:cubicBezTo>
                  <a:cubicBezTo>
                    <a:pt x="186" y="55"/>
                    <a:pt x="182" y="57"/>
                    <a:pt x="181" y="61"/>
                  </a:cubicBezTo>
                  <a:cubicBezTo>
                    <a:pt x="180" y="64"/>
                    <a:pt x="182" y="68"/>
                    <a:pt x="185" y="70"/>
                  </a:cubicBezTo>
                  <a:cubicBezTo>
                    <a:pt x="191" y="74"/>
                    <a:pt x="191" y="74"/>
                    <a:pt x="191" y="74"/>
                  </a:cubicBezTo>
                  <a:cubicBezTo>
                    <a:pt x="195" y="67"/>
                    <a:pt x="195" y="67"/>
                    <a:pt x="195" y="67"/>
                  </a:cubicBezTo>
                  <a:cubicBezTo>
                    <a:pt x="188" y="62"/>
                    <a:pt x="188" y="62"/>
                    <a:pt x="188" y="62"/>
                  </a:cubicBezTo>
                  <a:cubicBezTo>
                    <a:pt x="195" y="67"/>
                    <a:pt x="195" y="67"/>
                    <a:pt x="195" y="67"/>
                  </a:cubicBezTo>
                  <a:cubicBezTo>
                    <a:pt x="191" y="60"/>
                    <a:pt x="191" y="60"/>
                    <a:pt x="191" y="60"/>
                  </a:cubicBezTo>
                  <a:cubicBezTo>
                    <a:pt x="190" y="60"/>
                    <a:pt x="189" y="61"/>
                    <a:pt x="188" y="62"/>
                  </a:cubicBezTo>
                  <a:cubicBezTo>
                    <a:pt x="195" y="67"/>
                    <a:pt x="195" y="67"/>
                    <a:pt x="195" y="67"/>
                  </a:cubicBezTo>
                  <a:cubicBezTo>
                    <a:pt x="191" y="60"/>
                    <a:pt x="191" y="60"/>
                    <a:pt x="191" y="60"/>
                  </a:cubicBezTo>
                  <a:cubicBezTo>
                    <a:pt x="195" y="66"/>
                    <a:pt x="195" y="66"/>
                    <a:pt x="195" y="66"/>
                  </a:cubicBezTo>
                  <a:cubicBezTo>
                    <a:pt x="193" y="59"/>
                    <a:pt x="193" y="59"/>
                    <a:pt x="193" y="59"/>
                  </a:cubicBezTo>
                  <a:cubicBezTo>
                    <a:pt x="192" y="59"/>
                    <a:pt x="192" y="59"/>
                    <a:pt x="191" y="60"/>
                  </a:cubicBezTo>
                  <a:cubicBezTo>
                    <a:pt x="195" y="66"/>
                    <a:pt x="195" y="66"/>
                    <a:pt x="195" y="66"/>
                  </a:cubicBezTo>
                  <a:cubicBezTo>
                    <a:pt x="193" y="59"/>
                    <a:pt x="193" y="59"/>
                    <a:pt x="193" y="59"/>
                  </a:cubicBezTo>
                  <a:cubicBezTo>
                    <a:pt x="194" y="64"/>
                    <a:pt x="194" y="64"/>
                    <a:pt x="194" y="64"/>
                  </a:cubicBezTo>
                  <a:cubicBezTo>
                    <a:pt x="193" y="59"/>
                    <a:pt x="193" y="59"/>
                    <a:pt x="193" y="59"/>
                  </a:cubicBezTo>
                  <a:cubicBezTo>
                    <a:pt x="193" y="59"/>
                    <a:pt x="193" y="59"/>
                    <a:pt x="193" y="59"/>
                  </a:cubicBezTo>
                  <a:cubicBezTo>
                    <a:pt x="194" y="64"/>
                    <a:pt x="194" y="64"/>
                    <a:pt x="194" y="64"/>
                  </a:cubicBezTo>
                  <a:cubicBezTo>
                    <a:pt x="193" y="59"/>
                    <a:pt x="193" y="59"/>
                    <a:pt x="193" y="59"/>
                  </a:cubicBezTo>
                  <a:cubicBezTo>
                    <a:pt x="193" y="59"/>
                    <a:pt x="193" y="59"/>
                    <a:pt x="193" y="59"/>
                  </a:cubicBezTo>
                  <a:cubicBezTo>
                    <a:pt x="193" y="59"/>
                    <a:pt x="193" y="59"/>
                    <a:pt x="193" y="59"/>
                  </a:cubicBezTo>
                  <a:cubicBezTo>
                    <a:pt x="193" y="59"/>
                    <a:pt x="193" y="59"/>
                    <a:pt x="193" y="59"/>
                  </a:cubicBezTo>
                  <a:cubicBezTo>
                    <a:pt x="193" y="59"/>
                    <a:pt x="193" y="59"/>
                    <a:pt x="193" y="59"/>
                  </a:cubicBezTo>
                  <a:cubicBezTo>
                    <a:pt x="193" y="59"/>
                    <a:pt x="193" y="59"/>
                    <a:pt x="193" y="59"/>
                  </a:cubicBezTo>
                  <a:cubicBezTo>
                    <a:pt x="193" y="59"/>
                    <a:pt x="192" y="59"/>
                    <a:pt x="191" y="59"/>
                  </a:cubicBezTo>
                  <a:cubicBezTo>
                    <a:pt x="186" y="60"/>
                    <a:pt x="177" y="61"/>
                    <a:pt x="169" y="61"/>
                  </a:cubicBezTo>
                  <a:cubicBezTo>
                    <a:pt x="161" y="62"/>
                    <a:pt x="154" y="63"/>
                    <a:pt x="154" y="63"/>
                  </a:cubicBezTo>
                  <a:cubicBezTo>
                    <a:pt x="151" y="63"/>
                    <a:pt x="148" y="66"/>
                    <a:pt x="147" y="69"/>
                  </a:cubicBezTo>
                  <a:cubicBezTo>
                    <a:pt x="146" y="72"/>
                    <a:pt x="147" y="76"/>
                    <a:pt x="150" y="78"/>
                  </a:cubicBezTo>
                  <a:cubicBezTo>
                    <a:pt x="157" y="82"/>
                    <a:pt x="157" y="82"/>
                    <a:pt x="157" y="82"/>
                  </a:cubicBezTo>
                  <a:cubicBezTo>
                    <a:pt x="161" y="75"/>
                    <a:pt x="161" y="75"/>
                    <a:pt x="161" y="75"/>
                  </a:cubicBezTo>
                  <a:cubicBezTo>
                    <a:pt x="159" y="67"/>
                    <a:pt x="159" y="67"/>
                    <a:pt x="159" y="67"/>
                  </a:cubicBezTo>
                  <a:cubicBezTo>
                    <a:pt x="111" y="75"/>
                    <a:pt x="111" y="75"/>
                    <a:pt x="111" y="75"/>
                  </a:cubicBezTo>
                  <a:cubicBezTo>
                    <a:pt x="108" y="75"/>
                    <a:pt x="105" y="78"/>
                    <a:pt x="105" y="81"/>
                  </a:cubicBezTo>
                  <a:cubicBezTo>
                    <a:pt x="104" y="84"/>
                    <a:pt x="105" y="88"/>
                    <a:pt x="108" y="90"/>
                  </a:cubicBezTo>
                  <a:cubicBezTo>
                    <a:pt x="116" y="95"/>
                    <a:pt x="116" y="95"/>
                    <a:pt x="116" y="95"/>
                  </a:cubicBezTo>
                  <a:cubicBezTo>
                    <a:pt x="120" y="88"/>
                    <a:pt x="120" y="88"/>
                    <a:pt x="120" y="88"/>
                  </a:cubicBezTo>
                  <a:cubicBezTo>
                    <a:pt x="120" y="79"/>
                    <a:pt x="120" y="79"/>
                    <a:pt x="120" y="79"/>
                  </a:cubicBezTo>
                  <a:cubicBezTo>
                    <a:pt x="120" y="79"/>
                    <a:pt x="110" y="79"/>
                    <a:pt x="100" y="80"/>
                  </a:cubicBezTo>
                  <a:cubicBezTo>
                    <a:pt x="94" y="80"/>
                    <a:pt x="89" y="80"/>
                    <a:pt x="85" y="80"/>
                  </a:cubicBezTo>
                  <a:cubicBezTo>
                    <a:pt x="83" y="80"/>
                    <a:pt x="81" y="80"/>
                    <a:pt x="80" y="80"/>
                  </a:cubicBezTo>
                  <a:cubicBezTo>
                    <a:pt x="79" y="80"/>
                    <a:pt x="79" y="80"/>
                    <a:pt x="78" y="80"/>
                  </a:cubicBezTo>
                  <a:cubicBezTo>
                    <a:pt x="78" y="80"/>
                    <a:pt x="77" y="80"/>
                    <a:pt x="77" y="81"/>
                  </a:cubicBezTo>
                  <a:cubicBezTo>
                    <a:pt x="76" y="81"/>
                    <a:pt x="76" y="81"/>
                    <a:pt x="75" y="81"/>
                  </a:cubicBezTo>
                  <a:cubicBezTo>
                    <a:pt x="75" y="81"/>
                    <a:pt x="74" y="82"/>
                    <a:pt x="74" y="82"/>
                  </a:cubicBezTo>
                  <a:cubicBezTo>
                    <a:pt x="73" y="83"/>
                    <a:pt x="73" y="83"/>
                    <a:pt x="72" y="84"/>
                  </a:cubicBezTo>
                  <a:cubicBezTo>
                    <a:pt x="69" y="88"/>
                    <a:pt x="71" y="93"/>
                    <a:pt x="74" y="96"/>
                  </a:cubicBezTo>
                  <a:cubicBezTo>
                    <a:pt x="80" y="99"/>
                    <a:pt x="80" y="99"/>
                    <a:pt x="80" y="99"/>
                  </a:cubicBezTo>
                  <a:cubicBezTo>
                    <a:pt x="85" y="92"/>
                    <a:pt x="85" y="92"/>
                    <a:pt x="85" y="92"/>
                  </a:cubicBezTo>
                  <a:cubicBezTo>
                    <a:pt x="84" y="84"/>
                    <a:pt x="84" y="84"/>
                    <a:pt x="84" y="84"/>
                  </a:cubicBezTo>
                  <a:cubicBezTo>
                    <a:pt x="27" y="87"/>
                    <a:pt x="27" y="87"/>
                    <a:pt x="27" y="87"/>
                  </a:cubicBezTo>
                  <a:cubicBezTo>
                    <a:pt x="23" y="87"/>
                    <a:pt x="20" y="90"/>
                    <a:pt x="19" y="93"/>
                  </a:cubicBezTo>
                  <a:cubicBezTo>
                    <a:pt x="18" y="97"/>
                    <a:pt x="20" y="100"/>
                    <a:pt x="23" y="102"/>
                  </a:cubicBezTo>
                  <a:cubicBezTo>
                    <a:pt x="40" y="113"/>
                    <a:pt x="40" y="113"/>
                    <a:pt x="40" y="113"/>
                  </a:cubicBezTo>
                  <a:cubicBezTo>
                    <a:pt x="44" y="106"/>
                    <a:pt x="44" y="106"/>
                    <a:pt x="44" y="106"/>
                  </a:cubicBezTo>
                  <a:cubicBezTo>
                    <a:pt x="41" y="99"/>
                    <a:pt x="41" y="99"/>
                    <a:pt x="41" y="99"/>
                  </a:cubicBezTo>
                  <a:cubicBezTo>
                    <a:pt x="41" y="99"/>
                    <a:pt x="32" y="104"/>
                    <a:pt x="23" y="108"/>
                  </a:cubicBezTo>
                  <a:cubicBezTo>
                    <a:pt x="19" y="111"/>
                    <a:pt x="14" y="113"/>
                    <a:pt x="11" y="115"/>
                  </a:cubicBezTo>
                  <a:cubicBezTo>
                    <a:pt x="9" y="116"/>
                    <a:pt x="8" y="117"/>
                    <a:pt x="7" y="117"/>
                  </a:cubicBezTo>
                  <a:cubicBezTo>
                    <a:pt x="6" y="118"/>
                    <a:pt x="6" y="118"/>
                    <a:pt x="5" y="118"/>
                  </a:cubicBezTo>
                  <a:cubicBezTo>
                    <a:pt x="5" y="118"/>
                    <a:pt x="5" y="118"/>
                    <a:pt x="5" y="118"/>
                  </a:cubicBezTo>
                  <a:cubicBezTo>
                    <a:pt x="4" y="119"/>
                    <a:pt x="4" y="119"/>
                    <a:pt x="4" y="119"/>
                  </a:cubicBezTo>
                  <a:cubicBezTo>
                    <a:pt x="3" y="119"/>
                    <a:pt x="3" y="119"/>
                    <a:pt x="3" y="119"/>
                  </a:cubicBezTo>
                  <a:cubicBezTo>
                    <a:pt x="3" y="120"/>
                    <a:pt x="3" y="120"/>
                    <a:pt x="2" y="121"/>
                  </a:cubicBezTo>
                  <a:cubicBezTo>
                    <a:pt x="0" y="125"/>
                    <a:pt x="1" y="130"/>
                    <a:pt x="5" y="132"/>
                  </a:cubicBezTo>
                  <a:cubicBezTo>
                    <a:pt x="7" y="134"/>
                    <a:pt x="7" y="134"/>
                    <a:pt x="7" y="134"/>
                  </a:cubicBezTo>
                  <a:cubicBezTo>
                    <a:pt x="9" y="170"/>
                    <a:pt x="9" y="170"/>
                    <a:pt x="9" y="170"/>
                  </a:cubicBezTo>
                  <a:cubicBezTo>
                    <a:pt x="9" y="172"/>
                    <a:pt x="10" y="175"/>
                    <a:pt x="13" y="176"/>
                  </a:cubicBezTo>
                  <a:cubicBezTo>
                    <a:pt x="26" y="184"/>
                    <a:pt x="26" y="184"/>
                    <a:pt x="26" y="184"/>
                  </a:cubicBezTo>
                  <a:cubicBezTo>
                    <a:pt x="30" y="177"/>
                    <a:pt x="30" y="177"/>
                    <a:pt x="30" y="177"/>
                  </a:cubicBezTo>
                  <a:cubicBezTo>
                    <a:pt x="23" y="173"/>
                    <a:pt x="23" y="173"/>
                    <a:pt x="23" y="173"/>
                  </a:cubicBezTo>
                  <a:cubicBezTo>
                    <a:pt x="23" y="174"/>
                    <a:pt x="23" y="174"/>
                    <a:pt x="23" y="174"/>
                  </a:cubicBezTo>
                  <a:cubicBezTo>
                    <a:pt x="22" y="175"/>
                    <a:pt x="22" y="175"/>
                    <a:pt x="22" y="175"/>
                  </a:cubicBezTo>
                  <a:cubicBezTo>
                    <a:pt x="22" y="176"/>
                    <a:pt x="22" y="176"/>
                    <a:pt x="22" y="176"/>
                  </a:cubicBezTo>
                  <a:cubicBezTo>
                    <a:pt x="22" y="176"/>
                    <a:pt x="22" y="176"/>
                    <a:pt x="22" y="176"/>
                  </a:cubicBezTo>
                  <a:cubicBezTo>
                    <a:pt x="22" y="177"/>
                    <a:pt x="22" y="177"/>
                    <a:pt x="22" y="177"/>
                  </a:cubicBezTo>
                  <a:cubicBezTo>
                    <a:pt x="22" y="179"/>
                    <a:pt x="21" y="185"/>
                    <a:pt x="20" y="191"/>
                  </a:cubicBezTo>
                  <a:cubicBezTo>
                    <a:pt x="20" y="193"/>
                    <a:pt x="20" y="196"/>
                    <a:pt x="20" y="198"/>
                  </a:cubicBezTo>
                  <a:cubicBezTo>
                    <a:pt x="19" y="199"/>
                    <a:pt x="19" y="200"/>
                    <a:pt x="19" y="201"/>
                  </a:cubicBezTo>
                  <a:cubicBezTo>
                    <a:pt x="19" y="201"/>
                    <a:pt x="19" y="201"/>
                    <a:pt x="19" y="201"/>
                  </a:cubicBezTo>
                  <a:cubicBezTo>
                    <a:pt x="23" y="202"/>
                    <a:pt x="23" y="202"/>
                    <a:pt x="23" y="202"/>
                  </a:cubicBezTo>
                  <a:cubicBezTo>
                    <a:pt x="19" y="201"/>
                    <a:pt x="19" y="201"/>
                    <a:pt x="19" y="201"/>
                  </a:cubicBezTo>
                  <a:cubicBezTo>
                    <a:pt x="19" y="201"/>
                    <a:pt x="19" y="201"/>
                    <a:pt x="19" y="201"/>
                  </a:cubicBezTo>
                  <a:cubicBezTo>
                    <a:pt x="23" y="202"/>
                    <a:pt x="23" y="202"/>
                    <a:pt x="23" y="202"/>
                  </a:cubicBezTo>
                  <a:cubicBezTo>
                    <a:pt x="19" y="201"/>
                    <a:pt x="19" y="201"/>
                    <a:pt x="19" y="201"/>
                  </a:cubicBezTo>
                  <a:cubicBezTo>
                    <a:pt x="26" y="202"/>
                    <a:pt x="26" y="202"/>
                    <a:pt x="26" y="202"/>
                  </a:cubicBezTo>
                  <a:cubicBezTo>
                    <a:pt x="19" y="200"/>
                    <a:pt x="19" y="200"/>
                    <a:pt x="19" y="200"/>
                  </a:cubicBezTo>
                  <a:cubicBezTo>
                    <a:pt x="19" y="201"/>
                    <a:pt x="19" y="201"/>
                    <a:pt x="19" y="201"/>
                  </a:cubicBezTo>
                  <a:cubicBezTo>
                    <a:pt x="26" y="202"/>
                    <a:pt x="26" y="202"/>
                    <a:pt x="26" y="202"/>
                  </a:cubicBezTo>
                  <a:cubicBezTo>
                    <a:pt x="19" y="200"/>
                    <a:pt x="19" y="200"/>
                    <a:pt x="19" y="200"/>
                  </a:cubicBezTo>
                  <a:cubicBezTo>
                    <a:pt x="27" y="203"/>
                    <a:pt x="27" y="203"/>
                    <a:pt x="27" y="203"/>
                  </a:cubicBezTo>
                  <a:cubicBezTo>
                    <a:pt x="19" y="200"/>
                    <a:pt x="19" y="200"/>
                    <a:pt x="19" y="200"/>
                  </a:cubicBezTo>
                  <a:cubicBezTo>
                    <a:pt x="19" y="200"/>
                    <a:pt x="19" y="200"/>
                    <a:pt x="19" y="200"/>
                  </a:cubicBezTo>
                  <a:cubicBezTo>
                    <a:pt x="27" y="203"/>
                    <a:pt x="27" y="203"/>
                    <a:pt x="27" y="203"/>
                  </a:cubicBezTo>
                  <a:cubicBezTo>
                    <a:pt x="19" y="200"/>
                    <a:pt x="19" y="200"/>
                    <a:pt x="19" y="200"/>
                  </a:cubicBezTo>
                  <a:cubicBezTo>
                    <a:pt x="27" y="203"/>
                    <a:pt x="27" y="203"/>
                    <a:pt x="27" y="203"/>
                  </a:cubicBezTo>
                  <a:cubicBezTo>
                    <a:pt x="20" y="198"/>
                    <a:pt x="20" y="198"/>
                    <a:pt x="20" y="198"/>
                  </a:cubicBezTo>
                  <a:cubicBezTo>
                    <a:pt x="20" y="199"/>
                    <a:pt x="20" y="199"/>
                    <a:pt x="19" y="200"/>
                  </a:cubicBezTo>
                  <a:cubicBezTo>
                    <a:pt x="27" y="203"/>
                    <a:pt x="27" y="203"/>
                    <a:pt x="27" y="203"/>
                  </a:cubicBezTo>
                  <a:cubicBezTo>
                    <a:pt x="20" y="198"/>
                    <a:pt x="20" y="198"/>
                    <a:pt x="20" y="198"/>
                  </a:cubicBezTo>
                  <a:cubicBezTo>
                    <a:pt x="18" y="202"/>
                    <a:pt x="19" y="207"/>
                    <a:pt x="23" y="210"/>
                  </a:cubicBezTo>
                  <a:cubicBezTo>
                    <a:pt x="29" y="213"/>
                    <a:pt x="29" y="213"/>
                    <a:pt x="29" y="213"/>
                  </a:cubicBezTo>
                  <a:cubicBezTo>
                    <a:pt x="33" y="207"/>
                    <a:pt x="33" y="207"/>
                    <a:pt x="33" y="207"/>
                  </a:cubicBezTo>
                  <a:cubicBezTo>
                    <a:pt x="25" y="206"/>
                    <a:pt x="25" y="206"/>
                    <a:pt x="25" y="206"/>
                  </a:cubicBezTo>
                  <a:cubicBezTo>
                    <a:pt x="25" y="206"/>
                    <a:pt x="25" y="208"/>
                    <a:pt x="25" y="212"/>
                  </a:cubicBezTo>
                  <a:cubicBezTo>
                    <a:pt x="24" y="217"/>
                    <a:pt x="24" y="225"/>
                    <a:pt x="24" y="231"/>
                  </a:cubicBezTo>
                  <a:cubicBezTo>
                    <a:pt x="23" y="234"/>
                    <a:pt x="23" y="237"/>
                    <a:pt x="23" y="240"/>
                  </a:cubicBezTo>
                  <a:cubicBezTo>
                    <a:pt x="23" y="241"/>
                    <a:pt x="23" y="241"/>
                    <a:pt x="23" y="242"/>
                  </a:cubicBezTo>
                  <a:cubicBezTo>
                    <a:pt x="23" y="242"/>
                    <a:pt x="23" y="242"/>
                    <a:pt x="23" y="242"/>
                  </a:cubicBezTo>
                  <a:cubicBezTo>
                    <a:pt x="28" y="243"/>
                    <a:pt x="28" y="243"/>
                    <a:pt x="28" y="243"/>
                  </a:cubicBezTo>
                  <a:cubicBezTo>
                    <a:pt x="23" y="242"/>
                    <a:pt x="23" y="242"/>
                    <a:pt x="23" y="242"/>
                  </a:cubicBezTo>
                  <a:cubicBezTo>
                    <a:pt x="23" y="242"/>
                    <a:pt x="23" y="242"/>
                    <a:pt x="23" y="242"/>
                  </a:cubicBezTo>
                  <a:cubicBezTo>
                    <a:pt x="28" y="243"/>
                    <a:pt x="28" y="243"/>
                    <a:pt x="28" y="243"/>
                  </a:cubicBezTo>
                  <a:cubicBezTo>
                    <a:pt x="23" y="242"/>
                    <a:pt x="23" y="242"/>
                    <a:pt x="23" y="242"/>
                  </a:cubicBezTo>
                  <a:cubicBezTo>
                    <a:pt x="30" y="244"/>
                    <a:pt x="30" y="244"/>
                    <a:pt x="30" y="244"/>
                  </a:cubicBezTo>
                  <a:cubicBezTo>
                    <a:pt x="23" y="241"/>
                    <a:pt x="23" y="241"/>
                    <a:pt x="23" y="241"/>
                  </a:cubicBezTo>
                  <a:cubicBezTo>
                    <a:pt x="23" y="242"/>
                    <a:pt x="23" y="242"/>
                    <a:pt x="23" y="242"/>
                  </a:cubicBezTo>
                  <a:cubicBezTo>
                    <a:pt x="30" y="244"/>
                    <a:pt x="30" y="244"/>
                    <a:pt x="30" y="244"/>
                  </a:cubicBezTo>
                  <a:cubicBezTo>
                    <a:pt x="23" y="241"/>
                    <a:pt x="23" y="241"/>
                    <a:pt x="23" y="241"/>
                  </a:cubicBezTo>
                  <a:cubicBezTo>
                    <a:pt x="31" y="244"/>
                    <a:pt x="31" y="244"/>
                    <a:pt x="31" y="244"/>
                  </a:cubicBezTo>
                  <a:cubicBezTo>
                    <a:pt x="23" y="241"/>
                    <a:pt x="23" y="241"/>
                    <a:pt x="23" y="241"/>
                  </a:cubicBezTo>
                  <a:cubicBezTo>
                    <a:pt x="23" y="241"/>
                    <a:pt x="23" y="241"/>
                    <a:pt x="23" y="241"/>
                  </a:cubicBezTo>
                  <a:cubicBezTo>
                    <a:pt x="31" y="244"/>
                    <a:pt x="31" y="244"/>
                    <a:pt x="31" y="244"/>
                  </a:cubicBezTo>
                  <a:cubicBezTo>
                    <a:pt x="23" y="241"/>
                    <a:pt x="23" y="241"/>
                    <a:pt x="23" y="241"/>
                  </a:cubicBezTo>
                  <a:cubicBezTo>
                    <a:pt x="31" y="244"/>
                    <a:pt x="31" y="244"/>
                    <a:pt x="31" y="244"/>
                  </a:cubicBezTo>
                  <a:cubicBezTo>
                    <a:pt x="24" y="239"/>
                    <a:pt x="24" y="239"/>
                    <a:pt x="24" y="239"/>
                  </a:cubicBezTo>
                  <a:cubicBezTo>
                    <a:pt x="24" y="240"/>
                    <a:pt x="23" y="240"/>
                    <a:pt x="23" y="241"/>
                  </a:cubicBezTo>
                  <a:cubicBezTo>
                    <a:pt x="31" y="244"/>
                    <a:pt x="31" y="244"/>
                    <a:pt x="31" y="244"/>
                  </a:cubicBezTo>
                  <a:cubicBezTo>
                    <a:pt x="24" y="239"/>
                    <a:pt x="24" y="239"/>
                    <a:pt x="24" y="239"/>
                  </a:cubicBezTo>
                  <a:cubicBezTo>
                    <a:pt x="22" y="243"/>
                    <a:pt x="23" y="248"/>
                    <a:pt x="27" y="251"/>
                  </a:cubicBezTo>
                  <a:cubicBezTo>
                    <a:pt x="35" y="256"/>
                    <a:pt x="35" y="256"/>
                    <a:pt x="35" y="256"/>
                  </a:cubicBezTo>
                  <a:cubicBezTo>
                    <a:pt x="40" y="249"/>
                    <a:pt x="40" y="249"/>
                    <a:pt x="40" y="249"/>
                  </a:cubicBezTo>
                  <a:cubicBezTo>
                    <a:pt x="33" y="245"/>
                    <a:pt x="33" y="245"/>
                    <a:pt x="33" y="245"/>
                  </a:cubicBezTo>
                  <a:cubicBezTo>
                    <a:pt x="32" y="246"/>
                    <a:pt x="32" y="246"/>
                    <a:pt x="32" y="246"/>
                  </a:cubicBezTo>
                  <a:cubicBezTo>
                    <a:pt x="32" y="247"/>
                    <a:pt x="32" y="248"/>
                    <a:pt x="32" y="248"/>
                  </a:cubicBezTo>
                  <a:cubicBezTo>
                    <a:pt x="31" y="248"/>
                    <a:pt x="31" y="249"/>
                    <a:pt x="31" y="249"/>
                  </a:cubicBezTo>
                  <a:cubicBezTo>
                    <a:pt x="31" y="250"/>
                    <a:pt x="31" y="250"/>
                    <a:pt x="31" y="251"/>
                  </a:cubicBezTo>
                  <a:cubicBezTo>
                    <a:pt x="31" y="256"/>
                    <a:pt x="32" y="264"/>
                    <a:pt x="32" y="272"/>
                  </a:cubicBezTo>
                  <a:cubicBezTo>
                    <a:pt x="32" y="275"/>
                    <a:pt x="32" y="279"/>
                    <a:pt x="32" y="282"/>
                  </a:cubicBezTo>
                  <a:cubicBezTo>
                    <a:pt x="33" y="283"/>
                    <a:pt x="33" y="284"/>
                    <a:pt x="33" y="285"/>
                  </a:cubicBezTo>
                  <a:cubicBezTo>
                    <a:pt x="33" y="285"/>
                    <a:pt x="33" y="286"/>
                    <a:pt x="33" y="286"/>
                  </a:cubicBezTo>
                  <a:cubicBezTo>
                    <a:pt x="33" y="286"/>
                    <a:pt x="33" y="286"/>
                    <a:pt x="33" y="286"/>
                  </a:cubicBezTo>
                  <a:cubicBezTo>
                    <a:pt x="33" y="286"/>
                    <a:pt x="33" y="286"/>
                    <a:pt x="33" y="286"/>
                  </a:cubicBezTo>
                  <a:cubicBezTo>
                    <a:pt x="38" y="286"/>
                    <a:pt x="38" y="286"/>
                    <a:pt x="38" y="286"/>
                  </a:cubicBezTo>
                  <a:cubicBezTo>
                    <a:pt x="33" y="286"/>
                    <a:pt x="33" y="286"/>
                    <a:pt x="33" y="286"/>
                  </a:cubicBezTo>
                  <a:cubicBezTo>
                    <a:pt x="33" y="286"/>
                    <a:pt x="33" y="286"/>
                    <a:pt x="33" y="286"/>
                  </a:cubicBezTo>
                  <a:cubicBezTo>
                    <a:pt x="38" y="286"/>
                    <a:pt x="38" y="286"/>
                    <a:pt x="38" y="286"/>
                  </a:cubicBezTo>
                  <a:cubicBezTo>
                    <a:pt x="33" y="286"/>
                    <a:pt x="33" y="286"/>
                    <a:pt x="33" y="286"/>
                  </a:cubicBezTo>
                  <a:cubicBezTo>
                    <a:pt x="40" y="286"/>
                    <a:pt x="40" y="286"/>
                    <a:pt x="40" y="286"/>
                  </a:cubicBezTo>
                  <a:cubicBezTo>
                    <a:pt x="33" y="286"/>
                    <a:pt x="33" y="286"/>
                    <a:pt x="33" y="286"/>
                  </a:cubicBezTo>
                  <a:cubicBezTo>
                    <a:pt x="33" y="286"/>
                    <a:pt x="33" y="286"/>
                    <a:pt x="33" y="286"/>
                  </a:cubicBezTo>
                  <a:cubicBezTo>
                    <a:pt x="40" y="286"/>
                    <a:pt x="40" y="286"/>
                    <a:pt x="40" y="286"/>
                  </a:cubicBezTo>
                  <a:cubicBezTo>
                    <a:pt x="33" y="286"/>
                    <a:pt x="33" y="286"/>
                    <a:pt x="33" y="286"/>
                  </a:cubicBezTo>
                  <a:cubicBezTo>
                    <a:pt x="41" y="286"/>
                    <a:pt x="41" y="286"/>
                    <a:pt x="41" y="286"/>
                  </a:cubicBezTo>
                  <a:cubicBezTo>
                    <a:pt x="33" y="285"/>
                    <a:pt x="33" y="285"/>
                    <a:pt x="33" y="285"/>
                  </a:cubicBezTo>
                  <a:cubicBezTo>
                    <a:pt x="33" y="286"/>
                    <a:pt x="33" y="286"/>
                    <a:pt x="33" y="286"/>
                  </a:cubicBezTo>
                  <a:cubicBezTo>
                    <a:pt x="41" y="286"/>
                    <a:pt x="41" y="286"/>
                    <a:pt x="41" y="286"/>
                  </a:cubicBezTo>
                  <a:cubicBezTo>
                    <a:pt x="33" y="285"/>
                    <a:pt x="33" y="285"/>
                    <a:pt x="33" y="285"/>
                  </a:cubicBezTo>
                  <a:cubicBezTo>
                    <a:pt x="41" y="286"/>
                    <a:pt x="41" y="286"/>
                    <a:pt x="41" y="286"/>
                  </a:cubicBezTo>
                  <a:cubicBezTo>
                    <a:pt x="33" y="284"/>
                    <a:pt x="33" y="284"/>
                    <a:pt x="33" y="284"/>
                  </a:cubicBezTo>
                  <a:cubicBezTo>
                    <a:pt x="33" y="285"/>
                    <a:pt x="33" y="285"/>
                    <a:pt x="33" y="285"/>
                  </a:cubicBezTo>
                  <a:cubicBezTo>
                    <a:pt x="41" y="286"/>
                    <a:pt x="41" y="286"/>
                    <a:pt x="41" y="286"/>
                  </a:cubicBezTo>
                  <a:cubicBezTo>
                    <a:pt x="33" y="284"/>
                    <a:pt x="33" y="284"/>
                    <a:pt x="33" y="284"/>
                  </a:cubicBezTo>
                  <a:cubicBezTo>
                    <a:pt x="41" y="286"/>
                    <a:pt x="41" y="286"/>
                    <a:pt x="41" y="286"/>
                  </a:cubicBezTo>
                  <a:cubicBezTo>
                    <a:pt x="33" y="284"/>
                    <a:pt x="33" y="284"/>
                    <a:pt x="33" y="284"/>
                  </a:cubicBezTo>
                  <a:cubicBezTo>
                    <a:pt x="33" y="284"/>
                    <a:pt x="33" y="284"/>
                    <a:pt x="33" y="284"/>
                  </a:cubicBezTo>
                  <a:cubicBezTo>
                    <a:pt x="41" y="286"/>
                    <a:pt x="41" y="286"/>
                    <a:pt x="41" y="286"/>
                  </a:cubicBezTo>
                  <a:cubicBezTo>
                    <a:pt x="33" y="284"/>
                    <a:pt x="33" y="284"/>
                    <a:pt x="33" y="284"/>
                  </a:cubicBezTo>
                  <a:cubicBezTo>
                    <a:pt x="41" y="286"/>
                    <a:pt x="41" y="286"/>
                    <a:pt x="41" y="286"/>
                  </a:cubicBezTo>
                  <a:cubicBezTo>
                    <a:pt x="34" y="282"/>
                    <a:pt x="34" y="282"/>
                    <a:pt x="34" y="282"/>
                  </a:cubicBezTo>
                  <a:cubicBezTo>
                    <a:pt x="33" y="283"/>
                    <a:pt x="33" y="283"/>
                    <a:pt x="33" y="284"/>
                  </a:cubicBezTo>
                  <a:cubicBezTo>
                    <a:pt x="41" y="286"/>
                    <a:pt x="41" y="286"/>
                    <a:pt x="41" y="286"/>
                  </a:cubicBezTo>
                  <a:cubicBezTo>
                    <a:pt x="34" y="282"/>
                    <a:pt x="34" y="282"/>
                    <a:pt x="34" y="282"/>
                  </a:cubicBezTo>
                  <a:cubicBezTo>
                    <a:pt x="32" y="286"/>
                    <a:pt x="33" y="291"/>
                    <a:pt x="36" y="293"/>
                  </a:cubicBezTo>
                  <a:cubicBezTo>
                    <a:pt x="51" y="302"/>
                    <a:pt x="51" y="302"/>
                    <a:pt x="51" y="302"/>
                  </a:cubicBezTo>
                  <a:cubicBezTo>
                    <a:pt x="56" y="295"/>
                    <a:pt x="56" y="295"/>
                    <a:pt x="56" y="295"/>
                  </a:cubicBezTo>
                  <a:cubicBezTo>
                    <a:pt x="49" y="291"/>
                    <a:pt x="49" y="291"/>
                    <a:pt x="49" y="291"/>
                  </a:cubicBezTo>
                  <a:cubicBezTo>
                    <a:pt x="48" y="292"/>
                    <a:pt x="48" y="293"/>
                    <a:pt x="48" y="293"/>
                  </a:cubicBezTo>
                  <a:cubicBezTo>
                    <a:pt x="47" y="294"/>
                    <a:pt x="47" y="294"/>
                    <a:pt x="47" y="295"/>
                  </a:cubicBezTo>
                  <a:cubicBezTo>
                    <a:pt x="47" y="295"/>
                    <a:pt x="47" y="295"/>
                    <a:pt x="47" y="295"/>
                  </a:cubicBezTo>
                  <a:cubicBezTo>
                    <a:pt x="47" y="296"/>
                    <a:pt x="47" y="296"/>
                    <a:pt x="47" y="297"/>
                  </a:cubicBezTo>
                  <a:cubicBezTo>
                    <a:pt x="48" y="299"/>
                    <a:pt x="48" y="302"/>
                    <a:pt x="48" y="306"/>
                  </a:cubicBezTo>
                  <a:cubicBezTo>
                    <a:pt x="49" y="312"/>
                    <a:pt x="50" y="319"/>
                    <a:pt x="51" y="325"/>
                  </a:cubicBezTo>
                  <a:cubicBezTo>
                    <a:pt x="51" y="329"/>
                    <a:pt x="51" y="332"/>
                    <a:pt x="52" y="334"/>
                  </a:cubicBezTo>
                  <a:cubicBezTo>
                    <a:pt x="52" y="335"/>
                    <a:pt x="52" y="336"/>
                    <a:pt x="52" y="337"/>
                  </a:cubicBezTo>
                  <a:cubicBezTo>
                    <a:pt x="52" y="338"/>
                    <a:pt x="52" y="338"/>
                    <a:pt x="52" y="338"/>
                  </a:cubicBezTo>
                  <a:cubicBezTo>
                    <a:pt x="56" y="338"/>
                    <a:pt x="56" y="338"/>
                    <a:pt x="56" y="338"/>
                  </a:cubicBezTo>
                  <a:cubicBezTo>
                    <a:pt x="52" y="338"/>
                    <a:pt x="52" y="338"/>
                    <a:pt x="52" y="338"/>
                  </a:cubicBezTo>
                  <a:cubicBezTo>
                    <a:pt x="52" y="338"/>
                    <a:pt x="52" y="338"/>
                    <a:pt x="52" y="338"/>
                  </a:cubicBezTo>
                  <a:cubicBezTo>
                    <a:pt x="56" y="338"/>
                    <a:pt x="56" y="338"/>
                    <a:pt x="56" y="338"/>
                  </a:cubicBezTo>
                  <a:cubicBezTo>
                    <a:pt x="52" y="338"/>
                    <a:pt x="52" y="338"/>
                    <a:pt x="52" y="338"/>
                  </a:cubicBezTo>
                  <a:cubicBezTo>
                    <a:pt x="59" y="339"/>
                    <a:pt x="59" y="339"/>
                    <a:pt x="59" y="339"/>
                  </a:cubicBezTo>
                  <a:cubicBezTo>
                    <a:pt x="52" y="337"/>
                    <a:pt x="52" y="337"/>
                    <a:pt x="52" y="337"/>
                  </a:cubicBezTo>
                  <a:cubicBezTo>
                    <a:pt x="52" y="338"/>
                    <a:pt x="52" y="338"/>
                    <a:pt x="52" y="338"/>
                  </a:cubicBezTo>
                  <a:cubicBezTo>
                    <a:pt x="59" y="339"/>
                    <a:pt x="59" y="339"/>
                    <a:pt x="59" y="339"/>
                  </a:cubicBezTo>
                  <a:cubicBezTo>
                    <a:pt x="52" y="337"/>
                    <a:pt x="52" y="337"/>
                    <a:pt x="52" y="337"/>
                  </a:cubicBezTo>
                  <a:cubicBezTo>
                    <a:pt x="60" y="339"/>
                    <a:pt x="60" y="339"/>
                    <a:pt x="60" y="339"/>
                  </a:cubicBezTo>
                  <a:cubicBezTo>
                    <a:pt x="53" y="335"/>
                    <a:pt x="53" y="335"/>
                    <a:pt x="53" y="335"/>
                  </a:cubicBezTo>
                  <a:cubicBezTo>
                    <a:pt x="52" y="336"/>
                    <a:pt x="52" y="337"/>
                    <a:pt x="52" y="337"/>
                  </a:cubicBezTo>
                  <a:cubicBezTo>
                    <a:pt x="60" y="339"/>
                    <a:pt x="60" y="339"/>
                    <a:pt x="60" y="339"/>
                  </a:cubicBezTo>
                  <a:cubicBezTo>
                    <a:pt x="53" y="335"/>
                    <a:pt x="53" y="335"/>
                    <a:pt x="53" y="335"/>
                  </a:cubicBezTo>
                  <a:cubicBezTo>
                    <a:pt x="51" y="338"/>
                    <a:pt x="52" y="344"/>
                    <a:pt x="56" y="346"/>
                  </a:cubicBezTo>
                  <a:cubicBezTo>
                    <a:pt x="62" y="350"/>
                    <a:pt x="62" y="350"/>
                    <a:pt x="62" y="350"/>
                  </a:cubicBezTo>
                  <a:cubicBezTo>
                    <a:pt x="67" y="343"/>
                    <a:pt x="67" y="343"/>
                    <a:pt x="67" y="343"/>
                  </a:cubicBezTo>
                  <a:cubicBezTo>
                    <a:pt x="60" y="338"/>
                    <a:pt x="60" y="338"/>
                    <a:pt x="60" y="338"/>
                  </a:cubicBezTo>
                  <a:cubicBezTo>
                    <a:pt x="59" y="340"/>
                    <a:pt x="59" y="340"/>
                    <a:pt x="59" y="341"/>
                  </a:cubicBezTo>
                  <a:cubicBezTo>
                    <a:pt x="58" y="342"/>
                    <a:pt x="58" y="342"/>
                    <a:pt x="58" y="342"/>
                  </a:cubicBezTo>
                  <a:cubicBezTo>
                    <a:pt x="58" y="343"/>
                    <a:pt x="58" y="343"/>
                    <a:pt x="58" y="343"/>
                  </a:cubicBezTo>
                  <a:cubicBezTo>
                    <a:pt x="58" y="344"/>
                    <a:pt x="58" y="344"/>
                    <a:pt x="58" y="344"/>
                  </a:cubicBezTo>
                  <a:cubicBezTo>
                    <a:pt x="59" y="345"/>
                    <a:pt x="59" y="346"/>
                    <a:pt x="59" y="348"/>
                  </a:cubicBezTo>
                  <a:cubicBezTo>
                    <a:pt x="61" y="358"/>
                    <a:pt x="66" y="387"/>
                    <a:pt x="66" y="387"/>
                  </a:cubicBezTo>
                  <a:cubicBezTo>
                    <a:pt x="66" y="390"/>
                    <a:pt x="68" y="392"/>
                    <a:pt x="70" y="393"/>
                  </a:cubicBezTo>
                  <a:cubicBezTo>
                    <a:pt x="75" y="396"/>
                    <a:pt x="75" y="396"/>
                    <a:pt x="75" y="396"/>
                  </a:cubicBezTo>
                  <a:cubicBezTo>
                    <a:pt x="79" y="399"/>
                    <a:pt x="84" y="398"/>
                    <a:pt x="87" y="394"/>
                  </a:cubicBezTo>
                  <a:cubicBezTo>
                    <a:pt x="89" y="390"/>
                    <a:pt x="88" y="385"/>
                    <a:pt x="84" y="3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83" name="Freeform 116">
              <a:extLst>
                <a:ext uri="{FF2B5EF4-FFF2-40B4-BE49-F238E27FC236}">
                  <a16:creationId xmlns:a16="http://schemas.microsoft.com/office/drawing/2014/main" id="{3D846E8A-71F6-45FC-AB30-FD52E4D7E56D}"/>
                </a:ext>
              </a:extLst>
            </p:cNvPr>
            <p:cNvSpPr>
              <a:spLocks/>
            </p:cNvSpPr>
            <p:nvPr/>
          </p:nvSpPr>
          <p:spPr bwMode="auto">
            <a:xfrm>
              <a:off x="2182949" y="2428986"/>
              <a:ext cx="723900" cy="614363"/>
            </a:xfrm>
            <a:custGeom>
              <a:avLst/>
              <a:gdLst>
                <a:gd name="T0" fmla="*/ 13 w 460"/>
                <a:gd name="T1" fmla="*/ 386 h 391"/>
                <a:gd name="T2" fmla="*/ 12 w 460"/>
                <a:gd name="T3" fmla="*/ 387 h 391"/>
                <a:gd name="T4" fmla="*/ 53 w 460"/>
                <a:gd name="T5" fmla="*/ 379 h 391"/>
                <a:gd name="T6" fmla="*/ 54 w 460"/>
                <a:gd name="T7" fmla="*/ 376 h 391"/>
                <a:gd name="T8" fmla="*/ 52 w 460"/>
                <a:gd name="T9" fmla="*/ 377 h 391"/>
                <a:gd name="T10" fmla="*/ 116 w 460"/>
                <a:gd name="T11" fmla="*/ 371 h 391"/>
                <a:gd name="T12" fmla="*/ 128 w 460"/>
                <a:gd name="T13" fmla="*/ 346 h 391"/>
                <a:gd name="T14" fmla="*/ 130 w 460"/>
                <a:gd name="T15" fmla="*/ 354 h 391"/>
                <a:gd name="T16" fmla="*/ 129 w 460"/>
                <a:gd name="T17" fmla="*/ 354 h 391"/>
                <a:gd name="T18" fmla="*/ 161 w 460"/>
                <a:gd name="T19" fmla="*/ 340 h 391"/>
                <a:gd name="T20" fmla="*/ 164 w 460"/>
                <a:gd name="T21" fmla="*/ 348 h 391"/>
                <a:gd name="T22" fmla="*/ 163 w 460"/>
                <a:gd name="T23" fmla="*/ 348 h 391"/>
                <a:gd name="T24" fmla="*/ 219 w 460"/>
                <a:gd name="T25" fmla="*/ 348 h 391"/>
                <a:gd name="T26" fmla="*/ 263 w 460"/>
                <a:gd name="T27" fmla="*/ 329 h 391"/>
                <a:gd name="T28" fmla="*/ 252 w 460"/>
                <a:gd name="T29" fmla="*/ 331 h 391"/>
                <a:gd name="T30" fmla="*/ 251 w 460"/>
                <a:gd name="T31" fmla="*/ 331 h 391"/>
                <a:gd name="T32" fmla="*/ 306 w 460"/>
                <a:gd name="T33" fmla="*/ 328 h 391"/>
                <a:gd name="T34" fmla="*/ 338 w 460"/>
                <a:gd name="T35" fmla="*/ 297 h 391"/>
                <a:gd name="T36" fmla="*/ 390 w 460"/>
                <a:gd name="T37" fmla="*/ 306 h 391"/>
                <a:gd name="T38" fmla="*/ 431 w 460"/>
                <a:gd name="T39" fmla="*/ 295 h 391"/>
                <a:gd name="T40" fmla="*/ 445 w 460"/>
                <a:gd name="T41" fmla="*/ 268 h 391"/>
                <a:gd name="T42" fmla="*/ 439 w 460"/>
                <a:gd name="T43" fmla="*/ 185 h 391"/>
                <a:gd name="T44" fmla="*/ 427 w 460"/>
                <a:gd name="T45" fmla="*/ 139 h 391"/>
                <a:gd name="T46" fmla="*/ 424 w 460"/>
                <a:gd name="T47" fmla="*/ 103 h 391"/>
                <a:gd name="T48" fmla="*/ 424 w 460"/>
                <a:gd name="T49" fmla="*/ 104 h 391"/>
                <a:gd name="T50" fmla="*/ 399 w 460"/>
                <a:gd name="T51" fmla="*/ 92 h 391"/>
                <a:gd name="T52" fmla="*/ 413 w 460"/>
                <a:gd name="T53" fmla="*/ 60 h 391"/>
                <a:gd name="T54" fmla="*/ 413 w 460"/>
                <a:gd name="T55" fmla="*/ 61 h 391"/>
                <a:gd name="T56" fmla="*/ 396 w 460"/>
                <a:gd name="T57" fmla="*/ 11 h 391"/>
                <a:gd name="T58" fmla="*/ 398 w 460"/>
                <a:gd name="T59" fmla="*/ 55 h 391"/>
                <a:gd name="T60" fmla="*/ 394 w 460"/>
                <a:gd name="T61" fmla="*/ 90 h 391"/>
                <a:gd name="T62" fmla="*/ 392 w 460"/>
                <a:gd name="T63" fmla="*/ 88 h 391"/>
                <a:gd name="T64" fmla="*/ 415 w 460"/>
                <a:gd name="T65" fmla="*/ 148 h 391"/>
                <a:gd name="T66" fmla="*/ 428 w 460"/>
                <a:gd name="T67" fmla="*/ 191 h 391"/>
                <a:gd name="T68" fmla="*/ 425 w 460"/>
                <a:gd name="T69" fmla="*/ 189 h 391"/>
                <a:gd name="T70" fmla="*/ 435 w 460"/>
                <a:gd name="T71" fmla="*/ 192 h 391"/>
                <a:gd name="T72" fmla="*/ 437 w 460"/>
                <a:gd name="T73" fmla="*/ 267 h 391"/>
                <a:gd name="T74" fmla="*/ 437 w 460"/>
                <a:gd name="T75" fmla="*/ 266 h 391"/>
                <a:gd name="T76" fmla="*/ 437 w 460"/>
                <a:gd name="T77" fmla="*/ 270 h 391"/>
                <a:gd name="T78" fmla="*/ 428 w 460"/>
                <a:gd name="T79" fmla="*/ 287 h 391"/>
                <a:gd name="T80" fmla="*/ 424 w 460"/>
                <a:gd name="T81" fmla="*/ 280 h 391"/>
                <a:gd name="T82" fmla="*/ 380 w 460"/>
                <a:gd name="T83" fmla="*/ 306 h 391"/>
                <a:gd name="T84" fmla="*/ 384 w 460"/>
                <a:gd name="T85" fmla="*/ 299 h 391"/>
                <a:gd name="T86" fmla="*/ 382 w 460"/>
                <a:gd name="T87" fmla="*/ 291 h 391"/>
                <a:gd name="T88" fmla="*/ 329 w 460"/>
                <a:gd name="T89" fmla="*/ 310 h 391"/>
                <a:gd name="T90" fmla="*/ 299 w 460"/>
                <a:gd name="T91" fmla="*/ 314 h 391"/>
                <a:gd name="T92" fmla="*/ 302 w 460"/>
                <a:gd name="T93" fmla="*/ 313 h 391"/>
                <a:gd name="T94" fmla="*/ 304 w 460"/>
                <a:gd name="T95" fmla="*/ 317 h 391"/>
                <a:gd name="T96" fmla="*/ 250 w 460"/>
                <a:gd name="T97" fmla="*/ 334 h 391"/>
                <a:gd name="T98" fmla="*/ 211 w 460"/>
                <a:gd name="T99" fmla="*/ 335 h 391"/>
                <a:gd name="T100" fmla="*/ 218 w 460"/>
                <a:gd name="T101" fmla="*/ 340 h 391"/>
                <a:gd name="T102" fmla="*/ 217 w 460"/>
                <a:gd name="T103" fmla="*/ 332 h 391"/>
                <a:gd name="T104" fmla="*/ 153 w 460"/>
                <a:gd name="T105" fmla="*/ 342 h 391"/>
                <a:gd name="T106" fmla="*/ 125 w 460"/>
                <a:gd name="T107" fmla="*/ 339 h 391"/>
                <a:gd name="T108" fmla="*/ 109 w 460"/>
                <a:gd name="T109" fmla="*/ 367 h 391"/>
                <a:gd name="T110" fmla="*/ 106 w 460"/>
                <a:gd name="T111" fmla="*/ 359 h 391"/>
                <a:gd name="T112" fmla="*/ 48 w 460"/>
                <a:gd name="T113" fmla="*/ 361 h 391"/>
                <a:gd name="T114" fmla="*/ 45 w 460"/>
                <a:gd name="T115" fmla="*/ 367 h 391"/>
                <a:gd name="T116" fmla="*/ 51 w 460"/>
                <a:gd name="T117" fmla="*/ 369 h 391"/>
                <a:gd name="T118" fmla="*/ 4 w 460"/>
                <a:gd name="T119" fmla="*/ 373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0" h="391">
                  <a:moveTo>
                    <a:pt x="17" y="374"/>
                  </a:moveTo>
                  <a:cubicBezTo>
                    <a:pt x="14" y="372"/>
                    <a:pt x="14" y="372"/>
                    <a:pt x="14" y="372"/>
                  </a:cubicBezTo>
                  <a:cubicBezTo>
                    <a:pt x="9" y="379"/>
                    <a:pt x="9" y="379"/>
                    <a:pt x="9" y="379"/>
                  </a:cubicBezTo>
                  <a:cubicBezTo>
                    <a:pt x="16" y="383"/>
                    <a:pt x="16" y="383"/>
                    <a:pt x="16" y="383"/>
                  </a:cubicBezTo>
                  <a:cubicBezTo>
                    <a:pt x="9" y="379"/>
                    <a:pt x="9" y="379"/>
                    <a:pt x="9" y="379"/>
                  </a:cubicBezTo>
                  <a:cubicBezTo>
                    <a:pt x="14" y="385"/>
                    <a:pt x="14" y="385"/>
                    <a:pt x="14" y="385"/>
                  </a:cubicBezTo>
                  <a:cubicBezTo>
                    <a:pt x="15" y="385"/>
                    <a:pt x="16" y="384"/>
                    <a:pt x="16" y="383"/>
                  </a:cubicBezTo>
                  <a:cubicBezTo>
                    <a:pt x="9" y="379"/>
                    <a:pt x="9" y="379"/>
                    <a:pt x="9" y="379"/>
                  </a:cubicBezTo>
                  <a:cubicBezTo>
                    <a:pt x="14" y="385"/>
                    <a:pt x="14" y="385"/>
                    <a:pt x="14" y="385"/>
                  </a:cubicBezTo>
                  <a:cubicBezTo>
                    <a:pt x="9" y="379"/>
                    <a:pt x="9" y="379"/>
                    <a:pt x="9" y="379"/>
                  </a:cubicBezTo>
                  <a:cubicBezTo>
                    <a:pt x="13" y="386"/>
                    <a:pt x="13" y="386"/>
                    <a:pt x="13" y="386"/>
                  </a:cubicBezTo>
                  <a:cubicBezTo>
                    <a:pt x="13" y="386"/>
                    <a:pt x="13" y="386"/>
                    <a:pt x="14" y="385"/>
                  </a:cubicBezTo>
                  <a:cubicBezTo>
                    <a:pt x="9" y="379"/>
                    <a:pt x="9" y="379"/>
                    <a:pt x="9" y="379"/>
                  </a:cubicBezTo>
                  <a:cubicBezTo>
                    <a:pt x="13" y="386"/>
                    <a:pt x="13" y="386"/>
                    <a:pt x="13" y="386"/>
                  </a:cubicBezTo>
                  <a:cubicBezTo>
                    <a:pt x="10" y="379"/>
                    <a:pt x="10" y="379"/>
                    <a:pt x="10" y="379"/>
                  </a:cubicBezTo>
                  <a:cubicBezTo>
                    <a:pt x="12" y="387"/>
                    <a:pt x="12" y="387"/>
                    <a:pt x="12" y="387"/>
                  </a:cubicBezTo>
                  <a:cubicBezTo>
                    <a:pt x="12" y="387"/>
                    <a:pt x="12" y="387"/>
                    <a:pt x="13" y="386"/>
                  </a:cubicBezTo>
                  <a:cubicBezTo>
                    <a:pt x="10" y="379"/>
                    <a:pt x="10" y="379"/>
                    <a:pt x="10" y="379"/>
                  </a:cubicBezTo>
                  <a:cubicBezTo>
                    <a:pt x="12" y="387"/>
                    <a:pt x="12" y="387"/>
                    <a:pt x="12" y="387"/>
                  </a:cubicBezTo>
                  <a:cubicBezTo>
                    <a:pt x="10" y="382"/>
                    <a:pt x="10" y="382"/>
                    <a:pt x="10" y="382"/>
                  </a:cubicBezTo>
                  <a:cubicBezTo>
                    <a:pt x="12" y="387"/>
                    <a:pt x="12" y="387"/>
                    <a:pt x="12" y="387"/>
                  </a:cubicBezTo>
                  <a:cubicBezTo>
                    <a:pt x="12" y="387"/>
                    <a:pt x="12" y="387"/>
                    <a:pt x="12" y="387"/>
                  </a:cubicBezTo>
                  <a:cubicBezTo>
                    <a:pt x="10" y="382"/>
                    <a:pt x="10" y="382"/>
                    <a:pt x="10" y="382"/>
                  </a:cubicBezTo>
                  <a:cubicBezTo>
                    <a:pt x="12" y="387"/>
                    <a:pt x="12" y="387"/>
                    <a:pt x="12" y="387"/>
                  </a:cubicBezTo>
                  <a:cubicBezTo>
                    <a:pt x="11" y="386"/>
                    <a:pt x="11" y="386"/>
                    <a:pt x="11" y="386"/>
                  </a:cubicBezTo>
                  <a:cubicBezTo>
                    <a:pt x="12" y="387"/>
                    <a:pt x="12" y="387"/>
                    <a:pt x="12" y="387"/>
                  </a:cubicBezTo>
                  <a:cubicBezTo>
                    <a:pt x="12" y="387"/>
                    <a:pt x="12" y="387"/>
                    <a:pt x="12" y="387"/>
                  </a:cubicBezTo>
                  <a:cubicBezTo>
                    <a:pt x="11" y="386"/>
                    <a:pt x="11" y="386"/>
                    <a:pt x="11" y="386"/>
                  </a:cubicBezTo>
                  <a:cubicBezTo>
                    <a:pt x="12" y="387"/>
                    <a:pt x="12" y="387"/>
                    <a:pt x="12" y="387"/>
                  </a:cubicBezTo>
                  <a:cubicBezTo>
                    <a:pt x="12" y="387"/>
                    <a:pt x="13" y="386"/>
                    <a:pt x="14" y="386"/>
                  </a:cubicBezTo>
                  <a:cubicBezTo>
                    <a:pt x="19" y="385"/>
                    <a:pt x="29" y="384"/>
                    <a:pt x="37" y="382"/>
                  </a:cubicBezTo>
                  <a:cubicBezTo>
                    <a:pt x="42" y="382"/>
                    <a:pt x="46" y="381"/>
                    <a:pt x="49" y="380"/>
                  </a:cubicBezTo>
                  <a:cubicBezTo>
                    <a:pt x="50" y="380"/>
                    <a:pt x="52" y="380"/>
                    <a:pt x="53" y="379"/>
                  </a:cubicBezTo>
                  <a:cubicBezTo>
                    <a:pt x="53" y="379"/>
                    <a:pt x="54" y="379"/>
                    <a:pt x="54" y="379"/>
                  </a:cubicBezTo>
                  <a:cubicBezTo>
                    <a:pt x="54" y="379"/>
                    <a:pt x="55" y="379"/>
                    <a:pt x="55" y="379"/>
                  </a:cubicBezTo>
                  <a:cubicBezTo>
                    <a:pt x="55" y="379"/>
                    <a:pt x="56" y="378"/>
                    <a:pt x="56" y="378"/>
                  </a:cubicBezTo>
                  <a:cubicBezTo>
                    <a:pt x="57" y="378"/>
                    <a:pt x="57" y="378"/>
                    <a:pt x="57" y="377"/>
                  </a:cubicBezTo>
                  <a:cubicBezTo>
                    <a:pt x="58" y="377"/>
                    <a:pt x="58" y="376"/>
                    <a:pt x="59" y="375"/>
                  </a:cubicBezTo>
                  <a:cubicBezTo>
                    <a:pt x="61" y="372"/>
                    <a:pt x="60" y="367"/>
                    <a:pt x="56" y="364"/>
                  </a:cubicBezTo>
                  <a:cubicBezTo>
                    <a:pt x="54" y="362"/>
                    <a:pt x="54" y="362"/>
                    <a:pt x="54" y="362"/>
                  </a:cubicBezTo>
                  <a:cubicBezTo>
                    <a:pt x="49" y="369"/>
                    <a:pt x="49" y="369"/>
                    <a:pt x="49" y="369"/>
                  </a:cubicBezTo>
                  <a:cubicBezTo>
                    <a:pt x="56" y="374"/>
                    <a:pt x="56" y="374"/>
                    <a:pt x="56" y="374"/>
                  </a:cubicBezTo>
                  <a:cubicBezTo>
                    <a:pt x="49" y="369"/>
                    <a:pt x="49" y="369"/>
                    <a:pt x="49" y="369"/>
                  </a:cubicBezTo>
                  <a:cubicBezTo>
                    <a:pt x="54" y="376"/>
                    <a:pt x="54" y="376"/>
                    <a:pt x="54" y="376"/>
                  </a:cubicBezTo>
                  <a:cubicBezTo>
                    <a:pt x="55" y="375"/>
                    <a:pt x="56" y="375"/>
                    <a:pt x="56" y="374"/>
                  </a:cubicBezTo>
                  <a:cubicBezTo>
                    <a:pt x="49" y="369"/>
                    <a:pt x="49" y="369"/>
                    <a:pt x="49" y="369"/>
                  </a:cubicBezTo>
                  <a:cubicBezTo>
                    <a:pt x="54" y="376"/>
                    <a:pt x="54" y="376"/>
                    <a:pt x="54" y="376"/>
                  </a:cubicBezTo>
                  <a:cubicBezTo>
                    <a:pt x="50" y="370"/>
                    <a:pt x="50" y="370"/>
                    <a:pt x="50" y="370"/>
                  </a:cubicBezTo>
                  <a:cubicBezTo>
                    <a:pt x="52" y="377"/>
                    <a:pt x="52" y="377"/>
                    <a:pt x="52" y="377"/>
                  </a:cubicBezTo>
                  <a:cubicBezTo>
                    <a:pt x="53" y="377"/>
                    <a:pt x="53" y="377"/>
                    <a:pt x="54" y="376"/>
                  </a:cubicBezTo>
                  <a:cubicBezTo>
                    <a:pt x="50" y="370"/>
                    <a:pt x="50" y="370"/>
                    <a:pt x="50" y="370"/>
                  </a:cubicBezTo>
                  <a:cubicBezTo>
                    <a:pt x="52" y="377"/>
                    <a:pt x="52" y="377"/>
                    <a:pt x="52" y="377"/>
                  </a:cubicBezTo>
                  <a:cubicBezTo>
                    <a:pt x="50" y="372"/>
                    <a:pt x="50" y="372"/>
                    <a:pt x="50" y="372"/>
                  </a:cubicBezTo>
                  <a:cubicBezTo>
                    <a:pt x="51" y="377"/>
                    <a:pt x="51" y="377"/>
                    <a:pt x="51" y="377"/>
                  </a:cubicBezTo>
                  <a:cubicBezTo>
                    <a:pt x="51" y="377"/>
                    <a:pt x="51" y="377"/>
                    <a:pt x="52" y="377"/>
                  </a:cubicBezTo>
                  <a:cubicBezTo>
                    <a:pt x="50" y="372"/>
                    <a:pt x="50" y="372"/>
                    <a:pt x="50" y="372"/>
                  </a:cubicBezTo>
                  <a:cubicBezTo>
                    <a:pt x="51" y="377"/>
                    <a:pt x="51" y="377"/>
                    <a:pt x="51" y="377"/>
                  </a:cubicBezTo>
                  <a:cubicBezTo>
                    <a:pt x="51" y="377"/>
                    <a:pt x="51" y="377"/>
                    <a:pt x="51" y="377"/>
                  </a:cubicBezTo>
                  <a:cubicBezTo>
                    <a:pt x="52" y="377"/>
                    <a:pt x="53" y="377"/>
                    <a:pt x="55" y="377"/>
                  </a:cubicBezTo>
                  <a:cubicBezTo>
                    <a:pt x="62" y="377"/>
                    <a:pt x="76" y="376"/>
                    <a:pt x="87" y="376"/>
                  </a:cubicBezTo>
                  <a:cubicBezTo>
                    <a:pt x="93" y="376"/>
                    <a:pt x="98" y="376"/>
                    <a:pt x="102" y="376"/>
                  </a:cubicBezTo>
                  <a:cubicBezTo>
                    <a:pt x="104" y="375"/>
                    <a:pt x="106" y="375"/>
                    <a:pt x="108" y="375"/>
                  </a:cubicBezTo>
                  <a:cubicBezTo>
                    <a:pt x="108" y="375"/>
                    <a:pt x="109" y="375"/>
                    <a:pt x="110" y="375"/>
                  </a:cubicBezTo>
                  <a:cubicBezTo>
                    <a:pt x="110" y="375"/>
                    <a:pt x="111" y="375"/>
                    <a:pt x="112" y="374"/>
                  </a:cubicBezTo>
                  <a:cubicBezTo>
                    <a:pt x="112" y="374"/>
                    <a:pt x="112" y="374"/>
                    <a:pt x="113" y="374"/>
                  </a:cubicBezTo>
                  <a:cubicBezTo>
                    <a:pt x="114" y="373"/>
                    <a:pt x="115" y="372"/>
                    <a:pt x="116" y="371"/>
                  </a:cubicBezTo>
                  <a:cubicBezTo>
                    <a:pt x="118" y="367"/>
                    <a:pt x="117" y="362"/>
                    <a:pt x="113" y="360"/>
                  </a:cubicBezTo>
                  <a:cubicBezTo>
                    <a:pt x="97" y="350"/>
                    <a:pt x="97" y="350"/>
                    <a:pt x="97" y="350"/>
                  </a:cubicBezTo>
                  <a:cubicBezTo>
                    <a:pt x="93" y="357"/>
                    <a:pt x="93" y="357"/>
                    <a:pt x="93" y="357"/>
                  </a:cubicBezTo>
                  <a:cubicBezTo>
                    <a:pt x="94" y="365"/>
                    <a:pt x="94" y="365"/>
                    <a:pt x="94" y="365"/>
                  </a:cubicBezTo>
                  <a:cubicBezTo>
                    <a:pt x="136" y="358"/>
                    <a:pt x="136" y="358"/>
                    <a:pt x="136" y="358"/>
                  </a:cubicBezTo>
                  <a:cubicBezTo>
                    <a:pt x="139" y="358"/>
                    <a:pt x="142" y="355"/>
                    <a:pt x="142" y="352"/>
                  </a:cubicBezTo>
                  <a:cubicBezTo>
                    <a:pt x="143" y="348"/>
                    <a:pt x="142" y="345"/>
                    <a:pt x="139" y="343"/>
                  </a:cubicBezTo>
                  <a:cubicBezTo>
                    <a:pt x="133" y="339"/>
                    <a:pt x="133" y="339"/>
                    <a:pt x="133" y="339"/>
                  </a:cubicBezTo>
                  <a:cubicBezTo>
                    <a:pt x="128" y="346"/>
                    <a:pt x="128" y="346"/>
                    <a:pt x="128" y="346"/>
                  </a:cubicBezTo>
                  <a:cubicBezTo>
                    <a:pt x="135" y="351"/>
                    <a:pt x="135" y="351"/>
                    <a:pt x="135" y="351"/>
                  </a:cubicBezTo>
                  <a:cubicBezTo>
                    <a:pt x="128" y="346"/>
                    <a:pt x="128" y="346"/>
                    <a:pt x="128" y="346"/>
                  </a:cubicBezTo>
                  <a:cubicBezTo>
                    <a:pt x="133" y="353"/>
                    <a:pt x="133" y="353"/>
                    <a:pt x="133" y="353"/>
                  </a:cubicBezTo>
                  <a:cubicBezTo>
                    <a:pt x="134" y="352"/>
                    <a:pt x="135" y="352"/>
                    <a:pt x="135" y="351"/>
                  </a:cubicBezTo>
                  <a:cubicBezTo>
                    <a:pt x="128" y="346"/>
                    <a:pt x="128" y="346"/>
                    <a:pt x="128" y="346"/>
                  </a:cubicBezTo>
                  <a:cubicBezTo>
                    <a:pt x="133" y="353"/>
                    <a:pt x="133" y="353"/>
                    <a:pt x="133" y="353"/>
                  </a:cubicBezTo>
                  <a:cubicBezTo>
                    <a:pt x="128" y="346"/>
                    <a:pt x="128" y="346"/>
                    <a:pt x="128" y="346"/>
                  </a:cubicBezTo>
                  <a:cubicBezTo>
                    <a:pt x="131" y="354"/>
                    <a:pt x="131" y="354"/>
                    <a:pt x="131" y="354"/>
                  </a:cubicBezTo>
                  <a:cubicBezTo>
                    <a:pt x="132" y="354"/>
                    <a:pt x="132" y="354"/>
                    <a:pt x="133" y="353"/>
                  </a:cubicBezTo>
                  <a:cubicBezTo>
                    <a:pt x="128" y="346"/>
                    <a:pt x="128" y="346"/>
                    <a:pt x="128" y="346"/>
                  </a:cubicBezTo>
                  <a:cubicBezTo>
                    <a:pt x="131" y="354"/>
                    <a:pt x="131" y="354"/>
                    <a:pt x="131" y="354"/>
                  </a:cubicBezTo>
                  <a:cubicBezTo>
                    <a:pt x="129" y="347"/>
                    <a:pt x="129" y="347"/>
                    <a:pt x="129" y="347"/>
                  </a:cubicBezTo>
                  <a:cubicBezTo>
                    <a:pt x="130" y="354"/>
                    <a:pt x="130" y="354"/>
                    <a:pt x="130" y="354"/>
                  </a:cubicBezTo>
                  <a:cubicBezTo>
                    <a:pt x="130" y="354"/>
                    <a:pt x="130" y="354"/>
                    <a:pt x="131" y="354"/>
                  </a:cubicBezTo>
                  <a:cubicBezTo>
                    <a:pt x="129" y="347"/>
                    <a:pt x="129" y="347"/>
                    <a:pt x="129" y="347"/>
                  </a:cubicBezTo>
                  <a:cubicBezTo>
                    <a:pt x="130" y="354"/>
                    <a:pt x="130" y="354"/>
                    <a:pt x="130" y="354"/>
                  </a:cubicBezTo>
                  <a:cubicBezTo>
                    <a:pt x="129" y="348"/>
                    <a:pt x="129" y="348"/>
                    <a:pt x="129" y="348"/>
                  </a:cubicBezTo>
                  <a:cubicBezTo>
                    <a:pt x="129" y="354"/>
                    <a:pt x="129" y="354"/>
                    <a:pt x="129" y="354"/>
                  </a:cubicBezTo>
                  <a:cubicBezTo>
                    <a:pt x="129" y="354"/>
                    <a:pt x="129" y="354"/>
                    <a:pt x="130" y="354"/>
                  </a:cubicBezTo>
                  <a:cubicBezTo>
                    <a:pt x="129" y="348"/>
                    <a:pt x="129" y="348"/>
                    <a:pt x="129" y="348"/>
                  </a:cubicBezTo>
                  <a:cubicBezTo>
                    <a:pt x="129" y="354"/>
                    <a:pt x="129" y="354"/>
                    <a:pt x="129" y="354"/>
                  </a:cubicBezTo>
                  <a:cubicBezTo>
                    <a:pt x="129" y="352"/>
                    <a:pt x="129" y="352"/>
                    <a:pt x="129" y="352"/>
                  </a:cubicBezTo>
                  <a:cubicBezTo>
                    <a:pt x="129" y="354"/>
                    <a:pt x="129" y="354"/>
                    <a:pt x="129" y="354"/>
                  </a:cubicBezTo>
                  <a:cubicBezTo>
                    <a:pt x="129" y="354"/>
                    <a:pt x="129" y="354"/>
                    <a:pt x="129" y="354"/>
                  </a:cubicBezTo>
                  <a:cubicBezTo>
                    <a:pt x="129" y="352"/>
                    <a:pt x="129" y="352"/>
                    <a:pt x="129" y="352"/>
                  </a:cubicBezTo>
                  <a:cubicBezTo>
                    <a:pt x="129" y="354"/>
                    <a:pt x="129" y="354"/>
                    <a:pt x="129" y="354"/>
                  </a:cubicBezTo>
                  <a:cubicBezTo>
                    <a:pt x="129" y="354"/>
                    <a:pt x="129" y="354"/>
                    <a:pt x="129" y="354"/>
                  </a:cubicBezTo>
                  <a:cubicBezTo>
                    <a:pt x="129" y="354"/>
                    <a:pt x="130" y="355"/>
                    <a:pt x="132" y="355"/>
                  </a:cubicBezTo>
                  <a:cubicBezTo>
                    <a:pt x="138" y="355"/>
                    <a:pt x="149" y="356"/>
                    <a:pt x="159" y="357"/>
                  </a:cubicBezTo>
                  <a:cubicBezTo>
                    <a:pt x="164" y="357"/>
                    <a:pt x="168" y="358"/>
                    <a:pt x="171" y="358"/>
                  </a:cubicBezTo>
                  <a:cubicBezTo>
                    <a:pt x="175" y="358"/>
                    <a:pt x="177" y="359"/>
                    <a:pt x="177" y="359"/>
                  </a:cubicBezTo>
                  <a:cubicBezTo>
                    <a:pt x="181" y="359"/>
                    <a:pt x="184" y="357"/>
                    <a:pt x="185" y="353"/>
                  </a:cubicBezTo>
                  <a:cubicBezTo>
                    <a:pt x="186" y="349"/>
                    <a:pt x="185" y="346"/>
                    <a:pt x="182" y="344"/>
                  </a:cubicBezTo>
                  <a:cubicBezTo>
                    <a:pt x="166" y="333"/>
                    <a:pt x="166" y="333"/>
                    <a:pt x="166" y="333"/>
                  </a:cubicBezTo>
                  <a:cubicBezTo>
                    <a:pt x="161" y="340"/>
                    <a:pt x="161" y="340"/>
                    <a:pt x="161" y="340"/>
                  </a:cubicBezTo>
                  <a:cubicBezTo>
                    <a:pt x="168" y="345"/>
                    <a:pt x="168" y="345"/>
                    <a:pt x="168" y="345"/>
                  </a:cubicBezTo>
                  <a:cubicBezTo>
                    <a:pt x="161" y="340"/>
                    <a:pt x="161" y="340"/>
                    <a:pt x="161" y="340"/>
                  </a:cubicBezTo>
                  <a:cubicBezTo>
                    <a:pt x="166" y="347"/>
                    <a:pt x="166" y="347"/>
                    <a:pt x="166" y="347"/>
                  </a:cubicBezTo>
                  <a:cubicBezTo>
                    <a:pt x="167" y="346"/>
                    <a:pt x="168" y="346"/>
                    <a:pt x="168" y="345"/>
                  </a:cubicBezTo>
                  <a:cubicBezTo>
                    <a:pt x="161" y="340"/>
                    <a:pt x="161" y="340"/>
                    <a:pt x="161" y="340"/>
                  </a:cubicBezTo>
                  <a:cubicBezTo>
                    <a:pt x="166" y="347"/>
                    <a:pt x="166" y="347"/>
                    <a:pt x="166" y="347"/>
                  </a:cubicBezTo>
                  <a:cubicBezTo>
                    <a:pt x="161" y="340"/>
                    <a:pt x="161" y="340"/>
                    <a:pt x="161" y="340"/>
                  </a:cubicBezTo>
                  <a:cubicBezTo>
                    <a:pt x="164" y="348"/>
                    <a:pt x="164" y="348"/>
                    <a:pt x="164" y="348"/>
                  </a:cubicBezTo>
                  <a:cubicBezTo>
                    <a:pt x="165" y="348"/>
                    <a:pt x="165" y="348"/>
                    <a:pt x="166" y="347"/>
                  </a:cubicBezTo>
                  <a:cubicBezTo>
                    <a:pt x="161" y="340"/>
                    <a:pt x="161" y="340"/>
                    <a:pt x="161" y="340"/>
                  </a:cubicBezTo>
                  <a:cubicBezTo>
                    <a:pt x="164" y="348"/>
                    <a:pt x="164" y="348"/>
                    <a:pt x="164" y="348"/>
                  </a:cubicBezTo>
                  <a:cubicBezTo>
                    <a:pt x="162" y="341"/>
                    <a:pt x="162" y="341"/>
                    <a:pt x="162" y="341"/>
                  </a:cubicBezTo>
                  <a:cubicBezTo>
                    <a:pt x="163" y="348"/>
                    <a:pt x="163" y="348"/>
                    <a:pt x="163" y="348"/>
                  </a:cubicBezTo>
                  <a:cubicBezTo>
                    <a:pt x="163" y="348"/>
                    <a:pt x="163" y="348"/>
                    <a:pt x="164" y="348"/>
                  </a:cubicBezTo>
                  <a:cubicBezTo>
                    <a:pt x="162" y="341"/>
                    <a:pt x="162" y="341"/>
                    <a:pt x="162" y="341"/>
                  </a:cubicBezTo>
                  <a:cubicBezTo>
                    <a:pt x="163" y="348"/>
                    <a:pt x="163" y="348"/>
                    <a:pt x="163" y="348"/>
                  </a:cubicBezTo>
                  <a:cubicBezTo>
                    <a:pt x="162" y="343"/>
                    <a:pt x="162" y="343"/>
                    <a:pt x="162" y="343"/>
                  </a:cubicBezTo>
                  <a:cubicBezTo>
                    <a:pt x="163" y="348"/>
                    <a:pt x="163" y="348"/>
                    <a:pt x="163" y="348"/>
                  </a:cubicBezTo>
                  <a:cubicBezTo>
                    <a:pt x="163" y="348"/>
                    <a:pt x="163" y="348"/>
                    <a:pt x="163" y="348"/>
                  </a:cubicBezTo>
                  <a:cubicBezTo>
                    <a:pt x="162" y="343"/>
                    <a:pt x="162" y="343"/>
                    <a:pt x="162" y="343"/>
                  </a:cubicBezTo>
                  <a:cubicBezTo>
                    <a:pt x="163" y="348"/>
                    <a:pt x="163" y="348"/>
                    <a:pt x="163" y="348"/>
                  </a:cubicBezTo>
                  <a:cubicBezTo>
                    <a:pt x="163" y="348"/>
                    <a:pt x="163" y="348"/>
                    <a:pt x="163" y="348"/>
                  </a:cubicBezTo>
                  <a:cubicBezTo>
                    <a:pt x="163" y="348"/>
                    <a:pt x="163" y="348"/>
                    <a:pt x="163" y="348"/>
                  </a:cubicBezTo>
                  <a:cubicBezTo>
                    <a:pt x="163" y="348"/>
                    <a:pt x="163" y="348"/>
                    <a:pt x="163" y="348"/>
                  </a:cubicBezTo>
                  <a:cubicBezTo>
                    <a:pt x="163" y="348"/>
                    <a:pt x="163" y="348"/>
                    <a:pt x="163" y="348"/>
                  </a:cubicBezTo>
                  <a:cubicBezTo>
                    <a:pt x="163" y="348"/>
                    <a:pt x="163" y="348"/>
                    <a:pt x="163" y="348"/>
                  </a:cubicBezTo>
                  <a:cubicBezTo>
                    <a:pt x="163" y="348"/>
                    <a:pt x="164" y="348"/>
                    <a:pt x="166" y="348"/>
                  </a:cubicBezTo>
                  <a:cubicBezTo>
                    <a:pt x="173" y="348"/>
                    <a:pt x="186" y="348"/>
                    <a:pt x="197" y="348"/>
                  </a:cubicBezTo>
                  <a:cubicBezTo>
                    <a:pt x="202" y="348"/>
                    <a:pt x="208" y="348"/>
                    <a:pt x="211" y="348"/>
                  </a:cubicBezTo>
                  <a:cubicBezTo>
                    <a:pt x="213" y="348"/>
                    <a:pt x="215" y="348"/>
                    <a:pt x="216" y="348"/>
                  </a:cubicBezTo>
                  <a:cubicBezTo>
                    <a:pt x="217" y="348"/>
                    <a:pt x="217" y="348"/>
                    <a:pt x="217" y="348"/>
                  </a:cubicBezTo>
                  <a:cubicBezTo>
                    <a:pt x="218" y="348"/>
                    <a:pt x="218" y="348"/>
                    <a:pt x="218" y="348"/>
                  </a:cubicBezTo>
                  <a:cubicBezTo>
                    <a:pt x="218" y="348"/>
                    <a:pt x="218" y="348"/>
                    <a:pt x="219" y="348"/>
                  </a:cubicBezTo>
                  <a:cubicBezTo>
                    <a:pt x="219" y="348"/>
                    <a:pt x="219" y="348"/>
                    <a:pt x="220" y="348"/>
                  </a:cubicBezTo>
                  <a:cubicBezTo>
                    <a:pt x="220" y="347"/>
                    <a:pt x="221" y="347"/>
                    <a:pt x="221" y="347"/>
                  </a:cubicBezTo>
                  <a:cubicBezTo>
                    <a:pt x="222" y="347"/>
                    <a:pt x="222" y="347"/>
                    <a:pt x="223" y="346"/>
                  </a:cubicBezTo>
                  <a:cubicBezTo>
                    <a:pt x="223" y="346"/>
                    <a:pt x="224" y="345"/>
                    <a:pt x="225" y="344"/>
                  </a:cubicBezTo>
                  <a:cubicBezTo>
                    <a:pt x="226" y="342"/>
                    <a:pt x="226" y="340"/>
                    <a:pt x="226" y="338"/>
                  </a:cubicBezTo>
                  <a:cubicBezTo>
                    <a:pt x="225" y="336"/>
                    <a:pt x="224" y="334"/>
                    <a:pt x="222" y="333"/>
                  </a:cubicBezTo>
                  <a:cubicBezTo>
                    <a:pt x="210" y="325"/>
                    <a:pt x="210" y="325"/>
                    <a:pt x="210" y="325"/>
                  </a:cubicBezTo>
                  <a:cubicBezTo>
                    <a:pt x="206" y="332"/>
                    <a:pt x="206" y="332"/>
                    <a:pt x="206" y="332"/>
                  </a:cubicBezTo>
                  <a:cubicBezTo>
                    <a:pt x="207" y="341"/>
                    <a:pt x="207" y="341"/>
                    <a:pt x="207" y="341"/>
                  </a:cubicBezTo>
                  <a:cubicBezTo>
                    <a:pt x="256" y="335"/>
                    <a:pt x="256" y="335"/>
                    <a:pt x="256" y="335"/>
                  </a:cubicBezTo>
                  <a:cubicBezTo>
                    <a:pt x="259" y="335"/>
                    <a:pt x="262" y="332"/>
                    <a:pt x="263" y="329"/>
                  </a:cubicBezTo>
                  <a:cubicBezTo>
                    <a:pt x="263" y="325"/>
                    <a:pt x="262" y="322"/>
                    <a:pt x="259" y="320"/>
                  </a:cubicBezTo>
                  <a:cubicBezTo>
                    <a:pt x="253" y="316"/>
                    <a:pt x="253" y="316"/>
                    <a:pt x="253" y="316"/>
                  </a:cubicBezTo>
                  <a:cubicBezTo>
                    <a:pt x="249" y="323"/>
                    <a:pt x="249" y="323"/>
                    <a:pt x="249" y="323"/>
                  </a:cubicBezTo>
                  <a:cubicBezTo>
                    <a:pt x="256" y="327"/>
                    <a:pt x="256" y="327"/>
                    <a:pt x="256" y="327"/>
                  </a:cubicBezTo>
                  <a:cubicBezTo>
                    <a:pt x="249" y="323"/>
                    <a:pt x="249" y="323"/>
                    <a:pt x="249" y="323"/>
                  </a:cubicBezTo>
                  <a:cubicBezTo>
                    <a:pt x="254" y="329"/>
                    <a:pt x="254" y="329"/>
                    <a:pt x="254" y="329"/>
                  </a:cubicBezTo>
                  <a:cubicBezTo>
                    <a:pt x="255" y="329"/>
                    <a:pt x="255" y="328"/>
                    <a:pt x="256" y="327"/>
                  </a:cubicBezTo>
                  <a:cubicBezTo>
                    <a:pt x="249" y="323"/>
                    <a:pt x="249" y="323"/>
                    <a:pt x="249" y="323"/>
                  </a:cubicBezTo>
                  <a:cubicBezTo>
                    <a:pt x="254" y="329"/>
                    <a:pt x="254" y="329"/>
                    <a:pt x="254" y="329"/>
                  </a:cubicBezTo>
                  <a:cubicBezTo>
                    <a:pt x="249" y="323"/>
                    <a:pt x="249" y="323"/>
                    <a:pt x="249" y="323"/>
                  </a:cubicBezTo>
                  <a:cubicBezTo>
                    <a:pt x="252" y="331"/>
                    <a:pt x="252" y="331"/>
                    <a:pt x="252" y="331"/>
                  </a:cubicBezTo>
                  <a:cubicBezTo>
                    <a:pt x="253" y="330"/>
                    <a:pt x="253" y="330"/>
                    <a:pt x="254" y="329"/>
                  </a:cubicBezTo>
                  <a:cubicBezTo>
                    <a:pt x="249" y="323"/>
                    <a:pt x="249" y="323"/>
                    <a:pt x="249" y="323"/>
                  </a:cubicBezTo>
                  <a:cubicBezTo>
                    <a:pt x="252" y="331"/>
                    <a:pt x="252" y="331"/>
                    <a:pt x="252" y="331"/>
                  </a:cubicBezTo>
                  <a:cubicBezTo>
                    <a:pt x="250" y="325"/>
                    <a:pt x="250" y="325"/>
                    <a:pt x="250" y="325"/>
                  </a:cubicBezTo>
                  <a:cubicBezTo>
                    <a:pt x="251" y="331"/>
                    <a:pt x="251" y="331"/>
                    <a:pt x="251" y="331"/>
                  </a:cubicBezTo>
                  <a:cubicBezTo>
                    <a:pt x="251" y="331"/>
                    <a:pt x="252" y="331"/>
                    <a:pt x="252" y="331"/>
                  </a:cubicBezTo>
                  <a:cubicBezTo>
                    <a:pt x="250" y="325"/>
                    <a:pt x="250" y="325"/>
                    <a:pt x="250" y="325"/>
                  </a:cubicBezTo>
                  <a:cubicBezTo>
                    <a:pt x="251" y="331"/>
                    <a:pt x="251" y="331"/>
                    <a:pt x="251" y="331"/>
                  </a:cubicBezTo>
                  <a:cubicBezTo>
                    <a:pt x="251" y="330"/>
                    <a:pt x="251" y="330"/>
                    <a:pt x="251" y="330"/>
                  </a:cubicBezTo>
                  <a:cubicBezTo>
                    <a:pt x="251" y="331"/>
                    <a:pt x="251" y="331"/>
                    <a:pt x="251" y="331"/>
                  </a:cubicBezTo>
                  <a:cubicBezTo>
                    <a:pt x="251" y="331"/>
                    <a:pt x="251" y="331"/>
                    <a:pt x="251" y="331"/>
                  </a:cubicBezTo>
                  <a:cubicBezTo>
                    <a:pt x="251" y="330"/>
                    <a:pt x="251" y="330"/>
                    <a:pt x="251" y="330"/>
                  </a:cubicBezTo>
                  <a:cubicBezTo>
                    <a:pt x="251" y="331"/>
                    <a:pt x="251" y="331"/>
                    <a:pt x="251" y="331"/>
                  </a:cubicBezTo>
                  <a:cubicBezTo>
                    <a:pt x="251" y="331"/>
                    <a:pt x="252" y="331"/>
                    <a:pt x="252" y="331"/>
                  </a:cubicBezTo>
                  <a:cubicBezTo>
                    <a:pt x="254" y="330"/>
                    <a:pt x="259" y="330"/>
                    <a:pt x="264" y="330"/>
                  </a:cubicBezTo>
                  <a:cubicBezTo>
                    <a:pt x="272" y="330"/>
                    <a:pt x="282" y="329"/>
                    <a:pt x="290" y="329"/>
                  </a:cubicBezTo>
                  <a:cubicBezTo>
                    <a:pt x="294" y="329"/>
                    <a:pt x="298" y="329"/>
                    <a:pt x="300" y="329"/>
                  </a:cubicBezTo>
                  <a:cubicBezTo>
                    <a:pt x="302" y="329"/>
                    <a:pt x="303" y="329"/>
                    <a:pt x="303" y="329"/>
                  </a:cubicBezTo>
                  <a:cubicBezTo>
                    <a:pt x="304" y="329"/>
                    <a:pt x="304" y="329"/>
                    <a:pt x="304" y="329"/>
                  </a:cubicBezTo>
                  <a:cubicBezTo>
                    <a:pt x="305" y="329"/>
                    <a:pt x="305" y="329"/>
                    <a:pt x="305" y="329"/>
                  </a:cubicBezTo>
                  <a:cubicBezTo>
                    <a:pt x="305" y="329"/>
                    <a:pt x="305" y="329"/>
                    <a:pt x="305" y="329"/>
                  </a:cubicBezTo>
                  <a:cubicBezTo>
                    <a:pt x="305" y="329"/>
                    <a:pt x="305" y="329"/>
                    <a:pt x="306" y="328"/>
                  </a:cubicBezTo>
                  <a:cubicBezTo>
                    <a:pt x="306" y="328"/>
                    <a:pt x="306" y="328"/>
                    <a:pt x="307" y="328"/>
                  </a:cubicBezTo>
                  <a:cubicBezTo>
                    <a:pt x="307" y="328"/>
                    <a:pt x="308" y="328"/>
                    <a:pt x="308" y="328"/>
                  </a:cubicBezTo>
                  <a:cubicBezTo>
                    <a:pt x="308" y="327"/>
                    <a:pt x="309" y="327"/>
                    <a:pt x="309" y="327"/>
                  </a:cubicBezTo>
                  <a:cubicBezTo>
                    <a:pt x="310" y="326"/>
                    <a:pt x="310" y="326"/>
                    <a:pt x="311" y="325"/>
                  </a:cubicBezTo>
                  <a:cubicBezTo>
                    <a:pt x="313" y="321"/>
                    <a:pt x="312" y="316"/>
                    <a:pt x="308" y="314"/>
                  </a:cubicBezTo>
                  <a:cubicBezTo>
                    <a:pt x="290" y="302"/>
                    <a:pt x="290" y="302"/>
                    <a:pt x="290" y="302"/>
                  </a:cubicBezTo>
                  <a:cubicBezTo>
                    <a:pt x="285" y="309"/>
                    <a:pt x="285" y="309"/>
                    <a:pt x="285" y="309"/>
                  </a:cubicBezTo>
                  <a:cubicBezTo>
                    <a:pt x="286" y="317"/>
                    <a:pt x="286" y="317"/>
                    <a:pt x="286" y="317"/>
                  </a:cubicBezTo>
                  <a:cubicBezTo>
                    <a:pt x="335" y="312"/>
                    <a:pt x="335" y="312"/>
                    <a:pt x="335" y="312"/>
                  </a:cubicBezTo>
                  <a:cubicBezTo>
                    <a:pt x="338" y="312"/>
                    <a:pt x="341" y="309"/>
                    <a:pt x="342" y="306"/>
                  </a:cubicBezTo>
                  <a:cubicBezTo>
                    <a:pt x="343" y="302"/>
                    <a:pt x="341" y="299"/>
                    <a:pt x="338" y="297"/>
                  </a:cubicBezTo>
                  <a:cubicBezTo>
                    <a:pt x="338" y="297"/>
                    <a:pt x="338" y="297"/>
                    <a:pt x="338" y="297"/>
                  </a:cubicBezTo>
                  <a:cubicBezTo>
                    <a:pt x="333" y="303"/>
                    <a:pt x="333" y="303"/>
                    <a:pt x="333" y="303"/>
                  </a:cubicBezTo>
                  <a:cubicBezTo>
                    <a:pt x="334" y="312"/>
                    <a:pt x="334" y="312"/>
                    <a:pt x="334" y="312"/>
                  </a:cubicBezTo>
                  <a:cubicBezTo>
                    <a:pt x="334" y="312"/>
                    <a:pt x="347" y="311"/>
                    <a:pt x="359" y="310"/>
                  </a:cubicBezTo>
                  <a:cubicBezTo>
                    <a:pt x="366" y="309"/>
                    <a:pt x="372" y="309"/>
                    <a:pt x="377" y="308"/>
                  </a:cubicBezTo>
                  <a:cubicBezTo>
                    <a:pt x="379" y="308"/>
                    <a:pt x="381" y="308"/>
                    <a:pt x="383" y="308"/>
                  </a:cubicBezTo>
                  <a:cubicBezTo>
                    <a:pt x="384" y="308"/>
                    <a:pt x="384" y="308"/>
                    <a:pt x="385" y="308"/>
                  </a:cubicBezTo>
                  <a:cubicBezTo>
                    <a:pt x="385" y="308"/>
                    <a:pt x="386" y="307"/>
                    <a:pt x="386" y="307"/>
                  </a:cubicBezTo>
                  <a:cubicBezTo>
                    <a:pt x="386" y="307"/>
                    <a:pt x="387" y="307"/>
                    <a:pt x="387" y="307"/>
                  </a:cubicBezTo>
                  <a:cubicBezTo>
                    <a:pt x="387" y="307"/>
                    <a:pt x="388" y="307"/>
                    <a:pt x="388" y="306"/>
                  </a:cubicBezTo>
                  <a:cubicBezTo>
                    <a:pt x="389" y="306"/>
                    <a:pt x="389" y="306"/>
                    <a:pt x="390" y="306"/>
                  </a:cubicBezTo>
                  <a:cubicBezTo>
                    <a:pt x="390" y="305"/>
                    <a:pt x="391" y="305"/>
                    <a:pt x="391" y="304"/>
                  </a:cubicBezTo>
                  <a:cubicBezTo>
                    <a:pt x="392" y="302"/>
                    <a:pt x="393" y="300"/>
                    <a:pt x="392" y="297"/>
                  </a:cubicBezTo>
                  <a:cubicBezTo>
                    <a:pt x="392" y="295"/>
                    <a:pt x="391" y="294"/>
                    <a:pt x="389" y="292"/>
                  </a:cubicBezTo>
                  <a:cubicBezTo>
                    <a:pt x="387" y="291"/>
                    <a:pt x="387" y="291"/>
                    <a:pt x="387" y="291"/>
                  </a:cubicBezTo>
                  <a:cubicBezTo>
                    <a:pt x="382" y="298"/>
                    <a:pt x="382" y="298"/>
                    <a:pt x="382" y="298"/>
                  </a:cubicBezTo>
                  <a:cubicBezTo>
                    <a:pt x="384" y="306"/>
                    <a:pt x="384" y="306"/>
                    <a:pt x="384" y="306"/>
                  </a:cubicBezTo>
                  <a:cubicBezTo>
                    <a:pt x="384" y="306"/>
                    <a:pt x="395" y="304"/>
                    <a:pt x="406" y="301"/>
                  </a:cubicBezTo>
                  <a:cubicBezTo>
                    <a:pt x="412" y="300"/>
                    <a:pt x="418" y="299"/>
                    <a:pt x="422" y="298"/>
                  </a:cubicBezTo>
                  <a:cubicBezTo>
                    <a:pt x="425" y="297"/>
                    <a:pt x="426" y="297"/>
                    <a:pt x="428" y="296"/>
                  </a:cubicBezTo>
                  <a:cubicBezTo>
                    <a:pt x="429" y="296"/>
                    <a:pt x="429" y="296"/>
                    <a:pt x="430" y="296"/>
                  </a:cubicBezTo>
                  <a:cubicBezTo>
                    <a:pt x="430" y="295"/>
                    <a:pt x="431" y="295"/>
                    <a:pt x="431" y="295"/>
                  </a:cubicBezTo>
                  <a:cubicBezTo>
                    <a:pt x="432" y="295"/>
                    <a:pt x="432" y="295"/>
                    <a:pt x="433" y="294"/>
                  </a:cubicBezTo>
                  <a:cubicBezTo>
                    <a:pt x="433" y="294"/>
                    <a:pt x="434" y="293"/>
                    <a:pt x="435" y="292"/>
                  </a:cubicBezTo>
                  <a:cubicBezTo>
                    <a:pt x="437" y="288"/>
                    <a:pt x="436" y="283"/>
                    <a:pt x="432" y="281"/>
                  </a:cubicBezTo>
                  <a:cubicBezTo>
                    <a:pt x="426" y="277"/>
                    <a:pt x="426" y="277"/>
                    <a:pt x="426" y="277"/>
                  </a:cubicBezTo>
                  <a:cubicBezTo>
                    <a:pt x="422" y="284"/>
                    <a:pt x="422" y="284"/>
                    <a:pt x="422" y="284"/>
                  </a:cubicBezTo>
                  <a:cubicBezTo>
                    <a:pt x="425" y="291"/>
                    <a:pt x="425" y="291"/>
                    <a:pt x="425" y="291"/>
                  </a:cubicBezTo>
                  <a:cubicBezTo>
                    <a:pt x="454" y="280"/>
                    <a:pt x="454" y="280"/>
                    <a:pt x="454" y="280"/>
                  </a:cubicBezTo>
                  <a:cubicBezTo>
                    <a:pt x="457" y="278"/>
                    <a:pt x="459" y="276"/>
                    <a:pt x="460" y="273"/>
                  </a:cubicBezTo>
                  <a:cubicBezTo>
                    <a:pt x="460" y="270"/>
                    <a:pt x="458" y="267"/>
                    <a:pt x="456" y="265"/>
                  </a:cubicBezTo>
                  <a:cubicBezTo>
                    <a:pt x="450" y="261"/>
                    <a:pt x="450" y="261"/>
                    <a:pt x="450" y="261"/>
                  </a:cubicBezTo>
                  <a:cubicBezTo>
                    <a:pt x="445" y="268"/>
                    <a:pt x="445" y="268"/>
                    <a:pt x="445" y="268"/>
                  </a:cubicBezTo>
                  <a:cubicBezTo>
                    <a:pt x="452" y="272"/>
                    <a:pt x="452" y="272"/>
                    <a:pt x="452" y="272"/>
                  </a:cubicBezTo>
                  <a:cubicBezTo>
                    <a:pt x="453" y="272"/>
                    <a:pt x="453" y="271"/>
                    <a:pt x="453" y="271"/>
                  </a:cubicBezTo>
                  <a:cubicBezTo>
                    <a:pt x="453" y="270"/>
                    <a:pt x="453" y="270"/>
                    <a:pt x="453" y="270"/>
                  </a:cubicBezTo>
                  <a:cubicBezTo>
                    <a:pt x="453" y="269"/>
                    <a:pt x="453" y="269"/>
                    <a:pt x="454" y="269"/>
                  </a:cubicBezTo>
                  <a:cubicBezTo>
                    <a:pt x="454" y="268"/>
                    <a:pt x="454" y="267"/>
                    <a:pt x="454" y="266"/>
                  </a:cubicBezTo>
                  <a:cubicBezTo>
                    <a:pt x="454" y="261"/>
                    <a:pt x="454" y="253"/>
                    <a:pt x="454" y="246"/>
                  </a:cubicBezTo>
                  <a:cubicBezTo>
                    <a:pt x="455" y="238"/>
                    <a:pt x="455" y="232"/>
                    <a:pt x="455" y="232"/>
                  </a:cubicBezTo>
                  <a:cubicBezTo>
                    <a:pt x="455" y="230"/>
                    <a:pt x="453" y="227"/>
                    <a:pt x="451" y="225"/>
                  </a:cubicBezTo>
                  <a:cubicBezTo>
                    <a:pt x="443" y="221"/>
                    <a:pt x="443" y="221"/>
                    <a:pt x="443" y="221"/>
                  </a:cubicBezTo>
                  <a:cubicBezTo>
                    <a:pt x="443" y="192"/>
                    <a:pt x="443" y="192"/>
                    <a:pt x="443" y="192"/>
                  </a:cubicBezTo>
                  <a:cubicBezTo>
                    <a:pt x="443" y="189"/>
                    <a:pt x="442" y="187"/>
                    <a:pt x="439" y="185"/>
                  </a:cubicBezTo>
                  <a:cubicBezTo>
                    <a:pt x="437" y="184"/>
                    <a:pt x="437" y="184"/>
                    <a:pt x="437" y="184"/>
                  </a:cubicBezTo>
                  <a:cubicBezTo>
                    <a:pt x="433" y="191"/>
                    <a:pt x="433" y="191"/>
                    <a:pt x="433" y="191"/>
                  </a:cubicBezTo>
                  <a:cubicBezTo>
                    <a:pt x="440" y="195"/>
                    <a:pt x="440" y="195"/>
                    <a:pt x="440" y="195"/>
                  </a:cubicBezTo>
                  <a:cubicBezTo>
                    <a:pt x="441" y="194"/>
                    <a:pt x="441" y="193"/>
                    <a:pt x="441" y="193"/>
                  </a:cubicBezTo>
                  <a:cubicBezTo>
                    <a:pt x="441" y="192"/>
                    <a:pt x="441" y="191"/>
                    <a:pt x="441" y="191"/>
                  </a:cubicBezTo>
                  <a:cubicBezTo>
                    <a:pt x="441" y="191"/>
                    <a:pt x="441" y="191"/>
                    <a:pt x="441" y="191"/>
                  </a:cubicBezTo>
                  <a:cubicBezTo>
                    <a:pt x="441" y="190"/>
                    <a:pt x="441" y="189"/>
                    <a:pt x="441" y="189"/>
                  </a:cubicBezTo>
                  <a:cubicBezTo>
                    <a:pt x="441" y="187"/>
                    <a:pt x="441" y="183"/>
                    <a:pt x="440" y="179"/>
                  </a:cubicBezTo>
                  <a:cubicBezTo>
                    <a:pt x="438" y="167"/>
                    <a:pt x="435" y="148"/>
                    <a:pt x="435" y="148"/>
                  </a:cubicBezTo>
                  <a:cubicBezTo>
                    <a:pt x="435" y="146"/>
                    <a:pt x="434" y="143"/>
                    <a:pt x="432" y="142"/>
                  </a:cubicBezTo>
                  <a:cubicBezTo>
                    <a:pt x="427" y="139"/>
                    <a:pt x="427" y="139"/>
                    <a:pt x="427" y="139"/>
                  </a:cubicBezTo>
                  <a:cubicBezTo>
                    <a:pt x="423" y="146"/>
                    <a:pt x="423" y="146"/>
                    <a:pt x="423" y="146"/>
                  </a:cubicBezTo>
                  <a:cubicBezTo>
                    <a:pt x="431" y="145"/>
                    <a:pt x="431" y="145"/>
                    <a:pt x="431" y="145"/>
                  </a:cubicBezTo>
                  <a:cubicBezTo>
                    <a:pt x="431" y="145"/>
                    <a:pt x="430" y="142"/>
                    <a:pt x="430" y="138"/>
                  </a:cubicBezTo>
                  <a:cubicBezTo>
                    <a:pt x="429" y="132"/>
                    <a:pt x="427" y="123"/>
                    <a:pt x="426" y="116"/>
                  </a:cubicBezTo>
                  <a:cubicBezTo>
                    <a:pt x="425" y="112"/>
                    <a:pt x="425" y="109"/>
                    <a:pt x="424" y="106"/>
                  </a:cubicBezTo>
                  <a:cubicBezTo>
                    <a:pt x="424" y="105"/>
                    <a:pt x="424" y="104"/>
                    <a:pt x="424" y="103"/>
                  </a:cubicBezTo>
                  <a:cubicBezTo>
                    <a:pt x="424" y="103"/>
                    <a:pt x="424" y="102"/>
                    <a:pt x="424" y="102"/>
                  </a:cubicBezTo>
                  <a:cubicBezTo>
                    <a:pt x="424" y="102"/>
                    <a:pt x="424" y="102"/>
                    <a:pt x="424" y="102"/>
                  </a:cubicBezTo>
                  <a:cubicBezTo>
                    <a:pt x="424" y="102"/>
                    <a:pt x="424" y="102"/>
                    <a:pt x="424" y="102"/>
                  </a:cubicBezTo>
                  <a:cubicBezTo>
                    <a:pt x="418" y="103"/>
                    <a:pt x="418" y="103"/>
                    <a:pt x="418" y="103"/>
                  </a:cubicBezTo>
                  <a:cubicBezTo>
                    <a:pt x="424" y="103"/>
                    <a:pt x="424" y="103"/>
                    <a:pt x="424" y="103"/>
                  </a:cubicBezTo>
                  <a:cubicBezTo>
                    <a:pt x="424" y="102"/>
                    <a:pt x="424" y="102"/>
                    <a:pt x="424" y="102"/>
                  </a:cubicBezTo>
                  <a:cubicBezTo>
                    <a:pt x="418" y="103"/>
                    <a:pt x="418" y="103"/>
                    <a:pt x="418" y="103"/>
                  </a:cubicBezTo>
                  <a:cubicBezTo>
                    <a:pt x="424" y="103"/>
                    <a:pt x="424" y="103"/>
                    <a:pt x="424" y="103"/>
                  </a:cubicBezTo>
                  <a:cubicBezTo>
                    <a:pt x="416" y="103"/>
                    <a:pt x="416" y="103"/>
                    <a:pt x="416" y="103"/>
                  </a:cubicBezTo>
                  <a:cubicBezTo>
                    <a:pt x="424" y="104"/>
                    <a:pt x="424" y="104"/>
                    <a:pt x="424" y="104"/>
                  </a:cubicBezTo>
                  <a:cubicBezTo>
                    <a:pt x="424" y="103"/>
                    <a:pt x="424" y="103"/>
                    <a:pt x="424" y="103"/>
                  </a:cubicBezTo>
                  <a:cubicBezTo>
                    <a:pt x="416" y="103"/>
                    <a:pt x="416" y="103"/>
                    <a:pt x="416" y="103"/>
                  </a:cubicBezTo>
                  <a:cubicBezTo>
                    <a:pt x="424" y="104"/>
                    <a:pt x="424" y="104"/>
                    <a:pt x="424" y="104"/>
                  </a:cubicBezTo>
                  <a:cubicBezTo>
                    <a:pt x="416" y="103"/>
                    <a:pt x="416" y="103"/>
                    <a:pt x="416" y="103"/>
                  </a:cubicBezTo>
                  <a:cubicBezTo>
                    <a:pt x="423" y="105"/>
                    <a:pt x="423" y="105"/>
                    <a:pt x="423" y="105"/>
                  </a:cubicBezTo>
                  <a:cubicBezTo>
                    <a:pt x="423" y="104"/>
                    <a:pt x="424" y="104"/>
                    <a:pt x="424" y="104"/>
                  </a:cubicBezTo>
                  <a:cubicBezTo>
                    <a:pt x="416" y="103"/>
                    <a:pt x="416" y="103"/>
                    <a:pt x="416" y="103"/>
                  </a:cubicBezTo>
                  <a:cubicBezTo>
                    <a:pt x="423" y="105"/>
                    <a:pt x="423" y="105"/>
                    <a:pt x="423" y="105"/>
                  </a:cubicBezTo>
                  <a:cubicBezTo>
                    <a:pt x="415" y="103"/>
                    <a:pt x="415" y="103"/>
                    <a:pt x="415" y="103"/>
                  </a:cubicBezTo>
                  <a:cubicBezTo>
                    <a:pt x="422" y="107"/>
                    <a:pt x="422" y="107"/>
                    <a:pt x="422" y="107"/>
                  </a:cubicBezTo>
                  <a:cubicBezTo>
                    <a:pt x="423" y="106"/>
                    <a:pt x="423" y="105"/>
                    <a:pt x="423" y="105"/>
                  </a:cubicBezTo>
                  <a:cubicBezTo>
                    <a:pt x="415" y="103"/>
                    <a:pt x="415" y="103"/>
                    <a:pt x="415" y="103"/>
                  </a:cubicBezTo>
                  <a:cubicBezTo>
                    <a:pt x="422" y="107"/>
                    <a:pt x="422" y="107"/>
                    <a:pt x="422" y="107"/>
                  </a:cubicBezTo>
                  <a:cubicBezTo>
                    <a:pt x="423" y="105"/>
                    <a:pt x="424" y="103"/>
                    <a:pt x="423" y="101"/>
                  </a:cubicBezTo>
                  <a:cubicBezTo>
                    <a:pt x="423" y="99"/>
                    <a:pt x="422" y="97"/>
                    <a:pt x="420" y="96"/>
                  </a:cubicBezTo>
                  <a:cubicBezTo>
                    <a:pt x="403" y="85"/>
                    <a:pt x="403" y="85"/>
                    <a:pt x="403" y="85"/>
                  </a:cubicBezTo>
                  <a:cubicBezTo>
                    <a:pt x="399" y="92"/>
                    <a:pt x="399" y="92"/>
                    <a:pt x="399" y="92"/>
                  </a:cubicBezTo>
                  <a:cubicBezTo>
                    <a:pt x="406" y="96"/>
                    <a:pt x="406" y="96"/>
                    <a:pt x="406" y="96"/>
                  </a:cubicBezTo>
                  <a:cubicBezTo>
                    <a:pt x="406" y="95"/>
                    <a:pt x="406" y="95"/>
                    <a:pt x="406" y="95"/>
                  </a:cubicBezTo>
                  <a:cubicBezTo>
                    <a:pt x="407" y="94"/>
                    <a:pt x="407" y="94"/>
                    <a:pt x="407" y="94"/>
                  </a:cubicBezTo>
                  <a:cubicBezTo>
                    <a:pt x="407" y="93"/>
                    <a:pt x="407" y="92"/>
                    <a:pt x="407" y="91"/>
                  </a:cubicBezTo>
                  <a:cubicBezTo>
                    <a:pt x="408" y="87"/>
                    <a:pt x="410" y="79"/>
                    <a:pt x="411" y="72"/>
                  </a:cubicBezTo>
                  <a:cubicBezTo>
                    <a:pt x="412" y="69"/>
                    <a:pt x="412" y="66"/>
                    <a:pt x="413" y="63"/>
                  </a:cubicBezTo>
                  <a:cubicBezTo>
                    <a:pt x="413" y="62"/>
                    <a:pt x="413" y="61"/>
                    <a:pt x="413" y="61"/>
                  </a:cubicBezTo>
                  <a:cubicBezTo>
                    <a:pt x="413" y="60"/>
                    <a:pt x="413" y="60"/>
                    <a:pt x="413" y="60"/>
                  </a:cubicBezTo>
                  <a:cubicBezTo>
                    <a:pt x="413" y="60"/>
                    <a:pt x="413" y="60"/>
                    <a:pt x="413" y="60"/>
                  </a:cubicBezTo>
                  <a:cubicBezTo>
                    <a:pt x="409" y="59"/>
                    <a:pt x="409" y="59"/>
                    <a:pt x="409" y="59"/>
                  </a:cubicBezTo>
                  <a:cubicBezTo>
                    <a:pt x="413" y="60"/>
                    <a:pt x="413" y="60"/>
                    <a:pt x="413" y="60"/>
                  </a:cubicBezTo>
                  <a:cubicBezTo>
                    <a:pt x="413" y="60"/>
                    <a:pt x="413" y="60"/>
                    <a:pt x="413" y="60"/>
                  </a:cubicBezTo>
                  <a:cubicBezTo>
                    <a:pt x="409" y="59"/>
                    <a:pt x="409" y="59"/>
                    <a:pt x="409" y="59"/>
                  </a:cubicBezTo>
                  <a:cubicBezTo>
                    <a:pt x="413" y="60"/>
                    <a:pt x="413" y="60"/>
                    <a:pt x="413" y="60"/>
                  </a:cubicBezTo>
                  <a:cubicBezTo>
                    <a:pt x="406" y="58"/>
                    <a:pt x="406" y="58"/>
                    <a:pt x="406" y="58"/>
                  </a:cubicBezTo>
                  <a:cubicBezTo>
                    <a:pt x="413" y="61"/>
                    <a:pt x="413" y="61"/>
                    <a:pt x="413" y="61"/>
                  </a:cubicBezTo>
                  <a:cubicBezTo>
                    <a:pt x="413" y="60"/>
                    <a:pt x="413" y="60"/>
                    <a:pt x="413" y="60"/>
                  </a:cubicBezTo>
                  <a:cubicBezTo>
                    <a:pt x="406" y="58"/>
                    <a:pt x="406" y="58"/>
                    <a:pt x="406" y="58"/>
                  </a:cubicBezTo>
                  <a:cubicBezTo>
                    <a:pt x="413" y="61"/>
                    <a:pt x="413" y="61"/>
                    <a:pt x="413" y="61"/>
                  </a:cubicBezTo>
                  <a:cubicBezTo>
                    <a:pt x="406" y="58"/>
                    <a:pt x="406" y="58"/>
                    <a:pt x="406" y="58"/>
                  </a:cubicBezTo>
                  <a:cubicBezTo>
                    <a:pt x="413" y="61"/>
                    <a:pt x="413" y="61"/>
                    <a:pt x="413" y="61"/>
                  </a:cubicBezTo>
                  <a:cubicBezTo>
                    <a:pt x="413" y="61"/>
                    <a:pt x="413" y="61"/>
                    <a:pt x="413" y="61"/>
                  </a:cubicBezTo>
                  <a:cubicBezTo>
                    <a:pt x="406" y="58"/>
                    <a:pt x="406" y="58"/>
                    <a:pt x="406" y="58"/>
                  </a:cubicBezTo>
                  <a:cubicBezTo>
                    <a:pt x="413" y="61"/>
                    <a:pt x="413" y="61"/>
                    <a:pt x="413" y="61"/>
                  </a:cubicBezTo>
                  <a:cubicBezTo>
                    <a:pt x="405" y="58"/>
                    <a:pt x="405" y="58"/>
                    <a:pt x="405" y="58"/>
                  </a:cubicBezTo>
                  <a:cubicBezTo>
                    <a:pt x="412" y="62"/>
                    <a:pt x="412" y="62"/>
                    <a:pt x="412" y="62"/>
                  </a:cubicBezTo>
                  <a:cubicBezTo>
                    <a:pt x="413" y="62"/>
                    <a:pt x="413" y="61"/>
                    <a:pt x="413" y="61"/>
                  </a:cubicBezTo>
                  <a:cubicBezTo>
                    <a:pt x="405" y="58"/>
                    <a:pt x="405" y="58"/>
                    <a:pt x="405" y="58"/>
                  </a:cubicBezTo>
                  <a:cubicBezTo>
                    <a:pt x="412" y="62"/>
                    <a:pt x="412" y="62"/>
                    <a:pt x="412" y="62"/>
                  </a:cubicBezTo>
                  <a:cubicBezTo>
                    <a:pt x="413" y="61"/>
                    <a:pt x="414" y="58"/>
                    <a:pt x="413" y="56"/>
                  </a:cubicBezTo>
                  <a:cubicBezTo>
                    <a:pt x="413" y="54"/>
                    <a:pt x="412" y="52"/>
                    <a:pt x="410" y="51"/>
                  </a:cubicBezTo>
                  <a:cubicBezTo>
                    <a:pt x="400" y="45"/>
                    <a:pt x="400" y="45"/>
                    <a:pt x="400" y="45"/>
                  </a:cubicBezTo>
                  <a:cubicBezTo>
                    <a:pt x="396" y="11"/>
                    <a:pt x="396" y="11"/>
                    <a:pt x="396" y="11"/>
                  </a:cubicBezTo>
                  <a:cubicBezTo>
                    <a:pt x="396" y="8"/>
                    <a:pt x="394" y="6"/>
                    <a:pt x="392" y="5"/>
                  </a:cubicBezTo>
                  <a:cubicBezTo>
                    <a:pt x="388" y="2"/>
                    <a:pt x="388" y="2"/>
                    <a:pt x="388" y="2"/>
                  </a:cubicBezTo>
                  <a:cubicBezTo>
                    <a:pt x="384" y="0"/>
                    <a:pt x="379" y="1"/>
                    <a:pt x="377" y="5"/>
                  </a:cubicBezTo>
                  <a:cubicBezTo>
                    <a:pt x="374" y="9"/>
                    <a:pt x="375" y="14"/>
                    <a:pt x="379" y="16"/>
                  </a:cubicBezTo>
                  <a:cubicBezTo>
                    <a:pt x="380" y="17"/>
                    <a:pt x="380" y="17"/>
                    <a:pt x="380" y="17"/>
                  </a:cubicBezTo>
                  <a:cubicBezTo>
                    <a:pt x="384" y="51"/>
                    <a:pt x="384" y="51"/>
                    <a:pt x="384" y="51"/>
                  </a:cubicBezTo>
                  <a:cubicBezTo>
                    <a:pt x="384" y="53"/>
                    <a:pt x="386" y="55"/>
                    <a:pt x="388" y="57"/>
                  </a:cubicBezTo>
                  <a:cubicBezTo>
                    <a:pt x="401" y="65"/>
                    <a:pt x="401" y="65"/>
                    <a:pt x="401" y="65"/>
                  </a:cubicBezTo>
                  <a:cubicBezTo>
                    <a:pt x="405" y="58"/>
                    <a:pt x="405" y="58"/>
                    <a:pt x="405" y="58"/>
                  </a:cubicBezTo>
                  <a:cubicBezTo>
                    <a:pt x="398" y="54"/>
                    <a:pt x="398" y="54"/>
                    <a:pt x="398" y="54"/>
                  </a:cubicBezTo>
                  <a:cubicBezTo>
                    <a:pt x="398" y="54"/>
                    <a:pt x="398" y="55"/>
                    <a:pt x="398" y="55"/>
                  </a:cubicBezTo>
                  <a:cubicBezTo>
                    <a:pt x="398" y="55"/>
                    <a:pt x="398" y="55"/>
                    <a:pt x="398" y="56"/>
                  </a:cubicBezTo>
                  <a:cubicBezTo>
                    <a:pt x="397" y="56"/>
                    <a:pt x="397" y="56"/>
                    <a:pt x="397" y="56"/>
                  </a:cubicBezTo>
                  <a:cubicBezTo>
                    <a:pt x="397" y="57"/>
                    <a:pt x="397" y="58"/>
                    <a:pt x="397" y="59"/>
                  </a:cubicBezTo>
                  <a:cubicBezTo>
                    <a:pt x="396" y="63"/>
                    <a:pt x="395" y="71"/>
                    <a:pt x="393" y="77"/>
                  </a:cubicBezTo>
                  <a:cubicBezTo>
                    <a:pt x="393" y="81"/>
                    <a:pt x="392" y="84"/>
                    <a:pt x="392" y="86"/>
                  </a:cubicBezTo>
                  <a:cubicBezTo>
                    <a:pt x="391" y="87"/>
                    <a:pt x="391" y="88"/>
                    <a:pt x="391" y="89"/>
                  </a:cubicBezTo>
                  <a:cubicBezTo>
                    <a:pt x="391" y="90"/>
                    <a:pt x="391" y="90"/>
                    <a:pt x="391" y="90"/>
                  </a:cubicBezTo>
                  <a:cubicBezTo>
                    <a:pt x="394" y="90"/>
                    <a:pt x="394" y="90"/>
                    <a:pt x="394" y="90"/>
                  </a:cubicBezTo>
                  <a:cubicBezTo>
                    <a:pt x="391" y="89"/>
                    <a:pt x="391" y="89"/>
                    <a:pt x="391" y="89"/>
                  </a:cubicBezTo>
                  <a:cubicBezTo>
                    <a:pt x="391" y="90"/>
                    <a:pt x="391" y="90"/>
                    <a:pt x="391" y="90"/>
                  </a:cubicBezTo>
                  <a:cubicBezTo>
                    <a:pt x="394" y="90"/>
                    <a:pt x="394" y="90"/>
                    <a:pt x="394" y="90"/>
                  </a:cubicBezTo>
                  <a:cubicBezTo>
                    <a:pt x="391" y="89"/>
                    <a:pt x="391" y="89"/>
                    <a:pt x="391" y="89"/>
                  </a:cubicBezTo>
                  <a:cubicBezTo>
                    <a:pt x="397" y="92"/>
                    <a:pt x="397" y="92"/>
                    <a:pt x="397" y="92"/>
                  </a:cubicBezTo>
                  <a:cubicBezTo>
                    <a:pt x="391" y="89"/>
                    <a:pt x="391" y="89"/>
                    <a:pt x="391" y="89"/>
                  </a:cubicBezTo>
                  <a:cubicBezTo>
                    <a:pt x="391" y="89"/>
                    <a:pt x="391" y="89"/>
                    <a:pt x="391" y="89"/>
                  </a:cubicBezTo>
                  <a:cubicBezTo>
                    <a:pt x="397" y="92"/>
                    <a:pt x="397" y="92"/>
                    <a:pt x="397" y="92"/>
                  </a:cubicBezTo>
                  <a:cubicBezTo>
                    <a:pt x="391" y="89"/>
                    <a:pt x="391" y="89"/>
                    <a:pt x="391" y="89"/>
                  </a:cubicBezTo>
                  <a:cubicBezTo>
                    <a:pt x="398" y="92"/>
                    <a:pt x="398" y="92"/>
                    <a:pt x="398" y="92"/>
                  </a:cubicBezTo>
                  <a:cubicBezTo>
                    <a:pt x="392" y="88"/>
                    <a:pt x="392" y="88"/>
                    <a:pt x="392" y="88"/>
                  </a:cubicBezTo>
                  <a:cubicBezTo>
                    <a:pt x="391" y="89"/>
                    <a:pt x="391" y="89"/>
                    <a:pt x="391" y="89"/>
                  </a:cubicBezTo>
                  <a:cubicBezTo>
                    <a:pt x="398" y="92"/>
                    <a:pt x="398" y="92"/>
                    <a:pt x="398" y="92"/>
                  </a:cubicBezTo>
                  <a:cubicBezTo>
                    <a:pt x="392" y="88"/>
                    <a:pt x="392" y="88"/>
                    <a:pt x="392" y="88"/>
                  </a:cubicBezTo>
                  <a:cubicBezTo>
                    <a:pt x="391" y="90"/>
                    <a:pt x="390" y="92"/>
                    <a:pt x="391" y="94"/>
                  </a:cubicBezTo>
                  <a:cubicBezTo>
                    <a:pt x="391" y="96"/>
                    <a:pt x="393" y="98"/>
                    <a:pt x="394" y="99"/>
                  </a:cubicBezTo>
                  <a:cubicBezTo>
                    <a:pt x="411" y="110"/>
                    <a:pt x="411" y="110"/>
                    <a:pt x="411" y="110"/>
                  </a:cubicBezTo>
                  <a:cubicBezTo>
                    <a:pt x="415" y="103"/>
                    <a:pt x="415" y="103"/>
                    <a:pt x="415" y="103"/>
                  </a:cubicBezTo>
                  <a:cubicBezTo>
                    <a:pt x="409" y="98"/>
                    <a:pt x="409" y="98"/>
                    <a:pt x="409" y="98"/>
                  </a:cubicBezTo>
                  <a:cubicBezTo>
                    <a:pt x="408" y="99"/>
                    <a:pt x="408" y="100"/>
                    <a:pt x="408" y="101"/>
                  </a:cubicBezTo>
                  <a:cubicBezTo>
                    <a:pt x="407" y="101"/>
                    <a:pt x="407" y="102"/>
                    <a:pt x="407" y="102"/>
                  </a:cubicBezTo>
                  <a:cubicBezTo>
                    <a:pt x="407" y="103"/>
                    <a:pt x="407" y="103"/>
                    <a:pt x="407" y="103"/>
                  </a:cubicBezTo>
                  <a:cubicBezTo>
                    <a:pt x="407" y="103"/>
                    <a:pt x="407" y="103"/>
                    <a:pt x="407" y="104"/>
                  </a:cubicBezTo>
                  <a:cubicBezTo>
                    <a:pt x="407" y="105"/>
                    <a:pt x="408" y="106"/>
                    <a:pt x="408" y="107"/>
                  </a:cubicBezTo>
                  <a:cubicBezTo>
                    <a:pt x="409" y="118"/>
                    <a:pt x="415" y="148"/>
                    <a:pt x="415" y="148"/>
                  </a:cubicBezTo>
                  <a:cubicBezTo>
                    <a:pt x="415" y="150"/>
                    <a:pt x="416" y="152"/>
                    <a:pt x="418" y="153"/>
                  </a:cubicBezTo>
                  <a:cubicBezTo>
                    <a:pt x="423" y="156"/>
                    <a:pt x="423" y="156"/>
                    <a:pt x="423" y="156"/>
                  </a:cubicBezTo>
                  <a:cubicBezTo>
                    <a:pt x="427" y="149"/>
                    <a:pt x="427" y="149"/>
                    <a:pt x="427" y="149"/>
                  </a:cubicBezTo>
                  <a:cubicBezTo>
                    <a:pt x="419" y="150"/>
                    <a:pt x="419" y="150"/>
                    <a:pt x="419" y="150"/>
                  </a:cubicBezTo>
                  <a:cubicBezTo>
                    <a:pt x="419" y="150"/>
                    <a:pt x="420" y="153"/>
                    <a:pt x="420" y="156"/>
                  </a:cubicBezTo>
                  <a:cubicBezTo>
                    <a:pt x="421" y="162"/>
                    <a:pt x="422" y="170"/>
                    <a:pt x="423" y="177"/>
                  </a:cubicBezTo>
                  <a:cubicBezTo>
                    <a:pt x="424" y="181"/>
                    <a:pt x="424" y="184"/>
                    <a:pt x="424" y="187"/>
                  </a:cubicBezTo>
                  <a:cubicBezTo>
                    <a:pt x="425" y="188"/>
                    <a:pt x="425" y="189"/>
                    <a:pt x="425" y="190"/>
                  </a:cubicBezTo>
                  <a:cubicBezTo>
                    <a:pt x="425" y="190"/>
                    <a:pt x="425" y="190"/>
                    <a:pt x="425" y="191"/>
                  </a:cubicBezTo>
                  <a:cubicBezTo>
                    <a:pt x="425" y="191"/>
                    <a:pt x="425" y="191"/>
                    <a:pt x="425" y="191"/>
                  </a:cubicBezTo>
                  <a:cubicBezTo>
                    <a:pt x="428" y="191"/>
                    <a:pt x="428" y="191"/>
                    <a:pt x="428" y="191"/>
                  </a:cubicBezTo>
                  <a:cubicBezTo>
                    <a:pt x="425" y="191"/>
                    <a:pt x="425" y="191"/>
                    <a:pt x="425" y="191"/>
                  </a:cubicBezTo>
                  <a:cubicBezTo>
                    <a:pt x="425" y="191"/>
                    <a:pt x="425" y="191"/>
                    <a:pt x="425" y="191"/>
                  </a:cubicBezTo>
                  <a:cubicBezTo>
                    <a:pt x="428" y="191"/>
                    <a:pt x="428" y="191"/>
                    <a:pt x="428" y="191"/>
                  </a:cubicBezTo>
                  <a:cubicBezTo>
                    <a:pt x="425" y="191"/>
                    <a:pt x="425" y="191"/>
                    <a:pt x="425" y="191"/>
                  </a:cubicBezTo>
                  <a:cubicBezTo>
                    <a:pt x="432" y="191"/>
                    <a:pt x="432" y="191"/>
                    <a:pt x="432" y="191"/>
                  </a:cubicBezTo>
                  <a:cubicBezTo>
                    <a:pt x="425" y="190"/>
                    <a:pt x="425" y="190"/>
                    <a:pt x="425" y="190"/>
                  </a:cubicBezTo>
                  <a:cubicBezTo>
                    <a:pt x="425" y="190"/>
                    <a:pt x="425" y="190"/>
                    <a:pt x="425" y="191"/>
                  </a:cubicBezTo>
                  <a:cubicBezTo>
                    <a:pt x="432" y="191"/>
                    <a:pt x="432" y="191"/>
                    <a:pt x="432" y="191"/>
                  </a:cubicBezTo>
                  <a:cubicBezTo>
                    <a:pt x="425" y="190"/>
                    <a:pt x="425" y="190"/>
                    <a:pt x="425" y="190"/>
                  </a:cubicBezTo>
                  <a:cubicBezTo>
                    <a:pt x="433" y="191"/>
                    <a:pt x="433" y="191"/>
                    <a:pt x="433" y="191"/>
                  </a:cubicBezTo>
                  <a:cubicBezTo>
                    <a:pt x="425" y="189"/>
                    <a:pt x="425" y="189"/>
                    <a:pt x="425" y="189"/>
                  </a:cubicBezTo>
                  <a:cubicBezTo>
                    <a:pt x="425" y="189"/>
                    <a:pt x="425" y="190"/>
                    <a:pt x="425" y="190"/>
                  </a:cubicBezTo>
                  <a:cubicBezTo>
                    <a:pt x="433" y="191"/>
                    <a:pt x="433" y="191"/>
                    <a:pt x="433" y="191"/>
                  </a:cubicBezTo>
                  <a:cubicBezTo>
                    <a:pt x="425" y="189"/>
                    <a:pt x="425" y="189"/>
                    <a:pt x="425" y="189"/>
                  </a:cubicBezTo>
                  <a:cubicBezTo>
                    <a:pt x="433" y="191"/>
                    <a:pt x="433" y="191"/>
                    <a:pt x="433" y="191"/>
                  </a:cubicBezTo>
                  <a:cubicBezTo>
                    <a:pt x="426" y="186"/>
                    <a:pt x="426" y="186"/>
                    <a:pt x="426" y="186"/>
                  </a:cubicBezTo>
                  <a:cubicBezTo>
                    <a:pt x="425" y="188"/>
                    <a:pt x="425" y="188"/>
                    <a:pt x="425" y="189"/>
                  </a:cubicBezTo>
                  <a:cubicBezTo>
                    <a:pt x="433" y="191"/>
                    <a:pt x="433" y="191"/>
                    <a:pt x="433" y="191"/>
                  </a:cubicBezTo>
                  <a:cubicBezTo>
                    <a:pt x="426" y="186"/>
                    <a:pt x="426" y="186"/>
                    <a:pt x="426" y="186"/>
                  </a:cubicBezTo>
                  <a:cubicBezTo>
                    <a:pt x="424" y="190"/>
                    <a:pt x="425" y="195"/>
                    <a:pt x="429" y="198"/>
                  </a:cubicBezTo>
                  <a:cubicBezTo>
                    <a:pt x="431" y="199"/>
                    <a:pt x="431" y="199"/>
                    <a:pt x="431" y="199"/>
                  </a:cubicBezTo>
                  <a:cubicBezTo>
                    <a:pt x="435" y="192"/>
                    <a:pt x="435" y="192"/>
                    <a:pt x="435" y="192"/>
                  </a:cubicBezTo>
                  <a:cubicBezTo>
                    <a:pt x="427" y="192"/>
                    <a:pt x="427" y="192"/>
                    <a:pt x="427" y="192"/>
                  </a:cubicBezTo>
                  <a:cubicBezTo>
                    <a:pt x="427" y="225"/>
                    <a:pt x="427" y="225"/>
                    <a:pt x="427" y="225"/>
                  </a:cubicBezTo>
                  <a:cubicBezTo>
                    <a:pt x="427" y="228"/>
                    <a:pt x="429" y="231"/>
                    <a:pt x="431" y="232"/>
                  </a:cubicBezTo>
                  <a:cubicBezTo>
                    <a:pt x="442" y="239"/>
                    <a:pt x="442" y="239"/>
                    <a:pt x="442" y="239"/>
                  </a:cubicBezTo>
                  <a:cubicBezTo>
                    <a:pt x="447" y="232"/>
                    <a:pt x="447" y="232"/>
                    <a:pt x="447" y="232"/>
                  </a:cubicBezTo>
                  <a:cubicBezTo>
                    <a:pt x="439" y="232"/>
                    <a:pt x="439" y="232"/>
                    <a:pt x="439" y="232"/>
                  </a:cubicBezTo>
                  <a:cubicBezTo>
                    <a:pt x="439" y="232"/>
                    <a:pt x="438" y="234"/>
                    <a:pt x="438" y="238"/>
                  </a:cubicBezTo>
                  <a:cubicBezTo>
                    <a:pt x="438" y="242"/>
                    <a:pt x="438" y="250"/>
                    <a:pt x="438" y="256"/>
                  </a:cubicBezTo>
                  <a:cubicBezTo>
                    <a:pt x="438" y="259"/>
                    <a:pt x="438" y="262"/>
                    <a:pt x="437" y="264"/>
                  </a:cubicBezTo>
                  <a:cubicBezTo>
                    <a:pt x="437" y="265"/>
                    <a:pt x="437" y="266"/>
                    <a:pt x="437" y="266"/>
                  </a:cubicBezTo>
                  <a:cubicBezTo>
                    <a:pt x="437" y="267"/>
                    <a:pt x="437" y="267"/>
                    <a:pt x="437" y="267"/>
                  </a:cubicBezTo>
                  <a:cubicBezTo>
                    <a:pt x="437" y="267"/>
                    <a:pt x="437" y="267"/>
                    <a:pt x="437" y="267"/>
                  </a:cubicBezTo>
                  <a:cubicBezTo>
                    <a:pt x="442" y="267"/>
                    <a:pt x="442" y="267"/>
                    <a:pt x="442" y="267"/>
                  </a:cubicBezTo>
                  <a:cubicBezTo>
                    <a:pt x="437" y="266"/>
                    <a:pt x="437" y="266"/>
                    <a:pt x="437" y="266"/>
                  </a:cubicBezTo>
                  <a:cubicBezTo>
                    <a:pt x="437" y="267"/>
                    <a:pt x="437" y="267"/>
                    <a:pt x="437" y="267"/>
                  </a:cubicBezTo>
                  <a:cubicBezTo>
                    <a:pt x="442" y="267"/>
                    <a:pt x="442" y="267"/>
                    <a:pt x="442" y="267"/>
                  </a:cubicBezTo>
                  <a:cubicBezTo>
                    <a:pt x="437" y="266"/>
                    <a:pt x="437" y="266"/>
                    <a:pt x="437" y="266"/>
                  </a:cubicBezTo>
                  <a:cubicBezTo>
                    <a:pt x="444" y="268"/>
                    <a:pt x="444" y="268"/>
                    <a:pt x="444" y="268"/>
                  </a:cubicBezTo>
                  <a:cubicBezTo>
                    <a:pt x="437" y="266"/>
                    <a:pt x="437" y="266"/>
                    <a:pt x="437" y="266"/>
                  </a:cubicBezTo>
                  <a:cubicBezTo>
                    <a:pt x="437" y="266"/>
                    <a:pt x="437" y="266"/>
                    <a:pt x="437" y="266"/>
                  </a:cubicBezTo>
                  <a:cubicBezTo>
                    <a:pt x="444" y="268"/>
                    <a:pt x="444" y="268"/>
                    <a:pt x="444" y="268"/>
                  </a:cubicBezTo>
                  <a:cubicBezTo>
                    <a:pt x="437" y="266"/>
                    <a:pt x="437" y="266"/>
                    <a:pt x="437" y="266"/>
                  </a:cubicBezTo>
                  <a:cubicBezTo>
                    <a:pt x="445" y="268"/>
                    <a:pt x="445" y="268"/>
                    <a:pt x="445" y="268"/>
                  </a:cubicBezTo>
                  <a:cubicBezTo>
                    <a:pt x="438" y="265"/>
                    <a:pt x="438" y="265"/>
                    <a:pt x="438" y="265"/>
                  </a:cubicBezTo>
                  <a:cubicBezTo>
                    <a:pt x="437" y="266"/>
                    <a:pt x="437" y="266"/>
                    <a:pt x="437" y="266"/>
                  </a:cubicBezTo>
                  <a:cubicBezTo>
                    <a:pt x="445" y="268"/>
                    <a:pt x="445" y="268"/>
                    <a:pt x="445" y="268"/>
                  </a:cubicBezTo>
                  <a:cubicBezTo>
                    <a:pt x="438" y="265"/>
                    <a:pt x="438" y="265"/>
                    <a:pt x="438" y="265"/>
                  </a:cubicBezTo>
                  <a:cubicBezTo>
                    <a:pt x="445" y="268"/>
                    <a:pt x="445" y="268"/>
                    <a:pt x="445" y="268"/>
                  </a:cubicBezTo>
                  <a:cubicBezTo>
                    <a:pt x="438" y="264"/>
                    <a:pt x="438" y="264"/>
                    <a:pt x="438" y="264"/>
                  </a:cubicBezTo>
                  <a:cubicBezTo>
                    <a:pt x="438" y="264"/>
                    <a:pt x="438" y="265"/>
                    <a:pt x="438" y="265"/>
                  </a:cubicBezTo>
                  <a:cubicBezTo>
                    <a:pt x="445" y="268"/>
                    <a:pt x="445" y="268"/>
                    <a:pt x="445" y="268"/>
                  </a:cubicBezTo>
                  <a:cubicBezTo>
                    <a:pt x="438" y="264"/>
                    <a:pt x="438" y="264"/>
                    <a:pt x="438" y="264"/>
                  </a:cubicBezTo>
                  <a:cubicBezTo>
                    <a:pt x="437" y="266"/>
                    <a:pt x="437" y="268"/>
                    <a:pt x="437" y="270"/>
                  </a:cubicBezTo>
                  <a:cubicBezTo>
                    <a:pt x="438" y="272"/>
                    <a:pt x="439" y="274"/>
                    <a:pt x="441" y="275"/>
                  </a:cubicBezTo>
                  <a:cubicBezTo>
                    <a:pt x="447" y="279"/>
                    <a:pt x="447" y="279"/>
                    <a:pt x="447" y="279"/>
                  </a:cubicBezTo>
                  <a:cubicBezTo>
                    <a:pt x="451" y="272"/>
                    <a:pt x="451" y="272"/>
                    <a:pt x="451" y="272"/>
                  </a:cubicBezTo>
                  <a:cubicBezTo>
                    <a:pt x="448" y="264"/>
                    <a:pt x="448" y="264"/>
                    <a:pt x="448" y="264"/>
                  </a:cubicBezTo>
                  <a:cubicBezTo>
                    <a:pt x="419" y="276"/>
                    <a:pt x="419" y="276"/>
                    <a:pt x="419" y="276"/>
                  </a:cubicBezTo>
                  <a:cubicBezTo>
                    <a:pt x="416" y="277"/>
                    <a:pt x="414" y="280"/>
                    <a:pt x="414" y="283"/>
                  </a:cubicBezTo>
                  <a:cubicBezTo>
                    <a:pt x="413" y="286"/>
                    <a:pt x="415" y="289"/>
                    <a:pt x="418" y="291"/>
                  </a:cubicBezTo>
                  <a:cubicBezTo>
                    <a:pt x="424" y="295"/>
                    <a:pt x="424" y="295"/>
                    <a:pt x="424" y="295"/>
                  </a:cubicBezTo>
                  <a:cubicBezTo>
                    <a:pt x="428" y="288"/>
                    <a:pt x="428" y="288"/>
                    <a:pt x="428" y="288"/>
                  </a:cubicBezTo>
                  <a:cubicBezTo>
                    <a:pt x="421" y="283"/>
                    <a:pt x="421" y="283"/>
                    <a:pt x="421" y="283"/>
                  </a:cubicBezTo>
                  <a:cubicBezTo>
                    <a:pt x="428" y="287"/>
                    <a:pt x="428" y="287"/>
                    <a:pt x="428" y="287"/>
                  </a:cubicBezTo>
                  <a:cubicBezTo>
                    <a:pt x="423" y="281"/>
                    <a:pt x="423" y="281"/>
                    <a:pt x="423" y="281"/>
                  </a:cubicBezTo>
                  <a:cubicBezTo>
                    <a:pt x="423" y="281"/>
                    <a:pt x="422" y="282"/>
                    <a:pt x="421" y="283"/>
                  </a:cubicBezTo>
                  <a:cubicBezTo>
                    <a:pt x="428" y="287"/>
                    <a:pt x="428" y="287"/>
                    <a:pt x="428" y="287"/>
                  </a:cubicBezTo>
                  <a:cubicBezTo>
                    <a:pt x="423" y="281"/>
                    <a:pt x="423" y="281"/>
                    <a:pt x="423" y="281"/>
                  </a:cubicBezTo>
                  <a:cubicBezTo>
                    <a:pt x="427" y="286"/>
                    <a:pt x="427" y="286"/>
                    <a:pt x="427" y="286"/>
                  </a:cubicBezTo>
                  <a:cubicBezTo>
                    <a:pt x="424" y="280"/>
                    <a:pt x="424" y="280"/>
                    <a:pt x="424" y="280"/>
                  </a:cubicBezTo>
                  <a:cubicBezTo>
                    <a:pt x="424" y="280"/>
                    <a:pt x="424" y="280"/>
                    <a:pt x="423" y="281"/>
                  </a:cubicBezTo>
                  <a:cubicBezTo>
                    <a:pt x="427" y="286"/>
                    <a:pt x="427" y="286"/>
                    <a:pt x="427" y="286"/>
                  </a:cubicBezTo>
                  <a:cubicBezTo>
                    <a:pt x="424" y="280"/>
                    <a:pt x="424" y="280"/>
                    <a:pt x="424" y="280"/>
                  </a:cubicBezTo>
                  <a:cubicBezTo>
                    <a:pt x="425" y="282"/>
                    <a:pt x="425" y="282"/>
                    <a:pt x="425" y="282"/>
                  </a:cubicBezTo>
                  <a:cubicBezTo>
                    <a:pt x="424" y="280"/>
                    <a:pt x="424" y="280"/>
                    <a:pt x="424" y="280"/>
                  </a:cubicBezTo>
                  <a:cubicBezTo>
                    <a:pt x="424" y="280"/>
                    <a:pt x="424" y="280"/>
                    <a:pt x="424" y="280"/>
                  </a:cubicBezTo>
                  <a:cubicBezTo>
                    <a:pt x="425" y="282"/>
                    <a:pt x="425" y="282"/>
                    <a:pt x="425" y="282"/>
                  </a:cubicBezTo>
                  <a:cubicBezTo>
                    <a:pt x="424" y="280"/>
                    <a:pt x="424" y="280"/>
                    <a:pt x="424" y="280"/>
                  </a:cubicBezTo>
                  <a:cubicBezTo>
                    <a:pt x="424" y="280"/>
                    <a:pt x="424" y="280"/>
                    <a:pt x="424" y="281"/>
                  </a:cubicBezTo>
                  <a:cubicBezTo>
                    <a:pt x="422" y="281"/>
                    <a:pt x="418" y="282"/>
                    <a:pt x="413" y="283"/>
                  </a:cubicBezTo>
                  <a:cubicBezTo>
                    <a:pt x="407" y="285"/>
                    <a:pt x="399" y="286"/>
                    <a:pt x="392" y="288"/>
                  </a:cubicBezTo>
                  <a:cubicBezTo>
                    <a:pt x="389" y="288"/>
                    <a:pt x="386" y="289"/>
                    <a:pt x="384" y="289"/>
                  </a:cubicBezTo>
                  <a:cubicBezTo>
                    <a:pt x="382" y="290"/>
                    <a:pt x="381" y="290"/>
                    <a:pt x="381" y="290"/>
                  </a:cubicBezTo>
                  <a:cubicBezTo>
                    <a:pt x="377" y="291"/>
                    <a:pt x="375" y="293"/>
                    <a:pt x="374" y="297"/>
                  </a:cubicBezTo>
                  <a:cubicBezTo>
                    <a:pt x="374" y="300"/>
                    <a:pt x="375" y="303"/>
                    <a:pt x="378" y="305"/>
                  </a:cubicBezTo>
                  <a:cubicBezTo>
                    <a:pt x="380" y="306"/>
                    <a:pt x="380" y="306"/>
                    <a:pt x="380" y="306"/>
                  </a:cubicBezTo>
                  <a:cubicBezTo>
                    <a:pt x="384" y="299"/>
                    <a:pt x="384" y="299"/>
                    <a:pt x="384" y="299"/>
                  </a:cubicBezTo>
                  <a:cubicBezTo>
                    <a:pt x="377" y="295"/>
                    <a:pt x="377" y="295"/>
                    <a:pt x="377" y="295"/>
                  </a:cubicBezTo>
                  <a:cubicBezTo>
                    <a:pt x="384" y="299"/>
                    <a:pt x="384" y="299"/>
                    <a:pt x="384" y="299"/>
                  </a:cubicBezTo>
                  <a:cubicBezTo>
                    <a:pt x="379" y="293"/>
                    <a:pt x="379" y="293"/>
                    <a:pt x="379" y="293"/>
                  </a:cubicBezTo>
                  <a:cubicBezTo>
                    <a:pt x="379" y="293"/>
                    <a:pt x="378" y="294"/>
                    <a:pt x="377" y="295"/>
                  </a:cubicBezTo>
                  <a:cubicBezTo>
                    <a:pt x="384" y="299"/>
                    <a:pt x="384" y="299"/>
                    <a:pt x="384" y="299"/>
                  </a:cubicBezTo>
                  <a:cubicBezTo>
                    <a:pt x="379" y="293"/>
                    <a:pt x="379" y="293"/>
                    <a:pt x="379" y="293"/>
                  </a:cubicBezTo>
                  <a:cubicBezTo>
                    <a:pt x="384" y="299"/>
                    <a:pt x="384" y="299"/>
                    <a:pt x="384" y="299"/>
                  </a:cubicBezTo>
                  <a:cubicBezTo>
                    <a:pt x="381" y="292"/>
                    <a:pt x="381" y="292"/>
                    <a:pt x="381" y="292"/>
                  </a:cubicBezTo>
                  <a:cubicBezTo>
                    <a:pt x="381" y="292"/>
                    <a:pt x="380" y="292"/>
                    <a:pt x="379" y="293"/>
                  </a:cubicBezTo>
                  <a:cubicBezTo>
                    <a:pt x="384" y="299"/>
                    <a:pt x="384" y="299"/>
                    <a:pt x="384" y="299"/>
                  </a:cubicBezTo>
                  <a:cubicBezTo>
                    <a:pt x="381" y="292"/>
                    <a:pt x="381" y="292"/>
                    <a:pt x="381" y="292"/>
                  </a:cubicBezTo>
                  <a:cubicBezTo>
                    <a:pt x="384" y="299"/>
                    <a:pt x="384" y="299"/>
                    <a:pt x="384" y="299"/>
                  </a:cubicBezTo>
                  <a:cubicBezTo>
                    <a:pt x="382" y="291"/>
                    <a:pt x="382" y="291"/>
                    <a:pt x="382" y="291"/>
                  </a:cubicBezTo>
                  <a:cubicBezTo>
                    <a:pt x="382" y="292"/>
                    <a:pt x="382" y="292"/>
                    <a:pt x="381" y="292"/>
                  </a:cubicBezTo>
                  <a:cubicBezTo>
                    <a:pt x="384" y="299"/>
                    <a:pt x="384" y="299"/>
                    <a:pt x="384" y="299"/>
                  </a:cubicBezTo>
                  <a:cubicBezTo>
                    <a:pt x="382" y="291"/>
                    <a:pt x="382" y="291"/>
                    <a:pt x="382" y="291"/>
                  </a:cubicBezTo>
                  <a:cubicBezTo>
                    <a:pt x="383" y="297"/>
                    <a:pt x="383" y="297"/>
                    <a:pt x="383" y="297"/>
                  </a:cubicBezTo>
                  <a:cubicBezTo>
                    <a:pt x="382" y="291"/>
                    <a:pt x="382" y="291"/>
                    <a:pt x="382" y="291"/>
                  </a:cubicBezTo>
                  <a:cubicBezTo>
                    <a:pt x="382" y="291"/>
                    <a:pt x="382" y="291"/>
                    <a:pt x="382" y="291"/>
                  </a:cubicBezTo>
                  <a:cubicBezTo>
                    <a:pt x="383" y="297"/>
                    <a:pt x="383" y="297"/>
                    <a:pt x="383" y="297"/>
                  </a:cubicBezTo>
                  <a:cubicBezTo>
                    <a:pt x="382" y="291"/>
                    <a:pt x="382" y="291"/>
                    <a:pt x="382" y="291"/>
                  </a:cubicBezTo>
                  <a:cubicBezTo>
                    <a:pt x="383" y="293"/>
                    <a:pt x="383" y="293"/>
                    <a:pt x="383" y="293"/>
                  </a:cubicBezTo>
                  <a:cubicBezTo>
                    <a:pt x="382" y="291"/>
                    <a:pt x="382" y="291"/>
                    <a:pt x="382" y="291"/>
                  </a:cubicBezTo>
                  <a:cubicBezTo>
                    <a:pt x="382" y="291"/>
                    <a:pt x="382" y="291"/>
                    <a:pt x="382" y="291"/>
                  </a:cubicBezTo>
                  <a:cubicBezTo>
                    <a:pt x="383" y="293"/>
                    <a:pt x="383" y="293"/>
                    <a:pt x="383" y="293"/>
                  </a:cubicBezTo>
                  <a:cubicBezTo>
                    <a:pt x="382" y="291"/>
                    <a:pt x="382" y="291"/>
                    <a:pt x="382" y="291"/>
                  </a:cubicBezTo>
                  <a:cubicBezTo>
                    <a:pt x="382" y="291"/>
                    <a:pt x="382" y="291"/>
                    <a:pt x="382" y="292"/>
                  </a:cubicBezTo>
                  <a:cubicBezTo>
                    <a:pt x="380" y="292"/>
                    <a:pt x="375" y="292"/>
                    <a:pt x="370" y="293"/>
                  </a:cubicBezTo>
                  <a:cubicBezTo>
                    <a:pt x="363" y="293"/>
                    <a:pt x="353" y="294"/>
                    <a:pt x="346" y="294"/>
                  </a:cubicBezTo>
                  <a:cubicBezTo>
                    <a:pt x="338" y="295"/>
                    <a:pt x="333" y="295"/>
                    <a:pt x="333" y="295"/>
                  </a:cubicBezTo>
                  <a:cubicBezTo>
                    <a:pt x="329" y="296"/>
                    <a:pt x="326" y="298"/>
                    <a:pt x="325" y="301"/>
                  </a:cubicBezTo>
                  <a:cubicBezTo>
                    <a:pt x="325" y="305"/>
                    <a:pt x="326" y="309"/>
                    <a:pt x="329" y="310"/>
                  </a:cubicBezTo>
                  <a:cubicBezTo>
                    <a:pt x="330" y="311"/>
                    <a:pt x="330" y="311"/>
                    <a:pt x="330" y="311"/>
                  </a:cubicBezTo>
                  <a:cubicBezTo>
                    <a:pt x="334" y="304"/>
                    <a:pt x="334" y="304"/>
                    <a:pt x="334" y="304"/>
                  </a:cubicBezTo>
                  <a:cubicBezTo>
                    <a:pt x="333" y="296"/>
                    <a:pt x="333" y="296"/>
                    <a:pt x="333" y="296"/>
                  </a:cubicBezTo>
                  <a:cubicBezTo>
                    <a:pt x="284" y="301"/>
                    <a:pt x="284" y="301"/>
                    <a:pt x="284" y="301"/>
                  </a:cubicBezTo>
                  <a:cubicBezTo>
                    <a:pt x="281" y="301"/>
                    <a:pt x="278" y="303"/>
                    <a:pt x="277" y="307"/>
                  </a:cubicBezTo>
                  <a:cubicBezTo>
                    <a:pt x="277" y="310"/>
                    <a:pt x="278" y="314"/>
                    <a:pt x="281" y="316"/>
                  </a:cubicBezTo>
                  <a:cubicBezTo>
                    <a:pt x="300" y="327"/>
                    <a:pt x="300" y="327"/>
                    <a:pt x="300" y="327"/>
                  </a:cubicBezTo>
                  <a:cubicBezTo>
                    <a:pt x="304" y="320"/>
                    <a:pt x="304" y="320"/>
                    <a:pt x="304" y="320"/>
                  </a:cubicBezTo>
                  <a:cubicBezTo>
                    <a:pt x="297" y="316"/>
                    <a:pt x="297" y="316"/>
                    <a:pt x="297" y="316"/>
                  </a:cubicBezTo>
                  <a:cubicBezTo>
                    <a:pt x="304" y="320"/>
                    <a:pt x="304" y="320"/>
                    <a:pt x="304" y="320"/>
                  </a:cubicBezTo>
                  <a:cubicBezTo>
                    <a:pt x="299" y="314"/>
                    <a:pt x="299" y="314"/>
                    <a:pt x="299" y="314"/>
                  </a:cubicBezTo>
                  <a:cubicBezTo>
                    <a:pt x="299" y="314"/>
                    <a:pt x="298" y="315"/>
                    <a:pt x="297" y="316"/>
                  </a:cubicBezTo>
                  <a:cubicBezTo>
                    <a:pt x="304" y="320"/>
                    <a:pt x="304" y="320"/>
                    <a:pt x="304" y="320"/>
                  </a:cubicBezTo>
                  <a:cubicBezTo>
                    <a:pt x="299" y="314"/>
                    <a:pt x="299" y="314"/>
                    <a:pt x="299" y="314"/>
                  </a:cubicBezTo>
                  <a:cubicBezTo>
                    <a:pt x="304" y="320"/>
                    <a:pt x="304" y="320"/>
                    <a:pt x="304" y="320"/>
                  </a:cubicBezTo>
                  <a:cubicBezTo>
                    <a:pt x="302" y="313"/>
                    <a:pt x="302" y="313"/>
                    <a:pt x="302" y="313"/>
                  </a:cubicBezTo>
                  <a:cubicBezTo>
                    <a:pt x="301" y="313"/>
                    <a:pt x="301" y="313"/>
                    <a:pt x="299" y="314"/>
                  </a:cubicBezTo>
                  <a:cubicBezTo>
                    <a:pt x="304" y="320"/>
                    <a:pt x="304" y="320"/>
                    <a:pt x="304" y="320"/>
                  </a:cubicBezTo>
                  <a:cubicBezTo>
                    <a:pt x="302" y="313"/>
                    <a:pt x="302" y="313"/>
                    <a:pt x="302" y="313"/>
                  </a:cubicBezTo>
                  <a:cubicBezTo>
                    <a:pt x="304" y="320"/>
                    <a:pt x="304" y="320"/>
                    <a:pt x="304" y="320"/>
                  </a:cubicBezTo>
                  <a:cubicBezTo>
                    <a:pt x="303" y="312"/>
                    <a:pt x="303" y="312"/>
                    <a:pt x="303" y="312"/>
                  </a:cubicBezTo>
                  <a:cubicBezTo>
                    <a:pt x="302" y="312"/>
                    <a:pt x="302" y="312"/>
                    <a:pt x="302" y="313"/>
                  </a:cubicBezTo>
                  <a:cubicBezTo>
                    <a:pt x="304" y="320"/>
                    <a:pt x="304" y="320"/>
                    <a:pt x="304" y="320"/>
                  </a:cubicBezTo>
                  <a:cubicBezTo>
                    <a:pt x="303" y="312"/>
                    <a:pt x="303" y="312"/>
                    <a:pt x="303" y="312"/>
                  </a:cubicBezTo>
                  <a:cubicBezTo>
                    <a:pt x="304" y="320"/>
                    <a:pt x="304" y="320"/>
                    <a:pt x="304" y="320"/>
                  </a:cubicBezTo>
                  <a:cubicBezTo>
                    <a:pt x="303" y="312"/>
                    <a:pt x="303" y="312"/>
                    <a:pt x="303" y="312"/>
                  </a:cubicBezTo>
                  <a:cubicBezTo>
                    <a:pt x="303" y="312"/>
                    <a:pt x="303" y="312"/>
                    <a:pt x="303" y="312"/>
                  </a:cubicBezTo>
                  <a:cubicBezTo>
                    <a:pt x="304" y="320"/>
                    <a:pt x="304" y="320"/>
                    <a:pt x="304" y="320"/>
                  </a:cubicBezTo>
                  <a:cubicBezTo>
                    <a:pt x="303" y="312"/>
                    <a:pt x="303" y="312"/>
                    <a:pt x="303" y="312"/>
                  </a:cubicBezTo>
                  <a:cubicBezTo>
                    <a:pt x="304" y="317"/>
                    <a:pt x="304" y="317"/>
                    <a:pt x="304" y="317"/>
                  </a:cubicBezTo>
                  <a:cubicBezTo>
                    <a:pt x="303" y="312"/>
                    <a:pt x="303" y="312"/>
                    <a:pt x="303" y="312"/>
                  </a:cubicBezTo>
                  <a:cubicBezTo>
                    <a:pt x="303" y="312"/>
                    <a:pt x="303" y="312"/>
                    <a:pt x="303" y="312"/>
                  </a:cubicBezTo>
                  <a:cubicBezTo>
                    <a:pt x="304" y="317"/>
                    <a:pt x="304" y="317"/>
                    <a:pt x="304" y="317"/>
                  </a:cubicBezTo>
                  <a:cubicBezTo>
                    <a:pt x="303" y="312"/>
                    <a:pt x="303" y="312"/>
                    <a:pt x="303" y="312"/>
                  </a:cubicBezTo>
                  <a:cubicBezTo>
                    <a:pt x="303" y="312"/>
                    <a:pt x="302" y="312"/>
                    <a:pt x="300" y="312"/>
                  </a:cubicBezTo>
                  <a:cubicBezTo>
                    <a:pt x="295" y="313"/>
                    <a:pt x="282" y="313"/>
                    <a:pt x="270" y="313"/>
                  </a:cubicBezTo>
                  <a:cubicBezTo>
                    <a:pt x="265" y="314"/>
                    <a:pt x="259" y="314"/>
                    <a:pt x="255" y="314"/>
                  </a:cubicBezTo>
                  <a:cubicBezTo>
                    <a:pt x="253" y="314"/>
                    <a:pt x="251" y="314"/>
                    <a:pt x="250" y="315"/>
                  </a:cubicBezTo>
                  <a:cubicBezTo>
                    <a:pt x="249" y="315"/>
                    <a:pt x="248" y="315"/>
                    <a:pt x="248" y="315"/>
                  </a:cubicBezTo>
                  <a:cubicBezTo>
                    <a:pt x="247" y="315"/>
                    <a:pt x="247" y="315"/>
                    <a:pt x="246" y="315"/>
                  </a:cubicBezTo>
                  <a:cubicBezTo>
                    <a:pt x="246" y="316"/>
                    <a:pt x="245" y="316"/>
                    <a:pt x="244" y="316"/>
                  </a:cubicBezTo>
                  <a:cubicBezTo>
                    <a:pt x="244" y="317"/>
                    <a:pt x="243" y="317"/>
                    <a:pt x="242" y="319"/>
                  </a:cubicBezTo>
                  <a:cubicBezTo>
                    <a:pt x="239" y="323"/>
                    <a:pt x="241" y="328"/>
                    <a:pt x="244" y="330"/>
                  </a:cubicBezTo>
                  <a:cubicBezTo>
                    <a:pt x="250" y="334"/>
                    <a:pt x="250" y="334"/>
                    <a:pt x="250" y="334"/>
                  </a:cubicBezTo>
                  <a:cubicBezTo>
                    <a:pt x="255" y="327"/>
                    <a:pt x="255" y="327"/>
                    <a:pt x="255" y="327"/>
                  </a:cubicBezTo>
                  <a:cubicBezTo>
                    <a:pt x="254" y="319"/>
                    <a:pt x="254" y="319"/>
                    <a:pt x="254" y="319"/>
                  </a:cubicBezTo>
                  <a:cubicBezTo>
                    <a:pt x="205" y="324"/>
                    <a:pt x="205" y="324"/>
                    <a:pt x="205" y="324"/>
                  </a:cubicBezTo>
                  <a:cubicBezTo>
                    <a:pt x="201" y="325"/>
                    <a:pt x="199" y="327"/>
                    <a:pt x="198" y="331"/>
                  </a:cubicBezTo>
                  <a:cubicBezTo>
                    <a:pt x="197" y="334"/>
                    <a:pt x="199" y="337"/>
                    <a:pt x="202" y="339"/>
                  </a:cubicBezTo>
                  <a:cubicBezTo>
                    <a:pt x="213" y="347"/>
                    <a:pt x="213" y="347"/>
                    <a:pt x="213" y="347"/>
                  </a:cubicBezTo>
                  <a:cubicBezTo>
                    <a:pt x="218" y="340"/>
                    <a:pt x="218" y="340"/>
                    <a:pt x="218" y="340"/>
                  </a:cubicBezTo>
                  <a:cubicBezTo>
                    <a:pt x="211" y="335"/>
                    <a:pt x="211" y="335"/>
                    <a:pt x="211" y="335"/>
                  </a:cubicBezTo>
                  <a:cubicBezTo>
                    <a:pt x="218" y="340"/>
                    <a:pt x="218" y="340"/>
                    <a:pt x="218" y="340"/>
                  </a:cubicBezTo>
                  <a:cubicBezTo>
                    <a:pt x="213" y="333"/>
                    <a:pt x="213" y="333"/>
                    <a:pt x="213" y="333"/>
                  </a:cubicBezTo>
                  <a:cubicBezTo>
                    <a:pt x="212" y="333"/>
                    <a:pt x="212" y="334"/>
                    <a:pt x="211" y="335"/>
                  </a:cubicBezTo>
                  <a:cubicBezTo>
                    <a:pt x="218" y="340"/>
                    <a:pt x="218" y="340"/>
                    <a:pt x="218" y="340"/>
                  </a:cubicBezTo>
                  <a:cubicBezTo>
                    <a:pt x="213" y="333"/>
                    <a:pt x="213" y="333"/>
                    <a:pt x="213" y="333"/>
                  </a:cubicBezTo>
                  <a:cubicBezTo>
                    <a:pt x="218" y="340"/>
                    <a:pt x="218" y="340"/>
                    <a:pt x="218" y="340"/>
                  </a:cubicBezTo>
                  <a:cubicBezTo>
                    <a:pt x="215" y="332"/>
                    <a:pt x="215" y="332"/>
                    <a:pt x="215" y="332"/>
                  </a:cubicBezTo>
                  <a:cubicBezTo>
                    <a:pt x="215" y="332"/>
                    <a:pt x="214" y="332"/>
                    <a:pt x="213" y="333"/>
                  </a:cubicBezTo>
                  <a:cubicBezTo>
                    <a:pt x="218" y="340"/>
                    <a:pt x="218" y="340"/>
                    <a:pt x="218" y="340"/>
                  </a:cubicBezTo>
                  <a:cubicBezTo>
                    <a:pt x="215" y="332"/>
                    <a:pt x="215" y="332"/>
                    <a:pt x="215" y="332"/>
                  </a:cubicBezTo>
                  <a:cubicBezTo>
                    <a:pt x="218" y="340"/>
                    <a:pt x="218" y="340"/>
                    <a:pt x="218" y="340"/>
                  </a:cubicBezTo>
                  <a:cubicBezTo>
                    <a:pt x="216" y="332"/>
                    <a:pt x="216" y="332"/>
                    <a:pt x="216" y="332"/>
                  </a:cubicBezTo>
                  <a:cubicBezTo>
                    <a:pt x="216" y="332"/>
                    <a:pt x="216" y="332"/>
                    <a:pt x="215" y="332"/>
                  </a:cubicBezTo>
                  <a:cubicBezTo>
                    <a:pt x="218" y="340"/>
                    <a:pt x="218" y="340"/>
                    <a:pt x="218" y="340"/>
                  </a:cubicBezTo>
                  <a:cubicBezTo>
                    <a:pt x="216" y="332"/>
                    <a:pt x="216" y="332"/>
                    <a:pt x="216" y="332"/>
                  </a:cubicBezTo>
                  <a:cubicBezTo>
                    <a:pt x="217" y="338"/>
                    <a:pt x="217" y="338"/>
                    <a:pt x="217" y="338"/>
                  </a:cubicBezTo>
                  <a:cubicBezTo>
                    <a:pt x="217" y="332"/>
                    <a:pt x="217" y="332"/>
                    <a:pt x="217" y="332"/>
                  </a:cubicBezTo>
                  <a:cubicBezTo>
                    <a:pt x="217" y="332"/>
                    <a:pt x="217" y="332"/>
                    <a:pt x="216" y="332"/>
                  </a:cubicBezTo>
                  <a:cubicBezTo>
                    <a:pt x="217" y="338"/>
                    <a:pt x="217" y="338"/>
                    <a:pt x="217" y="338"/>
                  </a:cubicBezTo>
                  <a:cubicBezTo>
                    <a:pt x="217" y="332"/>
                    <a:pt x="217" y="332"/>
                    <a:pt x="217" y="332"/>
                  </a:cubicBezTo>
                  <a:cubicBezTo>
                    <a:pt x="217" y="334"/>
                    <a:pt x="217" y="334"/>
                    <a:pt x="217" y="334"/>
                  </a:cubicBezTo>
                  <a:cubicBezTo>
                    <a:pt x="217" y="332"/>
                    <a:pt x="217" y="332"/>
                    <a:pt x="217" y="332"/>
                  </a:cubicBezTo>
                  <a:cubicBezTo>
                    <a:pt x="217" y="332"/>
                    <a:pt x="217" y="332"/>
                    <a:pt x="217" y="332"/>
                  </a:cubicBezTo>
                  <a:cubicBezTo>
                    <a:pt x="217" y="334"/>
                    <a:pt x="217" y="334"/>
                    <a:pt x="217" y="334"/>
                  </a:cubicBezTo>
                  <a:cubicBezTo>
                    <a:pt x="217" y="332"/>
                    <a:pt x="217" y="332"/>
                    <a:pt x="217" y="332"/>
                  </a:cubicBezTo>
                  <a:cubicBezTo>
                    <a:pt x="217" y="332"/>
                    <a:pt x="216" y="332"/>
                    <a:pt x="216" y="332"/>
                  </a:cubicBezTo>
                  <a:cubicBezTo>
                    <a:pt x="212" y="332"/>
                    <a:pt x="198" y="332"/>
                    <a:pt x="185" y="332"/>
                  </a:cubicBezTo>
                  <a:cubicBezTo>
                    <a:pt x="179" y="332"/>
                    <a:pt x="173" y="332"/>
                    <a:pt x="169" y="332"/>
                  </a:cubicBezTo>
                  <a:cubicBezTo>
                    <a:pt x="166" y="332"/>
                    <a:pt x="164" y="332"/>
                    <a:pt x="163" y="332"/>
                  </a:cubicBezTo>
                  <a:cubicBezTo>
                    <a:pt x="162" y="332"/>
                    <a:pt x="162" y="332"/>
                    <a:pt x="161" y="332"/>
                  </a:cubicBezTo>
                  <a:cubicBezTo>
                    <a:pt x="161" y="332"/>
                    <a:pt x="161" y="332"/>
                    <a:pt x="160" y="332"/>
                  </a:cubicBezTo>
                  <a:cubicBezTo>
                    <a:pt x="160" y="332"/>
                    <a:pt x="159" y="332"/>
                    <a:pt x="159" y="333"/>
                  </a:cubicBezTo>
                  <a:cubicBezTo>
                    <a:pt x="159" y="333"/>
                    <a:pt x="158" y="333"/>
                    <a:pt x="157" y="333"/>
                  </a:cubicBezTo>
                  <a:cubicBezTo>
                    <a:pt x="157" y="333"/>
                    <a:pt x="157" y="334"/>
                    <a:pt x="156" y="334"/>
                  </a:cubicBezTo>
                  <a:cubicBezTo>
                    <a:pt x="156" y="334"/>
                    <a:pt x="155" y="335"/>
                    <a:pt x="154" y="336"/>
                  </a:cubicBezTo>
                  <a:cubicBezTo>
                    <a:pt x="153" y="338"/>
                    <a:pt x="153" y="340"/>
                    <a:pt x="153" y="342"/>
                  </a:cubicBezTo>
                  <a:cubicBezTo>
                    <a:pt x="154" y="344"/>
                    <a:pt x="155" y="346"/>
                    <a:pt x="157" y="347"/>
                  </a:cubicBezTo>
                  <a:cubicBezTo>
                    <a:pt x="173" y="357"/>
                    <a:pt x="173" y="357"/>
                    <a:pt x="173" y="357"/>
                  </a:cubicBezTo>
                  <a:cubicBezTo>
                    <a:pt x="178" y="350"/>
                    <a:pt x="178" y="350"/>
                    <a:pt x="178" y="350"/>
                  </a:cubicBezTo>
                  <a:cubicBezTo>
                    <a:pt x="178" y="342"/>
                    <a:pt x="178" y="342"/>
                    <a:pt x="178" y="342"/>
                  </a:cubicBezTo>
                  <a:cubicBezTo>
                    <a:pt x="178" y="342"/>
                    <a:pt x="168" y="341"/>
                    <a:pt x="156" y="340"/>
                  </a:cubicBezTo>
                  <a:cubicBezTo>
                    <a:pt x="150" y="340"/>
                    <a:pt x="144" y="339"/>
                    <a:pt x="140" y="339"/>
                  </a:cubicBezTo>
                  <a:cubicBezTo>
                    <a:pt x="137" y="339"/>
                    <a:pt x="135" y="338"/>
                    <a:pt x="133" y="338"/>
                  </a:cubicBezTo>
                  <a:cubicBezTo>
                    <a:pt x="131" y="338"/>
                    <a:pt x="130" y="338"/>
                    <a:pt x="129" y="338"/>
                  </a:cubicBezTo>
                  <a:cubicBezTo>
                    <a:pt x="129" y="338"/>
                    <a:pt x="128" y="338"/>
                    <a:pt x="128" y="338"/>
                  </a:cubicBezTo>
                  <a:cubicBezTo>
                    <a:pt x="128" y="338"/>
                    <a:pt x="127" y="338"/>
                    <a:pt x="126" y="338"/>
                  </a:cubicBezTo>
                  <a:cubicBezTo>
                    <a:pt x="126" y="338"/>
                    <a:pt x="126" y="339"/>
                    <a:pt x="125" y="339"/>
                  </a:cubicBezTo>
                  <a:cubicBezTo>
                    <a:pt x="125" y="339"/>
                    <a:pt x="124" y="339"/>
                    <a:pt x="123" y="340"/>
                  </a:cubicBezTo>
                  <a:cubicBezTo>
                    <a:pt x="123" y="340"/>
                    <a:pt x="122" y="341"/>
                    <a:pt x="121" y="342"/>
                  </a:cubicBezTo>
                  <a:cubicBezTo>
                    <a:pt x="119" y="346"/>
                    <a:pt x="120" y="351"/>
                    <a:pt x="124" y="353"/>
                  </a:cubicBezTo>
                  <a:cubicBezTo>
                    <a:pt x="130" y="357"/>
                    <a:pt x="130" y="357"/>
                    <a:pt x="130" y="357"/>
                  </a:cubicBezTo>
                  <a:cubicBezTo>
                    <a:pt x="134" y="350"/>
                    <a:pt x="134" y="350"/>
                    <a:pt x="134" y="350"/>
                  </a:cubicBezTo>
                  <a:cubicBezTo>
                    <a:pt x="133" y="342"/>
                    <a:pt x="133" y="342"/>
                    <a:pt x="133" y="342"/>
                  </a:cubicBezTo>
                  <a:cubicBezTo>
                    <a:pt x="92" y="349"/>
                    <a:pt x="92" y="349"/>
                    <a:pt x="92" y="349"/>
                  </a:cubicBezTo>
                  <a:cubicBezTo>
                    <a:pt x="88" y="349"/>
                    <a:pt x="86" y="352"/>
                    <a:pt x="85" y="355"/>
                  </a:cubicBezTo>
                  <a:cubicBezTo>
                    <a:pt x="84" y="358"/>
                    <a:pt x="86" y="362"/>
                    <a:pt x="89" y="364"/>
                  </a:cubicBezTo>
                  <a:cubicBezTo>
                    <a:pt x="104" y="374"/>
                    <a:pt x="104" y="374"/>
                    <a:pt x="104" y="374"/>
                  </a:cubicBezTo>
                  <a:cubicBezTo>
                    <a:pt x="109" y="367"/>
                    <a:pt x="109" y="367"/>
                    <a:pt x="109" y="367"/>
                  </a:cubicBezTo>
                  <a:cubicBezTo>
                    <a:pt x="102" y="362"/>
                    <a:pt x="102" y="362"/>
                    <a:pt x="102" y="362"/>
                  </a:cubicBezTo>
                  <a:cubicBezTo>
                    <a:pt x="108" y="366"/>
                    <a:pt x="108" y="366"/>
                    <a:pt x="108" y="366"/>
                  </a:cubicBezTo>
                  <a:cubicBezTo>
                    <a:pt x="105" y="360"/>
                    <a:pt x="105" y="360"/>
                    <a:pt x="105" y="360"/>
                  </a:cubicBezTo>
                  <a:cubicBezTo>
                    <a:pt x="104" y="360"/>
                    <a:pt x="103" y="360"/>
                    <a:pt x="102" y="362"/>
                  </a:cubicBezTo>
                  <a:cubicBezTo>
                    <a:pt x="108" y="366"/>
                    <a:pt x="108" y="366"/>
                    <a:pt x="108" y="366"/>
                  </a:cubicBezTo>
                  <a:cubicBezTo>
                    <a:pt x="105" y="360"/>
                    <a:pt x="105" y="360"/>
                    <a:pt x="105" y="360"/>
                  </a:cubicBezTo>
                  <a:cubicBezTo>
                    <a:pt x="108" y="366"/>
                    <a:pt x="108" y="366"/>
                    <a:pt x="108" y="366"/>
                  </a:cubicBezTo>
                  <a:cubicBezTo>
                    <a:pt x="106" y="359"/>
                    <a:pt x="106" y="359"/>
                    <a:pt x="106" y="359"/>
                  </a:cubicBezTo>
                  <a:cubicBezTo>
                    <a:pt x="105" y="359"/>
                    <a:pt x="105" y="359"/>
                    <a:pt x="105" y="360"/>
                  </a:cubicBezTo>
                  <a:cubicBezTo>
                    <a:pt x="108" y="366"/>
                    <a:pt x="108" y="366"/>
                    <a:pt x="108" y="366"/>
                  </a:cubicBezTo>
                  <a:cubicBezTo>
                    <a:pt x="106" y="359"/>
                    <a:pt x="106" y="359"/>
                    <a:pt x="106" y="359"/>
                  </a:cubicBezTo>
                  <a:cubicBezTo>
                    <a:pt x="107" y="363"/>
                    <a:pt x="107" y="363"/>
                    <a:pt x="107" y="363"/>
                  </a:cubicBezTo>
                  <a:cubicBezTo>
                    <a:pt x="106" y="359"/>
                    <a:pt x="106" y="359"/>
                    <a:pt x="106" y="359"/>
                  </a:cubicBezTo>
                  <a:cubicBezTo>
                    <a:pt x="106" y="359"/>
                    <a:pt x="106" y="359"/>
                    <a:pt x="106" y="359"/>
                  </a:cubicBezTo>
                  <a:cubicBezTo>
                    <a:pt x="107" y="363"/>
                    <a:pt x="107" y="363"/>
                    <a:pt x="107" y="363"/>
                  </a:cubicBezTo>
                  <a:cubicBezTo>
                    <a:pt x="106" y="359"/>
                    <a:pt x="106" y="359"/>
                    <a:pt x="106" y="359"/>
                  </a:cubicBezTo>
                  <a:cubicBezTo>
                    <a:pt x="106" y="359"/>
                    <a:pt x="106" y="359"/>
                    <a:pt x="105" y="359"/>
                  </a:cubicBezTo>
                  <a:cubicBezTo>
                    <a:pt x="103" y="359"/>
                    <a:pt x="98" y="359"/>
                    <a:pt x="92" y="360"/>
                  </a:cubicBezTo>
                  <a:cubicBezTo>
                    <a:pt x="84" y="360"/>
                    <a:pt x="73" y="360"/>
                    <a:pt x="64" y="360"/>
                  </a:cubicBezTo>
                  <a:cubicBezTo>
                    <a:pt x="60" y="360"/>
                    <a:pt x="56" y="360"/>
                    <a:pt x="53" y="361"/>
                  </a:cubicBezTo>
                  <a:cubicBezTo>
                    <a:pt x="52" y="361"/>
                    <a:pt x="51" y="361"/>
                    <a:pt x="50" y="361"/>
                  </a:cubicBezTo>
                  <a:cubicBezTo>
                    <a:pt x="49" y="361"/>
                    <a:pt x="49" y="361"/>
                    <a:pt x="48" y="361"/>
                  </a:cubicBezTo>
                  <a:cubicBezTo>
                    <a:pt x="48" y="361"/>
                    <a:pt x="47" y="361"/>
                    <a:pt x="47" y="362"/>
                  </a:cubicBezTo>
                  <a:cubicBezTo>
                    <a:pt x="46" y="362"/>
                    <a:pt x="46" y="362"/>
                    <a:pt x="45" y="362"/>
                  </a:cubicBezTo>
                  <a:cubicBezTo>
                    <a:pt x="44" y="363"/>
                    <a:pt x="43" y="363"/>
                    <a:pt x="42" y="365"/>
                  </a:cubicBezTo>
                  <a:cubicBezTo>
                    <a:pt x="41" y="367"/>
                    <a:pt x="41" y="369"/>
                    <a:pt x="41" y="371"/>
                  </a:cubicBezTo>
                  <a:cubicBezTo>
                    <a:pt x="42" y="373"/>
                    <a:pt x="43" y="375"/>
                    <a:pt x="45" y="376"/>
                  </a:cubicBezTo>
                  <a:cubicBezTo>
                    <a:pt x="48" y="378"/>
                    <a:pt x="48" y="378"/>
                    <a:pt x="48" y="378"/>
                  </a:cubicBezTo>
                  <a:cubicBezTo>
                    <a:pt x="52" y="371"/>
                    <a:pt x="52" y="371"/>
                    <a:pt x="52" y="371"/>
                  </a:cubicBezTo>
                  <a:cubicBezTo>
                    <a:pt x="45" y="367"/>
                    <a:pt x="45" y="367"/>
                    <a:pt x="45" y="367"/>
                  </a:cubicBezTo>
                  <a:cubicBezTo>
                    <a:pt x="52" y="371"/>
                    <a:pt x="52" y="371"/>
                    <a:pt x="52" y="371"/>
                  </a:cubicBezTo>
                  <a:cubicBezTo>
                    <a:pt x="47" y="365"/>
                    <a:pt x="47" y="365"/>
                    <a:pt x="47" y="365"/>
                  </a:cubicBezTo>
                  <a:cubicBezTo>
                    <a:pt x="47" y="365"/>
                    <a:pt x="46" y="366"/>
                    <a:pt x="45" y="367"/>
                  </a:cubicBezTo>
                  <a:cubicBezTo>
                    <a:pt x="52" y="371"/>
                    <a:pt x="52" y="371"/>
                    <a:pt x="52" y="371"/>
                  </a:cubicBezTo>
                  <a:cubicBezTo>
                    <a:pt x="47" y="365"/>
                    <a:pt x="47" y="365"/>
                    <a:pt x="47" y="365"/>
                  </a:cubicBezTo>
                  <a:cubicBezTo>
                    <a:pt x="52" y="371"/>
                    <a:pt x="52" y="371"/>
                    <a:pt x="52" y="371"/>
                  </a:cubicBezTo>
                  <a:cubicBezTo>
                    <a:pt x="49" y="364"/>
                    <a:pt x="49" y="364"/>
                    <a:pt x="49" y="364"/>
                  </a:cubicBezTo>
                  <a:cubicBezTo>
                    <a:pt x="48" y="364"/>
                    <a:pt x="48" y="364"/>
                    <a:pt x="47" y="365"/>
                  </a:cubicBezTo>
                  <a:cubicBezTo>
                    <a:pt x="52" y="371"/>
                    <a:pt x="52" y="371"/>
                    <a:pt x="52" y="371"/>
                  </a:cubicBezTo>
                  <a:cubicBezTo>
                    <a:pt x="49" y="364"/>
                    <a:pt x="49" y="364"/>
                    <a:pt x="49" y="364"/>
                  </a:cubicBezTo>
                  <a:cubicBezTo>
                    <a:pt x="51" y="369"/>
                    <a:pt x="51" y="369"/>
                    <a:pt x="51" y="369"/>
                  </a:cubicBezTo>
                  <a:cubicBezTo>
                    <a:pt x="49" y="363"/>
                    <a:pt x="49" y="363"/>
                    <a:pt x="49" y="363"/>
                  </a:cubicBezTo>
                  <a:cubicBezTo>
                    <a:pt x="49" y="363"/>
                    <a:pt x="49" y="363"/>
                    <a:pt x="49" y="364"/>
                  </a:cubicBezTo>
                  <a:cubicBezTo>
                    <a:pt x="51" y="369"/>
                    <a:pt x="51" y="369"/>
                    <a:pt x="51" y="369"/>
                  </a:cubicBezTo>
                  <a:cubicBezTo>
                    <a:pt x="49" y="363"/>
                    <a:pt x="49" y="363"/>
                    <a:pt x="49" y="363"/>
                  </a:cubicBezTo>
                  <a:cubicBezTo>
                    <a:pt x="49" y="363"/>
                    <a:pt x="49" y="363"/>
                    <a:pt x="49" y="363"/>
                  </a:cubicBezTo>
                  <a:cubicBezTo>
                    <a:pt x="49" y="363"/>
                    <a:pt x="48" y="364"/>
                    <a:pt x="47" y="364"/>
                  </a:cubicBezTo>
                  <a:cubicBezTo>
                    <a:pt x="41" y="365"/>
                    <a:pt x="32" y="367"/>
                    <a:pt x="24" y="368"/>
                  </a:cubicBezTo>
                  <a:cubicBezTo>
                    <a:pt x="19" y="369"/>
                    <a:pt x="16" y="369"/>
                    <a:pt x="13" y="370"/>
                  </a:cubicBezTo>
                  <a:cubicBezTo>
                    <a:pt x="11" y="370"/>
                    <a:pt x="10" y="370"/>
                    <a:pt x="9" y="371"/>
                  </a:cubicBezTo>
                  <a:cubicBezTo>
                    <a:pt x="9" y="371"/>
                    <a:pt x="8" y="371"/>
                    <a:pt x="8" y="371"/>
                  </a:cubicBezTo>
                  <a:cubicBezTo>
                    <a:pt x="8" y="371"/>
                    <a:pt x="8" y="371"/>
                    <a:pt x="7" y="371"/>
                  </a:cubicBezTo>
                  <a:cubicBezTo>
                    <a:pt x="7" y="371"/>
                    <a:pt x="7" y="371"/>
                    <a:pt x="6" y="371"/>
                  </a:cubicBezTo>
                  <a:cubicBezTo>
                    <a:pt x="6" y="371"/>
                    <a:pt x="6" y="372"/>
                    <a:pt x="5" y="372"/>
                  </a:cubicBezTo>
                  <a:cubicBezTo>
                    <a:pt x="5" y="372"/>
                    <a:pt x="5" y="372"/>
                    <a:pt x="4" y="373"/>
                  </a:cubicBezTo>
                  <a:cubicBezTo>
                    <a:pt x="4" y="373"/>
                    <a:pt x="3" y="374"/>
                    <a:pt x="2" y="375"/>
                  </a:cubicBezTo>
                  <a:cubicBezTo>
                    <a:pt x="0" y="378"/>
                    <a:pt x="1" y="383"/>
                    <a:pt x="5" y="386"/>
                  </a:cubicBezTo>
                  <a:cubicBezTo>
                    <a:pt x="9" y="388"/>
                    <a:pt x="9" y="388"/>
                    <a:pt x="9" y="388"/>
                  </a:cubicBezTo>
                  <a:cubicBezTo>
                    <a:pt x="13" y="391"/>
                    <a:pt x="18" y="389"/>
                    <a:pt x="20" y="386"/>
                  </a:cubicBezTo>
                  <a:cubicBezTo>
                    <a:pt x="22" y="382"/>
                    <a:pt x="21" y="377"/>
                    <a:pt x="17"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84" name="Freeform 117">
              <a:extLst>
                <a:ext uri="{FF2B5EF4-FFF2-40B4-BE49-F238E27FC236}">
                  <a16:creationId xmlns:a16="http://schemas.microsoft.com/office/drawing/2014/main" id="{8803D263-BFBE-43DF-A516-752DBEF4BC3C}"/>
                </a:ext>
              </a:extLst>
            </p:cNvPr>
            <p:cNvSpPr>
              <a:spLocks/>
            </p:cNvSpPr>
            <p:nvPr/>
          </p:nvSpPr>
          <p:spPr bwMode="auto">
            <a:xfrm>
              <a:off x="1954349" y="2030523"/>
              <a:ext cx="1084263" cy="520700"/>
            </a:xfrm>
            <a:custGeom>
              <a:avLst/>
              <a:gdLst>
                <a:gd name="T0" fmla="*/ 683 w 683"/>
                <a:gd name="T1" fmla="*/ 304 h 328"/>
                <a:gd name="T2" fmla="*/ 348 w 683"/>
                <a:gd name="T3" fmla="*/ 0 h 328"/>
                <a:gd name="T4" fmla="*/ 340 w 683"/>
                <a:gd name="T5" fmla="*/ 8 h 328"/>
                <a:gd name="T6" fmla="*/ 340 w 683"/>
                <a:gd name="T7" fmla="*/ 8 h 328"/>
                <a:gd name="T8" fmla="*/ 332 w 683"/>
                <a:gd name="T9" fmla="*/ 15 h 328"/>
                <a:gd name="T10" fmla="*/ 326 w 683"/>
                <a:gd name="T11" fmla="*/ 20 h 328"/>
                <a:gd name="T12" fmla="*/ 326 w 683"/>
                <a:gd name="T13" fmla="*/ 20 h 328"/>
                <a:gd name="T14" fmla="*/ 0 w 683"/>
                <a:gd name="T15" fmla="*/ 300 h 328"/>
                <a:gd name="T16" fmla="*/ 22 w 683"/>
                <a:gd name="T17" fmla="*/ 321 h 328"/>
                <a:gd name="T18" fmla="*/ 347 w 683"/>
                <a:gd name="T19" fmla="*/ 41 h 328"/>
                <a:gd name="T20" fmla="*/ 661 w 683"/>
                <a:gd name="T21" fmla="*/ 328 h 328"/>
                <a:gd name="T22" fmla="*/ 683 w 683"/>
                <a:gd name="T23" fmla="*/ 304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3" h="328">
                  <a:moveTo>
                    <a:pt x="683" y="304"/>
                  </a:moveTo>
                  <a:lnTo>
                    <a:pt x="348" y="0"/>
                  </a:lnTo>
                  <a:lnTo>
                    <a:pt x="340" y="8"/>
                  </a:lnTo>
                  <a:lnTo>
                    <a:pt x="340" y="8"/>
                  </a:lnTo>
                  <a:lnTo>
                    <a:pt x="332" y="15"/>
                  </a:lnTo>
                  <a:lnTo>
                    <a:pt x="326" y="20"/>
                  </a:lnTo>
                  <a:lnTo>
                    <a:pt x="326" y="20"/>
                  </a:lnTo>
                  <a:lnTo>
                    <a:pt x="0" y="300"/>
                  </a:lnTo>
                  <a:lnTo>
                    <a:pt x="22" y="321"/>
                  </a:lnTo>
                  <a:lnTo>
                    <a:pt x="347" y="41"/>
                  </a:lnTo>
                  <a:lnTo>
                    <a:pt x="661" y="328"/>
                  </a:lnTo>
                  <a:lnTo>
                    <a:pt x="683" y="3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85" name="Freeform 118">
              <a:extLst>
                <a:ext uri="{FF2B5EF4-FFF2-40B4-BE49-F238E27FC236}">
                  <a16:creationId xmlns:a16="http://schemas.microsoft.com/office/drawing/2014/main" id="{DF50DF70-5150-48D5-9D11-195200B041D0}"/>
                </a:ext>
              </a:extLst>
            </p:cNvPr>
            <p:cNvSpPr>
              <a:spLocks/>
            </p:cNvSpPr>
            <p:nvPr/>
          </p:nvSpPr>
          <p:spPr bwMode="auto">
            <a:xfrm>
              <a:off x="1973399" y="2532173"/>
              <a:ext cx="1042988" cy="746125"/>
            </a:xfrm>
            <a:custGeom>
              <a:avLst/>
              <a:gdLst>
                <a:gd name="T0" fmla="*/ 2 w 657"/>
                <a:gd name="T1" fmla="*/ 3 h 470"/>
                <a:gd name="T2" fmla="*/ 324 w 657"/>
                <a:gd name="T3" fmla="*/ 246 h 470"/>
                <a:gd name="T4" fmla="*/ 657 w 657"/>
                <a:gd name="T5" fmla="*/ 0 h 470"/>
                <a:gd name="T6" fmla="*/ 656 w 657"/>
                <a:gd name="T7" fmla="*/ 470 h 470"/>
                <a:gd name="T8" fmla="*/ 0 w 657"/>
                <a:gd name="T9" fmla="*/ 469 h 470"/>
                <a:gd name="T10" fmla="*/ 2 w 657"/>
                <a:gd name="T11" fmla="*/ 3 h 470"/>
              </a:gdLst>
              <a:ahLst/>
              <a:cxnLst>
                <a:cxn ang="0">
                  <a:pos x="T0" y="T1"/>
                </a:cxn>
                <a:cxn ang="0">
                  <a:pos x="T2" y="T3"/>
                </a:cxn>
                <a:cxn ang="0">
                  <a:pos x="T4" y="T5"/>
                </a:cxn>
                <a:cxn ang="0">
                  <a:pos x="T6" y="T7"/>
                </a:cxn>
                <a:cxn ang="0">
                  <a:pos x="T8" y="T9"/>
                </a:cxn>
                <a:cxn ang="0">
                  <a:pos x="T10" y="T11"/>
                </a:cxn>
              </a:cxnLst>
              <a:rect l="0" t="0" r="r" b="b"/>
              <a:pathLst>
                <a:path w="657" h="470">
                  <a:moveTo>
                    <a:pt x="2" y="3"/>
                  </a:moveTo>
                  <a:lnTo>
                    <a:pt x="324" y="246"/>
                  </a:lnTo>
                  <a:lnTo>
                    <a:pt x="657" y="0"/>
                  </a:lnTo>
                  <a:lnTo>
                    <a:pt x="656" y="470"/>
                  </a:lnTo>
                  <a:lnTo>
                    <a:pt x="0" y="469"/>
                  </a:ln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86" name="Freeform 119">
              <a:extLst>
                <a:ext uri="{FF2B5EF4-FFF2-40B4-BE49-F238E27FC236}">
                  <a16:creationId xmlns:a16="http://schemas.microsoft.com/office/drawing/2014/main" id="{3129529D-F613-4FE7-B2C6-F44AC53AFF23}"/>
                </a:ext>
              </a:extLst>
            </p:cNvPr>
            <p:cNvSpPr>
              <a:spLocks noEditPoints="1"/>
            </p:cNvSpPr>
            <p:nvPr/>
          </p:nvSpPr>
          <p:spPr bwMode="auto">
            <a:xfrm>
              <a:off x="1949587" y="2505186"/>
              <a:ext cx="1089025" cy="793750"/>
            </a:xfrm>
            <a:custGeom>
              <a:avLst/>
              <a:gdLst>
                <a:gd name="T0" fmla="*/ 686 w 686"/>
                <a:gd name="T1" fmla="*/ 5 h 500"/>
                <a:gd name="T2" fmla="*/ 659 w 686"/>
                <a:gd name="T3" fmla="*/ 5 h 500"/>
                <a:gd name="T4" fmla="*/ 341 w 686"/>
                <a:gd name="T5" fmla="*/ 249 h 500"/>
                <a:gd name="T6" fmla="*/ 30 w 686"/>
                <a:gd name="T7" fmla="*/ 2 h 500"/>
                <a:gd name="T8" fmla="*/ 30 w 686"/>
                <a:gd name="T9" fmla="*/ 1 h 500"/>
                <a:gd name="T10" fmla="*/ 29 w 686"/>
                <a:gd name="T11" fmla="*/ 1 h 500"/>
                <a:gd name="T12" fmla="*/ 29 w 686"/>
                <a:gd name="T13" fmla="*/ 0 h 500"/>
                <a:gd name="T14" fmla="*/ 28 w 686"/>
                <a:gd name="T15" fmla="*/ 1 h 500"/>
                <a:gd name="T16" fmla="*/ 3 w 686"/>
                <a:gd name="T17" fmla="*/ 1 h 500"/>
                <a:gd name="T18" fmla="*/ 0 w 686"/>
                <a:gd name="T19" fmla="*/ 496 h 500"/>
                <a:gd name="T20" fmla="*/ 683 w 686"/>
                <a:gd name="T21" fmla="*/ 500 h 500"/>
                <a:gd name="T22" fmla="*/ 686 w 686"/>
                <a:gd name="T23" fmla="*/ 5 h 500"/>
                <a:gd name="T24" fmla="*/ 28 w 686"/>
                <a:gd name="T25" fmla="*/ 469 h 500"/>
                <a:gd name="T26" fmla="*/ 30 w 686"/>
                <a:gd name="T27" fmla="*/ 39 h 500"/>
                <a:gd name="T28" fmla="*/ 339 w 686"/>
                <a:gd name="T29" fmla="*/ 283 h 500"/>
                <a:gd name="T30" fmla="*/ 339 w 686"/>
                <a:gd name="T31" fmla="*/ 283 h 500"/>
                <a:gd name="T32" fmla="*/ 341 w 686"/>
                <a:gd name="T33" fmla="*/ 284 h 500"/>
                <a:gd name="T34" fmla="*/ 659 w 686"/>
                <a:gd name="T35" fmla="*/ 40 h 500"/>
                <a:gd name="T36" fmla="*/ 656 w 686"/>
                <a:gd name="T37" fmla="*/ 473 h 500"/>
                <a:gd name="T38" fmla="*/ 28 w 686"/>
                <a:gd name="T39" fmla="*/ 469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6" h="500">
                  <a:moveTo>
                    <a:pt x="686" y="5"/>
                  </a:moveTo>
                  <a:lnTo>
                    <a:pt x="659" y="5"/>
                  </a:lnTo>
                  <a:lnTo>
                    <a:pt x="341" y="249"/>
                  </a:lnTo>
                  <a:lnTo>
                    <a:pt x="30" y="2"/>
                  </a:lnTo>
                  <a:lnTo>
                    <a:pt x="30" y="1"/>
                  </a:lnTo>
                  <a:lnTo>
                    <a:pt x="29" y="1"/>
                  </a:lnTo>
                  <a:lnTo>
                    <a:pt x="29" y="0"/>
                  </a:lnTo>
                  <a:lnTo>
                    <a:pt x="28" y="1"/>
                  </a:lnTo>
                  <a:lnTo>
                    <a:pt x="3" y="1"/>
                  </a:lnTo>
                  <a:lnTo>
                    <a:pt x="0" y="496"/>
                  </a:lnTo>
                  <a:lnTo>
                    <a:pt x="683" y="500"/>
                  </a:lnTo>
                  <a:lnTo>
                    <a:pt x="686" y="5"/>
                  </a:lnTo>
                  <a:close/>
                  <a:moveTo>
                    <a:pt x="28" y="469"/>
                  </a:moveTo>
                  <a:lnTo>
                    <a:pt x="30" y="39"/>
                  </a:lnTo>
                  <a:lnTo>
                    <a:pt x="339" y="283"/>
                  </a:lnTo>
                  <a:lnTo>
                    <a:pt x="339" y="283"/>
                  </a:lnTo>
                  <a:lnTo>
                    <a:pt x="341" y="284"/>
                  </a:lnTo>
                  <a:lnTo>
                    <a:pt x="659" y="40"/>
                  </a:lnTo>
                  <a:lnTo>
                    <a:pt x="656" y="473"/>
                  </a:lnTo>
                  <a:lnTo>
                    <a:pt x="28" y="4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87" name="Freeform 120">
              <a:extLst>
                <a:ext uri="{FF2B5EF4-FFF2-40B4-BE49-F238E27FC236}">
                  <a16:creationId xmlns:a16="http://schemas.microsoft.com/office/drawing/2014/main" id="{4A4DAA67-15D6-4C26-999F-F428EAF34D6E}"/>
                </a:ext>
              </a:extLst>
            </p:cNvPr>
            <p:cNvSpPr>
              <a:spLocks/>
            </p:cNvSpPr>
            <p:nvPr/>
          </p:nvSpPr>
          <p:spPr bwMode="auto">
            <a:xfrm>
              <a:off x="2000387" y="2790936"/>
              <a:ext cx="971550" cy="465138"/>
            </a:xfrm>
            <a:custGeom>
              <a:avLst/>
              <a:gdLst>
                <a:gd name="T0" fmla="*/ 0 w 612"/>
                <a:gd name="T1" fmla="*/ 289 h 293"/>
                <a:gd name="T2" fmla="*/ 314 w 612"/>
                <a:gd name="T3" fmla="*/ 0 h 293"/>
                <a:gd name="T4" fmla="*/ 612 w 612"/>
                <a:gd name="T5" fmla="*/ 293 h 293"/>
                <a:gd name="T6" fmla="*/ 0 w 612"/>
                <a:gd name="T7" fmla="*/ 289 h 293"/>
              </a:gdLst>
              <a:ahLst/>
              <a:cxnLst>
                <a:cxn ang="0">
                  <a:pos x="T0" y="T1"/>
                </a:cxn>
                <a:cxn ang="0">
                  <a:pos x="T2" y="T3"/>
                </a:cxn>
                <a:cxn ang="0">
                  <a:pos x="T4" y="T5"/>
                </a:cxn>
                <a:cxn ang="0">
                  <a:pos x="T6" y="T7"/>
                </a:cxn>
              </a:cxnLst>
              <a:rect l="0" t="0" r="r" b="b"/>
              <a:pathLst>
                <a:path w="612" h="293">
                  <a:moveTo>
                    <a:pt x="0" y="289"/>
                  </a:moveTo>
                  <a:lnTo>
                    <a:pt x="314" y="0"/>
                  </a:lnTo>
                  <a:lnTo>
                    <a:pt x="612" y="293"/>
                  </a:lnTo>
                  <a:lnTo>
                    <a:pt x="0"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88" name="Freeform 121">
              <a:extLst>
                <a:ext uri="{FF2B5EF4-FFF2-40B4-BE49-F238E27FC236}">
                  <a16:creationId xmlns:a16="http://schemas.microsoft.com/office/drawing/2014/main" id="{8F86E966-DB42-4D4D-9236-3AA1B3F032C7}"/>
                </a:ext>
              </a:extLst>
            </p:cNvPr>
            <p:cNvSpPr>
              <a:spLocks/>
            </p:cNvSpPr>
            <p:nvPr/>
          </p:nvSpPr>
          <p:spPr bwMode="auto">
            <a:xfrm>
              <a:off x="1957524" y="2767123"/>
              <a:ext cx="1074738" cy="519113"/>
            </a:xfrm>
            <a:custGeom>
              <a:avLst/>
              <a:gdLst>
                <a:gd name="T0" fmla="*/ 677 w 677"/>
                <a:gd name="T1" fmla="*/ 304 h 327"/>
                <a:gd name="T2" fmla="*/ 343 w 677"/>
                <a:gd name="T3" fmla="*/ 0 h 327"/>
                <a:gd name="T4" fmla="*/ 334 w 677"/>
                <a:gd name="T5" fmla="*/ 8 h 327"/>
                <a:gd name="T6" fmla="*/ 334 w 677"/>
                <a:gd name="T7" fmla="*/ 8 h 327"/>
                <a:gd name="T8" fmla="*/ 326 w 677"/>
                <a:gd name="T9" fmla="*/ 14 h 327"/>
                <a:gd name="T10" fmla="*/ 320 w 677"/>
                <a:gd name="T11" fmla="*/ 20 h 327"/>
                <a:gd name="T12" fmla="*/ 320 w 677"/>
                <a:gd name="T13" fmla="*/ 20 h 327"/>
                <a:gd name="T14" fmla="*/ 0 w 677"/>
                <a:gd name="T15" fmla="*/ 294 h 327"/>
                <a:gd name="T16" fmla="*/ 16 w 677"/>
                <a:gd name="T17" fmla="*/ 320 h 327"/>
                <a:gd name="T18" fmla="*/ 343 w 677"/>
                <a:gd name="T19" fmla="*/ 40 h 327"/>
                <a:gd name="T20" fmla="*/ 656 w 677"/>
                <a:gd name="T21" fmla="*/ 327 h 327"/>
                <a:gd name="T22" fmla="*/ 677 w 677"/>
                <a:gd name="T23" fmla="*/ 304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7" h="327">
                  <a:moveTo>
                    <a:pt x="677" y="304"/>
                  </a:moveTo>
                  <a:lnTo>
                    <a:pt x="343" y="0"/>
                  </a:lnTo>
                  <a:lnTo>
                    <a:pt x="334" y="8"/>
                  </a:lnTo>
                  <a:lnTo>
                    <a:pt x="334" y="8"/>
                  </a:lnTo>
                  <a:lnTo>
                    <a:pt x="326" y="14"/>
                  </a:lnTo>
                  <a:lnTo>
                    <a:pt x="320" y="20"/>
                  </a:lnTo>
                  <a:lnTo>
                    <a:pt x="320" y="20"/>
                  </a:lnTo>
                  <a:lnTo>
                    <a:pt x="0" y="294"/>
                  </a:lnTo>
                  <a:lnTo>
                    <a:pt x="16" y="320"/>
                  </a:lnTo>
                  <a:lnTo>
                    <a:pt x="343" y="40"/>
                  </a:lnTo>
                  <a:lnTo>
                    <a:pt x="656" y="327"/>
                  </a:lnTo>
                  <a:lnTo>
                    <a:pt x="677" y="3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89" name="Freeform 122">
              <a:extLst>
                <a:ext uri="{FF2B5EF4-FFF2-40B4-BE49-F238E27FC236}">
                  <a16:creationId xmlns:a16="http://schemas.microsoft.com/office/drawing/2014/main" id="{4F10E3BF-60FF-4B2C-A0B8-FD4652275C5D}"/>
                </a:ext>
              </a:extLst>
            </p:cNvPr>
            <p:cNvSpPr>
              <a:spLocks/>
            </p:cNvSpPr>
            <p:nvPr/>
          </p:nvSpPr>
          <p:spPr bwMode="auto">
            <a:xfrm>
              <a:off x="2790962" y="3111611"/>
              <a:ext cx="363538" cy="363538"/>
            </a:xfrm>
            <a:custGeom>
              <a:avLst/>
              <a:gdLst>
                <a:gd name="T0" fmla="*/ 230 w 231"/>
                <a:gd name="T1" fmla="*/ 118 h 231"/>
                <a:gd name="T2" fmla="*/ 114 w 231"/>
                <a:gd name="T3" fmla="*/ 230 h 231"/>
                <a:gd name="T4" fmla="*/ 2 w 231"/>
                <a:gd name="T5" fmla="*/ 113 h 231"/>
                <a:gd name="T6" fmla="*/ 118 w 231"/>
                <a:gd name="T7" fmla="*/ 1 h 231"/>
                <a:gd name="T8" fmla="*/ 230 w 231"/>
                <a:gd name="T9" fmla="*/ 118 h 231"/>
              </a:gdLst>
              <a:ahLst/>
              <a:cxnLst>
                <a:cxn ang="0">
                  <a:pos x="T0" y="T1"/>
                </a:cxn>
                <a:cxn ang="0">
                  <a:pos x="T2" y="T3"/>
                </a:cxn>
                <a:cxn ang="0">
                  <a:pos x="T4" y="T5"/>
                </a:cxn>
                <a:cxn ang="0">
                  <a:pos x="T6" y="T7"/>
                </a:cxn>
                <a:cxn ang="0">
                  <a:pos x="T8" y="T9"/>
                </a:cxn>
              </a:cxnLst>
              <a:rect l="0" t="0" r="r" b="b"/>
              <a:pathLst>
                <a:path w="231" h="231">
                  <a:moveTo>
                    <a:pt x="230" y="118"/>
                  </a:moveTo>
                  <a:cubicBezTo>
                    <a:pt x="229" y="181"/>
                    <a:pt x="177" y="231"/>
                    <a:pt x="114" y="230"/>
                  </a:cubicBezTo>
                  <a:cubicBezTo>
                    <a:pt x="50" y="228"/>
                    <a:pt x="0" y="176"/>
                    <a:pt x="2" y="113"/>
                  </a:cubicBezTo>
                  <a:cubicBezTo>
                    <a:pt x="3" y="50"/>
                    <a:pt x="55" y="0"/>
                    <a:pt x="118" y="1"/>
                  </a:cubicBezTo>
                  <a:cubicBezTo>
                    <a:pt x="181" y="2"/>
                    <a:pt x="231" y="54"/>
                    <a:pt x="230"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90" name="Freeform 123">
              <a:extLst>
                <a:ext uri="{FF2B5EF4-FFF2-40B4-BE49-F238E27FC236}">
                  <a16:creationId xmlns:a16="http://schemas.microsoft.com/office/drawing/2014/main" id="{74AE2232-7C92-4EC9-A03F-F38A693DD402}"/>
                </a:ext>
              </a:extLst>
            </p:cNvPr>
            <p:cNvSpPr>
              <a:spLocks/>
            </p:cNvSpPr>
            <p:nvPr/>
          </p:nvSpPr>
          <p:spPr bwMode="auto">
            <a:xfrm>
              <a:off x="2776674" y="3097323"/>
              <a:ext cx="390525" cy="392113"/>
            </a:xfrm>
            <a:custGeom>
              <a:avLst/>
              <a:gdLst>
                <a:gd name="T0" fmla="*/ 239 w 249"/>
                <a:gd name="T1" fmla="*/ 127 h 249"/>
                <a:gd name="T2" fmla="*/ 228 w 249"/>
                <a:gd name="T3" fmla="*/ 126 h 249"/>
                <a:gd name="T4" fmla="*/ 197 w 249"/>
                <a:gd name="T5" fmla="*/ 198 h 249"/>
                <a:gd name="T6" fmla="*/ 125 w 249"/>
                <a:gd name="T7" fmla="*/ 228 h 249"/>
                <a:gd name="T8" fmla="*/ 123 w 249"/>
                <a:gd name="T9" fmla="*/ 228 h 249"/>
                <a:gd name="T10" fmla="*/ 51 w 249"/>
                <a:gd name="T11" fmla="*/ 197 h 249"/>
                <a:gd name="T12" fmla="*/ 21 w 249"/>
                <a:gd name="T13" fmla="*/ 124 h 249"/>
                <a:gd name="T14" fmla="*/ 21 w 249"/>
                <a:gd name="T15" fmla="*/ 122 h 249"/>
                <a:gd name="T16" fmla="*/ 52 w 249"/>
                <a:gd name="T17" fmla="*/ 50 h 249"/>
                <a:gd name="T18" fmla="*/ 125 w 249"/>
                <a:gd name="T19" fmla="*/ 21 h 249"/>
                <a:gd name="T20" fmla="*/ 127 w 249"/>
                <a:gd name="T21" fmla="*/ 21 h 249"/>
                <a:gd name="T22" fmla="*/ 127 w 249"/>
                <a:gd name="T23" fmla="*/ 21 h 249"/>
                <a:gd name="T24" fmla="*/ 199 w 249"/>
                <a:gd name="T25" fmla="*/ 52 h 249"/>
                <a:gd name="T26" fmla="*/ 229 w 249"/>
                <a:gd name="T27" fmla="*/ 124 h 249"/>
                <a:gd name="T28" fmla="*/ 228 w 249"/>
                <a:gd name="T29" fmla="*/ 126 h 249"/>
                <a:gd name="T30" fmla="*/ 239 w 249"/>
                <a:gd name="T31" fmla="*/ 127 h 249"/>
                <a:gd name="T32" fmla="*/ 249 w 249"/>
                <a:gd name="T33" fmla="*/ 127 h 249"/>
                <a:gd name="T34" fmla="*/ 249 w 249"/>
                <a:gd name="T35" fmla="*/ 124 h 249"/>
                <a:gd name="T36" fmla="*/ 214 w 249"/>
                <a:gd name="T37" fmla="*/ 37 h 249"/>
                <a:gd name="T38" fmla="*/ 127 w 249"/>
                <a:gd name="T39" fmla="*/ 0 h 249"/>
                <a:gd name="T40" fmla="*/ 127 w 249"/>
                <a:gd name="T41" fmla="*/ 0 h 249"/>
                <a:gd name="T42" fmla="*/ 125 w 249"/>
                <a:gd name="T43" fmla="*/ 0 h 249"/>
                <a:gd name="T44" fmla="*/ 38 w 249"/>
                <a:gd name="T45" fmla="*/ 35 h 249"/>
                <a:gd name="T46" fmla="*/ 0 w 249"/>
                <a:gd name="T47" fmla="*/ 122 h 249"/>
                <a:gd name="T48" fmla="*/ 0 w 249"/>
                <a:gd name="T49" fmla="*/ 124 h 249"/>
                <a:gd name="T50" fmla="*/ 36 w 249"/>
                <a:gd name="T51" fmla="*/ 212 h 249"/>
                <a:gd name="T52" fmla="*/ 122 w 249"/>
                <a:gd name="T53" fmla="*/ 249 h 249"/>
                <a:gd name="T54" fmla="*/ 125 w 249"/>
                <a:gd name="T55" fmla="*/ 249 h 249"/>
                <a:gd name="T56" fmla="*/ 212 w 249"/>
                <a:gd name="T57" fmla="*/ 213 h 249"/>
                <a:gd name="T58" fmla="*/ 249 w 249"/>
                <a:gd name="T59" fmla="*/ 127 h 249"/>
                <a:gd name="T60" fmla="*/ 239 w 249"/>
                <a:gd name="T61" fmla="*/ 12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9" h="249">
                  <a:moveTo>
                    <a:pt x="239" y="127"/>
                  </a:moveTo>
                  <a:cubicBezTo>
                    <a:pt x="228" y="126"/>
                    <a:pt x="228" y="126"/>
                    <a:pt x="228" y="126"/>
                  </a:cubicBezTo>
                  <a:cubicBezTo>
                    <a:pt x="228" y="155"/>
                    <a:pt x="216" y="180"/>
                    <a:pt x="197" y="198"/>
                  </a:cubicBezTo>
                  <a:cubicBezTo>
                    <a:pt x="179" y="217"/>
                    <a:pt x="153" y="228"/>
                    <a:pt x="125" y="228"/>
                  </a:cubicBezTo>
                  <a:cubicBezTo>
                    <a:pt x="124" y="228"/>
                    <a:pt x="123" y="228"/>
                    <a:pt x="123" y="228"/>
                  </a:cubicBezTo>
                  <a:cubicBezTo>
                    <a:pt x="94" y="228"/>
                    <a:pt x="69" y="216"/>
                    <a:pt x="51" y="197"/>
                  </a:cubicBezTo>
                  <a:cubicBezTo>
                    <a:pt x="32" y="178"/>
                    <a:pt x="21" y="153"/>
                    <a:pt x="21" y="124"/>
                  </a:cubicBezTo>
                  <a:cubicBezTo>
                    <a:pt x="21" y="124"/>
                    <a:pt x="21" y="123"/>
                    <a:pt x="21" y="122"/>
                  </a:cubicBezTo>
                  <a:cubicBezTo>
                    <a:pt x="21" y="94"/>
                    <a:pt x="33" y="69"/>
                    <a:pt x="52" y="50"/>
                  </a:cubicBezTo>
                  <a:cubicBezTo>
                    <a:pt x="71" y="32"/>
                    <a:pt x="96" y="21"/>
                    <a:pt x="125" y="21"/>
                  </a:cubicBezTo>
                  <a:cubicBezTo>
                    <a:pt x="125" y="21"/>
                    <a:pt x="126" y="21"/>
                    <a:pt x="127" y="21"/>
                  </a:cubicBezTo>
                  <a:cubicBezTo>
                    <a:pt x="127" y="21"/>
                    <a:pt x="127" y="21"/>
                    <a:pt x="127" y="21"/>
                  </a:cubicBezTo>
                  <a:cubicBezTo>
                    <a:pt x="155" y="21"/>
                    <a:pt x="180" y="33"/>
                    <a:pt x="199" y="52"/>
                  </a:cubicBezTo>
                  <a:cubicBezTo>
                    <a:pt x="217" y="70"/>
                    <a:pt x="229" y="96"/>
                    <a:pt x="229" y="124"/>
                  </a:cubicBezTo>
                  <a:cubicBezTo>
                    <a:pt x="229" y="125"/>
                    <a:pt x="229" y="126"/>
                    <a:pt x="228" y="126"/>
                  </a:cubicBezTo>
                  <a:cubicBezTo>
                    <a:pt x="239" y="127"/>
                    <a:pt x="239" y="127"/>
                    <a:pt x="239" y="127"/>
                  </a:cubicBezTo>
                  <a:cubicBezTo>
                    <a:pt x="249" y="127"/>
                    <a:pt x="249" y="127"/>
                    <a:pt x="249" y="127"/>
                  </a:cubicBezTo>
                  <a:cubicBezTo>
                    <a:pt x="249" y="126"/>
                    <a:pt x="249" y="125"/>
                    <a:pt x="249" y="124"/>
                  </a:cubicBezTo>
                  <a:cubicBezTo>
                    <a:pt x="249" y="91"/>
                    <a:pt x="236" y="60"/>
                    <a:pt x="214" y="37"/>
                  </a:cubicBezTo>
                  <a:cubicBezTo>
                    <a:pt x="192" y="15"/>
                    <a:pt x="161" y="0"/>
                    <a:pt x="127" y="0"/>
                  </a:cubicBezTo>
                  <a:cubicBezTo>
                    <a:pt x="127" y="0"/>
                    <a:pt x="127" y="0"/>
                    <a:pt x="127" y="0"/>
                  </a:cubicBezTo>
                  <a:cubicBezTo>
                    <a:pt x="126" y="0"/>
                    <a:pt x="125" y="0"/>
                    <a:pt x="125" y="0"/>
                  </a:cubicBezTo>
                  <a:cubicBezTo>
                    <a:pt x="91" y="0"/>
                    <a:pt x="60" y="13"/>
                    <a:pt x="38" y="35"/>
                  </a:cubicBezTo>
                  <a:cubicBezTo>
                    <a:pt x="15" y="57"/>
                    <a:pt x="1" y="88"/>
                    <a:pt x="0" y="122"/>
                  </a:cubicBezTo>
                  <a:cubicBezTo>
                    <a:pt x="0" y="123"/>
                    <a:pt x="0" y="124"/>
                    <a:pt x="0" y="124"/>
                  </a:cubicBezTo>
                  <a:cubicBezTo>
                    <a:pt x="0" y="158"/>
                    <a:pt x="14" y="189"/>
                    <a:pt x="36" y="212"/>
                  </a:cubicBezTo>
                  <a:cubicBezTo>
                    <a:pt x="58" y="234"/>
                    <a:pt x="88" y="248"/>
                    <a:pt x="122" y="249"/>
                  </a:cubicBezTo>
                  <a:cubicBezTo>
                    <a:pt x="123" y="249"/>
                    <a:pt x="124" y="249"/>
                    <a:pt x="125" y="249"/>
                  </a:cubicBezTo>
                  <a:cubicBezTo>
                    <a:pt x="159" y="249"/>
                    <a:pt x="189" y="235"/>
                    <a:pt x="212" y="213"/>
                  </a:cubicBezTo>
                  <a:cubicBezTo>
                    <a:pt x="234" y="191"/>
                    <a:pt x="249" y="161"/>
                    <a:pt x="249" y="127"/>
                  </a:cubicBezTo>
                  <a:lnTo>
                    <a:pt x="239"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91" name="Freeform 124">
              <a:extLst>
                <a:ext uri="{FF2B5EF4-FFF2-40B4-BE49-F238E27FC236}">
                  <a16:creationId xmlns:a16="http://schemas.microsoft.com/office/drawing/2014/main" id="{50DA0AA6-2226-4E36-A715-101099590409}"/>
                </a:ext>
              </a:extLst>
            </p:cNvPr>
            <p:cNvSpPr>
              <a:spLocks/>
            </p:cNvSpPr>
            <p:nvPr/>
          </p:nvSpPr>
          <p:spPr bwMode="auto">
            <a:xfrm>
              <a:off x="2895737" y="2965561"/>
              <a:ext cx="450850" cy="461963"/>
            </a:xfrm>
            <a:custGeom>
              <a:avLst/>
              <a:gdLst>
                <a:gd name="T0" fmla="*/ 287 w 287"/>
                <a:gd name="T1" fmla="*/ 7 h 294"/>
                <a:gd name="T2" fmla="*/ 186 w 287"/>
                <a:gd name="T3" fmla="*/ 127 h 294"/>
                <a:gd name="T4" fmla="*/ 99 w 287"/>
                <a:gd name="T5" fmla="*/ 255 h 294"/>
                <a:gd name="T6" fmla="*/ 91 w 287"/>
                <a:gd name="T7" fmla="*/ 268 h 294"/>
                <a:gd name="T8" fmla="*/ 53 w 287"/>
                <a:gd name="T9" fmla="*/ 294 h 294"/>
                <a:gd name="T10" fmla="*/ 36 w 287"/>
                <a:gd name="T11" fmla="*/ 291 h 294"/>
                <a:gd name="T12" fmla="*/ 24 w 287"/>
                <a:gd name="T13" fmla="*/ 280 h 294"/>
                <a:gd name="T14" fmla="*/ 16 w 287"/>
                <a:gd name="T15" fmla="*/ 263 h 294"/>
                <a:gd name="T16" fmla="*/ 7 w 287"/>
                <a:gd name="T17" fmla="*/ 232 h 294"/>
                <a:gd name="T18" fmla="*/ 6 w 287"/>
                <a:gd name="T19" fmla="*/ 228 h 294"/>
                <a:gd name="T20" fmla="*/ 0 w 287"/>
                <a:gd name="T21" fmla="*/ 200 h 294"/>
                <a:gd name="T22" fmla="*/ 14 w 287"/>
                <a:gd name="T23" fmla="*/ 179 h 294"/>
                <a:gd name="T24" fmla="*/ 41 w 287"/>
                <a:gd name="T25" fmla="*/ 170 h 294"/>
                <a:gd name="T26" fmla="*/ 48 w 287"/>
                <a:gd name="T27" fmla="*/ 173 h 294"/>
                <a:gd name="T28" fmla="*/ 54 w 287"/>
                <a:gd name="T29" fmla="*/ 184 h 294"/>
                <a:gd name="T30" fmla="*/ 59 w 287"/>
                <a:gd name="T31" fmla="*/ 197 h 294"/>
                <a:gd name="T32" fmla="*/ 70 w 287"/>
                <a:gd name="T33" fmla="*/ 217 h 294"/>
                <a:gd name="T34" fmla="*/ 103 w 287"/>
                <a:gd name="T35" fmla="*/ 173 h 294"/>
                <a:gd name="T36" fmla="*/ 150 w 287"/>
                <a:gd name="T37" fmla="*/ 103 h 294"/>
                <a:gd name="T38" fmla="*/ 193 w 287"/>
                <a:gd name="T39" fmla="*/ 45 h 294"/>
                <a:gd name="T40" fmla="*/ 219 w 287"/>
                <a:gd name="T41" fmla="*/ 18 h 294"/>
                <a:gd name="T42" fmla="*/ 245 w 287"/>
                <a:gd name="T43" fmla="*/ 6 h 294"/>
                <a:gd name="T44" fmla="*/ 285 w 287"/>
                <a:gd name="T45" fmla="*/ 0 h 294"/>
                <a:gd name="T46" fmla="*/ 287 w 287"/>
                <a:gd name="T47" fmla="*/ 7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7" h="294">
                  <a:moveTo>
                    <a:pt x="287" y="7"/>
                  </a:moveTo>
                  <a:cubicBezTo>
                    <a:pt x="251" y="46"/>
                    <a:pt x="218" y="86"/>
                    <a:pt x="186" y="127"/>
                  </a:cubicBezTo>
                  <a:cubicBezTo>
                    <a:pt x="155" y="169"/>
                    <a:pt x="126" y="211"/>
                    <a:pt x="99" y="255"/>
                  </a:cubicBezTo>
                  <a:cubicBezTo>
                    <a:pt x="97" y="258"/>
                    <a:pt x="94" y="262"/>
                    <a:pt x="91" y="268"/>
                  </a:cubicBezTo>
                  <a:cubicBezTo>
                    <a:pt x="82" y="286"/>
                    <a:pt x="70" y="294"/>
                    <a:pt x="53" y="294"/>
                  </a:cubicBezTo>
                  <a:cubicBezTo>
                    <a:pt x="46" y="294"/>
                    <a:pt x="41" y="293"/>
                    <a:pt x="36" y="291"/>
                  </a:cubicBezTo>
                  <a:cubicBezTo>
                    <a:pt x="32" y="288"/>
                    <a:pt x="28" y="285"/>
                    <a:pt x="24" y="280"/>
                  </a:cubicBezTo>
                  <a:cubicBezTo>
                    <a:pt x="21" y="275"/>
                    <a:pt x="18" y="270"/>
                    <a:pt x="16" y="263"/>
                  </a:cubicBezTo>
                  <a:cubicBezTo>
                    <a:pt x="13" y="256"/>
                    <a:pt x="10" y="245"/>
                    <a:pt x="7" y="232"/>
                  </a:cubicBezTo>
                  <a:cubicBezTo>
                    <a:pt x="6" y="231"/>
                    <a:pt x="6" y="230"/>
                    <a:pt x="6" y="228"/>
                  </a:cubicBezTo>
                  <a:cubicBezTo>
                    <a:pt x="2" y="213"/>
                    <a:pt x="0" y="204"/>
                    <a:pt x="0" y="200"/>
                  </a:cubicBezTo>
                  <a:cubicBezTo>
                    <a:pt x="0" y="192"/>
                    <a:pt x="5" y="185"/>
                    <a:pt x="14" y="179"/>
                  </a:cubicBezTo>
                  <a:cubicBezTo>
                    <a:pt x="23" y="173"/>
                    <a:pt x="32" y="170"/>
                    <a:pt x="41" y="170"/>
                  </a:cubicBezTo>
                  <a:cubicBezTo>
                    <a:pt x="44" y="170"/>
                    <a:pt x="46" y="171"/>
                    <a:pt x="48" y="173"/>
                  </a:cubicBezTo>
                  <a:cubicBezTo>
                    <a:pt x="50" y="174"/>
                    <a:pt x="52" y="178"/>
                    <a:pt x="54" y="184"/>
                  </a:cubicBezTo>
                  <a:cubicBezTo>
                    <a:pt x="55" y="187"/>
                    <a:pt x="57" y="192"/>
                    <a:pt x="59" y="197"/>
                  </a:cubicBezTo>
                  <a:cubicBezTo>
                    <a:pt x="63" y="211"/>
                    <a:pt x="67" y="217"/>
                    <a:pt x="70" y="217"/>
                  </a:cubicBezTo>
                  <a:cubicBezTo>
                    <a:pt x="73" y="217"/>
                    <a:pt x="84" y="203"/>
                    <a:pt x="103" y="173"/>
                  </a:cubicBezTo>
                  <a:cubicBezTo>
                    <a:pt x="121" y="145"/>
                    <a:pt x="137" y="122"/>
                    <a:pt x="150" y="103"/>
                  </a:cubicBezTo>
                  <a:cubicBezTo>
                    <a:pt x="169" y="76"/>
                    <a:pt x="183" y="57"/>
                    <a:pt x="193" y="45"/>
                  </a:cubicBezTo>
                  <a:cubicBezTo>
                    <a:pt x="203" y="33"/>
                    <a:pt x="211" y="24"/>
                    <a:pt x="219" y="18"/>
                  </a:cubicBezTo>
                  <a:cubicBezTo>
                    <a:pt x="226" y="13"/>
                    <a:pt x="234" y="8"/>
                    <a:pt x="245" y="6"/>
                  </a:cubicBezTo>
                  <a:cubicBezTo>
                    <a:pt x="255" y="3"/>
                    <a:pt x="269" y="1"/>
                    <a:pt x="285" y="0"/>
                  </a:cubicBezTo>
                  <a:lnTo>
                    <a:pt x="28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92" name="Freeform 125">
              <a:extLst>
                <a:ext uri="{FF2B5EF4-FFF2-40B4-BE49-F238E27FC236}">
                  <a16:creationId xmlns:a16="http://schemas.microsoft.com/office/drawing/2014/main" id="{E00BE1EB-566B-4F69-82BC-4CB650C6AB77}"/>
                </a:ext>
              </a:extLst>
            </p:cNvPr>
            <p:cNvSpPr>
              <a:spLocks/>
            </p:cNvSpPr>
            <p:nvPr/>
          </p:nvSpPr>
          <p:spPr bwMode="auto">
            <a:xfrm>
              <a:off x="2890974" y="2959211"/>
              <a:ext cx="461963" cy="473075"/>
            </a:xfrm>
            <a:custGeom>
              <a:avLst/>
              <a:gdLst>
                <a:gd name="T0" fmla="*/ 186 w 294"/>
                <a:gd name="T1" fmla="*/ 129 h 301"/>
                <a:gd name="T2" fmla="*/ 91 w 294"/>
                <a:gd name="T3" fmla="*/ 271 h 301"/>
                <a:gd name="T4" fmla="*/ 57 w 294"/>
                <a:gd name="T5" fmla="*/ 295 h 301"/>
                <a:gd name="T6" fmla="*/ 41 w 294"/>
                <a:gd name="T7" fmla="*/ 291 h 301"/>
                <a:gd name="T8" fmla="*/ 27 w 294"/>
                <a:gd name="T9" fmla="*/ 284 h 301"/>
                <a:gd name="T10" fmla="*/ 22 w 294"/>
                <a:gd name="T11" fmla="*/ 265 h 301"/>
                <a:gd name="T12" fmla="*/ 13 w 294"/>
                <a:gd name="T13" fmla="*/ 235 h 301"/>
                <a:gd name="T14" fmla="*/ 12 w 294"/>
                <a:gd name="T15" fmla="*/ 232 h 301"/>
                <a:gd name="T16" fmla="*/ 6 w 294"/>
                <a:gd name="T17" fmla="*/ 204 h 301"/>
                <a:gd name="T18" fmla="*/ 19 w 294"/>
                <a:gd name="T19" fmla="*/ 186 h 301"/>
                <a:gd name="T20" fmla="*/ 44 w 294"/>
                <a:gd name="T21" fmla="*/ 177 h 301"/>
                <a:gd name="T22" fmla="*/ 54 w 294"/>
                <a:gd name="T23" fmla="*/ 189 h 301"/>
                <a:gd name="T24" fmla="*/ 58 w 294"/>
                <a:gd name="T25" fmla="*/ 203 h 301"/>
                <a:gd name="T26" fmla="*/ 68 w 294"/>
                <a:gd name="T27" fmla="*/ 222 h 301"/>
                <a:gd name="T28" fmla="*/ 73 w 294"/>
                <a:gd name="T29" fmla="*/ 225 h 301"/>
                <a:gd name="T30" fmla="*/ 75 w 294"/>
                <a:gd name="T31" fmla="*/ 224 h 301"/>
                <a:gd name="T32" fmla="*/ 109 w 294"/>
                <a:gd name="T33" fmla="*/ 179 h 301"/>
                <a:gd name="T34" fmla="*/ 224 w 294"/>
                <a:gd name="T35" fmla="*/ 25 h 301"/>
                <a:gd name="T36" fmla="*/ 288 w 294"/>
                <a:gd name="T37" fmla="*/ 7 h 301"/>
                <a:gd name="T38" fmla="*/ 287 w 294"/>
                <a:gd name="T39" fmla="*/ 12 h 301"/>
                <a:gd name="T40" fmla="*/ 290 w 294"/>
                <a:gd name="T41" fmla="*/ 11 h 301"/>
                <a:gd name="T42" fmla="*/ 288 w 294"/>
                <a:gd name="T43" fmla="*/ 1 h 301"/>
                <a:gd name="T44" fmla="*/ 220 w 294"/>
                <a:gd name="T45" fmla="*/ 19 h 301"/>
                <a:gd name="T46" fmla="*/ 103 w 294"/>
                <a:gd name="T47" fmla="*/ 175 h 301"/>
                <a:gd name="T48" fmla="*/ 72 w 294"/>
                <a:gd name="T49" fmla="*/ 218 h 301"/>
                <a:gd name="T50" fmla="*/ 73 w 294"/>
                <a:gd name="T51" fmla="*/ 220 h 301"/>
                <a:gd name="T52" fmla="*/ 73 w 294"/>
                <a:gd name="T53" fmla="*/ 220 h 301"/>
                <a:gd name="T54" fmla="*/ 73 w 294"/>
                <a:gd name="T55" fmla="*/ 221 h 301"/>
                <a:gd name="T56" fmla="*/ 73 w 294"/>
                <a:gd name="T57" fmla="*/ 218 h 301"/>
                <a:gd name="T58" fmla="*/ 73 w 294"/>
                <a:gd name="T59" fmla="*/ 218 h 301"/>
                <a:gd name="T60" fmla="*/ 73 w 294"/>
                <a:gd name="T61" fmla="*/ 218 h 301"/>
                <a:gd name="T62" fmla="*/ 72 w 294"/>
                <a:gd name="T63" fmla="*/ 217 h 301"/>
                <a:gd name="T64" fmla="*/ 65 w 294"/>
                <a:gd name="T65" fmla="*/ 200 h 301"/>
                <a:gd name="T66" fmla="*/ 60 w 294"/>
                <a:gd name="T67" fmla="*/ 186 h 301"/>
                <a:gd name="T68" fmla="*/ 44 w 294"/>
                <a:gd name="T69" fmla="*/ 170 h 301"/>
                <a:gd name="T70" fmla="*/ 15 w 294"/>
                <a:gd name="T71" fmla="*/ 180 h 301"/>
                <a:gd name="T72" fmla="*/ 0 w 294"/>
                <a:gd name="T73" fmla="*/ 204 h 301"/>
                <a:gd name="T74" fmla="*/ 5 w 294"/>
                <a:gd name="T75" fmla="*/ 233 h 301"/>
                <a:gd name="T76" fmla="*/ 6 w 294"/>
                <a:gd name="T77" fmla="*/ 237 h 301"/>
                <a:gd name="T78" fmla="*/ 15 w 294"/>
                <a:gd name="T79" fmla="*/ 268 h 301"/>
                <a:gd name="T80" fmla="*/ 24 w 294"/>
                <a:gd name="T81" fmla="*/ 286 h 301"/>
                <a:gd name="T82" fmla="*/ 38 w 294"/>
                <a:gd name="T83" fmla="*/ 298 h 301"/>
                <a:gd name="T84" fmla="*/ 56 w 294"/>
                <a:gd name="T85" fmla="*/ 301 h 301"/>
                <a:gd name="T86" fmla="*/ 80 w 294"/>
                <a:gd name="T87" fmla="*/ 294 h 301"/>
                <a:gd name="T88" fmla="*/ 98 w 294"/>
                <a:gd name="T89" fmla="*/ 274 h 301"/>
                <a:gd name="T90" fmla="*/ 192 w 294"/>
                <a:gd name="T91" fmla="*/ 133 h 301"/>
                <a:gd name="T92" fmla="*/ 294 w 294"/>
                <a:gd name="T93" fmla="*/ 1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4" h="301">
                  <a:moveTo>
                    <a:pt x="290" y="11"/>
                  </a:moveTo>
                  <a:cubicBezTo>
                    <a:pt x="288" y="9"/>
                    <a:pt x="288" y="9"/>
                    <a:pt x="288" y="9"/>
                  </a:cubicBezTo>
                  <a:cubicBezTo>
                    <a:pt x="252" y="48"/>
                    <a:pt x="218" y="88"/>
                    <a:pt x="186" y="129"/>
                  </a:cubicBezTo>
                  <a:cubicBezTo>
                    <a:pt x="155" y="171"/>
                    <a:pt x="126" y="213"/>
                    <a:pt x="99" y="257"/>
                  </a:cubicBezTo>
                  <a:cubicBezTo>
                    <a:pt x="99" y="257"/>
                    <a:pt x="99" y="257"/>
                    <a:pt x="99" y="257"/>
                  </a:cubicBezTo>
                  <a:cubicBezTo>
                    <a:pt x="97" y="260"/>
                    <a:pt x="94" y="265"/>
                    <a:pt x="91" y="271"/>
                  </a:cubicBezTo>
                  <a:cubicBezTo>
                    <a:pt x="91" y="271"/>
                    <a:pt x="91" y="271"/>
                    <a:pt x="91" y="271"/>
                  </a:cubicBezTo>
                  <a:cubicBezTo>
                    <a:pt x="87" y="279"/>
                    <a:pt x="82" y="285"/>
                    <a:pt x="76" y="289"/>
                  </a:cubicBezTo>
                  <a:cubicBezTo>
                    <a:pt x="71" y="293"/>
                    <a:pt x="64" y="295"/>
                    <a:pt x="57" y="295"/>
                  </a:cubicBezTo>
                  <a:cubicBezTo>
                    <a:pt x="56" y="295"/>
                    <a:pt x="56" y="295"/>
                    <a:pt x="56" y="295"/>
                  </a:cubicBezTo>
                  <a:cubicBezTo>
                    <a:pt x="56" y="295"/>
                    <a:pt x="56" y="295"/>
                    <a:pt x="56" y="295"/>
                  </a:cubicBezTo>
                  <a:cubicBezTo>
                    <a:pt x="50" y="294"/>
                    <a:pt x="45" y="293"/>
                    <a:pt x="41" y="291"/>
                  </a:cubicBezTo>
                  <a:cubicBezTo>
                    <a:pt x="41" y="291"/>
                    <a:pt x="41" y="291"/>
                    <a:pt x="41" y="291"/>
                  </a:cubicBezTo>
                  <a:cubicBezTo>
                    <a:pt x="37" y="290"/>
                    <a:pt x="33" y="286"/>
                    <a:pt x="30" y="282"/>
                  </a:cubicBezTo>
                  <a:cubicBezTo>
                    <a:pt x="27" y="284"/>
                    <a:pt x="27" y="284"/>
                    <a:pt x="27" y="284"/>
                  </a:cubicBezTo>
                  <a:cubicBezTo>
                    <a:pt x="30" y="282"/>
                    <a:pt x="30" y="282"/>
                    <a:pt x="30" y="282"/>
                  </a:cubicBezTo>
                  <a:cubicBezTo>
                    <a:pt x="27" y="278"/>
                    <a:pt x="24" y="272"/>
                    <a:pt x="22" y="265"/>
                  </a:cubicBezTo>
                  <a:cubicBezTo>
                    <a:pt x="22" y="265"/>
                    <a:pt x="22" y="265"/>
                    <a:pt x="22" y="265"/>
                  </a:cubicBezTo>
                  <a:cubicBezTo>
                    <a:pt x="19" y="259"/>
                    <a:pt x="16" y="248"/>
                    <a:pt x="13" y="235"/>
                  </a:cubicBezTo>
                  <a:cubicBezTo>
                    <a:pt x="13" y="235"/>
                    <a:pt x="13" y="235"/>
                    <a:pt x="13" y="235"/>
                  </a:cubicBezTo>
                  <a:cubicBezTo>
                    <a:pt x="13" y="235"/>
                    <a:pt x="13" y="235"/>
                    <a:pt x="13" y="235"/>
                  </a:cubicBezTo>
                  <a:cubicBezTo>
                    <a:pt x="13" y="234"/>
                    <a:pt x="12" y="233"/>
                    <a:pt x="12" y="232"/>
                  </a:cubicBezTo>
                  <a:cubicBezTo>
                    <a:pt x="12" y="232"/>
                    <a:pt x="12" y="232"/>
                    <a:pt x="12" y="232"/>
                  </a:cubicBezTo>
                  <a:cubicBezTo>
                    <a:pt x="12" y="232"/>
                    <a:pt x="12" y="232"/>
                    <a:pt x="12" y="232"/>
                  </a:cubicBezTo>
                  <a:cubicBezTo>
                    <a:pt x="10" y="224"/>
                    <a:pt x="9" y="218"/>
                    <a:pt x="8" y="214"/>
                  </a:cubicBezTo>
                  <a:cubicBezTo>
                    <a:pt x="7" y="209"/>
                    <a:pt x="6" y="206"/>
                    <a:pt x="6" y="204"/>
                  </a:cubicBezTo>
                  <a:cubicBezTo>
                    <a:pt x="6" y="204"/>
                    <a:pt x="6" y="204"/>
                    <a:pt x="6" y="204"/>
                  </a:cubicBezTo>
                  <a:cubicBezTo>
                    <a:pt x="7" y="201"/>
                    <a:pt x="8" y="198"/>
                    <a:pt x="10" y="195"/>
                  </a:cubicBezTo>
                  <a:cubicBezTo>
                    <a:pt x="12" y="192"/>
                    <a:pt x="15" y="189"/>
                    <a:pt x="19" y="186"/>
                  </a:cubicBezTo>
                  <a:cubicBezTo>
                    <a:pt x="19" y="186"/>
                    <a:pt x="19" y="186"/>
                    <a:pt x="19" y="186"/>
                  </a:cubicBezTo>
                  <a:cubicBezTo>
                    <a:pt x="27" y="180"/>
                    <a:pt x="36" y="177"/>
                    <a:pt x="43" y="177"/>
                  </a:cubicBezTo>
                  <a:cubicBezTo>
                    <a:pt x="44" y="177"/>
                    <a:pt x="44" y="177"/>
                    <a:pt x="44" y="177"/>
                  </a:cubicBezTo>
                  <a:cubicBezTo>
                    <a:pt x="44" y="177"/>
                    <a:pt x="44" y="177"/>
                    <a:pt x="44" y="177"/>
                  </a:cubicBezTo>
                  <a:cubicBezTo>
                    <a:pt x="46" y="177"/>
                    <a:pt x="47" y="178"/>
                    <a:pt x="48" y="179"/>
                  </a:cubicBezTo>
                  <a:cubicBezTo>
                    <a:pt x="49" y="179"/>
                    <a:pt x="50" y="181"/>
                    <a:pt x="51" y="182"/>
                  </a:cubicBezTo>
                  <a:cubicBezTo>
                    <a:pt x="51" y="184"/>
                    <a:pt x="52" y="186"/>
                    <a:pt x="54" y="189"/>
                  </a:cubicBezTo>
                  <a:cubicBezTo>
                    <a:pt x="57" y="188"/>
                    <a:pt x="57" y="188"/>
                    <a:pt x="57" y="188"/>
                  </a:cubicBezTo>
                  <a:cubicBezTo>
                    <a:pt x="54" y="189"/>
                    <a:pt x="54" y="189"/>
                    <a:pt x="54" y="189"/>
                  </a:cubicBezTo>
                  <a:cubicBezTo>
                    <a:pt x="55" y="192"/>
                    <a:pt x="56" y="197"/>
                    <a:pt x="58" y="203"/>
                  </a:cubicBezTo>
                  <a:cubicBezTo>
                    <a:pt x="58" y="203"/>
                    <a:pt x="58" y="203"/>
                    <a:pt x="58" y="203"/>
                  </a:cubicBezTo>
                  <a:cubicBezTo>
                    <a:pt x="61" y="209"/>
                    <a:pt x="63" y="214"/>
                    <a:pt x="65" y="218"/>
                  </a:cubicBezTo>
                  <a:cubicBezTo>
                    <a:pt x="66" y="220"/>
                    <a:pt x="67" y="221"/>
                    <a:pt x="68" y="222"/>
                  </a:cubicBezTo>
                  <a:cubicBezTo>
                    <a:pt x="69" y="223"/>
                    <a:pt x="69" y="224"/>
                    <a:pt x="70" y="224"/>
                  </a:cubicBezTo>
                  <a:cubicBezTo>
                    <a:pt x="71" y="224"/>
                    <a:pt x="72" y="225"/>
                    <a:pt x="73" y="225"/>
                  </a:cubicBezTo>
                  <a:cubicBezTo>
                    <a:pt x="73" y="225"/>
                    <a:pt x="73" y="225"/>
                    <a:pt x="73" y="225"/>
                  </a:cubicBezTo>
                  <a:cubicBezTo>
                    <a:pt x="73" y="225"/>
                    <a:pt x="73" y="225"/>
                    <a:pt x="73" y="225"/>
                  </a:cubicBezTo>
                  <a:cubicBezTo>
                    <a:pt x="73" y="225"/>
                    <a:pt x="73" y="225"/>
                    <a:pt x="73" y="225"/>
                  </a:cubicBezTo>
                  <a:cubicBezTo>
                    <a:pt x="74" y="225"/>
                    <a:pt x="74" y="224"/>
                    <a:pt x="75" y="224"/>
                  </a:cubicBezTo>
                  <a:cubicBezTo>
                    <a:pt x="76" y="224"/>
                    <a:pt x="77" y="223"/>
                    <a:pt x="77" y="222"/>
                  </a:cubicBezTo>
                  <a:cubicBezTo>
                    <a:pt x="79" y="221"/>
                    <a:pt x="80" y="219"/>
                    <a:pt x="82" y="217"/>
                  </a:cubicBezTo>
                  <a:cubicBezTo>
                    <a:pt x="88" y="210"/>
                    <a:pt x="97" y="197"/>
                    <a:pt x="109" y="179"/>
                  </a:cubicBezTo>
                  <a:cubicBezTo>
                    <a:pt x="127" y="151"/>
                    <a:pt x="143" y="128"/>
                    <a:pt x="156" y="109"/>
                  </a:cubicBezTo>
                  <a:cubicBezTo>
                    <a:pt x="175" y="82"/>
                    <a:pt x="189" y="63"/>
                    <a:pt x="199" y="51"/>
                  </a:cubicBezTo>
                  <a:cubicBezTo>
                    <a:pt x="208" y="39"/>
                    <a:pt x="217" y="30"/>
                    <a:pt x="224" y="25"/>
                  </a:cubicBezTo>
                  <a:cubicBezTo>
                    <a:pt x="230" y="20"/>
                    <a:pt x="239" y="16"/>
                    <a:pt x="249" y="13"/>
                  </a:cubicBezTo>
                  <a:cubicBezTo>
                    <a:pt x="249" y="13"/>
                    <a:pt x="249" y="13"/>
                    <a:pt x="249" y="13"/>
                  </a:cubicBezTo>
                  <a:cubicBezTo>
                    <a:pt x="259" y="10"/>
                    <a:pt x="272" y="8"/>
                    <a:pt x="288" y="7"/>
                  </a:cubicBezTo>
                  <a:cubicBezTo>
                    <a:pt x="288" y="4"/>
                    <a:pt x="288" y="4"/>
                    <a:pt x="288" y="4"/>
                  </a:cubicBezTo>
                  <a:cubicBezTo>
                    <a:pt x="284" y="5"/>
                    <a:pt x="284" y="5"/>
                    <a:pt x="284" y="5"/>
                  </a:cubicBezTo>
                  <a:cubicBezTo>
                    <a:pt x="287" y="12"/>
                    <a:pt x="287" y="12"/>
                    <a:pt x="287" y="12"/>
                  </a:cubicBezTo>
                  <a:cubicBezTo>
                    <a:pt x="290" y="11"/>
                    <a:pt x="290" y="11"/>
                    <a:pt x="290" y="11"/>
                  </a:cubicBezTo>
                  <a:cubicBezTo>
                    <a:pt x="288" y="9"/>
                    <a:pt x="288" y="9"/>
                    <a:pt x="288" y="9"/>
                  </a:cubicBezTo>
                  <a:cubicBezTo>
                    <a:pt x="290" y="11"/>
                    <a:pt x="290" y="11"/>
                    <a:pt x="290" y="11"/>
                  </a:cubicBezTo>
                  <a:cubicBezTo>
                    <a:pt x="294" y="10"/>
                    <a:pt x="294" y="10"/>
                    <a:pt x="294" y="10"/>
                  </a:cubicBezTo>
                  <a:cubicBezTo>
                    <a:pt x="290" y="0"/>
                    <a:pt x="290" y="0"/>
                    <a:pt x="290" y="0"/>
                  </a:cubicBezTo>
                  <a:cubicBezTo>
                    <a:pt x="288" y="1"/>
                    <a:pt x="288" y="1"/>
                    <a:pt x="288" y="1"/>
                  </a:cubicBezTo>
                  <a:cubicBezTo>
                    <a:pt x="271" y="1"/>
                    <a:pt x="258" y="3"/>
                    <a:pt x="247" y="6"/>
                  </a:cubicBezTo>
                  <a:cubicBezTo>
                    <a:pt x="247" y="6"/>
                    <a:pt x="247" y="6"/>
                    <a:pt x="247" y="6"/>
                  </a:cubicBezTo>
                  <a:cubicBezTo>
                    <a:pt x="236" y="9"/>
                    <a:pt x="227" y="14"/>
                    <a:pt x="220" y="19"/>
                  </a:cubicBezTo>
                  <a:cubicBezTo>
                    <a:pt x="212" y="26"/>
                    <a:pt x="203" y="35"/>
                    <a:pt x="193" y="47"/>
                  </a:cubicBezTo>
                  <a:cubicBezTo>
                    <a:pt x="183" y="59"/>
                    <a:pt x="169" y="78"/>
                    <a:pt x="151" y="105"/>
                  </a:cubicBezTo>
                  <a:cubicBezTo>
                    <a:pt x="137" y="124"/>
                    <a:pt x="121" y="147"/>
                    <a:pt x="103" y="175"/>
                  </a:cubicBezTo>
                  <a:cubicBezTo>
                    <a:pt x="93" y="190"/>
                    <a:pt x="86" y="201"/>
                    <a:pt x="80" y="208"/>
                  </a:cubicBezTo>
                  <a:cubicBezTo>
                    <a:pt x="78" y="212"/>
                    <a:pt x="75" y="214"/>
                    <a:pt x="74" y="216"/>
                  </a:cubicBezTo>
                  <a:cubicBezTo>
                    <a:pt x="73" y="217"/>
                    <a:pt x="72" y="218"/>
                    <a:pt x="72" y="218"/>
                  </a:cubicBezTo>
                  <a:cubicBezTo>
                    <a:pt x="72" y="218"/>
                    <a:pt x="72" y="218"/>
                    <a:pt x="72" y="218"/>
                  </a:cubicBezTo>
                  <a:cubicBezTo>
                    <a:pt x="72" y="218"/>
                    <a:pt x="72" y="218"/>
                    <a:pt x="72" y="218"/>
                  </a:cubicBezTo>
                  <a:cubicBezTo>
                    <a:pt x="73" y="220"/>
                    <a:pt x="73" y="220"/>
                    <a:pt x="73" y="220"/>
                  </a:cubicBezTo>
                  <a:cubicBezTo>
                    <a:pt x="73" y="218"/>
                    <a:pt x="73" y="218"/>
                    <a:pt x="73" y="218"/>
                  </a:cubicBezTo>
                  <a:cubicBezTo>
                    <a:pt x="72" y="218"/>
                    <a:pt x="72" y="218"/>
                    <a:pt x="72" y="218"/>
                  </a:cubicBezTo>
                  <a:cubicBezTo>
                    <a:pt x="73" y="220"/>
                    <a:pt x="73" y="220"/>
                    <a:pt x="73" y="220"/>
                  </a:cubicBezTo>
                  <a:cubicBezTo>
                    <a:pt x="73" y="218"/>
                    <a:pt x="73" y="218"/>
                    <a:pt x="73" y="218"/>
                  </a:cubicBezTo>
                  <a:cubicBezTo>
                    <a:pt x="73" y="218"/>
                    <a:pt x="73" y="218"/>
                    <a:pt x="73" y="218"/>
                  </a:cubicBezTo>
                  <a:cubicBezTo>
                    <a:pt x="73" y="221"/>
                    <a:pt x="73" y="221"/>
                    <a:pt x="73" y="221"/>
                  </a:cubicBezTo>
                  <a:cubicBezTo>
                    <a:pt x="73" y="218"/>
                    <a:pt x="73" y="218"/>
                    <a:pt x="73" y="218"/>
                  </a:cubicBezTo>
                  <a:cubicBezTo>
                    <a:pt x="73" y="219"/>
                    <a:pt x="73" y="219"/>
                    <a:pt x="73" y="219"/>
                  </a:cubicBezTo>
                  <a:cubicBezTo>
                    <a:pt x="73" y="218"/>
                    <a:pt x="73" y="218"/>
                    <a:pt x="73" y="218"/>
                  </a:cubicBezTo>
                  <a:cubicBezTo>
                    <a:pt x="73" y="218"/>
                    <a:pt x="73" y="218"/>
                    <a:pt x="73" y="218"/>
                  </a:cubicBezTo>
                  <a:cubicBezTo>
                    <a:pt x="73" y="219"/>
                    <a:pt x="73" y="219"/>
                    <a:pt x="73" y="219"/>
                  </a:cubicBezTo>
                  <a:cubicBezTo>
                    <a:pt x="73" y="218"/>
                    <a:pt x="73" y="218"/>
                    <a:pt x="73" y="218"/>
                  </a:cubicBezTo>
                  <a:cubicBezTo>
                    <a:pt x="73" y="218"/>
                    <a:pt x="73" y="218"/>
                    <a:pt x="73" y="218"/>
                  </a:cubicBezTo>
                  <a:cubicBezTo>
                    <a:pt x="73" y="218"/>
                    <a:pt x="73" y="218"/>
                    <a:pt x="73" y="218"/>
                  </a:cubicBezTo>
                  <a:cubicBezTo>
                    <a:pt x="73" y="218"/>
                    <a:pt x="73" y="218"/>
                    <a:pt x="73" y="218"/>
                  </a:cubicBezTo>
                  <a:cubicBezTo>
                    <a:pt x="73" y="218"/>
                    <a:pt x="73" y="218"/>
                    <a:pt x="73" y="218"/>
                  </a:cubicBezTo>
                  <a:cubicBezTo>
                    <a:pt x="73" y="218"/>
                    <a:pt x="73" y="218"/>
                    <a:pt x="73" y="218"/>
                  </a:cubicBezTo>
                  <a:cubicBezTo>
                    <a:pt x="73" y="218"/>
                    <a:pt x="73" y="218"/>
                    <a:pt x="72" y="217"/>
                  </a:cubicBezTo>
                  <a:cubicBezTo>
                    <a:pt x="71" y="216"/>
                    <a:pt x="70" y="214"/>
                    <a:pt x="69" y="211"/>
                  </a:cubicBezTo>
                  <a:cubicBezTo>
                    <a:pt x="68" y="208"/>
                    <a:pt x="66" y="205"/>
                    <a:pt x="65" y="200"/>
                  </a:cubicBezTo>
                  <a:cubicBezTo>
                    <a:pt x="65" y="200"/>
                    <a:pt x="65" y="200"/>
                    <a:pt x="65" y="200"/>
                  </a:cubicBezTo>
                  <a:cubicBezTo>
                    <a:pt x="63" y="195"/>
                    <a:pt x="61" y="190"/>
                    <a:pt x="60" y="186"/>
                  </a:cubicBezTo>
                  <a:cubicBezTo>
                    <a:pt x="60" y="186"/>
                    <a:pt x="60" y="186"/>
                    <a:pt x="60" y="186"/>
                  </a:cubicBezTo>
                  <a:cubicBezTo>
                    <a:pt x="60" y="186"/>
                    <a:pt x="60" y="186"/>
                    <a:pt x="60" y="186"/>
                  </a:cubicBezTo>
                  <a:cubicBezTo>
                    <a:pt x="59" y="183"/>
                    <a:pt x="58" y="181"/>
                    <a:pt x="57" y="179"/>
                  </a:cubicBezTo>
                  <a:cubicBezTo>
                    <a:pt x="56" y="177"/>
                    <a:pt x="55" y="175"/>
                    <a:pt x="53" y="174"/>
                  </a:cubicBezTo>
                  <a:cubicBezTo>
                    <a:pt x="51" y="172"/>
                    <a:pt x="48" y="170"/>
                    <a:pt x="44" y="170"/>
                  </a:cubicBezTo>
                  <a:cubicBezTo>
                    <a:pt x="44" y="170"/>
                    <a:pt x="44" y="170"/>
                    <a:pt x="44" y="170"/>
                  </a:cubicBezTo>
                  <a:cubicBezTo>
                    <a:pt x="43" y="170"/>
                    <a:pt x="43" y="170"/>
                    <a:pt x="43" y="170"/>
                  </a:cubicBezTo>
                  <a:cubicBezTo>
                    <a:pt x="34" y="170"/>
                    <a:pt x="24" y="174"/>
                    <a:pt x="15" y="180"/>
                  </a:cubicBezTo>
                  <a:cubicBezTo>
                    <a:pt x="15" y="180"/>
                    <a:pt x="15" y="180"/>
                    <a:pt x="15" y="180"/>
                  </a:cubicBezTo>
                  <a:cubicBezTo>
                    <a:pt x="10" y="183"/>
                    <a:pt x="6" y="187"/>
                    <a:pt x="4" y="191"/>
                  </a:cubicBezTo>
                  <a:cubicBezTo>
                    <a:pt x="1" y="195"/>
                    <a:pt x="0" y="199"/>
                    <a:pt x="0" y="204"/>
                  </a:cubicBezTo>
                  <a:cubicBezTo>
                    <a:pt x="0" y="204"/>
                    <a:pt x="0" y="204"/>
                    <a:pt x="0" y="204"/>
                  </a:cubicBezTo>
                  <a:cubicBezTo>
                    <a:pt x="0" y="207"/>
                    <a:pt x="0" y="210"/>
                    <a:pt x="1" y="215"/>
                  </a:cubicBezTo>
                  <a:cubicBezTo>
                    <a:pt x="2" y="220"/>
                    <a:pt x="4" y="226"/>
                    <a:pt x="5" y="233"/>
                  </a:cubicBezTo>
                  <a:cubicBezTo>
                    <a:pt x="9" y="232"/>
                    <a:pt x="9" y="232"/>
                    <a:pt x="9" y="232"/>
                  </a:cubicBezTo>
                  <a:cubicBezTo>
                    <a:pt x="5" y="233"/>
                    <a:pt x="5" y="233"/>
                    <a:pt x="5" y="233"/>
                  </a:cubicBezTo>
                  <a:cubicBezTo>
                    <a:pt x="6" y="234"/>
                    <a:pt x="6" y="236"/>
                    <a:pt x="6" y="237"/>
                  </a:cubicBezTo>
                  <a:cubicBezTo>
                    <a:pt x="10" y="236"/>
                    <a:pt x="10" y="236"/>
                    <a:pt x="10" y="236"/>
                  </a:cubicBezTo>
                  <a:cubicBezTo>
                    <a:pt x="6" y="236"/>
                    <a:pt x="6" y="236"/>
                    <a:pt x="6" y="236"/>
                  </a:cubicBezTo>
                  <a:cubicBezTo>
                    <a:pt x="10" y="250"/>
                    <a:pt x="13" y="261"/>
                    <a:pt x="15" y="268"/>
                  </a:cubicBezTo>
                  <a:cubicBezTo>
                    <a:pt x="15" y="268"/>
                    <a:pt x="15" y="268"/>
                    <a:pt x="15" y="268"/>
                  </a:cubicBezTo>
                  <a:cubicBezTo>
                    <a:pt x="18" y="275"/>
                    <a:pt x="21" y="281"/>
                    <a:pt x="24" y="286"/>
                  </a:cubicBezTo>
                  <a:cubicBezTo>
                    <a:pt x="24" y="286"/>
                    <a:pt x="24" y="286"/>
                    <a:pt x="24" y="286"/>
                  </a:cubicBezTo>
                  <a:cubicBezTo>
                    <a:pt x="24" y="286"/>
                    <a:pt x="24" y="286"/>
                    <a:pt x="24" y="286"/>
                  </a:cubicBezTo>
                  <a:cubicBezTo>
                    <a:pt x="28" y="291"/>
                    <a:pt x="33" y="295"/>
                    <a:pt x="38" y="298"/>
                  </a:cubicBezTo>
                  <a:cubicBezTo>
                    <a:pt x="38" y="298"/>
                    <a:pt x="38" y="298"/>
                    <a:pt x="38" y="298"/>
                  </a:cubicBezTo>
                  <a:cubicBezTo>
                    <a:pt x="38" y="298"/>
                    <a:pt x="38" y="298"/>
                    <a:pt x="38" y="298"/>
                  </a:cubicBezTo>
                  <a:cubicBezTo>
                    <a:pt x="43" y="300"/>
                    <a:pt x="49" y="301"/>
                    <a:pt x="56" y="301"/>
                  </a:cubicBezTo>
                  <a:cubicBezTo>
                    <a:pt x="56" y="301"/>
                    <a:pt x="56" y="301"/>
                    <a:pt x="56" y="301"/>
                  </a:cubicBezTo>
                  <a:cubicBezTo>
                    <a:pt x="56" y="301"/>
                    <a:pt x="56" y="301"/>
                    <a:pt x="56" y="301"/>
                  </a:cubicBezTo>
                  <a:cubicBezTo>
                    <a:pt x="57" y="301"/>
                    <a:pt x="57" y="301"/>
                    <a:pt x="57" y="301"/>
                  </a:cubicBezTo>
                  <a:cubicBezTo>
                    <a:pt x="66" y="301"/>
                    <a:pt x="74" y="299"/>
                    <a:pt x="80" y="294"/>
                  </a:cubicBezTo>
                  <a:cubicBezTo>
                    <a:pt x="87" y="290"/>
                    <a:pt x="93" y="283"/>
                    <a:pt x="98" y="274"/>
                  </a:cubicBezTo>
                  <a:cubicBezTo>
                    <a:pt x="98" y="274"/>
                    <a:pt x="98" y="274"/>
                    <a:pt x="98" y="274"/>
                  </a:cubicBezTo>
                  <a:cubicBezTo>
                    <a:pt x="98" y="274"/>
                    <a:pt x="98" y="274"/>
                    <a:pt x="98" y="274"/>
                  </a:cubicBezTo>
                  <a:cubicBezTo>
                    <a:pt x="100" y="268"/>
                    <a:pt x="103" y="264"/>
                    <a:pt x="105" y="261"/>
                  </a:cubicBezTo>
                  <a:cubicBezTo>
                    <a:pt x="105" y="261"/>
                    <a:pt x="105" y="261"/>
                    <a:pt x="105" y="261"/>
                  </a:cubicBezTo>
                  <a:cubicBezTo>
                    <a:pt x="131" y="217"/>
                    <a:pt x="160" y="175"/>
                    <a:pt x="192" y="133"/>
                  </a:cubicBezTo>
                  <a:cubicBezTo>
                    <a:pt x="223" y="92"/>
                    <a:pt x="257" y="52"/>
                    <a:pt x="293" y="14"/>
                  </a:cubicBezTo>
                  <a:cubicBezTo>
                    <a:pt x="294" y="12"/>
                    <a:pt x="294" y="12"/>
                    <a:pt x="294" y="12"/>
                  </a:cubicBezTo>
                  <a:cubicBezTo>
                    <a:pt x="294" y="10"/>
                    <a:pt x="294" y="10"/>
                    <a:pt x="294" y="10"/>
                  </a:cubicBezTo>
                  <a:lnTo>
                    <a:pt x="29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grpSp>
      <p:grpSp>
        <p:nvGrpSpPr>
          <p:cNvPr id="393" name="组合 392">
            <a:extLst>
              <a:ext uri="{FF2B5EF4-FFF2-40B4-BE49-F238E27FC236}">
                <a16:creationId xmlns:a16="http://schemas.microsoft.com/office/drawing/2014/main" id="{5B0FAAFD-B799-47D5-A8BB-4820D8D01F6B}"/>
              </a:ext>
            </a:extLst>
          </p:cNvPr>
          <p:cNvGrpSpPr/>
          <p:nvPr/>
        </p:nvGrpSpPr>
        <p:grpSpPr>
          <a:xfrm>
            <a:off x="6176748" y="10263512"/>
            <a:ext cx="742599" cy="693036"/>
            <a:chOff x="3430724" y="2121011"/>
            <a:chExt cx="1389063" cy="1368425"/>
          </a:xfrm>
          <a:solidFill>
            <a:srgbClr val="456975"/>
          </a:solidFill>
        </p:grpSpPr>
        <p:sp>
          <p:nvSpPr>
            <p:cNvPr id="394" name="Freeform 126">
              <a:extLst>
                <a:ext uri="{FF2B5EF4-FFF2-40B4-BE49-F238E27FC236}">
                  <a16:creationId xmlns:a16="http://schemas.microsoft.com/office/drawing/2014/main" id="{2ECFFF58-BDC2-4F5A-9AE6-548396CA00F2}"/>
                </a:ext>
              </a:extLst>
            </p:cNvPr>
            <p:cNvSpPr>
              <a:spLocks/>
            </p:cNvSpPr>
            <p:nvPr/>
          </p:nvSpPr>
          <p:spPr bwMode="auto">
            <a:xfrm>
              <a:off x="3724412" y="2406761"/>
              <a:ext cx="334963" cy="465138"/>
            </a:xfrm>
            <a:custGeom>
              <a:avLst/>
              <a:gdLst>
                <a:gd name="T0" fmla="*/ 7 w 213"/>
                <a:gd name="T1" fmla="*/ 224 h 296"/>
                <a:gd name="T2" fmla="*/ 103 w 213"/>
                <a:gd name="T3" fmla="*/ 264 h 296"/>
                <a:gd name="T4" fmla="*/ 8 w 213"/>
                <a:gd name="T5" fmla="*/ 201 h 296"/>
                <a:gd name="T6" fmla="*/ 14 w 213"/>
                <a:gd name="T7" fmla="*/ 184 h 296"/>
                <a:gd name="T8" fmla="*/ 10 w 213"/>
                <a:gd name="T9" fmla="*/ 186 h 296"/>
                <a:gd name="T10" fmla="*/ 10 w 213"/>
                <a:gd name="T11" fmla="*/ 190 h 296"/>
                <a:gd name="T12" fmla="*/ 14 w 213"/>
                <a:gd name="T13" fmla="*/ 170 h 296"/>
                <a:gd name="T14" fmla="*/ 68 w 213"/>
                <a:gd name="T15" fmla="*/ 191 h 296"/>
                <a:gd name="T16" fmla="*/ 11 w 213"/>
                <a:gd name="T17" fmla="*/ 146 h 296"/>
                <a:gd name="T18" fmla="*/ 84 w 213"/>
                <a:gd name="T19" fmla="*/ 177 h 296"/>
                <a:gd name="T20" fmla="*/ 91 w 213"/>
                <a:gd name="T21" fmla="*/ 164 h 296"/>
                <a:gd name="T22" fmla="*/ 19 w 213"/>
                <a:gd name="T23" fmla="*/ 120 h 296"/>
                <a:gd name="T24" fmla="*/ 90 w 213"/>
                <a:gd name="T25" fmla="*/ 150 h 296"/>
                <a:gd name="T26" fmla="*/ 30 w 213"/>
                <a:gd name="T27" fmla="*/ 101 h 296"/>
                <a:gd name="T28" fmla="*/ 29 w 213"/>
                <a:gd name="T29" fmla="*/ 107 h 296"/>
                <a:gd name="T30" fmla="*/ 77 w 213"/>
                <a:gd name="T31" fmla="*/ 124 h 296"/>
                <a:gd name="T32" fmla="*/ 103 w 213"/>
                <a:gd name="T33" fmla="*/ 110 h 296"/>
                <a:gd name="T34" fmla="*/ 39 w 213"/>
                <a:gd name="T35" fmla="*/ 75 h 296"/>
                <a:gd name="T36" fmla="*/ 36 w 213"/>
                <a:gd name="T37" fmla="*/ 73 h 296"/>
                <a:gd name="T38" fmla="*/ 109 w 213"/>
                <a:gd name="T39" fmla="*/ 99 h 296"/>
                <a:gd name="T40" fmla="*/ 47 w 213"/>
                <a:gd name="T41" fmla="*/ 69 h 296"/>
                <a:gd name="T42" fmla="*/ 65 w 213"/>
                <a:gd name="T43" fmla="*/ 50 h 296"/>
                <a:gd name="T44" fmla="*/ 59 w 213"/>
                <a:gd name="T45" fmla="*/ 51 h 296"/>
                <a:gd name="T46" fmla="*/ 61 w 213"/>
                <a:gd name="T47" fmla="*/ 55 h 296"/>
                <a:gd name="T48" fmla="*/ 58 w 213"/>
                <a:gd name="T49" fmla="*/ 56 h 296"/>
                <a:gd name="T50" fmla="*/ 66 w 213"/>
                <a:gd name="T51" fmla="*/ 36 h 296"/>
                <a:gd name="T52" fmla="*/ 66 w 213"/>
                <a:gd name="T53" fmla="*/ 37 h 296"/>
                <a:gd name="T54" fmla="*/ 96 w 213"/>
                <a:gd name="T55" fmla="*/ 35 h 296"/>
                <a:gd name="T56" fmla="*/ 81 w 213"/>
                <a:gd name="T57" fmla="*/ 28 h 296"/>
                <a:gd name="T58" fmla="*/ 173 w 213"/>
                <a:gd name="T59" fmla="*/ 62 h 296"/>
                <a:gd name="T60" fmla="*/ 108 w 213"/>
                <a:gd name="T61" fmla="*/ 18 h 296"/>
                <a:gd name="T62" fmla="*/ 130 w 213"/>
                <a:gd name="T63" fmla="*/ 29 h 296"/>
                <a:gd name="T64" fmla="*/ 207 w 213"/>
                <a:gd name="T65" fmla="*/ 56 h 296"/>
                <a:gd name="T66" fmla="*/ 208 w 213"/>
                <a:gd name="T67" fmla="*/ 55 h 296"/>
                <a:gd name="T68" fmla="*/ 172 w 213"/>
                <a:gd name="T69" fmla="*/ 61 h 296"/>
                <a:gd name="T70" fmla="*/ 171 w 213"/>
                <a:gd name="T71" fmla="*/ 60 h 296"/>
                <a:gd name="T72" fmla="*/ 175 w 213"/>
                <a:gd name="T73" fmla="*/ 58 h 296"/>
                <a:gd name="T74" fmla="*/ 87 w 213"/>
                <a:gd name="T75" fmla="*/ 22 h 296"/>
                <a:gd name="T76" fmla="*/ 137 w 213"/>
                <a:gd name="T77" fmla="*/ 70 h 296"/>
                <a:gd name="T78" fmla="*/ 106 w 213"/>
                <a:gd name="T79" fmla="*/ 48 h 296"/>
                <a:gd name="T80" fmla="*/ 121 w 213"/>
                <a:gd name="T81" fmla="*/ 69 h 296"/>
                <a:gd name="T82" fmla="*/ 77 w 213"/>
                <a:gd name="T83" fmla="*/ 53 h 296"/>
                <a:gd name="T84" fmla="*/ 112 w 213"/>
                <a:gd name="T85" fmla="*/ 90 h 296"/>
                <a:gd name="T86" fmla="*/ 112 w 213"/>
                <a:gd name="T87" fmla="*/ 85 h 296"/>
                <a:gd name="T88" fmla="*/ 109 w 213"/>
                <a:gd name="T89" fmla="*/ 98 h 296"/>
                <a:gd name="T90" fmla="*/ 101 w 213"/>
                <a:gd name="T91" fmla="*/ 113 h 296"/>
                <a:gd name="T92" fmla="*/ 101 w 213"/>
                <a:gd name="T93" fmla="*/ 109 h 296"/>
                <a:gd name="T94" fmla="*/ 27 w 213"/>
                <a:gd name="T95" fmla="*/ 99 h 296"/>
                <a:gd name="T96" fmla="*/ 92 w 213"/>
                <a:gd name="T97" fmla="*/ 149 h 296"/>
                <a:gd name="T98" fmla="*/ 91 w 213"/>
                <a:gd name="T99" fmla="*/ 144 h 296"/>
                <a:gd name="T100" fmla="*/ 94 w 213"/>
                <a:gd name="T101" fmla="*/ 142 h 296"/>
                <a:gd name="T102" fmla="*/ 16 w 213"/>
                <a:gd name="T103" fmla="*/ 112 h 296"/>
                <a:gd name="T104" fmla="*/ 89 w 213"/>
                <a:gd name="T105" fmla="*/ 155 h 296"/>
                <a:gd name="T106" fmla="*/ 82 w 213"/>
                <a:gd name="T107" fmla="*/ 176 h 296"/>
                <a:gd name="T108" fmla="*/ 81 w 213"/>
                <a:gd name="T109" fmla="*/ 173 h 296"/>
                <a:gd name="T110" fmla="*/ 89 w 213"/>
                <a:gd name="T111" fmla="*/ 195 h 296"/>
                <a:gd name="T112" fmla="*/ 13 w 213"/>
                <a:gd name="T113" fmla="*/ 182 h 296"/>
                <a:gd name="T114" fmla="*/ 0 w 213"/>
                <a:gd name="T115" fmla="*/ 203 h 296"/>
                <a:gd name="T116" fmla="*/ 3 w 213"/>
                <a:gd name="T117" fmla="*/ 224 h 296"/>
                <a:gd name="T118" fmla="*/ 115 w 213"/>
                <a:gd name="T119" fmla="*/ 291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3" h="296">
                  <a:moveTo>
                    <a:pt x="119" y="293"/>
                  </a:moveTo>
                  <a:cubicBezTo>
                    <a:pt x="120" y="293"/>
                    <a:pt x="120" y="292"/>
                    <a:pt x="120" y="291"/>
                  </a:cubicBezTo>
                  <a:cubicBezTo>
                    <a:pt x="120" y="290"/>
                    <a:pt x="119" y="289"/>
                    <a:pt x="119" y="289"/>
                  </a:cubicBezTo>
                  <a:cubicBezTo>
                    <a:pt x="119" y="288"/>
                    <a:pt x="118" y="288"/>
                    <a:pt x="118" y="288"/>
                  </a:cubicBezTo>
                  <a:cubicBezTo>
                    <a:pt x="118" y="287"/>
                    <a:pt x="118" y="287"/>
                    <a:pt x="117" y="287"/>
                  </a:cubicBezTo>
                  <a:cubicBezTo>
                    <a:pt x="116" y="286"/>
                    <a:pt x="113" y="284"/>
                    <a:pt x="109" y="282"/>
                  </a:cubicBezTo>
                  <a:cubicBezTo>
                    <a:pt x="84" y="265"/>
                    <a:pt x="9" y="220"/>
                    <a:pt x="9" y="220"/>
                  </a:cubicBezTo>
                  <a:cubicBezTo>
                    <a:pt x="7" y="223"/>
                    <a:pt x="7" y="223"/>
                    <a:pt x="7" y="223"/>
                  </a:cubicBezTo>
                  <a:cubicBezTo>
                    <a:pt x="11" y="226"/>
                    <a:pt x="11" y="226"/>
                    <a:pt x="11" y="226"/>
                  </a:cubicBezTo>
                  <a:cubicBezTo>
                    <a:pt x="7" y="223"/>
                    <a:pt x="7" y="223"/>
                    <a:pt x="7" y="223"/>
                  </a:cubicBezTo>
                  <a:cubicBezTo>
                    <a:pt x="9" y="227"/>
                    <a:pt x="9" y="227"/>
                    <a:pt x="9" y="227"/>
                  </a:cubicBezTo>
                  <a:cubicBezTo>
                    <a:pt x="10" y="227"/>
                    <a:pt x="10" y="226"/>
                    <a:pt x="11" y="226"/>
                  </a:cubicBezTo>
                  <a:cubicBezTo>
                    <a:pt x="7" y="223"/>
                    <a:pt x="7" y="223"/>
                    <a:pt x="7" y="223"/>
                  </a:cubicBezTo>
                  <a:cubicBezTo>
                    <a:pt x="9" y="227"/>
                    <a:pt x="9" y="227"/>
                    <a:pt x="9" y="227"/>
                  </a:cubicBezTo>
                  <a:cubicBezTo>
                    <a:pt x="7" y="224"/>
                    <a:pt x="7" y="224"/>
                    <a:pt x="7" y="224"/>
                  </a:cubicBezTo>
                  <a:cubicBezTo>
                    <a:pt x="8" y="228"/>
                    <a:pt x="8" y="228"/>
                    <a:pt x="8" y="228"/>
                  </a:cubicBezTo>
                  <a:cubicBezTo>
                    <a:pt x="8" y="228"/>
                    <a:pt x="9" y="227"/>
                    <a:pt x="9" y="227"/>
                  </a:cubicBezTo>
                  <a:cubicBezTo>
                    <a:pt x="7" y="224"/>
                    <a:pt x="7" y="224"/>
                    <a:pt x="7" y="224"/>
                  </a:cubicBezTo>
                  <a:cubicBezTo>
                    <a:pt x="8" y="228"/>
                    <a:pt x="8" y="228"/>
                    <a:pt x="8" y="228"/>
                  </a:cubicBezTo>
                  <a:cubicBezTo>
                    <a:pt x="7" y="224"/>
                    <a:pt x="7" y="224"/>
                    <a:pt x="7" y="224"/>
                  </a:cubicBezTo>
                  <a:cubicBezTo>
                    <a:pt x="7" y="228"/>
                    <a:pt x="7" y="228"/>
                    <a:pt x="7" y="228"/>
                  </a:cubicBezTo>
                  <a:cubicBezTo>
                    <a:pt x="8" y="228"/>
                    <a:pt x="8" y="228"/>
                    <a:pt x="8" y="228"/>
                  </a:cubicBezTo>
                  <a:cubicBezTo>
                    <a:pt x="7" y="224"/>
                    <a:pt x="7" y="224"/>
                    <a:pt x="7" y="224"/>
                  </a:cubicBezTo>
                  <a:cubicBezTo>
                    <a:pt x="7" y="228"/>
                    <a:pt x="7" y="228"/>
                    <a:pt x="7" y="228"/>
                  </a:cubicBezTo>
                  <a:cubicBezTo>
                    <a:pt x="7" y="225"/>
                    <a:pt x="7" y="225"/>
                    <a:pt x="7" y="225"/>
                  </a:cubicBezTo>
                  <a:cubicBezTo>
                    <a:pt x="7" y="228"/>
                    <a:pt x="7" y="228"/>
                    <a:pt x="7" y="228"/>
                  </a:cubicBezTo>
                  <a:cubicBezTo>
                    <a:pt x="7" y="228"/>
                    <a:pt x="7" y="228"/>
                    <a:pt x="7" y="228"/>
                  </a:cubicBezTo>
                  <a:cubicBezTo>
                    <a:pt x="7" y="225"/>
                    <a:pt x="7" y="225"/>
                    <a:pt x="7" y="225"/>
                  </a:cubicBezTo>
                  <a:cubicBezTo>
                    <a:pt x="7" y="228"/>
                    <a:pt x="7" y="228"/>
                    <a:pt x="7" y="228"/>
                  </a:cubicBezTo>
                  <a:cubicBezTo>
                    <a:pt x="7" y="228"/>
                    <a:pt x="7" y="228"/>
                    <a:pt x="7" y="228"/>
                  </a:cubicBezTo>
                  <a:cubicBezTo>
                    <a:pt x="7" y="228"/>
                    <a:pt x="8" y="228"/>
                    <a:pt x="9" y="228"/>
                  </a:cubicBezTo>
                  <a:cubicBezTo>
                    <a:pt x="12" y="229"/>
                    <a:pt x="20" y="233"/>
                    <a:pt x="29" y="236"/>
                  </a:cubicBezTo>
                  <a:cubicBezTo>
                    <a:pt x="43" y="242"/>
                    <a:pt x="60" y="249"/>
                    <a:pt x="73" y="255"/>
                  </a:cubicBezTo>
                  <a:cubicBezTo>
                    <a:pt x="80" y="258"/>
                    <a:pt x="86" y="261"/>
                    <a:pt x="90" y="263"/>
                  </a:cubicBezTo>
                  <a:cubicBezTo>
                    <a:pt x="95" y="265"/>
                    <a:pt x="97" y="266"/>
                    <a:pt x="97" y="266"/>
                  </a:cubicBezTo>
                  <a:cubicBezTo>
                    <a:pt x="99" y="267"/>
                    <a:pt x="102" y="266"/>
                    <a:pt x="103" y="264"/>
                  </a:cubicBezTo>
                  <a:cubicBezTo>
                    <a:pt x="104" y="262"/>
                    <a:pt x="103" y="259"/>
                    <a:pt x="101" y="258"/>
                  </a:cubicBezTo>
                  <a:cubicBezTo>
                    <a:pt x="101" y="258"/>
                    <a:pt x="95" y="255"/>
                    <a:pt x="86" y="249"/>
                  </a:cubicBezTo>
                  <a:cubicBezTo>
                    <a:pt x="73" y="241"/>
                    <a:pt x="53" y="229"/>
                    <a:pt x="37" y="218"/>
                  </a:cubicBezTo>
                  <a:cubicBezTo>
                    <a:pt x="28" y="213"/>
                    <a:pt x="21" y="209"/>
                    <a:pt x="16" y="205"/>
                  </a:cubicBezTo>
                  <a:cubicBezTo>
                    <a:pt x="13" y="203"/>
                    <a:pt x="11" y="202"/>
                    <a:pt x="9" y="201"/>
                  </a:cubicBezTo>
                  <a:cubicBezTo>
                    <a:pt x="9" y="201"/>
                    <a:pt x="8" y="200"/>
                    <a:pt x="8" y="200"/>
                  </a:cubicBezTo>
                  <a:cubicBezTo>
                    <a:pt x="8" y="200"/>
                    <a:pt x="8" y="200"/>
                    <a:pt x="8" y="200"/>
                  </a:cubicBezTo>
                  <a:cubicBezTo>
                    <a:pt x="8" y="200"/>
                    <a:pt x="8" y="200"/>
                    <a:pt x="8" y="200"/>
                  </a:cubicBezTo>
                  <a:cubicBezTo>
                    <a:pt x="5" y="203"/>
                    <a:pt x="5" y="203"/>
                    <a:pt x="5" y="203"/>
                  </a:cubicBezTo>
                  <a:cubicBezTo>
                    <a:pt x="8" y="200"/>
                    <a:pt x="8" y="200"/>
                    <a:pt x="8" y="200"/>
                  </a:cubicBezTo>
                  <a:cubicBezTo>
                    <a:pt x="8" y="200"/>
                    <a:pt x="8" y="200"/>
                    <a:pt x="8" y="200"/>
                  </a:cubicBezTo>
                  <a:cubicBezTo>
                    <a:pt x="5" y="203"/>
                    <a:pt x="5" y="203"/>
                    <a:pt x="5" y="203"/>
                  </a:cubicBezTo>
                  <a:cubicBezTo>
                    <a:pt x="8" y="200"/>
                    <a:pt x="8" y="200"/>
                    <a:pt x="8" y="200"/>
                  </a:cubicBezTo>
                  <a:cubicBezTo>
                    <a:pt x="5" y="203"/>
                    <a:pt x="5" y="203"/>
                    <a:pt x="5" y="203"/>
                  </a:cubicBezTo>
                  <a:cubicBezTo>
                    <a:pt x="8" y="201"/>
                    <a:pt x="8" y="201"/>
                    <a:pt x="8" y="201"/>
                  </a:cubicBezTo>
                  <a:cubicBezTo>
                    <a:pt x="8" y="200"/>
                    <a:pt x="8" y="200"/>
                    <a:pt x="8" y="200"/>
                  </a:cubicBezTo>
                  <a:cubicBezTo>
                    <a:pt x="5" y="203"/>
                    <a:pt x="5" y="203"/>
                    <a:pt x="5" y="203"/>
                  </a:cubicBezTo>
                  <a:cubicBezTo>
                    <a:pt x="8" y="201"/>
                    <a:pt x="8" y="201"/>
                    <a:pt x="8" y="201"/>
                  </a:cubicBezTo>
                  <a:cubicBezTo>
                    <a:pt x="5" y="203"/>
                    <a:pt x="5" y="203"/>
                    <a:pt x="5" y="203"/>
                  </a:cubicBezTo>
                  <a:cubicBezTo>
                    <a:pt x="9" y="203"/>
                    <a:pt x="9" y="203"/>
                    <a:pt x="9" y="203"/>
                  </a:cubicBezTo>
                  <a:cubicBezTo>
                    <a:pt x="9" y="202"/>
                    <a:pt x="8" y="201"/>
                    <a:pt x="8" y="201"/>
                  </a:cubicBezTo>
                  <a:cubicBezTo>
                    <a:pt x="5" y="203"/>
                    <a:pt x="5" y="203"/>
                    <a:pt x="5" y="203"/>
                  </a:cubicBezTo>
                  <a:cubicBezTo>
                    <a:pt x="9" y="203"/>
                    <a:pt x="9" y="203"/>
                    <a:pt x="9" y="203"/>
                  </a:cubicBezTo>
                  <a:cubicBezTo>
                    <a:pt x="5" y="203"/>
                    <a:pt x="5" y="203"/>
                    <a:pt x="5" y="203"/>
                  </a:cubicBezTo>
                  <a:cubicBezTo>
                    <a:pt x="3" y="207"/>
                    <a:pt x="3" y="207"/>
                    <a:pt x="3" y="207"/>
                  </a:cubicBezTo>
                  <a:cubicBezTo>
                    <a:pt x="87" y="239"/>
                    <a:pt x="87" y="239"/>
                    <a:pt x="87" y="239"/>
                  </a:cubicBezTo>
                  <a:cubicBezTo>
                    <a:pt x="89" y="239"/>
                    <a:pt x="91" y="238"/>
                    <a:pt x="92" y="236"/>
                  </a:cubicBezTo>
                  <a:cubicBezTo>
                    <a:pt x="93" y="234"/>
                    <a:pt x="92" y="232"/>
                    <a:pt x="90" y="231"/>
                  </a:cubicBezTo>
                  <a:cubicBezTo>
                    <a:pt x="90" y="231"/>
                    <a:pt x="89" y="230"/>
                    <a:pt x="87" y="229"/>
                  </a:cubicBezTo>
                  <a:cubicBezTo>
                    <a:pt x="79" y="225"/>
                    <a:pt x="61" y="214"/>
                    <a:pt x="44" y="203"/>
                  </a:cubicBezTo>
                  <a:cubicBezTo>
                    <a:pt x="36" y="198"/>
                    <a:pt x="28" y="193"/>
                    <a:pt x="22" y="190"/>
                  </a:cubicBezTo>
                  <a:cubicBezTo>
                    <a:pt x="19" y="188"/>
                    <a:pt x="17" y="186"/>
                    <a:pt x="15" y="185"/>
                  </a:cubicBezTo>
                  <a:cubicBezTo>
                    <a:pt x="14" y="184"/>
                    <a:pt x="14" y="184"/>
                    <a:pt x="14" y="184"/>
                  </a:cubicBezTo>
                  <a:cubicBezTo>
                    <a:pt x="13" y="184"/>
                    <a:pt x="13" y="184"/>
                    <a:pt x="13" y="184"/>
                  </a:cubicBezTo>
                  <a:cubicBezTo>
                    <a:pt x="12" y="185"/>
                    <a:pt x="12" y="185"/>
                    <a:pt x="12" y="185"/>
                  </a:cubicBezTo>
                  <a:cubicBezTo>
                    <a:pt x="14" y="184"/>
                    <a:pt x="14" y="184"/>
                    <a:pt x="14" y="184"/>
                  </a:cubicBezTo>
                  <a:cubicBezTo>
                    <a:pt x="13" y="184"/>
                    <a:pt x="13" y="184"/>
                    <a:pt x="13" y="184"/>
                  </a:cubicBezTo>
                  <a:cubicBezTo>
                    <a:pt x="12" y="185"/>
                    <a:pt x="12" y="185"/>
                    <a:pt x="12" y="185"/>
                  </a:cubicBezTo>
                  <a:cubicBezTo>
                    <a:pt x="14" y="184"/>
                    <a:pt x="14" y="184"/>
                    <a:pt x="14" y="184"/>
                  </a:cubicBezTo>
                  <a:cubicBezTo>
                    <a:pt x="10" y="186"/>
                    <a:pt x="10" y="186"/>
                    <a:pt x="10" y="186"/>
                  </a:cubicBezTo>
                  <a:cubicBezTo>
                    <a:pt x="14" y="186"/>
                    <a:pt x="14" y="186"/>
                    <a:pt x="14" y="186"/>
                  </a:cubicBezTo>
                  <a:cubicBezTo>
                    <a:pt x="14" y="184"/>
                    <a:pt x="14" y="184"/>
                    <a:pt x="14" y="184"/>
                  </a:cubicBezTo>
                  <a:cubicBezTo>
                    <a:pt x="10" y="186"/>
                    <a:pt x="10" y="186"/>
                    <a:pt x="10" y="186"/>
                  </a:cubicBezTo>
                  <a:cubicBezTo>
                    <a:pt x="14" y="186"/>
                    <a:pt x="14" y="186"/>
                    <a:pt x="14" y="186"/>
                  </a:cubicBezTo>
                  <a:cubicBezTo>
                    <a:pt x="10" y="186"/>
                    <a:pt x="10" y="186"/>
                    <a:pt x="10" y="186"/>
                  </a:cubicBezTo>
                  <a:cubicBezTo>
                    <a:pt x="14" y="188"/>
                    <a:pt x="14" y="188"/>
                    <a:pt x="14" y="188"/>
                  </a:cubicBezTo>
                  <a:cubicBezTo>
                    <a:pt x="14" y="187"/>
                    <a:pt x="14" y="186"/>
                    <a:pt x="14" y="186"/>
                  </a:cubicBezTo>
                  <a:cubicBezTo>
                    <a:pt x="10" y="186"/>
                    <a:pt x="10" y="186"/>
                    <a:pt x="10" y="186"/>
                  </a:cubicBezTo>
                  <a:cubicBezTo>
                    <a:pt x="14" y="188"/>
                    <a:pt x="14" y="188"/>
                    <a:pt x="14" y="188"/>
                  </a:cubicBezTo>
                  <a:cubicBezTo>
                    <a:pt x="14" y="188"/>
                    <a:pt x="14" y="188"/>
                    <a:pt x="14" y="188"/>
                  </a:cubicBezTo>
                  <a:cubicBezTo>
                    <a:pt x="10" y="186"/>
                    <a:pt x="10" y="186"/>
                    <a:pt x="10" y="186"/>
                  </a:cubicBezTo>
                  <a:cubicBezTo>
                    <a:pt x="12" y="189"/>
                    <a:pt x="12" y="189"/>
                    <a:pt x="12" y="189"/>
                  </a:cubicBezTo>
                  <a:cubicBezTo>
                    <a:pt x="13" y="189"/>
                    <a:pt x="13" y="189"/>
                    <a:pt x="14" y="188"/>
                  </a:cubicBezTo>
                  <a:cubicBezTo>
                    <a:pt x="10" y="186"/>
                    <a:pt x="10" y="186"/>
                    <a:pt x="10" y="186"/>
                  </a:cubicBezTo>
                  <a:cubicBezTo>
                    <a:pt x="12" y="189"/>
                    <a:pt x="12" y="189"/>
                    <a:pt x="12" y="189"/>
                  </a:cubicBezTo>
                  <a:cubicBezTo>
                    <a:pt x="10" y="186"/>
                    <a:pt x="10" y="186"/>
                    <a:pt x="10" y="186"/>
                  </a:cubicBezTo>
                  <a:cubicBezTo>
                    <a:pt x="11" y="190"/>
                    <a:pt x="11" y="190"/>
                    <a:pt x="11" y="190"/>
                  </a:cubicBezTo>
                  <a:cubicBezTo>
                    <a:pt x="11" y="190"/>
                    <a:pt x="11" y="190"/>
                    <a:pt x="12" y="189"/>
                  </a:cubicBezTo>
                  <a:cubicBezTo>
                    <a:pt x="10" y="186"/>
                    <a:pt x="10" y="186"/>
                    <a:pt x="10" y="186"/>
                  </a:cubicBezTo>
                  <a:cubicBezTo>
                    <a:pt x="11" y="190"/>
                    <a:pt x="11" y="190"/>
                    <a:pt x="11" y="190"/>
                  </a:cubicBezTo>
                  <a:cubicBezTo>
                    <a:pt x="10" y="186"/>
                    <a:pt x="10" y="186"/>
                    <a:pt x="10" y="186"/>
                  </a:cubicBezTo>
                  <a:cubicBezTo>
                    <a:pt x="10" y="190"/>
                    <a:pt x="10" y="190"/>
                    <a:pt x="10" y="190"/>
                  </a:cubicBezTo>
                  <a:cubicBezTo>
                    <a:pt x="11" y="190"/>
                    <a:pt x="11" y="190"/>
                    <a:pt x="11" y="190"/>
                  </a:cubicBezTo>
                  <a:cubicBezTo>
                    <a:pt x="10" y="186"/>
                    <a:pt x="10" y="186"/>
                    <a:pt x="10" y="186"/>
                  </a:cubicBezTo>
                  <a:cubicBezTo>
                    <a:pt x="10" y="190"/>
                    <a:pt x="10" y="190"/>
                    <a:pt x="10" y="190"/>
                  </a:cubicBezTo>
                  <a:cubicBezTo>
                    <a:pt x="10" y="187"/>
                    <a:pt x="10" y="187"/>
                    <a:pt x="10" y="187"/>
                  </a:cubicBezTo>
                  <a:cubicBezTo>
                    <a:pt x="10" y="190"/>
                    <a:pt x="10" y="190"/>
                    <a:pt x="10" y="190"/>
                  </a:cubicBezTo>
                  <a:cubicBezTo>
                    <a:pt x="10" y="190"/>
                    <a:pt x="10" y="190"/>
                    <a:pt x="10" y="190"/>
                  </a:cubicBezTo>
                  <a:cubicBezTo>
                    <a:pt x="10" y="187"/>
                    <a:pt x="10" y="187"/>
                    <a:pt x="10" y="187"/>
                  </a:cubicBezTo>
                  <a:cubicBezTo>
                    <a:pt x="10" y="190"/>
                    <a:pt x="10" y="190"/>
                    <a:pt x="10" y="190"/>
                  </a:cubicBezTo>
                  <a:cubicBezTo>
                    <a:pt x="10" y="190"/>
                    <a:pt x="10" y="190"/>
                    <a:pt x="10" y="190"/>
                  </a:cubicBezTo>
                  <a:cubicBezTo>
                    <a:pt x="10" y="190"/>
                    <a:pt x="10" y="190"/>
                    <a:pt x="10" y="190"/>
                  </a:cubicBezTo>
                  <a:cubicBezTo>
                    <a:pt x="10" y="190"/>
                    <a:pt x="10" y="190"/>
                    <a:pt x="10" y="190"/>
                  </a:cubicBezTo>
                  <a:cubicBezTo>
                    <a:pt x="10" y="190"/>
                    <a:pt x="10" y="190"/>
                    <a:pt x="10" y="190"/>
                  </a:cubicBezTo>
                  <a:cubicBezTo>
                    <a:pt x="10" y="190"/>
                    <a:pt x="10" y="190"/>
                    <a:pt x="10" y="190"/>
                  </a:cubicBezTo>
                  <a:cubicBezTo>
                    <a:pt x="10" y="190"/>
                    <a:pt x="10" y="190"/>
                    <a:pt x="11" y="190"/>
                  </a:cubicBezTo>
                  <a:cubicBezTo>
                    <a:pt x="14" y="191"/>
                    <a:pt x="20" y="193"/>
                    <a:pt x="27" y="196"/>
                  </a:cubicBezTo>
                  <a:cubicBezTo>
                    <a:pt x="38" y="200"/>
                    <a:pt x="52" y="205"/>
                    <a:pt x="63" y="209"/>
                  </a:cubicBezTo>
                  <a:cubicBezTo>
                    <a:pt x="69" y="211"/>
                    <a:pt x="74" y="212"/>
                    <a:pt x="77" y="214"/>
                  </a:cubicBezTo>
                  <a:cubicBezTo>
                    <a:pt x="81" y="215"/>
                    <a:pt x="83" y="216"/>
                    <a:pt x="83" y="216"/>
                  </a:cubicBezTo>
                  <a:cubicBezTo>
                    <a:pt x="85" y="216"/>
                    <a:pt x="87" y="216"/>
                    <a:pt x="88" y="214"/>
                  </a:cubicBezTo>
                  <a:cubicBezTo>
                    <a:pt x="89" y="212"/>
                    <a:pt x="88" y="209"/>
                    <a:pt x="86" y="208"/>
                  </a:cubicBezTo>
                  <a:cubicBezTo>
                    <a:pt x="14" y="163"/>
                    <a:pt x="14" y="163"/>
                    <a:pt x="14" y="163"/>
                  </a:cubicBezTo>
                  <a:cubicBezTo>
                    <a:pt x="12" y="167"/>
                    <a:pt x="12" y="167"/>
                    <a:pt x="12" y="167"/>
                  </a:cubicBezTo>
                  <a:cubicBezTo>
                    <a:pt x="16" y="169"/>
                    <a:pt x="16" y="169"/>
                    <a:pt x="16" y="169"/>
                  </a:cubicBezTo>
                  <a:cubicBezTo>
                    <a:pt x="12" y="167"/>
                    <a:pt x="12" y="167"/>
                    <a:pt x="12" y="167"/>
                  </a:cubicBezTo>
                  <a:cubicBezTo>
                    <a:pt x="14" y="170"/>
                    <a:pt x="14" y="170"/>
                    <a:pt x="14" y="170"/>
                  </a:cubicBezTo>
                  <a:cubicBezTo>
                    <a:pt x="15" y="170"/>
                    <a:pt x="15" y="170"/>
                    <a:pt x="16" y="169"/>
                  </a:cubicBezTo>
                  <a:cubicBezTo>
                    <a:pt x="12" y="167"/>
                    <a:pt x="12" y="167"/>
                    <a:pt x="12" y="167"/>
                  </a:cubicBezTo>
                  <a:cubicBezTo>
                    <a:pt x="14" y="170"/>
                    <a:pt x="14" y="170"/>
                    <a:pt x="14" y="170"/>
                  </a:cubicBezTo>
                  <a:cubicBezTo>
                    <a:pt x="12" y="167"/>
                    <a:pt x="12" y="167"/>
                    <a:pt x="12" y="167"/>
                  </a:cubicBezTo>
                  <a:cubicBezTo>
                    <a:pt x="13" y="171"/>
                    <a:pt x="13" y="171"/>
                    <a:pt x="13" y="171"/>
                  </a:cubicBezTo>
                  <a:cubicBezTo>
                    <a:pt x="13" y="171"/>
                    <a:pt x="14" y="171"/>
                    <a:pt x="14" y="170"/>
                  </a:cubicBezTo>
                  <a:cubicBezTo>
                    <a:pt x="12" y="167"/>
                    <a:pt x="12" y="167"/>
                    <a:pt x="12" y="167"/>
                  </a:cubicBezTo>
                  <a:cubicBezTo>
                    <a:pt x="13" y="171"/>
                    <a:pt x="13" y="171"/>
                    <a:pt x="13" y="171"/>
                  </a:cubicBezTo>
                  <a:cubicBezTo>
                    <a:pt x="12" y="167"/>
                    <a:pt x="12" y="167"/>
                    <a:pt x="12" y="167"/>
                  </a:cubicBezTo>
                  <a:cubicBezTo>
                    <a:pt x="12" y="171"/>
                    <a:pt x="12" y="171"/>
                    <a:pt x="12" y="171"/>
                  </a:cubicBezTo>
                  <a:cubicBezTo>
                    <a:pt x="13" y="171"/>
                    <a:pt x="13" y="171"/>
                    <a:pt x="13" y="171"/>
                  </a:cubicBezTo>
                  <a:cubicBezTo>
                    <a:pt x="12" y="167"/>
                    <a:pt x="12" y="167"/>
                    <a:pt x="12" y="167"/>
                  </a:cubicBezTo>
                  <a:cubicBezTo>
                    <a:pt x="12" y="171"/>
                    <a:pt x="12" y="171"/>
                    <a:pt x="12" y="171"/>
                  </a:cubicBezTo>
                  <a:cubicBezTo>
                    <a:pt x="12" y="169"/>
                    <a:pt x="12" y="169"/>
                    <a:pt x="12" y="169"/>
                  </a:cubicBezTo>
                  <a:cubicBezTo>
                    <a:pt x="12" y="171"/>
                    <a:pt x="12" y="171"/>
                    <a:pt x="12" y="171"/>
                  </a:cubicBezTo>
                  <a:cubicBezTo>
                    <a:pt x="12" y="171"/>
                    <a:pt x="12" y="171"/>
                    <a:pt x="12" y="171"/>
                  </a:cubicBezTo>
                  <a:cubicBezTo>
                    <a:pt x="12" y="169"/>
                    <a:pt x="12" y="169"/>
                    <a:pt x="12" y="169"/>
                  </a:cubicBezTo>
                  <a:cubicBezTo>
                    <a:pt x="12" y="171"/>
                    <a:pt x="12" y="171"/>
                    <a:pt x="12" y="171"/>
                  </a:cubicBezTo>
                  <a:cubicBezTo>
                    <a:pt x="12" y="171"/>
                    <a:pt x="13" y="171"/>
                    <a:pt x="14" y="171"/>
                  </a:cubicBezTo>
                  <a:cubicBezTo>
                    <a:pt x="17" y="172"/>
                    <a:pt x="23" y="174"/>
                    <a:pt x="31" y="177"/>
                  </a:cubicBezTo>
                  <a:cubicBezTo>
                    <a:pt x="42" y="181"/>
                    <a:pt x="56" y="186"/>
                    <a:pt x="68" y="191"/>
                  </a:cubicBezTo>
                  <a:cubicBezTo>
                    <a:pt x="73" y="193"/>
                    <a:pt x="78" y="195"/>
                    <a:pt x="82" y="196"/>
                  </a:cubicBezTo>
                  <a:cubicBezTo>
                    <a:pt x="86" y="198"/>
                    <a:pt x="88" y="199"/>
                    <a:pt x="88" y="199"/>
                  </a:cubicBezTo>
                  <a:cubicBezTo>
                    <a:pt x="90" y="199"/>
                    <a:pt x="92" y="199"/>
                    <a:pt x="93" y="197"/>
                  </a:cubicBezTo>
                  <a:cubicBezTo>
                    <a:pt x="94" y="195"/>
                    <a:pt x="93" y="192"/>
                    <a:pt x="92" y="191"/>
                  </a:cubicBezTo>
                  <a:cubicBezTo>
                    <a:pt x="13" y="142"/>
                    <a:pt x="13" y="142"/>
                    <a:pt x="13" y="142"/>
                  </a:cubicBezTo>
                  <a:cubicBezTo>
                    <a:pt x="11" y="146"/>
                    <a:pt x="11" y="146"/>
                    <a:pt x="11" y="146"/>
                  </a:cubicBezTo>
                  <a:cubicBezTo>
                    <a:pt x="15" y="148"/>
                    <a:pt x="15" y="148"/>
                    <a:pt x="15" y="148"/>
                  </a:cubicBezTo>
                  <a:cubicBezTo>
                    <a:pt x="11" y="146"/>
                    <a:pt x="11" y="146"/>
                    <a:pt x="11" y="146"/>
                  </a:cubicBezTo>
                  <a:cubicBezTo>
                    <a:pt x="13" y="150"/>
                    <a:pt x="13" y="150"/>
                    <a:pt x="13" y="150"/>
                  </a:cubicBezTo>
                  <a:cubicBezTo>
                    <a:pt x="14" y="149"/>
                    <a:pt x="14" y="149"/>
                    <a:pt x="15" y="148"/>
                  </a:cubicBezTo>
                  <a:cubicBezTo>
                    <a:pt x="11" y="146"/>
                    <a:pt x="11" y="146"/>
                    <a:pt x="11" y="146"/>
                  </a:cubicBezTo>
                  <a:cubicBezTo>
                    <a:pt x="13" y="150"/>
                    <a:pt x="13" y="150"/>
                    <a:pt x="13" y="150"/>
                  </a:cubicBezTo>
                  <a:cubicBezTo>
                    <a:pt x="11" y="146"/>
                    <a:pt x="11" y="146"/>
                    <a:pt x="11" y="146"/>
                  </a:cubicBezTo>
                  <a:cubicBezTo>
                    <a:pt x="12" y="150"/>
                    <a:pt x="12" y="150"/>
                    <a:pt x="12" y="150"/>
                  </a:cubicBezTo>
                  <a:cubicBezTo>
                    <a:pt x="12" y="150"/>
                    <a:pt x="13" y="150"/>
                    <a:pt x="13" y="150"/>
                  </a:cubicBezTo>
                  <a:cubicBezTo>
                    <a:pt x="11" y="146"/>
                    <a:pt x="11" y="146"/>
                    <a:pt x="11" y="146"/>
                  </a:cubicBezTo>
                  <a:cubicBezTo>
                    <a:pt x="12" y="150"/>
                    <a:pt x="12" y="150"/>
                    <a:pt x="12" y="150"/>
                  </a:cubicBezTo>
                  <a:cubicBezTo>
                    <a:pt x="11" y="146"/>
                    <a:pt x="11" y="146"/>
                    <a:pt x="11" y="146"/>
                  </a:cubicBezTo>
                  <a:cubicBezTo>
                    <a:pt x="11" y="150"/>
                    <a:pt x="11" y="150"/>
                    <a:pt x="11" y="150"/>
                  </a:cubicBezTo>
                  <a:cubicBezTo>
                    <a:pt x="12" y="150"/>
                    <a:pt x="12" y="150"/>
                    <a:pt x="12" y="150"/>
                  </a:cubicBezTo>
                  <a:cubicBezTo>
                    <a:pt x="11" y="146"/>
                    <a:pt x="11" y="146"/>
                    <a:pt x="11" y="146"/>
                  </a:cubicBezTo>
                  <a:cubicBezTo>
                    <a:pt x="11" y="150"/>
                    <a:pt x="11" y="150"/>
                    <a:pt x="11" y="150"/>
                  </a:cubicBezTo>
                  <a:cubicBezTo>
                    <a:pt x="11" y="146"/>
                    <a:pt x="11" y="146"/>
                    <a:pt x="11" y="146"/>
                  </a:cubicBezTo>
                  <a:cubicBezTo>
                    <a:pt x="11" y="150"/>
                    <a:pt x="11" y="150"/>
                    <a:pt x="11" y="150"/>
                  </a:cubicBezTo>
                  <a:cubicBezTo>
                    <a:pt x="11" y="150"/>
                    <a:pt x="11" y="150"/>
                    <a:pt x="11" y="150"/>
                  </a:cubicBezTo>
                  <a:cubicBezTo>
                    <a:pt x="11" y="146"/>
                    <a:pt x="11" y="146"/>
                    <a:pt x="11" y="146"/>
                  </a:cubicBezTo>
                  <a:cubicBezTo>
                    <a:pt x="11" y="150"/>
                    <a:pt x="11" y="150"/>
                    <a:pt x="11" y="150"/>
                  </a:cubicBezTo>
                  <a:cubicBezTo>
                    <a:pt x="11" y="148"/>
                    <a:pt x="11" y="148"/>
                    <a:pt x="11" y="148"/>
                  </a:cubicBezTo>
                  <a:cubicBezTo>
                    <a:pt x="10" y="150"/>
                    <a:pt x="10" y="150"/>
                    <a:pt x="10" y="150"/>
                  </a:cubicBezTo>
                  <a:cubicBezTo>
                    <a:pt x="11" y="150"/>
                    <a:pt x="11" y="150"/>
                    <a:pt x="11" y="150"/>
                  </a:cubicBezTo>
                  <a:cubicBezTo>
                    <a:pt x="11" y="148"/>
                    <a:pt x="11" y="148"/>
                    <a:pt x="11" y="148"/>
                  </a:cubicBezTo>
                  <a:cubicBezTo>
                    <a:pt x="10" y="150"/>
                    <a:pt x="10" y="150"/>
                    <a:pt x="10" y="150"/>
                  </a:cubicBezTo>
                  <a:cubicBezTo>
                    <a:pt x="10" y="150"/>
                    <a:pt x="11" y="150"/>
                    <a:pt x="12" y="150"/>
                  </a:cubicBezTo>
                  <a:cubicBezTo>
                    <a:pt x="17" y="152"/>
                    <a:pt x="35" y="159"/>
                    <a:pt x="52" y="165"/>
                  </a:cubicBezTo>
                  <a:cubicBezTo>
                    <a:pt x="60" y="168"/>
                    <a:pt x="68" y="171"/>
                    <a:pt x="74" y="174"/>
                  </a:cubicBezTo>
                  <a:cubicBezTo>
                    <a:pt x="80" y="176"/>
                    <a:pt x="83" y="177"/>
                    <a:pt x="84" y="177"/>
                  </a:cubicBezTo>
                  <a:cubicBezTo>
                    <a:pt x="85" y="178"/>
                    <a:pt x="88" y="177"/>
                    <a:pt x="89" y="175"/>
                  </a:cubicBezTo>
                  <a:cubicBezTo>
                    <a:pt x="89" y="175"/>
                    <a:pt x="89" y="174"/>
                    <a:pt x="89" y="173"/>
                  </a:cubicBezTo>
                  <a:cubicBezTo>
                    <a:pt x="89" y="172"/>
                    <a:pt x="89" y="171"/>
                    <a:pt x="89" y="171"/>
                  </a:cubicBezTo>
                  <a:cubicBezTo>
                    <a:pt x="88" y="170"/>
                    <a:pt x="88" y="170"/>
                    <a:pt x="88" y="169"/>
                  </a:cubicBezTo>
                  <a:cubicBezTo>
                    <a:pt x="87" y="169"/>
                    <a:pt x="86" y="168"/>
                    <a:pt x="85" y="168"/>
                  </a:cubicBezTo>
                  <a:cubicBezTo>
                    <a:pt x="82" y="165"/>
                    <a:pt x="77" y="162"/>
                    <a:pt x="70" y="158"/>
                  </a:cubicBezTo>
                  <a:cubicBezTo>
                    <a:pt x="50" y="145"/>
                    <a:pt x="19" y="127"/>
                    <a:pt x="19" y="127"/>
                  </a:cubicBezTo>
                  <a:cubicBezTo>
                    <a:pt x="17" y="130"/>
                    <a:pt x="17" y="130"/>
                    <a:pt x="17" y="130"/>
                  </a:cubicBezTo>
                  <a:cubicBezTo>
                    <a:pt x="15" y="134"/>
                    <a:pt x="15" y="134"/>
                    <a:pt x="15" y="134"/>
                  </a:cubicBezTo>
                  <a:cubicBezTo>
                    <a:pt x="15" y="134"/>
                    <a:pt x="33" y="142"/>
                    <a:pt x="51" y="149"/>
                  </a:cubicBezTo>
                  <a:cubicBezTo>
                    <a:pt x="60" y="153"/>
                    <a:pt x="69" y="156"/>
                    <a:pt x="76" y="159"/>
                  </a:cubicBezTo>
                  <a:cubicBezTo>
                    <a:pt x="79" y="160"/>
                    <a:pt x="82" y="162"/>
                    <a:pt x="84" y="162"/>
                  </a:cubicBezTo>
                  <a:cubicBezTo>
                    <a:pt x="85" y="163"/>
                    <a:pt x="86" y="163"/>
                    <a:pt x="87" y="163"/>
                  </a:cubicBezTo>
                  <a:cubicBezTo>
                    <a:pt x="88" y="164"/>
                    <a:pt x="88" y="164"/>
                    <a:pt x="88" y="164"/>
                  </a:cubicBezTo>
                  <a:cubicBezTo>
                    <a:pt x="88" y="164"/>
                    <a:pt x="88" y="164"/>
                    <a:pt x="88" y="164"/>
                  </a:cubicBezTo>
                  <a:cubicBezTo>
                    <a:pt x="88" y="164"/>
                    <a:pt x="88" y="164"/>
                    <a:pt x="88" y="164"/>
                  </a:cubicBezTo>
                  <a:cubicBezTo>
                    <a:pt x="89" y="164"/>
                    <a:pt x="89" y="164"/>
                    <a:pt x="89" y="164"/>
                  </a:cubicBezTo>
                  <a:cubicBezTo>
                    <a:pt x="90" y="164"/>
                    <a:pt x="90" y="164"/>
                    <a:pt x="91" y="164"/>
                  </a:cubicBezTo>
                  <a:cubicBezTo>
                    <a:pt x="91" y="164"/>
                    <a:pt x="92" y="163"/>
                    <a:pt x="92" y="163"/>
                  </a:cubicBezTo>
                  <a:cubicBezTo>
                    <a:pt x="93" y="162"/>
                    <a:pt x="94" y="160"/>
                    <a:pt x="94" y="159"/>
                  </a:cubicBezTo>
                  <a:cubicBezTo>
                    <a:pt x="93" y="158"/>
                    <a:pt x="93" y="157"/>
                    <a:pt x="92" y="156"/>
                  </a:cubicBezTo>
                  <a:cubicBezTo>
                    <a:pt x="21" y="112"/>
                    <a:pt x="21" y="112"/>
                    <a:pt x="21" y="112"/>
                  </a:cubicBezTo>
                  <a:cubicBezTo>
                    <a:pt x="19" y="115"/>
                    <a:pt x="19" y="115"/>
                    <a:pt x="19" y="115"/>
                  </a:cubicBezTo>
                  <a:cubicBezTo>
                    <a:pt x="22" y="118"/>
                    <a:pt x="22" y="118"/>
                    <a:pt x="22" y="118"/>
                  </a:cubicBezTo>
                  <a:cubicBezTo>
                    <a:pt x="19" y="115"/>
                    <a:pt x="19" y="115"/>
                    <a:pt x="19" y="115"/>
                  </a:cubicBezTo>
                  <a:cubicBezTo>
                    <a:pt x="21" y="119"/>
                    <a:pt x="21" y="119"/>
                    <a:pt x="21" y="119"/>
                  </a:cubicBezTo>
                  <a:cubicBezTo>
                    <a:pt x="22" y="119"/>
                    <a:pt x="22" y="118"/>
                    <a:pt x="22" y="118"/>
                  </a:cubicBezTo>
                  <a:cubicBezTo>
                    <a:pt x="19" y="115"/>
                    <a:pt x="19" y="115"/>
                    <a:pt x="19" y="115"/>
                  </a:cubicBezTo>
                  <a:cubicBezTo>
                    <a:pt x="21" y="119"/>
                    <a:pt x="21" y="119"/>
                    <a:pt x="21" y="119"/>
                  </a:cubicBezTo>
                  <a:cubicBezTo>
                    <a:pt x="19" y="115"/>
                    <a:pt x="19" y="115"/>
                    <a:pt x="19" y="115"/>
                  </a:cubicBezTo>
                  <a:cubicBezTo>
                    <a:pt x="20" y="120"/>
                    <a:pt x="20" y="120"/>
                    <a:pt x="20" y="120"/>
                  </a:cubicBezTo>
                  <a:cubicBezTo>
                    <a:pt x="20" y="120"/>
                    <a:pt x="20" y="119"/>
                    <a:pt x="21" y="119"/>
                  </a:cubicBezTo>
                  <a:cubicBezTo>
                    <a:pt x="19" y="115"/>
                    <a:pt x="19" y="115"/>
                    <a:pt x="19" y="115"/>
                  </a:cubicBezTo>
                  <a:cubicBezTo>
                    <a:pt x="20" y="120"/>
                    <a:pt x="20" y="120"/>
                    <a:pt x="20" y="120"/>
                  </a:cubicBezTo>
                  <a:cubicBezTo>
                    <a:pt x="19" y="116"/>
                    <a:pt x="19" y="116"/>
                    <a:pt x="19" y="116"/>
                  </a:cubicBezTo>
                  <a:cubicBezTo>
                    <a:pt x="19" y="120"/>
                    <a:pt x="19" y="120"/>
                    <a:pt x="19" y="120"/>
                  </a:cubicBezTo>
                  <a:cubicBezTo>
                    <a:pt x="19" y="120"/>
                    <a:pt x="19" y="120"/>
                    <a:pt x="20" y="120"/>
                  </a:cubicBezTo>
                  <a:cubicBezTo>
                    <a:pt x="19" y="116"/>
                    <a:pt x="19" y="116"/>
                    <a:pt x="19" y="116"/>
                  </a:cubicBezTo>
                  <a:cubicBezTo>
                    <a:pt x="19" y="120"/>
                    <a:pt x="19" y="120"/>
                    <a:pt x="19" y="120"/>
                  </a:cubicBezTo>
                  <a:cubicBezTo>
                    <a:pt x="19" y="116"/>
                    <a:pt x="19" y="116"/>
                    <a:pt x="19" y="116"/>
                  </a:cubicBezTo>
                  <a:cubicBezTo>
                    <a:pt x="18" y="120"/>
                    <a:pt x="18" y="120"/>
                    <a:pt x="18" y="120"/>
                  </a:cubicBezTo>
                  <a:cubicBezTo>
                    <a:pt x="18" y="120"/>
                    <a:pt x="18" y="120"/>
                    <a:pt x="19" y="120"/>
                  </a:cubicBezTo>
                  <a:cubicBezTo>
                    <a:pt x="19" y="116"/>
                    <a:pt x="19" y="116"/>
                    <a:pt x="19" y="116"/>
                  </a:cubicBezTo>
                  <a:cubicBezTo>
                    <a:pt x="18" y="120"/>
                    <a:pt x="18" y="120"/>
                    <a:pt x="18" y="120"/>
                  </a:cubicBezTo>
                  <a:cubicBezTo>
                    <a:pt x="18" y="118"/>
                    <a:pt x="18" y="118"/>
                    <a:pt x="18" y="118"/>
                  </a:cubicBezTo>
                  <a:cubicBezTo>
                    <a:pt x="18" y="120"/>
                    <a:pt x="18" y="120"/>
                    <a:pt x="18" y="120"/>
                  </a:cubicBezTo>
                  <a:cubicBezTo>
                    <a:pt x="18" y="120"/>
                    <a:pt x="18" y="120"/>
                    <a:pt x="18" y="120"/>
                  </a:cubicBezTo>
                  <a:cubicBezTo>
                    <a:pt x="18" y="118"/>
                    <a:pt x="18" y="118"/>
                    <a:pt x="18" y="118"/>
                  </a:cubicBezTo>
                  <a:cubicBezTo>
                    <a:pt x="18" y="120"/>
                    <a:pt x="18" y="120"/>
                    <a:pt x="18" y="120"/>
                  </a:cubicBezTo>
                  <a:cubicBezTo>
                    <a:pt x="18" y="120"/>
                    <a:pt x="18" y="120"/>
                    <a:pt x="19" y="120"/>
                  </a:cubicBezTo>
                  <a:cubicBezTo>
                    <a:pt x="22" y="121"/>
                    <a:pt x="27" y="124"/>
                    <a:pt x="34" y="127"/>
                  </a:cubicBezTo>
                  <a:cubicBezTo>
                    <a:pt x="45" y="131"/>
                    <a:pt x="59" y="137"/>
                    <a:pt x="70" y="142"/>
                  </a:cubicBezTo>
                  <a:cubicBezTo>
                    <a:pt x="76" y="144"/>
                    <a:pt x="81" y="146"/>
                    <a:pt x="85" y="148"/>
                  </a:cubicBezTo>
                  <a:cubicBezTo>
                    <a:pt x="87" y="149"/>
                    <a:pt x="89" y="149"/>
                    <a:pt x="90" y="150"/>
                  </a:cubicBezTo>
                  <a:cubicBezTo>
                    <a:pt x="91" y="150"/>
                    <a:pt x="92" y="150"/>
                    <a:pt x="92" y="150"/>
                  </a:cubicBezTo>
                  <a:cubicBezTo>
                    <a:pt x="93" y="150"/>
                    <a:pt x="93" y="151"/>
                    <a:pt x="94" y="151"/>
                  </a:cubicBezTo>
                  <a:cubicBezTo>
                    <a:pt x="94" y="151"/>
                    <a:pt x="95" y="151"/>
                    <a:pt x="95" y="150"/>
                  </a:cubicBezTo>
                  <a:cubicBezTo>
                    <a:pt x="96" y="150"/>
                    <a:pt x="96" y="150"/>
                    <a:pt x="97" y="150"/>
                  </a:cubicBezTo>
                  <a:cubicBezTo>
                    <a:pt x="97" y="150"/>
                    <a:pt x="98" y="149"/>
                    <a:pt x="98" y="149"/>
                  </a:cubicBezTo>
                  <a:cubicBezTo>
                    <a:pt x="98" y="148"/>
                    <a:pt x="99" y="147"/>
                    <a:pt x="99" y="146"/>
                  </a:cubicBezTo>
                  <a:cubicBezTo>
                    <a:pt x="99" y="145"/>
                    <a:pt x="98" y="145"/>
                    <a:pt x="98" y="144"/>
                  </a:cubicBezTo>
                  <a:cubicBezTo>
                    <a:pt x="98" y="143"/>
                    <a:pt x="97" y="143"/>
                    <a:pt x="97" y="143"/>
                  </a:cubicBezTo>
                  <a:cubicBezTo>
                    <a:pt x="97" y="143"/>
                    <a:pt x="97" y="143"/>
                    <a:pt x="97" y="143"/>
                  </a:cubicBezTo>
                  <a:cubicBezTo>
                    <a:pt x="96" y="142"/>
                    <a:pt x="96" y="142"/>
                    <a:pt x="95" y="142"/>
                  </a:cubicBezTo>
                  <a:cubicBezTo>
                    <a:pt x="93" y="140"/>
                    <a:pt x="87" y="137"/>
                    <a:pt x="80" y="133"/>
                  </a:cubicBezTo>
                  <a:cubicBezTo>
                    <a:pt x="70" y="127"/>
                    <a:pt x="57" y="119"/>
                    <a:pt x="47" y="113"/>
                  </a:cubicBezTo>
                  <a:cubicBezTo>
                    <a:pt x="42" y="110"/>
                    <a:pt x="37" y="107"/>
                    <a:pt x="34" y="105"/>
                  </a:cubicBezTo>
                  <a:cubicBezTo>
                    <a:pt x="33" y="104"/>
                    <a:pt x="31" y="103"/>
                    <a:pt x="31" y="102"/>
                  </a:cubicBezTo>
                  <a:cubicBezTo>
                    <a:pt x="30" y="102"/>
                    <a:pt x="30" y="101"/>
                    <a:pt x="30" y="101"/>
                  </a:cubicBezTo>
                  <a:cubicBezTo>
                    <a:pt x="28" y="103"/>
                    <a:pt x="28" y="103"/>
                    <a:pt x="28" y="103"/>
                  </a:cubicBezTo>
                  <a:cubicBezTo>
                    <a:pt x="30" y="102"/>
                    <a:pt x="30" y="102"/>
                    <a:pt x="30" y="102"/>
                  </a:cubicBezTo>
                  <a:cubicBezTo>
                    <a:pt x="30" y="101"/>
                    <a:pt x="30" y="101"/>
                    <a:pt x="30" y="101"/>
                  </a:cubicBezTo>
                  <a:cubicBezTo>
                    <a:pt x="28" y="103"/>
                    <a:pt x="28" y="103"/>
                    <a:pt x="28" y="103"/>
                  </a:cubicBezTo>
                  <a:cubicBezTo>
                    <a:pt x="30" y="102"/>
                    <a:pt x="30" y="102"/>
                    <a:pt x="30" y="102"/>
                  </a:cubicBezTo>
                  <a:cubicBezTo>
                    <a:pt x="27" y="104"/>
                    <a:pt x="27" y="104"/>
                    <a:pt x="27" y="104"/>
                  </a:cubicBezTo>
                  <a:cubicBezTo>
                    <a:pt x="31" y="104"/>
                    <a:pt x="31" y="104"/>
                    <a:pt x="31" y="104"/>
                  </a:cubicBezTo>
                  <a:cubicBezTo>
                    <a:pt x="31" y="102"/>
                    <a:pt x="30" y="102"/>
                    <a:pt x="30" y="102"/>
                  </a:cubicBezTo>
                  <a:cubicBezTo>
                    <a:pt x="27" y="104"/>
                    <a:pt x="27" y="104"/>
                    <a:pt x="27" y="104"/>
                  </a:cubicBezTo>
                  <a:cubicBezTo>
                    <a:pt x="31" y="104"/>
                    <a:pt x="31" y="104"/>
                    <a:pt x="31" y="104"/>
                  </a:cubicBezTo>
                  <a:cubicBezTo>
                    <a:pt x="27" y="104"/>
                    <a:pt x="27" y="104"/>
                    <a:pt x="27" y="104"/>
                  </a:cubicBezTo>
                  <a:cubicBezTo>
                    <a:pt x="30" y="106"/>
                    <a:pt x="30" y="106"/>
                    <a:pt x="30" y="106"/>
                  </a:cubicBezTo>
                  <a:cubicBezTo>
                    <a:pt x="31" y="105"/>
                    <a:pt x="31" y="105"/>
                    <a:pt x="31" y="104"/>
                  </a:cubicBezTo>
                  <a:cubicBezTo>
                    <a:pt x="27" y="104"/>
                    <a:pt x="27" y="104"/>
                    <a:pt x="27" y="104"/>
                  </a:cubicBezTo>
                  <a:cubicBezTo>
                    <a:pt x="30" y="106"/>
                    <a:pt x="30" y="106"/>
                    <a:pt x="30" y="106"/>
                  </a:cubicBezTo>
                  <a:cubicBezTo>
                    <a:pt x="30" y="106"/>
                    <a:pt x="30" y="106"/>
                    <a:pt x="30" y="106"/>
                  </a:cubicBezTo>
                  <a:cubicBezTo>
                    <a:pt x="27" y="104"/>
                    <a:pt x="27" y="104"/>
                    <a:pt x="27" y="104"/>
                  </a:cubicBezTo>
                  <a:cubicBezTo>
                    <a:pt x="29" y="107"/>
                    <a:pt x="29" y="107"/>
                    <a:pt x="29" y="107"/>
                  </a:cubicBezTo>
                  <a:cubicBezTo>
                    <a:pt x="29" y="107"/>
                    <a:pt x="30" y="107"/>
                    <a:pt x="30" y="106"/>
                  </a:cubicBezTo>
                  <a:cubicBezTo>
                    <a:pt x="27" y="104"/>
                    <a:pt x="27" y="104"/>
                    <a:pt x="27" y="104"/>
                  </a:cubicBezTo>
                  <a:cubicBezTo>
                    <a:pt x="29" y="107"/>
                    <a:pt x="29" y="107"/>
                    <a:pt x="29" y="107"/>
                  </a:cubicBezTo>
                  <a:cubicBezTo>
                    <a:pt x="27" y="104"/>
                    <a:pt x="27" y="104"/>
                    <a:pt x="27" y="104"/>
                  </a:cubicBezTo>
                  <a:cubicBezTo>
                    <a:pt x="27" y="108"/>
                    <a:pt x="27" y="108"/>
                    <a:pt x="27" y="108"/>
                  </a:cubicBezTo>
                  <a:cubicBezTo>
                    <a:pt x="28" y="108"/>
                    <a:pt x="28" y="108"/>
                    <a:pt x="29" y="107"/>
                  </a:cubicBezTo>
                  <a:cubicBezTo>
                    <a:pt x="27" y="104"/>
                    <a:pt x="27" y="104"/>
                    <a:pt x="27" y="104"/>
                  </a:cubicBezTo>
                  <a:cubicBezTo>
                    <a:pt x="27" y="108"/>
                    <a:pt x="27" y="108"/>
                    <a:pt x="27" y="108"/>
                  </a:cubicBezTo>
                  <a:cubicBezTo>
                    <a:pt x="27" y="105"/>
                    <a:pt x="27" y="105"/>
                    <a:pt x="27" y="105"/>
                  </a:cubicBezTo>
                  <a:cubicBezTo>
                    <a:pt x="27" y="108"/>
                    <a:pt x="27" y="108"/>
                    <a:pt x="27" y="108"/>
                  </a:cubicBezTo>
                  <a:cubicBezTo>
                    <a:pt x="27" y="108"/>
                    <a:pt x="27" y="108"/>
                    <a:pt x="27" y="108"/>
                  </a:cubicBezTo>
                  <a:cubicBezTo>
                    <a:pt x="27" y="105"/>
                    <a:pt x="27" y="105"/>
                    <a:pt x="27" y="105"/>
                  </a:cubicBezTo>
                  <a:cubicBezTo>
                    <a:pt x="27" y="108"/>
                    <a:pt x="27" y="108"/>
                    <a:pt x="27" y="108"/>
                  </a:cubicBezTo>
                  <a:cubicBezTo>
                    <a:pt x="27" y="107"/>
                    <a:pt x="27" y="107"/>
                    <a:pt x="27" y="107"/>
                  </a:cubicBezTo>
                  <a:cubicBezTo>
                    <a:pt x="27" y="108"/>
                    <a:pt x="27" y="108"/>
                    <a:pt x="27" y="108"/>
                  </a:cubicBezTo>
                  <a:cubicBezTo>
                    <a:pt x="27" y="108"/>
                    <a:pt x="27" y="108"/>
                    <a:pt x="27" y="108"/>
                  </a:cubicBezTo>
                  <a:cubicBezTo>
                    <a:pt x="27" y="107"/>
                    <a:pt x="27" y="107"/>
                    <a:pt x="27" y="107"/>
                  </a:cubicBezTo>
                  <a:cubicBezTo>
                    <a:pt x="27" y="108"/>
                    <a:pt x="27" y="108"/>
                    <a:pt x="27" y="108"/>
                  </a:cubicBezTo>
                  <a:cubicBezTo>
                    <a:pt x="27" y="108"/>
                    <a:pt x="27" y="108"/>
                    <a:pt x="28" y="108"/>
                  </a:cubicBezTo>
                  <a:cubicBezTo>
                    <a:pt x="31" y="109"/>
                    <a:pt x="37" y="111"/>
                    <a:pt x="44" y="113"/>
                  </a:cubicBezTo>
                  <a:cubicBezTo>
                    <a:pt x="54" y="116"/>
                    <a:pt x="67" y="120"/>
                    <a:pt x="77" y="124"/>
                  </a:cubicBezTo>
                  <a:cubicBezTo>
                    <a:pt x="83" y="126"/>
                    <a:pt x="87" y="127"/>
                    <a:pt x="90" y="128"/>
                  </a:cubicBezTo>
                  <a:cubicBezTo>
                    <a:pt x="94" y="129"/>
                    <a:pt x="96" y="130"/>
                    <a:pt x="96" y="130"/>
                  </a:cubicBezTo>
                  <a:cubicBezTo>
                    <a:pt x="98" y="131"/>
                    <a:pt x="100" y="130"/>
                    <a:pt x="101" y="128"/>
                  </a:cubicBezTo>
                  <a:cubicBezTo>
                    <a:pt x="102" y="126"/>
                    <a:pt x="101" y="123"/>
                    <a:pt x="99" y="122"/>
                  </a:cubicBezTo>
                  <a:cubicBezTo>
                    <a:pt x="34" y="81"/>
                    <a:pt x="34" y="81"/>
                    <a:pt x="34" y="81"/>
                  </a:cubicBezTo>
                  <a:cubicBezTo>
                    <a:pt x="32" y="85"/>
                    <a:pt x="32" y="85"/>
                    <a:pt x="32" y="85"/>
                  </a:cubicBezTo>
                  <a:cubicBezTo>
                    <a:pt x="30" y="89"/>
                    <a:pt x="30" y="89"/>
                    <a:pt x="30" y="89"/>
                  </a:cubicBezTo>
                  <a:cubicBezTo>
                    <a:pt x="30" y="89"/>
                    <a:pt x="46" y="96"/>
                    <a:pt x="63" y="103"/>
                  </a:cubicBezTo>
                  <a:cubicBezTo>
                    <a:pt x="71" y="107"/>
                    <a:pt x="79" y="110"/>
                    <a:pt x="86" y="113"/>
                  </a:cubicBezTo>
                  <a:cubicBezTo>
                    <a:pt x="90" y="114"/>
                    <a:pt x="92" y="115"/>
                    <a:pt x="95" y="116"/>
                  </a:cubicBezTo>
                  <a:cubicBezTo>
                    <a:pt x="96" y="117"/>
                    <a:pt x="97" y="117"/>
                    <a:pt x="98" y="117"/>
                  </a:cubicBezTo>
                  <a:cubicBezTo>
                    <a:pt x="98" y="117"/>
                    <a:pt x="99" y="117"/>
                    <a:pt x="99" y="118"/>
                  </a:cubicBezTo>
                  <a:cubicBezTo>
                    <a:pt x="100" y="118"/>
                    <a:pt x="100" y="118"/>
                    <a:pt x="101" y="118"/>
                  </a:cubicBezTo>
                  <a:cubicBezTo>
                    <a:pt x="101" y="118"/>
                    <a:pt x="101" y="118"/>
                    <a:pt x="102" y="118"/>
                  </a:cubicBezTo>
                  <a:cubicBezTo>
                    <a:pt x="102" y="117"/>
                    <a:pt x="103" y="117"/>
                    <a:pt x="103" y="117"/>
                  </a:cubicBezTo>
                  <a:cubicBezTo>
                    <a:pt x="104" y="117"/>
                    <a:pt x="104" y="116"/>
                    <a:pt x="105" y="116"/>
                  </a:cubicBezTo>
                  <a:cubicBezTo>
                    <a:pt x="105" y="115"/>
                    <a:pt x="105" y="113"/>
                    <a:pt x="105" y="112"/>
                  </a:cubicBezTo>
                  <a:cubicBezTo>
                    <a:pt x="105" y="111"/>
                    <a:pt x="104" y="110"/>
                    <a:pt x="103" y="110"/>
                  </a:cubicBezTo>
                  <a:cubicBezTo>
                    <a:pt x="103" y="110"/>
                    <a:pt x="99" y="107"/>
                    <a:pt x="93" y="104"/>
                  </a:cubicBezTo>
                  <a:cubicBezTo>
                    <a:pt x="84" y="98"/>
                    <a:pt x="70" y="90"/>
                    <a:pt x="58" y="83"/>
                  </a:cubicBezTo>
                  <a:cubicBezTo>
                    <a:pt x="53" y="79"/>
                    <a:pt x="47" y="76"/>
                    <a:pt x="44" y="74"/>
                  </a:cubicBezTo>
                  <a:cubicBezTo>
                    <a:pt x="42" y="72"/>
                    <a:pt x="40" y="71"/>
                    <a:pt x="40" y="71"/>
                  </a:cubicBezTo>
                  <a:cubicBezTo>
                    <a:pt x="39" y="70"/>
                    <a:pt x="39" y="70"/>
                    <a:pt x="39" y="70"/>
                  </a:cubicBezTo>
                  <a:cubicBezTo>
                    <a:pt x="39" y="70"/>
                    <a:pt x="39" y="70"/>
                    <a:pt x="39" y="70"/>
                  </a:cubicBezTo>
                  <a:cubicBezTo>
                    <a:pt x="37" y="71"/>
                    <a:pt x="37" y="71"/>
                    <a:pt x="37" y="71"/>
                  </a:cubicBezTo>
                  <a:cubicBezTo>
                    <a:pt x="39" y="70"/>
                    <a:pt x="39" y="70"/>
                    <a:pt x="39" y="70"/>
                  </a:cubicBezTo>
                  <a:cubicBezTo>
                    <a:pt x="39" y="70"/>
                    <a:pt x="39" y="70"/>
                    <a:pt x="39" y="70"/>
                  </a:cubicBezTo>
                  <a:cubicBezTo>
                    <a:pt x="37" y="71"/>
                    <a:pt x="37" y="71"/>
                    <a:pt x="37" y="71"/>
                  </a:cubicBezTo>
                  <a:cubicBezTo>
                    <a:pt x="39" y="70"/>
                    <a:pt x="39" y="70"/>
                    <a:pt x="39" y="70"/>
                  </a:cubicBezTo>
                  <a:cubicBezTo>
                    <a:pt x="36" y="72"/>
                    <a:pt x="36" y="72"/>
                    <a:pt x="36" y="72"/>
                  </a:cubicBezTo>
                  <a:cubicBezTo>
                    <a:pt x="40" y="72"/>
                    <a:pt x="40" y="72"/>
                    <a:pt x="40" y="72"/>
                  </a:cubicBezTo>
                  <a:cubicBezTo>
                    <a:pt x="40" y="71"/>
                    <a:pt x="39" y="71"/>
                    <a:pt x="39" y="70"/>
                  </a:cubicBezTo>
                  <a:cubicBezTo>
                    <a:pt x="36" y="72"/>
                    <a:pt x="36" y="72"/>
                    <a:pt x="36" y="72"/>
                  </a:cubicBezTo>
                  <a:cubicBezTo>
                    <a:pt x="40" y="72"/>
                    <a:pt x="40" y="72"/>
                    <a:pt x="40" y="72"/>
                  </a:cubicBezTo>
                  <a:cubicBezTo>
                    <a:pt x="35" y="72"/>
                    <a:pt x="35" y="72"/>
                    <a:pt x="35" y="72"/>
                  </a:cubicBezTo>
                  <a:cubicBezTo>
                    <a:pt x="39" y="75"/>
                    <a:pt x="39" y="75"/>
                    <a:pt x="39" y="75"/>
                  </a:cubicBezTo>
                  <a:cubicBezTo>
                    <a:pt x="39" y="74"/>
                    <a:pt x="40" y="73"/>
                    <a:pt x="40" y="72"/>
                  </a:cubicBezTo>
                  <a:cubicBezTo>
                    <a:pt x="35" y="72"/>
                    <a:pt x="35" y="72"/>
                    <a:pt x="35" y="72"/>
                  </a:cubicBezTo>
                  <a:cubicBezTo>
                    <a:pt x="39" y="75"/>
                    <a:pt x="39" y="75"/>
                    <a:pt x="39" y="75"/>
                  </a:cubicBezTo>
                  <a:cubicBezTo>
                    <a:pt x="39" y="75"/>
                    <a:pt x="39" y="75"/>
                    <a:pt x="39" y="75"/>
                  </a:cubicBezTo>
                  <a:cubicBezTo>
                    <a:pt x="35" y="72"/>
                    <a:pt x="35" y="72"/>
                    <a:pt x="35" y="72"/>
                  </a:cubicBezTo>
                  <a:cubicBezTo>
                    <a:pt x="38" y="76"/>
                    <a:pt x="38" y="76"/>
                    <a:pt x="38" y="76"/>
                  </a:cubicBezTo>
                  <a:cubicBezTo>
                    <a:pt x="38" y="76"/>
                    <a:pt x="39" y="75"/>
                    <a:pt x="39" y="75"/>
                  </a:cubicBezTo>
                  <a:cubicBezTo>
                    <a:pt x="35" y="72"/>
                    <a:pt x="35" y="72"/>
                    <a:pt x="35" y="72"/>
                  </a:cubicBezTo>
                  <a:cubicBezTo>
                    <a:pt x="38" y="76"/>
                    <a:pt x="38" y="76"/>
                    <a:pt x="38" y="76"/>
                  </a:cubicBezTo>
                  <a:cubicBezTo>
                    <a:pt x="35" y="72"/>
                    <a:pt x="35" y="72"/>
                    <a:pt x="35" y="72"/>
                  </a:cubicBezTo>
                  <a:cubicBezTo>
                    <a:pt x="36" y="77"/>
                    <a:pt x="36" y="77"/>
                    <a:pt x="36" y="77"/>
                  </a:cubicBezTo>
                  <a:cubicBezTo>
                    <a:pt x="37" y="76"/>
                    <a:pt x="37" y="76"/>
                    <a:pt x="38" y="76"/>
                  </a:cubicBezTo>
                  <a:cubicBezTo>
                    <a:pt x="35" y="72"/>
                    <a:pt x="35" y="72"/>
                    <a:pt x="35" y="72"/>
                  </a:cubicBezTo>
                  <a:cubicBezTo>
                    <a:pt x="36" y="77"/>
                    <a:pt x="36" y="77"/>
                    <a:pt x="36" y="77"/>
                  </a:cubicBezTo>
                  <a:cubicBezTo>
                    <a:pt x="36" y="73"/>
                    <a:pt x="36" y="73"/>
                    <a:pt x="36" y="73"/>
                  </a:cubicBezTo>
                  <a:cubicBezTo>
                    <a:pt x="36" y="77"/>
                    <a:pt x="36" y="77"/>
                    <a:pt x="36" y="77"/>
                  </a:cubicBezTo>
                  <a:cubicBezTo>
                    <a:pt x="36" y="77"/>
                    <a:pt x="36" y="77"/>
                    <a:pt x="36" y="77"/>
                  </a:cubicBezTo>
                  <a:cubicBezTo>
                    <a:pt x="36" y="73"/>
                    <a:pt x="36" y="73"/>
                    <a:pt x="36" y="73"/>
                  </a:cubicBezTo>
                  <a:cubicBezTo>
                    <a:pt x="36" y="77"/>
                    <a:pt x="36" y="77"/>
                    <a:pt x="36" y="77"/>
                  </a:cubicBezTo>
                  <a:cubicBezTo>
                    <a:pt x="36" y="74"/>
                    <a:pt x="36" y="74"/>
                    <a:pt x="36" y="74"/>
                  </a:cubicBezTo>
                  <a:cubicBezTo>
                    <a:pt x="35" y="77"/>
                    <a:pt x="35" y="77"/>
                    <a:pt x="35" y="77"/>
                  </a:cubicBezTo>
                  <a:cubicBezTo>
                    <a:pt x="36" y="77"/>
                    <a:pt x="36" y="77"/>
                    <a:pt x="36" y="77"/>
                  </a:cubicBezTo>
                  <a:cubicBezTo>
                    <a:pt x="36" y="74"/>
                    <a:pt x="36" y="74"/>
                    <a:pt x="36" y="74"/>
                  </a:cubicBezTo>
                  <a:cubicBezTo>
                    <a:pt x="35" y="77"/>
                    <a:pt x="35" y="77"/>
                    <a:pt x="35" y="77"/>
                  </a:cubicBezTo>
                  <a:cubicBezTo>
                    <a:pt x="35" y="76"/>
                    <a:pt x="35" y="76"/>
                    <a:pt x="35" y="76"/>
                  </a:cubicBezTo>
                  <a:cubicBezTo>
                    <a:pt x="35" y="77"/>
                    <a:pt x="35" y="77"/>
                    <a:pt x="35" y="77"/>
                  </a:cubicBezTo>
                  <a:cubicBezTo>
                    <a:pt x="35" y="77"/>
                    <a:pt x="35" y="77"/>
                    <a:pt x="35" y="77"/>
                  </a:cubicBezTo>
                  <a:cubicBezTo>
                    <a:pt x="35" y="76"/>
                    <a:pt x="35" y="76"/>
                    <a:pt x="35" y="76"/>
                  </a:cubicBezTo>
                  <a:cubicBezTo>
                    <a:pt x="35" y="77"/>
                    <a:pt x="35" y="77"/>
                    <a:pt x="35" y="77"/>
                  </a:cubicBezTo>
                  <a:cubicBezTo>
                    <a:pt x="35" y="77"/>
                    <a:pt x="36" y="77"/>
                    <a:pt x="37" y="77"/>
                  </a:cubicBezTo>
                  <a:cubicBezTo>
                    <a:pt x="39" y="78"/>
                    <a:pt x="45" y="80"/>
                    <a:pt x="52" y="83"/>
                  </a:cubicBezTo>
                  <a:cubicBezTo>
                    <a:pt x="63" y="88"/>
                    <a:pt x="76" y="93"/>
                    <a:pt x="87" y="98"/>
                  </a:cubicBezTo>
                  <a:cubicBezTo>
                    <a:pt x="92" y="100"/>
                    <a:pt x="97" y="102"/>
                    <a:pt x="100" y="104"/>
                  </a:cubicBezTo>
                  <a:cubicBezTo>
                    <a:pt x="103" y="105"/>
                    <a:pt x="105" y="106"/>
                    <a:pt x="105" y="106"/>
                  </a:cubicBezTo>
                  <a:cubicBezTo>
                    <a:pt x="107" y="107"/>
                    <a:pt x="110" y="106"/>
                    <a:pt x="111" y="104"/>
                  </a:cubicBezTo>
                  <a:cubicBezTo>
                    <a:pt x="112" y="102"/>
                    <a:pt x="111" y="100"/>
                    <a:pt x="109" y="99"/>
                  </a:cubicBezTo>
                  <a:cubicBezTo>
                    <a:pt x="49" y="61"/>
                    <a:pt x="49" y="61"/>
                    <a:pt x="49" y="61"/>
                  </a:cubicBezTo>
                  <a:cubicBezTo>
                    <a:pt x="47" y="65"/>
                    <a:pt x="47" y="65"/>
                    <a:pt x="47" y="65"/>
                  </a:cubicBezTo>
                  <a:cubicBezTo>
                    <a:pt x="51" y="67"/>
                    <a:pt x="51" y="67"/>
                    <a:pt x="51" y="67"/>
                  </a:cubicBezTo>
                  <a:cubicBezTo>
                    <a:pt x="47" y="65"/>
                    <a:pt x="47" y="65"/>
                    <a:pt x="47" y="65"/>
                  </a:cubicBezTo>
                  <a:cubicBezTo>
                    <a:pt x="49" y="69"/>
                    <a:pt x="49" y="69"/>
                    <a:pt x="49" y="69"/>
                  </a:cubicBezTo>
                  <a:cubicBezTo>
                    <a:pt x="50" y="68"/>
                    <a:pt x="50" y="68"/>
                    <a:pt x="51" y="67"/>
                  </a:cubicBezTo>
                  <a:cubicBezTo>
                    <a:pt x="47" y="65"/>
                    <a:pt x="47" y="65"/>
                    <a:pt x="47" y="65"/>
                  </a:cubicBezTo>
                  <a:cubicBezTo>
                    <a:pt x="49" y="69"/>
                    <a:pt x="49" y="69"/>
                    <a:pt x="49" y="69"/>
                  </a:cubicBezTo>
                  <a:cubicBezTo>
                    <a:pt x="47" y="65"/>
                    <a:pt x="47" y="65"/>
                    <a:pt x="47" y="65"/>
                  </a:cubicBezTo>
                  <a:cubicBezTo>
                    <a:pt x="48" y="69"/>
                    <a:pt x="48" y="69"/>
                    <a:pt x="48" y="69"/>
                  </a:cubicBezTo>
                  <a:cubicBezTo>
                    <a:pt x="48" y="69"/>
                    <a:pt x="49" y="69"/>
                    <a:pt x="49" y="69"/>
                  </a:cubicBezTo>
                  <a:cubicBezTo>
                    <a:pt x="47" y="65"/>
                    <a:pt x="47" y="65"/>
                    <a:pt x="47" y="65"/>
                  </a:cubicBezTo>
                  <a:cubicBezTo>
                    <a:pt x="48" y="69"/>
                    <a:pt x="48" y="69"/>
                    <a:pt x="48" y="69"/>
                  </a:cubicBezTo>
                  <a:cubicBezTo>
                    <a:pt x="47" y="66"/>
                    <a:pt x="47" y="66"/>
                    <a:pt x="47" y="66"/>
                  </a:cubicBezTo>
                  <a:cubicBezTo>
                    <a:pt x="47" y="69"/>
                    <a:pt x="47" y="69"/>
                    <a:pt x="47" y="69"/>
                  </a:cubicBezTo>
                  <a:cubicBezTo>
                    <a:pt x="48" y="69"/>
                    <a:pt x="48" y="69"/>
                    <a:pt x="48" y="69"/>
                  </a:cubicBezTo>
                  <a:cubicBezTo>
                    <a:pt x="47" y="66"/>
                    <a:pt x="47" y="66"/>
                    <a:pt x="47" y="66"/>
                  </a:cubicBezTo>
                  <a:cubicBezTo>
                    <a:pt x="47" y="69"/>
                    <a:pt x="47" y="69"/>
                    <a:pt x="47" y="69"/>
                  </a:cubicBezTo>
                  <a:cubicBezTo>
                    <a:pt x="47" y="67"/>
                    <a:pt x="47" y="67"/>
                    <a:pt x="47" y="67"/>
                  </a:cubicBezTo>
                  <a:cubicBezTo>
                    <a:pt x="47" y="69"/>
                    <a:pt x="47" y="69"/>
                    <a:pt x="47" y="69"/>
                  </a:cubicBezTo>
                  <a:cubicBezTo>
                    <a:pt x="47" y="69"/>
                    <a:pt x="47" y="69"/>
                    <a:pt x="47" y="69"/>
                  </a:cubicBezTo>
                  <a:cubicBezTo>
                    <a:pt x="47" y="67"/>
                    <a:pt x="47" y="67"/>
                    <a:pt x="47" y="67"/>
                  </a:cubicBezTo>
                  <a:cubicBezTo>
                    <a:pt x="47" y="69"/>
                    <a:pt x="47" y="69"/>
                    <a:pt x="47" y="69"/>
                  </a:cubicBezTo>
                  <a:cubicBezTo>
                    <a:pt x="47" y="69"/>
                    <a:pt x="48" y="69"/>
                    <a:pt x="48" y="69"/>
                  </a:cubicBezTo>
                  <a:cubicBezTo>
                    <a:pt x="51" y="70"/>
                    <a:pt x="57" y="72"/>
                    <a:pt x="64" y="74"/>
                  </a:cubicBezTo>
                  <a:cubicBezTo>
                    <a:pt x="74" y="77"/>
                    <a:pt x="86" y="81"/>
                    <a:pt x="96" y="85"/>
                  </a:cubicBezTo>
                  <a:cubicBezTo>
                    <a:pt x="101" y="87"/>
                    <a:pt x="106" y="88"/>
                    <a:pt x="109" y="89"/>
                  </a:cubicBezTo>
                  <a:cubicBezTo>
                    <a:pt x="112" y="90"/>
                    <a:pt x="114" y="91"/>
                    <a:pt x="114" y="91"/>
                  </a:cubicBezTo>
                  <a:cubicBezTo>
                    <a:pt x="116" y="92"/>
                    <a:pt x="118" y="91"/>
                    <a:pt x="119" y="89"/>
                  </a:cubicBezTo>
                  <a:cubicBezTo>
                    <a:pt x="120" y="88"/>
                    <a:pt x="120" y="87"/>
                    <a:pt x="120" y="87"/>
                  </a:cubicBezTo>
                  <a:cubicBezTo>
                    <a:pt x="120" y="85"/>
                    <a:pt x="119" y="85"/>
                    <a:pt x="119" y="85"/>
                  </a:cubicBezTo>
                  <a:cubicBezTo>
                    <a:pt x="119" y="84"/>
                    <a:pt x="118" y="84"/>
                    <a:pt x="118" y="83"/>
                  </a:cubicBezTo>
                  <a:cubicBezTo>
                    <a:pt x="117" y="83"/>
                    <a:pt x="117" y="82"/>
                    <a:pt x="116" y="82"/>
                  </a:cubicBezTo>
                  <a:cubicBezTo>
                    <a:pt x="114" y="80"/>
                    <a:pt x="109" y="77"/>
                    <a:pt x="103" y="73"/>
                  </a:cubicBezTo>
                  <a:cubicBezTo>
                    <a:pt x="95" y="68"/>
                    <a:pt x="84" y="62"/>
                    <a:pt x="76" y="57"/>
                  </a:cubicBezTo>
                  <a:cubicBezTo>
                    <a:pt x="71" y="54"/>
                    <a:pt x="68" y="52"/>
                    <a:pt x="65" y="50"/>
                  </a:cubicBezTo>
                  <a:cubicBezTo>
                    <a:pt x="64" y="50"/>
                    <a:pt x="63" y="49"/>
                    <a:pt x="62" y="48"/>
                  </a:cubicBezTo>
                  <a:cubicBezTo>
                    <a:pt x="61" y="48"/>
                    <a:pt x="61" y="48"/>
                    <a:pt x="61" y="48"/>
                  </a:cubicBezTo>
                  <a:cubicBezTo>
                    <a:pt x="61" y="48"/>
                    <a:pt x="61" y="48"/>
                    <a:pt x="61" y="48"/>
                  </a:cubicBezTo>
                  <a:cubicBezTo>
                    <a:pt x="61" y="48"/>
                    <a:pt x="61" y="48"/>
                    <a:pt x="61" y="48"/>
                  </a:cubicBezTo>
                  <a:cubicBezTo>
                    <a:pt x="59" y="50"/>
                    <a:pt x="59" y="50"/>
                    <a:pt x="59" y="50"/>
                  </a:cubicBezTo>
                  <a:cubicBezTo>
                    <a:pt x="61" y="48"/>
                    <a:pt x="61" y="48"/>
                    <a:pt x="61" y="48"/>
                  </a:cubicBezTo>
                  <a:cubicBezTo>
                    <a:pt x="61" y="48"/>
                    <a:pt x="61" y="48"/>
                    <a:pt x="61" y="48"/>
                  </a:cubicBezTo>
                  <a:cubicBezTo>
                    <a:pt x="59" y="50"/>
                    <a:pt x="59" y="50"/>
                    <a:pt x="59" y="50"/>
                  </a:cubicBezTo>
                  <a:cubicBezTo>
                    <a:pt x="61" y="48"/>
                    <a:pt x="61" y="48"/>
                    <a:pt x="61" y="48"/>
                  </a:cubicBezTo>
                  <a:cubicBezTo>
                    <a:pt x="59" y="51"/>
                    <a:pt x="59" y="51"/>
                    <a:pt x="59" y="51"/>
                  </a:cubicBezTo>
                  <a:cubicBezTo>
                    <a:pt x="62" y="48"/>
                    <a:pt x="62" y="48"/>
                    <a:pt x="62" y="48"/>
                  </a:cubicBezTo>
                  <a:cubicBezTo>
                    <a:pt x="61" y="48"/>
                    <a:pt x="61" y="48"/>
                    <a:pt x="61" y="48"/>
                  </a:cubicBezTo>
                  <a:cubicBezTo>
                    <a:pt x="59" y="51"/>
                    <a:pt x="59" y="51"/>
                    <a:pt x="59" y="51"/>
                  </a:cubicBezTo>
                  <a:cubicBezTo>
                    <a:pt x="62" y="48"/>
                    <a:pt x="62" y="48"/>
                    <a:pt x="62" y="48"/>
                  </a:cubicBezTo>
                  <a:cubicBezTo>
                    <a:pt x="59" y="51"/>
                    <a:pt x="59" y="51"/>
                    <a:pt x="59" y="51"/>
                  </a:cubicBezTo>
                  <a:cubicBezTo>
                    <a:pt x="62" y="49"/>
                    <a:pt x="62" y="49"/>
                    <a:pt x="62" y="49"/>
                  </a:cubicBezTo>
                  <a:cubicBezTo>
                    <a:pt x="62" y="48"/>
                    <a:pt x="62" y="48"/>
                    <a:pt x="62" y="48"/>
                  </a:cubicBezTo>
                  <a:cubicBezTo>
                    <a:pt x="59" y="51"/>
                    <a:pt x="59" y="51"/>
                    <a:pt x="59" y="51"/>
                  </a:cubicBezTo>
                  <a:cubicBezTo>
                    <a:pt x="62" y="49"/>
                    <a:pt x="62" y="49"/>
                    <a:pt x="62" y="49"/>
                  </a:cubicBezTo>
                  <a:cubicBezTo>
                    <a:pt x="59" y="51"/>
                    <a:pt x="59" y="51"/>
                    <a:pt x="59" y="51"/>
                  </a:cubicBezTo>
                  <a:cubicBezTo>
                    <a:pt x="63" y="50"/>
                    <a:pt x="63" y="50"/>
                    <a:pt x="63" y="50"/>
                  </a:cubicBezTo>
                  <a:cubicBezTo>
                    <a:pt x="62" y="49"/>
                    <a:pt x="62" y="49"/>
                    <a:pt x="62" y="49"/>
                  </a:cubicBezTo>
                  <a:cubicBezTo>
                    <a:pt x="59" y="51"/>
                    <a:pt x="59" y="51"/>
                    <a:pt x="59" y="51"/>
                  </a:cubicBezTo>
                  <a:cubicBezTo>
                    <a:pt x="63" y="50"/>
                    <a:pt x="63" y="50"/>
                    <a:pt x="63" y="50"/>
                  </a:cubicBezTo>
                  <a:cubicBezTo>
                    <a:pt x="59" y="51"/>
                    <a:pt x="59" y="51"/>
                    <a:pt x="59" y="51"/>
                  </a:cubicBezTo>
                  <a:cubicBezTo>
                    <a:pt x="63" y="51"/>
                    <a:pt x="63" y="51"/>
                    <a:pt x="63" y="51"/>
                  </a:cubicBezTo>
                  <a:cubicBezTo>
                    <a:pt x="63" y="51"/>
                    <a:pt x="63" y="50"/>
                    <a:pt x="63" y="50"/>
                  </a:cubicBezTo>
                  <a:cubicBezTo>
                    <a:pt x="59" y="51"/>
                    <a:pt x="59" y="51"/>
                    <a:pt x="59" y="51"/>
                  </a:cubicBezTo>
                  <a:cubicBezTo>
                    <a:pt x="63" y="51"/>
                    <a:pt x="63" y="51"/>
                    <a:pt x="63" y="51"/>
                  </a:cubicBezTo>
                  <a:cubicBezTo>
                    <a:pt x="59" y="51"/>
                    <a:pt x="59" y="51"/>
                    <a:pt x="59" y="51"/>
                  </a:cubicBezTo>
                  <a:cubicBezTo>
                    <a:pt x="62" y="54"/>
                    <a:pt x="62" y="54"/>
                    <a:pt x="62" y="54"/>
                  </a:cubicBezTo>
                  <a:cubicBezTo>
                    <a:pt x="59" y="51"/>
                    <a:pt x="59" y="51"/>
                    <a:pt x="59" y="51"/>
                  </a:cubicBezTo>
                  <a:cubicBezTo>
                    <a:pt x="61" y="55"/>
                    <a:pt x="61" y="55"/>
                    <a:pt x="61" y="55"/>
                  </a:cubicBezTo>
                  <a:cubicBezTo>
                    <a:pt x="61" y="55"/>
                    <a:pt x="62" y="54"/>
                    <a:pt x="62" y="54"/>
                  </a:cubicBezTo>
                  <a:cubicBezTo>
                    <a:pt x="59" y="51"/>
                    <a:pt x="59" y="51"/>
                    <a:pt x="59" y="51"/>
                  </a:cubicBezTo>
                  <a:cubicBezTo>
                    <a:pt x="61" y="55"/>
                    <a:pt x="61" y="55"/>
                    <a:pt x="61" y="55"/>
                  </a:cubicBezTo>
                  <a:cubicBezTo>
                    <a:pt x="59" y="51"/>
                    <a:pt x="59" y="51"/>
                    <a:pt x="59" y="51"/>
                  </a:cubicBezTo>
                  <a:cubicBezTo>
                    <a:pt x="59" y="56"/>
                    <a:pt x="59" y="56"/>
                    <a:pt x="59" y="56"/>
                  </a:cubicBezTo>
                  <a:cubicBezTo>
                    <a:pt x="60" y="56"/>
                    <a:pt x="60" y="55"/>
                    <a:pt x="61" y="55"/>
                  </a:cubicBezTo>
                  <a:cubicBezTo>
                    <a:pt x="59" y="51"/>
                    <a:pt x="59" y="51"/>
                    <a:pt x="59" y="51"/>
                  </a:cubicBezTo>
                  <a:cubicBezTo>
                    <a:pt x="59" y="56"/>
                    <a:pt x="59" y="56"/>
                    <a:pt x="59" y="56"/>
                  </a:cubicBezTo>
                  <a:cubicBezTo>
                    <a:pt x="59" y="52"/>
                    <a:pt x="59" y="52"/>
                    <a:pt x="59" y="52"/>
                  </a:cubicBezTo>
                  <a:cubicBezTo>
                    <a:pt x="59" y="56"/>
                    <a:pt x="59" y="56"/>
                    <a:pt x="59" y="56"/>
                  </a:cubicBezTo>
                  <a:cubicBezTo>
                    <a:pt x="59" y="56"/>
                    <a:pt x="59" y="56"/>
                    <a:pt x="59" y="56"/>
                  </a:cubicBezTo>
                  <a:cubicBezTo>
                    <a:pt x="59" y="52"/>
                    <a:pt x="59" y="52"/>
                    <a:pt x="59" y="52"/>
                  </a:cubicBezTo>
                  <a:cubicBezTo>
                    <a:pt x="59" y="56"/>
                    <a:pt x="59" y="56"/>
                    <a:pt x="59" y="56"/>
                  </a:cubicBezTo>
                  <a:cubicBezTo>
                    <a:pt x="59" y="52"/>
                    <a:pt x="59" y="52"/>
                    <a:pt x="59" y="52"/>
                  </a:cubicBezTo>
                  <a:cubicBezTo>
                    <a:pt x="58" y="56"/>
                    <a:pt x="58" y="56"/>
                    <a:pt x="58" y="56"/>
                  </a:cubicBezTo>
                  <a:cubicBezTo>
                    <a:pt x="58" y="56"/>
                    <a:pt x="58" y="56"/>
                    <a:pt x="59" y="56"/>
                  </a:cubicBezTo>
                  <a:cubicBezTo>
                    <a:pt x="59" y="52"/>
                    <a:pt x="59" y="52"/>
                    <a:pt x="59" y="52"/>
                  </a:cubicBezTo>
                  <a:cubicBezTo>
                    <a:pt x="58" y="56"/>
                    <a:pt x="58" y="56"/>
                    <a:pt x="58" y="56"/>
                  </a:cubicBezTo>
                  <a:cubicBezTo>
                    <a:pt x="58" y="54"/>
                    <a:pt x="58" y="54"/>
                    <a:pt x="58" y="54"/>
                  </a:cubicBezTo>
                  <a:cubicBezTo>
                    <a:pt x="58" y="56"/>
                    <a:pt x="58" y="56"/>
                    <a:pt x="58" y="56"/>
                  </a:cubicBezTo>
                  <a:cubicBezTo>
                    <a:pt x="58" y="56"/>
                    <a:pt x="58" y="56"/>
                    <a:pt x="58" y="56"/>
                  </a:cubicBezTo>
                  <a:cubicBezTo>
                    <a:pt x="58" y="54"/>
                    <a:pt x="58" y="54"/>
                    <a:pt x="58" y="54"/>
                  </a:cubicBezTo>
                  <a:cubicBezTo>
                    <a:pt x="58" y="56"/>
                    <a:pt x="58" y="56"/>
                    <a:pt x="58" y="56"/>
                  </a:cubicBezTo>
                  <a:cubicBezTo>
                    <a:pt x="58" y="56"/>
                    <a:pt x="58" y="56"/>
                    <a:pt x="59" y="56"/>
                  </a:cubicBezTo>
                  <a:cubicBezTo>
                    <a:pt x="61" y="57"/>
                    <a:pt x="66" y="58"/>
                    <a:pt x="72" y="60"/>
                  </a:cubicBezTo>
                  <a:cubicBezTo>
                    <a:pt x="81" y="63"/>
                    <a:pt x="92" y="67"/>
                    <a:pt x="102" y="71"/>
                  </a:cubicBezTo>
                  <a:cubicBezTo>
                    <a:pt x="107" y="72"/>
                    <a:pt x="112" y="74"/>
                    <a:pt x="115" y="75"/>
                  </a:cubicBezTo>
                  <a:cubicBezTo>
                    <a:pt x="117" y="75"/>
                    <a:pt x="118" y="76"/>
                    <a:pt x="120" y="76"/>
                  </a:cubicBezTo>
                  <a:cubicBezTo>
                    <a:pt x="120" y="76"/>
                    <a:pt x="121" y="76"/>
                    <a:pt x="122" y="76"/>
                  </a:cubicBezTo>
                  <a:cubicBezTo>
                    <a:pt x="122" y="77"/>
                    <a:pt x="123" y="77"/>
                    <a:pt x="123" y="77"/>
                  </a:cubicBezTo>
                  <a:cubicBezTo>
                    <a:pt x="124" y="77"/>
                    <a:pt x="124" y="77"/>
                    <a:pt x="125" y="76"/>
                  </a:cubicBezTo>
                  <a:cubicBezTo>
                    <a:pt x="125" y="76"/>
                    <a:pt x="125" y="76"/>
                    <a:pt x="126" y="76"/>
                  </a:cubicBezTo>
                  <a:cubicBezTo>
                    <a:pt x="126" y="76"/>
                    <a:pt x="127" y="75"/>
                    <a:pt x="127" y="75"/>
                  </a:cubicBezTo>
                  <a:cubicBezTo>
                    <a:pt x="128" y="74"/>
                    <a:pt x="128" y="72"/>
                    <a:pt x="128" y="71"/>
                  </a:cubicBezTo>
                  <a:cubicBezTo>
                    <a:pt x="128" y="70"/>
                    <a:pt x="127" y="69"/>
                    <a:pt x="126" y="69"/>
                  </a:cubicBezTo>
                  <a:cubicBezTo>
                    <a:pt x="68" y="33"/>
                    <a:pt x="68" y="33"/>
                    <a:pt x="68" y="33"/>
                  </a:cubicBezTo>
                  <a:cubicBezTo>
                    <a:pt x="66" y="36"/>
                    <a:pt x="66" y="36"/>
                    <a:pt x="66" y="36"/>
                  </a:cubicBezTo>
                  <a:cubicBezTo>
                    <a:pt x="70" y="39"/>
                    <a:pt x="70" y="39"/>
                    <a:pt x="70" y="39"/>
                  </a:cubicBezTo>
                  <a:cubicBezTo>
                    <a:pt x="66" y="36"/>
                    <a:pt x="66" y="36"/>
                    <a:pt x="66" y="36"/>
                  </a:cubicBezTo>
                  <a:cubicBezTo>
                    <a:pt x="69" y="40"/>
                    <a:pt x="69" y="40"/>
                    <a:pt x="69" y="40"/>
                  </a:cubicBezTo>
                  <a:cubicBezTo>
                    <a:pt x="69" y="40"/>
                    <a:pt x="69" y="39"/>
                    <a:pt x="70" y="39"/>
                  </a:cubicBezTo>
                  <a:cubicBezTo>
                    <a:pt x="66" y="36"/>
                    <a:pt x="66" y="36"/>
                    <a:pt x="66" y="36"/>
                  </a:cubicBezTo>
                  <a:cubicBezTo>
                    <a:pt x="69" y="40"/>
                    <a:pt x="69" y="40"/>
                    <a:pt x="69" y="40"/>
                  </a:cubicBezTo>
                  <a:cubicBezTo>
                    <a:pt x="66" y="36"/>
                    <a:pt x="66" y="36"/>
                    <a:pt x="66" y="36"/>
                  </a:cubicBezTo>
                  <a:cubicBezTo>
                    <a:pt x="67" y="41"/>
                    <a:pt x="67" y="41"/>
                    <a:pt x="67" y="41"/>
                  </a:cubicBezTo>
                  <a:cubicBezTo>
                    <a:pt x="67" y="40"/>
                    <a:pt x="68" y="40"/>
                    <a:pt x="69" y="40"/>
                  </a:cubicBezTo>
                  <a:cubicBezTo>
                    <a:pt x="66" y="36"/>
                    <a:pt x="66" y="36"/>
                    <a:pt x="66" y="36"/>
                  </a:cubicBezTo>
                  <a:cubicBezTo>
                    <a:pt x="67" y="41"/>
                    <a:pt x="67" y="41"/>
                    <a:pt x="67" y="41"/>
                  </a:cubicBezTo>
                  <a:cubicBezTo>
                    <a:pt x="66" y="37"/>
                    <a:pt x="66" y="37"/>
                    <a:pt x="66" y="37"/>
                  </a:cubicBezTo>
                  <a:cubicBezTo>
                    <a:pt x="66" y="41"/>
                    <a:pt x="66" y="41"/>
                    <a:pt x="66" y="41"/>
                  </a:cubicBezTo>
                  <a:cubicBezTo>
                    <a:pt x="67" y="41"/>
                    <a:pt x="67" y="41"/>
                    <a:pt x="67" y="41"/>
                  </a:cubicBezTo>
                  <a:cubicBezTo>
                    <a:pt x="66" y="37"/>
                    <a:pt x="66" y="37"/>
                    <a:pt x="66" y="37"/>
                  </a:cubicBezTo>
                  <a:cubicBezTo>
                    <a:pt x="66" y="41"/>
                    <a:pt x="66" y="41"/>
                    <a:pt x="66" y="41"/>
                  </a:cubicBezTo>
                  <a:cubicBezTo>
                    <a:pt x="66" y="37"/>
                    <a:pt x="66" y="37"/>
                    <a:pt x="66" y="37"/>
                  </a:cubicBezTo>
                  <a:cubicBezTo>
                    <a:pt x="66" y="41"/>
                    <a:pt x="66" y="41"/>
                    <a:pt x="66" y="41"/>
                  </a:cubicBezTo>
                  <a:cubicBezTo>
                    <a:pt x="66" y="41"/>
                    <a:pt x="66" y="41"/>
                    <a:pt x="66" y="41"/>
                  </a:cubicBezTo>
                  <a:cubicBezTo>
                    <a:pt x="66" y="37"/>
                    <a:pt x="66" y="37"/>
                    <a:pt x="66" y="37"/>
                  </a:cubicBezTo>
                  <a:cubicBezTo>
                    <a:pt x="66" y="41"/>
                    <a:pt x="66" y="41"/>
                    <a:pt x="66" y="41"/>
                  </a:cubicBezTo>
                  <a:cubicBezTo>
                    <a:pt x="66" y="39"/>
                    <a:pt x="66" y="39"/>
                    <a:pt x="66" y="39"/>
                  </a:cubicBezTo>
                  <a:cubicBezTo>
                    <a:pt x="66" y="41"/>
                    <a:pt x="66" y="41"/>
                    <a:pt x="66" y="41"/>
                  </a:cubicBezTo>
                  <a:cubicBezTo>
                    <a:pt x="66" y="41"/>
                    <a:pt x="66" y="41"/>
                    <a:pt x="66" y="41"/>
                  </a:cubicBezTo>
                  <a:cubicBezTo>
                    <a:pt x="66" y="39"/>
                    <a:pt x="66" y="39"/>
                    <a:pt x="66" y="39"/>
                  </a:cubicBezTo>
                  <a:cubicBezTo>
                    <a:pt x="66" y="41"/>
                    <a:pt x="66" y="41"/>
                    <a:pt x="66" y="41"/>
                  </a:cubicBezTo>
                  <a:cubicBezTo>
                    <a:pt x="66" y="41"/>
                    <a:pt x="66" y="41"/>
                    <a:pt x="67" y="41"/>
                  </a:cubicBezTo>
                  <a:cubicBezTo>
                    <a:pt x="70" y="42"/>
                    <a:pt x="76" y="45"/>
                    <a:pt x="83" y="48"/>
                  </a:cubicBezTo>
                  <a:cubicBezTo>
                    <a:pt x="94" y="52"/>
                    <a:pt x="108" y="58"/>
                    <a:pt x="119" y="63"/>
                  </a:cubicBezTo>
                  <a:cubicBezTo>
                    <a:pt x="125" y="66"/>
                    <a:pt x="130" y="68"/>
                    <a:pt x="133" y="69"/>
                  </a:cubicBezTo>
                  <a:cubicBezTo>
                    <a:pt x="137" y="71"/>
                    <a:pt x="139" y="72"/>
                    <a:pt x="139" y="72"/>
                  </a:cubicBezTo>
                  <a:cubicBezTo>
                    <a:pt x="141" y="73"/>
                    <a:pt x="143" y="72"/>
                    <a:pt x="144" y="70"/>
                  </a:cubicBezTo>
                  <a:cubicBezTo>
                    <a:pt x="145" y="69"/>
                    <a:pt x="145" y="69"/>
                    <a:pt x="145" y="68"/>
                  </a:cubicBezTo>
                  <a:cubicBezTo>
                    <a:pt x="145" y="66"/>
                    <a:pt x="145" y="66"/>
                    <a:pt x="144" y="65"/>
                  </a:cubicBezTo>
                  <a:cubicBezTo>
                    <a:pt x="144" y="65"/>
                    <a:pt x="144" y="64"/>
                    <a:pt x="143" y="64"/>
                  </a:cubicBezTo>
                  <a:cubicBezTo>
                    <a:pt x="143" y="64"/>
                    <a:pt x="142" y="63"/>
                    <a:pt x="141" y="63"/>
                  </a:cubicBezTo>
                  <a:cubicBezTo>
                    <a:pt x="138" y="61"/>
                    <a:pt x="133" y="57"/>
                    <a:pt x="127" y="54"/>
                  </a:cubicBezTo>
                  <a:cubicBezTo>
                    <a:pt x="117" y="48"/>
                    <a:pt x="105" y="41"/>
                    <a:pt x="96" y="35"/>
                  </a:cubicBezTo>
                  <a:cubicBezTo>
                    <a:pt x="91" y="32"/>
                    <a:pt x="87" y="30"/>
                    <a:pt x="84" y="28"/>
                  </a:cubicBezTo>
                  <a:cubicBezTo>
                    <a:pt x="83" y="27"/>
                    <a:pt x="82" y="26"/>
                    <a:pt x="81" y="26"/>
                  </a:cubicBezTo>
                  <a:cubicBezTo>
                    <a:pt x="80" y="25"/>
                    <a:pt x="80" y="25"/>
                    <a:pt x="80" y="25"/>
                  </a:cubicBezTo>
                  <a:cubicBezTo>
                    <a:pt x="79" y="27"/>
                    <a:pt x="79" y="27"/>
                    <a:pt x="79" y="27"/>
                  </a:cubicBezTo>
                  <a:cubicBezTo>
                    <a:pt x="80" y="26"/>
                    <a:pt x="80" y="26"/>
                    <a:pt x="80" y="26"/>
                  </a:cubicBezTo>
                  <a:cubicBezTo>
                    <a:pt x="80" y="25"/>
                    <a:pt x="80" y="25"/>
                    <a:pt x="80" y="25"/>
                  </a:cubicBezTo>
                  <a:cubicBezTo>
                    <a:pt x="79" y="27"/>
                    <a:pt x="79" y="27"/>
                    <a:pt x="79" y="27"/>
                  </a:cubicBezTo>
                  <a:cubicBezTo>
                    <a:pt x="80" y="26"/>
                    <a:pt x="80" y="26"/>
                    <a:pt x="80" y="26"/>
                  </a:cubicBezTo>
                  <a:cubicBezTo>
                    <a:pt x="78" y="28"/>
                    <a:pt x="78" y="28"/>
                    <a:pt x="78" y="28"/>
                  </a:cubicBezTo>
                  <a:cubicBezTo>
                    <a:pt x="81" y="26"/>
                    <a:pt x="81" y="26"/>
                    <a:pt x="81" y="26"/>
                  </a:cubicBezTo>
                  <a:cubicBezTo>
                    <a:pt x="80" y="26"/>
                    <a:pt x="80" y="26"/>
                    <a:pt x="80" y="26"/>
                  </a:cubicBezTo>
                  <a:cubicBezTo>
                    <a:pt x="78" y="28"/>
                    <a:pt x="78" y="28"/>
                    <a:pt x="78" y="28"/>
                  </a:cubicBezTo>
                  <a:cubicBezTo>
                    <a:pt x="81" y="26"/>
                    <a:pt x="81" y="26"/>
                    <a:pt x="81" y="26"/>
                  </a:cubicBezTo>
                  <a:cubicBezTo>
                    <a:pt x="77" y="28"/>
                    <a:pt x="77" y="28"/>
                    <a:pt x="77" y="28"/>
                  </a:cubicBezTo>
                  <a:cubicBezTo>
                    <a:pt x="81" y="28"/>
                    <a:pt x="81" y="28"/>
                    <a:pt x="81" y="28"/>
                  </a:cubicBezTo>
                  <a:cubicBezTo>
                    <a:pt x="81" y="27"/>
                    <a:pt x="81" y="26"/>
                    <a:pt x="81" y="26"/>
                  </a:cubicBezTo>
                  <a:cubicBezTo>
                    <a:pt x="77" y="28"/>
                    <a:pt x="77" y="28"/>
                    <a:pt x="77" y="28"/>
                  </a:cubicBezTo>
                  <a:cubicBezTo>
                    <a:pt x="81" y="28"/>
                    <a:pt x="81" y="28"/>
                    <a:pt x="81" y="28"/>
                  </a:cubicBezTo>
                  <a:cubicBezTo>
                    <a:pt x="77" y="28"/>
                    <a:pt x="77" y="28"/>
                    <a:pt x="77" y="28"/>
                  </a:cubicBezTo>
                  <a:cubicBezTo>
                    <a:pt x="81" y="31"/>
                    <a:pt x="81" y="31"/>
                    <a:pt x="81" y="31"/>
                  </a:cubicBezTo>
                  <a:cubicBezTo>
                    <a:pt x="81" y="30"/>
                    <a:pt x="81" y="29"/>
                    <a:pt x="81" y="28"/>
                  </a:cubicBezTo>
                  <a:cubicBezTo>
                    <a:pt x="77" y="28"/>
                    <a:pt x="77" y="28"/>
                    <a:pt x="77" y="28"/>
                  </a:cubicBezTo>
                  <a:cubicBezTo>
                    <a:pt x="81" y="31"/>
                    <a:pt x="81" y="31"/>
                    <a:pt x="81" y="31"/>
                  </a:cubicBezTo>
                  <a:cubicBezTo>
                    <a:pt x="77" y="28"/>
                    <a:pt x="77" y="28"/>
                    <a:pt x="77" y="28"/>
                  </a:cubicBezTo>
                  <a:cubicBezTo>
                    <a:pt x="75" y="32"/>
                    <a:pt x="75" y="32"/>
                    <a:pt x="75" y="32"/>
                  </a:cubicBezTo>
                  <a:cubicBezTo>
                    <a:pt x="153" y="63"/>
                    <a:pt x="153" y="63"/>
                    <a:pt x="153" y="63"/>
                  </a:cubicBezTo>
                  <a:cubicBezTo>
                    <a:pt x="155" y="64"/>
                    <a:pt x="157" y="63"/>
                    <a:pt x="158" y="61"/>
                  </a:cubicBezTo>
                  <a:cubicBezTo>
                    <a:pt x="159" y="59"/>
                    <a:pt x="158" y="56"/>
                    <a:pt x="157" y="55"/>
                  </a:cubicBezTo>
                  <a:cubicBezTo>
                    <a:pt x="92" y="15"/>
                    <a:pt x="92" y="15"/>
                    <a:pt x="92" y="15"/>
                  </a:cubicBezTo>
                  <a:cubicBezTo>
                    <a:pt x="89" y="18"/>
                    <a:pt x="89" y="18"/>
                    <a:pt x="89" y="18"/>
                  </a:cubicBezTo>
                  <a:cubicBezTo>
                    <a:pt x="88" y="22"/>
                    <a:pt x="88" y="22"/>
                    <a:pt x="88" y="22"/>
                  </a:cubicBezTo>
                  <a:cubicBezTo>
                    <a:pt x="88" y="22"/>
                    <a:pt x="108" y="32"/>
                    <a:pt x="129" y="42"/>
                  </a:cubicBezTo>
                  <a:cubicBezTo>
                    <a:pt x="140" y="47"/>
                    <a:pt x="150" y="52"/>
                    <a:pt x="158" y="56"/>
                  </a:cubicBezTo>
                  <a:cubicBezTo>
                    <a:pt x="163" y="58"/>
                    <a:pt x="166" y="59"/>
                    <a:pt x="169" y="60"/>
                  </a:cubicBezTo>
                  <a:cubicBezTo>
                    <a:pt x="170" y="61"/>
                    <a:pt x="171" y="61"/>
                    <a:pt x="172" y="62"/>
                  </a:cubicBezTo>
                  <a:cubicBezTo>
                    <a:pt x="172" y="62"/>
                    <a:pt x="172" y="62"/>
                    <a:pt x="173" y="62"/>
                  </a:cubicBezTo>
                  <a:cubicBezTo>
                    <a:pt x="173" y="62"/>
                    <a:pt x="173" y="62"/>
                    <a:pt x="173" y="62"/>
                  </a:cubicBezTo>
                  <a:cubicBezTo>
                    <a:pt x="174" y="62"/>
                    <a:pt x="174" y="62"/>
                    <a:pt x="175" y="62"/>
                  </a:cubicBezTo>
                  <a:cubicBezTo>
                    <a:pt x="175" y="62"/>
                    <a:pt x="175" y="62"/>
                    <a:pt x="176" y="62"/>
                  </a:cubicBezTo>
                  <a:cubicBezTo>
                    <a:pt x="177" y="62"/>
                    <a:pt x="177" y="62"/>
                    <a:pt x="178" y="60"/>
                  </a:cubicBezTo>
                  <a:cubicBezTo>
                    <a:pt x="179" y="60"/>
                    <a:pt x="179" y="59"/>
                    <a:pt x="179" y="58"/>
                  </a:cubicBezTo>
                  <a:cubicBezTo>
                    <a:pt x="179" y="57"/>
                    <a:pt x="179" y="57"/>
                    <a:pt x="179" y="56"/>
                  </a:cubicBezTo>
                  <a:cubicBezTo>
                    <a:pt x="178" y="55"/>
                    <a:pt x="178" y="55"/>
                    <a:pt x="178" y="55"/>
                  </a:cubicBezTo>
                  <a:cubicBezTo>
                    <a:pt x="177" y="55"/>
                    <a:pt x="177" y="55"/>
                    <a:pt x="177" y="55"/>
                  </a:cubicBezTo>
                  <a:cubicBezTo>
                    <a:pt x="177" y="54"/>
                    <a:pt x="176" y="54"/>
                    <a:pt x="176" y="53"/>
                  </a:cubicBezTo>
                  <a:cubicBezTo>
                    <a:pt x="173" y="52"/>
                    <a:pt x="167" y="48"/>
                    <a:pt x="161" y="44"/>
                  </a:cubicBezTo>
                  <a:cubicBezTo>
                    <a:pt x="140" y="31"/>
                    <a:pt x="108" y="11"/>
                    <a:pt x="108" y="11"/>
                  </a:cubicBezTo>
                  <a:cubicBezTo>
                    <a:pt x="105" y="15"/>
                    <a:pt x="105" y="15"/>
                    <a:pt x="105" y="15"/>
                  </a:cubicBezTo>
                  <a:cubicBezTo>
                    <a:pt x="109" y="17"/>
                    <a:pt x="109" y="17"/>
                    <a:pt x="109" y="17"/>
                  </a:cubicBezTo>
                  <a:cubicBezTo>
                    <a:pt x="105" y="15"/>
                    <a:pt x="105" y="15"/>
                    <a:pt x="105" y="15"/>
                  </a:cubicBezTo>
                  <a:cubicBezTo>
                    <a:pt x="108" y="18"/>
                    <a:pt x="108" y="18"/>
                    <a:pt x="108" y="18"/>
                  </a:cubicBezTo>
                  <a:cubicBezTo>
                    <a:pt x="108" y="18"/>
                    <a:pt x="109" y="18"/>
                    <a:pt x="109" y="17"/>
                  </a:cubicBezTo>
                  <a:cubicBezTo>
                    <a:pt x="105" y="15"/>
                    <a:pt x="105" y="15"/>
                    <a:pt x="105" y="15"/>
                  </a:cubicBezTo>
                  <a:cubicBezTo>
                    <a:pt x="108" y="18"/>
                    <a:pt x="108" y="18"/>
                    <a:pt x="108" y="18"/>
                  </a:cubicBezTo>
                  <a:cubicBezTo>
                    <a:pt x="106" y="15"/>
                    <a:pt x="106" y="15"/>
                    <a:pt x="106" y="15"/>
                  </a:cubicBezTo>
                  <a:cubicBezTo>
                    <a:pt x="106" y="19"/>
                    <a:pt x="106" y="19"/>
                    <a:pt x="106" y="19"/>
                  </a:cubicBezTo>
                  <a:cubicBezTo>
                    <a:pt x="107" y="19"/>
                    <a:pt x="107" y="19"/>
                    <a:pt x="108" y="18"/>
                  </a:cubicBezTo>
                  <a:cubicBezTo>
                    <a:pt x="106" y="15"/>
                    <a:pt x="106" y="15"/>
                    <a:pt x="106" y="15"/>
                  </a:cubicBezTo>
                  <a:cubicBezTo>
                    <a:pt x="106" y="19"/>
                    <a:pt x="106" y="19"/>
                    <a:pt x="106" y="19"/>
                  </a:cubicBezTo>
                  <a:cubicBezTo>
                    <a:pt x="106" y="15"/>
                    <a:pt x="106" y="15"/>
                    <a:pt x="106" y="15"/>
                  </a:cubicBezTo>
                  <a:cubicBezTo>
                    <a:pt x="106" y="19"/>
                    <a:pt x="106" y="19"/>
                    <a:pt x="106" y="19"/>
                  </a:cubicBezTo>
                  <a:cubicBezTo>
                    <a:pt x="106" y="19"/>
                    <a:pt x="106" y="19"/>
                    <a:pt x="106" y="19"/>
                  </a:cubicBezTo>
                  <a:cubicBezTo>
                    <a:pt x="106" y="15"/>
                    <a:pt x="106" y="15"/>
                    <a:pt x="106" y="15"/>
                  </a:cubicBezTo>
                  <a:cubicBezTo>
                    <a:pt x="106" y="19"/>
                    <a:pt x="106" y="19"/>
                    <a:pt x="106" y="19"/>
                  </a:cubicBezTo>
                  <a:cubicBezTo>
                    <a:pt x="106" y="17"/>
                    <a:pt x="106" y="17"/>
                    <a:pt x="106" y="17"/>
                  </a:cubicBezTo>
                  <a:cubicBezTo>
                    <a:pt x="105" y="19"/>
                    <a:pt x="105" y="19"/>
                    <a:pt x="105" y="19"/>
                  </a:cubicBezTo>
                  <a:cubicBezTo>
                    <a:pt x="106" y="19"/>
                    <a:pt x="106" y="19"/>
                    <a:pt x="106" y="19"/>
                  </a:cubicBezTo>
                  <a:cubicBezTo>
                    <a:pt x="106" y="17"/>
                    <a:pt x="106" y="17"/>
                    <a:pt x="106" y="17"/>
                  </a:cubicBezTo>
                  <a:cubicBezTo>
                    <a:pt x="105" y="19"/>
                    <a:pt x="105" y="19"/>
                    <a:pt x="105" y="19"/>
                  </a:cubicBezTo>
                  <a:cubicBezTo>
                    <a:pt x="105" y="19"/>
                    <a:pt x="105" y="19"/>
                    <a:pt x="105" y="19"/>
                  </a:cubicBezTo>
                  <a:cubicBezTo>
                    <a:pt x="106" y="19"/>
                    <a:pt x="107" y="19"/>
                    <a:pt x="108" y="20"/>
                  </a:cubicBezTo>
                  <a:cubicBezTo>
                    <a:pt x="112" y="21"/>
                    <a:pt x="120" y="25"/>
                    <a:pt x="130" y="29"/>
                  </a:cubicBezTo>
                  <a:cubicBezTo>
                    <a:pt x="145" y="36"/>
                    <a:pt x="163" y="45"/>
                    <a:pt x="178" y="51"/>
                  </a:cubicBezTo>
                  <a:cubicBezTo>
                    <a:pt x="185" y="55"/>
                    <a:pt x="192" y="58"/>
                    <a:pt x="197" y="60"/>
                  </a:cubicBezTo>
                  <a:cubicBezTo>
                    <a:pt x="199" y="61"/>
                    <a:pt x="202" y="62"/>
                    <a:pt x="203" y="63"/>
                  </a:cubicBezTo>
                  <a:cubicBezTo>
                    <a:pt x="204" y="63"/>
                    <a:pt x="205" y="63"/>
                    <a:pt x="206" y="64"/>
                  </a:cubicBezTo>
                  <a:cubicBezTo>
                    <a:pt x="207" y="64"/>
                    <a:pt x="207" y="64"/>
                    <a:pt x="207" y="64"/>
                  </a:cubicBezTo>
                  <a:cubicBezTo>
                    <a:pt x="207" y="64"/>
                    <a:pt x="207" y="64"/>
                    <a:pt x="208" y="64"/>
                  </a:cubicBezTo>
                  <a:cubicBezTo>
                    <a:pt x="208" y="64"/>
                    <a:pt x="209" y="64"/>
                    <a:pt x="209" y="64"/>
                  </a:cubicBezTo>
                  <a:cubicBezTo>
                    <a:pt x="210" y="64"/>
                    <a:pt x="211" y="63"/>
                    <a:pt x="212" y="62"/>
                  </a:cubicBezTo>
                  <a:cubicBezTo>
                    <a:pt x="212" y="61"/>
                    <a:pt x="213" y="60"/>
                    <a:pt x="212" y="59"/>
                  </a:cubicBezTo>
                  <a:cubicBezTo>
                    <a:pt x="212" y="58"/>
                    <a:pt x="211" y="57"/>
                    <a:pt x="210" y="56"/>
                  </a:cubicBezTo>
                  <a:cubicBezTo>
                    <a:pt x="122" y="1"/>
                    <a:pt x="122" y="1"/>
                    <a:pt x="122" y="1"/>
                  </a:cubicBezTo>
                  <a:cubicBezTo>
                    <a:pt x="120" y="0"/>
                    <a:pt x="117" y="0"/>
                    <a:pt x="116" y="2"/>
                  </a:cubicBezTo>
                  <a:cubicBezTo>
                    <a:pt x="115" y="4"/>
                    <a:pt x="116" y="7"/>
                    <a:pt x="118" y="8"/>
                  </a:cubicBezTo>
                  <a:cubicBezTo>
                    <a:pt x="206" y="63"/>
                    <a:pt x="206" y="63"/>
                    <a:pt x="206" y="63"/>
                  </a:cubicBezTo>
                  <a:cubicBezTo>
                    <a:pt x="208" y="60"/>
                    <a:pt x="208" y="60"/>
                    <a:pt x="208" y="60"/>
                  </a:cubicBezTo>
                  <a:cubicBezTo>
                    <a:pt x="205" y="57"/>
                    <a:pt x="205" y="57"/>
                    <a:pt x="205" y="57"/>
                  </a:cubicBezTo>
                  <a:cubicBezTo>
                    <a:pt x="208" y="60"/>
                    <a:pt x="208" y="60"/>
                    <a:pt x="208" y="60"/>
                  </a:cubicBezTo>
                  <a:cubicBezTo>
                    <a:pt x="207" y="56"/>
                    <a:pt x="207" y="56"/>
                    <a:pt x="207" y="56"/>
                  </a:cubicBezTo>
                  <a:cubicBezTo>
                    <a:pt x="206" y="56"/>
                    <a:pt x="205" y="56"/>
                    <a:pt x="205" y="57"/>
                  </a:cubicBezTo>
                  <a:cubicBezTo>
                    <a:pt x="208" y="60"/>
                    <a:pt x="208" y="60"/>
                    <a:pt x="208" y="60"/>
                  </a:cubicBezTo>
                  <a:cubicBezTo>
                    <a:pt x="207" y="56"/>
                    <a:pt x="207" y="56"/>
                    <a:pt x="207" y="56"/>
                  </a:cubicBezTo>
                  <a:cubicBezTo>
                    <a:pt x="208" y="59"/>
                    <a:pt x="208" y="59"/>
                    <a:pt x="208" y="59"/>
                  </a:cubicBezTo>
                  <a:cubicBezTo>
                    <a:pt x="208" y="55"/>
                    <a:pt x="208" y="55"/>
                    <a:pt x="208" y="55"/>
                  </a:cubicBezTo>
                  <a:cubicBezTo>
                    <a:pt x="208" y="55"/>
                    <a:pt x="207" y="55"/>
                    <a:pt x="207" y="56"/>
                  </a:cubicBezTo>
                  <a:cubicBezTo>
                    <a:pt x="208" y="59"/>
                    <a:pt x="208" y="59"/>
                    <a:pt x="208" y="59"/>
                  </a:cubicBezTo>
                  <a:cubicBezTo>
                    <a:pt x="208" y="55"/>
                    <a:pt x="208" y="55"/>
                    <a:pt x="208" y="55"/>
                  </a:cubicBezTo>
                  <a:cubicBezTo>
                    <a:pt x="208" y="58"/>
                    <a:pt x="208" y="58"/>
                    <a:pt x="208" y="58"/>
                  </a:cubicBezTo>
                  <a:cubicBezTo>
                    <a:pt x="208" y="55"/>
                    <a:pt x="208" y="55"/>
                    <a:pt x="208" y="55"/>
                  </a:cubicBezTo>
                  <a:cubicBezTo>
                    <a:pt x="208" y="55"/>
                    <a:pt x="208" y="55"/>
                    <a:pt x="208" y="55"/>
                  </a:cubicBezTo>
                  <a:cubicBezTo>
                    <a:pt x="208" y="58"/>
                    <a:pt x="208" y="58"/>
                    <a:pt x="208" y="58"/>
                  </a:cubicBezTo>
                  <a:cubicBezTo>
                    <a:pt x="208" y="55"/>
                    <a:pt x="208" y="55"/>
                    <a:pt x="208" y="55"/>
                  </a:cubicBezTo>
                  <a:cubicBezTo>
                    <a:pt x="208" y="55"/>
                    <a:pt x="208" y="55"/>
                    <a:pt x="208" y="55"/>
                  </a:cubicBezTo>
                  <a:cubicBezTo>
                    <a:pt x="208" y="55"/>
                    <a:pt x="208" y="55"/>
                    <a:pt x="208" y="55"/>
                  </a:cubicBezTo>
                  <a:cubicBezTo>
                    <a:pt x="208" y="55"/>
                    <a:pt x="208" y="55"/>
                    <a:pt x="208" y="55"/>
                  </a:cubicBezTo>
                  <a:cubicBezTo>
                    <a:pt x="208" y="55"/>
                    <a:pt x="208" y="55"/>
                    <a:pt x="208" y="55"/>
                  </a:cubicBezTo>
                  <a:cubicBezTo>
                    <a:pt x="208" y="55"/>
                    <a:pt x="208" y="55"/>
                    <a:pt x="208" y="55"/>
                  </a:cubicBezTo>
                  <a:cubicBezTo>
                    <a:pt x="208" y="55"/>
                    <a:pt x="207" y="55"/>
                    <a:pt x="206" y="55"/>
                  </a:cubicBezTo>
                  <a:cubicBezTo>
                    <a:pt x="202" y="53"/>
                    <a:pt x="194" y="50"/>
                    <a:pt x="185" y="45"/>
                  </a:cubicBezTo>
                  <a:cubicBezTo>
                    <a:pt x="170" y="39"/>
                    <a:pt x="152" y="30"/>
                    <a:pt x="137" y="23"/>
                  </a:cubicBezTo>
                  <a:cubicBezTo>
                    <a:pt x="129" y="20"/>
                    <a:pt x="122" y="16"/>
                    <a:pt x="117" y="14"/>
                  </a:cubicBezTo>
                  <a:cubicBezTo>
                    <a:pt x="114" y="13"/>
                    <a:pt x="112" y="12"/>
                    <a:pt x="110" y="12"/>
                  </a:cubicBezTo>
                  <a:cubicBezTo>
                    <a:pt x="110" y="11"/>
                    <a:pt x="109" y="11"/>
                    <a:pt x="108" y="11"/>
                  </a:cubicBezTo>
                  <a:cubicBezTo>
                    <a:pt x="107" y="11"/>
                    <a:pt x="107" y="10"/>
                    <a:pt x="106" y="10"/>
                  </a:cubicBezTo>
                  <a:cubicBezTo>
                    <a:pt x="105" y="10"/>
                    <a:pt x="105" y="10"/>
                    <a:pt x="104" y="11"/>
                  </a:cubicBezTo>
                  <a:cubicBezTo>
                    <a:pt x="104" y="11"/>
                    <a:pt x="103" y="11"/>
                    <a:pt x="103" y="11"/>
                  </a:cubicBezTo>
                  <a:cubicBezTo>
                    <a:pt x="103" y="11"/>
                    <a:pt x="102" y="12"/>
                    <a:pt x="102" y="12"/>
                  </a:cubicBezTo>
                  <a:cubicBezTo>
                    <a:pt x="101" y="13"/>
                    <a:pt x="101" y="15"/>
                    <a:pt x="101" y="16"/>
                  </a:cubicBezTo>
                  <a:cubicBezTo>
                    <a:pt x="101" y="17"/>
                    <a:pt x="102" y="18"/>
                    <a:pt x="103" y="18"/>
                  </a:cubicBezTo>
                  <a:cubicBezTo>
                    <a:pt x="103" y="18"/>
                    <a:pt x="107" y="21"/>
                    <a:pt x="114" y="25"/>
                  </a:cubicBezTo>
                  <a:cubicBezTo>
                    <a:pt x="124" y="31"/>
                    <a:pt x="138" y="40"/>
                    <a:pt x="150" y="48"/>
                  </a:cubicBezTo>
                  <a:cubicBezTo>
                    <a:pt x="157" y="51"/>
                    <a:pt x="162" y="55"/>
                    <a:pt x="166" y="57"/>
                  </a:cubicBezTo>
                  <a:cubicBezTo>
                    <a:pt x="168" y="59"/>
                    <a:pt x="170" y="60"/>
                    <a:pt x="171" y="60"/>
                  </a:cubicBezTo>
                  <a:cubicBezTo>
                    <a:pt x="171"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4" y="59"/>
                    <a:pt x="174" y="59"/>
                    <a:pt x="174" y="59"/>
                  </a:cubicBezTo>
                  <a:cubicBezTo>
                    <a:pt x="172" y="61"/>
                    <a:pt x="172" y="61"/>
                    <a:pt x="172" y="61"/>
                  </a:cubicBezTo>
                  <a:cubicBezTo>
                    <a:pt x="172" y="61"/>
                    <a:pt x="172" y="61"/>
                    <a:pt x="172" y="61"/>
                  </a:cubicBezTo>
                  <a:cubicBezTo>
                    <a:pt x="174" y="59"/>
                    <a:pt x="174" y="59"/>
                    <a:pt x="174" y="59"/>
                  </a:cubicBezTo>
                  <a:cubicBezTo>
                    <a:pt x="172" y="61"/>
                    <a:pt x="172" y="61"/>
                    <a:pt x="172" y="61"/>
                  </a:cubicBezTo>
                  <a:cubicBezTo>
                    <a:pt x="174" y="58"/>
                    <a:pt x="174" y="58"/>
                    <a:pt x="174" y="58"/>
                  </a:cubicBezTo>
                  <a:cubicBezTo>
                    <a:pt x="171" y="60"/>
                    <a:pt x="171" y="60"/>
                    <a:pt x="171" y="60"/>
                  </a:cubicBezTo>
                  <a:cubicBezTo>
                    <a:pt x="172" y="61"/>
                    <a:pt x="172" y="61"/>
                    <a:pt x="172" y="61"/>
                  </a:cubicBezTo>
                  <a:cubicBezTo>
                    <a:pt x="174" y="58"/>
                    <a:pt x="174" y="58"/>
                    <a:pt x="174" y="58"/>
                  </a:cubicBezTo>
                  <a:cubicBezTo>
                    <a:pt x="171" y="60"/>
                    <a:pt x="171" y="60"/>
                    <a:pt x="171" y="60"/>
                  </a:cubicBezTo>
                  <a:cubicBezTo>
                    <a:pt x="175" y="58"/>
                    <a:pt x="175" y="58"/>
                    <a:pt x="175" y="58"/>
                  </a:cubicBezTo>
                  <a:cubicBezTo>
                    <a:pt x="171" y="60"/>
                    <a:pt x="171" y="60"/>
                    <a:pt x="171" y="60"/>
                  </a:cubicBezTo>
                  <a:cubicBezTo>
                    <a:pt x="171" y="60"/>
                    <a:pt x="171" y="60"/>
                    <a:pt x="171" y="60"/>
                  </a:cubicBezTo>
                  <a:cubicBezTo>
                    <a:pt x="175" y="58"/>
                    <a:pt x="175" y="58"/>
                    <a:pt x="175" y="58"/>
                  </a:cubicBezTo>
                  <a:cubicBezTo>
                    <a:pt x="171" y="60"/>
                    <a:pt x="171" y="60"/>
                    <a:pt x="171" y="60"/>
                  </a:cubicBezTo>
                  <a:cubicBezTo>
                    <a:pt x="175" y="58"/>
                    <a:pt x="175" y="58"/>
                    <a:pt x="175" y="58"/>
                  </a:cubicBezTo>
                  <a:cubicBezTo>
                    <a:pt x="170" y="58"/>
                    <a:pt x="170" y="58"/>
                    <a:pt x="170" y="58"/>
                  </a:cubicBezTo>
                  <a:cubicBezTo>
                    <a:pt x="170" y="59"/>
                    <a:pt x="171" y="59"/>
                    <a:pt x="171" y="60"/>
                  </a:cubicBezTo>
                  <a:cubicBezTo>
                    <a:pt x="175" y="58"/>
                    <a:pt x="175" y="58"/>
                    <a:pt x="175" y="58"/>
                  </a:cubicBezTo>
                  <a:cubicBezTo>
                    <a:pt x="170" y="58"/>
                    <a:pt x="170" y="58"/>
                    <a:pt x="170" y="58"/>
                  </a:cubicBezTo>
                  <a:cubicBezTo>
                    <a:pt x="175" y="58"/>
                    <a:pt x="175" y="58"/>
                    <a:pt x="175" y="58"/>
                  </a:cubicBezTo>
                  <a:cubicBezTo>
                    <a:pt x="171" y="56"/>
                    <a:pt x="171" y="56"/>
                    <a:pt x="171" y="56"/>
                  </a:cubicBezTo>
                  <a:cubicBezTo>
                    <a:pt x="175" y="58"/>
                    <a:pt x="175" y="58"/>
                    <a:pt x="175" y="58"/>
                  </a:cubicBezTo>
                  <a:cubicBezTo>
                    <a:pt x="173" y="54"/>
                    <a:pt x="173" y="54"/>
                    <a:pt x="173" y="54"/>
                  </a:cubicBezTo>
                  <a:cubicBezTo>
                    <a:pt x="173" y="54"/>
                    <a:pt x="172" y="54"/>
                    <a:pt x="171" y="56"/>
                  </a:cubicBezTo>
                  <a:cubicBezTo>
                    <a:pt x="175" y="58"/>
                    <a:pt x="175" y="58"/>
                    <a:pt x="175" y="58"/>
                  </a:cubicBezTo>
                  <a:cubicBezTo>
                    <a:pt x="173" y="54"/>
                    <a:pt x="173" y="54"/>
                    <a:pt x="173" y="54"/>
                  </a:cubicBezTo>
                  <a:cubicBezTo>
                    <a:pt x="175" y="58"/>
                    <a:pt x="175" y="58"/>
                    <a:pt x="175" y="58"/>
                  </a:cubicBezTo>
                  <a:cubicBezTo>
                    <a:pt x="175" y="54"/>
                    <a:pt x="175" y="54"/>
                    <a:pt x="175" y="54"/>
                  </a:cubicBezTo>
                  <a:cubicBezTo>
                    <a:pt x="174" y="54"/>
                    <a:pt x="174" y="54"/>
                    <a:pt x="173" y="54"/>
                  </a:cubicBezTo>
                  <a:cubicBezTo>
                    <a:pt x="175" y="58"/>
                    <a:pt x="175" y="58"/>
                    <a:pt x="175" y="58"/>
                  </a:cubicBezTo>
                  <a:cubicBezTo>
                    <a:pt x="175" y="54"/>
                    <a:pt x="175" y="54"/>
                    <a:pt x="175" y="54"/>
                  </a:cubicBezTo>
                  <a:cubicBezTo>
                    <a:pt x="175" y="57"/>
                    <a:pt x="175" y="57"/>
                    <a:pt x="175" y="57"/>
                  </a:cubicBezTo>
                  <a:cubicBezTo>
                    <a:pt x="175" y="54"/>
                    <a:pt x="175" y="54"/>
                    <a:pt x="175" y="54"/>
                  </a:cubicBezTo>
                  <a:cubicBezTo>
                    <a:pt x="175" y="54"/>
                    <a:pt x="175" y="54"/>
                    <a:pt x="175" y="54"/>
                  </a:cubicBezTo>
                  <a:cubicBezTo>
                    <a:pt x="175" y="57"/>
                    <a:pt x="175" y="57"/>
                    <a:pt x="175" y="57"/>
                  </a:cubicBezTo>
                  <a:cubicBezTo>
                    <a:pt x="175" y="54"/>
                    <a:pt x="175" y="54"/>
                    <a:pt x="175" y="54"/>
                  </a:cubicBezTo>
                  <a:cubicBezTo>
                    <a:pt x="175" y="55"/>
                    <a:pt x="175" y="55"/>
                    <a:pt x="175" y="55"/>
                  </a:cubicBezTo>
                  <a:cubicBezTo>
                    <a:pt x="176" y="54"/>
                    <a:pt x="176" y="54"/>
                    <a:pt x="176" y="54"/>
                  </a:cubicBezTo>
                  <a:cubicBezTo>
                    <a:pt x="175" y="54"/>
                    <a:pt x="175" y="54"/>
                    <a:pt x="175" y="54"/>
                  </a:cubicBezTo>
                  <a:cubicBezTo>
                    <a:pt x="175" y="55"/>
                    <a:pt x="175" y="55"/>
                    <a:pt x="175" y="55"/>
                  </a:cubicBezTo>
                  <a:cubicBezTo>
                    <a:pt x="176" y="54"/>
                    <a:pt x="176" y="54"/>
                    <a:pt x="176" y="54"/>
                  </a:cubicBezTo>
                  <a:cubicBezTo>
                    <a:pt x="176" y="54"/>
                    <a:pt x="175" y="54"/>
                    <a:pt x="174" y="53"/>
                  </a:cubicBezTo>
                  <a:cubicBezTo>
                    <a:pt x="171" y="52"/>
                    <a:pt x="164" y="49"/>
                    <a:pt x="156" y="45"/>
                  </a:cubicBezTo>
                  <a:cubicBezTo>
                    <a:pt x="143" y="39"/>
                    <a:pt x="127" y="31"/>
                    <a:pt x="114" y="25"/>
                  </a:cubicBezTo>
                  <a:cubicBezTo>
                    <a:pt x="108" y="22"/>
                    <a:pt x="102" y="20"/>
                    <a:pt x="98" y="18"/>
                  </a:cubicBezTo>
                  <a:cubicBezTo>
                    <a:pt x="94" y="16"/>
                    <a:pt x="91" y="15"/>
                    <a:pt x="91" y="15"/>
                  </a:cubicBezTo>
                  <a:cubicBezTo>
                    <a:pt x="89" y="14"/>
                    <a:pt x="87" y="14"/>
                    <a:pt x="86" y="16"/>
                  </a:cubicBezTo>
                  <a:cubicBezTo>
                    <a:pt x="85" y="18"/>
                    <a:pt x="85" y="21"/>
                    <a:pt x="87" y="22"/>
                  </a:cubicBezTo>
                  <a:cubicBezTo>
                    <a:pt x="111" y="37"/>
                    <a:pt x="111" y="37"/>
                    <a:pt x="111" y="37"/>
                  </a:cubicBezTo>
                  <a:cubicBezTo>
                    <a:pt x="79" y="24"/>
                    <a:pt x="79" y="24"/>
                    <a:pt x="79" y="24"/>
                  </a:cubicBezTo>
                  <a:cubicBezTo>
                    <a:pt x="77" y="23"/>
                    <a:pt x="75" y="24"/>
                    <a:pt x="74" y="26"/>
                  </a:cubicBezTo>
                  <a:cubicBezTo>
                    <a:pt x="73" y="26"/>
                    <a:pt x="73" y="27"/>
                    <a:pt x="73" y="28"/>
                  </a:cubicBezTo>
                  <a:cubicBezTo>
                    <a:pt x="73" y="29"/>
                    <a:pt x="73" y="30"/>
                    <a:pt x="73" y="30"/>
                  </a:cubicBezTo>
                  <a:cubicBezTo>
                    <a:pt x="74" y="31"/>
                    <a:pt x="74" y="31"/>
                    <a:pt x="74" y="31"/>
                  </a:cubicBezTo>
                  <a:cubicBezTo>
                    <a:pt x="74" y="32"/>
                    <a:pt x="75" y="32"/>
                    <a:pt x="75" y="32"/>
                  </a:cubicBezTo>
                  <a:cubicBezTo>
                    <a:pt x="76" y="33"/>
                    <a:pt x="78" y="34"/>
                    <a:pt x="80" y="35"/>
                  </a:cubicBezTo>
                  <a:cubicBezTo>
                    <a:pt x="87" y="40"/>
                    <a:pt x="102" y="49"/>
                    <a:pt x="115" y="56"/>
                  </a:cubicBezTo>
                  <a:cubicBezTo>
                    <a:pt x="121" y="60"/>
                    <a:pt x="127" y="64"/>
                    <a:pt x="131" y="67"/>
                  </a:cubicBezTo>
                  <a:cubicBezTo>
                    <a:pt x="134" y="68"/>
                    <a:pt x="135" y="69"/>
                    <a:pt x="136" y="70"/>
                  </a:cubicBezTo>
                  <a:cubicBezTo>
                    <a:pt x="137" y="70"/>
                    <a:pt x="137" y="70"/>
                    <a:pt x="138" y="71"/>
                  </a:cubicBezTo>
                  <a:cubicBezTo>
                    <a:pt x="138" y="71"/>
                    <a:pt x="138" y="71"/>
                    <a:pt x="138" y="71"/>
                  </a:cubicBezTo>
                  <a:cubicBezTo>
                    <a:pt x="139" y="69"/>
                    <a:pt x="139" y="69"/>
                    <a:pt x="139" y="69"/>
                  </a:cubicBezTo>
                  <a:cubicBezTo>
                    <a:pt x="137" y="70"/>
                    <a:pt x="137" y="70"/>
                    <a:pt x="137" y="70"/>
                  </a:cubicBezTo>
                  <a:cubicBezTo>
                    <a:pt x="138" y="71"/>
                    <a:pt x="138" y="71"/>
                    <a:pt x="138" y="71"/>
                  </a:cubicBezTo>
                  <a:cubicBezTo>
                    <a:pt x="139" y="69"/>
                    <a:pt x="139" y="69"/>
                    <a:pt x="139" y="69"/>
                  </a:cubicBezTo>
                  <a:cubicBezTo>
                    <a:pt x="137" y="70"/>
                    <a:pt x="137" y="70"/>
                    <a:pt x="137" y="70"/>
                  </a:cubicBezTo>
                  <a:cubicBezTo>
                    <a:pt x="140" y="68"/>
                    <a:pt x="140" y="68"/>
                    <a:pt x="140" y="68"/>
                  </a:cubicBezTo>
                  <a:cubicBezTo>
                    <a:pt x="137" y="70"/>
                    <a:pt x="137" y="70"/>
                    <a:pt x="137" y="70"/>
                  </a:cubicBezTo>
                  <a:cubicBezTo>
                    <a:pt x="137" y="70"/>
                    <a:pt x="137" y="70"/>
                    <a:pt x="137" y="70"/>
                  </a:cubicBezTo>
                  <a:cubicBezTo>
                    <a:pt x="140" y="68"/>
                    <a:pt x="140" y="68"/>
                    <a:pt x="140" y="68"/>
                  </a:cubicBezTo>
                  <a:cubicBezTo>
                    <a:pt x="137" y="70"/>
                    <a:pt x="137" y="70"/>
                    <a:pt x="137" y="70"/>
                  </a:cubicBezTo>
                  <a:cubicBezTo>
                    <a:pt x="141" y="68"/>
                    <a:pt x="141" y="68"/>
                    <a:pt x="141" y="68"/>
                  </a:cubicBezTo>
                  <a:cubicBezTo>
                    <a:pt x="137" y="68"/>
                    <a:pt x="137" y="68"/>
                    <a:pt x="137" y="68"/>
                  </a:cubicBezTo>
                  <a:cubicBezTo>
                    <a:pt x="137" y="69"/>
                    <a:pt x="137" y="69"/>
                    <a:pt x="137" y="70"/>
                  </a:cubicBezTo>
                  <a:cubicBezTo>
                    <a:pt x="141" y="68"/>
                    <a:pt x="141" y="68"/>
                    <a:pt x="141" y="68"/>
                  </a:cubicBezTo>
                  <a:cubicBezTo>
                    <a:pt x="137" y="68"/>
                    <a:pt x="137" y="68"/>
                    <a:pt x="137" y="68"/>
                  </a:cubicBezTo>
                  <a:cubicBezTo>
                    <a:pt x="141" y="68"/>
                    <a:pt x="141" y="68"/>
                    <a:pt x="141" y="68"/>
                  </a:cubicBezTo>
                  <a:cubicBezTo>
                    <a:pt x="137" y="66"/>
                    <a:pt x="137" y="66"/>
                    <a:pt x="137" y="66"/>
                  </a:cubicBezTo>
                  <a:cubicBezTo>
                    <a:pt x="137" y="66"/>
                    <a:pt x="137" y="67"/>
                    <a:pt x="137" y="68"/>
                  </a:cubicBezTo>
                  <a:cubicBezTo>
                    <a:pt x="141" y="68"/>
                    <a:pt x="141" y="68"/>
                    <a:pt x="141" y="68"/>
                  </a:cubicBezTo>
                  <a:cubicBezTo>
                    <a:pt x="137" y="66"/>
                    <a:pt x="137" y="66"/>
                    <a:pt x="137" y="66"/>
                  </a:cubicBezTo>
                  <a:cubicBezTo>
                    <a:pt x="141" y="68"/>
                    <a:pt x="141" y="68"/>
                    <a:pt x="141" y="68"/>
                  </a:cubicBezTo>
                  <a:cubicBezTo>
                    <a:pt x="143" y="64"/>
                    <a:pt x="143" y="64"/>
                    <a:pt x="143" y="64"/>
                  </a:cubicBezTo>
                  <a:cubicBezTo>
                    <a:pt x="143" y="64"/>
                    <a:pt x="125" y="56"/>
                    <a:pt x="106" y="48"/>
                  </a:cubicBezTo>
                  <a:cubicBezTo>
                    <a:pt x="97" y="44"/>
                    <a:pt x="88" y="40"/>
                    <a:pt x="81" y="37"/>
                  </a:cubicBezTo>
                  <a:cubicBezTo>
                    <a:pt x="77" y="36"/>
                    <a:pt x="74" y="35"/>
                    <a:pt x="72" y="34"/>
                  </a:cubicBezTo>
                  <a:cubicBezTo>
                    <a:pt x="71" y="33"/>
                    <a:pt x="70" y="33"/>
                    <a:pt x="69" y="33"/>
                  </a:cubicBezTo>
                  <a:cubicBezTo>
                    <a:pt x="69" y="32"/>
                    <a:pt x="68" y="32"/>
                    <a:pt x="68" y="32"/>
                  </a:cubicBezTo>
                  <a:cubicBezTo>
                    <a:pt x="67" y="32"/>
                    <a:pt x="67" y="32"/>
                    <a:pt x="67" y="32"/>
                  </a:cubicBezTo>
                  <a:cubicBezTo>
                    <a:pt x="67" y="32"/>
                    <a:pt x="67" y="32"/>
                    <a:pt x="66" y="32"/>
                  </a:cubicBezTo>
                  <a:cubicBezTo>
                    <a:pt x="66" y="32"/>
                    <a:pt x="66" y="32"/>
                    <a:pt x="65" y="32"/>
                  </a:cubicBezTo>
                  <a:cubicBezTo>
                    <a:pt x="65" y="32"/>
                    <a:pt x="64" y="32"/>
                    <a:pt x="64" y="33"/>
                  </a:cubicBezTo>
                  <a:cubicBezTo>
                    <a:pt x="63" y="33"/>
                    <a:pt x="63" y="33"/>
                    <a:pt x="63" y="34"/>
                  </a:cubicBezTo>
                  <a:cubicBezTo>
                    <a:pt x="61" y="36"/>
                    <a:pt x="62" y="39"/>
                    <a:pt x="64" y="40"/>
                  </a:cubicBezTo>
                  <a:cubicBezTo>
                    <a:pt x="121" y="76"/>
                    <a:pt x="121" y="76"/>
                    <a:pt x="121" y="76"/>
                  </a:cubicBezTo>
                  <a:cubicBezTo>
                    <a:pt x="124" y="72"/>
                    <a:pt x="124" y="72"/>
                    <a:pt x="124" y="72"/>
                  </a:cubicBezTo>
                  <a:cubicBezTo>
                    <a:pt x="120" y="70"/>
                    <a:pt x="120" y="70"/>
                    <a:pt x="120" y="70"/>
                  </a:cubicBezTo>
                  <a:cubicBezTo>
                    <a:pt x="124" y="72"/>
                    <a:pt x="124" y="72"/>
                    <a:pt x="124" y="72"/>
                  </a:cubicBezTo>
                  <a:cubicBezTo>
                    <a:pt x="121" y="69"/>
                    <a:pt x="121" y="69"/>
                    <a:pt x="121" y="69"/>
                  </a:cubicBezTo>
                  <a:cubicBezTo>
                    <a:pt x="121" y="69"/>
                    <a:pt x="121" y="69"/>
                    <a:pt x="120" y="70"/>
                  </a:cubicBezTo>
                  <a:cubicBezTo>
                    <a:pt x="124" y="72"/>
                    <a:pt x="124" y="72"/>
                    <a:pt x="124" y="72"/>
                  </a:cubicBezTo>
                  <a:cubicBezTo>
                    <a:pt x="121" y="69"/>
                    <a:pt x="121" y="69"/>
                    <a:pt x="121" y="69"/>
                  </a:cubicBezTo>
                  <a:cubicBezTo>
                    <a:pt x="123" y="72"/>
                    <a:pt x="123" y="72"/>
                    <a:pt x="123" y="72"/>
                  </a:cubicBezTo>
                  <a:cubicBezTo>
                    <a:pt x="123" y="68"/>
                    <a:pt x="123" y="68"/>
                    <a:pt x="123" y="68"/>
                  </a:cubicBezTo>
                  <a:cubicBezTo>
                    <a:pt x="123" y="68"/>
                    <a:pt x="122" y="68"/>
                    <a:pt x="121" y="69"/>
                  </a:cubicBezTo>
                  <a:cubicBezTo>
                    <a:pt x="123" y="72"/>
                    <a:pt x="123" y="72"/>
                    <a:pt x="123" y="72"/>
                  </a:cubicBezTo>
                  <a:cubicBezTo>
                    <a:pt x="123" y="68"/>
                    <a:pt x="123" y="68"/>
                    <a:pt x="123" y="68"/>
                  </a:cubicBezTo>
                  <a:cubicBezTo>
                    <a:pt x="123" y="71"/>
                    <a:pt x="123" y="71"/>
                    <a:pt x="123" y="71"/>
                  </a:cubicBezTo>
                  <a:cubicBezTo>
                    <a:pt x="123" y="68"/>
                    <a:pt x="123" y="68"/>
                    <a:pt x="123" y="68"/>
                  </a:cubicBezTo>
                  <a:cubicBezTo>
                    <a:pt x="123" y="68"/>
                    <a:pt x="123" y="68"/>
                    <a:pt x="123" y="68"/>
                  </a:cubicBezTo>
                  <a:cubicBezTo>
                    <a:pt x="123" y="71"/>
                    <a:pt x="123" y="71"/>
                    <a:pt x="123" y="71"/>
                  </a:cubicBezTo>
                  <a:cubicBezTo>
                    <a:pt x="123" y="68"/>
                    <a:pt x="123" y="68"/>
                    <a:pt x="123" y="68"/>
                  </a:cubicBezTo>
                  <a:cubicBezTo>
                    <a:pt x="123" y="69"/>
                    <a:pt x="123" y="69"/>
                    <a:pt x="123" y="69"/>
                  </a:cubicBezTo>
                  <a:cubicBezTo>
                    <a:pt x="123" y="68"/>
                    <a:pt x="123" y="68"/>
                    <a:pt x="123" y="68"/>
                  </a:cubicBezTo>
                  <a:cubicBezTo>
                    <a:pt x="123" y="68"/>
                    <a:pt x="123" y="68"/>
                    <a:pt x="123" y="68"/>
                  </a:cubicBezTo>
                  <a:cubicBezTo>
                    <a:pt x="123" y="69"/>
                    <a:pt x="123" y="69"/>
                    <a:pt x="123" y="69"/>
                  </a:cubicBezTo>
                  <a:cubicBezTo>
                    <a:pt x="123" y="68"/>
                    <a:pt x="123" y="68"/>
                    <a:pt x="123" y="68"/>
                  </a:cubicBezTo>
                  <a:cubicBezTo>
                    <a:pt x="123" y="68"/>
                    <a:pt x="123" y="68"/>
                    <a:pt x="122" y="68"/>
                  </a:cubicBezTo>
                  <a:cubicBezTo>
                    <a:pt x="119" y="67"/>
                    <a:pt x="114" y="66"/>
                    <a:pt x="108" y="64"/>
                  </a:cubicBezTo>
                  <a:cubicBezTo>
                    <a:pt x="99" y="60"/>
                    <a:pt x="87" y="56"/>
                    <a:pt x="77" y="53"/>
                  </a:cubicBezTo>
                  <a:cubicBezTo>
                    <a:pt x="73" y="51"/>
                    <a:pt x="69" y="50"/>
                    <a:pt x="65" y="49"/>
                  </a:cubicBezTo>
                  <a:cubicBezTo>
                    <a:pt x="64" y="48"/>
                    <a:pt x="63" y="48"/>
                    <a:pt x="62" y="48"/>
                  </a:cubicBezTo>
                  <a:cubicBezTo>
                    <a:pt x="61" y="48"/>
                    <a:pt x="61" y="47"/>
                    <a:pt x="60" y="47"/>
                  </a:cubicBezTo>
                  <a:cubicBezTo>
                    <a:pt x="60" y="47"/>
                    <a:pt x="60" y="47"/>
                    <a:pt x="60" y="47"/>
                  </a:cubicBezTo>
                  <a:cubicBezTo>
                    <a:pt x="59" y="47"/>
                    <a:pt x="59" y="47"/>
                    <a:pt x="59" y="47"/>
                  </a:cubicBezTo>
                  <a:cubicBezTo>
                    <a:pt x="58" y="47"/>
                    <a:pt x="58" y="47"/>
                    <a:pt x="57" y="47"/>
                  </a:cubicBezTo>
                  <a:cubicBezTo>
                    <a:pt x="57" y="47"/>
                    <a:pt x="57" y="47"/>
                    <a:pt x="56" y="48"/>
                  </a:cubicBezTo>
                  <a:cubicBezTo>
                    <a:pt x="56" y="48"/>
                    <a:pt x="55" y="48"/>
                    <a:pt x="55" y="49"/>
                  </a:cubicBezTo>
                  <a:cubicBezTo>
                    <a:pt x="55" y="50"/>
                    <a:pt x="54" y="51"/>
                    <a:pt x="54" y="51"/>
                  </a:cubicBezTo>
                  <a:cubicBezTo>
                    <a:pt x="54" y="53"/>
                    <a:pt x="55" y="53"/>
                    <a:pt x="55" y="53"/>
                  </a:cubicBezTo>
                  <a:cubicBezTo>
                    <a:pt x="55" y="54"/>
                    <a:pt x="55" y="54"/>
                    <a:pt x="56" y="54"/>
                  </a:cubicBezTo>
                  <a:cubicBezTo>
                    <a:pt x="56" y="55"/>
                    <a:pt x="56" y="55"/>
                    <a:pt x="56" y="55"/>
                  </a:cubicBezTo>
                  <a:cubicBezTo>
                    <a:pt x="57" y="55"/>
                    <a:pt x="57" y="55"/>
                    <a:pt x="57" y="55"/>
                  </a:cubicBezTo>
                  <a:cubicBezTo>
                    <a:pt x="57" y="56"/>
                    <a:pt x="59" y="56"/>
                    <a:pt x="60" y="58"/>
                  </a:cubicBezTo>
                  <a:cubicBezTo>
                    <a:pt x="67" y="62"/>
                    <a:pt x="80" y="69"/>
                    <a:pt x="92" y="76"/>
                  </a:cubicBezTo>
                  <a:cubicBezTo>
                    <a:pt x="97" y="80"/>
                    <a:pt x="103" y="83"/>
                    <a:pt x="107" y="86"/>
                  </a:cubicBezTo>
                  <a:cubicBezTo>
                    <a:pt x="109" y="87"/>
                    <a:pt x="110" y="88"/>
                    <a:pt x="111" y="89"/>
                  </a:cubicBezTo>
                  <a:cubicBezTo>
                    <a:pt x="112" y="89"/>
                    <a:pt x="112" y="89"/>
                    <a:pt x="112" y="90"/>
                  </a:cubicBezTo>
                  <a:cubicBezTo>
                    <a:pt x="112" y="90"/>
                    <a:pt x="112" y="90"/>
                    <a:pt x="112" y="90"/>
                  </a:cubicBezTo>
                  <a:cubicBezTo>
                    <a:pt x="113" y="88"/>
                    <a:pt x="113" y="88"/>
                    <a:pt x="113" y="88"/>
                  </a:cubicBezTo>
                  <a:cubicBezTo>
                    <a:pt x="112" y="89"/>
                    <a:pt x="112" y="89"/>
                    <a:pt x="112" y="89"/>
                  </a:cubicBezTo>
                  <a:cubicBezTo>
                    <a:pt x="112" y="90"/>
                    <a:pt x="112" y="90"/>
                    <a:pt x="112" y="90"/>
                  </a:cubicBezTo>
                  <a:cubicBezTo>
                    <a:pt x="113" y="88"/>
                    <a:pt x="113" y="88"/>
                    <a:pt x="113" y="88"/>
                  </a:cubicBezTo>
                  <a:cubicBezTo>
                    <a:pt x="112" y="89"/>
                    <a:pt x="112" y="89"/>
                    <a:pt x="112" y="89"/>
                  </a:cubicBezTo>
                  <a:cubicBezTo>
                    <a:pt x="115" y="87"/>
                    <a:pt x="115" y="87"/>
                    <a:pt x="115" y="87"/>
                  </a:cubicBezTo>
                  <a:cubicBezTo>
                    <a:pt x="112" y="89"/>
                    <a:pt x="112" y="89"/>
                    <a:pt x="112" y="89"/>
                  </a:cubicBezTo>
                  <a:cubicBezTo>
                    <a:pt x="112" y="89"/>
                    <a:pt x="112" y="89"/>
                    <a:pt x="112" y="89"/>
                  </a:cubicBezTo>
                  <a:cubicBezTo>
                    <a:pt x="115" y="87"/>
                    <a:pt x="115" y="87"/>
                    <a:pt x="115" y="87"/>
                  </a:cubicBezTo>
                  <a:cubicBezTo>
                    <a:pt x="112" y="89"/>
                    <a:pt x="112" y="89"/>
                    <a:pt x="112" y="89"/>
                  </a:cubicBezTo>
                  <a:cubicBezTo>
                    <a:pt x="115" y="87"/>
                    <a:pt x="115" y="87"/>
                    <a:pt x="115" y="87"/>
                  </a:cubicBezTo>
                  <a:cubicBezTo>
                    <a:pt x="111" y="87"/>
                    <a:pt x="111" y="87"/>
                    <a:pt x="111" y="87"/>
                  </a:cubicBezTo>
                  <a:cubicBezTo>
                    <a:pt x="111" y="88"/>
                    <a:pt x="111" y="88"/>
                    <a:pt x="112" y="89"/>
                  </a:cubicBezTo>
                  <a:cubicBezTo>
                    <a:pt x="115" y="87"/>
                    <a:pt x="115" y="87"/>
                    <a:pt x="115" y="87"/>
                  </a:cubicBezTo>
                  <a:cubicBezTo>
                    <a:pt x="111" y="87"/>
                    <a:pt x="111" y="87"/>
                    <a:pt x="111" y="87"/>
                  </a:cubicBezTo>
                  <a:cubicBezTo>
                    <a:pt x="115" y="87"/>
                    <a:pt x="115" y="87"/>
                    <a:pt x="115" y="87"/>
                  </a:cubicBezTo>
                  <a:cubicBezTo>
                    <a:pt x="112" y="85"/>
                    <a:pt x="112" y="85"/>
                    <a:pt x="112" y="85"/>
                  </a:cubicBezTo>
                  <a:cubicBezTo>
                    <a:pt x="111" y="85"/>
                    <a:pt x="111" y="86"/>
                    <a:pt x="111" y="87"/>
                  </a:cubicBezTo>
                  <a:cubicBezTo>
                    <a:pt x="115" y="87"/>
                    <a:pt x="115" y="87"/>
                    <a:pt x="115" y="87"/>
                  </a:cubicBezTo>
                  <a:cubicBezTo>
                    <a:pt x="112" y="85"/>
                    <a:pt x="112" y="85"/>
                    <a:pt x="112" y="85"/>
                  </a:cubicBezTo>
                  <a:cubicBezTo>
                    <a:pt x="115" y="87"/>
                    <a:pt x="115" y="87"/>
                    <a:pt x="115" y="87"/>
                  </a:cubicBezTo>
                  <a:cubicBezTo>
                    <a:pt x="117" y="83"/>
                    <a:pt x="117" y="83"/>
                    <a:pt x="117" y="83"/>
                  </a:cubicBezTo>
                  <a:cubicBezTo>
                    <a:pt x="117" y="83"/>
                    <a:pt x="101" y="77"/>
                    <a:pt x="85" y="72"/>
                  </a:cubicBezTo>
                  <a:cubicBezTo>
                    <a:pt x="76" y="69"/>
                    <a:pt x="68" y="66"/>
                    <a:pt x="61" y="64"/>
                  </a:cubicBezTo>
                  <a:cubicBezTo>
                    <a:pt x="58" y="63"/>
                    <a:pt x="55" y="62"/>
                    <a:pt x="53" y="62"/>
                  </a:cubicBezTo>
                  <a:cubicBezTo>
                    <a:pt x="52" y="61"/>
                    <a:pt x="51" y="61"/>
                    <a:pt x="50" y="61"/>
                  </a:cubicBezTo>
                  <a:cubicBezTo>
                    <a:pt x="49" y="61"/>
                    <a:pt x="49" y="61"/>
                    <a:pt x="49" y="61"/>
                  </a:cubicBezTo>
                  <a:cubicBezTo>
                    <a:pt x="48" y="61"/>
                    <a:pt x="48" y="60"/>
                    <a:pt x="47" y="60"/>
                  </a:cubicBezTo>
                  <a:cubicBezTo>
                    <a:pt x="47" y="60"/>
                    <a:pt x="47" y="60"/>
                    <a:pt x="46" y="61"/>
                  </a:cubicBezTo>
                  <a:cubicBezTo>
                    <a:pt x="46" y="61"/>
                    <a:pt x="45" y="61"/>
                    <a:pt x="45" y="61"/>
                  </a:cubicBezTo>
                  <a:cubicBezTo>
                    <a:pt x="44" y="61"/>
                    <a:pt x="44" y="62"/>
                    <a:pt x="43" y="63"/>
                  </a:cubicBezTo>
                  <a:cubicBezTo>
                    <a:pt x="42" y="65"/>
                    <a:pt x="43" y="67"/>
                    <a:pt x="45" y="68"/>
                  </a:cubicBezTo>
                  <a:cubicBezTo>
                    <a:pt x="105" y="106"/>
                    <a:pt x="105" y="106"/>
                    <a:pt x="105" y="106"/>
                  </a:cubicBezTo>
                  <a:cubicBezTo>
                    <a:pt x="107" y="102"/>
                    <a:pt x="107" y="102"/>
                    <a:pt x="107" y="102"/>
                  </a:cubicBezTo>
                  <a:cubicBezTo>
                    <a:pt x="109" y="98"/>
                    <a:pt x="109" y="98"/>
                    <a:pt x="109" y="98"/>
                  </a:cubicBezTo>
                  <a:cubicBezTo>
                    <a:pt x="109" y="98"/>
                    <a:pt x="92" y="91"/>
                    <a:pt x="75" y="83"/>
                  </a:cubicBezTo>
                  <a:cubicBezTo>
                    <a:pt x="66" y="80"/>
                    <a:pt x="57" y="76"/>
                    <a:pt x="50" y="73"/>
                  </a:cubicBezTo>
                  <a:cubicBezTo>
                    <a:pt x="47" y="72"/>
                    <a:pt x="44" y="70"/>
                    <a:pt x="41" y="70"/>
                  </a:cubicBezTo>
                  <a:cubicBezTo>
                    <a:pt x="40" y="69"/>
                    <a:pt x="39" y="69"/>
                    <a:pt x="38" y="69"/>
                  </a:cubicBezTo>
                  <a:cubicBezTo>
                    <a:pt x="38" y="68"/>
                    <a:pt x="37" y="68"/>
                    <a:pt x="37" y="68"/>
                  </a:cubicBezTo>
                  <a:cubicBezTo>
                    <a:pt x="37" y="68"/>
                    <a:pt x="36" y="68"/>
                    <a:pt x="36" y="68"/>
                  </a:cubicBezTo>
                  <a:cubicBezTo>
                    <a:pt x="35" y="68"/>
                    <a:pt x="35" y="68"/>
                    <a:pt x="34" y="68"/>
                  </a:cubicBezTo>
                  <a:cubicBezTo>
                    <a:pt x="34" y="68"/>
                    <a:pt x="33" y="68"/>
                    <a:pt x="33" y="69"/>
                  </a:cubicBezTo>
                  <a:cubicBezTo>
                    <a:pt x="33" y="69"/>
                    <a:pt x="32" y="69"/>
                    <a:pt x="32" y="70"/>
                  </a:cubicBezTo>
                  <a:cubicBezTo>
                    <a:pt x="35" y="72"/>
                    <a:pt x="35" y="72"/>
                    <a:pt x="35" y="72"/>
                  </a:cubicBezTo>
                  <a:cubicBezTo>
                    <a:pt x="32" y="70"/>
                    <a:pt x="32" y="70"/>
                    <a:pt x="32" y="70"/>
                  </a:cubicBezTo>
                  <a:cubicBezTo>
                    <a:pt x="31" y="71"/>
                    <a:pt x="31" y="72"/>
                    <a:pt x="31" y="72"/>
                  </a:cubicBezTo>
                  <a:cubicBezTo>
                    <a:pt x="31" y="74"/>
                    <a:pt x="31" y="74"/>
                    <a:pt x="32" y="75"/>
                  </a:cubicBezTo>
                  <a:cubicBezTo>
                    <a:pt x="32" y="75"/>
                    <a:pt x="32" y="76"/>
                    <a:pt x="33" y="76"/>
                  </a:cubicBezTo>
                  <a:cubicBezTo>
                    <a:pt x="33" y="77"/>
                    <a:pt x="34" y="77"/>
                    <a:pt x="35" y="78"/>
                  </a:cubicBezTo>
                  <a:cubicBezTo>
                    <a:pt x="38" y="80"/>
                    <a:pt x="43" y="84"/>
                    <a:pt x="50" y="88"/>
                  </a:cubicBezTo>
                  <a:cubicBezTo>
                    <a:pt x="69" y="100"/>
                    <a:pt x="99" y="117"/>
                    <a:pt x="99" y="117"/>
                  </a:cubicBezTo>
                  <a:cubicBezTo>
                    <a:pt x="101" y="113"/>
                    <a:pt x="101" y="113"/>
                    <a:pt x="101" y="113"/>
                  </a:cubicBezTo>
                  <a:cubicBezTo>
                    <a:pt x="97" y="111"/>
                    <a:pt x="97" y="111"/>
                    <a:pt x="97" y="111"/>
                  </a:cubicBezTo>
                  <a:cubicBezTo>
                    <a:pt x="101" y="113"/>
                    <a:pt x="101" y="113"/>
                    <a:pt x="101" y="113"/>
                  </a:cubicBezTo>
                  <a:cubicBezTo>
                    <a:pt x="99" y="110"/>
                    <a:pt x="99" y="110"/>
                    <a:pt x="99" y="110"/>
                  </a:cubicBezTo>
                  <a:cubicBezTo>
                    <a:pt x="98" y="110"/>
                    <a:pt x="98" y="110"/>
                    <a:pt x="97" y="111"/>
                  </a:cubicBezTo>
                  <a:cubicBezTo>
                    <a:pt x="101" y="113"/>
                    <a:pt x="101" y="113"/>
                    <a:pt x="101" y="113"/>
                  </a:cubicBezTo>
                  <a:cubicBezTo>
                    <a:pt x="99" y="110"/>
                    <a:pt x="99" y="110"/>
                    <a:pt x="99" y="110"/>
                  </a:cubicBezTo>
                  <a:cubicBezTo>
                    <a:pt x="101" y="113"/>
                    <a:pt x="101" y="113"/>
                    <a:pt x="101" y="113"/>
                  </a:cubicBezTo>
                  <a:cubicBezTo>
                    <a:pt x="100" y="109"/>
                    <a:pt x="100" y="109"/>
                    <a:pt x="100" y="109"/>
                  </a:cubicBezTo>
                  <a:cubicBezTo>
                    <a:pt x="100" y="109"/>
                    <a:pt x="99" y="109"/>
                    <a:pt x="99" y="110"/>
                  </a:cubicBezTo>
                  <a:cubicBezTo>
                    <a:pt x="101" y="113"/>
                    <a:pt x="101" y="113"/>
                    <a:pt x="101" y="113"/>
                  </a:cubicBezTo>
                  <a:cubicBezTo>
                    <a:pt x="100" y="109"/>
                    <a:pt x="100" y="109"/>
                    <a:pt x="100" y="109"/>
                  </a:cubicBezTo>
                  <a:cubicBezTo>
                    <a:pt x="101" y="113"/>
                    <a:pt x="101" y="113"/>
                    <a:pt x="101" y="113"/>
                  </a:cubicBezTo>
                  <a:cubicBezTo>
                    <a:pt x="101" y="109"/>
                    <a:pt x="101" y="109"/>
                    <a:pt x="101" y="109"/>
                  </a:cubicBezTo>
                  <a:cubicBezTo>
                    <a:pt x="100" y="109"/>
                    <a:pt x="100" y="109"/>
                    <a:pt x="100" y="109"/>
                  </a:cubicBezTo>
                  <a:cubicBezTo>
                    <a:pt x="101" y="113"/>
                    <a:pt x="101" y="113"/>
                    <a:pt x="101" y="113"/>
                  </a:cubicBezTo>
                  <a:cubicBezTo>
                    <a:pt x="101" y="109"/>
                    <a:pt x="101" y="109"/>
                    <a:pt x="101" y="109"/>
                  </a:cubicBezTo>
                  <a:cubicBezTo>
                    <a:pt x="101" y="111"/>
                    <a:pt x="101" y="111"/>
                    <a:pt x="101" y="111"/>
                  </a:cubicBezTo>
                  <a:cubicBezTo>
                    <a:pt x="101" y="109"/>
                    <a:pt x="101" y="109"/>
                    <a:pt x="101" y="109"/>
                  </a:cubicBezTo>
                  <a:cubicBezTo>
                    <a:pt x="101" y="109"/>
                    <a:pt x="101" y="109"/>
                    <a:pt x="101" y="109"/>
                  </a:cubicBezTo>
                  <a:cubicBezTo>
                    <a:pt x="101" y="111"/>
                    <a:pt x="101" y="111"/>
                    <a:pt x="101" y="111"/>
                  </a:cubicBezTo>
                  <a:cubicBezTo>
                    <a:pt x="101" y="109"/>
                    <a:pt x="101" y="109"/>
                    <a:pt x="101" y="109"/>
                  </a:cubicBezTo>
                  <a:cubicBezTo>
                    <a:pt x="101" y="109"/>
                    <a:pt x="101" y="109"/>
                    <a:pt x="101" y="109"/>
                  </a:cubicBezTo>
                  <a:cubicBezTo>
                    <a:pt x="100" y="109"/>
                    <a:pt x="98" y="108"/>
                    <a:pt x="96" y="108"/>
                  </a:cubicBezTo>
                  <a:cubicBezTo>
                    <a:pt x="88" y="105"/>
                    <a:pt x="72" y="98"/>
                    <a:pt x="58" y="92"/>
                  </a:cubicBezTo>
                  <a:cubicBezTo>
                    <a:pt x="52" y="89"/>
                    <a:pt x="45" y="86"/>
                    <a:pt x="41" y="84"/>
                  </a:cubicBezTo>
                  <a:cubicBezTo>
                    <a:pt x="36" y="82"/>
                    <a:pt x="33" y="81"/>
                    <a:pt x="33" y="81"/>
                  </a:cubicBezTo>
                  <a:cubicBezTo>
                    <a:pt x="31" y="80"/>
                    <a:pt x="29" y="81"/>
                    <a:pt x="28" y="83"/>
                  </a:cubicBezTo>
                  <a:cubicBezTo>
                    <a:pt x="27" y="85"/>
                    <a:pt x="27" y="88"/>
                    <a:pt x="29" y="89"/>
                  </a:cubicBezTo>
                  <a:cubicBezTo>
                    <a:pt x="95" y="130"/>
                    <a:pt x="95" y="130"/>
                    <a:pt x="95" y="130"/>
                  </a:cubicBezTo>
                  <a:cubicBezTo>
                    <a:pt x="97" y="126"/>
                    <a:pt x="97" y="126"/>
                    <a:pt x="97" y="126"/>
                  </a:cubicBezTo>
                  <a:cubicBezTo>
                    <a:pt x="98" y="122"/>
                    <a:pt x="98" y="122"/>
                    <a:pt x="98" y="122"/>
                  </a:cubicBezTo>
                  <a:cubicBezTo>
                    <a:pt x="98" y="122"/>
                    <a:pt x="82" y="116"/>
                    <a:pt x="65" y="111"/>
                  </a:cubicBezTo>
                  <a:cubicBezTo>
                    <a:pt x="57" y="108"/>
                    <a:pt x="48" y="105"/>
                    <a:pt x="41" y="103"/>
                  </a:cubicBezTo>
                  <a:cubicBezTo>
                    <a:pt x="38" y="102"/>
                    <a:pt x="35" y="101"/>
                    <a:pt x="33" y="101"/>
                  </a:cubicBezTo>
                  <a:cubicBezTo>
                    <a:pt x="31" y="100"/>
                    <a:pt x="30" y="100"/>
                    <a:pt x="29" y="100"/>
                  </a:cubicBezTo>
                  <a:cubicBezTo>
                    <a:pt x="28" y="100"/>
                    <a:pt x="28" y="99"/>
                    <a:pt x="27" y="99"/>
                  </a:cubicBezTo>
                  <a:cubicBezTo>
                    <a:pt x="27" y="99"/>
                    <a:pt x="26" y="99"/>
                    <a:pt x="26" y="100"/>
                  </a:cubicBezTo>
                  <a:cubicBezTo>
                    <a:pt x="25" y="100"/>
                    <a:pt x="25" y="100"/>
                    <a:pt x="24" y="100"/>
                  </a:cubicBezTo>
                  <a:cubicBezTo>
                    <a:pt x="24" y="100"/>
                    <a:pt x="23" y="101"/>
                    <a:pt x="23" y="102"/>
                  </a:cubicBezTo>
                  <a:cubicBezTo>
                    <a:pt x="26" y="104"/>
                    <a:pt x="26" y="104"/>
                    <a:pt x="26" y="104"/>
                  </a:cubicBezTo>
                  <a:cubicBezTo>
                    <a:pt x="23" y="101"/>
                    <a:pt x="23" y="101"/>
                    <a:pt x="23" y="101"/>
                  </a:cubicBezTo>
                  <a:cubicBezTo>
                    <a:pt x="22" y="102"/>
                    <a:pt x="22" y="103"/>
                    <a:pt x="22" y="104"/>
                  </a:cubicBezTo>
                  <a:cubicBezTo>
                    <a:pt x="22" y="105"/>
                    <a:pt x="22" y="106"/>
                    <a:pt x="23" y="106"/>
                  </a:cubicBezTo>
                  <a:cubicBezTo>
                    <a:pt x="23" y="107"/>
                    <a:pt x="23" y="107"/>
                    <a:pt x="24" y="108"/>
                  </a:cubicBezTo>
                  <a:cubicBezTo>
                    <a:pt x="24" y="108"/>
                    <a:pt x="25" y="109"/>
                    <a:pt x="26" y="109"/>
                  </a:cubicBezTo>
                  <a:cubicBezTo>
                    <a:pt x="29" y="112"/>
                    <a:pt x="35" y="115"/>
                    <a:pt x="41" y="119"/>
                  </a:cubicBezTo>
                  <a:cubicBezTo>
                    <a:pt x="52" y="126"/>
                    <a:pt x="64" y="133"/>
                    <a:pt x="74" y="139"/>
                  </a:cubicBezTo>
                  <a:cubicBezTo>
                    <a:pt x="79" y="142"/>
                    <a:pt x="84" y="145"/>
                    <a:pt x="87" y="147"/>
                  </a:cubicBezTo>
                  <a:cubicBezTo>
                    <a:pt x="89" y="148"/>
                    <a:pt x="90" y="148"/>
                    <a:pt x="91" y="149"/>
                  </a:cubicBezTo>
                  <a:cubicBezTo>
                    <a:pt x="91" y="149"/>
                    <a:pt x="91" y="149"/>
                    <a:pt x="92" y="149"/>
                  </a:cubicBezTo>
                  <a:cubicBezTo>
                    <a:pt x="92" y="149"/>
                    <a:pt x="92" y="149"/>
                    <a:pt x="92" y="149"/>
                  </a:cubicBezTo>
                  <a:cubicBezTo>
                    <a:pt x="92" y="149"/>
                    <a:pt x="92" y="149"/>
                    <a:pt x="92" y="149"/>
                  </a:cubicBezTo>
                  <a:cubicBezTo>
                    <a:pt x="92" y="149"/>
                    <a:pt x="92" y="149"/>
                    <a:pt x="92" y="149"/>
                  </a:cubicBezTo>
                  <a:cubicBezTo>
                    <a:pt x="92" y="149"/>
                    <a:pt x="92" y="149"/>
                    <a:pt x="92" y="149"/>
                  </a:cubicBezTo>
                  <a:cubicBezTo>
                    <a:pt x="92" y="149"/>
                    <a:pt x="92" y="149"/>
                    <a:pt x="92" y="149"/>
                  </a:cubicBezTo>
                  <a:cubicBezTo>
                    <a:pt x="94" y="147"/>
                    <a:pt x="94" y="147"/>
                    <a:pt x="94" y="147"/>
                  </a:cubicBezTo>
                  <a:cubicBezTo>
                    <a:pt x="91" y="149"/>
                    <a:pt x="91" y="149"/>
                    <a:pt x="91" y="149"/>
                  </a:cubicBezTo>
                  <a:cubicBezTo>
                    <a:pt x="92" y="149"/>
                    <a:pt x="92" y="149"/>
                    <a:pt x="92" y="149"/>
                  </a:cubicBezTo>
                  <a:cubicBezTo>
                    <a:pt x="94" y="147"/>
                    <a:pt x="94" y="147"/>
                    <a:pt x="94" y="147"/>
                  </a:cubicBezTo>
                  <a:cubicBezTo>
                    <a:pt x="91" y="149"/>
                    <a:pt x="91" y="149"/>
                    <a:pt x="91" y="149"/>
                  </a:cubicBezTo>
                  <a:cubicBezTo>
                    <a:pt x="94" y="146"/>
                    <a:pt x="94" y="146"/>
                    <a:pt x="94" y="146"/>
                  </a:cubicBezTo>
                  <a:cubicBezTo>
                    <a:pt x="91" y="149"/>
                    <a:pt x="91" y="149"/>
                    <a:pt x="91" y="149"/>
                  </a:cubicBezTo>
                  <a:cubicBezTo>
                    <a:pt x="91" y="149"/>
                    <a:pt x="91" y="149"/>
                    <a:pt x="91" y="149"/>
                  </a:cubicBezTo>
                  <a:cubicBezTo>
                    <a:pt x="94" y="146"/>
                    <a:pt x="94" y="146"/>
                    <a:pt x="94" y="146"/>
                  </a:cubicBezTo>
                  <a:cubicBezTo>
                    <a:pt x="91" y="149"/>
                    <a:pt x="91" y="149"/>
                    <a:pt x="91" y="149"/>
                  </a:cubicBezTo>
                  <a:cubicBezTo>
                    <a:pt x="94" y="146"/>
                    <a:pt x="94" y="146"/>
                    <a:pt x="94" y="146"/>
                  </a:cubicBezTo>
                  <a:cubicBezTo>
                    <a:pt x="90" y="146"/>
                    <a:pt x="90" y="146"/>
                    <a:pt x="90" y="146"/>
                  </a:cubicBezTo>
                  <a:cubicBezTo>
                    <a:pt x="90" y="148"/>
                    <a:pt x="91" y="148"/>
                    <a:pt x="91" y="149"/>
                  </a:cubicBezTo>
                  <a:cubicBezTo>
                    <a:pt x="94" y="146"/>
                    <a:pt x="94" y="146"/>
                    <a:pt x="94" y="146"/>
                  </a:cubicBezTo>
                  <a:cubicBezTo>
                    <a:pt x="90" y="146"/>
                    <a:pt x="90" y="146"/>
                    <a:pt x="90" y="146"/>
                  </a:cubicBezTo>
                  <a:cubicBezTo>
                    <a:pt x="94" y="146"/>
                    <a:pt x="94" y="146"/>
                    <a:pt x="94" y="146"/>
                  </a:cubicBezTo>
                  <a:cubicBezTo>
                    <a:pt x="91" y="144"/>
                    <a:pt x="91" y="144"/>
                    <a:pt x="91" y="144"/>
                  </a:cubicBezTo>
                  <a:cubicBezTo>
                    <a:pt x="94" y="146"/>
                    <a:pt x="94" y="146"/>
                    <a:pt x="94" y="146"/>
                  </a:cubicBezTo>
                  <a:cubicBezTo>
                    <a:pt x="92" y="143"/>
                    <a:pt x="92" y="143"/>
                    <a:pt x="92" y="143"/>
                  </a:cubicBezTo>
                  <a:cubicBezTo>
                    <a:pt x="92" y="143"/>
                    <a:pt x="91" y="143"/>
                    <a:pt x="91" y="144"/>
                  </a:cubicBezTo>
                  <a:cubicBezTo>
                    <a:pt x="94" y="146"/>
                    <a:pt x="94" y="146"/>
                    <a:pt x="94" y="146"/>
                  </a:cubicBezTo>
                  <a:cubicBezTo>
                    <a:pt x="92" y="143"/>
                    <a:pt x="92" y="143"/>
                    <a:pt x="92" y="143"/>
                  </a:cubicBezTo>
                  <a:cubicBezTo>
                    <a:pt x="94" y="146"/>
                    <a:pt x="94" y="146"/>
                    <a:pt x="94" y="146"/>
                  </a:cubicBezTo>
                  <a:cubicBezTo>
                    <a:pt x="93" y="142"/>
                    <a:pt x="93" y="142"/>
                    <a:pt x="93" y="142"/>
                  </a:cubicBezTo>
                  <a:cubicBezTo>
                    <a:pt x="93" y="142"/>
                    <a:pt x="93" y="142"/>
                    <a:pt x="92" y="143"/>
                  </a:cubicBezTo>
                  <a:cubicBezTo>
                    <a:pt x="94" y="146"/>
                    <a:pt x="94" y="146"/>
                    <a:pt x="94" y="146"/>
                  </a:cubicBezTo>
                  <a:cubicBezTo>
                    <a:pt x="93" y="142"/>
                    <a:pt x="93" y="142"/>
                    <a:pt x="93" y="142"/>
                  </a:cubicBezTo>
                  <a:cubicBezTo>
                    <a:pt x="94" y="146"/>
                    <a:pt x="94" y="146"/>
                    <a:pt x="94" y="146"/>
                  </a:cubicBezTo>
                  <a:cubicBezTo>
                    <a:pt x="94" y="142"/>
                    <a:pt x="94" y="142"/>
                    <a:pt x="94" y="142"/>
                  </a:cubicBezTo>
                  <a:cubicBezTo>
                    <a:pt x="93" y="142"/>
                    <a:pt x="93" y="142"/>
                    <a:pt x="93" y="142"/>
                  </a:cubicBezTo>
                  <a:cubicBezTo>
                    <a:pt x="94" y="146"/>
                    <a:pt x="94" y="146"/>
                    <a:pt x="94" y="146"/>
                  </a:cubicBezTo>
                  <a:cubicBezTo>
                    <a:pt x="94" y="142"/>
                    <a:pt x="94" y="142"/>
                    <a:pt x="94" y="142"/>
                  </a:cubicBezTo>
                  <a:cubicBezTo>
                    <a:pt x="94" y="144"/>
                    <a:pt x="94" y="144"/>
                    <a:pt x="94" y="144"/>
                  </a:cubicBezTo>
                  <a:cubicBezTo>
                    <a:pt x="94" y="142"/>
                    <a:pt x="94" y="142"/>
                    <a:pt x="94" y="142"/>
                  </a:cubicBezTo>
                  <a:cubicBezTo>
                    <a:pt x="94" y="142"/>
                    <a:pt x="94" y="142"/>
                    <a:pt x="94" y="142"/>
                  </a:cubicBezTo>
                  <a:cubicBezTo>
                    <a:pt x="94" y="144"/>
                    <a:pt x="94" y="144"/>
                    <a:pt x="94" y="144"/>
                  </a:cubicBezTo>
                  <a:cubicBezTo>
                    <a:pt x="94" y="142"/>
                    <a:pt x="94" y="142"/>
                    <a:pt x="94" y="142"/>
                  </a:cubicBezTo>
                  <a:cubicBezTo>
                    <a:pt x="94" y="142"/>
                    <a:pt x="94" y="142"/>
                    <a:pt x="94" y="142"/>
                  </a:cubicBezTo>
                  <a:cubicBezTo>
                    <a:pt x="94" y="142"/>
                    <a:pt x="94" y="142"/>
                    <a:pt x="94" y="142"/>
                  </a:cubicBezTo>
                  <a:cubicBezTo>
                    <a:pt x="94" y="142"/>
                    <a:pt x="94" y="142"/>
                    <a:pt x="94" y="142"/>
                  </a:cubicBezTo>
                  <a:cubicBezTo>
                    <a:pt x="94" y="142"/>
                    <a:pt x="94" y="142"/>
                    <a:pt x="94" y="142"/>
                  </a:cubicBezTo>
                  <a:cubicBezTo>
                    <a:pt x="94" y="142"/>
                    <a:pt x="94" y="142"/>
                    <a:pt x="94" y="142"/>
                  </a:cubicBezTo>
                  <a:cubicBezTo>
                    <a:pt x="94" y="142"/>
                    <a:pt x="94" y="142"/>
                    <a:pt x="93" y="142"/>
                  </a:cubicBezTo>
                  <a:cubicBezTo>
                    <a:pt x="90" y="141"/>
                    <a:pt x="84" y="138"/>
                    <a:pt x="76" y="135"/>
                  </a:cubicBezTo>
                  <a:cubicBezTo>
                    <a:pt x="65" y="131"/>
                    <a:pt x="52" y="125"/>
                    <a:pt x="41" y="120"/>
                  </a:cubicBezTo>
                  <a:cubicBezTo>
                    <a:pt x="35" y="118"/>
                    <a:pt x="30" y="115"/>
                    <a:pt x="27" y="114"/>
                  </a:cubicBezTo>
                  <a:cubicBezTo>
                    <a:pt x="25" y="113"/>
                    <a:pt x="23" y="113"/>
                    <a:pt x="22" y="112"/>
                  </a:cubicBezTo>
                  <a:cubicBezTo>
                    <a:pt x="22" y="112"/>
                    <a:pt x="21" y="112"/>
                    <a:pt x="21" y="112"/>
                  </a:cubicBezTo>
                  <a:cubicBezTo>
                    <a:pt x="20" y="111"/>
                    <a:pt x="20" y="111"/>
                    <a:pt x="20" y="111"/>
                  </a:cubicBezTo>
                  <a:cubicBezTo>
                    <a:pt x="20" y="111"/>
                    <a:pt x="20" y="111"/>
                    <a:pt x="20" y="111"/>
                  </a:cubicBezTo>
                  <a:cubicBezTo>
                    <a:pt x="20" y="111"/>
                    <a:pt x="19" y="111"/>
                    <a:pt x="19" y="111"/>
                  </a:cubicBezTo>
                  <a:cubicBezTo>
                    <a:pt x="18" y="111"/>
                    <a:pt x="18" y="111"/>
                    <a:pt x="17" y="111"/>
                  </a:cubicBezTo>
                  <a:cubicBezTo>
                    <a:pt x="17" y="111"/>
                    <a:pt x="17" y="112"/>
                    <a:pt x="16" y="112"/>
                  </a:cubicBezTo>
                  <a:cubicBezTo>
                    <a:pt x="16" y="112"/>
                    <a:pt x="15" y="113"/>
                    <a:pt x="15" y="113"/>
                  </a:cubicBezTo>
                  <a:cubicBezTo>
                    <a:pt x="14" y="115"/>
                    <a:pt x="14" y="118"/>
                    <a:pt x="16" y="119"/>
                  </a:cubicBezTo>
                  <a:cubicBezTo>
                    <a:pt x="87" y="163"/>
                    <a:pt x="87" y="163"/>
                    <a:pt x="87" y="163"/>
                  </a:cubicBezTo>
                  <a:cubicBezTo>
                    <a:pt x="89" y="160"/>
                    <a:pt x="89" y="160"/>
                    <a:pt x="89" y="160"/>
                  </a:cubicBezTo>
                  <a:cubicBezTo>
                    <a:pt x="86" y="157"/>
                    <a:pt x="86" y="157"/>
                    <a:pt x="86" y="157"/>
                  </a:cubicBezTo>
                  <a:cubicBezTo>
                    <a:pt x="89" y="160"/>
                    <a:pt x="89" y="160"/>
                    <a:pt x="89" y="160"/>
                  </a:cubicBezTo>
                  <a:cubicBezTo>
                    <a:pt x="88" y="155"/>
                    <a:pt x="88" y="155"/>
                    <a:pt x="88" y="155"/>
                  </a:cubicBezTo>
                  <a:cubicBezTo>
                    <a:pt x="88" y="156"/>
                    <a:pt x="87" y="156"/>
                    <a:pt x="86" y="157"/>
                  </a:cubicBezTo>
                  <a:cubicBezTo>
                    <a:pt x="89" y="160"/>
                    <a:pt x="89" y="160"/>
                    <a:pt x="89" y="160"/>
                  </a:cubicBezTo>
                  <a:cubicBezTo>
                    <a:pt x="88" y="155"/>
                    <a:pt x="88" y="155"/>
                    <a:pt x="88" y="155"/>
                  </a:cubicBezTo>
                  <a:cubicBezTo>
                    <a:pt x="89" y="160"/>
                    <a:pt x="89" y="160"/>
                    <a:pt x="89" y="160"/>
                  </a:cubicBezTo>
                  <a:cubicBezTo>
                    <a:pt x="89" y="155"/>
                    <a:pt x="89" y="155"/>
                    <a:pt x="89" y="155"/>
                  </a:cubicBezTo>
                  <a:cubicBezTo>
                    <a:pt x="89" y="155"/>
                    <a:pt x="89" y="155"/>
                    <a:pt x="88" y="155"/>
                  </a:cubicBezTo>
                  <a:cubicBezTo>
                    <a:pt x="89" y="160"/>
                    <a:pt x="89" y="160"/>
                    <a:pt x="89" y="160"/>
                  </a:cubicBezTo>
                  <a:cubicBezTo>
                    <a:pt x="89" y="155"/>
                    <a:pt x="89" y="155"/>
                    <a:pt x="89" y="155"/>
                  </a:cubicBezTo>
                  <a:cubicBezTo>
                    <a:pt x="89" y="159"/>
                    <a:pt x="89" y="159"/>
                    <a:pt x="89" y="159"/>
                  </a:cubicBezTo>
                  <a:cubicBezTo>
                    <a:pt x="90" y="155"/>
                    <a:pt x="90" y="155"/>
                    <a:pt x="90" y="155"/>
                  </a:cubicBezTo>
                  <a:cubicBezTo>
                    <a:pt x="90" y="155"/>
                    <a:pt x="90" y="155"/>
                    <a:pt x="89" y="155"/>
                  </a:cubicBezTo>
                  <a:cubicBezTo>
                    <a:pt x="89" y="159"/>
                    <a:pt x="89" y="159"/>
                    <a:pt x="89" y="159"/>
                  </a:cubicBezTo>
                  <a:cubicBezTo>
                    <a:pt x="90" y="155"/>
                    <a:pt x="90" y="155"/>
                    <a:pt x="90" y="155"/>
                  </a:cubicBezTo>
                  <a:cubicBezTo>
                    <a:pt x="90" y="158"/>
                    <a:pt x="90" y="158"/>
                    <a:pt x="90" y="158"/>
                  </a:cubicBezTo>
                  <a:cubicBezTo>
                    <a:pt x="90" y="155"/>
                    <a:pt x="90" y="155"/>
                    <a:pt x="90" y="155"/>
                  </a:cubicBezTo>
                  <a:cubicBezTo>
                    <a:pt x="90" y="155"/>
                    <a:pt x="90" y="155"/>
                    <a:pt x="90" y="155"/>
                  </a:cubicBezTo>
                  <a:cubicBezTo>
                    <a:pt x="90" y="158"/>
                    <a:pt x="90" y="158"/>
                    <a:pt x="90" y="158"/>
                  </a:cubicBezTo>
                  <a:cubicBezTo>
                    <a:pt x="90" y="155"/>
                    <a:pt x="90" y="155"/>
                    <a:pt x="90" y="155"/>
                  </a:cubicBezTo>
                  <a:cubicBezTo>
                    <a:pt x="90" y="155"/>
                    <a:pt x="90" y="155"/>
                    <a:pt x="89" y="155"/>
                  </a:cubicBezTo>
                  <a:cubicBezTo>
                    <a:pt x="84" y="153"/>
                    <a:pt x="66" y="146"/>
                    <a:pt x="50" y="139"/>
                  </a:cubicBezTo>
                  <a:cubicBezTo>
                    <a:pt x="41" y="136"/>
                    <a:pt x="34" y="133"/>
                    <a:pt x="28" y="130"/>
                  </a:cubicBezTo>
                  <a:cubicBezTo>
                    <a:pt x="22" y="128"/>
                    <a:pt x="18" y="126"/>
                    <a:pt x="18" y="126"/>
                  </a:cubicBezTo>
                  <a:cubicBezTo>
                    <a:pt x="16" y="126"/>
                    <a:pt x="14" y="126"/>
                    <a:pt x="13" y="128"/>
                  </a:cubicBezTo>
                  <a:cubicBezTo>
                    <a:pt x="12" y="131"/>
                    <a:pt x="12" y="133"/>
                    <a:pt x="14" y="134"/>
                  </a:cubicBezTo>
                  <a:cubicBezTo>
                    <a:pt x="14" y="134"/>
                    <a:pt x="19" y="137"/>
                    <a:pt x="25" y="140"/>
                  </a:cubicBezTo>
                  <a:cubicBezTo>
                    <a:pt x="35" y="146"/>
                    <a:pt x="49" y="155"/>
                    <a:pt x="61" y="162"/>
                  </a:cubicBezTo>
                  <a:cubicBezTo>
                    <a:pt x="67" y="166"/>
                    <a:pt x="72" y="169"/>
                    <a:pt x="76" y="172"/>
                  </a:cubicBezTo>
                  <a:cubicBezTo>
                    <a:pt x="78" y="173"/>
                    <a:pt x="80" y="174"/>
                    <a:pt x="81" y="175"/>
                  </a:cubicBezTo>
                  <a:cubicBezTo>
                    <a:pt x="81" y="175"/>
                    <a:pt x="82" y="176"/>
                    <a:pt x="82" y="176"/>
                  </a:cubicBezTo>
                  <a:cubicBezTo>
                    <a:pt x="82" y="176"/>
                    <a:pt x="82" y="176"/>
                    <a:pt x="82" y="176"/>
                  </a:cubicBezTo>
                  <a:cubicBezTo>
                    <a:pt x="82" y="176"/>
                    <a:pt x="82" y="176"/>
                    <a:pt x="82" y="176"/>
                  </a:cubicBezTo>
                  <a:cubicBezTo>
                    <a:pt x="82" y="176"/>
                    <a:pt x="82" y="176"/>
                    <a:pt x="82" y="176"/>
                  </a:cubicBezTo>
                  <a:cubicBezTo>
                    <a:pt x="82" y="176"/>
                    <a:pt x="82" y="176"/>
                    <a:pt x="82" y="176"/>
                  </a:cubicBezTo>
                  <a:cubicBezTo>
                    <a:pt x="82" y="176"/>
                    <a:pt x="82" y="176"/>
                    <a:pt x="82" y="176"/>
                  </a:cubicBezTo>
                  <a:cubicBezTo>
                    <a:pt x="84" y="174"/>
                    <a:pt x="84" y="174"/>
                    <a:pt x="84" y="174"/>
                  </a:cubicBezTo>
                  <a:cubicBezTo>
                    <a:pt x="81" y="175"/>
                    <a:pt x="81" y="175"/>
                    <a:pt x="81" y="175"/>
                  </a:cubicBezTo>
                  <a:cubicBezTo>
                    <a:pt x="82" y="176"/>
                    <a:pt x="82" y="176"/>
                    <a:pt x="82" y="176"/>
                  </a:cubicBezTo>
                  <a:cubicBezTo>
                    <a:pt x="84" y="174"/>
                    <a:pt x="84" y="174"/>
                    <a:pt x="84" y="174"/>
                  </a:cubicBezTo>
                  <a:cubicBezTo>
                    <a:pt x="81" y="175"/>
                    <a:pt x="81" y="175"/>
                    <a:pt x="81" y="175"/>
                  </a:cubicBezTo>
                  <a:cubicBezTo>
                    <a:pt x="85" y="173"/>
                    <a:pt x="85" y="173"/>
                    <a:pt x="85" y="173"/>
                  </a:cubicBezTo>
                  <a:cubicBezTo>
                    <a:pt x="81" y="173"/>
                    <a:pt x="81" y="173"/>
                    <a:pt x="81" y="173"/>
                  </a:cubicBezTo>
                  <a:cubicBezTo>
                    <a:pt x="81" y="174"/>
                    <a:pt x="81" y="175"/>
                    <a:pt x="81" y="175"/>
                  </a:cubicBezTo>
                  <a:cubicBezTo>
                    <a:pt x="85" y="173"/>
                    <a:pt x="85" y="173"/>
                    <a:pt x="85" y="173"/>
                  </a:cubicBezTo>
                  <a:cubicBezTo>
                    <a:pt x="81" y="173"/>
                    <a:pt x="81" y="173"/>
                    <a:pt x="81" y="173"/>
                  </a:cubicBezTo>
                  <a:cubicBezTo>
                    <a:pt x="85" y="173"/>
                    <a:pt x="85" y="173"/>
                    <a:pt x="85" y="173"/>
                  </a:cubicBezTo>
                  <a:cubicBezTo>
                    <a:pt x="81" y="171"/>
                    <a:pt x="81" y="171"/>
                    <a:pt x="81" y="171"/>
                  </a:cubicBezTo>
                  <a:cubicBezTo>
                    <a:pt x="81" y="172"/>
                    <a:pt x="81" y="173"/>
                    <a:pt x="81" y="173"/>
                  </a:cubicBezTo>
                  <a:cubicBezTo>
                    <a:pt x="85" y="173"/>
                    <a:pt x="85" y="173"/>
                    <a:pt x="85" y="173"/>
                  </a:cubicBezTo>
                  <a:cubicBezTo>
                    <a:pt x="81" y="171"/>
                    <a:pt x="81" y="171"/>
                    <a:pt x="81" y="171"/>
                  </a:cubicBezTo>
                  <a:cubicBezTo>
                    <a:pt x="85" y="173"/>
                    <a:pt x="85" y="173"/>
                    <a:pt x="85" y="173"/>
                  </a:cubicBezTo>
                  <a:cubicBezTo>
                    <a:pt x="87" y="169"/>
                    <a:pt x="87" y="169"/>
                    <a:pt x="87" y="169"/>
                  </a:cubicBezTo>
                  <a:cubicBezTo>
                    <a:pt x="87" y="169"/>
                    <a:pt x="68" y="162"/>
                    <a:pt x="50" y="156"/>
                  </a:cubicBezTo>
                  <a:cubicBezTo>
                    <a:pt x="41" y="152"/>
                    <a:pt x="32" y="149"/>
                    <a:pt x="25" y="146"/>
                  </a:cubicBezTo>
                  <a:cubicBezTo>
                    <a:pt x="21" y="145"/>
                    <a:pt x="18" y="144"/>
                    <a:pt x="16" y="143"/>
                  </a:cubicBezTo>
                  <a:cubicBezTo>
                    <a:pt x="15" y="143"/>
                    <a:pt x="14" y="142"/>
                    <a:pt x="14" y="142"/>
                  </a:cubicBezTo>
                  <a:cubicBezTo>
                    <a:pt x="13" y="142"/>
                    <a:pt x="13" y="142"/>
                    <a:pt x="13" y="142"/>
                  </a:cubicBezTo>
                  <a:cubicBezTo>
                    <a:pt x="12" y="142"/>
                    <a:pt x="12" y="142"/>
                    <a:pt x="12" y="142"/>
                  </a:cubicBezTo>
                  <a:cubicBezTo>
                    <a:pt x="12" y="142"/>
                    <a:pt x="12" y="142"/>
                    <a:pt x="12" y="142"/>
                  </a:cubicBezTo>
                  <a:cubicBezTo>
                    <a:pt x="12" y="142"/>
                    <a:pt x="12" y="142"/>
                    <a:pt x="11" y="142"/>
                  </a:cubicBezTo>
                  <a:cubicBezTo>
                    <a:pt x="11" y="142"/>
                    <a:pt x="11" y="142"/>
                    <a:pt x="10" y="142"/>
                  </a:cubicBezTo>
                  <a:cubicBezTo>
                    <a:pt x="10" y="142"/>
                    <a:pt x="9" y="142"/>
                    <a:pt x="9" y="142"/>
                  </a:cubicBezTo>
                  <a:cubicBezTo>
                    <a:pt x="8" y="143"/>
                    <a:pt x="8" y="143"/>
                    <a:pt x="7" y="144"/>
                  </a:cubicBezTo>
                  <a:cubicBezTo>
                    <a:pt x="6" y="146"/>
                    <a:pt x="7" y="148"/>
                    <a:pt x="9" y="150"/>
                  </a:cubicBezTo>
                  <a:cubicBezTo>
                    <a:pt x="87" y="198"/>
                    <a:pt x="87" y="198"/>
                    <a:pt x="87" y="198"/>
                  </a:cubicBezTo>
                  <a:cubicBezTo>
                    <a:pt x="89" y="195"/>
                    <a:pt x="89" y="195"/>
                    <a:pt x="89" y="195"/>
                  </a:cubicBezTo>
                  <a:cubicBezTo>
                    <a:pt x="91" y="191"/>
                    <a:pt x="91" y="191"/>
                    <a:pt x="91" y="191"/>
                  </a:cubicBezTo>
                  <a:cubicBezTo>
                    <a:pt x="91" y="191"/>
                    <a:pt x="73" y="184"/>
                    <a:pt x="54" y="177"/>
                  </a:cubicBezTo>
                  <a:cubicBezTo>
                    <a:pt x="45" y="173"/>
                    <a:pt x="35" y="170"/>
                    <a:pt x="28" y="167"/>
                  </a:cubicBezTo>
                  <a:cubicBezTo>
                    <a:pt x="24" y="166"/>
                    <a:pt x="21" y="164"/>
                    <a:pt x="18" y="164"/>
                  </a:cubicBezTo>
                  <a:cubicBezTo>
                    <a:pt x="17" y="163"/>
                    <a:pt x="16" y="163"/>
                    <a:pt x="15" y="163"/>
                  </a:cubicBezTo>
                  <a:cubicBezTo>
                    <a:pt x="15" y="163"/>
                    <a:pt x="14" y="162"/>
                    <a:pt x="14" y="162"/>
                  </a:cubicBezTo>
                  <a:cubicBezTo>
                    <a:pt x="13" y="162"/>
                    <a:pt x="13" y="162"/>
                    <a:pt x="12" y="162"/>
                  </a:cubicBezTo>
                  <a:cubicBezTo>
                    <a:pt x="12" y="162"/>
                    <a:pt x="12" y="162"/>
                    <a:pt x="11" y="162"/>
                  </a:cubicBezTo>
                  <a:cubicBezTo>
                    <a:pt x="11" y="162"/>
                    <a:pt x="10" y="163"/>
                    <a:pt x="10" y="163"/>
                  </a:cubicBezTo>
                  <a:cubicBezTo>
                    <a:pt x="9" y="163"/>
                    <a:pt x="9" y="164"/>
                    <a:pt x="8" y="164"/>
                  </a:cubicBezTo>
                  <a:cubicBezTo>
                    <a:pt x="7" y="166"/>
                    <a:pt x="8" y="169"/>
                    <a:pt x="10" y="170"/>
                  </a:cubicBezTo>
                  <a:cubicBezTo>
                    <a:pt x="82" y="215"/>
                    <a:pt x="82" y="215"/>
                    <a:pt x="82" y="215"/>
                  </a:cubicBezTo>
                  <a:cubicBezTo>
                    <a:pt x="84" y="212"/>
                    <a:pt x="84" y="212"/>
                    <a:pt x="84" y="212"/>
                  </a:cubicBezTo>
                  <a:cubicBezTo>
                    <a:pt x="86" y="208"/>
                    <a:pt x="86" y="208"/>
                    <a:pt x="86" y="208"/>
                  </a:cubicBezTo>
                  <a:cubicBezTo>
                    <a:pt x="86" y="208"/>
                    <a:pt x="68" y="201"/>
                    <a:pt x="50" y="195"/>
                  </a:cubicBezTo>
                  <a:cubicBezTo>
                    <a:pt x="41" y="191"/>
                    <a:pt x="32" y="188"/>
                    <a:pt x="24" y="186"/>
                  </a:cubicBezTo>
                  <a:cubicBezTo>
                    <a:pt x="21" y="185"/>
                    <a:pt x="18" y="184"/>
                    <a:pt x="15" y="183"/>
                  </a:cubicBezTo>
                  <a:cubicBezTo>
                    <a:pt x="14" y="182"/>
                    <a:pt x="13" y="182"/>
                    <a:pt x="13" y="182"/>
                  </a:cubicBezTo>
                  <a:cubicBezTo>
                    <a:pt x="12" y="182"/>
                    <a:pt x="12" y="182"/>
                    <a:pt x="11" y="182"/>
                  </a:cubicBezTo>
                  <a:cubicBezTo>
                    <a:pt x="11" y="182"/>
                    <a:pt x="11" y="181"/>
                    <a:pt x="10" y="181"/>
                  </a:cubicBezTo>
                  <a:cubicBezTo>
                    <a:pt x="10" y="181"/>
                    <a:pt x="9" y="181"/>
                    <a:pt x="9" y="182"/>
                  </a:cubicBezTo>
                  <a:cubicBezTo>
                    <a:pt x="9" y="182"/>
                    <a:pt x="8" y="182"/>
                    <a:pt x="8" y="182"/>
                  </a:cubicBezTo>
                  <a:cubicBezTo>
                    <a:pt x="7" y="182"/>
                    <a:pt x="7" y="183"/>
                    <a:pt x="6" y="184"/>
                  </a:cubicBezTo>
                  <a:cubicBezTo>
                    <a:pt x="10" y="186"/>
                    <a:pt x="10" y="186"/>
                    <a:pt x="10" y="186"/>
                  </a:cubicBezTo>
                  <a:cubicBezTo>
                    <a:pt x="6" y="183"/>
                    <a:pt x="6" y="183"/>
                    <a:pt x="6" y="183"/>
                  </a:cubicBezTo>
                  <a:cubicBezTo>
                    <a:pt x="6" y="184"/>
                    <a:pt x="6" y="185"/>
                    <a:pt x="6" y="186"/>
                  </a:cubicBezTo>
                  <a:cubicBezTo>
                    <a:pt x="6" y="187"/>
                    <a:pt x="6" y="188"/>
                    <a:pt x="6" y="188"/>
                  </a:cubicBezTo>
                  <a:cubicBezTo>
                    <a:pt x="7" y="189"/>
                    <a:pt x="7" y="189"/>
                    <a:pt x="7" y="190"/>
                  </a:cubicBezTo>
                  <a:cubicBezTo>
                    <a:pt x="8" y="190"/>
                    <a:pt x="9" y="191"/>
                    <a:pt x="10" y="192"/>
                  </a:cubicBezTo>
                  <a:cubicBezTo>
                    <a:pt x="13" y="194"/>
                    <a:pt x="20" y="198"/>
                    <a:pt x="27" y="203"/>
                  </a:cubicBezTo>
                  <a:cubicBezTo>
                    <a:pt x="51" y="218"/>
                    <a:pt x="86" y="238"/>
                    <a:pt x="86" y="238"/>
                  </a:cubicBezTo>
                  <a:cubicBezTo>
                    <a:pt x="88" y="235"/>
                    <a:pt x="88" y="235"/>
                    <a:pt x="88" y="235"/>
                  </a:cubicBezTo>
                  <a:cubicBezTo>
                    <a:pt x="90" y="231"/>
                    <a:pt x="90" y="231"/>
                    <a:pt x="90" y="231"/>
                  </a:cubicBezTo>
                  <a:cubicBezTo>
                    <a:pt x="6" y="199"/>
                    <a:pt x="6" y="199"/>
                    <a:pt x="6" y="199"/>
                  </a:cubicBezTo>
                  <a:cubicBezTo>
                    <a:pt x="5" y="199"/>
                    <a:pt x="3" y="199"/>
                    <a:pt x="2" y="199"/>
                  </a:cubicBezTo>
                  <a:cubicBezTo>
                    <a:pt x="1" y="200"/>
                    <a:pt x="0" y="202"/>
                    <a:pt x="0" y="203"/>
                  </a:cubicBezTo>
                  <a:cubicBezTo>
                    <a:pt x="0" y="204"/>
                    <a:pt x="1" y="205"/>
                    <a:pt x="1" y="205"/>
                  </a:cubicBezTo>
                  <a:cubicBezTo>
                    <a:pt x="1" y="206"/>
                    <a:pt x="2" y="206"/>
                    <a:pt x="2" y="206"/>
                  </a:cubicBezTo>
                  <a:cubicBezTo>
                    <a:pt x="2" y="207"/>
                    <a:pt x="2" y="207"/>
                    <a:pt x="2" y="207"/>
                  </a:cubicBezTo>
                  <a:cubicBezTo>
                    <a:pt x="3" y="207"/>
                    <a:pt x="3" y="207"/>
                    <a:pt x="4" y="208"/>
                  </a:cubicBezTo>
                  <a:cubicBezTo>
                    <a:pt x="11" y="213"/>
                    <a:pt x="34" y="227"/>
                    <a:pt x="56" y="240"/>
                  </a:cubicBezTo>
                  <a:cubicBezTo>
                    <a:pt x="77" y="253"/>
                    <a:pt x="97" y="266"/>
                    <a:pt x="97" y="266"/>
                  </a:cubicBezTo>
                  <a:cubicBezTo>
                    <a:pt x="99" y="262"/>
                    <a:pt x="99" y="262"/>
                    <a:pt x="99" y="262"/>
                  </a:cubicBezTo>
                  <a:cubicBezTo>
                    <a:pt x="101" y="258"/>
                    <a:pt x="101" y="258"/>
                    <a:pt x="101" y="258"/>
                  </a:cubicBezTo>
                  <a:cubicBezTo>
                    <a:pt x="101" y="258"/>
                    <a:pt x="79" y="248"/>
                    <a:pt x="57" y="239"/>
                  </a:cubicBezTo>
                  <a:cubicBezTo>
                    <a:pt x="45" y="234"/>
                    <a:pt x="34" y="229"/>
                    <a:pt x="25" y="225"/>
                  </a:cubicBezTo>
                  <a:cubicBezTo>
                    <a:pt x="21" y="224"/>
                    <a:pt x="17" y="222"/>
                    <a:pt x="14" y="221"/>
                  </a:cubicBezTo>
                  <a:cubicBezTo>
                    <a:pt x="13" y="220"/>
                    <a:pt x="11" y="220"/>
                    <a:pt x="10" y="220"/>
                  </a:cubicBezTo>
                  <a:cubicBezTo>
                    <a:pt x="10" y="220"/>
                    <a:pt x="9" y="219"/>
                    <a:pt x="9" y="219"/>
                  </a:cubicBezTo>
                  <a:cubicBezTo>
                    <a:pt x="8" y="219"/>
                    <a:pt x="8" y="219"/>
                    <a:pt x="7" y="219"/>
                  </a:cubicBezTo>
                  <a:cubicBezTo>
                    <a:pt x="7" y="219"/>
                    <a:pt x="7" y="219"/>
                    <a:pt x="6" y="219"/>
                  </a:cubicBezTo>
                  <a:cubicBezTo>
                    <a:pt x="6" y="219"/>
                    <a:pt x="5" y="219"/>
                    <a:pt x="5" y="220"/>
                  </a:cubicBezTo>
                  <a:cubicBezTo>
                    <a:pt x="4" y="220"/>
                    <a:pt x="4" y="221"/>
                    <a:pt x="3" y="221"/>
                  </a:cubicBezTo>
                  <a:cubicBezTo>
                    <a:pt x="3" y="222"/>
                    <a:pt x="3" y="223"/>
                    <a:pt x="3" y="224"/>
                  </a:cubicBezTo>
                  <a:cubicBezTo>
                    <a:pt x="3" y="226"/>
                    <a:pt x="4" y="226"/>
                    <a:pt x="5" y="227"/>
                  </a:cubicBezTo>
                  <a:cubicBezTo>
                    <a:pt x="5" y="227"/>
                    <a:pt x="6" y="228"/>
                    <a:pt x="9" y="230"/>
                  </a:cubicBezTo>
                  <a:cubicBezTo>
                    <a:pt x="20" y="236"/>
                    <a:pt x="46" y="252"/>
                    <a:pt x="69" y="267"/>
                  </a:cubicBezTo>
                  <a:cubicBezTo>
                    <a:pt x="81" y="274"/>
                    <a:pt x="92" y="281"/>
                    <a:pt x="100" y="286"/>
                  </a:cubicBezTo>
                  <a:cubicBezTo>
                    <a:pt x="104" y="288"/>
                    <a:pt x="107" y="291"/>
                    <a:pt x="110" y="292"/>
                  </a:cubicBezTo>
                  <a:cubicBezTo>
                    <a:pt x="111" y="293"/>
                    <a:pt x="112" y="293"/>
                    <a:pt x="112" y="294"/>
                  </a:cubicBezTo>
                  <a:cubicBezTo>
                    <a:pt x="112" y="294"/>
                    <a:pt x="112" y="294"/>
                    <a:pt x="112" y="294"/>
                  </a:cubicBezTo>
                  <a:cubicBezTo>
                    <a:pt x="114" y="292"/>
                    <a:pt x="114" y="292"/>
                    <a:pt x="114" y="292"/>
                  </a:cubicBezTo>
                  <a:cubicBezTo>
                    <a:pt x="112" y="294"/>
                    <a:pt x="112" y="294"/>
                    <a:pt x="112" y="294"/>
                  </a:cubicBezTo>
                  <a:cubicBezTo>
                    <a:pt x="112" y="294"/>
                    <a:pt x="112" y="294"/>
                    <a:pt x="112" y="294"/>
                  </a:cubicBezTo>
                  <a:cubicBezTo>
                    <a:pt x="114" y="292"/>
                    <a:pt x="114" y="292"/>
                    <a:pt x="114" y="292"/>
                  </a:cubicBezTo>
                  <a:cubicBezTo>
                    <a:pt x="112" y="294"/>
                    <a:pt x="112" y="294"/>
                    <a:pt x="112" y="294"/>
                  </a:cubicBezTo>
                  <a:cubicBezTo>
                    <a:pt x="115" y="291"/>
                    <a:pt x="115" y="291"/>
                    <a:pt x="115" y="291"/>
                  </a:cubicBezTo>
                  <a:cubicBezTo>
                    <a:pt x="112" y="293"/>
                    <a:pt x="112" y="293"/>
                    <a:pt x="112" y="293"/>
                  </a:cubicBezTo>
                  <a:cubicBezTo>
                    <a:pt x="112" y="294"/>
                    <a:pt x="112" y="294"/>
                    <a:pt x="112" y="294"/>
                  </a:cubicBezTo>
                  <a:cubicBezTo>
                    <a:pt x="115" y="291"/>
                    <a:pt x="115" y="291"/>
                    <a:pt x="115" y="291"/>
                  </a:cubicBezTo>
                  <a:cubicBezTo>
                    <a:pt x="112" y="293"/>
                    <a:pt x="112" y="293"/>
                    <a:pt x="112" y="293"/>
                  </a:cubicBezTo>
                  <a:cubicBezTo>
                    <a:pt x="115" y="291"/>
                    <a:pt x="115" y="291"/>
                    <a:pt x="115" y="291"/>
                  </a:cubicBezTo>
                  <a:cubicBezTo>
                    <a:pt x="111" y="291"/>
                    <a:pt x="111" y="291"/>
                    <a:pt x="111" y="291"/>
                  </a:cubicBezTo>
                  <a:cubicBezTo>
                    <a:pt x="111" y="293"/>
                    <a:pt x="112" y="293"/>
                    <a:pt x="112" y="293"/>
                  </a:cubicBezTo>
                  <a:cubicBezTo>
                    <a:pt x="115" y="291"/>
                    <a:pt x="115" y="291"/>
                    <a:pt x="115" y="291"/>
                  </a:cubicBezTo>
                  <a:cubicBezTo>
                    <a:pt x="111" y="291"/>
                    <a:pt x="111" y="291"/>
                    <a:pt x="111" y="291"/>
                  </a:cubicBezTo>
                  <a:cubicBezTo>
                    <a:pt x="116" y="291"/>
                    <a:pt x="116" y="291"/>
                    <a:pt x="116" y="291"/>
                  </a:cubicBezTo>
                  <a:cubicBezTo>
                    <a:pt x="112" y="289"/>
                    <a:pt x="112" y="289"/>
                    <a:pt x="112" y="289"/>
                  </a:cubicBezTo>
                  <a:cubicBezTo>
                    <a:pt x="111" y="290"/>
                    <a:pt x="111" y="291"/>
                    <a:pt x="111" y="291"/>
                  </a:cubicBezTo>
                  <a:cubicBezTo>
                    <a:pt x="116" y="291"/>
                    <a:pt x="116" y="291"/>
                    <a:pt x="116" y="291"/>
                  </a:cubicBezTo>
                  <a:cubicBezTo>
                    <a:pt x="112" y="289"/>
                    <a:pt x="112" y="289"/>
                    <a:pt x="112" y="289"/>
                  </a:cubicBezTo>
                  <a:cubicBezTo>
                    <a:pt x="111" y="291"/>
                    <a:pt x="111" y="294"/>
                    <a:pt x="113" y="295"/>
                  </a:cubicBezTo>
                  <a:cubicBezTo>
                    <a:pt x="115" y="296"/>
                    <a:pt x="118" y="295"/>
                    <a:pt x="119" y="2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95" name="Freeform 127">
              <a:extLst>
                <a:ext uri="{FF2B5EF4-FFF2-40B4-BE49-F238E27FC236}">
                  <a16:creationId xmlns:a16="http://schemas.microsoft.com/office/drawing/2014/main" id="{C4CAE4C4-C1A8-449D-A834-F185B9E1E004}"/>
                </a:ext>
              </a:extLst>
            </p:cNvPr>
            <p:cNvSpPr>
              <a:spLocks/>
            </p:cNvSpPr>
            <p:nvPr/>
          </p:nvSpPr>
          <p:spPr bwMode="auto">
            <a:xfrm>
              <a:off x="3929199" y="2394061"/>
              <a:ext cx="301625" cy="503238"/>
            </a:xfrm>
            <a:custGeom>
              <a:avLst/>
              <a:gdLst>
                <a:gd name="T0" fmla="*/ 181 w 192"/>
                <a:gd name="T1" fmla="*/ 289 h 320"/>
                <a:gd name="T2" fmla="*/ 173 w 192"/>
                <a:gd name="T3" fmla="*/ 265 h 320"/>
                <a:gd name="T4" fmla="*/ 103 w 192"/>
                <a:gd name="T5" fmla="*/ 221 h 320"/>
                <a:gd name="T6" fmla="*/ 183 w 192"/>
                <a:gd name="T7" fmla="*/ 264 h 320"/>
                <a:gd name="T8" fmla="*/ 108 w 192"/>
                <a:gd name="T9" fmla="*/ 208 h 320"/>
                <a:gd name="T10" fmla="*/ 106 w 192"/>
                <a:gd name="T11" fmla="*/ 209 h 320"/>
                <a:gd name="T12" fmla="*/ 105 w 192"/>
                <a:gd name="T13" fmla="*/ 214 h 320"/>
                <a:gd name="T14" fmla="*/ 108 w 192"/>
                <a:gd name="T15" fmla="*/ 192 h 320"/>
                <a:gd name="T16" fmla="*/ 105 w 192"/>
                <a:gd name="T17" fmla="*/ 195 h 320"/>
                <a:gd name="T18" fmla="*/ 127 w 192"/>
                <a:gd name="T19" fmla="*/ 190 h 320"/>
                <a:gd name="T20" fmla="*/ 109 w 192"/>
                <a:gd name="T21" fmla="*/ 181 h 320"/>
                <a:gd name="T22" fmla="*/ 106 w 192"/>
                <a:gd name="T23" fmla="*/ 185 h 320"/>
                <a:gd name="T24" fmla="*/ 175 w 192"/>
                <a:gd name="T25" fmla="*/ 216 h 320"/>
                <a:gd name="T26" fmla="*/ 103 w 192"/>
                <a:gd name="T27" fmla="*/ 160 h 320"/>
                <a:gd name="T28" fmla="*/ 100 w 192"/>
                <a:gd name="T29" fmla="*/ 163 h 320"/>
                <a:gd name="T30" fmla="*/ 101 w 192"/>
                <a:gd name="T31" fmla="*/ 167 h 320"/>
                <a:gd name="T32" fmla="*/ 101 w 192"/>
                <a:gd name="T33" fmla="*/ 168 h 320"/>
                <a:gd name="T34" fmla="*/ 107 w 192"/>
                <a:gd name="T35" fmla="*/ 151 h 320"/>
                <a:gd name="T36" fmla="*/ 108 w 192"/>
                <a:gd name="T37" fmla="*/ 154 h 320"/>
                <a:gd name="T38" fmla="*/ 105 w 192"/>
                <a:gd name="T39" fmla="*/ 156 h 320"/>
                <a:gd name="T40" fmla="*/ 188 w 192"/>
                <a:gd name="T41" fmla="*/ 183 h 320"/>
                <a:gd name="T42" fmla="*/ 109 w 192"/>
                <a:gd name="T43" fmla="*/ 95 h 320"/>
                <a:gd name="T44" fmla="*/ 108 w 192"/>
                <a:gd name="T45" fmla="*/ 99 h 320"/>
                <a:gd name="T46" fmla="*/ 26 w 192"/>
                <a:gd name="T47" fmla="*/ 5 h 320"/>
                <a:gd name="T48" fmla="*/ 23 w 192"/>
                <a:gd name="T49" fmla="*/ 8 h 320"/>
                <a:gd name="T50" fmla="*/ 50 w 192"/>
                <a:gd name="T51" fmla="*/ 3 h 320"/>
                <a:gd name="T52" fmla="*/ 47 w 192"/>
                <a:gd name="T53" fmla="*/ 9 h 320"/>
                <a:gd name="T54" fmla="*/ 45 w 192"/>
                <a:gd name="T55" fmla="*/ 9 h 320"/>
                <a:gd name="T56" fmla="*/ 79 w 192"/>
                <a:gd name="T57" fmla="*/ 3 h 320"/>
                <a:gd name="T58" fmla="*/ 190 w 192"/>
                <a:gd name="T59" fmla="*/ 43 h 320"/>
                <a:gd name="T60" fmla="*/ 151 w 192"/>
                <a:gd name="T61" fmla="*/ 18 h 320"/>
                <a:gd name="T62" fmla="*/ 147 w 192"/>
                <a:gd name="T63" fmla="*/ 16 h 320"/>
                <a:gd name="T64" fmla="*/ 186 w 192"/>
                <a:gd name="T65" fmla="*/ 41 h 320"/>
                <a:gd name="T66" fmla="*/ 188 w 192"/>
                <a:gd name="T67" fmla="*/ 37 h 320"/>
                <a:gd name="T68" fmla="*/ 185 w 192"/>
                <a:gd name="T69" fmla="*/ 52 h 320"/>
                <a:gd name="T70" fmla="*/ 79 w 192"/>
                <a:gd name="T71" fmla="*/ 2 h 320"/>
                <a:gd name="T72" fmla="*/ 177 w 192"/>
                <a:gd name="T73" fmla="*/ 73 h 320"/>
                <a:gd name="T74" fmla="*/ 116 w 192"/>
                <a:gd name="T75" fmla="*/ 34 h 320"/>
                <a:gd name="T76" fmla="*/ 79 w 192"/>
                <a:gd name="T77" fmla="*/ 33 h 320"/>
                <a:gd name="T78" fmla="*/ 183 w 192"/>
                <a:gd name="T79" fmla="*/ 95 h 320"/>
                <a:gd name="T80" fmla="*/ 19 w 192"/>
                <a:gd name="T81" fmla="*/ 10 h 320"/>
                <a:gd name="T82" fmla="*/ 102 w 192"/>
                <a:gd name="T83" fmla="*/ 100 h 320"/>
                <a:gd name="T84" fmla="*/ 179 w 192"/>
                <a:gd name="T85" fmla="*/ 147 h 320"/>
                <a:gd name="T86" fmla="*/ 143 w 192"/>
                <a:gd name="T87" fmla="*/ 141 h 320"/>
                <a:gd name="T88" fmla="*/ 101 w 192"/>
                <a:gd name="T89" fmla="*/ 149 h 320"/>
                <a:gd name="T90" fmla="*/ 100 w 192"/>
                <a:gd name="T91" fmla="*/ 158 h 320"/>
                <a:gd name="T92" fmla="*/ 184 w 192"/>
                <a:gd name="T93" fmla="*/ 215 h 320"/>
                <a:gd name="T94" fmla="*/ 184 w 192"/>
                <a:gd name="T95" fmla="*/ 211 h 320"/>
                <a:gd name="T96" fmla="*/ 101 w 192"/>
                <a:gd name="T97" fmla="*/ 178 h 320"/>
                <a:gd name="T98" fmla="*/ 177 w 192"/>
                <a:gd name="T99" fmla="*/ 230 h 320"/>
                <a:gd name="T100" fmla="*/ 181 w 192"/>
                <a:gd name="T101" fmla="*/ 228 h 320"/>
                <a:gd name="T102" fmla="*/ 109 w 192"/>
                <a:gd name="T103" fmla="*/ 206 h 320"/>
                <a:gd name="T104" fmla="*/ 183 w 192"/>
                <a:gd name="T105" fmla="*/ 262 h 320"/>
                <a:gd name="T106" fmla="*/ 187 w 192"/>
                <a:gd name="T107" fmla="*/ 260 h 320"/>
                <a:gd name="T108" fmla="*/ 186 w 192"/>
                <a:gd name="T109" fmla="*/ 256 h 320"/>
                <a:gd name="T110" fmla="*/ 97 w 192"/>
                <a:gd name="T111" fmla="*/ 220 h 320"/>
                <a:gd name="T112" fmla="*/ 184 w 192"/>
                <a:gd name="T113" fmla="*/ 273 h 320"/>
                <a:gd name="T114" fmla="*/ 123 w 192"/>
                <a:gd name="T115" fmla="*/ 249 h 320"/>
                <a:gd name="T116" fmla="*/ 182 w 192"/>
                <a:gd name="T117" fmla="*/ 300 h 320"/>
                <a:gd name="T118" fmla="*/ 186 w 192"/>
                <a:gd name="T119" fmla="*/ 298 h 320"/>
                <a:gd name="T120" fmla="*/ 185 w 192"/>
                <a:gd name="T121" fmla="*/ 315 h 320"/>
                <a:gd name="T122" fmla="*/ 190 w 192"/>
                <a:gd name="T123" fmla="*/ 31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2" h="320">
                  <a:moveTo>
                    <a:pt x="190" y="317"/>
                  </a:moveTo>
                  <a:cubicBezTo>
                    <a:pt x="190" y="316"/>
                    <a:pt x="190" y="316"/>
                    <a:pt x="190" y="315"/>
                  </a:cubicBezTo>
                  <a:cubicBezTo>
                    <a:pt x="190" y="313"/>
                    <a:pt x="190" y="313"/>
                    <a:pt x="189" y="312"/>
                  </a:cubicBezTo>
                  <a:cubicBezTo>
                    <a:pt x="189" y="312"/>
                    <a:pt x="189" y="311"/>
                    <a:pt x="188" y="311"/>
                  </a:cubicBezTo>
                  <a:cubicBezTo>
                    <a:pt x="188" y="310"/>
                    <a:pt x="187" y="310"/>
                    <a:pt x="186" y="309"/>
                  </a:cubicBezTo>
                  <a:cubicBezTo>
                    <a:pt x="182" y="306"/>
                    <a:pt x="175" y="302"/>
                    <a:pt x="167" y="297"/>
                  </a:cubicBezTo>
                  <a:cubicBezTo>
                    <a:pt x="143" y="282"/>
                    <a:pt x="105" y="259"/>
                    <a:pt x="105" y="259"/>
                  </a:cubicBezTo>
                  <a:cubicBezTo>
                    <a:pt x="103" y="263"/>
                    <a:pt x="103" y="263"/>
                    <a:pt x="103" y="263"/>
                  </a:cubicBezTo>
                  <a:cubicBezTo>
                    <a:pt x="101" y="267"/>
                    <a:pt x="101" y="267"/>
                    <a:pt x="101" y="267"/>
                  </a:cubicBezTo>
                  <a:cubicBezTo>
                    <a:pt x="184" y="302"/>
                    <a:pt x="184" y="302"/>
                    <a:pt x="184" y="302"/>
                  </a:cubicBezTo>
                  <a:cubicBezTo>
                    <a:pt x="186" y="303"/>
                    <a:pt x="188" y="302"/>
                    <a:pt x="189" y="300"/>
                  </a:cubicBezTo>
                  <a:cubicBezTo>
                    <a:pt x="190" y="299"/>
                    <a:pt x="190" y="298"/>
                    <a:pt x="190" y="298"/>
                  </a:cubicBezTo>
                  <a:cubicBezTo>
                    <a:pt x="190" y="296"/>
                    <a:pt x="189" y="296"/>
                    <a:pt x="189" y="296"/>
                  </a:cubicBezTo>
                  <a:cubicBezTo>
                    <a:pt x="189" y="295"/>
                    <a:pt x="189" y="295"/>
                    <a:pt x="188" y="294"/>
                  </a:cubicBezTo>
                  <a:cubicBezTo>
                    <a:pt x="188" y="294"/>
                    <a:pt x="188" y="294"/>
                    <a:pt x="187" y="294"/>
                  </a:cubicBezTo>
                  <a:cubicBezTo>
                    <a:pt x="186" y="293"/>
                    <a:pt x="184" y="291"/>
                    <a:pt x="181" y="289"/>
                  </a:cubicBezTo>
                  <a:cubicBezTo>
                    <a:pt x="160" y="276"/>
                    <a:pt x="101" y="240"/>
                    <a:pt x="101" y="240"/>
                  </a:cubicBezTo>
                  <a:cubicBezTo>
                    <a:pt x="99" y="243"/>
                    <a:pt x="99" y="243"/>
                    <a:pt x="99" y="243"/>
                  </a:cubicBezTo>
                  <a:cubicBezTo>
                    <a:pt x="97" y="247"/>
                    <a:pt x="97" y="247"/>
                    <a:pt x="97" y="247"/>
                  </a:cubicBezTo>
                  <a:cubicBezTo>
                    <a:pt x="97" y="247"/>
                    <a:pt x="118" y="256"/>
                    <a:pt x="139" y="264"/>
                  </a:cubicBezTo>
                  <a:cubicBezTo>
                    <a:pt x="149" y="268"/>
                    <a:pt x="160" y="273"/>
                    <a:pt x="168" y="276"/>
                  </a:cubicBezTo>
                  <a:cubicBezTo>
                    <a:pt x="172" y="277"/>
                    <a:pt x="175" y="279"/>
                    <a:pt x="178" y="280"/>
                  </a:cubicBezTo>
                  <a:cubicBezTo>
                    <a:pt x="179" y="280"/>
                    <a:pt x="180" y="280"/>
                    <a:pt x="181" y="281"/>
                  </a:cubicBezTo>
                  <a:cubicBezTo>
                    <a:pt x="182" y="281"/>
                    <a:pt x="182" y="281"/>
                    <a:pt x="182" y="281"/>
                  </a:cubicBezTo>
                  <a:cubicBezTo>
                    <a:pt x="183" y="281"/>
                    <a:pt x="183" y="281"/>
                    <a:pt x="183" y="281"/>
                  </a:cubicBezTo>
                  <a:cubicBezTo>
                    <a:pt x="183" y="281"/>
                    <a:pt x="183" y="281"/>
                    <a:pt x="184" y="281"/>
                  </a:cubicBezTo>
                  <a:cubicBezTo>
                    <a:pt x="184" y="281"/>
                    <a:pt x="185" y="281"/>
                    <a:pt x="185" y="281"/>
                  </a:cubicBezTo>
                  <a:cubicBezTo>
                    <a:pt x="185" y="281"/>
                    <a:pt x="186" y="281"/>
                    <a:pt x="186" y="281"/>
                  </a:cubicBezTo>
                  <a:cubicBezTo>
                    <a:pt x="187" y="280"/>
                    <a:pt x="187" y="280"/>
                    <a:pt x="188" y="279"/>
                  </a:cubicBezTo>
                  <a:cubicBezTo>
                    <a:pt x="188" y="278"/>
                    <a:pt x="188" y="277"/>
                    <a:pt x="188" y="276"/>
                  </a:cubicBezTo>
                  <a:cubicBezTo>
                    <a:pt x="188" y="275"/>
                    <a:pt x="187" y="274"/>
                    <a:pt x="186" y="273"/>
                  </a:cubicBezTo>
                  <a:cubicBezTo>
                    <a:pt x="186" y="273"/>
                    <a:pt x="181" y="270"/>
                    <a:pt x="173" y="265"/>
                  </a:cubicBezTo>
                  <a:cubicBezTo>
                    <a:pt x="161" y="258"/>
                    <a:pt x="143" y="247"/>
                    <a:pt x="128" y="237"/>
                  </a:cubicBezTo>
                  <a:cubicBezTo>
                    <a:pt x="121" y="233"/>
                    <a:pt x="114" y="229"/>
                    <a:pt x="109" y="225"/>
                  </a:cubicBezTo>
                  <a:cubicBezTo>
                    <a:pt x="107" y="224"/>
                    <a:pt x="105" y="223"/>
                    <a:pt x="104" y="222"/>
                  </a:cubicBezTo>
                  <a:cubicBezTo>
                    <a:pt x="103" y="221"/>
                    <a:pt x="103" y="221"/>
                    <a:pt x="102" y="221"/>
                  </a:cubicBezTo>
                  <a:cubicBezTo>
                    <a:pt x="102" y="221"/>
                    <a:pt x="102" y="221"/>
                    <a:pt x="102" y="221"/>
                  </a:cubicBezTo>
                  <a:cubicBezTo>
                    <a:pt x="102" y="221"/>
                    <a:pt x="102" y="221"/>
                    <a:pt x="102" y="221"/>
                  </a:cubicBezTo>
                  <a:cubicBezTo>
                    <a:pt x="100" y="223"/>
                    <a:pt x="100" y="223"/>
                    <a:pt x="100" y="223"/>
                  </a:cubicBezTo>
                  <a:cubicBezTo>
                    <a:pt x="102" y="221"/>
                    <a:pt x="102" y="221"/>
                    <a:pt x="102" y="221"/>
                  </a:cubicBezTo>
                  <a:cubicBezTo>
                    <a:pt x="102" y="221"/>
                    <a:pt x="102" y="221"/>
                    <a:pt x="102" y="221"/>
                  </a:cubicBezTo>
                  <a:cubicBezTo>
                    <a:pt x="100" y="223"/>
                    <a:pt x="100" y="223"/>
                    <a:pt x="100" y="223"/>
                  </a:cubicBezTo>
                  <a:cubicBezTo>
                    <a:pt x="102" y="221"/>
                    <a:pt x="102" y="221"/>
                    <a:pt x="102" y="221"/>
                  </a:cubicBezTo>
                  <a:cubicBezTo>
                    <a:pt x="99" y="224"/>
                    <a:pt x="99" y="224"/>
                    <a:pt x="99" y="224"/>
                  </a:cubicBezTo>
                  <a:cubicBezTo>
                    <a:pt x="103" y="221"/>
                    <a:pt x="103" y="221"/>
                    <a:pt x="103" y="221"/>
                  </a:cubicBezTo>
                  <a:cubicBezTo>
                    <a:pt x="102" y="221"/>
                    <a:pt x="102" y="221"/>
                    <a:pt x="102" y="221"/>
                  </a:cubicBezTo>
                  <a:cubicBezTo>
                    <a:pt x="99" y="224"/>
                    <a:pt x="99" y="224"/>
                    <a:pt x="99" y="224"/>
                  </a:cubicBezTo>
                  <a:cubicBezTo>
                    <a:pt x="103" y="221"/>
                    <a:pt x="103" y="221"/>
                    <a:pt x="103" y="221"/>
                  </a:cubicBezTo>
                  <a:cubicBezTo>
                    <a:pt x="99" y="224"/>
                    <a:pt x="99" y="224"/>
                    <a:pt x="99" y="224"/>
                  </a:cubicBezTo>
                  <a:cubicBezTo>
                    <a:pt x="103" y="222"/>
                    <a:pt x="103" y="222"/>
                    <a:pt x="103" y="222"/>
                  </a:cubicBezTo>
                  <a:cubicBezTo>
                    <a:pt x="103" y="221"/>
                    <a:pt x="103" y="221"/>
                    <a:pt x="103" y="221"/>
                  </a:cubicBezTo>
                  <a:cubicBezTo>
                    <a:pt x="99" y="224"/>
                    <a:pt x="99" y="224"/>
                    <a:pt x="99" y="224"/>
                  </a:cubicBezTo>
                  <a:cubicBezTo>
                    <a:pt x="103" y="222"/>
                    <a:pt x="103" y="222"/>
                    <a:pt x="103" y="222"/>
                  </a:cubicBezTo>
                  <a:cubicBezTo>
                    <a:pt x="99" y="224"/>
                    <a:pt x="99" y="224"/>
                    <a:pt x="99" y="224"/>
                  </a:cubicBezTo>
                  <a:cubicBezTo>
                    <a:pt x="104" y="224"/>
                    <a:pt x="104" y="224"/>
                    <a:pt x="104" y="224"/>
                  </a:cubicBezTo>
                  <a:cubicBezTo>
                    <a:pt x="104" y="223"/>
                    <a:pt x="103" y="222"/>
                    <a:pt x="103" y="222"/>
                  </a:cubicBezTo>
                  <a:cubicBezTo>
                    <a:pt x="99" y="224"/>
                    <a:pt x="99" y="224"/>
                    <a:pt x="99" y="224"/>
                  </a:cubicBezTo>
                  <a:cubicBezTo>
                    <a:pt x="104" y="224"/>
                    <a:pt x="104" y="224"/>
                    <a:pt x="104" y="224"/>
                  </a:cubicBezTo>
                  <a:cubicBezTo>
                    <a:pt x="99" y="224"/>
                    <a:pt x="99" y="224"/>
                    <a:pt x="99" y="224"/>
                  </a:cubicBezTo>
                  <a:cubicBezTo>
                    <a:pt x="98" y="228"/>
                    <a:pt x="98" y="228"/>
                    <a:pt x="98" y="228"/>
                  </a:cubicBezTo>
                  <a:cubicBezTo>
                    <a:pt x="98" y="228"/>
                    <a:pt x="118" y="237"/>
                    <a:pt x="139" y="246"/>
                  </a:cubicBezTo>
                  <a:cubicBezTo>
                    <a:pt x="150" y="250"/>
                    <a:pt x="161" y="255"/>
                    <a:pt x="169" y="258"/>
                  </a:cubicBezTo>
                  <a:cubicBezTo>
                    <a:pt x="173" y="260"/>
                    <a:pt x="177" y="261"/>
                    <a:pt x="180" y="262"/>
                  </a:cubicBezTo>
                  <a:cubicBezTo>
                    <a:pt x="181" y="263"/>
                    <a:pt x="182" y="263"/>
                    <a:pt x="183" y="264"/>
                  </a:cubicBezTo>
                  <a:cubicBezTo>
                    <a:pt x="184" y="264"/>
                    <a:pt x="184" y="264"/>
                    <a:pt x="185" y="264"/>
                  </a:cubicBezTo>
                  <a:cubicBezTo>
                    <a:pt x="185" y="264"/>
                    <a:pt x="186" y="264"/>
                    <a:pt x="186" y="264"/>
                  </a:cubicBezTo>
                  <a:cubicBezTo>
                    <a:pt x="187" y="264"/>
                    <a:pt x="187" y="264"/>
                    <a:pt x="188" y="264"/>
                  </a:cubicBezTo>
                  <a:cubicBezTo>
                    <a:pt x="188" y="264"/>
                    <a:pt x="188" y="264"/>
                    <a:pt x="189" y="263"/>
                  </a:cubicBezTo>
                  <a:cubicBezTo>
                    <a:pt x="189" y="263"/>
                    <a:pt x="190" y="263"/>
                    <a:pt x="190" y="262"/>
                  </a:cubicBezTo>
                  <a:cubicBezTo>
                    <a:pt x="190" y="262"/>
                    <a:pt x="190" y="262"/>
                    <a:pt x="190" y="262"/>
                  </a:cubicBezTo>
                  <a:cubicBezTo>
                    <a:pt x="191" y="261"/>
                    <a:pt x="191" y="260"/>
                    <a:pt x="191" y="260"/>
                  </a:cubicBezTo>
                  <a:cubicBezTo>
                    <a:pt x="191" y="259"/>
                    <a:pt x="191" y="258"/>
                    <a:pt x="190" y="257"/>
                  </a:cubicBezTo>
                  <a:cubicBezTo>
                    <a:pt x="190" y="257"/>
                    <a:pt x="189" y="256"/>
                    <a:pt x="189" y="256"/>
                  </a:cubicBezTo>
                  <a:cubicBezTo>
                    <a:pt x="188" y="255"/>
                    <a:pt x="188" y="255"/>
                    <a:pt x="187" y="254"/>
                  </a:cubicBezTo>
                  <a:cubicBezTo>
                    <a:pt x="183" y="251"/>
                    <a:pt x="176" y="247"/>
                    <a:pt x="168" y="242"/>
                  </a:cubicBezTo>
                  <a:cubicBezTo>
                    <a:pt x="156" y="235"/>
                    <a:pt x="141" y="227"/>
                    <a:pt x="129" y="220"/>
                  </a:cubicBezTo>
                  <a:cubicBezTo>
                    <a:pt x="123" y="216"/>
                    <a:pt x="118" y="213"/>
                    <a:pt x="114" y="210"/>
                  </a:cubicBezTo>
                  <a:cubicBezTo>
                    <a:pt x="112" y="209"/>
                    <a:pt x="111" y="208"/>
                    <a:pt x="110" y="208"/>
                  </a:cubicBezTo>
                  <a:cubicBezTo>
                    <a:pt x="110" y="207"/>
                    <a:pt x="109" y="207"/>
                    <a:pt x="109" y="207"/>
                  </a:cubicBezTo>
                  <a:cubicBezTo>
                    <a:pt x="108" y="208"/>
                    <a:pt x="108" y="208"/>
                    <a:pt x="108" y="208"/>
                  </a:cubicBezTo>
                  <a:cubicBezTo>
                    <a:pt x="109" y="207"/>
                    <a:pt x="109" y="207"/>
                    <a:pt x="109" y="207"/>
                  </a:cubicBezTo>
                  <a:cubicBezTo>
                    <a:pt x="109" y="207"/>
                    <a:pt x="109" y="207"/>
                    <a:pt x="109" y="207"/>
                  </a:cubicBezTo>
                  <a:cubicBezTo>
                    <a:pt x="108" y="208"/>
                    <a:pt x="108" y="208"/>
                    <a:pt x="108" y="208"/>
                  </a:cubicBezTo>
                  <a:cubicBezTo>
                    <a:pt x="109" y="207"/>
                    <a:pt x="109" y="207"/>
                    <a:pt x="109" y="207"/>
                  </a:cubicBezTo>
                  <a:cubicBezTo>
                    <a:pt x="106" y="209"/>
                    <a:pt x="106" y="209"/>
                    <a:pt x="106" y="209"/>
                  </a:cubicBezTo>
                  <a:cubicBezTo>
                    <a:pt x="110" y="209"/>
                    <a:pt x="110" y="209"/>
                    <a:pt x="110" y="209"/>
                  </a:cubicBezTo>
                  <a:cubicBezTo>
                    <a:pt x="110" y="208"/>
                    <a:pt x="110" y="208"/>
                    <a:pt x="109" y="207"/>
                  </a:cubicBezTo>
                  <a:cubicBezTo>
                    <a:pt x="106" y="209"/>
                    <a:pt x="106" y="209"/>
                    <a:pt x="106" y="209"/>
                  </a:cubicBezTo>
                  <a:cubicBezTo>
                    <a:pt x="110" y="209"/>
                    <a:pt x="110" y="209"/>
                    <a:pt x="110" y="209"/>
                  </a:cubicBezTo>
                  <a:cubicBezTo>
                    <a:pt x="106" y="209"/>
                    <a:pt x="106" y="209"/>
                    <a:pt x="106" y="209"/>
                  </a:cubicBezTo>
                  <a:cubicBezTo>
                    <a:pt x="109" y="212"/>
                    <a:pt x="109" y="212"/>
                    <a:pt x="109" y="212"/>
                  </a:cubicBezTo>
                  <a:cubicBezTo>
                    <a:pt x="110" y="211"/>
                    <a:pt x="110" y="210"/>
                    <a:pt x="110" y="209"/>
                  </a:cubicBezTo>
                  <a:cubicBezTo>
                    <a:pt x="106" y="209"/>
                    <a:pt x="106" y="209"/>
                    <a:pt x="106" y="209"/>
                  </a:cubicBezTo>
                  <a:cubicBezTo>
                    <a:pt x="109" y="212"/>
                    <a:pt x="109" y="212"/>
                    <a:pt x="109" y="212"/>
                  </a:cubicBezTo>
                  <a:cubicBezTo>
                    <a:pt x="109" y="212"/>
                    <a:pt x="109" y="212"/>
                    <a:pt x="109" y="212"/>
                  </a:cubicBezTo>
                  <a:cubicBezTo>
                    <a:pt x="106" y="209"/>
                    <a:pt x="106" y="209"/>
                    <a:pt x="106" y="209"/>
                  </a:cubicBezTo>
                  <a:cubicBezTo>
                    <a:pt x="108" y="213"/>
                    <a:pt x="108" y="213"/>
                    <a:pt x="108" y="213"/>
                  </a:cubicBezTo>
                  <a:cubicBezTo>
                    <a:pt x="109" y="213"/>
                    <a:pt x="109" y="212"/>
                    <a:pt x="109" y="212"/>
                  </a:cubicBezTo>
                  <a:cubicBezTo>
                    <a:pt x="106" y="209"/>
                    <a:pt x="106" y="209"/>
                    <a:pt x="106" y="209"/>
                  </a:cubicBezTo>
                  <a:cubicBezTo>
                    <a:pt x="108" y="213"/>
                    <a:pt x="108" y="213"/>
                    <a:pt x="108" y="213"/>
                  </a:cubicBezTo>
                  <a:cubicBezTo>
                    <a:pt x="106" y="209"/>
                    <a:pt x="106" y="209"/>
                    <a:pt x="106" y="209"/>
                  </a:cubicBezTo>
                  <a:cubicBezTo>
                    <a:pt x="107" y="214"/>
                    <a:pt x="107" y="214"/>
                    <a:pt x="107" y="214"/>
                  </a:cubicBezTo>
                  <a:cubicBezTo>
                    <a:pt x="107" y="213"/>
                    <a:pt x="108" y="213"/>
                    <a:pt x="108" y="213"/>
                  </a:cubicBezTo>
                  <a:cubicBezTo>
                    <a:pt x="106" y="209"/>
                    <a:pt x="106" y="209"/>
                    <a:pt x="106" y="209"/>
                  </a:cubicBezTo>
                  <a:cubicBezTo>
                    <a:pt x="107" y="214"/>
                    <a:pt x="107" y="214"/>
                    <a:pt x="107" y="214"/>
                  </a:cubicBezTo>
                  <a:cubicBezTo>
                    <a:pt x="106" y="210"/>
                    <a:pt x="106" y="210"/>
                    <a:pt x="106" y="210"/>
                  </a:cubicBezTo>
                  <a:cubicBezTo>
                    <a:pt x="106" y="214"/>
                    <a:pt x="106" y="214"/>
                    <a:pt x="106" y="214"/>
                  </a:cubicBezTo>
                  <a:cubicBezTo>
                    <a:pt x="107" y="214"/>
                    <a:pt x="107" y="214"/>
                    <a:pt x="107" y="214"/>
                  </a:cubicBezTo>
                  <a:cubicBezTo>
                    <a:pt x="106" y="210"/>
                    <a:pt x="106" y="210"/>
                    <a:pt x="106" y="210"/>
                  </a:cubicBezTo>
                  <a:cubicBezTo>
                    <a:pt x="106" y="214"/>
                    <a:pt x="106" y="214"/>
                    <a:pt x="106" y="214"/>
                  </a:cubicBezTo>
                  <a:cubicBezTo>
                    <a:pt x="106" y="211"/>
                    <a:pt x="106" y="211"/>
                    <a:pt x="106" y="211"/>
                  </a:cubicBezTo>
                  <a:cubicBezTo>
                    <a:pt x="105" y="214"/>
                    <a:pt x="105" y="214"/>
                    <a:pt x="105" y="214"/>
                  </a:cubicBezTo>
                  <a:cubicBezTo>
                    <a:pt x="106" y="214"/>
                    <a:pt x="106" y="214"/>
                    <a:pt x="106" y="214"/>
                  </a:cubicBezTo>
                  <a:cubicBezTo>
                    <a:pt x="106" y="211"/>
                    <a:pt x="106" y="211"/>
                    <a:pt x="106" y="211"/>
                  </a:cubicBezTo>
                  <a:cubicBezTo>
                    <a:pt x="105" y="214"/>
                    <a:pt x="105" y="214"/>
                    <a:pt x="105" y="214"/>
                  </a:cubicBezTo>
                  <a:cubicBezTo>
                    <a:pt x="105" y="214"/>
                    <a:pt x="105" y="214"/>
                    <a:pt x="105" y="214"/>
                  </a:cubicBezTo>
                  <a:cubicBezTo>
                    <a:pt x="106" y="214"/>
                    <a:pt x="106" y="214"/>
                    <a:pt x="107" y="214"/>
                  </a:cubicBezTo>
                  <a:cubicBezTo>
                    <a:pt x="111" y="215"/>
                    <a:pt x="117" y="218"/>
                    <a:pt x="125" y="222"/>
                  </a:cubicBezTo>
                  <a:cubicBezTo>
                    <a:pt x="136" y="227"/>
                    <a:pt x="151" y="234"/>
                    <a:pt x="162" y="239"/>
                  </a:cubicBezTo>
                  <a:cubicBezTo>
                    <a:pt x="168" y="242"/>
                    <a:pt x="173" y="244"/>
                    <a:pt x="177" y="246"/>
                  </a:cubicBezTo>
                  <a:cubicBezTo>
                    <a:pt x="180" y="247"/>
                    <a:pt x="183" y="248"/>
                    <a:pt x="183" y="248"/>
                  </a:cubicBezTo>
                  <a:cubicBezTo>
                    <a:pt x="185" y="249"/>
                    <a:pt x="187" y="249"/>
                    <a:pt x="188" y="247"/>
                  </a:cubicBezTo>
                  <a:cubicBezTo>
                    <a:pt x="189" y="245"/>
                    <a:pt x="189" y="242"/>
                    <a:pt x="187" y="241"/>
                  </a:cubicBezTo>
                  <a:cubicBezTo>
                    <a:pt x="187" y="241"/>
                    <a:pt x="182" y="238"/>
                    <a:pt x="174" y="233"/>
                  </a:cubicBezTo>
                  <a:cubicBezTo>
                    <a:pt x="163" y="226"/>
                    <a:pt x="146" y="216"/>
                    <a:pt x="132" y="207"/>
                  </a:cubicBezTo>
                  <a:cubicBezTo>
                    <a:pt x="125" y="203"/>
                    <a:pt x="119" y="199"/>
                    <a:pt x="114" y="196"/>
                  </a:cubicBezTo>
                  <a:cubicBezTo>
                    <a:pt x="112" y="195"/>
                    <a:pt x="110" y="193"/>
                    <a:pt x="109" y="193"/>
                  </a:cubicBezTo>
                  <a:cubicBezTo>
                    <a:pt x="109" y="192"/>
                    <a:pt x="108" y="192"/>
                    <a:pt x="108" y="192"/>
                  </a:cubicBezTo>
                  <a:cubicBezTo>
                    <a:pt x="108" y="192"/>
                    <a:pt x="108" y="192"/>
                    <a:pt x="108" y="192"/>
                  </a:cubicBezTo>
                  <a:cubicBezTo>
                    <a:pt x="108" y="192"/>
                    <a:pt x="108" y="192"/>
                    <a:pt x="108" y="192"/>
                  </a:cubicBezTo>
                  <a:cubicBezTo>
                    <a:pt x="106" y="194"/>
                    <a:pt x="106" y="194"/>
                    <a:pt x="106" y="194"/>
                  </a:cubicBezTo>
                  <a:cubicBezTo>
                    <a:pt x="108" y="192"/>
                    <a:pt x="108" y="192"/>
                    <a:pt x="108" y="192"/>
                  </a:cubicBezTo>
                  <a:cubicBezTo>
                    <a:pt x="108" y="192"/>
                    <a:pt x="108" y="192"/>
                    <a:pt x="108" y="192"/>
                  </a:cubicBezTo>
                  <a:cubicBezTo>
                    <a:pt x="106" y="194"/>
                    <a:pt x="106" y="194"/>
                    <a:pt x="106" y="194"/>
                  </a:cubicBezTo>
                  <a:cubicBezTo>
                    <a:pt x="108" y="192"/>
                    <a:pt x="108" y="192"/>
                    <a:pt x="108" y="192"/>
                  </a:cubicBezTo>
                  <a:cubicBezTo>
                    <a:pt x="105" y="195"/>
                    <a:pt x="105" y="195"/>
                    <a:pt x="105" y="195"/>
                  </a:cubicBezTo>
                  <a:cubicBezTo>
                    <a:pt x="108" y="192"/>
                    <a:pt x="108" y="192"/>
                    <a:pt x="108" y="192"/>
                  </a:cubicBezTo>
                  <a:cubicBezTo>
                    <a:pt x="108" y="192"/>
                    <a:pt x="108" y="192"/>
                    <a:pt x="108" y="192"/>
                  </a:cubicBezTo>
                  <a:cubicBezTo>
                    <a:pt x="105" y="195"/>
                    <a:pt x="105" y="195"/>
                    <a:pt x="105" y="195"/>
                  </a:cubicBezTo>
                  <a:cubicBezTo>
                    <a:pt x="108" y="192"/>
                    <a:pt x="108" y="192"/>
                    <a:pt x="108" y="192"/>
                  </a:cubicBezTo>
                  <a:cubicBezTo>
                    <a:pt x="105" y="195"/>
                    <a:pt x="105" y="195"/>
                    <a:pt x="105" y="195"/>
                  </a:cubicBezTo>
                  <a:cubicBezTo>
                    <a:pt x="109" y="193"/>
                    <a:pt x="109" y="193"/>
                    <a:pt x="109" y="193"/>
                  </a:cubicBezTo>
                  <a:cubicBezTo>
                    <a:pt x="108" y="192"/>
                    <a:pt x="108" y="192"/>
                    <a:pt x="108" y="192"/>
                  </a:cubicBezTo>
                  <a:cubicBezTo>
                    <a:pt x="105" y="195"/>
                    <a:pt x="105" y="195"/>
                    <a:pt x="105" y="195"/>
                  </a:cubicBezTo>
                  <a:cubicBezTo>
                    <a:pt x="109" y="193"/>
                    <a:pt x="109" y="193"/>
                    <a:pt x="109" y="193"/>
                  </a:cubicBezTo>
                  <a:cubicBezTo>
                    <a:pt x="105" y="195"/>
                    <a:pt x="105" y="195"/>
                    <a:pt x="105" y="195"/>
                  </a:cubicBezTo>
                  <a:cubicBezTo>
                    <a:pt x="109" y="195"/>
                    <a:pt x="109" y="195"/>
                    <a:pt x="109" y="195"/>
                  </a:cubicBezTo>
                  <a:cubicBezTo>
                    <a:pt x="109" y="194"/>
                    <a:pt x="109" y="193"/>
                    <a:pt x="109" y="193"/>
                  </a:cubicBezTo>
                  <a:cubicBezTo>
                    <a:pt x="105" y="195"/>
                    <a:pt x="105" y="195"/>
                    <a:pt x="105" y="195"/>
                  </a:cubicBezTo>
                  <a:cubicBezTo>
                    <a:pt x="109" y="195"/>
                    <a:pt x="109" y="195"/>
                    <a:pt x="109" y="195"/>
                  </a:cubicBezTo>
                  <a:cubicBezTo>
                    <a:pt x="105" y="195"/>
                    <a:pt x="105" y="195"/>
                    <a:pt x="105" y="195"/>
                  </a:cubicBezTo>
                  <a:cubicBezTo>
                    <a:pt x="103" y="199"/>
                    <a:pt x="103" y="199"/>
                    <a:pt x="103" y="199"/>
                  </a:cubicBezTo>
                  <a:cubicBezTo>
                    <a:pt x="179" y="232"/>
                    <a:pt x="179" y="232"/>
                    <a:pt x="179" y="232"/>
                  </a:cubicBezTo>
                  <a:cubicBezTo>
                    <a:pt x="181" y="233"/>
                    <a:pt x="183" y="232"/>
                    <a:pt x="184" y="230"/>
                  </a:cubicBezTo>
                  <a:cubicBezTo>
                    <a:pt x="185" y="230"/>
                    <a:pt x="185" y="229"/>
                    <a:pt x="185" y="228"/>
                  </a:cubicBezTo>
                  <a:cubicBezTo>
                    <a:pt x="185" y="227"/>
                    <a:pt x="185" y="226"/>
                    <a:pt x="184" y="226"/>
                  </a:cubicBezTo>
                  <a:cubicBezTo>
                    <a:pt x="184" y="225"/>
                    <a:pt x="184" y="225"/>
                    <a:pt x="183" y="224"/>
                  </a:cubicBezTo>
                  <a:cubicBezTo>
                    <a:pt x="183" y="224"/>
                    <a:pt x="182" y="223"/>
                    <a:pt x="181" y="223"/>
                  </a:cubicBezTo>
                  <a:cubicBezTo>
                    <a:pt x="177" y="220"/>
                    <a:pt x="171" y="216"/>
                    <a:pt x="164" y="212"/>
                  </a:cubicBezTo>
                  <a:cubicBezTo>
                    <a:pt x="152" y="205"/>
                    <a:pt x="138" y="197"/>
                    <a:pt x="127" y="190"/>
                  </a:cubicBezTo>
                  <a:cubicBezTo>
                    <a:pt x="121" y="187"/>
                    <a:pt x="116" y="184"/>
                    <a:pt x="113" y="182"/>
                  </a:cubicBezTo>
                  <a:cubicBezTo>
                    <a:pt x="111" y="181"/>
                    <a:pt x="110" y="180"/>
                    <a:pt x="109" y="179"/>
                  </a:cubicBezTo>
                  <a:cubicBezTo>
                    <a:pt x="109" y="179"/>
                    <a:pt x="108" y="178"/>
                    <a:pt x="108" y="178"/>
                  </a:cubicBezTo>
                  <a:cubicBezTo>
                    <a:pt x="107" y="180"/>
                    <a:pt x="107" y="180"/>
                    <a:pt x="107" y="180"/>
                  </a:cubicBezTo>
                  <a:cubicBezTo>
                    <a:pt x="109" y="179"/>
                    <a:pt x="109" y="179"/>
                    <a:pt x="109" y="179"/>
                  </a:cubicBezTo>
                  <a:cubicBezTo>
                    <a:pt x="108" y="178"/>
                    <a:pt x="108" y="178"/>
                    <a:pt x="108" y="178"/>
                  </a:cubicBezTo>
                  <a:cubicBezTo>
                    <a:pt x="107" y="180"/>
                    <a:pt x="107" y="180"/>
                    <a:pt x="107" y="180"/>
                  </a:cubicBezTo>
                  <a:cubicBezTo>
                    <a:pt x="109" y="179"/>
                    <a:pt x="109" y="179"/>
                    <a:pt x="109" y="179"/>
                  </a:cubicBezTo>
                  <a:cubicBezTo>
                    <a:pt x="105" y="181"/>
                    <a:pt x="105" y="181"/>
                    <a:pt x="105" y="181"/>
                  </a:cubicBezTo>
                  <a:cubicBezTo>
                    <a:pt x="109" y="181"/>
                    <a:pt x="109" y="181"/>
                    <a:pt x="109" y="181"/>
                  </a:cubicBezTo>
                  <a:cubicBezTo>
                    <a:pt x="109" y="180"/>
                    <a:pt x="109" y="179"/>
                    <a:pt x="109" y="179"/>
                  </a:cubicBezTo>
                  <a:cubicBezTo>
                    <a:pt x="105" y="181"/>
                    <a:pt x="105" y="181"/>
                    <a:pt x="105" y="181"/>
                  </a:cubicBezTo>
                  <a:cubicBezTo>
                    <a:pt x="109" y="181"/>
                    <a:pt x="109" y="181"/>
                    <a:pt x="109" y="181"/>
                  </a:cubicBezTo>
                  <a:cubicBezTo>
                    <a:pt x="105" y="181"/>
                    <a:pt x="105" y="181"/>
                    <a:pt x="105" y="181"/>
                  </a:cubicBezTo>
                  <a:cubicBezTo>
                    <a:pt x="108" y="183"/>
                    <a:pt x="108" y="183"/>
                    <a:pt x="108" y="183"/>
                  </a:cubicBezTo>
                  <a:cubicBezTo>
                    <a:pt x="109" y="182"/>
                    <a:pt x="109" y="181"/>
                    <a:pt x="109" y="181"/>
                  </a:cubicBezTo>
                  <a:cubicBezTo>
                    <a:pt x="105" y="181"/>
                    <a:pt x="105" y="181"/>
                    <a:pt x="105" y="181"/>
                  </a:cubicBezTo>
                  <a:cubicBezTo>
                    <a:pt x="108" y="183"/>
                    <a:pt x="108" y="183"/>
                    <a:pt x="108" y="183"/>
                  </a:cubicBezTo>
                  <a:cubicBezTo>
                    <a:pt x="108" y="183"/>
                    <a:pt x="108" y="183"/>
                    <a:pt x="108" y="183"/>
                  </a:cubicBezTo>
                  <a:cubicBezTo>
                    <a:pt x="105" y="181"/>
                    <a:pt x="105" y="181"/>
                    <a:pt x="105" y="181"/>
                  </a:cubicBezTo>
                  <a:cubicBezTo>
                    <a:pt x="107" y="184"/>
                    <a:pt x="107" y="184"/>
                    <a:pt x="107" y="184"/>
                  </a:cubicBezTo>
                  <a:cubicBezTo>
                    <a:pt x="108" y="184"/>
                    <a:pt x="108" y="183"/>
                    <a:pt x="108" y="183"/>
                  </a:cubicBezTo>
                  <a:cubicBezTo>
                    <a:pt x="105" y="181"/>
                    <a:pt x="105" y="181"/>
                    <a:pt x="105" y="181"/>
                  </a:cubicBezTo>
                  <a:cubicBezTo>
                    <a:pt x="107" y="184"/>
                    <a:pt x="107" y="184"/>
                    <a:pt x="107" y="184"/>
                  </a:cubicBezTo>
                  <a:cubicBezTo>
                    <a:pt x="105" y="181"/>
                    <a:pt x="105" y="181"/>
                    <a:pt x="105" y="181"/>
                  </a:cubicBezTo>
                  <a:cubicBezTo>
                    <a:pt x="106" y="185"/>
                    <a:pt x="106" y="185"/>
                    <a:pt x="106" y="185"/>
                  </a:cubicBezTo>
                  <a:cubicBezTo>
                    <a:pt x="106" y="185"/>
                    <a:pt x="107" y="185"/>
                    <a:pt x="107" y="184"/>
                  </a:cubicBezTo>
                  <a:cubicBezTo>
                    <a:pt x="105" y="181"/>
                    <a:pt x="105" y="181"/>
                    <a:pt x="105" y="181"/>
                  </a:cubicBezTo>
                  <a:cubicBezTo>
                    <a:pt x="106" y="185"/>
                    <a:pt x="106" y="185"/>
                    <a:pt x="106" y="185"/>
                  </a:cubicBezTo>
                  <a:cubicBezTo>
                    <a:pt x="105" y="181"/>
                    <a:pt x="105" y="181"/>
                    <a:pt x="105" y="181"/>
                  </a:cubicBezTo>
                  <a:cubicBezTo>
                    <a:pt x="105" y="185"/>
                    <a:pt x="105" y="185"/>
                    <a:pt x="105" y="185"/>
                  </a:cubicBezTo>
                  <a:cubicBezTo>
                    <a:pt x="105" y="185"/>
                    <a:pt x="105" y="185"/>
                    <a:pt x="106" y="185"/>
                  </a:cubicBezTo>
                  <a:cubicBezTo>
                    <a:pt x="105" y="181"/>
                    <a:pt x="105" y="181"/>
                    <a:pt x="105" y="181"/>
                  </a:cubicBezTo>
                  <a:cubicBezTo>
                    <a:pt x="105" y="185"/>
                    <a:pt x="105" y="185"/>
                    <a:pt x="105" y="185"/>
                  </a:cubicBezTo>
                  <a:cubicBezTo>
                    <a:pt x="105" y="181"/>
                    <a:pt x="105" y="181"/>
                    <a:pt x="105" y="181"/>
                  </a:cubicBezTo>
                  <a:cubicBezTo>
                    <a:pt x="104" y="185"/>
                    <a:pt x="104" y="185"/>
                    <a:pt x="104" y="185"/>
                  </a:cubicBezTo>
                  <a:cubicBezTo>
                    <a:pt x="104" y="185"/>
                    <a:pt x="104" y="185"/>
                    <a:pt x="105" y="185"/>
                  </a:cubicBezTo>
                  <a:cubicBezTo>
                    <a:pt x="105" y="181"/>
                    <a:pt x="105" y="181"/>
                    <a:pt x="105" y="181"/>
                  </a:cubicBezTo>
                  <a:cubicBezTo>
                    <a:pt x="104" y="185"/>
                    <a:pt x="104" y="185"/>
                    <a:pt x="104" y="185"/>
                  </a:cubicBezTo>
                  <a:cubicBezTo>
                    <a:pt x="104" y="183"/>
                    <a:pt x="104" y="183"/>
                    <a:pt x="104" y="183"/>
                  </a:cubicBezTo>
                  <a:cubicBezTo>
                    <a:pt x="104" y="185"/>
                    <a:pt x="104" y="185"/>
                    <a:pt x="104" y="185"/>
                  </a:cubicBezTo>
                  <a:cubicBezTo>
                    <a:pt x="104" y="185"/>
                    <a:pt x="104" y="185"/>
                    <a:pt x="104" y="185"/>
                  </a:cubicBezTo>
                  <a:cubicBezTo>
                    <a:pt x="104" y="183"/>
                    <a:pt x="104" y="183"/>
                    <a:pt x="104" y="183"/>
                  </a:cubicBezTo>
                  <a:cubicBezTo>
                    <a:pt x="104" y="185"/>
                    <a:pt x="104" y="185"/>
                    <a:pt x="104" y="185"/>
                  </a:cubicBezTo>
                  <a:cubicBezTo>
                    <a:pt x="104" y="185"/>
                    <a:pt x="105" y="185"/>
                    <a:pt x="105" y="185"/>
                  </a:cubicBezTo>
                  <a:cubicBezTo>
                    <a:pt x="108" y="186"/>
                    <a:pt x="114" y="189"/>
                    <a:pt x="122" y="193"/>
                  </a:cubicBezTo>
                  <a:cubicBezTo>
                    <a:pt x="133" y="198"/>
                    <a:pt x="148" y="204"/>
                    <a:pt x="159" y="210"/>
                  </a:cubicBezTo>
                  <a:cubicBezTo>
                    <a:pt x="165" y="212"/>
                    <a:pt x="171" y="215"/>
                    <a:pt x="175" y="216"/>
                  </a:cubicBezTo>
                  <a:cubicBezTo>
                    <a:pt x="177" y="217"/>
                    <a:pt x="178" y="218"/>
                    <a:pt x="180" y="218"/>
                  </a:cubicBezTo>
                  <a:cubicBezTo>
                    <a:pt x="180" y="219"/>
                    <a:pt x="181" y="219"/>
                    <a:pt x="181" y="219"/>
                  </a:cubicBezTo>
                  <a:cubicBezTo>
                    <a:pt x="182" y="219"/>
                    <a:pt x="182" y="219"/>
                    <a:pt x="182" y="219"/>
                  </a:cubicBezTo>
                  <a:cubicBezTo>
                    <a:pt x="183" y="219"/>
                    <a:pt x="183" y="219"/>
                    <a:pt x="184" y="219"/>
                  </a:cubicBezTo>
                  <a:cubicBezTo>
                    <a:pt x="184" y="219"/>
                    <a:pt x="184" y="219"/>
                    <a:pt x="185" y="219"/>
                  </a:cubicBezTo>
                  <a:cubicBezTo>
                    <a:pt x="185" y="219"/>
                    <a:pt x="186" y="219"/>
                    <a:pt x="186" y="219"/>
                  </a:cubicBezTo>
                  <a:cubicBezTo>
                    <a:pt x="186" y="218"/>
                    <a:pt x="187" y="218"/>
                    <a:pt x="187" y="217"/>
                  </a:cubicBezTo>
                  <a:cubicBezTo>
                    <a:pt x="188" y="217"/>
                    <a:pt x="188" y="215"/>
                    <a:pt x="188" y="214"/>
                  </a:cubicBezTo>
                  <a:cubicBezTo>
                    <a:pt x="188" y="213"/>
                    <a:pt x="187" y="212"/>
                    <a:pt x="186" y="211"/>
                  </a:cubicBezTo>
                  <a:cubicBezTo>
                    <a:pt x="186" y="211"/>
                    <a:pt x="181" y="208"/>
                    <a:pt x="173" y="203"/>
                  </a:cubicBezTo>
                  <a:cubicBezTo>
                    <a:pt x="161" y="196"/>
                    <a:pt x="143" y="185"/>
                    <a:pt x="129" y="176"/>
                  </a:cubicBezTo>
                  <a:cubicBezTo>
                    <a:pt x="121" y="172"/>
                    <a:pt x="115" y="167"/>
                    <a:pt x="110" y="164"/>
                  </a:cubicBezTo>
                  <a:cubicBezTo>
                    <a:pt x="108" y="163"/>
                    <a:pt x="106" y="162"/>
                    <a:pt x="104" y="161"/>
                  </a:cubicBezTo>
                  <a:cubicBezTo>
                    <a:pt x="104" y="160"/>
                    <a:pt x="103" y="160"/>
                    <a:pt x="103" y="160"/>
                  </a:cubicBezTo>
                  <a:cubicBezTo>
                    <a:pt x="103" y="160"/>
                    <a:pt x="103" y="160"/>
                    <a:pt x="103" y="160"/>
                  </a:cubicBezTo>
                  <a:cubicBezTo>
                    <a:pt x="103" y="160"/>
                    <a:pt x="103" y="160"/>
                    <a:pt x="103" y="160"/>
                  </a:cubicBezTo>
                  <a:cubicBezTo>
                    <a:pt x="101" y="162"/>
                    <a:pt x="101" y="162"/>
                    <a:pt x="101" y="162"/>
                  </a:cubicBezTo>
                  <a:cubicBezTo>
                    <a:pt x="103" y="160"/>
                    <a:pt x="103" y="160"/>
                    <a:pt x="103" y="160"/>
                  </a:cubicBezTo>
                  <a:cubicBezTo>
                    <a:pt x="103" y="160"/>
                    <a:pt x="103" y="160"/>
                    <a:pt x="103" y="160"/>
                  </a:cubicBezTo>
                  <a:cubicBezTo>
                    <a:pt x="101" y="162"/>
                    <a:pt x="101" y="162"/>
                    <a:pt x="101" y="162"/>
                  </a:cubicBezTo>
                  <a:cubicBezTo>
                    <a:pt x="103" y="160"/>
                    <a:pt x="103" y="160"/>
                    <a:pt x="103" y="160"/>
                  </a:cubicBezTo>
                  <a:cubicBezTo>
                    <a:pt x="100" y="163"/>
                    <a:pt x="100" y="163"/>
                    <a:pt x="100" y="163"/>
                  </a:cubicBezTo>
                  <a:cubicBezTo>
                    <a:pt x="103" y="160"/>
                    <a:pt x="103" y="160"/>
                    <a:pt x="103" y="160"/>
                  </a:cubicBezTo>
                  <a:cubicBezTo>
                    <a:pt x="103" y="160"/>
                    <a:pt x="103" y="160"/>
                    <a:pt x="103" y="160"/>
                  </a:cubicBezTo>
                  <a:cubicBezTo>
                    <a:pt x="100" y="163"/>
                    <a:pt x="100" y="163"/>
                    <a:pt x="100" y="163"/>
                  </a:cubicBezTo>
                  <a:cubicBezTo>
                    <a:pt x="103" y="160"/>
                    <a:pt x="103" y="160"/>
                    <a:pt x="103" y="160"/>
                  </a:cubicBezTo>
                  <a:cubicBezTo>
                    <a:pt x="100" y="163"/>
                    <a:pt x="100" y="163"/>
                    <a:pt x="100" y="163"/>
                  </a:cubicBezTo>
                  <a:cubicBezTo>
                    <a:pt x="104" y="161"/>
                    <a:pt x="104" y="161"/>
                    <a:pt x="104" y="161"/>
                  </a:cubicBezTo>
                  <a:cubicBezTo>
                    <a:pt x="103" y="160"/>
                    <a:pt x="103" y="160"/>
                    <a:pt x="103" y="160"/>
                  </a:cubicBezTo>
                  <a:cubicBezTo>
                    <a:pt x="100" y="163"/>
                    <a:pt x="100" y="163"/>
                    <a:pt x="100" y="163"/>
                  </a:cubicBezTo>
                  <a:cubicBezTo>
                    <a:pt x="104" y="161"/>
                    <a:pt x="104" y="161"/>
                    <a:pt x="104" y="161"/>
                  </a:cubicBezTo>
                  <a:cubicBezTo>
                    <a:pt x="100" y="163"/>
                    <a:pt x="100" y="163"/>
                    <a:pt x="100" y="163"/>
                  </a:cubicBezTo>
                  <a:cubicBezTo>
                    <a:pt x="104" y="163"/>
                    <a:pt x="104" y="163"/>
                    <a:pt x="104" y="163"/>
                  </a:cubicBezTo>
                  <a:cubicBezTo>
                    <a:pt x="104" y="162"/>
                    <a:pt x="104" y="161"/>
                    <a:pt x="104" y="161"/>
                  </a:cubicBezTo>
                  <a:cubicBezTo>
                    <a:pt x="100" y="163"/>
                    <a:pt x="100" y="163"/>
                    <a:pt x="100" y="163"/>
                  </a:cubicBezTo>
                  <a:cubicBezTo>
                    <a:pt x="104" y="163"/>
                    <a:pt x="104" y="163"/>
                    <a:pt x="104" y="163"/>
                  </a:cubicBezTo>
                  <a:cubicBezTo>
                    <a:pt x="100" y="163"/>
                    <a:pt x="100" y="163"/>
                    <a:pt x="100" y="163"/>
                  </a:cubicBezTo>
                  <a:cubicBezTo>
                    <a:pt x="104" y="165"/>
                    <a:pt x="104" y="165"/>
                    <a:pt x="104" y="165"/>
                  </a:cubicBezTo>
                  <a:cubicBezTo>
                    <a:pt x="100" y="163"/>
                    <a:pt x="100" y="163"/>
                    <a:pt x="100" y="163"/>
                  </a:cubicBezTo>
                  <a:cubicBezTo>
                    <a:pt x="102" y="166"/>
                    <a:pt x="102" y="166"/>
                    <a:pt x="102" y="166"/>
                  </a:cubicBezTo>
                  <a:cubicBezTo>
                    <a:pt x="103" y="166"/>
                    <a:pt x="103" y="166"/>
                    <a:pt x="104" y="165"/>
                  </a:cubicBezTo>
                  <a:cubicBezTo>
                    <a:pt x="100" y="163"/>
                    <a:pt x="100" y="163"/>
                    <a:pt x="100" y="163"/>
                  </a:cubicBezTo>
                  <a:cubicBezTo>
                    <a:pt x="102" y="166"/>
                    <a:pt x="102" y="166"/>
                    <a:pt x="102" y="166"/>
                  </a:cubicBezTo>
                  <a:cubicBezTo>
                    <a:pt x="100" y="163"/>
                    <a:pt x="100" y="163"/>
                    <a:pt x="100" y="163"/>
                  </a:cubicBezTo>
                  <a:cubicBezTo>
                    <a:pt x="101" y="167"/>
                    <a:pt x="101" y="167"/>
                    <a:pt x="101" y="167"/>
                  </a:cubicBezTo>
                  <a:cubicBezTo>
                    <a:pt x="101" y="167"/>
                    <a:pt x="102" y="167"/>
                    <a:pt x="102" y="166"/>
                  </a:cubicBezTo>
                  <a:cubicBezTo>
                    <a:pt x="100" y="163"/>
                    <a:pt x="100" y="163"/>
                    <a:pt x="100" y="163"/>
                  </a:cubicBezTo>
                  <a:cubicBezTo>
                    <a:pt x="101" y="167"/>
                    <a:pt x="101" y="167"/>
                    <a:pt x="101" y="167"/>
                  </a:cubicBezTo>
                  <a:cubicBezTo>
                    <a:pt x="100" y="163"/>
                    <a:pt x="100" y="163"/>
                    <a:pt x="100" y="163"/>
                  </a:cubicBezTo>
                  <a:cubicBezTo>
                    <a:pt x="100" y="167"/>
                    <a:pt x="100" y="167"/>
                    <a:pt x="100" y="167"/>
                  </a:cubicBezTo>
                  <a:cubicBezTo>
                    <a:pt x="101" y="167"/>
                    <a:pt x="101" y="167"/>
                    <a:pt x="101" y="167"/>
                  </a:cubicBezTo>
                  <a:cubicBezTo>
                    <a:pt x="100" y="163"/>
                    <a:pt x="100" y="163"/>
                    <a:pt x="100" y="163"/>
                  </a:cubicBezTo>
                  <a:cubicBezTo>
                    <a:pt x="100" y="167"/>
                    <a:pt x="100" y="167"/>
                    <a:pt x="100" y="167"/>
                  </a:cubicBezTo>
                  <a:cubicBezTo>
                    <a:pt x="100" y="164"/>
                    <a:pt x="100" y="164"/>
                    <a:pt x="100" y="164"/>
                  </a:cubicBezTo>
                  <a:cubicBezTo>
                    <a:pt x="100" y="167"/>
                    <a:pt x="100" y="167"/>
                    <a:pt x="100" y="167"/>
                  </a:cubicBezTo>
                  <a:cubicBezTo>
                    <a:pt x="100" y="167"/>
                    <a:pt x="100" y="167"/>
                    <a:pt x="100" y="167"/>
                  </a:cubicBezTo>
                  <a:cubicBezTo>
                    <a:pt x="100" y="164"/>
                    <a:pt x="100" y="164"/>
                    <a:pt x="100" y="164"/>
                  </a:cubicBezTo>
                  <a:cubicBezTo>
                    <a:pt x="100" y="167"/>
                    <a:pt x="100" y="167"/>
                    <a:pt x="100" y="167"/>
                  </a:cubicBezTo>
                  <a:cubicBezTo>
                    <a:pt x="100" y="167"/>
                    <a:pt x="100" y="167"/>
                    <a:pt x="100" y="167"/>
                  </a:cubicBezTo>
                  <a:cubicBezTo>
                    <a:pt x="100" y="167"/>
                    <a:pt x="100" y="167"/>
                    <a:pt x="100" y="167"/>
                  </a:cubicBezTo>
                  <a:cubicBezTo>
                    <a:pt x="100" y="167"/>
                    <a:pt x="100" y="167"/>
                    <a:pt x="100" y="167"/>
                  </a:cubicBezTo>
                  <a:cubicBezTo>
                    <a:pt x="100" y="167"/>
                    <a:pt x="100" y="167"/>
                    <a:pt x="100" y="167"/>
                  </a:cubicBezTo>
                  <a:cubicBezTo>
                    <a:pt x="100" y="167"/>
                    <a:pt x="100" y="167"/>
                    <a:pt x="100" y="167"/>
                  </a:cubicBezTo>
                  <a:cubicBezTo>
                    <a:pt x="100" y="167"/>
                    <a:pt x="100" y="167"/>
                    <a:pt x="101" y="168"/>
                  </a:cubicBezTo>
                  <a:cubicBezTo>
                    <a:pt x="105" y="169"/>
                    <a:pt x="112" y="172"/>
                    <a:pt x="121" y="176"/>
                  </a:cubicBezTo>
                  <a:cubicBezTo>
                    <a:pt x="133" y="182"/>
                    <a:pt x="150" y="190"/>
                    <a:pt x="162" y="196"/>
                  </a:cubicBezTo>
                  <a:cubicBezTo>
                    <a:pt x="169" y="199"/>
                    <a:pt x="175" y="202"/>
                    <a:pt x="179" y="203"/>
                  </a:cubicBezTo>
                  <a:cubicBezTo>
                    <a:pt x="183" y="205"/>
                    <a:pt x="185" y="207"/>
                    <a:pt x="185" y="207"/>
                  </a:cubicBezTo>
                  <a:cubicBezTo>
                    <a:pt x="187" y="208"/>
                    <a:pt x="190" y="207"/>
                    <a:pt x="191" y="205"/>
                  </a:cubicBezTo>
                  <a:cubicBezTo>
                    <a:pt x="192" y="203"/>
                    <a:pt x="191" y="200"/>
                    <a:pt x="189" y="199"/>
                  </a:cubicBezTo>
                  <a:cubicBezTo>
                    <a:pt x="189" y="199"/>
                    <a:pt x="184" y="196"/>
                    <a:pt x="176" y="191"/>
                  </a:cubicBezTo>
                  <a:cubicBezTo>
                    <a:pt x="165" y="184"/>
                    <a:pt x="147" y="174"/>
                    <a:pt x="133" y="165"/>
                  </a:cubicBezTo>
                  <a:cubicBezTo>
                    <a:pt x="126" y="161"/>
                    <a:pt x="119" y="157"/>
                    <a:pt x="115" y="154"/>
                  </a:cubicBezTo>
                  <a:cubicBezTo>
                    <a:pt x="113" y="152"/>
                    <a:pt x="111" y="151"/>
                    <a:pt x="109" y="150"/>
                  </a:cubicBezTo>
                  <a:cubicBezTo>
                    <a:pt x="109" y="149"/>
                    <a:pt x="108" y="149"/>
                    <a:pt x="108" y="149"/>
                  </a:cubicBezTo>
                  <a:cubicBezTo>
                    <a:pt x="108" y="149"/>
                    <a:pt x="108" y="149"/>
                    <a:pt x="108" y="149"/>
                  </a:cubicBezTo>
                  <a:cubicBezTo>
                    <a:pt x="107" y="151"/>
                    <a:pt x="107" y="151"/>
                    <a:pt x="107" y="151"/>
                  </a:cubicBezTo>
                  <a:cubicBezTo>
                    <a:pt x="108" y="149"/>
                    <a:pt x="108" y="149"/>
                    <a:pt x="108" y="149"/>
                  </a:cubicBezTo>
                  <a:cubicBezTo>
                    <a:pt x="108" y="149"/>
                    <a:pt x="108" y="149"/>
                    <a:pt x="108" y="149"/>
                  </a:cubicBezTo>
                  <a:cubicBezTo>
                    <a:pt x="107" y="151"/>
                    <a:pt x="107" y="151"/>
                    <a:pt x="107" y="151"/>
                  </a:cubicBezTo>
                  <a:cubicBezTo>
                    <a:pt x="108" y="149"/>
                    <a:pt x="108" y="149"/>
                    <a:pt x="108" y="149"/>
                  </a:cubicBezTo>
                  <a:cubicBezTo>
                    <a:pt x="105" y="151"/>
                    <a:pt x="105" y="151"/>
                    <a:pt x="105" y="151"/>
                  </a:cubicBezTo>
                  <a:cubicBezTo>
                    <a:pt x="109" y="150"/>
                    <a:pt x="109" y="150"/>
                    <a:pt x="109" y="150"/>
                  </a:cubicBezTo>
                  <a:cubicBezTo>
                    <a:pt x="108" y="149"/>
                    <a:pt x="108" y="149"/>
                    <a:pt x="108" y="149"/>
                  </a:cubicBezTo>
                  <a:cubicBezTo>
                    <a:pt x="105" y="151"/>
                    <a:pt x="105" y="151"/>
                    <a:pt x="105" y="151"/>
                  </a:cubicBezTo>
                  <a:cubicBezTo>
                    <a:pt x="109" y="150"/>
                    <a:pt x="109" y="150"/>
                    <a:pt x="109" y="150"/>
                  </a:cubicBezTo>
                  <a:cubicBezTo>
                    <a:pt x="105" y="152"/>
                    <a:pt x="105" y="152"/>
                    <a:pt x="105" y="152"/>
                  </a:cubicBezTo>
                  <a:cubicBezTo>
                    <a:pt x="109" y="152"/>
                    <a:pt x="109" y="152"/>
                    <a:pt x="109" y="152"/>
                  </a:cubicBezTo>
                  <a:cubicBezTo>
                    <a:pt x="109" y="151"/>
                    <a:pt x="109" y="150"/>
                    <a:pt x="109" y="150"/>
                  </a:cubicBezTo>
                  <a:cubicBezTo>
                    <a:pt x="105" y="152"/>
                    <a:pt x="105" y="152"/>
                    <a:pt x="105" y="152"/>
                  </a:cubicBezTo>
                  <a:cubicBezTo>
                    <a:pt x="109" y="152"/>
                    <a:pt x="109" y="152"/>
                    <a:pt x="109" y="152"/>
                  </a:cubicBezTo>
                  <a:cubicBezTo>
                    <a:pt x="105" y="152"/>
                    <a:pt x="105" y="152"/>
                    <a:pt x="105" y="152"/>
                  </a:cubicBezTo>
                  <a:cubicBezTo>
                    <a:pt x="108" y="154"/>
                    <a:pt x="108" y="154"/>
                    <a:pt x="108" y="154"/>
                  </a:cubicBezTo>
                  <a:cubicBezTo>
                    <a:pt x="109" y="153"/>
                    <a:pt x="109" y="152"/>
                    <a:pt x="109" y="152"/>
                  </a:cubicBezTo>
                  <a:cubicBezTo>
                    <a:pt x="105" y="152"/>
                    <a:pt x="105" y="152"/>
                    <a:pt x="105" y="152"/>
                  </a:cubicBezTo>
                  <a:cubicBezTo>
                    <a:pt x="108" y="154"/>
                    <a:pt x="108" y="154"/>
                    <a:pt x="108" y="154"/>
                  </a:cubicBezTo>
                  <a:cubicBezTo>
                    <a:pt x="109" y="154"/>
                    <a:pt x="109" y="154"/>
                    <a:pt x="109" y="154"/>
                  </a:cubicBezTo>
                  <a:cubicBezTo>
                    <a:pt x="105" y="152"/>
                    <a:pt x="105" y="152"/>
                    <a:pt x="105" y="152"/>
                  </a:cubicBezTo>
                  <a:cubicBezTo>
                    <a:pt x="107" y="155"/>
                    <a:pt x="107" y="155"/>
                    <a:pt x="107" y="155"/>
                  </a:cubicBezTo>
                  <a:cubicBezTo>
                    <a:pt x="108" y="155"/>
                    <a:pt x="108" y="154"/>
                    <a:pt x="109" y="154"/>
                  </a:cubicBezTo>
                  <a:cubicBezTo>
                    <a:pt x="105" y="152"/>
                    <a:pt x="105" y="152"/>
                    <a:pt x="105" y="152"/>
                  </a:cubicBezTo>
                  <a:cubicBezTo>
                    <a:pt x="107" y="155"/>
                    <a:pt x="107" y="155"/>
                    <a:pt x="107" y="155"/>
                  </a:cubicBezTo>
                  <a:cubicBezTo>
                    <a:pt x="105" y="152"/>
                    <a:pt x="105" y="152"/>
                    <a:pt x="105" y="152"/>
                  </a:cubicBezTo>
                  <a:cubicBezTo>
                    <a:pt x="106" y="156"/>
                    <a:pt x="106" y="156"/>
                    <a:pt x="106" y="156"/>
                  </a:cubicBezTo>
                  <a:cubicBezTo>
                    <a:pt x="106" y="156"/>
                    <a:pt x="106" y="156"/>
                    <a:pt x="107" y="155"/>
                  </a:cubicBezTo>
                  <a:cubicBezTo>
                    <a:pt x="105" y="152"/>
                    <a:pt x="105" y="152"/>
                    <a:pt x="105" y="152"/>
                  </a:cubicBezTo>
                  <a:cubicBezTo>
                    <a:pt x="106" y="156"/>
                    <a:pt x="106" y="156"/>
                    <a:pt x="106" y="156"/>
                  </a:cubicBezTo>
                  <a:cubicBezTo>
                    <a:pt x="105" y="152"/>
                    <a:pt x="105" y="152"/>
                    <a:pt x="105" y="152"/>
                  </a:cubicBezTo>
                  <a:cubicBezTo>
                    <a:pt x="105" y="156"/>
                    <a:pt x="105" y="156"/>
                    <a:pt x="105" y="156"/>
                  </a:cubicBezTo>
                  <a:cubicBezTo>
                    <a:pt x="106" y="156"/>
                    <a:pt x="106" y="156"/>
                    <a:pt x="106" y="156"/>
                  </a:cubicBezTo>
                  <a:cubicBezTo>
                    <a:pt x="105" y="152"/>
                    <a:pt x="105" y="152"/>
                    <a:pt x="105" y="152"/>
                  </a:cubicBezTo>
                  <a:cubicBezTo>
                    <a:pt x="105" y="156"/>
                    <a:pt x="105" y="156"/>
                    <a:pt x="105" y="156"/>
                  </a:cubicBezTo>
                  <a:cubicBezTo>
                    <a:pt x="105" y="152"/>
                    <a:pt x="105" y="152"/>
                    <a:pt x="105" y="152"/>
                  </a:cubicBezTo>
                  <a:cubicBezTo>
                    <a:pt x="104" y="156"/>
                    <a:pt x="104" y="156"/>
                    <a:pt x="104" y="156"/>
                  </a:cubicBezTo>
                  <a:cubicBezTo>
                    <a:pt x="104" y="156"/>
                    <a:pt x="105" y="156"/>
                    <a:pt x="105" y="156"/>
                  </a:cubicBezTo>
                  <a:cubicBezTo>
                    <a:pt x="105" y="152"/>
                    <a:pt x="105" y="152"/>
                    <a:pt x="105" y="152"/>
                  </a:cubicBezTo>
                  <a:cubicBezTo>
                    <a:pt x="104" y="156"/>
                    <a:pt x="104" y="156"/>
                    <a:pt x="104" y="156"/>
                  </a:cubicBezTo>
                  <a:cubicBezTo>
                    <a:pt x="105" y="155"/>
                    <a:pt x="105" y="155"/>
                    <a:pt x="105" y="155"/>
                  </a:cubicBezTo>
                  <a:cubicBezTo>
                    <a:pt x="104" y="156"/>
                    <a:pt x="104" y="156"/>
                    <a:pt x="104" y="156"/>
                  </a:cubicBezTo>
                  <a:cubicBezTo>
                    <a:pt x="104" y="156"/>
                    <a:pt x="104" y="156"/>
                    <a:pt x="104" y="156"/>
                  </a:cubicBezTo>
                  <a:cubicBezTo>
                    <a:pt x="105" y="155"/>
                    <a:pt x="105" y="155"/>
                    <a:pt x="105" y="155"/>
                  </a:cubicBezTo>
                  <a:cubicBezTo>
                    <a:pt x="104" y="156"/>
                    <a:pt x="104" y="156"/>
                    <a:pt x="104" y="156"/>
                  </a:cubicBezTo>
                  <a:cubicBezTo>
                    <a:pt x="104" y="156"/>
                    <a:pt x="105" y="156"/>
                    <a:pt x="106" y="156"/>
                  </a:cubicBezTo>
                  <a:cubicBezTo>
                    <a:pt x="109" y="157"/>
                    <a:pt x="115" y="160"/>
                    <a:pt x="123" y="162"/>
                  </a:cubicBezTo>
                  <a:cubicBezTo>
                    <a:pt x="135" y="167"/>
                    <a:pt x="150" y="172"/>
                    <a:pt x="162" y="177"/>
                  </a:cubicBezTo>
                  <a:cubicBezTo>
                    <a:pt x="168" y="179"/>
                    <a:pt x="173" y="181"/>
                    <a:pt x="177" y="183"/>
                  </a:cubicBezTo>
                  <a:cubicBezTo>
                    <a:pt x="180" y="184"/>
                    <a:pt x="183" y="185"/>
                    <a:pt x="183" y="185"/>
                  </a:cubicBezTo>
                  <a:cubicBezTo>
                    <a:pt x="185" y="186"/>
                    <a:pt x="187" y="185"/>
                    <a:pt x="188" y="183"/>
                  </a:cubicBezTo>
                  <a:cubicBezTo>
                    <a:pt x="189" y="181"/>
                    <a:pt x="188" y="179"/>
                    <a:pt x="187" y="177"/>
                  </a:cubicBezTo>
                  <a:cubicBezTo>
                    <a:pt x="141" y="149"/>
                    <a:pt x="141" y="149"/>
                    <a:pt x="141" y="149"/>
                  </a:cubicBezTo>
                  <a:cubicBezTo>
                    <a:pt x="182" y="165"/>
                    <a:pt x="182" y="165"/>
                    <a:pt x="182" y="165"/>
                  </a:cubicBezTo>
                  <a:cubicBezTo>
                    <a:pt x="185" y="166"/>
                    <a:pt x="187" y="165"/>
                    <a:pt x="188" y="163"/>
                  </a:cubicBezTo>
                  <a:cubicBezTo>
                    <a:pt x="189" y="161"/>
                    <a:pt x="188" y="159"/>
                    <a:pt x="186" y="158"/>
                  </a:cubicBezTo>
                  <a:cubicBezTo>
                    <a:pt x="154" y="137"/>
                    <a:pt x="154" y="137"/>
                    <a:pt x="154" y="137"/>
                  </a:cubicBezTo>
                  <a:cubicBezTo>
                    <a:pt x="181" y="149"/>
                    <a:pt x="181" y="149"/>
                    <a:pt x="181" y="149"/>
                  </a:cubicBezTo>
                  <a:cubicBezTo>
                    <a:pt x="183" y="150"/>
                    <a:pt x="185" y="149"/>
                    <a:pt x="186" y="147"/>
                  </a:cubicBezTo>
                  <a:cubicBezTo>
                    <a:pt x="187" y="147"/>
                    <a:pt x="187" y="146"/>
                    <a:pt x="187" y="145"/>
                  </a:cubicBezTo>
                  <a:cubicBezTo>
                    <a:pt x="187" y="144"/>
                    <a:pt x="187" y="143"/>
                    <a:pt x="186" y="143"/>
                  </a:cubicBezTo>
                  <a:cubicBezTo>
                    <a:pt x="186" y="142"/>
                    <a:pt x="185" y="142"/>
                    <a:pt x="185" y="141"/>
                  </a:cubicBezTo>
                  <a:cubicBezTo>
                    <a:pt x="184" y="141"/>
                    <a:pt x="184" y="140"/>
                    <a:pt x="183" y="139"/>
                  </a:cubicBezTo>
                  <a:cubicBezTo>
                    <a:pt x="179" y="137"/>
                    <a:pt x="173" y="133"/>
                    <a:pt x="165" y="129"/>
                  </a:cubicBezTo>
                  <a:cubicBezTo>
                    <a:pt x="154" y="122"/>
                    <a:pt x="139" y="113"/>
                    <a:pt x="127" y="106"/>
                  </a:cubicBezTo>
                  <a:cubicBezTo>
                    <a:pt x="122" y="103"/>
                    <a:pt x="117" y="100"/>
                    <a:pt x="113" y="98"/>
                  </a:cubicBezTo>
                  <a:cubicBezTo>
                    <a:pt x="111" y="96"/>
                    <a:pt x="110" y="95"/>
                    <a:pt x="109" y="95"/>
                  </a:cubicBezTo>
                  <a:cubicBezTo>
                    <a:pt x="109" y="94"/>
                    <a:pt x="108" y="94"/>
                    <a:pt x="108" y="94"/>
                  </a:cubicBezTo>
                  <a:cubicBezTo>
                    <a:pt x="107" y="96"/>
                    <a:pt x="107" y="96"/>
                    <a:pt x="107" y="96"/>
                  </a:cubicBezTo>
                  <a:cubicBezTo>
                    <a:pt x="109" y="94"/>
                    <a:pt x="109" y="94"/>
                    <a:pt x="109" y="94"/>
                  </a:cubicBezTo>
                  <a:cubicBezTo>
                    <a:pt x="108" y="94"/>
                    <a:pt x="108" y="94"/>
                    <a:pt x="108" y="94"/>
                  </a:cubicBezTo>
                  <a:cubicBezTo>
                    <a:pt x="107" y="96"/>
                    <a:pt x="107" y="96"/>
                    <a:pt x="107" y="96"/>
                  </a:cubicBezTo>
                  <a:cubicBezTo>
                    <a:pt x="109" y="94"/>
                    <a:pt x="109" y="94"/>
                    <a:pt x="109" y="94"/>
                  </a:cubicBezTo>
                  <a:cubicBezTo>
                    <a:pt x="105" y="97"/>
                    <a:pt x="105" y="97"/>
                    <a:pt x="105" y="97"/>
                  </a:cubicBezTo>
                  <a:cubicBezTo>
                    <a:pt x="109" y="97"/>
                    <a:pt x="109" y="97"/>
                    <a:pt x="109" y="97"/>
                  </a:cubicBezTo>
                  <a:cubicBezTo>
                    <a:pt x="109" y="95"/>
                    <a:pt x="109" y="95"/>
                    <a:pt x="109" y="94"/>
                  </a:cubicBezTo>
                  <a:cubicBezTo>
                    <a:pt x="105" y="97"/>
                    <a:pt x="105" y="97"/>
                    <a:pt x="105" y="97"/>
                  </a:cubicBezTo>
                  <a:cubicBezTo>
                    <a:pt x="109" y="97"/>
                    <a:pt x="109" y="97"/>
                    <a:pt x="109" y="97"/>
                  </a:cubicBezTo>
                  <a:cubicBezTo>
                    <a:pt x="105" y="97"/>
                    <a:pt x="105" y="97"/>
                    <a:pt x="105" y="97"/>
                  </a:cubicBezTo>
                  <a:cubicBezTo>
                    <a:pt x="108" y="99"/>
                    <a:pt x="108" y="99"/>
                    <a:pt x="108" y="99"/>
                  </a:cubicBezTo>
                  <a:cubicBezTo>
                    <a:pt x="109" y="98"/>
                    <a:pt x="109" y="97"/>
                    <a:pt x="109" y="97"/>
                  </a:cubicBezTo>
                  <a:cubicBezTo>
                    <a:pt x="105" y="97"/>
                    <a:pt x="105" y="97"/>
                    <a:pt x="105" y="97"/>
                  </a:cubicBezTo>
                  <a:cubicBezTo>
                    <a:pt x="108" y="99"/>
                    <a:pt x="108" y="99"/>
                    <a:pt x="108" y="99"/>
                  </a:cubicBezTo>
                  <a:cubicBezTo>
                    <a:pt x="105" y="96"/>
                    <a:pt x="105" y="96"/>
                    <a:pt x="105" y="96"/>
                  </a:cubicBezTo>
                  <a:cubicBezTo>
                    <a:pt x="103" y="101"/>
                    <a:pt x="103" y="101"/>
                    <a:pt x="103" y="101"/>
                  </a:cubicBezTo>
                  <a:cubicBezTo>
                    <a:pt x="181" y="128"/>
                    <a:pt x="181" y="128"/>
                    <a:pt x="181" y="128"/>
                  </a:cubicBezTo>
                  <a:cubicBezTo>
                    <a:pt x="183" y="129"/>
                    <a:pt x="185" y="128"/>
                    <a:pt x="186" y="126"/>
                  </a:cubicBezTo>
                  <a:cubicBezTo>
                    <a:pt x="187" y="124"/>
                    <a:pt x="186" y="121"/>
                    <a:pt x="184" y="120"/>
                  </a:cubicBezTo>
                  <a:cubicBezTo>
                    <a:pt x="113" y="76"/>
                    <a:pt x="113" y="76"/>
                    <a:pt x="113" y="76"/>
                  </a:cubicBezTo>
                  <a:cubicBezTo>
                    <a:pt x="180" y="111"/>
                    <a:pt x="180" y="111"/>
                    <a:pt x="180" y="111"/>
                  </a:cubicBezTo>
                  <a:cubicBezTo>
                    <a:pt x="182" y="112"/>
                    <a:pt x="184" y="111"/>
                    <a:pt x="185" y="109"/>
                  </a:cubicBezTo>
                  <a:cubicBezTo>
                    <a:pt x="186" y="107"/>
                    <a:pt x="186" y="105"/>
                    <a:pt x="184" y="104"/>
                  </a:cubicBezTo>
                  <a:cubicBezTo>
                    <a:pt x="184" y="104"/>
                    <a:pt x="181" y="102"/>
                    <a:pt x="177" y="99"/>
                  </a:cubicBezTo>
                  <a:cubicBezTo>
                    <a:pt x="162" y="90"/>
                    <a:pt x="124" y="67"/>
                    <a:pt x="90" y="46"/>
                  </a:cubicBezTo>
                  <a:cubicBezTo>
                    <a:pt x="73" y="35"/>
                    <a:pt x="57" y="25"/>
                    <a:pt x="45" y="17"/>
                  </a:cubicBezTo>
                  <a:cubicBezTo>
                    <a:pt x="39" y="14"/>
                    <a:pt x="34" y="11"/>
                    <a:pt x="31" y="8"/>
                  </a:cubicBezTo>
                  <a:cubicBezTo>
                    <a:pt x="29" y="7"/>
                    <a:pt x="28" y="6"/>
                    <a:pt x="27" y="6"/>
                  </a:cubicBezTo>
                  <a:cubicBezTo>
                    <a:pt x="27" y="6"/>
                    <a:pt x="26" y="5"/>
                    <a:pt x="26" y="5"/>
                  </a:cubicBezTo>
                  <a:cubicBezTo>
                    <a:pt x="26" y="5"/>
                    <a:pt x="26" y="5"/>
                    <a:pt x="26" y="5"/>
                  </a:cubicBezTo>
                  <a:cubicBezTo>
                    <a:pt x="24" y="7"/>
                    <a:pt x="24" y="7"/>
                    <a:pt x="24" y="7"/>
                  </a:cubicBezTo>
                  <a:cubicBezTo>
                    <a:pt x="27" y="5"/>
                    <a:pt x="27" y="5"/>
                    <a:pt x="27" y="5"/>
                  </a:cubicBezTo>
                  <a:cubicBezTo>
                    <a:pt x="26" y="5"/>
                    <a:pt x="26" y="5"/>
                    <a:pt x="26" y="5"/>
                  </a:cubicBezTo>
                  <a:cubicBezTo>
                    <a:pt x="24" y="7"/>
                    <a:pt x="24" y="7"/>
                    <a:pt x="24" y="7"/>
                  </a:cubicBezTo>
                  <a:cubicBezTo>
                    <a:pt x="27" y="5"/>
                    <a:pt x="27" y="5"/>
                    <a:pt x="27" y="5"/>
                  </a:cubicBezTo>
                  <a:cubicBezTo>
                    <a:pt x="24" y="8"/>
                    <a:pt x="24" y="8"/>
                    <a:pt x="24" y="8"/>
                  </a:cubicBezTo>
                  <a:cubicBezTo>
                    <a:pt x="27" y="6"/>
                    <a:pt x="27" y="6"/>
                    <a:pt x="27" y="6"/>
                  </a:cubicBezTo>
                  <a:cubicBezTo>
                    <a:pt x="27" y="5"/>
                    <a:pt x="27" y="5"/>
                    <a:pt x="27" y="5"/>
                  </a:cubicBezTo>
                  <a:cubicBezTo>
                    <a:pt x="24" y="8"/>
                    <a:pt x="24" y="8"/>
                    <a:pt x="24" y="8"/>
                  </a:cubicBezTo>
                  <a:cubicBezTo>
                    <a:pt x="27" y="6"/>
                    <a:pt x="27" y="6"/>
                    <a:pt x="27" y="6"/>
                  </a:cubicBezTo>
                  <a:cubicBezTo>
                    <a:pt x="23" y="8"/>
                    <a:pt x="23" y="8"/>
                    <a:pt x="23" y="8"/>
                  </a:cubicBezTo>
                  <a:cubicBezTo>
                    <a:pt x="28" y="8"/>
                    <a:pt x="28" y="8"/>
                    <a:pt x="28" y="8"/>
                  </a:cubicBezTo>
                  <a:cubicBezTo>
                    <a:pt x="27" y="7"/>
                    <a:pt x="27" y="6"/>
                    <a:pt x="27" y="6"/>
                  </a:cubicBezTo>
                  <a:cubicBezTo>
                    <a:pt x="23" y="8"/>
                    <a:pt x="23" y="8"/>
                    <a:pt x="23" y="8"/>
                  </a:cubicBezTo>
                  <a:cubicBezTo>
                    <a:pt x="28" y="8"/>
                    <a:pt x="28" y="8"/>
                    <a:pt x="28" y="8"/>
                  </a:cubicBezTo>
                  <a:cubicBezTo>
                    <a:pt x="23" y="8"/>
                    <a:pt x="23" y="8"/>
                    <a:pt x="23" y="8"/>
                  </a:cubicBezTo>
                  <a:cubicBezTo>
                    <a:pt x="21" y="12"/>
                    <a:pt x="21" y="12"/>
                    <a:pt x="21" y="12"/>
                  </a:cubicBezTo>
                  <a:cubicBezTo>
                    <a:pt x="185" y="96"/>
                    <a:pt x="185" y="96"/>
                    <a:pt x="185" y="96"/>
                  </a:cubicBezTo>
                  <a:cubicBezTo>
                    <a:pt x="187" y="97"/>
                    <a:pt x="189" y="97"/>
                    <a:pt x="190" y="95"/>
                  </a:cubicBezTo>
                  <a:cubicBezTo>
                    <a:pt x="191" y="94"/>
                    <a:pt x="191" y="93"/>
                    <a:pt x="191" y="92"/>
                  </a:cubicBezTo>
                  <a:cubicBezTo>
                    <a:pt x="191" y="92"/>
                    <a:pt x="191" y="91"/>
                    <a:pt x="191" y="91"/>
                  </a:cubicBezTo>
                  <a:cubicBezTo>
                    <a:pt x="190" y="90"/>
                    <a:pt x="190" y="90"/>
                    <a:pt x="190" y="89"/>
                  </a:cubicBezTo>
                  <a:cubicBezTo>
                    <a:pt x="189" y="89"/>
                    <a:pt x="189" y="89"/>
                    <a:pt x="189" y="89"/>
                  </a:cubicBezTo>
                  <a:cubicBezTo>
                    <a:pt x="188" y="88"/>
                    <a:pt x="187" y="88"/>
                    <a:pt x="186" y="87"/>
                  </a:cubicBezTo>
                  <a:cubicBezTo>
                    <a:pt x="181" y="83"/>
                    <a:pt x="169" y="77"/>
                    <a:pt x="156" y="68"/>
                  </a:cubicBezTo>
                  <a:cubicBezTo>
                    <a:pt x="135" y="56"/>
                    <a:pt x="108" y="40"/>
                    <a:pt x="86" y="27"/>
                  </a:cubicBezTo>
                  <a:cubicBezTo>
                    <a:pt x="75" y="20"/>
                    <a:pt x="66" y="14"/>
                    <a:pt x="59" y="10"/>
                  </a:cubicBezTo>
                  <a:cubicBezTo>
                    <a:pt x="56" y="8"/>
                    <a:pt x="53" y="6"/>
                    <a:pt x="51" y="4"/>
                  </a:cubicBezTo>
                  <a:cubicBezTo>
                    <a:pt x="51" y="4"/>
                    <a:pt x="50" y="3"/>
                    <a:pt x="50" y="3"/>
                  </a:cubicBezTo>
                  <a:cubicBezTo>
                    <a:pt x="50" y="3"/>
                    <a:pt x="50" y="3"/>
                    <a:pt x="50" y="3"/>
                  </a:cubicBezTo>
                  <a:cubicBezTo>
                    <a:pt x="49" y="3"/>
                    <a:pt x="49" y="3"/>
                    <a:pt x="49" y="3"/>
                  </a:cubicBezTo>
                  <a:cubicBezTo>
                    <a:pt x="50" y="3"/>
                    <a:pt x="50" y="3"/>
                    <a:pt x="50" y="3"/>
                  </a:cubicBezTo>
                  <a:cubicBezTo>
                    <a:pt x="50" y="3"/>
                    <a:pt x="50" y="3"/>
                    <a:pt x="50" y="3"/>
                  </a:cubicBezTo>
                  <a:cubicBezTo>
                    <a:pt x="49" y="3"/>
                    <a:pt x="49" y="3"/>
                    <a:pt x="49" y="3"/>
                  </a:cubicBezTo>
                  <a:cubicBezTo>
                    <a:pt x="50" y="3"/>
                    <a:pt x="50" y="3"/>
                    <a:pt x="50" y="3"/>
                  </a:cubicBezTo>
                  <a:cubicBezTo>
                    <a:pt x="47" y="5"/>
                    <a:pt x="47" y="5"/>
                    <a:pt x="47" y="5"/>
                  </a:cubicBezTo>
                  <a:cubicBezTo>
                    <a:pt x="50" y="5"/>
                    <a:pt x="50" y="5"/>
                    <a:pt x="50" y="5"/>
                  </a:cubicBezTo>
                  <a:cubicBezTo>
                    <a:pt x="50" y="3"/>
                    <a:pt x="50" y="3"/>
                    <a:pt x="50" y="3"/>
                  </a:cubicBezTo>
                  <a:cubicBezTo>
                    <a:pt x="47" y="5"/>
                    <a:pt x="47" y="5"/>
                    <a:pt x="47" y="5"/>
                  </a:cubicBezTo>
                  <a:cubicBezTo>
                    <a:pt x="50" y="5"/>
                    <a:pt x="50" y="5"/>
                    <a:pt x="50" y="5"/>
                  </a:cubicBezTo>
                  <a:cubicBezTo>
                    <a:pt x="46" y="5"/>
                    <a:pt x="46" y="5"/>
                    <a:pt x="46" y="5"/>
                  </a:cubicBezTo>
                  <a:cubicBezTo>
                    <a:pt x="50" y="7"/>
                    <a:pt x="50" y="7"/>
                    <a:pt x="50" y="7"/>
                  </a:cubicBezTo>
                  <a:cubicBezTo>
                    <a:pt x="50" y="6"/>
                    <a:pt x="50" y="5"/>
                    <a:pt x="50" y="5"/>
                  </a:cubicBezTo>
                  <a:cubicBezTo>
                    <a:pt x="46" y="5"/>
                    <a:pt x="46" y="5"/>
                    <a:pt x="46" y="5"/>
                  </a:cubicBezTo>
                  <a:cubicBezTo>
                    <a:pt x="50" y="7"/>
                    <a:pt x="50" y="7"/>
                    <a:pt x="50" y="7"/>
                  </a:cubicBezTo>
                  <a:cubicBezTo>
                    <a:pt x="50" y="7"/>
                    <a:pt x="50" y="7"/>
                    <a:pt x="50" y="7"/>
                  </a:cubicBezTo>
                  <a:cubicBezTo>
                    <a:pt x="46" y="4"/>
                    <a:pt x="46" y="4"/>
                    <a:pt x="46" y="4"/>
                  </a:cubicBezTo>
                  <a:cubicBezTo>
                    <a:pt x="47" y="9"/>
                    <a:pt x="47" y="9"/>
                    <a:pt x="47" y="9"/>
                  </a:cubicBezTo>
                  <a:cubicBezTo>
                    <a:pt x="48" y="8"/>
                    <a:pt x="49" y="8"/>
                    <a:pt x="50" y="7"/>
                  </a:cubicBezTo>
                  <a:cubicBezTo>
                    <a:pt x="46" y="4"/>
                    <a:pt x="46" y="4"/>
                    <a:pt x="46" y="4"/>
                  </a:cubicBezTo>
                  <a:cubicBezTo>
                    <a:pt x="47" y="9"/>
                    <a:pt x="47" y="9"/>
                    <a:pt x="47" y="9"/>
                  </a:cubicBezTo>
                  <a:cubicBezTo>
                    <a:pt x="46" y="5"/>
                    <a:pt x="46" y="5"/>
                    <a:pt x="46" y="5"/>
                  </a:cubicBezTo>
                  <a:cubicBezTo>
                    <a:pt x="46" y="9"/>
                    <a:pt x="46" y="9"/>
                    <a:pt x="46" y="9"/>
                  </a:cubicBezTo>
                  <a:cubicBezTo>
                    <a:pt x="46" y="9"/>
                    <a:pt x="47" y="9"/>
                    <a:pt x="47" y="9"/>
                  </a:cubicBezTo>
                  <a:cubicBezTo>
                    <a:pt x="46" y="5"/>
                    <a:pt x="46" y="5"/>
                    <a:pt x="46" y="5"/>
                  </a:cubicBezTo>
                  <a:cubicBezTo>
                    <a:pt x="46" y="9"/>
                    <a:pt x="46" y="9"/>
                    <a:pt x="46" y="9"/>
                  </a:cubicBezTo>
                  <a:cubicBezTo>
                    <a:pt x="46" y="5"/>
                    <a:pt x="46" y="5"/>
                    <a:pt x="46" y="5"/>
                  </a:cubicBezTo>
                  <a:cubicBezTo>
                    <a:pt x="45" y="9"/>
                    <a:pt x="45" y="9"/>
                    <a:pt x="45" y="9"/>
                  </a:cubicBezTo>
                  <a:cubicBezTo>
                    <a:pt x="45" y="9"/>
                    <a:pt x="45" y="9"/>
                    <a:pt x="46" y="9"/>
                  </a:cubicBezTo>
                  <a:cubicBezTo>
                    <a:pt x="46" y="5"/>
                    <a:pt x="46" y="5"/>
                    <a:pt x="46" y="5"/>
                  </a:cubicBezTo>
                  <a:cubicBezTo>
                    <a:pt x="45" y="9"/>
                    <a:pt x="45" y="9"/>
                    <a:pt x="45" y="9"/>
                  </a:cubicBezTo>
                  <a:cubicBezTo>
                    <a:pt x="46" y="6"/>
                    <a:pt x="46" y="6"/>
                    <a:pt x="46" y="6"/>
                  </a:cubicBezTo>
                  <a:cubicBezTo>
                    <a:pt x="45" y="9"/>
                    <a:pt x="45" y="9"/>
                    <a:pt x="45" y="9"/>
                  </a:cubicBezTo>
                  <a:cubicBezTo>
                    <a:pt x="45" y="9"/>
                    <a:pt x="45" y="9"/>
                    <a:pt x="45" y="9"/>
                  </a:cubicBezTo>
                  <a:cubicBezTo>
                    <a:pt x="46" y="6"/>
                    <a:pt x="46" y="6"/>
                    <a:pt x="46" y="6"/>
                  </a:cubicBezTo>
                  <a:cubicBezTo>
                    <a:pt x="45" y="9"/>
                    <a:pt x="45" y="9"/>
                    <a:pt x="45" y="9"/>
                  </a:cubicBezTo>
                  <a:cubicBezTo>
                    <a:pt x="45" y="9"/>
                    <a:pt x="45" y="9"/>
                    <a:pt x="45" y="9"/>
                  </a:cubicBezTo>
                  <a:cubicBezTo>
                    <a:pt x="45" y="9"/>
                    <a:pt x="46" y="9"/>
                    <a:pt x="47" y="10"/>
                  </a:cubicBezTo>
                  <a:cubicBezTo>
                    <a:pt x="58" y="14"/>
                    <a:pt x="91" y="31"/>
                    <a:pt x="121" y="46"/>
                  </a:cubicBezTo>
                  <a:cubicBezTo>
                    <a:pt x="136" y="54"/>
                    <a:pt x="151" y="61"/>
                    <a:pt x="162" y="66"/>
                  </a:cubicBezTo>
                  <a:cubicBezTo>
                    <a:pt x="167" y="69"/>
                    <a:pt x="171" y="71"/>
                    <a:pt x="174" y="73"/>
                  </a:cubicBezTo>
                  <a:cubicBezTo>
                    <a:pt x="177" y="74"/>
                    <a:pt x="179" y="75"/>
                    <a:pt x="179" y="75"/>
                  </a:cubicBezTo>
                  <a:cubicBezTo>
                    <a:pt x="181" y="76"/>
                    <a:pt x="184" y="76"/>
                    <a:pt x="185" y="74"/>
                  </a:cubicBezTo>
                  <a:cubicBezTo>
                    <a:pt x="185" y="73"/>
                    <a:pt x="185" y="72"/>
                    <a:pt x="185" y="71"/>
                  </a:cubicBezTo>
                  <a:cubicBezTo>
                    <a:pt x="185" y="70"/>
                    <a:pt x="185" y="70"/>
                    <a:pt x="185" y="69"/>
                  </a:cubicBezTo>
                  <a:cubicBezTo>
                    <a:pt x="185" y="69"/>
                    <a:pt x="184" y="68"/>
                    <a:pt x="184" y="68"/>
                  </a:cubicBezTo>
                  <a:cubicBezTo>
                    <a:pt x="184" y="68"/>
                    <a:pt x="183" y="68"/>
                    <a:pt x="183" y="67"/>
                  </a:cubicBezTo>
                  <a:cubicBezTo>
                    <a:pt x="181" y="66"/>
                    <a:pt x="179" y="64"/>
                    <a:pt x="175" y="62"/>
                  </a:cubicBezTo>
                  <a:cubicBezTo>
                    <a:pt x="163" y="54"/>
                    <a:pt x="139" y="39"/>
                    <a:pt x="118" y="26"/>
                  </a:cubicBezTo>
                  <a:cubicBezTo>
                    <a:pt x="97" y="13"/>
                    <a:pt x="79" y="3"/>
                    <a:pt x="79" y="3"/>
                  </a:cubicBezTo>
                  <a:cubicBezTo>
                    <a:pt x="77" y="6"/>
                    <a:pt x="77" y="6"/>
                    <a:pt x="77" y="6"/>
                  </a:cubicBezTo>
                  <a:cubicBezTo>
                    <a:pt x="75" y="10"/>
                    <a:pt x="75" y="10"/>
                    <a:pt x="75" y="10"/>
                  </a:cubicBezTo>
                  <a:cubicBezTo>
                    <a:pt x="75" y="10"/>
                    <a:pt x="101" y="23"/>
                    <a:pt x="127" y="35"/>
                  </a:cubicBezTo>
                  <a:cubicBezTo>
                    <a:pt x="141" y="41"/>
                    <a:pt x="154" y="48"/>
                    <a:pt x="165" y="52"/>
                  </a:cubicBezTo>
                  <a:cubicBezTo>
                    <a:pt x="170" y="55"/>
                    <a:pt x="175" y="57"/>
                    <a:pt x="178" y="58"/>
                  </a:cubicBezTo>
                  <a:cubicBezTo>
                    <a:pt x="180" y="59"/>
                    <a:pt x="181" y="59"/>
                    <a:pt x="183" y="60"/>
                  </a:cubicBezTo>
                  <a:cubicBezTo>
                    <a:pt x="183" y="60"/>
                    <a:pt x="184" y="60"/>
                    <a:pt x="184" y="60"/>
                  </a:cubicBezTo>
                  <a:cubicBezTo>
                    <a:pt x="185" y="60"/>
                    <a:pt x="185" y="61"/>
                    <a:pt x="186" y="61"/>
                  </a:cubicBezTo>
                  <a:cubicBezTo>
                    <a:pt x="186" y="61"/>
                    <a:pt x="187" y="61"/>
                    <a:pt x="188" y="60"/>
                  </a:cubicBezTo>
                  <a:cubicBezTo>
                    <a:pt x="188" y="60"/>
                    <a:pt x="188" y="60"/>
                    <a:pt x="189" y="60"/>
                  </a:cubicBezTo>
                  <a:cubicBezTo>
                    <a:pt x="189" y="60"/>
                    <a:pt x="190" y="59"/>
                    <a:pt x="190" y="58"/>
                  </a:cubicBezTo>
                  <a:cubicBezTo>
                    <a:pt x="191" y="58"/>
                    <a:pt x="191" y="56"/>
                    <a:pt x="191" y="55"/>
                  </a:cubicBezTo>
                  <a:cubicBezTo>
                    <a:pt x="190" y="54"/>
                    <a:pt x="190" y="53"/>
                    <a:pt x="189" y="53"/>
                  </a:cubicBezTo>
                  <a:cubicBezTo>
                    <a:pt x="159" y="34"/>
                    <a:pt x="159" y="34"/>
                    <a:pt x="159" y="34"/>
                  </a:cubicBezTo>
                  <a:cubicBezTo>
                    <a:pt x="185" y="45"/>
                    <a:pt x="185" y="45"/>
                    <a:pt x="185" y="45"/>
                  </a:cubicBezTo>
                  <a:cubicBezTo>
                    <a:pt x="186" y="45"/>
                    <a:pt x="189" y="45"/>
                    <a:pt x="190" y="43"/>
                  </a:cubicBezTo>
                  <a:cubicBezTo>
                    <a:pt x="190" y="42"/>
                    <a:pt x="190" y="41"/>
                    <a:pt x="190" y="41"/>
                  </a:cubicBezTo>
                  <a:cubicBezTo>
                    <a:pt x="190" y="39"/>
                    <a:pt x="190" y="39"/>
                    <a:pt x="190" y="38"/>
                  </a:cubicBezTo>
                  <a:cubicBezTo>
                    <a:pt x="189" y="38"/>
                    <a:pt x="189" y="37"/>
                    <a:pt x="189" y="37"/>
                  </a:cubicBezTo>
                  <a:cubicBezTo>
                    <a:pt x="188" y="37"/>
                    <a:pt x="188" y="36"/>
                    <a:pt x="188" y="36"/>
                  </a:cubicBezTo>
                  <a:cubicBezTo>
                    <a:pt x="186" y="35"/>
                    <a:pt x="183" y="33"/>
                    <a:pt x="179" y="31"/>
                  </a:cubicBezTo>
                  <a:cubicBezTo>
                    <a:pt x="174" y="28"/>
                    <a:pt x="167" y="24"/>
                    <a:pt x="162" y="21"/>
                  </a:cubicBezTo>
                  <a:cubicBezTo>
                    <a:pt x="159" y="19"/>
                    <a:pt x="157" y="18"/>
                    <a:pt x="155" y="17"/>
                  </a:cubicBezTo>
                  <a:cubicBezTo>
                    <a:pt x="154" y="16"/>
                    <a:pt x="154" y="16"/>
                    <a:pt x="153" y="15"/>
                  </a:cubicBezTo>
                  <a:cubicBezTo>
                    <a:pt x="153" y="15"/>
                    <a:pt x="153" y="15"/>
                    <a:pt x="153" y="15"/>
                  </a:cubicBezTo>
                  <a:cubicBezTo>
                    <a:pt x="153" y="15"/>
                    <a:pt x="153" y="15"/>
                    <a:pt x="153" y="15"/>
                  </a:cubicBezTo>
                  <a:cubicBezTo>
                    <a:pt x="152" y="17"/>
                    <a:pt x="152" y="17"/>
                    <a:pt x="152" y="17"/>
                  </a:cubicBezTo>
                  <a:cubicBezTo>
                    <a:pt x="154" y="16"/>
                    <a:pt x="154" y="16"/>
                    <a:pt x="154" y="16"/>
                  </a:cubicBezTo>
                  <a:cubicBezTo>
                    <a:pt x="153" y="15"/>
                    <a:pt x="153" y="15"/>
                    <a:pt x="153" y="15"/>
                  </a:cubicBezTo>
                  <a:cubicBezTo>
                    <a:pt x="152" y="17"/>
                    <a:pt x="152" y="17"/>
                    <a:pt x="152" y="17"/>
                  </a:cubicBezTo>
                  <a:cubicBezTo>
                    <a:pt x="154" y="16"/>
                    <a:pt x="154" y="16"/>
                    <a:pt x="154" y="16"/>
                  </a:cubicBezTo>
                  <a:cubicBezTo>
                    <a:pt x="151" y="18"/>
                    <a:pt x="151" y="18"/>
                    <a:pt x="151" y="18"/>
                  </a:cubicBezTo>
                  <a:cubicBezTo>
                    <a:pt x="154" y="16"/>
                    <a:pt x="154" y="16"/>
                    <a:pt x="154" y="16"/>
                  </a:cubicBezTo>
                  <a:cubicBezTo>
                    <a:pt x="154" y="16"/>
                    <a:pt x="154" y="16"/>
                    <a:pt x="154" y="16"/>
                  </a:cubicBezTo>
                  <a:cubicBezTo>
                    <a:pt x="151" y="18"/>
                    <a:pt x="151" y="18"/>
                    <a:pt x="151" y="18"/>
                  </a:cubicBezTo>
                  <a:cubicBezTo>
                    <a:pt x="154" y="16"/>
                    <a:pt x="154" y="16"/>
                    <a:pt x="154" y="16"/>
                  </a:cubicBezTo>
                  <a:cubicBezTo>
                    <a:pt x="150" y="18"/>
                    <a:pt x="150" y="18"/>
                    <a:pt x="150" y="18"/>
                  </a:cubicBezTo>
                  <a:cubicBezTo>
                    <a:pt x="155" y="18"/>
                    <a:pt x="155" y="18"/>
                    <a:pt x="155" y="18"/>
                  </a:cubicBezTo>
                  <a:cubicBezTo>
                    <a:pt x="154" y="17"/>
                    <a:pt x="154" y="17"/>
                    <a:pt x="154" y="16"/>
                  </a:cubicBezTo>
                  <a:cubicBezTo>
                    <a:pt x="150" y="18"/>
                    <a:pt x="150" y="18"/>
                    <a:pt x="150" y="18"/>
                  </a:cubicBezTo>
                  <a:cubicBezTo>
                    <a:pt x="155" y="18"/>
                    <a:pt x="155" y="18"/>
                    <a:pt x="155" y="18"/>
                  </a:cubicBezTo>
                  <a:cubicBezTo>
                    <a:pt x="150" y="18"/>
                    <a:pt x="150" y="18"/>
                    <a:pt x="150" y="18"/>
                  </a:cubicBezTo>
                  <a:cubicBezTo>
                    <a:pt x="154" y="21"/>
                    <a:pt x="154" y="21"/>
                    <a:pt x="154" y="21"/>
                  </a:cubicBezTo>
                  <a:cubicBezTo>
                    <a:pt x="154" y="20"/>
                    <a:pt x="155" y="19"/>
                    <a:pt x="155" y="18"/>
                  </a:cubicBezTo>
                  <a:cubicBezTo>
                    <a:pt x="150" y="18"/>
                    <a:pt x="150" y="18"/>
                    <a:pt x="150" y="18"/>
                  </a:cubicBezTo>
                  <a:cubicBezTo>
                    <a:pt x="154" y="21"/>
                    <a:pt x="154" y="21"/>
                    <a:pt x="154" y="21"/>
                  </a:cubicBezTo>
                  <a:cubicBezTo>
                    <a:pt x="155" y="19"/>
                    <a:pt x="155" y="16"/>
                    <a:pt x="153" y="15"/>
                  </a:cubicBezTo>
                  <a:cubicBezTo>
                    <a:pt x="151" y="13"/>
                    <a:pt x="148" y="14"/>
                    <a:pt x="147" y="16"/>
                  </a:cubicBezTo>
                  <a:cubicBezTo>
                    <a:pt x="146" y="17"/>
                    <a:pt x="146" y="18"/>
                    <a:pt x="146" y="18"/>
                  </a:cubicBezTo>
                  <a:cubicBezTo>
                    <a:pt x="146" y="20"/>
                    <a:pt x="146" y="20"/>
                    <a:pt x="147" y="21"/>
                  </a:cubicBezTo>
                  <a:cubicBezTo>
                    <a:pt x="147" y="21"/>
                    <a:pt x="147" y="21"/>
                    <a:pt x="148" y="22"/>
                  </a:cubicBezTo>
                  <a:cubicBezTo>
                    <a:pt x="148" y="22"/>
                    <a:pt x="148" y="22"/>
                    <a:pt x="149" y="23"/>
                  </a:cubicBezTo>
                  <a:cubicBezTo>
                    <a:pt x="151" y="24"/>
                    <a:pt x="154" y="26"/>
                    <a:pt x="157" y="28"/>
                  </a:cubicBezTo>
                  <a:cubicBezTo>
                    <a:pt x="163" y="31"/>
                    <a:pt x="169" y="35"/>
                    <a:pt x="175" y="38"/>
                  </a:cubicBezTo>
                  <a:cubicBezTo>
                    <a:pt x="177" y="40"/>
                    <a:pt x="180" y="41"/>
                    <a:pt x="181" y="42"/>
                  </a:cubicBezTo>
                  <a:cubicBezTo>
                    <a:pt x="182" y="43"/>
                    <a:pt x="183" y="43"/>
                    <a:pt x="183" y="43"/>
                  </a:cubicBezTo>
                  <a:cubicBezTo>
                    <a:pt x="183" y="44"/>
                    <a:pt x="183" y="44"/>
                    <a:pt x="183" y="44"/>
                  </a:cubicBezTo>
                  <a:cubicBezTo>
                    <a:pt x="183" y="44"/>
                    <a:pt x="183" y="44"/>
                    <a:pt x="183" y="44"/>
                  </a:cubicBezTo>
                  <a:cubicBezTo>
                    <a:pt x="185" y="41"/>
                    <a:pt x="185" y="41"/>
                    <a:pt x="185" y="41"/>
                  </a:cubicBezTo>
                  <a:cubicBezTo>
                    <a:pt x="183" y="43"/>
                    <a:pt x="183" y="43"/>
                    <a:pt x="183" y="43"/>
                  </a:cubicBezTo>
                  <a:cubicBezTo>
                    <a:pt x="183" y="44"/>
                    <a:pt x="183" y="44"/>
                    <a:pt x="183" y="44"/>
                  </a:cubicBezTo>
                  <a:cubicBezTo>
                    <a:pt x="185" y="41"/>
                    <a:pt x="185" y="41"/>
                    <a:pt x="185" y="41"/>
                  </a:cubicBezTo>
                  <a:cubicBezTo>
                    <a:pt x="183" y="43"/>
                    <a:pt x="183" y="43"/>
                    <a:pt x="183" y="43"/>
                  </a:cubicBezTo>
                  <a:cubicBezTo>
                    <a:pt x="186" y="41"/>
                    <a:pt x="186" y="41"/>
                    <a:pt x="186" y="41"/>
                  </a:cubicBezTo>
                  <a:cubicBezTo>
                    <a:pt x="182" y="43"/>
                    <a:pt x="182" y="43"/>
                    <a:pt x="182" y="43"/>
                  </a:cubicBezTo>
                  <a:cubicBezTo>
                    <a:pt x="183" y="43"/>
                    <a:pt x="183" y="43"/>
                    <a:pt x="183" y="43"/>
                  </a:cubicBezTo>
                  <a:cubicBezTo>
                    <a:pt x="186" y="41"/>
                    <a:pt x="186" y="41"/>
                    <a:pt x="186" y="41"/>
                  </a:cubicBezTo>
                  <a:cubicBezTo>
                    <a:pt x="182" y="43"/>
                    <a:pt x="182" y="43"/>
                    <a:pt x="182" y="43"/>
                  </a:cubicBezTo>
                  <a:cubicBezTo>
                    <a:pt x="186" y="41"/>
                    <a:pt x="186" y="41"/>
                    <a:pt x="186" y="41"/>
                  </a:cubicBezTo>
                  <a:cubicBezTo>
                    <a:pt x="182" y="41"/>
                    <a:pt x="182" y="41"/>
                    <a:pt x="182" y="41"/>
                  </a:cubicBezTo>
                  <a:cubicBezTo>
                    <a:pt x="182" y="42"/>
                    <a:pt x="182" y="42"/>
                    <a:pt x="182" y="43"/>
                  </a:cubicBezTo>
                  <a:cubicBezTo>
                    <a:pt x="186" y="41"/>
                    <a:pt x="186" y="41"/>
                    <a:pt x="186" y="41"/>
                  </a:cubicBezTo>
                  <a:cubicBezTo>
                    <a:pt x="182" y="41"/>
                    <a:pt x="182" y="41"/>
                    <a:pt x="182" y="41"/>
                  </a:cubicBezTo>
                  <a:cubicBezTo>
                    <a:pt x="186" y="41"/>
                    <a:pt x="186" y="41"/>
                    <a:pt x="186" y="41"/>
                  </a:cubicBezTo>
                  <a:cubicBezTo>
                    <a:pt x="182" y="38"/>
                    <a:pt x="182" y="38"/>
                    <a:pt x="182" y="38"/>
                  </a:cubicBezTo>
                  <a:cubicBezTo>
                    <a:pt x="182" y="39"/>
                    <a:pt x="182" y="40"/>
                    <a:pt x="182" y="41"/>
                  </a:cubicBezTo>
                  <a:cubicBezTo>
                    <a:pt x="186" y="41"/>
                    <a:pt x="186" y="41"/>
                    <a:pt x="186" y="41"/>
                  </a:cubicBezTo>
                  <a:cubicBezTo>
                    <a:pt x="182" y="38"/>
                    <a:pt x="182" y="38"/>
                    <a:pt x="182" y="38"/>
                  </a:cubicBezTo>
                  <a:cubicBezTo>
                    <a:pt x="186" y="41"/>
                    <a:pt x="186" y="41"/>
                    <a:pt x="186" y="41"/>
                  </a:cubicBezTo>
                  <a:cubicBezTo>
                    <a:pt x="188" y="37"/>
                    <a:pt x="188" y="37"/>
                    <a:pt x="188" y="37"/>
                  </a:cubicBezTo>
                  <a:cubicBezTo>
                    <a:pt x="115" y="7"/>
                    <a:pt x="115" y="7"/>
                    <a:pt x="115" y="7"/>
                  </a:cubicBezTo>
                  <a:cubicBezTo>
                    <a:pt x="113" y="6"/>
                    <a:pt x="110" y="7"/>
                    <a:pt x="109" y="9"/>
                  </a:cubicBezTo>
                  <a:cubicBezTo>
                    <a:pt x="108" y="11"/>
                    <a:pt x="109" y="13"/>
                    <a:pt x="111" y="14"/>
                  </a:cubicBezTo>
                  <a:cubicBezTo>
                    <a:pt x="184" y="60"/>
                    <a:pt x="184" y="60"/>
                    <a:pt x="184" y="60"/>
                  </a:cubicBezTo>
                  <a:cubicBezTo>
                    <a:pt x="186" y="56"/>
                    <a:pt x="186" y="56"/>
                    <a:pt x="186" y="56"/>
                  </a:cubicBezTo>
                  <a:cubicBezTo>
                    <a:pt x="183" y="54"/>
                    <a:pt x="183" y="54"/>
                    <a:pt x="183" y="54"/>
                  </a:cubicBezTo>
                  <a:cubicBezTo>
                    <a:pt x="186" y="56"/>
                    <a:pt x="186" y="56"/>
                    <a:pt x="186" y="56"/>
                  </a:cubicBezTo>
                  <a:cubicBezTo>
                    <a:pt x="184" y="53"/>
                    <a:pt x="184" y="53"/>
                    <a:pt x="184" y="53"/>
                  </a:cubicBezTo>
                  <a:cubicBezTo>
                    <a:pt x="184" y="53"/>
                    <a:pt x="183" y="53"/>
                    <a:pt x="183" y="54"/>
                  </a:cubicBezTo>
                  <a:cubicBezTo>
                    <a:pt x="186" y="56"/>
                    <a:pt x="186" y="56"/>
                    <a:pt x="186" y="56"/>
                  </a:cubicBezTo>
                  <a:cubicBezTo>
                    <a:pt x="184" y="53"/>
                    <a:pt x="184" y="53"/>
                    <a:pt x="184" y="53"/>
                  </a:cubicBezTo>
                  <a:cubicBezTo>
                    <a:pt x="186" y="56"/>
                    <a:pt x="186" y="56"/>
                    <a:pt x="186" y="56"/>
                  </a:cubicBezTo>
                  <a:cubicBezTo>
                    <a:pt x="185" y="52"/>
                    <a:pt x="185" y="52"/>
                    <a:pt x="185" y="52"/>
                  </a:cubicBezTo>
                  <a:cubicBezTo>
                    <a:pt x="185" y="52"/>
                    <a:pt x="185" y="52"/>
                    <a:pt x="184" y="53"/>
                  </a:cubicBezTo>
                  <a:cubicBezTo>
                    <a:pt x="186" y="56"/>
                    <a:pt x="186" y="56"/>
                    <a:pt x="186" y="56"/>
                  </a:cubicBezTo>
                  <a:cubicBezTo>
                    <a:pt x="185" y="52"/>
                    <a:pt x="185" y="52"/>
                    <a:pt x="185" y="52"/>
                  </a:cubicBezTo>
                  <a:cubicBezTo>
                    <a:pt x="186" y="56"/>
                    <a:pt x="186" y="56"/>
                    <a:pt x="186" y="56"/>
                  </a:cubicBezTo>
                  <a:cubicBezTo>
                    <a:pt x="186" y="52"/>
                    <a:pt x="186" y="52"/>
                    <a:pt x="186" y="52"/>
                  </a:cubicBezTo>
                  <a:cubicBezTo>
                    <a:pt x="185" y="52"/>
                    <a:pt x="185" y="52"/>
                    <a:pt x="185" y="52"/>
                  </a:cubicBezTo>
                  <a:cubicBezTo>
                    <a:pt x="186" y="56"/>
                    <a:pt x="186" y="56"/>
                    <a:pt x="186" y="56"/>
                  </a:cubicBezTo>
                  <a:cubicBezTo>
                    <a:pt x="186" y="52"/>
                    <a:pt x="186" y="52"/>
                    <a:pt x="186" y="52"/>
                  </a:cubicBezTo>
                  <a:cubicBezTo>
                    <a:pt x="186" y="54"/>
                    <a:pt x="186" y="54"/>
                    <a:pt x="186" y="54"/>
                  </a:cubicBezTo>
                  <a:cubicBezTo>
                    <a:pt x="187" y="52"/>
                    <a:pt x="187" y="52"/>
                    <a:pt x="187" y="52"/>
                  </a:cubicBezTo>
                  <a:cubicBezTo>
                    <a:pt x="186" y="52"/>
                    <a:pt x="186" y="52"/>
                    <a:pt x="186" y="52"/>
                  </a:cubicBezTo>
                  <a:cubicBezTo>
                    <a:pt x="186" y="54"/>
                    <a:pt x="186" y="54"/>
                    <a:pt x="186" y="54"/>
                  </a:cubicBezTo>
                  <a:cubicBezTo>
                    <a:pt x="187" y="52"/>
                    <a:pt x="187" y="52"/>
                    <a:pt x="187" y="52"/>
                  </a:cubicBezTo>
                  <a:cubicBezTo>
                    <a:pt x="186" y="52"/>
                    <a:pt x="186" y="52"/>
                    <a:pt x="186" y="52"/>
                  </a:cubicBezTo>
                  <a:cubicBezTo>
                    <a:pt x="186" y="52"/>
                    <a:pt x="185" y="52"/>
                    <a:pt x="184" y="51"/>
                  </a:cubicBezTo>
                  <a:cubicBezTo>
                    <a:pt x="179" y="49"/>
                    <a:pt x="170" y="45"/>
                    <a:pt x="159" y="40"/>
                  </a:cubicBezTo>
                  <a:cubicBezTo>
                    <a:pt x="143" y="33"/>
                    <a:pt x="123" y="24"/>
                    <a:pt x="107" y="16"/>
                  </a:cubicBezTo>
                  <a:cubicBezTo>
                    <a:pt x="99" y="12"/>
                    <a:pt x="92" y="9"/>
                    <a:pt x="87" y="6"/>
                  </a:cubicBezTo>
                  <a:cubicBezTo>
                    <a:pt x="82" y="4"/>
                    <a:pt x="79" y="2"/>
                    <a:pt x="79" y="2"/>
                  </a:cubicBezTo>
                  <a:cubicBezTo>
                    <a:pt x="77" y="1"/>
                    <a:pt x="74" y="2"/>
                    <a:pt x="73" y="4"/>
                  </a:cubicBezTo>
                  <a:cubicBezTo>
                    <a:pt x="72" y="6"/>
                    <a:pt x="73" y="9"/>
                    <a:pt x="75" y="10"/>
                  </a:cubicBezTo>
                  <a:cubicBezTo>
                    <a:pt x="75" y="10"/>
                    <a:pt x="76" y="11"/>
                    <a:pt x="79" y="13"/>
                  </a:cubicBezTo>
                  <a:cubicBezTo>
                    <a:pt x="89" y="19"/>
                    <a:pt x="114" y="34"/>
                    <a:pt x="136" y="48"/>
                  </a:cubicBezTo>
                  <a:cubicBezTo>
                    <a:pt x="148" y="55"/>
                    <a:pt x="158" y="61"/>
                    <a:pt x="166" y="66"/>
                  </a:cubicBezTo>
                  <a:cubicBezTo>
                    <a:pt x="170" y="69"/>
                    <a:pt x="173" y="71"/>
                    <a:pt x="175" y="72"/>
                  </a:cubicBezTo>
                  <a:cubicBezTo>
                    <a:pt x="176" y="73"/>
                    <a:pt x="177" y="74"/>
                    <a:pt x="178" y="74"/>
                  </a:cubicBezTo>
                  <a:cubicBezTo>
                    <a:pt x="178" y="74"/>
                    <a:pt x="178" y="74"/>
                    <a:pt x="178" y="74"/>
                  </a:cubicBezTo>
                  <a:cubicBezTo>
                    <a:pt x="178" y="74"/>
                    <a:pt x="178" y="74"/>
                    <a:pt x="178" y="74"/>
                  </a:cubicBezTo>
                  <a:cubicBezTo>
                    <a:pt x="179" y="73"/>
                    <a:pt x="179" y="73"/>
                    <a:pt x="179" y="73"/>
                  </a:cubicBezTo>
                  <a:cubicBezTo>
                    <a:pt x="178" y="74"/>
                    <a:pt x="178" y="74"/>
                    <a:pt x="178" y="74"/>
                  </a:cubicBezTo>
                  <a:cubicBezTo>
                    <a:pt x="178" y="74"/>
                    <a:pt x="178" y="74"/>
                    <a:pt x="178" y="74"/>
                  </a:cubicBezTo>
                  <a:cubicBezTo>
                    <a:pt x="179" y="73"/>
                    <a:pt x="179" y="73"/>
                    <a:pt x="179" y="73"/>
                  </a:cubicBezTo>
                  <a:cubicBezTo>
                    <a:pt x="178" y="74"/>
                    <a:pt x="178" y="74"/>
                    <a:pt x="178" y="74"/>
                  </a:cubicBezTo>
                  <a:cubicBezTo>
                    <a:pt x="181" y="72"/>
                    <a:pt x="181" y="72"/>
                    <a:pt x="181" y="72"/>
                  </a:cubicBezTo>
                  <a:cubicBezTo>
                    <a:pt x="177" y="73"/>
                    <a:pt x="177" y="73"/>
                    <a:pt x="177" y="73"/>
                  </a:cubicBezTo>
                  <a:cubicBezTo>
                    <a:pt x="178" y="74"/>
                    <a:pt x="178" y="74"/>
                    <a:pt x="178" y="74"/>
                  </a:cubicBezTo>
                  <a:cubicBezTo>
                    <a:pt x="181" y="72"/>
                    <a:pt x="181" y="72"/>
                    <a:pt x="181" y="72"/>
                  </a:cubicBezTo>
                  <a:cubicBezTo>
                    <a:pt x="177" y="73"/>
                    <a:pt x="177" y="73"/>
                    <a:pt x="177" y="73"/>
                  </a:cubicBezTo>
                  <a:cubicBezTo>
                    <a:pt x="181" y="71"/>
                    <a:pt x="181" y="71"/>
                    <a:pt x="181" y="71"/>
                  </a:cubicBezTo>
                  <a:cubicBezTo>
                    <a:pt x="177" y="71"/>
                    <a:pt x="177" y="71"/>
                    <a:pt x="177" y="71"/>
                  </a:cubicBezTo>
                  <a:cubicBezTo>
                    <a:pt x="177" y="72"/>
                    <a:pt x="177" y="73"/>
                    <a:pt x="177" y="73"/>
                  </a:cubicBezTo>
                  <a:cubicBezTo>
                    <a:pt x="181" y="71"/>
                    <a:pt x="181" y="71"/>
                    <a:pt x="181" y="71"/>
                  </a:cubicBezTo>
                  <a:cubicBezTo>
                    <a:pt x="177" y="71"/>
                    <a:pt x="177" y="71"/>
                    <a:pt x="177" y="71"/>
                  </a:cubicBezTo>
                  <a:cubicBezTo>
                    <a:pt x="181" y="71"/>
                    <a:pt x="181" y="71"/>
                    <a:pt x="181" y="71"/>
                  </a:cubicBezTo>
                  <a:cubicBezTo>
                    <a:pt x="177" y="69"/>
                    <a:pt x="177" y="69"/>
                    <a:pt x="177" y="69"/>
                  </a:cubicBezTo>
                  <a:cubicBezTo>
                    <a:pt x="177" y="70"/>
                    <a:pt x="177" y="71"/>
                    <a:pt x="177" y="71"/>
                  </a:cubicBezTo>
                  <a:cubicBezTo>
                    <a:pt x="181" y="71"/>
                    <a:pt x="181" y="71"/>
                    <a:pt x="181" y="71"/>
                  </a:cubicBezTo>
                  <a:cubicBezTo>
                    <a:pt x="177" y="69"/>
                    <a:pt x="177" y="69"/>
                    <a:pt x="177" y="69"/>
                  </a:cubicBezTo>
                  <a:cubicBezTo>
                    <a:pt x="181" y="71"/>
                    <a:pt x="181" y="71"/>
                    <a:pt x="181" y="71"/>
                  </a:cubicBezTo>
                  <a:cubicBezTo>
                    <a:pt x="183" y="68"/>
                    <a:pt x="183" y="68"/>
                    <a:pt x="183" y="68"/>
                  </a:cubicBezTo>
                  <a:cubicBezTo>
                    <a:pt x="183" y="68"/>
                    <a:pt x="150" y="51"/>
                    <a:pt x="116" y="34"/>
                  </a:cubicBezTo>
                  <a:cubicBezTo>
                    <a:pt x="100" y="26"/>
                    <a:pt x="83" y="17"/>
                    <a:pt x="70" y="11"/>
                  </a:cubicBezTo>
                  <a:cubicBezTo>
                    <a:pt x="64" y="8"/>
                    <a:pt x="58" y="5"/>
                    <a:pt x="54" y="3"/>
                  </a:cubicBezTo>
                  <a:cubicBezTo>
                    <a:pt x="52" y="3"/>
                    <a:pt x="51" y="2"/>
                    <a:pt x="50" y="1"/>
                  </a:cubicBezTo>
                  <a:cubicBezTo>
                    <a:pt x="49" y="1"/>
                    <a:pt x="49" y="1"/>
                    <a:pt x="48" y="1"/>
                  </a:cubicBezTo>
                  <a:cubicBezTo>
                    <a:pt x="47" y="0"/>
                    <a:pt x="47" y="0"/>
                    <a:pt x="47" y="0"/>
                  </a:cubicBezTo>
                  <a:cubicBezTo>
                    <a:pt x="47" y="0"/>
                    <a:pt x="47" y="0"/>
                    <a:pt x="47" y="0"/>
                  </a:cubicBezTo>
                  <a:cubicBezTo>
                    <a:pt x="47" y="0"/>
                    <a:pt x="47" y="0"/>
                    <a:pt x="46" y="0"/>
                  </a:cubicBezTo>
                  <a:cubicBezTo>
                    <a:pt x="46" y="0"/>
                    <a:pt x="45" y="0"/>
                    <a:pt x="45" y="0"/>
                  </a:cubicBezTo>
                  <a:cubicBezTo>
                    <a:pt x="44" y="1"/>
                    <a:pt x="43" y="1"/>
                    <a:pt x="42" y="2"/>
                  </a:cubicBezTo>
                  <a:cubicBezTo>
                    <a:pt x="46" y="4"/>
                    <a:pt x="46" y="4"/>
                    <a:pt x="46" y="4"/>
                  </a:cubicBezTo>
                  <a:cubicBezTo>
                    <a:pt x="42" y="2"/>
                    <a:pt x="42" y="2"/>
                    <a:pt x="42" y="2"/>
                  </a:cubicBezTo>
                  <a:cubicBezTo>
                    <a:pt x="42" y="3"/>
                    <a:pt x="42" y="4"/>
                    <a:pt x="42" y="5"/>
                  </a:cubicBezTo>
                  <a:cubicBezTo>
                    <a:pt x="42" y="6"/>
                    <a:pt x="42" y="6"/>
                    <a:pt x="42" y="7"/>
                  </a:cubicBezTo>
                  <a:cubicBezTo>
                    <a:pt x="43" y="8"/>
                    <a:pt x="43" y="8"/>
                    <a:pt x="44" y="9"/>
                  </a:cubicBezTo>
                  <a:cubicBezTo>
                    <a:pt x="45" y="10"/>
                    <a:pt x="46" y="11"/>
                    <a:pt x="48" y="12"/>
                  </a:cubicBezTo>
                  <a:cubicBezTo>
                    <a:pt x="54" y="17"/>
                    <a:pt x="65" y="24"/>
                    <a:pt x="79" y="33"/>
                  </a:cubicBezTo>
                  <a:cubicBezTo>
                    <a:pt x="100" y="46"/>
                    <a:pt x="127" y="61"/>
                    <a:pt x="148" y="74"/>
                  </a:cubicBezTo>
                  <a:cubicBezTo>
                    <a:pt x="158" y="80"/>
                    <a:pt x="167" y="85"/>
                    <a:pt x="174" y="89"/>
                  </a:cubicBezTo>
                  <a:cubicBezTo>
                    <a:pt x="177" y="91"/>
                    <a:pt x="180" y="93"/>
                    <a:pt x="182" y="94"/>
                  </a:cubicBezTo>
                  <a:cubicBezTo>
                    <a:pt x="182" y="95"/>
                    <a:pt x="183" y="95"/>
                    <a:pt x="183" y="95"/>
                  </a:cubicBezTo>
                  <a:cubicBezTo>
                    <a:pt x="184" y="95"/>
                    <a:pt x="184" y="95"/>
                    <a:pt x="184" y="95"/>
                  </a:cubicBezTo>
                  <a:cubicBezTo>
                    <a:pt x="184" y="95"/>
                    <a:pt x="184" y="95"/>
                    <a:pt x="184" y="95"/>
                  </a:cubicBezTo>
                  <a:cubicBezTo>
                    <a:pt x="185" y="93"/>
                    <a:pt x="185" y="93"/>
                    <a:pt x="185" y="93"/>
                  </a:cubicBezTo>
                  <a:cubicBezTo>
                    <a:pt x="183" y="95"/>
                    <a:pt x="183" y="95"/>
                    <a:pt x="183" y="95"/>
                  </a:cubicBezTo>
                  <a:cubicBezTo>
                    <a:pt x="184" y="95"/>
                    <a:pt x="184" y="95"/>
                    <a:pt x="184" y="95"/>
                  </a:cubicBezTo>
                  <a:cubicBezTo>
                    <a:pt x="185" y="93"/>
                    <a:pt x="185" y="93"/>
                    <a:pt x="185" y="93"/>
                  </a:cubicBezTo>
                  <a:cubicBezTo>
                    <a:pt x="183" y="95"/>
                    <a:pt x="183" y="95"/>
                    <a:pt x="183" y="95"/>
                  </a:cubicBezTo>
                  <a:cubicBezTo>
                    <a:pt x="186" y="93"/>
                    <a:pt x="186" y="93"/>
                    <a:pt x="186" y="93"/>
                  </a:cubicBezTo>
                  <a:cubicBezTo>
                    <a:pt x="183" y="95"/>
                    <a:pt x="183" y="95"/>
                    <a:pt x="183" y="95"/>
                  </a:cubicBezTo>
                  <a:cubicBezTo>
                    <a:pt x="183" y="95"/>
                    <a:pt x="183" y="95"/>
                    <a:pt x="183" y="95"/>
                  </a:cubicBezTo>
                  <a:cubicBezTo>
                    <a:pt x="186" y="93"/>
                    <a:pt x="186" y="93"/>
                    <a:pt x="186" y="93"/>
                  </a:cubicBezTo>
                  <a:cubicBezTo>
                    <a:pt x="183" y="95"/>
                    <a:pt x="183" y="95"/>
                    <a:pt x="183" y="95"/>
                  </a:cubicBezTo>
                  <a:cubicBezTo>
                    <a:pt x="187" y="92"/>
                    <a:pt x="187" y="92"/>
                    <a:pt x="187" y="92"/>
                  </a:cubicBezTo>
                  <a:cubicBezTo>
                    <a:pt x="182" y="92"/>
                    <a:pt x="182" y="92"/>
                    <a:pt x="182" y="92"/>
                  </a:cubicBezTo>
                  <a:cubicBezTo>
                    <a:pt x="182" y="94"/>
                    <a:pt x="183" y="94"/>
                    <a:pt x="183" y="95"/>
                  </a:cubicBezTo>
                  <a:cubicBezTo>
                    <a:pt x="187" y="92"/>
                    <a:pt x="187" y="92"/>
                    <a:pt x="187" y="92"/>
                  </a:cubicBezTo>
                  <a:cubicBezTo>
                    <a:pt x="182" y="92"/>
                    <a:pt x="182" y="92"/>
                    <a:pt x="182" y="92"/>
                  </a:cubicBezTo>
                  <a:cubicBezTo>
                    <a:pt x="187" y="92"/>
                    <a:pt x="187" y="92"/>
                    <a:pt x="187" y="92"/>
                  </a:cubicBezTo>
                  <a:cubicBezTo>
                    <a:pt x="183" y="90"/>
                    <a:pt x="183" y="90"/>
                    <a:pt x="183" y="90"/>
                  </a:cubicBezTo>
                  <a:cubicBezTo>
                    <a:pt x="183" y="91"/>
                    <a:pt x="182" y="92"/>
                    <a:pt x="182" y="92"/>
                  </a:cubicBezTo>
                  <a:cubicBezTo>
                    <a:pt x="187" y="92"/>
                    <a:pt x="187" y="92"/>
                    <a:pt x="187" y="92"/>
                  </a:cubicBezTo>
                  <a:cubicBezTo>
                    <a:pt x="183" y="90"/>
                    <a:pt x="183" y="90"/>
                    <a:pt x="183" y="90"/>
                  </a:cubicBezTo>
                  <a:cubicBezTo>
                    <a:pt x="187" y="92"/>
                    <a:pt x="187" y="92"/>
                    <a:pt x="187" y="92"/>
                  </a:cubicBezTo>
                  <a:cubicBezTo>
                    <a:pt x="189" y="89"/>
                    <a:pt x="189" y="89"/>
                    <a:pt x="189" y="89"/>
                  </a:cubicBezTo>
                  <a:cubicBezTo>
                    <a:pt x="25" y="4"/>
                    <a:pt x="25" y="4"/>
                    <a:pt x="25" y="4"/>
                  </a:cubicBezTo>
                  <a:cubicBezTo>
                    <a:pt x="24" y="4"/>
                    <a:pt x="22" y="4"/>
                    <a:pt x="21" y="5"/>
                  </a:cubicBezTo>
                  <a:cubicBezTo>
                    <a:pt x="20" y="5"/>
                    <a:pt x="19" y="7"/>
                    <a:pt x="19" y="8"/>
                  </a:cubicBezTo>
                  <a:cubicBezTo>
                    <a:pt x="19" y="9"/>
                    <a:pt x="19" y="10"/>
                    <a:pt x="19" y="10"/>
                  </a:cubicBezTo>
                  <a:cubicBezTo>
                    <a:pt x="20" y="11"/>
                    <a:pt x="20" y="11"/>
                    <a:pt x="20" y="11"/>
                  </a:cubicBezTo>
                  <a:cubicBezTo>
                    <a:pt x="21" y="12"/>
                    <a:pt x="21" y="12"/>
                    <a:pt x="21" y="12"/>
                  </a:cubicBezTo>
                  <a:cubicBezTo>
                    <a:pt x="22" y="13"/>
                    <a:pt x="23" y="13"/>
                    <a:pt x="24" y="14"/>
                  </a:cubicBezTo>
                  <a:cubicBezTo>
                    <a:pt x="30" y="18"/>
                    <a:pt x="43" y="26"/>
                    <a:pt x="58" y="36"/>
                  </a:cubicBezTo>
                  <a:cubicBezTo>
                    <a:pt x="105" y="65"/>
                    <a:pt x="179" y="111"/>
                    <a:pt x="179" y="111"/>
                  </a:cubicBezTo>
                  <a:cubicBezTo>
                    <a:pt x="182" y="107"/>
                    <a:pt x="182" y="107"/>
                    <a:pt x="182" y="107"/>
                  </a:cubicBezTo>
                  <a:cubicBezTo>
                    <a:pt x="184" y="103"/>
                    <a:pt x="184" y="103"/>
                    <a:pt x="184" y="103"/>
                  </a:cubicBezTo>
                  <a:cubicBezTo>
                    <a:pt x="7" y="9"/>
                    <a:pt x="7" y="9"/>
                    <a:pt x="7" y="9"/>
                  </a:cubicBezTo>
                  <a:cubicBezTo>
                    <a:pt x="5" y="8"/>
                    <a:pt x="2" y="9"/>
                    <a:pt x="1" y="11"/>
                  </a:cubicBezTo>
                  <a:cubicBezTo>
                    <a:pt x="0" y="13"/>
                    <a:pt x="0" y="15"/>
                    <a:pt x="2" y="16"/>
                  </a:cubicBezTo>
                  <a:cubicBezTo>
                    <a:pt x="147" y="107"/>
                    <a:pt x="147" y="107"/>
                    <a:pt x="147" y="107"/>
                  </a:cubicBezTo>
                  <a:cubicBezTo>
                    <a:pt x="106" y="92"/>
                    <a:pt x="106" y="92"/>
                    <a:pt x="106" y="92"/>
                  </a:cubicBezTo>
                  <a:cubicBezTo>
                    <a:pt x="104" y="92"/>
                    <a:pt x="102" y="92"/>
                    <a:pt x="101" y="94"/>
                  </a:cubicBezTo>
                  <a:cubicBezTo>
                    <a:pt x="101" y="95"/>
                    <a:pt x="100" y="96"/>
                    <a:pt x="100" y="97"/>
                  </a:cubicBezTo>
                  <a:cubicBezTo>
                    <a:pt x="101" y="98"/>
                    <a:pt x="101" y="98"/>
                    <a:pt x="101" y="99"/>
                  </a:cubicBezTo>
                  <a:cubicBezTo>
                    <a:pt x="102" y="100"/>
                    <a:pt x="102" y="100"/>
                    <a:pt x="102" y="100"/>
                  </a:cubicBezTo>
                  <a:cubicBezTo>
                    <a:pt x="103" y="101"/>
                    <a:pt x="104" y="102"/>
                    <a:pt x="105" y="102"/>
                  </a:cubicBezTo>
                  <a:cubicBezTo>
                    <a:pt x="108" y="105"/>
                    <a:pt x="115" y="109"/>
                    <a:pt x="122" y="113"/>
                  </a:cubicBezTo>
                  <a:cubicBezTo>
                    <a:pt x="134" y="120"/>
                    <a:pt x="148" y="129"/>
                    <a:pt x="160" y="136"/>
                  </a:cubicBezTo>
                  <a:cubicBezTo>
                    <a:pt x="166" y="139"/>
                    <a:pt x="171" y="142"/>
                    <a:pt x="175" y="144"/>
                  </a:cubicBezTo>
                  <a:cubicBezTo>
                    <a:pt x="176" y="145"/>
                    <a:pt x="178" y="146"/>
                    <a:pt x="179" y="147"/>
                  </a:cubicBezTo>
                  <a:cubicBezTo>
                    <a:pt x="179" y="147"/>
                    <a:pt x="179" y="148"/>
                    <a:pt x="179" y="148"/>
                  </a:cubicBezTo>
                  <a:cubicBezTo>
                    <a:pt x="180" y="147"/>
                    <a:pt x="180" y="147"/>
                    <a:pt x="180" y="147"/>
                  </a:cubicBezTo>
                  <a:cubicBezTo>
                    <a:pt x="179" y="148"/>
                    <a:pt x="179" y="148"/>
                    <a:pt x="179" y="148"/>
                  </a:cubicBezTo>
                  <a:cubicBezTo>
                    <a:pt x="179" y="148"/>
                    <a:pt x="179" y="148"/>
                    <a:pt x="179" y="148"/>
                  </a:cubicBezTo>
                  <a:cubicBezTo>
                    <a:pt x="180" y="147"/>
                    <a:pt x="180" y="147"/>
                    <a:pt x="180" y="147"/>
                  </a:cubicBezTo>
                  <a:cubicBezTo>
                    <a:pt x="179" y="148"/>
                    <a:pt x="179" y="148"/>
                    <a:pt x="179" y="148"/>
                  </a:cubicBezTo>
                  <a:cubicBezTo>
                    <a:pt x="181" y="146"/>
                    <a:pt x="181" y="146"/>
                    <a:pt x="181" y="146"/>
                  </a:cubicBezTo>
                  <a:cubicBezTo>
                    <a:pt x="179" y="147"/>
                    <a:pt x="179" y="147"/>
                    <a:pt x="179" y="147"/>
                  </a:cubicBezTo>
                  <a:cubicBezTo>
                    <a:pt x="179" y="148"/>
                    <a:pt x="179" y="148"/>
                    <a:pt x="179" y="148"/>
                  </a:cubicBezTo>
                  <a:cubicBezTo>
                    <a:pt x="181" y="146"/>
                    <a:pt x="181" y="146"/>
                    <a:pt x="181" y="146"/>
                  </a:cubicBezTo>
                  <a:cubicBezTo>
                    <a:pt x="179" y="147"/>
                    <a:pt x="179" y="147"/>
                    <a:pt x="179" y="147"/>
                  </a:cubicBezTo>
                  <a:cubicBezTo>
                    <a:pt x="182" y="145"/>
                    <a:pt x="182" y="145"/>
                    <a:pt x="182" y="145"/>
                  </a:cubicBezTo>
                  <a:cubicBezTo>
                    <a:pt x="178" y="145"/>
                    <a:pt x="178" y="145"/>
                    <a:pt x="178" y="145"/>
                  </a:cubicBezTo>
                  <a:cubicBezTo>
                    <a:pt x="178" y="146"/>
                    <a:pt x="179" y="147"/>
                    <a:pt x="179" y="147"/>
                  </a:cubicBezTo>
                  <a:cubicBezTo>
                    <a:pt x="182" y="145"/>
                    <a:pt x="182" y="145"/>
                    <a:pt x="182" y="145"/>
                  </a:cubicBezTo>
                  <a:cubicBezTo>
                    <a:pt x="178" y="145"/>
                    <a:pt x="178" y="145"/>
                    <a:pt x="178" y="145"/>
                  </a:cubicBezTo>
                  <a:cubicBezTo>
                    <a:pt x="183" y="145"/>
                    <a:pt x="183" y="145"/>
                    <a:pt x="183" y="145"/>
                  </a:cubicBezTo>
                  <a:cubicBezTo>
                    <a:pt x="179" y="143"/>
                    <a:pt x="179" y="143"/>
                    <a:pt x="179" y="143"/>
                  </a:cubicBezTo>
                  <a:cubicBezTo>
                    <a:pt x="179" y="144"/>
                    <a:pt x="178" y="144"/>
                    <a:pt x="178" y="145"/>
                  </a:cubicBezTo>
                  <a:cubicBezTo>
                    <a:pt x="183" y="145"/>
                    <a:pt x="183" y="145"/>
                    <a:pt x="183" y="145"/>
                  </a:cubicBezTo>
                  <a:cubicBezTo>
                    <a:pt x="179" y="143"/>
                    <a:pt x="179" y="143"/>
                    <a:pt x="179" y="143"/>
                  </a:cubicBezTo>
                  <a:cubicBezTo>
                    <a:pt x="183" y="145"/>
                    <a:pt x="183" y="145"/>
                    <a:pt x="183" y="145"/>
                  </a:cubicBezTo>
                  <a:cubicBezTo>
                    <a:pt x="184" y="141"/>
                    <a:pt x="184" y="141"/>
                    <a:pt x="184" y="141"/>
                  </a:cubicBezTo>
                  <a:cubicBezTo>
                    <a:pt x="104" y="106"/>
                    <a:pt x="104" y="106"/>
                    <a:pt x="104" y="106"/>
                  </a:cubicBezTo>
                  <a:cubicBezTo>
                    <a:pt x="102" y="106"/>
                    <a:pt x="100" y="106"/>
                    <a:pt x="99" y="108"/>
                  </a:cubicBezTo>
                  <a:cubicBezTo>
                    <a:pt x="98" y="110"/>
                    <a:pt x="98" y="113"/>
                    <a:pt x="100" y="114"/>
                  </a:cubicBezTo>
                  <a:cubicBezTo>
                    <a:pt x="143" y="141"/>
                    <a:pt x="143" y="141"/>
                    <a:pt x="143" y="141"/>
                  </a:cubicBezTo>
                  <a:cubicBezTo>
                    <a:pt x="102" y="125"/>
                    <a:pt x="102" y="125"/>
                    <a:pt x="102" y="125"/>
                  </a:cubicBezTo>
                  <a:cubicBezTo>
                    <a:pt x="100" y="124"/>
                    <a:pt x="97" y="125"/>
                    <a:pt x="96" y="127"/>
                  </a:cubicBezTo>
                  <a:cubicBezTo>
                    <a:pt x="95" y="129"/>
                    <a:pt x="96" y="131"/>
                    <a:pt x="98" y="132"/>
                  </a:cubicBezTo>
                  <a:cubicBezTo>
                    <a:pt x="182" y="185"/>
                    <a:pt x="182" y="185"/>
                    <a:pt x="182" y="185"/>
                  </a:cubicBezTo>
                  <a:cubicBezTo>
                    <a:pt x="184" y="181"/>
                    <a:pt x="184" y="181"/>
                    <a:pt x="184" y="181"/>
                  </a:cubicBezTo>
                  <a:cubicBezTo>
                    <a:pt x="186" y="177"/>
                    <a:pt x="186" y="177"/>
                    <a:pt x="186" y="177"/>
                  </a:cubicBezTo>
                  <a:cubicBezTo>
                    <a:pt x="186" y="177"/>
                    <a:pt x="167" y="170"/>
                    <a:pt x="147" y="162"/>
                  </a:cubicBezTo>
                  <a:cubicBezTo>
                    <a:pt x="137" y="159"/>
                    <a:pt x="128" y="155"/>
                    <a:pt x="120" y="152"/>
                  </a:cubicBezTo>
                  <a:cubicBezTo>
                    <a:pt x="116" y="151"/>
                    <a:pt x="113" y="150"/>
                    <a:pt x="111" y="149"/>
                  </a:cubicBezTo>
                  <a:cubicBezTo>
                    <a:pt x="109" y="148"/>
                    <a:pt x="108" y="148"/>
                    <a:pt x="108" y="148"/>
                  </a:cubicBezTo>
                  <a:cubicBezTo>
                    <a:pt x="107" y="148"/>
                    <a:pt x="107" y="147"/>
                    <a:pt x="106" y="147"/>
                  </a:cubicBezTo>
                  <a:cubicBezTo>
                    <a:pt x="106" y="147"/>
                    <a:pt x="106" y="147"/>
                    <a:pt x="106" y="147"/>
                  </a:cubicBezTo>
                  <a:cubicBezTo>
                    <a:pt x="106" y="147"/>
                    <a:pt x="106" y="147"/>
                    <a:pt x="105" y="147"/>
                  </a:cubicBezTo>
                  <a:cubicBezTo>
                    <a:pt x="105" y="147"/>
                    <a:pt x="104" y="147"/>
                    <a:pt x="104" y="147"/>
                  </a:cubicBezTo>
                  <a:cubicBezTo>
                    <a:pt x="104" y="147"/>
                    <a:pt x="103" y="148"/>
                    <a:pt x="103" y="148"/>
                  </a:cubicBezTo>
                  <a:cubicBezTo>
                    <a:pt x="102" y="148"/>
                    <a:pt x="102" y="149"/>
                    <a:pt x="101" y="149"/>
                  </a:cubicBezTo>
                  <a:cubicBezTo>
                    <a:pt x="105" y="152"/>
                    <a:pt x="105" y="152"/>
                    <a:pt x="105" y="152"/>
                  </a:cubicBezTo>
                  <a:cubicBezTo>
                    <a:pt x="101" y="149"/>
                    <a:pt x="101" y="149"/>
                    <a:pt x="101" y="149"/>
                  </a:cubicBezTo>
                  <a:cubicBezTo>
                    <a:pt x="101" y="150"/>
                    <a:pt x="101" y="151"/>
                    <a:pt x="101" y="152"/>
                  </a:cubicBezTo>
                  <a:cubicBezTo>
                    <a:pt x="101" y="153"/>
                    <a:pt x="101" y="154"/>
                    <a:pt x="101" y="154"/>
                  </a:cubicBezTo>
                  <a:cubicBezTo>
                    <a:pt x="102" y="155"/>
                    <a:pt x="102" y="155"/>
                    <a:pt x="103" y="155"/>
                  </a:cubicBezTo>
                  <a:cubicBezTo>
                    <a:pt x="103" y="156"/>
                    <a:pt x="104" y="157"/>
                    <a:pt x="105" y="157"/>
                  </a:cubicBezTo>
                  <a:cubicBezTo>
                    <a:pt x="109" y="160"/>
                    <a:pt x="115" y="164"/>
                    <a:pt x="123" y="169"/>
                  </a:cubicBezTo>
                  <a:cubicBezTo>
                    <a:pt x="148" y="185"/>
                    <a:pt x="185" y="206"/>
                    <a:pt x="185" y="206"/>
                  </a:cubicBezTo>
                  <a:cubicBezTo>
                    <a:pt x="187" y="203"/>
                    <a:pt x="187" y="203"/>
                    <a:pt x="187" y="203"/>
                  </a:cubicBezTo>
                  <a:cubicBezTo>
                    <a:pt x="189" y="199"/>
                    <a:pt x="189" y="199"/>
                    <a:pt x="189" y="199"/>
                  </a:cubicBezTo>
                  <a:cubicBezTo>
                    <a:pt x="189" y="199"/>
                    <a:pt x="168" y="189"/>
                    <a:pt x="147" y="179"/>
                  </a:cubicBezTo>
                  <a:cubicBezTo>
                    <a:pt x="136" y="174"/>
                    <a:pt x="126" y="169"/>
                    <a:pt x="117" y="165"/>
                  </a:cubicBezTo>
                  <a:cubicBezTo>
                    <a:pt x="113" y="163"/>
                    <a:pt x="110" y="162"/>
                    <a:pt x="107" y="161"/>
                  </a:cubicBezTo>
                  <a:cubicBezTo>
                    <a:pt x="105" y="160"/>
                    <a:pt x="104" y="159"/>
                    <a:pt x="103" y="159"/>
                  </a:cubicBezTo>
                  <a:cubicBezTo>
                    <a:pt x="103" y="159"/>
                    <a:pt x="102" y="159"/>
                    <a:pt x="102" y="159"/>
                  </a:cubicBezTo>
                  <a:cubicBezTo>
                    <a:pt x="101" y="159"/>
                    <a:pt x="101" y="158"/>
                    <a:pt x="100" y="158"/>
                  </a:cubicBezTo>
                  <a:cubicBezTo>
                    <a:pt x="100" y="158"/>
                    <a:pt x="99" y="158"/>
                    <a:pt x="99" y="159"/>
                  </a:cubicBezTo>
                  <a:cubicBezTo>
                    <a:pt x="98" y="159"/>
                    <a:pt x="98" y="159"/>
                    <a:pt x="98" y="159"/>
                  </a:cubicBezTo>
                  <a:cubicBezTo>
                    <a:pt x="97" y="160"/>
                    <a:pt x="97" y="160"/>
                    <a:pt x="96" y="161"/>
                  </a:cubicBezTo>
                  <a:cubicBezTo>
                    <a:pt x="96" y="161"/>
                    <a:pt x="96" y="162"/>
                    <a:pt x="96" y="163"/>
                  </a:cubicBezTo>
                  <a:cubicBezTo>
                    <a:pt x="96" y="164"/>
                    <a:pt x="96" y="164"/>
                    <a:pt x="96" y="165"/>
                  </a:cubicBezTo>
                  <a:cubicBezTo>
                    <a:pt x="97" y="165"/>
                    <a:pt x="97" y="166"/>
                    <a:pt x="97" y="166"/>
                  </a:cubicBezTo>
                  <a:cubicBezTo>
                    <a:pt x="97" y="166"/>
                    <a:pt x="97" y="166"/>
                    <a:pt x="97" y="166"/>
                  </a:cubicBezTo>
                  <a:cubicBezTo>
                    <a:pt x="98" y="167"/>
                    <a:pt x="99" y="167"/>
                    <a:pt x="99" y="168"/>
                  </a:cubicBezTo>
                  <a:cubicBezTo>
                    <a:pt x="103" y="170"/>
                    <a:pt x="109" y="174"/>
                    <a:pt x="117" y="179"/>
                  </a:cubicBezTo>
                  <a:cubicBezTo>
                    <a:pt x="142" y="195"/>
                    <a:pt x="181" y="219"/>
                    <a:pt x="181" y="219"/>
                  </a:cubicBezTo>
                  <a:cubicBezTo>
                    <a:pt x="184" y="215"/>
                    <a:pt x="184" y="215"/>
                    <a:pt x="184" y="215"/>
                  </a:cubicBezTo>
                  <a:cubicBezTo>
                    <a:pt x="180" y="213"/>
                    <a:pt x="180" y="213"/>
                    <a:pt x="180" y="213"/>
                  </a:cubicBezTo>
                  <a:cubicBezTo>
                    <a:pt x="184" y="215"/>
                    <a:pt x="184" y="215"/>
                    <a:pt x="184" y="215"/>
                  </a:cubicBezTo>
                  <a:cubicBezTo>
                    <a:pt x="181" y="212"/>
                    <a:pt x="181" y="212"/>
                    <a:pt x="181" y="212"/>
                  </a:cubicBezTo>
                  <a:cubicBezTo>
                    <a:pt x="181" y="212"/>
                    <a:pt x="180" y="212"/>
                    <a:pt x="180" y="213"/>
                  </a:cubicBezTo>
                  <a:cubicBezTo>
                    <a:pt x="184" y="215"/>
                    <a:pt x="184" y="215"/>
                    <a:pt x="184" y="215"/>
                  </a:cubicBezTo>
                  <a:cubicBezTo>
                    <a:pt x="181" y="212"/>
                    <a:pt x="181" y="212"/>
                    <a:pt x="181" y="212"/>
                  </a:cubicBezTo>
                  <a:cubicBezTo>
                    <a:pt x="184" y="215"/>
                    <a:pt x="184" y="215"/>
                    <a:pt x="184" y="215"/>
                  </a:cubicBezTo>
                  <a:cubicBezTo>
                    <a:pt x="183" y="211"/>
                    <a:pt x="183" y="211"/>
                    <a:pt x="183" y="211"/>
                  </a:cubicBezTo>
                  <a:cubicBezTo>
                    <a:pt x="182" y="211"/>
                    <a:pt x="182" y="211"/>
                    <a:pt x="181" y="212"/>
                  </a:cubicBezTo>
                  <a:cubicBezTo>
                    <a:pt x="184" y="215"/>
                    <a:pt x="184" y="215"/>
                    <a:pt x="184" y="215"/>
                  </a:cubicBezTo>
                  <a:cubicBezTo>
                    <a:pt x="183" y="211"/>
                    <a:pt x="183" y="211"/>
                    <a:pt x="183" y="211"/>
                  </a:cubicBezTo>
                  <a:cubicBezTo>
                    <a:pt x="184" y="215"/>
                    <a:pt x="184" y="215"/>
                    <a:pt x="184" y="215"/>
                  </a:cubicBezTo>
                  <a:cubicBezTo>
                    <a:pt x="184" y="211"/>
                    <a:pt x="184" y="211"/>
                    <a:pt x="184" y="211"/>
                  </a:cubicBezTo>
                  <a:cubicBezTo>
                    <a:pt x="183" y="211"/>
                    <a:pt x="183" y="211"/>
                    <a:pt x="183" y="211"/>
                  </a:cubicBezTo>
                  <a:cubicBezTo>
                    <a:pt x="184" y="215"/>
                    <a:pt x="184" y="215"/>
                    <a:pt x="184" y="215"/>
                  </a:cubicBezTo>
                  <a:cubicBezTo>
                    <a:pt x="184" y="211"/>
                    <a:pt x="184" y="211"/>
                    <a:pt x="184" y="211"/>
                  </a:cubicBezTo>
                  <a:cubicBezTo>
                    <a:pt x="184" y="214"/>
                    <a:pt x="184" y="214"/>
                    <a:pt x="184" y="214"/>
                  </a:cubicBezTo>
                  <a:cubicBezTo>
                    <a:pt x="184" y="211"/>
                    <a:pt x="184" y="211"/>
                    <a:pt x="184" y="211"/>
                  </a:cubicBezTo>
                  <a:cubicBezTo>
                    <a:pt x="184" y="211"/>
                    <a:pt x="184" y="211"/>
                    <a:pt x="184" y="211"/>
                  </a:cubicBezTo>
                  <a:cubicBezTo>
                    <a:pt x="184" y="214"/>
                    <a:pt x="184" y="214"/>
                    <a:pt x="184" y="214"/>
                  </a:cubicBezTo>
                  <a:cubicBezTo>
                    <a:pt x="184" y="211"/>
                    <a:pt x="184" y="211"/>
                    <a:pt x="184" y="211"/>
                  </a:cubicBezTo>
                  <a:cubicBezTo>
                    <a:pt x="184" y="212"/>
                    <a:pt x="184" y="212"/>
                    <a:pt x="184" y="212"/>
                  </a:cubicBezTo>
                  <a:cubicBezTo>
                    <a:pt x="184" y="211"/>
                    <a:pt x="184" y="211"/>
                    <a:pt x="184" y="211"/>
                  </a:cubicBezTo>
                  <a:cubicBezTo>
                    <a:pt x="184" y="211"/>
                    <a:pt x="184" y="211"/>
                    <a:pt x="184" y="211"/>
                  </a:cubicBezTo>
                  <a:cubicBezTo>
                    <a:pt x="184" y="212"/>
                    <a:pt x="184" y="212"/>
                    <a:pt x="184" y="212"/>
                  </a:cubicBezTo>
                  <a:cubicBezTo>
                    <a:pt x="184" y="211"/>
                    <a:pt x="184" y="211"/>
                    <a:pt x="184" y="211"/>
                  </a:cubicBezTo>
                  <a:cubicBezTo>
                    <a:pt x="184" y="211"/>
                    <a:pt x="184" y="211"/>
                    <a:pt x="183" y="210"/>
                  </a:cubicBezTo>
                  <a:cubicBezTo>
                    <a:pt x="180" y="209"/>
                    <a:pt x="174" y="207"/>
                    <a:pt x="166" y="203"/>
                  </a:cubicBezTo>
                  <a:cubicBezTo>
                    <a:pt x="155" y="198"/>
                    <a:pt x="140" y="191"/>
                    <a:pt x="129" y="186"/>
                  </a:cubicBezTo>
                  <a:cubicBezTo>
                    <a:pt x="123" y="183"/>
                    <a:pt x="117" y="181"/>
                    <a:pt x="113" y="179"/>
                  </a:cubicBezTo>
                  <a:cubicBezTo>
                    <a:pt x="111" y="179"/>
                    <a:pt x="110" y="178"/>
                    <a:pt x="109" y="177"/>
                  </a:cubicBezTo>
                  <a:cubicBezTo>
                    <a:pt x="108" y="177"/>
                    <a:pt x="107" y="177"/>
                    <a:pt x="107" y="177"/>
                  </a:cubicBezTo>
                  <a:cubicBezTo>
                    <a:pt x="106" y="177"/>
                    <a:pt x="106" y="177"/>
                    <a:pt x="106" y="177"/>
                  </a:cubicBezTo>
                  <a:cubicBezTo>
                    <a:pt x="106" y="176"/>
                    <a:pt x="106" y="176"/>
                    <a:pt x="105" y="176"/>
                  </a:cubicBezTo>
                  <a:cubicBezTo>
                    <a:pt x="105" y="176"/>
                    <a:pt x="104" y="176"/>
                    <a:pt x="104" y="177"/>
                  </a:cubicBezTo>
                  <a:cubicBezTo>
                    <a:pt x="103" y="177"/>
                    <a:pt x="103" y="177"/>
                    <a:pt x="102" y="177"/>
                  </a:cubicBezTo>
                  <a:cubicBezTo>
                    <a:pt x="102" y="177"/>
                    <a:pt x="101" y="178"/>
                    <a:pt x="101" y="178"/>
                  </a:cubicBezTo>
                  <a:cubicBezTo>
                    <a:pt x="105" y="181"/>
                    <a:pt x="105" y="181"/>
                    <a:pt x="105" y="181"/>
                  </a:cubicBezTo>
                  <a:cubicBezTo>
                    <a:pt x="101" y="178"/>
                    <a:pt x="101" y="178"/>
                    <a:pt x="101" y="178"/>
                  </a:cubicBezTo>
                  <a:cubicBezTo>
                    <a:pt x="101" y="179"/>
                    <a:pt x="100" y="180"/>
                    <a:pt x="100" y="181"/>
                  </a:cubicBezTo>
                  <a:cubicBezTo>
                    <a:pt x="100" y="182"/>
                    <a:pt x="101" y="182"/>
                    <a:pt x="101" y="183"/>
                  </a:cubicBezTo>
                  <a:cubicBezTo>
                    <a:pt x="101" y="184"/>
                    <a:pt x="102" y="184"/>
                    <a:pt x="102" y="184"/>
                  </a:cubicBezTo>
                  <a:cubicBezTo>
                    <a:pt x="103" y="185"/>
                    <a:pt x="104" y="186"/>
                    <a:pt x="105" y="187"/>
                  </a:cubicBezTo>
                  <a:cubicBezTo>
                    <a:pt x="108" y="189"/>
                    <a:pt x="114" y="193"/>
                    <a:pt x="122" y="197"/>
                  </a:cubicBezTo>
                  <a:cubicBezTo>
                    <a:pt x="133" y="204"/>
                    <a:pt x="147" y="212"/>
                    <a:pt x="159" y="219"/>
                  </a:cubicBezTo>
                  <a:cubicBezTo>
                    <a:pt x="164" y="222"/>
                    <a:pt x="169" y="225"/>
                    <a:pt x="173" y="228"/>
                  </a:cubicBezTo>
                  <a:cubicBezTo>
                    <a:pt x="175" y="229"/>
                    <a:pt x="176" y="230"/>
                    <a:pt x="177" y="230"/>
                  </a:cubicBezTo>
                  <a:cubicBezTo>
                    <a:pt x="177" y="230"/>
                    <a:pt x="177" y="231"/>
                    <a:pt x="177" y="231"/>
                  </a:cubicBezTo>
                  <a:cubicBezTo>
                    <a:pt x="179" y="229"/>
                    <a:pt x="179" y="229"/>
                    <a:pt x="179" y="229"/>
                  </a:cubicBezTo>
                  <a:cubicBezTo>
                    <a:pt x="177" y="230"/>
                    <a:pt x="177" y="230"/>
                    <a:pt x="177" y="230"/>
                  </a:cubicBezTo>
                  <a:cubicBezTo>
                    <a:pt x="177" y="231"/>
                    <a:pt x="177" y="231"/>
                    <a:pt x="177" y="231"/>
                  </a:cubicBezTo>
                  <a:cubicBezTo>
                    <a:pt x="179" y="229"/>
                    <a:pt x="179" y="229"/>
                    <a:pt x="179" y="229"/>
                  </a:cubicBezTo>
                  <a:cubicBezTo>
                    <a:pt x="177" y="230"/>
                    <a:pt x="177" y="230"/>
                    <a:pt x="177" y="230"/>
                  </a:cubicBezTo>
                  <a:cubicBezTo>
                    <a:pt x="180" y="228"/>
                    <a:pt x="180" y="228"/>
                    <a:pt x="180" y="228"/>
                  </a:cubicBezTo>
                  <a:cubicBezTo>
                    <a:pt x="177" y="230"/>
                    <a:pt x="177" y="230"/>
                    <a:pt x="177" y="230"/>
                  </a:cubicBezTo>
                  <a:cubicBezTo>
                    <a:pt x="177" y="230"/>
                    <a:pt x="177" y="230"/>
                    <a:pt x="177" y="230"/>
                  </a:cubicBezTo>
                  <a:cubicBezTo>
                    <a:pt x="180" y="228"/>
                    <a:pt x="180" y="228"/>
                    <a:pt x="180" y="228"/>
                  </a:cubicBezTo>
                  <a:cubicBezTo>
                    <a:pt x="177" y="230"/>
                    <a:pt x="177" y="230"/>
                    <a:pt x="177" y="230"/>
                  </a:cubicBezTo>
                  <a:cubicBezTo>
                    <a:pt x="181" y="228"/>
                    <a:pt x="181" y="228"/>
                    <a:pt x="181" y="228"/>
                  </a:cubicBezTo>
                  <a:cubicBezTo>
                    <a:pt x="177" y="228"/>
                    <a:pt x="177" y="228"/>
                    <a:pt x="177" y="228"/>
                  </a:cubicBezTo>
                  <a:cubicBezTo>
                    <a:pt x="177" y="229"/>
                    <a:pt x="177" y="229"/>
                    <a:pt x="177" y="230"/>
                  </a:cubicBezTo>
                  <a:cubicBezTo>
                    <a:pt x="181" y="228"/>
                    <a:pt x="181" y="228"/>
                    <a:pt x="181" y="228"/>
                  </a:cubicBezTo>
                  <a:cubicBezTo>
                    <a:pt x="177" y="228"/>
                    <a:pt x="177" y="228"/>
                    <a:pt x="177" y="228"/>
                  </a:cubicBezTo>
                  <a:cubicBezTo>
                    <a:pt x="181" y="228"/>
                    <a:pt x="181" y="228"/>
                    <a:pt x="181" y="228"/>
                  </a:cubicBezTo>
                  <a:cubicBezTo>
                    <a:pt x="177" y="226"/>
                    <a:pt x="177" y="226"/>
                    <a:pt x="177" y="226"/>
                  </a:cubicBezTo>
                  <a:cubicBezTo>
                    <a:pt x="177" y="227"/>
                    <a:pt x="176" y="227"/>
                    <a:pt x="177" y="228"/>
                  </a:cubicBezTo>
                  <a:cubicBezTo>
                    <a:pt x="181" y="228"/>
                    <a:pt x="181" y="228"/>
                    <a:pt x="181" y="228"/>
                  </a:cubicBezTo>
                  <a:cubicBezTo>
                    <a:pt x="177" y="226"/>
                    <a:pt x="177" y="226"/>
                    <a:pt x="177" y="226"/>
                  </a:cubicBezTo>
                  <a:cubicBezTo>
                    <a:pt x="181" y="228"/>
                    <a:pt x="181" y="228"/>
                    <a:pt x="181" y="228"/>
                  </a:cubicBezTo>
                  <a:cubicBezTo>
                    <a:pt x="183" y="224"/>
                    <a:pt x="183" y="224"/>
                    <a:pt x="183" y="224"/>
                  </a:cubicBezTo>
                  <a:cubicBezTo>
                    <a:pt x="107" y="191"/>
                    <a:pt x="107" y="191"/>
                    <a:pt x="107" y="191"/>
                  </a:cubicBezTo>
                  <a:cubicBezTo>
                    <a:pt x="105" y="190"/>
                    <a:pt x="104" y="190"/>
                    <a:pt x="102" y="191"/>
                  </a:cubicBezTo>
                  <a:cubicBezTo>
                    <a:pt x="101" y="192"/>
                    <a:pt x="100" y="193"/>
                    <a:pt x="100" y="195"/>
                  </a:cubicBezTo>
                  <a:cubicBezTo>
                    <a:pt x="101" y="196"/>
                    <a:pt x="101" y="197"/>
                    <a:pt x="101" y="197"/>
                  </a:cubicBezTo>
                  <a:cubicBezTo>
                    <a:pt x="101" y="198"/>
                    <a:pt x="102" y="198"/>
                    <a:pt x="102" y="198"/>
                  </a:cubicBezTo>
                  <a:cubicBezTo>
                    <a:pt x="102" y="198"/>
                    <a:pt x="102" y="198"/>
                    <a:pt x="102" y="198"/>
                  </a:cubicBezTo>
                  <a:cubicBezTo>
                    <a:pt x="103" y="199"/>
                    <a:pt x="103" y="199"/>
                    <a:pt x="104" y="200"/>
                  </a:cubicBezTo>
                  <a:cubicBezTo>
                    <a:pt x="110" y="204"/>
                    <a:pt x="130" y="216"/>
                    <a:pt x="148" y="227"/>
                  </a:cubicBezTo>
                  <a:cubicBezTo>
                    <a:pt x="166" y="238"/>
                    <a:pt x="182" y="248"/>
                    <a:pt x="182" y="248"/>
                  </a:cubicBezTo>
                  <a:cubicBezTo>
                    <a:pt x="184" y="245"/>
                    <a:pt x="184" y="245"/>
                    <a:pt x="184" y="245"/>
                  </a:cubicBezTo>
                  <a:cubicBezTo>
                    <a:pt x="186" y="241"/>
                    <a:pt x="186" y="241"/>
                    <a:pt x="186" y="241"/>
                  </a:cubicBezTo>
                  <a:cubicBezTo>
                    <a:pt x="186" y="241"/>
                    <a:pt x="168" y="232"/>
                    <a:pt x="148" y="223"/>
                  </a:cubicBezTo>
                  <a:cubicBezTo>
                    <a:pt x="139" y="219"/>
                    <a:pt x="129" y="214"/>
                    <a:pt x="122" y="211"/>
                  </a:cubicBezTo>
                  <a:cubicBezTo>
                    <a:pt x="118" y="209"/>
                    <a:pt x="115" y="208"/>
                    <a:pt x="112" y="207"/>
                  </a:cubicBezTo>
                  <a:cubicBezTo>
                    <a:pt x="111" y="206"/>
                    <a:pt x="110" y="206"/>
                    <a:pt x="109" y="206"/>
                  </a:cubicBezTo>
                  <a:cubicBezTo>
                    <a:pt x="108" y="205"/>
                    <a:pt x="108" y="205"/>
                    <a:pt x="108" y="205"/>
                  </a:cubicBezTo>
                  <a:cubicBezTo>
                    <a:pt x="107" y="205"/>
                    <a:pt x="107" y="205"/>
                    <a:pt x="106" y="205"/>
                  </a:cubicBezTo>
                  <a:cubicBezTo>
                    <a:pt x="106" y="205"/>
                    <a:pt x="105" y="205"/>
                    <a:pt x="105" y="205"/>
                  </a:cubicBezTo>
                  <a:cubicBezTo>
                    <a:pt x="104" y="205"/>
                    <a:pt x="104" y="205"/>
                    <a:pt x="103" y="206"/>
                  </a:cubicBezTo>
                  <a:cubicBezTo>
                    <a:pt x="103" y="206"/>
                    <a:pt x="103" y="206"/>
                    <a:pt x="102" y="207"/>
                  </a:cubicBezTo>
                  <a:cubicBezTo>
                    <a:pt x="106" y="209"/>
                    <a:pt x="106" y="209"/>
                    <a:pt x="106" y="209"/>
                  </a:cubicBezTo>
                  <a:cubicBezTo>
                    <a:pt x="102" y="207"/>
                    <a:pt x="102" y="207"/>
                    <a:pt x="102" y="207"/>
                  </a:cubicBezTo>
                  <a:cubicBezTo>
                    <a:pt x="102" y="208"/>
                    <a:pt x="102" y="209"/>
                    <a:pt x="102" y="209"/>
                  </a:cubicBezTo>
                  <a:cubicBezTo>
                    <a:pt x="102" y="211"/>
                    <a:pt x="102" y="211"/>
                    <a:pt x="102" y="212"/>
                  </a:cubicBezTo>
                  <a:cubicBezTo>
                    <a:pt x="103" y="213"/>
                    <a:pt x="103" y="213"/>
                    <a:pt x="103" y="213"/>
                  </a:cubicBezTo>
                  <a:cubicBezTo>
                    <a:pt x="104" y="214"/>
                    <a:pt x="105" y="215"/>
                    <a:pt x="106" y="215"/>
                  </a:cubicBezTo>
                  <a:cubicBezTo>
                    <a:pt x="110" y="218"/>
                    <a:pt x="116" y="222"/>
                    <a:pt x="124" y="227"/>
                  </a:cubicBezTo>
                  <a:cubicBezTo>
                    <a:pt x="136" y="234"/>
                    <a:pt x="151" y="242"/>
                    <a:pt x="163" y="249"/>
                  </a:cubicBezTo>
                  <a:cubicBezTo>
                    <a:pt x="169" y="253"/>
                    <a:pt x="174" y="256"/>
                    <a:pt x="178" y="259"/>
                  </a:cubicBezTo>
                  <a:cubicBezTo>
                    <a:pt x="180" y="260"/>
                    <a:pt x="181" y="261"/>
                    <a:pt x="182" y="261"/>
                  </a:cubicBezTo>
                  <a:cubicBezTo>
                    <a:pt x="183" y="262"/>
                    <a:pt x="183" y="262"/>
                    <a:pt x="183" y="262"/>
                  </a:cubicBezTo>
                  <a:cubicBezTo>
                    <a:pt x="184" y="261"/>
                    <a:pt x="184" y="261"/>
                    <a:pt x="184" y="261"/>
                  </a:cubicBezTo>
                  <a:cubicBezTo>
                    <a:pt x="183" y="262"/>
                    <a:pt x="183" y="262"/>
                    <a:pt x="183" y="262"/>
                  </a:cubicBezTo>
                  <a:cubicBezTo>
                    <a:pt x="183" y="262"/>
                    <a:pt x="183" y="262"/>
                    <a:pt x="183" y="262"/>
                  </a:cubicBezTo>
                  <a:cubicBezTo>
                    <a:pt x="184" y="261"/>
                    <a:pt x="184" y="261"/>
                    <a:pt x="184" y="261"/>
                  </a:cubicBezTo>
                  <a:cubicBezTo>
                    <a:pt x="183" y="262"/>
                    <a:pt x="183" y="262"/>
                    <a:pt x="183" y="262"/>
                  </a:cubicBezTo>
                  <a:cubicBezTo>
                    <a:pt x="186" y="260"/>
                    <a:pt x="186" y="260"/>
                    <a:pt x="186" y="260"/>
                  </a:cubicBezTo>
                  <a:cubicBezTo>
                    <a:pt x="182" y="260"/>
                    <a:pt x="182" y="260"/>
                    <a:pt x="182" y="260"/>
                  </a:cubicBezTo>
                  <a:cubicBezTo>
                    <a:pt x="182" y="261"/>
                    <a:pt x="183" y="261"/>
                    <a:pt x="183" y="262"/>
                  </a:cubicBezTo>
                  <a:cubicBezTo>
                    <a:pt x="186" y="260"/>
                    <a:pt x="186" y="260"/>
                    <a:pt x="186" y="260"/>
                  </a:cubicBezTo>
                  <a:cubicBezTo>
                    <a:pt x="182" y="260"/>
                    <a:pt x="182" y="260"/>
                    <a:pt x="182" y="260"/>
                  </a:cubicBezTo>
                  <a:cubicBezTo>
                    <a:pt x="186" y="260"/>
                    <a:pt x="186" y="260"/>
                    <a:pt x="186" y="260"/>
                  </a:cubicBezTo>
                  <a:cubicBezTo>
                    <a:pt x="183" y="257"/>
                    <a:pt x="183" y="257"/>
                    <a:pt x="183" y="257"/>
                  </a:cubicBezTo>
                  <a:cubicBezTo>
                    <a:pt x="182" y="258"/>
                    <a:pt x="182" y="259"/>
                    <a:pt x="182" y="260"/>
                  </a:cubicBezTo>
                  <a:cubicBezTo>
                    <a:pt x="186" y="260"/>
                    <a:pt x="186" y="260"/>
                    <a:pt x="186" y="260"/>
                  </a:cubicBezTo>
                  <a:cubicBezTo>
                    <a:pt x="183" y="257"/>
                    <a:pt x="183" y="257"/>
                    <a:pt x="183" y="257"/>
                  </a:cubicBezTo>
                  <a:cubicBezTo>
                    <a:pt x="187" y="260"/>
                    <a:pt x="187" y="260"/>
                    <a:pt x="187" y="260"/>
                  </a:cubicBezTo>
                  <a:cubicBezTo>
                    <a:pt x="183" y="257"/>
                    <a:pt x="183" y="257"/>
                    <a:pt x="183" y="257"/>
                  </a:cubicBezTo>
                  <a:cubicBezTo>
                    <a:pt x="186" y="260"/>
                    <a:pt x="186" y="260"/>
                    <a:pt x="186" y="260"/>
                  </a:cubicBezTo>
                  <a:cubicBezTo>
                    <a:pt x="184" y="256"/>
                    <a:pt x="184" y="256"/>
                    <a:pt x="184" y="256"/>
                  </a:cubicBezTo>
                  <a:cubicBezTo>
                    <a:pt x="184" y="256"/>
                    <a:pt x="183" y="257"/>
                    <a:pt x="183" y="257"/>
                  </a:cubicBezTo>
                  <a:cubicBezTo>
                    <a:pt x="186" y="260"/>
                    <a:pt x="186" y="260"/>
                    <a:pt x="186" y="260"/>
                  </a:cubicBezTo>
                  <a:cubicBezTo>
                    <a:pt x="184" y="256"/>
                    <a:pt x="184" y="256"/>
                    <a:pt x="184" y="256"/>
                  </a:cubicBezTo>
                  <a:cubicBezTo>
                    <a:pt x="186" y="260"/>
                    <a:pt x="186" y="260"/>
                    <a:pt x="186" y="260"/>
                  </a:cubicBezTo>
                  <a:cubicBezTo>
                    <a:pt x="186" y="256"/>
                    <a:pt x="186" y="256"/>
                    <a:pt x="186" y="256"/>
                  </a:cubicBezTo>
                  <a:cubicBezTo>
                    <a:pt x="185" y="256"/>
                    <a:pt x="185" y="256"/>
                    <a:pt x="184" y="256"/>
                  </a:cubicBezTo>
                  <a:cubicBezTo>
                    <a:pt x="186" y="260"/>
                    <a:pt x="186" y="260"/>
                    <a:pt x="186" y="260"/>
                  </a:cubicBezTo>
                  <a:cubicBezTo>
                    <a:pt x="186" y="256"/>
                    <a:pt x="186" y="256"/>
                    <a:pt x="186" y="256"/>
                  </a:cubicBezTo>
                  <a:cubicBezTo>
                    <a:pt x="186" y="259"/>
                    <a:pt x="186" y="259"/>
                    <a:pt x="186" y="259"/>
                  </a:cubicBezTo>
                  <a:cubicBezTo>
                    <a:pt x="186" y="256"/>
                    <a:pt x="186" y="256"/>
                    <a:pt x="186" y="256"/>
                  </a:cubicBezTo>
                  <a:cubicBezTo>
                    <a:pt x="186" y="256"/>
                    <a:pt x="186" y="256"/>
                    <a:pt x="186" y="256"/>
                  </a:cubicBezTo>
                  <a:cubicBezTo>
                    <a:pt x="186" y="259"/>
                    <a:pt x="186" y="259"/>
                    <a:pt x="186" y="259"/>
                  </a:cubicBezTo>
                  <a:cubicBezTo>
                    <a:pt x="186" y="256"/>
                    <a:pt x="186" y="256"/>
                    <a:pt x="186" y="256"/>
                  </a:cubicBezTo>
                  <a:cubicBezTo>
                    <a:pt x="186" y="258"/>
                    <a:pt x="186" y="258"/>
                    <a:pt x="186" y="258"/>
                  </a:cubicBezTo>
                  <a:cubicBezTo>
                    <a:pt x="187" y="256"/>
                    <a:pt x="187" y="256"/>
                    <a:pt x="187" y="256"/>
                  </a:cubicBezTo>
                  <a:cubicBezTo>
                    <a:pt x="186" y="256"/>
                    <a:pt x="186" y="256"/>
                    <a:pt x="186" y="256"/>
                  </a:cubicBezTo>
                  <a:cubicBezTo>
                    <a:pt x="186" y="258"/>
                    <a:pt x="186" y="258"/>
                    <a:pt x="186" y="258"/>
                  </a:cubicBezTo>
                  <a:cubicBezTo>
                    <a:pt x="187" y="256"/>
                    <a:pt x="187" y="256"/>
                    <a:pt x="187" y="256"/>
                  </a:cubicBezTo>
                  <a:cubicBezTo>
                    <a:pt x="187" y="256"/>
                    <a:pt x="187" y="256"/>
                    <a:pt x="187" y="256"/>
                  </a:cubicBezTo>
                  <a:cubicBezTo>
                    <a:pt x="187" y="256"/>
                    <a:pt x="187" y="256"/>
                    <a:pt x="187" y="256"/>
                  </a:cubicBezTo>
                  <a:cubicBezTo>
                    <a:pt x="187" y="256"/>
                    <a:pt x="187" y="256"/>
                    <a:pt x="187" y="256"/>
                  </a:cubicBezTo>
                  <a:cubicBezTo>
                    <a:pt x="187" y="256"/>
                    <a:pt x="187" y="256"/>
                    <a:pt x="187" y="256"/>
                  </a:cubicBezTo>
                  <a:cubicBezTo>
                    <a:pt x="187" y="256"/>
                    <a:pt x="187" y="256"/>
                    <a:pt x="187" y="256"/>
                  </a:cubicBezTo>
                  <a:cubicBezTo>
                    <a:pt x="187" y="256"/>
                    <a:pt x="186" y="255"/>
                    <a:pt x="185" y="255"/>
                  </a:cubicBezTo>
                  <a:cubicBezTo>
                    <a:pt x="181" y="254"/>
                    <a:pt x="174" y="251"/>
                    <a:pt x="166" y="247"/>
                  </a:cubicBezTo>
                  <a:cubicBezTo>
                    <a:pt x="153" y="242"/>
                    <a:pt x="137" y="235"/>
                    <a:pt x="124" y="230"/>
                  </a:cubicBezTo>
                  <a:cubicBezTo>
                    <a:pt x="117" y="227"/>
                    <a:pt x="111" y="225"/>
                    <a:pt x="107" y="223"/>
                  </a:cubicBezTo>
                  <a:cubicBezTo>
                    <a:pt x="103" y="221"/>
                    <a:pt x="101" y="220"/>
                    <a:pt x="101" y="220"/>
                  </a:cubicBezTo>
                  <a:cubicBezTo>
                    <a:pt x="100" y="219"/>
                    <a:pt x="98" y="220"/>
                    <a:pt x="97" y="220"/>
                  </a:cubicBezTo>
                  <a:cubicBezTo>
                    <a:pt x="96" y="221"/>
                    <a:pt x="95" y="222"/>
                    <a:pt x="95" y="224"/>
                  </a:cubicBezTo>
                  <a:cubicBezTo>
                    <a:pt x="95" y="225"/>
                    <a:pt x="95" y="226"/>
                    <a:pt x="95" y="226"/>
                  </a:cubicBezTo>
                  <a:cubicBezTo>
                    <a:pt x="96" y="227"/>
                    <a:pt x="96" y="227"/>
                    <a:pt x="96" y="227"/>
                  </a:cubicBezTo>
                  <a:cubicBezTo>
                    <a:pt x="97" y="227"/>
                    <a:pt x="97" y="227"/>
                    <a:pt x="97" y="227"/>
                  </a:cubicBezTo>
                  <a:cubicBezTo>
                    <a:pt x="97" y="228"/>
                    <a:pt x="98" y="228"/>
                    <a:pt x="99" y="229"/>
                  </a:cubicBezTo>
                  <a:cubicBezTo>
                    <a:pt x="102" y="231"/>
                    <a:pt x="109" y="235"/>
                    <a:pt x="117" y="240"/>
                  </a:cubicBezTo>
                  <a:cubicBezTo>
                    <a:pt x="142" y="256"/>
                    <a:pt x="182" y="281"/>
                    <a:pt x="182" y="281"/>
                  </a:cubicBezTo>
                  <a:cubicBezTo>
                    <a:pt x="184" y="277"/>
                    <a:pt x="184" y="277"/>
                    <a:pt x="184" y="277"/>
                  </a:cubicBezTo>
                  <a:cubicBezTo>
                    <a:pt x="180" y="275"/>
                    <a:pt x="180" y="275"/>
                    <a:pt x="180" y="275"/>
                  </a:cubicBezTo>
                  <a:cubicBezTo>
                    <a:pt x="184" y="277"/>
                    <a:pt x="184" y="277"/>
                    <a:pt x="184" y="277"/>
                  </a:cubicBezTo>
                  <a:cubicBezTo>
                    <a:pt x="182" y="273"/>
                    <a:pt x="182" y="273"/>
                    <a:pt x="182" y="273"/>
                  </a:cubicBezTo>
                  <a:cubicBezTo>
                    <a:pt x="181" y="273"/>
                    <a:pt x="181" y="274"/>
                    <a:pt x="180" y="275"/>
                  </a:cubicBezTo>
                  <a:cubicBezTo>
                    <a:pt x="184" y="277"/>
                    <a:pt x="184" y="277"/>
                    <a:pt x="184" y="277"/>
                  </a:cubicBezTo>
                  <a:cubicBezTo>
                    <a:pt x="182" y="273"/>
                    <a:pt x="182" y="273"/>
                    <a:pt x="182" y="273"/>
                  </a:cubicBezTo>
                  <a:cubicBezTo>
                    <a:pt x="184" y="277"/>
                    <a:pt x="184" y="277"/>
                    <a:pt x="184" y="277"/>
                  </a:cubicBezTo>
                  <a:cubicBezTo>
                    <a:pt x="184" y="273"/>
                    <a:pt x="184" y="273"/>
                    <a:pt x="184" y="273"/>
                  </a:cubicBezTo>
                  <a:cubicBezTo>
                    <a:pt x="184" y="273"/>
                    <a:pt x="183" y="273"/>
                    <a:pt x="182" y="273"/>
                  </a:cubicBezTo>
                  <a:cubicBezTo>
                    <a:pt x="184" y="277"/>
                    <a:pt x="184" y="277"/>
                    <a:pt x="184" y="277"/>
                  </a:cubicBezTo>
                  <a:cubicBezTo>
                    <a:pt x="184" y="273"/>
                    <a:pt x="184" y="273"/>
                    <a:pt x="184" y="273"/>
                  </a:cubicBezTo>
                  <a:cubicBezTo>
                    <a:pt x="184" y="276"/>
                    <a:pt x="184" y="276"/>
                    <a:pt x="184" y="276"/>
                  </a:cubicBezTo>
                  <a:cubicBezTo>
                    <a:pt x="185" y="273"/>
                    <a:pt x="185" y="273"/>
                    <a:pt x="185" y="273"/>
                  </a:cubicBezTo>
                  <a:cubicBezTo>
                    <a:pt x="185" y="273"/>
                    <a:pt x="184" y="273"/>
                    <a:pt x="184" y="273"/>
                  </a:cubicBezTo>
                  <a:cubicBezTo>
                    <a:pt x="184" y="276"/>
                    <a:pt x="184" y="276"/>
                    <a:pt x="184" y="276"/>
                  </a:cubicBezTo>
                  <a:cubicBezTo>
                    <a:pt x="185" y="273"/>
                    <a:pt x="185" y="273"/>
                    <a:pt x="185" y="273"/>
                  </a:cubicBezTo>
                  <a:cubicBezTo>
                    <a:pt x="184" y="273"/>
                    <a:pt x="184" y="273"/>
                    <a:pt x="184" y="273"/>
                  </a:cubicBezTo>
                  <a:cubicBezTo>
                    <a:pt x="185" y="273"/>
                    <a:pt x="185" y="273"/>
                    <a:pt x="185" y="273"/>
                  </a:cubicBezTo>
                  <a:cubicBezTo>
                    <a:pt x="185" y="273"/>
                    <a:pt x="185" y="273"/>
                    <a:pt x="185" y="273"/>
                  </a:cubicBezTo>
                  <a:cubicBezTo>
                    <a:pt x="184" y="273"/>
                    <a:pt x="184" y="273"/>
                    <a:pt x="184" y="273"/>
                  </a:cubicBezTo>
                  <a:cubicBezTo>
                    <a:pt x="185" y="273"/>
                    <a:pt x="185" y="273"/>
                    <a:pt x="185" y="273"/>
                  </a:cubicBezTo>
                  <a:cubicBezTo>
                    <a:pt x="185" y="273"/>
                    <a:pt x="184" y="272"/>
                    <a:pt x="183" y="272"/>
                  </a:cubicBezTo>
                  <a:cubicBezTo>
                    <a:pt x="180" y="271"/>
                    <a:pt x="173" y="268"/>
                    <a:pt x="164" y="265"/>
                  </a:cubicBezTo>
                  <a:cubicBezTo>
                    <a:pt x="152" y="260"/>
                    <a:pt x="136" y="254"/>
                    <a:pt x="123" y="249"/>
                  </a:cubicBezTo>
                  <a:cubicBezTo>
                    <a:pt x="116" y="246"/>
                    <a:pt x="111" y="244"/>
                    <a:pt x="107" y="242"/>
                  </a:cubicBezTo>
                  <a:cubicBezTo>
                    <a:pt x="103" y="240"/>
                    <a:pt x="100" y="239"/>
                    <a:pt x="100" y="239"/>
                  </a:cubicBezTo>
                  <a:cubicBezTo>
                    <a:pt x="98" y="239"/>
                    <a:pt x="96" y="240"/>
                    <a:pt x="95" y="242"/>
                  </a:cubicBezTo>
                  <a:cubicBezTo>
                    <a:pt x="94" y="244"/>
                    <a:pt x="95" y="246"/>
                    <a:pt x="96" y="247"/>
                  </a:cubicBezTo>
                  <a:cubicBezTo>
                    <a:pt x="96" y="247"/>
                    <a:pt x="102" y="250"/>
                    <a:pt x="110" y="255"/>
                  </a:cubicBezTo>
                  <a:cubicBezTo>
                    <a:pt x="122" y="263"/>
                    <a:pt x="141" y="274"/>
                    <a:pt x="156" y="284"/>
                  </a:cubicBezTo>
                  <a:cubicBezTo>
                    <a:pt x="163" y="288"/>
                    <a:pt x="170" y="293"/>
                    <a:pt x="175" y="296"/>
                  </a:cubicBezTo>
                  <a:cubicBezTo>
                    <a:pt x="178" y="297"/>
                    <a:pt x="180" y="299"/>
                    <a:pt x="181" y="300"/>
                  </a:cubicBezTo>
                  <a:cubicBezTo>
                    <a:pt x="182" y="300"/>
                    <a:pt x="182" y="300"/>
                    <a:pt x="182" y="301"/>
                  </a:cubicBezTo>
                  <a:cubicBezTo>
                    <a:pt x="183" y="301"/>
                    <a:pt x="183" y="301"/>
                    <a:pt x="183" y="301"/>
                  </a:cubicBezTo>
                  <a:cubicBezTo>
                    <a:pt x="183" y="301"/>
                    <a:pt x="183" y="301"/>
                    <a:pt x="183" y="301"/>
                  </a:cubicBezTo>
                  <a:cubicBezTo>
                    <a:pt x="184" y="299"/>
                    <a:pt x="184" y="299"/>
                    <a:pt x="184" y="299"/>
                  </a:cubicBezTo>
                  <a:cubicBezTo>
                    <a:pt x="182" y="300"/>
                    <a:pt x="182" y="300"/>
                    <a:pt x="182" y="300"/>
                  </a:cubicBezTo>
                  <a:cubicBezTo>
                    <a:pt x="183" y="301"/>
                    <a:pt x="183" y="301"/>
                    <a:pt x="183" y="301"/>
                  </a:cubicBezTo>
                  <a:cubicBezTo>
                    <a:pt x="184" y="299"/>
                    <a:pt x="184" y="299"/>
                    <a:pt x="184" y="299"/>
                  </a:cubicBezTo>
                  <a:cubicBezTo>
                    <a:pt x="182" y="300"/>
                    <a:pt x="182" y="300"/>
                    <a:pt x="182" y="300"/>
                  </a:cubicBezTo>
                  <a:cubicBezTo>
                    <a:pt x="185" y="298"/>
                    <a:pt x="185" y="298"/>
                    <a:pt x="185" y="298"/>
                  </a:cubicBezTo>
                  <a:cubicBezTo>
                    <a:pt x="182" y="300"/>
                    <a:pt x="182" y="300"/>
                    <a:pt x="182" y="300"/>
                  </a:cubicBezTo>
                  <a:cubicBezTo>
                    <a:pt x="182" y="300"/>
                    <a:pt x="182" y="300"/>
                    <a:pt x="182" y="300"/>
                  </a:cubicBezTo>
                  <a:cubicBezTo>
                    <a:pt x="185" y="298"/>
                    <a:pt x="185" y="298"/>
                    <a:pt x="185" y="298"/>
                  </a:cubicBezTo>
                  <a:cubicBezTo>
                    <a:pt x="182" y="300"/>
                    <a:pt x="182" y="300"/>
                    <a:pt x="182" y="300"/>
                  </a:cubicBezTo>
                  <a:cubicBezTo>
                    <a:pt x="186" y="298"/>
                    <a:pt x="186" y="298"/>
                    <a:pt x="186" y="298"/>
                  </a:cubicBezTo>
                  <a:cubicBezTo>
                    <a:pt x="181" y="298"/>
                    <a:pt x="181" y="298"/>
                    <a:pt x="181" y="298"/>
                  </a:cubicBezTo>
                  <a:cubicBezTo>
                    <a:pt x="181" y="299"/>
                    <a:pt x="182" y="300"/>
                    <a:pt x="182" y="300"/>
                  </a:cubicBezTo>
                  <a:cubicBezTo>
                    <a:pt x="186" y="298"/>
                    <a:pt x="186" y="298"/>
                    <a:pt x="186" y="298"/>
                  </a:cubicBezTo>
                  <a:cubicBezTo>
                    <a:pt x="181" y="298"/>
                    <a:pt x="181" y="298"/>
                    <a:pt x="181" y="298"/>
                  </a:cubicBezTo>
                  <a:cubicBezTo>
                    <a:pt x="186" y="298"/>
                    <a:pt x="186" y="298"/>
                    <a:pt x="186" y="298"/>
                  </a:cubicBezTo>
                  <a:cubicBezTo>
                    <a:pt x="182" y="296"/>
                    <a:pt x="182" y="296"/>
                    <a:pt x="182" y="296"/>
                  </a:cubicBezTo>
                  <a:cubicBezTo>
                    <a:pt x="181" y="296"/>
                    <a:pt x="181" y="297"/>
                    <a:pt x="181" y="298"/>
                  </a:cubicBezTo>
                  <a:cubicBezTo>
                    <a:pt x="186" y="298"/>
                    <a:pt x="186" y="298"/>
                    <a:pt x="186" y="298"/>
                  </a:cubicBezTo>
                  <a:cubicBezTo>
                    <a:pt x="182" y="296"/>
                    <a:pt x="182" y="296"/>
                    <a:pt x="182" y="296"/>
                  </a:cubicBezTo>
                  <a:cubicBezTo>
                    <a:pt x="186" y="298"/>
                    <a:pt x="186" y="298"/>
                    <a:pt x="186" y="298"/>
                  </a:cubicBezTo>
                  <a:cubicBezTo>
                    <a:pt x="187" y="294"/>
                    <a:pt x="187" y="294"/>
                    <a:pt x="187" y="294"/>
                  </a:cubicBezTo>
                  <a:cubicBezTo>
                    <a:pt x="105" y="259"/>
                    <a:pt x="105" y="259"/>
                    <a:pt x="105" y="259"/>
                  </a:cubicBezTo>
                  <a:cubicBezTo>
                    <a:pt x="103" y="258"/>
                    <a:pt x="100" y="259"/>
                    <a:pt x="99" y="261"/>
                  </a:cubicBezTo>
                  <a:cubicBezTo>
                    <a:pt x="98" y="263"/>
                    <a:pt x="99" y="266"/>
                    <a:pt x="101" y="267"/>
                  </a:cubicBezTo>
                  <a:cubicBezTo>
                    <a:pt x="101" y="267"/>
                    <a:pt x="106" y="270"/>
                    <a:pt x="114" y="275"/>
                  </a:cubicBezTo>
                  <a:cubicBezTo>
                    <a:pt x="125" y="282"/>
                    <a:pt x="143" y="292"/>
                    <a:pt x="157" y="301"/>
                  </a:cubicBezTo>
                  <a:cubicBezTo>
                    <a:pt x="165" y="306"/>
                    <a:pt x="171" y="310"/>
                    <a:pt x="176" y="313"/>
                  </a:cubicBezTo>
                  <a:cubicBezTo>
                    <a:pt x="178" y="314"/>
                    <a:pt x="180" y="316"/>
                    <a:pt x="181" y="316"/>
                  </a:cubicBezTo>
                  <a:cubicBezTo>
                    <a:pt x="182" y="317"/>
                    <a:pt x="182" y="317"/>
                    <a:pt x="183" y="317"/>
                  </a:cubicBezTo>
                  <a:cubicBezTo>
                    <a:pt x="183" y="317"/>
                    <a:pt x="183" y="317"/>
                    <a:pt x="183" y="317"/>
                  </a:cubicBezTo>
                  <a:cubicBezTo>
                    <a:pt x="184" y="316"/>
                    <a:pt x="184" y="316"/>
                    <a:pt x="184" y="316"/>
                  </a:cubicBezTo>
                  <a:cubicBezTo>
                    <a:pt x="182" y="317"/>
                    <a:pt x="182" y="317"/>
                    <a:pt x="182" y="317"/>
                  </a:cubicBezTo>
                  <a:cubicBezTo>
                    <a:pt x="183" y="317"/>
                    <a:pt x="183" y="317"/>
                    <a:pt x="183" y="317"/>
                  </a:cubicBezTo>
                  <a:cubicBezTo>
                    <a:pt x="184" y="316"/>
                    <a:pt x="184" y="316"/>
                    <a:pt x="184" y="316"/>
                  </a:cubicBezTo>
                  <a:cubicBezTo>
                    <a:pt x="182" y="317"/>
                    <a:pt x="182" y="317"/>
                    <a:pt x="182" y="317"/>
                  </a:cubicBezTo>
                  <a:cubicBezTo>
                    <a:pt x="185" y="315"/>
                    <a:pt x="185" y="315"/>
                    <a:pt x="185" y="315"/>
                  </a:cubicBezTo>
                  <a:cubicBezTo>
                    <a:pt x="182" y="317"/>
                    <a:pt x="182" y="317"/>
                    <a:pt x="182" y="317"/>
                  </a:cubicBezTo>
                  <a:cubicBezTo>
                    <a:pt x="182" y="317"/>
                    <a:pt x="182" y="317"/>
                    <a:pt x="182" y="317"/>
                  </a:cubicBezTo>
                  <a:cubicBezTo>
                    <a:pt x="185" y="315"/>
                    <a:pt x="185" y="315"/>
                    <a:pt x="185" y="315"/>
                  </a:cubicBezTo>
                  <a:cubicBezTo>
                    <a:pt x="182" y="317"/>
                    <a:pt x="182" y="317"/>
                    <a:pt x="182" y="317"/>
                  </a:cubicBezTo>
                  <a:cubicBezTo>
                    <a:pt x="186" y="315"/>
                    <a:pt x="186" y="315"/>
                    <a:pt x="186" y="315"/>
                  </a:cubicBezTo>
                  <a:cubicBezTo>
                    <a:pt x="182" y="315"/>
                    <a:pt x="182" y="315"/>
                    <a:pt x="182" y="315"/>
                  </a:cubicBezTo>
                  <a:cubicBezTo>
                    <a:pt x="182" y="316"/>
                    <a:pt x="182" y="316"/>
                    <a:pt x="182" y="317"/>
                  </a:cubicBezTo>
                  <a:cubicBezTo>
                    <a:pt x="186" y="315"/>
                    <a:pt x="186" y="315"/>
                    <a:pt x="186" y="315"/>
                  </a:cubicBezTo>
                  <a:cubicBezTo>
                    <a:pt x="182" y="315"/>
                    <a:pt x="182" y="315"/>
                    <a:pt x="182" y="315"/>
                  </a:cubicBezTo>
                  <a:cubicBezTo>
                    <a:pt x="186" y="315"/>
                    <a:pt x="186" y="315"/>
                    <a:pt x="186" y="315"/>
                  </a:cubicBezTo>
                  <a:cubicBezTo>
                    <a:pt x="182" y="313"/>
                    <a:pt x="182" y="313"/>
                    <a:pt x="182" y="313"/>
                  </a:cubicBezTo>
                  <a:cubicBezTo>
                    <a:pt x="182" y="313"/>
                    <a:pt x="182" y="314"/>
                    <a:pt x="182" y="315"/>
                  </a:cubicBezTo>
                  <a:cubicBezTo>
                    <a:pt x="186" y="315"/>
                    <a:pt x="186" y="315"/>
                    <a:pt x="186" y="315"/>
                  </a:cubicBezTo>
                  <a:cubicBezTo>
                    <a:pt x="182" y="313"/>
                    <a:pt x="182" y="313"/>
                    <a:pt x="182" y="313"/>
                  </a:cubicBezTo>
                  <a:cubicBezTo>
                    <a:pt x="181" y="315"/>
                    <a:pt x="182" y="317"/>
                    <a:pt x="184" y="319"/>
                  </a:cubicBezTo>
                  <a:cubicBezTo>
                    <a:pt x="186" y="320"/>
                    <a:pt x="188" y="319"/>
                    <a:pt x="190"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96" name="Freeform 128">
              <a:extLst>
                <a:ext uri="{FF2B5EF4-FFF2-40B4-BE49-F238E27FC236}">
                  <a16:creationId xmlns:a16="http://schemas.microsoft.com/office/drawing/2014/main" id="{1E21C5BB-94EF-411F-B833-686AD0CD7D8E}"/>
                </a:ext>
              </a:extLst>
            </p:cNvPr>
            <p:cNvSpPr>
              <a:spLocks/>
            </p:cNvSpPr>
            <p:nvPr/>
          </p:nvSpPr>
          <p:spPr bwMode="auto">
            <a:xfrm>
              <a:off x="3730762" y="2784586"/>
              <a:ext cx="363538" cy="215900"/>
            </a:xfrm>
            <a:custGeom>
              <a:avLst/>
              <a:gdLst>
                <a:gd name="T0" fmla="*/ 50 w 231"/>
                <a:gd name="T1" fmla="*/ 96 h 137"/>
                <a:gd name="T2" fmla="*/ 50 w 231"/>
                <a:gd name="T3" fmla="*/ 97 h 137"/>
                <a:gd name="T4" fmla="*/ 47 w 231"/>
                <a:gd name="T5" fmla="*/ 99 h 137"/>
                <a:gd name="T6" fmla="*/ 113 w 231"/>
                <a:gd name="T7" fmla="*/ 131 h 137"/>
                <a:gd name="T8" fmla="*/ 122 w 231"/>
                <a:gd name="T9" fmla="*/ 126 h 137"/>
                <a:gd name="T10" fmla="*/ 145 w 231"/>
                <a:gd name="T11" fmla="*/ 134 h 137"/>
                <a:gd name="T12" fmla="*/ 158 w 231"/>
                <a:gd name="T13" fmla="*/ 129 h 137"/>
                <a:gd name="T14" fmla="*/ 180 w 231"/>
                <a:gd name="T15" fmla="*/ 129 h 137"/>
                <a:gd name="T16" fmla="*/ 6 w 231"/>
                <a:gd name="T17" fmla="*/ 23 h 137"/>
                <a:gd name="T18" fmla="*/ 6 w 231"/>
                <a:gd name="T19" fmla="*/ 27 h 137"/>
                <a:gd name="T20" fmla="*/ 169 w 231"/>
                <a:gd name="T21" fmla="*/ 114 h 137"/>
                <a:gd name="T22" fmla="*/ 8 w 231"/>
                <a:gd name="T23" fmla="*/ 3 h 137"/>
                <a:gd name="T24" fmla="*/ 8 w 231"/>
                <a:gd name="T25" fmla="*/ 5 h 137"/>
                <a:gd name="T26" fmla="*/ 4 w 231"/>
                <a:gd name="T27" fmla="*/ 5 h 137"/>
                <a:gd name="T28" fmla="*/ 153 w 231"/>
                <a:gd name="T29" fmla="*/ 75 h 137"/>
                <a:gd name="T30" fmla="*/ 133 w 231"/>
                <a:gd name="T31" fmla="*/ 65 h 137"/>
                <a:gd name="T32" fmla="*/ 136 w 231"/>
                <a:gd name="T33" fmla="*/ 66 h 137"/>
                <a:gd name="T34" fmla="*/ 199 w 231"/>
                <a:gd name="T35" fmla="*/ 104 h 137"/>
                <a:gd name="T36" fmla="*/ 221 w 231"/>
                <a:gd name="T37" fmla="*/ 103 h 137"/>
                <a:gd name="T38" fmla="*/ 165 w 231"/>
                <a:gd name="T39" fmla="*/ 71 h 137"/>
                <a:gd name="T40" fmla="*/ 168 w 231"/>
                <a:gd name="T41" fmla="*/ 72 h 137"/>
                <a:gd name="T42" fmla="*/ 215 w 231"/>
                <a:gd name="T43" fmla="*/ 91 h 137"/>
                <a:gd name="T44" fmla="*/ 231 w 231"/>
                <a:gd name="T45" fmla="*/ 90 h 137"/>
                <a:gd name="T46" fmla="*/ 192 w 231"/>
                <a:gd name="T47" fmla="*/ 64 h 137"/>
                <a:gd name="T48" fmla="*/ 190 w 231"/>
                <a:gd name="T49" fmla="*/ 67 h 137"/>
                <a:gd name="T50" fmla="*/ 193 w 231"/>
                <a:gd name="T51" fmla="*/ 65 h 137"/>
                <a:gd name="T52" fmla="*/ 210 w 231"/>
                <a:gd name="T53" fmla="*/ 85 h 137"/>
                <a:gd name="T54" fmla="*/ 223 w 231"/>
                <a:gd name="T55" fmla="*/ 93 h 137"/>
                <a:gd name="T56" fmla="*/ 226 w 231"/>
                <a:gd name="T57" fmla="*/ 90 h 137"/>
                <a:gd name="T58" fmla="*/ 226 w 231"/>
                <a:gd name="T59" fmla="*/ 90 h 137"/>
                <a:gd name="T60" fmla="*/ 226 w 231"/>
                <a:gd name="T61" fmla="*/ 86 h 137"/>
                <a:gd name="T62" fmla="*/ 226 w 231"/>
                <a:gd name="T63" fmla="*/ 89 h 137"/>
                <a:gd name="T64" fmla="*/ 159 w 231"/>
                <a:gd name="T65" fmla="*/ 74 h 137"/>
                <a:gd name="T66" fmla="*/ 215 w 231"/>
                <a:gd name="T67" fmla="*/ 107 h 137"/>
                <a:gd name="T68" fmla="*/ 213 w 231"/>
                <a:gd name="T69" fmla="*/ 108 h 137"/>
                <a:gd name="T70" fmla="*/ 217 w 231"/>
                <a:gd name="T71" fmla="*/ 106 h 137"/>
                <a:gd name="T72" fmla="*/ 217 w 231"/>
                <a:gd name="T73" fmla="*/ 105 h 137"/>
                <a:gd name="T74" fmla="*/ 217 w 231"/>
                <a:gd name="T75" fmla="*/ 102 h 137"/>
                <a:gd name="T76" fmla="*/ 130 w 231"/>
                <a:gd name="T77" fmla="*/ 70 h 137"/>
                <a:gd name="T78" fmla="*/ 201 w 231"/>
                <a:gd name="T79" fmla="*/ 114 h 137"/>
                <a:gd name="T80" fmla="*/ 200 w 231"/>
                <a:gd name="T81" fmla="*/ 111 h 137"/>
                <a:gd name="T82" fmla="*/ 205 w 231"/>
                <a:gd name="T83" fmla="*/ 111 h 137"/>
                <a:gd name="T84" fmla="*/ 119 w 231"/>
                <a:gd name="T85" fmla="*/ 83 h 137"/>
                <a:gd name="T86" fmla="*/ 8 w 231"/>
                <a:gd name="T87" fmla="*/ 18 h 137"/>
                <a:gd name="T88" fmla="*/ 168 w 231"/>
                <a:gd name="T89" fmla="*/ 128 h 137"/>
                <a:gd name="T90" fmla="*/ 175 w 231"/>
                <a:gd name="T91" fmla="*/ 129 h 137"/>
                <a:gd name="T92" fmla="*/ 172 w 231"/>
                <a:gd name="T93" fmla="*/ 130 h 137"/>
                <a:gd name="T94" fmla="*/ 176 w 231"/>
                <a:gd name="T95" fmla="*/ 129 h 137"/>
                <a:gd name="T96" fmla="*/ 135 w 231"/>
                <a:gd name="T97" fmla="*/ 124 h 137"/>
                <a:gd name="T98" fmla="*/ 151 w 231"/>
                <a:gd name="T99" fmla="*/ 135 h 137"/>
                <a:gd name="T100" fmla="*/ 154 w 231"/>
                <a:gd name="T101" fmla="*/ 132 h 137"/>
                <a:gd name="T102" fmla="*/ 154 w 231"/>
                <a:gd name="T103" fmla="*/ 132 h 137"/>
                <a:gd name="T104" fmla="*/ 154 w 231"/>
                <a:gd name="T105" fmla="*/ 128 h 137"/>
                <a:gd name="T106" fmla="*/ 41 w 231"/>
                <a:gd name="T107" fmla="*/ 74 h 137"/>
                <a:gd name="T108" fmla="*/ 114 w 231"/>
                <a:gd name="T109" fmla="*/ 131 h 137"/>
                <a:gd name="T110" fmla="*/ 114 w 231"/>
                <a:gd name="T111" fmla="*/ 130 h 137"/>
                <a:gd name="T112" fmla="*/ 115 w 231"/>
                <a:gd name="T113" fmla="*/ 126 h 137"/>
                <a:gd name="T114" fmla="*/ 118 w 231"/>
                <a:gd name="T115" fmla="*/ 129 h 137"/>
                <a:gd name="T116" fmla="*/ 119 w 231"/>
                <a:gd name="T117" fmla="*/ 124 h 137"/>
                <a:gd name="T118" fmla="*/ 43 w 231"/>
                <a:gd name="T119" fmla="*/ 99 h 137"/>
                <a:gd name="T120" fmla="*/ 83 w 231"/>
                <a:gd name="T121" fmla="*/ 125 h 137"/>
                <a:gd name="T122" fmla="*/ 82 w 231"/>
                <a:gd name="T123" fmla="*/ 126 h 137"/>
                <a:gd name="T124" fmla="*/ 85 w 231"/>
                <a:gd name="T125" fmla="*/ 12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1" h="137">
                  <a:moveTo>
                    <a:pt x="89" y="126"/>
                  </a:moveTo>
                  <a:cubicBezTo>
                    <a:pt x="90" y="125"/>
                    <a:pt x="90" y="124"/>
                    <a:pt x="90" y="123"/>
                  </a:cubicBezTo>
                  <a:cubicBezTo>
                    <a:pt x="90" y="122"/>
                    <a:pt x="89" y="121"/>
                    <a:pt x="89" y="121"/>
                  </a:cubicBezTo>
                  <a:cubicBezTo>
                    <a:pt x="89" y="120"/>
                    <a:pt x="88" y="120"/>
                    <a:pt x="88" y="120"/>
                  </a:cubicBezTo>
                  <a:cubicBezTo>
                    <a:pt x="88" y="119"/>
                    <a:pt x="87" y="119"/>
                    <a:pt x="87" y="119"/>
                  </a:cubicBezTo>
                  <a:cubicBezTo>
                    <a:pt x="85" y="117"/>
                    <a:pt x="82" y="115"/>
                    <a:pt x="78" y="113"/>
                  </a:cubicBezTo>
                  <a:cubicBezTo>
                    <a:pt x="72" y="109"/>
                    <a:pt x="65" y="105"/>
                    <a:pt x="60" y="102"/>
                  </a:cubicBezTo>
                  <a:cubicBezTo>
                    <a:pt x="57" y="100"/>
                    <a:pt x="54" y="99"/>
                    <a:pt x="52" y="98"/>
                  </a:cubicBezTo>
                  <a:cubicBezTo>
                    <a:pt x="52" y="97"/>
                    <a:pt x="51" y="97"/>
                    <a:pt x="50" y="96"/>
                  </a:cubicBezTo>
                  <a:cubicBezTo>
                    <a:pt x="50" y="96"/>
                    <a:pt x="50" y="96"/>
                    <a:pt x="50" y="96"/>
                  </a:cubicBezTo>
                  <a:cubicBezTo>
                    <a:pt x="50" y="96"/>
                    <a:pt x="50" y="96"/>
                    <a:pt x="50" y="96"/>
                  </a:cubicBezTo>
                  <a:cubicBezTo>
                    <a:pt x="48" y="98"/>
                    <a:pt x="48" y="98"/>
                    <a:pt x="48" y="98"/>
                  </a:cubicBezTo>
                  <a:cubicBezTo>
                    <a:pt x="50" y="96"/>
                    <a:pt x="50" y="96"/>
                    <a:pt x="50" y="96"/>
                  </a:cubicBezTo>
                  <a:cubicBezTo>
                    <a:pt x="50" y="96"/>
                    <a:pt x="50" y="96"/>
                    <a:pt x="50" y="96"/>
                  </a:cubicBezTo>
                  <a:cubicBezTo>
                    <a:pt x="48" y="98"/>
                    <a:pt x="48" y="98"/>
                    <a:pt x="48" y="98"/>
                  </a:cubicBezTo>
                  <a:cubicBezTo>
                    <a:pt x="50" y="96"/>
                    <a:pt x="50" y="96"/>
                    <a:pt x="50" y="96"/>
                  </a:cubicBezTo>
                  <a:cubicBezTo>
                    <a:pt x="48" y="99"/>
                    <a:pt x="48" y="99"/>
                    <a:pt x="48" y="99"/>
                  </a:cubicBezTo>
                  <a:cubicBezTo>
                    <a:pt x="50" y="97"/>
                    <a:pt x="50" y="97"/>
                    <a:pt x="50" y="97"/>
                  </a:cubicBezTo>
                  <a:cubicBezTo>
                    <a:pt x="50" y="96"/>
                    <a:pt x="50" y="96"/>
                    <a:pt x="50" y="96"/>
                  </a:cubicBezTo>
                  <a:cubicBezTo>
                    <a:pt x="48" y="99"/>
                    <a:pt x="48" y="99"/>
                    <a:pt x="48" y="99"/>
                  </a:cubicBezTo>
                  <a:cubicBezTo>
                    <a:pt x="50" y="97"/>
                    <a:pt x="50" y="97"/>
                    <a:pt x="50" y="97"/>
                  </a:cubicBezTo>
                  <a:cubicBezTo>
                    <a:pt x="47" y="99"/>
                    <a:pt x="47" y="99"/>
                    <a:pt x="47" y="99"/>
                  </a:cubicBezTo>
                  <a:cubicBezTo>
                    <a:pt x="51" y="97"/>
                    <a:pt x="51" y="97"/>
                    <a:pt x="51" y="97"/>
                  </a:cubicBezTo>
                  <a:cubicBezTo>
                    <a:pt x="50" y="97"/>
                    <a:pt x="50" y="97"/>
                    <a:pt x="50" y="97"/>
                  </a:cubicBezTo>
                  <a:cubicBezTo>
                    <a:pt x="47" y="99"/>
                    <a:pt x="47" y="99"/>
                    <a:pt x="47" y="99"/>
                  </a:cubicBezTo>
                  <a:cubicBezTo>
                    <a:pt x="51" y="97"/>
                    <a:pt x="51" y="97"/>
                    <a:pt x="51" y="97"/>
                  </a:cubicBezTo>
                  <a:cubicBezTo>
                    <a:pt x="47" y="99"/>
                    <a:pt x="47" y="99"/>
                    <a:pt x="47" y="99"/>
                  </a:cubicBezTo>
                  <a:cubicBezTo>
                    <a:pt x="52" y="99"/>
                    <a:pt x="52" y="99"/>
                    <a:pt x="52" y="99"/>
                  </a:cubicBezTo>
                  <a:cubicBezTo>
                    <a:pt x="52" y="98"/>
                    <a:pt x="51" y="98"/>
                    <a:pt x="51" y="97"/>
                  </a:cubicBezTo>
                  <a:cubicBezTo>
                    <a:pt x="47" y="99"/>
                    <a:pt x="47" y="99"/>
                    <a:pt x="47" y="99"/>
                  </a:cubicBezTo>
                  <a:cubicBezTo>
                    <a:pt x="52" y="99"/>
                    <a:pt x="52" y="99"/>
                    <a:pt x="52" y="99"/>
                  </a:cubicBezTo>
                  <a:cubicBezTo>
                    <a:pt x="47" y="99"/>
                    <a:pt x="47" y="99"/>
                    <a:pt x="47" y="99"/>
                  </a:cubicBezTo>
                  <a:cubicBezTo>
                    <a:pt x="46" y="103"/>
                    <a:pt x="46" y="103"/>
                    <a:pt x="46" y="103"/>
                  </a:cubicBezTo>
                  <a:cubicBezTo>
                    <a:pt x="46" y="103"/>
                    <a:pt x="63" y="111"/>
                    <a:pt x="80" y="118"/>
                  </a:cubicBezTo>
                  <a:cubicBezTo>
                    <a:pt x="89" y="122"/>
                    <a:pt x="98" y="125"/>
                    <a:pt x="104" y="128"/>
                  </a:cubicBezTo>
                  <a:cubicBezTo>
                    <a:pt x="108" y="129"/>
                    <a:pt x="111" y="131"/>
                    <a:pt x="113" y="131"/>
                  </a:cubicBezTo>
                  <a:cubicBezTo>
                    <a:pt x="114" y="132"/>
                    <a:pt x="115" y="132"/>
                    <a:pt x="115" y="132"/>
                  </a:cubicBezTo>
                  <a:cubicBezTo>
                    <a:pt x="116" y="133"/>
                    <a:pt x="116" y="133"/>
                    <a:pt x="116" y="133"/>
                  </a:cubicBezTo>
                  <a:cubicBezTo>
                    <a:pt x="117" y="133"/>
                    <a:pt x="117" y="133"/>
                    <a:pt x="117" y="133"/>
                  </a:cubicBezTo>
                  <a:cubicBezTo>
                    <a:pt x="117" y="133"/>
                    <a:pt x="117" y="133"/>
                    <a:pt x="118" y="133"/>
                  </a:cubicBezTo>
                  <a:cubicBezTo>
                    <a:pt x="118" y="133"/>
                    <a:pt x="119" y="133"/>
                    <a:pt x="119" y="133"/>
                  </a:cubicBezTo>
                  <a:cubicBezTo>
                    <a:pt x="120" y="133"/>
                    <a:pt x="121" y="132"/>
                    <a:pt x="122" y="131"/>
                  </a:cubicBezTo>
                  <a:cubicBezTo>
                    <a:pt x="122" y="131"/>
                    <a:pt x="122" y="131"/>
                    <a:pt x="122" y="131"/>
                  </a:cubicBezTo>
                  <a:cubicBezTo>
                    <a:pt x="122" y="130"/>
                    <a:pt x="122" y="129"/>
                    <a:pt x="122" y="129"/>
                  </a:cubicBezTo>
                  <a:cubicBezTo>
                    <a:pt x="122" y="128"/>
                    <a:pt x="122" y="127"/>
                    <a:pt x="122" y="126"/>
                  </a:cubicBezTo>
                  <a:cubicBezTo>
                    <a:pt x="121" y="126"/>
                    <a:pt x="121" y="125"/>
                    <a:pt x="121" y="125"/>
                  </a:cubicBezTo>
                  <a:cubicBezTo>
                    <a:pt x="120" y="124"/>
                    <a:pt x="119" y="123"/>
                    <a:pt x="118" y="122"/>
                  </a:cubicBezTo>
                  <a:cubicBezTo>
                    <a:pt x="114" y="119"/>
                    <a:pt x="107" y="115"/>
                    <a:pt x="98" y="109"/>
                  </a:cubicBezTo>
                  <a:cubicBezTo>
                    <a:pt x="72" y="93"/>
                    <a:pt x="32" y="70"/>
                    <a:pt x="32" y="70"/>
                  </a:cubicBezTo>
                  <a:cubicBezTo>
                    <a:pt x="30" y="73"/>
                    <a:pt x="30" y="73"/>
                    <a:pt x="30" y="73"/>
                  </a:cubicBezTo>
                  <a:cubicBezTo>
                    <a:pt x="28" y="77"/>
                    <a:pt x="28" y="77"/>
                    <a:pt x="28" y="77"/>
                  </a:cubicBezTo>
                  <a:cubicBezTo>
                    <a:pt x="28" y="77"/>
                    <a:pt x="57" y="92"/>
                    <a:pt x="87" y="107"/>
                  </a:cubicBezTo>
                  <a:cubicBezTo>
                    <a:pt x="102" y="114"/>
                    <a:pt x="118" y="121"/>
                    <a:pt x="130" y="127"/>
                  </a:cubicBezTo>
                  <a:cubicBezTo>
                    <a:pt x="136" y="130"/>
                    <a:pt x="141" y="132"/>
                    <a:pt x="145" y="134"/>
                  </a:cubicBezTo>
                  <a:cubicBezTo>
                    <a:pt x="147" y="135"/>
                    <a:pt x="149" y="135"/>
                    <a:pt x="150" y="136"/>
                  </a:cubicBezTo>
                  <a:cubicBezTo>
                    <a:pt x="151" y="136"/>
                    <a:pt x="151" y="136"/>
                    <a:pt x="152" y="136"/>
                  </a:cubicBezTo>
                  <a:cubicBezTo>
                    <a:pt x="153" y="136"/>
                    <a:pt x="153" y="137"/>
                    <a:pt x="154" y="137"/>
                  </a:cubicBezTo>
                  <a:cubicBezTo>
                    <a:pt x="154" y="137"/>
                    <a:pt x="155" y="137"/>
                    <a:pt x="156" y="136"/>
                  </a:cubicBezTo>
                  <a:cubicBezTo>
                    <a:pt x="156" y="136"/>
                    <a:pt x="157" y="136"/>
                    <a:pt x="158" y="134"/>
                  </a:cubicBezTo>
                  <a:cubicBezTo>
                    <a:pt x="158" y="134"/>
                    <a:pt x="158" y="134"/>
                    <a:pt x="158" y="134"/>
                  </a:cubicBezTo>
                  <a:cubicBezTo>
                    <a:pt x="159" y="134"/>
                    <a:pt x="159" y="133"/>
                    <a:pt x="159" y="132"/>
                  </a:cubicBezTo>
                  <a:cubicBezTo>
                    <a:pt x="159" y="131"/>
                    <a:pt x="158" y="131"/>
                    <a:pt x="158" y="130"/>
                  </a:cubicBezTo>
                  <a:cubicBezTo>
                    <a:pt x="158" y="130"/>
                    <a:pt x="158" y="129"/>
                    <a:pt x="158" y="129"/>
                  </a:cubicBezTo>
                  <a:cubicBezTo>
                    <a:pt x="157" y="129"/>
                    <a:pt x="157" y="129"/>
                    <a:pt x="157" y="129"/>
                  </a:cubicBezTo>
                  <a:cubicBezTo>
                    <a:pt x="156" y="128"/>
                    <a:pt x="155" y="127"/>
                    <a:pt x="154" y="126"/>
                  </a:cubicBezTo>
                  <a:cubicBezTo>
                    <a:pt x="149" y="123"/>
                    <a:pt x="137" y="116"/>
                    <a:pt x="123" y="107"/>
                  </a:cubicBezTo>
                  <a:cubicBezTo>
                    <a:pt x="82" y="81"/>
                    <a:pt x="16" y="40"/>
                    <a:pt x="16" y="40"/>
                  </a:cubicBezTo>
                  <a:cubicBezTo>
                    <a:pt x="14" y="44"/>
                    <a:pt x="14" y="44"/>
                    <a:pt x="14" y="44"/>
                  </a:cubicBezTo>
                  <a:cubicBezTo>
                    <a:pt x="12" y="48"/>
                    <a:pt x="12" y="48"/>
                    <a:pt x="12" y="48"/>
                  </a:cubicBezTo>
                  <a:cubicBezTo>
                    <a:pt x="174" y="132"/>
                    <a:pt x="174" y="132"/>
                    <a:pt x="174" y="132"/>
                  </a:cubicBezTo>
                  <a:cubicBezTo>
                    <a:pt x="176" y="133"/>
                    <a:pt x="178" y="133"/>
                    <a:pt x="179" y="131"/>
                  </a:cubicBezTo>
                  <a:cubicBezTo>
                    <a:pt x="180" y="130"/>
                    <a:pt x="180" y="129"/>
                    <a:pt x="180" y="129"/>
                  </a:cubicBezTo>
                  <a:cubicBezTo>
                    <a:pt x="180" y="127"/>
                    <a:pt x="180" y="127"/>
                    <a:pt x="180" y="126"/>
                  </a:cubicBezTo>
                  <a:cubicBezTo>
                    <a:pt x="179" y="126"/>
                    <a:pt x="179" y="126"/>
                    <a:pt x="179" y="125"/>
                  </a:cubicBezTo>
                  <a:cubicBezTo>
                    <a:pt x="178" y="125"/>
                    <a:pt x="178" y="125"/>
                    <a:pt x="178" y="125"/>
                  </a:cubicBezTo>
                  <a:cubicBezTo>
                    <a:pt x="177" y="124"/>
                    <a:pt x="176" y="123"/>
                    <a:pt x="174" y="122"/>
                  </a:cubicBezTo>
                  <a:cubicBezTo>
                    <a:pt x="162" y="114"/>
                    <a:pt x="120" y="88"/>
                    <a:pt x="82" y="64"/>
                  </a:cubicBezTo>
                  <a:cubicBezTo>
                    <a:pt x="44" y="41"/>
                    <a:pt x="8" y="19"/>
                    <a:pt x="8" y="19"/>
                  </a:cubicBezTo>
                  <a:cubicBezTo>
                    <a:pt x="6" y="22"/>
                    <a:pt x="6" y="22"/>
                    <a:pt x="6" y="22"/>
                  </a:cubicBezTo>
                  <a:cubicBezTo>
                    <a:pt x="10" y="25"/>
                    <a:pt x="10" y="25"/>
                    <a:pt x="10" y="25"/>
                  </a:cubicBezTo>
                  <a:cubicBezTo>
                    <a:pt x="6" y="23"/>
                    <a:pt x="6" y="23"/>
                    <a:pt x="6" y="23"/>
                  </a:cubicBezTo>
                  <a:cubicBezTo>
                    <a:pt x="7" y="27"/>
                    <a:pt x="7" y="27"/>
                    <a:pt x="7" y="27"/>
                  </a:cubicBezTo>
                  <a:cubicBezTo>
                    <a:pt x="8" y="26"/>
                    <a:pt x="9" y="26"/>
                    <a:pt x="10" y="25"/>
                  </a:cubicBezTo>
                  <a:cubicBezTo>
                    <a:pt x="6" y="23"/>
                    <a:pt x="6" y="23"/>
                    <a:pt x="6" y="23"/>
                  </a:cubicBezTo>
                  <a:cubicBezTo>
                    <a:pt x="7" y="27"/>
                    <a:pt x="7" y="27"/>
                    <a:pt x="7" y="27"/>
                  </a:cubicBezTo>
                  <a:cubicBezTo>
                    <a:pt x="6" y="23"/>
                    <a:pt x="6" y="23"/>
                    <a:pt x="6" y="23"/>
                  </a:cubicBezTo>
                  <a:cubicBezTo>
                    <a:pt x="6" y="27"/>
                    <a:pt x="6" y="27"/>
                    <a:pt x="6" y="27"/>
                  </a:cubicBezTo>
                  <a:cubicBezTo>
                    <a:pt x="6" y="27"/>
                    <a:pt x="7" y="27"/>
                    <a:pt x="7" y="27"/>
                  </a:cubicBezTo>
                  <a:cubicBezTo>
                    <a:pt x="6" y="23"/>
                    <a:pt x="6" y="23"/>
                    <a:pt x="6" y="23"/>
                  </a:cubicBezTo>
                  <a:cubicBezTo>
                    <a:pt x="6" y="27"/>
                    <a:pt x="6" y="27"/>
                    <a:pt x="6" y="27"/>
                  </a:cubicBezTo>
                  <a:cubicBezTo>
                    <a:pt x="6" y="24"/>
                    <a:pt x="6" y="24"/>
                    <a:pt x="6" y="24"/>
                  </a:cubicBezTo>
                  <a:cubicBezTo>
                    <a:pt x="6" y="27"/>
                    <a:pt x="6" y="27"/>
                    <a:pt x="6" y="27"/>
                  </a:cubicBezTo>
                  <a:cubicBezTo>
                    <a:pt x="6" y="27"/>
                    <a:pt x="6" y="27"/>
                    <a:pt x="6" y="27"/>
                  </a:cubicBezTo>
                  <a:cubicBezTo>
                    <a:pt x="6" y="24"/>
                    <a:pt x="6" y="24"/>
                    <a:pt x="6" y="24"/>
                  </a:cubicBezTo>
                  <a:cubicBezTo>
                    <a:pt x="6" y="27"/>
                    <a:pt x="6" y="27"/>
                    <a:pt x="6" y="27"/>
                  </a:cubicBezTo>
                  <a:cubicBezTo>
                    <a:pt x="6" y="27"/>
                    <a:pt x="6" y="27"/>
                    <a:pt x="7" y="27"/>
                  </a:cubicBezTo>
                  <a:cubicBezTo>
                    <a:pt x="9" y="28"/>
                    <a:pt x="14" y="30"/>
                    <a:pt x="20" y="33"/>
                  </a:cubicBezTo>
                  <a:cubicBezTo>
                    <a:pt x="42" y="45"/>
                    <a:pt x="85" y="68"/>
                    <a:pt x="121" y="88"/>
                  </a:cubicBezTo>
                  <a:cubicBezTo>
                    <a:pt x="139" y="98"/>
                    <a:pt x="156" y="107"/>
                    <a:pt x="169" y="114"/>
                  </a:cubicBezTo>
                  <a:cubicBezTo>
                    <a:pt x="175" y="117"/>
                    <a:pt x="180" y="120"/>
                    <a:pt x="183" y="122"/>
                  </a:cubicBezTo>
                  <a:cubicBezTo>
                    <a:pt x="187" y="124"/>
                    <a:pt x="189" y="125"/>
                    <a:pt x="189" y="125"/>
                  </a:cubicBezTo>
                  <a:cubicBezTo>
                    <a:pt x="191" y="126"/>
                    <a:pt x="193" y="126"/>
                    <a:pt x="195" y="123"/>
                  </a:cubicBezTo>
                  <a:cubicBezTo>
                    <a:pt x="196" y="121"/>
                    <a:pt x="195" y="119"/>
                    <a:pt x="193" y="118"/>
                  </a:cubicBezTo>
                  <a:cubicBezTo>
                    <a:pt x="193" y="118"/>
                    <a:pt x="190" y="116"/>
                    <a:pt x="185" y="113"/>
                  </a:cubicBezTo>
                  <a:cubicBezTo>
                    <a:pt x="167" y="102"/>
                    <a:pt x="122" y="75"/>
                    <a:pt x="82" y="50"/>
                  </a:cubicBezTo>
                  <a:cubicBezTo>
                    <a:pt x="62" y="38"/>
                    <a:pt x="43" y="26"/>
                    <a:pt x="29" y="17"/>
                  </a:cubicBezTo>
                  <a:cubicBezTo>
                    <a:pt x="22" y="13"/>
                    <a:pt x="16" y="9"/>
                    <a:pt x="13" y="6"/>
                  </a:cubicBezTo>
                  <a:cubicBezTo>
                    <a:pt x="11" y="5"/>
                    <a:pt x="9" y="4"/>
                    <a:pt x="8" y="3"/>
                  </a:cubicBezTo>
                  <a:cubicBezTo>
                    <a:pt x="8" y="3"/>
                    <a:pt x="7" y="2"/>
                    <a:pt x="7" y="2"/>
                  </a:cubicBezTo>
                  <a:cubicBezTo>
                    <a:pt x="7" y="2"/>
                    <a:pt x="7" y="2"/>
                    <a:pt x="7" y="2"/>
                  </a:cubicBezTo>
                  <a:cubicBezTo>
                    <a:pt x="6" y="4"/>
                    <a:pt x="6" y="4"/>
                    <a:pt x="6" y="4"/>
                  </a:cubicBezTo>
                  <a:cubicBezTo>
                    <a:pt x="8" y="3"/>
                    <a:pt x="8" y="3"/>
                    <a:pt x="8" y="3"/>
                  </a:cubicBezTo>
                  <a:cubicBezTo>
                    <a:pt x="7" y="2"/>
                    <a:pt x="7" y="2"/>
                    <a:pt x="7" y="2"/>
                  </a:cubicBezTo>
                  <a:cubicBezTo>
                    <a:pt x="6" y="4"/>
                    <a:pt x="6" y="4"/>
                    <a:pt x="6" y="4"/>
                  </a:cubicBezTo>
                  <a:cubicBezTo>
                    <a:pt x="8" y="3"/>
                    <a:pt x="8" y="3"/>
                    <a:pt x="8" y="3"/>
                  </a:cubicBezTo>
                  <a:cubicBezTo>
                    <a:pt x="4" y="5"/>
                    <a:pt x="4" y="5"/>
                    <a:pt x="4" y="5"/>
                  </a:cubicBezTo>
                  <a:cubicBezTo>
                    <a:pt x="8" y="5"/>
                    <a:pt x="8" y="5"/>
                    <a:pt x="8" y="5"/>
                  </a:cubicBezTo>
                  <a:cubicBezTo>
                    <a:pt x="8" y="3"/>
                    <a:pt x="8" y="3"/>
                    <a:pt x="8" y="3"/>
                  </a:cubicBezTo>
                  <a:cubicBezTo>
                    <a:pt x="4" y="5"/>
                    <a:pt x="4" y="5"/>
                    <a:pt x="4" y="5"/>
                  </a:cubicBezTo>
                  <a:cubicBezTo>
                    <a:pt x="8" y="5"/>
                    <a:pt x="8" y="5"/>
                    <a:pt x="8" y="5"/>
                  </a:cubicBezTo>
                  <a:cubicBezTo>
                    <a:pt x="4" y="5"/>
                    <a:pt x="4" y="5"/>
                    <a:pt x="4" y="5"/>
                  </a:cubicBezTo>
                  <a:cubicBezTo>
                    <a:pt x="8" y="7"/>
                    <a:pt x="8" y="7"/>
                    <a:pt x="8" y="7"/>
                  </a:cubicBezTo>
                  <a:cubicBezTo>
                    <a:pt x="8" y="6"/>
                    <a:pt x="8" y="5"/>
                    <a:pt x="8" y="5"/>
                  </a:cubicBezTo>
                  <a:cubicBezTo>
                    <a:pt x="4" y="5"/>
                    <a:pt x="4" y="5"/>
                    <a:pt x="4" y="5"/>
                  </a:cubicBezTo>
                  <a:cubicBezTo>
                    <a:pt x="8" y="7"/>
                    <a:pt x="8" y="7"/>
                    <a:pt x="8" y="7"/>
                  </a:cubicBezTo>
                  <a:cubicBezTo>
                    <a:pt x="4" y="5"/>
                    <a:pt x="4" y="5"/>
                    <a:pt x="4" y="5"/>
                  </a:cubicBezTo>
                  <a:cubicBezTo>
                    <a:pt x="2" y="8"/>
                    <a:pt x="2" y="8"/>
                    <a:pt x="2" y="8"/>
                  </a:cubicBezTo>
                  <a:cubicBezTo>
                    <a:pt x="203" y="115"/>
                    <a:pt x="203" y="115"/>
                    <a:pt x="203" y="115"/>
                  </a:cubicBezTo>
                  <a:cubicBezTo>
                    <a:pt x="205" y="116"/>
                    <a:pt x="207" y="116"/>
                    <a:pt x="208" y="114"/>
                  </a:cubicBezTo>
                  <a:cubicBezTo>
                    <a:pt x="209" y="113"/>
                    <a:pt x="209" y="112"/>
                    <a:pt x="209" y="111"/>
                  </a:cubicBezTo>
                  <a:cubicBezTo>
                    <a:pt x="209" y="110"/>
                    <a:pt x="209" y="109"/>
                    <a:pt x="208" y="109"/>
                  </a:cubicBezTo>
                  <a:cubicBezTo>
                    <a:pt x="208" y="108"/>
                    <a:pt x="207" y="108"/>
                    <a:pt x="207" y="108"/>
                  </a:cubicBezTo>
                  <a:cubicBezTo>
                    <a:pt x="206" y="107"/>
                    <a:pt x="206" y="106"/>
                    <a:pt x="205" y="106"/>
                  </a:cubicBezTo>
                  <a:cubicBezTo>
                    <a:pt x="202" y="104"/>
                    <a:pt x="196" y="100"/>
                    <a:pt x="188" y="96"/>
                  </a:cubicBezTo>
                  <a:cubicBezTo>
                    <a:pt x="178" y="89"/>
                    <a:pt x="164" y="81"/>
                    <a:pt x="153" y="75"/>
                  </a:cubicBezTo>
                  <a:cubicBezTo>
                    <a:pt x="148" y="71"/>
                    <a:pt x="143" y="69"/>
                    <a:pt x="140" y="66"/>
                  </a:cubicBezTo>
                  <a:cubicBezTo>
                    <a:pt x="138" y="65"/>
                    <a:pt x="137" y="64"/>
                    <a:pt x="136" y="64"/>
                  </a:cubicBezTo>
                  <a:cubicBezTo>
                    <a:pt x="136" y="64"/>
                    <a:pt x="135" y="63"/>
                    <a:pt x="135" y="63"/>
                  </a:cubicBezTo>
                  <a:cubicBezTo>
                    <a:pt x="135" y="64"/>
                    <a:pt x="135" y="64"/>
                    <a:pt x="135" y="64"/>
                  </a:cubicBezTo>
                  <a:cubicBezTo>
                    <a:pt x="135" y="63"/>
                    <a:pt x="135" y="63"/>
                    <a:pt x="135" y="63"/>
                  </a:cubicBezTo>
                  <a:cubicBezTo>
                    <a:pt x="135" y="63"/>
                    <a:pt x="135" y="63"/>
                    <a:pt x="135" y="63"/>
                  </a:cubicBezTo>
                  <a:cubicBezTo>
                    <a:pt x="135" y="64"/>
                    <a:pt x="135" y="64"/>
                    <a:pt x="135" y="64"/>
                  </a:cubicBezTo>
                  <a:cubicBezTo>
                    <a:pt x="135" y="63"/>
                    <a:pt x="135" y="63"/>
                    <a:pt x="135" y="63"/>
                  </a:cubicBezTo>
                  <a:cubicBezTo>
                    <a:pt x="133" y="65"/>
                    <a:pt x="133" y="65"/>
                    <a:pt x="133" y="65"/>
                  </a:cubicBezTo>
                  <a:cubicBezTo>
                    <a:pt x="136" y="64"/>
                    <a:pt x="136" y="64"/>
                    <a:pt x="136" y="64"/>
                  </a:cubicBezTo>
                  <a:cubicBezTo>
                    <a:pt x="135" y="63"/>
                    <a:pt x="135" y="63"/>
                    <a:pt x="135" y="63"/>
                  </a:cubicBezTo>
                  <a:cubicBezTo>
                    <a:pt x="133" y="65"/>
                    <a:pt x="133" y="65"/>
                    <a:pt x="133" y="65"/>
                  </a:cubicBezTo>
                  <a:cubicBezTo>
                    <a:pt x="136" y="64"/>
                    <a:pt x="136" y="64"/>
                    <a:pt x="136" y="64"/>
                  </a:cubicBezTo>
                  <a:cubicBezTo>
                    <a:pt x="132" y="66"/>
                    <a:pt x="132" y="66"/>
                    <a:pt x="132" y="66"/>
                  </a:cubicBezTo>
                  <a:cubicBezTo>
                    <a:pt x="136" y="66"/>
                    <a:pt x="136" y="66"/>
                    <a:pt x="136" y="66"/>
                  </a:cubicBezTo>
                  <a:cubicBezTo>
                    <a:pt x="136" y="65"/>
                    <a:pt x="136" y="64"/>
                    <a:pt x="136" y="64"/>
                  </a:cubicBezTo>
                  <a:cubicBezTo>
                    <a:pt x="132" y="66"/>
                    <a:pt x="132" y="66"/>
                    <a:pt x="132" y="66"/>
                  </a:cubicBezTo>
                  <a:cubicBezTo>
                    <a:pt x="136" y="66"/>
                    <a:pt x="136" y="66"/>
                    <a:pt x="136" y="66"/>
                  </a:cubicBezTo>
                  <a:cubicBezTo>
                    <a:pt x="132" y="66"/>
                    <a:pt x="132" y="66"/>
                    <a:pt x="132" y="66"/>
                  </a:cubicBezTo>
                  <a:cubicBezTo>
                    <a:pt x="136" y="68"/>
                    <a:pt x="136" y="68"/>
                    <a:pt x="136" y="68"/>
                  </a:cubicBezTo>
                  <a:cubicBezTo>
                    <a:pt x="136" y="68"/>
                    <a:pt x="136" y="67"/>
                    <a:pt x="136" y="66"/>
                  </a:cubicBezTo>
                  <a:cubicBezTo>
                    <a:pt x="132" y="66"/>
                    <a:pt x="132" y="66"/>
                    <a:pt x="132" y="66"/>
                  </a:cubicBezTo>
                  <a:cubicBezTo>
                    <a:pt x="136" y="68"/>
                    <a:pt x="136" y="68"/>
                    <a:pt x="136" y="68"/>
                  </a:cubicBezTo>
                  <a:cubicBezTo>
                    <a:pt x="132" y="66"/>
                    <a:pt x="132" y="66"/>
                    <a:pt x="132" y="66"/>
                  </a:cubicBezTo>
                  <a:cubicBezTo>
                    <a:pt x="130" y="70"/>
                    <a:pt x="130" y="70"/>
                    <a:pt x="130" y="70"/>
                  </a:cubicBezTo>
                  <a:cubicBezTo>
                    <a:pt x="130" y="70"/>
                    <a:pt x="150" y="80"/>
                    <a:pt x="170" y="90"/>
                  </a:cubicBezTo>
                  <a:cubicBezTo>
                    <a:pt x="181" y="95"/>
                    <a:pt x="191" y="100"/>
                    <a:pt x="199" y="104"/>
                  </a:cubicBezTo>
                  <a:cubicBezTo>
                    <a:pt x="204" y="105"/>
                    <a:pt x="207" y="107"/>
                    <a:pt x="210" y="108"/>
                  </a:cubicBezTo>
                  <a:cubicBezTo>
                    <a:pt x="211" y="109"/>
                    <a:pt x="213" y="109"/>
                    <a:pt x="214" y="110"/>
                  </a:cubicBezTo>
                  <a:cubicBezTo>
                    <a:pt x="214" y="110"/>
                    <a:pt x="215" y="110"/>
                    <a:pt x="215" y="110"/>
                  </a:cubicBezTo>
                  <a:cubicBezTo>
                    <a:pt x="216" y="110"/>
                    <a:pt x="216" y="110"/>
                    <a:pt x="217" y="110"/>
                  </a:cubicBezTo>
                  <a:cubicBezTo>
                    <a:pt x="217" y="110"/>
                    <a:pt x="218" y="110"/>
                    <a:pt x="218" y="110"/>
                  </a:cubicBezTo>
                  <a:cubicBezTo>
                    <a:pt x="219" y="110"/>
                    <a:pt x="220" y="109"/>
                    <a:pt x="221" y="108"/>
                  </a:cubicBezTo>
                  <a:cubicBezTo>
                    <a:pt x="221" y="108"/>
                    <a:pt x="221" y="108"/>
                    <a:pt x="221" y="108"/>
                  </a:cubicBezTo>
                  <a:cubicBezTo>
                    <a:pt x="221" y="107"/>
                    <a:pt x="221" y="106"/>
                    <a:pt x="221" y="106"/>
                  </a:cubicBezTo>
                  <a:cubicBezTo>
                    <a:pt x="221" y="104"/>
                    <a:pt x="221" y="104"/>
                    <a:pt x="221" y="103"/>
                  </a:cubicBezTo>
                  <a:cubicBezTo>
                    <a:pt x="220" y="103"/>
                    <a:pt x="220" y="102"/>
                    <a:pt x="220" y="102"/>
                  </a:cubicBezTo>
                  <a:cubicBezTo>
                    <a:pt x="219" y="102"/>
                    <a:pt x="219" y="101"/>
                    <a:pt x="218" y="101"/>
                  </a:cubicBezTo>
                  <a:cubicBezTo>
                    <a:pt x="215" y="99"/>
                    <a:pt x="211" y="96"/>
                    <a:pt x="206" y="93"/>
                  </a:cubicBezTo>
                  <a:cubicBezTo>
                    <a:pt x="198" y="89"/>
                    <a:pt x="188" y="83"/>
                    <a:pt x="180" y="78"/>
                  </a:cubicBezTo>
                  <a:cubicBezTo>
                    <a:pt x="176" y="76"/>
                    <a:pt x="172" y="73"/>
                    <a:pt x="170" y="72"/>
                  </a:cubicBezTo>
                  <a:cubicBezTo>
                    <a:pt x="168" y="71"/>
                    <a:pt x="167" y="70"/>
                    <a:pt x="167" y="70"/>
                  </a:cubicBezTo>
                  <a:cubicBezTo>
                    <a:pt x="167" y="70"/>
                    <a:pt x="167" y="70"/>
                    <a:pt x="167" y="70"/>
                  </a:cubicBezTo>
                  <a:cubicBezTo>
                    <a:pt x="167" y="70"/>
                    <a:pt x="167" y="70"/>
                    <a:pt x="167" y="70"/>
                  </a:cubicBezTo>
                  <a:cubicBezTo>
                    <a:pt x="165" y="71"/>
                    <a:pt x="165" y="71"/>
                    <a:pt x="165" y="71"/>
                  </a:cubicBezTo>
                  <a:cubicBezTo>
                    <a:pt x="167" y="70"/>
                    <a:pt x="167" y="70"/>
                    <a:pt x="167" y="70"/>
                  </a:cubicBezTo>
                  <a:cubicBezTo>
                    <a:pt x="167" y="70"/>
                    <a:pt x="167" y="70"/>
                    <a:pt x="167" y="70"/>
                  </a:cubicBezTo>
                  <a:cubicBezTo>
                    <a:pt x="165" y="71"/>
                    <a:pt x="165" y="71"/>
                    <a:pt x="165" y="71"/>
                  </a:cubicBezTo>
                  <a:cubicBezTo>
                    <a:pt x="167" y="70"/>
                    <a:pt x="167" y="70"/>
                    <a:pt x="167" y="70"/>
                  </a:cubicBezTo>
                  <a:cubicBezTo>
                    <a:pt x="164" y="72"/>
                    <a:pt x="164" y="72"/>
                    <a:pt x="164" y="72"/>
                  </a:cubicBezTo>
                  <a:cubicBezTo>
                    <a:pt x="168" y="72"/>
                    <a:pt x="168" y="72"/>
                    <a:pt x="168" y="72"/>
                  </a:cubicBezTo>
                  <a:cubicBezTo>
                    <a:pt x="167" y="71"/>
                    <a:pt x="167" y="70"/>
                    <a:pt x="167" y="70"/>
                  </a:cubicBezTo>
                  <a:cubicBezTo>
                    <a:pt x="164" y="72"/>
                    <a:pt x="164" y="72"/>
                    <a:pt x="164" y="72"/>
                  </a:cubicBezTo>
                  <a:cubicBezTo>
                    <a:pt x="168" y="72"/>
                    <a:pt x="168" y="72"/>
                    <a:pt x="168" y="72"/>
                  </a:cubicBezTo>
                  <a:cubicBezTo>
                    <a:pt x="163" y="72"/>
                    <a:pt x="163" y="72"/>
                    <a:pt x="163" y="72"/>
                  </a:cubicBezTo>
                  <a:cubicBezTo>
                    <a:pt x="167" y="74"/>
                    <a:pt x="167" y="74"/>
                    <a:pt x="167" y="74"/>
                  </a:cubicBezTo>
                  <a:cubicBezTo>
                    <a:pt x="167" y="74"/>
                    <a:pt x="168" y="73"/>
                    <a:pt x="168" y="72"/>
                  </a:cubicBezTo>
                  <a:cubicBezTo>
                    <a:pt x="163" y="72"/>
                    <a:pt x="163" y="72"/>
                    <a:pt x="163" y="72"/>
                  </a:cubicBezTo>
                  <a:cubicBezTo>
                    <a:pt x="167" y="74"/>
                    <a:pt x="167" y="74"/>
                    <a:pt x="167" y="74"/>
                  </a:cubicBezTo>
                  <a:cubicBezTo>
                    <a:pt x="163" y="72"/>
                    <a:pt x="163" y="72"/>
                    <a:pt x="163" y="72"/>
                  </a:cubicBezTo>
                  <a:cubicBezTo>
                    <a:pt x="162" y="76"/>
                    <a:pt x="162" y="76"/>
                    <a:pt x="162" y="76"/>
                  </a:cubicBezTo>
                  <a:cubicBezTo>
                    <a:pt x="162" y="76"/>
                    <a:pt x="177" y="81"/>
                    <a:pt x="193" y="85"/>
                  </a:cubicBezTo>
                  <a:cubicBezTo>
                    <a:pt x="201" y="87"/>
                    <a:pt x="209" y="90"/>
                    <a:pt x="215" y="91"/>
                  </a:cubicBezTo>
                  <a:cubicBezTo>
                    <a:pt x="218" y="92"/>
                    <a:pt x="220" y="93"/>
                    <a:pt x="222" y="93"/>
                  </a:cubicBezTo>
                  <a:cubicBezTo>
                    <a:pt x="223" y="94"/>
                    <a:pt x="224" y="94"/>
                    <a:pt x="224" y="94"/>
                  </a:cubicBezTo>
                  <a:cubicBezTo>
                    <a:pt x="225" y="94"/>
                    <a:pt x="225" y="94"/>
                    <a:pt x="225" y="94"/>
                  </a:cubicBezTo>
                  <a:cubicBezTo>
                    <a:pt x="226" y="94"/>
                    <a:pt x="226" y="94"/>
                    <a:pt x="226" y="94"/>
                  </a:cubicBezTo>
                  <a:cubicBezTo>
                    <a:pt x="226" y="94"/>
                    <a:pt x="226" y="94"/>
                    <a:pt x="226" y="94"/>
                  </a:cubicBezTo>
                  <a:cubicBezTo>
                    <a:pt x="227" y="94"/>
                    <a:pt x="227" y="94"/>
                    <a:pt x="227" y="94"/>
                  </a:cubicBezTo>
                  <a:cubicBezTo>
                    <a:pt x="228" y="94"/>
                    <a:pt x="228" y="94"/>
                    <a:pt x="228" y="94"/>
                  </a:cubicBezTo>
                  <a:cubicBezTo>
                    <a:pt x="229" y="94"/>
                    <a:pt x="229" y="94"/>
                    <a:pt x="230" y="93"/>
                  </a:cubicBezTo>
                  <a:cubicBezTo>
                    <a:pt x="230" y="92"/>
                    <a:pt x="231" y="91"/>
                    <a:pt x="231" y="90"/>
                  </a:cubicBezTo>
                  <a:cubicBezTo>
                    <a:pt x="231" y="89"/>
                    <a:pt x="230" y="88"/>
                    <a:pt x="230" y="88"/>
                  </a:cubicBezTo>
                  <a:cubicBezTo>
                    <a:pt x="230" y="87"/>
                    <a:pt x="229" y="87"/>
                    <a:pt x="229" y="87"/>
                  </a:cubicBezTo>
                  <a:cubicBezTo>
                    <a:pt x="229" y="86"/>
                    <a:pt x="229" y="86"/>
                    <a:pt x="229" y="86"/>
                  </a:cubicBezTo>
                  <a:cubicBezTo>
                    <a:pt x="228" y="86"/>
                    <a:pt x="227" y="85"/>
                    <a:pt x="226" y="85"/>
                  </a:cubicBezTo>
                  <a:cubicBezTo>
                    <a:pt x="221" y="82"/>
                    <a:pt x="213" y="77"/>
                    <a:pt x="205" y="72"/>
                  </a:cubicBezTo>
                  <a:cubicBezTo>
                    <a:pt x="202" y="70"/>
                    <a:pt x="198" y="68"/>
                    <a:pt x="196" y="66"/>
                  </a:cubicBezTo>
                  <a:cubicBezTo>
                    <a:pt x="195" y="65"/>
                    <a:pt x="194" y="65"/>
                    <a:pt x="193" y="64"/>
                  </a:cubicBezTo>
                  <a:cubicBezTo>
                    <a:pt x="192" y="64"/>
                    <a:pt x="192" y="64"/>
                    <a:pt x="192" y="64"/>
                  </a:cubicBezTo>
                  <a:cubicBezTo>
                    <a:pt x="192" y="64"/>
                    <a:pt x="192" y="64"/>
                    <a:pt x="192" y="64"/>
                  </a:cubicBezTo>
                  <a:cubicBezTo>
                    <a:pt x="191" y="66"/>
                    <a:pt x="191" y="66"/>
                    <a:pt x="191" y="66"/>
                  </a:cubicBezTo>
                  <a:cubicBezTo>
                    <a:pt x="192" y="64"/>
                    <a:pt x="192" y="64"/>
                    <a:pt x="192" y="64"/>
                  </a:cubicBezTo>
                  <a:cubicBezTo>
                    <a:pt x="192" y="64"/>
                    <a:pt x="192" y="64"/>
                    <a:pt x="192" y="64"/>
                  </a:cubicBezTo>
                  <a:cubicBezTo>
                    <a:pt x="191" y="66"/>
                    <a:pt x="191" y="66"/>
                    <a:pt x="191" y="66"/>
                  </a:cubicBezTo>
                  <a:cubicBezTo>
                    <a:pt x="192" y="64"/>
                    <a:pt x="192" y="64"/>
                    <a:pt x="192" y="64"/>
                  </a:cubicBezTo>
                  <a:cubicBezTo>
                    <a:pt x="190" y="67"/>
                    <a:pt x="190" y="67"/>
                    <a:pt x="190" y="67"/>
                  </a:cubicBezTo>
                  <a:cubicBezTo>
                    <a:pt x="193" y="65"/>
                    <a:pt x="193" y="65"/>
                    <a:pt x="193" y="65"/>
                  </a:cubicBezTo>
                  <a:cubicBezTo>
                    <a:pt x="192" y="64"/>
                    <a:pt x="192" y="64"/>
                    <a:pt x="192" y="64"/>
                  </a:cubicBezTo>
                  <a:cubicBezTo>
                    <a:pt x="190" y="67"/>
                    <a:pt x="190" y="67"/>
                    <a:pt x="190" y="67"/>
                  </a:cubicBezTo>
                  <a:cubicBezTo>
                    <a:pt x="193" y="65"/>
                    <a:pt x="193" y="65"/>
                    <a:pt x="193" y="65"/>
                  </a:cubicBezTo>
                  <a:cubicBezTo>
                    <a:pt x="189" y="67"/>
                    <a:pt x="189" y="67"/>
                    <a:pt x="189" y="67"/>
                  </a:cubicBezTo>
                  <a:cubicBezTo>
                    <a:pt x="193" y="65"/>
                    <a:pt x="193" y="65"/>
                    <a:pt x="193" y="65"/>
                  </a:cubicBezTo>
                  <a:cubicBezTo>
                    <a:pt x="193" y="65"/>
                    <a:pt x="193" y="65"/>
                    <a:pt x="193" y="65"/>
                  </a:cubicBezTo>
                  <a:cubicBezTo>
                    <a:pt x="189" y="67"/>
                    <a:pt x="189" y="67"/>
                    <a:pt x="189" y="67"/>
                  </a:cubicBezTo>
                  <a:cubicBezTo>
                    <a:pt x="193" y="65"/>
                    <a:pt x="193" y="65"/>
                    <a:pt x="193" y="65"/>
                  </a:cubicBezTo>
                  <a:cubicBezTo>
                    <a:pt x="189" y="67"/>
                    <a:pt x="189" y="67"/>
                    <a:pt x="189" y="67"/>
                  </a:cubicBezTo>
                  <a:cubicBezTo>
                    <a:pt x="194" y="67"/>
                    <a:pt x="194" y="67"/>
                    <a:pt x="194" y="67"/>
                  </a:cubicBezTo>
                  <a:cubicBezTo>
                    <a:pt x="194" y="66"/>
                    <a:pt x="193" y="66"/>
                    <a:pt x="193" y="65"/>
                  </a:cubicBezTo>
                  <a:cubicBezTo>
                    <a:pt x="189" y="67"/>
                    <a:pt x="189" y="67"/>
                    <a:pt x="189" y="67"/>
                  </a:cubicBezTo>
                  <a:cubicBezTo>
                    <a:pt x="194" y="67"/>
                    <a:pt x="194" y="67"/>
                    <a:pt x="194" y="67"/>
                  </a:cubicBezTo>
                  <a:cubicBezTo>
                    <a:pt x="194" y="65"/>
                    <a:pt x="192" y="63"/>
                    <a:pt x="189" y="63"/>
                  </a:cubicBezTo>
                  <a:cubicBezTo>
                    <a:pt x="187" y="63"/>
                    <a:pt x="185" y="65"/>
                    <a:pt x="185" y="67"/>
                  </a:cubicBezTo>
                  <a:cubicBezTo>
                    <a:pt x="185" y="68"/>
                    <a:pt x="185" y="69"/>
                    <a:pt x="186" y="69"/>
                  </a:cubicBezTo>
                  <a:cubicBezTo>
                    <a:pt x="186" y="70"/>
                    <a:pt x="186" y="70"/>
                    <a:pt x="186" y="70"/>
                  </a:cubicBezTo>
                  <a:cubicBezTo>
                    <a:pt x="187" y="71"/>
                    <a:pt x="187" y="71"/>
                    <a:pt x="187" y="71"/>
                  </a:cubicBezTo>
                  <a:cubicBezTo>
                    <a:pt x="188" y="71"/>
                    <a:pt x="189" y="72"/>
                    <a:pt x="190" y="73"/>
                  </a:cubicBezTo>
                  <a:cubicBezTo>
                    <a:pt x="194" y="75"/>
                    <a:pt x="203" y="81"/>
                    <a:pt x="210" y="85"/>
                  </a:cubicBezTo>
                  <a:cubicBezTo>
                    <a:pt x="214" y="87"/>
                    <a:pt x="218" y="90"/>
                    <a:pt x="220" y="91"/>
                  </a:cubicBezTo>
                  <a:cubicBezTo>
                    <a:pt x="221" y="92"/>
                    <a:pt x="222" y="92"/>
                    <a:pt x="223" y="93"/>
                  </a:cubicBezTo>
                  <a:cubicBezTo>
                    <a:pt x="224" y="93"/>
                    <a:pt x="224" y="93"/>
                    <a:pt x="224" y="93"/>
                  </a:cubicBezTo>
                  <a:cubicBezTo>
                    <a:pt x="224" y="93"/>
                    <a:pt x="224" y="93"/>
                    <a:pt x="224" y="93"/>
                  </a:cubicBezTo>
                  <a:cubicBezTo>
                    <a:pt x="225" y="91"/>
                    <a:pt x="225" y="91"/>
                    <a:pt x="225" y="91"/>
                  </a:cubicBezTo>
                  <a:cubicBezTo>
                    <a:pt x="223" y="93"/>
                    <a:pt x="223" y="93"/>
                    <a:pt x="223" y="93"/>
                  </a:cubicBezTo>
                  <a:cubicBezTo>
                    <a:pt x="224" y="93"/>
                    <a:pt x="224" y="93"/>
                    <a:pt x="224" y="93"/>
                  </a:cubicBezTo>
                  <a:cubicBezTo>
                    <a:pt x="225" y="91"/>
                    <a:pt x="225" y="91"/>
                    <a:pt x="225" y="91"/>
                  </a:cubicBezTo>
                  <a:cubicBezTo>
                    <a:pt x="223" y="93"/>
                    <a:pt x="223" y="93"/>
                    <a:pt x="223" y="93"/>
                  </a:cubicBezTo>
                  <a:cubicBezTo>
                    <a:pt x="226" y="90"/>
                    <a:pt x="226" y="90"/>
                    <a:pt x="226" y="90"/>
                  </a:cubicBezTo>
                  <a:cubicBezTo>
                    <a:pt x="223" y="93"/>
                    <a:pt x="223" y="93"/>
                    <a:pt x="223" y="93"/>
                  </a:cubicBezTo>
                  <a:cubicBezTo>
                    <a:pt x="223" y="93"/>
                    <a:pt x="223" y="93"/>
                    <a:pt x="223" y="93"/>
                  </a:cubicBezTo>
                  <a:cubicBezTo>
                    <a:pt x="226" y="90"/>
                    <a:pt x="226" y="90"/>
                    <a:pt x="226" y="90"/>
                  </a:cubicBezTo>
                  <a:cubicBezTo>
                    <a:pt x="223" y="93"/>
                    <a:pt x="223" y="93"/>
                    <a:pt x="223" y="93"/>
                  </a:cubicBezTo>
                  <a:cubicBezTo>
                    <a:pt x="226" y="90"/>
                    <a:pt x="226" y="90"/>
                    <a:pt x="226" y="90"/>
                  </a:cubicBezTo>
                  <a:cubicBezTo>
                    <a:pt x="223" y="92"/>
                    <a:pt x="223" y="92"/>
                    <a:pt x="223" y="92"/>
                  </a:cubicBezTo>
                  <a:cubicBezTo>
                    <a:pt x="223" y="93"/>
                    <a:pt x="223" y="93"/>
                    <a:pt x="223" y="93"/>
                  </a:cubicBezTo>
                  <a:cubicBezTo>
                    <a:pt x="226" y="90"/>
                    <a:pt x="226" y="90"/>
                    <a:pt x="226" y="90"/>
                  </a:cubicBezTo>
                  <a:cubicBezTo>
                    <a:pt x="223" y="92"/>
                    <a:pt x="223" y="92"/>
                    <a:pt x="223" y="92"/>
                  </a:cubicBezTo>
                  <a:cubicBezTo>
                    <a:pt x="226" y="90"/>
                    <a:pt x="226" y="90"/>
                    <a:pt x="226" y="90"/>
                  </a:cubicBezTo>
                  <a:cubicBezTo>
                    <a:pt x="222" y="90"/>
                    <a:pt x="222" y="90"/>
                    <a:pt x="222" y="90"/>
                  </a:cubicBezTo>
                  <a:cubicBezTo>
                    <a:pt x="222" y="91"/>
                    <a:pt x="222" y="92"/>
                    <a:pt x="223" y="92"/>
                  </a:cubicBezTo>
                  <a:cubicBezTo>
                    <a:pt x="226" y="90"/>
                    <a:pt x="226" y="90"/>
                    <a:pt x="226" y="90"/>
                  </a:cubicBezTo>
                  <a:cubicBezTo>
                    <a:pt x="222" y="90"/>
                    <a:pt x="222" y="90"/>
                    <a:pt x="222" y="90"/>
                  </a:cubicBezTo>
                  <a:cubicBezTo>
                    <a:pt x="226" y="90"/>
                    <a:pt x="226" y="90"/>
                    <a:pt x="226" y="90"/>
                  </a:cubicBezTo>
                  <a:cubicBezTo>
                    <a:pt x="223" y="87"/>
                    <a:pt x="223" y="87"/>
                    <a:pt x="223" y="87"/>
                  </a:cubicBezTo>
                  <a:cubicBezTo>
                    <a:pt x="226" y="90"/>
                    <a:pt x="226" y="90"/>
                    <a:pt x="226" y="90"/>
                  </a:cubicBezTo>
                  <a:cubicBezTo>
                    <a:pt x="225" y="86"/>
                    <a:pt x="225" y="86"/>
                    <a:pt x="225" y="86"/>
                  </a:cubicBezTo>
                  <a:cubicBezTo>
                    <a:pt x="224" y="86"/>
                    <a:pt x="224" y="87"/>
                    <a:pt x="223" y="87"/>
                  </a:cubicBezTo>
                  <a:cubicBezTo>
                    <a:pt x="226" y="90"/>
                    <a:pt x="226" y="90"/>
                    <a:pt x="226" y="90"/>
                  </a:cubicBezTo>
                  <a:cubicBezTo>
                    <a:pt x="225" y="86"/>
                    <a:pt x="225" y="86"/>
                    <a:pt x="225" y="86"/>
                  </a:cubicBezTo>
                  <a:cubicBezTo>
                    <a:pt x="226" y="90"/>
                    <a:pt x="226" y="90"/>
                    <a:pt x="226" y="90"/>
                  </a:cubicBezTo>
                  <a:cubicBezTo>
                    <a:pt x="226" y="86"/>
                    <a:pt x="226" y="86"/>
                    <a:pt x="226" y="86"/>
                  </a:cubicBezTo>
                  <a:cubicBezTo>
                    <a:pt x="226" y="86"/>
                    <a:pt x="225" y="86"/>
                    <a:pt x="225" y="86"/>
                  </a:cubicBezTo>
                  <a:cubicBezTo>
                    <a:pt x="226" y="90"/>
                    <a:pt x="226" y="90"/>
                    <a:pt x="226" y="90"/>
                  </a:cubicBezTo>
                  <a:cubicBezTo>
                    <a:pt x="226" y="86"/>
                    <a:pt x="226" y="86"/>
                    <a:pt x="226" y="86"/>
                  </a:cubicBezTo>
                  <a:cubicBezTo>
                    <a:pt x="226" y="90"/>
                    <a:pt x="226" y="90"/>
                    <a:pt x="226" y="90"/>
                  </a:cubicBezTo>
                  <a:cubicBezTo>
                    <a:pt x="226" y="86"/>
                    <a:pt x="226" y="86"/>
                    <a:pt x="226" y="86"/>
                  </a:cubicBezTo>
                  <a:cubicBezTo>
                    <a:pt x="226" y="86"/>
                    <a:pt x="226" y="86"/>
                    <a:pt x="226" y="86"/>
                  </a:cubicBezTo>
                  <a:cubicBezTo>
                    <a:pt x="226" y="90"/>
                    <a:pt x="226" y="90"/>
                    <a:pt x="226" y="90"/>
                  </a:cubicBezTo>
                  <a:cubicBezTo>
                    <a:pt x="226" y="86"/>
                    <a:pt x="226" y="86"/>
                    <a:pt x="226" y="86"/>
                  </a:cubicBezTo>
                  <a:cubicBezTo>
                    <a:pt x="226" y="89"/>
                    <a:pt x="226" y="89"/>
                    <a:pt x="226" y="89"/>
                  </a:cubicBezTo>
                  <a:cubicBezTo>
                    <a:pt x="227" y="86"/>
                    <a:pt x="227" y="86"/>
                    <a:pt x="227" y="86"/>
                  </a:cubicBezTo>
                  <a:cubicBezTo>
                    <a:pt x="227" y="86"/>
                    <a:pt x="227" y="86"/>
                    <a:pt x="226" y="86"/>
                  </a:cubicBezTo>
                  <a:cubicBezTo>
                    <a:pt x="226" y="89"/>
                    <a:pt x="226" y="89"/>
                    <a:pt x="226" y="89"/>
                  </a:cubicBezTo>
                  <a:cubicBezTo>
                    <a:pt x="227" y="86"/>
                    <a:pt x="227" y="86"/>
                    <a:pt x="227" y="86"/>
                  </a:cubicBezTo>
                  <a:cubicBezTo>
                    <a:pt x="227" y="86"/>
                    <a:pt x="227" y="86"/>
                    <a:pt x="227" y="86"/>
                  </a:cubicBezTo>
                  <a:cubicBezTo>
                    <a:pt x="227" y="86"/>
                    <a:pt x="225" y="85"/>
                    <a:pt x="223" y="85"/>
                  </a:cubicBezTo>
                  <a:cubicBezTo>
                    <a:pt x="216" y="83"/>
                    <a:pt x="201" y="79"/>
                    <a:pt x="188" y="75"/>
                  </a:cubicBezTo>
                  <a:cubicBezTo>
                    <a:pt x="182" y="73"/>
                    <a:pt x="176" y="71"/>
                    <a:pt x="172" y="70"/>
                  </a:cubicBezTo>
                  <a:cubicBezTo>
                    <a:pt x="167" y="69"/>
                    <a:pt x="164" y="68"/>
                    <a:pt x="164" y="68"/>
                  </a:cubicBezTo>
                  <a:cubicBezTo>
                    <a:pt x="163" y="67"/>
                    <a:pt x="161" y="68"/>
                    <a:pt x="160" y="70"/>
                  </a:cubicBezTo>
                  <a:cubicBezTo>
                    <a:pt x="159" y="71"/>
                    <a:pt x="159" y="71"/>
                    <a:pt x="159" y="72"/>
                  </a:cubicBezTo>
                  <a:cubicBezTo>
                    <a:pt x="159" y="73"/>
                    <a:pt x="159" y="74"/>
                    <a:pt x="159" y="74"/>
                  </a:cubicBezTo>
                  <a:cubicBezTo>
                    <a:pt x="160" y="75"/>
                    <a:pt x="160" y="75"/>
                    <a:pt x="160" y="76"/>
                  </a:cubicBezTo>
                  <a:cubicBezTo>
                    <a:pt x="161" y="76"/>
                    <a:pt x="162" y="77"/>
                    <a:pt x="162" y="77"/>
                  </a:cubicBezTo>
                  <a:cubicBezTo>
                    <a:pt x="165" y="79"/>
                    <a:pt x="169" y="82"/>
                    <a:pt x="175" y="85"/>
                  </a:cubicBezTo>
                  <a:cubicBezTo>
                    <a:pt x="183" y="90"/>
                    <a:pt x="193" y="96"/>
                    <a:pt x="201" y="100"/>
                  </a:cubicBezTo>
                  <a:cubicBezTo>
                    <a:pt x="205" y="103"/>
                    <a:pt x="208" y="105"/>
                    <a:pt x="211" y="106"/>
                  </a:cubicBezTo>
                  <a:cubicBezTo>
                    <a:pt x="212" y="107"/>
                    <a:pt x="213" y="108"/>
                    <a:pt x="214" y="108"/>
                  </a:cubicBezTo>
                  <a:cubicBezTo>
                    <a:pt x="214" y="108"/>
                    <a:pt x="214" y="108"/>
                    <a:pt x="214" y="108"/>
                  </a:cubicBezTo>
                  <a:cubicBezTo>
                    <a:pt x="214" y="109"/>
                    <a:pt x="214" y="109"/>
                    <a:pt x="214" y="109"/>
                  </a:cubicBezTo>
                  <a:cubicBezTo>
                    <a:pt x="215" y="107"/>
                    <a:pt x="215" y="107"/>
                    <a:pt x="215" y="107"/>
                  </a:cubicBezTo>
                  <a:cubicBezTo>
                    <a:pt x="214" y="108"/>
                    <a:pt x="214" y="108"/>
                    <a:pt x="214" y="108"/>
                  </a:cubicBezTo>
                  <a:cubicBezTo>
                    <a:pt x="214" y="109"/>
                    <a:pt x="214" y="109"/>
                    <a:pt x="214" y="109"/>
                  </a:cubicBezTo>
                  <a:cubicBezTo>
                    <a:pt x="215" y="107"/>
                    <a:pt x="215" y="107"/>
                    <a:pt x="215" y="107"/>
                  </a:cubicBezTo>
                  <a:cubicBezTo>
                    <a:pt x="214" y="108"/>
                    <a:pt x="214" y="108"/>
                    <a:pt x="214" y="108"/>
                  </a:cubicBezTo>
                  <a:cubicBezTo>
                    <a:pt x="217" y="106"/>
                    <a:pt x="217" y="106"/>
                    <a:pt x="217" y="106"/>
                  </a:cubicBezTo>
                  <a:cubicBezTo>
                    <a:pt x="213" y="108"/>
                    <a:pt x="213" y="108"/>
                    <a:pt x="213" y="108"/>
                  </a:cubicBezTo>
                  <a:cubicBezTo>
                    <a:pt x="214" y="108"/>
                    <a:pt x="214" y="108"/>
                    <a:pt x="214" y="108"/>
                  </a:cubicBezTo>
                  <a:cubicBezTo>
                    <a:pt x="217" y="106"/>
                    <a:pt x="217" y="106"/>
                    <a:pt x="217" y="106"/>
                  </a:cubicBezTo>
                  <a:cubicBezTo>
                    <a:pt x="213" y="108"/>
                    <a:pt x="213" y="108"/>
                    <a:pt x="213" y="108"/>
                  </a:cubicBezTo>
                  <a:cubicBezTo>
                    <a:pt x="217" y="106"/>
                    <a:pt x="217" y="106"/>
                    <a:pt x="217" y="106"/>
                  </a:cubicBezTo>
                  <a:cubicBezTo>
                    <a:pt x="213" y="106"/>
                    <a:pt x="213" y="106"/>
                    <a:pt x="213" y="106"/>
                  </a:cubicBezTo>
                  <a:cubicBezTo>
                    <a:pt x="213" y="107"/>
                    <a:pt x="213" y="107"/>
                    <a:pt x="213" y="108"/>
                  </a:cubicBezTo>
                  <a:cubicBezTo>
                    <a:pt x="217" y="106"/>
                    <a:pt x="217" y="106"/>
                    <a:pt x="217" y="106"/>
                  </a:cubicBezTo>
                  <a:cubicBezTo>
                    <a:pt x="213" y="106"/>
                    <a:pt x="213" y="106"/>
                    <a:pt x="213" y="106"/>
                  </a:cubicBezTo>
                  <a:cubicBezTo>
                    <a:pt x="217" y="106"/>
                    <a:pt x="217" y="106"/>
                    <a:pt x="217" y="106"/>
                  </a:cubicBezTo>
                  <a:cubicBezTo>
                    <a:pt x="213" y="104"/>
                    <a:pt x="213" y="104"/>
                    <a:pt x="213" y="104"/>
                  </a:cubicBezTo>
                  <a:cubicBezTo>
                    <a:pt x="213" y="104"/>
                    <a:pt x="213" y="105"/>
                    <a:pt x="213" y="106"/>
                  </a:cubicBezTo>
                  <a:cubicBezTo>
                    <a:pt x="217" y="106"/>
                    <a:pt x="217" y="106"/>
                    <a:pt x="217" y="106"/>
                  </a:cubicBezTo>
                  <a:cubicBezTo>
                    <a:pt x="213" y="104"/>
                    <a:pt x="213" y="104"/>
                    <a:pt x="213" y="104"/>
                  </a:cubicBezTo>
                  <a:cubicBezTo>
                    <a:pt x="217" y="106"/>
                    <a:pt x="217" y="106"/>
                    <a:pt x="217" y="106"/>
                  </a:cubicBezTo>
                  <a:cubicBezTo>
                    <a:pt x="214" y="103"/>
                    <a:pt x="214" y="103"/>
                    <a:pt x="214" y="103"/>
                  </a:cubicBezTo>
                  <a:cubicBezTo>
                    <a:pt x="217" y="106"/>
                    <a:pt x="217" y="106"/>
                    <a:pt x="217" y="106"/>
                  </a:cubicBezTo>
                  <a:cubicBezTo>
                    <a:pt x="216" y="102"/>
                    <a:pt x="216" y="102"/>
                    <a:pt x="216" y="102"/>
                  </a:cubicBezTo>
                  <a:cubicBezTo>
                    <a:pt x="215" y="102"/>
                    <a:pt x="214" y="102"/>
                    <a:pt x="214" y="103"/>
                  </a:cubicBezTo>
                  <a:cubicBezTo>
                    <a:pt x="217" y="106"/>
                    <a:pt x="217" y="106"/>
                    <a:pt x="217" y="106"/>
                  </a:cubicBezTo>
                  <a:cubicBezTo>
                    <a:pt x="216" y="102"/>
                    <a:pt x="216" y="102"/>
                    <a:pt x="216" y="102"/>
                  </a:cubicBezTo>
                  <a:cubicBezTo>
                    <a:pt x="217" y="105"/>
                    <a:pt x="217" y="105"/>
                    <a:pt x="217" y="105"/>
                  </a:cubicBezTo>
                  <a:cubicBezTo>
                    <a:pt x="217" y="102"/>
                    <a:pt x="217" y="102"/>
                    <a:pt x="217" y="102"/>
                  </a:cubicBezTo>
                  <a:cubicBezTo>
                    <a:pt x="217" y="102"/>
                    <a:pt x="216" y="102"/>
                    <a:pt x="216" y="102"/>
                  </a:cubicBezTo>
                  <a:cubicBezTo>
                    <a:pt x="217" y="105"/>
                    <a:pt x="217" y="105"/>
                    <a:pt x="217" y="105"/>
                  </a:cubicBezTo>
                  <a:cubicBezTo>
                    <a:pt x="217" y="102"/>
                    <a:pt x="217" y="102"/>
                    <a:pt x="217" y="102"/>
                  </a:cubicBezTo>
                  <a:cubicBezTo>
                    <a:pt x="217" y="104"/>
                    <a:pt x="217" y="104"/>
                    <a:pt x="217" y="104"/>
                  </a:cubicBezTo>
                  <a:cubicBezTo>
                    <a:pt x="217" y="102"/>
                    <a:pt x="217" y="102"/>
                    <a:pt x="217" y="102"/>
                  </a:cubicBezTo>
                  <a:cubicBezTo>
                    <a:pt x="217" y="102"/>
                    <a:pt x="217" y="102"/>
                    <a:pt x="217" y="102"/>
                  </a:cubicBezTo>
                  <a:cubicBezTo>
                    <a:pt x="217" y="104"/>
                    <a:pt x="217" y="104"/>
                    <a:pt x="217" y="104"/>
                  </a:cubicBezTo>
                  <a:cubicBezTo>
                    <a:pt x="217" y="102"/>
                    <a:pt x="217" y="102"/>
                    <a:pt x="217" y="102"/>
                  </a:cubicBezTo>
                  <a:cubicBezTo>
                    <a:pt x="217" y="102"/>
                    <a:pt x="217" y="102"/>
                    <a:pt x="217" y="102"/>
                  </a:cubicBezTo>
                  <a:cubicBezTo>
                    <a:pt x="216" y="101"/>
                    <a:pt x="214" y="101"/>
                    <a:pt x="211" y="99"/>
                  </a:cubicBezTo>
                  <a:cubicBezTo>
                    <a:pt x="201" y="95"/>
                    <a:pt x="182" y="86"/>
                    <a:pt x="165" y="78"/>
                  </a:cubicBezTo>
                  <a:cubicBezTo>
                    <a:pt x="157" y="73"/>
                    <a:pt x="149" y="70"/>
                    <a:pt x="143" y="67"/>
                  </a:cubicBezTo>
                  <a:cubicBezTo>
                    <a:pt x="138" y="64"/>
                    <a:pt x="134" y="62"/>
                    <a:pt x="134" y="62"/>
                  </a:cubicBezTo>
                  <a:cubicBezTo>
                    <a:pt x="132" y="61"/>
                    <a:pt x="130" y="62"/>
                    <a:pt x="129" y="64"/>
                  </a:cubicBezTo>
                  <a:cubicBezTo>
                    <a:pt x="128" y="64"/>
                    <a:pt x="128" y="65"/>
                    <a:pt x="128" y="66"/>
                  </a:cubicBezTo>
                  <a:cubicBezTo>
                    <a:pt x="128" y="68"/>
                    <a:pt x="128" y="68"/>
                    <a:pt x="129" y="69"/>
                  </a:cubicBezTo>
                  <a:cubicBezTo>
                    <a:pt x="129" y="69"/>
                    <a:pt x="129" y="70"/>
                    <a:pt x="130" y="70"/>
                  </a:cubicBezTo>
                  <a:cubicBezTo>
                    <a:pt x="130" y="70"/>
                    <a:pt x="131" y="71"/>
                    <a:pt x="132" y="71"/>
                  </a:cubicBezTo>
                  <a:cubicBezTo>
                    <a:pt x="135" y="74"/>
                    <a:pt x="141" y="77"/>
                    <a:pt x="148" y="82"/>
                  </a:cubicBezTo>
                  <a:cubicBezTo>
                    <a:pt x="159" y="88"/>
                    <a:pt x="173" y="96"/>
                    <a:pt x="183" y="103"/>
                  </a:cubicBezTo>
                  <a:cubicBezTo>
                    <a:pt x="189" y="106"/>
                    <a:pt x="194" y="109"/>
                    <a:pt x="197" y="111"/>
                  </a:cubicBezTo>
                  <a:cubicBezTo>
                    <a:pt x="199" y="112"/>
                    <a:pt x="200" y="113"/>
                    <a:pt x="201" y="113"/>
                  </a:cubicBezTo>
                  <a:cubicBezTo>
                    <a:pt x="201" y="114"/>
                    <a:pt x="201" y="114"/>
                    <a:pt x="201" y="114"/>
                  </a:cubicBezTo>
                  <a:cubicBezTo>
                    <a:pt x="203" y="113"/>
                    <a:pt x="203" y="113"/>
                    <a:pt x="203" y="113"/>
                  </a:cubicBezTo>
                  <a:cubicBezTo>
                    <a:pt x="201" y="114"/>
                    <a:pt x="201" y="114"/>
                    <a:pt x="201" y="114"/>
                  </a:cubicBezTo>
                  <a:cubicBezTo>
                    <a:pt x="201" y="114"/>
                    <a:pt x="201" y="114"/>
                    <a:pt x="201" y="114"/>
                  </a:cubicBezTo>
                  <a:cubicBezTo>
                    <a:pt x="203" y="113"/>
                    <a:pt x="203" y="113"/>
                    <a:pt x="203" y="113"/>
                  </a:cubicBezTo>
                  <a:cubicBezTo>
                    <a:pt x="201" y="114"/>
                    <a:pt x="201" y="114"/>
                    <a:pt x="201" y="114"/>
                  </a:cubicBezTo>
                  <a:cubicBezTo>
                    <a:pt x="204" y="112"/>
                    <a:pt x="204" y="112"/>
                    <a:pt x="204" y="112"/>
                  </a:cubicBezTo>
                  <a:cubicBezTo>
                    <a:pt x="201" y="113"/>
                    <a:pt x="201" y="113"/>
                    <a:pt x="201" y="113"/>
                  </a:cubicBezTo>
                  <a:cubicBezTo>
                    <a:pt x="201" y="114"/>
                    <a:pt x="201" y="114"/>
                    <a:pt x="201" y="114"/>
                  </a:cubicBezTo>
                  <a:cubicBezTo>
                    <a:pt x="204" y="112"/>
                    <a:pt x="204" y="112"/>
                    <a:pt x="204" y="112"/>
                  </a:cubicBezTo>
                  <a:cubicBezTo>
                    <a:pt x="201" y="113"/>
                    <a:pt x="201" y="113"/>
                    <a:pt x="201" y="113"/>
                  </a:cubicBezTo>
                  <a:cubicBezTo>
                    <a:pt x="204" y="111"/>
                    <a:pt x="204" y="111"/>
                    <a:pt x="204" y="111"/>
                  </a:cubicBezTo>
                  <a:cubicBezTo>
                    <a:pt x="200" y="111"/>
                    <a:pt x="200" y="111"/>
                    <a:pt x="200" y="111"/>
                  </a:cubicBezTo>
                  <a:cubicBezTo>
                    <a:pt x="200" y="112"/>
                    <a:pt x="201" y="113"/>
                    <a:pt x="201" y="113"/>
                  </a:cubicBezTo>
                  <a:cubicBezTo>
                    <a:pt x="204" y="111"/>
                    <a:pt x="204" y="111"/>
                    <a:pt x="204" y="111"/>
                  </a:cubicBezTo>
                  <a:cubicBezTo>
                    <a:pt x="200" y="111"/>
                    <a:pt x="200" y="111"/>
                    <a:pt x="200" y="111"/>
                  </a:cubicBezTo>
                  <a:cubicBezTo>
                    <a:pt x="205" y="111"/>
                    <a:pt x="205" y="111"/>
                    <a:pt x="205" y="111"/>
                  </a:cubicBezTo>
                  <a:cubicBezTo>
                    <a:pt x="201" y="109"/>
                    <a:pt x="201" y="109"/>
                    <a:pt x="201" y="109"/>
                  </a:cubicBezTo>
                  <a:cubicBezTo>
                    <a:pt x="201" y="110"/>
                    <a:pt x="200" y="111"/>
                    <a:pt x="200" y="111"/>
                  </a:cubicBezTo>
                  <a:cubicBezTo>
                    <a:pt x="205" y="111"/>
                    <a:pt x="205" y="111"/>
                    <a:pt x="205" y="111"/>
                  </a:cubicBezTo>
                  <a:cubicBezTo>
                    <a:pt x="201" y="109"/>
                    <a:pt x="201" y="109"/>
                    <a:pt x="201" y="109"/>
                  </a:cubicBezTo>
                  <a:cubicBezTo>
                    <a:pt x="205" y="111"/>
                    <a:pt x="205" y="111"/>
                    <a:pt x="205" y="111"/>
                  </a:cubicBezTo>
                  <a:cubicBezTo>
                    <a:pt x="207" y="108"/>
                    <a:pt x="207" y="108"/>
                    <a:pt x="207" y="108"/>
                  </a:cubicBezTo>
                  <a:cubicBezTo>
                    <a:pt x="6" y="1"/>
                    <a:pt x="6" y="1"/>
                    <a:pt x="6" y="1"/>
                  </a:cubicBezTo>
                  <a:cubicBezTo>
                    <a:pt x="4" y="0"/>
                    <a:pt x="2" y="0"/>
                    <a:pt x="0" y="2"/>
                  </a:cubicBezTo>
                  <a:cubicBezTo>
                    <a:pt x="0" y="3"/>
                    <a:pt x="0" y="4"/>
                    <a:pt x="0" y="5"/>
                  </a:cubicBezTo>
                  <a:cubicBezTo>
                    <a:pt x="0" y="6"/>
                    <a:pt x="0" y="6"/>
                    <a:pt x="0" y="6"/>
                  </a:cubicBezTo>
                  <a:cubicBezTo>
                    <a:pt x="0" y="7"/>
                    <a:pt x="1" y="8"/>
                    <a:pt x="1" y="8"/>
                  </a:cubicBezTo>
                  <a:cubicBezTo>
                    <a:pt x="2" y="9"/>
                    <a:pt x="2" y="9"/>
                    <a:pt x="3" y="10"/>
                  </a:cubicBezTo>
                  <a:cubicBezTo>
                    <a:pt x="5" y="12"/>
                    <a:pt x="10" y="15"/>
                    <a:pt x="16" y="19"/>
                  </a:cubicBezTo>
                  <a:cubicBezTo>
                    <a:pt x="38" y="34"/>
                    <a:pt x="81" y="60"/>
                    <a:pt x="119" y="83"/>
                  </a:cubicBezTo>
                  <a:cubicBezTo>
                    <a:pt x="157" y="106"/>
                    <a:pt x="189" y="125"/>
                    <a:pt x="189" y="125"/>
                  </a:cubicBezTo>
                  <a:cubicBezTo>
                    <a:pt x="191" y="121"/>
                    <a:pt x="191" y="121"/>
                    <a:pt x="191" y="121"/>
                  </a:cubicBezTo>
                  <a:cubicBezTo>
                    <a:pt x="193" y="118"/>
                    <a:pt x="193" y="118"/>
                    <a:pt x="193" y="118"/>
                  </a:cubicBezTo>
                  <a:cubicBezTo>
                    <a:pt x="193" y="118"/>
                    <a:pt x="148" y="93"/>
                    <a:pt x="103" y="68"/>
                  </a:cubicBezTo>
                  <a:cubicBezTo>
                    <a:pt x="80" y="56"/>
                    <a:pt x="57" y="43"/>
                    <a:pt x="40" y="34"/>
                  </a:cubicBezTo>
                  <a:cubicBezTo>
                    <a:pt x="31" y="29"/>
                    <a:pt x="23" y="26"/>
                    <a:pt x="18" y="23"/>
                  </a:cubicBezTo>
                  <a:cubicBezTo>
                    <a:pt x="15" y="21"/>
                    <a:pt x="13" y="20"/>
                    <a:pt x="11" y="20"/>
                  </a:cubicBezTo>
                  <a:cubicBezTo>
                    <a:pt x="10" y="19"/>
                    <a:pt x="9" y="19"/>
                    <a:pt x="9" y="19"/>
                  </a:cubicBezTo>
                  <a:cubicBezTo>
                    <a:pt x="8" y="19"/>
                    <a:pt x="8" y="18"/>
                    <a:pt x="8" y="18"/>
                  </a:cubicBezTo>
                  <a:cubicBezTo>
                    <a:pt x="7" y="18"/>
                    <a:pt x="7" y="18"/>
                    <a:pt x="6" y="18"/>
                  </a:cubicBezTo>
                  <a:cubicBezTo>
                    <a:pt x="6" y="18"/>
                    <a:pt x="5" y="18"/>
                    <a:pt x="5" y="18"/>
                  </a:cubicBezTo>
                  <a:cubicBezTo>
                    <a:pt x="4" y="19"/>
                    <a:pt x="3" y="19"/>
                    <a:pt x="2" y="20"/>
                  </a:cubicBezTo>
                  <a:cubicBezTo>
                    <a:pt x="2" y="21"/>
                    <a:pt x="2" y="22"/>
                    <a:pt x="2" y="23"/>
                  </a:cubicBezTo>
                  <a:cubicBezTo>
                    <a:pt x="2" y="25"/>
                    <a:pt x="3" y="26"/>
                    <a:pt x="4" y="26"/>
                  </a:cubicBezTo>
                  <a:cubicBezTo>
                    <a:pt x="4" y="26"/>
                    <a:pt x="6" y="28"/>
                    <a:pt x="11" y="31"/>
                  </a:cubicBezTo>
                  <a:cubicBezTo>
                    <a:pt x="27" y="41"/>
                    <a:pt x="68" y="66"/>
                    <a:pt x="104" y="88"/>
                  </a:cubicBezTo>
                  <a:cubicBezTo>
                    <a:pt x="123" y="100"/>
                    <a:pt x="140" y="111"/>
                    <a:pt x="153" y="119"/>
                  </a:cubicBezTo>
                  <a:cubicBezTo>
                    <a:pt x="159" y="123"/>
                    <a:pt x="164" y="126"/>
                    <a:pt x="168" y="128"/>
                  </a:cubicBezTo>
                  <a:cubicBezTo>
                    <a:pt x="170" y="129"/>
                    <a:pt x="171" y="130"/>
                    <a:pt x="172" y="131"/>
                  </a:cubicBezTo>
                  <a:cubicBezTo>
                    <a:pt x="172" y="131"/>
                    <a:pt x="173" y="131"/>
                    <a:pt x="173" y="132"/>
                  </a:cubicBezTo>
                  <a:cubicBezTo>
                    <a:pt x="173" y="132"/>
                    <a:pt x="173" y="132"/>
                    <a:pt x="173" y="132"/>
                  </a:cubicBezTo>
                  <a:cubicBezTo>
                    <a:pt x="174" y="130"/>
                    <a:pt x="174" y="130"/>
                    <a:pt x="174" y="130"/>
                  </a:cubicBezTo>
                  <a:cubicBezTo>
                    <a:pt x="173" y="131"/>
                    <a:pt x="173" y="131"/>
                    <a:pt x="173" y="131"/>
                  </a:cubicBezTo>
                  <a:cubicBezTo>
                    <a:pt x="173" y="132"/>
                    <a:pt x="173" y="132"/>
                    <a:pt x="173" y="132"/>
                  </a:cubicBezTo>
                  <a:cubicBezTo>
                    <a:pt x="174" y="130"/>
                    <a:pt x="174" y="130"/>
                    <a:pt x="174" y="130"/>
                  </a:cubicBezTo>
                  <a:cubicBezTo>
                    <a:pt x="173" y="131"/>
                    <a:pt x="173" y="131"/>
                    <a:pt x="173" y="131"/>
                  </a:cubicBezTo>
                  <a:cubicBezTo>
                    <a:pt x="175" y="129"/>
                    <a:pt x="175" y="129"/>
                    <a:pt x="175" y="129"/>
                  </a:cubicBezTo>
                  <a:cubicBezTo>
                    <a:pt x="172" y="131"/>
                    <a:pt x="172" y="131"/>
                    <a:pt x="172" y="131"/>
                  </a:cubicBezTo>
                  <a:cubicBezTo>
                    <a:pt x="173" y="131"/>
                    <a:pt x="173" y="131"/>
                    <a:pt x="173" y="131"/>
                  </a:cubicBezTo>
                  <a:cubicBezTo>
                    <a:pt x="175" y="129"/>
                    <a:pt x="175" y="129"/>
                    <a:pt x="175" y="129"/>
                  </a:cubicBezTo>
                  <a:cubicBezTo>
                    <a:pt x="172" y="131"/>
                    <a:pt x="172" y="131"/>
                    <a:pt x="172" y="131"/>
                  </a:cubicBezTo>
                  <a:cubicBezTo>
                    <a:pt x="176" y="129"/>
                    <a:pt x="176" y="129"/>
                    <a:pt x="176" y="129"/>
                  </a:cubicBezTo>
                  <a:cubicBezTo>
                    <a:pt x="172" y="130"/>
                    <a:pt x="172" y="130"/>
                    <a:pt x="172" y="130"/>
                  </a:cubicBezTo>
                  <a:cubicBezTo>
                    <a:pt x="172" y="131"/>
                    <a:pt x="172" y="131"/>
                    <a:pt x="172" y="131"/>
                  </a:cubicBezTo>
                  <a:cubicBezTo>
                    <a:pt x="176" y="129"/>
                    <a:pt x="176" y="129"/>
                    <a:pt x="176" y="129"/>
                  </a:cubicBezTo>
                  <a:cubicBezTo>
                    <a:pt x="172" y="130"/>
                    <a:pt x="172" y="130"/>
                    <a:pt x="172" y="130"/>
                  </a:cubicBezTo>
                  <a:cubicBezTo>
                    <a:pt x="176" y="129"/>
                    <a:pt x="176" y="129"/>
                    <a:pt x="176" y="129"/>
                  </a:cubicBezTo>
                  <a:cubicBezTo>
                    <a:pt x="172" y="129"/>
                    <a:pt x="172" y="129"/>
                    <a:pt x="172" y="129"/>
                  </a:cubicBezTo>
                  <a:cubicBezTo>
                    <a:pt x="172" y="129"/>
                    <a:pt x="172" y="130"/>
                    <a:pt x="172" y="130"/>
                  </a:cubicBezTo>
                  <a:cubicBezTo>
                    <a:pt x="176" y="129"/>
                    <a:pt x="176" y="129"/>
                    <a:pt x="176" y="129"/>
                  </a:cubicBezTo>
                  <a:cubicBezTo>
                    <a:pt x="172" y="129"/>
                    <a:pt x="172" y="129"/>
                    <a:pt x="172" y="129"/>
                  </a:cubicBezTo>
                  <a:cubicBezTo>
                    <a:pt x="176" y="129"/>
                    <a:pt x="176" y="129"/>
                    <a:pt x="176" y="129"/>
                  </a:cubicBezTo>
                  <a:cubicBezTo>
                    <a:pt x="172" y="126"/>
                    <a:pt x="172" y="126"/>
                    <a:pt x="172" y="126"/>
                  </a:cubicBezTo>
                  <a:cubicBezTo>
                    <a:pt x="172" y="127"/>
                    <a:pt x="172" y="128"/>
                    <a:pt x="172" y="129"/>
                  </a:cubicBezTo>
                  <a:cubicBezTo>
                    <a:pt x="176" y="129"/>
                    <a:pt x="176" y="129"/>
                    <a:pt x="176" y="129"/>
                  </a:cubicBezTo>
                  <a:cubicBezTo>
                    <a:pt x="172" y="126"/>
                    <a:pt x="172" y="126"/>
                    <a:pt x="172" y="126"/>
                  </a:cubicBezTo>
                  <a:cubicBezTo>
                    <a:pt x="176" y="129"/>
                    <a:pt x="176" y="129"/>
                    <a:pt x="176" y="129"/>
                  </a:cubicBezTo>
                  <a:cubicBezTo>
                    <a:pt x="178" y="125"/>
                    <a:pt x="178" y="125"/>
                    <a:pt x="178" y="125"/>
                  </a:cubicBezTo>
                  <a:cubicBezTo>
                    <a:pt x="15" y="40"/>
                    <a:pt x="15" y="40"/>
                    <a:pt x="15" y="40"/>
                  </a:cubicBezTo>
                  <a:cubicBezTo>
                    <a:pt x="13" y="39"/>
                    <a:pt x="11" y="40"/>
                    <a:pt x="10" y="42"/>
                  </a:cubicBezTo>
                  <a:cubicBezTo>
                    <a:pt x="9" y="44"/>
                    <a:pt x="9" y="47"/>
                    <a:pt x="11" y="48"/>
                  </a:cubicBezTo>
                  <a:cubicBezTo>
                    <a:pt x="11" y="48"/>
                    <a:pt x="13" y="49"/>
                    <a:pt x="17" y="51"/>
                  </a:cubicBezTo>
                  <a:cubicBezTo>
                    <a:pt x="31" y="60"/>
                    <a:pt x="65" y="80"/>
                    <a:pt x="95" y="99"/>
                  </a:cubicBezTo>
                  <a:cubicBezTo>
                    <a:pt x="110" y="109"/>
                    <a:pt x="124" y="118"/>
                    <a:pt x="135" y="124"/>
                  </a:cubicBezTo>
                  <a:cubicBezTo>
                    <a:pt x="140" y="128"/>
                    <a:pt x="144" y="130"/>
                    <a:pt x="147" y="132"/>
                  </a:cubicBezTo>
                  <a:cubicBezTo>
                    <a:pt x="149" y="133"/>
                    <a:pt x="150" y="134"/>
                    <a:pt x="151" y="135"/>
                  </a:cubicBezTo>
                  <a:cubicBezTo>
                    <a:pt x="151" y="135"/>
                    <a:pt x="151" y="135"/>
                    <a:pt x="151" y="135"/>
                  </a:cubicBezTo>
                  <a:cubicBezTo>
                    <a:pt x="151" y="135"/>
                    <a:pt x="151" y="135"/>
                    <a:pt x="151" y="135"/>
                  </a:cubicBezTo>
                  <a:cubicBezTo>
                    <a:pt x="153" y="133"/>
                    <a:pt x="153" y="133"/>
                    <a:pt x="153" y="133"/>
                  </a:cubicBezTo>
                  <a:cubicBezTo>
                    <a:pt x="151" y="135"/>
                    <a:pt x="151" y="135"/>
                    <a:pt x="151" y="135"/>
                  </a:cubicBezTo>
                  <a:cubicBezTo>
                    <a:pt x="151" y="135"/>
                    <a:pt x="151" y="135"/>
                    <a:pt x="151" y="135"/>
                  </a:cubicBezTo>
                  <a:cubicBezTo>
                    <a:pt x="153" y="133"/>
                    <a:pt x="153" y="133"/>
                    <a:pt x="153" y="133"/>
                  </a:cubicBezTo>
                  <a:cubicBezTo>
                    <a:pt x="151" y="135"/>
                    <a:pt x="151" y="135"/>
                    <a:pt x="151" y="135"/>
                  </a:cubicBezTo>
                  <a:cubicBezTo>
                    <a:pt x="154" y="132"/>
                    <a:pt x="154" y="132"/>
                    <a:pt x="154" y="132"/>
                  </a:cubicBezTo>
                  <a:cubicBezTo>
                    <a:pt x="151" y="134"/>
                    <a:pt x="151" y="134"/>
                    <a:pt x="151" y="134"/>
                  </a:cubicBezTo>
                  <a:cubicBezTo>
                    <a:pt x="151" y="135"/>
                    <a:pt x="151" y="135"/>
                    <a:pt x="151" y="135"/>
                  </a:cubicBezTo>
                  <a:cubicBezTo>
                    <a:pt x="154" y="132"/>
                    <a:pt x="154" y="132"/>
                    <a:pt x="154" y="132"/>
                  </a:cubicBezTo>
                  <a:cubicBezTo>
                    <a:pt x="151" y="134"/>
                    <a:pt x="151" y="134"/>
                    <a:pt x="151" y="134"/>
                  </a:cubicBezTo>
                  <a:cubicBezTo>
                    <a:pt x="154" y="132"/>
                    <a:pt x="154" y="132"/>
                    <a:pt x="154" y="132"/>
                  </a:cubicBezTo>
                  <a:cubicBezTo>
                    <a:pt x="150" y="132"/>
                    <a:pt x="150" y="132"/>
                    <a:pt x="150" y="132"/>
                  </a:cubicBezTo>
                  <a:cubicBezTo>
                    <a:pt x="150" y="133"/>
                    <a:pt x="151" y="134"/>
                    <a:pt x="151" y="134"/>
                  </a:cubicBezTo>
                  <a:cubicBezTo>
                    <a:pt x="154" y="132"/>
                    <a:pt x="154" y="132"/>
                    <a:pt x="154" y="132"/>
                  </a:cubicBezTo>
                  <a:cubicBezTo>
                    <a:pt x="150" y="132"/>
                    <a:pt x="150" y="132"/>
                    <a:pt x="150" y="132"/>
                  </a:cubicBezTo>
                  <a:cubicBezTo>
                    <a:pt x="154" y="132"/>
                    <a:pt x="154" y="132"/>
                    <a:pt x="154" y="132"/>
                  </a:cubicBezTo>
                  <a:cubicBezTo>
                    <a:pt x="151" y="130"/>
                    <a:pt x="151" y="130"/>
                    <a:pt x="151" y="130"/>
                  </a:cubicBezTo>
                  <a:cubicBezTo>
                    <a:pt x="150" y="131"/>
                    <a:pt x="150" y="132"/>
                    <a:pt x="150" y="132"/>
                  </a:cubicBezTo>
                  <a:cubicBezTo>
                    <a:pt x="154" y="132"/>
                    <a:pt x="154" y="132"/>
                    <a:pt x="154" y="132"/>
                  </a:cubicBezTo>
                  <a:cubicBezTo>
                    <a:pt x="151" y="130"/>
                    <a:pt x="151" y="130"/>
                    <a:pt x="151" y="130"/>
                  </a:cubicBezTo>
                  <a:cubicBezTo>
                    <a:pt x="154" y="132"/>
                    <a:pt x="154" y="132"/>
                    <a:pt x="154" y="132"/>
                  </a:cubicBezTo>
                  <a:cubicBezTo>
                    <a:pt x="151" y="130"/>
                    <a:pt x="151" y="130"/>
                    <a:pt x="151" y="130"/>
                  </a:cubicBezTo>
                  <a:cubicBezTo>
                    <a:pt x="154" y="132"/>
                    <a:pt x="154" y="132"/>
                    <a:pt x="154" y="132"/>
                  </a:cubicBezTo>
                  <a:cubicBezTo>
                    <a:pt x="153" y="128"/>
                    <a:pt x="153" y="128"/>
                    <a:pt x="153" y="128"/>
                  </a:cubicBezTo>
                  <a:cubicBezTo>
                    <a:pt x="153" y="128"/>
                    <a:pt x="152" y="129"/>
                    <a:pt x="151" y="130"/>
                  </a:cubicBezTo>
                  <a:cubicBezTo>
                    <a:pt x="154" y="132"/>
                    <a:pt x="154" y="132"/>
                    <a:pt x="154" y="132"/>
                  </a:cubicBezTo>
                  <a:cubicBezTo>
                    <a:pt x="153" y="128"/>
                    <a:pt x="153" y="128"/>
                    <a:pt x="153" y="128"/>
                  </a:cubicBezTo>
                  <a:cubicBezTo>
                    <a:pt x="154" y="131"/>
                    <a:pt x="154" y="131"/>
                    <a:pt x="154" y="131"/>
                  </a:cubicBezTo>
                  <a:cubicBezTo>
                    <a:pt x="154" y="128"/>
                    <a:pt x="154" y="128"/>
                    <a:pt x="154" y="128"/>
                  </a:cubicBezTo>
                  <a:cubicBezTo>
                    <a:pt x="154" y="128"/>
                    <a:pt x="154" y="128"/>
                    <a:pt x="153" y="128"/>
                  </a:cubicBezTo>
                  <a:cubicBezTo>
                    <a:pt x="154" y="131"/>
                    <a:pt x="154" y="131"/>
                    <a:pt x="154" y="131"/>
                  </a:cubicBezTo>
                  <a:cubicBezTo>
                    <a:pt x="154" y="128"/>
                    <a:pt x="154" y="128"/>
                    <a:pt x="154" y="128"/>
                  </a:cubicBezTo>
                  <a:cubicBezTo>
                    <a:pt x="154" y="130"/>
                    <a:pt x="154" y="130"/>
                    <a:pt x="154" y="130"/>
                  </a:cubicBezTo>
                  <a:cubicBezTo>
                    <a:pt x="154" y="128"/>
                    <a:pt x="154" y="128"/>
                    <a:pt x="154" y="128"/>
                  </a:cubicBezTo>
                  <a:cubicBezTo>
                    <a:pt x="154" y="128"/>
                    <a:pt x="154" y="128"/>
                    <a:pt x="154" y="128"/>
                  </a:cubicBezTo>
                  <a:cubicBezTo>
                    <a:pt x="154" y="130"/>
                    <a:pt x="154" y="130"/>
                    <a:pt x="154" y="130"/>
                  </a:cubicBezTo>
                  <a:cubicBezTo>
                    <a:pt x="154" y="128"/>
                    <a:pt x="154" y="128"/>
                    <a:pt x="154" y="128"/>
                  </a:cubicBezTo>
                  <a:cubicBezTo>
                    <a:pt x="154" y="128"/>
                    <a:pt x="153" y="128"/>
                    <a:pt x="152" y="127"/>
                  </a:cubicBezTo>
                  <a:cubicBezTo>
                    <a:pt x="147" y="125"/>
                    <a:pt x="137" y="121"/>
                    <a:pt x="124" y="115"/>
                  </a:cubicBezTo>
                  <a:cubicBezTo>
                    <a:pt x="106" y="106"/>
                    <a:pt x="83" y="95"/>
                    <a:pt x="64" y="86"/>
                  </a:cubicBezTo>
                  <a:cubicBezTo>
                    <a:pt x="55" y="81"/>
                    <a:pt x="47" y="77"/>
                    <a:pt x="41" y="74"/>
                  </a:cubicBezTo>
                  <a:cubicBezTo>
                    <a:pt x="35" y="71"/>
                    <a:pt x="32" y="70"/>
                    <a:pt x="32" y="70"/>
                  </a:cubicBezTo>
                  <a:cubicBezTo>
                    <a:pt x="30" y="69"/>
                    <a:pt x="27" y="69"/>
                    <a:pt x="26" y="71"/>
                  </a:cubicBezTo>
                  <a:cubicBezTo>
                    <a:pt x="25" y="73"/>
                    <a:pt x="26" y="76"/>
                    <a:pt x="28" y="77"/>
                  </a:cubicBezTo>
                  <a:cubicBezTo>
                    <a:pt x="28" y="77"/>
                    <a:pt x="29" y="78"/>
                    <a:pt x="31" y="79"/>
                  </a:cubicBezTo>
                  <a:cubicBezTo>
                    <a:pt x="40" y="84"/>
                    <a:pt x="61" y="97"/>
                    <a:pt x="80" y="108"/>
                  </a:cubicBezTo>
                  <a:cubicBezTo>
                    <a:pt x="89" y="114"/>
                    <a:pt x="98" y="119"/>
                    <a:pt x="105" y="124"/>
                  </a:cubicBezTo>
                  <a:cubicBezTo>
                    <a:pt x="108" y="126"/>
                    <a:pt x="111" y="128"/>
                    <a:pt x="113" y="129"/>
                  </a:cubicBezTo>
                  <a:cubicBezTo>
                    <a:pt x="113" y="130"/>
                    <a:pt x="114" y="130"/>
                    <a:pt x="114" y="131"/>
                  </a:cubicBezTo>
                  <a:cubicBezTo>
                    <a:pt x="114" y="131"/>
                    <a:pt x="114" y="131"/>
                    <a:pt x="114" y="131"/>
                  </a:cubicBezTo>
                  <a:cubicBezTo>
                    <a:pt x="114" y="131"/>
                    <a:pt x="114" y="131"/>
                    <a:pt x="114" y="131"/>
                  </a:cubicBezTo>
                  <a:cubicBezTo>
                    <a:pt x="116" y="129"/>
                    <a:pt x="116" y="129"/>
                    <a:pt x="116" y="129"/>
                  </a:cubicBezTo>
                  <a:cubicBezTo>
                    <a:pt x="114" y="130"/>
                    <a:pt x="114" y="130"/>
                    <a:pt x="114" y="130"/>
                  </a:cubicBezTo>
                  <a:cubicBezTo>
                    <a:pt x="114" y="131"/>
                    <a:pt x="114" y="131"/>
                    <a:pt x="114" y="131"/>
                  </a:cubicBezTo>
                  <a:cubicBezTo>
                    <a:pt x="116" y="129"/>
                    <a:pt x="116" y="129"/>
                    <a:pt x="116" y="129"/>
                  </a:cubicBezTo>
                  <a:cubicBezTo>
                    <a:pt x="114" y="130"/>
                    <a:pt x="114" y="130"/>
                    <a:pt x="114" y="130"/>
                  </a:cubicBezTo>
                  <a:cubicBezTo>
                    <a:pt x="118" y="129"/>
                    <a:pt x="118" y="129"/>
                    <a:pt x="118" y="129"/>
                  </a:cubicBezTo>
                  <a:cubicBezTo>
                    <a:pt x="114" y="129"/>
                    <a:pt x="114" y="129"/>
                    <a:pt x="114" y="129"/>
                  </a:cubicBezTo>
                  <a:cubicBezTo>
                    <a:pt x="114" y="130"/>
                    <a:pt x="114" y="130"/>
                    <a:pt x="114" y="130"/>
                  </a:cubicBezTo>
                  <a:cubicBezTo>
                    <a:pt x="118" y="129"/>
                    <a:pt x="118" y="129"/>
                    <a:pt x="118" y="129"/>
                  </a:cubicBezTo>
                  <a:cubicBezTo>
                    <a:pt x="114" y="129"/>
                    <a:pt x="114" y="129"/>
                    <a:pt x="114" y="129"/>
                  </a:cubicBezTo>
                  <a:cubicBezTo>
                    <a:pt x="118" y="129"/>
                    <a:pt x="118" y="129"/>
                    <a:pt x="118" y="129"/>
                  </a:cubicBezTo>
                  <a:cubicBezTo>
                    <a:pt x="114" y="126"/>
                    <a:pt x="114" y="126"/>
                    <a:pt x="114" y="126"/>
                  </a:cubicBezTo>
                  <a:cubicBezTo>
                    <a:pt x="114" y="127"/>
                    <a:pt x="114" y="128"/>
                    <a:pt x="114" y="129"/>
                  </a:cubicBezTo>
                  <a:cubicBezTo>
                    <a:pt x="118" y="129"/>
                    <a:pt x="118" y="129"/>
                    <a:pt x="118" y="129"/>
                  </a:cubicBezTo>
                  <a:cubicBezTo>
                    <a:pt x="114" y="126"/>
                    <a:pt x="114" y="126"/>
                    <a:pt x="114" y="126"/>
                  </a:cubicBezTo>
                  <a:cubicBezTo>
                    <a:pt x="118" y="129"/>
                    <a:pt x="118" y="129"/>
                    <a:pt x="118" y="129"/>
                  </a:cubicBezTo>
                  <a:cubicBezTo>
                    <a:pt x="115" y="126"/>
                    <a:pt x="115" y="126"/>
                    <a:pt x="115" y="126"/>
                  </a:cubicBezTo>
                  <a:cubicBezTo>
                    <a:pt x="118" y="129"/>
                    <a:pt x="118" y="129"/>
                    <a:pt x="118" y="129"/>
                  </a:cubicBezTo>
                  <a:cubicBezTo>
                    <a:pt x="117" y="125"/>
                    <a:pt x="117" y="125"/>
                    <a:pt x="117" y="125"/>
                  </a:cubicBezTo>
                  <a:cubicBezTo>
                    <a:pt x="116" y="125"/>
                    <a:pt x="115" y="125"/>
                    <a:pt x="115" y="126"/>
                  </a:cubicBezTo>
                  <a:cubicBezTo>
                    <a:pt x="118" y="129"/>
                    <a:pt x="118" y="129"/>
                    <a:pt x="118" y="129"/>
                  </a:cubicBezTo>
                  <a:cubicBezTo>
                    <a:pt x="117" y="125"/>
                    <a:pt x="117" y="125"/>
                    <a:pt x="117" y="125"/>
                  </a:cubicBezTo>
                  <a:cubicBezTo>
                    <a:pt x="118" y="129"/>
                    <a:pt x="118" y="129"/>
                    <a:pt x="118" y="129"/>
                  </a:cubicBezTo>
                  <a:cubicBezTo>
                    <a:pt x="118" y="124"/>
                    <a:pt x="118" y="124"/>
                    <a:pt x="118" y="124"/>
                  </a:cubicBezTo>
                  <a:cubicBezTo>
                    <a:pt x="118" y="124"/>
                    <a:pt x="117" y="124"/>
                    <a:pt x="117" y="125"/>
                  </a:cubicBezTo>
                  <a:cubicBezTo>
                    <a:pt x="118" y="129"/>
                    <a:pt x="118" y="129"/>
                    <a:pt x="118" y="129"/>
                  </a:cubicBezTo>
                  <a:cubicBezTo>
                    <a:pt x="118" y="124"/>
                    <a:pt x="118" y="124"/>
                    <a:pt x="118" y="124"/>
                  </a:cubicBezTo>
                  <a:cubicBezTo>
                    <a:pt x="118" y="128"/>
                    <a:pt x="118" y="128"/>
                    <a:pt x="118" y="128"/>
                  </a:cubicBezTo>
                  <a:cubicBezTo>
                    <a:pt x="119" y="124"/>
                    <a:pt x="119" y="124"/>
                    <a:pt x="119" y="124"/>
                  </a:cubicBezTo>
                  <a:cubicBezTo>
                    <a:pt x="119" y="124"/>
                    <a:pt x="119" y="124"/>
                    <a:pt x="118" y="124"/>
                  </a:cubicBezTo>
                  <a:cubicBezTo>
                    <a:pt x="118" y="128"/>
                    <a:pt x="118" y="128"/>
                    <a:pt x="118" y="128"/>
                  </a:cubicBezTo>
                  <a:cubicBezTo>
                    <a:pt x="119" y="124"/>
                    <a:pt x="119" y="124"/>
                    <a:pt x="119" y="124"/>
                  </a:cubicBezTo>
                  <a:cubicBezTo>
                    <a:pt x="118" y="126"/>
                    <a:pt x="118" y="126"/>
                    <a:pt x="118" y="126"/>
                  </a:cubicBezTo>
                  <a:cubicBezTo>
                    <a:pt x="119" y="124"/>
                    <a:pt x="119" y="124"/>
                    <a:pt x="119" y="124"/>
                  </a:cubicBezTo>
                  <a:cubicBezTo>
                    <a:pt x="119" y="124"/>
                    <a:pt x="119" y="124"/>
                    <a:pt x="119" y="124"/>
                  </a:cubicBezTo>
                  <a:cubicBezTo>
                    <a:pt x="118" y="126"/>
                    <a:pt x="118" y="126"/>
                    <a:pt x="118" y="126"/>
                  </a:cubicBezTo>
                  <a:cubicBezTo>
                    <a:pt x="119" y="124"/>
                    <a:pt x="119" y="124"/>
                    <a:pt x="119" y="124"/>
                  </a:cubicBezTo>
                  <a:cubicBezTo>
                    <a:pt x="119" y="124"/>
                    <a:pt x="118" y="124"/>
                    <a:pt x="118" y="124"/>
                  </a:cubicBezTo>
                  <a:cubicBezTo>
                    <a:pt x="115" y="123"/>
                    <a:pt x="109" y="121"/>
                    <a:pt x="102" y="118"/>
                  </a:cubicBezTo>
                  <a:cubicBezTo>
                    <a:pt x="92" y="114"/>
                    <a:pt x="78" y="108"/>
                    <a:pt x="68" y="103"/>
                  </a:cubicBezTo>
                  <a:cubicBezTo>
                    <a:pt x="62" y="101"/>
                    <a:pt x="58" y="99"/>
                    <a:pt x="54" y="98"/>
                  </a:cubicBezTo>
                  <a:cubicBezTo>
                    <a:pt x="51" y="96"/>
                    <a:pt x="49" y="96"/>
                    <a:pt x="49" y="96"/>
                  </a:cubicBezTo>
                  <a:cubicBezTo>
                    <a:pt x="48" y="95"/>
                    <a:pt x="46" y="95"/>
                    <a:pt x="45" y="96"/>
                  </a:cubicBezTo>
                  <a:cubicBezTo>
                    <a:pt x="44" y="97"/>
                    <a:pt x="43" y="98"/>
                    <a:pt x="43" y="99"/>
                  </a:cubicBezTo>
                  <a:cubicBezTo>
                    <a:pt x="43" y="101"/>
                    <a:pt x="44" y="101"/>
                    <a:pt x="44" y="102"/>
                  </a:cubicBezTo>
                  <a:cubicBezTo>
                    <a:pt x="44" y="102"/>
                    <a:pt x="44" y="103"/>
                    <a:pt x="44" y="103"/>
                  </a:cubicBezTo>
                  <a:cubicBezTo>
                    <a:pt x="45" y="103"/>
                    <a:pt x="45" y="103"/>
                    <a:pt x="45" y="103"/>
                  </a:cubicBezTo>
                  <a:cubicBezTo>
                    <a:pt x="45" y="103"/>
                    <a:pt x="46" y="103"/>
                    <a:pt x="46" y="104"/>
                  </a:cubicBezTo>
                  <a:cubicBezTo>
                    <a:pt x="49" y="105"/>
                    <a:pt x="58" y="111"/>
                    <a:pt x="67" y="116"/>
                  </a:cubicBezTo>
                  <a:cubicBezTo>
                    <a:pt x="71" y="119"/>
                    <a:pt x="75" y="121"/>
                    <a:pt x="78" y="123"/>
                  </a:cubicBezTo>
                  <a:cubicBezTo>
                    <a:pt x="80" y="124"/>
                    <a:pt x="81" y="125"/>
                    <a:pt x="82" y="125"/>
                  </a:cubicBezTo>
                  <a:cubicBezTo>
                    <a:pt x="82" y="126"/>
                    <a:pt x="82" y="126"/>
                    <a:pt x="82" y="126"/>
                  </a:cubicBezTo>
                  <a:cubicBezTo>
                    <a:pt x="83" y="125"/>
                    <a:pt x="83" y="125"/>
                    <a:pt x="83" y="125"/>
                  </a:cubicBezTo>
                  <a:cubicBezTo>
                    <a:pt x="82" y="126"/>
                    <a:pt x="82" y="126"/>
                    <a:pt x="82" y="126"/>
                  </a:cubicBezTo>
                  <a:cubicBezTo>
                    <a:pt x="82" y="126"/>
                    <a:pt x="82" y="126"/>
                    <a:pt x="82" y="126"/>
                  </a:cubicBezTo>
                  <a:cubicBezTo>
                    <a:pt x="83" y="125"/>
                    <a:pt x="83" y="125"/>
                    <a:pt x="83" y="125"/>
                  </a:cubicBezTo>
                  <a:cubicBezTo>
                    <a:pt x="82" y="126"/>
                    <a:pt x="82" y="126"/>
                    <a:pt x="82" y="126"/>
                  </a:cubicBezTo>
                  <a:cubicBezTo>
                    <a:pt x="84" y="124"/>
                    <a:pt x="84" y="124"/>
                    <a:pt x="84" y="124"/>
                  </a:cubicBezTo>
                  <a:cubicBezTo>
                    <a:pt x="82" y="126"/>
                    <a:pt x="82" y="126"/>
                    <a:pt x="82" y="126"/>
                  </a:cubicBezTo>
                  <a:cubicBezTo>
                    <a:pt x="82" y="126"/>
                    <a:pt x="82" y="126"/>
                    <a:pt x="82" y="126"/>
                  </a:cubicBezTo>
                  <a:cubicBezTo>
                    <a:pt x="84" y="124"/>
                    <a:pt x="84" y="124"/>
                    <a:pt x="84" y="124"/>
                  </a:cubicBezTo>
                  <a:cubicBezTo>
                    <a:pt x="82" y="126"/>
                    <a:pt x="82" y="126"/>
                    <a:pt x="82" y="126"/>
                  </a:cubicBezTo>
                  <a:cubicBezTo>
                    <a:pt x="85" y="123"/>
                    <a:pt x="85" y="123"/>
                    <a:pt x="85" y="123"/>
                  </a:cubicBezTo>
                  <a:cubicBezTo>
                    <a:pt x="81" y="125"/>
                    <a:pt x="81" y="125"/>
                    <a:pt x="81" y="125"/>
                  </a:cubicBezTo>
                  <a:cubicBezTo>
                    <a:pt x="82" y="126"/>
                    <a:pt x="82" y="126"/>
                    <a:pt x="82" y="126"/>
                  </a:cubicBezTo>
                  <a:cubicBezTo>
                    <a:pt x="85" y="123"/>
                    <a:pt x="85" y="123"/>
                    <a:pt x="85" y="123"/>
                  </a:cubicBezTo>
                  <a:cubicBezTo>
                    <a:pt x="81" y="125"/>
                    <a:pt x="81" y="125"/>
                    <a:pt x="81" y="125"/>
                  </a:cubicBezTo>
                  <a:cubicBezTo>
                    <a:pt x="85" y="123"/>
                    <a:pt x="85" y="123"/>
                    <a:pt x="85" y="123"/>
                  </a:cubicBezTo>
                  <a:cubicBezTo>
                    <a:pt x="81" y="123"/>
                    <a:pt x="81" y="123"/>
                    <a:pt x="81" y="123"/>
                  </a:cubicBezTo>
                  <a:cubicBezTo>
                    <a:pt x="81" y="124"/>
                    <a:pt x="81" y="125"/>
                    <a:pt x="81" y="125"/>
                  </a:cubicBezTo>
                  <a:cubicBezTo>
                    <a:pt x="85" y="123"/>
                    <a:pt x="85" y="123"/>
                    <a:pt x="85" y="123"/>
                  </a:cubicBezTo>
                  <a:cubicBezTo>
                    <a:pt x="81" y="123"/>
                    <a:pt x="81" y="123"/>
                    <a:pt x="81" y="123"/>
                  </a:cubicBezTo>
                  <a:cubicBezTo>
                    <a:pt x="85" y="123"/>
                    <a:pt x="85" y="123"/>
                    <a:pt x="85" y="123"/>
                  </a:cubicBezTo>
                  <a:cubicBezTo>
                    <a:pt x="82" y="121"/>
                    <a:pt x="82" y="121"/>
                    <a:pt x="82" y="121"/>
                  </a:cubicBezTo>
                  <a:cubicBezTo>
                    <a:pt x="81" y="122"/>
                    <a:pt x="81" y="123"/>
                    <a:pt x="81" y="123"/>
                  </a:cubicBezTo>
                  <a:cubicBezTo>
                    <a:pt x="85" y="123"/>
                    <a:pt x="85" y="123"/>
                    <a:pt x="85" y="123"/>
                  </a:cubicBezTo>
                  <a:cubicBezTo>
                    <a:pt x="82" y="121"/>
                    <a:pt x="82" y="121"/>
                    <a:pt x="82" y="121"/>
                  </a:cubicBezTo>
                  <a:cubicBezTo>
                    <a:pt x="81" y="123"/>
                    <a:pt x="81" y="126"/>
                    <a:pt x="83" y="127"/>
                  </a:cubicBezTo>
                  <a:cubicBezTo>
                    <a:pt x="85" y="128"/>
                    <a:pt x="88" y="128"/>
                    <a:pt x="89"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97" name="Freeform 129">
              <a:extLst>
                <a:ext uri="{FF2B5EF4-FFF2-40B4-BE49-F238E27FC236}">
                  <a16:creationId xmlns:a16="http://schemas.microsoft.com/office/drawing/2014/main" id="{51AD35DE-FFB4-44E3-BEAF-AB5712DC34CF}"/>
                </a:ext>
              </a:extLst>
            </p:cNvPr>
            <p:cNvSpPr>
              <a:spLocks/>
            </p:cNvSpPr>
            <p:nvPr/>
          </p:nvSpPr>
          <p:spPr bwMode="auto">
            <a:xfrm>
              <a:off x="4000637" y="2124186"/>
              <a:ext cx="531813" cy="871538"/>
            </a:xfrm>
            <a:custGeom>
              <a:avLst/>
              <a:gdLst>
                <a:gd name="T0" fmla="*/ 81 w 338"/>
                <a:gd name="T1" fmla="*/ 523 h 554"/>
                <a:gd name="T2" fmla="*/ 74 w 338"/>
                <a:gd name="T3" fmla="*/ 501 h 554"/>
                <a:gd name="T4" fmla="*/ 31 w 338"/>
                <a:gd name="T5" fmla="*/ 482 h 554"/>
                <a:gd name="T6" fmla="*/ 39 w 338"/>
                <a:gd name="T7" fmla="*/ 465 h 554"/>
                <a:gd name="T8" fmla="*/ 36 w 338"/>
                <a:gd name="T9" fmla="*/ 470 h 554"/>
                <a:gd name="T10" fmla="*/ 52 w 338"/>
                <a:gd name="T11" fmla="*/ 457 h 554"/>
                <a:gd name="T12" fmla="*/ 53 w 338"/>
                <a:gd name="T13" fmla="*/ 439 h 554"/>
                <a:gd name="T14" fmla="*/ 195 w 338"/>
                <a:gd name="T15" fmla="*/ 476 h 554"/>
                <a:gd name="T16" fmla="*/ 208 w 338"/>
                <a:gd name="T17" fmla="*/ 464 h 554"/>
                <a:gd name="T18" fmla="*/ 272 w 338"/>
                <a:gd name="T19" fmla="*/ 492 h 554"/>
                <a:gd name="T20" fmla="*/ 223 w 338"/>
                <a:gd name="T21" fmla="*/ 458 h 554"/>
                <a:gd name="T22" fmla="*/ 233 w 338"/>
                <a:gd name="T23" fmla="*/ 443 h 554"/>
                <a:gd name="T24" fmla="*/ 247 w 338"/>
                <a:gd name="T25" fmla="*/ 421 h 554"/>
                <a:gd name="T26" fmla="*/ 251 w 338"/>
                <a:gd name="T27" fmla="*/ 398 h 554"/>
                <a:gd name="T28" fmla="*/ 248 w 338"/>
                <a:gd name="T29" fmla="*/ 403 h 554"/>
                <a:gd name="T30" fmla="*/ 250 w 338"/>
                <a:gd name="T31" fmla="*/ 382 h 554"/>
                <a:gd name="T32" fmla="*/ 258 w 338"/>
                <a:gd name="T33" fmla="*/ 366 h 554"/>
                <a:gd name="T34" fmla="*/ 254 w 338"/>
                <a:gd name="T35" fmla="*/ 370 h 554"/>
                <a:gd name="T36" fmla="*/ 261 w 338"/>
                <a:gd name="T37" fmla="*/ 337 h 554"/>
                <a:gd name="T38" fmla="*/ 263 w 338"/>
                <a:gd name="T39" fmla="*/ 321 h 554"/>
                <a:gd name="T40" fmla="*/ 266 w 338"/>
                <a:gd name="T41" fmla="*/ 296 h 554"/>
                <a:gd name="T42" fmla="*/ 264 w 338"/>
                <a:gd name="T43" fmla="*/ 300 h 554"/>
                <a:gd name="T44" fmla="*/ 331 w 338"/>
                <a:gd name="T45" fmla="*/ 329 h 554"/>
                <a:gd name="T46" fmla="*/ 256 w 338"/>
                <a:gd name="T47" fmla="*/ 267 h 554"/>
                <a:gd name="T48" fmla="*/ 277 w 338"/>
                <a:gd name="T49" fmla="*/ 257 h 554"/>
                <a:gd name="T50" fmla="*/ 332 w 338"/>
                <a:gd name="T51" fmla="*/ 257 h 554"/>
                <a:gd name="T52" fmla="*/ 244 w 338"/>
                <a:gd name="T53" fmla="*/ 211 h 554"/>
                <a:gd name="T54" fmla="*/ 323 w 338"/>
                <a:gd name="T55" fmla="*/ 228 h 554"/>
                <a:gd name="T56" fmla="*/ 318 w 338"/>
                <a:gd name="T57" fmla="*/ 206 h 554"/>
                <a:gd name="T58" fmla="*/ 34 w 338"/>
                <a:gd name="T59" fmla="*/ 7 h 554"/>
                <a:gd name="T60" fmla="*/ 68 w 338"/>
                <a:gd name="T61" fmla="*/ 13 h 554"/>
                <a:gd name="T62" fmla="*/ 112 w 338"/>
                <a:gd name="T63" fmla="*/ 12 h 554"/>
                <a:gd name="T64" fmla="*/ 273 w 338"/>
                <a:gd name="T65" fmla="*/ 119 h 554"/>
                <a:gd name="T66" fmla="*/ 37 w 338"/>
                <a:gd name="T67" fmla="*/ 3 h 554"/>
                <a:gd name="T68" fmla="*/ 310 w 338"/>
                <a:gd name="T69" fmla="*/ 179 h 554"/>
                <a:gd name="T70" fmla="*/ 316 w 338"/>
                <a:gd name="T71" fmla="*/ 198 h 554"/>
                <a:gd name="T72" fmla="*/ 322 w 338"/>
                <a:gd name="T73" fmla="*/ 220 h 554"/>
                <a:gd name="T74" fmla="*/ 243 w 338"/>
                <a:gd name="T75" fmla="*/ 207 h 554"/>
                <a:gd name="T76" fmla="*/ 328 w 338"/>
                <a:gd name="T77" fmla="*/ 298 h 554"/>
                <a:gd name="T78" fmla="*/ 332 w 338"/>
                <a:gd name="T79" fmla="*/ 295 h 554"/>
                <a:gd name="T80" fmla="*/ 328 w 338"/>
                <a:gd name="T81" fmla="*/ 312 h 554"/>
                <a:gd name="T82" fmla="*/ 331 w 338"/>
                <a:gd name="T83" fmla="*/ 308 h 554"/>
                <a:gd name="T84" fmla="*/ 326 w 338"/>
                <a:gd name="T85" fmla="*/ 322 h 554"/>
                <a:gd name="T86" fmla="*/ 262 w 338"/>
                <a:gd name="T87" fmla="*/ 296 h 554"/>
                <a:gd name="T88" fmla="*/ 326 w 338"/>
                <a:gd name="T89" fmla="*/ 339 h 554"/>
                <a:gd name="T90" fmla="*/ 259 w 338"/>
                <a:gd name="T91" fmla="*/ 321 h 554"/>
                <a:gd name="T92" fmla="*/ 325 w 338"/>
                <a:gd name="T93" fmla="*/ 392 h 554"/>
                <a:gd name="T94" fmla="*/ 252 w 338"/>
                <a:gd name="T95" fmla="*/ 372 h 554"/>
                <a:gd name="T96" fmla="*/ 318 w 338"/>
                <a:gd name="T97" fmla="*/ 406 h 554"/>
                <a:gd name="T98" fmla="*/ 299 w 338"/>
                <a:gd name="T99" fmla="*/ 417 h 554"/>
                <a:gd name="T100" fmla="*/ 245 w 338"/>
                <a:gd name="T101" fmla="*/ 404 h 554"/>
                <a:gd name="T102" fmla="*/ 248 w 338"/>
                <a:gd name="T103" fmla="*/ 413 h 554"/>
                <a:gd name="T104" fmla="*/ 285 w 338"/>
                <a:gd name="T105" fmla="*/ 470 h 554"/>
                <a:gd name="T106" fmla="*/ 270 w 338"/>
                <a:gd name="T107" fmla="*/ 490 h 554"/>
                <a:gd name="T108" fmla="*/ 273 w 338"/>
                <a:gd name="T109" fmla="*/ 484 h 554"/>
                <a:gd name="T110" fmla="*/ 262 w 338"/>
                <a:gd name="T111" fmla="*/ 497 h 554"/>
                <a:gd name="T112" fmla="*/ 230 w 338"/>
                <a:gd name="T113" fmla="*/ 514 h 554"/>
                <a:gd name="T114" fmla="*/ 45 w 338"/>
                <a:gd name="T115" fmla="*/ 441 h 554"/>
                <a:gd name="T116" fmla="*/ 51 w 338"/>
                <a:gd name="T117" fmla="*/ 451 h 554"/>
                <a:gd name="T118" fmla="*/ 164 w 338"/>
                <a:gd name="T119" fmla="*/ 546 h 554"/>
                <a:gd name="T120" fmla="*/ 26 w 338"/>
                <a:gd name="T121" fmla="*/ 478 h 554"/>
                <a:gd name="T122" fmla="*/ 71 w 338"/>
                <a:gd name="T123" fmla="*/ 521 h 554"/>
                <a:gd name="T124" fmla="*/ 74 w 338"/>
                <a:gd name="T125" fmla="*/ 55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8" h="554">
                  <a:moveTo>
                    <a:pt x="81" y="545"/>
                  </a:moveTo>
                  <a:cubicBezTo>
                    <a:pt x="78" y="543"/>
                    <a:pt x="78" y="543"/>
                    <a:pt x="78" y="543"/>
                  </a:cubicBezTo>
                  <a:cubicBezTo>
                    <a:pt x="76" y="547"/>
                    <a:pt x="76" y="547"/>
                    <a:pt x="76" y="547"/>
                  </a:cubicBezTo>
                  <a:cubicBezTo>
                    <a:pt x="80" y="549"/>
                    <a:pt x="80" y="549"/>
                    <a:pt x="80" y="549"/>
                  </a:cubicBezTo>
                  <a:cubicBezTo>
                    <a:pt x="76" y="547"/>
                    <a:pt x="76" y="547"/>
                    <a:pt x="76" y="547"/>
                  </a:cubicBezTo>
                  <a:cubicBezTo>
                    <a:pt x="78" y="551"/>
                    <a:pt x="78" y="551"/>
                    <a:pt x="78" y="551"/>
                  </a:cubicBezTo>
                  <a:cubicBezTo>
                    <a:pt x="79" y="551"/>
                    <a:pt x="79" y="550"/>
                    <a:pt x="80" y="549"/>
                  </a:cubicBezTo>
                  <a:cubicBezTo>
                    <a:pt x="76" y="547"/>
                    <a:pt x="76" y="547"/>
                    <a:pt x="76" y="547"/>
                  </a:cubicBezTo>
                  <a:cubicBezTo>
                    <a:pt x="78" y="551"/>
                    <a:pt x="78" y="551"/>
                    <a:pt x="78" y="551"/>
                  </a:cubicBezTo>
                  <a:cubicBezTo>
                    <a:pt x="76" y="547"/>
                    <a:pt x="76" y="547"/>
                    <a:pt x="76" y="547"/>
                  </a:cubicBezTo>
                  <a:cubicBezTo>
                    <a:pt x="77" y="551"/>
                    <a:pt x="77" y="551"/>
                    <a:pt x="77" y="551"/>
                  </a:cubicBezTo>
                  <a:cubicBezTo>
                    <a:pt x="77" y="551"/>
                    <a:pt x="78" y="551"/>
                    <a:pt x="78" y="551"/>
                  </a:cubicBezTo>
                  <a:cubicBezTo>
                    <a:pt x="76" y="547"/>
                    <a:pt x="76" y="547"/>
                    <a:pt x="76" y="547"/>
                  </a:cubicBezTo>
                  <a:cubicBezTo>
                    <a:pt x="77" y="551"/>
                    <a:pt x="77" y="551"/>
                    <a:pt x="77" y="551"/>
                  </a:cubicBezTo>
                  <a:cubicBezTo>
                    <a:pt x="77" y="549"/>
                    <a:pt x="77" y="549"/>
                    <a:pt x="77" y="549"/>
                  </a:cubicBezTo>
                  <a:cubicBezTo>
                    <a:pt x="77" y="551"/>
                    <a:pt x="77" y="551"/>
                    <a:pt x="77" y="551"/>
                  </a:cubicBezTo>
                  <a:cubicBezTo>
                    <a:pt x="77" y="551"/>
                    <a:pt x="77" y="551"/>
                    <a:pt x="77" y="551"/>
                  </a:cubicBezTo>
                  <a:cubicBezTo>
                    <a:pt x="77" y="549"/>
                    <a:pt x="77" y="549"/>
                    <a:pt x="77" y="549"/>
                  </a:cubicBezTo>
                  <a:cubicBezTo>
                    <a:pt x="77" y="551"/>
                    <a:pt x="77" y="551"/>
                    <a:pt x="77" y="551"/>
                  </a:cubicBezTo>
                  <a:cubicBezTo>
                    <a:pt x="77" y="551"/>
                    <a:pt x="77" y="551"/>
                    <a:pt x="77" y="551"/>
                  </a:cubicBezTo>
                  <a:cubicBezTo>
                    <a:pt x="78" y="551"/>
                    <a:pt x="81" y="551"/>
                    <a:pt x="84" y="552"/>
                  </a:cubicBezTo>
                  <a:cubicBezTo>
                    <a:pt x="90" y="552"/>
                    <a:pt x="96" y="553"/>
                    <a:pt x="102" y="553"/>
                  </a:cubicBezTo>
                  <a:cubicBezTo>
                    <a:pt x="105" y="554"/>
                    <a:pt x="108" y="554"/>
                    <a:pt x="110" y="554"/>
                  </a:cubicBezTo>
                  <a:cubicBezTo>
                    <a:pt x="113" y="554"/>
                    <a:pt x="114" y="554"/>
                    <a:pt x="115" y="554"/>
                  </a:cubicBezTo>
                  <a:cubicBezTo>
                    <a:pt x="116" y="554"/>
                    <a:pt x="116" y="554"/>
                    <a:pt x="116" y="554"/>
                  </a:cubicBezTo>
                  <a:cubicBezTo>
                    <a:pt x="117" y="554"/>
                    <a:pt x="117" y="554"/>
                    <a:pt x="117" y="554"/>
                  </a:cubicBezTo>
                  <a:cubicBezTo>
                    <a:pt x="117" y="554"/>
                    <a:pt x="118" y="554"/>
                    <a:pt x="118" y="554"/>
                  </a:cubicBezTo>
                  <a:cubicBezTo>
                    <a:pt x="119" y="553"/>
                    <a:pt x="119" y="553"/>
                    <a:pt x="120" y="552"/>
                  </a:cubicBezTo>
                  <a:cubicBezTo>
                    <a:pt x="120" y="551"/>
                    <a:pt x="121" y="550"/>
                    <a:pt x="120" y="549"/>
                  </a:cubicBezTo>
                  <a:cubicBezTo>
                    <a:pt x="120" y="548"/>
                    <a:pt x="119" y="547"/>
                    <a:pt x="118" y="546"/>
                  </a:cubicBezTo>
                  <a:cubicBezTo>
                    <a:pt x="118" y="546"/>
                    <a:pt x="116" y="545"/>
                    <a:pt x="112" y="542"/>
                  </a:cubicBezTo>
                  <a:cubicBezTo>
                    <a:pt x="106" y="539"/>
                    <a:pt x="97" y="534"/>
                    <a:pt x="90" y="529"/>
                  </a:cubicBezTo>
                  <a:cubicBezTo>
                    <a:pt x="86" y="527"/>
                    <a:pt x="83" y="525"/>
                    <a:pt x="81" y="523"/>
                  </a:cubicBezTo>
                  <a:cubicBezTo>
                    <a:pt x="80" y="523"/>
                    <a:pt x="79" y="522"/>
                    <a:pt x="78" y="521"/>
                  </a:cubicBezTo>
                  <a:cubicBezTo>
                    <a:pt x="78" y="521"/>
                    <a:pt x="78" y="521"/>
                    <a:pt x="78" y="521"/>
                  </a:cubicBezTo>
                  <a:cubicBezTo>
                    <a:pt x="78" y="521"/>
                    <a:pt x="78" y="521"/>
                    <a:pt x="78" y="521"/>
                  </a:cubicBezTo>
                  <a:cubicBezTo>
                    <a:pt x="76" y="523"/>
                    <a:pt x="76" y="523"/>
                    <a:pt x="76" y="523"/>
                  </a:cubicBezTo>
                  <a:cubicBezTo>
                    <a:pt x="78" y="521"/>
                    <a:pt x="78" y="521"/>
                    <a:pt x="78" y="521"/>
                  </a:cubicBezTo>
                  <a:cubicBezTo>
                    <a:pt x="78" y="521"/>
                    <a:pt x="78" y="521"/>
                    <a:pt x="78" y="521"/>
                  </a:cubicBezTo>
                  <a:cubicBezTo>
                    <a:pt x="76" y="523"/>
                    <a:pt x="76" y="523"/>
                    <a:pt x="76" y="523"/>
                  </a:cubicBezTo>
                  <a:cubicBezTo>
                    <a:pt x="78" y="521"/>
                    <a:pt x="78" y="521"/>
                    <a:pt x="78" y="521"/>
                  </a:cubicBezTo>
                  <a:cubicBezTo>
                    <a:pt x="75" y="524"/>
                    <a:pt x="75" y="524"/>
                    <a:pt x="75" y="524"/>
                  </a:cubicBezTo>
                  <a:cubicBezTo>
                    <a:pt x="78" y="522"/>
                    <a:pt x="78" y="522"/>
                    <a:pt x="78" y="522"/>
                  </a:cubicBezTo>
                  <a:cubicBezTo>
                    <a:pt x="78" y="521"/>
                    <a:pt x="78" y="521"/>
                    <a:pt x="78" y="521"/>
                  </a:cubicBezTo>
                  <a:cubicBezTo>
                    <a:pt x="75" y="524"/>
                    <a:pt x="75" y="524"/>
                    <a:pt x="75" y="524"/>
                  </a:cubicBezTo>
                  <a:cubicBezTo>
                    <a:pt x="78" y="522"/>
                    <a:pt x="78" y="522"/>
                    <a:pt x="78" y="522"/>
                  </a:cubicBezTo>
                  <a:cubicBezTo>
                    <a:pt x="75" y="524"/>
                    <a:pt x="75" y="524"/>
                    <a:pt x="75" y="524"/>
                  </a:cubicBezTo>
                  <a:cubicBezTo>
                    <a:pt x="79" y="524"/>
                    <a:pt x="79" y="524"/>
                    <a:pt x="79" y="524"/>
                  </a:cubicBezTo>
                  <a:cubicBezTo>
                    <a:pt x="79" y="523"/>
                    <a:pt x="79" y="522"/>
                    <a:pt x="78" y="522"/>
                  </a:cubicBezTo>
                  <a:cubicBezTo>
                    <a:pt x="75" y="524"/>
                    <a:pt x="75" y="524"/>
                    <a:pt x="75" y="524"/>
                  </a:cubicBezTo>
                  <a:cubicBezTo>
                    <a:pt x="79" y="524"/>
                    <a:pt x="79" y="524"/>
                    <a:pt x="79" y="524"/>
                  </a:cubicBezTo>
                  <a:cubicBezTo>
                    <a:pt x="75" y="524"/>
                    <a:pt x="75" y="524"/>
                    <a:pt x="75" y="524"/>
                  </a:cubicBezTo>
                  <a:cubicBezTo>
                    <a:pt x="78" y="526"/>
                    <a:pt x="78" y="526"/>
                    <a:pt x="78" y="526"/>
                  </a:cubicBezTo>
                  <a:cubicBezTo>
                    <a:pt x="79" y="525"/>
                    <a:pt x="79" y="524"/>
                    <a:pt x="79" y="524"/>
                  </a:cubicBezTo>
                  <a:cubicBezTo>
                    <a:pt x="75" y="524"/>
                    <a:pt x="75" y="524"/>
                    <a:pt x="75" y="524"/>
                  </a:cubicBezTo>
                  <a:cubicBezTo>
                    <a:pt x="78" y="526"/>
                    <a:pt x="78" y="526"/>
                    <a:pt x="78" y="526"/>
                  </a:cubicBezTo>
                  <a:cubicBezTo>
                    <a:pt x="75" y="524"/>
                    <a:pt x="75" y="524"/>
                    <a:pt x="75" y="524"/>
                  </a:cubicBezTo>
                  <a:cubicBezTo>
                    <a:pt x="73" y="528"/>
                    <a:pt x="73" y="528"/>
                    <a:pt x="73" y="528"/>
                  </a:cubicBezTo>
                  <a:cubicBezTo>
                    <a:pt x="139" y="550"/>
                    <a:pt x="139" y="550"/>
                    <a:pt x="139" y="550"/>
                  </a:cubicBezTo>
                  <a:cubicBezTo>
                    <a:pt x="141" y="551"/>
                    <a:pt x="143" y="550"/>
                    <a:pt x="144" y="549"/>
                  </a:cubicBezTo>
                  <a:cubicBezTo>
                    <a:pt x="144" y="548"/>
                    <a:pt x="145" y="547"/>
                    <a:pt x="145" y="546"/>
                  </a:cubicBezTo>
                  <a:cubicBezTo>
                    <a:pt x="145" y="545"/>
                    <a:pt x="144" y="545"/>
                    <a:pt x="144" y="544"/>
                  </a:cubicBezTo>
                  <a:cubicBezTo>
                    <a:pt x="144" y="544"/>
                    <a:pt x="144" y="543"/>
                    <a:pt x="143" y="543"/>
                  </a:cubicBezTo>
                  <a:cubicBezTo>
                    <a:pt x="143" y="543"/>
                    <a:pt x="143" y="542"/>
                    <a:pt x="142" y="542"/>
                  </a:cubicBezTo>
                  <a:cubicBezTo>
                    <a:pt x="140" y="541"/>
                    <a:pt x="138" y="539"/>
                    <a:pt x="134" y="537"/>
                  </a:cubicBezTo>
                  <a:cubicBezTo>
                    <a:pt x="121" y="529"/>
                    <a:pt x="96" y="514"/>
                    <a:pt x="74" y="501"/>
                  </a:cubicBezTo>
                  <a:cubicBezTo>
                    <a:pt x="63" y="495"/>
                    <a:pt x="52" y="488"/>
                    <a:pt x="45" y="484"/>
                  </a:cubicBezTo>
                  <a:cubicBezTo>
                    <a:pt x="41" y="481"/>
                    <a:pt x="38" y="479"/>
                    <a:pt x="37" y="478"/>
                  </a:cubicBezTo>
                  <a:cubicBezTo>
                    <a:pt x="36" y="477"/>
                    <a:pt x="35" y="476"/>
                    <a:pt x="34" y="476"/>
                  </a:cubicBezTo>
                  <a:cubicBezTo>
                    <a:pt x="34" y="476"/>
                    <a:pt x="34" y="476"/>
                    <a:pt x="34" y="476"/>
                  </a:cubicBezTo>
                  <a:cubicBezTo>
                    <a:pt x="34" y="476"/>
                    <a:pt x="34" y="476"/>
                    <a:pt x="34" y="476"/>
                  </a:cubicBezTo>
                  <a:cubicBezTo>
                    <a:pt x="33" y="477"/>
                    <a:pt x="33" y="477"/>
                    <a:pt x="33" y="477"/>
                  </a:cubicBezTo>
                  <a:cubicBezTo>
                    <a:pt x="35" y="476"/>
                    <a:pt x="35" y="476"/>
                    <a:pt x="35" y="476"/>
                  </a:cubicBezTo>
                  <a:cubicBezTo>
                    <a:pt x="34" y="476"/>
                    <a:pt x="34" y="476"/>
                    <a:pt x="34" y="476"/>
                  </a:cubicBezTo>
                  <a:cubicBezTo>
                    <a:pt x="33" y="477"/>
                    <a:pt x="33" y="477"/>
                    <a:pt x="33" y="477"/>
                  </a:cubicBezTo>
                  <a:cubicBezTo>
                    <a:pt x="35" y="476"/>
                    <a:pt x="35" y="476"/>
                    <a:pt x="35" y="476"/>
                  </a:cubicBezTo>
                  <a:cubicBezTo>
                    <a:pt x="31" y="478"/>
                    <a:pt x="31" y="478"/>
                    <a:pt x="31" y="478"/>
                  </a:cubicBezTo>
                  <a:cubicBezTo>
                    <a:pt x="35" y="478"/>
                    <a:pt x="35" y="478"/>
                    <a:pt x="35" y="478"/>
                  </a:cubicBezTo>
                  <a:cubicBezTo>
                    <a:pt x="35" y="477"/>
                    <a:pt x="35" y="477"/>
                    <a:pt x="35" y="476"/>
                  </a:cubicBezTo>
                  <a:cubicBezTo>
                    <a:pt x="31" y="478"/>
                    <a:pt x="31" y="478"/>
                    <a:pt x="31" y="478"/>
                  </a:cubicBezTo>
                  <a:cubicBezTo>
                    <a:pt x="35" y="478"/>
                    <a:pt x="35" y="478"/>
                    <a:pt x="35" y="478"/>
                  </a:cubicBezTo>
                  <a:cubicBezTo>
                    <a:pt x="31" y="478"/>
                    <a:pt x="31" y="478"/>
                    <a:pt x="31" y="478"/>
                  </a:cubicBezTo>
                  <a:cubicBezTo>
                    <a:pt x="34" y="480"/>
                    <a:pt x="34" y="480"/>
                    <a:pt x="34" y="480"/>
                  </a:cubicBezTo>
                  <a:cubicBezTo>
                    <a:pt x="35" y="479"/>
                    <a:pt x="35" y="479"/>
                    <a:pt x="35" y="478"/>
                  </a:cubicBezTo>
                  <a:cubicBezTo>
                    <a:pt x="31" y="478"/>
                    <a:pt x="31" y="478"/>
                    <a:pt x="31" y="478"/>
                  </a:cubicBezTo>
                  <a:cubicBezTo>
                    <a:pt x="34" y="480"/>
                    <a:pt x="34" y="480"/>
                    <a:pt x="34" y="480"/>
                  </a:cubicBezTo>
                  <a:cubicBezTo>
                    <a:pt x="34" y="480"/>
                    <a:pt x="34" y="480"/>
                    <a:pt x="34" y="480"/>
                  </a:cubicBezTo>
                  <a:cubicBezTo>
                    <a:pt x="31" y="478"/>
                    <a:pt x="31" y="478"/>
                    <a:pt x="31" y="478"/>
                  </a:cubicBezTo>
                  <a:cubicBezTo>
                    <a:pt x="32" y="482"/>
                    <a:pt x="32" y="482"/>
                    <a:pt x="32" y="482"/>
                  </a:cubicBezTo>
                  <a:cubicBezTo>
                    <a:pt x="33" y="482"/>
                    <a:pt x="34" y="481"/>
                    <a:pt x="34" y="480"/>
                  </a:cubicBezTo>
                  <a:cubicBezTo>
                    <a:pt x="31" y="478"/>
                    <a:pt x="31" y="478"/>
                    <a:pt x="31" y="478"/>
                  </a:cubicBezTo>
                  <a:cubicBezTo>
                    <a:pt x="32" y="482"/>
                    <a:pt x="32" y="482"/>
                    <a:pt x="32" y="482"/>
                  </a:cubicBezTo>
                  <a:cubicBezTo>
                    <a:pt x="31" y="479"/>
                    <a:pt x="31" y="479"/>
                    <a:pt x="31" y="479"/>
                  </a:cubicBezTo>
                  <a:cubicBezTo>
                    <a:pt x="31" y="482"/>
                    <a:pt x="31" y="482"/>
                    <a:pt x="31" y="482"/>
                  </a:cubicBezTo>
                  <a:cubicBezTo>
                    <a:pt x="31" y="482"/>
                    <a:pt x="32" y="482"/>
                    <a:pt x="32" y="482"/>
                  </a:cubicBezTo>
                  <a:cubicBezTo>
                    <a:pt x="31" y="479"/>
                    <a:pt x="31" y="479"/>
                    <a:pt x="31" y="479"/>
                  </a:cubicBezTo>
                  <a:cubicBezTo>
                    <a:pt x="31" y="482"/>
                    <a:pt x="31" y="482"/>
                    <a:pt x="31" y="482"/>
                  </a:cubicBezTo>
                  <a:cubicBezTo>
                    <a:pt x="31" y="480"/>
                    <a:pt x="31" y="480"/>
                    <a:pt x="31" y="480"/>
                  </a:cubicBezTo>
                  <a:cubicBezTo>
                    <a:pt x="31" y="482"/>
                    <a:pt x="31" y="482"/>
                    <a:pt x="31" y="482"/>
                  </a:cubicBezTo>
                  <a:cubicBezTo>
                    <a:pt x="31" y="482"/>
                    <a:pt x="31" y="482"/>
                    <a:pt x="31" y="482"/>
                  </a:cubicBezTo>
                  <a:cubicBezTo>
                    <a:pt x="31" y="480"/>
                    <a:pt x="31" y="480"/>
                    <a:pt x="31" y="480"/>
                  </a:cubicBezTo>
                  <a:cubicBezTo>
                    <a:pt x="31" y="482"/>
                    <a:pt x="31" y="482"/>
                    <a:pt x="31" y="482"/>
                  </a:cubicBezTo>
                  <a:cubicBezTo>
                    <a:pt x="31" y="482"/>
                    <a:pt x="31" y="482"/>
                    <a:pt x="31" y="482"/>
                  </a:cubicBezTo>
                  <a:cubicBezTo>
                    <a:pt x="31" y="482"/>
                    <a:pt x="31" y="482"/>
                    <a:pt x="31" y="482"/>
                  </a:cubicBezTo>
                  <a:cubicBezTo>
                    <a:pt x="31" y="482"/>
                    <a:pt x="31" y="482"/>
                    <a:pt x="31" y="482"/>
                  </a:cubicBezTo>
                  <a:cubicBezTo>
                    <a:pt x="31" y="482"/>
                    <a:pt x="31" y="482"/>
                    <a:pt x="31" y="482"/>
                  </a:cubicBezTo>
                  <a:cubicBezTo>
                    <a:pt x="31" y="482"/>
                    <a:pt x="31" y="482"/>
                    <a:pt x="31" y="482"/>
                  </a:cubicBezTo>
                  <a:cubicBezTo>
                    <a:pt x="31" y="482"/>
                    <a:pt x="32" y="482"/>
                    <a:pt x="34" y="483"/>
                  </a:cubicBezTo>
                  <a:cubicBezTo>
                    <a:pt x="39" y="485"/>
                    <a:pt x="50" y="490"/>
                    <a:pt x="63" y="497"/>
                  </a:cubicBezTo>
                  <a:cubicBezTo>
                    <a:pt x="83" y="507"/>
                    <a:pt x="107" y="520"/>
                    <a:pt x="127" y="531"/>
                  </a:cubicBezTo>
                  <a:cubicBezTo>
                    <a:pt x="137" y="536"/>
                    <a:pt x="145" y="541"/>
                    <a:pt x="152" y="544"/>
                  </a:cubicBezTo>
                  <a:cubicBezTo>
                    <a:pt x="155" y="546"/>
                    <a:pt x="157" y="548"/>
                    <a:pt x="159" y="549"/>
                  </a:cubicBezTo>
                  <a:cubicBezTo>
                    <a:pt x="160" y="549"/>
                    <a:pt x="161" y="549"/>
                    <a:pt x="161" y="550"/>
                  </a:cubicBezTo>
                  <a:cubicBezTo>
                    <a:pt x="162" y="550"/>
                    <a:pt x="162" y="550"/>
                    <a:pt x="162" y="550"/>
                  </a:cubicBezTo>
                  <a:cubicBezTo>
                    <a:pt x="163" y="550"/>
                    <a:pt x="163" y="550"/>
                    <a:pt x="163" y="550"/>
                  </a:cubicBezTo>
                  <a:cubicBezTo>
                    <a:pt x="163" y="550"/>
                    <a:pt x="163" y="550"/>
                    <a:pt x="163" y="550"/>
                  </a:cubicBezTo>
                  <a:cubicBezTo>
                    <a:pt x="163" y="550"/>
                    <a:pt x="164" y="550"/>
                    <a:pt x="164" y="550"/>
                  </a:cubicBezTo>
                  <a:cubicBezTo>
                    <a:pt x="164" y="550"/>
                    <a:pt x="165" y="550"/>
                    <a:pt x="165" y="550"/>
                  </a:cubicBezTo>
                  <a:cubicBezTo>
                    <a:pt x="166" y="550"/>
                    <a:pt x="167" y="550"/>
                    <a:pt x="168" y="549"/>
                  </a:cubicBezTo>
                  <a:cubicBezTo>
                    <a:pt x="168" y="548"/>
                    <a:pt x="169" y="547"/>
                    <a:pt x="168" y="545"/>
                  </a:cubicBezTo>
                  <a:cubicBezTo>
                    <a:pt x="168" y="544"/>
                    <a:pt x="167" y="543"/>
                    <a:pt x="166" y="542"/>
                  </a:cubicBezTo>
                  <a:cubicBezTo>
                    <a:pt x="166" y="542"/>
                    <a:pt x="164" y="541"/>
                    <a:pt x="161" y="539"/>
                  </a:cubicBezTo>
                  <a:cubicBezTo>
                    <a:pt x="149" y="532"/>
                    <a:pt x="118" y="513"/>
                    <a:pt x="91" y="497"/>
                  </a:cubicBezTo>
                  <a:cubicBezTo>
                    <a:pt x="77" y="488"/>
                    <a:pt x="64" y="480"/>
                    <a:pt x="55" y="474"/>
                  </a:cubicBezTo>
                  <a:cubicBezTo>
                    <a:pt x="50" y="471"/>
                    <a:pt x="46" y="468"/>
                    <a:pt x="43" y="467"/>
                  </a:cubicBezTo>
                  <a:cubicBezTo>
                    <a:pt x="42" y="466"/>
                    <a:pt x="41" y="465"/>
                    <a:pt x="41" y="464"/>
                  </a:cubicBezTo>
                  <a:cubicBezTo>
                    <a:pt x="40" y="464"/>
                    <a:pt x="40" y="464"/>
                    <a:pt x="40" y="464"/>
                  </a:cubicBezTo>
                  <a:cubicBezTo>
                    <a:pt x="40" y="464"/>
                    <a:pt x="40" y="464"/>
                    <a:pt x="40" y="464"/>
                  </a:cubicBezTo>
                  <a:cubicBezTo>
                    <a:pt x="39" y="465"/>
                    <a:pt x="39" y="465"/>
                    <a:pt x="39" y="465"/>
                  </a:cubicBezTo>
                  <a:cubicBezTo>
                    <a:pt x="40" y="464"/>
                    <a:pt x="40" y="464"/>
                    <a:pt x="40" y="464"/>
                  </a:cubicBezTo>
                  <a:cubicBezTo>
                    <a:pt x="40" y="464"/>
                    <a:pt x="40" y="464"/>
                    <a:pt x="40" y="464"/>
                  </a:cubicBezTo>
                  <a:cubicBezTo>
                    <a:pt x="39" y="465"/>
                    <a:pt x="39" y="465"/>
                    <a:pt x="39" y="465"/>
                  </a:cubicBezTo>
                  <a:cubicBezTo>
                    <a:pt x="40" y="464"/>
                    <a:pt x="40" y="464"/>
                    <a:pt x="40" y="464"/>
                  </a:cubicBezTo>
                  <a:cubicBezTo>
                    <a:pt x="37" y="466"/>
                    <a:pt x="37" y="466"/>
                    <a:pt x="37" y="466"/>
                  </a:cubicBezTo>
                  <a:cubicBezTo>
                    <a:pt x="41" y="465"/>
                    <a:pt x="41" y="465"/>
                    <a:pt x="41" y="465"/>
                  </a:cubicBezTo>
                  <a:cubicBezTo>
                    <a:pt x="40" y="464"/>
                    <a:pt x="40" y="464"/>
                    <a:pt x="40" y="464"/>
                  </a:cubicBezTo>
                  <a:cubicBezTo>
                    <a:pt x="37" y="466"/>
                    <a:pt x="37" y="466"/>
                    <a:pt x="37" y="466"/>
                  </a:cubicBezTo>
                  <a:cubicBezTo>
                    <a:pt x="41" y="465"/>
                    <a:pt x="41" y="465"/>
                    <a:pt x="41" y="465"/>
                  </a:cubicBezTo>
                  <a:cubicBezTo>
                    <a:pt x="37" y="467"/>
                    <a:pt x="37" y="467"/>
                    <a:pt x="37" y="467"/>
                  </a:cubicBezTo>
                  <a:cubicBezTo>
                    <a:pt x="41" y="467"/>
                    <a:pt x="41" y="467"/>
                    <a:pt x="41" y="467"/>
                  </a:cubicBezTo>
                  <a:cubicBezTo>
                    <a:pt x="41" y="466"/>
                    <a:pt x="41" y="465"/>
                    <a:pt x="41" y="465"/>
                  </a:cubicBezTo>
                  <a:cubicBezTo>
                    <a:pt x="37" y="467"/>
                    <a:pt x="37" y="467"/>
                    <a:pt x="37" y="467"/>
                  </a:cubicBezTo>
                  <a:cubicBezTo>
                    <a:pt x="41" y="467"/>
                    <a:pt x="41" y="467"/>
                    <a:pt x="41" y="467"/>
                  </a:cubicBezTo>
                  <a:cubicBezTo>
                    <a:pt x="37" y="467"/>
                    <a:pt x="37" y="467"/>
                    <a:pt x="37" y="467"/>
                  </a:cubicBezTo>
                  <a:cubicBezTo>
                    <a:pt x="40" y="469"/>
                    <a:pt x="40" y="469"/>
                    <a:pt x="40" y="469"/>
                  </a:cubicBezTo>
                  <a:cubicBezTo>
                    <a:pt x="41" y="468"/>
                    <a:pt x="41" y="467"/>
                    <a:pt x="41" y="467"/>
                  </a:cubicBezTo>
                  <a:cubicBezTo>
                    <a:pt x="37" y="467"/>
                    <a:pt x="37" y="467"/>
                    <a:pt x="37" y="467"/>
                  </a:cubicBezTo>
                  <a:cubicBezTo>
                    <a:pt x="40" y="469"/>
                    <a:pt x="40" y="469"/>
                    <a:pt x="40" y="469"/>
                  </a:cubicBezTo>
                  <a:cubicBezTo>
                    <a:pt x="40" y="469"/>
                    <a:pt x="40" y="469"/>
                    <a:pt x="40" y="469"/>
                  </a:cubicBezTo>
                  <a:cubicBezTo>
                    <a:pt x="37" y="467"/>
                    <a:pt x="37" y="467"/>
                    <a:pt x="37" y="467"/>
                  </a:cubicBezTo>
                  <a:cubicBezTo>
                    <a:pt x="38" y="471"/>
                    <a:pt x="38" y="471"/>
                    <a:pt x="38" y="471"/>
                  </a:cubicBezTo>
                  <a:cubicBezTo>
                    <a:pt x="39" y="470"/>
                    <a:pt x="40" y="470"/>
                    <a:pt x="40" y="469"/>
                  </a:cubicBezTo>
                  <a:cubicBezTo>
                    <a:pt x="37" y="467"/>
                    <a:pt x="37" y="467"/>
                    <a:pt x="37" y="467"/>
                  </a:cubicBezTo>
                  <a:cubicBezTo>
                    <a:pt x="38" y="471"/>
                    <a:pt x="38" y="471"/>
                    <a:pt x="38" y="471"/>
                  </a:cubicBezTo>
                  <a:cubicBezTo>
                    <a:pt x="37" y="467"/>
                    <a:pt x="37" y="467"/>
                    <a:pt x="37" y="467"/>
                  </a:cubicBezTo>
                  <a:cubicBezTo>
                    <a:pt x="37" y="471"/>
                    <a:pt x="37" y="471"/>
                    <a:pt x="37" y="471"/>
                  </a:cubicBezTo>
                  <a:cubicBezTo>
                    <a:pt x="37" y="471"/>
                    <a:pt x="37" y="471"/>
                    <a:pt x="38" y="471"/>
                  </a:cubicBezTo>
                  <a:cubicBezTo>
                    <a:pt x="37" y="467"/>
                    <a:pt x="37" y="467"/>
                    <a:pt x="37" y="467"/>
                  </a:cubicBezTo>
                  <a:cubicBezTo>
                    <a:pt x="37" y="471"/>
                    <a:pt x="37" y="471"/>
                    <a:pt x="37" y="471"/>
                  </a:cubicBezTo>
                  <a:cubicBezTo>
                    <a:pt x="37" y="467"/>
                    <a:pt x="37" y="467"/>
                    <a:pt x="37" y="467"/>
                  </a:cubicBezTo>
                  <a:cubicBezTo>
                    <a:pt x="36" y="471"/>
                    <a:pt x="36" y="471"/>
                    <a:pt x="36" y="471"/>
                  </a:cubicBezTo>
                  <a:cubicBezTo>
                    <a:pt x="36" y="471"/>
                    <a:pt x="36" y="471"/>
                    <a:pt x="37" y="471"/>
                  </a:cubicBezTo>
                  <a:cubicBezTo>
                    <a:pt x="37" y="467"/>
                    <a:pt x="37" y="467"/>
                    <a:pt x="37" y="467"/>
                  </a:cubicBezTo>
                  <a:cubicBezTo>
                    <a:pt x="36" y="471"/>
                    <a:pt x="36" y="471"/>
                    <a:pt x="36" y="471"/>
                  </a:cubicBezTo>
                  <a:cubicBezTo>
                    <a:pt x="36" y="470"/>
                    <a:pt x="36" y="470"/>
                    <a:pt x="36" y="470"/>
                  </a:cubicBezTo>
                  <a:cubicBezTo>
                    <a:pt x="36" y="471"/>
                    <a:pt x="36" y="471"/>
                    <a:pt x="36" y="471"/>
                  </a:cubicBezTo>
                  <a:cubicBezTo>
                    <a:pt x="36" y="471"/>
                    <a:pt x="36" y="471"/>
                    <a:pt x="36" y="471"/>
                  </a:cubicBezTo>
                  <a:cubicBezTo>
                    <a:pt x="36" y="470"/>
                    <a:pt x="36" y="470"/>
                    <a:pt x="36" y="470"/>
                  </a:cubicBezTo>
                  <a:cubicBezTo>
                    <a:pt x="36" y="471"/>
                    <a:pt x="36" y="471"/>
                    <a:pt x="36" y="471"/>
                  </a:cubicBezTo>
                  <a:cubicBezTo>
                    <a:pt x="36" y="471"/>
                    <a:pt x="37" y="471"/>
                    <a:pt x="39" y="472"/>
                  </a:cubicBezTo>
                  <a:cubicBezTo>
                    <a:pt x="44" y="474"/>
                    <a:pt x="56" y="480"/>
                    <a:pt x="70" y="487"/>
                  </a:cubicBezTo>
                  <a:cubicBezTo>
                    <a:pt x="92" y="498"/>
                    <a:pt x="120" y="512"/>
                    <a:pt x="143" y="523"/>
                  </a:cubicBezTo>
                  <a:cubicBezTo>
                    <a:pt x="154" y="529"/>
                    <a:pt x="164" y="534"/>
                    <a:pt x="171" y="538"/>
                  </a:cubicBezTo>
                  <a:cubicBezTo>
                    <a:pt x="178" y="541"/>
                    <a:pt x="183" y="543"/>
                    <a:pt x="183" y="543"/>
                  </a:cubicBezTo>
                  <a:cubicBezTo>
                    <a:pt x="185" y="544"/>
                    <a:pt x="187" y="544"/>
                    <a:pt x="188" y="542"/>
                  </a:cubicBezTo>
                  <a:cubicBezTo>
                    <a:pt x="190" y="540"/>
                    <a:pt x="189" y="537"/>
                    <a:pt x="187" y="536"/>
                  </a:cubicBezTo>
                  <a:cubicBezTo>
                    <a:pt x="187" y="536"/>
                    <a:pt x="185" y="535"/>
                    <a:pt x="181" y="532"/>
                  </a:cubicBezTo>
                  <a:cubicBezTo>
                    <a:pt x="168" y="525"/>
                    <a:pt x="136" y="506"/>
                    <a:pt x="106" y="488"/>
                  </a:cubicBezTo>
                  <a:cubicBezTo>
                    <a:pt x="92" y="479"/>
                    <a:pt x="78" y="470"/>
                    <a:pt x="68" y="464"/>
                  </a:cubicBezTo>
                  <a:cubicBezTo>
                    <a:pt x="63" y="461"/>
                    <a:pt x="59" y="458"/>
                    <a:pt x="56" y="456"/>
                  </a:cubicBezTo>
                  <a:cubicBezTo>
                    <a:pt x="55" y="455"/>
                    <a:pt x="53" y="454"/>
                    <a:pt x="53" y="453"/>
                  </a:cubicBezTo>
                  <a:cubicBezTo>
                    <a:pt x="53" y="453"/>
                    <a:pt x="53" y="453"/>
                    <a:pt x="53" y="453"/>
                  </a:cubicBezTo>
                  <a:cubicBezTo>
                    <a:pt x="53" y="453"/>
                    <a:pt x="53" y="453"/>
                    <a:pt x="53" y="453"/>
                  </a:cubicBezTo>
                  <a:cubicBezTo>
                    <a:pt x="51" y="454"/>
                    <a:pt x="51" y="454"/>
                    <a:pt x="51" y="454"/>
                  </a:cubicBezTo>
                  <a:cubicBezTo>
                    <a:pt x="53" y="453"/>
                    <a:pt x="53" y="453"/>
                    <a:pt x="53" y="453"/>
                  </a:cubicBezTo>
                  <a:cubicBezTo>
                    <a:pt x="53" y="453"/>
                    <a:pt x="53" y="453"/>
                    <a:pt x="53" y="453"/>
                  </a:cubicBezTo>
                  <a:cubicBezTo>
                    <a:pt x="51" y="454"/>
                    <a:pt x="51" y="454"/>
                    <a:pt x="51" y="454"/>
                  </a:cubicBezTo>
                  <a:cubicBezTo>
                    <a:pt x="53" y="453"/>
                    <a:pt x="53" y="453"/>
                    <a:pt x="53" y="453"/>
                  </a:cubicBezTo>
                  <a:cubicBezTo>
                    <a:pt x="49" y="455"/>
                    <a:pt x="49" y="455"/>
                    <a:pt x="49" y="455"/>
                  </a:cubicBezTo>
                  <a:cubicBezTo>
                    <a:pt x="53" y="455"/>
                    <a:pt x="53" y="455"/>
                    <a:pt x="53" y="455"/>
                  </a:cubicBezTo>
                  <a:cubicBezTo>
                    <a:pt x="53" y="454"/>
                    <a:pt x="53" y="453"/>
                    <a:pt x="53" y="453"/>
                  </a:cubicBezTo>
                  <a:cubicBezTo>
                    <a:pt x="49" y="455"/>
                    <a:pt x="49" y="455"/>
                    <a:pt x="49" y="455"/>
                  </a:cubicBezTo>
                  <a:cubicBezTo>
                    <a:pt x="53" y="455"/>
                    <a:pt x="53" y="455"/>
                    <a:pt x="53" y="455"/>
                  </a:cubicBezTo>
                  <a:cubicBezTo>
                    <a:pt x="49" y="455"/>
                    <a:pt x="49" y="455"/>
                    <a:pt x="49" y="455"/>
                  </a:cubicBezTo>
                  <a:cubicBezTo>
                    <a:pt x="52" y="457"/>
                    <a:pt x="52" y="457"/>
                    <a:pt x="52" y="457"/>
                  </a:cubicBezTo>
                  <a:cubicBezTo>
                    <a:pt x="53" y="456"/>
                    <a:pt x="53" y="455"/>
                    <a:pt x="53" y="455"/>
                  </a:cubicBezTo>
                  <a:cubicBezTo>
                    <a:pt x="49" y="455"/>
                    <a:pt x="49" y="455"/>
                    <a:pt x="49" y="455"/>
                  </a:cubicBezTo>
                  <a:cubicBezTo>
                    <a:pt x="52" y="457"/>
                    <a:pt x="52" y="457"/>
                    <a:pt x="52" y="457"/>
                  </a:cubicBezTo>
                  <a:cubicBezTo>
                    <a:pt x="49" y="455"/>
                    <a:pt x="49" y="455"/>
                    <a:pt x="49" y="455"/>
                  </a:cubicBezTo>
                  <a:cubicBezTo>
                    <a:pt x="47" y="458"/>
                    <a:pt x="47" y="458"/>
                    <a:pt x="47" y="458"/>
                  </a:cubicBezTo>
                  <a:cubicBezTo>
                    <a:pt x="196" y="538"/>
                    <a:pt x="196" y="538"/>
                    <a:pt x="196" y="538"/>
                  </a:cubicBezTo>
                  <a:cubicBezTo>
                    <a:pt x="198" y="539"/>
                    <a:pt x="200" y="538"/>
                    <a:pt x="202" y="536"/>
                  </a:cubicBezTo>
                  <a:cubicBezTo>
                    <a:pt x="202" y="535"/>
                    <a:pt x="202" y="534"/>
                    <a:pt x="202" y="534"/>
                  </a:cubicBezTo>
                  <a:cubicBezTo>
                    <a:pt x="202" y="532"/>
                    <a:pt x="202" y="532"/>
                    <a:pt x="202" y="531"/>
                  </a:cubicBezTo>
                  <a:cubicBezTo>
                    <a:pt x="201" y="530"/>
                    <a:pt x="201" y="530"/>
                    <a:pt x="200" y="529"/>
                  </a:cubicBezTo>
                  <a:cubicBezTo>
                    <a:pt x="199" y="529"/>
                    <a:pt x="198" y="528"/>
                    <a:pt x="196" y="526"/>
                  </a:cubicBezTo>
                  <a:cubicBezTo>
                    <a:pt x="189" y="522"/>
                    <a:pt x="177" y="514"/>
                    <a:pt x="162" y="505"/>
                  </a:cubicBezTo>
                  <a:cubicBezTo>
                    <a:pt x="140" y="491"/>
                    <a:pt x="113" y="475"/>
                    <a:pt x="90" y="461"/>
                  </a:cubicBezTo>
                  <a:cubicBezTo>
                    <a:pt x="79" y="455"/>
                    <a:pt x="69" y="449"/>
                    <a:pt x="62" y="444"/>
                  </a:cubicBezTo>
                  <a:cubicBezTo>
                    <a:pt x="59" y="442"/>
                    <a:pt x="56" y="441"/>
                    <a:pt x="54" y="439"/>
                  </a:cubicBezTo>
                  <a:cubicBezTo>
                    <a:pt x="53" y="439"/>
                    <a:pt x="53" y="438"/>
                    <a:pt x="52" y="438"/>
                  </a:cubicBezTo>
                  <a:cubicBezTo>
                    <a:pt x="52" y="438"/>
                    <a:pt x="52" y="438"/>
                    <a:pt x="52" y="438"/>
                  </a:cubicBezTo>
                  <a:cubicBezTo>
                    <a:pt x="52" y="438"/>
                    <a:pt x="52" y="438"/>
                    <a:pt x="52" y="438"/>
                  </a:cubicBezTo>
                  <a:cubicBezTo>
                    <a:pt x="51" y="440"/>
                    <a:pt x="51" y="440"/>
                    <a:pt x="51" y="440"/>
                  </a:cubicBezTo>
                  <a:cubicBezTo>
                    <a:pt x="52" y="438"/>
                    <a:pt x="52" y="438"/>
                    <a:pt x="52" y="438"/>
                  </a:cubicBezTo>
                  <a:cubicBezTo>
                    <a:pt x="52" y="438"/>
                    <a:pt x="52" y="438"/>
                    <a:pt x="52" y="438"/>
                  </a:cubicBezTo>
                  <a:cubicBezTo>
                    <a:pt x="51" y="440"/>
                    <a:pt x="51" y="440"/>
                    <a:pt x="51" y="440"/>
                  </a:cubicBezTo>
                  <a:cubicBezTo>
                    <a:pt x="52" y="438"/>
                    <a:pt x="52" y="438"/>
                    <a:pt x="52" y="438"/>
                  </a:cubicBezTo>
                  <a:cubicBezTo>
                    <a:pt x="49" y="441"/>
                    <a:pt x="49" y="441"/>
                    <a:pt x="49" y="441"/>
                  </a:cubicBezTo>
                  <a:cubicBezTo>
                    <a:pt x="53" y="438"/>
                    <a:pt x="53" y="438"/>
                    <a:pt x="53" y="438"/>
                  </a:cubicBezTo>
                  <a:cubicBezTo>
                    <a:pt x="52" y="438"/>
                    <a:pt x="52" y="438"/>
                    <a:pt x="52" y="438"/>
                  </a:cubicBezTo>
                  <a:cubicBezTo>
                    <a:pt x="49" y="441"/>
                    <a:pt x="49" y="441"/>
                    <a:pt x="49" y="441"/>
                  </a:cubicBezTo>
                  <a:cubicBezTo>
                    <a:pt x="53" y="438"/>
                    <a:pt x="53" y="438"/>
                    <a:pt x="53" y="438"/>
                  </a:cubicBezTo>
                  <a:cubicBezTo>
                    <a:pt x="49" y="441"/>
                    <a:pt x="49" y="441"/>
                    <a:pt x="49" y="441"/>
                  </a:cubicBezTo>
                  <a:cubicBezTo>
                    <a:pt x="53" y="439"/>
                    <a:pt x="53" y="439"/>
                    <a:pt x="53" y="439"/>
                  </a:cubicBezTo>
                  <a:cubicBezTo>
                    <a:pt x="53" y="438"/>
                    <a:pt x="53" y="438"/>
                    <a:pt x="53" y="438"/>
                  </a:cubicBezTo>
                  <a:cubicBezTo>
                    <a:pt x="49" y="441"/>
                    <a:pt x="49" y="441"/>
                    <a:pt x="49" y="441"/>
                  </a:cubicBezTo>
                  <a:cubicBezTo>
                    <a:pt x="53" y="439"/>
                    <a:pt x="53" y="439"/>
                    <a:pt x="53" y="439"/>
                  </a:cubicBezTo>
                  <a:cubicBezTo>
                    <a:pt x="49" y="441"/>
                    <a:pt x="49" y="441"/>
                    <a:pt x="49" y="441"/>
                  </a:cubicBezTo>
                  <a:cubicBezTo>
                    <a:pt x="53" y="441"/>
                    <a:pt x="53" y="441"/>
                    <a:pt x="53" y="441"/>
                  </a:cubicBezTo>
                  <a:cubicBezTo>
                    <a:pt x="53" y="440"/>
                    <a:pt x="53" y="440"/>
                    <a:pt x="53" y="439"/>
                  </a:cubicBezTo>
                  <a:cubicBezTo>
                    <a:pt x="49" y="441"/>
                    <a:pt x="49" y="441"/>
                    <a:pt x="49" y="441"/>
                  </a:cubicBezTo>
                  <a:cubicBezTo>
                    <a:pt x="53" y="441"/>
                    <a:pt x="53" y="441"/>
                    <a:pt x="53" y="441"/>
                  </a:cubicBezTo>
                  <a:cubicBezTo>
                    <a:pt x="49" y="441"/>
                    <a:pt x="49" y="441"/>
                    <a:pt x="49" y="441"/>
                  </a:cubicBezTo>
                  <a:cubicBezTo>
                    <a:pt x="47" y="445"/>
                    <a:pt x="47" y="445"/>
                    <a:pt x="47" y="445"/>
                  </a:cubicBezTo>
                  <a:cubicBezTo>
                    <a:pt x="219" y="531"/>
                    <a:pt x="219" y="531"/>
                    <a:pt x="219" y="531"/>
                  </a:cubicBezTo>
                  <a:cubicBezTo>
                    <a:pt x="221" y="532"/>
                    <a:pt x="223" y="531"/>
                    <a:pt x="225" y="529"/>
                  </a:cubicBezTo>
                  <a:cubicBezTo>
                    <a:pt x="226" y="527"/>
                    <a:pt x="225" y="525"/>
                    <a:pt x="223" y="523"/>
                  </a:cubicBezTo>
                  <a:cubicBezTo>
                    <a:pt x="163" y="486"/>
                    <a:pt x="163" y="486"/>
                    <a:pt x="163" y="486"/>
                  </a:cubicBezTo>
                  <a:cubicBezTo>
                    <a:pt x="161" y="489"/>
                    <a:pt x="161" y="489"/>
                    <a:pt x="161" y="489"/>
                  </a:cubicBezTo>
                  <a:cubicBezTo>
                    <a:pt x="159" y="493"/>
                    <a:pt x="159" y="493"/>
                    <a:pt x="159" y="493"/>
                  </a:cubicBezTo>
                  <a:cubicBezTo>
                    <a:pt x="159" y="493"/>
                    <a:pt x="176" y="500"/>
                    <a:pt x="193" y="507"/>
                  </a:cubicBezTo>
                  <a:cubicBezTo>
                    <a:pt x="202" y="510"/>
                    <a:pt x="211" y="513"/>
                    <a:pt x="218" y="516"/>
                  </a:cubicBezTo>
                  <a:cubicBezTo>
                    <a:pt x="222" y="517"/>
                    <a:pt x="225" y="518"/>
                    <a:pt x="227" y="519"/>
                  </a:cubicBezTo>
                  <a:cubicBezTo>
                    <a:pt x="228" y="519"/>
                    <a:pt x="230" y="520"/>
                    <a:pt x="230" y="520"/>
                  </a:cubicBezTo>
                  <a:cubicBezTo>
                    <a:pt x="231" y="520"/>
                    <a:pt x="232" y="520"/>
                    <a:pt x="233" y="520"/>
                  </a:cubicBezTo>
                  <a:cubicBezTo>
                    <a:pt x="234" y="520"/>
                    <a:pt x="234" y="520"/>
                    <a:pt x="235" y="520"/>
                  </a:cubicBezTo>
                  <a:cubicBezTo>
                    <a:pt x="235" y="520"/>
                    <a:pt x="235" y="520"/>
                    <a:pt x="236" y="520"/>
                  </a:cubicBezTo>
                  <a:cubicBezTo>
                    <a:pt x="236" y="519"/>
                    <a:pt x="237" y="519"/>
                    <a:pt x="237" y="518"/>
                  </a:cubicBezTo>
                  <a:cubicBezTo>
                    <a:pt x="238" y="517"/>
                    <a:pt x="238" y="516"/>
                    <a:pt x="238" y="515"/>
                  </a:cubicBezTo>
                  <a:cubicBezTo>
                    <a:pt x="238" y="514"/>
                    <a:pt x="237" y="513"/>
                    <a:pt x="236" y="512"/>
                  </a:cubicBezTo>
                  <a:cubicBezTo>
                    <a:pt x="223" y="504"/>
                    <a:pt x="223" y="504"/>
                    <a:pt x="223" y="504"/>
                  </a:cubicBezTo>
                  <a:cubicBezTo>
                    <a:pt x="247" y="513"/>
                    <a:pt x="247" y="513"/>
                    <a:pt x="247" y="513"/>
                  </a:cubicBezTo>
                  <a:cubicBezTo>
                    <a:pt x="249" y="514"/>
                    <a:pt x="252" y="513"/>
                    <a:pt x="253" y="511"/>
                  </a:cubicBezTo>
                  <a:cubicBezTo>
                    <a:pt x="254" y="509"/>
                    <a:pt x="253" y="507"/>
                    <a:pt x="251" y="506"/>
                  </a:cubicBezTo>
                  <a:cubicBezTo>
                    <a:pt x="197" y="472"/>
                    <a:pt x="197" y="472"/>
                    <a:pt x="197" y="472"/>
                  </a:cubicBezTo>
                  <a:cubicBezTo>
                    <a:pt x="195" y="475"/>
                    <a:pt x="195" y="475"/>
                    <a:pt x="195" y="475"/>
                  </a:cubicBezTo>
                  <a:cubicBezTo>
                    <a:pt x="199" y="478"/>
                    <a:pt x="199" y="478"/>
                    <a:pt x="199" y="478"/>
                  </a:cubicBezTo>
                  <a:cubicBezTo>
                    <a:pt x="195" y="476"/>
                    <a:pt x="195" y="476"/>
                    <a:pt x="195" y="476"/>
                  </a:cubicBezTo>
                  <a:cubicBezTo>
                    <a:pt x="197" y="479"/>
                    <a:pt x="197" y="479"/>
                    <a:pt x="197" y="479"/>
                  </a:cubicBezTo>
                  <a:cubicBezTo>
                    <a:pt x="197" y="479"/>
                    <a:pt x="198" y="478"/>
                    <a:pt x="199" y="478"/>
                  </a:cubicBezTo>
                  <a:cubicBezTo>
                    <a:pt x="195" y="476"/>
                    <a:pt x="195" y="476"/>
                    <a:pt x="195" y="476"/>
                  </a:cubicBezTo>
                  <a:cubicBezTo>
                    <a:pt x="197" y="479"/>
                    <a:pt x="197" y="479"/>
                    <a:pt x="197" y="479"/>
                  </a:cubicBezTo>
                  <a:cubicBezTo>
                    <a:pt x="195" y="476"/>
                    <a:pt x="195" y="476"/>
                    <a:pt x="195" y="476"/>
                  </a:cubicBezTo>
                  <a:cubicBezTo>
                    <a:pt x="196" y="480"/>
                    <a:pt x="196" y="480"/>
                    <a:pt x="196" y="480"/>
                  </a:cubicBezTo>
                  <a:cubicBezTo>
                    <a:pt x="196" y="480"/>
                    <a:pt x="196" y="480"/>
                    <a:pt x="197" y="479"/>
                  </a:cubicBezTo>
                  <a:cubicBezTo>
                    <a:pt x="195" y="476"/>
                    <a:pt x="195" y="476"/>
                    <a:pt x="195" y="476"/>
                  </a:cubicBezTo>
                  <a:cubicBezTo>
                    <a:pt x="196" y="480"/>
                    <a:pt x="196" y="480"/>
                    <a:pt x="196" y="480"/>
                  </a:cubicBezTo>
                  <a:cubicBezTo>
                    <a:pt x="195" y="476"/>
                    <a:pt x="195" y="476"/>
                    <a:pt x="195" y="476"/>
                  </a:cubicBezTo>
                  <a:cubicBezTo>
                    <a:pt x="195" y="480"/>
                    <a:pt x="195" y="480"/>
                    <a:pt x="195" y="480"/>
                  </a:cubicBezTo>
                  <a:cubicBezTo>
                    <a:pt x="196" y="480"/>
                    <a:pt x="196" y="480"/>
                    <a:pt x="196" y="480"/>
                  </a:cubicBezTo>
                  <a:cubicBezTo>
                    <a:pt x="195" y="476"/>
                    <a:pt x="195" y="476"/>
                    <a:pt x="195" y="476"/>
                  </a:cubicBezTo>
                  <a:cubicBezTo>
                    <a:pt x="195" y="480"/>
                    <a:pt x="195" y="480"/>
                    <a:pt x="195" y="480"/>
                  </a:cubicBezTo>
                  <a:cubicBezTo>
                    <a:pt x="195" y="477"/>
                    <a:pt x="195" y="477"/>
                    <a:pt x="195" y="477"/>
                  </a:cubicBezTo>
                  <a:cubicBezTo>
                    <a:pt x="194" y="480"/>
                    <a:pt x="194" y="480"/>
                    <a:pt x="194" y="480"/>
                  </a:cubicBezTo>
                  <a:cubicBezTo>
                    <a:pt x="195" y="480"/>
                    <a:pt x="195" y="480"/>
                    <a:pt x="195" y="480"/>
                  </a:cubicBezTo>
                  <a:cubicBezTo>
                    <a:pt x="195" y="477"/>
                    <a:pt x="195" y="477"/>
                    <a:pt x="195" y="477"/>
                  </a:cubicBezTo>
                  <a:cubicBezTo>
                    <a:pt x="194" y="480"/>
                    <a:pt x="194" y="480"/>
                    <a:pt x="194" y="480"/>
                  </a:cubicBezTo>
                  <a:cubicBezTo>
                    <a:pt x="195" y="479"/>
                    <a:pt x="195" y="479"/>
                    <a:pt x="195" y="479"/>
                  </a:cubicBezTo>
                  <a:cubicBezTo>
                    <a:pt x="194" y="480"/>
                    <a:pt x="194" y="480"/>
                    <a:pt x="194" y="480"/>
                  </a:cubicBezTo>
                  <a:cubicBezTo>
                    <a:pt x="194" y="480"/>
                    <a:pt x="194" y="480"/>
                    <a:pt x="194" y="480"/>
                  </a:cubicBezTo>
                  <a:cubicBezTo>
                    <a:pt x="195" y="479"/>
                    <a:pt x="195" y="479"/>
                    <a:pt x="195" y="479"/>
                  </a:cubicBezTo>
                  <a:cubicBezTo>
                    <a:pt x="194" y="480"/>
                    <a:pt x="194" y="480"/>
                    <a:pt x="194" y="480"/>
                  </a:cubicBezTo>
                  <a:cubicBezTo>
                    <a:pt x="194" y="480"/>
                    <a:pt x="195" y="480"/>
                    <a:pt x="196" y="480"/>
                  </a:cubicBezTo>
                  <a:cubicBezTo>
                    <a:pt x="198" y="481"/>
                    <a:pt x="203" y="483"/>
                    <a:pt x="209" y="485"/>
                  </a:cubicBezTo>
                  <a:cubicBezTo>
                    <a:pt x="219" y="488"/>
                    <a:pt x="231" y="492"/>
                    <a:pt x="241" y="496"/>
                  </a:cubicBezTo>
                  <a:cubicBezTo>
                    <a:pt x="246" y="497"/>
                    <a:pt x="251" y="499"/>
                    <a:pt x="254" y="500"/>
                  </a:cubicBezTo>
                  <a:cubicBezTo>
                    <a:pt x="256" y="500"/>
                    <a:pt x="257" y="501"/>
                    <a:pt x="259" y="501"/>
                  </a:cubicBezTo>
                  <a:cubicBezTo>
                    <a:pt x="259" y="501"/>
                    <a:pt x="260" y="502"/>
                    <a:pt x="260" y="502"/>
                  </a:cubicBezTo>
                  <a:cubicBezTo>
                    <a:pt x="261" y="502"/>
                    <a:pt x="261" y="502"/>
                    <a:pt x="262" y="502"/>
                  </a:cubicBezTo>
                  <a:cubicBezTo>
                    <a:pt x="262" y="502"/>
                    <a:pt x="263" y="502"/>
                    <a:pt x="263" y="502"/>
                  </a:cubicBezTo>
                  <a:cubicBezTo>
                    <a:pt x="263" y="502"/>
                    <a:pt x="264" y="502"/>
                    <a:pt x="264" y="501"/>
                  </a:cubicBezTo>
                  <a:cubicBezTo>
                    <a:pt x="265" y="501"/>
                    <a:pt x="265" y="501"/>
                    <a:pt x="266" y="500"/>
                  </a:cubicBezTo>
                  <a:cubicBezTo>
                    <a:pt x="266" y="499"/>
                    <a:pt x="267" y="498"/>
                    <a:pt x="266" y="497"/>
                  </a:cubicBezTo>
                  <a:cubicBezTo>
                    <a:pt x="266" y="495"/>
                    <a:pt x="265" y="494"/>
                    <a:pt x="264" y="494"/>
                  </a:cubicBezTo>
                  <a:cubicBezTo>
                    <a:pt x="211" y="460"/>
                    <a:pt x="211" y="460"/>
                    <a:pt x="211" y="460"/>
                  </a:cubicBezTo>
                  <a:cubicBezTo>
                    <a:pt x="208" y="464"/>
                    <a:pt x="208" y="464"/>
                    <a:pt x="208" y="464"/>
                  </a:cubicBezTo>
                  <a:cubicBezTo>
                    <a:pt x="212" y="466"/>
                    <a:pt x="212" y="466"/>
                    <a:pt x="212" y="466"/>
                  </a:cubicBezTo>
                  <a:cubicBezTo>
                    <a:pt x="209" y="464"/>
                    <a:pt x="209" y="464"/>
                    <a:pt x="209" y="464"/>
                  </a:cubicBezTo>
                  <a:cubicBezTo>
                    <a:pt x="211" y="468"/>
                    <a:pt x="211" y="468"/>
                    <a:pt x="211" y="468"/>
                  </a:cubicBezTo>
                  <a:cubicBezTo>
                    <a:pt x="211" y="467"/>
                    <a:pt x="212" y="467"/>
                    <a:pt x="212" y="466"/>
                  </a:cubicBezTo>
                  <a:cubicBezTo>
                    <a:pt x="209" y="464"/>
                    <a:pt x="209" y="464"/>
                    <a:pt x="209" y="464"/>
                  </a:cubicBezTo>
                  <a:cubicBezTo>
                    <a:pt x="211" y="468"/>
                    <a:pt x="211" y="468"/>
                    <a:pt x="211" y="468"/>
                  </a:cubicBezTo>
                  <a:cubicBezTo>
                    <a:pt x="209" y="464"/>
                    <a:pt x="209" y="464"/>
                    <a:pt x="209" y="464"/>
                  </a:cubicBezTo>
                  <a:cubicBezTo>
                    <a:pt x="209" y="468"/>
                    <a:pt x="209" y="468"/>
                    <a:pt x="209" y="468"/>
                  </a:cubicBezTo>
                  <a:cubicBezTo>
                    <a:pt x="210" y="468"/>
                    <a:pt x="210" y="468"/>
                    <a:pt x="211" y="468"/>
                  </a:cubicBezTo>
                  <a:cubicBezTo>
                    <a:pt x="209" y="464"/>
                    <a:pt x="209" y="464"/>
                    <a:pt x="209" y="464"/>
                  </a:cubicBezTo>
                  <a:cubicBezTo>
                    <a:pt x="209" y="468"/>
                    <a:pt x="209" y="468"/>
                    <a:pt x="209" y="468"/>
                  </a:cubicBezTo>
                  <a:cubicBezTo>
                    <a:pt x="209" y="464"/>
                    <a:pt x="209" y="464"/>
                    <a:pt x="209" y="464"/>
                  </a:cubicBezTo>
                  <a:cubicBezTo>
                    <a:pt x="209" y="468"/>
                    <a:pt x="209" y="468"/>
                    <a:pt x="209" y="468"/>
                  </a:cubicBezTo>
                  <a:cubicBezTo>
                    <a:pt x="209" y="468"/>
                    <a:pt x="209" y="468"/>
                    <a:pt x="209" y="468"/>
                  </a:cubicBezTo>
                  <a:cubicBezTo>
                    <a:pt x="209" y="464"/>
                    <a:pt x="209" y="464"/>
                    <a:pt x="209" y="464"/>
                  </a:cubicBezTo>
                  <a:cubicBezTo>
                    <a:pt x="209" y="468"/>
                    <a:pt x="209" y="468"/>
                    <a:pt x="209" y="468"/>
                  </a:cubicBezTo>
                  <a:cubicBezTo>
                    <a:pt x="209" y="465"/>
                    <a:pt x="209" y="465"/>
                    <a:pt x="209" y="465"/>
                  </a:cubicBezTo>
                  <a:cubicBezTo>
                    <a:pt x="208" y="468"/>
                    <a:pt x="208" y="468"/>
                    <a:pt x="208" y="468"/>
                  </a:cubicBezTo>
                  <a:cubicBezTo>
                    <a:pt x="209" y="468"/>
                    <a:pt x="209" y="468"/>
                    <a:pt x="209" y="468"/>
                  </a:cubicBezTo>
                  <a:cubicBezTo>
                    <a:pt x="209" y="465"/>
                    <a:pt x="209" y="465"/>
                    <a:pt x="209" y="465"/>
                  </a:cubicBezTo>
                  <a:cubicBezTo>
                    <a:pt x="208" y="468"/>
                    <a:pt x="208" y="468"/>
                    <a:pt x="208" y="468"/>
                  </a:cubicBezTo>
                  <a:cubicBezTo>
                    <a:pt x="208" y="467"/>
                    <a:pt x="208" y="467"/>
                    <a:pt x="208" y="467"/>
                  </a:cubicBezTo>
                  <a:cubicBezTo>
                    <a:pt x="208" y="468"/>
                    <a:pt x="208" y="468"/>
                    <a:pt x="208" y="468"/>
                  </a:cubicBezTo>
                  <a:cubicBezTo>
                    <a:pt x="208" y="468"/>
                    <a:pt x="208" y="468"/>
                    <a:pt x="208" y="468"/>
                  </a:cubicBezTo>
                  <a:cubicBezTo>
                    <a:pt x="208" y="467"/>
                    <a:pt x="208" y="467"/>
                    <a:pt x="208" y="467"/>
                  </a:cubicBezTo>
                  <a:cubicBezTo>
                    <a:pt x="208" y="468"/>
                    <a:pt x="208" y="468"/>
                    <a:pt x="208" y="468"/>
                  </a:cubicBezTo>
                  <a:cubicBezTo>
                    <a:pt x="208" y="468"/>
                    <a:pt x="208" y="468"/>
                    <a:pt x="209" y="469"/>
                  </a:cubicBezTo>
                  <a:cubicBezTo>
                    <a:pt x="212" y="469"/>
                    <a:pt x="217" y="471"/>
                    <a:pt x="223" y="474"/>
                  </a:cubicBezTo>
                  <a:cubicBezTo>
                    <a:pt x="232" y="477"/>
                    <a:pt x="244" y="482"/>
                    <a:pt x="254" y="486"/>
                  </a:cubicBezTo>
                  <a:cubicBezTo>
                    <a:pt x="259" y="487"/>
                    <a:pt x="263" y="489"/>
                    <a:pt x="266" y="490"/>
                  </a:cubicBezTo>
                  <a:cubicBezTo>
                    <a:pt x="268" y="491"/>
                    <a:pt x="269" y="491"/>
                    <a:pt x="270" y="492"/>
                  </a:cubicBezTo>
                  <a:cubicBezTo>
                    <a:pt x="270" y="492"/>
                    <a:pt x="271" y="492"/>
                    <a:pt x="271" y="492"/>
                  </a:cubicBezTo>
                  <a:cubicBezTo>
                    <a:pt x="272" y="492"/>
                    <a:pt x="272" y="492"/>
                    <a:pt x="272" y="492"/>
                  </a:cubicBezTo>
                  <a:cubicBezTo>
                    <a:pt x="272" y="492"/>
                    <a:pt x="272" y="492"/>
                    <a:pt x="272" y="492"/>
                  </a:cubicBezTo>
                  <a:cubicBezTo>
                    <a:pt x="272" y="492"/>
                    <a:pt x="272" y="492"/>
                    <a:pt x="273" y="492"/>
                  </a:cubicBezTo>
                  <a:cubicBezTo>
                    <a:pt x="273" y="492"/>
                    <a:pt x="273" y="492"/>
                    <a:pt x="274" y="492"/>
                  </a:cubicBezTo>
                  <a:cubicBezTo>
                    <a:pt x="274" y="492"/>
                    <a:pt x="274" y="492"/>
                    <a:pt x="275" y="492"/>
                  </a:cubicBezTo>
                  <a:cubicBezTo>
                    <a:pt x="275" y="492"/>
                    <a:pt x="276" y="492"/>
                    <a:pt x="276" y="491"/>
                  </a:cubicBezTo>
                  <a:cubicBezTo>
                    <a:pt x="277" y="490"/>
                    <a:pt x="277" y="490"/>
                    <a:pt x="277" y="490"/>
                  </a:cubicBezTo>
                  <a:cubicBezTo>
                    <a:pt x="277" y="490"/>
                    <a:pt x="277" y="489"/>
                    <a:pt x="277" y="488"/>
                  </a:cubicBezTo>
                  <a:cubicBezTo>
                    <a:pt x="277" y="487"/>
                    <a:pt x="277" y="487"/>
                    <a:pt x="277" y="486"/>
                  </a:cubicBezTo>
                  <a:cubicBezTo>
                    <a:pt x="276" y="485"/>
                    <a:pt x="276" y="485"/>
                    <a:pt x="276" y="485"/>
                  </a:cubicBezTo>
                  <a:cubicBezTo>
                    <a:pt x="275" y="484"/>
                    <a:pt x="275" y="484"/>
                    <a:pt x="274" y="483"/>
                  </a:cubicBezTo>
                  <a:cubicBezTo>
                    <a:pt x="272" y="481"/>
                    <a:pt x="267" y="479"/>
                    <a:pt x="262" y="475"/>
                  </a:cubicBezTo>
                  <a:cubicBezTo>
                    <a:pt x="247" y="466"/>
                    <a:pt x="225" y="453"/>
                    <a:pt x="225" y="453"/>
                  </a:cubicBezTo>
                  <a:cubicBezTo>
                    <a:pt x="222" y="457"/>
                    <a:pt x="222" y="457"/>
                    <a:pt x="222" y="457"/>
                  </a:cubicBezTo>
                  <a:cubicBezTo>
                    <a:pt x="226" y="459"/>
                    <a:pt x="226" y="459"/>
                    <a:pt x="226" y="459"/>
                  </a:cubicBezTo>
                  <a:cubicBezTo>
                    <a:pt x="222" y="457"/>
                    <a:pt x="222" y="457"/>
                    <a:pt x="222" y="457"/>
                  </a:cubicBezTo>
                  <a:cubicBezTo>
                    <a:pt x="225" y="460"/>
                    <a:pt x="225" y="460"/>
                    <a:pt x="225" y="460"/>
                  </a:cubicBezTo>
                  <a:cubicBezTo>
                    <a:pt x="225" y="460"/>
                    <a:pt x="226" y="460"/>
                    <a:pt x="226" y="459"/>
                  </a:cubicBezTo>
                  <a:cubicBezTo>
                    <a:pt x="222" y="457"/>
                    <a:pt x="222" y="457"/>
                    <a:pt x="222" y="457"/>
                  </a:cubicBezTo>
                  <a:cubicBezTo>
                    <a:pt x="225" y="460"/>
                    <a:pt x="225" y="460"/>
                    <a:pt x="225" y="460"/>
                  </a:cubicBezTo>
                  <a:cubicBezTo>
                    <a:pt x="222" y="457"/>
                    <a:pt x="222" y="457"/>
                    <a:pt x="222" y="457"/>
                  </a:cubicBezTo>
                  <a:cubicBezTo>
                    <a:pt x="223" y="461"/>
                    <a:pt x="223" y="461"/>
                    <a:pt x="223" y="461"/>
                  </a:cubicBezTo>
                  <a:cubicBezTo>
                    <a:pt x="223" y="461"/>
                    <a:pt x="224" y="461"/>
                    <a:pt x="225" y="460"/>
                  </a:cubicBezTo>
                  <a:cubicBezTo>
                    <a:pt x="222" y="457"/>
                    <a:pt x="222" y="457"/>
                    <a:pt x="222" y="457"/>
                  </a:cubicBezTo>
                  <a:cubicBezTo>
                    <a:pt x="223" y="461"/>
                    <a:pt x="223" y="461"/>
                    <a:pt x="223" y="461"/>
                  </a:cubicBezTo>
                  <a:cubicBezTo>
                    <a:pt x="223" y="457"/>
                    <a:pt x="223" y="457"/>
                    <a:pt x="223" y="457"/>
                  </a:cubicBezTo>
                  <a:cubicBezTo>
                    <a:pt x="223" y="461"/>
                    <a:pt x="223" y="461"/>
                    <a:pt x="223" y="461"/>
                  </a:cubicBezTo>
                  <a:cubicBezTo>
                    <a:pt x="223" y="461"/>
                    <a:pt x="223" y="461"/>
                    <a:pt x="223" y="461"/>
                  </a:cubicBezTo>
                  <a:cubicBezTo>
                    <a:pt x="223" y="457"/>
                    <a:pt x="223" y="457"/>
                    <a:pt x="223" y="457"/>
                  </a:cubicBezTo>
                  <a:cubicBezTo>
                    <a:pt x="223" y="461"/>
                    <a:pt x="223" y="461"/>
                    <a:pt x="223" y="461"/>
                  </a:cubicBezTo>
                  <a:cubicBezTo>
                    <a:pt x="223" y="458"/>
                    <a:pt x="223" y="458"/>
                    <a:pt x="223" y="458"/>
                  </a:cubicBezTo>
                  <a:cubicBezTo>
                    <a:pt x="222" y="461"/>
                    <a:pt x="222" y="461"/>
                    <a:pt x="222" y="461"/>
                  </a:cubicBezTo>
                  <a:cubicBezTo>
                    <a:pt x="223" y="461"/>
                    <a:pt x="223" y="461"/>
                    <a:pt x="223" y="461"/>
                  </a:cubicBezTo>
                  <a:cubicBezTo>
                    <a:pt x="223" y="458"/>
                    <a:pt x="223" y="458"/>
                    <a:pt x="223" y="458"/>
                  </a:cubicBezTo>
                  <a:cubicBezTo>
                    <a:pt x="222" y="461"/>
                    <a:pt x="222" y="461"/>
                    <a:pt x="222" y="461"/>
                  </a:cubicBezTo>
                  <a:cubicBezTo>
                    <a:pt x="222" y="461"/>
                    <a:pt x="222" y="461"/>
                    <a:pt x="222" y="461"/>
                  </a:cubicBezTo>
                  <a:cubicBezTo>
                    <a:pt x="222" y="461"/>
                    <a:pt x="224" y="461"/>
                    <a:pt x="226" y="462"/>
                  </a:cubicBezTo>
                  <a:cubicBezTo>
                    <a:pt x="233" y="464"/>
                    <a:pt x="247" y="468"/>
                    <a:pt x="259" y="472"/>
                  </a:cubicBezTo>
                  <a:cubicBezTo>
                    <a:pt x="266" y="474"/>
                    <a:pt x="272" y="475"/>
                    <a:pt x="276" y="477"/>
                  </a:cubicBezTo>
                  <a:cubicBezTo>
                    <a:pt x="279" y="477"/>
                    <a:pt x="280" y="478"/>
                    <a:pt x="282" y="478"/>
                  </a:cubicBezTo>
                  <a:cubicBezTo>
                    <a:pt x="283" y="478"/>
                    <a:pt x="283" y="478"/>
                    <a:pt x="284" y="479"/>
                  </a:cubicBezTo>
                  <a:cubicBezTo>
                    <a:pt x="285" y="479"/>
                    <a:pt x="285" y="479"/>
                    <a:pt x="285" y="479"/>
                  </a:cubicBezTo>
                  <a:cubicBezTo>
                    <a:pt x="285" y="479"/>
                    <a:pt x="285" y="479"/>
                    <a:pt x="286" y="479"/>
                  </a:cubicBezTo>
                  <a:cubicBezTo>
                    <a:pt x="286" y="479"/>
                    <a:pt x="286" y="479"/>
                    <a:pt x="287" y="479"/>
                  </a:cubicBezTo>
                  <a:cubicBezTo>
                    <a:pt x="287" y="479"/>
                    <a:pt x="288" y="479"/>
                    <a:pt x="288" y="478"/>
                  </a:cubicBezTo>
                  <a:cubicBezTo>
                    <a:pt x="288" y="478"/>
                    <a:pt x="289" y="478"/>
                    <a:pt x="290" y="477"/>
                  </a:cubicBezTo>
                  <a:cubicBezTo>
                    <a:pt x="290" y="476"/>
                    <a:pt x="290" y="475"/>
                    <a:pt x="290" y="474"/>
                  </a:cubicBezTo>
                  <a:cubicBezTo>
                    <a:pt x="290" y="472"/>
                    <a:pt x="289" y="471"/>
                    <a:pt x="288" y="471"/>
                  </a:cubicBezTo>
                  <a:cubicBezTo>
                    <a:pt x="235" y="437"/>
                    <a:pt x="235" y="437"/>
                    <a:pt x="235" y="437"/>
                  </a:cubicBezTo>
                  <a:cubicBezTo>
                    <a:pt x="232" y="441"/>
                    <a:pt x="232" y="441"/>
                    <a:pt x="232" y="441"/>
                  </a:cubicBezTo>
                  <a:cubicBezTo>
                    <a:pt x="236" y="443"/>
                    <a:pt x="236" y="443"/>
                    <a:pt x="236" y="443"/>
                  </a:cubicBezTo>
                  <a:cubicBezTo>
                    <a:pt x="233" y="441"/>
                    <a:pt x="233" y="441"/>
                    <a:pt x="233" y="441"/>
                  </a:cubicBezTo>
                  <a:cubicBezTo>
                    <a:pt x="235" y="445"/>
                    <a:pt x="235" y="445"/>
                    <a:pt x="235" y="445"/>
                  </a:cubicBezTo>
                  <a:cubicBezTo>
                    <a:pt x="235" y="444"/>
                    <a:pt x="236" y="444"/>
                    <a:pt x="236" y="443"/>
                  </a:cubicBezTo>
                  <a:cubicBezTo>
                    <a:pt x="233" y="441"/>
                    <a:pt x="233" y="441"/>
                    <a:pt x="233" y="441"/>
                  </a:cubicBezTo>
                  <a:cubicBezTo>
                    <a:pt x="235" y="445"/>
                    <a:pt x="235" y="445"/>
                    <a:pt x="235" y="445"/>
                  </a:cubicBezTo>
                  <a:cubicBezTo>
                    <a:pt x="233" y="441"/>
                    <a:pt x="233" y="441"/>
                    <a:pt x="233" y="441"/>
                  </a:cubicBezTo>
                  <a:cubicBezTo>
                    <a:pt x="233" y="445"/>
                    <a:pt x="233" y="445"/>
                    <a:pt x="233" y="445"/>
                  </a:cubicBezTo>
                  <a:cubicBezTo>
                    <a:pt x="234" y="445"/>
                    <a:pt x="234" y="445"/>
                    <a:pt x="235" y="445"/>
                  </a:cubicBezTo>
                  <a:cubicBezTo>
                    <a:pt x="233" y="441"/>
                    <a:pt x="233" y="441"/>
                    <a:pt x="233" y="441"/>
                  </a:cubicBezTo>
                  <a:cubicBezTo>
                    <a:pt x="233" y="445"/>
                    <a:pt x="233" y="445"/>
                    <a:pt x="233" y="445"/>
                  </a:cubicBezTo>
                  <a:cubicBezTo>
                    <a:pt x="233" y="442"/>
                    <a:pt x="233" y="442"/>
                    <a:pt x="233" y="442"/>
                  </a:cubicBezTo>
                  <a:cubicBezTo>
                    <a:pt x="233" y="445"/>
                    <a:pt x="233" y="445"/>
                    <a:pt x="233" y="445"/>
                  </a:cubicBezTo>
                  <a:cubicBezTo>
                    <a:pt x="233" y="445"/>
                    <a:pt x="233" y="445"/>
                    <a:pt x="233" y="445"/>
                  </a:cubicBezTo>
                  <a:cubicBezTo>
                    <a:pt x="233" y="442"/>
                    <a:pt x="233" y="442"/>
                    <a:pt x="233" y="442"/>
                  </a:cubicBezTo>
                  <a:cubicBezTo>
                    <a:pt x="233" y="445"/>
                    <a:pt x="233" y="445"/>
                    <a:pt x="233" y="445"/>
                  </a:cubicBezTo>
                  <a:cubicBezTo>
                    <a:pt x="233" y="443"/>
                    <a:pt x="233" y="443"/>
                    <a:pt x="233" y="443"/>
                  </a:cubicBezTo>
                  <a:cubicBezTo>
                    <a:pt x="232" y="445"/>
                    <a:pt x="232" y="445"/>
                    <a:pt x="232" y="445"/>
                  </a:cubicBezTo>
                  <a:cubicBezTo>
                    <a:pt x="233" y="445"/>
                    <a:pt x="233" y="445"/>
                    <a:pt x="233" y="445"/>
                  </a:cubicBezTo>
                  <a:cubicBezTo>
                    <a:pt x="233" y="443"/>
                    <a:pt x="233" y="443"/>
                    <a:pt x="233" y="443"/>
                  </a:cubicBezTo>
                  <a:cubicBezTo>
                    <a:pt x="232" y="445"/>
                    <a:pt x="232" y="445"/>
                    <a:pt x="232" y="445"/>
                  </a:cubicBezTo>
                  <a:cubicBezTo>
                    <a:pt x="232" y="445"/>
                    <a:pt x="232" y="445"/>
                    <a:pt x="232" y="445"/>
                  </a:cubicBezTo>
                  <a:cubicBezTo>
                    <a:pt x="232" y="445"/>
                    <a:pt x="232" y="445"/>
                    <a:pt x="232" y="445"/>
                  </a:cubicBezTo>
                  <a:cubicBezTo>
                    <a:pt x="232" y="445"/>
                    <a:pt x="232" y="445"/>
                    <a:pt x="232" y="445"/>
                  </a:cubicBezTo>
                  <a:cubicBezTo>
                    <a:pt x="232" y="445"/>
                    <a:pt x="232" y="445"/>
                    <a:pt x="232" y="445"/>
                  </a:cubicBezTo>
                  <a:cubicBezTo>
                    <a:pt x="232" y="445"/>
                    <a:pt x="232" y="445"/>
                    <a:pt x="232" y="445"/>
                  </a:cubicBezTo>
                  <a:cubicBezTo>
                    <a:pt x="232" y="445"/>
                    <a:pt x="233" y="445"/>
                    <a:pt x="234" y="446"/>
                  </a:cubicBezTo>
                  <a:cubicBezTo>
                    <a:pt x="236" y="446"/>
                    <a:pt x="241" y="448"/>
                    <a:pt x="247" y="450"/>
                  </a:cubicBezTo>
                  <a:cubicBezTo>
                    <a:pt x="256" y="453"/>
                    <a:pt x="267" y="456"/>
                    <a:pt x="276" y="460"/>
                  </a:cubicBezTo>
                  <a:cubicBezTo>
                    <a:pt x="281" y="461"/>
                    <a:pt x="284" y="462"/>
                    <a:pt x="287" y="463"/>
                  </a:cubicBezTo>
                  <a:cubicBezTo>
                    <a:pt x="290" y="464"/>
                    <a:pt x="292" y="465"/>
                    <a:pt x="292" y="465"/>
                  </a:cubicBezTo>
                  <a:cubicBezTo>
                    <a:pt x="294" y="466"/>
                    <a:pt x="296" y="465"/>
                    <a:pt x="297" y="463"/>
                  </a:cubicBezTo>
                  <a:cubicBezTo>
                    <a:pt x="298" y="461"/>
                    <a:pt x="297" y="458"/>
                    <a:pt x="295" y="457"/>
                  </a:cubicBezTo>
                  <a:cubicBezTo>
                    <a:pt x="277" y="446"/>
                    <a:pt x="277" y="446"/>
                    <a:pt x="277" y="446"/>
                  </a:cubicBezTo>
                  <a:cubicBezTo>
                    <a:pt x="295" y="452"/>
                    <a:pt x="295" y="452"/>
                    <a:pt x="295" y="452"/>
                  </a:cubicBezTo>
                  <a:cubicBezTo>
                    <a:pt x="297" y="453"/>
                    <a:pt x="299" y="452"/>
                    <a:pt x="300" y="450"/>
                  </a:cubicBezTo>
                  <a:cubicBezTo>
                    <a:pt x="301" y="448"/>
                    <a:pt x="301" y="446"/>
                    <a:pt x="299" y="445"/>
                  </a:cubicBezTo>
                  <a:cubicBezTo>
                    <a:pt x="248" y="413"/>
                    <a:pt x="248" y="413"/>
                    <a:pt x="248" y="413"/>
                  </a:cubicBezTo>
                  <a:cubicBezTo>
                    <a:pt x="246" y="417"/>
                    <a:pt x="246" y="417"/>
                    <a:pt x="246" y="417"/>
                  </a:cubicBezTo>
                  <a:cubicBezTo>
                    <a:pt x="249" y="419"/>
                    <a:pt x="249" y="419"/>
                    <a:pt x="249" y="419"/>
                  </a:cubicBezTo>
                  <a:cubicBezTo>
                    <a:pt x="246" y="417"/>
                    <a:pt x="246" y="417"/>
                    <a:pt x="246" y="417"/>
                  </a:cubicBezTo>
                  <a:cubicBezTo>
                    <a:pt x="248" y="420"/>
                    <a:pt x="248" y="420"/>
                    <a:pt x="248" y="420"/>
                  </a:cubicBezTo>
                  <a:cubicBezTo>
                    <a:pt x="248" y="420"/>
                    <a:pt x="249" y="420"/>
                    <a:pt x="249" y="419"/>
                  </a:cubicBezTo>
                  <a:cubicBezTo>
                    <a:pt x="246" y="417"/>
                    <a:pt x="246" y="417"/>
                    <a:pt x="246" y="417"/>
                  </a:cubicBezTo>
                  <a:cubicBezTo>
                    <a:pt x="248" y="420"/>
                    <a:pt x="248" y="420"/>
                    <a:pt x="248" y="420"/>
                  </a:cubicBezTo>
                  <a:cubicBezTo>
                    <a:pt x="246" y="417"/>
                    <a:pt x="246" y="417"/>
                    <a:pt x="246" y="417"/>
                  </a:cubicBezTo>
                  <a:cubicBezTo>
                    <a:pt x="247" y="421"/>
                    <a:pt x="247" y="421"/>
                    <a:pt x="247" y="421"/>
                  </a:cubicBezTo>
                  <a:cubicBezTo>
                    <a:pt x="247" y="421"/>
                    <a:pt x="247" y="421"/>
                    <a:pt x="248" y="420"/>
                  </a:cubicBezTo>
                  <a:cubicBezTo>
                    <a:pt x="246" y="417"/>
                    <a:pt x="246" y="417"/>
                    <a:pt x="246" y="417"/>
                  </a:cubicBezTo>
                  <a:cubicBezTo>
                    <a:pt x="247" y="421"/>
                    <a:pt x="247" y="421"/>
                    <a:pt x="247" y="421"/>
                  </a:cubicBezTo>
                  <a:cubicBezTo>
                    <a:pt x="246" y="417"/>
                    <a:pt x="246" y="417"/>
                    <a:pt x="246" y="417"/>
                  </a:cubicBezTo>
                  <a:cubicBezTo>
                    <a:pt x="246" y="421"/>
                    <a:pt x="246" y="421"/>
                    <a:pt x="246" y="421"/>
                  </a:cubicBezTo>
                  <a:cubicBezTo>
                    <a:pt x="247" y="421"/>
                    <a:pt x="247" y="421"/>
                    <a:pt x="247" y="421"/>
                  </a:cubicBezTo>
                  <a:cubicBezTo>
                    <a:pt x="246" y="417"/>
                    <a:pt x="246" y="417"/>
                    <a:pt x="246" y="417"/>
                  </a:cubicBezTo>
                  <a:cubicBezTo>
                    <a:pt x="246" y="421"/>
                    <a:pt x="246" y="421"/>
                    <a:pt x="246" y="421"/>
                  </a:cubicBezTo>
                  <a:cubicBezTo>
                    <a:pt x="246" y="419"/>
                    <a:pt x="246" y="419"/>
                    <a:pt x="246" y="419"/>
                  </a:cubicBezTo>
                  <a:cubicBezTo>
                    <a:pt x="246" y="421"/>
                    <a:pt x="246" y="421"/>
                    <a:pt x="246" y="421"/>
                  </a:cubicBezTo>
                  <a:cubicBezTo>
                    <a:pt x="246" y="421"/>
                    <a:pt x="246" y="421"/>
                    <a:pt x="246" y="421"/>
                  </a:cubicBezTo>
                  <a:cubicBezTo>
                    <a:pt x="246" y="419"/>
                    <a:pt x="246" y="419"/>
                    <a:pt x="246" y="419"/>
                  </a:cubicBezTo>
                  <a:cubicBezTo>
                    <a:pt x="246" y="421"/>
                    <a:pt x="246" y="421"/>
                    <a:pt x="246" y="421"/>
                  </a:cubicBezTo>
                  <a:cubicBezTo>
                    <a:pt x="246" y="421"/>
                    <a:pt x="246" y="421"/>
                    <a:pt x="246" y="421"/>
                  </a:cubicBezTo>
                  <a:cubicBezTo>
                    <a:pt x="246" y="421"/>
                    <a:pt x="248" y="421"/>
                    <a:pt x="250" y="422"/>
                  </a:cubicBezTo>
                  <a:cubicBezTo>
                    <a:pt x="258" y="424"/>
                    <a:pt x="272" y="429"/>
                    <a:pt x="284" y="434"/>
                  </a:cubicBezTo>
                  <a:cubicBezTo>
                    <a:pt x="291" y="436"/>
                    <a:pt x="296" y="438"/>
                    <a:pt x="301" y="440"/>
                  </a:cubicBezTo>
                  <a:cubicBezTo>
                    <a:pt x="305" y="441"/>
                    <a:pt x="307" y="442"/>
                    <a:pt x="307" y="442"/>
                  </a:cubicBezTo>
                  <a:cubicBezTo>
                    <a:pt x="309" y="443"/>
                    <a:pt x="311" y="442"/>
                    <a:pt x="313" y="441"/>
                  </a:cubicBezTo>
                  <a:cubicBezTo>
                    <a:pt x="313" y="440"/>
                    <a:pt x="313" y="439"/>
                    <a:pt x="313" y="438"/>
                  </a:cubicBezTo>
                  <a:cubicBezTo>
                    <a:pt x="313" y="437"/>
                    <a:pt x="313" y="437"/>
                    <a:pt x="313" y="436"/>
                  </a:cubicBezTo>
                  <a:cubicBezTo>
                    <a:pt x="312" y="436"/>
                    <a:pt x="312" y="435"/>
                    <a:pt x="312" y="435"/>
                  </a:cubicBezTo>
                  <a:cubicBezTo>
                    <a:pt x="311" y="434"/>
                    <a:pt x="311" y="434"/>
                    <a:pt x="311" y="434"/>
                  </a:cubicBezTo>
                  <a:cubicBezTo>
                    <a:pt x="310" y="434"/>
                    <a:pt x="308" y="433"/>
                    <a:pt x="306" y="431"/>
                  </a:cubicBezTo>
                  <a:cubicBezTo>
                    <a:pt x="299" y="427"/>
                    <a:pt x="285" y="419"/>
                    <a:pt x="273" y="411"/>
                  </a:cubicBezTo>
                  <a:cubicBezTo>
                    <a:pt x="267" y="408"/>
                    <a:pt x="261" y="404"/>
                    <a:pt x="257" y="402"/>
                  </a:cubicBezTo>
                  <a:cubicBezTo>
                    <a:pt x="255" y="400"/>
                    <a:pt x="253" y="399"/>
                    <a:pt x="252" y="398"/>
                  </a:cubicBezTo>
                  <a:cubicBezTo>
                    <a:pt x="252" y="398"/>
                    <a:pt x="251" y="398"/>
                    <a:pt x="251" y="398"/>
                  </a:cubicBezTo>
                  <a:cubicBezTo>
                    <a:pt x="251" y="398"/>
                    <a:pt x="251" y="398"/>
                    <a:pt x="251" y="398"/>
                  </a:cubicBezTo>
                  <a:cubicBezTo>
                    <a:pt x="251" y="398"/>
                    <a:pt x="251" y="398"/>
                    <a:pt x="251" y="398"/>
                  </a:cubicBezTo>
                  <a:cubicBezTo>
                    <a:pt x="251" y="398"/>
                    <a:pt x="251" y="398"/>
                    <a:pt x="251" y="398"/>
                  </a:cubicBezTo>
                  <a:cubicBezTo>
                    <a:pt x="251" y="398"/>
                    <a:pt x="251" y="398"/>
                    <a:pt x="251" y="398"/>
                  </a:cubicBezTo>
                  <a:cubicBezTo>
                    <a:pt x="251" y="398"/>
                    <a:pt x="251" y="398"/>
                    <a:pt x="251" y="398"/>
                  </a:cubicBezTo>
                  <a:cubicBezTo>
                    <a:pt x="251" y="398"/>
                    <a:pt x="251" y="398"/>
                    <a:pt x="251" y="398"/>
                  </a:cubicBezTo>
                  <a:cubicBezTo>
                    <a:pt x="249" y="400"/>
                    <a:pt x="249" y="400"/>
                    <a:pt x="249" y="400"/>
                  </a:cubicBezTo>
                  <a:cubicBezTo>
                    <a:pt x="251" y="398"/>
                    <a:pt x="251" y="398"/>
                    <a:pt x="251" y="398"/>
                  </a:cubicBezTo>
                  <a:cubicBezTo>
                    <a:pt x="251" y="398"/>
                    <a:pt x="251" y="398"/>
                    <a:pt x="251" y="398"/>
                  </a:cubicBezTo>
                  <a:cubicBezTo>
                    <a:pt x="249" y="400"/>
                    <a:pt x="249" y="400"/>
                    <a:pt x="249" y="400"/>
                  </a:cubicBezTo>
                  <a:cubicBezTo>
                    <a:pt x="251" y="398"/>
                    <a:pt x="251" y="398"/>
                    <a:pt x="251" y="398"/>
                  </a:cubicBezTo>
                  <a:cubicBezTo>
                    <a:pt x="248" y="400"/>
                    <a:pt x="248" y="400"/>
                    <a:pt x="248" y="400"/>
                  </a:cubicBezTo>
                  <a:cubicBezTo>
                    <a:pt x="252" y="400"/>
                    <a:pt x="252" y="400"/>
                    <a:pt x="252" y="400"/>
                  </a:cubicBezTo>
                  <a:cubicBezTo>
                    <a:pt x="252" y="399"/>
                    <a:pt x="251" y="398"/>
                    <a:pt x="251" y="398"/>
                  </a:cubicBezTo>
                  <a:cubicBezTo>
                    <a:pt x="248" y="400"/>
                    <a:pt x="248" y="400"/>
                    <a:pt x="248" y="400"/>
                  </a:cubicBezTo>
                  <a:cubicBezTo>
                    <a:pt x="252" y="400"/>
                    <a:pt x="252" y="400"/>
                    <a:pt x="252" y="400"/>
                  </a:cubicBezTo>
                  <a:cubicBezTo>
                    <a:pt x="248" y="400"/>
                    <a:pt x="248" y="400"/>
                    <a:pt x="248" y="400"/>
                  </a:cubicBezTo>
                  <a:cubicBezTo>
                    <a:pt x="251" y="403"/>
                    <a:pt x="251" y="403"/>
                    <a:pt x="251" y="403"/>
                  </a:cubicBezTo>
                  <a:cubicBezTo>
                    <a:pt x="252" y="402"/>
                    <a:pt x="252" y="401"/>
                    <a:pt x="252" y="400"/>
                  </a:cubicBezTo>
                  <a:cubicBezTo>
                    <a:pt x="248" y="400"/>
                    <a:pt x="248" y="400"/>
                    <a:pt x="248" y="400"/>
                  </a:cubicBezTo>
                  <a:cubicBezTo>
                    <a:pt x="251" y="403"/>
                    <a:pt x="251" y="403"/>
                    <a:pt x="251" y="403"/>
                  </a:cubicBezTo>
                  <a:cubicBezTo>
                    <a:pt x="251" y="403"/>
                    <a:pt x="251" y="403"/>
                    <a:pt x="251" y="403"/>
                  </a:cubicBezTo>
                  <a:cubicBezTo>
                    <a:pt x="248" y="400"/>
                    <a:pt x="248" y="400"/>
                    <a:pt x="248" y="400"/>
                  </a:cubicBezTo>
                  <a:cubicBezTo>
                    <a:pt x="250" y="404"/>
                    <a:pt x="250" y="404"/>
                    <a:pt x="250" y="404"/>
                  </a:cubicBezTo>
                  <a:cubicBezTo>
                    <a:pt x="250" y="404"/>
                    <a:pt x="251" y="403"/>
                    <a:pt x="251" y="403"/>
                  </a:cubicBezTo>
                  <a:cubicBezTo>
                    <a:pt x="248" y="400"/>
                    <a:pt x="248" y="400"/>
                    <a:pt x="248" y="400"/>
                  </a:cubicBezTo>
                  <a:cubicBezTo>
                    <a:pt x="250" y="404"/>
                    <a:pt x="250" y="404"/>
                    <a:pt x="250" y="404"/>
                  </a:cubicBezTo>
                  <a:cubicBezTo>
                    <a:pt x="248" y="401"/>
                    <a:pt x="248" y="401"/>
                    <a:pt x="248" y="401"/>
                  </a:cubicBezTo>
                  <a:cubicBezTo>
                    <a:pt x="249" y="404"/>
                    <a:pt x="249" y="404"/>
                    <a:pt x="249" y="404"/>
                  </a:cubicBezTo>
                  <a:cubicBezTo>
                    <a:pt x="249" y="404"/>
                    <a:pt x="249" y="404"/>
                    <a:pt x="250" y="404"/>
                  </a:cubicBezTo>
                  <a:cubicBezTo>
                    <a:pt x="248" y="401"/>
                    <a:pt x="248" y="401"/>
                    <a:pt x="248" y="401"/>
                  </a:cubicBezTo>
                  <a:cubicBezTo>
                    <a:pt x="249" y="404"/>
                    <a:pt x="249" y="404"/>
                    <a:pt x="249" y="404"/>
                  </a:cubicBezTo>
                  <a:cubicBezTo>
                    <a:pt x="248" y="402"/>
                    <a:pt x="248" y="402"/>
                    <a:pt x="248" y="402"/>
                  </a:cubicBezTo>
                  <a:cubicBezTo>
                    <a:pt x="248" y="404"/>
                    <a:pt x="248" y="404"/>
                    <a:pt x="248" y="404"/>
                  </a:cubicBezTo>
                  <a:cubicBezTo>
                    <a:pt x="249" y="404"/>
                    <a:pt x="249" y="404"/>
                    <a:pt x="249" y="404"/>
                  </a:cubicBezTo>
                  <a:cubicBezTo>
                    <a:pt x="248" y="402"/>
                    <a:pt x="248" y="402"/>
                    <a:pt x="248" y="402"/>
                  </a:cubicBezTo>
                  <a:cubicBezTo>
                    <a:pt x="248" y="404"/>
                    <a:pt x="248" y="404"/>
                    <a:pt x="248" y="404"/>
                  </a:cubicBezTo>
                  <a:cubicBezTo>
                    <a:pt x="248" y="403"/>
                    <a:pt x="248" y="403"/>
                    <a:pt x="248" y="403"/>
                  </a:cubicBezTo>
                  <a:cubicBezTo>
                    <a:pt x="248" y="404"/>
                    <a:pt x="248" y="404"/>
                    <a:pt x="248" y="404"/>
                  </a:cubicBezTo>
                  <a:cubicBezTo>
                    <a:pt x="248" y="404"/>
                    <a:pt x="248" y="404"/>
                    <a:pt x="248" y="404"/>
                  </a:cubicBezTo>
                  <a:cubicBezTo>
                    <a:pt x="248" y="403"/>
                    <a:pt x="248" y="403"/>
                    <a:pt x="248" y="403"/>
                  </a:cubicBezTo>
                  <a:cubicBezTo>
                    <a:pt x="248" y="404"/>
                    <a:pt x="248" y="404"/>
                    <a:pt x="248" y="404"/>
                  </a:cubicBezTo>
                  <a:cubicBezTo>
                    <a:pt x="248" y="404"/>
                    <a:pt x="248" y="404"/>
                    <a:pt x="248" y="404"/>
                  </a:cubicBezTo>
                  <a:cubicBezTo>
                    <a:pt x="249" y="405"/>
                    <a:pt x="251" y="405"/>
                    <a:pt x="253" y="406"/>
                  </a:cubicBezTo>
                  <a:cubicBezTo>
                    <a:pt x="261" y="408"/>
                    <a:pt x="275" y="412"/>
                    <a:pt x="287" y="416"/>
                  </a:cubicBezTo>
                  <a:cubicBezTo>
                    <a:pt x="292" y="418"/>
                    <a:pt x="298" y="420"/>
                    <a:pt x="302" y="421"/>
                  </a:cubicBezTo>
                  <a:cubicBezTo>
                    <a:pt x="306" y="423"/>
                    <a:pt x="308" y="424"/>
                    <a:pt x="308" y="424"/>
                  </a:cubicBezTo>
                  <a:cubicBezTo>
                    <a:pt x="310" y="424"/>
                    <a:pt x="312" y="424"/>
                    <a:pt x="313" y="422"/>
                  </a:cubicBezTo>
                  <a:cubicBezTo>
                    <a:pt x="314" y="421"/>
                    <a:pt x="314" y="420"/>
                    <a:pt x="314" y="420"/>
                  </a:cubicBezTo>
                  <a:cubicBezTo>
                    <a:pt x="314" y="418"/>
                    <a:pt x="314" y="418"/>
                    <a:pt x="313" y="417"/>
                  </a:cubicBezTo>
                  <a:cubicBezTo>
                    <a:pt x="313" y="417"/>
                    <a:pt x="313" y="416"/>
                    <a:pt x="312" y="416"/>
                  </a:cubicBezTo>
                  <a:cubicBezTo>
                    <a:pt x="312" y="415"/>
                    <a:pt x="311" y="415"/>
                    <a:pt x="310" y="414"/>
                  </a:cubicBezTo>
                  <a:cubicBezTo>
                    <a:pt x="308" y="412"/>
                    <a:pt x="303" y="409"/>
                    <a:pt x="297" y="405"/>
                  </a:cubicBezTo>
                  <a:cubicBezTo>
                    <a:pt x="288" y="400"/>
                    <a:pt x="277" y="393"/>
                    <a:pt x="268" y="388"/>
                  </a:cubicBezTo>
                  <a:cubicBezTo>
                    <a:pt x="264" y="386"/>
                    <a:pt x="260" y="383"/>
                    <a:pt x="257" y="382"/>
                  </a:cubicBezTo>
                  <a:cubicBezTo>
                    <a:pt x="256" y="381"/>
                    <a:pt x="254" y="380"/>
                    <a:pt x="254" y="380"/>
                  </a:cubicBezTo>
                  <a:cubicBezTo>
                    <a:pt x="253" y="379"/>
                    <a:pt x="253" y="379"/>
                    <a:pt x="253" y="379"/>
                  </a:cubicBezTo>
                  <a:cubicBezTo>
                    <a:pt x="253" y="379"/>
                    <a:pt x="253" y="379"/>
                    <a:pt x="253" y="379"/>
                  </a:cubicBezTo>
                  <a:cubicBezTo>
                    <a:pt x="251" y="382"/>
                    <a:pt x="251" y="382"/>
                    <a:pt x="251" y="382"/>
                  </a:cubicBezTo>
                  <a:cubicBezTo>
                    <a:pt x="253" y="379"/>
                    <a:pt x="253" y="379"/>
                    <a:pt x="253" y="379"/>
                  </a:cubicBezTo>
                  <a:cubicBezTo>
                    <a:pt x="253" y="379"/>
                    <a:pt x="253" y="379"/>
                    <a:pt x="253" y="379"/>
                  </a:cubicBezTo>
                  <a:cubicBezTo>
                    <a:pt x="251" y="382"/>
                    <a:pt x="251" y="382"/>
                    <a:pt x="251" y="382"/>
                  </a:cubicBezTo>
                  <a:cubicBezTo>
                    <a:pt x="253" y="379"/>
                    <a:pt x="253" y="379"/>
                    <a:pt x="253" y="379"/>
                  </a:cubicBezTo>
                  <a:cubicBezTo>
                    <a:pt x="250" y="382"/>
                    <a:pt x="250" y="382"/>
                    <a:pt x="250" y="382"/>
                  </a:cubicBezTo>
                  <a:cubicBezTo>
                    <a:pt x="254" y="380"/>
                    <a:pt x="254" y="380"/>
                    <a:pt x="254" y="380"/>
                  </a:cubicBezTo>
                  <a:cubicBezTo>
                    <a:pt x="253" y="379"/>
                    <a:pt x="253" y="379"/>
                    <a:pt x="253" y="379"/>
                  </a:cubicBezTo>
                  <a:cubicBezTo>
                    <a:pt x="250" y="382"/>
                    <a:pt x="250" y="382"/>
                    <a:pt x="250" y="382"/>
                  </a:cubicBezTo>
                  <a:cubicBezTo>
                    <a:pt x="254" y="380"/>
                    <a:pt x="254" y="380"/>
                    <a:pt x="254" y="380"/>
                  </a:cubicBezTo>
                  <a:cubicBezTo>
                    <a:pt x="250" y="382"/>
                    <a:pt x="250" y="382"/>
                    <a:pt x="250" y="382"/>
                  </a:cubicBezTo>
                  <a:cubicBezTo>
                    <a:pt x="254" y="381"/>
                    <a:pt x="254" y="381"/>
                    <a:pt x="254" y="381"/>
                  </a:cubicBezTo>
                  <a:cubicBezTo>
                    <a:pt x="254" y="380"/>
                    <a:pt x="254" y="380"/>
                    <a:pt x="254" y="380"/>
                  </a:cubicBezTo>
                  <a:cubicBezTo>
                    <a:pt x="250" y="382"/>
                    <a:pt x="250" y="382"/>
                    <a:pt x="250" y="382"/>
                  </a:cubicBezTo>
                  <a:cubicBezTo>
                    <a:pt x="254" y="381"/>
                    <a:pt x="254" y="381"/>
                    <a:pt x="254" y="381"/>
                  </a:cubicBezTo>
                  <a:cubicBezTo>
                    <a:pt x="250" y="382"/>
                    <a:pt x="250" y="382"/>
                    <a:pt x="250" y="382"/>
                  </a:cubicBezTo>
                  <a:cubicBezTo>
                    <a:pt x="255" y="382"/>
                    <a:pt x="255" y="382"/>
                    <a:pt x="255" y="382"/>
                  </a:cubicBezTo>
                  <a:cubicBezTo>
                    <a:pt x="255" y="382"/>
                    <a:pt x="254" y="381"/>
                    <a:pt x="254" y="381"/>
                  </a:cubicBezTo>
                  <a:cubicBezTo>
                    <a:pt x="250" y="382"/>
                    <a:pt x="250" y="382"/>
                    <a:pt x="250" y="382"/>
                  </a:cubicBezTo>
                  <a:cubicBezTo>
                    <a:pt x="255" y="382"/>
                    <a:pt x="255" y="382"/>
                    <a:pt x="255" y="382"/>
                  </a:cubicBezTo>
                  <a:cubicBezTo>
                    <a:pt x="250" y="382"/>
                    <a:pt x="250" y="382"/>
                    <a:pt x="250" y="382"/>
                  </a:cubicBezTo>
                  <a:cubicBezTo>
                    <a:pt x="249" y="386"/>
                    <a:pt x="249" y="386"/>
                    <a:pt x="249" y="386"/>
                  </a:cubicBezTo>
                  <a:cubicBezTo>
                    <a:pt x="249" y="386"/>
                    <a:pt x="265" y="393"/>
                    <a:pt x="282" y="400"/>
                  </a:cubicBezTo>
                  <a:cubicBezTo>
                    <a:pt x="290" y="403"/>
                    <a:pt x="299" y="407"/>
                    <a:pt x="306" y="409"/>
                  </a:cubicBezTo>
                  <a:cubicBezTo>
                    <a:pt x="309" y="411"/>
                    <a:pt x="312" y="412"/>
                    <a:pt x="314" y="413"/>
                  </a:cubicBezTo>
                  <a:cubicBezTo>
                    <a:pt x="315" y="413"/>
                    <a:pt x="316" y="413"/>
                    <a:pt x="317" y="413"/>
                  </a:cubicBezTo>
                  <a:cubicBezTo>
                    <a:pt x="318" y="414"/>
                    <a:pt x="318" y="414"/>
                    <a:pt x="318" y="414"/>
                  </a:cubicBezTo>
                  <a:cubicBezTo>
                    <a:pt x="319" y="414"/>
                    <a:pt x="319" y="414"/>
                    <a:pt x="320" y="414"/>
                  </a:cubicBezTo>
                  <a:cubicBezTo>
                    <a:pt x="320" y="414"/>
                    <a:pt x="321" y="414"/>
                    <a:pt x="321" y="414"/>
                  </a:cubicBezTo>
                  <a:cubicBezTo>
                    <a:pt x="322" y="414"/>
                    <a:pt x="322" y="414"/>
                    <a:pt x="322" y="413"/>
                  </a:cubicBezTo>
                  <a:cubicBezTo>
                    <a:pt x="323" y="413"/>
                    <a:pt x="323" y="413"/>
                    <a:pt x="324" y="412"/>
                  </a:cubicBezTo>
                  <a:cubicBezTo>
                    <a:pt x="324" y="412"/>
                    <a:pt x="324" y="412"/>
                    <a:pt x="324" y="412"/>
                  </a:cubicBezTo>
                  <a:cubicBezTo>
                    <a:pt x="324" y="411"/>
                    <a:pt x="324" y="410"/>
                    <a:pt x="324" y="410"/>
                  </a:cubicBezTo>
                  <a:cubicBezTo>
                    <a:pt x="324" y="409"/>
                    <a:pt x="324" y="408"/>
                    <a:pt x="324" y="408"/>
                  </a:cubicBezTo>
                  <a:cubicBezTo>
                    <a:pt x="324" y="407"/>
                    <a:pt x="323" y="407"/>
                    <a:pt x="323" y="406"/>
                  </a:cubicBezTo>
                  <a:cubicBezTo>
                    <a:pt x="323" y="406"/>
                    <a:pt x="323" y="406"/>
                    <a:pt x="322" y="406"/>
                  </a:cubicBezTo>
                  <a:cubicBezTo>
                    <a:pt x="321" y="405"/>
                    <a:pt x="320" y="404"/>
                    <a:pt x="317" y="402"/>
                  </a:cubicBezTo>
                  <a:cubicBezTo>
                    <a:pt x="309" y="397"/>
                    <a:pt x="294" y="388"/>
                    <a:pt x="281" y="380"/>
                  </a:cubicBezTo>
                  <a:cubicBezTo>
                    <a:pt x="274" y="376"/>
                    <a:pt x="268" y="373"/>
                    <a:pt x="264" y="370"/>
                  </a:cubicBezTo>
                  <a:cubicBezTo>
                    <a:pt x="262" y="368"/>
                    <a:pt x="260" y="367"/>
                    <a:pt x="259" y="367"/>
                  </a:cubicBezTo>
                  <a:cubicBezTo>
                    <a:pt x="258" y="366"/>
                    <a:pt x="258" y="366"/>
                    <a:pt x="258" y="366"/>
                  </a:cubicBezTo>
                  <a:cubicBezTo>
                    <a:pt x="257" y="366"/>
                    <a:pt x="257" y="366"/>
                    <a:pt x="257" y="366"/>
                  </a:cubicBezTo>
                  <a:cubicBezTo>
                    <a:pt x="256" y="367"/>
                    <a:pt x="256" y="367"/>
                    <a:pt x="256" y="367"/>
                  </a:cubicBezTo>
                  <a:cubicBezTo>
                    <a:pt x="258" y="366"/>
                    <a:pt x="258" y="366"/>
                    <a:pt x="258" y="366"/>
                  </a:cubicBezTo>
                  <a:cubicBezTo>
                    <a:pt x="257" y="366"/>
                    <a:pt x="257" y="366"/>
                    <a:pt x="257" y="366"/>
                  </a:cubicBezTo>
                  <a:cubicBezTo>
                    <a:pt x="256" y="367"/>
                    <a:pt x="256" y="367"/>
                    <a:pt x="256" y="367"/>
                  </a:cubicBezTo>
                  <a:cubicBezTo>
                    <a:pt x="258" y="366"/>
                    <a:pt x="258" y="366"/>
                    <a:pt x="258" y="366"/>
                  </a:cubicBezTo>
                  <a:cubicBezTo>
                    <a:pt x="255" y="368"/>
                    <a:pt x="255" y="368"/>
                    <a:pt x="255" y="368"/>
                  </a:cubicBezTo>
                  <a:cubicBezTo>
                    <a:pt x="258" y="366"/>
                    <a:pt x="258" y="366"/>
                    <a:pt x="258" y="366"/>
                  </a:cubicBezTo>
                  <a:cubicBezTo>
                    <a:pt x="258" y="366"/>
                    <a:pt x="258" y="366"/>
                    <a:pt x="258" y="366"/>
                  </a:cubicBezTo>
                  <a:cubicBezTo>
                    <a:pt x="255" y="368"/>
                    <a:pt x="255" y="368"/>
                    <a:pt x="255" y="368"/>
                  </a:cubicBezTo>
                  <a:cubicBezTo>
                    <a:pt x="258" y="366"/>
                    <a:pt x="258" y="366"/>
                    <a:pt x="258" y="366"/>
                  </a:cubicBezTo>
                  <a:cubicBezTo>
                    <a:pt x="254" y="369"/>
                    <a:pt x="254" y="369"/>
                    <a:pt x="254" y="369"/>
                  </a:cubicBezTo>
                  <a:cubicBezTo>
                    <a:pt x="259" y="369"/>
                    <a:pt x="259" y="369"/>
                    <a:pt x="259" y="369"/>
                  </a:cubicBezTo>
                  <a:cubicBezTo>
                    <a:pt x="259" y="367"/>
                    <a:pt x="258" y="367"/>
                    <a:pt x="258" y="366"/>
                  </a:cubicBezTo>
                  <a:cubicBezTo>
                    <a:pt x="254" y="369"/>
                    <a:pt x="254" y="369"/>
                    <a:pt x="254" y="369"/>
                  </a:cubicBezTo>
                  <a:cubicBezTo>
                    <a:pt x="259" y="369"/>
                    <a:pt x="259" y="369"/>
                    <a:pt x="259" y="369"/>
                  </a:cubicBezTo>
                  <a:cubicBezTo>
                    <a:pt x="254" y="369"/>
                    <a:pt x="254" y="369"/>
                    <a:pt x="254" y="369"/>
                  </a:cubicBezTo>
                  <a:cubicBezTo>
                    <a:pt x="258" y="371"/>
                    <a:pt x="258" y="371"/>
                    <a:pt x="258" y="371"/>
                  </a:cubicBezTo>
                  <a:cubicBezTo>
                    <a:pt x="259" y="370"/>
                    <a:pt x="259" y="369"/>
                    <a:pt x="259" y="369"/>
                  </a:cubicBezTo>
                  <a:cubicBezTo>
                    <a:pt x="254" y="369"/>
                    <a:pt x="254" y="369"/>
                    <a:pt x="254" y="369"/>
                  </a:cubicBezTo>
                  <a:cubicBezTo>
                    <a:pt x="258" y="371"/>
                    <a:pt x="258" y="371"/>
                    <a:pt x="258" y="371"/>
                  </a:cubicBezTo>
                  <a:cubicBezTo>
                    <a:pt x="258" y="371"/>
                    <a:pt x="258" y="371"/>
                    <a:pt x="258" y="371"/>
                  </a:cubicBezTo>
                  <a:cubicBezTo>
                    <a:pt x="254" y="368"/>
                    <a:pt x="254" y="368"/>
                    <a:pt x="254" y="368"/>
                  </a:cubicBezTo>
                  <a:cubicBezTo>
                    <a:pt x="257" y="372"/>
                    <a:pt x="257" y="372"/>
                    <a:pt x="257" y="372"/>
                  </a:cubicBezTo>
                  <a:cubicBezTo>
                    <a:pt x="257" y="372"/>
                    <a:pt x="258" y="371"/>
                    <a:pt x="258" y="371"/>
                  </a:cubicBezTo>
                  <a:cubicBezTo>
                    <a:pt x="254" y="368"/>
                    <a:pt x="254" y="368"/>
                    <a:pt x="254" y="368"/>
                  </a:cubicBezTo>
                  <a:cubicBezTo>
                    <a:pt x="257" y="372"/>
                    <a:pt x="257" y="372"/>
                    <a:pt x="257" y="372"/>
                  </a:cubicBezTo>
                  <a:cubicBezTo>
                    <a:pt x="254" y="369"/>
                    <a:pt x="254" y="369"/>
                    <a:pt x="254" y="369"/>
                  </a:cubicBezTo>
                  <a:cubicBezTo>
                    <a:pt x="254" y="373"/>
                    <a:pt x="254" y="373"/>
                    <a:pt x="254" y="373"/>
                  </a:cubicBezTo>
                  <a:cubicBezTo>
                    <a:pt x="255" y="373"/>
                    <a:pt x="255" y="373"/>
                    <a:pt x="257" y="372"/>
                  </a:cubicBezTo>
                  <a:cubicBezTo>
                    <a:pt x="254" y="369"/>
                    <a:pt x="254" y="369"/>
                    <a:pt x="254" y="369"/>
                  </a:cubicBezTo>
                  <a:cubicBezTo>
                    <a:pt x="254" y="373"/>
                    <a:pt x="254" y="373"/>
                    <a:pt x="254" y="373"/>
                  </a:cubicBezTo>
                  <a:cubicBezTo>
                    <a:pt x="254" y="369"/>
                    <a:pt x="254" y="369"/>
                    <a:pt x="254" y="369"/>
                  </a:cubicBezTo>
                  <a:cubicBezTo>
                    <a:pt x="254" y="373"/>
                    <a:pt x="254" y="373"/>
                    <a:pt x="254" y="373"/>
                  </a:cubicBezTo>
                  <a:cubicBezTo>
                    <a:pt x="254" y="373"/>
                    <a:pt x="254" y="373"/>
                    <a:pt x="254" y="373"/>
                  </a:cubicBezTo>
                  <a:cubicBezTo>
                    <a:pt x="254" y="369"/>
                    <a:pt x="254" y="369"/>
                    <a:pt x="254" y="369"/>
                  </a:cubicBezTo>
                  <a:cubicBezTo>
                    <a:pt x="254" y="373"/>
                    <a:pt x="254" y="373"/>
                    <a:pt x="254" y="373"/>
                  </a:cubicBezTo>
                  <a:cubicBezTo>
                    <a:pt x="254" y="370"/>
                    <a:pt x="254" y="370"/>
                    <a:pt x="254" y="370"/>
                  </a:cubicBezTo>
                  <a:cubicBezTo>
                    <a:pt x="254" y="373"/>
                    <a:pt x="254" y="373"/>
                    <a:pt x="254" y="373"/>
                  </a:cubicBezTo>
                  <a:cubicBezTo>
                    <a:pt x="254" y="373"/>
                    <a:pt x="254" y="373"/>
                    <a:pt x="254" y="373"/>
                  </a:cubicBezTo>
                  <a:cubicBezTo>
                    <a:pt x="254" y="370"/>
                    <a:pt x="254" y="370"/>
                    <a:pt x="254" y="370"/>
                  </a:cubicBezTo>
                  <a:cubicBezTo>
                    <a:pt x="254" y="373"/>
                    <a:pt x="254" y="373"/>
                    <a:pt x="254" y="373"/>
                  </a:cubicBezTo>
                  <a:cubicBezTo>
                    <a:pt x="254" y="373"/>
                    <a:pt x="254" y="373"/>
                    <a:pt x="255" y="373"/>
                  </a:cubicBezTo>
                  <a:cubicBezTo>
                    <a:pt x="260" y="375"/>
                    <a:pt x="277" y="381"/>
                    <a:pt x="293" y="386"/>
                  </a:cubicBezTo>
                  <a:cubicBezTo>
                    <a:pt x="300" y="389"/>
                    <a:pt x="308" y="391"/>
                    <a:pt x="314" y="393"/>
                  </a:cubicBezTo>
                  <a:cubicBezTo>
                    <a:pt x="317" y="394"/>
                    <a:pt x="319" y="395"/>
                    <a:pt x="321" y="396"/>
                  </a:cubicBezTo>
                  <a:cubicBezTo>
                    <a:pt x="322" y="396"/>
                    <a:pt x="322" y="396"/>
                    <a:pt x="323" y="396"/>
                  </a:cubicBezTo>
                  <a:cubicBezTo>
                    <a:pt x="324" y="397"/>
                    <a:pt x="324" y="397"/>
                    <a:pt x="324" y="397"/>
                  </a:cubicBezTo>
                  <a:cubicBezTo>
                    <a:pt x="324" y="397"/>
                    <a:pt x="324" y="397"/>
                    <a:pt x="324" y="397"/>
                  </a:cubicBezTo>
                  <a:cubicBezTo>
                    <a:pt x="324" y="397"/>
                    <a:pt x="325" y="397"/>
                    <a:pt x="325" y="397"/>
                  </a:cubicBezTo>
                  <a:cubicBezTo>
                    <a:pt x="325" y="397"/>
                    <a:pt x="326" y="397"/>
                    <a:pt x="326" y="397"/>
                  </a:cubicBezTo>
                  <a:cubicBezTo>
                    <a:pt x="326" y="397"/>
                    <a:pt x="327" y="397"/>
                    <a:pt x="327" y="396"/>
                  </a:cubicBezTo>
                  <a:cubicBezTo>
                    <a:pt x="327" y="396"/>
                    <a:pt x="328" y="396"/>
                    <a:pt x="328" y="395"/>
                  </a:cubicBezTo>
                  <a:cubicBezTo>
                    <a:pt x="329" y="394"/>
                    <a:pt x="330" y="393"/>
                    <a:pt x="329" y="392"/>
                  </a:cubicBezTo>
                  <a:cubicBezTo>
                    <a:pt x="329" y="391"/>
                    <a:pt x="328" y="389"/>
                    <a:pt x="327" y="389"/>
                  </a:cubicBezTo>
                  <a:cubicBezTo>
                    <a:pt x="302" y="373"/>
                    <a:pt x="302" y="373"/>
                    <a:pt x="302" y="373"/>
                  </a:cubicBezTo>
                  <a:cubicBezTo>
                    <a:pt x="325" y="382"/>
                    <a:pt x="325" y="382"/>
                    <a:pt x="325" y="382"/>
                  </a:cubicBezTo>
                  <a:cubicBezTo>
                    <a:pt x="327" y="383"/>
                    <a:pt x="329" y="382"/>
                    <a:pt x="330" y="380"/>
                  </a:cubicBezTo>
                  <a:cubicBezTo>
                    <a:pt x="331" y="378"/>
                    <a:pt x="331" y="376"/>
                    <a:pt x="329" y="375"/>
                  </a:cubicBezTo>
                  <a:cubicBezTo>
                    <a:pt x="329" y="375"/>
                    <a:pt x="324" y="372"/>
                    <a:pt x="318" y="368"/>
                  </a:cubicBezTo>
                  <a:cubicBezTo>
                    <a:pt x="309" y="363"/>
                    <a:pt x="295" y="354"/>
                    <a:pt x="283" y="347"/>
                  </a:cubicBezTo>
                  <a:cubicBezTo>
                    <a:pt x="278" y="344"/>
                    <a:pt x="272" y="340"/>
                    <a:pt x="269" y="338"/>
                  </a:cubicBezTo>
                  <a:cubicBezTo>
                    <a:pt x="267" y="337"/>
                    <a:pt x="265" y="336"/>
                    <a:pt x="264" y="335"/>
                  </a:cubicBezTo>
                  <a:cubicBezTo>
                    <a:pt x="264" y="335"/>
                    <a:pt x="264" y="334"/>
                    <a:pt x="264" y="334"/>
                  </a:cubicBezTo>
                  <a:cubicBezTo>
                    <a:pt x="263" y="334"/>
                    <a:pt x="263" y="334"/>
                    <a:pt x="263" y="334"/>
                  </a:cubicBezTo>
                  <a:cubicBezTo>
                    <a:pt x="262" y="336"/>
                    <a:pt x="262" y="336"/>
                    <a:pt x="262" y="336"/>
                  </a:cubicBezTo>
                  <a:cubicBezTo>
                    <a:pt x="264" y="334"/>
                    <a:pt x="264" y="334"/>
                    <a:pt x="264" y="334"/>
                  </a:cubicBezTo>
                  <a:cubicBezTo>
                    <a:pt x="263" y="334"/>
                    <a:pt x="263" y="334"/>
                    <a:pt x="263" y="334"/>
                  </a:cubicBezTo>
                  <a:cubicBezTo>
                    <a:pt x="262" y="336"/>
                    <a:pt x="262" y="336"/>
                    <a:pt x="262" y="336"/>
                  </a:cubicBezTo>
                  <a:cubicBezTo>
                    <a:pt x="264" y="334"/>
                    <a:pt x="264" y="334"/>
                    <a:pt x="264" y="334"/>
                  </a:cubicBezTo>
                  <a:cubicBezTo>
                    <a:pt x="261" y="337"/>
                    <a:pt x="261" y="337"/>
                    <a:pt x="261" y="337"/>
                  </a:cubicBezTo>
                  <a:cubicBezTo>
                    <a:pt x="264" y="335"/>
                    <a:pt x="264" y="335"/>
                    <a:pt x="264" y="335"/>
                  </a:cubicBezTo>
                  <a:cubicBezTo>
                    <a:pt x="264" y="334"/>
                    <a:pt x="264" y="334"/>
                    <a:pt x="264" y="334"/>
                  </a:cubicBezTo>
                  <a:cubicBezTo>
                    <a:pt x="261" y="337"/>
                    <a:pt x="261" y="337"/>
                    <a:pt x="261" y="337"/>
                  </a:cubicBezTo>
                  <a:cubicBezTo>
                    <a:pt x="264" y="335"/>
                    <a:pt x="264" y="335"/>
                    <a:pt x="264" y="335"/>
                  </a:cubicBezTo>
                  <a:cubicBezTo>
                    <a:pt x="260" y="337"/>
                    <a:pt x="260" y="337"/>
                    <a:pt x="260" y="337"/>
                  </a:cubicBezTo>
                  <a:cubicBezTo>
                    <a:pt x="265" y="337"/>
                    <a:pt x="265" y="337"/>
                    <a:pt x="265" y="337"/>
                  </a:cubicBezTo>
                  <a:cubicBezTo>
                    <a:pt x="265" y="336"/>
                    <a:pt x="264" y="335"/>
                    <a:pt x="264" y="335"/>
                  </a:cubicBezTo>
                  <a:cubicBezTo>
                    <a:pt x="260" y="337"/>
                    <a:pt x="260" y="337"/>
                    <a:pt x="260" y="337"/>
                  </a:cubicBezTo>
                  <a:cubicBezTo>
                    <a:pt x="265" y="337"/>
                    <a:pt x="265" y="337"/>
                    <a:pt x="265" y="337"/>
                  </a:cubicBezTo>
                  <a:cubicBezTo>
                    <a:pt x="260" y="337"/>
                    <a:pt x="260" y="337"/>
                    <a:pt x="260" y="337"/>
                  </a:cubicBezTo>
                  <a:cubicBezTo>
                    <a:pt x="264" y="339"/>
                    <a:pt x="264" y="339"/>
                    <a:pt x="264" y="339"/>
                  </a:cubicBezTo>
                  <a:cubicBezTo>
                    <a:pt x="264" y="338"/>
                    <a:pt x="265" y="338"/>
                    <a:pt x="265" y="337"/>
                  </a:cubicBezTo>
                  <a:cubicBezTo>
                    <a:pt x="260" y="337"/>
                    <a:pt x="260" y="337"/>
                    <a:pt x="260" y="337"/>
                  </a:cubicBezTo>
                  <a:cubicBezTo>
                    <a:pt x="264" y="339"/>
                    <a:pt x="264" y="339"/>
                    <a:pt x="264" y="339"/>
                  </a:cubicBezTo>
                  <a:cubicBezTo>
                    <a:pt x="260" y="337"/>
                    <a:pt x="260" y="337"/>
                    <a:pt x="260" y="337"/>
                  </a:cubicBezTo>
                  <a:cubicBezTo>
                    <a:pt x="259" y="341"/>
                    <a:pt x="259" y="341"/>
                    <a:pt x="259" y="341"/>
                  </a:cubicBezTo>
                  <a:cubicBezTo>
                    <a:pt x="328" y="367"/>
                    <a:pt x="328" y="367"/>
                    <a:pt x="328" y="367"/>
                  </a:cubicBezTo>
                  <a:cubicBezTo>
                    <a:pt x="330" y="368"/>
                    <a:pt x="332" y="367"/>
                    <a:pt x="333" y="365"/>
                  </a:cubicBezTo>
                  <a:cubicBezTo>
                    <a:pt x="334" y="363"/>
                    <a:pt x="333" y="360"/>
                    <a:pt x="332" y="359"/>
                  </a:cubicBezTo>
                  <a:cubicBezTo>
                    <a:pt x="331" y="359"/>
                    <a:pt x="327" y="357"/>
                    <a:pt x="321" y="353"/>
                  </a:cubicBezTo>
                  <a:cubicBezTo>
                    <a:pt x="312" y="347"/>
                    <a:pt x="298" y="339"/>
                    <a:pt x="286" y="332"/>
                  </a:cubicBezTo>
                  <a:cubicBezTo>
                    <a:pt x="280" y="328"/>
                    <a:pt x="275" y="325"/>
                    <a:pt x="271" y="322"/>
                  </a:cubicBezTo>
                  <a:cubicBezTo>
                    <a:pt x="270" y="321"/>
                    <a:pt x="268" y="320"/>
                    <a:pt x="267" y="319"/>
                  </a:cubicBezTo>
                  <a:cubicBezTo>
                    <a:pt x="267" y="319"/>
                    <a:pt x="266" y="319"/>
                    <a:pt x="266" y="319"/>
                  </a:cubicBezTo>
                  <a:cubicBezTo>
                    <a:pt x="266" y="319"/>
                    <a:pt x="266" y="319"/>
                    <a:pt x="266" y="319"/>
                  </a:cubicBezTo>
                  <a:cubicBezTo>
                    <a:pt x="265" y="320"/>
                    <a:pt x="265" y="320"/>
                    <a:pt x="265" y="320"/>
                  </a:cubicBezTo>
                  <a:cubicBezTo>
                    <a:pt x="266" y="319"/>
                    <a:pt x="266" y="319"/>
                    <a:pt x="266" y="319"/>
                  </a:cubicBezTo>
                  <a:cubicBezTo>
                    <a:pt x="266" y="319"/>
                    <a:pt x="266" y="319"/>
                    <a:pt x="266" y="319"/>
                  </a:cubicBezTo>
                  <a:cubicBezTo>
                    <a:pt x="265" y="320"/>
                    <a:pt x="265" y="320"/>
                    <a:pt x="265" y="320"/>
                  </a:cubicBezTo>
                  <a:cubicBezTo>
                    <a:pt x="266" y="319"/>
                    <a:pt x="266" y="319"/>
                    <a:pt x="266" y="319"/>
                  </a:cubicBezTo>
                  <a:cubicBezTo>
                    <a:pt x="263" y="321"/>
                    <a:pt x="263" y="321"/>
                    <a:pt x="263" y="321"/>
                  </a:cubicBezTo>
                  <a:cubicBezTo>
                    <a:pt x="267" y="320"/>
                    <a:pt x="267" y="320"/>
                    <a:pt x="267" y="320"/>
                  </a:cubicBezTo>
                  <a:cubicBezTo>
                    <a:pt x="266" y="319"/>
                    <a:pt x="266" y="319"/>
                    <a:pt x="266" y="319"/>
                  </a:cubicBezTo>
                  <a:cubicBezTo>
                    <a:pt x="263" y="321"/>
                    <a:pt x="263" y="321"/>
                    <a:pt x="263" y="321"/>
                  </a:cubicBezTo>
                  <a:cubicBezTo>
                    <a:pt x="267" y="320"/>
                    <a:pt x="267" y="320"/>
                    <a:pt x="267" y="320"/>
                  </a:cubicBezTo>
                  <a:cubicBezTo>
                    <a:pt x="263" y="321"/>
                    <a:pt x="263" y="321"/>
                    <a:pt x="263" y="321"/>
                  </a:cubicBezTo>
                  <a:cubicBezTo>
                    <a:pt x="267" y="321"/>
                    <a:pt x="267" y="321"/>
                    <a:pt x="267" y="321"/>
                  </a:cubicBezTo>
                  <a:cubicBezTo>
                    <a:pt x="267" y="320"/>
                    <a:pt x="267" y="320"/>
                    <a:pt x="267" y="320"/>
                  </a:cubicBezTo>
                  <a:cubicBezTo>
                    <a:pt x="263" y="321"/>
                    <a:pt x="263" y="321"/>
                    <a:pt x="263" y="321"/>
                  </a:cubicBezTo>
                  <a:cubicBezTo>
                    <a:pt x="267" y="321"/>
                    <a:pt x="267" y="321"/>
                    <a:pt x="267" y="321"/>
                  </a:cubicBezTo>
                  <a:cubicBezTo>
                    <a:pt x="263" y="321"/>
                    <a:pt x="263" y="321"/>
                    <a:pt x="263" y="321"/>
                  </a:cubicBezTo>
                  <a:cubicBezTo>
                    <a:pt x="266" y="324"/>
                    <a:pt x="266" y="324"/>
                    <a:pt x="266" y="324"/>
                  </a:cubicBezTo>
                  <a:cubicBezTo>
                    <a:pt x="267" y="323"/>
                    <a:pt x="267" y="322"/>
                    <a:pt x="267" y="321"/>
                  </a:cubicBezTo>
                  <a:cubicBezTo>
                    <a:pt x="263" y="321"/>
                    <a:pt x="263" y="321"/>
                    <a:pt x="263" y="321"/>
                  </a:cubicBezTo>
                  <a:cubicBezTo>
                    <a:pt x="266" y="324"/>
                    <a:pt x="266" y="324"/>
                    <a:pt x="266" y="324"/>
                  </a:cubicBezTo>
                  <a:cubicBezTo>
                    <a:pt x="263" y="321"/>
                    <a:pt x="263" y="321"/>
                    <a:pt x="263" y="321"/>
                  </a:cubicBezTo>
                  <a:cubicBezTo>
                    <a:pt x="262" y="325"/>
                    <a:pt x="262" y="325"/>
                    <a:pt x="262" y="325"/>
                  </a:cubicBezTo>
                  <a:cubicBezTo>
                    <a:pt x="262" y="325"/>
                    <a:pt x="278" y="330"/>
                    <a:pt x="294" y="335"/>
                  </a:cubicBezTo>
                  <a:cubicBezTo>
                    <a:pt x="303" y="338"/>
                    <a:pt x="311" y="340"/>
                    <a:pt x="317" y="342"/>
                  </a:cubicBezTo>
                  <a:cubicBezTo>
                    <a:pt x="320" y="343"/>
                    <a:pt x="323" y="344"/>
                    <a:pt x="325" y="344"/>
                  </a:cubicBezTo>
                  <a:cubicBezTo>
                    <a:pt x="326" y="345"/>
                    <a:pt x="327" y="345"/>
                    <a:pt x="328" y="345"/>
                  </a:cubicBezTo>
                  <a:cubicBezTo>
                    <a:pt x="328" y="345"/>
                    <a:pt x="328" y="345"/>
                    <a:pt x="328" y="345"/>
                  </a:cubicBezTo>
                  <a:cubicBezTo>
                    <a:pt x="329" y="345"/>
                    <a:pt x="329" y="345"/>
                    <a:pt x="329" y="345"/>
                  </a:cubicBezTo>
                  <a:cubicBezTo>
                    <a:pt x="329" y="345"/>
                    <a:pt x="329" y="345"/>
                    <a:pt x="330" y="345"/>
                  </a:cubicBezTo>
                  <a:cubicBezTo>
                    <a:pt x="330" y="345"/>
                    <a:pt x="330" y="345"/>
                    <a:pt x="331" y="345"/>
                  </a:cubicBezTo>
                  <a:cubicBezTo>
                    <a:pt x="331" y="345"/>
                    <a:pt x="331" y="345"/>
                    <a:pt x="332" y="345"/>
                  </a:cubicBezTo>
                  <a:cubicBezTo>
                    <a:pt x="332" y="345"/>
                    <a:pt x="333" y="344"/>
                    <a:pt x="333" y="344"/>
                  </a:cubicBezTo>
                  <a:cubicBezTo>
                    <a:pt x="333" y="343"/>
                    <a:pt x="333" y="343"/>
                    <a:pt x="333" y="343"/>
                  </a:cubicBezTo>
                  <a:cubicBezTo>
                    <a:pt x="334" y="343"/>
                    <a:pt x="334" y="342"/>
                    <a:pt x="334" y="341"/>
                  </a:cubicBezTo>
                  <a:cubicBezTo>
                    <a:pt x="334" y="340"/>
                    <a:pt x="333" y="339"/>
                    <a:pt x="333" y="339"/>
                  </a:cubicBezTo>
                  <a:cubicBezTo>
                    <a:pt x="333" y="338"/>
                    <a:pt x="332" y="338"/>
                    <a:pt x="332" y="337"/>
                  </a:cubicBezTo>
                  <a:cubicBezTo>
                    <a:pt x="332" y="337"/>
                    <a:pt x="331" y="336"/>
                    <a:pt x="330" y="336"/>
                  </a:cubicBezTo>
                  <a:cubicBezTo>
                    <a:pt x="327" y="334"/>
                    <a:pt x="322" y="330"/>
                    <a:pt x="315" y="326"/>
                  </a:cubicBezTo>
                  <a:cubicBezTo>
                    <a:pt x="305" y="320"/>
                    <a:pt x="293" y="313"/>
                    <a:pt x="283" y="307"/>
                  </a:cubicBezTo>
                  <a:cubicBezTo>
                    <a:pt x="278" y="304"/>
                    <a:pt x="274" y="301"/>
                    <a:pt x="271" y="299"/>
                  </a:cubicBezTo>
                  <a:cubicBezTo>
                    <a:pt x="269" y="298"/>
                    <a:pt x="268" y="298"/>
                    <a:pt x="267" y="297"/>
                  </a:cubicBezTo>
                  <a:cubicBezTo>
                    <a:pt x="267" y="297"/>
                    <a:pt x="267" y="297"/>
                    <a:pt x="266" y="297"/>
                  </a:cubicBezTo>
                  <a:cubicBezTo>
                    <a:pt x="266" y="296"/>
                    <a:pt x="266" y="296"/>
                    <a:pt x="266" y="296"/>
                  </a:cubicBezTo>
                  <a:cubicBezTo>
                    <a:pt x="266" y="296"/>
                    <a:pt x="266" y="296"/>
                    <a:pt x="266" y="296"/>
                  </a:cubicBezTo>
                  <a:cubicBezTo>
                    <a:pt x="265" y="299"/>
                    <a:pt x="265" y="299"/>
                    <a:pt x="265" y="299"/>
                  </a:cubicBezTo>
                  <a:cubicBezTo>
                    <a:pt x="266" y="296"/>
                    <a:pt x="266" y="296"/>
                    <a:pt x="266" y="296"/>
                  </a:cubicBezTo>
                  <a:cubicBezTo>
                    <a:pt x="266" y="296"/>
                    <a:pt x="266" y="296"/>
                    <a:pt x="266" y="296"/>
                  </a:cubicBezTo>
                  <a:cubicBezTo>
                    <a:pt x="265" y="299"/>
                    <a:pt x="265" y="299"/>
                    <a:pt x="265" y="299"/>
                  </a:cubicBezTo>
                  <a:cubicBezTo>
                    <a:pt x="266" y="296"/>
                    <a:pt x="266" y="296"/>
                    <a:pt x="266" y="296"/>
                  </a:cubicBezTo>
                  <a:cubicBezTo>
                    <a:pt x="264" y="300"/>
                    <a:pt x="264" y="300"/>
                    <a:pt x="264" y="300"/>
                  </a:cubicBezTo>
                  <a:cubicBezTo>
                    <a:pt x="267" y="297"/>
                    <a:pt x="267" y="297"/>
                    <a:pt x="267" y="297"/>
                  </a:cubicBezTo>
                  <a:cubicBezTo>
                    <a:pt x="266" y="296"/>
                    <a:pt x="266" y="296"/>
                    <a:pt x="266" y="296"/>
                  </a:cubicBezTo>
                  <a:cubicBezTo>
                    <a:pt x="264" y="300"/>
                    <a:pt x="264" y="300"/>
                    <a:pt x="264" y="300"/>
                  </a:cubicBezTo>
                  <a:cubicBezTo>
                    <a:pt x="267" y="297"/>
                    <a:pt x="267" y="297"/>
                    <a:pt x="267" y="297"/>
                  </a:cubicBezTo>
                  <a:cubicBezTo>
                    <a:pt x="264" y="300"/>
                    <a:pt x="264" y="300"/>
                    <a:pt x="264" y="300"/>
                  </a:cubicBezTo>
                  <a:cubicBezTo>
                    <a:pt x="267" y="297"/>
                    <a:pt x="267" y="297"/>
                    <a:pt x="267" y="297"/>
                  </a:cubicBezTo>
                  <a:cubicBezTo>
                    <a:pt x="267" y="297"/>
                    <a:pt x="267" y="297"/>
                    <a:pt x="267" y="297"/>
                  </a:cubicBezTo>
                  <a:cubicBezTo>
                    <a:pt x="264" y="300"/>
                    <a:pt x="264" y="300"/>
                    <a:pt x="264" y="300"/>
                  </a:cubicBezTo>
                  <a:cubicBezTo>
                    <a:pt x="267" y="297"/>
                    <a:pt x="267" y="297"/>
                    <a:pt x="267" y="297"/>
                  </a:cubicBezTo>
                  <a:cubicBezTo>
                    <a:pt x="264" y="300"/>
                    <a:pt x="264" y="300"/>
                    <a:pt x="264" y="300"/>
                  </a:cubicBezTo>
                  <a:cubicBezTo>
                    <a:pt x="267" y="298"/>
                    <a:pt x="267" y="298"/>
                    <a:pt x="267" y="298"/>
                  </a:cubicBezTo>
                  <a:cubicBezTo>
                    <a:pt x="267" y="297"/>
                    <a:pt x="267" y="297"/>
                    <a:pt x="267" y="297"/>
                  </a:cubicBezTo>
                  <a:cubicBezTo>
                    <a:pt x="264" y="300"/>
                    <a:pt x="264" y="300"/>
                    <a:pt x="264" y="300"/>
                  </a:cubicBezTo>
                  <a:cubicBezTo>
                    <a:pt x="267" y="298"/>
                    <a:pt x="267" y="298"/>
                    <a:pt x="267" y="298"/>
                  </a:cubicBezTo>
                  <a:cubicBezTo>
                    <a:pt x="264" y="300"/>
                    <a:pt x="264" y="300"/>
                    <a:pt x="264" y="300"/>
                  </a:cubicBezTo>
                  <a:cubicBezTo>
                    <a:pt x="268" y="298"/>
                    <a:pt x="268" y="298"/>
                    <a:pt x="268" y="298"/>
                  </a:cubicBezTo>
                  <a:cubicBezTo>
                    <a:pt x="267" y="298"/>
                    <a:pt x="267" y="298"/>
                    <a:pt x="267" y="298"/>
                  </a:cubicBezTo>
                  <a:cubicBezTo>
                    <a:pt x="264" y="300"/>
                    <a:pt x="264" y="300"/>
                    <a:pt x="264" y="300"/>
                  </a:cubicBezTo>
                  <a:cubicBezTo>
                    <a:pt x="268" y="298"/>
                    <a:pt x="268" y="298"/>
                    <a:pt x="268" y="298"/>
                  </a:cubicBezTo>
                  <a:cubicBezTo>
                    <a:pt x="264" y="300"/>
                    <a:pt x="264" y="300"/>
                    <a:pt x="264" y="300"/>
                  </a:cubicBezTo>
                  <a:cubicBezTo>
                    <a:pt x="268" y="300"/>
                    <a:pt x="268" y="300"/>
                    <a:pt x="268" y="300"/>
                  </a:cubicBezTo>
                  <a:cubicBezTo>
                    <a:pt x="268" y="299"/>
                    <a:pt x="268" y="299"/>
                    <a:pt x="268" y="298"/>
                  </a:cubicBezTo>
                  <a:cubicBezTo>
                    <a:pt x="264" y="300"/>
                    <a:pt x="264" y="300"/>
                    <a:pt x="264" y="300"/>
                  </a:cubicBezTo>
                  <a:cubicBezTo>
                    <a:pt x="268" y="300"/>
                    <a:pt x="268" y="300"/>
                    <a:pt x="268" y="300"/>
                  </a:cubicBezTo>
                  <a:cubicBezTo>
                    <a:pt x="264" y="300"/>
                    <a:pt x="264" y="300"/>
                    <a:pt x="264" y="300"/>
                  </a:cubicBezTo>
                  <a:cubicBezTo>
                    <a:pt x="268" y="302"/>
                    <a:pt x="268" y="302"/>
                    <a:pt x="268" y="302"/>
                  </a:cubicBezTo>
                  <a:cubicBezTo>
                    <a:pt x="264" y="300"/>
                    <a:pt x="264" y="300"/>
                    <a:pt x="264" y="300"/>
                  </a:cubicBezTo>
                  <a:cubicBezTo>
                    <a:pt x="266" y="304"/>
                    <a:pt x="266" y="304"/>
                    <a:pt x="266" y="304"/>
                  </a:cubicBezTo>
                  <a:cubicBezTo>
                    <a:pt x="267" y="303"/>
                    <a:pt x="267" y="303"/>
                    <a:pt x="268" y="302"/>
                  </a:cubicBezTo>
                  <a:cubicBezTo>
                    <a:pt x="264" y="300"/>
                    <a:pt x="264" y="300"/>
                    <a:pt x="264" y="300"/>
                  </a:cubicBezTo>
                  <a:cubicBezTo>
                    <a:pt x="266" y="304"/>
                    <a:pt x="266" y="304"/>
                    <a:pt x="266" y="304"/>
                  </a:cubicBezTo>
                  <a:cubicBezTo>
                    <a:pt x="264" y="300"/>
                    <a:pt x="264" y="300"/>
                    <a:pt x="264" y="300"/>
                  </a:cubicBezTo>
                  <a:cubicBezTo>
                    <a:pt x="265" y="304"/>
                    <a:pt x="265" y="304"/>
                    <a:pt x="265" y="304"/>
                  </a:cubicBezTo>
                  <a:cubicBezTo>
                    <a:pt x="265" y="304"/>
                    <a:pt x="266" y="304"/>
                    <a:pt x="266" y="304"/>
                  </a:cubicBezTo>
                  <a:cubicBezTo>
                    <a:pt x="264" y="300"/>
                    <a:pt x="264" y="300"/>
                    <a:pt x="264" y="300"/>
                  </a:cubicBezTo>
                  <a:cubicBezTo>
                    <a:pt x="265" y="304"/>
                    <a:pt x="265" y="304"/>
                    <a:pt x="265" y="304"/>
                  </a:cubicBezTo>
                  <a:cubicBezTo>
                    <a:pt x="264" y="300"/>
                    <a:pt x="264" y="300"/>
                    <a:pt x="264" y="300"/>
                  </a:cubicBezTo>
                  <a:cubicBezTo>
                    <a:pt x="264" y="304"/>
                    <a:pt x="264" y="304"/>
                    <a:pt x="264" y="304"/>
                  </a:cubicBezTo>
                  <a:cubicBezTo>
                    <a:pt x="265" y="304"/>
                    <a:pt x="265" y="304"/>
                    <a:pt x="265" y="304"/>
                  </a:cubicBezTo>
                  <a:cubicBezTo>
                    <a:pt x="264" y="300"/>
                    <a:pt x="264" y="300"/>
                    <a:pt x="264" y="300"/>
                  </a:cubicBezTo>
                  <a:cubicBezTo>
                    <a:pt x="264" y="304"/>
                    <a:pt x="264" y="304"/>
                    <a:pt x="264" y="304"/>
                  </a:cubicBezTo>
                  <a:cubicBezTo>
                    <a:pt x="264" y="301"/>
                    <a:pt x="264" y="301"/>
                    <a:pt x="264" y="301"/>
                  </a:cubicBezTo>
                  <a:cubicBezTo>
                    <a:pt x="263" y="304"/>
                    <a:pt x="263" y="304"/>
                    <a:pt x="263" y="304"/>
                  </a:cubicBezTo>
                  <a:cubicBezTo>
                    <a:pt x="263" y="304"/>
                    <a:pt x="263" y="304"/>
                    <a:pt x="264" y="304"/>
                  </a:cubicBezTo>
                  <a:cubicBezTo>
                    <a:pt x="264" y="301"/>
                    <a:pt x="264" y="301"/>
                    <a:pt x="264" y="301"/>
                  </a:cubicBezTo>
                  <a:cubicBezTo>
                    <a:pt x="263" y="304"/>
                    <a:pt x="263" y="304"/>
                    <a:pt x="263" y="304"/>
                  </a:cubicBezTo>
                  <a:cubicBezTo>
                    <a:pt x="263" y="303"/>
                    <a:pt x="263" y="303"/>
                    <a:pt x="263" y="303"/>
                  </a:cubicBezTo>
                  <a:cubicBezTo>
                    <a:pt x="263" y="304"/>
                    <a:pt x="263" y="304"/>
                    <a:pt x="263" y="304"/>
                  </a:cubicBezTo>
                  <a:cubicBezTo>
                    <a:pt x="263" y="304"/>
                    <a:pt x="263" y="304"/>
                    <a:pt x="263" y="304"/>
                  </a:cubicBezTo>
                  <a:cubicBezTo>
                    <a:pt x="263" y="303"/>
                    <a:pt x="263" y="303"/>
                    <a:pt x="263" y="303"/>
                  </a:cubicBezTo>
                  <a:cubicBezTo>
                    <a:pt x="263" y="304"/>
                    <a:pt x="263" y="304"/>
                    <a:pt x="263" y="304"/>
                  </a:cubicBezTo>
                  <a:cubicBezTo>
                    <a:pt x="263" y="304"/>
                    <a:pt x="264" y="304"/>
                    <a:pt x="264" y="305"/>
                  </a:cubicBezTo>
                  <a:cubicBezTo>
                    <a:pt x="267" y="306"/>
                    <a:pt x="272" y="308"/>
                    <a:pt x="278" y="310"/>
                  </a:cubicBezTo>
                  <a:cubicBezTo>
                    <a:pt x="287" y="314"/>
                    <a:pt x="298" y="319"/>
                    <a:pt x="308" y="323"/>
                  </a:cubicBezTo>
                  <a:cubicBezTo>
                    <a:pt x="313" y="325"/>
                    <a:pt x="317" y="326"/>
                    <a:pt x="321" y="328"/>
                  </a:cubicBezTo>
                  <a:cubicBezTo>
                    <a:pt x="322" y="328"/>
                    <a:pt x="324" y="329"/>
                    <a:pt x="325" y="329"/>
                  </a:cubicBezTo>
                  <a:cubicBezTo>
                    <a:pt x="325" y="329"/>
                    <a:pt x="326" y="330"/>
                    <a:pt x="327" y="330"/>
                  </a:cubicBezTo>
                  <a:cubicBezTo>
                    <a:pt x="327" y="330"/>
                    <a:pt x="328" y="330"/>
                    <a:pt x="328" y="330"/>
                  </a:cubicBezTo>
                  <a:cubicBezTo>
                    <a:pt x="329" y="330"/>
                    <a:pt x="329" y="330"/>
                    <a:pt x="330" y="330"/>
                  </a:cubicBezTo>
                  <a:cubicBezTo>
                    <a:pt x="330" y="330"/>
                    <a:pt x="330" y="330"/>
                    <a:pt x="331" y="329"/>
                  </a:cubicBezTo>
                  <a:cubicBezTo>
                    <a:pt x="331" y="329"/>
                    <a:pt x="332" y="329"/>
                    <a:pt x="332" y="328"/>
                  </a:cubicBezTo>
                  <a:cubicBezTo>
                    <a:pt x="332" y="328"/>
                    <a:pt x="332" y="328"/>
                    <a:pt x="332" y="328"/>
                  </a:cubicBezTo>
                  <a:cubicBezTo>
                    <a:pt x="333" y="327"/>
                    <a:pt x="333" y="326"/>
                    <a:pt x="333" y="326"/>
                  </a:cubicBezTo>
                  <a:cubicBezTo>
                    <a:pt x="333" y="325"/>
                    <a:pt x="333" y="324"/>
                    <a:pt x="332" y="323"/>
                  </a:cubicBezTo>
                  <a:cubicBezTo>
                    <a:pt x="332" y="323"/>
                    <a:pt x="332" y="322"/>
                    <a:pt x="331" y="322"/>
                  </a:cubicBezTo>
                  <a:cubicBezTo>
                    <a:pt x="331" y="321"/>
                    <a:pt x="330" y="321"/>
                    <a:pt x="329" y="320"/>
                  </a:cubicBezTo>
                  <a:cubicBezTo>
                    <a:pt x="326" y="318"/>
                    <a:pt x="320" y="314"/>
                    <a:pt x="313" y="310"/>
                  </a:cubicBezTo>
                  <a:cubicBezTo>
                    <a:pt x="293" y="297"/>
                    <a:pt x="262" y="279"/>
                    <a:pt x="262" y="279"/>
                  </a:cubicBezTo>
                  <a:cubicBezTo>
                    <a:pt x="260" y="283"/>
                    <a:pt x="260" y="283"/>
                    <a:pt x="260" y="283"/>
                  </a:cubicBezTo>
                  <a:cubicBezTo>
                    <a:pt x="258" y="287"/>
                    <a:pt x="258" y="287"/>
                    <a:pt x="258" y="287"/>
                  </a:cubicBezTo>
                  <a:cubicBezTo>
                    <a:pt x="258" y="287"/>
                    <a:pt x="275" y="294"/>
                    <a:pt x="292" y="300"/>
                  </a:cubicBezTo>
                  <a:cubicBezTo>
                    <a:pt x="301" y="304"/>
                    <a:pt x="309" y="307"/>
                    <a:pt x="316" y="310"/>
                  </a:cubicBezTo>
                  <a:cubicBezTo>
                    <a:pt x="320" y="311"/>
                    <a:pt x="323" y="312"/>
                    <a:pt x="325" y="313"/>
                  </a:cubicBezTo>
                  <a:cubicBezTo>
                    <a:pt x="326" y="314"/>
                    <a:pt x="327" y="314"/>
                    <a:pt x="328" y="314"/>
                  </a:cubicBezTo>
                  <a:cubicBezTo>
                    <a:pt x="329" y="314"/>
                    <a:pt x="329" y="314"/>
                    <a:pt x="330" y="314"/>
                  </a:cubicBezTo>
                  <a:cubicBezTo>
                    <a:pt x="330" y="315"/>
                    <a:pt x="330" y="315"/>
                    <a:pt x="331" y="315"/>
                  </a:cubicBezTo>
                  <a:cubicBezTo>
                    <a:pt x="331" y="315"/>
                    <a:pt x="332" y="315"/>
                    <a:pt x="332" y="314"/>
                  </a:cubicBezTo>
                  <a:cubicBezTo>
                    <a:pt x="333" y="314"/>
                    <a:pt x="333" y="314"/>
                    <a:pt x="334" y="314"/>
                  </a:cubicBezTo>
                  <a:cubicBezTo>
                    <a:pt x="334" y="314"/>
                    <a:pt x="335" y="313"/>
                    <a:pt x="335" y="313"/>
                  </a:cubicBezTo>
                  <a:cubicBezTo>
                    <a:pt x="335" y="313"/>
                    <a:pt x="335" y="313"/>
                    <a:pt x="335" y="313"/>
                  </a:cubicBezTo>
                  <a:cubicBezTo>
                    <a:pt x="336" y="312"/>
                    <a:pt x="336" y="311"/>
                    <a:pt x="336" y="310"/>
                  </a:cubicBezTo>
                  <a:cubicBezTo>
                    <a:pt x="336" y="309"/>
                    <a:pt x="335" y="308"/>
                    <a:pt x="335" y="308"/>
                  </a:cubicBezTo>
                  <a:cubicBezTo>
                    <a:pt x="334" y="307"/>
                    <a:pt x="334" y="307"/>
                    <a:pt x="334" y="306"/>
                  </a:cubicBezTo>
                  <a:cubicBezTo>
                    <a:pt x="333" y="306"/>
                    <a:pt x="332" y="305"/>
                    <a:pt x="332" y="305"/>
                  </a:cubicBezTo>
                  <a:cubicBezTo>
                    <a:pt x="328" y="302"/>
                    <a:pt x="322" y="298"/>
                    <a:pt x="314" y="293"/>
                  </a:cubicBezTo>
                  <a:cubicBezTo>
                    <a:pt x="292" y="279"/>
                    <a:pt x="257" y="259"/>
                    <a:pt x="257" y="259"/>
                  </a:cubicBezTo>
                  <a:cubicBezTo>
                    <a:pt x="255" y="263"/>
                    <a:pt x="255" y="263"/>
                    <a:pt x="255" y="263"/>
                  </a:cubicBezTo>
                  <a:cubicBezTo>
                    <a:pt x="259" y="265"/>
                    <a:pt x="259" y="265"/>
                    <a:pt x="259" y="265"/>
                  </a:cubicBezTo>
                  <a:cubicBezTo>
                    <a:pt x="255" y="263"/>
                    <a:pt x="255" y="263"/>
                    <a:pt x="255" y="263"/>
                  </a:cubicBezTo>
                  <a:cubicBezTo>
                    <a:pt x="256" y="267"/>
                    <a:pt x="256" y="267"/>
                    <a:pt x="256" y="267"/>
                  </a:cubicBezTo>
                  <a:cubicBezTo>
                    <a:pt x="257" y="267"/>
                    <a:pt x="258" y="266"/>
                    <a:pt x="259" y="265"/>
                  </a:cubicBezTo>
                  <a:cubicBezTo>
                    <a:pt x="255" y="263"/>
                    <a:pt x="255" y="263"/>
                    <a:pt x="255" y="263"/>
                  </a:cubicBezTo>
                  <a:cubicBezTo>
                    <a:pt x="256" y="267"/>
                    <a:pt x="256" y="267"/>
                    <a:pt x="256" y="267"/>
                  </a:cubicBezTo>
                  <a:cubicBezTo>
                    <a:pt x="255" y="263"/>
                    <a:pt x="255" y="263"/>
                    <a:pt x="255" y="263"/>
                  </a:cubicBezTo>
                  <a:cubicBezTo>
                    <a:pt x="255" y="267"/>
                    <a:pt x="255" y="267"/>
                    <a:pt x="255" y="267"/>
                  </a:cubicBezTo>
                  <a:cubicBezTo>
                    <a:pt x="255" y="267"/>
                    <a:pt x="256" y="267"/>
                    <a:pt x="256" y="267"/>
                  </a:cubicBezTo>
                  <a:cubicBezTo>
                    <a:pt x="255" y="263"/>
                    <a:pt x="255" y="263"/>
                    <a:pt x="255" y="263"/>
                  </a:cubicBezTo>
                  <a:cubicBezTo>
                    <a:pt x="255" y="267"/>
                    <a:pt x="255" y="267"/>
                    <a:pt x="255" y="267"/>
                  </a:cubicBezTo>
                  <a:cubicBezTo>
                    <a:pt x="255" y="263"/>
                    <a:pt x="255" y="263"/>
                    <a:pt x="255" y="263"/>
                  </a:cubicBezTo>
                  <a:cubicBezTo>
                    <a:pt x="254" y="267"/>
                    <a:pt x="254" y="267"/>
                    <a:pt x="254" y="267"/>
                  </a:cubicBezTo>
                  <a:cubicBezTo>
                    <a:pt x="255" y="267"/>
                    <a:pt x="255" y="267"/>
                    <a:pt x="255" y="267"/>
                  </a:cubicBezTo>
                  <a:cubicBezTo>
                    <a:pt x="255" y="263"/>
                    <a:pt x="255" y="263"/>
                    <a:pt x="255" y="263"/>
                  </a:cubicBezTo>
                  <a:cubicBezTo>
                    <a:pt x="254" y="267"/>
                    <a:pt x="254" y="267"/>
                    <a:pt x="254" y="267"/>
                  </a:cubicBezTo>
                  <a:cubicBezTo>
                    <a:pt x="255" y="264"/>
                    <a:pt x="255" y="264"/>
                    <a:pt x="255" y="264"/>
                  </a:cubicBezTo>
                  <a:cubicBezTo>
                    <a:pt x="254" y="267"/>
                    <a:pt x="254" y="267"/>
                    <a:pt x="254" y="267"/>
                  </a:cubicBezTo>
                  <a:cubicBezTo>
                    <a:pt x="254" y="267"/>
                    <a:pt x="254" y="267"/>
                    <a:pt x="254" y="267"/>
                  </a:cubicBezTo>
                  <a:cubicBezTo>
                    <a:pt x="255" y="264"/>
                    <a:pt x="255" y="264"/>
                    <a:pt x="255" y="264"/>
                  </a:cubicBezTo>
                  <a:cubicBezTo>
                    <a:pt x="254" y="267"/>
                    <a:pt x="254" y="267"/>
                    <a:pt x="254" y="267"/>
                  </a:cubicBezTo>
                  <a:cubicBezTo>
                    <a:pt x="254" y="267"/>
                    <a:pt x="255" y="267"/>
                    <a:pt x="255" y="267"/>
                  </a:cubicBezTo>
                  <a:cubicBezTo>
                    <a:pt x="258" y="268"/>
                    <a:pt x="264" y="271"/>
                    <a:pt x="271" y="274"/>
                  </a:cubicBezTo>
                  <a:cubicBezTo>
                    <a:pt x="282" y="279"/>
                    <a:pt x="296" y="286"/>
                    <a:pt x="308" y="291"/>
                  </a:cubicBezTo>
                  <a:cubicBezTo>
                    <a:pt x="314" y="294"/>
                    <a:pt x="319" y="296"/>
                    <a:pt x="323" y="298"/>
                  </a:cubicBezTo>
                  <a:cubicBezTo>
                    <a:pt x="325" y="298"/>
                    <a:pt x="327" y="299"/>
                    <a:pt x="328" y="299"/>
                  </a:cubicBezTo>
                  <a:cubicBezTo>
                    <a:pt x="329" y="300"/>
                    <a:pt x="329" y="300"/>
                    <a:pt x="330" y="300"/>
                  </a:cubicBezTo>
                  <a:cubicBezTo>
                    <a:pt x="330" y="300"/>
                    <a:pt x="330" y="300"/>
                    <a:pt x="330" y="300"/>
                  </a:cubicBezTo>
                  <a:cubicBezTo>
                    <a:pt x="331" y="300"/>
                    <a:pt x="331" y="300"/>
                    <a:pt x="332" y="300"/>
                  </a:cubicBezTo>
                  <a:cubicBezTo>
                    <a:pt x="332" y="300"/>
                    <a:pt x="332" y="300"/>
                    <a:pt x="333" y="300"/>
                  </a:cubicBezTo>
                  <a:cubicBezTo>
                    <a:pt x="333" y="300"/>
                    <a:pt x="334" y="300"/>
                    <a:pt x="334" y="300"/>
                  </a:cubicBezTo>
                  <a:cubicBezTo>
                    <a:pt x="334" y="300"/>
                    <a:pt x="335" y="299"/>
                    <a:pt x="335" y="298"/>
                  </a:cubicBezTo>
                  <a:cubicBezTo>
                    <a:pt x="335" y="298"/>
                    <a:pt x="335" y="298"/>
                    <a:pt x="335" y="298"/>
                  </a:cubicBezTo>
                  <a:cubicBezTo>
                    <a:pt x="336" y="298"/>
                    <a:pt x="336" y="297"/>
                    <a:pt x="336" y="296"/>
                  </a:cubicBezTo>
                  <a:cubicBezTo>
                    <a:pt x="336" y="295"/>
                    <a:pt x="336" y="294"/>
                    <a:pt x="335" y="294"/>
                  </a:cubicBezTo>
                  <a:cubicBezTo>
                    <a:pt x="335" y="293"/>
                    <a:pt x="335" y="293"/>
                    <a:pt x="334" y="292"/>
                  </a:cubicBezTo>
                  <a:cubicBezTo>
                    <a:pt x="334" y="292"/>
                    <a:pt x="333" y="291"/>
                    <a:pt x="332" y="290"/>
                  </a:cubicBezTo>
                  <a:cubicBezTo>
                    <a:pt x="328" y="288"/>
                    <a:pt x="322" y="284"/>
                    <a:pt x="314" y="279"/>
                  </a:cubicBezTo>
                  <a:cubicBezTo>
                    <a:pt x="303" y="272"/>
                    <a:pt x="289" y="264"/>
                    <a:pt x="277" y="257"/>
                  </a:cubicBezTo>
                  <a:cubicBezTo>
                    <a:pt x="271" y="254"/>
                    <a:pt x="266" y="251"/>
                    <a:pt x="263" y="248"/>
                  </a:cubicBezTo>
                  <a:cubicBezTo>
                    <a:pt x="261" y="247"/>
                    <a:pt x="260" y="246"/>
                    <a:pt x="259" y="246"/>
                  </a:cubicBezTo>
                  <a:cubicBezTo>
                    <a:pt x="258" y="245"/>
                    <a:pt x="258" y="245"/>
                    <a:pt x="258" y="245"/>
                  </a:cubicBezTo>
                  <a:cubicBezTo>
                    <a:pt x="258" y="245"/>
                    <a:pt x="258" y="245"/>
                    <a:pt x="258" y="245"/>
                  </a:cubicBezTo>
                  <a:cubicBezTo>
                    <a:pt x="257" y="247"/>
                    <a:pt x="257" y="247"/>
                    <a:pt x="257" y="247"/>
                  </a:cubicBezTo>
                  <a:cubicBezTo>
                    <a:pt x="258" y="245"/>
                    <a:pt x="258" y="245"/>
                    <a:pt x="258" y="245"/>
                  </a:cubicBezTo>
                  <a:cubicBezTo>
                    <a:pt x="258" y="245"/>
                    <a:pt x="258" y="245"/>
                    <a:pt x="258" y="245"/>
                  </a:cubicBezTo>
                  <a:cubicBezTo>
                    <a:pt x="257" y="247"/>
                    <a:pt x="257" y="247"/>
                    <a:pt x="257" y="247"/>
                  </a:cubicBezTo>
                  <a:cubicBezTo>
                    <a:pt x="258" y="245"/>
                    <a:pt x="258" y="245"/>
                    <a:pt x="258" y="245"/>
                  </a:cubicBezTo>
                  <a:cubicBezTo>
                    <a:pt x="255" y="248"/>
                    <a:pt x="255" y="248"/>
                    <a:pt x="255" y="248"/>
                  </a:cubicBezTo>
                  <a:cubicBezTo>
                    <a:pt x="258" y="246"/>
                    <a:pt x="258" y="246"/>
                    <a:pt x="258" y="246"/>
                  </a:cubicBezTo>
                  <a:cubicBezTo>
                    <a:pt x="258" y="245"/>
                    <a:pt x="258" y="245"/>
                    <a:pt x="258" y="245"/>
                  </a:cubicBezTo>
                  <a:cubicBezTo>
                    <a:pt x="255" y="248"/>
                    <a:pt x="255" y="248"/>
                    <a:pt x="255" y="248"/>
                  </a:cubicBezTo>
                  <a:cubicBezTo>
                    <a:pt x="258" y="246"/>
                    <a:pt x="258" y="246"/>
                    <a:pt x="258" y="246"/>
                  </a:cubicBezTo>
                  <a:cubicBezTo>
                    <a:pt x="255" y="248"/>
                    <a:pt x="255" y="248"/>
                    <a:pt x="255" y="248"/>
                  </a:cubicBezTo>
                  <a:cubicBezTo>
                    <a:pt x="259" y="248"/>
                    <a:pt x="259" y="248"/>
                    <a:pt x="259" y="248"/>
                  </a:cubicBezTo>
                  <a:cubicBezTo>
                    <a:pt x="259" y="247"/>
                    <a:pt x="259" y="246"/>
                    <a:pt x="258" y="246"/>
                  </a:cubicBezTo>
                  <a:cubicBezTo>
                    <a:pt x="255" y="248"/>
                    <a:pt x="255" y="248"/>
                    <a:pt x="255" y="248"/>
                  </a:cubicBezTo>
                  <a:cubicBezTo>
                    <a:pt x="259" y="248"/>
                    <a:pt x="259" y="248"/>
                    <a:pt x="259" y="248"/>
                  </a:cubicBezTo>
                  <a:cubicBezTo>
                    <a:pt x="255" y="248"/>
                    <a:pt x="255" y="248"/>
                    <a:pt x="255" y="248"/>
                  </a:cubicBezTo>
                  <a:cubicBezTo>
                    <a:pt x="258" y="251"/>
                    <a:pt x="258" y="251"/>
                    <a:pt x="258" y="251"/>
                  </a:cubicBezTo>
                  <a:cubicBezTo>
                    <a:pt x="259" y="250"/>
                    <a:pt x="259" y="249"/>
                    <a:pt x="259" y="248"/>
                  </a:cubicBezTo>
                  <a:cubicBezTo>
                    <a:pt x="255" y="248"/>
                    <a:pt x="255" y="248"/>
                    <a:pt x="255" y="248"/>
                  </a:cubicBezTo>
                  <a:cubicBezTo>
                    <a:pt x="258" y="251"/>
                    <a:pt x="258" y="251"/>
                    <a:pt x="258" y="251"/>
                  </a:cubicBezTo>
                  <a:cubicBezTo>
                    <a:pt x="255" y="248"/>
                    <a:pt x="255" y="248"/>
                    <a:pt x="255" y="248"/>
                  </a:cubicBezTo>
                  <a:cubicBezTo>
                    <a:pt x="253" y="252"/>
                    <a:pt x="253" y="252"/>
                    <a:pt x="253" y="252"/>
                  </a:cubicBezTo>
                  <a:cubicBezTo>
                    <a:pt x="331" y="284"/>
                    <a:pt x="331" y="284"/>
                    <a:pt x="331" y="284"/>
                  </a:cubicBezTo>
                  <a:cubicBezTo>
                    <a:pt x="333" y="285"/>
                    <a:pt x="336" y="284"/>
                    <a:pt x="337" y="282"/>
                  </a:cubicBezTo>
                  <a:cubicBezTo>
                    <a:pt x="338" y="280"/>
                    <a:pt x="337" y="278"/>
                    <a:pt x="335" y="276"/>
                  </a:cubicBezTo>
                  <a:cubicBezTo>
                    <a:pt x="294" y="251"/>
                    <a:pt x="294" y="251"/>
                    <a:pt x="294" y="251"/>
                  </a:cubicBezTo>
                  <a:cubicBezTo>
                    <a:pt x="328" y="265"/>
                    <a:pt x="328" y="265"/>
                    <a:pt x="328" y="265"/>
                  </a:cubicBezTo>
                  <a:cubicBezTo>
                    <a:pt x="330" y="266"/>
                    <a:pt x="332" y="265"/>
                    <a:pt x="333" y="263"/>
                  </a:cubicBezTo>
                  <a:cubicBezTo>
                    <a:pt x="334" y="261"/>
                    <a:pt x="334" y="258"/>
                    <a:pt x="332" y="257"/>
                  </a:cubicBezTo>
                  <a:cubicBezTo>
                    <a:pt x="332" y="257"/>
                    <a:pt x="330" y="256"/>
                    <a:pt x="328" y="255"/>
                  </a:cubicBezTo>
                  <a:cubicBezTo>
                    <a:pt x="320" y="250"/>
                    <a:pt x="299" y="238"/>
                    <a:pt x="280" y="227"/>
                  </a:cubicBezTo>
                  <a:cubicBezTo>
                    <a:pt x="271" y="221"/>
                    <a:pt x="262" y="216"/>
                    <a:pt x="256" y="212"/>
                  </a:cubicBezTo>
                  <a:cubicBezTo>
                    <a:pt x="253" y="209"/>
                    <a:pt x="250" y="208"/>
                    <a:pt x="248" y="206"/>
                  </a:cubicBezTo>
                  <a:cubicBezTo>
                    <a:pt x="248" y="206"/>
                    <a:pt x="247" y="205"/>
                    <a:pt x="247" y="205"/>
                  </a:cubicBezTo>
                  <a:cubicBezTo>
                    <a:pt x="247" y="205"/>
                    <a:pt x="247" y="205"/>
                    <a:pt x="247" y="205"/>
                  </a:cubicBezTo>
                  <a:cubicBezTo>
                    <a:pt x="247" y="205"/>
                    <a:pt x="247" y="205"/>
                    <a:pt x="247" y="205"/>
                  </a:cubicBezTo>
                  <a:cubicBezTo>
                    <a:pt x="245" y="206"/>
                    <a:pt x="245" y="206"/>
                    <a:pt x="245" y="206"/>
                  </a:cubicBezTo>
                  <a:cubicBezTo>
                    <a:pt x="247" y="205"/>
                    <a:pt x="247" y="205"/>
                    <a:pt x="247" y="205"/>
                  </a:cubicBezTo>
                  <a:cubicBezTo>
                    <a:pt x="247" y="205"/>
                    <a:pt x="247" y="205"/>
                    <a:pt x="247" y="205"/>
                  </a:cubicBezTo>
                  <a:cubicBezTo>
                    <a:pt x="245" y="206"/>
                    <a:pt x="245" y="206"/>
                    <a:pt x="245" y="206"/>
                  </a:cubicBezTo>
                  <a:cubicBezTo>
                    <a:pt x="247" y="205"/>
                    <a:pt x="247" y="205"/>
                    <a:pt x="247" y="205"/>
                  </a:cubicBezTo>
                  <a:cubicBezTo>
                    <a:pt x="244" y="207"/>
                    <a:pt x="244" y="207"/>
                    <a:pt x="244" y="207"/>
                  </a:cubicBezTo>
                  <a:cubicBezTo>
                    <a:pt x="247" y="207"/>
                    <a:pt x="247" y="207"/>
                    <a:pt x="247" y="207"/>
                  </a:cubicBezTo>
                  <a:cubicBezTo>
                    <a:pt x="247" y="206"/>
                    <a:pt x="247" y="205"/>
                    <a:pt x="247" y="205"/>
                  </a:cubicBezTo>
                  <a:cubicBezTo>
                    <a:pt x="244" y="207"/>
                    <a:pt x="244" y="207"/>
                    <a:pt x="244" y="207"/>
                  </a:cubicBezTo>
                  <a:cubicBezTo>
                    <a:pt x="247" y="207"/>
                    <a:pt x="247" y="207"/>
                    <a:pt x="247" y="207"/>
                  </a:cubicBezTo>
                  <a:cubicBezTo>
                    <a:pt x="243" y="207"/>
                    <a:pt x="243" y="207"/>
                    <a:pt x="243" y="207"/>
                  </a:cubicBezTo>
                  <a:cubicBezTo>
                    <a:pt x="247" y="209"/>
                    <a:pt x="247" y="209"/>
                    <a:pt x="247" y="209"/>
                  </a:cubicBezTo>
                  <a:cubicBezTo>
                    <a:pt x="247" y="208"/>
                    <a:pt x="247" y="208"/>
                    <a:pt x="247" y="207"/>
                  </a:cubicBezTo>
                  <a:cubicBezTo>
                    <a:pt x="243" y="207"/>
                    <a:pt x="243" y="207"/>
                    <a:pt x="243" y="207"/>
                  </a:cubicBezTo>
                  <a:cubicBezTo>
                    <a:pt x="247" y="209"/>
                    <a:pt x="247" y="209"/>
                    <a:pt x="247" y="209"/>
                  </a:cubicBezTo>
                  <a:cubicBezTo>
                    <a:pt x="247" y="209"/>
                    <a:pt x="247" y="209"/>
                    <a:pt x="247" y="209"/>
                  </a:cubicBezTo>
                  <a:cubicBezTo>
                    <a:pt x="243" y="207"/>
                    <a:pt x="243" y="207"/>
                    <a:pt x="243" y="207"/>
                  </a:cubicBezTo>
                  <a:cubicBezTo>
                    <a:pt x="245" y="211"/>
                    <a:pt x="245" y="211"/>
                    <a:pt x="245" y="211"/>
                  </a:cubicBezTo>
                  <a:cubicBezTo>
                    <a:pt x="246" y="210"/>
                    <a:pt x="246" y="210"/>
                    <a:pt x="247" y="209"/>
                  </a:cubicBezTo>
                  <a:cubicBezTo>
                    <a:pt x="243" y="207"/>
                    <a:pt x="243" y="207"/>
                    <a:pt x="243" y="207"/>
                  </a:cubicBezTo>
                  <a:cubicBezTo>
                    <a:pt x="245" y="211"/>
                    <a:pt x="245" y="211"/>
                    <a:pt x="245" y="211"/>
                  </a:cubicBezTo>
                  <a:cubicBezTo>
                    <a:pt x="243" y="207"/>
                    <a:pt x="243" y="207"/>
                    <a:pt x="243" y="207"/>
                  </a:cubicBezTo>
                  <a:cubicBezTo>
                    <a:pt x="244" y="211"/>
                    <a:pt x="244" y="211"/>
                    <a:pt x="244" y="211"/>
                  </a:cubicBezTo>
                  <a:cubicBezTo>
                    <a:pt x="244" y="211"/>
                    <a:pt x="245" y="211"/>
                    <a:pt x="245" y="211"/>
                  </a:cubicBezTo>
                  <a:cubicBezTo>
                    <a:pt x="243" y="207"/>
                    <a:pt x="243" y="207"/>
                    <a:pt x="243" y="207"/>
                  </a:cubicBezTo>
                  <a:cubicBezTo>
                    <a:pt x="244" y="211"/>
                    <a:pt x="244" y="211"/>
                    <a:pt x="244" y="211"/>
                  </a:cubicBezTo>
                  <a:cubicBezTo>
                    <a:pt x="243" y="207"/>
                    <a:pt x="243" y="207"/>
                    <a:pt x="243" y="207"/>
                  </a:cubicBezTo>
                  <a:cubicBezTo>
                    <a:pt x="243" y="211"/>
                    <a:pt x="243" y="211"/>
                    <a:pt x="243" y="211"/>
                  </a:cubicBezTo>
                  <a:cubicBezTo>
                    <a:pt x="244" y="211"/>
                    <a:pt x="244" y="211"/>
                    <a:pt x="244" y="211"/>
                  </a:cubicBezTo>
                  <a:cubicBezTo>
                    <a:pt x="243" y="207"/>
                    <a:pt x="243" y="207"/>
                    <a:pt x="243" y="207"/>
                  </a:cubicBezTo>
                  <a:cubicBezTo>
                    <a:pt x="243" y="211"/>
                    <a:pt x="243" y="211"/>
                    <a:pt x="243" y="211"/>
                  </a:cubicBezTo>
                  <a:cubicBezTo>
                    <a:pt x="243" y="208"/>
                    <a:pt x="243" y="208"/>
                    <a:pt x="243" y="208"/>
                  </a:cubicBezTo>
                  <a:cubicBezTo>
                    <a:pt x="243" y="211"/>
                    <a:pt x="243" y="211"/>
                    <a:pt x="243" y="211"/>
                  </a:cubicBezTo>
                  <a:cubicBezTo>
                    <a:pt x="243" y="211"/>
                    <a:pt x="243" y="211"/>
                    <a:pt x="243" y="211"/>
                  </a:cubicBezTo>
                  <a:cubicBezTo>
                    <a:pt x="243" y="208"/>
                    <a:pt x="243" y="208"/>
                    <a:pt x="243" y="208"/>
                  </a:cubicBezTo>
                  <a:cubicBezTo>
                    <a:pt x="243" y="211"/>
                    <a:pt x="243" y="211"/>
                    <a:pt x="243" y="211"/>
                  </a:cubicBezTo>
                  <a:cubicBezTo>
                    <a:pt x="243" y="210"/>
                    <a:pt x="243" y="210"/>
                    <a:pt x="243" y="210"/>
                  </a:cubicBezTo>
                  <a:cubicBezTo>
                    <a:pt x="243" y="211"/>
                    <a:pt x="243" y="211"/>
                    <a:pt x="243" y="211"/>
                  </a:cubicBezTo>
                  <a:cubicBezTo>
                    <a:pt x="243" y="211"/>
                    <a:pt x="243" y="211"/>
                    <a:pt x="243" y="211"/>
                  </a:cubicBezTo>
                  <a:cubicBezTo>
                    <a:pt x="243" y="210"/>
                    <a:pt x="243" y="210"/>
                    <a:pt x="243" y="210"/>
                  </a:cubicBezTo>
                  <a:cubicBezTo>
                    <a:pt x="243" y="211"/>
                    <a:pt x="243" y="211"/>
                    <a:pt x="243" y="211"/>
                  </a:cubicBezTo>
                  <a:cubicBezTo>
                    <a:pt x="243" y="211"/>
                    <a:pt x="243" y="211"/>
                    <a:pt x="244" y="212"/>
                  </a:cubicBezTo>
                  <a:cubicBezTo>
                    <a:pt x="247" y="213"/>
                    <a:pt x="254" y="215"/>
                    <a:pt x="262" y="218"/>
                  </a:cubicBezTo>
                  <a:cubicBezTo>
                    <a:pt x="274" y="223"/>
                    <a:pt x="289" y="229"/>
                    <a:pt x="301" y="234"/>
                  </a:cubicBezTo>
                  <a:cubicBezTo>
                    <a:pt x="307" y="236"/>
                    <a:pt x="312" y="239"/>
                    <a:pt x="316" y="240"/>
                  </a:cubicBezTo>
                  <a:cubicBezTo>
                    <a:pt x="319" y="242"/>
                    <a:pt x="322" y="243"/>
                    <a:pt x="322" y="243"/>
                  </a:cubicBezTo>
                  <a:cubicBezTo>
                    <a:pt x="324" y="244"/>
                    <a:pt x="326" y="243"/>
                    <a:pt x="327" y="241"/>
                  </a:cubicBezTo>
                  <a:cubicBezTo>
                    <a:pt x="328" y="239"/>
                    <a:pt x="328" y="236"/>
                    <a:pt x="326" y="235"/>
                  </a:cubicBezTo>
                  <a:cubicBezTo>
                    <a:pt x="232" y="177"/>
                    <a:pt x="232" y="177"/>
                    <a:pt x="232" y="177"/>
                  </a:cubicBezTo>
                  <a:cubicBezTo>
                    <a:pt x="230" y="180"/>
                    <a:pt x="230" y="180"/>
                    <a:pt x="230" y="180"/>
                  </a:cubicBezTo>
                  <a:cubicBezTo>
                    <a:pt x="228" y="184"/>
                    <a:pt x="228" y="184"/>
                    <a:pt x="228" y="184"/>
                  </a:cubicBezTo>
                  <a:cubicBezTo>
                    <a:pt x="228" y="184"/>
                    <a:pt x="250" y="195"/>
                    <a:pt x="272" y="206"/>
                  </a:cubicBezTo>
                  <a:cubicBezTo>
                    <a:pt x="284" y="212"/>
                    <a:pt x="295" y="217"/>
                    <a:pt x="304" y="221"/>
                  </a:cubicBezTo>
                  <a:cubicBezTo>
                    <a:pt x="308" y="223"/>
                    <a:pt x="312" y="225"/>
                    <a:pt x="315" y="226"/>
                  </a:cubicBezTo>
                  <a:cubicBezTo>
                    <a:pt x="316" y="227"/>
                    <a:pt x="317" y="228"/>
                    <a:pt x="318" y="228"/>
                  </a:cubicBezTo>
                  <a:cubicBezTo>
                    <a:pt x="319" y="228"/>
                    <a:pt x="319" y="228"/>
                    <a:pt x="320" y="228"/>
                  </a:cubicBezTo>
                  <a:cubicBezTo>
                    <a:pt x="321" y="229"/>
                    <a:pt x="321" y="229"/>
                    <a:pt x="321" y="229"/>
                  </a:cubicBezTo>
                  <a:cubicBezTo>
                    <a:pt x="321" y="229"/>
                    <a:pt x="321" y="229"/>
                    <a:pt x="322" y="229"/>
                  </a:cubicBezTo>
                  <a:cubicBezTo>
                    <a:pt x="322" y="229"/>
                    <a:pt x="322" y="229"/>
                    <a:pt x="323" y="228"/>
                  </a:cubicBezTo>
                  <a:cubicBezTo>
                    <a:pt x="324" y="228"/>
                    <a:pt x="325" y="228"/>
                    <a:pt x="325" y="227"/>
                  </a:cubicBezTo>
                  <a:cubicBezTo>
                    <a:pt x="326" y="226"/>
                    <a:pt x="326" y="224"/>
                    <a:pt x="326" y="223"/>
                  </a:cubicBezTo>
                  <a:cubicBezTo>
                    <a:pt x="326" y="222"/>
                    <a:pt x="325" y="221"/>
                    <a:pt x="324" y="221"/>
                  </a:cubicBezTo>
                  <a:cubicBezTo>
                    <a:pt x="324" y="221"/>
                    <a:pt x="322" y="220"/>
                    <a:pt x="320" y="218"/>
                  </a:cubicBezTo>
                  <a:cubicBezTo>
                    <a:pt x="310" y="213"/>
                    <a:pt x="286" y="199"/>
                    <a:pt x="264" y="185"/>
                  </a:cubicBezTo>
                  <a:cubicBezTo>
                    <a:pt x="253" y="179"/>
                    <a:pt x="243" y="173"/>
                    <a:pt x="236" y="168"/>
                  </a:cubicBezTo>
                  <a:cubicBezTo>
                    <a:pt x="232" y="165"/>
                    <a:pt x="229" y="163"/>
                    <a:pt x="227" y="162"/>
                  </a:cubicBezTo>
                  <a:cubicBezTo>
                    <a:pt x="226" y="161"/>
                    <a:pt x="225" y="160"/>
                    <a:pt x="225" y="160"/>
                  </a:cubicBezTo>
                  <a:cubicBezTo>
                    <a:pt x="225" y="160"/>
                    <a:pt x="225" y="160"/>
                    <a:pt x="225" y="160"/>
                  </a:cubicBezTo>
                  <a:cubicBezTo>
                    <a:pt x="225" y="160"/>
                    <a:pt x="225" y="160"/>
                    <a:pt x="225" y="160"/>
                  </a:cubicBezTo>
                  <a:cubicBezTo>
                    <a:pt x="223" y="161"/>
                    <a:pt x="223" y="161"/>
                    <a:pt x="223" y="161"/>
                  </a:cubicBezTo>
                  <a:cubicBezTo>
                    <a:pt x="225" y="160"/>
                    <a:pt x="225" y="160"/>
                    <a:pt x="225" y="160"/>
                  </a:cubicBezTo>
                  <a:cubicBezTo>
                    <a:pt x="225" y="160"/>
                    <a:pt x="225" y="160"/>
                    <a:pt x="225" y="160"/>
                  </a:cubicBezTo>
                  <a:cubicBezTo>
                    <a:pt x="223" y="161"/>
                    <a:pt x="223" y="161"/>
                    <a:pt x="223" y="161"/>
                  </a:cubicBezTo>
                  <a:cubicBezTo>
                    <a:pt x="225" y="160"/>
                    <a:pt x="225" y="160"/>
                    <a:pt x="225" y="160"/>
                  </a:cubicBezTo>
                  <a:cubicBezTo>
                    <a:pt x="222" y="162"/>
                    <a:pt x="222" y="162"/>
                    <a:pt x="222" y="162"/>
                  </a:cubicBezTo>
                  <a:cubicBezTo>
                    <a:pt x="225" y="162"/>
                    <a:pt x="225" y="162"/>
                    <a:pt x="225" y="162"/>
                  </a:cubicBezTo>
                  <a:cubicBezTo>
                    <a:pt x="225" y="161"/>
                    <a:pt x="225" y="160"/>
                    <a:pt x="225" y="160"/>
                  </a:cubicBezTo>
                  <a:cubicBezTo>
                    <a:pt x="222" y="162"/>
                    <a:pt x="222" y="162"/>
                    <a:pt x="222" y="162"/>
                  </a:cubicBezTo>
                  <a:cubicBezTo>
                    <a:pt x="225" y="162"/>
                    <a:pt x="225" y="162"/>
                    <a:pt x="225" y="162"/>
                  </a:cubicBezTo>
                  <a:cubicBezTo>
                    <a:pt x="221" y="162"/>
                    <a:pt x="221" y="162"/>
                    <a:pt x="221" y="162"/>
                  </a:cubicBezTo>
                  <a:cubicBezTo>
                    <a:pt x="225" y="164"/>
                    <a:pt x="225" y="164"/>
                    <a:pt x="225" y="164"/>
                  </a:cubicBezTo>
                  <a:cubicBezTo>
                    <a:pt x="225" y="163"/>
                    <a:pt x="225" y="162"/>
                    <a:pt x="225" y="162"/>
                  </a:cubicBezTo>
                  <a:cubicBezTo>
                    <a:pt x="221" y="162"/>
                    <a:pt x="221" y="162"/>
                    <a:pt x="221" y="162"/>
                  </a:cubicBezTo>
                  <a:cubicBezTo>
                    <a:pt x="225" y="164"/>
                    <a:pt x="225" y="164"/>
                    <a:pt x="225" y="164"/>
                  </a:cubicBezTo>
                  <a:cubicBezTo>
                    <a:pt x="221" y="161"/>
                    <a:pt x="221" y="161"/>
                    <a:pt x="221" y="161"/>
                  </a:cubicBezTo>
                  <a:cubicBezTo>
                    <a:pt x="219" y="165"/>
                    <a:pt x="219" y="165"/>
                    <a:pt x="219" y="165"/>
                  </a:cubicBezTo>
                  <a:cubicBezTo>
                    <a:pt x="219" y="165"/>
                    <a:pt x="242" y="175"/>
                    <a:pt x="266" y="185"/>
                  </a:cubicBezTo>
                  <a:cubicBezTo>
                    <a:pt x="278" y="190"/>
                    <a:pt x="289" y="195"/>
                    <a:pt x="299" y="199"/>
                  </a:cubicBezTo>
                  <a:cubicBezTo>
                    <a:pt x="304" y="201"/>
                    <a:pt x="308" y="202"/>
                    <a:pt x="311" y="204"/>
                  </a:cubicBezTo>
                  <a:cubicBezTo>
                    <a:pt x="312" y="204"/>
                    <a:pt x="314" y="205"/>
                    <a:pt x="315" y="205"/>
                  </a:cubicBezTo>
                  <a:cubicBezTo>
                    <a:pt x="315" y="205"/>
                    <a:pt x="316" y="205"/>
                    <a:pt x="316" y="205"/>
                  </a:cubicBezTo>
                  <a:cubicBezTo>
                    <a:pt x="317" y="205"/>
                    <a:pt x="317" y="206"/>
                    <a:pt x="318" y="206"/>
                  </a:cubicBezTo>
                  <a:cubicBezTo>
                    <a:pt x="319" y="206"/>
                    <a:pt x="319" y="206"/>
                    <a:pt x="320" y="205"/>
                  </a:cubicBezTo>
                  <a:cubicBezTo>
                    <a:pt x="320" y="205"/>
                    <a:pt x="320" y="205"/>
                    <a:pt x="321" y="205"/>
                  </a:cubicBezTo>
                  <a:cubicBezTo>
                    <a:pt x="321" y="205"/>
                    <a:pt x="322" y="204"/>
                    <a:pt x="322" y="203"/>
                  </a:cubicBezTo>
                  <a:cubicBezTo>
                    <a:pt x="323" y="203"/>
                    <a:pt x="323" y="201"/>
                    <a:pt x="323" y="200"/>
                  </a:cubicBezTo>
                  <a:cubicBezTo>
                    <a:pt x="322" y="199"/>
                    <a:pt x="322" y="198"/>
                    <a:pt x="321" y="198"/>
                  </a:cubicBezTo>
                  <a:cubicBezTo>
                    <a:pt x="7" y="1"/>
                    <a:pt x="7" y="1"/>
                    <a:pt x="7" y="1"/>
                  </a:cubicBezTo>
                  <a:cubicBezTo>
                    <a:pt x="6" y="1"/>
                    <a:pt x="5" y="1"/>
                    <a:pt x="4" y="1"/>
                  </a:cubicBezTo>
                  <a:cubicBezTo>
                    <a:pt x="3" y="1"/>
                    <a:pt x="2" y="2"/>
                    <a:pt x="1" y="3"/>
                  </a:cubicBezTo>
                  <a:cubicBezTo>
                    <a:pt x="0" y="4"/>
                    <a:pt x="0" y="5"/>
                    <a:pt x="1" y="6"/>
                  </a:cubicBezTo>
                  <a:cubicBezTo>
                    <a:pt x="1" y="7"/>
                    <a:pt x="1" y="8"/>
                    <a:pt x="2" y="9"/>
                  </a:cubicBezTo>
                  <a:cubicBezTo>
                    <a:pt x="2" y="9"/>
                    <a:pt x="74" y="52"/>
                    <a:pt x="147" y="96"/>
                  </a:cubicBezTo>
                  <a:cubicBezTo>
                    <a:pt x="184" y="118"/>
                    <a:pt x="222" y="140"/>
                    <a:pt x="251" y="156"/>
                  </a:cubicBezTo>
                  <a:cubicBezTo>
                    <a:pt x="266" y="164"/>
                    <a:pt x="279" y="171"/>
                    <a:pt x="288" y="176"/>
                  </a:cubicBezTo>
                  <a:cubicBezTo>
                    <a:pt x="293" y="178"/>
                    <a:pt x="297" y="180"/>
                    <a:pt x="301" y="181"/>
                  </a:cubicBezTo>
                  <a:cubicBezTo>
                    <a:pt x="302" y="182"/>
                    <a:pt x="304" y="183"/>
                    <a:pt x="305" y="183"/>
                  </a:cubicBezTo>
                  <a:cubicBezTo>
                    <a:pt x="306" y="183"/>
                    <a:pt x="307" y="184"/>
                    <a:pt x="309" y="184"/>
                  </a:cubicBezTo>
                  <a:cubicBezTo>
                    <a:pt x="309" y="184"/>
                    <a:pt x="310" y="184"/>
                    <a:pt x="311" y="183"/>
                  </a:cubicBezTo>
                  <a:cubicBezTo>
                    <a:pt x="312" y="183"/>
                    <a:pt x="313" y="182"/>
                    <a:pt x="313" y="181"/>
                  </a:cubicBezTo>
                  <a:cubicBezTo>
                    <a:pt x="313" y="181"/>
                    <a:pt x="313" y="181"/>
                    <a:pt x="313" y="181"/>
                  </a:cubicBezTo>
                  <a:cubicBezTo>
                    <a:pt x="314" y="181"/>
                    <a:pt x="314" y="180"/>
                    <a:pt x="314" y="179"/>
                  </a:cubicBezTo>
                  <a:cubicBezTo>
                    <a:pt x="314" y="178"/>
                    <a:pt x="313" y="177"/>
                    <a:pt x="313" y="177"/>
                  </a:cubicBezTo>
                  <a:cubicBezTo>
                    <a:pt x="313" y="176"/>
                    <a:pt x="312" y="176"/>
                    <a:pt x="312" y="175"/>
                  </a:cubicBezTo>
                  <a:cubicBezTo>
                    <a:pt x="312" y="175"/>
                    <a:pt x="311" y="174"/>
                    <a:pt x="310" y="174"/>
                  </a:cubicBezTo>
                  <a:cubicBezTo>
                    <a:pt x="306" y="171"/>
                    <a:pt x="300" y="166"/>
                    <a:pt x="290" y="160"/>
                  </a:cubicBezTo>
                  <a:cubicBezTo>
                    <a:pt x="225" y="118"/>
                    <a:pt x="36" y="3"/>
                    <a:pt x="36" y="3"/>
                  </a:cubicBezTo>
                  <a:cubicBezTo>
                    <a:pt x="34" y="7"/>
                    <a:pt x="34" y="7"/>
                    <a:pt x="34" y="7"/>
                  </a:cubicBezTo>
                  <a:cubicBezTo>
                    <a:pt x="37" y="9"/>
                    <a:pt x="37" y="9"/>
                    <a:pt x="37" y="9"/>
                  </a:cubicBezTo>
                  <a:cubicBezTo>
                    <a:pt x="34" y="7"/>
                    <a:pt x="34" y="7"/>
                    <a:pt x="34" y="7"/>
                  </a:cubicBezTo>
                  <a:cubicBezTo>
                    <a:pt x="35" y="11"/>
                    <a:pt x="35" y="11"/>
                    <a:pt x="35" y="11"/>
                  </a:cubicBezTo>
                  <a:cubicBezTo>
                    <a:pt x="36" y="10"/>
                    <a:pt x="37" y="10"/>
                    <a:pt x="37" y="9"/>
                  </a:cubicBezTo>
                  <a:cubicBezTo>
                    <a:pt x="34" y="7"/>
                    <a:pt x="34" y="7"/>
                    <a:pt x="34" y="7"/>
                  </a:cubicBezTo>
                  <a:cubicBezTo>
                    <a:pt x="35" y="11"/>
                    <a:pt x="35" y="11"/>
                    <a:pt x="35" y="11"/>
                  </a:cubicBezTo>
                  <a:cubicBezTo>
                    <a:pt x="34" y="7"/>
                    <a:pt x="34" y="7"/>
                    <a:pt x="34" y="7"/>
                  </a:cubicBezTo>
                  <a:cubicBezTo>
                    <a:pt x="34" y="11"/>
                    <a:pt x="34" y="11"/>
                    <a:pt x="34" y="11"/>
                  </a:cubicBezTo>
                  <a:cubicBezTo>
                    <a:pt x="34" y="11"/>
                    <a:pt x="34" y="11"/>
                    <a:pt x="35" y="11"/>
                  </a:cubicBezTo>
                  <a:cubicBezTo>
                    <a:pt x="34" y="7"/>
                    <a:pt x="34" y="7"/>
                    <a:pt x="34" y="7"/>
                  </a:cubicBezTo>
                  <a:cubicBezTo>
                    <a:pt x="34" y="11"/>
                    <a:pt x="34" y="11"/>
                    <a:pt x="34" y="11"/>
                  </a:cubicBezTo>
                  <a:cubicBezTo>
                    <a:pt x="34" y="7"/>
                    <a:pt x="34" y="7"/>
                    <a:pt x="34" y="7"/>
                  </a:cubicBezTo>
                  <a:cubicBezTo>
                    <a:pt x="33" y="11"/>
                    <a:pt x="33" y="11"/>
                    <a:pt x="33" y="11"/>
                  </a:cubicBezTo>
                  <a:cubicBezTo>
                    <a:pt x="33" y="11"/>
                    <a:pt x="33" y="11"/>
                    <a:pt x="34" y="11"/>
                  </a:cubicBezTo>
                  <a:cubicBezTo>
                    <a:pt x="34" y="7"/>
                    <a:pt x="34" y="7"/>
                    <a:pt x="34" y="7"/>
                  </a:cubicBezTo>
                  <a:cubicBezTo>
                    <a:pt x="33" y="11"/>
                    <a:pt x="33" y="11"/>
                    <a:pt x="33" y="11"/>
                  </a:cubicBezTo>
                  <a:cubicBezTo>
                    <a:pt x="33" y="9"/>
                    <a:pt x="33" y="9"/>
                    <a:pt x="33" y="9"/>
                  </a:cubicBezTo>
                  <a:cubicBezTo>
                    <a:pt x="33" y="11"/>
                    <a:pt x="33" y="11"/>
                    <a:pt x="33" y="11"/>
                  </a:cubicBezTo>
                  <a:cubicBezTo>
                    <a:pt x="33" y="11"/>
                    <a:pt x="33" y="11"/>
                    <a:pt x="33" y="11"/>
                  </a:cubicBezTo>
                  <a:cubicBezTo>
                    <a:pt x="33" y="9"/>
                    <a:pt x="33" y="9"/>
                    <a:pt x="33" y="9"/>
                  </a:cubicBezTo>
                  <a:cubicBezTo>
                    <a:pt x="33" y="11"/>
                    <a:pt x="33" y="11"/>
                    <a:pt x="33" y="11"/>
                  </a:cubicBezTo>
                  <a:cubicBezTo>
                    <a:pt x="33" y="11"/>
                    <a:pt x="33" y="11"/>
                    <a:pt x="34" y="11"/>
                  </a:cubicBezTo>
                  <a:cubicBezTo>
                    <a:pt x="37" y="13"/>
                    <a:pt x="44" y="16"/>
                    <a:pt x="52" y="21"/>
                  </a:cubicBezTo>
                  <a:cubicBezTo>
                    <a:pt x="83" y="38"/>
                    <a:pt x="144" y="71"/>
                    <a:pt x="196" y="101"/>
                  </a:cubicBezTo>
                  <a:cubicBezTo>
                    <a:pt x="223" y="116"/>
                    <a:pt x="247" y="129"/>
                    <a:pt x="265" y="139"/>
                  </a:cubicBezTo>
                  <a:cubicBezTo>
                    <a:pt x="274" y="144"/>
                    <a:pt x="281" y="148"/>
                    <a:pt x="286" y="151"/>
                  </a:cubicBezTo>
                  <a:cubicBezTo>
                    <a:pt x="291" y="154"/>
                    <a:pt x="294" y="156"/>
                    <a:pt x="294" y="156"/>
                  </a:cubicBezTo>
                  <a:cubicBezTo>
                    <a:pt x="296" y="157"/>
                    <a:pt x="298" y="156"/>
                    <a:pt x="300" y="154"/>
                  </a:cubicBezTo>
                  <a:cubicBezTo>
                    <a:pt x="301" y="152"/>
                    <a:pt x="300" y="150"/>
                    <a:pt x="298" y="148"/>
                  </a:cubicBezTo>
                  <a:cubicBezTo>
                    <a:pt x="69" y="5"/>
                    <a:pt x="69" y="5"/>
                    <a:pt x="69" y="5"/>
                  </a:cubicBezTo>
                  <a:cubicBezTo>
                    <a:pt x="67" y="9"/>
                    <a:pt x="67" y="9"/>
                    <a:pt x="67" y="9"/>
                  </a:cubicBezTo>
                  <a:cubicBezTo>
                    <a:pt x="70" y="11"/>
                    <a:pt x="70" y="11"/>
                    <a:pt x="70" y="11"/>
                  </a:cubicBezTo>
                  <a:cubicBezTo>
                    <a:pt x="67" y="9"/>
                    <a:pt x="67" y="9"/>
                    <a:pt x="67" y="9"/>
                  </a:cubicBezTo>
                  <a:cubicBezTo>
                    <a:pt x="68" y="13"/>
                    <a:pt x="68" y="13"/>
                    <a:pt x="68" y="13"/>
                  </a:cubicBezTo>
                  <a:cubicBezTo>
                    <a:pt x="69" y="13"/>
                    <a:pt x="70" y="12"/>
                    <a:pt x="70" y="11"/>
                  </a:cubicBezTo>
                  <a:cubicBezTo>
                    <a:pt x="67" y="9"/>
                    <a:pt x="67" y="9"/>
                    <a:pt x="67" y="9"/>
                  </a:cubicBezTo>
                  <a:cubicBezTo>
                    <a:pt x="68" y="13"/>
                    <a:pt x="68" y="13"/>
                    <a:pt x="68" y="13"/>
                  </a:cubicBezTo>
                  <a:cubicBezTo>
                    <a:pt x="68" y="10"/>
                    <a:pt x="68" y="10"/>
                    <a:pt x="68" y="10"/>
                  </a:cubicBezTo>
                  <a:cubicBezTo>
                    <a:pt x="68" y="13"/>
                    <a:pt x="68" y="13"/>
                    <a:pt x="68" y="13"/>
                  </a:cubicBezTo>
                  <a:cubicBezTo>
                    <a:pt x="68" y="13"/>
                    <a:pt x="68" y="13"/>
                    <a:pt x="68" y="13"/>
                  </a:cubicBezTo>
                  <a:cubicBezTo>
                    <a:pt x="68" y="10"/>
                    <a:pt x="68" y="10"/>
                    <a:pt x="68" y="10"/>
                  </a:cubicBezTo>
                  <a:cubicBezTo>
                    <a:pt x="68" y="13"/>
                    <a:pt x="68" y="13"/>
                    <a:pt x="68" y="13"/>
                  </a:cubicBezTo>
                  <a:cubicBezTo>
                    <a:pt x="68" y="12"/>
                    <a:pt x="68" y="12"/>
                    <a:pt x="68" y="12"/>
                  </a:cubicBezTo>
                  <a:cubicBezTo>
                    <a:pt x="67" y="13"/>
                    <a:pt x="67" y="13"/>
                    <a:pt x="67" y="13"/>
                  </a:cubicBezTo>
                  <a:cubicBezTo>
                    <a:pt x="68" y="13"/>
                    <a:pt x="68" y="13"/>
                    <a:pt x="68" y="13"/>
                  </a:cubicBezTo>
                  <a:cubicBezTo>
                    <a:pt x="68" y="12"/>
                    <a:pt x="68" y="12"/>
                    <a:pt x="68" y="12"/>
                  </a:cubicBezTo>
                  <a:cubicBezTo>
                    <a:pt x="67" y="13"/>
                    <a:pt x="67" y="13"/>
                    <a:pt x="67" y="13"/>
                  </a:cubicBezTo>
                  <a:cubicBezTo>
                    <a:pt x="67" y="13"/>
                    <a:pt x="68" y="13"/>
                    <a:pt x="69" y="13"/>
                  </a:cubicBezTo>
                  <a:cubicBezTo>
                    <a:pt x="71" y="14"/>
                    <a:pt x="77" y="16"/>
                    <a:pt x="84" y="20"/>
                  </a:cubicBezTo>
                  <a:cubicBezTo>
                    <a:pt x="110" y="32"/>
                    <a:pt x="157" y="58"/>
                    <a:pt x="198" y="80"/>
                  </a:cubicBezTo>
                  <a:cubicBezTo>
                    <a:pt x="218" y="91"/>
                    <a:pt x="237" y="102"/>
                    <a:pt x="251" y="110"/>
                  </a:cubicBezTo>
                  <a:cubicBezTo>
                    <a:pt x="257" y="113"/>
                    <a:pt x="263" y="116"/>
                    <a:pt x="267" y="119"/>
                  </a:cubicBezTo>
                  <a:cubicBezTo>
                    <a:pt x="271" y="121"/>
                    <a:pt x="273" y="122"/>
                    <a:pt x="273" y="122"/>
                  </a:cubicBezTo>
                  <a:cubicBezTo>
                    <a:pt x="275" y="123"/>
                    <a:pt x="277" y="123"/>
                    <a:pt x="279" y="121"/>
                  </a:cubicBezTo>
                  <a:cubicBezTo>
                    <a:pt x="279" y="120"/>
                    <a:pt x="279" y="119"/>
                    <a:pt x="279" y="118"/>
                  </a:cubicBezTo>
                  <a:cubicBezTo>
                    <a:pt x="279" y="117"/>
                    <a:pt x="279" y="116"/>
                    <a:pt x="278" y="115"/>
                  </a:cubicBezTo>
                  <a:cubicBezTo>
                    <a:pt x="278" y="115"/>
                    <a:pt x="277" y="114"/>
                    <a:pt x="277" y="114"/>
                  </a:cubicBezTo>
                  <a:cubicBezTo>
                    <a:pt x="276" y="113"/>
                    <a:pt x="274" y="112"/>
                    <a:pt x="272" y="110"/>
                  </a:cubicBezTo>
                  <a:cubicBezTo>
                    <a:pt x="265" y="105"/>
                    <a:pt x="251" y="97"/>
                    <a:pt x="235" y="87"/>
                  </a:cubicBezTo>
                  <a:cubicBezTo>
                    <a:pt x="210" y="72"/>
                    <a:pt x="179" y="54"/>
                    <a:pt x="154" y="39"/>
                  </a:cubicBezTo>
                  <a:cubicBezTo>
                    <a:pt x="142" y="31"/>
                    <a:pt x="131" y="24"/>
                    <a:pt x="123" y="19"/>
                  </a:cubicBezTo>
                  <a:cubicBezTo>
                    <a:pt x="119" y="17"/>
                    <a:pt x="116" y="15"/>
                    <a:pt x="114" y="14"/>
                  </a:cubicBezTo>
                  <a:cubicBezTo>
                    <a:pt x="113" y="13"/>
                    <a:pt x="112" y="12"/>
                    <a:pt x="112" y="12"/>
                  </a:cubicBezTo>
                  <a:cubicBezTo>
                    <a:pt x="112" y="12"/>
                    <a:pt x="112" y="12"/>
                    <a:pt x="112" y="12"/>
                  </a:cubicBezTo>
                  <a:cubicBezTo>
                    <a:pt x="112" y="12"/>
                    <a:pt x="112" y="12"/>
                    <a:pt x="112" y="12"/>
                  </a:cubicBezTo>
                  <a:cubicBezTo>
                    <a:pt x="110" y="13"/>
                    <a:pt x="110" y="13"/>
                    <a:pt x="110" y="13"/>
                  </a:cubicBezTo>
                  <a:cubicBezTo>
                    <a:pt x="112" y="12"/>
                    <a:pt x="112" y="12"/>
                    <a:pt x="112" y="12"/>
                  </a:cubicBezTo>
                  <a:cubicBezTo>
                    <a:pt x="112" y="12"/>
                    <a:pt x="112" y="12"/>
                    <a:pt x="112" y="12"/>
                  </a:cubicBezTo>
                  <a:cubicBezTo>
                    <a:pt x="110" y="13"/>
                    <a:pt x="110" y="13"/>
                    <a:pt x="110" y="13"/>
                  </a:cubicBezTo>
                  <a:cubicBezTo>
                    <a:pt x="112" y="12"/>
                    <a:pt x="112" y="12"/>
                    <a:pt x="112" y="12"/>
                  </a:cubicBezTo>
                  <a:cubicBezTo>
                    <a:pt x="109" y="14"/>
                    <a:pt x="109" y="14"/>
                    <a:pt x="109" y="14"/>
                  </a:cubicBezTo>
                  <a:cubicBezTo>
                    <a:pt x="112" y="14"/>
                    <a:pt x="112" y="14"/>
                    <a:pt x="112" y="14"/>
                  </a:cubicBezTo>
                  <a:cubicBezTo>
                    <a:pt x="112" y="13"/>
                    <a:pt x="112" y="12"/>
                    <a:pt x="112" y="12"/>
                  </a:cubicBezTo>
                  <a:cubicBezTo>
                    <a:pt x="109" y="14"/>
                    <a:pt x="109" y="14"/>
                    <a:pt x="109" y="14"/>
                  </a:cubicBezTo>
                  <a:cubicBezTo>
                    <a:pt x="112" y="14"/>
                    <a:pt x="112" y="14"/>
                    <a:pt x="112" y="14"/>
                  </a:cubicBezTo>
                  <a:cubicBezTo>
                    <a:pt x="108" y="14"/>
                    <a:pt x="108" y="14"/>
                    <a:pt x="108" y="14"/>
                  </a:cubicBezTo>
                  <a:cubicBezTo>
                    <a:pt x="112" y="16"/>
                    <a:pt x="112" y="16"/>
                    <a:pt x="112" y="16"/>
                  </a:cubicBezTo>
                  <a:cubicBezTo>
                    <a:pt x="112" y="16"/>
                    <a:pt x="112" y="15"/>
                    <a:pt x="112" y="14"/>
                  </a:cubicBezTo>
                  <a:cubicBezTo>
                    <a:pt x="108" y="14"/>
                    <a:pt x="108" y="14"/>
                    <a:pt x="108" y="14"/>
                  </a:cubicBezTo>
                  <a:cubicBezTo>
                    <a:pt x="112" y="16"/>
                    <a:pt x="112" y="16"/>
                    <a:pt x="112" y="16"/>
                  </a:cubicBezTo>
                  <a:cubicBezTo>
                    <a:pt x="108" y="14"/>
                    <a:pt x="108" y="14"/>
                    <a:pt x="108" y="14"/>
                  </a:cubicBezTo>
                  <a:cubicBezTo>
                    <a:pt x="106" y="18"/>
                    <a:pt x="106" y="18"/>
                    <a:pt x="106" y="18"/>
                  </a:cubicBezTo>
                  <a:cubicBezTo>
                    <a:pt x="231" y="77"/>
                    <a:pt x="231" y="77"/>
                    <a:pt x="231" y="77"/>
                  </a:cubicBezTo>
                  <a:cubicBezTo>
                    <a:pt x="233" y="78"/>
                    <a:pt x="235" y="78"/>
                    <a:pt x="236" y="76"/>
                  </a:cubicBezTo>
                  <a:cubicBezTo>
                    <a:pt x="238" y="74"/>
                    <a:pt x="237" y="71"/>
                    <a:pt x="235" y="70"/>
                  </a:cubicBezTo>
                  <a:cubicBezTo>
                    <a:pt x="178" y="34"/>
                    <a:pt x="178" y="34"/>
                    <a:pt x="178" y="34"/>
                  </a:cubicBezTo>
                  <a:cubicBezTo>
                    <a:pt x="176" y="33"/>
                    <a:pt x="173" y="34"/>
                    <a:pt x="172" y="36"/>
                  </a:cubicBezTo>
                  <a:cubicBezTo>
                    <a:pt x="171" y="38"/>
                    <a:pt x="171" y="40"/>
                    <a:pt x="173" y="41"/>
                  </a:cubicBezTo>
                  <a:cubicBezTo>
                    <a:pt x="230" y="77"/>
                    <a:pt x="230" y="77"/>
                    <a:pt x="230" y="77"/>
                  </a:cubicBezTo>
                  <a:cubicBezTo>
                    <a:pt x="233" y="74"/>
                    <a:pt x="233" y="74"/>
                    <a:pt x="233" y="74"/>
                  </a:cubicBezTo>
                  <a:cubicBezTo>
                    <a:pt x="235" y="70"/>
                    <a:pt x="235" y="70"/>
                    <a:pt x="235" y="70"/>
                  </a:cubicBezTo>
                  <a:cubicBezTo>
                    <a:pt x="110" y="10"/>
                    <a:pt x="110" y="10"/>
                    <a:pt x="110" y="10"/>
                  </a:cubicBezTo>
                  <a:cubicBezTo>
                    <a:pt x="108" y="9"/>
                    <a:pt x="106" y="10"/>
                    <a:pt x="105" y="12"/>
                  </a:cubicBezTo>
                  <a:cubicBezTo>
                    <a:pt x="104" y="12"/>
                    <a:pt x="104" y="13"/>
                    <a:pt x="104" y="14"/>
                  </a:cubicBezTo>
                  <a:cubicBezTo>
                    <a:pt x="104" y="15"/>
                    <a:pt x="104" y="16"/>
                    <a:pt x="104" y="16"/>
                  </a:cubicBezTo>
                  <a:cubicBezTo>
                    <a:pt x="105" y="17"/>
                    <a:pt x="105" y="17"/>
                    <a:pt x="105" y="17"/>
                  </a:cubicBezTo>
                  <a:cubicBezTo>
                    <a:pt x="106" y="18"/>
                    <a:pt x="106" y="18"/>
                    <a:pt x="107" y="19"/>
                  </a:cubicBezTo>
                  <a:cubicBezTo>
                    <a:pt x="109" y="21"/>
                    <a:pt x="113" y="24"/>
                    <a:pt x="119" y="27"/>
                  </a:cubicBezTo>
                  <a:cubicBezTo>
                    <a:pt x="139" y="40"/>
                    <a:pt x="177" y="62"/>
                    <a:pt x="211" y="82"/>
                  </a:cubicBezTo>
                  <a:cubicBezTo>
                    <a:pt x="227" y="92"/>
                    <a:pt x="243" y="102"/>
                    <a:pt x="254" y="109"/>
                  </a:cubicBezTo>
                  <a:cubicBezTo>
                    <a:pt x="260" y="112"/>
                    <a:pt x="264" y="115"/>
                    <a:pt x="268" y="118"/>
                  </a:cubicBezTo>
                  <a:cubicBezTo>
                    <a:pt x="269" y="119"/>
                    <a:pt x="270" y="120"/>
                    <a:pt x="271" y="120"/>
                  </a:cubicBezTo>
                  <a:cubicBezTo>
                    <a:pt x="271" y="120"/>
                    <a:pt x="271" y="120"/>
                    <a:pt x="271" y="120"/>
                  </a:cubicBezTo>
                  <a:cubicBezTo>
                    <a:pt x="271" y="121"/>
                    <a:pt x="271" y="121"/>
                    <a:pt x="271" y="121"/>
                  </a:cubicBezTo>
                  <a:cubicBezTo>
                    <a:pt x="271" y="121"/>
                    <a:pt x="271" y="121"/>
                    <a:pt x="271" y="121"/>
                  </a:cubicBezTo>
                  <a:cubicBezTo>
                    <a:pt x="273" y="119"/>
                    <a:pt x="273" y="119"/>
                    <a:pt x="273" y="119"/>
                  </a:cubicBezTo>
                  <a:cubicBezTo>
                    <a:pt x="271" y="120"/>
                    <a:pt x="271" y="120"/>
                    <a:pt x="271" y="120"/>
                  </a:cubicBezTo>
                  <a:cubicBezTo>
                    <a:pt x="271" y="121"/>
                    <a:pt x="271" y="121"/>
                    <a:pt x="271" y="121"/>
                  </a:cubicBezTo>
                  <a:cubicBezTo>
                    <a:pt x="273" y="119"/>
                    <a:pt x="273" y="119"/>
                    <a:pt x="273" y="119"/>
                  </a:cubicBezTo>
                  <a:cubicBezTo>
                    <a:pt x="271" y="120"/>
                    <a:pt x="271" y="120"/>
                    <a:pt x="271" y="120"/>
                  </a:cubicBezTo>
                  <a:cubicBezTo>
                    <a:pt x="275" y="118"/>
                    <a:pt x="275" y="118"/>
                    <a:pt x="275" y="118"/>
                  </a:cubicBezTo>
                  <a:cubicBezTo>
                    <a:pt x="271" y="118"/>
                    <a:pt x="271" y="118"/>
                    <a:pt x="271" y="118"/>
                  </a:cubicBezTo>
                  <a:cubicBezTo>
                    <a:pt x="271" y="119"/>
                    <a:pt x="271" y="120"/>
                    <a:pt x="271" y="120"/>
                  </a:cubicBezTo>
                  <a:cubicBezTo>
                    <a:pt x="275" y="118"/>
                    <a:pt x="275" y="118"/>
                    <a:pt x="275" y="118"/>
                  </a:cubicBezTo>
                  <a:cubicBezTo>
                    <a:pt x="271" y="118"/>
                    <a:pt x="271" y="118"/>
                    <a:pt x="271" y="118"/>
                  </a:cubicBezTo>
                  <a:cubicBezTo>
                    <a:pt x="275" y="118"/>
                    <a:pt x="275" y="118"/>
                    <a:pt x="275" y="118"/>
                  </a:cubicBezTo>
                  <a:cubicBezTo>
                    <a:pt x="271" y="116"/>
                    <a:pt x="271" y="116"/>
                    <a:pt x="271" y="116"/>
                  </a:cubicBezTo>
                  <a:cubicBezTo>
                    <a:pt x="271" y="117"/>
                    <a:pt x="271" y="118"/>
                    <a:pt x="271" y="118"/>
                  </a:cubicBezTo>
                  <a:cubicBezTo>
                    <a:pt x="275" y="118"/>
                    <a:pt x="275" y="118"/>
                    <a:pt x="275" y="118"/>
                  </a:cubicBezTo>
                  <a:cubicBezTo>
                    <a:pt x="271" y="116"/>
                    <a:pt x="271" y="116"/>
                    <a:pt x="271" y="116"/>
                  </a:cubicBezTo>
                  <a:cubicBezTo>
                    <a:pt x="275" y="118"/>
                    <a:pt x="275" y="118"/>
                    <a:pt x="275" y="118"/>
                  </a:cubicBezTo>
                  <a:cubicBezTo>
                    <a:pt x="277" y="115"/>
                    <a:pt x="277" y="115"/>
                    <a:pt x="277" y="115"/>
                  </a:cubicBezTo>
                  <a:cubicBezTo>
                    <a:pt x="277" y="115"/>
                    <a:pt x="229" y="87"/>
                    <a:pt x="179" y="60"/>
                  </a:cubicBezTo>
                  <a:cubicBezTo>
                    <a:pt x="154" y="46"/>
                    <a:pt x="128" y="32"/>
                    <a:pt x="108" y="22"/>
                  </a:cubicBezTo>
                  <a:cubicBezTo>
                    <a:pt x="98" y="17"/>
                    <a:pt x="89" y="12"/>
                    <a:pt x="82" y="9"/>
                  </a:cubicBezTo>
                  <a:cubicBezTo>
                    <a:pt x="79" y="8"/>
                    <a:pt x="76" y="7"/>
                    <a:pt x="74" y="6"/>
                  </a:cubicBezTo>
                  <a:cubicBezTo>
                    <a:pt x="72" y="5"/>
                    <a:pt x="71" y="5"/>
                    <a:pt x="70" y="5"/>
                  </a:cubicBezTo>
                  <a:cubicBezTo>
                    <a:pt x="69" y="4"/>
                    <a:pt x="69" y="4"/>
                    <a:pt x="68" y="4"/>
                  </a:cubicBezTo>
                  <a:cubicBezTo>
                    <a:pt x="67" y="4"/>
                    <a:pt x="66" y="4"/>
                    <a:pt x="66" y="5"/>
                  </a:cubicBezTo>
                  <a:cubicBezTo>
                    <a:pt x="65" y="5"/>
                    <a:pt x="64" y="5"/>
                    <a:pt x="63" y="7"/>
                  </a:cubicBezTo>
                  <a:cubicBezTo>
                    <a:pt x="62" y="9"/>
                    <a:pt x="62" y="11"/>
                    <a:pt x="64" y="12"/>
                  </a:cubicBezTo>
                  <a:cubicBezTo>
                    <a:pt x="294" y="156"/>
                    <a:pt x="294" y="156"/>
                    <a:pt x="294" y="156"/>
                  </a:cubicBezTo>
                  <a:cubicBezTo>
                    <a:pt x="296" y="152"/>
                    <a:pt x="296" y="152"/>
                    <a:pt x="296" y="152"/>
                  </a:cubicBezTo>
                  <a:cubicBezTo>
                    <a:pt x="298" y="148"/>
                    <a:pt x="298" y="148"/>
                    <a:pt x="298" y="148"/>
                  </a:cubicBezTo>
                  <a:cubicBezTo>
                    <a:pt x="298" y="148"/>
                    <a:pt x="234" y="112"/>
                    <a:pt x="169" y="76"/>
                  </a:cubicBezTo>
                  <a:cubicBezTo>
                    <a:pt x="136" y="57"/>
                    <a:pt x="103" y="39"/>
                    <a:pt x="79" y="26"/>
                  </a:cubicBezTo>
                  <a:cubicBezTo>
                    <a:pt x="66" y="19"/>
                    <a:pt x="56" y="13"/>
                    <a:pt x="48" y="9"/>
                  </a:cubicBezTo>
                  <a:cubicBezTo>
                    <a:pt x="45" y="7"/>
                    <a:pt x="41" y="5"/>
                    <a:pt x="39" y="4"/>
                  </a:cubicBezTo>
                  <a:cubicBezTo>
                    <a:pt x="38" y="4"/>
                    <a:pt x="37" y="3"/>
                    <a:pt x="37" y="3"/>
                  </a:cubicBezTo>
                  <a:cubicBezTo>
                    <a:pt x="36" y="3"/>
                    <a:pt x="36" y="3"/>
                    <a:pt x="36" y="3"/>
                  </a:cubicBezTo>
                  <a:cubicBezTo>
                    <a:pt x="35" y="2"/>
                    <a:pt x="35" y="2"/>
                    <a:pt x="35" y="2"/>
                  </a:cubicBezTo>
                  <a:cubicBezTo>
                    <a:pt x="35" y="2"/>
                    <a:pt x="34" y="2"/>
                    <a:pt x="34" y="2"/>
                  </a:cubicBezTo>
                  <a:cubicBezTo>
                    <a:pt x="33" y="2"/>
                    <a:pt x="33" y="2"/>
                    <a:pt x="32" y="3"/>
                  </a:cubicBezTo>
                  <a:cubicBezTo>
                    <a:pt x="32" y="3"/>
                    <a:pt x="31" y="3"/>
                    <a:pt x="30" y="4"/>
                  </a:cubicBezTo>
                  <a:cubicBezTo>
                    <a:pt x="29" y="5"/>
                    <a:pt x="29" y="6"/>
                    <a:pt x="29" y="8"/>
                  </a:cubicBezTo>
                  <a:cubicBezTo>
                    <a:pt x="30" y="9"/>
                    <a:pt x="30" y="10"/>
                    <a:pt x="31" y="10"/>
                  </a:cubicBezTo>
                  <a:cubicBezTo>
                    <a:pt x="31" y="10"/>
                    <a:pt x="36" y="13"/>
                    <a:pt x="43" y="18"/>
                  </a:cubicBezTo>
                  <a:cubicBezTo>
                    <a:pt x="70" y="34"/>
                    <a:pt x="136" y="74"/>
                    <a:pt x="195" y="111"/>
                  </a:cubicBezTo>
                  <a:cubicBezTo>
                    <a:pt x="225" y="129"/>
                    <a:pt x="253" y="147"/>
                    <a:pt x="274" y="160"/>
                  </a:cubicBezTo>
                  <a:cubicBezTo>
                    <a:pt x="284" y="166"/>
                    <a:pt x="292" y="172"/>
                    <a:pt x="298" y="176"/>
                  </a:cubicBezTo>
                  <a:cubicBezTo>
                    <a:pt x="301" y="178"/>
                    <a:pt x="303" y="179"/>
                    <a:pt x="305" y="180"/>
                  </a:cubicBezTo>
                  <a:cubicBezTo>
                    <a:pt x="305" y="181"/>
                    <a:pt x="306" y="181"/>
                    <a:pt x="306" y="182"/>
                  </a:cubicBezTo>
                  <a:cubicBezTo>
                    <a:pt x="306" y="182"/>
                    <a:pt x="306" y="182"/>
                    <a:pt x="306" y="182"/>
                  </a:cubicBezTo>
                  <a:cubicBezTo>
                    <a:pt x="308" y="180"/>
                    <a:pt x="308" y="180"/>
                    <a:pt x="308" y="180"/>
                  </a:cubicBezTo>
                  <a:cubicBezTo>
                    <a:pt x="306" y="181"/>
                    <a:pt x="306" y="181"/>
                    <a:pt x="306" y="181"/>
                  </a:cubicBezTo>
                  <a:cubicBezTo>
                    <a:pt x="306" y="182"/>
                    <a:pt x="306" y="182"/>
                    <a:pt x="306" y="182"/>
                  </a:cubicBezTo>
                  <a:cubicBezTo>
                    <a:pt x="308" y="180"/>
                    <a:pt x="308" y="180"/>
                    <a:pt x="308" y="180"/>
                  </a:cubicBezTo>
                  <a:cubicBezTo>
                    <a:pt x="306" y="181"/>
                    <a:pt x="306" y="181"/>
                    <a:pt x="306" y="181"/>
                  </a:cubicBezTo>
                  <a:cubicBezTo>
                    <a:pt x="309" y="179"/>
                    <a:pt x="309" y="179"/>
                    <a:pt x="309" y="179"/>
                  </a:cubicBezTo>
                  <a:cubicBezTo>
                    <a:pt x="306" y="181"/>
                    <a:pt x="306" y="181"/>
                    <a:pt x="306" y="181"/>
                  </a:cubicBezTo>
                  <a:cubicBezTo>
                    <a:pt x="306" y="181"/>
                    <a:pt x="306" y="181"/>
                    <a:pt x="306" y="181"/>
                  </a:cubicBezTo>
                  <a:cubicBezTo>
                    <a:pt x="309" y="179"/>
                    <a:pt x="309" y="179"/>
                    <a:pt x="309" y="179"/>
                  </a:cubicBezTo>
                  <a:cubicBezTo>
                    <a:pt x="306" y="181"/>
                    <a:pt x="306" y="181"/>
                    <a:pt x="306" y="181"/>
                  </a:cubicBezTo>
                  <a:cubicBezTo>
                    <a:pt x="309" y="179"/>
                    <a:pt x="309" y="179"/>
                    <a:pt x="309" y="179"/>
                  </a:cubicBezTo>
                  <a:cubicBezTo>
                    <a:pt x="305" y="179"/>
                    <a:pt x="305" y="179"/>
                    <a:pt x="305" y="179"/>
                  </a:cubicBezTo>
                  <a:cubicBezTo>
                    <a:pt x="305" y="180"/>
                    <a:pt x="306" y="181"/>
                    <a:pt x="306" y="181"/>
                  </a:cubicBezTo>
                  <a:cubicBezTo>
                    <a:pt x="309" y="179"/>
                    <a:pt x="309" y="179"/>
                    <a:pt x="309" y="179"/>
                  </a:cubicBezTo>
                  <a:cubicBezTo>
                    <a:pt x="305" y="179"/>
                    <a:pt x="305" y="179"/>
                    <a:pt x="305" y="179"/>
                  </a:cubicBezTo>
                  <a:cubicBezTo>
                    <a:pt x="310" y="179"/>
                    <a:pt x="310" y="179"/>
                    <a:pt x="310" y="179"/>
                  </a:cubicBezTo>
                  <a:cubicBezTo>
                    <a:pt x="306" y="177"/>
                    <a:pt x="306" y="177"/>
                    <a:pt x="306" y="177"/>
                  </a:cubicBezTo>
                  <a:cubicBezTo>
                    <a:pt x="306" y="178"/>
                    <a:pt x="305" y="178"/>
                    <a:pt x="305" y="179"/>
                  </a:cubicBezTo>
                  <a:cubicBezTo>
                    <a:pt x="310" y="179"/>
                    <a:pt x="310" y="179"/>
                    <a:pt x="310" y="179"/>
                  </a:cubicBezTo>
                  <a:cubicBezTo>
                    <a:pt x="306" y="177"/>
                    <a:pt x="306" y="177"/>
                    <a:pt x="306" y="177"/>
                  </a:cubicBezTo>
                  <a:cubicBezTo>
                    <a:pt x="310" y="179"/>
                    <a:pt x="310" y="179"/>
                    <a:pt x="310" y="179"/>
                  </a:cubicBezTo>
                  <a:cubicBezTo>
                    <a:pt x="306" y="177"/>
                    <a:pt x="306" y="177"/>
                    <a:pt x="306" y="177"/>
                  </a:cubicBezTo>
                  <a:cubicBezTo>
                    <a:pt x="309" y="179"/>
                    <a:pt x="309" y="179"/>
                    <a:pt x="309" y="179"/>
                  </a:cubicBezTo>
                  <a:cubicBezTo>
                    <a:pt x="308" y="175"/>
                    <a:pt x="308" y="175"/>
                    <a:pt x="308" y="175"/>
                  </a:cubicBezTo>
                  <a:cubicBezTo>
                    <a:pt x="307" y="175"/>
                    <a:pt x="307" y="176"/>
                    <a:pt x="306" y="177"/>
                  </a:cubicBezTo>
                  <a:cubicBezTo>
                    <a:pt x="309" y="179"/>
                    <a:pt x="309" y="179"/>
                    <a:pt x="309" y="179"/>
                  </a:cubicBezTo>
                  <a:cubicBezTo>
                    <a:pt x="308" y="175"/>
                    <a:pt x="308" y="175"/>
                    <a:pt x="308" y="175"/>
                  </a:cubicBezTo>
                  <a:cubicBezTo>
                    <a:pt x="309" y="178"/>
                    <a:pt x="309" y="178"/>
                    <a:pt x="309" y="178"/>
                  </a:cubicBezTo>
                  <a:cubicBezTo>
                    <a:pt x="309" y="175"/>
                    <a:pt x="309" y="175"/>
                    <a:pt x="309" y="175"/>
                  </a:cubicBezTo>
                  <a:cubicBezTo>
                    <a:pt x="309" y="175"/>
                    <a:pt x="308" y="175"/>
                    <a:pt x="308" y="175"/>
                  </a:cubicBezTo>
                  <a:cubicBezTo>
                    <a:pt x="309" y="178"/>
                    <a:pt x="309" y="178"/>
                    <a:pt x="309" y="178"/>
                  </a:cubicBezTo>
                  <a:cubicBezTo>
                    <a:pt x="309" y="175"/>
                    <a:pt x="309" y="175"/>
                    <a:pt x="309" y="175"/>
                  </a:cubicBezTo>
                  <a:cubicBezTo>
                    <a:pt x="309" y="175"/>
                    <a:pt x="309" y="175"/>
                    <a:pt x="309" y="175"/>
                  </a:cubicBezTo>
                  <a:cubicBezTo>
                    <a:pt x="309" y="175"/>
                    <a:pt x="308" y="175"/>
                    <a:pt x="307" y="175"/>
                  </a:cubicBezTo>
                  <a:cubicBezTo>
                    <a:pt x="303" y="173"/>
                    <a:pt x="294" y="169"/>
                    <a:pt x="284" y="164"/>
                  </a:cubicBezTo>
                  <a:cubicBezTo>
                    <a:pt x="246" y="144"/>
                    <a:pt x="177" y="104"/>
                    <a:pt x="117" y="68"/>
                  </a:cubicBezTo>
                  <a:cubicBezTo>
                    <a:pt x="87" y="50"/>
                    <a:pt x="60" y="33"/>
                    <a:pt x="40" y="21"/>
                  </a:cubicBezTo>
                  <a:cubicBezTo>
                    <a:pt x="30" y="15"/>
                    <a:pt x="21" y="10"/>
                    <a:pt x="16" y="7"/>
                  </a:cubicBezTo>
                  <a:cubicBezTo>
                    <a:pt x="10" y="3"/>
                    <a:pt x="7" y="1"/>
                    <a:pt x="7" y="1"/>
                  </a:cubicBezTo>
                  <a:cubicBezTo>
                    <a:pt x="5" y="0"/>
                    <a:pt x="2" y="1"/>
                    <a:pt x="1" y="3"/>
                  </a:cubicBezTo>
                  <a:cubicBezTo>
                    <a:pt x="0" y="5"/>
                    <a:pt x="0" y="7"/>
                    <a:pt x="2" y="9"/>
                  </a:cubicBezTo>
                  <a:cubicBezTo>
                    <a:pt x="316" y="205"/>
                    <a:pt x="316" y="205"/>
                    <a:pt x="316" y="205"/>
                  </a:cubicBezTo>
                  <a:cubicBezTo>
                    <a:pt x="318" y="201"/>
                    <a:pt x="318" y="201"/>
                    <a:pt x="318" y="201"/>
                  </a:cubicBezTo>
                  <a:cubicBezTo>
                    <a:pt x="315" y="199"/>
                    <a:pt x="315" y="199"/>
                    <a:pt x="315" y="199"/>
                  </a:cubicBezTo>
                  <a:cubicBezTo>
                    <a:pt x="318" y="201"/>
                    <a:pt x="318" y="201"/>
                    <a:pt x="318" y="201"/>
                  </a:cubicBezTo>
                  <a:cubicBezTo>
                    <a:pt x="316" y="198"/>
                    <a:pt x="316" y="198"/>
                    <a:pt x="316" y="198"/>
                  </a:cubicBezTo>
                  <a:cubicBezTo>
                    <a:pt x="316" y="198"/>
                    <a:pt x="315" y="198"/>
                    <a:pt x="315" y="199"/>
                  </a:cubicBezTo>
                  <a:cubicBezTo>
                    <a:pt x="318" y="201"/>
                    <a:pt x="318" y="201"/>
                    <a:pt x="318" y="201"/>
                  </a:cubicBezTo>
                  <a:cubicBezTo>
                    <a:pt x="316" y="198"/>
                    <a:pt x="316" y="198"/>
                    <a:pt x="316" y="198"/>
                  </a:cubicBezTo>
                  <a:cubicBezTo>
                    <a:pt x="318" y="201"/>
                    <a:pt x="318" y="201"/>
                    <a:pt x="318" y="201"/>
                  </a:cubicBezTo>
                  <a:cubicBezTo>
                    <a:pt x="318" y="197"/>
                    <a:pt x="318" y="197"/>
                    <a:pt x="318" y="197"/>
                  </a:cubicBezTo>
                  <a:cubicBezTo>
                    <a:pt x="317" y="197"/>
                    <a:pt x="317" y="197"/>
                    <a:pt x="316" y="198"/>
                  </a:cubicBezTo>
                  <a:cubicBezTo>
                    <a:pt x="318" y="201"/>
                    <a:pt x="318" y="201"/>
                    <a:pt x="318" y="201"/>
                  </a:cubicBezTo>
                  <a:cubicBezTo>
                    <a:pt x="318" y="197"/>
                    <a:pt x="318" y="197"/>
                    <a:pt x="318" y="197"/>
                  </a:cubicBezTo>
                  <a:cubicBezTo>
                    <a:pt x="318" y="200"/>
                    <a:pt x="318" y="200"/>
                    <a:pt x="318" y="200"/>
                  </a:cubicBezTo>
                  <a:cubicBezTo>
                    <a:pt x="318" y="197"/>
                    <a:pt x="318" y="197"/>
                    <a:pt x="318" y="197"/>
                  </a:cubicBezTo>
                  <a:cubicBezTo>
                    <a:pt x="318" y="197"/>
                    <a:pt x="318" y="197"/>
                    <a:pt x="318" y="197"/>
                  </a:cubicBezTo>
                  <a:cubicBezTo>
                    <a:pt x="318" y="200"/>
                    <a:pt x="318" y="200"/>
                    <a:pt x="318" y="200"/>
                  </a:cubicBezTo>
                  <a:cubicBezTo>
                    <a:pt x="318" y="197"/>
                    <a:pt x="318" y="197"/>
                    <a:pt x="318" y="197"/>
                  </a:cubicBezTo>
                  <a:cubicBezTo>
                    <a:pt x="318" y="199"/>
                    <a:pt x="318" y="199"/>
                    <a:pt x="318" y="199"/>
                  </a:cubicBezTo>
                  <a:cubicBezTo>
                    <a:pt x="318" y="197"/>
                    <a:pt x="318" y="197"/>
                    <a:pt x="318" y="197"/>
                  </a:cubicBezTo>
                  <a:cubicBezTo>
                    <a:pt x="318" y="197"/>
                    <a:pt x="318" y="197"/>
                    <a:pt x="318" y="197"/>
                  </a:cubicBezTo>
                  <a:cubicBezTo>
                    <a:pt x="318" y="199"/>
                    <a:pt x="318" y="199"/>
                    <a:pt x="318" y="199"/>
                  </a:cubicBezTo>
                  <a:cubicBezTo>
                    <a:pt x="318" y="197"/>
                    <a:pt x="318" y="197"/>
                    <a:pt x="318" y="197"/>
                  </a:cubicBezTo>
                  <a:cubicBezTo>
                    <a:pt x="318" y="197"/>
                    <a:pt x="318" y="197"/>
                    <a:pt x="317" y="196"/>
                  </a:cubicBezTo>
                  <a:cubicBezTo>
                    <a:pt x="313" y="195"/>
                    <a:pt x="305" y="192"/>
                    <a:pt x="295" y="188"/>
                  </a:cubicBezTo>
                  <a:cubicBezTo>
                    <a:pt x="281" y="182"/>
                    <a:pt x="263" y="175"/>
                    <a:pt x="248" y="168"/>
                  </a:cubicBezTo>
                  <a:cubicBezTo>
                    <a:pt x="241" y="165"/>
                    <a:pt x="235" y="163"/>
                    <a:pt x="230" y="161"/>
                  </a:cubicBezTo>
                  <a:cubicBezTo>
                    <a:pt x="226" y="159"/>
                    <a:pt x="223" y="157"/>
                    <a:pt x="223" y="157"/>
                  </a:cubicBezTo>
                  <a:cubicBezTo>
                    <a:pt x="221" y="157"/>
                    <a:pt x="219" y="157"/>
                    <a:pt x="218" y="159"/>
                  </a:cubicBezTo>
                  <a:cubicBezTo>
                    <a:pt x="217" y="160"/>
                    <a:pt x="217" y="161"/>
                    <a:pt x="217" y="162"/>
                  </a:cubicBezTo>
                  <a:cubicBezTo>
                    <a:pt x="217" y="163"/>
                    <a:pt x="217" y="163"/>
                    <a:pt x="217" y="164"/>
                  </a:cubicBezTo>
                  <a:cubicBezTo>
                    <a:pt x="218" y="165"/>
                    <a:pt x="218" y="165"/>
                    <a:pt x="219" y="165"/>
                  </a:cubicBezTo>
                  <a:cubicBezTo>
                    <a:pt x="219" y="166"/>
                    <a:pt x="220" y="167"/>
                    <a:pt x="222" y="168"/>
                  </a:cubicBezTo>
                  <a:cubicBezTo>
                    <a:pt x="226" y="172"/>
                    <a:pt x="234" y="177"/>
                    <a:pt x="244" y="183"/>
                  </a:cubicBezTo>
                  <a:cubicBezTo>
                    <a:pt x="274" y="202"/>
                    <a:pt x="320" y="228"/>
                    <a:pt x="320" y="228"/>
                  </a:cubicBezTo>
                  <a:cubicBezTo>
                    <a:pt x="322" y="224"/>
                    <a:pt x="322" y="224"/>
                    <a:pt x="322" y="224"/>
                  </a:cubicBezTo>
                  <a:cubicBezTo>
                    <a:pt x="318" y="222"/>
                    <a:pt x="318" y="222"/>
                    <a:pt x="318" y="222"/>
                  </a:cubicBezTo>
                  <a:cubicBezTo>
                    <a:pt x="322" y="224"/>
                    <a:pt x="322" y="224"/>
                    <a:pt x="322" y="224"/>
                  </a:cubicBezTo>
                  <a:cubicBezTo>
                    <a:pt x="320" y="220"/>
                    <a:pt x="320" y="220"/>
                    <a:pt x="320" y="220"/>
                  </a:cubicBezTo>
                  <a:cubicBezTo>
                    <a:pt x="320" y="220"/>
                    <a:pt x="319" y="221"/>
                    <a:pt x="318" y="222"/>
                  </a:cubicBezTo>
                  <a:cubicBezTo>
                    <a:pt x="322" y="224"/>
                    <a:pt x="322" y="224"/>
                    <a:pt x="322" y="224"/>
                  </a:cubicBezTo>
                  <a:cubicBezTo>
                    <a:pt x="320" y="220"/>
                    <a:pt x="320" y="220"/>
                    <a:pt x="320" y="220"/>
                  </a:cubicBezTo>
                  <a:cubicBezTo>
                    <a:pt x="322" y="224"/>
                    <a:pt x="322" y="224"/>
                    <a:pt x="322" y="224"/>
                  </a:cubicBezTo>
                  <a:cubicBezTo>
                    <a:pt x="322" y="220"/>
                    <a:pt x="322" y="220"/>
                    <a:pt x="322" y="220"/>
                  </a:cubicBezTo>
                  <a:cubicBezTo>
                    <a:pt x="321" y="220"/>
                    <a:pt x="321" y="220"/>
                    <a:pt x="320" y="220"/>
                  </a:cubicBezTo>
                  <a:cubicBezTo>
                    <a:pt x="322" y="224"/>
                    <a:pt x="322" y="224"/>
                    <a:pt x="322" y="224"/>
                  </a:cubicBezTo>
                  <a:cubicBezTo>
                    <a:pt x="322" y="220"/>
                    <a:pt x="322" y="220"/>
                    <a:pt x="322" y="220"/>
                  </a:cubicBezTo>
                  <a:cubicBezTo>
                    <a:pt x="322" y="223"/>
                    <a:pt x="322" y="223"/>
                    <a:pt x="322" y="223"/>
                  </a:cubicBezTo>
                  <a:cubicBezTo>
                    <a:pt x="322" y="220"/>
                    <a:pt x="322" y="220"/>
                    <a:pt x="322" y="220"/>
                  </a:cubicBezTo>
                  <a:cubicBezTo>
                    <a:pt x="322" y="220"/>
                    <a:pt x="322" y="220"/>
                    <a:pt x="322" y="220"/>
                  </a:cubicBezTo>
                  <a:cubicBezTo>
                    <a:pt x="322" y="223"/>
                    <a:pt x="322" y="223"/>
                    <a:pt x="322" y="223"/>
                  </a:cubicBezTo>
                  <a:cubicBezTo>
                    <a:pt x="322" y="220"/>
                    <a:pt x="322" y="220"/>
                    <a:pt x="322" y="220"/>
                  </a:cubicBezTo>
                  <a:cubicBezTo>
                    <a:pt x="322" y="221"/>
                    <a:pt x="322" y="221"/>
                    <a:pt x="322" y="221"/>
                  </a:cubicBezTo>
                  <a:cubicBezTo>
                    <a:pt x="322" y="220"/>
                    <a:pt x="322" y="220"/>
                    <a:pt x="322" y="220"/>
                  </a:cubicBezTo>
                  <a:cubicBezTo>
                    <a:pt x="322" y="220"/>
                    <a:pt x="322" y="220"/>
                    <a:pt x="322" y="220"/>
                  </a:cubicBezTo>
                  <a:cubicBezTo>
                    <a:pt x="322" y="221"/>
                    <a:pt x="322" y="221"/>
                    <a:pt x="322" y="221"/>
                  </a:cubicBezTo>
                  <a:cubicBezTo>
                    <a:pt x="322" y="220"/>
                    <a:pt x="322" y="220"/>
                    <a:pt x="322" y="220"/>
                  </a:cubicBezTo>
                  <a:cubicBezTo>
                    <a:pt x="322" y="220"/>
                    <a:pt x="321" y="220"/>
                    <a:pt x="321" y="219"/>
                  </a:cubicBezTo>
                  <a:cubicBezTo>
                    <a:pt x="317" y="218"/>
                    <a:pt x="309" y="215"/>
                    <a:pt x="300" y="210"/>
                  </a:cubicBezTo>
                  <a:cubicBezTo>
                    <a:pt x="287" y="204"/>
                    <a:pt x="270" y="195"/>
                    <a:pt x="256" y="188"/>
                  </a:cubicBezTo>
                  <a:cubicBezTo>
                    <a:pt x="249" y="185"/>
                    <a:pt x="243" y="182"/>
                    <a:pt x="239" y="180"/>
                  </a:cubicBezTo>
                  <a:cubicBezTo>
                    <a:pt x="234" y="178"/>
                    <a:pt x="232" y="176"/>
                    <a:pt x="232" y="176"/>
                  </a:cubicBezTo>
                  <a:cubicBezTo>
                    <a:pt x="230" y="175"/>
                    <a:pt x="227" y="176"/>
                    <a:pt x="226" y="178"/>
                  </a:cubicBezTo>
                  <a:cubicBezTo>
                    <a:pt x="225" y="180"/>
                    <a:pt x="226" y="183"/>
                    <a:pt x="228" y="184"/>
                  </a:cubicBezTo>
                  <a:cubicBezTo>
                    <a:pt x="321" y="242"/>
                    <a:pt x="321" y="242"/>
                    <a:pt x="321" y="242"/>
                  </a:cubicBezTo>
                  <a:cubicBezTo>
                    <a:pt x="323" y="239"/>
                    <a:pt x="323" y="239"/>
                    <a:pt x="323" y="239"/>
                  </a:cubicBezTo>
                  <a:cubicBezTo>
                    <a:pt x="325" y="235"/>
                    <a:pt x="325" y="235"/>
                    <a:pt x="325" y="235"/>
                  </a:cubicBezTo>
                  <a:cubicBezTo>
                    <a:pt x="325" y="235"/>
                    <a:pt x="306" y="227"/>
                    <a:pt x="286" y="219"/>
                  </a:cubicBezTo>
                  <a:cubicBezTo>
                    <a:pt x="276" y="215"/>
                    <a:pt x="266" y="211"/>
                    <a:pt x="259" y="208"/>
                  </a:cubicBezTo>
                  <a:cubicBezTo>
                    <a:pt x="255" y="206"/>
                    <a:pt x="251" y="205"/>
                    <a:pt x="249" y="204"/>
                  </a:cubicBezTo>
                  <a:cubicBezTo>
                    <a:pt x="248" y="204"/>
                    <a:pt x="247" y="203"/>
                    <a:pt x="246" y="203"/>
                  </a:cubicBezTo>
                  <a:cubicBezTo>
                    <a:pt x="245" y="203"/>
                    <a:pt x="245" y="203"/>
                    <a:pt x="245" y="203"/>
                  </a:cubicBezTo>
                  <a:cubicBezTo>
                    <a:pt x="244" y="203"/>
                    <a:pt x="244" y="203"/>
                    <a:pt x="243" y="203"/>
                  </a:cubicBezTo>
                  <a:cubicBezTo>
                    <a:pt x="243" y="203"/>
                    <a:pt x="242" y="203"/>
                    <a:pt x="242" y="203"/>
                  </a:cubicBezTo>
                  <a:cubicBezTo>
                    <a:pt x="242" y="203"/>
                    <a:pt x="241" y="203"/>
                    <a:pt x="241" y="203"/>
                  </a:cubicBezTo>
                  <a:cubicBezTo>
                    <a:pt x="240" y="203"/>
                    <a:pt x="240" y="204"/>
                    <a:pt x="239" y="205"/>
                  </a:cubicBezTo>
                  <a:cubicBezTo>
                    <a:pt x="243" y="207"/>
                    <a:pt x="243" y="207"/>
                    <a:pt x="243" y="207"/>
                  </a:cubicBezTo>
                  <a:cubicBezTo>
                    <a:pt x="239" y="205"/>
                    <a:pt x="239" y="205"/>
                    <a:pt x="239" y="205"/>
                  </a:cubicBezTo>
                  <a:cubicBezTo>
                    <a:pt x="239" y="205"/>
                    <a:pt x="239" y="206"/>
                    <a:pt x="239" y="207"/>
                  </a:cubicBezTo>
                  <a:cubicBezTo>
                    <a:pt x="239" y="208"/>
                    <a:pt x="239" y="209"/>
                    <a:pt x="239" y="209"/>
                  </a:cubicBezTo>
                  <a:cubicBezTo>
                    <a:pt x="240" y="210"/>
                    <a:pt x="240" y="210"/>
                    <a:pt x="240" y="211"/>
                  </a:cubicBezTo>
                  <a:cubicBezTo>
                    <a:pt x="241" y="212"/>
                    <a:pt x="242" y="212"/>
                    <a:pt x="243" y="213"/>
                  </a:cubicBezTo>
                  <a:cubicBezTo>
                    <a:pt x="247" y="216"/>
                    <a:pt x="254" y="221"/>
                    <a:pt x="263" y="226"/>
                  </a:cubicBezTo>
                  <a:cubicBezTo>
                    <a:pt x="288" y="242"/>
                    <a:pt x="327" y="265"/>
                    <a:pt x="327" y="265"/>
                  </a:cubicBezTo>
                  <a:cubicBezTo>
                    <a:pt x="329" y="261"/>
                    <a:pt x="329" y="261"/>
                    <a:pt x="329" y="261"/>
                  </a:cubicBezTo>
                  <a:cubicBezTo>
                    <a:pt x="331" y="257"/>
                    <a:pt x="331" y="257"/>
                    <a:pt x="331" y="257"/>
                  </a:cubicBezTo>
                  <a:cubicBezTo>
                    <a:pt x="248" y="222"/>
                    <a:pt x="248" y="222"/>
                    <a:pt x="248" y="222"/>
                  </a:cubicBezTo>
                  <a:cubicBezTo>
                    <a:pt x="246" y="222"/>
                    <a:pt x="244" y="222"/>
                    <a:pt x="243" y="224"/>
                  </a:cubicBezTo>
                  <a:cubicBezTo>
                    <a:pt x="242" y="226"/>
                    <a:pt x="242" y="229"/>
                    <a:pt x="244" y="230"/>
                  </a:cubicBezTo>
                  <a:cubicBezTo>
                    <a:pt x="287" y="257"/>
                    <a:pt x="287" y="257"/>
                    <a:pt x="287" y="257"/>
                  </a:cubicBezTo>
                  <a:cubicBezTo>
                    <a:pt x="256" y="244"/>
                    <a:pt x="256" y="244"/>
                    <a:pt x="256" y="244"/>
                  </a:cubicBezTo>
                  <a:cubicBezTo>
                    <a:pt x="255" y="243"/>
                    <a:pt x="253" y="244"/>
                    <a:pt x="251" y="245"/>
                  </a:cubicBezTo>
                  <a:cubicBezTo>
                    <a:pt x="251" y="246"/>
                    <a:pt x="250" y="247"/>
                    <a:pt x="250" y="248"/>
                  </a:cubicBezTo>
                  <a:cubicBezTo>
                    <a:pt x="251" y="249"/>
                    <a:pt x="251" y="250"/>
                    <a:pt x="251" y="250"/>
                  </a:cubicBezTo>
                  <a:cubicBezTo>
                    <a:pt x="251" y="251"/>
                    <a:pt x="252" y="251"/>
                    <a:pt x="252" y="251"/>
                  </a:cubicBezTo>
                  <a:cubicBezTo>
                    <a:pt x="252" y="252"/>
                    <a:pt x="253" y="252"/>
                    <a:pt x="253" y="252"/>
                  </a:cubicBezTo>
                  <a:cubicBezTo>
                    <a:pt x="254" y="253"/>
                    <a:pt x="256" y="254"/>
                    <a:pt x="259" y="256"/>
                  </a:cubicBezTo>
                  <a:cubicBezTo>
                    <a:pt x="268" y="262"/>
                    <a:pt x="285" y="272"/>
                    <a:pt x="301" y="281"/>
                  </a:cubicBezTo>
                  <a:cubicBezTo>
                    <a:pt x="309" y="286"/>
                    <a:pt x="316" y="290"/>
                    <a:pt x="321" y="294"/>
                  </a:cubicBezTo>
                  <a:cubicBezTo>
                    <a:pt x="324" y="295"/>
                    <a:pt x="326" y="297"/>
                    <a:pt x="327" y="298"/>
                  </a:cubicBezTo>
                  <a:cubicBezTo>
                    <a:pt x="328" y="298"/>
                    <a:pt x="328" y="298"/>
                    <a:pt x="328" y="299"/>
                  </a:cubicBezTo>
                  <a:cubicBezTo>
                    <a:pt x="328" y="299"/>
                    <a:pt x="328" y="299"/>
                    <a:pt x="328" y="299"/>
                  </a:cubicBezTo>
                  <a:cubicBezTo>
                    <a:pt x="330" y="297"/>
                    <a:pt x="330" y="297"/>
                    <a:pt x="330" y="297"/>
                  </a:cubicBezTo>
                  <a:cubicBezTo>
                    <a:pt x="328" y="298"/>
                    <a:pt x="328" y="298"/>
                    <a:pt x="328" y="298"/>
                  </a:cubicBezTo>
                  <a:cubicBezTo>
                    <a:pt x="328" y="299"/>
                    <a:pt x="328" y="299"/>
                    <a:pt x="328" y="299"/>
                  </a:cubicBezTo>
                  <a:cubicBezTo>
                    <a:pt x="330" y="297"/>
                    <a:pt x="330" y="297"/>
                    <a:pt x="330" y="297"/>
                  </a:cubicBezTo>
                  <a:cubicBezTo>
                    <a:pt x="328" y="298"/>
                    <a:pt x="328" y="298"/>
                    <a:pt x="328" y="298"/>
                  </a:cubicBezTo>
                  <a:cubicBezTo>
                    <a:pt x="331" y="296"/>
                    <a:pt x="331" y="296"/>
                    <a:pt x="331" y="296"/>
                  </a:cubicBezTo>
                  <a:cubicBezTo>
                    <a:pt x="328" y="298"/>
                    <a:pt x="328" y="298"/>
                    <a:pt x="328" y="298"/>
                  </a:cubicBezTo>
                  <a:cubicBezTo>
                    <a:pt x="328" y="298"/>
                    <a:pt x="328" y="298"/>
                    <a:pt x="328" y="298"/>
                  </a:cubicBezTo>
                  <a:cubicBezTo>
                    <a:pt x="331" y="296"/>
                    <a:pt x="331" y="296"/>
                    <a:pt x="331" y="296"/>
                  </a:cubicBezTo>
                  <a:cubicBezTo>
                    <a:pt x="328" y="298"/>
                    <a:pt x="328" y="298"/>
                    <a:pt x="328" y="298"/>
                  </a:cubicBezTo>
                  <a:cubicBezTo>
                    <a:pt x="332" y="296"/>
                    <a:pt x="332" y="296"/>
                    <a:pt x="332" y="296"/>
                  </a:cubicBezTo>
                  <a:cubicBezTo>
                    <a:pt x="327" y="296"/>
                    <a:pt x="327" y="296"/>
                    <a:pt x="327" y="296"/>
                  </a:cubicBezTo>
                  <a:cubicBezTo>
                    <a:pt x="327" y="297"/>
                    <a:pt x="328" y="297"/>
                    <a:pt x="328" y="298"/>
                  </a:cubicBezTo>
                  <a:cubicBezTo>
                    <a:pt x="332" y="296"/>
                    <a:pt x="332" y="296"/>
                    <a:pt x="332" y="296"/>
                  </a:cubicBezTo>
                  <a:cubicBezTo>
                    <a:pt x="327" y="296"/>
                    <a:pt x="327" y="296"/>
                    <a:pt x="327" y="296"/>
                  </a:cubicBezTo>
                  <a:cubicBezTo>
                    <a:pt x="332" y="296"/>
                    <a:pt x="332" y="296"/>
                    <a:pt x="332" y="296"/>
                  </a:cubicBezTo>
                  <a:cubicBezTo>
                    <a:pt x="328" y="294"/>
                    <a:pt x="328" y="294"/>
                    <a:pt x="328" y="294"/>
                  </a:cubicBezTo>
                  <a:cubicBezTo>
                    <a:pt x="328" y="295"/>
                    <a:pt x="327" y="295"/>
                    <a:pt x="327" y="296"/>
                  </a:cubicBezTo>
                  <a:cubicBezTo>
                    <a:pt x="332" y="296"/>
                    <a:pt x="332" y="296"/>
                    <a:pt x="332" y="296"/>
                  </a:cubicBezTo>
                  <a:cubicBezTo>
                    <a:pt x="328" y="294"/>
                    <a:pt x="328" y="294"/>
                    <a:pt x="328" y="294"/>
                  </a:cubicBezTo>
                  <a:cubicBezTo>
                    <a:pt x="332" y="296"/>
                    <a:pt x="332" y="296"/>
                    <a:pt x="332" y="296"/>
                  </a:cubicBezTo>
                  <a:cubicBezTo>
                    <a:pt x="328" y="294"/>
                    <a:pt x="328" y="294"/>
                    <a:pt x="328" y="294"/>
                  </a:cubicBezTo>
                  <a:cubicBezTo>
                    <a:pt x="332" y="296"/>
                    <a:pt x="332" y="296"/>
                    <a:pt x="332" y="296"/>
                  </a:cubicBezTo>
                  <a:cubicBezTo>
                    <a:pt x="329" y="293"/>
                    <a:pt x="329" y="293"/>
                    <a:pt x="329" y="293"/>
                  </a:cubicBezTo>
                  <a:cubicBezTo>
                    <a:pt x="329" y="293"/>
                    <a:pt x="329" y="293"/>
                    <a:pt x="328" y="294"/>
                  </a:cubicBezTo>
                  <a:cubicBezTo>
                    <a:pt x="332" y="296"/>
                    <a:pt x="332" y="296"/>
                    <a:pt x="332" y="296"/>
                  </a:cubicBezTo>
                  <a:cubicBezTo>
                    <a:pt x="329" y="293"/>
                    <a:pt x="329" y="293"/>
                    <a:pt x="329" y="293"/>
                  </a:cubicBezTo>
                  <a:cubicBezTo>
                    <a:pt x="332" y="296"/>
                    <a:pt x="332" y="296"/>
                    <a:pt x="332" y="296"/>
                  </a:cubicBezTo>
                  <a:cubicBezTo>
                    <a:pt x="331" y="292"/>
                    <a:pt x="331" y="292"/>
                    <a:pt x="331" y="292"/>
                  </a:cubicBezTo>
                  <a:cubicBezTo>
                    <a:pt x="331" y="292"/>
                    <a:pt x="330" y="292"/>
                    <a:pt x="329" y="293"/>
                  </a:cubicBezTo>
                  <a:cubicBezTo>
                    <a:pt x="332" y="296"/>
                    <a:pt x="332" y="296"/>
                    <a:pt x="332" y="296"/>
                  </a:cubicBezTo>
                  <a:cubicBezTo>
                    <a:pt x="331" y="292"/>
                    <a:pt x="331" y="292"/>
                    <a:pt x="331" y="292"/>
                  </a:cubicBezTo>
                  <a:cubicBezTo>
                    <a:pt x="332" y="296"/>
                    <a:pt x="332" y="296"/>
                    <a:pt x="332" y="296"/>
                  </a:cubicBezTo>
                  <a:cubicBezTo>
                    <a:pt x="332" y="292"/>
                    <a:pt x="332" y="292"/>
                    <a:pt x="332" y="292"/>
                  </a:cubicBezTo>
                  <a:cubicBezTo>
                    <a:pt x="331" y="292"/>
                    <a:pt x="331" y="292"/>
                    <a:pt x="331" y="292"/>
                  </a:cubicBezTo>
                  <a:cubicBezTo>
                    <a:pt x="332" y="296"/>
                    <a:pt x="332" y="296"/>
                    <a:pt x="332" y="296"/>
                  </a:cubicBezTo>
                  <a:cubicBezTo>
                    <a:pt x="332" y="292"/>
                    <a:pt x="332" y="292"/>
                    <a:pt x="332" y="292"/>
                  </a:cubicBezTo>
                  <a:cubicBezTo>
                    <a:pt x="332" y="295"/>
                    <a:pt x="332" y="295"/>
                    <a:pt x="332" y="295"/>
                  </a:cubicBezTo>
                  <a:cubicBezTo>
                    <a:pt x="332" y="292"/>
                    <a:pt x="332" y="292"/>
                    <a:pt x="332" y="292"/>
                  </a:cubicBezTo>
                  <a:cubicBezTo>
                    <a:pt x="332" y="292"/>
                    <a:pt x="332" y="292"/>
                    <a:pt x="332" y="292"/>
                  </a:cubicBezTo>
                  <a:cubicBezTo>
                    <a:pt x="332" y="295"/>
                    <a:pt x="332" y="295"/>
                    <a:pt x="332" y="295"/>
                  </a:cubicBezTo>
                  <a:cubicBezTo>
                    <a:pt x="332" y="292"/>
                    <a:pt x="332" y="292"/>
                    <a:pt x="332" y="292"/>
                  </a:cubicBezTo>
                  <a:cubicBezTo>
                    <a:pt x="332" y="293"/>
                    <a:pt x="332" y="293"/>
                    <a:pt x="332" y="293"/>
                  </a:cubicBezTo>
                  <a:cubicBezTo>
                    <a:pt x="332" y="292"/>
                    <a:pt x="332" y="292"/>
                    <a:pt x="332" y="292"/>
                  </a:cubicBezTo>
                  <a:cubicBezTo>
                    <a:pt x="332" y="292"/>
                    <a:pt x="332" y="292"/>
                    <a:pt x="332" y="292"/>
                  </a:cubicBezTo>
                  <a:cubicBezTo>
                    <a:pt x="332" y="293"/>
                    <a:pt x="332" y="293"/>
                    <a:pt x="332" y="293"/>
                  </a:cubicBezTo>
                  <a:cubicBezTo>
                    <a:pt x="332" y="292"/>
                    <a:pt x="332" y="292"/>
                    <a:pt x="332" y="292"/>
                  </a:cubicBezTo>
                  <a:cubicBezTo>
                    <a:pt x="332" y="292"/>
                    <a:pt x="332" y="292"/>
                    <a:pt x="331" y="291"/>
                  </a:cubicBezTo>
                  <a:cubicBezTo>
                    <a:pt x="328" y="290"/>
                    <a:pt x="322" y="288"/>
                    <a:pt x="315" y="284"/>
                  </a:cubicBezTo>
                  <a:cubicBezTo>
                    <a:pt x="303" y="279"/>
                    <a:pt x="289" y="273"/>
                    <a:pt x="278" y="268"/>
                  </a:cubicBezTo>
                  <a:cubicBezTo>
                    <a:pt x="272" y="265"/>
                    <a:pt x="267" y="263"/>
                    <a:pt x="263" y="261"/>
                  </a:cubicBezTo>
                  <a:cubicBezTo>
                    <a:pt x="261" y="261"/>
                    <a:pt x="260" y="260"/>
                    <a:pt x="259" y="259"/>
                  </a:cubicBezTo>
                  <a:cubicBezTo>
                    <a:pt x="258" y="259"/>
                    <a:pt x="258" y="259"/>
                    <a:pt x="257" y="259"/>
                  </a:cubicBezTo>
                  <a:cubicBezTo>
                    <a:pt x="257" y="259"/>
                    <a:pt x="257" y="259"/>
                    <a:pt x="257" y="259"/>
                  </a:cubicBezTo>
                  <a:cubicBezTo>
                    <a:pt x="256" y="258"/>
                    <a:pt x="256" y="258"/>
                    <a:pt x="256" y="258"/>
                  </a:cubicBezTo>
                  <a:cubicBezTo>
                    <a:pt x="256" y="258"/>
                    <a:pt x="256" y="258"/>
                    <a:pt x="255" y="258"/>
                  </a:cubicBezTo>
                  <a:cubicBezTo>
                    <a:pt x="255" y="258"/>
                    <a:pt x="255" y="258"/>
                    <a:pt x="254" y="259"/>
                  </a:cubicBezTo>
                  <a:cubicBezTo>
                    <a:pt x="253" y="259"/>
                    <a:pt x="252" y="259"/>
                    <a:pt x="252" y="260"/>
                  </a:cubicBezTo>
                  <a:cubicBezTo>
                    <a:pt x="251" y="261"/>
                    <a:pt x="251" y="263"/>
                    <a:pt x="251" y="264"/>
                  </a:cubicBezTo>
                  <a:cubicBezTo>
                    <a:pt x="251" y="265"/>
                    <a:pt x="252" y="266"/>
                    <a:pt x="253" y="266"/>
                  </a:cubicBezTo>
                  <a:cubicBezTo>
                    <a:pt x="253" y="266"/>
                    <a:pt x="258" y="269"/>
                    <a:pt x="265" y="273"/>
                  </a:cubicBezTo>
                  <a:cubicBezTo>
                    <a:pt x="276" y="280"/>
                    <a:pt x="292" y="290"/>
                    <a:pt x="305" y="298"/>
                  </a:cubicBezTo>
                  <a:cubicBezTo>
                    <a:pt x="312" y="302"/>
                    <a:pt x="318" y="306"/>
                    <a:pt x="322" y="309"/>
                  </a:cubicBezTo>
                  <a:cubicBezTo>
                    <a:pt x="324" y="310"/>
                    <a:pt x="326" y="311"/>
                    <a:pt x="327" y="312"/>
                  </a:cubicBezTo>
                  <a:cubicBezTo>
                    <a:pt x="327" y="312"/>
                    <a:pt x="328" y="313"/>
                    <a:pt x="328" y="313"/>
                  </a:cubicBezTo>
                  <a:cubicBezTo>
                    <a:pt x="328" y="313"/>
                    <a:pt x="328" y="313"/>
                    <a:pt x="328" y="313"/>
                  </a:cubicBezTo>
                  <a:cubicBezTo>
                    <a:pt x="330" y="311"/>
                    <a:pt x="330" y="311"/>
                    <a:pt x="330" y="311"/>
                  </a:cubicBezTo>
                  <a:cubicBezTo>
                    <a:pt x="328" y="312"/>
                    <a:pt x="328" y="312"/>
                    <a:pt x="328" y="312"/>
                  </a:cubicBezTo>
                  <a:cubicBezTo>
                    <a:pt x="328" y="313"/>
                    <a:pt x="328" y="313"/>
                    <a:pt x="328" y="313"/>
                  </a:cubicBezTo>
                  <a:cubicBezTo>
                    <a:pt x="330" y="311"/>
                    <a:pt x="330" y="311"/>
                    <a:pt x="330" y="311"/>
                  </a:cubicBezTo>
                  <a:cubicBezTo>
                    <a:pt x="328" y="312"/>
                    <a:pt x="328" y="312"/>
                    <a:pt x="328" y="312"/>
                  </a:cubicBezTo>
                  <a:cubicBezTo>
                    <a:pt x="331" y="310"/>
                    <a:pt x="331" y="310"/>
                    <a:pt x="331" y="310"/>
                  </a:cubicBezTo>
                  <a:cubicBezTo>
                    <a:pt x="327" y="312"/>
                    <a:pt x="327" y="312"/>
                    <a:pt x="327" y="312"/>
                  </a:cubicBezTo>
                  <a:cubicBezTo>
                    <a:pt x="328" y="312"/>
                    <a:pt x="328" y="312"/>
                    <a:pt x="328" y="312"/>
                  </a:cubicBezTo>
                  <a:cubicBezTo>
                    <a:pt x="331" y="310"/>
                    <a:pt x="331" y="310"/>
                    <a:pt x="331" y="310"/>
                  </a:cubicBezTo>
                  <a:cubicBezTo>
                    <a:pt x="327" y="312"/>
                    <a:pt x="327" y="312"/>
                    <a:pt x="327" y="312"/>
                  </a:cubicBezTo>
                  <a:cubicBezTo>
                    <a:pt x="331" y="310"/>
                    <a:pt x="331" y="310"/>
                    <a:pt x="331" y="310"/>
                  </a:cubicBezTo>
                  <a:cubicBezTo>
                    <a:pt x="327" y="310"/>
                    <a:pt x="327" y="310"/>
                    <a:pt x="327" y="310"/>
                  </a:cubicBezTo>
                  <a:cubicBezTo>
                    <a:pt x="327" y="311"/>
                    <a:pt x="327" y="312"/>
                    <a:pt x="327" y="312"/>
                  </a:cubicBezTo>
                  <a:cubicBezTo>
                    <a:pt x="331" y="310"/>
                    <a:pt x="331" y="310"/>
                    <a:pt x="331" y="310"/>
                  </a:cubicBezTo>
                  <a:cubicBezTo>
                    <a:pt x="327" y="310"/>
                    <a:pt x="327" y="310"/>
                    <a:pt x="327" y="310"/>
                  </a:cubicBezTo>
                  <a:cubicBezTo>
                    <a:pt x="331" y="310"/>
                    <a:pt x="331" y="310"/>
                    <a:pt x="331" y="310"/>
                  </a:cubicBezTo>
                  <a:cubicBezTo>
                    <a:pt x="328" y="308"/>
                    <a:pt x="328" y="308"/>
                    <a:pt x="328" y="308"/>
                  </a:cubicBezTo>
                  <a:cubicBezTo>
                    <a:pt x="327" y="309"/>
                    <a:pt x="327" y="310"/>
                    <a:pt x="327" y="310"/>
                  </a:cubicBezTo>
                  <a:cubicBezTo>
                    <a:pt x="331" y="310"/>
                    <a:pt x="331" y="310"/>
                    <a:pt x="331" y="310"/>
                  </a:cubicBezTo>
                  <a:cubicBezTo>
                    <a:pt x="328" y="308"/>
                    <a:pt x="328" y="308"/>
                    <a:pt x="328" y="308"/>
                  </a:cubicBezTo>
                  <a:cubicBezTo>
                    <a:pt x="331" y="310"/>
                    <a:pt x="331" y="310"/>
                    <a:pt x="331" y="310"/>
                  </a:cubicBezTo>
                  <a:cubicBezTo>
                    <a:pt x="328" y="308"/>
                    <a:pt x="328" y="308"/>
                    <a:pt x="328" y="308"/>
                  </a:cubicBezTo>
                  <a:cubicBezTo>
                    <a:pt x="331" y="310"/>
                    <a:pt x="331" y="310"/>
                    <a:pt x="331" y="310"/>
                  </a:cubicBezTo>
                  <a:cubicBezTo>
                    <a:pt x="329" y="307"/>
                    <a:pt x="329" y="307"/>
                    <a:pt x="329" y="307"/>
                  </a:cubicBezTo>
                  <a:cubicBezTo>
                    <a:pt x="329" y="307"/>
                    <a:pt x="328" y="307"/>
                    <a:pt x="328" y="308"/>
                  </a:cubicBezTo>
                  <a:cubicBezTo>
                    <a:pt x="331" y="310"/>
                    <a:pt x="331" y="310"/>
                    <a:pt x="331" y="310"/>
                  </a:cubicBezTo>
                  <a:cubicBezTo>
                    <a:pt x="329" y="307"/>
                    <a:pt x="329" y="307"/>
                    <a:pt x="329" y="307"/>
                  </a:cubicBezTo>
                  <a:cubicBezTo>
                    <a:pt x="331" y="310"/>
                    <a:pt x="331" y="310"/>
                    <a:pt x="331" y="310"/>
                  </a:cubicBezTo>
                  <a:cubicBezTo>
                    <a:pt x="330" y="306"/>
                    <a:pt x="330" y="306"/>
                    <a:pt x="330" y="306"/>
                  </a:cubicBezTo>
                  <a:cubicBezTo>
                    <a:pt x="330" y="306"/>
                    <a:pt x="330" y="306"/>
                    <a:pt x="329" y="307"/>
                  </a:cubicBezTo>
                  <a:cubicBezTo>
                    <a:pt x="331" y="310"/>
                    <a:pt x="331" y="310"/>
                    <a:pt x="331" y="310"/>
                  </a:cubicBezTo>
                  <a:cubicBezTo>
                    <a:pt x="330" y="306"/>
                    <a:pt x="330" y="306"/>
                    <a:pt x="330" y="306"/>
                  </a:cubicBezTo>
                  <a:cubicBezTo>
                    <a:pt x="331" y="310"/>
                    <a:pt x="331" y="310"/>
                    <a:pt x="331" y="310"/>
                  </a:cubicBezTo>
                  <a:cubicBezTo>
                    <a:pt x="331" y="306"/>
                    <a:pt x="331" y="306"/>
                    <a:pt x="331" y="306"/>
                  </a:cubicBezTo>
                  <a:cubicBezTo>
                    <a:pt x="330" y="306"/>
                    <a:pt x="330" y="306"/>
                    <a:pt x="330" y="306"/>
                  </a:cubicBezTo>
                  <a:cubicBezTo>
                    <a:pt x="331" y="310"/>
                    <a:pt x="331" y="310"/>
                    <a:pt x="331" y="310"/>
                  </a:cubicBezTo>
                  <a:cubicBezTo>
                    <a:pt x="331" y="306"/>
                    <a:pt x="331" y="306"/>
                    <a:pt x="331" y="306"/>
                  </a:cubicBezTo>
                  <a:cubicBezTo>
                    <a:pt x="331" y="308"/>
                    <a:pt x="331" y="308"/>
                    <a:pt x="331" y="308"/>
                  </a:cubicBezTo>
                  <a:cubicBezTo>
                    <a:pt x="331" y="306"/>
                    <a:pt x="331" y="306"/>
                    <a:pt x="331" y="306"/>
                  </a:cubicBezTo>
                  <a:cubicBezTo>
                    <a:pt x="331" y="306"/>
                    <a:pt x="331" y="306"/>
                    <a:pt x="331" y="306"/>
                  </a:cubicBezTo>
                  <a:cubicBezTo>
                    <a:pt x="331" y="308"/>
                    <a:pt x="331" y="308"/>
                    <a:pt x="331" y="308"/>
                  </a:cubicBezTo>
                  <a:cubicBezTo>
                    <a:pt x="331" y="306"/>
                    <a:pt x="331" y="306"/>
                    <a:pt x="331" y="306"/>
                  </a:cubicBezTo>
                  <a:cubicBezTo>
                    <a:pt x="331" y="306"/>
                    <a:pt x="331" y="306"/>
                    <a:pt x="331" y="306"/>
                  </a:cubicBezTo>
                  <a:cubicBezTo>
                    <a:pt x="331" y="306"/>
                    <a:pt x="329" y="305"/>
                    <a:pt x="326" y="305"/>
                  </a:cubicBezTo>
                  <a:cubicBezTo>
                    <a:pt x="318" y="302"/>
                    <a:pt x="302" y="295"/>
                    <a:pt x="288" y="289"/>
                  </a:cubicBezTo>
                  <a:cubicBezTo>
                    <a:pt x="280" y="287"/>
                    <a:pt x="274" y="284"/>
                    <a:pt x="269" y="282"/>
                  </a:cubicBezTo>
                  <a:cubicBezTo>
                    <a:pt x="265" y="280"/>
                    <a:pt x="262" y="279"/>
                    <a:pt x="262" y="279"/>
                  </a:cubicBezTo>
                  <a:cubicBezTo>
                    <a:pt x="259" y="278"/>
                    <a:pt x="257" y="279"/>
                    <a:pt x="256" y="281"/>
                  </a:cubicBezTo>
                  <a:cubicBezTo>
                    <a:pt x="255" y="283"/>
                    <a:pt x="256" y="285"/>
                    <a:pt x="258" y="286"/>
                  </a:cubicBezTo>
                  <a:cubicBezTo>
                    <a:pt x="258" y="286"/>
                    <a:pt x="262" y="289"/>
                    <a:pt x="268" y="293"/>
                  </a:cubicBezTo>
                  <a:cubicBezTo>
                    <a:pt x="278" y="298"/>
                    <a:pt x="293" y="307"/>
                    <a:pt x="305" y="314"/>
                  </a:cubicBezTo>
                  <a:cubicBezTo>
                    <a:pt x="311" y="318"/>
                    <a:pt x="316" y="321"/>
                    <a:pt x="320" y="324"/>
                  </a:cubicBezTo>
                  <a:cubicBezTo>
                    <a:pt x="322" y="325"/>
                    <a:pt x="323" y="326"/>
                    <a:pt x="324" y="327"/>
                  </a:cubicBezTo>
                  <a:cubicBezTo>
                    <a:pt x="325" y="328"/>
                    <a:pt x="325" y="328"/>
                    <a:pt x="325" y="328"/>
                  </a:cubicBezTo>
                  <a:cubicBezTo>
                    <a:pt x="325" y="328"/>
                    <a:pt x="325" y="328"/>
                    <a:pt x="325" y="328"/>
                  </a:cubicBezTo>
                  <a:cubicBezTo>
                    <a:pt x="327" y="326"/>
                    <a:pt x="327" y="326"/>
                    <a:pt x="327" y="326"/>
                  </a:cubicBezTo>
                  <a:cubicBezTo>
                    <a:pt x="325" y="328"/>
                    <a:pt x="325" y="328"/>
                    <a:pt x="325" y="328"/>
                  </a:cubicBezTo>
                  <a:cubicBezTo>
                    <a:pt x="325" y="328"/>
                    <a:pt x="325" y="328"/>
                    <a:pt x="325" y="328"/>
                  </a:cubicBezTo>
                  <a:cubicBezTo>
                    <a:pt x="327" y="326"/>
                    <a:pt x="327" y="326"/>
                    <a:pt x="327" y="326"/>
                  </a:cubicBezTo>
                  <a:cubicBezTo>
                    <a:pt x="325" y="328"/>
                    <a:pt x="325" y="328"/>
                    <a:pt x="325" y="328"/>
                  </a:cubicBezTo>
                  <a:cubicBezTo>
                    <a:pt x="328" y="326"/>
                    <a:pt x="328" y="326"/>
                    <a:pt x="328" y="326"/>
                  </a:cubicBezTo>
                  <a:cubicBezTo>
                    <a:pt x="324" y="326"/>
                    <a:pt x="324" y="326"/>
                    <a:pt x="324" y="326"/>
                  </a:cubicBezTo>
                  <a:cubicBezTo>
                    <a:pt x="324" y="327"/>
                    <a:pt x="325" y="327"/>
                    <a:pt x="325" y="328"/>
                  </a:cubicBezTo>
                  <a:cubicBezTo>
                    <a:pt x="328" y="326"/>
                    <a:pt x="328" y="326"/>
                    <a:pt x="328" y="326"/>
                  </a:cubicBezTo>
                  <a:cubicBezTo>
                    <a:pt x="324" y="326"/>
                    <a:pt x="324" y="326"/>
                    <a:pt x="324" y="326"/>
                  </a:cubicBezTo>
                  <a:cubicBezTo>
                    <a:pt x="329" y="326"/>
                    <a:pt x="329" y="326"/>
                    <a:pt x="329" y="326"/>
                  </a:cubicBezTo>
                  <a:cubicBezTo>
                    <a:pt x="325" y="323"/>
                    <a:pt x="325" y="323"/>
                    <a:pt x="325" y="323"/>
                  </a:cubicBezTo>
                  <a:cubicBezTo>
                    <a:pt x="325" y="324"/>
                    <a:pt x="324" y="325"/>
                    <a:pt x="324" y="326"/>
                  </a:cubicBezTo>
                  <a:cubicBezTo>
                    <a:pt x="329" y="326"/>
                    <a:pt x="329" y="326"/>
                    <a:pt x="329" y="326"/>
                  </a:cubicBezTo>
                  <a:cubicBezTo>
                    <a:pt x="325" y="323"/>
                    <a:pt x="325" y="323"/>
                    <a:pt x="325" y="323"/>
                  </a:cubicBezTo>
                  <a:cubicBezTo>
                    <a:pt x="329" y="326"/>
                    <a:pt x="329" y="326"/>
                    <a:pt x="329" y="326"/>
                  </a:cubicBezTo>
                  <a:cubicBezTo>
                    <a:pt x="325" y="323"/>
                    <a:pt x="325" y="323"/>
                    <a:pt x="325" y="323"/>
                  </a:cubicBezTo>
                  <a:cubicBezTo>
                    <a:pt x="329" y="326"/>
                    <a:pt x="329" y="326"/>
                    <a:pt x="329" y="326"/>
                  </a:cubicBezTo>
                  <a:cubicBezTo>
                    <a:pt x="326" y="322"/>
                    <a:pt x="326" y="322"/>
                    <a:pt x="326" y="322"/>
                  </a:cubicBezTo>
                  <a:cubicBezTo>
                    <a:pt x="326" y="322"/>
                    <a:pt x="325" y="323"/>
                    <a:pt x="325" y="323"/>
                  </a:cubicBezTo>
                  <a:cubicBezTo>
                    <a:pt x="329" y="326"/>
                    <a:pt x="329" y="326"/>
                    <a:pt x="329" y="326"/>
                  </a:cubicBezTo>
                  <a:cubicBezTo>
                    <a:pt x="326" y="322"/>
                    <a:pt x="326" y="322"/>
                    <a:pt x="326" y="322"/>
                  </a:cubicBezTo>
                  <a:cubicBezTo>
                    <a:pt x="328" y="325"/>
                    <a:pt x="328" y="325"/>
                    <a:pt x="328" y="325"/>
                  </a:cubicBezTo>
                  <a:cubicBezTo>
                    <a:pt x="328" y="321"/>
                    <a:pt x="328" y="321"/>
                    <a:pt x="328" y="321"/>
                  </a:cubicBezTo>
                  <a:cubicBezTo>
                    <a:pt x="327" y="322"/>
                    <a:pt x="327" y="322"/>
                    <a:pt x="326" y="322"/>
                  </a:cubicBezTo>
                  <a:cubicBezTo>
                    <a:pt x="328" y="325"/>
                    <a:pt x="328" y="325"/>
                    <a:pt x="328" y="325"/>
                  </a:cubicBezTo>
                  <a:cubicBezTo>
                    <a:pt x="328" y="321"/>
                    <a:pt x="328" y="321"/>
                    <a:pt x="328" y="321"/>
                  </a:cubicBezTo>
                  <a:cubicBezTo>
                    <a:pt x="328" y="325"/>
                    <a:pt x="328" y="325"/>
                    <a:pt x="328" y="325"/>
                  </a:cubicBezTo>
                  <a:cubicBezTo>
                    <a:pt x="328" y="321"/>
                    <a:pt x="328" y="321"/>
                    <a:pt x="328" y="321"/>
                  </a:cubicBezTo>
                  <a:cubicBezTo>
                    <a:pt x="328" y="321"/>
                    <a:pt x="328" y="321"/>
                    <a:pt x="328" y="321"/>
                  </a:cubicBezTo>
                  <a:cubicBezTo>
                    <a:pt x="328" y="325"/>
                    <a:pt x="328" y="325"/>
                    <a:pt x="328" y="325"/>
                  </a:cubicBezTo>
                  <a:cubicBezTo>
                    <a:pt x="328" y="321"/>
                    <a:pt x="328" y="321"/>
                    <a:pt x="328" y="321"/>
                  </a:cubicBezTo>
                  <a:cubicBezTo>
                    <a:pt x="328" y="324"/>
                    <a:pt x="328" y="324"/>
                    <a:pt x="328" y="324"/>
                  </a:cubicBezTo>
                  <a:cubicBezTo>
                    <a:pt x="329" y="321"/>
                    <a:pt x="329" y="321"/>
                    <a:pt x="329" y="321"/>
                  </a:cubicBezTo>
                  <a:cubicBezTo>
                    <a:pt x="328" y="321"/>
                    <a:pt x="328" y="321"/>
                    <a:pt x="328" y="321"/>
                  </a:cubicBezTo>
                  <a:cubicBezTo>
                    <a:pt x="328" y="324"/>
                    <a:pt x="328" y="324"/>
                    <a:pt x="328" y="324"/>
                  </a:cubicBezTo>
                  <a:cubicBezTo>
                    <a:pt x="329" y="321"/>
                    <a:pt x="329" y="321"/>
                    <a:pt x="329" y="321"/>
                  </a:cubicBezTo>
                  <a:cubicBezTo>
                    <a:pt x="329" y="322"/>
                    <a:pt x="329" y="322"/>
                    <a:pt x="329" y="322"/>
                  </a:cubicBezTo>
                  <a:cubicBezTo>
                    <a:pt x="329" y="321"/>
                    <a:pt x="329" y="321"/>
                    <a:pt x="329" y="321"/>
                  </a:cubicBezTo>
                  <a:cubicBezTo>
                    <a:pt x="329" y="321"/>
                    <a:pt x="329" y="321"/>
                    <a:pt x="329" y="321"/>
                  </a:cubicBezTo>
                  <a:cubicBezTo>
                    <a:pt x="329" y="322"/>
                    <a:pt x="329" y="322"/>
                    <a:pt x="329" y="322"/>
                  </a:cubicBezTo>
                  <a:cubicBezTo>
                    <a:pt x="329" y="321"/>
                    <a:pt x="329" y="321"/>
                    <a:pt x="329" y="321"/>
                  </a:cubicBezTo>
                  <a:cubicBezTo>
                    <a:pt x="329" y="321"/>
                    <a:pt x="328" y="321"/>
                    <a:pt x="327" y="321"/>
                  </a:cubicBezTo>
                  <a:cubicBezTo>
                    <a:pt x="325" y="320"/>
                    <a:pt x="320" y="318"/>
                    <a:pt x="313" y="316"/>
                  </a:cubicBezTo>
                  <a:cubicBezTo>
                    <a:pt x="304" y="312"/>
                    <a:pt x="293" y="307"/>
                    <a:pt x="283" y="303"/>
                  </a:cubicBezTo>
                  <a:cubicBezTo>
                    <a:pt x="278" y="301"/>
                    <a:pt x="274" y="299"/>
                    <a:pt x="271" y="298"/>
                  </a:cubicBezTo>
                  <a:cubicBezTo>
                    <a:pt x="269" y="297"/>
                    <a:pt x="268" y="297"/>
                    <a:pt x="267" y="296"/>
                  </a:cubicBezTo>
                  <a:cubicBezTo>
                    <a:pt x="267" y="296"/>
                    <a:pt x="266" y="296"/>
                    <a:pt x="266" y="296"/>
                  </a:cubicBezTo>
                  <a:cubicBezTo>
                    <a:pt x="265" y="296"/>
                    <a:pt x="265" y="296"/>
                    <a:pt x="265" y="296"/>
                  </a:cubicBezTo>
                  <a:cubicBezTo>
                    <a:pt x="265" y="296"/>
                    <a:pt x="265" y="296"/>
                    <a:pt x="264" y="296"/>
                  </a:cubicBezTo>
                  <a:cubicBezTo>
                    <a:pt x="264" y="296"/>
                    <a:pt x="263" y="296"/>
                    <a:pt x="263" y="296"/>
                  </a:cubicBezTo>
                  <a:cubicBezTo>
                    <a:pt x="262" y="296"/>
                    <a:pt x="262" y="296"/>
                    <a:pt x="262" y="296"/>
                  </a:cubicBezTo>
                  <a:cubicBezTo>
                    <a:pt x="261" y="297"/>
                    <a:pt x="261" y="297"/>
                    <a:pt x="260" y="298"/>
                  </a:cubicBezTo>
                  <a:cubicBezTo>
                    <a:pt x="260" y="298"/>
                    <a:pt x="260" y="299"/>
                    <a:pt x="260" y="300"/>
                  </a:cubicBezTo>
                  <a:cubicBezTo>
                    <a:pt x="260" y="301"/>
                    <a:pt x="260" y="301"/>
                    <a:pt x="260" y="302"/>
                  </a:cubicBezTo>
                  <a:cubicBezTo>
                    <a:pt x="260" y="302"/>
                    <a:pt x="260" y="303"/>
                    <a:pt x="261" y="303"/>
                  </a:cubicBezTo>
                  <a:cubicBezTo>
                    <a:pt x="261" y="303"/>
                    <a:pt x="261" y="303"/>
                    <a:pt x="261" y="303"/>
                  </a:cubicBezTo>
                  <a:cubicBezTo>
                    <a:pt x="262" y="304"/>
                    <a:pt x="262" y="304"/>
                    <a:pt x="262" y="304"/>
                  </a:cubicBezTo>
                  <a:cubicBezTo>
                    <a:pt x="262" y="304"/>
                    <a:pt x="262" y="304"/>
                    <a:pt x="262" y="304"/>
                  </a:cubicBezTo>
                  <a:cubicBezTo>
                    <a:pt x="265" y="305"/>
                    <a:pt x="281" y="315"/>
                    <a:pt x="297" y="325"/>
                  </a:cubicBezTo>
                  <a:cubicBezTo>
                    <a:pt x="304" y="330"/>
                    <a:pt x="312" y="334"/>
                    <a:pt x="318" y="338"/>
                  </a:cubicBezTo>
                  <a:cubicBezTo>
                    <a:pt x="321" y="340"/>
                    <a:pt x="323" y="341"/>
                    <a:pt x="325" y="342"/>
                  </a:cubicBezTo>
                  <a:cubicBezTo>
                    <a:pt x="325" y="343"/>
                    <a:pt x="326" y="343"/>
                    <a:pt x="326" y="344"/>
                  </a:cubicBezTo>
                  <a:cubicBezTo>
                    <a:pt x="326" y="344"/>
                    <a:pt x="326" y="344"/>
                    <a:pt x="326" y="344"/>
                  </a:cubicBezTo>
                  <a:cubicBezTo>
                    <a:pt x="326" y="344"/>
                    <a:pt x="326" y="344"/>
                    <a:pt x="326" y="344"/>
                  </a:cubicBezTo>
                  <a:cubicBezTo>
                    <a:pt x="328" y="342"/>
                    <a:pt x="328" y="342"/>
                    <a:pt x="328" y="342"/>
                  </a:cubicBezTo>
                  <a:cubicBezTo>
                    <a:pt x="326" y="343"/>
                    <a:pt x="326" y="343"/>
                    <a:pt x="326" y="343"/>
                  </a:cubicBezTo>
                  <a:cubicBezTo>
                    <a:pt x="326" y="344"/>
                    <a:pt x="326" y="344"/>
                    <a:pt x="326" y="344"/>
                  </a:cubicBezTo>
                  <a:cubicBezTo>
                    <a:pt x="328" y="342"/>
                    <a:pt x="328" y="342"/>
                    <a:pt x="328" y="342"/>
                  </a:cubicBezTo>
                  <a:cubicBezTo>
                    <a:pt x="326" y="343"/>
                    <a:pt x="326" y="343"/>
                    <a:pt x="326" y="343"/>
                  </a:cubicBezTo>
                  <a:cubicBezTo>
                    <a:pt x="329" y="341"/>
                    <a:pt x="329" y="341"/>
                    <a:pt x="329" y="341"/>
                  </a:cubicBezTo>
                  <a:cubicBezTo>
                    <a:pt x="326" y="343"/>
                    <a:pt x="326" y="343"/>
                    <a:pt x="326" y="343"/>
                  </a:cubicBezTo>
                  <a:cubicBezTo>
                    <a:pt x="326" y="343"/>
                    <a:pt x="326" y="343"/>
                    <a:pt x="326" y="343"/>
                  </a:cubicBezTo>
                  <a:cubicBezTo>
                    <a:pt x="329" y="341"/>
                    <a:pt x="329" y="341"/>
                    <a:pt x="329" y="341"/>
                  </a:cubicBezTo>
                  <a:cubicBezTo>
                    <a:pt x="326" y="343"/>
                    <a:pt x="326" y="343"/>
                    <a:pt x="326" y="343"/>
                  </a:cubicBezTo>
                  <a:cubicBezTo>
                    <a:pt x="330" y="341"/>
                    <a:pt x="330" y="341"/>
                    <a:pt x="330" y="341"/>
                  </a:cubicBezTo>
                  <a:cubicBezTo>
                    <a:pt x="325" y="341"/>
                    <a:pt x="325" y="341"/>
                    <a:pt x="325" y="341"/>
                  </a:cubicBezTo>
                  <a:cubicBezTo>
                    <a:pt x="325" y="342"/>
                    <a:pt x="326" y="342"/>
                    <a:pt x="326" y="343"/>
                  </a:cubicBezTo>
                  <a:cubicBezTo>
                    <a:pt x="330" y="341"/>
                    <a:pt x="330" y="341"/>
                    <a:pt x="330" y="341"/>
                  </a:cubicBezTo>
                  <a:cubicBezTo>
                    <a:pt x="325" y="341"/>
                    <a:pt x="325" y="341"/>
                    <a:pt x="325" y="341"/>
                  </a:cubicBezTo>
                  <a:cubicBezTo>
                    <a:pt x="330" y="341"/>
                    <a:pt x="330" y="341"/>
                    <a:pt x="330" y="341"/>
                  </a:cubicBezTo>
                  <a:cubicBezTo>
                    <a:pt x="326" y="339"/>
                    <a:pt x="326" y="339"/>
                    <a:pt x="326" y="339"/>
                  </a:cubicBezTo>
                  <a:cubicBezTo>
                    <a:pt x="326" y="340"/>
                    <a:pt x="325" y="340"/>
                    <a:pt x="325" y="341"/>
                  </a:cubicBezTo>
                  <a:cubicBezTo>
                    <a:pt x="330" y="341"/>
                    <a:pt x="330" y="341"/>
                    <a:pt x="330" y="341"/>
                  </a:cubicBezTo>
                  <a:cubicBezTo>
                    <a:pt x="326" y="339"/>
                    <a:pt x="326" y="339"/>
                    <a:pt x="326" y="339"/>
                  </a:cubicBezTo>
                  <a:cubicBezTo>
                    <a:pt x="330" y="341"/>
                    <a:pt x="330" y="341"/>
                    <a:pt x="330" y="341"/>
                  </a:cubicBezTo>
                  <a:cubicBezTo>
                    <a:pt x="326" y="339"/>
                    <a:pt x="326" y="339"/>
                    <a:pt x="326" y="339"/>
                  </a:cubicBezTo>
                  <a:cubicBezTo>
                    <a:pt x="330" y="341"/>
                    <a:pt x="330" y="341"/>
                    <a:pt x="330" y="341"/>
                  </a:cubicBezTo>
                  <a:cubicBezTo>
                    <a:pt x="328" y="337"/>
                    <a:pt x="328" y="337"/>
                    <a:pt x="328" y="337"/>
                  </a:cubicBezTo>
                  <a:cubicBezTo>
                    <a:pt x="327" y="337"/>
                    <a:pt x="327" y="338"/>
                    <a:pt x="326" y="339"/>
                  </a:cubicBezTo>
                  <a:cubicBezTo>
                    <a:pt x="330" y="341"/>
                    <a:pt x="330" y="341"/>
                    <a:pt x="330" y="341"/>
                  </a:cubicBezTo>
                  <a:cubicBezTo>
                    <a:pt x="328" y="337"/>
                    <a:pt x="328" y="337"/>
                    <a:pt x="328" y="337"/>
                  </a:cubicBezTo>
                  <a:cubicBezTo>
                    <a:pt x="330" y="341"/>
                    <a:pt x="330" y="341"/>
                    <a:pt x="330" y="341"/>
                  </a:cubicBezTo>
                  <a:cubicBezTo>
                    <a:pt x="329" y="337"/>
                    <a:pt x="329" y="337"/>
                    <a:pt x="329" y="337"/>
                  </a:cubicBezTo>
                  <a:cubicBezTo>
                    <a:pt x="329" y="337"/>
                    <a:pt x="328" y="337"/>
                    <a:pt x="328" y="337"/>
                  </a:cubicBezTo>
                  <a:cubicBezTo>
                    <a:pt x="330" y="341"/>
                    <a:pt x="330" y="341"/>
                    <a:pt x="330" y="341"/>
                  </a:cubicBezTo>
                  <a:cubicBezTo>
                    <a:pt x="329" y="337"/>
                    <a:pt x="329" y="337"/>
                    <a:pt x="329" y="337"/>
                  </a:cubicBezTo>
                  <a:cubicBezTo>
                    <a:pt x="330" y="341"/>
                    <a:pt x="330" y="341"/>
                    <a:pt x="330" y="341"/>
                  </a:cubicBezTo>
                  <a:cubicBezTo>
                    <a:pt x="330" y="337"/>
                    <a:pt x="330" y="337"/>
                    <a:pt x="330" y="337"/>
                  </a:cubicBezTo>
                  <a:cubicBezTo>
                    <a:pt x="329" y="337"/>
                    <a:pt x="329" y="337"/>
                    <a:pt x="329" y="337"/>
                  </a:cubicBezTo>
                  <a:cubicBezTo>
                    <a:pt x="330" y="341"/>
                    <a:pt x="330" y="341"/>
                    <a:pt x="330" y="341"/>
                  </a:cubicBezTo>
                  <a:cubicBezTo>
                    <a:pt x="330" y="337"/>
                    <a:pt x="330" y="337"/>
                    <a:pt x="330" y="337"/>
                  </a:cubicBezTo>
                  <a:cubicBezTo>
                    <a:pt x="330" y="340"/>
                    <a:pt x="330" y="340"/>
                    <a:pt x="330" y="340"/>
                  </a:cubicBezTo>
                  <a:cubicBezTo>
                    <a:pt x="330" y="337"/>
                    <a:pt x="330" y="337"/>
                    <a:pt x="330" y="337"/>
                  </a:cubicBezTo>
                  <a:cubicBezTo>
                    <a:pt x="330" y="337"/>
                    <a:pt x="330" y="337"/>
                    <a:pt x="330" y="337"/>
                  </a:cubicBezTo>
                  <a:cubicBezTo>
                    <a:pt x="330" y="340"/>
                    <a:pt x="330" y="340"/>
                    <a:pt x="330" y="340"/>
                  </a:cubicBezTo>
                  <a:cubicBezTo>
                    <a:pt x="330" y="337"/>
                    <a:pt x="330" y="337"/>
                    <a:pt x="330" y="337"/>
                  </a:cubicBezTo>
                  <a:cubicBezTo>
                    <a:pt x="330" y="338"/>
                    <a:pt x="330" y="338"/>
                    <a:pt x="330" y="338"/>
                  </a:cubicBezTo>
                  <a:cubicBezTo>
                    <a:pt x="330" y="337"/>
                    <a:pt x="330" y="337"/>
                    <a:pt x="330" y="337"/>
                  </a:cubicBezTo>
                  <a:cubicBezTo>
                    <a:pt x="330" y="337"/>
                    <a:pt x="330" y="337"/>
                    <a:pt x="330" y="337"/>
                  </a:cubicBezTo>
                  <a:cubicBezTo>
                    <a:pt x="330" y="338"/>
                    <a:pt x="330" y="338"/>
                    <a:pt x="330" y="338"/>
                  </a:cubicBezTo>
                  <a:cubicBezTo>
                    <a:pt x="330" y="337"/>
                    <a:pt x="330" y="337"/>
                    <a:pt x="330" y="337"/>
                  </a:cubicBezTo>
                  <a:cubicBezTo>
                    <a:pt x="330" y="337"/>
                    <a:pt x="330" y="337"/>
                    <a:pt x="329" y="337"/>
                  </a:cubicBezTo>
                  <a:cubicBezTo>
                    <a:pt x="324" y="335"/>
                    <a:pt x="307" y="330"/>
                    <a:pt x="293" y="326"/>
                  </a:cubicBezTo>
                  <a:cubicBezTo>
                    <a:pt x="285" y="324"/>
                    <a:pt x="278" y="321"/>
                    <a:pt x="273" y="320"/>
                  </a:cubicBezTo>
                  <a:cubicBezTo>
                    <a:pt x="268" y="318"/>
                    <a:pt x="264" y="317"/>
                    <a:pt x="264" y="317"/>
                  </a:cubicBezTo>
                  <a:cubicBezTo>
                    <a:pt x="262" y="317"/>
                    <a:pt x="260" y="317"/>
                    <a:pt x="259" y="319"/>
                  </a:cubicBezTo>
                  <a:cubicBezTo>
                    <a:pt x="259" y="320"/>
                    <a:pt x="259" y="321"/>
                    <a:pt x="259" y="321"/>
                  </a:cubicBezTo>
                  <a:cubicBezTo>
                    <a:pt x="259" y="323"/>
                    <a:pt x="259" y="323"/>
                    <a:pt x="259" y="324"/>
                  </a:cubicBezTo>
                  <a:cubicBezTo>
                    <a:pt x="260" y="325"/>
                    <a:pt x="260" y="325"/>
                    <a:pt x="260" y="325"/>
                  </a:cubicBezTo>
                  <a:cubicBezTo>
                    <a:pt x="261" y="326"/>
                    <a:pt x="262" y="326"/>
                    <a:pt x="263" y="327"/>
                  </a:cubicBezTo>
                  <a:cubicBezTo>
                    <a:pt x="266" y="329"/>
                    <a:pt x="271" y="332"/>
                    <a:pt x="278" y="336"/>
                  </a:cubicBezTo>
                  <a:cubicBezTo>
                    <a:pt x="297" y="349"/>
                    <a:pt x="327" y="366"/>
                    <a:pt x="327" y="367"/>
                  </a:cubicBezTo>
                  <a:cubicBezTo>
                    <a:pt x="329" y="363"/>
                    <a:pt x="329" y="363"/>
                    <a:pt x="329" y="363"/>
                  </a:cubicBezTo>
                  <a:cubicBezTo>
                    <a:pt x="331" y="359"/>
                    <a:pt x="331" y="359"/>
                    <a:pt x="331" y="359"/>
                  </a:cubicBezTo>
                  <a:cubicBezTo>
                    <a:pt x="262" y="333"/>
                    <a:pt x="262" y="333"/>
                    <a:pt x="262" y="333"/>
                  </a:cubicBezTo>
                  <a:cubicBezTo>
                    <a:pt x="260" y="332"/>
                    <a:pt x="258" y="333"/>
                    <a:pt x="257" y="334"/>
                  </a:cubicBezTo>
                  <a:cubicBezTo>
                    <a:pt x="256" y="335"/>
                    <a:pt x="256" y="336"/>
                    <a:pt x="256" y="337"/>
                  </a:cubicBezTo>
                  <a:cubicBezTo>
                    <a:pt x="256" y="338"/>
                    <a:pt x="256" y="338"/>
                    <a:pt x="256" y="339"/>
                  </a:cubicBezTo>
                  <a:cubicBezTo>
                    <a:pt x="257" y="339"/>
                    <a:pt x="257" y="340"/>
                    <a:pt x="257" y="340"/>
                  </a:cubicBezTo>
                  <a:cubicBezTo>
                    <a:pt x="257" y="340"/>
                    <a:pt x="258" y="341"/>
                    <a:pt x="258" y="341"/>
                  </a:cubicBezTo>
                  <a:cubicBezTo>
                    <a:pt x="259" y="342"/>
                    <a:pt x="261" y="343"/>
                    <a:pt x="263" y="344"/>
                  </a:cubicBezTo>
                  <a:cubicBezTo>
                    <a:pt x="271" y="350"/>
                    <a:pt x="286" y="359"/>
                    <a:pt x="300" y="367"/>
                  </a:cubicBezTo>
                  <a:cubicBezTo>
                    <a:pt x="313" y="375"/>
                    <a:pt x="324" y="382"/>
                    <a:pt x="324" y="382"/>
                  </a:cubicBezTo>
                  <a:cubicBezTo>
                    <a:pt x="326" y="378"/>
                    <a:pt x="326" y="378"/>
                    <a:pt x="326" y="378"/>
                  </a:cubicBezTo>
                  <a:cubicBezTo>
                    <a:pt x="328" y="374"/>
                    <a:pt x="328" y="374"/>
                    <a:pt x="328" y="374"/>
                  </a:cubicBezTo>
                  <a:cubicBezTo>
                    <a:pt x="258" y="346"/>
                    <a:pt x="258" y="346"/>
                    <a:pt x="258" y="346"/>
                  </a:cubicBezTo>
                  <a:cubicBezTo>
                    <a:pt x="256" y="345"/>
                    <a:pt x="254" y="346"/>
                    <a:pt x="253" y="348"/>
                  </a:cubicBezTo>
                  <a:cubicBezTo>
                    <a:pt x="252" y="350"/>
                    <a:pt x="252" y="352"/>
                    <a:pt x="254" y="353"/>
                  </a:cubicBezTo>
                  <a:cubicBezTo>
                    <a:pt x="323" y="396"/>
                    <a:pt x="323" y="396"/>
                    <a:pt x="323" y="396"/>
                  </a:cubicBezTo>
                  <a:cubicBezTo>
                    <a:pt x="325" y="392"/>
                    <a:pt x="325" y="392"/>
                    <a:pt x="325" y="392"/>
                  </a:cubicBezTo>
                  <a:cubicBezTo>
                    <a:pt x="322" y="390"/>
                    <a:pt x="322" y="390"/>
                    <a:pt x="322" y="390"/>
                  </a:cubicBezTo>
                  <a:cubicBezTo>
                    <a:pt x="325" y="392"/>
                    <a:pt x="325" y="392"/>
                    <a:pt x="325" y="392"/>
                  </a:cubicBezTo>
                  <a:cubicBezTo>
                    <a:pt x="323" y="389"/>
                    <a:pt x="323" y="389"/>
                    <a:pt x="323" y="389"/>
                  </a:cubicBezTo>
                  <a:cubicBezTo>
                    <a:pt x="323" y="389"/>
                    <a:pt x="322" y="389"/>
                    <a:pt x="322" y="390"/>
                  </a:cubicBezTo>
                  <a:cubicBezTo>
                    <a:pt x="325" y="392"/>
                    <a:pt x="325" y="392"/>
                    <a:pt x="325" y="392"/>
                  </a:cubicBezTo>
                  <a:cubicBezTo>
                    <a:pt x="323" y="389"/>
                    <a:pt x="323" y="389"/>
                    <a:pt x="323" y="389"/>
                  </a:cubicBezTo>
                  <a:cubicBezTo>
                    <a:pt x="325" y="392"/>
                    <a:pt x="325" y="392"/>
                    <a:pt x="325" y="392"/>
                  </a:cubicBezTo>
                  <a:cubicBezTo>
                    <a:pt x="325" y="388"/>
                    <a:pt x="325" y="388"/>
                    <a:pt x="325" y="388"/>
                  </a:cubicBezTo>
                  <a:cubicBezTo>
                    <a:pt x="324" y="388"/>
                    <a:pt x="324" y="388"/>
                    <a:pt x="323" y="389"/>
                  </a:cubicBezTo>
                  <a:cubicBezTo>
                    <a:pt x="325" y="392"/>
                    <a:pt x="325" y="392"/>
                    <a:pt x="325" y="392"/>
                  </a:cubicBezTo>
                  <a:cubicBezTo>
                    <a:pt x="325" y="388"/>
                    <a:pt x="325" y="388"/>
                    <a:pt x="325" y="388"/>
                  </a:cubicBezTo>
                  <a:cubicBezTo>
                    <a:pt x="325" y="392"/>
                    <a:pt x="325" y="392"/>
                    <a:pt x="325" y="392"/>
                  </a:cubicBezTo>
                  <a:cubicBezTo>
                    <a:pt x="325" y="388"/>
                    <a:pt x="325" y="388"/>
                    <a:pt x="325" y="388"/>
                  </a:cubicBezTo>
                  <a:cubicBezTo>
                    <a:pt x="325" y="388"/>
                    <a:pt x="325" y="388"/>
                    <a:pt x="325" y="388"/>
                  </a:cubicBezTo>
                  <a:cubicBezTo>
                    <a:pt x="325" y="392"/>
                    <a:pt x="325" y="392"/>
                    <a:pt x="325" y="392"/>
                  </a:cubicBezTo>
                  <a:cubicBezTo>
                    <a:pt x="325" y="388"/>
                    <a:pt x="325" y="388"/>
                    <a:pt x="325" y="388"/>
                  </a:cubicBezTo>
                  <a:cubicBezTo>
                    <a:pt x="325" y="392"/>
                    <a:pt x="325" y="392"/>
                    <a:pt x="325" y="392"/>
                  </a:cubicBezTo>
                  <a:cubicBezTo>
                    <a:pt x="326" y="388"/>
                    <a:pt x="326" y="388"/>
                    <a:pt x="326" y="388"/>
                  </a:cubicBezTo>
                  <a:cubicBezTo>
                    <a:pt x="326" y="388"/>
                    <a:pt x="326" y="388"/>
                    <a:pt x="325" y="388"/>
                  </a:cubicBezTo>
                  <a:cubicBezTo>
                    <a:pt x="325" y="392"/>
                    <a:pt x="325" y="392"/>
                    <a:pt x="325" y="392"/>
                  </a:cubicBezTo>
                  <a:cubicBezTo>
                    <a:pt x="326" y="388"/>
                    <a:pt x="326" y="388"/>
                    <a:pt x="326" y="388"/>
                  </a:cubicBezTo>
                  <a:cubicBezTo>
                    <a:pt x="326" y="388"/>
                    <a:pt x="326" y="388"/>
                    <a:pt x="326" y="388"/>
                  </a:cubicBezTo>
                  <a:cubicBezTo>
                    <a:pt x="326" y="388"/>
                    <a:pt x="326" y="388"/>
                    <a:pt x="326" y="388"/>
                  </a:cubicBezTo>
                  <a:cubicBezTo>
                    <a:pt x="326" y="388"/>
                    <a:pt x="326" y="388"/>
                    <a:pt x="326" y="388"/>
                  </a:cubicBezTo>
                  <a:cubicBezTo>
                    <a:pt x="326" y="388"/>
                    <a:pt x="326" y="388"/>
                    <a:pt x="326" y="388"/>
                  </a:cubicBezTo>
                  <a:cubicBezTo>
                    <a:pt x="326" y="388"/>
                    <a:pt x="326" y="388"/>
                    <a:pt x="326" y="388"/>
                  </a:cubicBezTo>
                  <a:cubicBezTo>
                    <a:pt x="325" y="388"/>
                    <a:pt x="324" y="388"/>
                    <a:pt x="322" y="387"/>
                  </a:cubicBezTo>
                  <a:cubicBezTo>
                    <a:pt x="314" y="384"/>
                    <a:pt x="298" y="379"/>
                    <a:pt x="283" y="374"/>
                  </a:cubicBezTo>
                  <a:cubicBezTo>
                    <a:pt x="276" y="371"/>
                    <a:pt x="269" y="369"/>
                    <a:pt x="264" y="367"/>
                  </a:cubicBezTo>
                  <a:cubicBezTo>
                    <a:pt x="262" y="366"/>
                    <a:pt x="260" y="366"/>
                    <a:pt x="258" y="365"/>
                  </a:cubicBezTo>
                  <a:cubicBezTo>
                    <a:pt x="257" y="365"/>
                    <a:pt x="257" y="365"/>
                    <a:pt x="256" y="365"/>
                  </a:cubicBezTo>
                  <a:cubicBezTo>
                    <a:pt x="256" y="364"/>
                    <a:pt x="256" y="364"/>
                    <a:pt x="256" y="364"/>
                  </a:cubicBezTo>
                  <a:cubicBezTo>
                    <a:pt x="255" y="364"/>
                    <a:pt x="255" y="364"/>
                    <a:pt x="255" y="364"/>
                  </a:cubicBezTo>
                  <a:cubicBezTo>
                    <a:pt x="255" y="364"/>
                    <a:pt x="255" y="364"/>
                    <a:pt x="254" y="364"/>
                  </a:cubicBezTo>
                  <a:cubicBezTo>
                    <a:pt x="254" y="364"/>
                    <a:pt x="254" y="364"/>
                    <a:pt x="253" y="364"/>
                  </a:cubicBezTo>
                  <a:cubicBezTo>
                    <a:pt x="253" y="364"/>
                    <a:pt x="253" y="365"/>
                    <a:pt x="252" y="365"/>
                  </a:cubicBezTo>
                  <a:cubicBezTo>
                    <a:pt x="252" y="365"/>
                    <a:pt x="251" y="366"/>
                    <a:pt x="251" y="366"/>
                  </a:cubicBezTo>
                  <a:cubicBezTo>
                    <a:pt x="254" y="368"/>
                    <a:pt x="254" y="368"/>
                    <a:pt x="254" y="368"/>
                  </a:cubicBezTo>
                  <a:cubicBezTo>
                    <a:pt x="251" y="366"/>
                    <a:pt x="251" y="366"/>
                    <a:pt x="251" y="366"/>
                  </a:cubicBezTo>
                  <a:cubicBezTo>
                    <a:pt x="250" y="367"/>
                    <a:pt x="250" y="368"/>
                    <a:pt x="250" y="369"/>
                  </a:cubicBezTo>
                  <a:cubicBezTo>
                    <a:pt x="250" y="369"/>
                    <a:pt x="250" y="370"/>
                    <a:pt x="251" y="370"/>
                  </a:cubicBezTo>
                  <a:cubicBezTo>
                    <a:pt x="251" y="371"/>
                    <a:pt x="251" y="371"/>
                    <a:pt x="251" y="372"/>
                  </a:cubicBezTo>
                  <a:cubicBezTo>
                    <a:pt x="252" y="372"/>
                    <a:pt x="252" y="372"/>
                    <a:pt x="252" y="372"/>
                  </a:cubicBezTo>
                  <a:cubicBezTo>
                    <a:pt x="253" y="373"/>
                    <a:pt x="255" y="374"/>
                    <a:pt x="257" y="376"/>
                  </a:cubicBezTo>
                  <a:cubicBezTo>
                    <a:pt x="265" y="381"/>
                    <a:pt x="280" y="390"/>
                    <a:pt x="293" y="398"/>
                  </a:cubicBezTo>
                  <a:cubicBezTo>
                    <a:pt x="300" y="402"/>
                    <a:pt x="306" y="405"/>
                    <a:pt x="311" y="408"/>
                  </a:cubicBezTo>
                  <a:cubicBezTo>
                    <a:pt x="313" y="410"/>
                    <a:pt x="315" y="411"/>
                    <a:pt x="316" y="412"/>
                  </a:cubicBezTo>
                  <a:cubicBezTo>
                    <a:pt x="316" y="412"/>
                    <a:pt x="317" y="412"/>
                    <a:pt x="317" y="412"/>
                  </a:cubicBezTo>
                  <a:cubicBezTo>
                    <a:pt x="317" y="412"/>
                    <a:pt x="317" y="412"/>
                    <a:pt x="317" y="412"/>
                  </a:cubicBezTo>
                  <a:cubicBezTo>
                    <a:pt x="318" y="411"/>
                    <a:pt x="318" y="411"/>
                    <a:pt x="318" y="411"/>
                  </a:cubicBezTo>
                  <a:cubicBezTo>
                    <a:pt x="317" y="412"/>
                    <a:pt x="317" y="412"/>
                    <a:pt x="317" y="412"/>
                  </a:cubicBezTo>
                  <a:cubicBezTo>
                    <a:pt x="317" y="412"/>
                    <a:pt x="317" y="412"/>
                    <a:pt x="317" y="412"/>
                  </a:cubicBezTo>
                  <a:cubicBezTo>
                    <a:pt x="318" y="411"/>
                    <a:pt x="318" y="411"/>
                    <a:pt x="318" y="411"/>
                  </a:cubicBezTo>
                  <a:cubicBezTo>
                    <a:pt x="317" y="412"/>
                    <a:pt x="317" y="412"/>
                    <a:pt x="317" y="412"/>
                  </a:cubicBezTo>
                  <a:cubicBezTo>
                    <a:pt x="320" y="410"/>
                    <a:pt x="320" y="410"/>
                    <a:pt x="320" y="410"/>
                  </a:cubicBezTo>
                  <a:cubicBezTo>
                    <a:pt x="316" y="412"/>
                    <a:pt x="316" y="412"/>
                    <a:pt x="316" y="412"/>
                  </a:cubicBezTo>
                  <a:cubicBezTo>
                    <a:pt x="317" y="412"/>
                    <a:pt x="317" y="412"/>
                    <a:pt x="317" y="412"/>
                  </a:cubicBezTo>
                  <a:cubicBezTo>
                    <a:pt x="320" y="410"/>
                    <a:pt x="320" y="410"/>
                    <a:pt x="320" y="410"/>
                  </a:cubicBezTo>
                  <a:cubicBezTo>
                    <a:pt x="316" y="412"/>
                    <a:pt x="316" y="412"/>
                    <a:pt x="316" y="412"/>
                  </a:cubicBezTo>
                  <a:cubicBezTo>
                    <a:pt x="320" y="410"/>
                    <a:pt x="320" y="410"/>
                    <a:pt x="320" y="410"/>
                  </a:cubicBezTo>
                  <a:cubicBezTo>
                    <a:pt x="316" y="410"/>
                    <a:pt x="316" y="410"/>
                    <a:pt x="316" y="410"/>
                  </a:cubicBezTo>
                  <a:cubicBezTo>
                    <a:pt x="316" y="411"/>
                    <a:pt x="316" y="411"/>
                    <a:pt x="316" y="412"/>
                  </a:cubicBezTo>
                  <a:cubicBezTo>
                    <a:pt x="320" y="410"/>
                    <a:pt x="320" y="410"/>
                    <a:pt x="320" y="410"/>
                  </a:cubicBezTo>
                  <a:cubicBezTo>
                    <a:pt x="316" y="410"/>
                    <a:pt x="316" y="410"/>
                    <a:pt x="316" y="410"/>
                  </a:cubicBezTo>
                  <a:cubicBezTo>
                    <a:pt x="320" y="410"/>
                    <a:pt x="320" y="410"/>
                    <a:pt x="320" y="410"/>
                  </a:cubicBezTo>
                  <a:cubicBezTo>
                    <a:pt x="316" y="407"/>
                    <a:pt x="316" y="407"/>
                    <a:pt x="316" y="407"/>
                  </a:cubicBezTo>
                  <a:cubicBezTo>
                    <a:pt x="316" y="408"/>
                    <a:pt x="316" y="409"/>
                    <a:pt x="316" y="410"/>
                  </a:cubicBezTo>
                  <a:cubicBezTo>
                    <a:pt x="320" y="410"/>
                    <a:pt x="320" y="410"/>
                    <a:pt x="320" y="410"/>
                  </a:cubicBezTo>
                  <a:cubicBezTo>
                    <a:pt x="316" y="407"/>
                    <a:pt x="316" y="407"/>
                    <a:pt x="316" y="407"/>
                  </a:cubicBezTo>
                  <a:cubicBezTo>
                    <a:pt x="320" y="410"/>
                    <a:pt x="320" y="410"/>
                    <a:pt x="320" y="410"/>
                  </a:cubicBezTo>
                  <a:cubicBezTo>
                    <a:pt x="316" y="407"/>
                    <a:pt x="316" y="407"/>
                    <a:pt x="316" y="407"/>
                  </a:cubicBezTo>
                  <a:cubicBezTo>
                    <a:pt x="320" y="410"/>
                    <a:pt x="320" y="410"/>
                    <a:pt x="320" y="410"/>
                  </a:cubicBezTo>
                  <a:cubicBezTo>
                    <a:pt x="318" y="406"/>
                    <a:pt x="318" y="406"/>
                    <a:pt x="318" y="406"/>
                  </a:cubicBezTo>
                  <a:cubicBezTo>
                    <a:pt x="317" y="406"/>
                    <a:pt x="317" y="407"/>
                    <a:pt x="316" y="407"/>
                  </a:cubicBezTo>
                  <a:cubicBezTo>
                    <a:pt x="320" y="410"/>
                    <a:pt x="320" y="410"/>
                    <a:pt x="320" y="410"/>
                  </a:cubicBezTo>
                  <a:cubicBezTo>
                    <a:pt x="318" y="406"/>
                    <a:pt x="318" y="406"/>
                    <a:pt x="318" y="406"/>
                  </a:cubicBezTo>
                  <a:cubicBezTo>
                    <a:pt x="320" y="409"/>
                    <a:pt x="320" y="409"/>
                    <a:pt x="320" y="409"/>
                  </a:cubicBezTo>
                  <a:cubicBezTo>
                    <a:pt x="319" y="405"/>
                    <a:pt x="319" y="405"/>
                    <a:pt x="319" y="405"/>
                  </a:cubicBezTo>
                  <a:cubicBezTo>
                    <a:pt x="319" y="405"/>
                    <a:pt x="318" y="406"/>
                    <a:pt x="318" y="406"/>
                  </a:cubicBezTo>
                  <a:cubicBezTo>
                    <a:pt x="320" y="409"/>
                    <a:pt x="320" y="409"/>
                    <a:pt x="320" y="409"/>
                  </a:cubicBezTo>
                  <a:cubicBezTo>
                    <a:pt x="319" y="405"/>
                    <a:pt x="319" y="405"/>
                    <a:pt x="319" y="405"/>
                  </a:cubicBezTo>
                  <a:cubicBezTo>
                    <a:pt x="320" y="409"/>
                    <a:pt x="320" y="409"/>
                    <a:pt x="320" y="409"/>
                  </a:cubicBezTo>
                  <a:cubicBezTo>
                    <a:pt x="320" y="405"/>
                    <a:pt x="320" y="405"/>
                    <a:pt x="320" y="405"/>
                  </a:cubicBezTo>
                  <a:cubicBezTo>
                    <a:pt x="319" y="405"/>
                    <a:pt x="319" y="405"/>
                    <a:pt x="319" y="405"/>
                  </a:cubicBezTo>
                  <a:cubicBezTo>
                    <a:pt x="320" y="409"/>
                    <a:pt x="320" y="409"/>
                    <a:pt x="320" y="409"/>
                  </a:cubicBezTo>
                  <a:cubicBezTo>
                    <a:pt x="320" y="405"/>
                    <a:pt x="320" y="405"/>
                    <a:pt x="320" y="405"/>
                  </a:cubicBezTo>
                  <a:cubicBezTo>
                    <a:pt x="320" y="408"/>
                    <a:pt x="320" y="408"/>
                    <a:pt x="320" y="408"/>
                  </a:cubicBezTo>
                  <a:cubicBezTo>
                    <a:pt x="320" y="405"/>
                    <a:pt x="320" y="405"/>
                    <a:pt x="320" y="405"/>
                  </a:cubicBezTo>
                  <a:cubicBezTo>
                    <a:pt x="320" y="405"/>
                    <a:pt x="320" y="405"/>
                    <a:pt x="320" y="405"/>
                  </a:cubicBezTo>
                  <a:cubicBezTo>
                    <a:pt x="320" y="408"/>
                    <a:pt x="320" y="408"/>
                    <a:pt x="320" y="408"/>
                  </a:cubicBezTo>
                  <a:cubicBezTo>
                    <a:pt x="320" y="405"/>
                    <a:pt x="320" y="405"/>
                    <a:pt x="320" y="405"/>
                  </a:cubicBezTo>
                  <a:cubicBezTo>
                    <a:pt x="320" y="405"/>
                    <a:pt x="320" y="405"/>
                    <a:pt x="320" y="405"/>
                  </a:cubicBezTo>
                  <a:cubicBezTo>
                    <a:pt x="320" y="405"/>
                    <a:pt x="320" y="405"/>
                    <a:pt x="320" y="405"/>
                  </a:cubicBezTo>
                  <a:cubicBezTo>
                    <a:pt x="320" y="405"/>
                    <a:pt x="320" y="405"/>
                    <a:pt x="320" y="405"/>
                  </a:cubicBezTo>
                  <a:cubicBezTo>
                    <a:pt x="320" y="405"/>
                    <a:pt x="320" y="405"/>
                    <a:pt x="320" y="405"/>
                  </a:cubicBezTo>
                  <a:cubicBezTo>
                    <a:pt x="320" y="405"/>
                    <a:pt x="320" y="405"/>
                    <a:pt x="320" y="405"/>
                  </a:cubicBezTo>
                  <a:cubicBezTo>
                    <a:pt x="320" y="405"/>
                    <a:pt x="319" y="405"/>
                    <a:pt x="319" y="405"/>
                  </a:cubicBezTo>
                  <a:cubicBezTo>
                    <a:pt x="316" y="404"/>
                    <a:pt x="310" y="402"/>
                    <a:pt x="303" y="399"/>
                  </a:cubicBezTo>
                  <a:cubicBezTo>
                    <a:pt x="293" y="395"/>
                    <a:pt x="280" y="390"/>
                    <a:pt x="270" y="386"/>
                  </a:cubicBezTo>
                  <a:cubicBezTo>
                    <a:pt x="265" y="384"/>
                    <a:pt x="260" y="382"/>
                    <a:pt x="257" y="381"/>
                  </a:cubicBezTo>
                  <a:cubicBezTo>
                    <a:pt x="254" y="379"/>
                    <a:pt x="252" y="379"/>
                    <a:pt x="252" y="379"/>
                  </a:cubicBezTo>
                  <a:cubicBezTo>
                    <a:pt x="251" y="378"/>
                    <a:pt x="249" y="378"/>
                    <a:pt x="248" y="379"/>
                  </a:cubicBezTo>
                  <a:cubicBezTo>
                    <a:pt x="247" y="380"/>
                    <a:pt x="246" y="381"/>
                    <a:pt x="246" y="382"/>
                  </a:cubicBezTo>
                  <a:cubicBezTo>
                    <a:pt x="246" y="384"/>
                    <a:pt x="246" y="384"/>
                    <a:pt x="247" y="385"/>
                  </a:cubicBezTo>
                  <a:cubicBezTo>
                    <a:pt x="247" y="385"/>
                    <a:pt x="247" y="386"/>
                    <a:pt x="247" y="386"/>
                  </a:cubicBezTo>
                  <a:cubicBezTo>
                    <a:pt x="248" y="386"/>
                    <a:pt x="248" y="386"/>
                    <a:pt x="248" y="386"/>
                  </a:cubicBezTo>
                  <a:cubicBezTo>
                    <a:pt x="248" y="386"/>
                    <a:pt x="249" y="387"/>
                    <a:pt x="249" y="387"/>
                  </a:cubicBezTo>
                  <a:cubicBezTo>
                    <a:pt x="254" y="390"/>
                    <a:pt x="268" y="398"/>
                    <a:pt x="282" y="406"/>
                  </a:cubicBezTo>
                  <a:cubicBezTo>
                    <a:pt x="288" y="410"/>
                    <a:pt x="295" y="414"/>
                    <a:pt x="299" y="417"/>
                  </a:cubicBezTo>
                  <a:cubicBezTo>
                    <a:pt x="302" y="419"/>
                    <a:pt x="304" y="420"/>
                    <a:pt x="305" y="421"/>
                  </a:cubicBezTo>
                  <a:cubicBezTo>
                    <a:pt x="306" y="421"/>
                    <a:pt x="306" y="422"/>
                    <a:pt x="306" y="422"/>
                  </a:cubicBezTo>
                  <a:cubicBezTo>
                    <a:pt x="306" y="422"/>
                    <a:pt x="306" y="422"/>
                    <a:pt x="306" y="422"/>
                  </a:cubicBezTo>
                  <a:cubicBezTo>
                    <a:pt x="308" y="420"/>
                    <a:pt x="308" y="420"/>
                    <a:pt x="308" y="420"/>
                  </a:cubicBezTo>
                  <a:cubicBezTo>
                    <a:pt x="306" y="422"/>
                    <a:pt x="306" y="422"/>
                    <a:pt x="306" y="422"/>
                  </a:cubicBezTo>
                  <a:cubicBezTo>
                    <a:pt x="306" y="422"/>
                    <a:pt x="306" y="422"/>
                    <a:pt x="306" y="422"/>
                  </a:cubicBezTo>
                  <a:cubicBezTo>
                    <a:pt x="308" y="420"/>
                    <a:pt x="308" y="420"/>
                    <a:pt x="308" y="420"/>
                  </a:cubicBezTo>
                  <a:cubicBezTo>
                    <a:pt x="306" y="422"/>
                    <a:pt x="306" y="422"/>
                    <a:pt x="306" y="422"/>
                  </a:cubicBezTo>
                  <a:cubicBezTo>
                    <a:pt x="309" y="420"/>
                    <a:pt x="309" y="420"/>
                    <a:pt x="309" y="420"/>
                  </a:cubicBezTo>
                  <a:cubicBezTo>
                    <a:pt x="305" y="420"/>
                    <a:pt x="305" y="420"/>
                    <a:pt x="305" y="420"/>
                  </a:cubicBezTo>
                  <a:cubicBezTo>
                    <a:pt x="305" y="421"/>
                    <a:pt x="306" y="421"/>
                    <a:pt x="306" y="422"/>
                  </a:cubicBezTo>
                  <a:cubicBezTo>
                    <a:pt x="309" y="420"/>
                    <a:pt x="309" y="420"/>
                    <a:pt x="309" y="420"/>
                  </a:cubicBezTo>
                  <a:cubicBezTo>
                    <a:pt x="305" y="420"/>
                    <a:pt x="305" y="420"/>
                    <a:pt x="305" y="420"/>
                  </a:cubicBezTo>
                  <a:cubicBezTo>
                    <a:pt x="310" y="420"/>
                    <a:pt x="310" y="420"/>
                    <a:pt x="310" y="420"/>
                  </a:cubicBezTo>
                  <a:cubicBezTo>
                    <a:pt x="306" y="417"/>
                    <a:pt x="306" y="417"/>
                    <a:pt x="306" y="417"/>
                  </a:cubicBezTo>
                  <a:cubicBezTo>
                    <a:pt x="306" y="418"/>
                    <a:pt x="305" y="419"/>
                    <a:pt x="305" y="420"/>
                  </a:cubicBezTo>
                  <a:cubicBezTo>
                    <a:pt x="310" y="420"/>
                    <a:pt x="310" y="420"/>
                    <a:pt x="310" y="420"/>
                  </a:cubicBezTo>
                  <a:cubicBezTo>
                    <a:pt x="306" y="417"/>
                    <a:pt x="306" y="417"/>
                    <a:pt x="306" y="417"/>
                  </a:cubicBezTo>
                  <a:cubicBezTo>
                    <a:pt x="310" y="420"/>
                    <a:pt x="310" y="420"/>
                    <a:pt x="310" y="420"/>
                  </a:cubicBezTo>
                  <a:cubicBezTo>
                    <a:pt x="311" y="416"/>
                    <a:pt x="311" y="416"/>
                    <a:pt x="311" y="416"/>
                  </a:cubicBezTo>
                  <a:cubicBezTo>
                    <a:pt x="311" y="416"/>
                    <a:pt x="297" y="411"/>
                    <a:pt x="282" y="406"/>
                  </a:cubicBezTo>
                  <a:cubicBezTo>
                    <a:pt x="275" y="403"/>
                    <a:pt x="268" y="401"/>
                    <a:pt x="261" y="399"/>
                  </a:cubicBezTo>
                  <a:cubicBezTo>
                    <a:pt x="258" y="398"/>
                    <a:pt x="256" y="397"/>
                    <a:pt x="254" y="397"/>
                  </a:cubicBezTo>
                  <a:cubicBezTo>
                    <a:pt x="252" y="397"/>
                    <a:pt x="252" y="396"/>
                    <a:pt x="251" y="396"/>
                  </a:cubicBezTo>
                  <a:cubicBezTo>
                    <a:pt x="250" y="396"/>
                    <a:pt x="249" y="396"/>
                    <a:pt x="248" y="396"/>
                  </a:cubicBezTo>
                  <a:cubicBezTo>
                    <a:pt x="248" y="396"/>
                    <a:pt x="247" y="396"/>
                    <a:pt x="247" y="396"/>
                  </a:cubicBezTo>
                  <a:cubicBezTo>
                    <a:pt x="247" y="396"/>
                    <a:pt x="246" y="396"/>
                    <a:pt x="246" y="396"/>
                  </a:cubicBezTo>
                  <a:cubicBezTo>
                    <a:pt x="245" y="397"/>
                    <a:pt x="245" y="397"/>
                    <a:pt x="244" y="398"/>
                  </a:cubicBezTo>
                  <a:cubicBezTo>
                    <a:pt x="248" y="400"/>
                    <a:pt x="248" y="400"/>
                    <a:pt x="248" y="400"/>
                  </a:cubicBezTo>
                  <a:cubicBezTo>
                    <a:pt x="244" y="398"/>
                    <a:pt x="244" y="398"/>
                    <a:pt x="244" y="398"/>
                  </a:cubicBezTo>
                  <a:cubicBezTo>
                    <a:pt x="244" y="399"/>
                    <a:pt x="243" y="400"/>
                    <a:pt x="243" y="400"/>
                  </a:cubicBezTo>
                  <a:cubicBezTo>
                    <a:pt x="243" y="402"/>
                    <a:pt x="244" y="402"/>
                    <a:pt x="244" y="403"/>
                  </a:cubicBezTo>
                  <a:cubicBezTo>
                    <a:pt x="245" y="403"/>
                    <a:pt x="245" y="404"/>
                    <a:pt x="245" y="404"/>
                  </a:cubicBezTo>
                  <a:cubicBezTo>
                    <a:pt x="246" y="404"/>
                    <a:pt x="246" y="405"/>
                    <a:pt x="247" y="405"/>
                  </a:cubicBezTo>
                  <a:cubicBezTo>
                    <a:pt x="250" y="407"/>
                    <a:pt x="255" y="411"/>
                    <a:pt x="261" y="414"/>
                  </a:cubicBezTo>
                  <a:cubicBezTo>
                    <a:pt x="270" y="420"/>
                    <a:pt x="281" y="427"/>
                    <a:pt x="291" y="432"/>
                  </a:cubicBezTo>
                  <a:cubicBezTo>
                    <a:pt x="295" y="435"/>
                    <a:pt x="299" y="437"/>
                    <a:pt x="302" y="439"/>
                  </a:cubicBezTo>
                  <a:cubicBezTo>
                    <a:pt x="303" y="440"/>
                    <a:pt x="304" y="441"/>
                    <a:pt x="305" y="441"/>
                  </a:cubicBezTo>
                  <a:cubicBezTo>
                    <a:pt x="306" y="441"/>
                    <a:pt x="306" y="441"/>
                    <a:pt x="306" y="441"/>
                  </a:cubicBezTo>
                  <a:cubicBezTo>
                    <a:pt x="306" y="441"/>
                    <a:pt x="306" y="441"/>
                    <a:pt x="306" y="441"/>
                  </a:cubicBezTo>
                  <a:cubicBezTo>
                    <a:pt x="307" y="440"/>
                    <a:pt x="307" y="440"/>
                    <a:pt x="307" y="440"/>
                  </a:cubicBezTo>
                  <a:cubicBezTo>
                    <a:pt x="306" y="441"/>
                    <a:pt x="306" y="441"/>
                    <a:pt x="306" y="441"/>
                  </a:cubicBezTo>
                  <a:cubicBezTo>
                    <a:pt x="306" y="441"/>
                    <a:pt x="306" y="441"/>
                    <a:pt x="306" y="441"/>
                  </a:cubicBezTo>
                  <a:cubicBezTo>
                    <a:pt x="307" y="440"/>
                    <a:pt x="307" y="440"/>
                    <a:pt x="307" y="440"/>
                  </a:cubicBezTo>
                  <a:cubicBezTo>
                    <a:pt x="306" y="441"/>
                    <a:pt x="306" y="441"/>
                    <a:pt x="306" y="441"/>
                  </a:cubicBezTo>
                  <a:cubicBezTo>
                    <a:pt x="308" y="439"/>
                    <a:pt x="308" y="439"/>
                    <a:pt x="308" y="439"/>
                  </a:cubicBezTo>
                  <a:cubicBezTo>
                    <a:pt x="305" y="441"/>
                    <a:pt x="305" y="441"/>
                    <a:pt x="305" y="441"/>
                  </a:cubicBezTo>
                  <a:cubicBezTo>
                    <a:pt x="306" y="441"/>
                    <a:pt x="306" y="441"/>
                    <a:pt x="306" y="441"/>
                  </a:cubicBezTo>
                  <a:cubicBezTo>
                    <a:pt x="308" y="439"/>
                    <a:pt x="308" y="439"/>
                    <a:pt x="308" y="439"/>
                  </a:cubicBezTo>
                  <a:cubicBezTo>
                    <a:pt x="305" y="441"/>
                    <a:pt x="305" y="441"/>
                    <a:pt x="305" y="441"/>
                  </a:cubicBezTo>
                  <a:cubicBezTo>
                    <a:pt x="309" y="438"/>
                    <a:pt x="309" y="438"/>
                    <a:pt x="309" y="438"/>
                  </a:cubicBezTo>
                  <a:cubicBezTo>
                    <a:pt x="305" y="438"/>
                    <a:pt x="305" y="438"/>
                    <a:pt x="305" y="438"/>
                  </a:cubicBezTo>
                  <a:cubicBezTo>
                    <a:pt x="305" y="440"/>
                    <a:pt x="305" y="440"/>
                    <a:pt x="305" y="441"/>
                  </a:cubicBezTo>
                  <a:cubicBezTo>
                    <a:pt x="309" y="438"/>
                    <a:pt x="309" y="438"/>
                    <a:pt x="309" y="438"/>
                  </a:cubicBezTo>
                  <a:cubicBezTo>
                    <a:pt x="305" y="438"/>
                    <a:pt x="305" y="438"/>
                    <a:pt x="305" y="438"/>
                  </a:cubicBezTo>
                  <a:cubicBezTo>
                    <a:pt x="309" y="438"/>
                    <a:pt x="309" y="438"/>
                    <a:pt x="309" y="438"/>
                  </a:cubicBezTo>
                  <a:cubicBezTo>
                    <a:pt x="305" y="436"/>
                    <a:pt x="305" y="436"/>
                    <a:pt x="305" y="436"/>
                  </a:cubicBezTo>
                  <a:cubicBezTo>
                    <a:pt x="305" y="437"/>
                    <a:pt x="304" y="438"/>
                    <a:pt x="305" y="438"/>
                  </a:cubicBezTo>
                  <a:cubicBezTo>
                    <a:pt x="309" y="438"/>
                    <a:pt x="309" y="438"/>
                    <a:pt x="309" y="438"/>
                  </a:cubicBezTo>
                  <a:cubicBezTo>
                    <a:pt x="305" y="436"/>
                    <a:pt x="305" y="436"/>
                    <a:pt x="305" y="436"/>
                  </a:cubicBezTo>
                  <a:cubicBezTo>
                    <a:pt x="309" y="438"/>
                    <a:pt x="309" y="438"/>
                    <a:pt x="309" y="438"/>
                  </a:cubicBezTo>
                  <a:cubicBezTo>
                    <a:pt x="310" y="434"/>
                    <a:pt x="310" y="434"/>
                    <a:pt x="310" y="434"/>
                  </a:cubicBezTo>
                  <a:cubicBezTo>
                    <a:pt x="310" y="434"/>
                    <a:pt x="296" y="429"/>
                    <a:pt x="280" y="423"/>
                  </a:cubicBezTo>
                  <a:cubicBezTo>
                    <a:pt x="273" y="421"/>
                    <a:pt x="265" y="418"/>
                    <a:pt x="259" y="416"/>
                  </a:cubicBezTo>
                  <a:cubicBezTo>
                    <a:pt x="256" y="415"/>
                    <a:pt x="253" y="414"/>
                    <a:pt x="251" y="413"/>
                  </a:cubicBezTo>
                  <a:cubicBezTo>
                    <a:pt x="250" y="413"/>
                    <a:pt x="249" y="413"/>
                    <a:pt x="248" y="413"/>
                  </a:cubicBezTo>
                  <a:cubicBezTo>
                    <a:pt x="248" y="413"/>
                    <a:pt x="248" y="412"/>
                    <a:pt x="247" y="412"/>
                  </a:cubicBezTo>
                  <a:cubicBezTo>
                    <a:pt x="247" y="412"/>
                    <a:pt x="247" y="412"/>
                    <a:pt x="246" y="412"/>
                  </a:cubicBezTo>
                  <a:cubicBezTo>
                    <a:pt x="246" y="412"/>
                    <a:pt x="245" y="412"/>
                    <a:pt x="245" y="412"/>
                  </a:cubicBezTo>
                  <a:cubicBezTo>
                    <a:pt x="244" y="412"/>
                    <a:pt x="244" y="413"/>
                    <a:pt x="244" y="413"/>
                  </a:cubicBezTo>
                  <a:cubicBezTo>
                    <a:pt x="243" y="413"/>
                    <a:pt x="242" y="414"/>
                    <a:pt x="242" y="414"/>
                  </a:cubicBezTo>
                  <a:cubicBezTo>
                    <a:pt x="241" y="416"/>
                    <a:pt x="241" y="419"/>
                    <a:pt x="243" y="420"/>
                  </a:cubicBezTo>
                  <a:cubicBezTo>
                    <a:pt x="259" y="430"/>
                    <a:pt x="259" y="430"/>
                    <a:pt x="259" y="430"/>
                  </a:cubicBezTo>
                  <a:cubicBezTo>
                    <a:pt x="241" y="423"/>
                    <a:pt x="241" y="423"/>
                    <a:pt x="241" y="423"/>
                  </a:cubicBezTo>
                  <a:cubicBezTo>
                    <a:pt x="239" y="423"/>
                    <a:pt x="237" y="424"/>
                    <a:pt x="236" y="426"/>
                  </a:cubicBezTo>
                  <a:cubicBezTo>
                    <a:pt x="235" y="427"/>
                    <a:pt x="235" y="430"/>
                    <a:pt x="237" y="431"/>
                  </a:cubicBezTo>
                  <a:cubicBezTo>
                    <a:pt x="291" y="465"/>
                    <a:pt x="291" y="465"/>
                    <a:pt x="291" y="465"/>
                  </a:cubicBezTo>
                  <a:cubicBezTo>
                    <a:pt x="293" y="461"/>
                    <a:pt x="293" y="461"/>
                    <a:pt x="293" y="461"/>
                  </a:cubicBezTo>
                  <a:cubicBezTo>
                    <a:pt x="295" y="457"/>
                    <a:pt x="295" y="457"/>
                    <a:pt x="295" y="457"/>
                  </a:cubicBezTo>
                  <a:cubicBezTo>
                    <a:pt x="295" y="457"/>
                    <a:pt x="280" y="452"/>
                    <a:pt x="266" y="447"/>
                  </a:cubicBezTo>
                  <a:cubicBezTo>
                    <a:pt x="258" y="444"/>
                    <a:pt x="251" y="442"/>
                    <a:pt x="245" y="440"/>
                  </a:cubicBezTo>
                  <a:cubicBezTo>
                    <a:pt x="242" y="439"/>
                    <a:pt x="239" y="438"/>
                    <a:pt x="237" y="438"/>
                  </a:cubicBezTo>
                  <a:cubicBezTo>
                    <a:pt x="236" y="437"/>
                    <a:pt x="236" y="437"/>
                    <a:pt x="235" y="437"/>
                  </a:cubicBezTo>
                  <a:cubicBezTo>
                    <a:pt x="235" y="437"/>
                    <a:pt x="234" y="437"/>
                    <a:pt x="234" y="437"/>
                  </a:cubicBezTo>
                  <a:cubicBezTo>
                    <a:pt x="234" y="437"/>
                    <a:pt x="233" y="437"/>
                    <a:pt x="233" y="437"/>
                  </a:cubicBezTo>
                  <a:cubicBezTo>
                    <a:pt x="232" y="437"/>
                    <a:pt x="232" y="437"/>
                    <a:pt x="231" y="437"/>
                  </a:cubicBezTo>
                  <a:cubicBezTo>
                    <a:pt x="231" y="437"/>
                    <a:pt x="231" y="437"/>
                    <a:pt x="230" y="437"/>
                  </a:cubicBezTo>
                  <a:cubicBezTo>
                    <a:pt x="230" y="438"/>
                    <a:pt x="229" y="438"/>
                    <a:pt x="229" y="439"/>
                  </a:cubicBezTo>
                  <a:cubicBezTo>
                    <a:pt x="228" y="441"/>
                    <a:pt x="228" y="443"/>
                    <a:pt x="230" y="445"/>
                  </a:cubicBezTo>
                  <a:cubicBezTo>
                    <a:pt x="284" y="478"/>
                    <a:pt x="284" y="478"/>
                    <a:pt x="284" y="478"/>
                  </a:cubicBezTo>
                  <a:cubicBezTo>
                    <a:pt x="286" y="474"/>
                    <a:pt x="286" y="474"/>
                    <a:pt x="286" y="474"/>
                  </a:cubicBezTo>
                  <a:cubicBezTo>
                    <a:pt x="282" y="472"/>
                    <a:pt x="282" y="472"/>
                    <a:pt x="282" y="472"/>
                  </a:cubicBezTo>
                  <a:cubicBezTo>
                    <a:pt x="286" y="474"/>
                    <a:pt x="286" y="474"/>
                    <a:pt x="286" y="474"/>
                  </a:cubicBezTo>
                  <a:cubicBezTo>
                    <a:pt x="284" y="471"/>
                    <a:pt x="284" y="471"/>
                    <a:pt x="284" y="471"/>
                  </a:cubicBezTo>
                  <a:cubicBezTo>
                    <a:pt x="284" y="471"/>
                    <a:pt x="283" y="471"/>
                    <a:pt x="282" y="472"/>
                  </a:cubicBezTo>
                  <a:cubicBezTo>
                    <a:pt x="286" y="474"/>
                    <a:pt x="286" y="474"/>
                    <a:pt x="286" y="474"/>
                  </a:cubicBezTo>
                  <a:cubicBezTo>
                    <a:pt x="284" y="471"/>
                    <a:pt x="284" y="471"/>
                    <a:pt x="284" y="471"/>
                  </a:cubicBezTo>
                  <a:cubicBezTo>
                    <a:pt x="286" y="474"/>
                    <a:pt x="286" y="474"/>
                    <a:pt x="286" y="474"/>
                  </a:cubicBezTo>
                  <a:cubicBezTo>
                    <a:pt x="285" y="470"/>
                    <a:pt x="285" y="470"/>
                    <a:pt x="285" y="470"/>
                  </a:cubicBezTo>
                  <a:cubicBezTo>
                    <a:pt x="285" y="470"/>
                    <a:pt x="285" y="470"/>
                    <a:pt x="284" y="471"/>
                  </a:cubicBezTo>
                  <a:cubicBezTo>
                    <a:pt x="286" y="474"/>
                    <a:pt x="286" y="474"/>
                    <a:pt x="286" y="474"/>
                  </a:cubicBezTo>
                  <a:cubicBezTo>
                    <a:pt x="285" y="470"/>
                    <a:pt x="285" y="470"/>
                    <a:pt x="285" y="470"/>
                  </a:cubicBezTo>
                  <a:cubicBezTo>
                    <a:pt x="286" y="474"/>
                    <a:pt x="286" y="474"/>
                    <a:pt x="286" y="474"/>
                  </a:cubicBezTo>
                  <a:cubicBezTo>
                    <a:pt x="286" y="470"/>
                    <a:pt x="286" y="470"/>
                    <a:pt x="286" y="470"/>
                  </a:cubicBezTo>
                  <a:cubicBezTo>
                    <a:pt x="285" y="470"/>
                    <a:pt x="285" y="470"/>
                    <a:pt x="285" y="470"/>
                  </a:cubicBezTo>
                  <a:cubicBezTo>
                    <a:pt x="286" y="474"/>
                    <a:pt x="286" y="474"/>
                    <a:pt x="286" y="474"/>
                  </a:cubicBezTo>
                  <a:cubicBezTo>
                    <a:pt x="286" y="470"/>
                    <a:pt x="286" y="470"/>
                    <a:pt x="286" y="470"/>
                  </a:cubicBezTo>
                  <a:cubicBezTo>
                    <a:pt x="286" y="473"/>
                    <a:pt x="286" y="473"/>
                    <a:pt x="286" y="473"/>
                  </a:cubicBezTo>
                  <a:cubicBezTo>
                    <a:pt x="286" y="470"/>
                    <a:pt x="286" y="470"/>
                    <a:pt x="286" y="470"/>
                  </a:cubicBezTo>
                  <a:cubicBezTo>
                    <a:pt x="286" y="470"/>
                    <a:pt x="286" y="470"/>
                    <a:pt x="286" y="470"/>
                  </a:cubicBezTo>
                  <a:cubicBezTo>
                    <a:pt x="286" y="473"/>
                    <a:pt x="286" y="473"/>
                    <a:pt x="286" y="473"/>
                  </a:cubicBezTo>
                  <a:cubicBezTo>
                    <a:pt x="286" y="470"/>
                    <a:pt x="286" y="470"/>
                    <a:pt x="286" y="470"/>
                  </a:cubicBezTo>
                  <a:cubicBezTo>
                    <a:pt x="286" y="470"/>
                    <a:pt x="286" y="470"/>
                    <a:pt x="286" y="470"/>
                  </a:cubicBezTo>
                  <a:cubicBezTo>
                    <a:pt x="286" y="470"/>
                    <a:pt x="284" y="470"/>
                    <a:pt x="282" y="469"/>
                  </a:cubicBezTo>
                  <a:cubicBezTo>
                    <a:pt x="275" y="467"/>
                    <a:pt x="261" y="463"/>
                    <a:pt x="248" y="459"/>
                  </a:cubicBezTo>
                  <a:cubicBezTo>
                    <a:pt x="242" y="458"/>
                    <a:pt x="236" y="456"/>
                    <a:pt x="232" y="455"/>
                  </a:cubicBezTo>
                  <a:cubicBezTo>
                    <a:pt x="229" y="454"/>
                    <a:pt x="228" y="453"/>
                    <a:pt x="226" y="453"/>
                  </a:cubicBezTo>
                  <a:cubicBezTo>
                    <a:pt x="225" y="453"/>
                    <a:pt x="225" y="453"/>
                    <a:pt x="224" y="453"/>
                  </a:cubicBezTo>
                  <a:cubicBezTo>
                    <a:pt x="224" y="452"/>
                    <a:pt x="224" y="452"/>
                    <a:pt x="224" y="452"/>
                  </a:cubicBezTo>
                  <a:cubicBezTo>
                    <a:pt x="223" y="452"/>
                    <a:pt x="223" y="452"/>
                    <a:pt x="223" y="452"/>
                  </a:cubicBezTo>
                  <a:cubicBezTo>
                    <a:pt x="222" y="452"/>
                    <a:pt x="222" y="452"/>
                    <a:pt x="221" y="452"/>
                  </a:cubicBezTo>
                  <a:cubicBezTo>
                    <a:pt x="221" y="452"/>
                    <a:pt x="221" y="453"/>
                    <a:pt x="220" y="453"/>
                  </a:cubicBezTo>
                  <a:cubicBezTo>
                    <a:pt x="220" y="453"/>
                    <a:pt x="219" y="454"/>
                    <a:pt x="219" y="454"/>
                  </a:cubicBezTo>
                  <a:cubicBezTo>
                    <a:pt x="218" y="455"/>
                    <a:pt x="218" y="457"/>
                    <a:pt x="218" y="458"/>
                  </a:cubicBezTo>
                  <a:cubicBezTo>
                    <a:pt x="219" y="459"/>
                    <a:pt x="219" y="460"/>
                    <a:pt x="220" y="460"/>
                  </a:cubicBezTo>
                  <a:cubicBezTo>
                    <a:pt x="220" y="460"/>
                    <a:pt x="223" y="462"/>
                    <a:pt x="228" y="465"/>
                  </a:cubicBezTo>
                  <a:cubicBezTo>
                    <a:pt x="235" y="469"/>
                    <a:pt x="246" y="475"/>
                    <a:pt x="255" y="481"/>
                  </a:cubicBezTo>
                  <a:cubicBezTo>
                    <a:pt x="259" y="483"/>
                    <a:pt x="263" y="486"/>
                    <a:pt x="266" y="488"/>
                  </a:cubicBezTo>
                  <a:cubicBezTo>
                    <a:pt x="267" y="489"/>
                    <a:pt x="268" y="490"/>
                    <a:pt x="269" y="490"/>
                  </a:cubicBezTo>
                  <a:cubicBezTo>
                    <a:pt x="269" y="490"/>
                    <a:pt x="269" y="490"/>
                    <a:pt x="269" y="490"/>
                  </a:cubicBezTo>
                  <a:cubicBezTo>
                    <a:pt x="270" y="491"/>
                    <a:pt x="270" y="491"/>
                    <a:pt x="270" y="491"/>
                  </a:cubicBezTo>
                  <a:cubicBezTo>
                    <a:pt x="270" y="490"/>
                    <a:pt x="270" y="490"/>
                    <a:pt x="270" y="490"/>
                  </a:cubicBezTo>
                  <a:cubicBezTo>
                    <a:pt x="270" y="491"/>
                    <a:pt x="270" y="491"/>
                    <a:pt x="270" y="491"/>
                  </a:cubicBezTo>
                  <a:cubicBezTo>
                    <a:pt x="270" y="491"/>
                    <a:pt x="270" y="491"/>
                    <a:pt x="270" y="491"/>
                  </a:cubicBezTo>
                  <a:cubicBezTo>
                    <a:pt x="270" y="490"/>
                    <a:pt x="270" y="490"/>
                    <a:pt x="270" y="490"/>
                  </a:cubicBezTo>
                  <a:cubicBezTo>
                    <a:pt x="270" y="491"/>
                    <a:pt x="270" y="491"/>
                    <a:pt x="270" y="491"/>
                  </a:cubicBezTo>
                  <a:cubicBezTo>
                    <a:pt x="272" y="489"/>
                    <a:pt x="272" y="489"/>
                    <a:pt x="272" y="489"/>
                  </a:cubicBezTo>
                  <a:cubicBezTo>
                    <a:pt x="269" y="490"/>
                    <a:pt x="269" y="490"/>
                    <a:pt x="269" y="490"/>
                  </a:cubicBezTo>
                  <a:cubicBezTo>
                    <a:pt x="270" y="491"/>
                    <a:pt x="270" y="491"/>
                    <a:pt x="270" y="491"/>
                  </a:cubicBezTo>
                  <a:cubicBezTo>
                    <a:pt x="272" y="489"/>
                    <a:pt x="272" y="489"/>
                    <a:pt x="272" y="489"/>
                  </a:cubicBezTo>
                  <a:cubicBezTo>
                    <a:pt x="269" y="490"/>
                    <a:pt x="269" y="490"/>
                    <a:pt x="269" y="490"/>
                  </a:cubicBezTo>
                  <a:cubicBezTo>
                    <a:pt x="273" y="488"/>
                    <a:pt x="273" y="488"/>
                    <a:pt x="273" y="488"/>
                  </a:cubicBezTo>
                  <a:cubicBezTo>
                    <a:pt x="269" y="488"/>
                    <a:pt x="269" y="488"/>
                    <a:pt x="269" y="488"/>
                  </a:cubicBezTo>
                  <a:cubicBezTo>
                    <a:pt x="269" y="489"/>
                    <a:pt x="269" y="490"/>
                    <a:pt x="269" y="490"/>
                  </a:cubicBezTo>
                  <a:cubicBezTo>
                    <a:pt x="273" y="488"/>
                    <a:pt x="273" y="488"/>
                    <a:pt x="273" y="488"/>
                  </a:cubicBezTo>
                  <a:cubicBezTo>
                    <a:pt x="269" y="488"/>
                    <a:pt x="269" y="488"/>
                    <a:pt x="269" y="488"/>
                  </a:cubicBezTo>
                  <a:cubicBezTo>
                    <a:pt x="273" y="488"/>
                    <a:pt x="273" y="488"/>
                    <a:pt x="273" y="488"/>
                  </a:cubicBezTo>
                  <a:cubicBezTo>
                    <a:pt x="269" y="486"/>
                    <a:pt x="269" y="486"/>
                    <a:pt x="269" y="486"/>
                  </a:cubicBezTo>
                  <a:cubicBezTo>
                    <a:pt x="269" y="487"/>
                    <a:pt x="269" y="488"/>
                    <a:pt x="269" y="488"/>
                  </a:cubicBezTo>
                  <a:cubicBezTo>
                    <a:pt x="273" y="488"/>
                    <a:pt x="273" y="488"/>
                    <a:pt x="273" y="488"/>
                  </a:cubicBezTo>
                  <a:cubicBezTo>
                    <a:pt x="269" y="486"/>
                    <a:pt x="269" y="486"/>
                    <a:pt x="269" y="486"/>
                  </a:cubicBezTo>
                  <a:cubicBezTo>
                    <a:pt x="273" y="488"/>
                    <a:pt x="273" y="488"/>
                    <a:pt x="273" y="488"/>
                  </a:cubicBezTo>
                  <a:cubicBezTo>
                    <a:pt x="270" y="485"/>
                    <a:pt x="270" y="485"/>
                    <a:pt x="270" y="485"/>
                  </a:cubicBezTo>
                  <a:cubicBezTo>
                    <a:pt x="273" y="488"/>
                    <a:pt x="273" y="488"/>
                    <a:pt x="273" y="488"/>
                  </a:cubicBezTo>
                  <a:cubicBezTo>
                    <a:pt x="271" y="484"/>
                    <a:pt x="271" y="484"/>
                    <a:pt x="271" y="484"/>
                  </a:cubicBezTo>
                  <a:cubicBezTo>
                    <a:pt x="271" y="484"/>
                    <a:pt x="270" y="485"/>
                    <a:pt x="270" y="485"/>
                  </a:cubicBezTo>
                  <a:cubicBezTo>
                    <a:pt x="273" y="488"/>
                    <a:pt x="273" y="488"/>
                    <a:pt x="273" y="488"/>
                  </a:cubicBezTo>
                  <a:cubicBezTo>
                    <a:pt x="271" y="484"/>
                    <a:pt x="271" y="484"/>
                    <a:pt x="271" y="484"/>
                  </a:cubicBezTo>
                  <a:cubicBezTo>
                    <a:pt x="273" y="488"/>
                    <a:pt x="273" y="488"/>
                    <a:pt x="273" y="488"/>
                  </a:cubicBezTo>
                  <a:cubicBezTo>
                    <a:pt x="272" y="484"/>
                    <a:pt x="272" y="484"/>
                    <a:pt x="272" y="484"/>
                  </a:cubicBezTo>
                  <a:cubicBezTo>
                    <a:pt x="272" y="484"/>
                    <a:pt x="272" y="484"/>
                    <a:pt x="271" y="484"/>
                  </a:cubicBezTo>
                  <a:cubicBezTo>
                    <a:pt x="273" y="488"/>
                    <a:pt x="273" y="488"/>
                    <a:pt x="273" y="488"/>
                  </a:cubicBezTo>
                  <a:cubicBezTo>
                    <a:pt x="272" y="484"/>
                    <a:pt x="272" y="484"/>
                    <a:pt x="272" y="484"/>
                  </a:cubicBezTo>
                  <a:cubicBezTo>
                    <a:pt x="273" y="488"/>
                    <a:pt x="273" y="488"/>
                    <a:pt x="273" y="488"/>
                  </a:cubicBezTo>
                  <a:cubicBezTo>
                    <a:pt x="273" y="484"/>
                    <a:pt x="273" y="484"/>
                    <a:pt x="273" y="484"/>
                  </a:cubicBezTo>
                  <a:cubicBezTo>
                    <a:pt x="272" y="484"/>
                    <a:pt x="272" y="484"/>
                    <a:pt x="272" y="484"/>
                  </a:cubicBezTo>
                  <a:cubicBezTo>
                    <a:pt x="273" y="488"/>
                    <a:pt x="273" y="488"/>
                    <a:pt x="273" y="488"/>
                  </a:cubicBezTo>
                  <a:cubicBezTo>
                    <a:pt x="273" y="484"/>
                    <a:pt x="273" y="484"/>
                    <a:pt x="273" y="484"/>
                  </a:cubicBezTo>
                  <a:cubicBezTo>
                    <a:pt x="273" y="488"/>
                    <a:pt x="273" y="488"/>
                    <a:pt x="273" y="488"/>
                  </a:cubicBezTo>
                  <a:cubicBezTo>
                    <a:pt x="274" y="484"/>
                    <a:pt x="274" y="484"/>
                    <a:pt x="274" y="484"/>
                  </a:cubicBezTo>
                  <a:cubicBezTo>
                    <a:pt x="274" y="484"/>
                    <a:pt x="273" y="484"/>
                    <a:pt x="273" y="484"/>
                  </a:cubicBezTo>
                  <a:cubicBezTo>
                    <a:pt x="273" y="488"/>
                    <a:pt x="273" y="488"/>
                    <a:pt x="273" y="488"/>
                  </a:cubicBezTo>
                  <a:cubicBezTo>
                    <a:pt x="274" y="484"/>
                    <a:pt x="274" y="484"/>
                    <a:pt x="274" y="484"/>
                  </a:cubicBezTo>
                  <a:cubicBezTo>
                    <a:pt x="273" y="487"/>
                    <a:pt x="273" y="487"/>
                    <a:pt x="273" y="487"/>
                  </a:cubicBezTo>
                  <a:cubicBezTo>
                    <a:pt x="274" y="484"/>
                    <a:pt x="274" y="484"/>
                    <a:pt x="274" y="484"/>
                  </a:cubicBezTo>
                  <a:cubicBezTo>
                    <a:pt x="274" y="484"/>
                    <a:pt x="274" y="484"/>
                    <a:pt x="274" y="484"/>
                  </a:cubicBezTo>
                  <a:cubicBezTo>
                    <a:pt x="273" y="487"/>
                    <a:pt x="273" y="487"/>
                    <a:pt x="273" y="487"/>
                  </a:cubicBezTo>
                  <a:cubicBezTo>
                    <a:pt x="274" y="484"/>
                    <a:pt x="274" y="484"/>
                    <a:pt x="274" y="484"/>
                  </a:cubicBezTo>
                  <a:cubicBezTo>
                    <a:pt x="274" y="484"/>
                    <a:pt x="274" y="484"/>
                    <a:pt x="273" y="484"/>
                  </a:cubicBezTo>
                  <a:cubicBezTo>
                    <a:pt x="268" y="482"/>
                    <a:pt x="253" y="476"/>
                    <a:pt x="239" y="471"/>
                  </a:cubicBezTo>
                  <a:cubicBezTo>
                    <a:pt x="232" y="468"/>
                    <a:pt x="225" y="465"/>
                    <a:pt x="220" y="463"/>
                  </a:cubicBezTo>
                  <a:cubicBezTo>
                    <a:pt x="217" y="462"/>
                    <a:pt x="215" y="461"/>
                    <a:pt x="213" y="461"/>
                  </a:cubicBezTo>
                  <a:cubicBezTo>
                    <a:pt x="212" y="460"/>
                    <a:pt x="211" y="460"/>
                    <a:pt x="211" y="460"/>
                  </a:cubicBezTo>
                  <a:cubicBezTo>
                    <a:pt x="210" y="460"/>
                    <a:pt x="210" y="460"/>
                    <a:pt x="210" y="460"/>
                  </a:cubicBezTo>
                  <a:cubicBezTo>
                    <a:pt x="210" y="460"/>
                    <a:pt x="209" y="460"/>
                    <a:pt x="209" y="460"/>
                  </a:cubicBezTo>
                  <a:cubicBezTo>
                    <a:pt x="208" y="460"/>
                    <a:pt x="208" y="460"/>
                    <a:pt x="207" y="460"/>
                  </a:cubicBezTo>
                  <a:cubicBezTo>
                    <a:pt x="207" y="460"/>
                    <a:pt x="207" y="460"/>
                    <a:pt x="206" y="460"/>
                  </a:cubicBezTo>
                  <a:cubicBezTo>
                    <a:pt x="206" y="461"/>
                    <a:pt x="205" y="461"/>
                    <a:pt x="205" y="462"/>
                  </a:cubicBezTo>
                  <a:cubicBezTo>
                    <a:pt x="204" y="464"/>
                    <a:pt x="204" y="466"/>
                    <a:pt x="206" y="468"/>
                  </a:cubicBezTo>
                  <a:cubicBezTo>
                    <a:pt x="260" y="501"/>
                    <a:pt x="260" y="501"/>
                    <a:pt x="260" y="501"/>
                  </a:cubicBezTo>
                  <a:cubicBezTo>
                    <a:pt x="262" y="498"/>
                    <a:pt x="262" y="498"/>
                    <a:pt x="262" y="498"/>
                  </a:cubicBezTo>
                  <a:cubicBezTo>
                    <a:pt x="259" y="495"/>
                    <a:pt x="259" y="495"/>
                    <a:pt x="259" y="495"/>
                  </a:cubicBezTo>
                  <a:cubicBezTo>
                    <a:pt x="262" y="497"/>
                    <a:pt x="262" y="497"/>
                    <a:pt x="262" y="497"/>
                  </a:cubicBezTo>
                  <a:cubicBezTo>
                    <a:pt x="260" y="494"/>
                    <a:pt x="260" y="494"/>
                    <a:pt x="260" y="494"/>
                  </a:cubicBezTo>
                  <a:cubicBezTo>
                    <a:pt x="260" y="494"/>
                    <a:pt x="259" y="494"/>
                    <a:pt x="259" y="495"/>
                  </a:cubicBezTo>
                  <a:cubicBezTo>
                    <a:pt x="262" y="497"/>
                    <a:pt x="262" y="497"/>
                    <a:pt x="262" y="497"/>
                  </a:cubicBezTo>
                  <a:cubicBezTo>
                    <a:pt x="260" y="494"/>
                    <a:pt x="260" y="494"/>
                    <a:pt x="260" y="494"/>
                  </a:cubicBezTo>
                  <a:cubicBezTo>
                    <a:pt x="262" y="497"/>
                    <a:pt x="262" y="497"/>
                    <a:pt x="262" y="497"/>
                  </a:cubicBezTo>
                  <a:cubicBezTo>
                    <a:pt x="261" y="493"/>
                    <a:pt x="261" y="493"/>
                    <a:pt x="261" y="493"/>
                  </a:cubicBezTo>
                  <a:cubicBezTo>
                    <a:pt x="261" y="493"/>
                    <a:pt x="261" y="493"/>
                    <a:pt x="260" y="494"/>
                  </a:cubicBezTo>
                  <a:cubicBezTo>
                    <a:pt x="262" y="497"/>
                    <a:pt x="262" y="497"/>
                    <a:pt x="262" y="497"/>
                  </a:cubicBezTo>
                  <a:cubicBezTo>
                    <a:pt x="261" y="493"/>
                    <a:pt x="261" y="493"/>
                    <a:pt x="261" y="493"/>
                  </a:cubicBezTo>
                  <a:cubicBezTo>
                    <a:pt x="262" y="497"/>
                    <a:pt x="262" y="497"/>
                    <a:pt x="262" y="497"/>
                  </a:cubicBezTo>
                  <a:cubicBezTo>
                    <a:pt x="262" y="493"/>
                    <a:pt x="262" y="493"/>
                    <a:pt x="262" y="493"/>
                  </a:cubicBezTo>
                  <a:cubicBezTo>
                    <a:pt x="261" y="493"/>
                    <a:pt x="261" y="493"/>
                    <a:pt x="261" y="493"/>
                  </a:cubicBezTo>
                  <a:cubicBezTo>
                    <a:pt x="262" y="497"/>
                    <a:pt x="262" y="497"/>
                    <a:pt x="262" y="497"/>
                  </a:cubicBezTo>
                  <a:cubicBezTo>
                    <a:pt x="262" y="493"/>
                    <a:pt x="262" y="493"/>
                    <a:pt x="262" y="493"/>
                  </a:cubicBezTo>
                  <a:cubicBezTo>
                    <a:pt x="262" y="496"/>
                    <a:pt x="262" y="496"/>
                    <a:pt x="262" y="496"/>
                  </a:cubicBezTo>
                  <a:cubicBezTo>
                    <a:pt x="262" y="493"/>
                    <a:pt x="262" y="493"/>
                    <a:pt x="262" y="493"/>
                  </a:cubicBezTo>
                  <a:cubicBezTo>
                    <a:pt x="262" y="493"/>
                    <a:pt x="262" y="493"/>
                    <a:pt x="262" y="493"/>
                  </a:cubicBezTo>
                  <a:cubicBezTo>
                    <a:pt x="262" y="496"/>
                    <a:pt x="262" y="496"/>
                    <a:pt x="262" y="496"/>
                  </a:cubicBezTo>
                  <a:cubicBezTo>
                    <a:pt x="262" y="493"/>
                    <a:pt x="262" y="493"/>
                    <a:pt x="262" y="493"/>
                  </a:cubicBezTo>
                  <a:cubicBezTo>
                    <a:pt x="262" y="493"/>
                    <a:pt x="262" y="493"/>
                    <a:pt x="262" y="493"/>
                  </a:cubicBezTo>
                  <a:cubicBezTo>
                    <a:pt x="262" y="493"/>
                    <a:pt x="260" y="493"/>
                    <a:pt x="258" y="492"/>
                  </a:cubicBezTo>
                  <a:cubicBezTo>
                    <a:pt x="250" y="490"/>
                    <a:pt x="235" y="485"/>
                    <a:pt x="222" y="480"/>
                  </a:cubicBezTo>
                  <a:cubicBezTo>
                    <a:pt x="216" y="478"/>
                    <a:pt x="209" y="476"/>
                    <a:pt x="205" y="474"/>
                  </a:cubicBezTo>
                  <a:cubicBezTo>
                    <a:pt x="202" y="473"/>
                    <a:pt x="200" y="473"/>
                    <a:pt x="199" y="472"/>
                  </a:cubicBezTo>
                  <a:cubicBezTo>
                    <a:pt x="198" y="472"/>
                    <a:pt x="197" y="472"/>
                    <a:pt x="197" y="471"/>
                  </a:cubicBezTo>
                  <a:cubicBezTo>
                    <a:pt x="196" y="471"/>
                    <a:pt x="196" y="471"/>
                    <a:pt x="196" y="471"/>
                  </a:cubicBezTo>
                  <a:cubicBezTo>
                    <a:pt x="196" y="471"/>
                    <a:pt x="196" y="471"/>
                    <a:pt x="195" y="471"/>
                  </a:cubicBezTo>
                  <a:cubicBezTo>
                    <a:pt x="195" y="471"/>
                    <a:pt x="194" y="471"/>
                    <a:pt x="194" y="471"/>
                  </a:cubicBezTo>
                  <a:cubicBezTo>
                    <a:pt x="193" y="471"/>
                    <a:pt x="193" y="472"/>
                    <a:pt x="193" y="472"/>
                  </a:cubicBezTo>
                  <a:cubicBezTo>
                    <a:pt x="192" y="472"/>
                    <a:pt x="192" y="473"/>
                    <a:pt x="191" y="473"/>
                  </a:cubicBezTo>
                  <a:cubicBezTo>
                    <a:pt x="190" y="475"/>
                    <a:pt x="191" y="478"/>
                    <a:pt x="193" y="479"/>
                  </a:cubicBezTo>
                  <a:cubicBezTo>
                    <a:pt x="209" y="489"/>
                    <a:pt x="209" y="489"/>
                    <a:pt x="209" y="489"/>
                  </a:cubicBezTo>
                  <a:cubicBezTo>
                    <a:pt x="184" y="480"/>
                    <a:pt x="184" y="480"/>
                    <a:pt x="184" y="480"/>
                  </a:cubicBezTo>
                  <a:cubicBezTo>
                    <a:pt x="182" y="479"/>
                    <a:pt x="180" y="480"/>
                    <a:pt x="179" y="482"/>
                  </a:cubicBezTo>
                  <a:cubicBezTo>
                    <a:pt x="178" y="484"/>
                    <a:pt x="179" y="487"/>
                    <a:pt x="181" y="488"/>
                  </a:cubicBezTo>
                  <a:cubicBezTo>
                    <a:pt x="231" y="519"/>
                    <a:pt x="231" y="519"/>
                    <a:pt x="231" y="519"/>
                  </a:cubicBezTo>
                  <a:cubicBezTo>
                    <a:pt x="234" y="516"/>
                    <a:pt x="234" y="516"/>
                    <a:pt x="234" y="516"/>
                  </a:cubicBezTo>
                  <a:cubicBezTo>
                    <a:pt x="230" y="514"/>
                    <a:pt x="230" y="514"/>
                    <a:pt x="230" y="514"/>
                  </a:cubicBezTo>
                  <a:cubicBezTo>
                    <a:pt x="234" y="516"/>
                    <a:pt x="234" y="516"/>
                    <a:pt x="234" y="516"/>
                  </a:cubicBezTo>
                  <a:cubicBezTo>
                    <a:pt x="231" y="512"/>
                    <a:pt x="231" y="512"/>
                    <a:pt x="231" y="512"/>
                  </a:cubicBezTo>
                  <a:cubicBezTo>
                    <a:pt x="231" y="512"/>
                    <a:pt x="231" y="513"/>
                    <a:pt x="230" y="514"/>
                  </a:cubicBezTo>
                  <a:cubicBezTo>
                    <a:pt x="234" y="516"/>
                    <a:pt x="234" y="516"/>
                    <a:pt x="234" y="516"/>
                  </a:cubicBezTo>
                  <a:cubicBezTo>
                    <a:pt x="231" y="512"/>
                    <a:pt x="231" y="512"/>
                    <a:pt x="231" y="512"/>
                  </a:cubicBezTo>
                  <a:cubicBezTo>
                    <a:pt x="233" y="516"/>
                    <a:pt x="233" y="516"/>
                    <a:pt x="233" y="516"/>
                  </a:cubicBezTo>
                  <a:cubicBezTo>
                    <a:pt x="233" y="512"/>
                    <a:pt x="233" y="512"/>
                    <a:pt x="233" y="512"/>
                  </a:cubicBezTo>
                  <a:cubicBezTo>
                    <a:pt x="233" y="512"/>
                    <a:pt x="232" y="512"/>
                    <a:pt x="231" y="512"/>
                  </a:cubicBezTo>
                  <a:cubicBezTo>
                    <a:pt x="233" y="516"/>
                    <a:pt x="233" y="516"/>
                    <a:pt x="233" y="516"/>
                  </a:cubicBezTo>
                  <a:cubicBezTo>
                    <a:pt x="233" y="512"/>
                    <a:pt x="233" y="512"/>
                    <a:pt x="233" y="512"/>
                  </a:cubicBezTo>
                  <a:cubicBezTo>
                    <a:pt x="233" y="515"/>
                    <a:pt x="233" y="515"/>
                    <a:pt x="233" y="515"/>
                  </a:cubicBezTo>
                  <a:cubicBezTo>
                    <a:pt x="233" y="512"/>
                    <a:pt x="233" y="512"/>
                    <a:pt x="233" y="512"/>
                  </a:cubicBezTo>
                  <a:cubicBezTo>
                    <a:pt x="233" y="512"/>
                    <a:pt x="233" y="512"/>
                    <a:pt x="233" y="512"/>
                  </a:cubicBezTo>
                  <a:cubicBezTo>
                    <a:pt x="233" y="515"/>
                    <a:pt x="233" y="515"/>
                    <a:pt x="233" y="515"/>
                  </a:cubicBezTo>
                  <a:cubicBezTo>
                    <a:pt x="233" y="512"/>
                    <a:pt x="233" y="512"/>
                    <a:pt x="233" y="512"/>
                  </a:cubicBezTo>
                  <a:cubicBezTo>
                    <a:pt x="233" y="513"/>
                    <a:pt x="233" y="513"/>
                    <a:pt x="233" y="513"/>
                  </a:cubicBezTo>
                  <a:cubicBezTo>
                    <a:pt x="233" y="512"/>
                    <a:pt x="233" y="512"/>
                    <a:pt x="233" y="512"/>
                  </a:cubicBezTo>
                  <a:cubicBezTo>
                    <a:pt x="233" y="512"/>
                    <a:pt x="233" y="512"/>
                    <a:pt x="233" y="512"/>
                  </a:cubicBezTo>
                  <a:cubicBezTo>
                    <a:pt x="233" y="513"/>
                    <a:pt x="233" y="513"/>
                    <a:pt x="233" y="513"/>
                  </a:cubicBezTo>
                  <a:cubicBezTo>
                    <a:pt x="233" y="512"/>
                    <a:pt x="233" y="512"/>
                    <a:pt x="233" y="512"/>
                  </a:cubicBezTo>
                  <a:cubicBezTo>
                    <a:pt x="233" y="512"/>
                    <a:pt x="233" y="512"/>
                    <a:pt x="232" y="511"/>
                  </a:cubicBezTo>
                  <a:cubicBezTo>
                    <a:pt x="229" y="511"/>
                    <a:pt x="223" y="509"/>
                    <a:pt x="216" y="506"/>
                  </a:cubicBezTo>
                  <a:cubicBezTo>
                    <a:pt x="205" y="502"/>
                    <a:pt x="191" y="497"/>
                    <a:pt x="181" y="493"/>
                  </a:cubicBezTo>
                  <a:cubicBezTo>
                    <a:pt x="176" y="491"/>
                    <a:pt x="171" y="489"/>
                    <a:pt x="168" y="488"/>
                  </a:cubicBezTo>
                  <a:cubicBezTo>
                    <a:pt x="164" y="486"/>
                    <a:pt x="162" y="485"/>
                    <a:pt x="162" y="485"/>
                  </a:cubicBezTo>
                  <a:cubicBezTo>
                    <a:pt x="160" y="485"/>
                    <a:pt x="158" y="486"/>
                    <a:pt x="157" y="488"/>
                  </a:cubicBezTo>
                  <a:cubicBezTo>
                    <a:pt x="156" y="490"/>
                    <a:pt x="156" y="492"/>
                    <a:pt x="158" y="493"/>
                  </a:cubicBezTo>
                  <a:cubicBezTo>
                    <a:pt x="219" y="531"/>
                    <a:pt x="219" y="531"/>
                    <a:pt x="219" y="531"/>
                  </a:cubicBezTo>
                  <a:cubicBezTo>
                    <a:pt x="221" y="527"/>
                    <a:pt x="221" y="527"/>
                    <a:pt x="221" y="527"/>
                  </a:cubicBezTo>
                  <a:cubicBezTo>
                    <a:pt x="223" y="523"/>
                    <a:pt x="223" y="523"/>
                    <a:pt x="223" y="523"/>
                  </a:cubicBezTo>
                  <a:cubicBezTo>
                    <a:pt x="51" y="437"/>
                    <a:pt x="51" y="437"/>
                    <a:pt x="51" y="437"/>
                  </a:cubicBezTo>
                  <a:cubicBezTo>
                    <a:pt x="50" y="436"/>
                    <a:pt x="48" y="436"/>
                    <a:pt x="47" y="437"/>
                  </a:cubicBezTo>
                  <a:cubicBezTo>
                    <a:pt x="46" y="438"/>
                    <a:pt x="45" y="439"/>
                    <a:pt x="45" y="441"/>
                  </a:cubicBezTo>
                  <a:cubicBezTo>
                    <a:pt x="45" y="442"/>
                    <a:pt x="45" y="442"/>
                    <a:pt x="45" y="443"/>
                  </a:cubicBezTo>
                  <a:cubicBezTo>
                    <a:pt x="46" y="444"/>
                    <a:pt x="46" y="444"/>
                    <a:pt x="46" y="444"/>
                  </a:cubicBezTo>
                  <a:cubicBezTo>
                    <a:pt x="47" y="445"/>
                    <a:pt x="47" y="445"/>
                    <a:pt x="47" y="445"/>
                  </a:cubicBezTo>
                  <a:cubicBezTo>
                    <a:pt x="48" y="445"/>
                    <a:pt x="49" y="446"/>
                    <a:pt x="50" y="447"/>
                  </a:cubicBezTo>
                  <a:cubicBezTo>
                    <a:pt x="56" y="450"/>
                    <a:pt x="67" y="457"/>
                    <a:pt x="82" y="466"/>
                  </a:cubicBezTo>
                  <a:cubicBezTo>
                    <a:pt x="104" y="480"/>
                    <a:pt x="133" y="497"/>
                    <a:pt x="155" y="511"/>
                  </a:cubicBezTo>
                  <a:cubicBezTo>
                    <a:pt x="167" y="518"/>
                    <a:pt x="177" y="524"/>
                    <a:pt x="184" y="529"/>
                  </a:cubicBezTo>
                  <a:cubicBezTo>
                    <a:pt x="188" y="531"/>
                    <a:pt x="191" y="533"/>
                    <a:pt x="192" y="534"/>
                  </a:cubicBezTo>
                  <a:cubicBezTo>
                    <a:pt x="193" y="535"/>
                    <a:pt x="194" y="536"/>
                    <a:pt x="194" y="536"/>
                  </a:cubicBezTo>
                  <a:cubicBezTo>
                    <a:pt x="195" y="536"/>
                    <a:pt x="195" y="536"/>
                    <a:pt x="195" y="536"/>
                  </a:cubicBezTo>
                  <a:cubicBezTo>
                    <a:pt x="195" y="536"/>
                    <a:pt x="195" y="536"/>
                    <a:pt x="195" y="536"/>
                  </a:cubicBezTo>
                  <a:cubicBezTo>
                    <a:pt x="195" y="536"/>
                    <a:pt x="195" y="536"/>
                    <a:pt x="195" y="536"/>
                  </a:cubicBezTo>
                  <a:cubicBezTo>
                    <a:pt x="195" y="536"/>
                    <a:pt x="195" y="536"/>
                    <a:pt x="195" y="536"/>
                  </a:cubicBezTo>
                  <a:cubicBezTo>
                    <a:pt x="195" y="536"/>
                    <a:pt x="195" y="536"/>
                    <a:pt x="195" y="536"/>
                  </a:cubicBezTo>
                  <a:cubicBezTo>
                    <a:pt x="195" y="536"/>
                    <a:pt x="195" y="536"/>
                    <a:pt x="195" y="536"/>
                  </a:cubicBezTo>
                  <a:cubicBezTo>
                    <a:pt x="197" y="534"/>
                    <a:pt x="197" y="534"/>
                    <a:pt x="197" y="534"/>
                  </a:cubicBezTo>
                  <a:cubicBezTo>
                    <a:pt x="194" y="536"/>
                    <a:pt x="194" y="536"/>
                    <a:pt x="194" y="536"/>
                  </a:cubicBezTo>
                  <a:cubicBezTo>
                    <a:pt x="195" y="536"/>
                    <a:pt x="195" y="536"/>
                    <a:pt x="195" y="536"/>
                  </a:cubicBezTo>
                  <a:cubicBezTo>
                    <a:pt x="197" y="534"/>
                    <a:pt x="197" y="534"/>
                    <a:pt x="197" y="534"/>
                  </a:cubicBezTo>
                  <a:cubicBezTo>
                    <a:pt x="194" y="536"/>
                    <a:pt x="194" y="536"/>
                    <a:pt x="194" y="536"/>
                  </a:cubicBezTo>
                  <a:cubicBezTo>
                    <a:pt x="198" y="534"/>
                    <a:pt x="198" y="534"/>
                    <a:pt x="198" y="534"/>
                  </a:cubicBezTo>
                  <a:cubicBezTo>
                    <a:pt x="194" y="534"/>
                    <a:pt x="194" y="534"/>
                    <a:pt x="194" y="534"/>
                  </a:cubicBezTo>
                  <a:cubicBezTo>
                    <a:pt x="194" y="535"/>
                    <a:pt x="194" y="535"/>
                    <a:pt x="194" y="536"/>
                  </a:cubicBezTo>
                  <a:cubicBezTo>
                    <a:pt x="198" y="534"/>
                    <a:pt x="198" y="534"/>
                    <a:pt x="198" y="534"/>
                  </a:cubicBezTo>
                  <a:cubicBezTo>
                    <a:pt x="194" y="534"/>
                    <a:pt x="194" y="534"/>
                    <a:pt x="194" y="534"/>
                  </a:cubicBezTo>
                  <a:cubicBezTo>
                    <a:pt x="198" y="534"/>
                    <a:pt x="198" y="534"/>
                    <a:pt x="198" y="534"/>
                  </a:cubicBezTo>
                  <a:cubicBezTo>
                    <a:pt x="194" y="532"/>
                    <a:pt x="194" y="532"/>
                    <a:pt x="194" y="532"/>
                  </a:cubicBezTo>
                  <a:cubicBezTo>
                    <a:pt x="194" y="532"/>
                    <a:pt x="194" y="533"/>
                    <a:pt x="194" y="534"/>
                  </a:cubicBezTo>
                  <a:cubicBezTo>
                    <a:pt x="198" y="534"/>
                    <a:pt x="198" y="534"/>
                    <a:pt x="198" y="534"/>
                  </a:cubicBezTo>
                  <a:cubicBezTo>
                    <a:pt x="194" y="532"/>
                    <a:pt x="194" y="532"/>
                    <a:pt x="194" y="532"/>
                  </a:cubicBezTo>
                  <a:cubicBezTo>
                    <a:pt x="198" y="534"/>
                    <a:pt x="198" y="534"/>
                    <a:pt x="198" y="534"/>
                  </a:cubicBezTo>
                  <a:cubicBezTo>
                    <a:pt x="200" y="530"/>
                    <a:pt x="200" y="530"/>
                    <a:pt x="200" y="530"/>
                  </a:cubicBezTo>
                  <a:cubicBezTo>
                    <a:pt x="51" y="451"/>
                    <a:pt x="51" y="451"/>
                    <a:pt x="51" y="451"/>
                  </a:cubicBezTo>
                  <a:cubicBezTo>
                    <a:pt x="49" y="450"/>
                    <a:pt x="46" y="450"/>
                    <a:pt x="45" y="452"/>
                  </a:cubicBezTo>
                  <a:cubicBezTo>
                    <a:pt x="45" y="453"/>
                    <a:pt x="44" y="454"/>
                    <a:pt x="44" y="455"/>
                  </a:cubicBezTo>
                  <a:cubicBezTo>
                    <a:pt x="45" y="456"/>
                    <a:pt x="45" y="457"/>
                    <a:pt x="45" y="457"/>
                  </a:cubicBezTo>
                  <a:cubicBezTo>
                    <a:pt x="46" y="458"/>
                    <a:pt x="46" y="458"/>
                    <a:pt x="47" y="459"/>
                  </a:cubicBezTo>
                  <a:cubicBezTo>
                    <a:pt x="48" y="460"/>
                    <a:pt x="49" y="461"/>
                    <a:pt x="50" y="462"/>
                  </a:cubicBezTo>
                  <a:cubicBezTo>
                    <a:pt x="56" y="467"/>
                    <a:pt x="68" y="474"/>
                    <a:pt x="81" y="482"/>
                  </a:cubicBezTo>
                  <a:cubicBezTo>
                    <a:pt x="121" y="508"/>
                    <a:pt x="183" y="543"/>
                    <a:pt x="183" y="543"/>
                  </a:cubicBezTo>
                  <a:cubicBezTo>
                    <a:pt x="185" y="540"/>
                    <a:pt x="185" y="540"/>
                    <a:pt x="185" y="540"/>
                  </a:cubicBezTo>
                  <a:cubicBezTo>
                    <a:pt x="187" y="536"/>
                    <a:pt x="187" y="536"/>
                    <a:pt x="187" y="536"/>
                  </a:cubicBezTo>
                  <a:cubicBezTo>
                    <a:pt x="187" y="536"/>
                    <a:pt x="151" y="517"/>
                    <a:pt x="114" y="499"/>
                  </a:cubicBezTo>
                  <a:cubicBezTo>
                    <a:pt x="96" y="490"/>
                    <a:pt x="77" y="481"/>
                    <a:pt x="63" y="474"/>
                  </a:cubicBezTo>
                  <a:cubicBezTo>
                    <a:pt x="56" y="471"/>
                    <a:pt x="50" y="468"/>
                    <a:pt x="46" y="466"/>
                  </a:cubicBezTo>
                  <a:cubicBezTo>
                    <a:pt x="44" y="465"/>
                    <a:pt x="42" y="464"/>
                    <a:pt x="41" y="463"/>
                  </a:cubicBezTo>
                  <a:cubicBezTo>
                    <a:pt x="40" y="463"/>
                    <a:pt x="40" y="463"/>
                    <a:pt x="39" y="463"/>
                  </a:cubicBezTo>
                  <a:cubicBezTo>
                    <a:pt x="38" y="462"/>
                    <a:pt x="38" y="462"/>
                    <a:pt x="38" y="462"/>
                  </a:cubicBezTo>
                  <a:cubicBezTo>
                    <a:pt x="38" y="462"/>
                    <a:pt x="38" y="462"/>
                    <a:pt x="37" y="462"/>
                  </a:cubicBezTo>
                  <a:cubicBezTo>
                    <a:pt x="36" y="462"/>
                    <a:pt x="36" y="462"/>
                    <a:pt x="35" y="462"/>
                  </a:cubicBezTo>
                  <a:cubicBezTo>
                    <a:pt x="35" y="463"/>
                    <a:pt x="34" y="463"/>
                    <a:pt x="33" y="464"/>
                  </a:cubicBezTo>
                  <a:cubicBezTo>
                    <a:pt x="37" y="466"/>
                    <a:pt x="37" y="466"/>
                    <a:pt x="37" y="466"/>
                  </a:cubicBezTo>
                  <a:cubicBezTo>
                    <a:pt x="33" y="464"/>
                    <a:pt x="33" y="464"/>
                    <a:pt x="33" y="464"/>
                  </a:cubicBezTo>
                  <a:cubicBezTo>
                    <a:pt x="33" y="465"/>
                    <a:pt x="32" y="466"/>
                    <a:pt x="32" y="467"/>
                  </a:cubicBezTo>
                  <a:cubicBezTo>
                    <a:pt x="32" y="467"/>
                    <a:pt x="33" y="468"/>
                    <a:pt x="33" y="468"/>
                  </a:cubicBezTo>
                  <a:cubicBezTo>
                    <a:pt x="33" y="469"/>
                    <a:pt x="33" y="469"/>
                    <a:pt x="34" y="470"/>
                  </a:cubicBezTo>
                  <a:cubicBezTo>
                    <a:pt x="34" y="470"/>
                    <a:pt x="35" y="471"/>
                    <a:pt x="35" y="471"/>
                  </a:cubicBezTo>
                  <a:cubicBezTo>
                    <a:pt x="37" y="472"/>
                    <a:pt x="40" y="475"/>
                    <a:pt x="44" y="478"/>
                  </a:cubicBezTo>
                  <a:cubicBezTo>
                    <a:pt x="60" y="488"/>
                    <a:pt x="89" y="506"/>
                    <a:pt x="115" y="521"/>
                  </a:cubicBezTo>
                  <a:cubicBezTo>
                    <a:pt x="140" y="537"/>
                    <a:pt x="162" y="550"/>
                    <a:pt x="162" y="550"/>
                  </a:cubicBezTo>
                  <a:cubicBezTo>
                    <a:pt x="164" y="546"/>
                    <a:pt x="164" y="546"/>
                    <a:pt x="164" y="546"/>
                  </a:cubicBezTo>
                  <a:cubicBezTo>
                    <a:pt x="161" y="544"/>
                    <a:pt x="161" y="544"/>
                    <a:pt x="161" y="544"/>
                  </a:cubicBezTo>
                  <a:cubicBezTo>
                    <a:pt x="164" y="546"/>
                    <a:pt x="164" y="546"/>
                    <a:pt x="164" y="546"/>
                  </a:cubicBezTo>
                  <a:cubicBezTo>
                    <a:pt x="163" y="542"/>
                    <a:pt x="163" y="542"/>
                    <a:pt x="163" y="542"/>
                  </a:cubicBezTo>
                  <a:cubicBezTo>
                    <a:pt x="162" y="542"/>
                    <a:pt x="162" y="543"/>
                    <a:pt x="161" y="544"/>
                  </a:cubicBezTo>
                  <a:cubicBezTo>
                    <a:pt x="164" y="546"/>
                    <a:pt x="164" y="546"/>
                    <a:pt x="164" y="546"/>
                  </a:cubicBezTo>
                  <a:cubicBezTo>
                    <a:pt x="163" y="542"/>
                    <a:pt x="163" y="542"/>
                    <a:pt x="163" y="542"/>
                  </a:cubicBezTo>
                  <a:cubicBezTo>
                    <a:pt x="164" y="546"/>
                    <a:pt x="164" y="546"/>
                    <a:pt x="164" y="546"/>
                  </a:cubicBezTo>
                  <a:cubicBezTo>
                    <a:pt x="164" y="542"/>
                    <a:pt x="164" y="542"/>
                    <a:pt x="164" y="542"/>
                  </a:cubicBezTo>
                  <a:cubicBezTo>
                    <a:pt x="164" y="542"/>
                    <a:pt x="164" y="542"/>
                    <a:pt x="163" y="542"/>
                  </a:cubicBezTo>
                  <a:cubicBezTo>
                    <a:pt x="164" y="546"/>
                    <a:pt x="164" y="546"/>
                    <a:pt x="164" y="546"/>
                  </a:cubicBezTo>
                  <a:cubicBezTo>
                    <a:pt x="164" y="542"/>
                    <a:pt x="164" y="542"/>
                    <a:pt x="164" y="542"/>
                  </a:cubicBezTo>
                  <a:cubicBezTo>
                    <a:pt x="164" y="546"/>
                    <a:pt x="164" y="546"/>
                    <a:pt x="164" y="546"/>
                  </a:cubicBezTo>
                  <a:cubicBezTo>
                    <a:pt x="165" y="542"/>
                    <a:pt x="165" y="542"/>
                    <a:pt x="165" y="542"/>
                  </a:cubicBezTo>
                  <a:cubicBezTo>
                    <a:pt x="165" y="542"/>
                    <a:pt x="165" y="542"/>
                    <a:pt x="164" y="542"/>
                  </a:cubicBezTo>
                  <a:cubicBezTo>
                    <a:pt x="164" y="546"/>
                    <a:pt x="164" y="546"/>
                    <a:pt x="164" y="546"/>
                  </a:cubicBezTo>
                  <a:cubicBezTo>
                    <a:pt x="165" y="542"/>
                    <a:pt x="165" y="542"/>
                    <a:pt x="165" y="542"/>
                  </a:cubicBezTo>
                  <a:cubicBezTo>
                    <a:pt x="164" y="545"/>
                    <a:pt x="164" y="545"/>
                    <a:pt x="164" y="545"/>
                  </a:cubicBezTo>
                  <a:cubicBezTo>
                    <a:pt x="166" y="542"/>
                    <a:pt x="166" y="542"/>
                    <a:pt x="166" y="542"/>
                  </a:cubicBezTo>
                  <a:cubicBezTo>
                    <a:pt x="165" y="542"/>
                    <a:pt x="165" y="542"/>
                    <a:pt x="165" y="542"/>
                  </a:cubicBezTo>
                  <a:cubicBezTo>
                    <a:pt x="164" y="545"/>
                    <a:pt x="164" y="545"/>
                    <a:pt x="164" y="545"/>
                  </a:cubicBezTo>
                  <a:cubicBezTo>
                    <a:pt x="166" y="542"/>
                    <a:pt x="166" y="542"/>
                    <a:pt x="166" y="542"/>
                  </a:cubicBezTo>
                  <a:cubicBezTo>
                    <a:pt x="165" y="543"/>
                    <a:pt x="165" y="543"/>
                    <a:pt x="165" y="543"/>
                  </a:cubicBezTo>
                  <a:cubicBezTo>
                    <a:pt x="166" y="542"/>
                    <a:pt x="166" y="542"/>
                    <a:pt x="166" y="542"/>
                  </a:cubicBezTo>
                  <a:cubicBezTo>
                    <a:pt x="166" y="542"/>
                    <a:pt x="166" y="542"/>
                    <a:pt x="166" y="542"/>
                  </a:cubicBezTo>
                  <a:cubicBezTo>
                    <a:pt x="165" y="543"/>
                    <a:pt x="165" y="543"/>
                    <a:pt x="165" y="543"/>
                  </a:cubicBezTo>
                  <a:cubicBezTo>
                    <a:pt x="166" y="542"/>
                    <a:pt x="166" y="542"/>
                    <a:pt x="166" y="542"/>
                  </a:cubicBezTo>
                  <a:cubicBezTo>
                    <a:pt x="165" y="542"/>
                    <a:pt x="165" y="542"/>
                    <a:pt x="163" y="541"/>
                  </a:cubicBezTo>
                  <a:cubicBezTo>
                    <a:pt x="159" y="539"/>
                    <a:pt x="149" y="533"/>
                    <a:pt x="137" y="527"/>
                  </a:cubicBezTo>
                  <a:cubicBezTo>
                    <a:pt x="118" y="517"/>
                    <a:pt x="94" y="503"/>
                    <a:pt x="74" y="493"/>
                  </a:cubicBezTo>
                  <a:cubicBezTo>
                    <a:pt x="63" y="487"/>
                    <a:pt x="54" y="483"/>
                    <a:pt x="47" y="479"/>
                  </a:cubicBezTo>
                  <a:cubicBezTo>
                    <a:pt x="43" y="477"/>
                    <a:pt x="40" y="476"/>
                    <a:pt x="38" y="475"/>
                  </a:cubicBezTo>
                  <a:cubicBezTo>
                    <a:pt x="36" y="475"/>
                    <a:pt x="35" y="474"/>
                    <a:pt x="34" y="474"/>
                  </a:cubicBezTo>
                  <a:cubicBezTo>
                    <a:pt x="33" y="474"/>
                    <a:pt x="32" y="473"/>
                    <a:pt x="31" y="473"/>
                  </a:cubicBezTo>
                  <a:cubicBezTo>
                    <a:pt x="31" y="473"/>
                    <a:pt x="30" y="473"/>
                    <a:pt x="29" y="474"/>
                  </a:cubicBezTo>
                  <a:cubicBezTo>
                    <a:pt x="29" y="474"/>
                    <a:pt x="28" y="474"/>
                    <a:pt x="27" y="476"/>
                  </a:cubicBezTo>
                  <a:cubicBezTo>
                    <a:pt x="31" y="478"/>
                    <a:pt x="31" y="478"/>
                    <a:pt x="31" y="478"/>
                  </a:cubicBezTo>
                  <a:cubicBezTo>
                    <a:pt x="27" y="475"/>
                    <a:pt x="27" y="475"/>
                    <a:pt x="27" y="475"/>
                  </a:cubicBezTo>
                  <a:cubicBezTo>
                    <a:pt x="27" y="476"/>
                    <a:pt x="26" y="477"/>
                    <a:pt x="26" y="478"/>
                  </a:cubicBezTo>
                  <a:cubicBezTo>
                    <a:pt x="26" y="479"/>
                    <a:pt x="27" y="480"/>
                    <a:pt x="27" y="480"/>
                  </a:cubicBezTo>
                  <a:cubicBezTo>
                    <a:pt x="27" y="481"/>
                    <a:pt x="28" y="482"/>
                    <a:pt x="28" y="482"/>
                  </a:cubicBezTo>
                  <a:cubicBezTo>
                    <a:pt x="29" y="483"/>
                    <a:pt x="30" y="484"/>
                    <a:pt x="31" y="485"/>
                  </a:cubicBezTo>
                  <a:cubicBezTo>
                    <a:pt x="36" y="488"/>
                    <a:pt x="45" y="494"/>
                    <a:pt x="56" y="501"/>
                  </a:cubicBezTo>
                  <a:cubicBezTo>
                    <a:pt x="73" y="511"/>
                    <a:pt x="93" y="522"/>
                    <a:pt x="109" y="532"/>
                  </a:cubicBezTo>
                  <a:cubicBezTo>
                    <a:pt x="118" y="537"/>
                    <a:pt x="125" y="541"/>
                    <a:pt x="130" y="544"/>
                  </a:cubicBezTo>
                  <a:cubicBezTo>
                    <a:pt x="132" y="546"/>
                    <a:pt x="134" y="547"/>
                    <a:pt x="136" y="548"/>
                  </a:cubicBezTo>
                  <a:cubicBezTo>
                    <a:pt x="136" y="548"/>
                    <a:pt x="137" y="549"/>
                    <a:pt x="137" y="549"/>
                  </a:cubicBezTo>
                  <a:cubicBezTo>
                    <a:pt x="137" y="549"/>
                    <a:pt x="137" y="549"/>
                    <a:pt x="137" y="549"/>
                  </a:cubicBezTo>
                  <a:cubicBezTo>
                    <a:pt x="139" y="547"/>
                    <a:pt x="139" y="547"/>
                    <a:pt x="139" y="547"/>
                  </a:cubicBezTo>
                  <a:cubicBezTo>
                    <a:pt x="137" y="549"/>
                    <a:pt x="137" y="549"/>
                    <a:pt x="137" y="549"/>
                  </a:cubicBezTo>
                  <a:cubicBezTo>
                    <a:pt x="137" y="549"/>
                    <a:pt x="137" y="549"/>
                    <a:pt x="137" y="549"/>
                  </a:cubicBezTo>
                  <a:cubicBezTo>
                    <a:pt x="139" y="547"/>
                    <a:pt x="139" y="547"/>
                    <a:pt x="139" y="547"/>
                  </a:cubicBezTo>
                  <a:cubicBezTo>
                    <a:pt x="137" y="549"/>
                    <a:pt x="137" y="549"/>
                    <a:pt x="137" y="549"/>
                  </a:cubicBezTo>
                  <a:cubicBezTo>
                    <a:pt x="140" y="546"/>
                    <a:pt x="140" y="546"/>
                    <a:pt x="140" y="546"/>
                  </a:cubicBezTo>
                  <a:cubicBezTo>
                    <a:pt x="136" y="548"/>
                    <a:pt x="136" y="548"/>
                    <a:pt x="136" y="548"/>
                  </a:cubicBezTo>
                  <a:cubicBezTo>
                    <a:pt x="137" y="549"/>
                    <a:pt x="137" y="549"/>
                    <a:pt x="137" y="549"/>
                  </a:cubicBezTo>
                  <a:cubicBezTo>
                    <a:pt x="140" y="546"/>
                    <a:pt x="140" y="546"/>
                    <a:pt x="140" y="546"/>
                  </a:cubicBezTo>
                  <a:cubicBezTo>
                    <a:pt x="136" y="548"/>
                    <a:pt x="136" y="548"/>
                    <a:pt x="136" y="548"/>
                  </a:cubicBezTo>
                  <a:cubicBezTo>
                    <a:pt x="140" y="546"/>
                    <a:pt x="140" y="546"/>
                    <a:pt x="140" y="546"/>
                  </a:cubicBezTo>
                  <a:cubicBezTo>
                    <a:pt x="136" y="546"/>
                    <a:pt x="136" y="546"/>
                    <a:pt x="136" y="546"/>
                  </a:cubicBezTo>
                  <a:cubicBezTo>
                    <a:pt x="136" y="547"/>
                    <a:pt x="136" y="548"/>
                    <a:pt x="136" y="548"/>
                  </a:cubicBezTo>
                  <a:cubicBezTo>
                    <a:pt x="140" y="546"/>
                    <a:pt x="140" y="546"/>
                    <a:pt x="140" y="546"/>
                  </a:cubicBezTo>
                  <a:cubicBezTo>
                    <a:pt x="136" y="546"/>
                    <a:pt x="136" y="546"/>
                    <a:pt x="136" y="546"/>
                  </a:cubicBezTo>
                  <a:cubicBezTo>
                    <a:pt x="140" y="546"/>
                    <a:pt x="140" y="546"/>
                    <a:pt x="140" y="546"/>
                  </a:cubicBezTo>
                  <a:cubicBezTo>
                    <a:pt x="137" y="544"/>
                    <a:pt x="137" y="544"/>
                    <a:pt x="137" y="544"/>
                  </a:cubicBezTo>
                  <a:cubicBezTo>
                    <a:pt x="136" y="545"/>
                    <a:pt x="136" y="546"/>
                    <a:pt x="136" y="546"/>
                  </a:cubicBezTo>
                  <a:cubicBezTo>
                    <a:pt x="140" y="546"/>
                    <a:pt x="140" y="546"/>
                    <a:pt x="140" y="546"/>
                  </a:cubicBezTo>
                  <a:cubicBezTo>
                    <a:pt x="137" y="544"/>
                    <a:pt x="137" y="544"/>
                    <a:pt x="137" y="544"/>
                  </a:cubicBezTo>
                  <a:cubicBezTo>
                    <a:pt x="140" y="546"/>
                    <a:pt x="140" y="546"/>
                    <a:pt x="140" y="546"/>
                  </a:cubicBezTo>
                  <a:cubicBezTo>
                    <a:pt x="142" y="542"/>
                    <a:pt x="142" y="542"/>
                    <a:pt x="142" y="542"/>
                  </a:cubicBezTo>
                  <a:cubicBezTo>
                    <a:pt x="76" y="520"/>
                    <a:pt x="76" y="520"/>
                    <a:pt x="76" y="520"/>
                  </a:cubicBezTo>
                  <a:cubicBezTo>
                    <a:pt x="74" y="519"/>
                    <a:pt x="72" y="520"/>
                    <a:pt x="71" y="521"/>
                  </a:cubicBezTo>
                  <a:cubicBezTo>
                    <a:pt x="70" y="522"/>
                    <a:pt x="70" y="523"/>
                    <a:pt x="70" y="524"/>
                  </a:cubicBezTo>
                  <a:cubicBezTo>
                    <a:pt x="70" y="525"/>
                    <a:pt x="71" y="526"/>
                    <a:pt x="71" y="526"/>
                  </a:cubicBezTo>
                  <a:cubicBezTo>
                    <a:pt x="71" y="527"/>
                    <a:pt x="72" y="527"/>
                    <a:pt x="72" y="527"/>
                  </a:cubicBezTo>
                  <a:cubicBezTo>
                    <a:pt x="72" y="528"/>
                    <a:pt x="73" y="528"/>
                    <a:pt x="73" y="529"/>
                  </a:cubicBezTo>
                  <a:cubicBezTo>
                    <a:pt x="75" y="530"/>
                    <a:pt x="79" y="532"/>
                    <a:pt x="83" y="535"/>
                  </a:cubicBezTo>
                  <a:cubicBezTo>
                    <a:pt x="95" y="543"/>
                    <a:pt x="114" y="554"/>
                    <a:pt x="114" y="554"/>
                  </a:cubicBezTo>
                  <a:cubicBezTo>
                    <a:pt x="116" y="550"/>
                    <a:pt x="116" y="550"/>
                    <a:pt x="116" y="550"/>
                  </a:cubicBezTo>
                  <a:cubicBezTo>
                    <a:pt x="113" y="548"/>
                    <a:pt x="113" y="548"/>
                    <a:pt x="113" y="548"/>
                  </a:cubicBezTo>
                  <a:cubicBezTo>
                    <a:pt x="116" y="550"/>
                    <a:pt x="116" y="550"/>
                    <a:pt x="116" y="550"/>
                  </a:cubicBezTo>
                  <a:cubicBezTo>
                    <a:pt x="114" y="546"/>
                    <a:pt x="114" y="546"/>
                    <a:pt x="114" y="546"/>
                  </a:cubicBezTo>
                  <a:cubicBezTo>
                    <a:pt x="114" y="546"/>
                    <a:pt x="113" y="547"/>
                    <a:pt x="113" y="548"/>
                  </a:cubicBezTo>
                  <a:cubicBezTo>
                    <a:pt x="116" y="550"/>
                    <a:pt x="116" y="550"/>
                    <a:pt x="116" y="550"/>
                  </a:cubicBezTo>
                  <a:cubicBezTo>
                    <a:pt x="114" y="546"/>
                    <a:pt x="114" y="546"/>
                    <a:pt x="114" y="546"/>
                  </a:cubicBezTo>
                  <a:cubicBezTo>
                    <a:pt x="116" y="550"/>
                    <a:pt x="116" y="550"/>
                    <a:pt x="116" y="550"/>
                  </a:cubicBezTo>
                  <a:cubicBezTo>
                    <a:pt x="115" y="546"/>
                    <a:pt x="115" y="546"/>
                    <a:pt x="115" y="546"/>
                  </a:cubicBezTo>
                  <a:cubicBezTo>
                    <a:pt x="115" y="546"/>
                    <a:pt x="115" y="546"/>
                    <a:pt x="114" y="546"/>
                  </a:cubicBezTo>
                  <a:cubicBezTo>
                    <a:pt x="116" y="550"/>
                    <a:pt x="116" y="550"/>
                    <a:pt x="116" y="550"/>
                  </a:cubicBezTo>
                  <a:cubicBezTo>
                    <a:pt x="115" y="546"/>
                    <a:pt x="115" y="546"/>
                    <a:pt x="115" y="546"/>
                  </a:cubicBezTo>
                  <a:cubicBezTo>
                    <a:pt x="116" y="548"/>
                    <a:pt x="116" y="548"/>
                    <a:pt x="116" y="548"/>
                  </a:cubicBezTo>
                  <a:cubicBezTo>
                    <a:pt x="116" y="546"/>
                    <a:pt x="116" y="546"/>
                    <a:pt x="116" y="546"/>
                  </a:cubicBezTo>
                  <a:cubicBezTo>
                    <a:pt x="115" y="546"/>
                    <a:pt x="115" y="546"/>
                    <a:pt x="115" y="546"/>
                  </a:cubicBezTo>
                  <a:cubicBezTo>
                    <a:pt x="116" y="548"/>
                    <a:pt x="116" y="548"/>
                    <a:pt x="116" y="548"/>
                  </a:cubicBezTo>
                  <a:cubicBezTo>
                    <a:pt x="116" y="546"/>
                    <a:pt x="116" y="546"/>
                    <a:pt x="116" y="546"/>
                  </a:cubicBezTo>
                  <a:cubicBezTo>
                    <a:pt x="115" y="546"/>
                    <a:pt x="115" y="546"/>
                    <a:pt x="115" y="546"/>
                  </a:cubicBezTo>
                  <a:cubicBezTo>
                    <a:pt x="115" y="546"/>
                    <a:pt x="112" y="545"/>
                    <a:pt x="109" y="545"/>
                  </a:cubicBezTo>
                  <a:cubicBezTo>
                    <a:pt x="103" y="545"/>
                    <a:pt x="97" y="544"/>
                    <a:pt x="91" y="544"/>
                  </a:cubicBezTo>
                  <a:cubicBezTo>
                    <a:pt x="88" y="543"/>
                    <a:pt x="85" y="543"/>
                    <a:pt x="83" y="543"/>
                  </a:cubicBezTo>
                  <a:cubicBezTo>
                    <a:pt x="80" y="543"/>
                    <a:pt x="78" y="543"/>
                    <a:pt x="77" y="543"/>
                  </a:cubicBezTo>
                  <a:cubicBezTo>
                    <a:pt x="77" y="543"/>
                    <a:pt x="76" y="543"/>
                    <a:pt x="76" y="543"/>
                  </a:cubicBezTo>
                  <a:cubicBezTo>
                    <a:pt x="76" y="543"/>
                    <a:pt x="76" y="543"/>
                    <a:pt x="75" y="543"/>
                  </a:cubicBezTo>
                  <a:cubicBezTo>
                    <a:pt x="75" y="543"/>
                    <a:pt x="75" y="543"/>
                    <a:pt x="74" y="543"/>
                  </a:cubicBezTo>
                  <a:cubicBezTo>
                    <a:pt x="74" y="543"/>
                    <a:pt x="73" y="544"/>
                    <a:pt x="73" y="545"/>
                  </a:cubicBezTo>
                  <a:cubicBezTo>
                    <a:pt x="71" y="547"/>
                    <a:pt x="72" y="549"/>
                    <a:pt x="74" y="551"/>
                  </a:cubicBezTo>
                  <a:cubicBezTo>
                    <a:pt x="77" y="552"/>
                    <a:pt x="77" y="552"/>
                    <a:pt x="77" y="552"/>
                  </a:cubicBezTo>
                  <a:cubicBezTo>
                    <a:pt x="79" y="554"/>
                    <a:pt x="81" y="553"/>
                    <a:pt x="82" y="551"/>
                  </a:cubicBezTo>
                  <a:cubicBezTo>
                    <a:pt x="84" y="549"/>
                    <a:pt x="83" y="546"/>
                    <a:pt x="81" y="5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98" name="Freeform 130">
              <a:extLst>
                <a:ext uri="{FF2B5EF4-FFF2-40B4-BE49-F238E27FC236}">
                  <a16:creationId xmlns:a16="http://schemas.microsoft.com/office/drawing/2014/main" id="{9B5513DB-E9E7-4D2C-9E72-634263DA7D0B}"/>
                </a:ext>
              </a:extLst>
            </p:cNvPr>
            <p:cNvSpPr>
              <a:spLocks/>
            </p:cNvSpPr>
            <p:nvPr/>
          </p:nvSpPr>
          <p:spPr bwMode="auto">
            <a:xfrm>
              <a:off x="3435487" y="2124186"/>
              <a:ext cx="781050" cy="942975"/>
            </a:xfrm>
            <a:custGeom>
              <a:avLst/>
              <a:gdLst>
                <a:gd name="T0" fmla="*/ 22 w 497"/>
                <a:gd name="T1" fmla="*/ 474 h 600"/>
                <a:gd name="T2" fmla="*/ 16 w 497"/>
                <a:gd name="T3" fmla="*/ 462 h 600"/>
                <a:gd name="T4" fmla="*/ 9 w 497"/>
                <a:gd name="T5" fmla="*/ 440 h 600"/>
                <a:gd name="T6" fmla="*/ 5 w 497"/>
                <a:gd name="T7" fmla="*/ 401 h 600"/>
                <a:gd name="T8" fmla="*/ 8 w 497"/>
                <a:gd name="T9" fmla="*/ 379 h 600"/>
                <a:gd name="T10" fmla="*/ 19 w 497"/>
                <a:gd name="T11" fmla="*/ 350 h 600"/>
                <a:gd name="T12" fmla="*/ 11 w 497"/>
                <a:gd name="T13" fmla="*/ 351 h 600"/>
                <a:gd name="T14" fmla="*/ 11 w 497"/>
                <a:gd name="T15" fmla="*/ 320 h 600"/>
                <a:gd name="T16" fmla="*/ 21 w 497"/>
                <a:gd name="T17" fmla="*/ 282 h 600"/>
                <a:gd name="T18" fmla="*/ 76 w 497"/>
                <a:gd name="T19" fmla="*/ 310 h 600"/>
                <a:gd name="T20" fmla="*/ 28 w 497"/>
                <a:gd name="T21" fmla="*/ 251 h 600"/>
                <a:gd name="T22" fmla="*/ 25 w 497"/>
                <a:gd name="T23" fmla="*/ 258 h 600"/>
                <a:gd name="T24" fmla="*/ 35 w 497"/>
                <a:gd name="T25" fmla="*/ 228 h 600"/>
                <a:gd name="T26" fmla="*/ 35 w 497"/>
                <a:gd name="T27" fmla="*/ 211 h 600"/>
                <a:gd name="T28" fmla="*/ 43 w 497"/>
                <a:gd name="T29" fmla="*/ 198 h 600"/>
                <a:gd name="T30" fmla="*/ 57 w 497"/>
                <a:gd name="T31" fmla="*/ 170 h 600"/>
                <a:gd name="T32" fmla="*/ 132 w 497"/>
                <a:gd name="T33" fmla="*/ 182 h 600"/>
                <a:gd name="T34" fmla="*/ 88 w 497"/>
                <a:gd name="T35" fmla="*/ 135 h 600"/>
                <a:gd name="T36" fmla="*/ 97 w 497"/>
                <a:gd name="T37" fmla="*/ 115 h 600"/>
                <a:gd name="T38" fmla="*/ 94 w 497"/>
                <a:gd name="T39" fmla="*/ 119 h 600"/>
                <a:gd name="T40" fmla="*/ 124 w 497"/>
                <a:gd name="T41" fmla="*/ 116 h 600"/>
                <a:gd name="T42" fmla="*/ 127 w 497"/>
                <a:gd name="T43" fmla="*/ 83 h 600"/>
                <a:gd name="T44" fmla="*/ 139 w 497"/>
                <a:gd name="T45" fmla="*/ 80 h 600"/>
                <a:gd name="T46" fmla="*/ 168 w 497"/>
                <a:gd name="T47" fmla="*/ 58 h 600"/>
                <a:gd name="T48" fmla="*/ 178 w 497"/>
                <a:gd name="T49" fmla="*/ 53 h 600"/>
                <a:gd name="T50" fmla="*/ 242 w 497"/>
                <a:gd name="T51" fmla="*/ 70 h 600"/>
                <a:gd name="T52" fmla="*/ 191 w 497"/>
                <a:gd name="T53" fmla="*/ 48 h 600"/>
                <a:gd name="T54" fmla="*/ 270 w 497"/>
                <a:gd name="T55" fmla="*/ 71 h 600"/>
                <a:gd name="T56" fmla="*/ 319 w 497"/>
                <a:gd name="T57" fmla="*/ 76 h 600"/>
                <a:gd name="T58" fmla="*/ 259 w 497"/>
                <a:gd name="T59" fmla="*/ 26 h 600"/>
                <a:gd name="T60" fmla="*/ 276 w 497"/>
                <a:gd name="T61" fmla="*/ 18 h 600"/>
                <a:gd name="T62" fmla="*/ 312 w 497"/>
                <a:gd name="T63" fmla="*/ 8 h 600"/>
                <a:gd name="T64" fmla="*/ 332 w 497"/>
                <a:gd name="T65" fmla="*/ 6 h 600"/>
                <a:gd name="T66" fmla="*/ 491 w 497"/>
                <a:gd name="T67" fmla="*/ 88 h 600"/>
                <a:gd name="T68" fmla="*/ 441 w 497"/>
                <a:gd name="T69" fmla="*/ 79 h 600"/>
                <a:gd name="T70" fmla="*/ 413 w 497"/>
                <a:gd name="T71" fmla="*/ 67 h 600"/>
                <a:gd name="T72" fmla="*/ 331 w 497"/>
                <a:gd name="T73" fmla="*/ 67 h 600"/>
                <a:gd name="T74" fmla="*/ 313 w 497"/>
                <a:gd name="T75" fmla="*/ 72 h 600"/>
                <a:gd name="T76" fmla="*/ 223 w 497"/>
                <a:gd name="T77" fmla="*/ 32 h 600"/>
                <a:gd name="T78" fmla="*/ 278 w 497"/>
                <a:gd name="T79" fmla="*/ 87 h 600"/>
                <a:gd name="T80" fmla="*/ 256 w 497"/>
                <a:gd name="T81" fmla="*/ 85 h 600"/>
                <a:gd name="T82" fmla="*/ 255 w 497"/>
                <a:gd name="T83" fmla="*/ 80 h 600"/>
                <a:gd name="T84" fmla="*/ 166 w 497"/>
                <a:gd name="T85" fmla="*/ 54 h 600"/>
                <a:gd name="T86" fmla="*/ 212 w 497"/>
                <a:gd name="T87" fmla="*/ 88 h 600"/>
                <a:gd name="T88" fmla="*/ 141 w 497"/>
                <a:gd name="T89" fmla="*/ 72 h 600"/>
                <a:gd name="T90" fmla="*/ 128 w 497"/>
                <a:gd name="T91" fmla="*/ 79 h 600"/>
                <a:gd name="T92" fmla="*/ 164 w 497"/>
                <a:gd name="T93" fmla="*/ 146 h 600"/>
                <a:gd name="T94" fmla="*/ 150 w 497"/>
                <a:gd name="T95" fmla="*/ 134 h 600"/>
                <a:gd name="T96" fmla="*/ 151 w 497"/>
                <a:gd name="T97" fmla="*/ 156 h 600"/>
                <a:gd name="T98" fmla="*/ 130 w 497"/>
                <a:gd name="T99" fmla="*/ 178 h 600"/>
                <a:gd name="T100" fmla="*/ 125 w 497"/>
                <a:gd name="T101" fmla="*/ 193 h 600"/>
                <a:gd name="T102" fmla="*/ 115 w 497"/>
                <a:gd name="T103" fmla="*/ 209 h 600"/>
                <a:gd name="T104" fmla="*/ 110 w 497"/>
                <a:gd name="T105" fmla="*/ 219 h 600"/>
                <a:gd name="T106" fmla="*/ 103 w 497"/>
                <a:gd name="T107" fmla="*/ 245 h 600"/>
                <a:gd name="T108" fmla="*/ 63 w 497"/>
                <a:gd name="T109" fmla="*/ 283 h 600"/>
                <a:gd name="T110" fmla="*/ 84 w 497"/>
                <a:gd name="T111" fmla="*/ 322 h 600"/>
                <a:gd name="T112" fmla="*/ 7 w 497"/>
                <a:gd name="T113" fmla="*/ 315 h 600"/>
                <a:gd name="T114" fmla="*/ 78 w 497"/>
                <a:gd name="T115" fmla="*/ 410 h 600"/>
                <a:gd name="T116" fmla="*/ 10 w 497"/>
                <a:gd name="T117" fmla="*/ 394 h 600"/>
                <a:gd name="T118" fmla="*/ 95 w 497"/>
                <a:gd name="T119" fmla="*/ 466 h 600"/>
                <a:gd name="T120" fmla="*/ 106 w 497"/>
                <a:gd name="T121" fmla="*/ 500 h 600"/>
                <a:gd name="T122" fmla="*/ 110 w 497"/>
                <a:gd name="T123" fmla="*/ 519 h 600"/>
                <a:gd name="T124" fmla="*/ 126 w 497"/>
                <a:gd name="T125" fmla="*/ 544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97" h="600">
                  <a:moveTo>
                    <a:pt x="178" y="592"/>
                  </a:moveTo>
                  <a:cubicBezTo>
                    <a:pt x="178" y="592"/>
                    <a:pt x="176" y="590"/>
                    <a:pt x="172" y="588"/>
                  </a:cubicBezTo>
                  <a:cubicBezTo>
                    <a:pt x="157" y="579"/>
                    <a:pt x="121" y="558"/>
                    <a:pt x="88" y="538"/>
                  </a:cubicBezTo>
                  <a:cubicBezTo>
                    <a:pt x="72" y="528"/>
                    <a:pt x="57" y="519"/>
                    <a:pt x="45" y="511"/>
                  </a:cubicBezTo>
                  <a:cubicBezTo>
                    <a:pt x="40" y="508"/>
                    <a:pt x="35" y="504"/>
                    <a:pt x="32" y="502"/>
                  </a:cubicBezTo>
                  <a:cubicBezTo>
                    <a:pt x="30" y="501"/>
                    <a:pt x="29" y="500"/>
                    <a:pt x="29" y="500"/>
                  </a:cubicBezTo>
                  <a:cubicBezTo>
                    <a:pt x="28" y="499"/>
                    <a:pt x="28" y="499"/>
                    <a:pt x="28" y="499"/>
                  </a:cubicBezTo>
                  <a:cubicBezTo>
                    <a:pt x="28" y="499"/>
                    <a:pt x="28" y="499"/>
                    <a:pt x="28" y="499"/>
                  </a:cubicBezTo>
                  <a:cubicBezTo>
                    <a:pt x="28" y="499"/>
                    <a:pt x="28" y="499"/>
                    <a:pt x="28" y="499"/>
                  </a:cubicBezTo>
                  <a:cubicBezTo>
                    <a:pt x="26" y="500"/>
                    <a:pt x="26" y="500"/>
                    <a:pt x="26" y="500"/>
                  </a:cubicBezTo>
                  <a:cubicBezTo>
                    <a:pt x="28" y="499"/>
                    <a:pt x="28" y="499"/>
                    <a:pt x="28" y="499"/>
                  </a:cubicBezTo>
                  <a:cubicBezTo>
                    <a:pt x="28" y="499"/>
                    <a:pt x="28" y="499"/>
                    <a:pt x="28" y="499"/>
                  </a:cubicBezTo>
                  <a:cubicBezTo>
                    <a:pt x="26" y="500"/>
                    <a:pt x="26" y="500"/>
                    <a:pt x="26" y="500"/>
                  </a:cubicBezTo>
                  <a:cubicBezTo>
                    <a:pt x="28" y="499"/>
                    <a:pt x="28" y="499"/>
                    <a:pt x="28" y="499"/>
                  </a:cubicBezTo>
                  <a:cubicBezTo>
                    <a:pt x="25" y="501"/>
                    <a:pt x="25" y="501"/>
                    <a:pt x="25" y="501"/>
                  </a:cubicBezTo>
                  <a:cubicBezTo>
                    <a:pt x="29" y="501"/>
                    <a:pt x="29" y="501"/>
                    <a:pt x="29" y="501"/>
                  </a:cubicBezTo>
                  <a:cubicBezTo>
                    <a:pt x="29" y="500"/>
                    <a:pt x="28" y="500"/>
                    <a:pt x="28" y="499"/>
                  </a:cubicBezTo>
                  <a:cubicBezTo>
                    <a:pt x="25" y="501"/>
                    <a:pt x="25" y="501"/>
                    <a:pt x="25" y="501"/>
                  </a:cubicBezTo>
                  <a:cubicBezTo>
                    <a:pt x="29" y="501"/>
                    <a:pt x="29" y="501"/>
                    <a:pt x="29" y="501"/>
                  </a:cubicBezTo>
                  <a:cubicBezTo>
                    <a:pt x="25" y="501"/>
                    <a:pt x="25" y="501"/>
                    <a:pt x="25" y="501"/>
                  </a:cubicBezTo>
                  <a:cubicBezTo>
                    <a:pt x="28" y="503"/>
                    <a:pt x="28" y="503"/>
                    <a:pt x="28" y="503"/>
                  </a:cubicBezTo>
                  <a:cubicBezTo>
                    <a:pt x="29" y="502"/>
                    <a:pt x="29" y="502"/>
                    <a:pt x="29" y="501"/>
                  </a:cubicBezTo>
                  <a:cubicBezTo>
                    <a:pt x="25" y="501"/>
                    <a:pt x="25" y="501"/>
                    <a:pt x="25" y="501"/>
                  </a:cubicBezTo>
                  <a:cubicBezTo>
                    <a:pt x="28" y="503"/>
                    <a:pt x="28" y="503"/>
                    <a:pt x="28" y="503"/>
                  </a:cubicBezTo>
                  <a:cubicBezTo>
                    <a:pt x="24" y="501"/>
                    <a:pt x="24" y="501"/>
                    <a:pt x="24" y="501"/>
                  </a:cubicBezTo>
                  <a:cubicBezTo>
                    <a:pt x="23" y="505"/>
                    <a:pt x="23" y="505"/>
                    <a:pt x="23" y="505"/>
                  </a:cubicBezTo>
                  <a:cubicBezTo>
                    <a:pt x="23" y="505"/>
                    <a:pt x="47" y="516"/>
                    <a:pt x="72" y="528"/>
                  </a:cubicBezTo>
                  <a:cubicBezTo>
                    <a:pt x="85" y="533"/>
                    <a:pt x="98" y="539"/>
                    <a:pt x="108" y="543"/>
                  </a:cubicBezTo>
                  <a:cubicBezTo>
                    <a:pt x="113" y="545"/>
                    <a:pt x="118" y="547"/>
                    <a:pt x="121" y="549"/>
                  </a:cubicBezTo>
                  <a:cubicBezTo>
                    <a:pt x="123" y="549"/>
                    <a:pt x="124" y="550"/>
                    <a:pt x="126" y="550"/>
                  </a:cubicBezTo>
                  <a:cubicBezTo>
                    <a:pt x="126" y="550"/>
                    <a:pt x="127" y="550"/>
                    <a:pt x="127" y="551"/>
                  </a:cubicBezTo>
                  <a:cubicBezTo>
                    <a:pt x="128" y="551"/>
                    <a:pt x="128" y="551"/>
                    <a:pt x="129" y="551"/>
                  </a:cubicBezTo>
                  <a:cubicBezTo>
                    <a:pt x="130" y="551"/>
                    <a:pt x="130" y="551"/>
                    <a:pt x="131" y="551"/>
                  </a:cubicBezTo>
                  <a:cubicBezTo>
                    <a:pt x="131" y="550"/>
                    <a:pt x="131" y="550"/>
                    <a:pt x="132" y="550"/>
                  </a:cubicBezTo>
                  <a:cubicBezTo>
                    <a:pt x="132" y="550"/>
                    <a:pt x="133" y="549"/>
                    <a:pt x="133" y="549"/>
                  </a:cubicBezTo>
                  <a:cubicBezTo>
                    <a:pt x="134" y="548"/>
                    <a:pt x="134" y="547"/>
                    <a:pt x="134" y="546"/>
                  </a:cubicBezTo>
                  <a:cubicBezTo>
                    <a:pt x="134" y="545"/>
                    <a:pt x="133" y="545"/>
                    <a:pt x="133" y="544"/>
                  </a:cubicBezTo>
                  <a:cubicBezTo>
                    <a:pt x="133" y="544"/>
                    <a:pt x="133" y="544"/>
                    <a:pt x="133" y="543"/>
                  </a:cubicBezTo>
                  <a:cubicBezTo>
                    <a:pt x="132" y="543"/>
                    <a:pt x="132" y="543"/>
                    <a:pt x="132" y="543"/>
                  </a:cubicBezTo>
                  <a:cubicBezTo>
                    <a:pt x="131" y="542"/>
                    <a:pt x="131" y="542"/>
                    <a:pt x="131" y="542"/>
                  </a:cubicBezTo>
                  <a:cubicBezTo>
                    <a:pt x="130" y="542"/>
                    <a:pt x="128" y="540"/>
                    <a:pt x="124" y="538"/>
                  </a:cubicBezTo>
                  <a:cubicBezTo>
                    <a:pt x="99" y="522"/>
                    <a:pt x="22" y="474"/>
                    <a:pt x="22" y="474"/>
                  </a:cubicBezTo>
                  <a:cubicBezTo>
                    <a:pt x="20" y="478"/>
                    <a:pt x="20" y="478"/>
                    <a:pt x="20" y="478"/>
                  </a:cubicBezTo>
                  <a:cubicBezTo>
                    <a:pt x="18" y="482"/>
                    <a:pt x="18" y="482"/>
                    <a:pt x="18" y="482"/>
                  </a:cubicBezTo>
                  <a:cubicBezTo>
                    <a:pt x="113" y="523"/>
                    <a:pt x="113" y="523"/>
                    <a:pt x="113" y="523"/>
                  </a:cubicBezTo>
                  <a:cubicBezTo>
                    <a:pt x="115" y="524"/>
                    <a:pt x="117" y="523"/>
                    <a:pt x="118" y="521"/>
                  </a:cubicBezTo>
                  <a:cubicBezTo>
                    <a:pt x="119" y="520"/>
                    <a:pt x="119" y="520"/>
                    <a:pt x="119" y="519"/>
                  </a:cubicBezTo>
                  <a:cubicBezTo>
                    <a:pt x="119" y="518"/>
                    <a:pt x="118" y="517"/>
                    <a:pt x="118" y="517"/>
                  </a:cubicBezTo>
                  <a:cubicBezTo>
                    <a:pt x="118" y="516"/>
                    <a:pt x="117" y="515"/>
                    <a:pt x="117" y="515"/>
                  </a:cubicBezTo>
                  <a:cubicBezTo>
                    <a:pt x="116" y="514"/>
                    <a:pt x="115" y="513"/>
                    <a:pt x="114" y="513"/>
                  </a:cubicBezTo>
                  <a:cubicBezTo>
                    <a:pt x="110" y="509"/>
                    <a:pt x="102" y="504"/>
                    <a:pt x="92" y="498"/>
                  </a:cubicBezTo>
                  <a:cubicBezTo>
                    <a:pt x="77" y="489"/>
                    <a:pt x="59" y="479"/>
                    <a:pt x="44" y="470"/>
                  </a:cubicBezTo>
                  <a:cubicBezTo>
                    <a:pt x="37" y="466"/>
                    <a:pt x="30" y="462"/>
                    <a:pt x="26" y="459"/>
                  </a:cubicBezTo>
                  <a:cubicBezTo>
                    <a:pt x="24" y="458"/>
                    <a:pt x="22" y="456"/>
                    <a:pt x="21" y="456"/>
                  </a:cubicBezTo>
                  <a:cubicBezTo>
                    <a:pt x="20" y="455"/>
                    <a:pt x="20" y="455"/>
                    <a:pt x="19" y="455"/>
                  </a:cubicBezTo>
                  <a:cubicBezTo>
                    <a:pt x="19" y="455"/>
                    <a:pt x="19" y="455"/>
                    <a:pt x="19" y="455"/>
                  </a:cubicBezTo>
                  <a:cubicBezTo>
                    <a:pt x="18" y="456"/>
                    <a:pt x="18" y="456"/>
                    <a:pt x="18" y="456"/>
                  </a:cubicBezTo>
                  <a:cubicBezTo>
                    <a:pt x="20" y="455"/>
                    <a:pt x="20" y="455"/>
                    <a:pt x="20" y="455"/>
                  </a:cubicBezTo>
                  <a:cubicBezTo>
                    <a:pt x="19" y="455"/>
                    <a:pt x="19" y="455"/>
                    <a:pt x="19" y="455"/>
                  </a:cubicBezTo>
                  <a:cubicBezTo>
                    <a:pt x="18" y="456"/>
                    <a:pt x="18" y="456"/>
                    <a:pt x="18" y="456"/>
                  </a:cubicBezTo>
                  <a:cubicBezTo>
                    <a:pt x="20" y="455"/>
                    <a:pt x="20" y="455"/>
                    <a:pt x="20" y="455"/>
                  </a:cubicBezTo>
                  <a:cubicBezTo>
                    <a:pt x="17" y="457"/>
                    <a:pt x="17" y="457"/>
                    <a:pt x="17" y="457"/>
                  </a:cubicBezTo>
                  <a:cubicBezTo>
                    <a:pt x="20" y="456"/>
                    <a:pt x="20" y="456"/>
                    <a:pt x="20" y="456"/>
                  </a:cubicBezTo>
                  <a:cubicBezTo>
                    <a:pt x="20" y="455"/>
                    <a:pt x="20" y="455"/>
                    <a:pt x="20" y="455"/>
                  </a:cubicBezTo>
                  <a:cubicBezTo>
                    <a:pt x="17" y="457"/>
                    <a:pt x="17" y="457"/>
                    <a:pt x="17" y="457"/>
                  </a:cubicBezTo>
                  <a:cubicBezTo>
                    <a:pt x="20" y="456"/>
                    <a:pt x="20" y="456"/>
                    <a:pt x="20" y="456"/>
                  </a:cubicBezTo>
                  <a:cubicBezTo>
                    <a:pt x="16" y="458"/>
                    <a:pt x="16" y="458"/>
                    <a:pt x="16" y="458"/>
                  </a:cubicBezTo>
                  <a:cubicBezTo>
                    <a:pt x="21" y="458"/>
                    <a:pt x="21" y="458"/>
                    <a:pt x="21" y="458"/>
                  </a:cubicBezTo>
                  <a:cubicBezTo>
                    <a:pt x="21" y="456"/>
                    <a:pt x="20" y="456"/>
                    <a:pt x="20" y="456"/>
                  </a:cubicBezTo>
                  <a:cubicBezTo>
                    <a:pt x="16" y="458"/>
                    <a:pt x="16" y="458"/>
                    <a:pt x="16" y="458"/>
                  </a:cubicBezTo>
                  <a:cubicBezTo>
                    <a:pt x="21" y="458"/>
                    <a:pt x="21" y="458"/>
                    <a:pt x="21" y="458"/>
                  </a:cubicBezTo>
                  <a:cubicBezTo>
                    <a:pt x="16" y="458"/>
                    <a:pt x="16" y="458"/>
                    <a:pt x="16" y="458"/>
                  </a:cubicBezTo>
                  <a:cubicBezTo>
                    <a:pt x="20" y="460"/>
                    <a:pt x="20" y="460"/>
                    <a:pt x="20" y="460"/>
                  </a:cubicBezTo>
                  <a:cubicBezTo>
                    <a:pt x="20" y="459"/>
                    <a:pt x="21" y="458"/>
                    <a:pt x="21" y="458"/>
                  </a:cubicBezTo>
                  <a:cubicBezTo>
                    <a:pt x="16" y="458"/>
                    <a:pt x="16" y="458"/>
                    <a:pt x="16" y="458"/>
                  </a:cubicBezTo>
                  <a:cubicBezTo>
                    <a:pt x="20" y="460"/>
                    <a:pt x="20" y="460"/>
                    <a:pt x="20" y="460"/>
                  </a:cubicBezTo>
                  <a:cubicBezTo>
                    <a:pt x="20" y="460"/>
                    <a:pt x="20" y="460"/>
                    <a:pt x="20" y="460"/>
                  </a:cubicBezTo>
                  <a:cubicBezTo>
                    <a:pt x="16" y="458"/>
                    <a:pt x="16" y="458"/>
                    <a:pt x="16" y="458"/>
                  </a:cubicBezTo>
                  <a:cubicBezTo>
                    <a:pt x="18" y="462"/>
                    <a:pt x="18" y="462"/>
                    <a:pt x="18" y="462"/>
                  </a:cubicBezTo>
                  <a:cubicBezTo>
                    <a:pt x="18" y="462"/>
                    <a:pt x="19" y="461"/>
                    <a:pt x="20" y="460"/>
                  </a:cubicBezTo>
                  <a:cubicBezTo>
                    <a:pt x="16" y="458"/>
                    <a:pt x="16" y="458"/>
                    <a:pt x="16" y="458"/>
                  </a:cubicBezTo>
                  <a:cubicBezTo>
                    <a:pt x="18" y="462"/>
                    <a:pt x="18" y="462"/>
                    <a:pt x="18" y="462"/>
                  </a:cubicBezTo>
                  <a:cubicBezTo>
                    <a:pt x="16" y="458"/>
                    <a:pt x="16" y="458"/>
                    <a:pt x="16" y="458"/>
                  </a:cubicBezTo>
                  <a:cubicBezTo>
                    <a:pt x="16" y="462"/>
                    <a:pt x="16" y="462"/>
                    <a:pt x="16" y="462"/>
                  </a:cubicBezTo>
                  <a:cubicBezTo>
                    <a:pt x="17" y="462"/>
                    <a:pt x="17" y="462"/>
                    <a:pt x="18" y="462"/>
                  </a:cubicBezTo>
                  <a:cubicBezTo>
                    <a:pt x="16" y="458"/>
                    <a:pt x="16" y="458"/>
                    <a:pt x="16" y="458"/>
                  </a:cubicBezTo>
                  <a:cubicBezTo>
                    <a:pt x="16" y="462"/>
                    <a:pt x="16" y="462"/>
                    <a:pt x="16" y="462"/>
                  </a:cubicBezTo>
                  <a:cubicBezTo>
                    <a:pt x="16" y="459"/>
                    <a:pt x="16" y="459"/>
                    <a:pt x="16" y="459"/>
                  </a:cubicBezTo>
                  <a:cubicBezTo>
                    <a:pt x="16" y="462"/>
                    <a:pt x="16" y="462"/>
                    <a:pt x="16" y="462"/>
                  </a:cubicBezTo>
                  <a:cubicBezTo>
                    <a:pt x="16" y="462"/>
                    <a:pt x="16" y="462"/>
                    <a:pt x="16" y="462"/>
                  </a:cubicBezTo>
                  <a:cubicBezTo>
                    <a:pt x="16" y="459"/>
                    <a:pt x="16" y="459"/>
                    <a:pt x="16" y="459"/>
                  </a:cubicBezTo>
                  <a:cubicBezTo>
                    <a:pt x="16" y="462"/>
                    <a:pt x="16" y="462"/>
                    <a:pt x="16" y="462"/>
                  </a:cubicBezTo>
                  <a:cubicBezTo>
                    <a:pt x="16" y="461"/>
                    <a:pt x="16" y="461"/>
                    <a:pt x="16" y="461"/>
                  </a:cubicBezTo>
                  <a:cubicBezTo>
                    <a:pt x="16" y="462"/>
                    <a:pt x="16" y="462"/>
                    <a:pt x="16" y="462"/>
                  </a:cubicBezTo>
                  <a:cubicBezTo>
                    <a:pt x="16" y="462"/>
                    <a:pt x="16" y="462"/>
                    <a:pt x="16" y="462"/>
                  </a:cubicBezTo>
                  <a:cubicBezTo>
                    <a:pt x="16" y="461"/>
                    <a:pt x="16" y="461"/>
                    <a:pt x="16" y="461"/>
                  </a:cubicBezTo>
                  <a:cubicBezTo>
                    <a:pt x="16" y="462"/>
                    <a:pt x="16" y="462"/>
                    <a:pt x="16" y="462"/>
                  </a:cubicBezTo>
                  <a:cubicBezTo>
                    <a:pt x="16" y="462"/>
                    <a:pt x="16" y="462"/>
                    <a:pt x="17" y="462"/>
                  </a:cubicBezTo>
                  <a:cubicBezTo>
                    <a:pt x="20" y="464"/>
                    <a:pt x="27" y="467"/>
                    <a:pt x="36" y="471"/>
                  </a:cubicBezTo>
                  <a:cubicBezTo>
                    <a:pt x="48" y="478"/>
                    <a:pt x="64" y="486"/>
                    <a:pt x="78" y="493"/>
                  </a:cubicBezTo>
                  <a:cubicBezTo>
                    <a:pt x="84" y="496"/>
                    <a:pt x="90" y="499"/>
                    <a:pt x="95" y="501"/>
                  </a:cubicBezTo>
                  <a:cubicBezTo>
                    <a:pt x="98" y="502"/>
                    <a:pt x="100" y="503"/>
                    <a:pt x="101" y="504"/>
                  </a:cubicBezTo>
                  <a:cubicBezTo>
                    <a:pt x="102" y="504"/>
                    <a:pt x="103" y="504"/>
                    <a:pt x="104" y="505"/>
                  </a:cubicBezTo>
                  <a:cubicBezTo>
                    <a:pt x="104" y="505"/>
                    <a:pt x="105" y="505"/>
                    <a:pt x="106" y="505"/>
                  </a:cubicBezTo>
                  <a:cubicBezTo>
                    <a:pt x="106" y="505"/>
                    <a:pt x="107" y="505"/>
                    <a:pt x="108" y="505"/>
                  </a:cubicBezTo>
                  <a:cubicBezTo>
                    <a:pt x="108" y="505"/>
                    <a:pt x="109" y="504"/>
                    <a:pt x="110" y="503"/>
                  </a:cubicBezTo>
                  <a:cubicBezTo>
                    <a:pt x="110" y="503"/>
                    <a:pt x="110" y="503"/>
                    <a:pt x="110" y="503"/>
                  </a:cubicBezTo>
                  <a:cubicBezTo>
                    <a:pt x="111" y="502"/>
                    <a:pt x="111" y="501"/>
                    <a:pt x="111" y="501"/>
                  </a:cubicBezTo>
                  <a:cubicBezTo>
                    <a:pt x="111" y="499"/>
                    <a:pt x="110" y="499"/>
                    <a:pt x="110" y="498"/>
                  </a:cubicBezTo>
                  <a:cubicBezTo>
                    <a:pt x="109" y="497"/>
                    <a:pt x="109" y="497"/>
                    <a:pt x="109" y="497"/>
                  </a:cubicBezTo>
                  <a:cubicBezTo>
                    <a:pt x="108" y="496"/>
                    <a:pt x="107" y="495"/>
                    <a:pt x="106" y="494"/>
                  </a:cubicBezTo>
                  <a:cubicBezTo>
                    <a:pt x="102" y="491"/>
                    <a:pt x="94" y="486"/>
                    <a:pt x="84" y="480"/>
                  </a:cubicBezTo>
                  <a:cubicBezTo>
                    <a:pt x="55" y="462"/>
                    <a:pt x="12" y="436"/>
                    <a:pt x="12" y="436"/>
                  </a:cubicBezTo>
                  <a:cubicBezTo>
                    <a:pt x="9" y="440"/>
                    <a:pt x="9" y="440"/>
                    <a:pt x="9" y="440"/>
                  </a:cubicBezTo>
                  <a:cubicBezTo>
                    <a:pt x="13" y="442"/>
                    <a:pt x="13" y="442"/>
                    <a:pt x="13" y="442"/>
                  </a:cubicBezTo>
                  <a:cubicBezTo>
                    <a:pt x="9" y="440"/>
                    <a:pt x="9" y="440"/>
                    <a:pt x="9" y="440"/>
                  </a:cubicBezTo>
                  <a:cubicBezTo>
                    <a:pt x="12" y="444"/>
                    <a:pt x="12" y="444"/>
                    <a:pt x="12" y="444"/>
                  </a:cubicBezTo>
                  <a:cubicBezTo>
                    <a:pt x="12" y="443"/>
                    <a:pt x="13" y="443"/>
                    <a:pt x="13" y="442"/>
                  </a:cubicBezTo>
                  <a:cubicBezTo>
                    <a:pt x="9" y="440"/>
                    <a:pt x="9" y="440"/>
                    <a:pt x="9" y="440"/>
                  </a:cubicBezTo>
                  <a:cubicBezTo>
                    <a:pt x="12" y="444"/>
                    <a:pt x="12" y="444"/>
                    <a:pt x="12" y="444"/>
                  </a:cubicBezTo>
                  <a:cubicBezTo>
                    <a:pt x="9" y="440"/>
                    <a:pt x="9" y="440"/>
                    <a:pt x="9" y="440"/>
                  </a:cubicBezTo>
                  <a:cubicBezTo>
                    <a:pt x="9" y="444"/>
                    <a:pt x="9" y="444"/>
                    <a:pt x="9" y="444"/>
                  </a:cubicBezTo>
                  <a:cubicBezTo>
                    <a:pt x="10" y="444"/>
                    <a:pt x="10" y="444"/>
                    <a:pt x="12" y="444"/>
                  </a:cubicBezTo>
                  <a:cubicBezTo>
                    <a:pt x="9" y="440"/>
                    <a:pt x="9" y="440"/>
                    <a:pt x="9" y="440"/>
                  </a:cubicBezTo>
                  <a:cubicBezTo>
                    <a:pt x="9" y="444"/>
                    <a:pt x="9" y="444"/>
                    <a:pt x="9" y="444"/>
                  </a:cubicBezTo>
                  <a:cubicBezTo>
                    <a:pt x="9" y="440"/>
                    <a:pt x="9" y="440"/>
                    <a:pt x="9" y="440"/>
                  </a:cubicBezTo>
                  <a:cubicBezTo>
                    <a:pt x="9" y="444"/>
                    <a:pt x="9" y="444"/>
                    <a:pt x="9" y="444"/>
                  </a:cubicBezTo>
                  <a:cubicBezTo>
                    <a:pt x="9" y="444"/>
                    <a:pt x="9" y="444"/>
                    <a:pt x="9" y="444"/>
                  </a:cubicBezTo>
                  <a:cubicBezTo>
                    <a:pt x="9" y="440"/>
                    <a:pt x="9" y="440"/>
                    <a:pt x="9" y="440"/>
                  </a:cubicBezTo>
                  <a:cubicBezTo>
                    <a:pt x="9" y="444"/>
                    <a:pt x="9" y="444"/>
                    <a:pt x="9" y="444"/>
                  </a:cubicBezTo>
                  <a:cubicBezTo>
                    <a:pt x="9" y="442"/>
                    <a:pt x="9" y="442"/>
                    <a:pt x="9" y="442"/>
                  </a:cubicBezTo>
                  <a:cubicBezTo>
                    <a:pt x="9" y="444"/>
                    <a:pt x="9" y="444"/>
                    <a:pt x="9" y="444"/>
                  </a:cubicBezTo>
                  <a:cubicBezTo>
                    <a:pt x="9" y="444"/>
                    <a:pt x="9" y="444"/>
                    <a:pt x="9" y="444"/>
                  </a:cubicBezTo>
                  <a:cubicBezTo>
                    <a:pt x="9" y="442"/>
                    <a:pt x="9" y="442"/>
                    <a:pt x="9" y="442"/>
                  </a:cubicBezTo>
                  <a:cubicBezTo>
                    <a:pt x="9" y="444"/>
                    <a:pt x="9" y="444"/>
                    <a:pt x="9" y="444"/>
                  </a:cubicBezTo>
                  <a:cubicBezTo>
                    <a:pt x="9" y="444"/>
                    <a:pt x="9" y="444"/>
                    <a:pt x="10" y="445"/>
                  </a:cubicBezTo>
                  <a:cubicBezTo>
                    <a:pt x="16" y="447"/>
                    <a:pt x="37" y="454"/>
                    <a:pt x="56" y="461"/>
                  </a:cubicBezTo>
                  <a:cubicBezTo>
                    <a:pt x="65" y="465"/>
                    <a:pt x="74" y="468"/>
                    <a:pt x="81" y="470"/>
                  </a:cubicBezTo>
                  <a:cubicBezTo>
                    <a:pt x="88" y="473"/>
                    <a:pt x="92" y="474"/>
                    <a:pt x="92" y="474"/>
                  </a:cubicBezTo>
                  <a:cubicBezTo>
                    <a:pt x="94" y="475"/>
                    <a:pt x="96" y="474"/>
                    <a:pt x="97" y="472"/>
                  </a:cubicBezTo>
                  <a:cubicBezTo>
                    <a:pt x="98" y="470"/>
                    <a:pt x="98" y="468"/>
                    <a:pt x="96" y="467"/>
                  </a:cubicBezTo>
                  <a:cubicBezTo>
                    <a:pt x="52" y="439"/>
                    <a:pt x="52" y="439"/>
                    <a:pt x="52" y="439"/>
                  </a:cubicBezTo>
                  <a:cubicBezTo>
                    <a:pt x="86" y="452"/>
                    <a:pt x="86" y="452"/>
                    <a:pt x="86" y="452"/>
                  </a:cubicBezTo>
                  <a:cubicBezTo>
                    <a:pt x="88" y="453"/>
                    <a:pt x="90" y="452"/>
                    <a:pt x="91" y="451"/>
                  </a:cubicBezTo>
                  <a:cubicBezTo>
                    <a:pt x="92" y="450"/>
                    <a:pt x="92" y="449"/>
                    <a:pt x="92" y="448"/>
                  </a:cubicBezTo>
                  <a:cubicBezTo>
                    <a:pt x="92" y="447"/>
                    <a:pt x="92" y="447"/>
                    <a:pt x="92" y="447"/>
                  </a:cubicBezTo>
                  <a:cubicBezTo>
                    <a:pt x="91" y="446"/>
                    <a:pt x="91" y="446"/>
                    <a:pt x="91" y="445"/>
                  </a:cubicBezTo>
                  <a:cubicBezTo>
                    <a:pt x="91" y="445"/>
                    <a:pt x="90" y="445"/>
                    <a:pt x="90" y="444"/>
                  </a:cubicBezTo>
                  <a:cubicBezTo>
                    <a:pt x="89" y="443"/>
                    <a:pt x="86" y="442"/>
                    <a:pt x="84" y="440"/>
                  </a:cubicBezTo>
                  <a:cubicBezTo>
                    <a:pt x="74" y="433"/>
                    <a:pt x="55" y="422"/>
                    <a:pt x="38" y="411"/>
                  </a:cubicBezTo>
                  <a:cubicBezTo>
                    <a:pt x="21" y="401"/>
                    <a:pt x="7" y="393"/>
                    <a:pt x="7" y="393"/>
                  </a:cubicBezTo>
                  <a:cubicBezTo>
                    <a:pt x="5" y="396"/>
                    <a:pt x="5" y="396"/>
                    <a:pt x="5" y="396"/>
                  </a:cubicBezTo>
                  <a:cubicBezTo>
                    <a:pt x="8" y="399"/>
                    <a:pt x="8" y="399"/>
                    <a:pt x="8" y="399"/>
                  </a:cubicBezTo>
                  <a:cubicBezTo>
                    <a:pt x="5" y="396"/>
                    <a:pt x="5" y="396"/>
                    <a:pt x="5" y="396"/>
                  </a:cubicBezTo>
                  <a:cubicBezTo>
                    <a:pt x="7" y="400"/>
                    <a:pt x="7" y="400"/>
                    <a:pt x="7" y="400"/>
                  </a:cubicBezTo>
                  <a:cubicBezTo>
                    <a:pt x="7" y="400"/>
                    <a:pt x="8" y="399"/>
                    <a:pt x="8" y="399"/>
                  </a:cubicBezTo>
                  <a:cubicBezTo>
                    <a:pt x="5" y="396"/>
                    <a:pt x="5" y="396"/>
                    <a:pt x="5" y="396"/>
                  </a:cubicBezTo>
                  <a:cubicBezTo>
                    <a:pt x="7" y="400"/>
                    <a:pt x="7" y="400"/>
                    <a:pt x="7" y="400"/>
                  </a:cubicBezTo>
                  <a:cubicBezTo>
                    <a:pt x="5" y="396"/>
                    <a:pt x="5" y="396"/>
                    <a:pt x="5" y="396"/>
                  </a:cubicBezTo>
                  <a:cubicBezTo>
                    <a:pt x="6" y="401"/>
                    <a:pt x="6" y="401"/>
                    <a:pt x="6" y="401"/>
                  </a:cubicBezTo>
                  <a:cubicBezTo>
                    <a:pt x="6" y="401"/>
                    <a:pt x="6" y="401"/>
                    <a:pt x="7" y="400"/>
                  </a:cubicBezTo>
                  <a:cubicBezTo>
                    <a:pt x="5" y="396"/>
                    <a:pt x="5" y="396"/>
                    <a:pt x="5" y="396"/>
                  </a:cubicBezTo>
                  <a:cubicBezTo>
                    <a:pt x="6" y="401"/>
                    <a:pt x="6" y="401"/>
                    <a:pt x="6" y="401"/>
                  </a:cubicBezTo>
                  <a:cubicBezTo>
                    <a:pt x="5" y="397"/>
                    <a:pt x="5" y="397"/>
                    <a:pt x="5" y="397"/>
                  </a:cubicBezTo>
                  <a:cubicBezTo>
                    <a:pt x="5" y="401"/>
                    <a:pt x="5" y="401"/>
                    <a:pt x="5" y="401"/>
                  </a:cubicBezTo>
                  <a:cubicBezTo>
                    <a:pt x="6" y="401"/>
                    <a:pt x="6" y="401"/>
                    <a:pt x="6" y="401"/>
                  </a:cubicBezTo>
                  <a:cubicBezTo>
                    <a:pt x="5" y="397"/>
                    <a:pt x="5" y="397"/>
                    <a:pt x="5" y="397"/>
                  </a:cubicBezTo>
                  <a:cubicBezTo>
                    <a:pt x="5" y="401"/>
                    <a:pt x="5" y="401"/>
                    <a:pt x="5" y="401"/>
                  </a:cubicBezTo>
                  <a:cubicBezTo>
                    <a:pt x="5" y="397"/>
                    <a:pt x="5" y="397"/>
                    <a:pt x="5" y="397"/>
                  </a:cubicBezTo>
                  <a:cubicBezTo>
                    <a:pt x="4" y="401"/>
                    <a:pt x="4" y="401"/>
                    <a:pt x="4" y="401"/>
                  </a:cubicBezTo>
                  <a:cubicBezTo>
                    <a:pt x="4" y="401"/>
                    <a:pt x="4" y="401"/>
                    <a:pt x="5" y="401"/>
                  </a:cubicBezTo>
                  <a:cubicBezTo>
                    <a:pt x="5" y="397"/>
                    <a:pt x="5" y="397"/>
                    <a:pt x="5" y="397"/>
                  </a:cubicBezTo>
                  <a:cubicBezTo>
                    <a:pt x="4" y="401"/>
                    <a:pt x="4" y="401"/>
                    <a:pt x="4" y="401"/>
                  </a:cubicBezTo>
                  <a:cubicBezTo>
                    <a:pt x="4" y="400"/>
                    <a:pt x="4" y="400"/>
                    <a:pt x="4" y="400"/>
                  </a:cubicBezTo>
                  <a:cubicBezTo>
                    <a:pt x="4" y="401"/>
                    <a:pt x="4" y="401"/>
                    <a:pt x="4" y="401"/>
                  </a:cubicBezTo>
                  <a:cubicBezTo>
                    <a:pt x="4" y="401"/>
                    <a:pt x="4" y="401"/>
                    <a:pt x="4" y="401"/>
                  </a:cubicBezTo>
                  <a:cubicBezTo>
                    <a:pt x="4" y="400"/>
                    <a:pt x="4" y="400"/>
                    <a:pt x="4" y="400"/>
                  </a:cubicBezTo>
                  <a:cubicBezTo>
                    <a:pt x="4" y="401"/>
                    <a:pt x="4" y="401"/>
                    <a:pt x="4" y="401"/>
                  </a:cubicBezTo>
                  <a:cubicBezTo>
                    <a:pt x="4" y="401"/>
                    <a:pt x="5" y="401"/>
                    <a:pt x="5" y="401"/>
                  </a:cubicBezTo>
                  <a:cubicBezTo>
                    <a:pt x="11" y="403"/>
                    <a:pt x="31" y="411"/>
                    <a:pt x="50" y="418"/>
                  </a:cubicBezTo>
                  <a:cubicBezTo>
                    <a:pt x="59" y="422"/>
                    <a:pt x="67" y="425"/>
                    <a:pt x="74" y="428"/>
                  </a:cubicBezTo>
                  <a:cubicBezTo>
                    <a:pt x="80" y="430"/>
                    <a:pt x="85" y="432"/>
                    <a:pt x="85" y="432"/>
                  </a:cubicBezTo>
                  <a:cubicBezTo>
                    <a:pt x="87" y="433"/>
                    <a:pt x="89" y="432"/>
                    <a:pt x="90" y="430"/>
                  </a:cubicBezTo>
                  <a:cubicBezTo>
                    <a:pt x="91" y="428"/>
                    <a:pt x="90" y="425"/>
                    <a:pt x="88" y="424"/>
                  </a:cubicBezTo>
                  <a:cubicBezTo>
                    <a:pt x="88" y="424"/>
                    <a:pt x="83" y="421"/>
                    <a:pt x="76" y="416"/>
                  </a:cubicBezTo>
                  <a:cubicBezTo>
                    <a:pt x="64" y="409"/>
                    <a:pt x="47" y="399"/>
                    <a:pt x="33" y="390"/>
                  </a:cubicBezTo>
                  <a:cubicBezTo>
                    <a:pt x="26" y="386"/>
                    <a:pt x="19" y="382"/>
                    <a:pt x="15" y="379"/>
                  </a:cubicBezTo>
                  <a:cubicBezTo>
                    <a:pt x="12" y="377"/>
                    <a:pt x="10" y="376"/>
                    <a:pt x="9" y="375"/>
                  </a:cubicBezTo>
                  <a:cubicBezTo>
                    <a:pt x="9" y="375"/>
                    <a:pt x="8" y="374"/>
                    <a:pt x="8" y="374"/>
                  </a:cubicBezTo>
                  <a:cubicBezTo>
                    <a:pt x="8" y="374"/>
                    <a:pt x="8" y="374"/>
                    <a:pt x="8" y="374"/>
                  </a:cubicBezTo>
                  <a:cubicBezTo>
                    <a:pt x="6" y="376"/>
                    <a:pt x="6" y="376"/>
                    <a:pt x="6" y="376"/>
                  </a:cubicBezTo>
                  <a:cubicBezTo>
                    <a:pt x="8" y="374"/>
                    <a:pt x="8" y="374"/>
                    <a:pt x="8" y="374"/>
                  </a:cubicBezTo>
                  <a:cubicBezTo>
                    <a:pt x="8" y="374"/>
                    <a:pt x="8" y="374"/>
                    <a:pt x="8" y="374"/>
                  </a:cubicBezTo>
                  <a:cubicBezTo>
                    <a:pt x="6" y="376"/>
                    <a:pt x="6" y="376"/>
                    <a:pt x="6" y="376"/>
                  </a:cubicBezTo>
                  <a:cubicBezTo>
                    <a:pt x="8" y="374"/>
                    <a:pt x="8" y="374"/>
                    <a:pt x="8" y="374"/>
                  </a:cubicBezTo>
                  <a:cubicBezTo>
                    <a:pt x="5" y="377"/>
                    <a:pt x="5" y="377"/>
                    <a:pt x="5" y="377"/>
                  </a:cubicBezTo>
                  <a:cubicBezTo>
                    <a:pt x="9" y="375"/>
                    <a:pt x="9" y="375"/>
                    <a:pt x="9" y="375"/>
                  </a:cubicBezTo>
                  <a:cubicBezTo>
                    <a:pt x="8" y="374"/>
                    <a:pt x="8" y="374"/>
                    <a:pt x="8" y="374"/>
                  </a:cubicBezTo>
                  <a:cubicBezTo>
                    <a:pt x="5" y="377"/>
                    <a:pt x="5" y="377"/>
                    <a:pt x="5" y="377"/>
                  </a:cubicBezTo>
                  <a:cubicBezTo>
                    <a:pt x="9" y="375"/>
                    <a:pt x="9" y="375"/>
                    <a:pt x="9" y="375"/>
                  </a:cubicBezTo>
                  <a:cubicBezTo>
                    <a:pt x="5" y="377"/>
                    <a:pt x="5" y="377"/>
                    <a:pt x="5" y="377"/>
                  </a:cubicBezTo>
                  <a:cubicBezTo>
                    <a:pt x="9" y="377"/>
                    <a:pt x="9" y="377"/>
                    <a:pt x="9" y="377"/>
                  </a:cubicBezTo>
                  <a:cubicBezTo>
                    <a:pt x="9" y="376"/>
                    <a:pt x="9" y="375"/>
                    <a:pt x="9" y="375"/>
                  </a:cubicBezTo>
                  <a:cubicBezTo>
                    <a:pt x="5" y="377"/>
                    <a:pt x="5" y="377"/>
                    <a:pt x="5" y="377"/>
                  </a:cubicBezTo>
                  <a:cubicBezTo>
                    <a:pt x="9" y="377"/>
                    <a:pt x="9" y="377"/>
                    <a:pt x="9" y="377"/>
                  </a:cubicBezTo>
                  <a:cubicBezTo>
                    <a:pt x="5" y="377"/>
                    <a:pt x="5" y="377"/>
                    <a:pt x="5" y="377"/>
                  </a:cubicBezTo>
                  <a:cubicBezTo>
                    <a:pt x="8" y="379"/>
                    <a:pt x="8" y="379"/>
                    <a:pt x="8" y="379"/>
                  </a:cubicBezTo>
                  <a:cubicBezTo>
                    <a:pt x="9" y="378"/>
                    <a:pt x="9" y="377"/>
                    <a:pt x="9" y="377"/>
                  </a:cubicBezTo>
                  <a:cubicBezTo>
                    <a:pt x="5" y="377"/>
                    <a:pt x="5" y="377"/>
                    <a:pt x="5" y="377"/>
                  </a:cubicBezTo>
                  <a:cubicBezTo>
                    <a:pt x="8" y="379"/>
                    <a:pt x="8" y="379"/>
                    <a:pt x="8" y="379"/>
                  </a:cubicBezTo>
                  <a:cubicBezTo>
                    <a:pt x="5" y="377"/>
                    <a:pt x="5" y="377"/>
                    <a:pt x="5" y="377"/>
                  </a:cubicBezTo>
                  <a:cubicBezTo>
                    <a:pt x="3" y="381"/>
                    <a:pt x="3" y="381"/>
                    <a:pt x="3" y="381"/>
                  </a:cubicBezTo>
                  <a:cubicBezTo>
                    <a:pt x="79" y="411"/>
                    <a:pt x="79" y="411"/>
                    <a:pt x="79" y="411"/>
                  </a:cubicBezTo>
                  <a:cubicBezTo>
                    <a:pt x="81" y="412"/>
                    <a:pt x="84" y="411"/>
                    <a:pt x="85" y="410"/>
                  </a:cubicBezTo>
                  <a:cubicBezTo>
                    <a:pt x="85" y="409"/>
                    <a:pt x="85" y="408"/>
                    <a:pt x="85" y="407"/>
                  </a:cubicBezTo>
                  <a:cubicBezTo>
                    <a:pt x="85" y="406"/>
                    <a:pt x="85" y="405"/>
                    <a:pt x="85" y="405"/>
                  </a:cubicBezTo>
                  <a:cubicBezTo>
                    <a:pt x="84" y="404"/>
                    <a:pt x="84" y="404"/>
                    <a:pt x="84" y="404"/>
                  </a:cubicBezTo>
                  <a:cubicBezTo>
                    <a:pt x="83" y="403"/>
                    <a:pt x="83" y="403"/>
                    <a:pt x="83" y="403"/>
                  </a:cubicBezTo>
                  <a:cubicBezTo>
                    <a:pt x="82" y="402"/>
                    <a:pt x="80" y="401"/>
                    <a:pt x="78" y="400"/>
                  </a:cubicBezTo>
                  <a:cubicBezTo>
                    <a:pt x="60" y="388"/>
                    <a:pt x="10" y="358"/>
                    <a:pt x="10" y="358"/>
                  </a:cubicBezTo>
                  <a:cubicBezTo>
                    <a:pt x="8" y="362"/>
                    <a:pt x="8" y="362"/>
                    <a:pt x="8" y="362"/>
                  </a:cubicBezTo>
                  <a:cubicBezTo>
                    <a:pt x="11" y="364"/>
                    <a:pt x="11" y="364"/>
                    <a:pt x="11" y="364"/>
                  </a:cubicBezTo>
                  <a:cubicBezTo>
                    <a:pt x="8" y="362"/>
                    <a:pt x="8" y="362"/>
                    <a:pt x="8" y="362"/>
                  </a:cubicBezTo>
                  <a:cubicBezTo>
                    <a:pt x="10" y="365"/>
                    <a:pt x="10" y="365"/>
                    <a:pt x="10" y="365"/>
                  </a:cubicBezTo>
                  <a:cubicBezTo>
                    <a:pt x="11" y="365"/>
                    <a:pt x="11" y="364"/>
                    <a:pt x="11" y="364"/>
                  </a:cubicBezTo>
                  <a:cubicBezTo>
                    <a:pt x="8" y="362"/>
                    <a:pt x="8" y="362"/>
                    <a:pt x="8" y="362"/>
                  </a:cubicBezTo>
                  <a:cubicBezTo>
                    <a:pt x="10" y="365"/>
                    <a:pt x="10" y="365"/>
                    <a:pt x="10" y="365"/>
                  </a:cubicBezTo>
                  <a:cubicBezTo>
                    <a:pt x="8" y="362"/>
                    <a:pt x="8" y="362"/>
                    <a:pt x="8" y="362"/>
                  </a:cubicBezTo>
                  <a:cubicBezTo>
                    <a:pt x="9" y="366"/>
                    <a:pt x="9" y="366"/>
                    <a:pt x="9" y="366"/>
                  </a:cubicBezTo>
                  <a:cubicBezTo>
                    <a:pt x="9" y="366"/>
                    <a:pt x="10" y="366"/>
                    <a:pt x="10" y="365"/>
                  </a:cubicBezTo>
                  <a:cubicBezTo>
                    <a:pt x="8" y="362"/>
                    <a:pt x="8" y="362"/>
                    <a:pt x="8" y="362"/>
                  </a:cubicBezTo>
                  <a:cubicBezTo>
                    <a:pt x="9" y="366"/>
                    <a:pt x="9" y="366"/>
                    <a:pt x="9" y="366"/>
                  </a:cubicBezTo>
                  <a:cubicBezTo>
                    <a:pt x="8" y="362"/>
                    <a:pt x="8" y="362"/>
                    <a:pt x="8" y="362"/>
                  </a:cubicBezTo>
                  <a:cubicBezTo>
                    <a:pt x="8" y="366"/>
                    <a:pt x="8" y="366"/>
                    <a:pt x="8" y="366"/>
                  </a:cubicBezTo>
                  <a:cubicBezTo>
                    <a:pt x="9" y="366"/>
                    <a:pt x="9" y="366"/>
                    <a:pt x="9" y="366"/>
                  </a:cubicBezTo>
                  <a:cubicBezTo>
                    <a:pt x="8" y="362"/>
                    <a:pt x="8" y="362"/>
                    <a:pt x="8" y="362"/>
                  </a:cubicBezTo>
                  <a:cubicBezTo>
                    <a:pt x="8" y="366"/>
                    <a:pt x="8" y="366"/>
                    <a:pt x="8" y="366"/>
                  </a:cubicBezTo>
                  <a:cubicBezTo>
                    <a:pt x="8" y="364"/>
                    <a:pt x="8" y="364"/>
                    <a:pt x="8" y="364"/>
                  </a:cubicBezTo>
                  <a:cubicBezTo>
                    <a:pt x="8" y="366"/>
                    <a:pt x="8" y="366"/>
                    <a:pt x="8" y="366"/>
                  </a:cubicBezTo>
                  <a:cubicBezTo>
                    <a:pt x="8" y="366"/>
                    <a:pt x="8" y="366"/>
                    <a:pt x="8" y="366"/>
                  </a:cubicBezTo>
                  <a:cubicBezTo>
                    <a:pt x="8" y="364"/>
                    <a:pt x="8" y="364"/>
                    <a:pt x="8" y="364"/>
                  </a:cubicBezTo>
                  <a:cubicBezTo>
                    <a:pt x="8" y="366"/>
                    <a:pt x="8" y="366"/>
                    <a:pt x="8" y="366"/>
                  </a:cubicBezTo>
                  <a:cubicBezTo>
                    <a:pt x="8" y="366"/>
                    <a:pt x="8" y="366"/>
                    <a:pt x="8" y="366"/>
                  </a:cubicBezTo>
                  <a:cubicBezTo>
                    <a:pt x="9" y="366"/>
                    <a:pt x="11" y="367"/>
                    <a:pt x="14" y="368"/>
                  </a:cubicBezTo>
                  <a:cubicBezTo>
                    <a:pt x="23" y="371"/>
                    <a:pt x="40" y="379"/>
                    <a:pt x="54" y="385"/>
                  </a:cubicBezTo>
                  <a:cubicBezTo>
                    <a:pt x="61" y="389"/>
                    <a:pt x="67" y="392"/>
                    <a:pt x="72" y="394"/>
                  </a:cubicBezTo>
                  <a:cubicBezTo>
                    <a:pt x="77" y="396"/>
                    <a:pt x="80" y="397"/>
                    <a:pt x="80" y="397"/>
                  </a:cubicBezTo>
                  <a:cubicBezTo>
                    <a:pt x="82" y="398"/>
                    <a:pt x="84" y="398"/>
                    <a:pt x="85" y="396"/>
                  </a:cubicBezTo>
                  <a:cubicBezTo>
                    <a:pt x="86" y="394"/>
                    <a:pt x="86" y="391"/>
                    <a:pt x="84" y="390"/>
                  </a:cubicBezTo>
                  <a:cubicBezTo>
                    <a:pt x="84" y="390"/>
                    <a:pt x="79" y="387"/>
                    <a:pt x="73" y="383"/>
                  </a:cubicBezTo>
                  <a:cubicBezTo>
                    <a:pt x="63" y="377"/>
                    <a:pt x="48" y="368"/>
                    <a:pt x="35" y="360"/>
                  </a:cubicBezTo>
                  <a:cubicBezTo>
                    <a:pt x="29" y="356"/>
                    <a:pt x="23" y="352"/>
                    <a:pt x="19" y="350"/>
                  </a:cubicBezTo>
                  <a:cubicBezTo>
                    <a:pt x="17" y="349"/>
                    <a:pt x="16" y="348"/>
                    <a:pt x="15" y="347"/>
                  </a:cubicBezTo>
                  <a:cubicBezTo>
                    <a:pt x="14" y="346"/>
                    <a:pt x="14" y="346"/>
                    <a:pt x="13" y="346"/>
                  </a:cubicBezTo>
                  <a:cubicBezTo>
                    <a:pt x="13" y="346"/>
                    <a:pt x="13" y="346"/>
                    <a:pt x="13" y="346"/>
                  </a:cubicBezTo>
                  <a:cubicBezTo>
                    <a:pt x="13" y="346"/>
                    <a:pt x="13" y="346"/>
                    <a:pt x="13" y="346"/>
                  </a:cubicBezTo>
                  <a:cubicBezTo>
                    <a:pt x="12" y="348"/>
                    <a:pt x="12" y="348"/>
                    <a:pt x="12" y="348"/>
                  </a:cubicBezTo>
                  <a:cubicBezTo>
                    <a:pt x="13" y="346"/>
                    <a:pt x="13" y="346"/>
                    <a:pt x="13" y="346"/>
                  </a:cubicBezTo>
                  <a:cubicBezTo>
                    <a:pt x="13" y="346"/>
                    <a:pt x="13" y="346"/>
                    <a:pt x="13" y="346"/>
                  </a:cubicBezTo>
                  <a:cubicBezTo>
                    <a:pt x="12" y="348"/>
                    <a:pt x="12" y="348"/>
                    <a:pt x="12" y="348"/>
                  </a:cubicBezTo>
                  <a:cubicBezTo>
                    <a:pt x="13" y="346"/>
                    <a:pt x="13" y="346"/>
                    <a:pt x="13" y="346"/>
                  </a:cubicBezTo>
                  <a:cubicBezTo>
                    <a:pt x="11" y="349"/>
                    <a:pt x="11" y="349"/>
                    <a:pt x="11" y="349"/>
                  </a:cubicBezTo>
                  <a:cubicBezTo>
                    <a:pt x="14" y="346"/>
                    <a:pt x="14" y="346"/>
                    <a:pt x="14" y="346"/>
                  </a:cubicBezTo>
                  <a:cubicBezTo>
                    <a:pt x="13" y="346"/>
                    <a:pt x="13" y="346"/>
                    <a:pt x="13" y="346"/>
                  </a:cubicBezTo>
                  <a:cubicBezTo>
                    <a:pt x="11" y="349"/>
                    <a:pt x="11" y="349"/>
                    <a:pt x="11" y="349"/>
                  </a:cubicBezTo>
                  <a:cubicBezTo>
                    <a:pt x="14" y="346"/>
                    <a:pt x="14" y="346"/>
                    <a:pt x="14" y="346"/>
                  </a:cubicBezTo>
                  <a:cubicBezTo>
                    <a:pt x="11" y="349"/>
                    <a:pt x="11" y="349"/>
                    <a:pt x="11" y="349"/>
                  </a:cubicBezTo>
                  <a:cubicBezTo>
                    <a:pt x="14" y="347"/>
                    <a:pt x="14" y="347"/>
                    <a:pt x="14" y="347"/>
                  </a:cubicBezTo>
                  <a:cubicBezTo>
                    <a:pt x="14" y="346"/>
                    <a:pt x="14" y="346"/>
                    <a:pt x="14" y="346"/>
                  </a:cubicBezTo>
                  <a:cubicBezTo>
                    <a:pt x="11" y="349"/>
                    <a:pt x="11" y="349"/>
                    <a:pt x="11" y="349"/>
                  </a:cubicBezTo>
                  <a:cubicBezTo>
                    <a:pt x="14" y="347"/>
                    <a:pt x="14" y="347"/>
                    <a:pt x="14" y="347"/>
                  </a:cubicBezTo>
                  <a:cubicBezTo>
                    <a:pt x="11" y="349"/>
                    <a:pt x="11" y="349"/>
                    <a:pt x="11" y="349"/>
                  </a:cubicBezTo>
                  <a:cubicBezTo>
                    <a:pt x="15" y="349"/>
                    <a:pt x="15" y="349"/>
                    <a:pt x="15" y="349"/>
                  </a:cubicBezTo>
                  <a:cubicBezTo>
                    <a:pt x="15" y="348"/>
                    <a:pt x="14" y="347"/>
                    <a:pt x="14" y="347"/>
                  </a:cubicBezTo>
                  <a:cubicBezTo>
                    <a:pt x="11" y="349"/>
                    <a:pt x="11" y="349"/>
                    <a:pt x="11" y="349"/>
                  </a:cubicBezTo>
                  <a:cubicBezTo>
                    <a:pt x="15" y="349"/>
                    <a:pt x="15" y="349"/>
                    <a:pt x="15" y="349"/>
                  </a:cubicBezTo>
                  <a:cubicBezTo>
                    <a:pt x="11" y="349"/>
                    <a:pt x="11" y="349"/>
                    <a:pt x="11" y="349"/>
                  </a:cubicBezTo>
                  <a:cubicBezTo>
                    <a:pt x="14" y="351"/>
                    <a:pt x="14" y="351"/>
                    <a:pt x="14" y="351"/>
                  </a:cubicBezTo>
                  <a:cubicBezTo>
                    <a:pt x="11" y="349"/>
                    <a:pt x="11" y="349"/>
                    <a:pt x="11" y="349"/>
                  </a:cubicBezTo>
                  <a:cubicBezTo>
                    <a:pt x="13" y="353"/>
                    <a:pt x="13" y="353"/>
                    <a:pt x="13" y="353"/>
                  </a:cubicBezTo>
                  <a:cubicBezTo>
                    <a:pt x="13" y="353"/>
                    <a:pt x="14" y="352"/>
                    <a:pt x="14" y="351"/>
                  </a:cubicBezTo>
                  <a:cubicBezTo>
                    <a:pt x="11" y="349"/>
                    <a:pt x="11" y="349"/>
                    <a:pt x="11" y="349"/>
                  </a:cubicBezTo>
                  <a:cubicBezTo>
                    <a:pt x="13" y="353"/>
                    <a:pt x="13" y="353"/>
                    <a:pt x="13" y="353"/>
                  </a:cubicBezTo>
                  <a:cubicBezTo>
                    <a:pt x="11" y="349"/>
                    <a:pt x="11" y="349"/>
                    <a:pt x="11" y="349"/>
                  </a:cubicBezTo>
                  <a:cubicBezTo>
                    <a:pt x="11" y="353"/>
                    <a:pt x="11" y="353"/>
                    <a:pt x="11" y="353"/>
                  </a:cubicBezTo>
                  <a:cubicBezTo>
                    <a:pt x="12" y="353"/>
                    <a:pt x="12" y="353"/>
                    <a:pt x="13" y="353"/>
                  </a:cubicBezTo>
                  <a:cubicBezTo>
                    <a:pt x="11" y="349"/>
                    <a:pt x="11" y="349"/>
                    <a:pt x="11" y="349"/>
                  </a:cubicBezTo>
                  <a:cubicBezTo>
                    <a:pt x="11" y="353"/>
                    <a:pt x="11" y="353"/>
                    <a:pt x="11" y="353"/>
                  </a:cubicBezTo>
                  <a:cubicBezTo>
                    <a:pt x="11" y="350"/>
                    <a:pt x="11" y="350"/>
                    <a:pt x="11" y="350"/>
                  </a:cubicBezTo>
                  <a:cubicBezTo>
                    <a:pt x="11" y="353"/>
                    <a:pt x="11" y="353"/>
                    <a:pt x="11" y="353"/>
                  </a:cubicBezTo>
                  <a:cubicBezTo>
                    <a:pt x="11" y="353"/>
                    <a:pt x="11" y="353"/>
                    <a:pt x="11" y="353"/>
                  </a:cubicBezTo>
                  <a:cubicBezTo>
                    <a:pt x="11" y="350"/>
                    <a:pt x="11" y="350"/>
                    <a:pt x="11" y="350"/>
                  </a:cubicBezTo>
                  <a:cubicBezTo>
                    <a:pt x="11" y="353"/>
                    <a:pt x="11" y="353"/>
                    <a:pt x="11" y="353"/>
                  </a:cubicBezTo>
                  <a:cubicBezTo>
                    <a:pt x="11" y="351"/>
                    <a:pt x="11" y="351"/>
                    <a:pt x="11" y="351"/>
                  </a:cubicBezTo>
                  <a:cubicBezTo>
                    <a:pt x="10" y="353"/>
                    <a:pt x="10" y="353"/>
                    <a:pt x="10" y="353"/>
                  </a:cubicBezTo>
                  <a:cubicBezTo>
                    <a:pt x="11" y="353"/>
                    <a:pt x="11" y="353"/>
                    <a:pt x="11" y="353"/>
                  </a:cubicBezTo>
                  <a:cubicBezTo>
                    <a:pt x="11" y="351"/>
                    <a:pt x="11" y="351"/>
                    <a:pt x="11" y="351"/>
                  </a:cubicBezTo>
                  <a:cubicBezTo>
                    <a:pt x="10" y="353"/>
                    <a:pt x="10" y="353"/>
                    <a:pt x="10" y="353"/>
                  </a:cubicBezTo>
                  <a:cubicBezTo>
                    <a:pt x="10" y="353"/>
                    <a:pt x="10" y="353"/>
                    <a:pt x="10" y="353"/>
                  </a:cubicBezTo>
                  <a:cubicBezTo>
                    <a:pt x="10" y="353"/>
                    <a:pt x="10" y="353"/>
                    <a:pt x="10" y="353"/>
                  </a:cubicBezTo>
                  <a:cubicBezTo>
                    <a:pt x="10" y="353"/>
                    <a:pt x="10" y="353"/>
                    <a:pt x="10" y="353"/>
                  </a:cubicBezTo>
                  <a:cubicBezTo>
                    <a:pt x="10" y="353"/>
                    <a:pt x="10" y="353"/>
                    <a:pt x="10" y="353"/>
                  </a:cubicBezTo>
                  <a:cubicBezTo>
                    <a:pt x="10" y="353"/>
                    <a:pt x="10" y="353"/>
                    <a:pt x="10" y="353"/>
                  </a:cubicBezTo>
                  <a:cubicBezTo>
                    <a:pt x="10" y="353"/>
                    <a:pt x="11" y="354"/>
                    <a:pt x="12" y="354"/>
                  </a:cubicBezTo>
                  <a:cubicBezTo>
                    <a:pt x="15" y="355"/>
                    <a:pt x="20" y="357"/>
                    <a:pt x="27" y="360"/>
                  </a:cubicBezTo>
                  <a:cubicBezTo>
                    <a:pt x="38" y="364"/>
                    <a:pt x="50" y="369"/>
                    <a:pt x="61" y="374"/>
                  </a:cubicBezTo>
                  <a:cubicBezTo>
                    <a:pt x="66" y="376"/>
                    <a:pt x="70" y="378"/>
                    <a:pt x="74" y="379"/>
                  </a:cubicBezTo>
                  <a:cubicBezTo>
                    <a:pt x="77" y="380"/>
                    <a:pt x="79" y="381"/>
                    <a:pt x="79" y="381"/>
                  </a:cubicBezTo>
                  <a:cubicBezTo>
                    <a:pt x="81" y="382"/>
                    <a:pt x="83" y="381"/>
                    <a:pt x="84" y="379"/>
                  </a:cubicBezTo>
                  <a:cubicBezTo>
                    <a:pt x="85" y="377"/>
                    <a:pt x="85" y="375"/>
                    <a:pt x="83" y="374"/>
                  </a:cubicBezTo>
                  <a:cubicBezTo>
                    <a:pt x="49" y="353"/>
                    <a:pt x="49" y="353"/>
                    <a:pt x="49" y="353"/>
                  </a:cubicBezTo>
                  <a:cubicBezTo>
                    <a:pt x="77" y="363"/>
                    <a:pt x="77" y="363"/>
                    <a:pt x="77" y="363"/>
                  </a:cubicBezTo>
                  <a:cubicBezTo>
                    <a:pt x="79" y="364"/>
                    <a:pt x="81" y="363"/>
                    <a:pt x="82" y="361"/>
                  </a:cubicBezTo>
                  <a:cubicBezTo>
                    <a:pt x="83" y="359"/>
                    <a:pt x="83" y="357"/>
                    <a:pt x="81" y="356"/>
                  </a:cubicBezTo>
                  <a:cubicBezTo>
                    <a:pt x="13" y="314"/>
                    <a:pt x="13" y="314"/>
                    <a:pt x="13" y="314"/>
                  </a:cubicBezTo>
                  <a:cubicBezTo>
                    <a:pt x="11" y="317"/>
                    <a:pt x="11" y="317"/>
                    <a:pt x="11" y="317"/>
                  </a:cubicBezTo>
                  <a:cubicBezTo>
                    <a:pt x="14" y="319"/>
                    <a:pt x="14" y="319"/>
                    <a:pt x="14" y="319"/>
                  </a:cubicBezTo>
                  <a:cubicBezTo>
                    <a:pt x="11" y="317"/>
                    <a:pt x="11" y="317"/>
                    <a:pt x="11" y="317"/>
                  </a:cubicBezTo>
                  <a:cubicBezTo>
                    <a:pt x="13" y="321"/>
                    <a:pt x="13" y="321"/>
                    <a:pt x="13" y="321"/>
                  </a:cubicBezTo>
                  <a:cubicBezTo>
                    <a:pt x="13" y="321"/>
                    <a:pt x="14" y="320"/>
                    <a:pt x="14" y="319"/>
                  </a:cubicBezTo>
                  <a:cubicBezTo>
                    <a:pt x="11" y="317"/>
                    <a:pt x="11" y="317"/>
                    <a:pt x="11" y="317"/>
                  </a:cubicBezTo>
                  <a:cubicBezTo>
                    <a:pt x="13" y="321"/>
                    <a:pt x="13" y="321"/>
                    <a:pt x="13" y="321"/>
                  </a:cubicBezTo>
                  <a:cubicBezTo>
                    <a:pt x="11" y="318"/>
                    <a:pt x="11" y="318"/>
                    <a:pt x="11" y="318"/>
                  </a:cubicBezTo>
                  <a:cubicBezTo>
                    <a:pt x="12" y="321"/>
                    <a:pt x="12" y="321"/>
                    <a:pt x="12" y="321"/>
                  </a:cubicBezTo>
                  <a:cubicBezTo>
                    <a:pt x="12" y="321"/>
                    <a:pt x="12" y="321"/>
                    <a:pt x="13" y="321"/>
                  </a:cubicBezTo>
                  <a:cubicBezTo>
                    <a:pt x="11" y="318"/>
                    <a:pt x="11" y="318"/>
                    <a:pt x="11" y="318"/>
                  </a:cubicBezTo>
                  <a:cubicBezTo>
                    <a:pt x="12" y="321"/>
                    <a:pt x="12" y="321"/>
                    <a:pt x="12" y="321"/>
                  </a:cubicBezTo>
                  <a:cubicBezTo>
                    <a:pt x="11" y="319"/>
                    <a:pt x="11" y="319"/>
                    <a:pt x="11" y="319"/>
                  </a:cubicBezTo>
                  <a:cubicBezTo>
                    <a:pt x="11" y="321"/>
                    <a:pt x="11" y="321"/>
                    <a:pt x="11" y="321"/>
                  </a:cubicBezTo>
                  <a:cubicBezTo>
                    <a:pt x="12" y="321"/>
                    <a:pt x="12" y="321"/>
                    <a:pt x="12" y="321"/>
                  </a:cubicBezTo>
                  <a:cubicBezTo>
                    <a:pt x="11" y="319"/>
                    <a:pt x="11" y="319"/>
                    <a:pt x="11" y="319"/>
                  </a:cubicBezTo>
                  <a:cubicBezTo>
                    <a:pt x="11" y="321"/>
                    <a:pt x="11" y="321"/>
                    <a:pt x="11" y="321"/>
                  </a:cubicBezTo>
                  <a:cubicBezTo>
                    <a:pt x="11" y="320"/>
                    <a:pt x="11" y="320"/>
                    <a:pt x="11" y="320"/>
                  </a:cubicBezTo>
                  <a:cubicBezTo>
                    <a:pt x="11" y="321"/>
                    <a:pt x="11" y="321"/>
                    <a:pt x="11" y="321"/>
                  </a:cubicBezTo>
                  <a:cubicBezTo>
                    <a:pt x="11" y="321"/>
                    <a:pt x="11" y="321"/>
                    <a:pt x="11" y="321"/>
                  </a:cubicBezTo>
                  <a:cubicBezTo>
                    <a:pt x="11" y="320"/>
                    <a:pt x="11" y="320"/>
                    <a:pt x="11" y="320"/>
                  </a:cubicBezTo>
                  <a:cubicBezTo>
                    <a:pt x="11" y="321"/>
                    <a:pt x="11" y="321"/>
                    <a:pt x="11" y="321"/>
                  </a:cubicBezTo>
                  <a:cubicBezTo>
                    <a:pt x="11" y="321"/>
                    <a:pt x="12" y="321"/>
                    <a:pt x="12" y="322"/>
                  </a:cubicBezTo>
                  <a:cubicBezTo>
                    <a:pt x="15" y="322"/>
                    <a:pt x="21" y="324"/>
                    <a:pt x="28" y="326"/>
                  </a:cubicBezTo>
                  <a:cubicBezTo>
                    <a:pt x="38" y="329"/>
                    <a:pt x="51" y="333"/>
                    <a:pt x="62" y="337"/>
                  </a:cubicBezTo>
                  <a:cubicBezTo>
                    <a:pt x="67" y="339"/>
                    <a:pt x="71" y="340"/>
                    <a:pt x="74" y="341"/>
                  </a:cubicBezTo>
                  <a:cubicBezTo>
                    <a:pt x="76" y="342"/>
                    <a:pt x="77" y="342"/>
                    <a:pt x="78" y="343"/>
                  </a:cubicBezTo>
                  <a:cubicBezTo>
                    <a:pt x="79" y="343"/>
                    <a:pt x="79" y="343"/>
                    <a:pt x="79" y="343"/>
                  </a:cubicBezTo>
                  <a:cubicBezTo>
                    <a:pt x="80" y="343"/>
                    <a:pt x="80" y="343"/>
                    <a:pt x="80" y="343"/>
                  </a:cubicBezTo>
                  <a:cubicBezTo>
                    <a:pt x="80" y="343"/>
                    <a:pt x="80" y="343"/>
                    <a:pt x="80" y="343"/>
                  </a:cubicBezTo>
                  <a:cubicBezTo>
                    <a:pt x="80" y="343"/>
                    <a:pt x="80" y="343"/>
                    <a:pt x="80" y="343"/>
                  </a:cubicBezTo>
                  <a:cubicBezTo>
                    <a:pt x="80" y="343"/>
                    <a:pt x="80" y="343"/>
                    <a:pt x="80" y="343"/>
                  </a:cubicBezTo>
                  <a:cubicBezTo>
                    <a:pt x="80" y="343"/>
                    <a:pt x="81" y="343"/>
                    <a:pt x="81" y="343"/>
                  </a:cubicBezTo>
                  <a:cubicBezTo>
                    <a:pt x="83" y="343"/>
                    <a:pt x="85" y="342"/>
                    <a:pt x="85" y="340"/>
                  </a:cubicBezTo>
                  <a:cubicBezTo>
                    <a:pt x="86" y="338"/>
                    <a:pt x="85" y="336"/>
                    <a:pt x="83" y="335"/>
                  </a:cubicBezTo>
                  <a:cubicBezTo>
                    <a:pt x="14" y="292"/>
                    <a:pt x="14" y="292"/>
                    <a:pt x="14" y="292"/>
                  </a:cubicBezTo>
                  <a:cubicBezTo>
                    <a:pt x="12" y="296"/>
                    <a:pt x="12" y="296"/>
                    <a:pt x="12" y="296"/>
                  </a:cubicBezTo>
                  <a:cubicBezTo>
                    <a:pt x="10" y="299"/>
                    <a:pt x="10" y="299"/>
                    <a:pt x="10" y="299"/>
                  </a:cubicBezTo>
                  <a:cubicBezTo>
                    <a:pt x="10" y="299"/>
                    <a:pt x="28" y="307"/>
                    <a:pt x="45" y="315"/>
                  </a:cubicBezTo>
                  <a:cubicBezTo>
                    <a:pt x="54" y="319"/>
                    <a:pt x="63" y="323"/>
                    <a:pt x="70" y="326"/>
                  </a:cubicBezTo>
                  <a:cubicBezTo>
                    <a:pt x="74" y="327"/>
                    <a:pt x="77" y="328"/>
                    <a:pt x="79" y="329"/>
                  </a:cubicBezTo>
                  <a:cubicBezTo>
                    <a:pt x="80" y="329"/>
                    <a:pt x="81" y="330"/>
                    <a:pt x="82" y="330"/>
                  </a:cubicBezTo>
                  <a:cubicBezTo>
                    <a:pt x="82" y="330"/>
                    <a:pt x="82" y="330"/>
                    <a:pt x="82" y="330"/>
                  </a:cubicBezTo>
                  <a:cubicBezTo>
                    <a:pt x="83" y="331"/>
                    <a:pt x="83" y="331"/>
                    <a:pt x="83" y="331"/>
                  </a:cubicBezTo>
                  <a:cubicBezTo>
                    <a:pt x="83" y="331"/>
                    <a:pt x="83" y="331"/>
                    <a:pt x="84" y="331"/>
                  </a:cubicBezTo>
                  <a:cubicBezTo>
                    <a:pt x="84" y="331"/>
                    <a:pt x="85" y="331"/>
                    <a:pt x="85" y="331"/>
                  </a:cubicBezTo>
                  <a:cubicBezTo>
                    <a:pt x="86" y="330"/>
                    <a:pt x="87" y="330"/>
                    <a:pt x="88" y="329"/>
                  </a:cubicBezTo>
                  <a:cubicBezTo>
                    <a:pt x="88" y="328"/>
                    <a:pt x="89" y="327"/>
                    <a:pt x="88" y="326"/>
                  </a:cubicBezTo>
                  <a:cubicBezTo>
                    <a:pt x="88" y="324"/>
                    <a:pt x="87" y="323"/>
                    <a:pt x="86" y="323"/>
                  </a:cubicBezTo>
                  <a:cubicBezTo>
                    <a:pt x="86" y="323"/>
                    <a:pt x="82" y="320"/>
                    <a:pt x="76" y="316"/>
                  </a:cubicBezTo>
                  <a:cubicBezTo>
                    <a:pt x="67" y="311"/>
                    <a:pt x="53" y="302"/>
                    <a:pt x="41" y="295"/>
                  </a:cubicBezTo>
                  <a:cubicBezTo>
                    <a:pt x="35" y="291"/>
                    <a:pt x="30" y="288"/>
                    <a:pt x="26" y="286"/>
                  </a:cubicBezTo>
                  <a:cubicBezTo>
                    <a:pt x="24" y="284"/>
                    <a:pt x="23" y="283"/>
                    <a:pt x="22" y="283"/>
                  </a:cubicBezTo>
                  <a:cubicBezTo>
                    <a:pt x="21" y="282"/>
                    <a:pt x="21" y="282"/>
                    <a:pt x="21" y="282"/>
                  </a:cubicBezTo>
                  <a:cubicBezTo>
                    <a:pt x="21" y="282"/>
                    <a:pt x="21" y="282"/>
                    <a:pt x="21" y="282"/>
                  </a:cubicBezTo>
                  <a:cubicBezTo>
                    <a:pt x="19" y="284"/>
                    <a:pt x="19" y="284"/>
                    <a:pt x="19" y="284"/>
                  </a:cubicBezTo>
                  <a:cubicBezTo>
                    <a:pt x="21" y="282"/>
                    <a:pt x="21" y="282"/>
                    <a:pt x="21" y="282"/>
                  </a:cubicBezTo>
                  <a:cubicBezTo>
                    <a:pt x="21" y="282"/>
                    <a:pt x="21" y="282"/>
                    <a:pt x="21" y="282"/>
                  </a:cubicBezTo>
                  <a:cubicBezTo>
                    <a:pt x="19" y="284"/>
                    <a:pt x="19" y="284"/>
                    <a:pt x="19" y="284"/>
                  </a:cubicBezTo>
                  <a:cubicBezTo>
                    <a:pt x="21" y="282"/>
                    <a:pt x="21" y="282"/>
                    <a:pt x="21" y="282"/>
                  </a:cubicBezTo>
                  <a:cubicBezTo>
                    <a:pt x="18" y="285"/>
                    <a:pt x="18" y="285"/>
                    <a:pt x="18" y="285"/>
                  </a:cubicBezTo>
                  <a:cubicBezTo>
                    <a:pt x="21" y="283"/>
                    <a:pt x="21" y="283"/>
                    <a:pt x="21" y="283"/>
                  </a:cubicBezTo>
                  <a:cubicBezTo>
                    <a:pt x="21" y="282"/>
                    <a:pt x="21" y="282"/>
                    <a:pt x="21" y="282"/>
                  </a:cubicBezTo>
                  <a:cubicBezTo>
                    <a:pt x="18" y="285"/>
                    <a:pt x="18" y="285"/>
                    <a:pt x="18" y="285"/>
                  </a:cubicBezTo>
                  <a:cubicBezTo>
                    <a:pt x="21" y="283"/>
                    <a:pt x="21" y="283"/>
                    <a:pt x="21" y="283"/>
                  </a:cubicBezTo>
                  <a:cubicBezTo>
                    <a:pt x="18" y="285"/>
                    <a:pt x="18" y="285"/>
                    <a:pt x="18" y="285"/>
                  </a:cubicBezTo>
                  <a:cubicBezTo>
                    <a:pt x="22" y="285"/>
                    <a:pt x="22" y="285"/>
                    <a:pt x="22" y="285"/>
                  </a:cubicBezTo>
                  <a:cubicBezTo>
                    <a:pt x="22" y="284"/>
                    <a:pt x="22" y="283"/>
                    <a:pt x="21" y="283"/>
                  </a:cubicBezTo>
                  <a:cubicBezTo>
                    <a:pt x="18" y="285"/>
                    <a:pt x="18" y="285"/>
                    <a:pt x="18" y="285"/>
                  </a:cubicBezTo>
                  <a:cubicBezTo>
                    <a:pt x="22" y="285"/>
                    <a:pt x="22" y="285"/>
                    <a:pt x="22" y="285"/>
                  </a:cubicBezTo>
                  <a:cubicBezTo>
                    <a:pt x="18" y="285"/>
                    <a:pt x="18" y="285"/>
                    <a:pt x="18" y="285"/>
                  </a:cubicBezTo>
                  <a:cubicBezTo>
                    <a:pt x="21" y="287"/>
                    <a:pt x="21" y="287"/>
                    <a:pt x="21" y="287"/>
                  </a:cubicBezTo>
                  <a:cubicBezTo>
                    <a:pt x="22" y="286"/>
                    <a:pt x="22" y="285"/>
                    <a:pt x="22" y="285"/>
                  </a:cubicBezTo>
                  <a:cubicBezTo>
                    <a:pt x="18" y="285"/>
                    <a:pt x="18" y="285"/>
                    <a:pt x="18" y="285"/>
                  </a:cubicBezTo>
                  <a:cubicBezTo>
                    <a:pt x="21" y="287"/>
                    <a:pt x="21" y="287"/>
                    <a:pt x="21" y="287"/>
                  </a:cubicBezTo>
                  <a:cubicBezTo>
                    <a:pt x="21" y="287"/>
                    <a:pt x="21" y="287"/>
                    <a:pt x="21" y="287"/>
                  </a:cubicBezTo>
                  <a:cubicBezTo>
                    <a:pt x="18" y="285"/>
                    <a:pt x="18" y="285"/>
                    <a:pt x="18" y="285"/>
                  </a:cubicBezTo>
                  <a:cubicBezTo>
                    <a:pt x="20" y="288"/>
                    <a:pt x="20" y="288"/>
                    <a:pt x="20" y="288"/>
                  </a:cubicBezTo>
                  <a:cubicBezTo>
                    <a:pt x="20" y="288"/>
                    <a:pt x="21" y="288"/>
                    <a:pt x="21" y="287"/>
                  </a:cubicBezTo>
                  <a:cubicBezTo>
                    <a:pt x="18" y="285"/>
                    <a:pt x="18" y="285"/>
                    <a:pt x="18" y="285"/>
                  </a:cubicBezTo>
                  <a:cubicBezTo>
                    <a:pt x="20" y="288"/>
                    <a:pt x="20" y="288"/>
                    <a:pt x="20" y="288"/>
                  </a:cubicBezTo>
                  <a:cubicBezTo>
                    <a:pt x="18" y="285"/>
                    <a:pt x="18" y="285"/>
                    <a:pt x="18" y="285"/>
                  </a:cubicBezTo>
                  <a:cubicBezTo>
                    <a:pt x="18" y="289"/>
                    <a:pt x="18" y="289"/>
                    <a:pt x="18" y="289"/>
                  </a:cubicBezTo>
                  <a:cubicBezTo>
                    <a:pt x="19" y="289"/>
                    <a:pt x="19" y="289"/>
                    <a:pt x="20" y="288"/>
                  </a:cubicBezTo>
                  <a:cubicBezTo>
                    <a:pt x="18" y="285"/>
                    <a:pt x="18" y="285"/>
                    <a:pt x="18" y="285"/>
                  </a:cubicBezTo>
                  <a:cubicBezTo>
                    <a:pt x="18" y="289"/>
                    <a:pt x="18" y="289"/>
                    <a:pt x="18" y="289"/>
                  </a:cubicBezTo>
                  <a:cubicBezTo>
                    <a:pt x="18" y="285"/>
                    <a:pt x="18" y="285"/>
                    <a:pt x="18" y="285"/>
                  </a:cubicBezTo>
                  <a:cubicBezTo>
                    <a:pt x="18" y="289"/>
                    <a:pt x="18" y="289"/>
                    <a:pt x="18" y="289"/>
                  </a:cubicBezTo>
                  <a:cubicBezTo>
                    <a:pt x="18" y="289"/>
                    <a:pt x="18" y="289"/>
                    <a:pt x="18" y="289"/>
                  </a:cubicBezTo>
                  <a:cubicBezTo>
                    <a:pt x="18" y="285"/>
                    <a:pt x="18" y="285"/>
                    <a:pt x="18" y="285"/>
                  </a:cubicBezTo>
                  <a:cubicBezTo>
                    <a:pt x="18" y="289"/>
                    <a:pt x="18" y="289"/>
                    <a:pt x="18" y="289"/>
                  </a:cubicBezTo>
                  <a:cubicBezTo>
                    <a:pt x="18" y="286"/>
                    <a:pt x="18" y="286"/>
                    <a:pt x="18" y="286"/>
                  </a:cubicBezTo>
                  <a:cubicBezTo>
                    <a:pt x="17" y="289"/>
                    <a:pt x="17" y="289"/>
                    <a:pt x="17" y="289"/>
                  </a:cubicBezTo>
                  <a:cubicBezTo>
                    <a:pt x="18" y="289"/>
                    <a:pt x="18" y="289"/>
                    <a:pt x="18" y="289"/>
                  </a:cubicBezTo>
                  <a:cubicBezTo>
                    <a:pt x="18" y="286"/>
                    <a:pt x="18" y="286"/>
                    <a:pt x="18" y="286"/>
                  </a:cubicBezTo>
                  <a:cubicBezTo>
                    <a:pt x="17" y="289"/>
                    <a:pt x="17" y="289"/>
                    <a:pt x="17" y="289"/>
                  </a:cubicBezTo>
                  <a:cubicBezTo>
                    <a:pt x="17" y="288"/>
                    <a:pt x="17" y="288"/>
                    <a:pt x="17" y="288"/>
                  </a:cubicBezTo>
                  <a:cubicBezTo>
                    <a:pt x="17" y="289"/>
                    <a:pt x="17" y="289"/>
                    <a:pt x="17" y="289"/>
                  </a:cubicBezTo>
                  <a:cubicBezTo>
                    <a:pt x="17" y="289"/>
                    <a:pt x="17" y="289"/>
                    <a:pt x="17" y="289"/>
                  </a:cubicBezTo>
                  <a:cubicBezTo>
                    <a:pt x="17" y="288"/>
                    <a:pt x="17" y="288"/>
                    <a:pt x="17" y="288"/>
                  </a:cubicBezTo>
                  <a:cubicBezTo>
                    <a:pt x="17" y="289"/>
                    <a:pt x="17" y="289"/>
                    <a:pt x="17" y="289"/>
                  </a:cubicBezTo>
                  <a:cubicBezTo>
                    <a:pt x="17" y="289"/>
                    <a:pt x="18" y="289"/>
                    <a:pt x="19" y="289"/>
                  </a:cubicBezTo>
                  <a:cubicBezTo>
                    <a:pt x="21" y="290"/>
                    <a:pt x="27" y="292"/>
                    <a:pt x="33" y="294"/>
                  </a:cubicBezTo>
                  <a:cubicBezTo>
                    <a:pt x="43" y="298"/>
                    <a:pt x="55" y="302"/>
                    <a:pt x="64" y="306"/>
                  </a:cubicBezTo>
                  <a:cubicBezTo>
                    <a:pt x="69" y="307"/>
                    <a:pt x="73" y="309"/>
                    <a:pt x="76" y="310"/>
                  </a:cubicBezTo>
                  <a:cubicBezTo>
                    <a:pt x="79" y="311"/>
                    <a:pt x="81" y="312"/>
                    <a:pt x="81" y="312"/>
                  </a:cubicBezTo>
                  <a:cubicBezTo>
                    <a:pt x="83" y="313"/>
                    <a:pt x="85" y="312"/>
                    <a:pt x="86" y="310"/>
                  </a:cubicBezTo>
                  <a:cubicBezTo>
                    <a:pt x="87" y="308"/>
                    <a:pt x="87" y="305"/>
                    <a:pt x="85" y="304"/>
                  </a:cubicBezTo>
                  <a:cubicBezTo>
                    <a:pt x="22" y="265"/>
                    <a:pt x="22" y="265"/>
                    <a:pt x="22" y="265"/>
                  </a:cubicBezTo>
                  <a:cubicBezTo>
                    <a:pt x="20" y="269"/>
                    <a:pt x="20" y="269"/>
                    <a:pt x="20" y="269"/>
                  </a:cubicBezTo>
                  <a:cubicBezTo>
                    <a:pt x="23" y="271"/>
                    <a:pt x="23" y="271"/>
                    <a:pt x="23" y="271"/>
                  </a:cubicBezTo>
                  <a:cubicBezTo>
                    <a:pt x="20" y="269"/>
                    <a:pt x="20" y="269"/>
                    <a:pt x="20" y="269"/>
                  </a:cubicBezTo>
                  <a:cubicBezTo>
                    <a:pt x="22" y="272"/>
                    <a:pt x="22" y="272"/>
                    <a:pt x="22" y="272"/>
                  </a:cubicBezTo>
                  <a:cubicBezTo>
                    <a:pt x="22" y="272"/>
                    <a:pt x="23" y="272"/>
                    <a:pt x="23" y="271"/>
                  </a:cubicBezTo>
                  <a:cubicBezTo>
                    <a:pt x="20" y="269"/>
                    <a:pt x="20" y="269"/>
                    <a:pt x="20" y="269"/>
                  </a:cubicBezTo>
                  <a:cubicBezTo>
                    <a:pt x="22" y="272"/>
                    <a:pt x="22" y="272"/>
                    <a:pt x="22" y="272"/>
                  </a:cubicBezTo>
                  <a:cubicBezTo>
                    <a:pt x="20" y="269"/>
                    <a:pt x="20" y="269"/>
                    <a:pt x="20" y="269"/>
                  </a:cubicBezTo>
                  <a:cubicBezTo>
                    <a:pt x="21" y="273"/>
                    <a:pt x="21" y="273"/>
                    <a:pt x="21" y="273"/>
                  </a:cubicBezTo>
                  <a:cubicBezTo>
                    <a:pt x="21" y="273"/>
                    <a:pt x="21" y="273"/>
                    <a:pt x="22" y="272"/>
                  </a:cubicBezTo>
                  <a:cubicBezTo>
                    <a:pt x="20" y="269"/>
                    <a:pt x="20" y="269"/>
                    <a:pt x="20" y="269"/>
                  </a:cubicBezTo>
                  <a:cubicBezTo>
                    <a:pt x="21" y="273"/>
                    <a:pt x="21" y="273"/>
                    <a:pt x="21" y="273"/>
                  </a:cubicBezTo>
                  <a:cubicBezTo>
                    <a:pt x="20" y="270"/>
                    <a:pt x="20" y="270"/>
                    <a:pt x="20" y="270"/>
                  </a:cubicBezTo>
                  <a:cubicBezTo>
                    <a:pt x="20" y="273"/>
                    <a:pt x="20" y="273"/>
                    <a:pt x="20" y="273"/>
                  </a:cubicBezTo>
                  <a:cubicBezTo>
                    <a:pt x="21" y="273"/>
                    <a:pt x="21" y="273"/>
                    <a:pt x="21" y="273"/>
                  </a:cubicBezTo>
                  <a:cubicBezTo>
                    <a:pt x="20" y="270"/>
                    <a:pt x="20" y="270"/>
                    <a:pt x="20" y="270"/>
                  </a:cubicBezTo>
                  <a:cubicBezTo>
                    <a:pt x="20" y="273"/>
                    <a:pt x="20" y="273"/>
                    <a:pt x="20" y="273"/>
                  </a:cubicBezTo>
                  <a:cubicBezTo>
                    <a:pt x="20" y="272"/>
                    <a:pt x="20" y="272"/>
                    <a:pt x="20" y="272"/>
                  </a:cubicBezTo>
                  <a:cubicBezTo>
                    <a:pt x="20" y="273"/>
                    <a:pt x="20" y="273"/>
                    <a:pt x="20" y="273"/>
                  </a:cubicBezTo>
                  <a:cubicBezTo>
                    <a:pt x="20" y="273"/>
                    <a:pt x="20" y="273"/>
                    <a:pt x="20" y="273"/>
                  </a:cubicBezTo>
                  <a:cubicBezTo>
                    <a:pt x="20" y="272"/>
                    <a:pt x="20" y="272"/>
                    <a:pt x="20" y="272"/>
                  </a:cubicBezTo>
                  <a:cubicBezTo>
                    <a:pt x="20" y="273"/>
                    <a:pt x="20" y="273"/>
                    <a:pt x="20" y="273"/>
                  </a:cubicBezTo>
                  <a:cubicBezTo>
                    <a:pt x="20" y="273"/>
                    <a:pt x="21" y="273"/>
                    <a:pt x="21" y="273"/>
                  </a:cubicBezTo>
                  <a:cubicBezTo>
                    <a:pt x="24" y="274"/>
                    <a:pt x="30" y="276"/>
                    <a:pt x="37" y="278"/>
                  </a:cubicBezTo>
                  <a:cubicBezTo>
                    <a:pt x="47" y="282"/>
                    <a:pt x="60" y="287"/>
                    <a:pt x="70" y="291"/>
                  </a:cubicBezTo>
                  <a:cubicBezTo>
                    <a:pt x="75" y="293"/>
                    <a:pt x="79" y="295"/>
                    <a:pt x="82" y="296"/>
                  </a:cubicBezTo>
                  <a:cubicBezTo>
                    <a:pt x="84" y="297"/>
                    <a:pt x="85" y="297"/>
                    <a:pt x="86" y="298"/>
                  </a:cubicBezTo>
                  <a:cubicBezTo>
                    <a:pt x="87" y="298"/>
                    <a:pt x="87" y="298"/>
                    <a:pt x="87" y="298"/>
                  </a:cubicBezTo>
                  <a:cubicBezTo>
                    <a:pt x="87" y="298"/>
                    <a:pt x="87" y="298"/>
                    <a:pt x="87" y="298"/>
                  </a:cubicBezTo>
                  <a:cubicBezTo>
                    <a:pt x="87" y="298"/>
                    <a:pt x="87" y="298"/>
                    <a:pt x="87" y="298"/>
                  </a:cubicBezTo>
                  <a:cubicBezTo>
                    <a:pt x="87" y="298"/>
                    <a:pt x="87" y="298"/>
                    <a:pt x="87" y="298"/>
                  </a:cubicBezTo>
                  <a:cubicBezTo>
                    <a:pt x="90" y="299"/>
                    <a:pt x="92" y="298"/>
                    <a:pt x="93" y="296"/>
                  </a:cubicBezTo>
                  <a:cubicBezTo>
                    <a:pt x="94" y="294"/>
                    <a:pt x="93" y="292"/>
                    <a:pt x="91" y="291"/>
                  </a:cubicBezTo>
                  <a:cubicBezTo>
                    <a:pt x="91" y="291"/>
                    <a:pt x="87" y="288"/>
                    <a:pt x="81" y="285"/>
                  </a:cubicBezTo>
                  <a:cubicBezTo>
                    <a:pt x="72" y="279"/>
                    <a:pt x="59" y="271"/>
                    <a:pt x="48" y="264"/>
                  </a:cubicBezTo>
                  <a:cubicBezTo>
                    <a:pt x="42" y="260"/>
                    <a:pt x="37" y="257"/>
                    <a:pt x="33" y="255"/>
                  </a:cubicBezTo>
                  <a:cubicBezTo>
                    <a:pt x="31" y="254"/>
                    <a:pt x="30" y="253"/>
                    <a:pt x="29" y="252"/>
                  </a:cubicBezTo>
                  <a:cubicBezTo>
                    <a:pt x="29" y="252"/>
                    <a:pt x="28" y="251"/>
                    <a:pt x="28" y="251"/>
                  </a:cubicBezTo>
                  <a:cubicBezTo>
                    <a:pt x="28" y="251"/>
                    <a:pt x="28" y="251"/>
                    <a:pt x="28" y="251"/>
                  </a:cubicBezTo>
                  <a:cubicBezTo>
                    <a:pt x="26" y="253"/>
                    <a:pt x="26" y="253"/>
                    <a:pt x="26" y="253"/>
                  </a:cubicBezTo>
                  <a:cubicBezTo>
                    <a:pt x="28" y="252"/>
                    <a:pt x="28" y="252"/>
                    <a:pt x="28" y="252"/>
                  </a:cubicBezTo>
                  <a:cubicBezTo>
                    <a:pt x="28" y="251"/>
                    <a:pt x="28" y="251"/>
                    <a:pt x="28" y="251"/>
                  </a:cubicBezTo>
                  <a:cubicBezTo>
                    <a:pt x="26" y="253"/>
                    <a:pt x="26" y="253"/>
                    <a:pt x="26" y="253"/>
                  </a:cubicBezTo>
                  <a:cubicBezTo>
                    <a:pt x="28" y="252"/>
                    <a:pt x="28" y="252"/>
                    <a:pt x="28" y="252"/>
                  </a:cubicBezTo>
                  <a:cubicBezTo>
                    <a:pt x="25" y="254"/>
                    <a:pt x="25" y="254"/>
                    <a:pt x="25" y="254"/>
                  </a:cubicBezTo>
                  <a:cubicBezTo>
                    <a:pt x="29" y="252"/>
                    <a:pt x="29" y="252"/>
                    <a:pt x="29" y="252"/>
                  </a:cubicBezTo>
                  <a:cubicBezTo>
                    <a:pt x="28" y="252"/>
                    <a:pt x="28" y="252"/>
                    <a:pt x="28" y="252"/>
                  </a:cubicBezTo>
                  <a:cubicBezTo>
                    <a:pt x="25" y="254"/>
                    <a:pt x="25" y="254"/>
                    <a:pt x="25" y="254"/>
                  </a:cubicBezTo>
                  <a:cubicBezTo>
                    <a:pt x="29" y="252"/>
                    <a:pt x="29" y="252"/>
                    <a:pt x="29" y="252"/>
                  </a:cubicBezTo>
                  <a:cubicBezTo>
                    <a:pt x="25" y="254"/>
                    <a:pt x="25" y="254"/>
                    <a:pt x="25" y="254"/>
                  </a:cubicBezTo>
                  <a:cubicBezTo>
                    <a:pt x="29" y="254"/>
                    <a:pt x="29" y="254"/>
                    <a:pt x="29" y="254"/>
                  </a:cubicBezTo>
                  <a:cubicBezTo>
                    <a:pt x="29" y="253"/>
                    <a:pt x="29" y="253"/>
                    <a:pt x="29" y="252"/>
                  </a:cubicBezTo>
                  <a:cubicBezTo>
                    <a:pt x="25" y="254"/>
                    <a:pt x="25" y="254"/>
                    <a:pt x="25" y="254"/>
                  </a:cubicBezTo>
                  <a:cubicBezTo>
                    <a:pt x="29" y="254"/>
                    <a:pt x="29" y="254"/>
                    <a:pt x="29" y="254"/>
                  </a:cubicBezTo>
                  <a:cubicBezTo>
                    <a:pt x="25" y="254"/>
                    <a:pt x="25" y="254"/>
                    <a:pt x="25" y="254"/>
                  </a:cubicBezTo>
                  <a:cubicBezTo>
                    <a:pt x="28" y="257"/>
                    <a:pt x="28" y="257"/>
                    <a:pt x="28" y="257"/>
                  </a:cubicBezTo>
                  <a:cubicBezTo>
                    <a:pt x="29" y="256"/>
                    <a:pt x="29" y="255"/>
                    <a:pt x="29" y="254"/>
                  </a:cubicBezTo>
                  <a:cubicBezTo>
                    <a:pt x="25" y="254"/>
                    <a:pt x="25" y="254"/>
                    <a:pt x="25" y="254"/>
                  </a:cubicBezTo>
                  <a:cubicBezTo>
                    <a:pt x="28" y="257"/>
                    <a:pt x="28" y="257"/>
                    <a:pt x="28" y="257"/>
                  </a:cubicBezTo>
                  <a:cubicBezTo>
                    <a:pt x="29" y="256"/>
                    <a:pt x="29" y="256"/>
                    <a:pt x="29" y="256"/>
                  </a:cubicBezTo>
                  <a:cubicBezTo>
                    <a:pt x="25" y="254"/>
                    <a:pt x="25" y="254"/>
                    <a:pt x="25" y="254"/>
                  </a:cubicBezTo>
                  <a:cubicBezTo>
                    <a:pt x="27" y="258"/>
                    <a:pt x="27" y="258"/>
                    <a:pt x="27" y="258"/>
                  </a:cubicBezTo>
                  <a:cubicBezTo>
                    <a:pt x="28" y="258"/>
                    <a:pt x="28" y="257"/>
                    <a:pt x="29" y="256"/>
                  </a:cubicBezTo>
                  <a:cubicBezTo>
                    <a:pt x="25" y="254"/>
                    <a:pt x="25" y="254"/>
                    <a:pt x="25" y="254"/>
                  </a:cubicBezTo>
                  <a:cubicBezTo>
                    <a:pt x="27" y="258"/>
                    <a:pt x="27" y="258"/>
                    <a:pt x="27" y="258"/>
                  </a:cubicBezTo>
                  <a:cubicBezTo>
                    <a:pt x="25" y="254"/>
                    <a:pt x="25" y="254"/>
                    <a:pt x="25" y="254"/>
                  </a:cubicBezTo>
                  <a:cubicBezTo>
                    <a:pt x="26" y="258"/>
                    <a:pt x="26" y="258"/>
                    <a:pt x="26" y="258"/>
                  </a:cubicBezTo>
                  <a:cubicBezTo>
                    <a:pt x="26" y="258"/>
                    <a:pt x="27" y="258"/>
                    <a:pt x="27" y="258"/>
                  </a:cubicBezTo>
                  <a:cubicBezTo>
                    <a:pt x="25" y="254"/>
                    <a:pt x="25" y="254"/>
                    <a:pt x="25" y="254"/>
                  </a:cubicBezTo>
                  <a:cubicBezTo>
                    <a:pt x="26" y="258"/>
                    <a:pt x="26" y="258"/>
                    <a:pt x="26" y="258"/>
                  </a:cubicBezTo>
                  <a:cubicBezTo>
                    <a:pt x="25" y="255"/>
                    <a:pt x="25" y="255"/>
                    <a:pt x="25" y="255"/>
                  </a:cubicBezTo>
                  <a:cubicBezTo>
                    <a:pt x="25" y="258"/>
                    <a:pt x="25" y="258"/>
                    <a:pt x="25" y="258"/>
                  </a:cubicBezTo>
                  <a:cubicBezTo>
                    <a:pt x="26" y="258"/>
                    <a:pt x="26" y="258"/>
                    <a:pt x="26" y="258"/>
                  </a:cubicBezTo>
                  <a:cubicBezTo>
                    <a:pt x="25" y="255"/>
                    <a:pt x="25" y="255"/>
                    <a:pt x="25" y="255"/>
                  </a:cubicBezTo>
                  <a:cubicBezTo>
                    <a:pt x="25" y="258"/>
                    <a:pt x="25" y="258"/>
                    <a:pt x="25" y="258"/>
                  </a:cubicBezTo>
                  <a:cubicBezTo>
                    <a:pt x="25" y="256"/>
                    <a:pt x="25" y="256"/>
                    <a:pt x="25" y="256"/>
                  </a:cubicBezTo>
                  <a:cubicBezTo>
                    <a:pt x="25" y="258"/>
                    <a:pt x="25" y="258"/>
                    <a:pt x="25" y="258"/>
                  </a:cubicBezTo>
                  <a:cubicBezTo>
                    <a:pt x="25" y="258"/>
                    <a:pt x="25" y="258"/>
                    <a:pt x="25" y="258"/>
                  </a:cubicBezTo>
                  <a:cubicBezTo>
                    <a:pt x="25" y="256"/>
                    <a:pt x="25" y="256"/>
                    <a:pt x="25" y="256"/>
                  </a:cubicBezTo>
                  <a:cubicBezTo>
                    <a:pt x="25" y="258"/>
                    <a:pt x="25" y="258"/>
                    <a:pt x="25" y="258"/>
                  </a:cubicBezTo>
                  <a:cubicBezTo>
                    <a:pt x="25" y="258"/>
                    <a:pt x="25" y="258"/>
                    <a:pt x="25" y="258"/>
                  </a:cubicBezTo>
                  <a:cubicBezTo>
                    <a:pt x="25" y="258"/>
                    <a:pt x="25" y="258"/>
                    <a:pt x="25" y="258"/>
                  </a:cubicBezTo>
                  <a:cubicBezTo>
                    <a:pt x="25" y="258"/>
                    <a:pt x="25" y="258"/>
                    <a:pt x="25" y="258"/>
                  </a:cubicBezTo>
                  <a:cubicBezTo>
                    <a:pt x="25" y="258"/>
                    <a:pt x="25" y="258"/>
                    <a:pt x="25" y="258"/>
                  </a:cubicBezTo>
                  <a:cubicBezTo>
                    <a:pt x="25" y="258"/>
                    <a:pt x="25" y="258"/>
                    <a:pt x="25" y="258"/>
                  </a:cubicBezTo>
                  <a:cubicBezTo>
                    <a:pt x="25" y="258"/>
                    <a:pt x="26" y="259"/>
                    <a:pt x="26" y="259"/>
                  </a:cubicBezTo>
                  <a:cubicBezTo>
                    <a:pt x="29" y="260"/>
                    <a:pt x="34" y="261"/>
                    <a:pt x="40" y="264"/>
                  </a:cubicBezTo>
                  <a:cubicBezTo>
                    <a:pt x="50" y="267"/>
                    <a:pt x="61" y="272"/>
                    <a:pt x="70" y="276"/>
                  </a:cubicBezTo>
                  <a:cubicBezTo>
                    <a:pt x="75" y="278"/>
                    <a:pt x="79" y="279"/>
                    <a:pt x="82" y="281"/>
                  </a:cubicBezTo>
                  <a:cubicBezTo>
                    <a:pt x="85" y="282"/>
                    <a:pt x="87" y="282"/>
                    <a:pt x="87" y="282"/>
                  </a:cubicBezTo>
                  <a:cubicBezTo>
                    <a:pt x="89" y="283"/>
                    <a:pt x="91" y="282"/>
                    <a:pt x="92" y="280"/>
                  </a:cubicBezTo>
                  <a:cubicBezTo>
                    <a:pt x="93" y="278"/>
                    <a:pt x="92" y="276"/>
                    <a:pt x="90" y="275"/>
                  </a:cubicBezTo>
                  <a:cubicBezTo>
                    <a:pt x="56" y="253"/>
                    <a:pt x="56" y="253"/>
                    <a:pt x="56" y="253"/>
                  </a:cubicBezTo>
                  <a:cubicBezTo>
                    <a:pt x="97" y="267"/>
                    <a:pt x="97" y="267"/>
                    <a:pt x="97" y="267"/>
                  </a:cubicBezTo>
                  <a:cubicBezTo>
                    <a:pt x="99" y="268"/>
                    <a:pt x="101" y="267"/>
                    <a:pt x="102" y="265"/>
                  </a:cubicBezTo>
                  <a:cubicBezTo>
                    <a:pt x="103" y="263"/>
                    <a:pt x="102" y="261"/>
                    <a:pt x="101" y="259"/>
                  </a:cubicBezTo>
                  <a:cubicBezTo>
                    <a:pt x="37" y="220"/>
                    <a:pt x="37" y="220"/>
                    <a:pt x="37" y="220"/>
                  </a:cubicBezTo>
                  <a:cubicBezTo>
                    <a:pt x="35" y="223"/>
                    <a:pt x="35" y="223"/>
                    <a:pt x="35" y="223"/>
                  </a:cubicBezTo>
                  <a:cubicBezTo>
                    <a:pt x="38" y="226"/>
                    <a:pt x="38" y="226"/>
                    <a:pt x="38" y="226"/>
                  </a:cubicBezTo>
                  <a:cubicBezTo>
                    <a:pt x="35" y="223"/>
                    <a:pt x="35" y="223"/>
                    <a:pt x="35" y="223"/>
                  </a:cubicBezTo>
                  <a:cubicBezTo>
                    <a:pt x="37" y="227"/>
                    <a:pt x="37" y="227"/>
                    <a:pt x="37" y="227"/>
                  </a:cubicBezTo>
                  <a:cubicBezTo>
                    <a:pt x="37" y="227"/>
                    <a:pt x="38" y="226"/>
                    <a:pt x="38" y="226"/>
                  </a:cubicBezTo>
                  <a:cubicBezTo>
                    <a:pt x="35" y="223"/>
                    <a:pt x="35" y="223"/>
                    <a:pt x="35" y="223"/>
                  </a:cubicBezTo>
                  <a:cubicBezTo>
                    <a:pt x="37" y="227"/>
                    <a:pt x="37" y="227"/>
                    <a:pt x="37" y="227"/>
                  </a:cubicBezTo>
                  <a:cubicBezTo>
                    <a:pt x="35" y="223"/>
                    <a:pt x="35" y="223"/>
                    <a:pt x="35" y="223"/>
                  </a:cubicBezTo>
                  <a:cubicBezTo>
                    <a:pt x="35" y="227"/>
                    <a:pt x="35" y="227"/>
                    <a:pt x="35" y="227"/>
                  </a:cubicBezTo>
                  <a:cubicBezTo>
                    <a:pt x="36" y="227"/>
                    <a:pt x="36" y="227"/>
                    <a:pt x="37" y="227"/>
                  </a:cubicBezTo>
                  <a:cubicBezTo>
                    <a:pt x="35" y="223"/>
                    <a:pt x="35" y="223"/>
                    <a:pt x="35" y="223"/>
                  </a:cubicBezTo>
                  <a:cubicBezTo>
                    <a:pt x="35" y="227"/>
                    <a:pt x="35" y="227"/>
                    <a:pt x="35" y="227"/>
                  </a:cubicBezTo>
                  <a:cubicBezTo>
                    <a:pt x="35" y="224"/>
                    <a:pt x="35" y="224"/>
                    <a:pt x="35" y="224"/>
                  </a:cubicBezTo>
                  <a:cubicBezTo>
                    <a:pt x="35" y="228"/>
                    <a:pt x="35" y="228"/>
                    <a:pt x="35" y="228"/>
                  </a:cubicBezTo>
                  <a:cubicBezTo>
                    <a:pt x="35" y="227"/>
                    <a:pt x="35" y="227"/>
                    <a:pt x="35" y="227"/>
                  </a:cubicBezTo>
                  <a:cubicBezTo>
                    <a:pt x="35" y="224"/>
                    <a:pt x="35" y="224"/>
                    <a:pt x="35" y="224"/>
                  </a:cubicBezTo>
                  <a:cubicBezTo>
                    <a:pt x="35" y="228"/>
                    <a:pt x="35" y="228"/>
                    <a:pt x="35" y="228"/>
                  </a:cubicBezTo>
                  <a:cubicBezTo>
                    <a:pt x="35" y="225"/>
                    <a:pt x="35" y="225"/>
                    <a:pt x="35" y="225"/>
                  </a:cubicBezTo>
                  <a:cubicBezTo>
                    <a:pt x="35" y="228"/>
                    <a:pt x="35" y="228"/>
                    <a:pt x="35" y="228"/>
                  </a:cubicBezTo>
                  <a:cubicBezTo>
                    <a:pt x="35" y="228"/>
                    <a:pt x="35" y="228"/>
                    <a:pt x="35" y="228"/>
                  </a:cubicBezTo>
                  <a:cubicBezTo>
                    <a:pt x="35" y="225"/>
                    <a:pt x="35" y="225"/>
                    <a:pt x="35" y="225"/>
                  </a:cubicBezTo>
                  <a:cubicBezTo>
                    <a:pt x="35" y="228"/>
                    <a:pt x="35" y="228"/>
                    <a:pt x="35" y="228"/>
                  </a:cubicBezTo>
                  <a:cubicBezTo>
                    <a:pt x="35" y="227"/>
                    <a:pt x="35" y="227"/>
                    <a:pt x="35" y="227"/>
                  </a:cubicBezTo>
                  <a:cubicBezTo>
                    <a:pt x="35" y="228"/>
                    <a:pt x="35" y="228"/>
                    <a:pt x="35" y="228"/>
                  </a:cubicBezTo>
                  <a:cubicBezTo>
                    <a:pt x="35" y="228"/>
                    <a:pt x="35" y="228"/>
                    <a:pt x="35" y="228"/>
                  </a:cubicBezTo>
                  <a:cubicBezTo>
                    <a:pt x="35" y="227"/>
                    <a:pt x="35" y="227"/>
                    <a:pt x="35" y="227"/>
                  </a:cubicBezTo>
                  <a:cubicBezTo>
                    <a:pt x="35" y="228"/>
                    <a:pt x="35" y="228"/>
                    <a:pt x="35" y="228"/>
                  </a:cubicBezTo>
                  <a:cubicBezTo>
                    <a:pt x="35" y="228"/>
                    <a:pt x="35" y="228"/>
                    <a:pt x="36" y="228"/>
                  </a:cubicBezTo>
                  <a:cubicBezTo>
                    <a:pt x="39" y="229"/>
                    <a:pt x="44" y="231"/>
                    <a:pt x="51" y="233"/>
                  </a:cubicBezTo>
                  <a:cubicBezTo>
                    <a:pt x="61" y="237"/>
                    <a:pt x="73" y="242"/>
                    <a:pt x="83" y="246"/>
                  </a:cubicBezTo>
                  <a:cubicBezTo>
                    <a:pt x="88" y="248"/>
                    <a:pt x="93" y="250"/>
                    <a:pt x="96" y="251"/>
                  </a:cubicBezTo>
                  <a:cubicBezTo>
                    <a:pt x="98" y="251"/>
                    <a:pt x="99" y="252"/>
                    <a:pt x="100" y="252"/>
                  </a:cubicBezTo>
                  <a:cubicBezTo>
                    <a:pt x="100" y="252"/>
                    <a:pt x="101" y="253"/>
                    <a:pt x="101" y="253"/>
                  </a:cubicBezTo>
                  <a:cubicBezTo>
                    <a:pt x="101" y="253"/>
                    <a:pt x="101" y="253"/>
                    <a:pt x="101" y="253"/>
                  </a:cubicBezTo>
                  <a:cubicBezTo>
                    <a:pt x="102" y="253"/>
                    <a:pt x="102" y="253"/>
                    <a:pt x="102" y="253"/>
                  </a:cubicBezTo>
                  <a:cubicBezTo>
                    <a:pt x="102" y="253"/>
                    <a:pt x="102" y="253"/>
                    <a:pt x="102" y="253"/>
                  </a:cubicBezTo>
                  <a:cubicBezTo>
                    <a:pt x="102" y="253"/>
                    <a:pt x="102" y="253"/>
                    <a:pt x="103" y="253"/>
                  </a:cubicBezTo>
                  <a:cubicBezTo>
                    <a:pt x="104" y="253"/>
                    <a:pt x="104" y="253"/>
                    <a:pt x="105" y="253"/>
                  </a:cubicBezTo>
                  <a:cubicBezTo>
                    <a:pt x="106" y="252"/>
                    <a:pt x="107" y="251"/>
                    <a:pt x="107" y="249"/>
                  </a:cubicBezTo>
                  <a:cubicBezTo>
                    <a:pt x="107" y="247"/>
                    <a:pt x="106" y="246"/>
                    <a:pt x="105" y="245"/>
                  </a:cubicBezTo>
                  <a:cubicBezTo>
                    <a:pt x="38" y="203"/>
                    <a:pt x="38" y="203"/>
                    <a:pt x="38" y="203"/>
                  </a:cubicBezTo>
                  <a:cubicBezTo>
                    <a:pt x="35" y="207"/>
                    <a:pt x="35" y="207"/>
                    <a:pt x="35" y="207"/>
                  </a:cubicBezTo>
                  <a:cubicBezTo>
                    <a:pt x="39" y="209"/>
                    <a:pt x="39" y="209"/>
                    <a:pt x="39" y="209"/>
                  </a:cubicBezTo>
                  <a:cubicBezTo>
                    <a:pt x="35" y="207"/>
                    <a:pt x="35" y="207"/>
                    <a:pt x="35" y="207"/>
                  </a:cubicBezTo>
                  <a:cubicBezTo>
                    <a:pt x="38" y="210"/>
                    <a:pt x="38" y="210"/>
                    <a:pt x="38" y="210"/>
                  </a:cubicBezTo>
                  <a:cubicBezTo>
                    <a:pt x="38" y="210"/>
                    <a:pt x="39" y="209"/>
                    <a:pt x="39" y="209"/>
                  </a:cubicBezTo>
                  <a:cubicBezTo>
                    <a:pt x="35" y="207"/>
                    <a:pt x="35" y="207"/>
                    <a:pt x="35" y="207"/>
                  </a:cubicBezTo>
                  <a:cubicBezTo>
                    <a:pt x="38" y="210"/>
                    <a:pt x="38" y="210"/>
                    <a:pt x="38" y="210"/>
                  </a:cubicBezTo>
                  <a:cubicBezTo>
                    <a:pt x="35" y="207"/>
                    <a:pt x="35" y="207"/>
                    <a:pt x="35" y="207"/>
                  </a:cubicBezTo>
                  <a:cubicBezTo>
                    <a:pt x="36" y="211"/>
                    <a:pt x="36" y="211"/>
                    <a:pt x="36" y="211"/>
                  </a:cubicBezTo>
                  <a:cubicBezTo>
                    <a:pt x="37" y="211"/>
                    <a:pt x="37" y="211"/>
                    <a:pt x="38" y="210"/>
                  </a:cubicBezTo>
                  <a:cubicBezTo>
                    <a:pt x="35" y="207"/>
                    <a:pt x="35" y="207"/>
                    <a:pt x="35" y="207"/>
                  </a:cubicBezTo>
                  <a:cubicBezTo>
                    <a:pt x="36" y="211"/>
                    <a:pt x="36" y="211"/>
                    <a:pt x="36" y="211"/>
                  </a:cubicBezTo>
                  <a:cubicBezTo>
                    <a:pt x="36" y="207"/>
                    <a:pt x="36" y="207"/>
                    <a:pt x="36" y="207"/>
                  </a:cubicBezTo>
                  <a:cubicBezTo>
                    <a:pt x="36" y="211"/>
                    <a:pt x="36" y="211"/>
                    <a:pt x="36" y="211"/>
                  </a:cubicBezTo>
                  <a:cubicBezTo>
                    <a:pt x="36" y="211"/>
                    <a:pt x="36" y="211"/>
                    <a:pt x="36" y="211"/>
                  </a:cubicBezTo>
                  <a:cubicBezTo>
                    <a:pt x="36" y="207"/>
                    <a:pt x="36" y="207"/>
                    <a:pt x="36" y="207"/>
                  </a:cubicBezTo>
                  <a:cubicBezTo>
                    <a:pt x="36" y="211"/>
                    <a:pt x="36" y="211"/>
                    <a:pt x="36" y="211"/>
                  </a:cubicBezTo>
                  <a:cubicBezTo>
                    <a:pt x="36" y="208"/>
                    <a:pt x="36" y="208"/>
                    <a:pt x="36" y="208"/>
                  </a:cubicBezTo>
                  <a:cubicBezTo>
                    <a:pt x="35" y="211"/>
                    <a:pt x="35" y="211"/>
                    <a:pt x="35" y="211"/>
                  </a:cubicBezTo>
                  <a:cubicBezTo>
                    <a:pt x="36" y="211"/>
                    <a:pt x="36" y="211"/>
                    <a:pt x="36" y="211"/>
                  </a:cubicBezTo>
                  <a:cubicBezTo>
                    <a:pt x="36" y="208"/>
                    <a:pt x="36" y="208"/>
                    <a:pt x="36" y="208"/>
                  </a:cubicBezTo>
                  <a:cubicBezTo>
                    <a:pt x="35" y="211"/>
                    <a:pt x="35" y="211"/>
                    <a:pt x="35" y="211"/>
                  </a:cubicBezTo>
                  <a:cubicBezTo>
                    <a:pt x="35" y="211"/>
                    <a:pt x="35" y="211"/>
                    <a:pt x="35" y="211"/>
                  </a:cubicBezTo>
                  <a:cubicBezTo>
                    <a:pt x="35" y="211"/>
                    <a:pt x="35" y="211"/>
                    <a:pt x="35" y="211"/>
                  </a:cubicBezTo>
                  <a:cubicBezTo>
                    <a:pt x="35" y="211"/>
                    <a:pt x="35" y="211"/>
                    <a:pt x="35" y="211"/>
                  </a:cubicBezTo>
                  <a:cubicBezTo>
                    <a:pt x="35" y="211"/>
                    <a:pt x="35" y="211"/>
                    <a:pt x="35" y="211"/>
                  </a:cubicBezTo>
                  <a:cubicBezTo>
                    <a:pt x="35" y="211"/>
                    <a:pt x="35" y="211"/>
                    <a:pt x="35" y="211"/>
                  </a:cubicBezTo>
                  <a:cubicBezTo>
                    <a:pt x="35" y="211"/>
                    <a:pt x="36" y="211"/>
                    <a:pt x="37" y="211"/>
                  </a:cubicBezTo>
                  <a:cubicBezTo>
                    <a:pt x="40" y="212"/>
                    <a:pt x="46" y="214"/>
                    <a:pt x="53" y="217"/>
                  </a:cubicBezTo>
                  <a:cubicBezTo>
                    <a:pt x="64" y="222"/>
                    <a:pt x="78" y="227"/>
                    <a:pt x="88" y="232"/>
                  </a:cubicBezTo>
                  <a:cubicBezTo>
                    <a:pt x="94" y="234"/>
                    <a:pt x="99" y="236"/>
                    <a:pt x="102" y="237"/>
                  </a:cubicBezTo>
                  <a:cubicBezTo>
                    <a:pt x="105" y="239"/>
                    <a:pt x="107" y="239"/>
                    <a:pt x="107" y="239"/>
                  </a:cubicBezTo>
                  <a:cubicBezTo>
                    <a:pt x="110" y="240"/>
                    <a:pt x="112" y="239"/>
                    <a:pt x="113" y="237"/>
                  </a:cubicBezTo>
                  <a:cubicBezTo>
                    <a:pt x="114" y="235"/>
                    <a:pt x="113" y="233"/>
                    <a:pt x="111" y="232"/>
                  </a:cubicBezTo>
                  <a:cubicBezTo>
                    <a:pt x="111" y="232"/>
                    <a:pt x="107" y="229"/>
                    <a:pt x="101" y="226"/>
                  </a:cubicBezTo>
                  <a:cubicBezTo>
                    <a:pt x="91" y="220"/>
                    <a:pt x="77" y="212"/>
                    <a:pt x="66" y="204"/>
                  </a:cubicBezTo>
                  <a:cubicBezTo>
                    <a:pt x="60" y="201"/>
                    <a:pt x="54" y="197"/>
                    <a:pt x="51" y="195"/>
                  </a:cubicBezTo>
                  <a:cubicBezTo>
                    <a:pt x="49" y="194"/>
                    <a:pt x="47" y="193"/>
                    <a:pt x="46" y="192"/>
                  </a:cubicBezTo>
                  <a:cubicBezTo>
                    <a:pt x="46" y="192"/>
                    <a:pt x="46" y="191"/>
                    <a:pt x="46" y="191"/>
                  </a:cubicBezTo>
                  <a:cubicBezTo>
                    <a:pt x="46" y="191"/>
                    <a:pt x="46" y="191"/>
                    <a:pt x="46" y="191"/>
                  </a:cubicBezTo>
                  <a:cubicBezTo>
                    <a:pt x="44" y="193"/>
                    <a:pt x="44" y="193"/>
                    <a:pt x="44" y="193"/>
                  </a:cubicBezTo>
                  <a:cubicBezTo>
                    <a:pt x="46" y="192"/>
                    <a:pt x="46" y="192"/>
                    <a:pt x="46" y="192"/>
                  </a:cubicBezTo>
                  <a:cubicBezTo>
                    <a:pt x="46" y="191"/>
                    <a:pt x="46" y="191"/>
                    <a:pt x="46" y="191"/>
                  </a:cubicBezTo>
                  <a:cubicBezTo>
                    <a:pt x="44" y="193"/>
                    <a:pt x="44" y="193"/>
                    <a:pt x="44" y="193"/>
                  </a:cubicBezTo>
                  <a:cubicBezTo>
                    <a:pt x="46" y="192"/>
                    <a:pt x="46" y="192"/>
                    <a:pt x="46" y="192"/>
                  </a:cubicBezTo>
                  <a:cubicBezTo>
                    <a:pt x="43" y="194"/>
                    <a:pt x="43" y="194"/>
                    <a:pt x="43" y="194"/>
                  </a:cubicBezTo>
                  <a:cubicBezTo>
                    <a:pt x="46" y="192"/>
                    <a:pt x="46" y="192"/>
                    <a:pt x="46" y="192"/>
                  </a:cubicBezTo>
                  <a:cubicBezTo>
                    <a:pt x="46" y="192"/>
                    <a:pt x="46" y="192"/>
                    <a:pt x="46" y="192"/>
                  </a:cubicBezTo>
                  <a:cubicBezTo>
                    <a:pt x="43" y="194"/>
                    <a:pt x="43" y="194"/>
                    <a:pt x="43" y="194"/>
                  </a:cubicBezTo>
                  <a:cubicBezTo>
                    <a:pt x="46" y="192"/>
                    <a:pt x="46" y="192"/>
                    <a:pt x="46" y="192"/>
                  </a:cubicBezTo>
                  <a:cubicBezTo>
                    <a:pt x="42" y="194"/>
                    <a:pt x="42" y="194"/>
                    <a:pt x="42" y="194"/>
                  </a:cubicBezTo>
                  <a:cubicBezTo>
                    <a:pt x="46" y="194"/>
                    <a:pt x="46" y="194"/>
                    <a:pt x="46" y="194"/>
                  </a:cubicBezTo>
                  <a:cubicBezTo>
                    <a:pt x="46" y="193"/>
                    <a:pt x="46" y="192"/>
                    <a:pt x="46" y="192"/>
                  </a:cubicBezTo>
                  <a:cubicBezTo>
                    <a:pt x="42" y="194"/>
                    <a:pt x="42" y="194"/>
                    <a:pt x="42" y="194"/>
                  </a:cubicBezTo>
                  <a:cubicBezTo>
                    <a:pt x="46" y="194"/>
                    <a:pt x="46" y="194"/>
                    <a:pt x="46" y="194"/>
                  </a:cubicBezTo>
                  <a:cubicBezTo>
                    <a:pt x="42" y="194"/>
                    <a:pt x="42" y="194"/>
                    <a:pt x="42" y="194"/>
                  </a:cubicBezTo>
                  <a:cubicBezTo>
                    <a:pt x="46" y="196"/>
                    <a:pt x="46" y="196"/>
                    <a:pt x="46" y="196"/>
                  </a:cubicBezTo>
                  <a:cubicBezTo>
                    <a:pt x="46" y="195"/>
                    <a:pt x="46" y="194"/>
                    <a:pt x="46" y="194"/>
                  </a:cubicBezTo>
                  <a:cubicBezTo>
                    <a:pt x="42" y="194"/>
                    <a:pt x="42" y="194"/>
                    <a:pt x="42" y="194"/>
                  </a:cubicBezTo>
                  <a:cubicBezTo>
                    <a:pt x="46" y="196"/>
                    <a:pt x="46" y="196"/>
                    <a:pt x="46" y="196"/>
                  </a:cubicBezTo>
                  <a:cubicBezTo>
                    <a:pt x="46" y="196"/>
                    <a:pt x="46" y="196"/>
                    <a:pt x="46" y="196"/>
                  </a:cubicBezTo>
                  <a:cubicBezTo>
                    <a:pt x="42" y="194"/>
                    <a:pt x="42" y="194"/>
                    <a:pt x="42" y="194"/>
                  </a:cubicBezTo>
                  <a:cubicBezTo>
                    <a:pt x="44" y="197"/>
                    <a:pt x="44" y="197"/>
                    <a:pt x="44" y="197"/>
                  </a:cubicBezTo>
                  <a:cubicBezTo>
                    <a:pt x="45" y="197"/>
                    <a:pt x="45" y="197"/>
                    <a:pt x="46" y="196"/>
                  </a:cubicBezTo>
                  <a:cubicBezTo>
                    <a:pt x="42" y="194"/>
                    <a:pt x="42" y="194"/>
                    <a:pt x="42" y="194"/>
                  </a:cubicBezTo>
                  <a:cubicBezTo>
                    <a:pt x="44" y="197"/>
                    <a:pt x="44" y="197"/>
                    <a:pt x="44" y="197"/>
                  </a:cubicBezTo>
                  <a:cubicBezTo>
                    <a:pt x="42" y="194"/>
                    <a:pt x="42" y="194"/>
                    <a:pt x="42" y="194"/>
                  </a:cubicBezTo>
                  <a:cubicBezTo>
                    <a:pt x="43" y="198"/>
                    <a:pt x="43" y="198"/>
                    <a:pt x="43" y="198"/>
                  </a:cubicBezTo>
                  <a:cubicBezTo>
                    <a:pt x="43" y="198"/>
                    <a:pt x="44" y="198"/>
                    <a:pt x="44" y="197"/>
                  </a:cubicBezTo>
                  <a:cubicBezTo>
                    <a:pt x="42" y="194"/>
                    <a:pt x="42" y="194"/>
                    <a:pt x="42" y="194"/>
                  </a:cubicBezTo>
                  <a:cubicBezTo>
                    <a:pt x="43" y="198"/>
                    <a:pt x="43" y="198"/>
                    <a:pt x="43" y="198"/>
                  </a:cubicBezTo>
                  <a:cubicBezTo>
                    <a:pt x="42" y="194"/>
                    <a:pt x="42" y="194"/>
                    <a:pt x="42" y="194"/>
                  </a:cubicBezTo>
                  <a:cubicBezTo>
                    <a:pt x="42" y="198"/>
                    <a:pt x="42" y="198"/>
                    <a:pt x="42" y="198"/>
                  </a:cubicBezTo>
                  <a:cubicBezTo>
                    <a:pt x="43" y="198"/>
                    <a:pt x="43" y="198"/>
                    <a:pt x="43" y="198"/>
                  </a:cubicBezTo>
                  <a:cubicBezTo>
                    <a:pt x="42" y="194"/>
                    <a:pt x="42" y="194"/>
                    <a:pt x="42" y="194"/>
                  </a:cubicBezTo>
                  <a:cubicBezTo>
                    <a:pt x="42" y="198"/>
                    <a:pt x="42" y="198"/>
                    <a:pt x="42" y="198"/>
                  </a:cubicBezTo>
                  <a:cubicBezTo>
                    <a:pt x="42" y="195"/>
                    <a:pt x="42" y="195"/>
                    <a:pt x="42" y="195"/>
                  </a:cubicBezTo>
                  <a:cubicBezTo>
                    <a:pt x="42" y="198"/>
                    <a:pt x="42" y="198"/>
                    <a:pt x="42" y="198"/>
                  </a:cubicBezTo>
                  <a:cubicBezTo>
                    <a:pt x="42" y="198"/>
                    <a:pt x="42" y="198"/>
                    <a:pt x="42" y="198"/>
                  </a:cubicBezTo>
                  <a:cubicBezTo>
                    <a:pt x="42" y="195"/>
                    <a:pt x="42" y="195"/>
                    <a:pt x="42" y="195"/>
                  </a:cubicBezTo>
                  <a:cubicBezTo>
                    <a:pt x="42" y="198"/>
                    <a:pt x="42" y="198"/>
                    <a:pt x="42" y="198"/>
                  </a:cubicBezTo>
                  <a:cubicBezTo>
                    <a:pt x="42" y="197"/>
                    <a:pt x="42" y="197"/>
                    <a:pt x="42" y="197"/>
                  </a:cubicBezTo>
                  <a:cubicBezTo>
                    <a:pt x="42" y="198"/>
                    <a:pt x="42" y="198"/>
                    <a:pt x="42" y="198"/>
                  </a:cubicBezTo>
                  <a:cubicBezTo>
                    <a:pt x="42" y="198"/>
                    <a:pt x="42" y="198"/>
                    <a:pt x="42" y="198"/>
                  </a:cubicBezTo>
                  <a:cubicBezTo>
                    <a:pt x="42" y="197"/>
                    <a:pt x="42" y="197"/>
                    <a:pt x="42" y="197"/>
                  </a:cubicBezTo>
                  <a:cubicBezTo>
                    <a:pt x="42" y="198"/>
                    <a:pt x="42" y="198"/>
                    <a:pt x="42" y="198"/>
                  </a:cubicBezTo>
                  <a:cubicBezTo>
                    <a:pt x="42" y="198"/>
                    <a:pt x="42" y="198"/>
                    <a:pt x="43" y="198"/>
                  </a:cubicBezTo>
                  <a:cubicBezTo>
                    <a:pt x="45" y="199"/>
                    <a:pt x="51" y="201"/>
                    <a:pt x="58" y="204"/>
                  </a:cubicBezTo>
                  <a:cubicBezTo>
                    <a:pt x="68" y="207"/>
                    <a:pt x="80" y="212"/>
                    <a:pt x="90" y="216"/>
                  </a:cubicBezTo>
                  <a:cubicBezTo>
                    <a:pt x="95" y="218"/>
                    <a:pt x="100" y="220"/>
                    <a:pt x="103" y="221"/>
                  </a:cubicBezTo>
                  <a:cubicBezTo>
                    <a:pt x="106" y="222"/>
                    <a:pt x="108" y="223"/>
                    <a:pt x="108" y="223"/>
                  </a:cubicBezTo>
                  <a:cubicBezTo>
                    <a:pt x="110" y="223"/>
                    <a:pt x="112" y="223"/>
                    <a:pt x="113" y="221"/>
                  </a:cubicBezTo>
                  <a:cubicBezTo>
                    <a:pt x="114" y="220"/>
                    <a:pt x="114" y="219"/>
                    <a:pt x="114" y="219"/>
                  </a:cubicBezTo>
                  <a:cubicBezTo>
                    <a:pt x="114" y="217"/>
                    <a:pt x="114" y="217"/>
                    <a:pt x="113" y="216"/>
                  </a:cubicBezTo>
                  <a:cubicBezTo>
                    <a:pt x="113" y="216"/>
                    <a:pt x="113" y="216"/>
                    <a:pt x="113" y="215"/>
                  </a:cubicBezTo>
                  <a:cubicBezTo>
                    <a:pt x="112" y="215"/>
                    <a:pt x="112" y="215"/>
                    <a:pt x="112" y="215"/>
                  </a:cubicBezTo>
                  <a:cubicBezTo>
                    <a:pt x="111" y="214"/>
                    <a:pt x="109" y="213"/>
                    <a:pt x="107" y="212"/>
                  </a:cubicBezTo>
                  <a:cubicBezTo>
                    <a:pt x="92" y="202"/>
                    <a:pt x="50" y="176"/>
                    <a:pt x="50" y="176"/>
                  </a:cubicBezTo>
                  <a:cubicBezTo>
                    <a:pt x="48" y="180"/>
                    <a:pt x="48" y="180"/>
                    <a:pt x="48" y="180"/>
                  </a:cubicBezTo>
                  <a:cubicBezTo>
                    <a:pt x="46" y="184"/>
                    <a:pt x="46" y="184"/>
                    <a:pt x="46" y="184"/>
                  </a:cubicBezTo>
                  <a:cubicBezTo>
                    <a:pt x="117" y="213"/>
                    <a:pt x="117" y="213"/>
                    <a:pt x="117" y="213"/>
                  </a:cubicBezTo>
                  <a:cubicBezTo>
                    <a:pt x="119" y="214"/>
                    <a:pt x="122" y="213"/>
                    <a:pt x="123" y="212"/>
                  </a:cubicBezTo>
                  <a:cubicBezTo>
                    <a:pt x="123" y="211"/>
                    <a:pt x="123" y="210"/>
                    <a:pt x="123" y="209"/>
                  </a:cubicBezTo>
                  <a:cubicBezTo>
                    <a:pt x="123" y="208"/>
                    <a:pt x="123" y="207"/>
                    <a:pt x="123" y="207"/>
                  </a:cubicBezTo>
                  <a:cubicBezTo>
                    <a:pt x="122" y="206"/>
                    <a:pt x="122" y="206"/>
                    <a:pt x="122" y="206"/>
                  </a:cubicBezTo>
                  <a:cubicBezTo>
                    <a:pt x="121" y="205"/>
                    <a:pt x="120" y="205"/>
                    <a:pt x="119" y="204"/>
                  </a:cubicBezTo>
                  <a:cubicBezTo>
                    <a:pt x="116" y="202"/>
                    <a:pt x="111" y="198"/>
                    <a:pt x="104" y="194"/>
                  </a:cubicBezTo>
                  <a:cubicBezTo>
                    <a:pt x="85" y="182"/>
                    <a:pt x="55" y="164"/>
                    <a:pt x="55" y="164"/>
                  </a:cubicBezTo>
                  <a:cubicBezTo>
                    <a:pt x="53" y="168"/>
                    <a:pt x="53" y="168"/>
                    <a:pt x="53" y="168"/>
                  </a:cubicBezTo>
                  <a:cubicBezTo>
                    <a:pt x="57" y="170"/>
                    <a:pt x="57" y="170"/>
                    <a:pt x="57" y="170"/>
                  </a:cubicBezTo>
                  <a:cubicBezTo>
                    <a:pt x="53" y="168"/>
                    <a:pt x="53" y="168"/>
                    <a:pt x="53" y="168"/>
                  </a:cubicBezTo>
                  <a:cubicBezTo>
                    <a:pt x="55" y="172"/>
                    <a:pt x="55" y="172"/>
                    <a:pt x="55" y="172"/>
                  </a:cubicBezTo>
                  <a:cubicBezTo>
                    <a:pt x="56" y="171"/>
                    <a:pt x="56" y="171"/>
                    <a:pt x="57" y="170"/>
                  </a:cubicBezTo>
                  <a:cubicBezTo>
                    <a:pt x="53" y="168"/>
                    <a:pt x="53" y="168"/>
                    <a:pt x="53" y="168"/>
                  </a:cubicBezTo>
                  <a:cubicBezTo>
                    <a:pt x="55" y="172"/>
                    <a:pt x="55" y="172"/>
                    <a:pt x="55" y="172"/>
                  </a:cubicBezTo>
                  <a:cubicBezTo>
                    <a:pt x="53" y="168"/>
                    <a:pt x="53" y="168"/>
                    <a:pt x="53" y="168"/>
                  </a:cubicBezTo>
                  <a:cubicBezTo>
                    <a:pt x="54" y="172"/>
                    <a:pt x="54" y="172"/>
                    <a:pt x="54" y="172"/>
                  </a:cubicBezTo>
                  <a:cubicBezTo>
                    <a:pt x="54" y="172"/>
                    <a:pt x="55" y="172"/>
                    <a:pt x="55" y="172"/>
                  </a:cubicBezTo>
                  <a:cubicBezTo>
                    <a:pt x="53" y="168"/>
                    <a:pt x="53" y="168"/>
                    <a:pt x="53" y="168"/>
                  </a:cubicBezTo>
                  <a:cubicBezTo>
                    <a:pt x="54" y="172"/>
                    <a:pt x="54" y="172"/>
                    <a:pt x="54" y="172"/>
                  </a:cubicBezTo>
                  <a:cubicBezTo>
                    <a:pt x="53" y="169"/>
                    <a:pt x="53" y="169"/>
                    <a:pt x="53" y="169"/>
                  </a:cubicBezTo>
                  <a:cubicBezTo>
                    <a:pt x="53" y="172"/>
                    <a:pt x="53" y="172"/>
                    <a:pt x="53" y="172"/>
                  </a:cubicBezTo>
                  <a:cubicBezTo>
                    <a:pt x="54" y="172"/>
                    <a:pt x="54" y="172"/>
                    <a:pt x="54" y="172"/>
                  </a:cubicBezTo>
                  <a:cubicBezTo>
                    <a:pt x="53" y="169"/>
                    <a:pt x="53" y="169"/>
                    <a:pt x="53" y="169"/>
                  </a:cubicBezTo>
                  <a:cubicBezTo>
                    <a:pt x="53" y="172"/>
                    <a:pt x="53" y="172"/>
                    <a:pt x="53" y="172"/>
                  </a:cubicBezTo>
                  <a:cubicBezTo>
                    <a:pt x="53" y="170"/>
                    <a:pt x="53" y="170"/>
                    <a:pt x="53" y="170"/>
                  </a:cubicBezTo>
                  <a:cubicBezTo>
                    <a:pt x="53" y="172"/>
                    <a:pt x="53" y="172"/>
                    <a:pt x="53" y="172"/>
                  </a:cubicBezTo>
                  <a:cubicBezTo>
                    <a:pt x="53" y="172"/>
                    <a:pt x="53" y="172"/>
                    <a:pt x="53" y="172"/>
                  </a:cubicBezTo>
                  <a:cubicBezTo>
                    <a:pt x="53" y="170"/>
                    <a:pt x="53" y="170"/>
                    <a:pt x="53" y="170"/>
                  </a:cubicBezTo>
                  <a:cubicBezTo>
                    <a:pt x="53" y="172"/>
                    <a:pt x="53" y="172"/>
                    <a:pt x="53" y="172"/>
                  </a:cubicBezTo>
                  <a:cubicBezTo>
                    <a:pt x="53" y="172"/>
                    <a:pt x="53" y="172"/>
                    <a:pt x="53" y="172"/>
                  </a:cubicBezTo>
                  <a:cubicBezTo>
                    <a:pt x="54" y="172"/>
                    <a:pt x="55" y="173"/>
                    <a:pt x="58" y="174"/>
                  </a:cubicBezTo>
                  <a:cubicBezTo>
                    <a:pt x="66" y="176"/>
                    <a:pt x="81" y="182"/>
                    <a:pt x="95" y="187"/>
                  </a:cubicBezTo>
                  <a:cubicBezTo>
                    <a:pt x="102" y="190"/>
                    <a:pt x="109" y="192"/>
                    <a:pt x="114" y="194"/>
                  </a:cubicBezTo>
                  <a:cubicBezTo>
                    <a:pt x="116" y="195"/>
                    <a:pt x="118" y="196"/>
                    <a:pt x="120" y="196"/>
                  </a:cubicBezTo>
                  <a:cubicBezTo>
                    <a:pt x="121" y="196"/>
                    <a:pt x="122" y="197"/>
                    <a:pt x="122" y="197"/>
                  </a:cubicBezTo>
                  <a:cubicBezTo>
                    <a:pt x="123" y="197"/>
                    <a:pt x="124" y="197"/>
                    <a:pt x="125" y="197"/>
                  </a:cubicBezTo>
                  <a:cubicBezTo>
                    <a:pt x="125" y="197"/>
                    <a:pt x="125" y="197"/>
                    <a:pt x="126" y="197"/>
                  </a:cubicBezTo>
                  <a:cubicBezTo>
                    <a:pt x="126" y="197"/>
                    <a:pt x="127" y="197"/>
                    <a:pt x="127" y="196"/>
                  </a:cubicBezTo>
                  <a:cubicBezTo>
                    <a:pt x="128" y="196"/>
                    <a:pt x="128" y="196"/>
                    <a:pt x="128" y="195"/>
                  </a:cubicBezTo>
                  <a:cubicBezTo>
                    <a:pt x="129" y="194"/>
                    <a:pt x="129" y="193"/>
                    <a:pt x="129" y="192"/>
                  </a:cubicBezTo>
                  <a:cubicBezTo>
                    <a:pt x="129" y="191"/>
                    <a:pt x="128" y="190"/>
                    <a:pt x="127" y="189"/>
                  </a:cubicBezTo>
                  <a:cubicBezTo>
                    <a:pt x="69" y="153"/>
                    <a:pt x="69" y="153"/>
                    <a:pt x="69" y="153"/>
                  </a:cubicBezTo>
                  <a:cubicBezTo>
                    <a:pt x="67" y="156"/>
                    <a:pt x="67" y="156"/>
                    <a:pt x="67" y="156"/>
                  </a:cubicBezTo>
                  <a:cubicBezTo>
                    <a:pt x="65" y="160"/>
                    <a:pt x="65" y="160"/>
                    <a:pt x="65" y="160"/>
                  </a:cubicBezTo>
                  <a:cubicBezTo>
                    <a:pt x="65" y="160"/>
                    <a:pt x="80" y="166"/>
                    <a:pt x="95" y="171"/>
                  </a:cubicBezTo>
                  <a:cubicBezTo>
                    <a:pt x="102" y="174"/>
                    <a:pt x="110" y="177"/>
                    <a:pt x="116" y="179"/>
                  </a:cubicBezTo>
                  <a:cubicBezTo>
                    <a:pt x="120" y="180"/>
                    <a:pt x="122" y="181"/>
                    <a:pt x="124" y="181"/>
                  </a:cubicBezTo>
                  <a:cubicBezTo>
                    <a:pt x="126" y="182"/>
                    <a:pt x="126" y="182"/>
                    <a:pt x="127" y="182"/>
                  </a:cubicBezTo>
                  <a:cubicBezTo>
                    <a:pt x="128" y="182"/>
                    <a:pt x="129" y="182"/>
                    <a:pt x="130" y="182"/>
                  </a:cubicBezTo>
                  <a:cubicBezTo>
                    <a:pt x="130" y="182"/>
                    <a:pt x="130" y="182"/>
                    <a:pt x="131" y="182"/>
                  </a:cubicBezTo>
                  <a:cubicBezTo>
                    <a:pt x="131" y="182"/>
                    <a:pt x="132" y="182"/>
                    <a:pt x="132" y="182"/>
                  </a:cubicBezTo>
                  <a:cubicBezTo>
                    <a:pt x="133" y="182"/>
                    <a:pt x="133" y="181"/>
                    <a:pt x="134" y="180"/>
                  </a:cubicBezTo>
                  <a:cubicBezTo>
                    <a:pt x="134" y="180"/>
                    <a:pt x="134" y="180"/>
                    <a:pt x="134" y="180"/>
                  </a:cubicBezTo>
                  <a:cubicBezTo>
                    <a:pt x="134" y="180"/>
                    <a:pt x="134" y="179"/>
                    <a:pt x="134" y="178"/>
                  </a:cubicBezTo>
                  <a:cubicBezTo>
                    <a:pt x="134" y="177"/>
                    <a:pt x="134" y="176"/>
                    <a:pt x="134" y="176"/>
                  </a:cubicBezTo>
                  <a:cubicBezTo>
                    <a:pt x="133" y="175"/>
                    <a:pt x="133" y="175"/>
                    <a:pt x="133" y="174"/>
                  </a:cubicBezTo>
                  <a:cubicBezTo>
                    <a:pt x="132" y="174"/>
                    <a:pt x="132" y="174"/>
                    <a:pt x="131" y="173"/>
                  </a:cubicBezTo>
                  <a:cubicBezTo>
                    <a:pt x="128" y="171"/>
                    <a:pt x="124" y="168"/>
                    <a:pt x="118" y="165"/>
                  </a:cubicBezTo>
                  <a:cubicBezTo>
                    <a:pt x="110" y="160"/>
                    <a:pt x="100" y="154"/>
                    <a:pt x="92" y="149"/>
                  </a:cubicBezTo>
                  <a:cubicBezTo>
                    <a:pt x="88" y="147"/>
                    <a:pt x="84" y="145"/>
                    <a:pt x="82" y="143"/>
                  </a:cubicBezTo>
                  <a:cubicBezTo>
                    <a:pt x="81" y="143"/>
                    <a:pt x="80" y="142"/>
                    <a:pt x="79" y="141"/>
                  </a:cubicBezTo>
                  <a:cubicBezTo>
                    <a:pt x="79" y="141"/>
                    <a:pt x="79" y="141"/>
                    <a:pt x="79" y="141"/>
                  </a:cubicBezTo>
                  <a:cubicBezTo>
                    <a:pt x="77" y="143"/>
                    <a:pt x="77" y="143"/>
                    <a:pt x="77" y="143"/>
                  </a:cubicBezTo>
                  <a:cubicBezTo>
                    <a:pt x="79" y="141"/>
                    <a:pt x="79" y="141"/>
                    <a:pt x="79" y="141"/>
                  </a:cubicBezTo>
                  <a:cubicBezTo>
                    <a:pt x="79" y="141"/>
                    <a:pt x="79" y="141"/>
                    <a:pt x="79" y="141"/>
                  </a:cubicBezTo>
                  <a:cubicBezTo>
                    <a:pt x="77" y="143"/>
                    <a:pt x="77" y="143"/>
                    <a:pt x="77" y="143"/>
                  </a:cubicBezTo>
                  <a:cubicBezTo>
                    <a:pt x="79" y="141"/>
                    <a:pt x="79" y="141"/>
                    <a:pt x="79" y="141"/>
                  </a:cubicBezTo>
                  <a:cubicBezTo>
                    <a:pt x="76" y="144"/>
                    <a:pt x="76" y="144"/>
                    <a:pt x="76" y="144"/>
                  </a:cubicBezTo>
                  <a:cubicBezTo>
                    <a:pt x="79" y="142"/>
                    <a:pt x="79" y="142"/>
                    <a:pt x="79" y="142"/>
                  </a:cubicBezTo>
                  <a:cubicBezTo>
                    <a:pt x="79" y="141"/>
                    <a:pt x="79" y="141"/>
                    <a:pt x="79" y="141"/>
                  </a:cubicBezTo>
                  <a:cubicBezTo>
                    <a:pt x="76" y="144"/>
                    <a:pt x="76" y="144"/>
                    <a:pt x="76" y="144"/>
                  </a:cubicBezTo>
                  <a:cubicBezTo>
                    <a:pt x="79" y="142"/>
                    <a:pt x="79" y="142"/>
                    <a:pt x="79" y="142"/>
                  </a:cubicBezTo>
                  <a:cubicBezTo>
                    <a:pt x="76" y="144"/>
                    <a:pt x="76" y="144"/>
                    <a:pt x="76" y="144"/>
                  </a:cubicBezTo>
                  <a:cubicBezTo>
                    <a:pt x="80" y="144"/>
                    <a:pt x="80" y="144"/>
                    <a:pt x="80" y="144"/>
                  </a:cubicBezTo>
                  <a:cubicBezTo>
                    <a:pt x="80" y="143"/>
                    <a:pt x="80" y="142"/>
                    <a:pt x="79" y="142"/>
                  </a:cubicBezTo>
                  <a:cubicBezTo>
                    <a:pt x="76" y="144"/>
                    <a:pt x="76" y="144"/>
                    <a:pt x="76" y="144"/>
                  </a:cubicBezTo>
                  <a:cubicBezTo>
                    <a:pt x="80" y="144"/>
                    <a:pt x="80" y="144"/>
                    <a:pt x="80" y="144"/>
                  </a:cubicBezTo>
                  <a:cubicBezTo>
                    <a:pt x="76" y="144"/>
                    <a:pt x="76" y="144"/>
                    <a:pt x="76" y="144"/>
                  </a:cubicBezTo>
                  <a:cubicBezTo>
                    <a:pt x="79" y="147"/>
                    <a:pt x="79" y="147"/>
                    <a:pt x="79" y="147"/>
                  </a:cubicBezTo>
                  <a:cubicBezTo>
                    <a:pt x="80" y="146"/>
                    <a:pt x="80" y="145"/>
                    <a:pt x="80" y="144"/>
                  </a:cubicBezTo>
                  <a:cubicBezTo>
                    <a:pt x="76" y="144"/>
                    <a:pt x="76" y="144"/>
                    <a:pt x="76" y="144"/>
                  </a:cubicBezTo>
                  <a:cubicBezTo>
                    <a:pt x="79" y="147"/>
                    <a:pt x="79" y="147"/>
                    <a:pt x="79" y="147"/>
                  </a:cubicBezTo>
                  <a:cubicBezTo>
                    <a:pt x="76" y="144"/>
                    <a:pt x="76" y="144"/>
                    <a:pt x="76" y="144"/>
                  </a:cubicBezTo>
                  <a:cubicBezTo>
                    <a:pt x="74" y="148"/>
                    <a:pt x="74" y="148"/>
                    <a:pt x="74" y="148"/>
                  </a:cubicBezTo>
                  <a:cubicBezTo>
                    <a:pt x="138" y="171"/>
                    <a:pt x="138" y="171"/>
                    <a:pt x="138" y="171"/>
                  </a:cubicBezTo>
                  <a:cubicBezTo>
                    <a:pt x="140" y="172"/>
                    <a:pt x="143" y="171"/>
                    <a:pt x="144" y="169"/>
                  </a:cubicBezTo>
                  <a:cubicBezTo>
                    <a:pt x="145" y="167"/>
                    <a:pt x="144" y="165"/>
                    <a:pt x="142" y="164"/>
                  </a:cubicBezTo>
                  <a:cubicBezTo>
                    <a:pt x="87" y="129"/>
                    <a:pt x="87" y="129"/>
                    <a:pt x="87" y="129"/>
                  </a:cubicBezTo>
                  <a:cubicBezTo>
                    <a:pt x="84" y="133"/>
                    <a:pt x="84" y="133"/>
                    <a:pt x="84" y="133"/>
                  </a:cubicBezTo>
                  <a:cubicBezTo>
                    <a:pt x="88" y="135"/>
                    <a:pt x="88" y="135"/>
                    <a:pt x="88" y="135"/>
                  </a:cubicBezTo>
                  <a:cubicBezTo>
                    <a:pt x="84" y="133"/>
                    <a:pt x="84" y="133"/>
                    <a:pt x="84" y="133"/>
                  </a:cubicBezTo>
                  <a:cubicBezTo>
                    <a:pt x="87" y="136"/>
                    <a:pt x="87" y="136"/>
                    <a:pt x="87" y="136"/>
                  </a:cubicBezTo>
                  <a:cubicBezTo>
                    <a:pt x="87" y="136"/>
                    <a:pt x="88" y="136"/>
                    <a:pt x="88" y="135"/>
                  </a:cubicBezTo>
                  <a:cubicBezTo>
                    <a:pt x="84" y="133"/>
                    <a:pt x="84" y="133"/>
                    <a:pt x="84" y="133"/>
                  </a:cubicBezTo>
                  <a:cubicBezTo>
                    <a:pt x="87" y="136"/>
                    <a:pt x="87" y="136"/>
                    <a:pt x="87" y="136"/>
                  </a:cubicBezTo>
                  <a:cubicBezTo>
                    <a:pt x="84" y="133"/>
                    <a:pt x="84" y="133"/>
                    <a:pt x="84" y="133"/>
                  </a:cubicBezTo>
                  <a:cubicBezTo>
                    <a:pt x="85" y="137"/>
                    <a:pt x="85" y="137"/>
                    <a:pt x="85" y="137"/>
                  </a:cubicBezTo>
                  <a:cubicBezTo>
                    <a:pt x="85" y="137"/>
                    <a:pt x="86" y="137"/>
                    <a:pt x="87" y="136"/>
                  </a:cubicBezTo>
                  <a:cubicBezTo>
                    <a:pt x="84" y="133"/>
                    <a:pt x="84" y="133"/>
                    <a:pt x="84" y="133"/>
                  </a:cubicBezTo>
                  <a:cubicBezTo>
                    <a:pt x="85" y="137"/>
                    <a:pt x="85" y="137"/>
                    <a:pt x="85" y="137"/>
                  </a:cubicBezTo>
                  <a:cubicBezTo>
                    <a:pt x="84" y="133"/>
                    <a:pt x="84" y="133"/>
                    <a:pt x="84" y="133"/>
                  </a:cubicBezTo>
                  <a:cubicBezTo>
                    <a:pt x="84" y="137"/>
                    <a:pt x="84" y="137"/>
                    <a:pt x="84" y="137"/>
                  </a:cubicBezTo>
                  <a:cubicBezTo>
                    <a:pt x="85" y="137"/>
                    <a:pt x="85" y="137"/>
                    <a:pt x="85" y="137"/>
                  </a:cubicBezTo>
                  <a:cubicBezTo>
                    <a:pt x="84" y="133"/>
                    <a:pt x="84" y="133"/>
                    <a:pt x="84" y="133"/>
                  </a:cubicBezTo>
                  <a:cubicBezTo>
                    <a:pt x="84" y="137"/>
                    <a:pt x="84" y="137"/>
                    <a:pt x="84" y="137"/>
                  </a:cubicBezTo>
                  <a:cubicBezTo>
                    <a:pt x="84" y="134"/>
                    <a:pt x="84" y="134"/>
                    <a:pt x="84" y="134"/>
                  </a:cubicBezTo>
                  <a:cubicBezTo>
                    <a:pt x="84" y="137"/>
                    <a:pt x="84" y="137"/>
                    <a:pt x="84" y="137"/>
                  </a:cubicBezTo>
                  <a:cubicBezTo>
                    <a:pt x="84" y="137"/>
                    <a:pt x="84" y="137"/>
                    <a:pt x="84" y="137"/>
                  </a:cubicBezTo>
                  <a:cubicBezTo>
                    <a:pt x="84" y="134"/>
                    <a:pt x="84" y="134"/>
                    <a:pt x="84" y="134"/>
                  </a:cubicBezTo>
                  <a:cubicBezTo>
                    <a:pt x="84" y="137"/>
                    <a:pt x="84" y="137"/>
                    <a:pt x="84" y="137"/>
                  </a:cubicBezTo>
                  <a:cubicBezTo>
                    <a:pt x="84" y="136"/>
                    <a:pt x="84" y="136"/>
                    <a:pt x="84" y="136"/>
                  </a:cubicBezTo>
                  <a:cubicBezTo>
                    <a:pt x="84" y="137"/>
                    <a:pt x="84" y="137"/>
                    <a:pt x="84" y="137"/>
                  </a:cubicBezTo>
                  <a:cubicBezTo>
                    <a:pt x="84" y="137"/>
                    <a:pt x="84" y="137"/>
                    <a:pt x="84" y="137"/>
                  </a:cubicBezTo>
                  <a:cubicBezTo>
                    <a:pt x="84" y="136"/>
                    <a:pt x="84" y="136"/>
                    <a:pt x="84" y="136"/>
                  </a:cubicBezTo>
                  <a:cubicBezTo>
                    <a:pt x="84" y="137"/>
                    <a:pt x="84" y="137"/>
                    <a:pt x="84" y="137"/>
                  </a:cubicBezTo>
                  <a:cubicBezTo>
                    <a:pt x="84" y="137"/>
                    <a:pt x="85" y="137"/>
                    <a:pt x="85" y="137"/>
                  </a:cubicBezTo>
                  <a:cubicBezTo>
                    <a:pt x="88" y="138"/>
                    <a:pt x="94" y="140"/>
                    <a:pt x="101" y="142"/>
                  </a:cubicBezTo>
                  <a:cubicBezTo>
                    <a:pt x="111" y="146"/>
                    <a:pt x="125" y="150"/>
                    <a:pt x="135" y="154"/>
                  </a:cubicBezTo>
                  <a:cubicBezTo>
                    <a:pt x="141" y="156"/>
                    <a:pt x="146" y="157"/>
                    <a:pt x="149" y="158"/>
                  </a:cubicBezTo>
                  <a:cubicBezTo>
                    <a:pt x="152" y="159"/>
                    <a:pt x="154" y="160"/>
                    <a:pt x="154" y="160"/>
                  </a:cubicBezTo>
                  <a:cubicBezTo>
                    <a:pt x="156" y="161"/>
                    <a:pt x="157" y="160"/>
                    <a:pt x="158" y="160"/>
                  </a:cubicBezTo>
                  <a:cubicBezTo>
                    <a:pt x="159" y="159"/>
                    <a:pt x="160" y="157"/>
                    <a:pt x="160" y="156"/>
                  </a:cubicBezTo>
                  <a:cubicBezTo>
                    <a:pt x="160" y="155"/>
                    <a:pt x="160" y="154"/>
                    <a:pt x="159" y="154"/>
                  </a:cubicBezTo>
                  <a:cubicBezTo>
                    <a:pt x="159" y="153"/>
                    <a:pt x="159" y="153"/>
                    <a:pt x="159" y="153"/>
                  </a:cubicBezTo>
                  <a:cubicBezTo>
                    <a:pt x="158" y="153"/>
                    <a:pt x="158" y="153"/>
                    <a:pt x="158" y="153"/>
                  </a:cubicBezTo>
                  <a:cubicBezTo>
                    <a:pt x="158" y="152"/>
                    <a:pt x="157" y="152"/>
                    <a:pt x="157" y="151"/>
                  </a:cubicBezTo>
                  <a:cubicBezTo>
                    <a:pt x="154" y="150"/>
                    <a:pt x="149" y="147"/>
                    <a:pt x="143" y="144"/>
                  </a:cubicBezTo>
                  <a:cubicBezTo>
                    <a:pt x="134" y="138"/>
                    <a:pt x="122" y="131"/>
                    <a:pt x="113" y="125"/>
                  </a:cubicBezTo>
                  <a:cubicBezTo>
                    <a:pt x="108" y="122"/>
                    <a:pt x="104" y="120"/>
                    <a:pt x="101" y="118"/>
                  </a:cubicBezTo>
                  <a:cubicBezTo>
                    <a:pt x="100" y="117"/>
                    <a:pt x="98" y="116"/>
                    <a:pt x="98" y="115"/>
                  </a:cubicBezTo>
                  <a:cubicBezTo>
                    <a:pt x="97" y="115"/>
                    <a:pt x="97" y="115"/>
                    <a:pt x="97" y="115"/>
                  </a:cubicBezTo>
                  <a:cubicBezTo>
                    <a:pt x="97" y="115"/>
                    <a:pt x="97" y="115"/>
                    <a:pt x="97" y="115"/>
                  </a:cubicBezTo>
                  <a:cubicBezTo>
                    <a:pt x="97" y="115"/>
                    <a:pt x="97" y="115"/>
                    <a:pt x="97" y="115"/>
                  </a:cubicBezTo>
                  <a:cubicBezTo>
                    <a:pt x="97" y="115"/>
                    <a:pt x="97" y="115"/>
                    <a:pt x="97" y="115"/>
                  </a:cubicBezTo>
                  <a:cubicBezTo>
                    <a:pt x="97" y="115"/>
                    <a:pt x="97" y="115"/>
                    <a:pt x="97" y="115"/>
                  </a:cubicBezTo>
                  <a:cubicBezTo>
                    <a:pt x="97" y="115"/>
                    <a:pt x="97" y="115"/>
                    <a:pt x="97" y="115"/>
                  </a:cubicBezTo>
                  <a:cubicBezTo>
                    <a:pt x="97" y="115"/>
                    <a:pt x="97" y="115"/>
                    <a:pt x="97" y="115"/>
                  </a:cubicBezTo>
                  <a:cubicBezTo>
                    <a:pt x="95" y="117"/>
                    <a:pt x="95" y="117"/>
                    <a:pt x="95" y="117"/>
                  </a:cubicBezTo>
                  <a:cubicBezTo>
                    <a:pt x="98" y="116"/>
                    <a:pt x="98" y="116"/>
                    <a:pt x="98" y="116"/>
                  </a:cubicBezTo>
                  <a:cubicBezTo>
                    <a:pt x="97" y="115"/>
                    <a:pt x="97" y="115"/>
                    <a:pt x="97" y="115"/>
                  </a:cubicBezTo>
                  <a:cubicBezTo>
                    <a:pt x="95" y="117"/>
                    <a:pt x="95" y="117"/>
                    <a:pt x="95" y="117"/>
                  </a:cubicBezTo>
                  <a:cubicBezTo>
                    <a:pt x="98" y="116"/>
                    <a:pt x="98" y="116"/>
                    <a:pt x="98" y="116"/>
                  </a:cubicBezTo>
                  <a:cubicBezTo>
                    <a:pt x="94" y="117"/>
                    <a:pt x="94" y="117"/>
                    <a:pt x="94" y="117"/>
                  </a:cubicBezTo>
                  <a:cubicBezTo>
                    <a:pt x="98" y="117"/>
                    <a:pt x="98" y="117"/>
                    <a:pt x="98" y="117"/>
                  </a:cubicBezTo>
                  <a:cubicBezTo>
                    <a:pt x="98" y="116"/>
                    <a:pt x="98" y="116"/>
                    <a:pt x="98" y="116"/>
                  </a:cubicBezTo>
                  <a:cubicBezTo>
                    <a:pt x="94" y="117"/>
                    <a:pt x="94" y="117"/>
                    <a:pt x="94" y="117"/>
                  </a:cubicBezTo>
                  <a:cubicBezTo>
                    <a:pt x="98" y="117"/>
                    <a:pt x="98" y="117"/>
                    <a:pt x="98" y="117"/>
                  </a:cubicBezTo>
                  <a:cubicBezTo>
                    <a:pt x="94" y="117"/>
                    <a:pt x="94" y="117"/>
                    <a:pt x="94" y="117"/>
                  </a:cubicBezTo>
                  <a:cubicBezTo>
                    <a:pt x="97" y="120"/>
                    <a:pt x="97" y="120"/>
                    <a:pt x="97" y="120"/>
                  </a:cubicBezTo>
                  <a:cubicBezTo>
                    <a:pt x="98" y="119"/>
                    <a:pt x="98" y="118"/>
                    <a:pt x="98" y="117"/>
                  </a:cubicBezTo>
                  <a:cubicBezTo>
                    <a:pt x="94" y="117"/>
                    <a:pt x="94" y="117"/>
                    <a:pt x="94" y="117"/>
                  </a:cubicBezTo>
                  <a:cubicBezTo>
                    <a:pt x="97" y="120"/>
                    <a:pt x="97" y="120"/>
                    <a:pt x="97" y="120"/>
                  </a:cubicBezTo>
                  <a:cubicBezTo>
                    <a:pt x="97" y="120"/>
                    <a:pt x="97" y="120"/>
                    <a:pt x="97" y="120"/>
                  </a:cubicBezTo>
                  <a:cubicBezTo>
                    <a:pt x="94" y="117"/>
                    <a:pt x="94" y="117"/>
                    <a:pt x="94" y="117"/>
                  </a:cubicBezTo>
                  <a:cubicBezTo>
                    <a:pt x="96" y="121"/>
                    <a:pt x="96" y="121"/>
                    <a:pt x="96" y="121"/>
                  </a:cubicBezTo>
                  <a:cubicBezTo>
                    <a:pt x="97" y="121"/>
                    <a:pt x="97" y="120"/>
                    <a:pt x="97" y="120"/>
                  </a:cubicBezTo>
                  <a:cubicBezTo>
                    <a:pt x="94" y="117"/>
                    <a:pt x="94" y="117"/>
                    <a:pt x="94" y="117"/>
                  </a:cubicBezTo>
                  <a:cubicBezTo>
                    <a:pt x="96" y="121"/>
                    <a:pt x="96" y="121"/>
                    <a:pt x="96" y="121"/>
                  </a:cubicBezTo>
                  <a:cubicBezTo>
                    <a:pt x="94" y="117"/>
                    <a:pt x="94" y="117"/>
                    <a:pt x="94" y="117"/>
                  </a:cubicBezTo>
                  <a:cubicBezTo>
                    <a:pt x="95" y="122"/>
                    <a:pt x="95" y="122"/>
                    <a:pt x="95" y="122"/>
                  </a:cubicBezTo>
                  <a:cubicBezTo>
                    <a:pt x="95" y="122"/>
                    <a:pt x="95" y="121"/>
                    <a:pt x="96" y="121"/>
                  </a:cubicBezTo>
                  <a:cubicBezTo>
                    <a:pt x="94" y="117"/>
                    <a:pt x="94" y="117"/>
                    <a:pt x="94" y="117"/>
                  </a:cubicBezTo>
                  <a:cubicBezTo>
                    <a:pt x="95" y="122"/>
                    <a:pt x="95" y="122"/>
                    <a:pt x="95" y="122"/>
                  </a:cubicBezTo>
                  <a:cubicBezTo>
                    <a:pt x="94" y="117"/>
                    <a:pt x="94" y="117"/>
                    <a:pt x="94" y="117"/>
                  </a:cubicBezTo>
                  <a:cubicBezTo>
                    <a:pt x="94" y="122"/>
                    <a:pt x="94" y="122"/>
                    <a:pt x="94" y="122"/>
                  </a:cubicBezTo>
                  <a:cubicBezTo>
                    <a:pt x="95" y="122"/>
                    <a:pt x="95" y="122"/>
                    <a:pt x="95" y="122"/>
                  </a:cubicBezTo>
                  <a:cubicBezTo>
                    <a:pt x="94" y="117"/>
                    <a:pt x="94" y="117"/>
                    <a:pt x="94" y="117"/>
                  </a:cubicBezTo>
                  <a:cubicBezTo>
                    <a:pt x="94" y="122"/>
                    <a:pt x="94" y="122"/>
                    <a:pt x="94" y="122"/>
                  </a:cubicBezTo>
                  <a:cubicBezTo>
                    <a:pt x="94" y="118"/>
                    <a:pt x="94" y="118"/>
                    <a:pt x="94" y="118"/>
                  </a:cubicBezTo>
                  <a:cubicBezTo>
                    <a:pt x="93" y="122"/>
                    <a:pt x="93" y="122"/>
                    <a:pt x="93" y="122"/>
                  </a:cubicBezTo>
                  <a:cubicBezTo>
                    <a:pt x="93" y="122"/>
                    <a:pt x="93" y="122"/>
                    <a:pt x="94" y="122"/>
                  </a:cubicBezTo>
                  <a:cubicBezTo>
                    <a:pt x="94" y="118"/>
                    <a:pt x="94" y="118"/>
                    <a:pt x="94" y="118"/>
                  </a:cubicBezTo>
                  <a:cubicBezTo>
                    <a:pt x="93" y="122"/>
                    <a:pt x="93" y="122"/>
                    <a:pt x="93" y="122"/>
                  </a:cubicBezTo>
                  <a:cubicBezTo>
                    <a:pt x="94" y="119"/>
                    <a:pt x="94" y="119"/>
                    <a:pt x="94" y="119"/>
                  </a:cubicBezTo>
                  <a:cubicBezTo>
                    <a:pt x="93" y="122"/>
                    <a:pt x="93" y="122"/>
                    <a:pt x="93" y="122"/>
                  </a:cubicBezTo>
                  <a:cubicBezTo>
                    <a:pt x="93" y="122"/>
                    <a:pt x="93" y="122"/>
                    <a:pt x="93" y="122"/>
                  </a:cubicBezTo>
                  <a:cubicBezTo>
                    <a:pt x="94" y="119"/>
                    <a:pt x="94" y="119"/>
                    <a:pt x="94" y="119"/>
                  </a:cubicBezTo>
                  <a:cubicBezTo>
                    <a:pt x="93" y="122"/>
                    <a:pt x="93" y="122"/>
                    <a:pt x="93" y="122"/>
                  </a:cubicBezTo>
                  <a:cubicBezTo>
                    <a:pt x="93" y="122"/>
                    <a:pt x="93" y="122"/>
                    <a:pt x="94" y="122"/>
                  </a:cubicBezTo>
                  <a:cubicBezTo>
                    <a:pt x="99" y="124"/>
                    <a:pt x="117" y="130"/>
                    <a:pt x="133" y="136"/>
                  </a:cubicBezTo>
                  <a:cubicBezTo>
                    <a:pt x="141" y="139"/>
                    <a:pt x="149" y="142"/>
                    <a:pt x="155" y="144"/>
                  </a:cubicBezTo>
                  <a:cubicBezTo>
                    <a:pt x="158" y="145"/>
                    <a:pt x="161" y="146"/>
                    <a:pt x="163" y="147"/>
                  </a:cubicBezTo>
                  <a:cubicBezTo>
                    <a:pt x="164" y="147"/>
                    <a:pt x="165" y="148"/>
                    <a:pt x="165" y="148"/>
                  </a:cubicBezTo>
                  <a:cubicBezTo>
                    <a:pt x="166" y="148"/>
                    <a:pt x="166" y="148"/>
                    <a:pt x="166" y="148"/>
                  </a:cubicBezTo>
                  <a:cubicBezTo>
                    <a:pt x="167" y="148"/>
                    <a:pt x="167" y="148"/>
                    <a:pt x="168" y="148"/>
                  </a:cubicBezTo>
                  <a:cubicBezTo>
                    <a:pt x="168" y="148"/>
                    <a:pt x="168" y="148"/>
                    <a:pt x="169" y="148"/>
                  </a:cubicBezTo>
                  <a:cubicBezTo>
                    <a:pt x="169" y="148"/>
                    <a:pt x="170" y="148"/>
                    <a:pt x="170" y="147"/>
                  </a:cubicBezTo>
                  <a:cubicBezTo>
                    <a:pt x="170" y="147"/>
                    <a:pt x="171" y="147"/>
                    <a:pt x="171" y="146"/>
                  </a:cubicBezTo>
                  <a:cubicBezTo>
                    <a:pt x="172" y="145"/>
                    <a:pt x="172" y="145"/>
                    <a:pt x="172" y="144"/>
                  </a:cubicBezTo>
                  <a:cubicBezTo>
                    <a:pt x="172" y="143"/>
                    <a:pt x="172" y="142"/>
                    <a:pt x="172" y="142"/>
                  </a:cubicBezTo>
                  <a:cubicBezTo>
                    <a:pt x="171" y="141"/>
                    <a:pt x="171" y="141"/>
                    <a:pt x="171" y="141"/>
                  </a:cubicBezTo>
                  <a:cubicBezTo>
                    <a:pt x="170" y="140"/>
                    <a:pt x="170" y="140"/>
                    <a:pt x="170" y="140"/>
                  </a:cubicBezTo>
                  <a:cubicBezTo>
                    <a:pt x="170" y="140"/>
                    <a:pt x="170" y="140"/>
                    <a:pt x="169" y="139"/>
                  </a:cubicBezTo>
                  <a:cubicBezTo>
                    <a:pt x="167" y="138"/>
                    <a:pt x="162" y="135"/>
                    <a:pt x="156" y="131"/>
                  </a:cubicBezTo>
                  <a:cubicBezTo>
                    <a:pt x="138" y="120"/>
                    <a:pt x="109" y="102"/>
                    <a:pt x="109" y="102"/>
                  </a:cubicBezTo>
                  <a:cubicBezTo>
                    <a:pt x="107" y="106"/>
                    <a:pt x="107" y="106"/>
                    <a:pt x="107" y="106"/>
                  </a:cubicBezTo>
                  <a:cubicBezTo>
                    <a:pt x="111" y="108"/>
                    <a:pt x="111" y="108"/>
                    <a:pt x="111" y="108"/>
                  </a:cubicBezTo>
                  <a:cubicBezTo>
                    <a:pt x="107" y="106"/>
                    <a:pt x="107" y="106"/>
                    <a:pt x="107" y="106"/>
                  </a:cubicBezTo>
                  <a:cubicBezTo>
                    <a:pt x="110" y="109"/>
                    <a:pt x="110" y="109"/>
                    <a:pt x="110" y="109"/>
                  </a:cubicBezTo>
                  <a:cubicBezTo>
                    <a:pt x="110" y="109"/>
                    <a:pt x="110" y="109"/>
                    <a:pt x="111" y="108"/>
                  </a:cubicBezTo>
                  <a:cubicBezTo>
                    <a:pt x="107" y="106"/>
                    <a:pt x="107" y="106"/>
                    <a:pt x="107" y="106"/>
                  </a:cubicBezTo>
                  <a:cubicBezTo>
                    <a:pt x="110" y="109"/>
                    <a:pt x="110" y="109"/>
                    <a:pt x="110" y="109"/>
                  </a:cubicBezTo>
                  <a:cubicBezTo>
                    <a:pt x="107" y="106"/>
                    <a:pt x="107" y="106"/>
                    <a:pt x="107" y="106"/>
                  </a:cubicBezTo>
                  <a:cubicBezTo>
                    <a:pt x="108" y="110"/>
                    <a:pt x="108" y="110"/>
                    <a:pt x="108" y="110"/>
                  </a:cubicBezTo>
                  <a:cubicBezTo>
                    <a:pt x="108" y="110"/>
                    <a:pt x="109" y="110"/>
                    <a:pt x="110" y="109"/>
                  </a:cubicBezTo>
                  <a:cubicBezTo>
                    <a:pt x="107" y="106"/>
                    <a:pt x="107" y="106"/>
                    <a:pt x="107" y="106"/>
                  </a:cubicBezTo>
                  <a:cubicBezTo>
                    <a:pt x="108" y="110"/>
                    <a:pt x="108" y="110"/>
                    <a:pt x="108" y="110"/>
                  </a:cubicBezTo>
                  <a:cubicBezTo>
                    <a:pt x="108" y="107"/>
                    <a:pt x="108" y="107"/>
                    <a:pt x="108" y="107"/>
                  </a:cubicBezTo>
                  <a:cubicBezTo>
                    <a:pt x="108" y="110"/>
                    <a:pt x="108" y="110"/>
                    <a:pt x="108" y="110"/>
                  </a:cubicBezTo>
                  <a:cubicBezTo>
                    <a:pt x="108" y="110"/>
                    <a:pt x="108" y="110"/>
                    <a:pt x="108" y="110"/>
                  </a:cubicBezTo>
                  <a:cubicBezTo>
                    <a:pt x="108" y="107"/>
                    <a:pt x="108" y="107"/>
                    <a:pt x="108" y="107"/>
                  </a:cubicBezTo>
                  <a:cubicBezTo>
                    <a:pt x="108" y="110"/>
                    <a:pt x="108" y="110"/>
                    <a:pt x="108" y="110"/>
                  </a:cubicBezTo>
                  <a:cubicBezTo>
                    <a:pt x="108" y="108"/>
                    <a:pt x="108" y="108"/>
                    <a:pt x="108" y="108"/>
                  </a:cubicBezTo>
                  <a:cubicBezTo>
                    <a:pt x="107" y="110"/>
                    <a:pt x="107" y="110"/>
                    <a:pt x="107" y="110"/>
                  </a:cubicBezTo>
                  <a:cubicBezTo>
                    <a:pt x="108" y="110"/>
                    <a:pt x="108" y="110"/>
                    <a:pt x="108" y="110"/>
                  </a:cubicBezTo>
                  <a:cubicBezTo>
                    <a:pt x="108" y="108"/>
                    <a:pt x="108" y="108"/>
                    <a:pt x="108" y="108"/>
                  </a:cubicBezTo>
                  <a:cubicBezTo>
                    <a:pt x="107" y="110"/>
                    <a:pt x="107" y="110"/>
                    <a:pt x="107" y="110"/>
                  </a:cubicBezTo>
                  <a:cubicBezTo>
                    <a:pt x="107" y="110"/>
                    <a:pt x="108" y="110"/>
                    <a:pt x="109" y="110"/>
                  </a:cubicBezTo>
                  <a:cubicBezTo>
                    <a:pt x="112" y="111"/>
                    <a:pt x="117" y="113"/>
                    <a:pt x="124" y="116"/>
                  </a:cubicBezTo>
                  <a:cubicBezTo>
                    <a:pt x="135" y="120"/>
                    <a:pt x="148" y="126"/>
                    <a:pt x="158" y="130"/>
                  </a:cubicBezTo>
                  <a:cubicBezTo>
                    <a:pt x="163" y="132"/>
                    <a:pt x="168" y="134"/>
                    <a:pt x="171" y="135"/>
                  </a:cubicBezTo>
                  <a:cubicBezTo>
                    <a:pt x="174" y="137"/>
                    <a:pt x="176" y="138"/>
                    <a:pt x="176" y="138"/>
                  </a:cubicBezTo>
                  <a:cubicBezTo>
                    <a:pt x="178" y="139"/>
                    <a:pt x="180" y="138"/>
                    <a:pt x="181" y="136"/>
                  </a:cubicBezTo>
                  <a:cubicBezTo>
                    <a:pt x="182" y="134"/>
                    <a:pt x="182" y="131"/>
                    <a:pt x="180" y="130"/>
                  </a:cubicBezTo>
                  <a:cubicBezTo>
                    <a:pt x="121" y="94"/>
                    <a:pt x="121" y="94"/>
                    <a:pt x="121" y="94"/>
                  </a:cubicBezTo>
                  <a:cubicBezTo>
                    <a:pt x="119" y="97"/>
                    <a:pt x="119" y="97"/>
                    <a:pt x="119" y="97"/>
                  </a:cubicBezTo>
                  <a:cubicBezTo>
                    <a:pt x="123" y="99"/>
                    <a:pt x="123" y="99"/>
                    <a:pt x="123" y="99"/>
                  </a:cubicBezTo>
                  <a:cubicBezTo>
                    <a:pt x="119" y="97"/>
                    <a:pt x="119" y="97"/>
                    <a:pt x="119" y="97"/>
                  </a:cubicBezTo>
                  <a:cubicBezTo>
                    <a:pt x="121" y="101"/>
                    <a:pt x="121" y="101"/>
                    <a:pt x="121" y="101"/>
                  </a:cubicBezTo>
                  <a:cubicBezTo>
                    <a:pt x="122" y="101"/>
                    <a:pt x="122" y="100"/>
                    <a:pt x="123" y="99"/>
                  </a:cubicBezTo>
                  <a:cubicBezTo>
                    <a:pt x="119" y="97"/>
                    <a:pt x="119" y="97"/>
                    <a:pt x="119" y="97"/>
                  </a:cubicBezTo>
                  <a:cubicBezTo>
                    <a:pt x="121" y="101"/>
                    <a:pt x="121" y="101"/>
                    <a:pt x="121" y="101"/>
                  </a:cubicBezTo>
                  <a:cubicBezTo>
                    <a:pt x="119" y="97"/>
                    <a:pt x="119" y="97"/>
                    <a:pt x="119" y="97"/>
                  </a:cubicBezTo>
                  <a:cubicBezTo>
                    <a:pt x="120" y="101"/>
                    <a:pt x="120" y="101"/>
                    <a:pt x="120" y="101"/>
                  </a:cubicBezTo>
                  <a:cubicBezTo>
                    <a:pt x="120" y="101"/>
                    <a:pt x="121" y="101"/>
                    <a:pt x="121" y="101"/>
                  </a:cubicBezTo>
                  <a:cubicBezTo>
                    <a:pt x="119" y="97"/>
                    <a:pt x="119" y="97"/>
                    <a:pt x="119" y="97"/>
                  </a:cubicBezTo>
                  <a:cubicBezTo>
                    <a:pt x="120" y="101"/>
                    <a:pt x="120" y="101"/>
                    <a:pt x="120" y="101"/>
                  </a:cubicBezTo>
                  <a:cubicBezTo>
                    <a:pt x="119" y="98"/>
                    <a:pt x="119" y="98"/>
                    <a:pt x="119" y="98"/>
                  </a:cubicBezTo>
                  <a:cubicBezTo>
                    <a:pt x="119" y="101"/>
                    <a:pt x="119" y="101"/>
                    <a:pt x="119" y="101"/>
                  </a:cubicBezTo>
                  <a:cubicBezTo>
                    <a:pt x="120" y="101"/>
                    <a:pt x="120" y="101"/>
                    <a:pt x="120" y="101"/>
                  </a:cubicBezTo>
                  <a:cubicBezTo>
                    <a:pt x="119" y="98"/>
                    <a:pt x="119" y="98"/>
                    <a:pt x="119" y="98"/>
                  </a:cubicBezTo>
                  <a:cubicBezTo>
                    <a:pt x="119" y="101"/>
                    <a:pt x="119" y="101"/>
                    <a:pt x="119" y="101"/>
                  </a:cubicBezTo>
                  <a:cubicBezTo>
                    <a:pt x="119" y="100"/>
                    <a:pt x="119" y="100"/>
                    <a:pt x="119" y="100"/>
                  </a:cubicBezTo>
                  <a:cubicBezTo>
                    <a:pt x="119" y="101"/>
                    <a:pt x="119" y="101"/>
                    <a:pt x="119" y="101"/>
                  </a:cubicBezTo>
                  <a:cubicBezTo>
                    <a:pt x="119" y="101"/>
                    <a:pt x="119" y="101"/>
                    <a:pt x="119" y="101"/>
                  </a:cubicBezTo>
                  <a:cubicBezTo>
                    <a:pt x="119" y="100"/>
                    <a:pt x="119" y="100"/>
                    <a:pt x="119" y="100"/>
                  </a:cubicBezTo>
                  <a:cubicBezTo>
                    <a:pt x="119" y="101"/>
                    <a:pt x="119" y="101"/>
                    <a:pt x="119" y="101"/>
                  </a:cubicBezTo>
                  <a:cubicBezTo>
                    <a:pt x="119" y="101"/>
                    <a:pt x="120" y="101"/>
                    <a:pt x="121" y="102"/>
                  </a:cubicBezTo>
                  <a:cubicBezTo>
                    <a:pt x="124" y="102"/>
                    <a:pt x="130" y="105"/>
                    <a:pt x="137" y="107"/>
                  </a:cubicBezTo>
                  <a:cubicBezTo>
                    <a:pt x="148" y="111"/>
                    <a:pt x="162" y="117"/>
                    <a:pt x="173" y="121"/>
                  </a:cubicBezTo>
                  <a:cubicBezTo>
                    <a:pt x="178" y="123"/>
                    <a:pt x="183" y="125"/>
                    <a:pt x="186" y="126"/>
                  </a:cubicBezTo>
                  <a:cubicBezTo>
                    <a:pt x="190" y="128"/>
                    <a:pt x="192" y="128"/>
                    <a:pt x="192" y="128"/>
                  </a:cubicBezTo>
                  <a:cubicBezTo>
                    <a:pt x="194" y="129"/>
                    <a:pt x="196" y="128"/>
                    <a:pt x="197" y="126"/>
                  </a:cubicBezTo>
                  <a:cubicBezTo>
                    <a:pt x="198" y="124"/>
                    <a:pt x="197" y="122"/>
                    <a:pt x="195" y="121"/>
                  </a:cubicBezTo>
                  <a:cubicBezTo>
                    <a:pt x="129" y="79"/>
                    <a:pt x="129" y="79"/>
                    <a:pt x="129" y="79"/>
                  </a:cubicBezTo>
                  <a:cubicBezTo>
                    <a:pt x="127" y="83"/>
                    <a:pt x="127" y="83"/>
                    <a:pt x="127" y="83"/>
                  </a:cubicBezTo>
                  <a:cubicBezTo>
                    <a:pt x="127" y="87"/>
                    <a:pt x="127" y="87"/>
                    <a:pt x="127" y="87"/>
                  </a:cubicBezTo>
                  <a:cubicBezTo>
                    <a:pt x="127" y="83"/>
                    <a:pt x="127" y="83"/>
                    <a:pt x="127" y="83"/>
                  </a:cubicBezTo>
                  <a:cubicBezTo>
                    <a:pt x="126" y="87"/>
                    <a:pt x="126" y="87"/>
                    <a:pt x="126" y="87"/>
                  </a:cubicBezTo>
                  <a:cubicBezTo>
                    <a:pt x="126" y="87"/>
                    <a:pt x="126" y="87"/>
                    <a:pt x="127" y="87"/>
                  </a:cubicBezTo>
                  <a:cubicBezTo>
                    <a:pt x="127" y="83"/>
                    <a:pt x="127" y="83"/>
                    <a:pt x="127" y="83"/>
                  </a:cubicBezTo>
                  <a:cubicBezTo>
                    <a:pt x="126" y="87"/>
                    <a:pt x="126" y="87"/>
                    <a:pt x="126" y="87"/>
                  </a:cubicBezTo>
                  <a:cubicBezTo>
                    <a:pt x="127" y="84"/>
                    <a:pt x="127" y="84"/>
                    <a:pt x="127" y="84"/>
                  </a:cubicBezTo>
                  <a:cubicBezTo>
                    <a:pt x="126" y="87"/>
                    <a:pt x="126" y="87"/>
                    <a:pt x="126" y="87"/>
                  </a:cubicBezTo>
                  <a:cubicBezTo>
                    <a:pt x="126" y="87"/>
                    <a:pt x="126" y="87"/>
                    <a:pt x="126" y="87"/>
                  </a:cubicBezTo>
                  <a:cubicBezTo>
                    <a:pt x="127" y="84"/>
                    <a:pt x="127" y="84"/>
                    <a:pt x="127" y="84"/>
                  </a:cubicBezTo>
                  <a:cubicBezTo>
                    <a:pt x="126" y="87"/>
                    <a:pt x="126" y="87"/>
                    <a:pt x="126" y="87"/>
                  </a:cubicBezTo>
                  <a:cubicBezTo>
                    <a:pt x="126" y="87"/>
                    <a:pt x="126" y="87"/>
                    <a:pt x="127" y="88"/>
                  </a:cubicBezTo>
                  <a:cubicBezTo>
                    <a:pt x="132" y="90"/>
                    <a:pt x="149" y="97"/>
                    <a:pt x="165" y="104"/>
                  </a:cubicBezTo>
                  <a:cubicBezTo>
                    <a:pt x="173" y="107"/>
                    <a:pt x="180" y="111"/>
                    <a:pt x="186" y="113"/>
                  </a:cubicBezTo>
                  <a:cubicBezTo>
                    <a:pt x="189" y="115"/>
                    <a:pt x="192" y="116"/>
                    <a:pt x="194" y="116"/>
                  </a:cubicBezTo>
                  <a:cubicBezTo>
                    <a:pt x="195" y="117"/>
                    <a:pt x="196" y="117"/>
                    <a:pt x="196" y="117"/>
                  </a:cubicBezTo>
                  <a:cubicBezTo>
                    <a:pt x="197" y="117"/>
                    <a:pt x="197" y="117"/>
                    <a:pt x="197" y="117"/>
                  </a:cubicBezTo>
                  <a:cubicBezTo>
                    <a:pt x="198" y="118"/>
                    <a:pt x="198" y="118"/>
                    <a:pt x="199" y="118"/>
                  </a:cubicBezTo>
                  <a:cubicBezTo>
                    <a:pt x="199" y="118"/>
                    <a:pt x="200" y="118"/>
                    <a:pt x="200" y="117"/>
                  </a:cubicBezTo>
                  <a:cubicBezTo>
                    <a:pt x="200" y="117"/>
                    <a:pt x="201" y="117"/>
                    <a:pt x="201" y="117"/>
                  </a:cubicBezTo>
                  <a:cubicBezTo>
                    <a:pt x="202" y="117"/>
                    <a:pt x="202" y="116"/>
                    <a:pt x="203" y="116"/>
                  </a:cubicBezTo>
                  <a:cubicBezTo>
                    <a:pt x="203" y="115"/>
                    <a:pt x="203" y="114"/>
                    <a:pt x="203" y="112"/>
                  </a:cubicBezTo>
                  <a:cubicBezTo>
                    <a:pt x="203" y="111"/>
                    <a:pt x="202" y="110"/>
                    <a:pt x="201" y="110"/>
                  </a:cubicBezTo>
                  <a:cubicBezTo>
                    <a:pt x="142" y="73"/>
                    <a:pt x="142" y="73"/>
                    <a:pt x="142" y="73"/>
                  </a:cubicBezTo>
                  <a:cubicBezTo>
                    <a:pt x="140" y="76"/>
                    <a:pt x="140" y="76"/>
                    <a:pt x="140" y="76"/>
                  </a:cubicBezTo>
                  <a:cubicBezTo>
                    <a:pt x="143" y="78"/>
                    <a:pt x="143" y="78"/>
                    <a:pt x="143" y="78"/>
                  </a:cubicBezTo>
                  <a:cubicBezTo>
                    <a:pt x="140" y="76"/>
                    <a:pt x="140" y="76"/>
                    <a:pt x="140" y="76"/>
                  </a:cubicBezTo>
                  <a:cubicBezTo>
                    <a:pt x="142" y="80"/>
                    <a:pt x="142" y="80"/>
                    <a:pt x="142" y="80"/>
                  </a:cubicBezTo>
                  <a:cubicBezTo>
                    <a:pt x="142" y="80"/>
                    <a:pt x="143" y="79"/>
                    <a:pt x="143" y="78"/>
                  </a:cubicBezTo>
                  <a:cubicBezTo>
                    <a:pt x="140" y="76"/>
                    <a:pt x="140" y="76"/>
                    <a:pt x="140" y="76"/>
                  </a:cubicBezTo>
                  <a:cubicBezTo>
                    <a:pt x="142" y="80"/>
                    <a:pt x="142" y="80"/>
                    <a:pt x="142" y="80"/>
                  </a:cubicBezTo>
                  <a:cubicBezTo>
                    <a:pt x="140" y="76"/>
                    <a:pt x="140" y="76"/>
                    <a:pt x="140" y="76"/>
                  </a:cubicBezTo>
                  <a:cubicBezTo>
                    <a:pt x="140" y="80"/>
                    <a:pt x="140" y="80"/>
                    <a:pt x="140" y="80"/>
                  </a:cubicBezTo>
                  <a:cubicBezTo>
                    <a:pt x="141" y="80"/>
                    <a:pt x="141" y="80"/>
                    <a:pt x="142" y="80"/>
                  </a:cubicBezTo>
                  <a:cubicBezTo>
                    <a:pt x="140" y="76"/>
                    <a:pt x="140" y="76"/>
                    <a:pt x="140" y="76"/>
                  </a:cubicBezTo>
                  <a:cubicBezTo>
                    <a:pt x="140" y="80"/>
                    <a:pt x="140" y="80"/>
                    <a:pt x="140" y="80"/>
                  </a:cubicBezTo>
                  <a:cubicBezTo>
                    <a:pt x="140" y="76"/>
                    <a:pt x="140" y="76"/>
                    <a:pt x="140" y="76"/>
                  </a:cubicBezTo>
                  <a:cubicBezTo>
                    <a:pt x="140" y="81"/>
                    <a:pt x="140" y="81"/>
                    <a:pt x="140" y="81"/>
                  </a:cubicBezTo>
                  <a:cubicBezTo>
                    <a:pt x="140" y="80"/>
                    <a:pt x="140" y="80"/>
                    <a:pt x="140" y="80"/>
                  </a:cubicBezTo>
                  <a:cubicBezTo>
                    <a:pt x="140" y="76"/>
                    <a:pt x="140" y="76"/>
                    <a:pt x="140" y="76"/>
                  </a:cubicBezTo>
                  <a:cubicBezTo>
                    <a:pt x="140" y="81"/>
                    <a:pt x="140" y="81"/>
                    <a:pt x="140" y="81"/>
                  </a:cubicBezTo>
                  <a:cubicBezTo>
                    <a:pt x="140" y="77"/>
                    <a:pt x="140" y="77"/>
                    <a:pt x="140" y="77"/>
                  </a:cubicBezTo>
                  <a:cubicBezTo>
                    <a:pt x="139" y="80"/>
                    <a:pt x="139" y="80"/>
                    <a:pt x="139" y="80"/>
                  </a:cubicBezTo>
                  <a:cubicBezTo>
                    <a:pt x="139" y="80"/>
                    <a:pt x="139" y="81"/>
                    <a:pt x="140" y="81"/>
                  </a:cubicBezTo>
                  <a:cubicBezTo>
                    <a:pt x="140" y="77"/>
                    <a:pt x="140" y="77"/>
                    <a:pt x="140" y="77"/>
                  </a:cubicBezTo>
                  <a:cubicBezTo>
                    <a:pt x="139" y="80"/>
                    <a:pt x="139" y="80"/>
                    <a:pt x="139" y="80"/>
                  </a:cubicBezTo>
                  <a:cubicBezTo>
                    <a:pt x="139" y="80"/>
                    <a:pt x="139" y="80"/>
                    <a:pt x="139" y="80"/>
                  </a:cubicBezTo>
                  <a:cubicBezTo>
                    <a:pt x="139" y="81"/>
                    <a:pt x="141" y="81"/>
                    <a:pt x="144" y="82"/>
                  </a:cubicBezTo>
                  <a:cubicBezTo>
                    <a:pt x="153" y="85"/>
                    <a:pt x="171" y="92"/>
                    <a:pt x="187" y="98"/>
                  </a:cubicBezTo>
                  <a:cubicBezTo>
                    <a:pt x="195" y="101"/>
                    <a:pt x="202" y="104"/>
                    <a:pt x="207" y="106"/>
                  </a:cubicBezTo>
                  <a:cubicBezTo>
                    <a:pt x="213" y="108"/>
                    <a:pt x="216" y="110"/>
                    <a:pt x="216" y="110"/>
                  </a:cubicBezTo>
                  <a:cubicBezTo>
                    <a:pt x="218" y="110"/>
                    <a:pt x="220" y="110"/>
                    <a:pt x="222" y="108"/>
                  </a:cubicBezTo>
                  <a:cubicBezTo>
                    <a:pt x="222" y="107"/>
                    <a:pt x="222" y="106"/>
                    <a:pt x="222" y="106"/>
                  </a:cubicBezTo>
                  <a:cubicBezTo>
                    <a:pt x="222" y="104"/>
                    <a:pt x="222" y="104"/>
                    <a:pt x="221" y="103"/>
                  </a:cubicBezTo>
                  <a:cubicBezTo>
                    <a:pt x="221" y="102"/>
                    <a:pt x="221" y="102"/>
                    <a:pt x="220" y="102"/>
                  </a:cubicBezTo>
                  <a:cubicBezTo>
                    <a:pt x="220" y="101"/>
                    <a:pt x="219" y="101"/>
                    <a:pt x="218" y="100"/>
                  </a:cubicBezTo>
                  <a:cubicBezTo>
                    <a:pt x="216" y="98"/>
                    <a:pt x="210" y="95"/>
                    <a:pt x="204" y="91"/>
                  </a:cubicBezTo>
                  <a:cubicBezTo>
                    <a:pt x="185" y="79"/>
                    <a:pt x="157" y="63"/>
                    <a:pt x="157" y="63"/>
                  </a:cubicBezTo>
                  <a:cubicBezTo>
                    <a:pt x="155" y="66"/>
                    <a:pt x="155" y="66"/>
                    <a:pt x="155" y="66"/>
                  </a:cubicBezTo>
                  <a:cubicBezTo>
                    <a:pt x="153" y="70"/>
                    <a:pt x="153" y="70"/>
                    <a:pt x="153" y="70"/>
                  </a:cubicBezTo>
                  <a:cubicBezTo>
                    <a:pt x="153" y="70"/>
                    <a:pt x="171" y="79"/>
                    <a:pt x="189" y="87"/>
                  </a:cubicBezTo>
                  <a:cubicBezTo>
                    <a:pt x="198" y="91"/>
                    <a:pt x="207" y="95"/>
                    <a:pt x="214" y="98"/>
                  </a:cubicBezTo>
                  <a:cubicBezTo>
                    <a:pt x="218" y="100"/>
                    <a:pt x="221" y="101"/>
                    <a:pt x="224" y="102"/>
                  </a:cubicBezTo>
                  <a:cubicBezTo>
                    <a:pt x="225" y="103"/>
                    <a:pt x="226" y="103"/>
                    <a:pt x="227" y="103"/>
                  </a:cubicBezTo>
                  <a:cubicBezTo>
                    <a:pt x="227" y="103"/>
                    <a:pt x="228" y="103"/>
                    <a:pt x="228" y="104"/>
                  </a:cubicBezTo>
                  <a:cubicBezTo>
                    <a:pt x="228" y="104"/>
                    <a:pt x="229" y="104"/>
                    <a:pt x="230" y="104"/>
                  </a:cubicBezTo>
                  <a:cubicBezTo>
                    <a:pt x="230" y="104"/>
                    <a:pt x="230" y="104"/>
                    <a:pt x="231" y="104"/>
                  </a:cubicBezTo>
                  <a:cubicBezTo>
                    <a:pt x="231" y="103"/>
                    <a:pt x="232" y="103"/>
                    <a:pt x="232" y="103"/>
                  </a:cubicBezTo>
                  <a:cubicBezTo>
                    <a:pt x="233" y="103"/>
                    <a:pt x="233" y="102"/>
                    <a:pt x="233" y="102"/>
                  </a:cubicBezTo>
                  <a:cubicBezTo>
                    <a:pt x="234" y="101"/>
                    <a:pt x="234" y="100"/>
                    <a:pt x="234" y="98"/>
                  </a:cubicBezTo>
                  <a:cubicBezTo>
                    <a:pt x="234" y="97"/>
                    <a:pt x="233" y="96"/>
                    <a:pt x="232" y="96"/>
                  </a:cubicBezTo>
                  <a:cubicBezTo>
                    <a:pt x="232" y="96"/>
                    <a:pt x="228" y="93"/>
                    <a:pt x="222" y="90"/>
                  </a:cubicBezTo>
                  <a:cubicBezTo>
                    <a:pt x="213" y="84"/>
                    <a:pt x="199" y="75"/>
                    <a:pt x="187" y="68"/>
                  </a:cubicBezTo>
                  <a:cubicBezTo>
                    <a:pt x="181" y="65"/>
                    <a:pt x="176" y="62"/>
                    <a:pt x="173" y="59"/>
                  </a:cubicBezTo>
                  <a:cubicBezTo>
                    <a:pt x="171" y="58"/>
                    <a:pt x="169" y="57"/>
                    <a:pt x="168" y="56"/>
                  </a:cubicBezTo>
                  <a:cubicBezTo>
                    <a:pt x="168" y="56"/>
                    <a:pt x="167" y="56"/>
                    <a:pt x="167" y="56"/>
                  </a:cubicBezTo>
                  <a:cubicBezTo>
                    <a:pt x="167" y="55"/>
                    <a:pt x="167" y="55"/>
                    <a:pt x="167" y="55"/>
                  </a:cubicBezTo>
                  <a:cubicBezTo>
                    <a:pt x="166" y="57"/>
                    <a:pt x="166" y="57"/>
                    <a:pt x="166" y="57"/>
                  </a:cubicBezTo>
                  <a:cubicBezTo>
                    <a:pt x="167" y="56"/>
                    <a:pt x="167" y="56"/>
                    <a:pt x="167" y="56"/>
                  </a:cubicBezTo>
                  <a:cubicBezTo>
                    <a:pt x="167" y="55"/>
                    <a:pt x="167" y="55"/>
                    <a:pt x="167" y="55"/>
                  </a:cubicBezTo>
                  <a:cubicBezTo>
                    <a:pt x="166" y="57"/>
                    <a:pt x="166" y="57"/>
                    <a:pt x="166" y="57"/>
                  </a:cubicBezTo>
                  <a:cubicBezTo>
                    <a:pt x="167" y="56"/>
                    <a:pt x="167" y="56"/>
                    <a:pt x="167" y="56"/>
                  </a:cubicBezTo>
                  <a:cubicBezTo>
                    <a:pt x="164" y="58"/>
                    <a:pt x="164" y="58"/>
                    <a:pt x="164" y="58"/>
                  </a:cubicBezTo>
                  <a:cubicBezTo>
                    <a:pt x="168" y="56"/>
                    <a:pt x="168" y="56"/>
                    <a:pt x="168" y="56"/>
                  </a:cubicBezTo>
                  <a:cubicBezTo>
                    <a:pt x="167" y="56"/>
                    <a:pt x="167" y="56"/>
                    <a:pt x="167" y="56"/>
                  </a:cubicBezTo>
                  <a:cubicBezTo>
                    <a:pt x="164" y="58"/>
                    <a:pt x="164" y="58"/>
                    <a:pt x="164" y="58"/>
                  </a:cubicBezTo>
                  <a:cubicBezTo>
                    <a:pt x="168" y="56"/>
                    <a:pt x="168" y="56"/>
                    <a:pt x="168" y="56"/>
                  </a:cubicBezTo>
                  <a:cubicBezTo>
                    <a:pt x="164" y="58"/>
                    <a:pt x="164" y="58"/>
                    <a:pt x="164" y="58"/>
                  </a:cubicBezTo>
                  <a:cubicBezTo>
                    <a:pt x="168" y="58"/>
                    <a:pt x="168" y="58"/>
                    <a:pt x="168" y="58"/>
                  </a:cubicBezTo>
                  <a:cubicBezTo>
                    <a:pt x="168" y="57"/>
                    <a:pt x="168" y="57"/>
                    <a:pt x="168" y="56"/>
                  </a:cubicBezTo>
                  <a:cubicBezTo>
                    <a:pt x="164" y="58"/>
                    <a:pt x="164" y="58"/>
                    <a:pt x="164" y="58"/>
                  </a:cubicBezTo>
                  <a:cubicBezTo>
                    <a:pt x="168" y="58"/>
                    <a:pt x="168" y="58"/>
                    <a:pt x="168" y="58"/>
                  </a:cubicBezTo>
                  <a:cubicBezTo>
                    <a:pt x="164" y="58"/>
                    <a:pt x="164" y="58"/>
                    <a:pt x="164" y="58"/>
                  </a:cubicBezTo>
                  <a:cubicBezTo>
                    <a:pt x="167" y="61"/>
                    <a:pt x="167" y="61"/>
                    <a:pt x="167" y="61"/>
                  </a:cubicBezTo>
                  <a:cubicBezTo>
                    <a:pt x="168" y="60"/>
                    <a:pt x="168" y="59"/>
                    <a:pt x="168" y="58"/>
                  </a:cubicBezTo>
                  <a:cubicBezTo>
                    <a:pt x="164" y="58"/>
                    <a:pt x="164" y="58"/>
                    <a:pt x="164" y="58"/>
                  </a:cubicBezTo>
                  <a:cubicBezTo>
                    <a:pt x="167" y="61"/>
                    <a:pt x="167" y="61"/>
                    <a:pt x="167" y="61"/>
                  </a:cubicBezTo>
                  <a:cubicBezTo>
                    <a:pt x="168" y="60"/>
                    <a:pt x="168" y="60"/>
                    <a:pt x="168" y="60"/>
                  </a:cubicBezTo>
                  <a:cubicBezTo>
                    <a:pt x="164" y="58"/>
                    <a:pt x="164" y="58"/>
                    <a:pt x="164" y="58"/>
                  </a:cubicBezTo>
                  <a:cubicBezTo>
                    <a:pt x="166" y="62"/>
                    <a:pt x="166" y="62"/>
                    <a:pt x="166" y="62"/>
                  </a:cubicBezTo>
                  <a:cubicBezTo>
                    <a:pt x="166" y="62"/>
                    <a:pt x="167" y="62"/>
                    <a:pt x="168" y="60"/>
                  </a:cubicBezTo>
                  <a:cubicBezTo>
                    <a:pt x="164" y="58"/>
                    <a:pt x="164" y="58"/>
                    <a:pt x="164" y="58"/>
                  </a:cubicBezTo>
                  <a:cubicBezTo>
                    <a:pt x="166" y="62"/>
                    <a:pt x="166" y="62"/>
                    <a:pt x="166" y="62"/>
                  </a:cubicBezTo>
                  <a:cubicBezTo>
                    <a:pt x="164" y="58"/>
                    <a:pt x="164" y="58"/>
                    <a:pt x="164" y="58"/>
                  </a:cubicBezTo>
                  <a:cubicBezTo>
                    <a:pt x="164" y="63"/>
                    <a:pt x="164" y="63"/>
                    <a:pt x="164" y="63"/>
                  </a:cubicBezTo>
                  <a:cubicBezTo>
                    <a:pt x="164" y="63"/>
                    <a:pt x="165" y="63"/>
                    <a:pt x="166" y="62"/>
                  </a:cubicBezTo>
                  <a:cubicBezTo>
                    <a:pt x="164" y="58"/>
                    <a:pt x="164" y="58"/>
                    <a:pt x="164" y="58"/>
                  </a:cubicBezTo>
                  <a:cubicBezTo>
                    <a:pt x="164" y="63"/>
                    <a:pt x="164" y="63"/>
                    <a:pt x="164" y="63"/>
                  </a:cubicBezTo>
                  <a:cubicBezTo>
                    <a:pt x="164" y="59"/>
                    <a:pt x="164" y="59"/>
                    <a:pt x="164" y="59"/>
                  </a:cubicBezTo>
                  <a:cubicBezTo>
                    <a:pt x="163" y="63"/>
                    <a:pt x="163" y="63"/>
                    <a:pt x="163" y="63"/>
                  </a:cubicBezTo>
                  <a:cubicBezTo>
                    <a:pt x="163" y="63"/>
                    <a:pt x="163" y="63"/>
                    <a:pt x="164" y="63"/>
                  </a:cubicBezTo>
                  <a:cubicBezTo>
                    <a:pt x="164" y="59"/>
                    <a:pt x="164" y="59"/>
                    <a:pt x="164" y="59"/>
                  </a:cubicBezTo>
                  <a:cubicBezTo>
                    <a:pt x="163" y="63"/>
                    <a:pt x="163" y="63"/>
                    <a:pt x="163" y="63"/>
                  </a:cubicBezTo>
                  <a:cubicBezTo>
                    <a:pt x="164" y="60"/>
                    <a:pt x="164" y="60"/>
                    <a:pt x="164" y="60"/>
                  </a:cubicBezTo>
                  <a:cubicBezTo>
                    <a:pt x="163" y="63"/>
                    <a:pt x="163" y="63"/>
                    <a:pt x="163" y="63"/>
                  </a:cubicBezTo>
                  <a:cubicBezTo>
                    <a:pt x="163" y="63"/>
                    <a:pt x="163" y="63"/>
                    <a:pt x="163" y="63"/>
                  </a:cubicBezTo>
                  <a:cubicBezTo>
                    <a:pt x="164" y="60"/>
                    <a:pt x="164" y="60"/>
                    <a:pt x="164" y="60"/>
                  </a:cubicBezTo>
                  <a:cubicBezTo>
                    <a:pt x="163" y="63"/>
                    <a:pt x="163" y="63"/>
                    <a:pt x="163" y="63"/>
                  </a:cubicBezTo>
                  <a:cubicBezTo>
                    <a:pt x="163" y="63"/>
                    <a:pt x="163" y="63"/>
                    <a:pt x="164" y="63"/>
                  </a:cubicBezTo>
                  <a:cubicBezTo>
                    <a:pt x="169" y="65"/>
                    <a:pt x="187" y="73"/>
                    <a:pt x="203" y="80"/>
                  </a:cubicBezTo>
                  <a:cubicBezTo>
                    <a:pt x="212" y="84"/>
                    <a:pt x="220" y="88"/>
                    <a:pt x="226" y="90"/>
                  </a:cubicBezTo>
                  <a:cubicBezTo>
                    <a:pt x="229" y="92"/>
                    <a:pt x="232" y="93"/>
                    <a:pt x="234" y="93"/>
                  </a:cubicBezTo>
                  <a:cubicBezTo>
                    <a:pt x="235" y="94"/>
                    <a:pt x="235" y="94"/>
                    <a:pt x="236" y="94"/>
                  </a:cubicBezTo>
                  <a:cubicBezTo>
                    <a:pt x="236" y="94"/>
                    <a:pt x="237" y="95"/>
                    <a:pt x="237" y="95"/>
                  </a:cubicBezTo>
                  <a:cubicBezTo>
                    <a:pt x="238" y="95"/>
                    <a:pt x="238" y="95"/>
                    <a:pt x="239" y="95"/>
                  </a:cubicBezTo>
                  <a:cubicBezTo>
                    <a:pt x="239" y="95"/>
                    <a:pt x="239" y="95"/>
                    <a:pt x="240" y="95"/>
                  </a:cubicBezTo>
                  <a:cubicBezTo>
                    <a:pt x="241" y="95"/>
                    <a:pt x="242" y="94"/>
                    <a:pt x="242" y="93"/>
                  </a:cubicBezTo>
                  <a:cubicBezTo>
                    <a:pt x="243" y="92"/>
                    <a:pt x="243" y="91"/>
                    <a:pt x="243" y="90"/>
                  </a:cubicBezTo>
                  <a:cubicBezTo>
                    <a:pt x="243" y="88"/>
                    <a:pt x="242" y="88"/>
                    <a:pt x="241" y="87"/>
                  </a:cubicBezTo>
                  <a:cubicBezTo>
                    <a:pt x="181" y="49"/>
                    <a:pt x="181" y="49"/>
                    <a:pt x="181" y="49"/>
                  </a:cubicBezTo>
                  <a:cubicBezTo>
                    <a:pt x="178" y="53"/>
                    <a:pt x="178" y="53"/>
                    <a:pt x="178" y="53"/>
                  </a:cubicBezTo>
                  <a:cubicBezTo>
                    <a:pt x="182" y="55"/>
                    <a:pt x="182" y="55"/>
                    <a:pt x="182" y="55"/>
                  </a:cubicBezTo>
                  <a:cubicBezTo>
                    <a:pt x="178" y="53"/>
                    <a:pt x="178" y="53"/>
                    <a:pt x="178" y="53"/>
                  </a:cubicBezTo>
                  <a:cubicBezTo>
                    <a:pt x="181" y="56"/>
                    <a:pt x="181" y="56"/>
                    <a:pt x="181" y="56"/>
                  </a:cubicBezTo>
                  <a:cubicBezTo>
                    <a:pt x="181" y="56"/>
                    <a:pt x="182" y="56"/>
                    <a:pt x="182" y="55"/>
                  </a:cubicBezTo>
                  <a:cubicBezTo>
                    <a:pt x="178" y="53"/>
                    <a:pt x="178" y="53"/>
                    <a:pt x="178" y="53"/>
                  </a:cubicBezTo>
                  <a:cubicBezTo>
                    <a:pt x="181" y="56"/>
                    <a:pt x="181" y="56"/>
                    <a:pt x="181" y="56"/>
                  </a:cubicBezTo>
                  <a:cubicBezTo>
                    <a:pt x="178" y="53"/>
                    <a:pt x="178" y="53"/>
                    <a:pt x="178" y="53"/>
                  </a:cubicBezTo>
                  <a:cubicBezTo>
                    <a:pt x="179" y="57"/>
                    <a:pt x="179" y="57"/>
                    <a:pt x="179" y="57"/>
                  </a:cubicBezTo>
                  <a:cubicBezTo>
                    <a:pt x="180" y="57"/>
                    <a:pt x="180" y="57"/>
                    <a:pt x="181" y="56"/>
                  </a:cubicBezTo>
                  <a:cubicBezTo>
                    <a:pt x="178" y="53"/>
                    <a:pt x="178" y="53"/>
                    <a:pt x="178" y="53"/>
                  </a:cubicBezTo>
                  <a:cubicBezTo>
                    <a:pt x="179" y="57"/>
                    <a:pt x="179" y="57"/>
                    <a:pt x="179" y="57"/>
                  </a:cubicBezTo>
                  <a:cubicBezTo>
                    <a:pt x="179" y="53"/>
                    <a:pt x="179" y="53"/>
                    <a:pt x="179" y="53"/>
                  </a:cubicBezTo>
                  <a:cubicBezTo>
                    <a:pt x="179" y="57"/>
                    <a:pt x="179" y="57"/>
                    <a:pt x="179" y="57"/>
                  </a:cubicBezTo>
                  <a:cubicBezTo>
                    <a:pt x="179" y="57"/>
                    <a:pt x="179" y="57"/>
                    <a:pt x="179" y="57"/>
                  </a:cubicBezTo>
                  <a:cubicBezTo>
                    <a:pt x="179" y="53"/>
                    <a:pt x="179" y="53"/>
                    <a:pt x="179" y="53"/>
                  </a:cubicBezTo>
                  <a:cubicBezTo>
                    <a:pt x="179" y="57"/>
                    <a:pt x="179" y="57"/>
                    <a:pt x="179" y="57"/>
                  </a:cubicBezTo>
                  <a:cubicBezTo>
                    <a:pt x="179" y="53"/>
                    <a:pt x="179" y="53"/>
                    <a:pt x="179" y="53"/>
                  </a:cubicBezTo>
                  <a:cubicBezTo>
                    <a:pt x="178" y="57"/>
                    <a:pt x="178" y="57"/>
                    <a:pt x="178" y="57"/>
                  </a:cubicBezTo>
                  <a:cubicBezTo>
                    <a:pt x="178" y="57"/>
                    <a:pt x="178" y="57"/>
                    <a:pt x="179" y="57"/>
                  </a:cubicBezTo>
                  <a:cubicBezTo>
                    <a:pt x="179" y="53"/>
                    <a:pt x="179" y="53"/>
                    <a:pt x="179" y="53"/>
                  </a:cubicBezTo>
                  <a:cubicBezTo>
                    <a:pt x="178" y="57"/>
                    <a:pt x="178" y="57"/>
                    <a:pt x="178" y="57"/>
                  </a:cubicBezTo>
                  <a:cubicBezTo>
                    <a:pt x="178" y="54"/>
                    <a:pt x="178" y="54"/>
                    <a:pt x="178" y="54"/>
                  </a:cubicBezTo>
                  <a:cubicBezTo>
                    <a:pt x="177" y="57"/>
                    <a:pt x="177" y="57"/>
                    <a:pt x="177" y="57"/>
                  </a:cubicBezTo>
                  <a:cubicBezTo>
                    <a:pt x="178" y="57"/>
                    <a:pt x="178" y="57"/>
                    <a:pt x="178" y="57"/>
                  </a:cubicBezTo>
                  <a:cubicBezTo>
                    <a:pt x="178" y="54"/>
                    <a:pt x="178" y="54"/>
                    <a:pt x="178" y="54"/>
                  </a:cubicBezTo>
                  <a:cubicBezTo>
                    <a:pt x="177" y="57"/>
                    <a:pt x="177" y="57"/>
                    <a:pt x="177" y="57"/>
                  </a:cubicBezTo>
                  <a:cubicBezTo>
                    <a:pt x="177" y="57"/>
                    <a:pt x="178" y="57"/>
                    <a:pt x="179" y="57"/>
                  </a:cubicBezTo>
                  <a:cubicBezTo>
                    <a:pt x="184" y="60"/>
                    <a:pt x="202" y="68"/>
                    <a:pt x="219" y="75"/>
                  </a:cubicBezTo>
                  <a:cubicBezTo>
                    <a:pt x="227" y="79"/>
                    <a:pt x="236" y="82"/>
                    <a:pt x="242" y="85"/>
                  </a:cubicBezTo>
                  <a:cubicBezTo>
                    <a:pt x="245" y="86"/>
                    <a:pt x="248" y="87"/>
                    <a:pt x="250" y="88"/>
                  </a:cubicBezTo>
                  <a:cubicBezTo>
                    <a:pt x="251" y="88"/>
                    <a:pt x="252" y="89"/>
                    <a:pt x="253" y="89"/>
                  </a:cubicBezTo>
                  <a:cubicBezTo>
                    <a:pt x="254" y="89"/>
                    <a:pt x="254" y="89"/>
                    <a:pt x="254" y="89"/>
                  </a:cubicBezTo>
                  <a:cubicBezTo>
                    <a:pt x="255" y="89"/>
                    <a:pt x="255" y="89"/>
                    <a:pt x="256" y="89"/>
                  </a:cubicBezTo>
                  <a:cubicBezTo>
                    <a:pt x="256" y="89"/>
                    <a:pt x="257" y="89"/>
                    <a:pt x="257" y="89"/>
                  </a:cubicBezTo>
                  <a:cubicBezTo>
                    <a:pt x="258" y="89"/>
                    <a:pt x="258" y="89"/>
                    <a:pt x="258" y="89"/>
                  </a:cubicBezTo>
                  <a:cubicBezTo>
                    <a:pt x="259" y="88"/>
                    <a:pt x="259" y="88"/>
                    <a:pt x="260" y="87"/>
                  </a:cubicBezTo>
                  <a:cubicBezTo>
                    <a:pt x="260" y="87"/>
                    <a:pt x="260" y="87"/>
                    <a:pt x="260" y="87"/>
                  </a:cubicBezTo>
                  <a:cubicBezTo>
                    <a:pt x="260" y="86"/>
                    <a:pt x="260" y="86"/>
                    <a:pt x="260" y="85"/>
                  </a:cubicBezTo>
                  <a:cubicBezTo>
                    <a:pt x="260" y="84"/>
                    <a:pt x="260" y="83"/>
                    <a:pt x="260" y="83"/>
                  </a:cubicBezTo>
                  <a:cubicBezTo>
                    <a:pt x="259" y="82"/>
                    <a:pt x="259" y="82"/>
                    <a:pt x="259" y="81"/>
                  </a:cubicBezTo>
                  <a:cubicBezTo>
                    <a:pt x="258" y="81"/>
                    <a:pt x="257" y="80"/>
                    <a:pt x="257" y="80"/>
                  </a:cubicBezTo>
                  <a:cubicBezTo>
                    <a:pt x="254" y="77"/>
                    <a:pt x="248" y="74"/>
                    <a:pt x="242" y="70"/>
                  </a:cubicBezTo>
                  <a:cubicBezTo>
                    <a:pt x="232" y="64"/>
                    <a:pt x="220" y="57"/>
                    <a:pt x="210" y="51"/>
                  </a:cubicBezTo>
                  <a:cubicBezTo>
                    <a:pt x="206" y="48"/>
                    <a:pt x="201" y="46"/>
                    <a:pt x="198" y="44"/>
                  </a:cubicBezTo>
                  <a:cubicBezTo>
                    <a:pt x="197" y="43"/>
                    <a:pt x="196" y="42"/>
                    <a:pt x="195" y="42"/>
                  </a:cubicBezTo>
                  <a:cubicBezTo>
                    <a:pt x="194" y="41"/>
                    <a:pt x="194" y="41"/>
                    <a:pt x="194" y="41"/>
                  </a:cubicBezTo>
                  <a:cubicBezTo>
                    <a:pt x="194" y="41"/>
                    <a:pt x="194" y="41"/>
                    <a:pt x="194" y="41"/>
                  </a:cubicBezTo>
                  <a:cubicBezTo>
                    <a:pt x="193" y="43"/>
                    <a:pt x="193" y="43"/>
                    <a:pt x="193" y="43"/>
                  </a:cubicBezTo>
                  <a:cubicBezTo>
                    <a:pt x="194" y="41"/>
                    <a:pt x="194" y="41"/>
                    <a:pt x="194" y="41"/>
                  </a:cubicBezTo>
                  <a:cubicBezTo>
                    <a:pt x="194" y="41"/>
                    <a:pt x="194" y="41"/>
                    <a:pt x="194" y="41"/>
                  </a:cubicBezTo>
                  <a:cubicBezTo>
                    <a:pt x="193" y="43"/>
                    <a:pt x="193" y="43"/>
                    <a:pt x="193" y="43"/>
                  </a:cubicBezTo>
                  <a:cubicBezTo>
                    <a:pt x="194" y="41"/>
                    <a:pt x="194" y="41"/>
                    <a:pt x="194" y="41"/>
                  </a:cubicBezTo>
                  <a:cubicBezTo>
                    <a:pt x="192" y="44"/>
                    <a:pt x="192" y="44"/>
                    <a:pt x="192" y="44"/>
                  </a:cubicBezTo>
                  <a:cubicBezTo>
                    <a:pt x="195" y="42"/>
                    <a:pt x="195" y="42"/>
                    <a:pt x="195" y="42"/>
                  </a:cubicBezTo>
                  <a:cubicBezTo>
                    <a:pt x="194" y="41"/>
                    <a:pt x="194" y="41"/>
                    <a:pt x="194" y="41"/>
                  </a:cubicBezTo>
                  <a:cubicBezTo>
                    <a:pt x="192" y="44"/>
                    <a:pt x="192" y="44"/>
                    <a:pt x="192" y="44"/>
                  </a:cubicBezTo>
                  <a:cubicBezTo>
                    <a:pt x="195" y="42"/>
                    <a:pt x="195" y="42"/>
                    <a:pt x="195" y="42"/>
                  </a:cubicBezTo>
                  <a:cubicBezTo>
                    <a:pt x="191" y="44"/>
                    <a:pt x="191" y="44"/>
                    <a:pt x="191" y="44"/>
                  </a:cubicBezTo>
                  <a:cubicBezTo>
                    <a:pt x="195" y="43"/>
                    <a:pt x="195" y="43"/>
                    <a:pt x="195" y="43"/>
                  </a:cubicBezTo>
                  <a:cubicBezTo>
                    <a:pt x="195" y="42"/>
                    <a:pt x="195" y="42"/>
                    <a:pt x="195" y="42"/>
                  </a:cubicBezTo>
                  <a:cubicBezTo>
                    <a:pt x="191" y="44"/>
                    <a:pt x="191" y="44"/>
                    <a:pt x="191" y="44"/>
                  </a:cubicBezTo>
                  <a:cubicBezTo>
                    <a:pt x="195" y="43"/>
                    <a:pt x="195" y="43"/>
                    <a:pt x="195" y="43"/>
                  </a:cubicBezTo>
                  <a:cubicBezTo>
                    <a:pt x="191" y="44"/>
                    <a:pt x="191" y="44"/>
                    <a:pt x="191" y="44"/>
                  </a:cubicBezTo>
                  <a:cubicBezTo>
                    <a:pt x="195" y="44"/>
                    <a:pt x="195" y="44"/>
                    <a:pt x="195" y="44"/>
                  </a:cubicBezTo>
                  <a:cubicBezTo>
                    <a:pt x="195" y="43"/>
                    <a:pt x="195" y="43"/>
                    <a:pt x="195" y="43"/>
                  </a:cubicBezTo>
                  <a:cubicBezTo>
                    <a:pt x="191" y="44"/>
                    <a:pt x="191" y="44"/>
                    <a:pt x="191" y="44"/>
                  </a:cubicBezTo>
                  <a:cubicBezTo>
                    <a:pt x="195" y="44"/>
                    <a:pt x="195" y="44"/>
                    <a:pt x="195" y="44"/>
                  </a:cubicBezTo>
                  <a:cubicBezTo>
                    <a:pt x="191" y="44"/>
                    <a:pt x="191" y="44"/>
                    <a:pt x="191" y="44"/>
                  </a:cubicBezTo>
                  <a:cubicBezTo>
                    <a:pt x="195" y="47"/>
                    <a:pt x="195" y="47"/>
                    <a:pt x="195" y="47"/>
                  </a:cubicBezTo>
                  <a:cubicBezTo>
                    <a:pt x="191" y="44"/>
                    <a:pt x="191" y="44"/>
                    <a:pt x="191" y="44"/>
                  </a:cubicBezTo>
                  <a:cubicBezTo>
                    <a:pt x="193" y="48"/>
                    <a:pt x="193" y="48"/>
                    <a:pt x="193" y="48"/>
                  </a:cubicBezTo>
                  <a:cubicBezTo>
                    <a:pt x="193" y="48"/>
                    <a:pt x="194" y="48"/>
                    <a:pt x="195" y="47"/>
                  </a:cubicBezTo>
                  <a:cubicBezTo>
                    <a:pt x="191" y="44"/>
                    <a:pt x="191" y="44"/>
                    <a:pt x="191" y="44"/>
                  </a:cubicBezTo>
                  <a:cubicBezTo>
                    <a:pt x="193" y="48"/>
                    <a:pt x="193" y="48"/>
                    <a:pt x="193" y="48"/>
                  </a:cubicBezTo>
                  <a:cubicBezTo>
                    <a:pt x="191" y="45"/>
                    <a:pt x="191" y="45"/>
                    <a:pt x="191" y="45"/>
                  </a:cubicBezTo>
                  <a:cubicBezTo>
                    <a:pt x="191" y="49"/>
                    <a:pt x="191" y="49"/>
                    <a:pt x="191" y="49"/>
                  </a:cubicBezTo>
                  <a:cubicBezTo>
                    <a:pt x="192" y="49"/>
                    <a:pt x="192" y="49"/>
                    <a:pt x="193" y="48"/>
                  </a:cubicBezTo>
                  <a:cubicBezTo>
                    <a:pt x="191" y="45"/>
                    <a:pt x="191" y="45"/>
                    <a:pt x="191" y="45"/>
                  </a:cubicBezTo>
                  <a:cubicBezTo>
                    <a:pt x="191" y="49"/>
                    <a:pt x="191" y="49"/>
                    <a:pt x="191" y="49"/>
                  </a:cubicBezTo>
                  <a:cubicBezTo>
                    <a:pt x="191" y="46"/>
                    <a:pt x="191" y="46"/>
                    <a:pt x="191" y="46"/>
                  </a:cubicBezTo>
                  <a:cubicBezTo>
                    <a:pt x="191" y="48"/>
                    <a:pt x="191" y="48"/>
                    <a:pt x="191" y="48"/>
                  </a:cubicBezTo>
                  <a:cubicBezTo>
                    <a:pt x="191" y="49"/>
                    <a:pt x="191" y="49"/>
                    <a:pt x="191" y="49"/>
                  </a:cubicBezTo>
                  <a:cubicBezTo>
                    <a:pt x="191" y="46"/>
                    <a:pt x="191" y="46"/>
                    <a:pt x="191" y="46"/>
                  </a:cubicBezTo>
                  <a:cubicBezTo>
                    <a:pt x="191" y="48"/>
                    <a:pt x="191" y="48"/>
                    <a:pt x="191" y="48"/>
                  </a:cubicBezTo>
                  <a:cubicBezTo>
                    <a:pt x="191" y="48"/>
                    <a:pt x="191" y="48"/>
                    <a:pt x="191" y="48"/>
                  </a:cubicBezTo>
                  <a:cubicBezTo>
                    <a:pt x="191" y="48"/>
                    <a:pt x="191" y="48"/>
                    <a:pt x="191" y="48"/>
                  </a:cubicBezTo>
                  <a:cubicBezTo>
                    <a:pt x="191" y="48"/>
                    <a:pt x="191" y="48"/>
                    <a:pt x="191" y="48"/>
                  </a:cubicBezTo>
                  <a:cubicBezTo>
                    <a:pt x="191" y="48"/>
                    <a:pt x="191" y="48"/>
                    <a:pt x="191" y="48"/>
                  </a:cubicBezTo>
                  <a:cubicBezTo>
                    <a:pt x="191" y="48"/>
                    <a:pt x="191" y="48"/>
                    <a:pt x="191" y="48"/>
                  </a:cubicBezTo>
                  <a:cubicBezTo>
                    <a:pt x="191" y="49"/>
                    <a:pt x="192" y="49"/>
                    <a:pt x="193" y="49"/>
                  </a:cubicBezTo>
                  <a:cubicBezTo>
                    <a:pt x="196" y="50"/>
                    <a:pt x="203" y="53"/>
                    <a:pt x="211" y="57"/>
                  </a:cubicBezTo>
                  <a:cubicBezTo>
                    <a:pt x="224" y="63"/>
                    <a:pt x="239" y="70"/>
                    <a:pt x="252" y="76"/>
                  </a:cubicBezTo>
                  <a:cubicBezTo>
                    <a:pt x="259" y="79"/>
                    <a:pt x="265" y="82"/>
                    <a:pt x="269" y="84"/>
                  </a:cubicBezTo>
                  <a:cubicBezTo>
                    <a:pt x="272" y="85"/>
                    <a:pt x="274" y="86"/>
                    <a:pt x="275" y="86"/>
                  </a:cubicBezTo>
                  <a:cubicBezTo>
                    <a:pt x="276" y="87"/>
                    <a:pt x="277" y="87"/>
                    <a:pt x="278" y="87"/>
                  </a:cubicBezTo>
                  <a:cubicBezTo>
                    <a:pt x="278" y="87"/>
                    <a:pt x="279" y="87"/>
                    <a:pt x="280" y="87"/>
                  </a:cubicBezTo>
                  <a:cubicBezTo>
                    <a:pt x="280" y="87"/>
                    <a:pt x="281" y="87"/>
                    <a:pt x="281" y="87"/>
                  </a:cubicBezTo>
                  <a:cubicBezTo>
                    <a:pt x="282" y="87"/>
                    <a:pt x="283" y="86"/>
                    <a:pt x="284" y="85"/>
                  </a:cubicBezTo>
                  <a:cubicBezTo>
                    <a:pt x="285" y="84"/>
                    <a:pt x="285" y="83"/>
                    <a:pt x="284" y="82"/>
                  </a:cubicBezTo>
                  <a:cubicBezTo>
                    <a:pt x="284" y="81"/>
                    <a:pt x="284" y="80"/>
                    <a:pt x="283" y="79"/>
                  </a:cubicBezTo>
                  <a:cubicBezTo>
                    <a:pt x="208" y="33"/>
                    <a:pt x="208" y="33"/>
                    <a:pt x="208" y="33"/>
                  </a:cubicBezTo>
                  <a:cubicBezTo>
                    <a:pt x="206" y="36"/>
                    <a:pt x="206" y="36"/>
                    <a:pt x="206" y="36"/>
                  </a:cubicBezTo>
                  <a:cubicBezTo>
                    <a:pt x="210" y="39"/>
                    <a:pt x="210" y="39"/>
                    <a:pt x="210" y="39"/>
                  </a:cubicBezTo>
                  <a:cubicBezTo>
                    <a:pt x="206" y="36"/>
                    <a:pt x="206" y="36"/>
                    <a:pt x="206" y="36"/>
                  </a:cubicBezTo>
                  <a:cubicBezTo>
                    <a:pt x="207" y="41"/>
                    <a:pt x="207" y="41"/>
                    <a:pt x="207" y="41"/>
                  </a:cubicBezTo>
                  <a:cubicBezTo>
                    <a:pt x="208" y="40"/>
                    <a:pt x="209" y="40"/>
                    <a:pt x="210" y="39"/>
                  </a:cubicBezTo>
                  <a:cubicBezTo>
                    <a:pt x="206" y="36"/>
                    <a:pt x="206" y="36"/>
                    <a:pt x="206" y="36"/>
                  </a:cubicBezTo>
                  <a:cubicBezTo>
                    <a:pt x="207" y="41"/>
                    <a:pt x="207" y="41"/>
                    <a:pt x="207" y="41"/>
                  </a:cubicBezTo>
                  <a:cubicBezTo>
                    <a:pt x="206" y="37"/>
                    <a:pt x="206" y="37"/>
                    <a:pt x="206" y="37"/>
                  </a:cubicBezTo>
                  <a:cubicBezTo>
                    <a:pt x="206" y="41"/>
                    <a:pt x="206" y="41"/>
                    <a:pt x="206" y="41"/>
                  </a:cubicBezTo>
                  <a:cubicBezTo>
                    <a:pt x="206" y="41"/>
                    <a:pt x="207" y="41"/>
                    <a:pt x="207" y="41"/>
                  </a:cubicBezTo>
                  <a:cubicBezTo>
                    <a:pt x="206" y="37"/>
                    <a:pt x="206" y="37"/>
                    <a:pt x="206" y="37"/>
                  </a:cubicBezTo>
                  <a:cubicBezTo>
                    <a:pt x="206" y="41"/>
                    <a:pt x="206" y="41"/>
                    <a:pt x="206" y="41"/>
                  </a:cubicBezTo>
                  <a:cubicBezTo>
                    <a:pt x="206" y="37"/>
                    <a:pt x="206" y="37"/>
                    <a:pt x="206" y="37"/>
                  </a:cubicBezTo>
                  <a:cubicBezTo>
                    <a:pt x="205" y="41"/>
                    <a:pt x="205" y="41"/>
                    <a:pt x="205" y="41"/>
                  </a:cubicBezTo>
                  <a:cubicBezTo>
                    <a:pt x="205" y="41"/>
                    <a:pt x="205" y="41"/>
                    <a:pt x="206" y="41"/>
                  </a:cubicBezTo>
                  <a:cubicBezTo>
                    <a:pt x="206" y="37"/>
                    <a:pt x="206" y="37"/>
                    <a:pt x="206" y="37"/>
                  </a:cubicBezTo>
                  <a:cubicBezTo>
                    <a:pt x="205" y="41"/>
                    <a:pt x="205" y="41"/>
                    <a:pt x="205" y="41"/>
                  </a:cubicBezTo>
                  <a:cubicBezTo>
                    <a:pt x="206" y="38"/>
                    <a:pt x="206" y="38"/>
                    <a:pt x="206" y="38"/>
                  </a:cubicBezTo>
                  <a:cubicBezTo>
                    <a:pt x="205" y="41"/>
                    <a:pt x="205" y="41"/>
                    <a:pt x="205" y="41"/>
                  </a:cubicBezTo>
                  <a:cubicBezTo>
                    <a:pt x="205" y="41"/>
                    <a:pt x="205" y="41"/>
                    <a:pt x="205" y="41"/>
                  </a:cubicBezTo>
                  <a:cubicBezTo>
                    <a:pt x="206" y="38"/>
                    <a:pt x="206" y="38"/>
                    <a:pt x="206" y="38"/>
                  </a:cubicBezTo>
                  <a:cubicBezTo>
                    <a:pt x="205" y="41"/>
                    <a:pt x="205" y="41"/>
                    <a:pt x="205" y="41"/>
                  </a:cubicBezTo>
                  <a:cubicBezTo>
                    <a:pt x="205" y="41"/>
                    <a:pt x="205" y="41"/>
                    <a:pt x="206" y="41"/>
                  </a:cubicBezTo>
                  <a:cubicBezTo>
                    <a:pt x="210" y="43"/>
                    <a:pt x="217" y="46"/>
                    <a:pt x="226" y="50"/>
                  </a:cubicBezTo>
                  <a:cubicBezTo>
                    <a:pt x="239" y="56"/>
                    <a:pt x="256" y="65"/>
                    <a:pt x="270" y="71"/>
                  </a:cubicBezTo>
                  <a:cubicBezTo>
                    <a:pt x="277" y="74"/>
                    <a:pt x="284" y="77"/>
                    <a:pt x="288" y="79"/>
                  </a:cubicBezTo>
                  <a:cubicBezTo>
                    <a:pt x="291" y="80"/>
                    <a:pt x="292" y="81"/>
                    <a:pt x="294" y="82"/>
                  </a:cubicBezTo>
                  <a:cubicBezTo>
                    <a:pt x="295" y="82"/>
                    <a:pt x="295" y="82"/>
                    <a:pt x="296" y="83"/>
                  </a:cubicBezTo>
                  <a:cubicBezTo>
                    <a:pt x="297" y="83"/>
                    <a:pt x="297" y="83"/>
                    <a:pt x="297" y="83"/>
                  </a:cubicBezTo>
                  <a:cubicBezTo>
                    <a:pt x="297" y="83"/>
                    <a:pt x="297" y="83"/>
                    <a:pt x="298" y="83"/>
                  </a:cubicBezTo>
                  <a:cubicBezTo>
                    <a:pt x="298" y="83"/>
                    <a:pt x="299" y="83"/>
                    <a:pt x="299" y="83"/>
                  </a:cubicBezTo>
                  <a:cubicBezTo>
                    <a:pt x="300" y="83"/>
                    <a:pt x="300" y="83"/>
                    <a:pt x="300" y="82"/>
                  </a:cubicBezTo>
                  <a:cubicBezTo>
                    <a:pt x="301" y="82"/>
                    <a:pt x="301" y="82"/>
                    <a:pt x="302" y="81"/>
                  </a:cubicBezTo>
                  <a:cubicBezTo>
                    <a:pt x="302" y="80"/>
                    <a:pt x="303" y="79"/>
                    <a:pt x="302" y="78"/>
                  </a:cubicBezTo>
                  <a:cubicBezTo>
                    <a:pt x="302" y="77"/>
                    <a:pt x="301" y="76"/>
                    <a:pt x="300" y="75"/>
                  </a:cubicBezTo>
                  <a:cubicBezTo>
                    <a:pt x="229" y="30"/>
                    <a:pt x="229" y="30"/>
                    <a:pt x="229" y="30"/>
                  </a:cubicBezTo>
                  <a:cubicBezTo>
                    <a:pt x="226" y="34"/>
                    <a:pt x="226" y="34"/>
                    <a:pt x="226" y="34"/>
                  </a:cubicBezTo>
                  <a:cubicBezTo>
                    <a:pt x="230" y="36"/>
                    <a:pt x="230" y="36"/>
                    <a:pt x="230" y="36"/>
                  </a:cubicBezTo>
                  <a:cubicBezTo>
                    <a:pt x="226" y="34"/>
                    <a:pt x="226" y="34"/>
                    <a:pt x="226" y="34"/>
                  </a:cubicBezTo>
                  <a:cubicBezTo>
                    <a:pt x="228" y="38"/>
                    <a:pt x="228" y="38"/>
                    <a:pt x="228" y="38"/>
                  </a:cubicBezTo>
                  <a:cubicBezTo>
                    <a:pt x="228" y="38"/>
                    <a:pt x="229" y="37"/>
                    <a:pt x="230" y="36"/>
                  </a:cubicBezTo>
                  <a:cubicBezTo>
                    <a:pt x="226" y="34"/>
                    <a:pt x="226" y="34"/>
                    <a:pt x="226" y="34"/>
                  </a:cubicBezTo>
                  <a:cubicBezTo>
                    <a:pt x="228" y="38"/>
                    <a:pt x="228" y="38"/>
                    <a:pt x="228" y="38"/>
                  </a:cubicBezTo>
                  <a:cubicBezTo>
                    <a:pt x="226" y="34"/>
                    <a:pt x="226" y="34"/>
                    <a:pt x="226" y="34"/>
                  </a:cubicBezTo>
                  <a:cubicBezTo>
                    <a:pt x="226" y="38"/>
                    <a:pt x="226" y="38"/>
                    <a:pt x="226" y="38"/>
                  </a:cubicBezTo>
                  <a:cubicBezTo>
                    <a:pt x="227" y="38"/>
                    <a:pt x="227" y="38"/>
                    <a:pt x="228" y="38"/>
                  </a:cubicBezTo>
                  <a:cubicBezTo>
                    <a:pt x="226" y="34"/>
                    <a:pt x="226" y="34"/>
                    <a:pt x="226" y="34"/>
                  </a:cubicBezTo>
                  <a:cubicBezTo>
                    <a:pt x="226" y="38"/>
                    <a:pt x="226" y="38"/>
                    <a:pt x="226" y="38"/>
                  </a:cubicBezTo>
                  <a:cubicBezTo>
                    <a:pt x="226" y="34"/>
                    <a:pt x="226" y="34"/>
                    <a:pt x="226" y="34"/>
                  </a:cubicBezTo>
                  <a:cubicBezTo>
                    <a:pt x="225" y="38"/>
                    <a:pt x="225" y="38"/>
                    <a:pt x="225" y="38"/>
                  </a:cubicBezTo>
                  <a:cubicBezTo>
                    <a:pt x="225" y="38"/>
                    <a:pt x="225" y="38"/>
                    <a:pt x="226" y="38"/>
                  </a:cubicBezTo>
                  <a:cubicBezTo>
                    <a:pt x="226" y="34"/>
                    <a:pt x="226" y="34"/>
                    <a:pt x="226" y="34"/>
                  </a:cubicBezTo>
                  <a:cubicBezTo>
                    <a:pt x="225" y="38"/>
                    <a:pt x="225" y="38"/>
                    <a:pt x="225" y="38"/>
                  </a:cubicBezTo>
                  <a:cubicBezTo>
                    <a:pt x="226" y="36"/>
                    <a:pt x="226" y="36"/>
                    <a:pt x="226" y="36"/>
                  </a:cubicBezTo>
                  <a:cubicBezTo>
                    <a:pt x="225" y="38"/>
                    <a:pt x="225" y="38"/>
                    <a:pt x="225" y="38"/>
                  </a:cubicBezTo>
                  <a:cubicBezTo>
                    <a:pt x="225" y="38"/>
                    <a:pt x="225" y="38"/>
                    <a:pt x="225" y="38"/>
                  </a:cubicBezTo>
                  <a:cubicBezTo>
                    <a:pt x="226" y="36"/>
                    <a:pt x="226" y="36"/>
                    <a:pt x="226" y="36"/>
                  </a:cubicBezTo>
                  <a:cubicBezTo>
                    <a:pt x="225" y="38"/>
                    <a:pt x="225" y="38"/>
                    <a:pt x="225" y="38"/>
                  </a:cubicBezTo>
                  <a:cubicBezTo>
                    <a:pt x="225" y="38"/>
                    <a:pt x="226" y="38"/>
                    <a:pt x="226" y="39"/>
                  </a:cubicBezTo>
                  <a:cubicBezTo>
                    <a:pt x="233" y="41"/>
                    <a:pt x="253" y="51"/>
                    <a:pt x="273" y="59"/>
                  </a:cubicBezTo>
                  <a:cubicBezTo>
                    <a:pt x="283" y="64"/>
                    <a:pt x="293" y="68"/>
                    <a:pt x="301" y="71"/>
                  </a:cubicBezTo>
                  <a:cubicBezTo>
                    <a:pt x="304" y="72"/>
                    <a:pt x="308" y="74"/>
                    <a:pt x="310" y="75"/>
                  </a:cubicBezTo>
                  <a:cubicBezTo>
                    <a:pt x="312" y="75"/>
                    <a:pt x="313" y="76"/>
                    <a:pt x="314" y="76"/>
                  </a:cubicBezTo>
                  <a:cubicBezTo>
                    <a:pt x="314" y="76"/>
                    <a:pt x="315" y="76"/>
                    <a:pt x="315" y="76"/>
                  </a:cubicBezTo>
                  <a:cubicBezTo>
                    <a:pt x="316" y="76"/>
                    <a:pt x="316" y="76"/>
                    <a:pt x="317" y="76"/>
                  </a:cubicBezTo>
                  <a:cubicBezTo>
                    <a:pt x="317" y="76"/>
                    <a:pt x="318" y="76"/>
                    <a:pt x="318" y="76"/>
                  </a:cubicBezTo>
                  <a:cubicBezTo>
                    <a:pt x="319" y="76"/>
                    <a:pt x="319" y="76"/>
                    <a:pt x="319" y="76"/>
                  </a:cubicBezTo>
                  <a:cubicBezTo>
                    <a:pt x="320" y="75"/>
                    <a:pt x="320" y="75"/>
                    <a:pt x="321" y="74"/>
                  </a:cubicBezTo>
                  <a:cubicBezTo>
                    <a:pt x="321" y="74"/>
                    <a:pt x="321" y="74"/>
                    <a:pt x="321" y="74"/>
                  </a:cubicBezTo>
                  <a:cubicBezTo>
                    <a:pt x="321" y="73"/>
                    <a:pt x="321" y="73"/>
                    <a:pt x="321" y="72"/>
                  </a:cubicBezTo>
                  <a:cubicBezTo>
                    <a:pt x="321" y="70"/>
                    <a:pt x="321" y="70"/>
                    <a:pt x="321" y="69"/>
                  </a:cubicBezTo>
                  <a:cubicBezTo>
                    <a:pt x="320" y="69"/>
                    <a:pt x="320" y="68"/>
                    <a:pt x="320" y="68"/>
                  </a:cubicBezTo>
                  <a:cubicBezTo>
                    <a:pt x="319" y="68"/>
                    <a:pt x="318" y="67"/>
                    <a:pt x="317" y="66"/>
                  </a:cubicBezTo>
                  <a:cubicBezTo>
                    <a:pt x="314" y="64"/>
                    <a:pt x="308" y="60"/>
                    <a:pt x="301" y="56"/>
                  </a:cubicBezTo>
                  <a:cubicBezTo>
                    <a:pt x="279" y="42"/>
                    <a:pt x="247" y="23"/>
                    <a:pt x="247" y="23"/>
                  </a:cubicBezTo>
                  <a:cubicBezTo>
                    <a:pt x="244" y="27"/>
                    <a:pt x="244" y="27"/>
                    <a:pt x="244" y="27"/>
                  </a:cubicBezTo>
                  <a:cubicBezTo>
                    <a:pt x="243" y="30"/>
                    <a:pt x="243" y="30"/>
                    <a:pt x="243" y="30"/>
                  </a:cubicBezTo>
                  <a:cubicBezTo>
                    <a:pt x="243" y="30"/>
                    <a:pt x="265" y="41"/>
                    <a:pt x="287" y="52"/>
                  </a:cubicBezTo>
                  <a:cubicBezTo>
                    <a:pt x="298" y="57"/>
                    <a:pt x="309" y="62"/>
                    <a:pt x="318" y="66"/>
                  </a:cubicBezTo>
                  <a:cubicBezTo>
                    <a:pt x="322" y="68"/>
                    <a:pt x="325" y="70"/>
                    <a:pt x="328" y="71"/>
                  </a:cubicBezTo>
                  <a:cubicBezTo>
                    <a:pt x="329" y="72"/>
                    <a:pt x="330" y="72"/>
                    <a:pt x="331" y="73"/>
                  </a:cubicBezTo>
                  <a:cubicBezTo>
                    <a:pt x="332" y="73"/>
                    <a:pt x="332" y="73"/>
                    <a:pt x="332" y="73"/>
                  </a:cubicBezTo>
                  <a:cubicBezTo>
                    <a:pt x="333" y="73"/>
                    <a:pt x="333" y="73"/>
                    <a:pt x="333" y="73"/>
                  </a:cubicBezTo>
                  <a:cubicBezTo>
                    <a:pt x="333" y="73"/>
                    <a:pt x="333" y="73"/>
                    <a:pt x="333" y="73"/>
                  </a:cubicBezTo>
                  <a:cubicBezTo>
                    <a:pt x="334" y="73"/>
                    <a:pt x="334" y="73"/>
                    <a:pt x="334" y="73"/>
                  </a:cubicBezTo>
                  <a:cubicBezTo>
                    <a:pt x="335" y="73"/>
                    <a:pt x="335" y="73"/>
                    <a:pt x="336" y="73"/>
                  </a:cubicBezTo>
                  <a:cubicBezTo>
                    <a:pt x="336" y="73"/>
                    <a:pt x="337" y="73"/>
                    <a:pt x="338" y="72"/>
                  </a:cubicBezTo>
                  <a:cubicBezTo>
                    <a:pt x="338" y="71"/>
                    <a:pt x="339" y="69"/>
                    <a:pt x="339" y="68"/>
                  </a:cubicBezTo>
                  <a:cubicBezTo>
                    <a:pt x="338" y="67"/>
                    <a:pt x="338" y="66"/>
                    <a:pt x="337" y="65"/>
                  </a:cubicBezTo>
                  <a:cubicBezTo>
                    <a:pt x="262" y="19"/>
                    <a:pt x="262" y="19"/>
                    <a:pt x="262" y="19"/>
                  </a:cubicBezTo>
                  <a:cubicBezTo>
                    <a:pt x="259" y="22"/>
                    <a:pt x="259" y="22"/>
                    <a:pt x="259" y="22"/>
                  </a:cubicBezTo>
                  <a:cubicBezTo>
                    <a:pt x="263" y="24"/>
                    <a:pt x="263" y="24"/>
                    <a:pt x="263" y="24"/>
                  </a:cubicBezTo>
                  <a:cubicBezTo>
                    <a:pt x="259" y="22"/>
                    <a:pt x="259" y="22"/>
                    <a:pt x="259" y="22"/>
                  </a:cubicBezTo>
                  <a:cubicBezTo>
                    <a:pt x="262" y="26"/>
                    <a:pt x="262" y="26"/>
                    <a:pt x="262" y="26"/>
                  </a:cubicBezTo>
                  <a:cubicBezTo>
                    <a:pt x="262" y="25"/>
                    <a:pt x="263" y="25"/>
                    <a:pt x="263" y="24"/>
                  </a:cubicBezTo>
                  <a:cubicBezTo>
                    <a:pt x="259" y="22"/>
                    <a:pt x="259" y="22"/>
                    <a:pt x="259" y="22"/>
                  </a:cubicBezTo>
                  <a:cubicBezTo>
                    <a:pt x="262" y="26"/>
                    <a:pt x="262" y="26"/>
                    <a:pt x="262" y="26"/>
                  </a:cubicBezTo>
                  <a:cubicBezTo>
                    <a:pt x="259" y="22"/>
                    <a:pt x="259" y="22"/>
                    <a:pt x="259" y="22"/>
                  </a:cubicBezTo>
                  <a:cubicBezTo>
                    <a:pt x="260" y="26"/>
                    <a:pt x="260" y="26"/>
                    <a:pt x="260" y="26"/>
                  </a:cubicBezTo>
                  <a:cubicBezTo>
                    <a:pt x="261" y="26"/>
                    <a:pt x="261" y="26"/>
                    <a:pt x="262" y="26"/>
                  </a:cubicBezTo>
                  <a:cubicBezTo>
                    <a:pt x="259" y="22"/>
                    <a:pt x="259" y="22"/>
                    <a:pt x="259" y="22"/>
                  </a:cubicBezTo>
                  <a:cubicBezTo>
                    <a:pt x="260" y="26"/>
                    <a:pt x="260" y="26"/>
                    <a:pt x="260" y="26"/>
                  </a:cubicBezTo>
                  <a:cubicBezTo>
                    <a:pt x="259" y="23"/>
                    <a:pt x="259" y="23"/>
                    <a:pt x="259" y="23"/>
                  </a:cubicBezTo>
                  <a:cubicBezTo>
                    <a:pt x="259" y="26"/>
                    <a:pt x="259" y="26"/>
                    <a:pt x="259" y="26"/>
                  </a:cubicBezTo>
                  <a:cubicBezTo>
                    <a:pt x="260" y="26"/>
                    <a:pt x="260" y="26"/>
                    <a:pt x="260" y="26"/>
                  </a:cubicBezTo>
                  <a:cubicBezTo>
                    <a:pt x="259" y="23"/>
                    <a:pt x="259" y="23"/>
                    <a:pt x="259" y="23"/>
                  </a:cubicBezTo>
                  <a:cubicBezTo>
                    <a:pt x="259" y="26"/>
                    <a:pt x="259" y="26"/>
                    <a:pt x="259" y="26"/>
                  </a:cubicBezTo>
                  <a:cubicBezTo>
                    <a:pt x="259" y="24"/>
                    <a:pt x="259" y="24"/>
                    <a:pt x="259" y="24"/>
                  </a:cubicBezTo>
                  <a:cubicBezTo>
                    <a:pt x="259" y="26"/>
                    <a:pt x="259" y="26"/>
                    <a:pt x="259" y="26"/>
                  </a:cubicBezTo>
                  <a:cubicBezTo>
                    <a:pt x="259" y="26"/>
                    <a:pt x="259" y="26"/>
                    <a:pt x="259" y="26"/>
                  </a:cubicBezTo>
                  <a:cubicBezTo>
                    <a:pt x="259" y="24"/>
                    <a:pt x="259" y="24"/>
                    <a:pt x="259" y="24"/>
                  </a:cubicBezTo>
                  <a:cubicBezTo>
                    <a:pt x="259" y="26"/>
                    <a:pt x="259" y="26"/>
                    <a:pt x="259" y="26"/>
                  </a:cubicBezTo>
                  <a:cubicBezTo>
                    <a:pt x="259" y="26"/>
                    <a:pt x="259" y="26"/>
                    <a:pt x="259" y="26"/>
                  </a:cubicBezTo>
                  <a:cubicBezTo>
                    <a:pt x="259" y="26"/>
                    <a:pt x="259" y="26"/>
                    <a:pt x="259" y="26"/>
                  </a:cubicBezTo>
                  <a:cubicBezTo>
                    <a:pt x="259" y="26"/>
                    <a:pt x="259" y="26"/>
                    <a:pt x="259" y="26"/>
                  </a:cubicBezTo>
                  <a:cubicBezTo>
                    <a:pt x="259" y="26"/>
                    <a:pt x="259" y="26"/>
                    <a:pt x="259" y="26"/>
                  </a:cubicBezTo>
                  <a:cubicBezTo>
                    <a:pt x="259" y="26"/>
                    <a:pt x="259" y="26"/>
                    <a:pt x="259" y="26"/>
                  </a:cubicBezTo>
                  <a:cubicBezTo>
                    <a:pt x="259" y="26"/>
                    <a:pt x="260" y="27"/>
                    <a:pt x="261" y="27"/>
                  </a:cubicBezTo>
                  <a:cubicBezTo>
                    <a:pt x="265" y="29"/>
                    <a:pt x="273" y="32"/>
                    <a:pt x="282" y="37"/>
                  </a:cubicBezTo>
                  <a:cubicBezTo>
                    <a:pt x="296" y="44"/>
                    <a:pt x="314" y="53"/>
                    <a:pt x="329" y="60"/>
                  </a:cubicBezTo>
                  <a:cubicBezTo>
                    <a:pt x="336" y="63"/>
                    <a:pt x="342" y="67"/>
                    <a:pt x="347" y="69"/>
                  </a:cubicBezTo>
                  <a:cubicBezTo>
                    <a:pt x="351" y="71"/>
                    <a:pt x="354" y="72"/>
                    <a:pt x="354" y="72"/>
                  </a:cubicBezTo>
                  <a:cubicBezTo>
                    <a:pt x="356" y="73"/>
                    <a:pt x="359" y="73"/>
                    <a:pt x="360" y="71"/>
                  </a:cubicBezTo>
                  <a:cubicBezTo>
                    <a:pt x="361" y="69"/>
                    <a:pt x="360" y="66"/>
                    <a:pt x="358" y="65"/>
                  </a:cubicBezTo>
                  <a:cubicBezTo>
                    <a:pt x="358" y="65"/>
                    <a:pt x="357" y="64"/>
                    <a:pt x="355" y="63"/>
                  </a:cubicBezTo>
                  <a:cubicBezTo>
                    <a:pt x="347" y="58"/>
                    <a:pt x="327" y="46"/>
                    <a:pt x="308" y="35"/>
                  </a:cubicBezTo>
                  <a:cubicBezTo>
                    <a:pt x="299" y="29"/>
                    <a:pt x="291" y="24"/>
                    <a:pt x="285" y="20"/>
                  </a:cubicBezTo>
                  <a:cubicBezTo>
                    <a:pt x="282" y="18"/>
                    <a:pt x="279" y="16"/>
                    <a:pt x="277" y="15"/>
                  </a:cubicBezTo>
                  <a:cubicBezTo>
                    <a:pt x="276" y="14"/>
                    <a:pt x="276" y="14"/>
                    <a:pt x="275" y="14"/>
                  </a:cubicBezTo>
                  <a:cubicBezTo>
                    <a:pt x="275" y="14"/>
                    <a:pt x="275" y="14"/>
                    <a:pt x="275" y="14"/>
                  </a:cubicBezTo>
                  <a:cubicBezTo>
                    <a:pt x="275" y="14"/>
                    <a:pt x="275" y="14"/>
                    <a:pt x="275" y="14"/>
                  </a:cubicBezTo>
                  <a:cubicBezTo>
                    <a:pt x="274" y="15"/>
                    <a:pt x="274" y="15"/>
                    <a:pt x="274" y="15"/>
                  </a:cubicBezTo>
                  <a:cubicBezTo>
                    <a:pt x="276" y="14"/>
                    <a:pt x="276" y="14"/>
                    <a:pt x="276" y="14"/>
                  </a:cubicBezTo>
                  <a:cubicBezTo>
                    <a:pt x="275" y="14"/>
                    <a:pt x="275" y="14"/>
                    <a:pt x="275" y="14"/>
                  </a:cubicBezTo>
                  <a:cubicBezTo>
                    <a:pt x="274" y="15"/>
                    <a:pt x="274" y="15"/>
                    <a:pt x="274" y="15"/>
                  </a:cubicBezTo>
                  <a:cubicBezTo>
                    <a:pt x="276" y="14"/>
                    <a:pt x="276" y="14"/>
                    <a:pt x="276" y="14"/>
                  </a:cubicBezTo>
                  <a:cubicBezTo>
                    <a:pt x="273" y="16"/>
                    <a:pt x="273" y="16"/>
                    <a:pt x="273" y="16"/>
                  </a:cubicBezTo>
                  <a:cubicBezTo>
                    <a:pt x="276" y="14"/>
                    <a:pt x="276" y="14"/>
                    <a:pt x="276" y="14"/>
                  </a:cubicBezTo>
                  <a:cubicBezTo>
                    <a:pt x="276" y="14"/>
                    <a:pt x="276" y="14"/>
                    <a:pt x="276" y="14"/>
                  </a:cubicBezTo>
                  <a:cubicBezTo>
                    <a:pt x="273" y="16"/>
                    <a:pt x="273" y="16"/>
                    <a:pt x="273" y="16"/>
                  </a:cubicBezTo>
                  <a:cubicBezTo>
                    <a:pt x="276" y="14"/>
                    <a:pt x="276" y="14"/>
                    <a:pt x="276" y="14"/>
                  </a:cubicBezTo>
                  <a:cubicBezTo>
                    <a:pt x="272" y="16"/>
                    <a:pt x="272" y="16"/>
                    <a:pt x="272" y="16"/>
                  </a:cubicBezTo>
                  <a:cubicBezTo>
                    <a:pt x="276" y="16"/>
                    <a:pt x="276" y="16"/>
                    <a:pt x="276" y="16"/>
                  </a:cubicBezTo>
                  <a:cubicBezTo>
                    <a:pt x="276" y="15"/>
                    <a:pt x="276" y="15"/>
                    <a:pt x="276" y="14"/>
                  </a:cubicBezTo>
                  <a:cubicBezTo>
                    <a:pt x="272" y="16"/>
                    <a:pt x="272" y="16"/>
                    <a:pt x="272" y="16"/>
                  </a:cubicBezTo>
                  <a:cubicBezTo>
                    <a:pt x="276" y="16"/>
                    <a:pt x="276" y="16"/>
                    <a:pt x="276" y="16"/>
                  </a:cubicBezTo>
                  <a:cubicBezTo>
                    <a:pt x="272" y="16"/>
                    <a:pt x="272" y="16"/>
                    <a:pt x="272" y="16"/>
                  </a:cubicBezTo>
                  <a:cubicBezTo>
                    <a:pt x="276" y="18"/>
                    <a:pt x="276" y="18"/>
                    <a:pt x="276" y="18"/>
                  </a:cubicBezTo>
                  <a:cubicBezTo>
                    <a:pt x="276" y="18"/>
                    <a:pt x="276" y="17"/>
                    <a:pt x="276" y="16"/>
                  </a:cubicBezTo>
                  <a:cubicBezTo>
                    <a:pt x="272" y="16"/>
                    <a:pt x="272" y="16"/>
                    <a:pt x="272" y="16"/>
                  </a:cubicBezTo>
                  <a:cubicBezTo>
                    <a:pt x="276" y="18"/>
                    <a:pt x="276" y="18"/>
                    <a:pt x="276" y="18"/>
                  </a:cubicBezTo>
                  <a:cubicBezTo>
                    <a:pt x="272" y="16"/>
                    <a:pt x="272" y="16"/>
                    <a:pt x="272" y="16"/>
                  </a:cubicBezTo>
                  <a:cubicBezTo>
                    <a:pt x="270" y="20"/>
                    <a:pt x="270" y="20"/>
                    <a:pt x="270" y="20"/>
                  </a:cubicBezTo>
                  <a:cubicBezTo>
                    <a:pt x="378" y="74"/>
                    <a:pt x="378" y="74"/>
                    <a:pt x="378" y="74"/>
                  </a:cubicBezTo>
                  <a:cubicBezTo>
                    <a:pt x="380" y="75"/>
                    <a:pt x="383" y="75"/>
                    <a:pt x="384" y="73"/>
                  </a:cubicBezTo>
                  <a:cubicBezTo>
                    <a:pt x="385" y="71"/>
                    <a:pt x="385" y="68"/>
                    <a:pt x="383" y="67"/>
                  </a:cubicBezTo>
                  <a:cubicBezTo>
                    <a:pt x="288" y="8"/>
                    <a:pt x="288" y="8"/>
                    <a:pt x="288" y="8"/>
                  </a:cubicBezTo>
                  <a:cubicBezTo>
                    <a:pt x="286" y="12"/>
                    <a:pt x="286" y="12"/>
                    <a:pt x="286" y="12"/>
                  </a:cubicBezTo>
                  <a:cubicBezTo>
                    <a:pt x="284" y="16"/>
                    <a:pt x="284" y="16"/>
                    <a:pt x="284" y="16"/>
                  </a:cubicBezTo>
                  <a:cubicBezTo>
                    <a:pt x="284" y="16"/>
                    <a:pt x="314" y="30"/>
                    <a:pt x="344" y="45"/>
                  </a:cubicBezTo>
                  <a:cubicBezTo>
                    <a:pt x="360" y="53"/>
                    <a:pt x="375" y="60"/>
                    <a:pt x="388" y="66"/>
                  </a:cubicBezTo>
                  <a:cubicBezTo>
                    <a:pt x="394" y="69"/>
                    <a:pt x="400" y="71"/>
                    <a:pt x="404" y="73"/>
                  </a:cubicBezTo>
                  <a:cubicBezTo>
                    <a:pt x="406" y="74"/>
                    <a:pt x="408" y="74"/>
                    <a:pt x="409" y="75"/>
                  </a:cubicBezTo>
                  <a:cubicBezTo>
                    <a:pt x="410" y="75"/>
                    <a:pt x="411" y="75"/>
                    <a:pt x="412" y="75"/>
                  </a:cubicBezTo>
                  <a:cubicBezTo>
                    <a:pt x="412" y="76"/>
                    <a:pt x="413" y="76"/>
                    <a:pt x="414" y="76"/>
                  </a:cubicBezTo>
                  <a:cubicBezTo>
                    <a:pt x="414" y="76"/>
                    <a:pt x="415" y="76"/>
                    <a:pt x="415" y="75"/>
                  </a:cubicBezTo>
                  <a:cubicBezTo>
                    <a:pt x="416" y="75"/>
                    <a:pt x="417" y="75"/>
                    <a:pt x="418" y="74"/>
                  </a:cubicBezTo>
                  <a:cubicBezTo>
                    <a:pt x="419" y="73"/>
                    <a:pt x="419" y="71"/>
                    <a:pt x="418" y="70"/>
                  </a:cubicBezTo>
                  <a:cubicBezTo>
                    <a:pt x="418" y="69"/>
                    <a:pt x="417" y="68"/>
                    <a:pt x="416" y="68"/>
                  </a:cubicBezTo>
                  <a:cubicBezTo>
                    <a:pt x="416" y="68"/>
                    <a:pt x="415" y="67"/>
                    <a:pt x="412" y="65"/>
                  </a:cubicBezTo>
                  <a:cubicBezTo>
                    <a:pt x="402" y="59"/>
                    <a:pt x="378" y="45"/>
                    <a:pt x="356" y="31"/>
                  </a:cubicBezTo>
                  <a:cubicBezTo>
                    <a:pt x="345" y="25"/>
                    <a:pt x="335" y="18"/>
                    <a:pt x="327" y="13"/>
                  </a:cubicBezTo>
                  <a:cubicBezTo>
                    <a:pt x="323" y="11"/>
                    <a:pt x="320" y="9"/>
                    <a:pt x="318" y="7"/>
                  </a:cubicBezTo>
                  <a:cubicBezTo>
                    <a:pt x="317" y="7"/>
                    <a:pt x="316" y="6"/>
                    <a:pt x="316" y="6"/>
                  </a:cubicBezTo>
                  <a:cubicBezTo>
                    <a:pt x="316" y="5"/>
                    <a:pt x="316" y="5"/>
                    <a:pt x="316" y="5"/>
                  </a:cubicBezTo>
                  <a:cubicBezTo>
                    <a:pt x="316" y="5"/>
                    <a:pt x="316" y="5"/>
                    <a:pt x="316" y="5"/>
                  </a:cubicBezTo>
                  <a:cubicBezTo>
                    <a:pt x="315" y="7"/>
                    <a:pt x="315" y="7"/>
                    <a:pt x="315" y="7"/>
                  </a:cubicBezTo>
                  <a:cubicBezTo>
                    <a:pt x="316" y="6"/>
                    <a:pt x="316" y="6"/>
                    <a:pt x="316" y="6"/>
                  </a:cubicBezTo>
                  <a:cubicBezTo>
                    <a:pt x="316" y="5"/>
                    <a:pt x="316" y="5"/>
                    <a:pt x="316" y="5"/>
                  </a:cubicBezTo>
                  <a:cubicBezTo>
                    <a:pt x="315" y="7"/>
                    <a:pt x="315" y="7"/>
                    <a:pt x="315" y="7"/>
                  </a:cubicBezTo>
                  <a:cubicBezTo>
                    <a:pt x="316" y="6"/>
                    <a:pt x="316" y="6"/>
                    <a:pt x="316" y="6"/>
                  </a:cubicBezTo>
                  <a:cubicBezTo>
                    <a:pt x="313" y="8"/>
                    <a:pt x="313" y="8"/>
                    <a:pt x="313" y="8"/>
                  </a:cubicBezTo>
                  <a:cubicBezTo>
                    <a:pt x="317" y="8"/>
                    <a:pt x="317" y="8"/>
                    <a:pt x="317" y="8"/>
                  </a:cubicBezTo>
                  <a:cubicBezTo>
                    <a:pt x="317" y="6"/>
                    <a:pt x="316" y="6"/>
                    <a:pt x="316" y="6"/>
                  </a:cubicBezTo>
                  <a:cubicBezTo>
                    <a:pt x="313" y="8"/>
                    <a:pt x="313" y="8"/>
                    <a:pt x="313" y="8"/>
                  </a:cubicBezTo>
                  <a:cubicBezTo>
                    <a:pt x="317" y="8"/>
                    <a:pt x="317" y="8"/>
                    <a:pt x="317" y="8"/>
                  </a:cubicBezTo>
                  <a:cubicBezTo>
                    <a:pt x="312" y="8"/>
                    <a:pt x="312" y="8"/>
                    <a:pt x="312" y="8"/>
                  </a:cubicBezTo>
                  <a:cubicBezTo>
                    <a:pt x="316" y="10"/>
                    <a:pt x="316" y="10"/>
                    <a:pt x="316" y="10"/>
                  </a:cubicBezTo>
                  <a:cubicBezTo>
                    <a:pt x="316" y="9"/>
                    <a:pt x="317" y="8"/>
                    <a:pt x="317" y="8"/>
                  </a:cubicBezTo>
                  <a:cubicBezTo>
                    <a:pt x="312" y="8"/>
                    <a:pt x="312" y="8"/>
                    <a:pt x="312" y="8"/>
                  </a:cubicBezTo>
                  <a:cubicBezTo>
                    <a:pt x="316" y="10"/>
                    <a:pt x="316" y="10"/>
                    <a:pt x="316" y="10"/>
                  </a:cubicBezTo>
                  <a:cubicBezTo>
                    <a:pt x="316" y="10"/>
                    <a:pt x="316" y="10"/>
                    <a:pt x="316" y="10"/>
                  </a:cubicBezTo>
                  <a:cubicBezTo>
                    <a:pt x="312" y="8"/>
                    <a:pt x="312" y="8"/>
                    <a:pt x="312" y="8"/>
                  </a:cubicBezTo>
                  <a:cubicBezTo>
                    <a:pt x="314" y="12"/>
                    <a:pt x="314" y="12"/>
                    <a:pt x="314" y="12"/>
                  </a:cubicBezTo>
                  <a:cubicBezTo>
                    <a:pt x="314" y="11"/>
                    <a:pt x="315" y="11"/>
                    <a:pt x="316" y="10"/>
                  </a:cubicBezTo>
                  <a:cubicBezTo>
                    <a:pt x="312" y="8"/>
                    <a:pt x="312" y="8"/>
                    <a:pt x="312" y="8"/>
                  </a:cubicBezTo>
                  <a:cubicBezTo>
                    <a:pt x="314" y="12"/>
                    <a:pt x="314" y="12"/>
                    <a:pt x="314" y="12"/>
                  </a:cubicBezTo>
                  <a:cubicBezTo>
                    <a:pt x="312" y="8"/>
                    <a:pt x="312" y="8"/>
                    <a:pt x="312" y="8"/>
                  </a:cubicBezTo>
                  <a:cubicBezTo>
                    <a:pt x="312" y="12"/>
                    <a:pt x="312" y="12"/>
                    <a:pt x="312" y="12"/>
                  </a:cubicBezTo>
                  <a:cubicBezTo>
                    <a:pt x="313" y="12"/>
                    <a:pt x="313" y="12"/>
                    <a:pt x="314" y="12"/>
                  </a:cubicBezTo>
                  <a:cubicBezTo>
                    <a:pt x="312" y="8"/>
                    <a:pt x="312" y="8"/>
                    <a:pt x="312" y="8"/>
                  </a:cubicBezTo>
                  <a:cubicBezTo>
                    <a:pt x="312" y="12"/>
                    <a:pt x="312" y="12"/>
                    <a:pt x="312" y="12"/>
                  </a:cubicBezTo>
                  <a:cubicBezTo>
                    <a:pt x="312" y="9"/>
                    <a:pt x="312" y="9"/>
                    <a:pt x="312" y="9"/>
                  </a:cubicBezTo>
                  <a:cubicBezTo>
                    <a:pt x="312" y="12"/>
                    <a:pt x="312" y="12"/>
                    <a:pt x="312" y="12"/>
                  </a:cubicBezTo>
                  <a:cubicBezTo>
                    <a:pt x="312" y="12"/>
                    <a:pt x="312" y="12"/>
                    <a:pt x="312" y="12"/>
                  </a:cubicBezTo>
                  <a:cubicBezTo>
                    <a:pt x="312" y="9"/>
                    <a:pt x="312" y="9"/>
                    <a:pt x="312" y="9"/>
                  </a:cubicBezTo>
                  <a:cubicBezTo>
                    <a:pt x="312" y="12"/>
                    <a:pt x="312" y="12"/>
                    <a:pt x="312" y="12"/>
                  </a:cubicBezTo>
                  <a:cubicBezTo>
                    <a:pt x="312" y="12"/>
                    <a:pt x="312" y="12"/>
                    <a:pt x="312" y="12"/>
                  </a:cubicBezTo>
                  <a:cubicBezTo>
                    <a:pt x="312" y="12"/>
                    <a:pt x="312" y="12"/>
                    <a:pt x="312" y="12"/>
                  </a:cubicBezTo>
                  <a:cubicBezTo>
                    <a:pt x="312" y="12"/>
                    <a:pt x="312" y="12"/>
                    <a:pt x="312" y="12"/>
                  </a:cubicBezTo>
                  <a:cubicBezTo>
                    <a:pt x="312" y="12"/>
                    <a:pt x="312" y="12"/>
                    <a:pt x="312" y="12"/>
                  </a:cubicBezTo>
                  <a:cubicBezTo>
                    <a:pt x="312" y="12"/>
                    <a:pt x="312" y="12"/>
                    <a:pt x="312" y="12"/>
                  </a:cubicBezTo>
                  <a:cubicBezTo>
                    <a:pt x="312" y="12"/>
                    <a:pt x="313" y="12"/>
                    <a:pt x="314" y="13"/>
                  </a:cubicBezTo>
                  <a:cubicBezTo>
                    <a:pt x="319" y="15"/>
                    <a:pt x="330" y="21"/>
                    <a:pt x="343" y="27"/>
                  </a:cubicBezTo>
                  <a:cubicBezTo>
                    <a:pt x="362" y="37"/>
                    <a:pt x="387" y="51"/>
                    <a:pt x="407" y="61"/>
                  </a:cubicBezTo>
                  <a:cubicBezTo>
                    <a:pt x="417" y="66"/>
                    <a:pt x="426" y="71"/>
                    <a:pt x="432" y="75"/>
                  </a:cubicBezTo>
                  <a:cubicBezTo>
                    <a:pt x="438" y="78"/>
                    <a:pt x="442" y="80"/>
                    <a:pt x="442" y="80"/>
                  </a:cubicBezTo>
                  <a:cubicBezTo>
                    <a:pt x="443" y="81"/>
                    <a:pt x="445" y="81"/>
                    <a:pt x="446" y="80"/>
                  </a:cubicBezTo>
                  <a:cubicBezTo>
                    <a:pt x="448" y="79"/>
                    <a:pt x="448" y="78"/>
                    <a:pt x="448" y="76"/>
                  </a:cubicBezTo>
                  <a:cubicBezTo>
                    <a:pt x="448" y="75"/>
                    <a:pt x="448" y="74"/>
                    <a:pt x="448" y="74"/>
                  </a:cubicBezTo>
                  <a:cubicBezTo>
                    <a:pt x="447" y="73"/>
                    <a:pt x="447" y="73"/>
                    <a:pt x="447" y="73"/>
                  </a:cubicBezTo>
                  <a:cubicBezTo>
                    <a:pt x="447" y="73"/>
                    <a:pt x="447" y="73"/>
                    <a:pt x="447" y="73"/>
                  </a:cubicBezTo>
                  <a:cubicBezTo>
                    <a:pt x="446" y="72"/>
                    <a:pt x="446" y="72"/>
                    <a:pt x="446" y="72"/>
                  </a:cubicBezTo>
                  <a:cubicBezTo>
                    <a:pt x="443" y="70"/>
                    <a:pt x="435" y="65"/>
                    <a:pt x="424" y="59"/>
                  </a:cubicBezTo>
                  <a:cubicBezTo>
                    <a:pt x="408" y="49"/>
                    <a:pt x="386" y="35"/>
                    <a:pt x="367" y="23"/>
                  </a:cubicBezTo>
                  <a:cubicBezTo>
                    <a:pt x="358" y="18"/>
                    <a:pt x="350" y="12"/>
                    <a:pt x="344" y="9"/>
                  </a:cubicBezTo>
                  <a:cubicBezTo>
                    <a:pt x="341" y="7"/>
                    <a:pt x="339" y="5"/>
                    <a:pt x="337" y="4"/>
                  </a:cubicBezTo>
                  <a:cubicBezTo>
                    <a:pt x="336" y="4"/>
                    <a:pt x="336" y="3"/>
                    <a:pt x="335" y="3"/>
                  </a:cubicBezTo>
                  <a:cubicBezTo>
                    <a:pt x="335" y="3"/>
                    <a:pt x="335" y="3"/>
                    <a:pt x="335" y="3"/>
                  </a:cubicBezTo>
                  <a:cubicBezTo>
                    <a:pt x="333" y="5"/>
                    <a:pt x="333" y="5"/>
                    <a:pt x="333" y="5"/>
                  </a:cubicBezTo>
                  <a:cubicBezTo>
                    <a:pt x="335" y="3"/>
                    <a:pt x="335" y="3"/>
                    <a:pt x="335" y="3"/>
                  </a:cubicBezTo>
                  <a:cubicBezTo>
                    <a:pt x="335" y="3"/>
                    <a:pt x="335" y="3"/>
                    <a:pt x="335" y="3"/>
                  </a:cubicBezTo>
                  <a:cubicBezTo>
                    <a:pt x="333" y="5"/>
                    <a:pt x="333" y="5"/>
                    <a:pt x="333" y="5"/>
                  </a:cubicBezTo>
                  <a:cubicBezTo>
                    <a:pt x="335" y="3"/>
                    <a:pt x="335" y="3"/>
                    <a:pt x="335" y="3"/>
                  </a:cubicBezTo>
                  <a:cubicBezTo>
                    <a:pt x="332" y="6"/>
                    <a:pt x="332" y="6"/>
                    <a:pt x="332" y="6"/>
                  </a:cubicBezTo>
                  <a:cubicBezTo>
                    <a:pt x="336" y="4"/>
                    <a:pt x="336" y="4"/>
                    <a:pt x="336" y="4"/>
                  </a:cubicBezTo>
                  <a:cubicBezTo>
                    <a:pt x="335" y="3"/>
                    <a:pt x="335" y="3"/>
                    <a:pt x="335" y="3"/>
                  </a:cubicBezTo>
                  <a:cubicBezTo>
                    <a:pt x="332" y="6"/>
                    <a:pt x="332" y="6"/>
                    <a:pt x="332" y="6"/>
                  </a:cubicBezTo>
                  <a:cubicBezTo>
                    <a:pt x="336" y="4"/>
                    <a:pt x="336" y="4"/>
                    <a:pt x="336" y="4"/>
                  </a:cubicBezTo>
                  <a:cubicBezTo>
                    <a:pt x="332" y="6"/>
                    <a:pt x="332" y="6"/>
                    <a:pt x="332" y="6"/>
                  </a:cubicBezTo>
                  <a:cubicBezTo>
                    <a:pt x="336" y="4"/>
                    <a:pt x="336" y="4"/>
                    <a:pt x="336" y="4"/>
                  </a:cubicBezTo>
                  <a:cubicBezTo>
                    <a:pt x="336" y="4"/>
                    <a:pt x="336" y="4"/>
                    <a:pt x="336" y="4"/>
                  </a:cubicBezTo>
                  <a:cubicBezTo>
                    <a:pt x="332" y="6"/>
                    <a:pt x="332" y="6"/>
                    <a:pt x="332" y="6"/>
                  </a:cubicBezTo>
                  <a:cubicBezTo>
                    <a:pt x="336" y="4"/>
                    <a:pt x="336" y="4"/>
                    <a:pt x="336" y="4"/>
                  </a:cubicBezTo>
                  <a:cubicBezTo>
                    <a:pt x="332" y="6"/>
                    <a:pt x="332" y="6"/>
                    <a:pt x="332" y="6"/>
                  </a:cubicBezTo>
                  <a:cubicBezTo>
                    <a:pt x="336" y="6"/>
                    <a:pt x="336" y="6"/>
                    <a:pt x="336" y="6"/>
                  </a:cubicBezTo>
                  <a:cubicBezTo>
                    <a:pt x="336" y="5"/>
                    <a:pt x="336" y="5"/>
                    <a:pt x="336" y="4"/>
                  </a:cubicBezTo>
                  <a:cubicBezTo>
                    <a:pt x="332" y="6"/>
                    <a:pt x="332" y="6"/>
                    <a:pt x="332" y="6"/>
                  </a:cubicBezTo>
                  <a:cubicBezTo>
                    <a:pt x="336" y="6"/>
                    <a:pt x="336" y="6"/>
                    <a:pt x="336" y="6"/>
                  </a:cubicBezTo>
                  <a:cubicBezTo>
                    <a:pt x="332" y="6"/>
                    <a:pt x="332" y="6"/>
                    <a:pt x="332" y="6"/>
                  </a:cubicBezTo>
                  <a:cubicBezTo>
                    <a:pt x="330" y="10"/>
                    <a:pt x="330" y="10"/>
                    <a:pt x="330" y="10"/>
                  </a:cubicBezTo>
                  <a:cubicBezTo>
                    <a:pt x="330" y="10"/>
                    <a:pt x="370" y="31"/>
                    <a:pt x="409" y="53"/>
                  </a:cubicBezTo>
                  <a:cubicBezTo>
                    <a:pt x="429" y="63"/>
                    <a:pt x="449" y="74"/>
                    <a:pt x="464" y="82"/>
                  </a:cubicBezTo>
                  <a:cubicBezTo>
                    <a:pt x="472" y="86"/>
                    <a:pt x="478" y="89"/>
                    <a:pt x="483" y="92"/>
                  </a:cubicBezTo>
                  <a:cubicBezTo>
                    <a:pt x="485" y="93"/>
                    <a:pt x="487" y="94"/>
                    <a:pt x="488" y="95"/>
                  </a:cubicBezTo>
                  <a:cubicBezTo>
                    <a:pt x="489" y="95"/>
                    <a:pt x="490" y="95"/>
                    <a:pt x="490" y="95"/>
                  </a:cubicBezTo>
                  <a:cubicBezTo>
                    <a:pt x="491" y="96"/>
                    <a:pt x="491" y="96"/>
                    <a:pt x="491" y="96"/>
                  </a:cubicBezTo>
                  <a:cubicBezTo>
                    <a:pt x="491" y="96"/>
                    <a:pt x="491" y="96"/>
                    <a:pt x="491" y="96"/>
                  </a:cubicBezTo>
                  <a:cubicBezTo>
                    <a:pt x="492" y="96"/>
                    <a:pt x="492" y="96"/>
                    <a:pt x="493" y="96"/>
                  </a:cubicBezTo>
                  <a:cubicBezTo>
                    <a:pt x="493" y="96"/>
                    <a:pt x="493" y="96"/>
                    <a:pt x="494" y="96"/>
                  </a:cubicBezTo>
                  <a:cubicBezTo>
                    <a:pt x="494" y="95"/>
                    <a:pt x="495" y="95"/>
                    <a:pt x="496" y="94"/>
                  </a:cubicBezTo>
                  <a:cubicBezTo>
                    <a:pt x="497" y="93"/>
                    <a:pt x="497" y="92"/>
                    <a:pt x="497" y="91"/>
                  </a:cubicBezTo>
                  <a:cubicBezTo>
                    <a:pt x="497" y="90"/>
                    <a:pt x="496" y="89"/>
                    <a:pt x="495" y="88"/>
                  </a:cubicBezTo>
                  <a:cubicBezTo>
                    <a:pt x="355" y="1"/>
                    <a:pt x="355" y="1"/>
                    <a:pt x="355" y="1"/>
                  </a:cubicBezTo>
                  <a:cubicBezTo>
                    <a:pt x="353" y="0"/>
                    <a:pt x="351" y="0"/>
                    <a:pt x="350" y="2"/>
                  </a:cubicBezTo>
                  <a:cubicBezTo>
                    <a:pt x="348" y="4"/>
                    <a:pt x="349" y="7"/>
                    <a:pt x="351" y="8"/>
                  </a:cubicBezTo>
                  <a:cubicBezTo>
                    <a:pt x="490" y="95"/>
                    <a:pt x="490" y="95"/>
                    <a:pt x="490" y="95"/>
                  </a:cubicBezTo>
                  <a:cubicBezTo>
                    <a:pt x="493" y="92"/>
                    <a:pt x="493" y="92"/>
                    <a:pt x="493" y="92"/>
                  </a:cubicBezTo>
                  <a:cubicBezTo>
                    <a:pt x="489" y="89"/>
                    <a:pt x="489" y="89"/>
                    <a:pt x="489" y="89"/>
                  </a:cubicBezTo>
                  <a:cubicBezTo>
                    <a:pt x="493" y="92"/>
                    <a:pt x="493" y="92"/>
                    <a:pt x="493" y="92"/>
                  </a:cubicBezTo>
                  <a:cubicBezTo>
                    <a:pt x="491" y="88"/>
                    <a:pt x="491" y="88"/>
                    <a:pt x="491" y="88"/>
                  </a:cubicBezTo>
                  <a:cubicBezTo>
                    <a:pt x="491" y="88"/>
                    <a:pt x="490" y="88"/>
                    <a:pt x="489" y="89"/>
                  </a:cubicBezTo>
                  <a:cubicBezTo>
                    <a:pt x="493" y="92"/>
                    <a:pt x="493" y="92"/>
                    <a:pt x="493" y="92"/>
                  </a:cubicBezTo>
                  <a:cubicBezTo>
                    <a:pt x="491" y="88"/>
                    <a:pt x="491" y="88"/>
                    <a:pt x="491" y="88"/>
                  </a:cubicBezTo>
                  <a:cubicBezTo>
                    <a:pt x="493" y="92"/>
                    <a:pt x="493" y="92"/>
                    <a:pt x="493" y="92"/>
                  </a:cubicBezTo>
                  <a:cubicBezTo>
                    <a:pt x="493" y="87"/>
                    <a:pt x="493" y="87"/>
                    <a:pt x="493" y="87"/>
                  </a:cubicBezTo>
                  <a:cubicBezTo>
                    <a:pt x="492" y="87"/>
                    <a:pt x="492" y="87"/>
                    <a:pt x="491" y="88"/>
                  </a:cubicBezTo>
                  <a:cubicBezTo>
                    <a:pt x="493" y="92"/>
                    <a:pt x="493" y="92"/>
                    <a:pt x="493" y="92"/>
                  </a:cubicBezTo>
                  <a:cubicBezTo>
                    <a:pt x="493" y="87"/>
                    <a:pt x="493" y="87"/>
                    <a:pt x="493" y="87"/>
                  </a:cubicBezTo>
                  <a:cubicBezTo>
                    <a:pt x="493" y="91"/>
                    <a:pt x="493" y="91"/>
                    <a:pt x="493" y="91"/>
                  </a:cubicBezTo>
                  <a:cubicBezTo>
                    <a:pt x="493" y="87"/>
                    <a:pt x="493" y="87"/>
                    <a:pt x="493" y="87"/>
                  </a:cubicBezTo>
                  <a:cubicBezTo>
                    <a:pt x="493" y="87"/>
                    <a:pt x="493" y="87"/>
                    <a:pt x="493" y="87"/>
                  </a:cubicBezTo>
                  <a:cubicBezTo>
                    <a:pt x="493" y="91"/>
                    <a:pt x="493" y="91"/>
                    <a:pt x="493" y="91"/>
                  </a:cubicBezTo>
                  <a:cubicBezTo>
                    <a:pt x="493" y="87"/>
                    <a:pt x="493" y="87"/>
                    <a:pt x="493" y="87"/>
                  </a:cubicBezTo>
                  <a:cubicBezTo>
                    <a:pt x="493" y="90"/>
                    <a:pt x="493" y="90"/>
                    <a:pt x="493" y="90"/>
                  </a:cubicBezTo>
                  <a:cubicBezTo>
                    <a:pt x="494" y="87"/>
                    <a:pt x="494" y="87"/>
                    <a:pt x="494" y="87"/>
                  </a:cubicBezTo>
                  <a:cubicBezTo>
                    <a:pt x="493" y="87"/>
                    <a:pt x="493" y="87"/>
                    <a:pt x="493" y="87"/>
                  </a:cubicBezTo>
                  <a:cubicBezTo>
                    <a:pt x="493" y="90"/>
                    <a:pt x="493" y="90"/>
                    <a:pt x="493" y="90"/>
                  </a:cubicBezTo>
                  <a:cubicBezTo>
                    <a:pt x="494" y="87"/>
                    <a:pt x="494" y="87"/>
                    <a:pt x="494" y="87"/>
                  </a:cubicBezTo>
                  <a:cubicBezTo>
                    <a:pt x="494" y="87"/>
                    <a:pt x="494" y="87"/>
                    <a:pt x="494" y="87"/>
                  </a:cubicBezTo>
                  <a:cubicBezTo>
                    <a:pt x="493" y="87"/>
                    <a:pt x="492" y="87"/>
                    <a:pt x="491" y="86"/>
                  </a:cubicBezTo>
                  <a:cubicBezTo>
                    <a:pt x="479" y="80"/>
                    <a:pt x="439" y="59"/>
                    <a:pt x="403" y="40"/>
                  </a:cubicBezTo>
                  <a:cubicBezTo>
                    <a:pt x="385" y="30"/>
                    <a:pt x="368" y="21"/>
                    <a:pt x="355" y="14"/>
                  </a:cubicBezTo>
                  <a:cubicBezTo>
                    <a:pt x="349" y="10"/>
                    <a:pt x="344" y="7"/>
                    <a:pt x="340" y="5"/>
                  </a:cubicBezTo>
                  <a:cubicBezTo>
                    <a:pt x="336" y="4"/>
                    <a:pt x="334" y="2"/>
                    <a:pt x="334" y="2"/>
                  </a:cubicBezTo>
                  <a:cubicBezTo>
                    <a:pt x="333" y="2"/>
                    <a:pt x="331" y="2"/>
                    <a:pt x="330" y="2"/>
                  </a:cubicBezTo>
                  <a:cubicBezTo>
                    <a:pt x="329" y="3"/>
                    <a:pt x="328" y="5"/>
                    <a:pt x="328" y="6"/>
                  </a:cubicBezTo>
                  <a:cubicBezTo>
                    <a:pt x="328" y="8"/>
                    <a:pt x="328" y="8"/>
                    <a:pt x="328" y="8"/>
                  </a:cubicBezTo>
                  <a:cubicBezTo>
                    <a:pt x="329" y="9"/>
                    <a:pt x="329" y="9"/>
                    <a:pt x="329" y="9"/>
                  </a:cubicBezTo>
                  <a:cubicBezTo>
                    <a:pt x="330" y="10"/>
                    <a:pt x="330" y="10"/>
                    <a:pt x="330" y="10"/>
                  </a:cubicBezTo>
                  <a:cubicBezTo>
                    <a:pt x="330" y="10"/>
                    <a:pt x="331" y="11"/>
                    <a:pt x="332" y="11"/>
                  </a:cubicBezTo>
                  <a:cubicBezTo>
                    <a:pt x="341" y="17"/>
                    <a:pt x="368" y="34"/>
                    <a:pt x="393" y="49"/>
                  </a:cubicBezTo>
                  <a:cubicBezTo>
                    <a:pt x="406" y="57"/>
                    <a:pt x="418" y="65"/>
                    <a:pt x="427" y="70"/>
                  </a:cubicBezTo>
                  <a:cubicBezTo>
                    <a:pt x="431" y="73"/>
                    <a:pt x="435" y="76"/>
                    <a:pt x="438" y="77"/>
                  </a:cubicBezTo>
                  <a:cubicBezTo>
                    <a:pt x="439" y="78"/>
                    <a:pt x="440" y="79"/>
                    <a:pt x="441" y="79"/>
                  </a:cubicBezTo>
                  <a:cubicBezTo>
                    <a:pt x="441" y="79"/>
                    <a:pt x="441" y="79"/>
                    <a:pt x="441" y="79"/>
                  </a:cubicBezTo>
                  <a:cubicBezTo>
                    <a:pt x="441" y="79"/>
                    <a:pt x="441" y="79"/>
                    <a:pt x="441" y="79"/>
                  </a:cubicBezTo>
                  <a:cubicBezTo>
                    <a:pt x="443" y="78"/>
                    <a:pt x="443" y="78"/>
                    <a:pt x="443" y="78"/>
                  </a:cubicBezTo>
                  <a:cubicBezTo>
                    <a:pt x="441" y="79"/>
                    <a:pt x="441" y="79"/>
                    <a:pt x="441" y="79"/>
                  </a:cubicBezTo>
                  <a:cubicBezTo>
                    <a:pt x="441" y="79"/>
                    <a:pt x="441" y="79"/>
                    <a:pt x="441" y="79"/>
                  </a:cubicBezTo>
                  <a:cubicBezTo>
                    <a:pt x="443" y="78"/>
                    <a:pt x="443" y="78"/>
                    <a:pt x="443" y="78"/>
                  </a:cubicBezTo>
                  <a:cubicBezTo>
                    <a:pt x="441" y="79"/>
                    <a:pt x="441" y="79"/>
                    <a:pt x="441" y="79"/>
                  </a:cubicBezTo>
                  <a:cubicBezTo>
                    <a:pt x="444" y="76"/>
                    <a:pt x="444" y="76"/>
                    <a:pt x="444" y="76"/>
                  </a:cubicBezTo>
                  <a:cubicBezTo>
                    <a:pt x="441" y="79"/>
                    <a:pt x="441" y="79"/>
                    <a:pt x="441" y="79"/>
                  </a:cubicBezTo>
                  <a:cubicBezTo>
                    <a:pt x="441" y="79"/>
                    <a:pt x="441" y="79"/>
                    <a:pt x="441" y="79"/>
                  </a:cubicBezTo>
                  <a:cubicBezTo>
                    <a:pt x="444" y="76"/>
                    <a:pt x="444" y="76"/>
                    <a:pt x="444" y="76"/>
                  </a:cubicBezTo>
                  <a:cubicBezTo>
                    <a:pt x="441" y="79"/>
                    <a:pt x="441" y="79"/>
                    <a:pt x="441" y="79"/>
                  </a:cubicBezTo>
                  <a:cubicBezTo>
                    <a:pt x="444" y="76"/>
                    <a:pt x="444" y="76"/>
                    <a:pt x="444" y="76"/>
                  </a:cubicBezTo>
                  <a:cubicBezTo>
                    <a:pt x="441" y="79"/>
                    <a:pt x="441" y="79"/>
                    <a:pt x="441" y="79"/>
                  </a:cubicBezTo>
                  <a:cubicBezTo>
                    <a:pt x="441" y="79"/>
                    <a:pt x="441" y="79"/>
                    <a:pt x="441" y="79"/>
                  </a:cubicBezTo>
                  <a:cubicBezTo>
                    <a:pt x="444" y="76"/>
                    <a:pt x="444" y="76"/>
                    <a:pt x="444" y="76"/>
                  </a:cubicBezTo>
                  <a:cubicBezTo>
                    <a:pt x="441" y="79"/>
                    <a:pt x="441" y="79"/>
                    <a:pt x="441" y="79"/>
                  </a:cubicBezTo>
                  <a:cubicBezTo>
                    <a:pt x="444" y="76"/>
                    <a:pt x="444" y="76"/>
                    <a:pt x="444" y="76"/>
                  </a:cubicBezTo>
                  <a:cubicBezTo>
                    <a:pt x="440" y="78"/>
                    <a:pt x="440" y="78"/>
                    <a:pt x="440" y="78"/>
                  </a:cubicBezTo>
                  <a:cubicBezTo>
                    <a:pt x="441" y="79"/>
                    <a:pt x="441" y="79"/>
                    <a:pt x="441" y="79"/>
                  </a:cubicBezTo>
                  <a:cubicBezTo>
                    <a:pt x="444" y="76"/>
                    <a:pt x="444" y="76"/>
                    <a:pt x="444" y="76"/>
                  </a:cubicBezTo>
                  <a:cubicBezTo>
                    <a:pt x="440" y="78"/>
                    <a:pt x="440" y="78"/>
                    <a:pt x="440" y="78"/>
                  </a:cubicBezTo>
                  <a:cubicBezTo>
                    <a:pt x="444" y="76"/>
                    <a:pt x="444" y="76"/>
                    <a:pt x="444" y="76"/>
                  </a:cubicBezTo>
                  <a:cubicBezTo>
                    <a:pt x="440" y="76"/>
                    <a:pt x="440" y="76"/>
                    <a:pt x="440" y="76"/>
                  </a:cubicBezTo>
                  <a:cubicBezTo>
                    <a:pt x="440" y="77"/>
                    <a:pt x="440" y="78"/>
                    <a:pt x="440" y="78"/>
                  </a:cubicBezTo>
                  <a:cubicBezTo>
                    <a:pt x="444" y="76"/>
                    <a:pt x="444" y="76"/>
                    <a:pt x="444" y="76"/>
                  </a:cubicBezTo>
                  <a:cubicBezTo>
                    <a:pt x="440" y="76"/>
                    <a:pt x="440" y="76"/>
                    <a:pt x="440" y="76"/>
                  </a:cubicBezTo>
                  <a:cubicBezTo>
                    <a:pt x="444" y="76"/>
                    <a:pt x="444" y="76"/>
                    <a:pt x="444" y="76"/>
                  </a:cubicBezTo>
                  <a:cubicBezTo>
                    <a:pt x="446" y="72"/>
                    <a:pt x="446" y="72"/>
                    <a:pt x="446" y="72"/>
                  </a:cubicBezTo>
                  <a:cubicBezTo>
                    <a:pt x="446" y="72"/>
                    <a:pt x="414" y="55"/>
                    <a:pt x="382" y="38"/>
                  </a:cubicBezTo>
                  <a:cubicBezTo>
                    <a:pt x="365" y="29"/>
                    <a:pt x="349" y="21"/>
                    <a:pt x="337" y="14"/>
                  </a:cubicBezTo>
                  <a:cubicBezTo>
                    <a:pt x="330" y="11"/>
                    <a:pt x="325" y="9"/>
                    <a:pt x="321" y="7"/>
                  </a:cubicBezTo>
                  <a:cubicBezTo>
                    <a:pt x="319" y="6"/>
                    <a:pt x="317" y="5"/>
                    <a:pt x="316" y="4"/>
                  </a:cubicBezTo>
                  <a:cubicBezTo>
                    <a:pt x="316" y="4"/>
                    <a:pt x="315" y="4"/>
                    <a:pt x="315" y="4"/>
                  </a:cubicBezTo>
                  <a:cubicBezTo>
                    <a:pt x="314" y="3"/>
                    <a:pt x="314" y="3"/>
                    <a:pt x="314" y="3"/>
                  </a:cubicBezTo>
                  <a:cubicBezTo>
                    <a:pt x="314" y="3"/>
                    <a:pt x="313" y="3"/>
                    <a:pt x="312" y="3"/>
                  </a:cubicBezTo>
                  <a:cubicBezTo>
                    <a:pt x="312" y="3"/>
                    <a:pt x="312" y="3"/>
                    <a:pt x="311" y="3"/>
                  </a:cubicBezTo>
                  <a:cubicBezTo>
                    <a:pt x="310" y="4"/>
                    <a:pt x="309" y="4"/>
                    <a:pt x="309" y="5"/>
                  </a:cubicBezTo>
                  <a:cubicBezTo>
                    <a:pt x="312" y="8"/>
                    <a:pt x="312" y="8"/>
                    <a:pt x="312" y="8"/>
                  </a:cubicBezTo>
                  <a:cubicBezTo>
                    <a:pt x="309" y="5"/>
                    <a:pt x="309" y="5"/>
                    <a:pt x="309" y="5"/>
                  </a:cubicBezTo>
                  <a:cubicBezTo>
                    <a:pt x="308" y="6"/>
                    <a:pt x="308" y="7"/>
                    <a:pt x="308" y="8"/>
                  </a:cubicBezTo>
                  <a:cubicBezTo>
                    <a:pt x="308" y="9"/>
                    <a:pt x="308" y="10"/>
                    <a:pt x="309" y="10"/>
                  </a:cubicBezTo>
                  <a:cubicBezTo>
                    <a:pt x="309" y="11"/>
                    <a:pt x="310" y="11"/>
                    <a:pt x="310" y="12"/>
                  </a:cubicBezTo>
                  <a:cubicBezTo>
                    <a:pt x="311" y="12"/>
                    <a:pt x="312" y="13"/>
                    <a:pt x="313" y="14"/>
                  </a:cubicBezTo>
                  <a:cubicBezTo>
                    <a:pt x="318" y="17"/>
                    <a:pt x="326" y="23"/>
                    <a:pt x="336" y="29"/>
                  </a:cubicBezTo>
                  <a:cubicBezTo>
                    <a:pt x="366" y="48"/>
                    <a:pt x="412" y="75"/>
                    <a:pt x="412" y="75"/>
                  </a:cubicBezTo>
                  <a:cubicBezTo>
                    <a:pt x="414" y="71"/>
                    <a:pt x="414" y="71"/>
                    <a:pt x="414" y="71"/>
                  </a:cubicBezTo>
                  <a:cubicBezTo>
                    <a:pt x="411" y="69"/>
                    <a:pt x="411" y="69"/>
                    <a:pt x="411" y="69"/>
                  </a:cubicBezTo>
                  <a:cubicBezTo>
                    <a:pt x="414" y="71"/>
                    <a:pt x="414" y="71"/>
                    <a:pt x="414" y="71"/>
                  </a:cubicBezTo>
                  <a:cubicBezTo>
                    <a:pt x="413" y="67"/>
                    <a:pt x="413" y="67"/>
                    <a:pt x="413" y="67"/>
                  </a:cubicBezTo>
                  <a:cubicBezTo>
                    <a:pt x="412" y="67"/>
                    <a:pt x="411" y="68"/>
                    <a:pt x="411" y="69"/>
                  </a:cubicBezTo>
                  <a:cubicBezTo>
                    <a:pt x="414" y="71"/>
                    <a:pt x="414" y="71"/>
                    <a:pt x="414" y="71"/>
                  </a:cubicBezTo>
                  <a:cubicBezTo>
                    <a:pt x="413" y="67"/>
                    <a:pt x="413" y="67"/>
                    <a:pt x="413" y="67"/>
                  </a:cubicBezTo>
                  <a:cubicBezTo>
                    <a:pt x="414" y="70"/>
                    <a:pt x="414" y="70"/>
                    <a:pt x="414" y="70"/>
                  </a:cubicBezTo>
                  <a:cubicBezTo>
                    <a:pt x="414" y="67"/>
                    <a:pt x="414" y="67"/>
                    <a:pt x="414" y="67"/>
                  </a:cubicBezTo>
                  <a:cubicBezTo>
                    <a:pt x="414" y="67"/>
                    <a:pt x="413" y="67"/>
                    <a:pt x="413" y="67"/>
                  </a:cubicBezTo>
                  <a:cubicBezTo>
                    <a:pt x="414" y="70"/>
                    <a:pt x="414" y="70"/>
                    <a:pt x="414" y="70"/>
                  </a:cubicBezTo>
                  <a:cubicBezTo>
                    <a:pt x="414" y="67"/>
                    <a:pt x="414" y="67"/>
                    <a:pt x="414" y="67"/>
                  </a:cubicBezTo>
                  <a:cubicBezTo>
                    <a:pt x="414" y="68"/>
                    <a:pt x="414" y="68"/>
                    <a:pt x="414" y="68"/>
                  </a:cubicBezTo>
                  <a:cubicBezTo>
                    <a:pt x="414" y="67"/>
                    <a:pt x="414" y="67"/>
                    <a:pt x="414" y="67"/>
                  </a:cubicBezTo>
                  <a:cubicBezTo>
                    <a:pt x="414" y="67"/>
                    <a:pt x="414" y="67"/>
                    <a:pt x="414" y="67"/>
                  </a:cubicBezTo>
                  <a:cubicBezTo>
                    <a:pt x="414" y="68"/>
                    <a:pt x="414" y="68"/>
                    <a:pt x="414" y="68"/>
                  </a:cubicBezTo>
                  <a:cubicBezTo>
                    <a:pt x="414" y="67"/>
                    <a:pt x="414" y="67"/>
                    <a:pt x="414" y="67"/>
                  </a:cubicBezTo>
                  <a:cubicBezTo>
                    <a:pt x="414" y="67"/>
                    <a:pt x="414" y="67"/>
                    <a:pt x="414" y="67"/>
                  </a:cubicBezTo>
                  <a:cubicBezTo>
                    <a:pt x="413" y="67"/>
                    <a:pt x="412" y="67"/>
                    <a:pt x="410" y="66"/>
                  </a:cubicBezTo>
                  <a:cubicBezTo>
                    <a:pt x="405" y="64"/>
                    <a:pt x="394" y="59"/>
                    <a:pt x="381" y="54"/>
                  </a:cubicBezTo>
                  <a:cubicBezTo>
                    <a:pt x="363" y="45"/>
                    <a:pt x="339" y="33"/>
                    <a:pt x="321" y="24"/>
                  </a:cubicBezTo>
                  <a:cubicBezTo>
                    <a:pt x="311" y="19"/>
                    <a:pt x="303" y="15"/>
                    <a:pt x="297" y="13"/>
                  </a:cubicBezTo>
                  <a:cubicBezTo>
                    <a:pt x="292" y="10"/>
                    <a:pt x="288" y="8"/>
                    <a:pt x="288" y="8"/>
                  </a:cubicBezTo>
                  <a:cubicBezTo>
                    <a:pt x="286" y="7"/>
                    <a:pt x="283" y="8"/>
                    <a:pt x="282" y="10"/>
                  </a:cubicBezTo>
                  <a:cubicBezTo>
                    <a:pt x="281" y="12"/>
                    <a:pt x="282" y="14"/>
                    <a:pt x="284" y="15"/>
                  </a:cubicBezTo>
                  <a:cubicBezTo>
                    <a:pt x="299" y="25"/>
                    <a:pt x="299" y="25"/>
                    <a:pt x="299" y="25"/>
                  </a:cubicBezTo>
                  <a:cubicBezTo>
                    <a:pt x="274" y="12"/>
                    <a:pt x="274" y="12"/>
                    <a:pt x="274" y="12"/>
                  </a:cubicBezTo>
                  <a:cubicBezTo>
                    <a:pt x="272" y="11"/>
                    <a:pt x="270" y="12"/>
                    <a:pt x="268" y="14"/>
                  </a:cubicBezTo>
                  <a:cubicBezTo>
                    <a:pt x="268" y="15"/>
                    <a:pt x="268" y="15"/>
                    <a:pt x="268" y="16"/>
                  </a:cubicBezTo>
                  <a:cubicBezTo>
                    <a:pt x="268" y="18"/>
                    <a:pt x="268" y="18"/>
                    <a:pt x="268" y="19"/>
                  </a:cubicBezTo>
                  <a:cubicBezTo>
                    <a:pt x="269" y="19"/>
                    <a:pt x="269" y="20"/>
                    <a:pt x="270" y="20"/>
                  </a:cubicBezTo>
                  <a:cubicBezTo>
                    <a:pt x="270" y="21"/>
                    <a:pt x="271" y="21"/>
                    <a:pt x="272" y="22"/>
                  </a:cubicBezTo>
                  <a:cubicBezTo>
                    <a:pt x="276" y="25"/>
                    <a:pt x="283" y="29"/>
                    <a:pt x="291" y="34"/>
                  </a:cubicBezTo>
                  <a:cubicBezTo>
                    <a:pt x="316" y="50"/>
                    <a:pt x="354" y="72"/>
                    <a:pt x="354" y="72"/>
                  </a:cubicBezTo>
                  <a:cubicBezTo>
                    <a:pt x="356" y="69"/>
                    <a:pt x="356" y="69"/>
                    <a:pt x="356" y="69"/>
                  </a:cubicBezTo>
                  <a:cubicBezTo>
                    <a:pt x="358" y="65"/>
                    <a:pt x="358" y="65"/>
                    <a:pt x="358" y="65"/>
                  </a:cubicBezTo>
                  <a:cubicBezTo>
                    <a:pt x="358" y="65"/>
                    <a:pt x="335" y="53"/>
                    <a:pt x="311" y="42"/>
                  </a:cubicBezTo>
                  <a:cubicBezTo>
                    <a:pt x="300" y="36"/>
                    <a:pt x="288" y="30"/>
                    <a:pt x="278" y="26"/>
                  </a:cubicBezTo>
                  <a:cubicBezTo>
                    <a:pt x="274" y="23"/>
                    <a:pt x="270" y="22"/>
                    <a:pt x="267" y="20"/>
                  </a:cubicBezTo>
                  <a:cubicBezTo>
                    <a:pt x="265" y="20"/>
                    <a:pt x="264" y="19"/>
                    <a:pt x="263" y="19"/>
                  </a:cubicBezTo>
                  <a:cubicBezTo>
                    <a:pt x="262" y="18"/>
                    <a:pt x="262" y="18"/>
                    <a:pt x="261" y="18"/>
                  </a:cubicBezTo>
                  <a:cubicBezTo>
                    <a:pt x="261" y="18"/>
                    <a:pt x="260" y="18"/>
                    <a:pt x="259" y="18"/>
                  </a:cubicBezTo>
                  <a:cubicBezTo>
                    <a:pt x="259" y="18"/>
                    <a:pt x="259" y="18"/>
                    <a:pt x="258" y="18"/>
                  </a:cubicBezTo>
                  <a:cubicBezTo>
                    <a:pt x="258" y="18"/>
                    <a:pt x="257" y="18"/>
                    <a:pt x="257" y="19"/>
                  </a:cubicBezTo>
                  <a:cubicBezTo>
                    <a:pt x="256" y="19"/>
                    <a:pt x="256" y="19"/>
                    <a:pt x="256" y="20"/>
                  </a:cubicBezTo>
                  <a:cubicBezTo>
                    <a:pt x="254" y="22"/>
                    <a:pt x="255" y="25"/>
                    <a:pt x="257" y="26"/>
                  </a:cubicBezTo>
                  <a:cubicBezTo>
                    <a:pt x="332" y="73"/>
                    <a:pt x="332" y="73"/>
                    <a:pt x="332" y="73"/>
                  </a:cubicBezTo>
                  <a:cubicBezTo>
                    <a:pt x="334" y="69"/>
                    <a:pt x="334" y="69"/>
                    <a:pt x="334" y="69"/>
                  </a:cubicBezTo>
                  <a:cubicBezTo>
                    <a:pt x="331" y="67"/>
                    <a:pt x="331" y="67"/>
                    <a:pt x="331" y="67"/>
                  </a:cubicBezTo>
                  <a:cubicBezTo>
                    <a:pt x="334" y="69"/>
                    <a:pt x="334" y="69"/>
                    <a:pt x="334" y="69"/>
                  </a:cubicBezTo>
                  <a:cubicBezTo>
                    <a:pt x="333" y="65"/>
                    <a:pt x="333" y="65"/>
                    <a:pt x="333" y="65"/>
                  </a:cubicBezTo>
                  <a:cubicBezTo>
                    <a:pt x="333" y="65"/>
                    <a:pt x="332" y="66"/>
                    <a:pt x="331" y="67"/>
                  </a:cubicBezTo>
                  <a:cubicBezTo>
                    <a:pt x="334" y="69"/>
                    <a:pt x="334" y="69"/>
                    <a:pt x="334" y="69"/>
                  </a:cubicBezTo>
                  <a:cubicBezTo>
                    <a:pt x="333" y="65"/>
                    <a:pt x="333" y="65"/>
                    <a:pt x="333" y="65"/>
                  </a:cubicBezTo>
                  <a:cubicBezTo>
                    <a:pt x="334" y="69"/>
                    <a:pt x="334" y="69"/>
                    <a:pt x="334" y="69"/>
                  </a:cubicBezTo>
                  <a:cubicBezTo>
                    <a:pt x="334" y="65"/>
                    <a:pt x="334" y="65"/>
                    <a:pt x="334" y="65"/>
                  </a:cubicBezTo>
                  <a:cubicBezTo>
                    <a:pt x="334" y="65"/>
                    <a:pt x="334" y="65"/>
                    <a:pt x="333" y="65"/>
                  </a:cubicBezTo>
                  <a:cubicBezTo>
                    <a:pt x="334" y="69"/>
                    <a:pt x="334" y="69"/>
                    <a:pt x="334" y="69"/>
                  </a:cubicBezTo>
                  <a:cubicBezTo>
                    <a:pt x="334" y="65"/>
                    <a:pt x="334" y="65"/>
                    <a:pt x="334" y="65"/>
                  </a:cubicBezTo>
                  <a:cubicBezTo>
                    <a:pt x="334" y="69"/>
                    <a:pt x="334" y="69"/>
                    <a:pt x="334" y="69"/>
                  </a:cubicBezTo>
                  <a:cubicBezTo>
                    <a:pt x="335" y="65"/>
                    <a:pt x="335" y="65"/>
                    <a:pt x="335" y="65"/>
                  </a:cubicBezTo>
                  <a:cubicBezTo>
                    <a:pt x="335" y="65"/>
                    <a:pt x="335" y="65"/>
                    <a:pt x="334" y="65"/>
                  </a:cubicBezTo>
                  <a:cubicBezTo>
                    <a:pt x="334" y="69"/>
                    <a:pt x="334" y="69"/>
                    <a:pt x="334" y="69"/>
                  </a:cubicBezTo>
                  <a:cubicBezTo>
                    <a:pt x="335" y="65"/>
                    <a:pt x="335" y="65"/>
                    <a:pt x="335" y="65"/>
                  </a:cubicBezTo>
                  <a:cubicBezTo>
                    <a:pt x="335" y="67"/>
                    <a:pt x="335" y="67"/>
                    <a:pt x="335" y="67"/>
                  </a:cubicBezTo>
                  <a:cubicBezTo>
                    <a:pt x="335" y="65"/>
                    <a:pt x="335" y="65"/>
                    <a:pt x="335" y="65"/>
                  </a:cubicBezTo>
                  <a:cubicBezTo>
                    <a:pt x="335" y="65"/>
                    <a:pt x="335" y="65"/>
                    <a:pt x="335" y="65"/>
                  </a:cubicBezTo>
                  <a:cubicBezTo>
                    <a:pt x="335" y="67"/>
                    <a:pt x="335" y="67"/>
                    <a:pt x="335" y="67"/>
                  </a:cubicBezTo>
                  <a:cubicBezTo>
                    <a:pt x="335" y="65"/>
                    <a:pt x="335" y="65"/>
                    <a:pt x="335" y="65"/>
                  </a:cubicBezTo>
                  <a:cubicBezTo>
                    <a:pt x="335" y="65"/>
                    <a:pt x="335" y="65"/>
                    <a:pt x="334" y="64"/>
                  </a:cubicBezTo>
                  <a:cubicBezTo>
                    <a:pt x="330" y="63"/>
                    <a:pt x="323" y="60"/>
                    <a:pt x="314" y="55"/>
                  </a:cubicBezTo>
                  <a:cubicBezTo>
                    <a:pt x="301" y="49"/>
                    <a:pt x="284" y="41"/>
                    <a:pt x="270" y="34"/>
                  </a:cubicBezTo>
                  <a:cubicBezTo>
                    <a:pt x="264" y="31"/>
                    <a:pt x="258" y="28"/>
                    <a:pt x="253" y="26"/>
                  </a:cubicBezTo>
                  <a:cubicBezTo>
                    <a:pt x="249" y="24"/>
                    <a:pt x="246" y="23"/>
                    <a:pt x="246" y="23"/>
                  </a:cubicBezTo>
                  <a:cubicBezTo>
                    <a:pt x="244" y="22"/>
                    <a:pt x="242" y="22"/>
                    <a:pt x="241" y="24"/>
                  </a:cubicBezTo>
                  <a:cubicBezTo>
                    <a:pt x="240" y="27"/>
                    <a:pt x="240" y="29"/>
                    <a:pt x="242" y="30"/>
                  </a:cubicBezTo>
                  <a:cubicBezTo>
                    <a:pt x="242" y="30"/>
                    <a:pt x="247" y="33"/>
                    <a:pt x="254" y="37"/>
                  </a:cubicBezTo>
                  <a:cubicBezTo>
                    <a:pt x="264" y="43"/>
                    <a:pt x="279" y="52"/>
                    <a:pt x="292" y="60"/>
                  </a:cubicBezTo>
                  <a:cubicBezTo>
                    <a:pt x="298" y="64"/>
                    <a:pt x="304" y="68"/>
                    <a:pt x="308" y="70"/>
                  </a:cubicBezTo>
                  <a:cubicBezTo>
                    <a:pt x="310" y="72"/>
                    <a:pt x="312" y="73"/>
                    <a:pt x="313" y="74"/>
                  </a:cubicBezTo>
                  <a:cubicBezTo>
                    <a:pt x="313" y="74"/>
                    <a:pt x="314" y="74"/>
                    <a:pt x="314" y="74"/>
                  </a:cubicBezTo>
                  <a:cubicBezTo>
                    <a:pt x="314" y="74"/>
                    <a:pt x="314" y="74"/>
                    <a:pt x="314" y="74"/>
                  </a:cubicBezTo>
                  <a:cubicBezTo>
                    <a:pt x="315" y="73"/>
                    <a:pt x="315" y="73"/>
                    <a:pt x="315" y="73"/>
                  </a:cubicBezTo>
                  <a:cubicBezTo>
                    <a:pt x="314" y="74"/>
                    <a:pt x="314" y="74"/>
                    <a:pt x="314" y="74"/>
                  </a:cubicBezTo>
                  <a:cubicBezTo>
                    <a:pt x="314" y="74"/>
                    <a:pt x="314" y="74"/>
                    <a:pt x="314" y="74"/>
                  </a:cubicBezTo>
                  <a:cubicBezTo>
                    <a:pt x="315" y="73"/>
                    <a:pt x="315" y="73"/>
                    <a:pt x="315" y="73"/>
                  </a:cubicBezTo>
                  <a:cubicBezTo>
                    <a:pt x="314" y="74"/>
                    <a:pt x="314" y="74"/>
                    <a:pt x="314" y="74"/>
                  </a:cubicBezTo>
                  <a:cubicBezTo>
                    <a:pt x="317" y="72"/>
                    <a:pt x="317" y="72"/>
                    <a:pt x="317" y="72"/>
                  </a:cubicBezTo>
                  <a:cubicBezTo>
                    <a:pt x="313" y="74"/>
                    <a:pt x="313" y="74"/>
                    <a:pt x="313" y="74"/>
                  </a:cubicBezTo>
                  <a:cubicBezTo>
                    <a:pt x="314" y="74"/>
                    <a:pt x="314" y="74"/>
                    <a:pt x="314" y="74"/>
                  </a:cubicBezTo>
                  <a:cubicBezTo>
                    <a:pt x="317" y="72"/>
                    <a:pt x="317" y="72"/>
                    <a:pt x="317" y="72"/>
                  </a:cubicBezTo>
                  <a:cubicBezTo>
                    <a:pt x="313" y="74"/>
                    <a:pt x="313" y="74"/>
                    <a:pt x="313" y="74"/>
                  </a:cubicBezTo>
                  <a:cubicBezTo>
                    <a:pt x="317" y="72"/>
                    <a:pt x="317" y="72"/>
                    <a:pt x="317" y="72"/>
                  </a:cubicBezTo>
                  <a:cubicBezTo>
                    <a:pt x="313" y="72"/>
                    <a:pt x="313" y="72"/>
                    <a:pt x="313" y="72"/>
                  </a:cubicBezTo>
                  <a:cubicBezTo>
                    <a:pt x="313" y="73"/>
                    <a:pt x="313" y="73"/>
                    <a:pt x="313" y="74"/>
                  </a:cubicBezTo>
                  <a:cubicBezTo>
                    <a:pt x="317" y="72"/>
                    <a:pt x="317" y="72"/>
                    <a:pt x="317" y="72"/>
                  </a:cubicBezTo>
                  <a:cubicBezTo>
                    <a:pt x="313" y="72"/>
                    <a:pt x="313" y="72"/>
                    <a:pt x="313" y="72"/>
                  </a:cubicBezTo>
                  <a:cubicBezTo>
                    <a:pt x="317" y="72"/>
                    <a:pt x="317" y="72"/>
                    <a:pt x="317" y="72"/>
                  </a:cubicBezTo>
                  <a:cubicBezTo>
                    <a:pt x="314" y="70"/>
                    <a:pt x="314" y="70"/>
                    <a:pt x="314" y="70"/>
                  </a:cubicBezTo>
                  <a:cubicBezTo>
                    <a:pt x="313" y="70"/>
                    <a:pt x="313" y="71"/>
                    <a:pt x="313" y="72"/>
                  </a:cubicBezTo>
                  <a:cubicBezTo>
                    <a:pt x="317" y="72"/>
                    <a:pt x="317" y="72"/>
                    <a:pt x="317" y="72"/>
                  </a:cubicBezTo>
                  <a:cubicBezTo>
                    <a:pt x="314" y="70"/>
                    <a:pt x="314" y="70"/>
                    <a:pt x="314" y="70"/>
                  </a:cubicBezTo>
                  <a:cubicBezTo>
                    <a:pt x="317" y="72"/>
                    <a:pt x="317" y="72"/>
                    <a:pt x="317" y="72"/>
                  </a:cubicBezTo>
                  <a:cubicBezTo>
                    <a:pt x="314" y="70"/>
                    <a:pt x="314" y="70"/>
                    <a:pt x="314" y="70"/>
                  </a:cubicBezTo>
                  <a:cubicBezTo>
                    <a:pt x="317" y="72"/>
                    <a:pt x="317" y="72"/>
                    <a:pt x="317" y="72"/>
                  </a:cubicBezTo>
                  <a:cubicBezTo>
                    <a:pt x="315" y="68"/>
                    <a:pt x="315" y="68"/>
                    <a:pt x="315" y="68"/>
                  </a:cubicBezTo>
                  <a:cubicBezTo>
                    <a:pt x="314" y="69"/>
                    <a:pt x="314" y="69"/>
                    <a:pt x="314" y="70"/>
                  </a:cubicBezTo>
                  <a:cubicBezTo>
                    <a:pt x="317" y="72"/>
                    <a:pt x="317" y="72"/>
                    <a:pt x="317" y="72"/>
                  </a:cubicBezTo>
                  <a:cubicBezTo>
                    <a:pt x="315" y="68"/>
                    <a:pt x="315" y="68"/>
                    <a:pt x="315" y="68"/>
                  </a:cubicBezTo>
                  <a:cubicBezTo>
                    <a:pt x="317" y="72"/>
                    <a:pt x="317" y="72"/>
                    <a:pt x="317" y="72"/>
                  </a:cubicBezTo>
                  <a:cubicBezTo>
                    <a:pt x="316" y="68"/>
                    <a:pt x="316" y="68"/>
                    <a:pt x="316" y="68"/>
                  </a:cubicBezTo>
                  <a:cubicBezTo>
                    <a:pt x="316" y="68"/>
                    <a:pt x="315" y="68"/>
                    <a:pt x="315" y="68"/>
                  </a:cubicBezTo>
                  <a:cubicBezTo>
                    <a:pt x="317" y="72"/>
                    <a:pt x="317" y="72"/>
                    <a:pt x="317" y="72"/>
                  </a:cubicBezTo>
                  <a:cubicBezTo>
                    <a:pt x="316" y="68"/>
                    <a:pt x="316" y="68"/>
                    <a:pt x="316" y="68"/>
                  </a:cubicBezTo>
                  <a:cubicBezTo>
                    <a:pt x="317" y="71"/>
                    <a:pt x="317" y="71"/>
                    <a:pt x="317" y="71"/>
                  </a:cubicBezTo>
                  <a:cubicBezTo>
                    <a:pt x="317" y="68"/>
                    <a:pt x="317" y="68"/>
                    <a:pt x="317" y="68"/>
                  </a:cubicBezTo>
                  <a:cubicBezTo>
                    <a:pt x="316" y="68"/>
                    <a:pt x="316" y="68"/>
                    <a:pt x="316" y="68"/>
                  </a:cubicBezTo>
                  <a:cubicBezTo>
                    <a:pt x="317" y="71"/>
                    <a:pt x="317" y="71"/>
                    <a:pt x="317" y="71"/>
                  </a:cubicBezTo>
                  <a:cubicBezTo>
                    <a:pt x="317" y="68"/>
                    <a:pt x="317" y="68"/>
                    <a:pt x="317" y="68"/>
                  </a:cubicBezTo>
                  <a:cubicBezTo>
                    <a:pt x="317" y="69"/>
                    <a:pt x="317" y="69"/>
                    <a:pt x="317" y="69"/>
                  </a:cubicBezTo>
                  <a:cubicBezTo>
                    <a:pt x="317" y="68"/>
                    <a:pt x="317" y="68"/>
                    <a:pt x="317" y="68"/>
                  </a:cubicBezTo>
                  <a:cubicBezTo>
                    <a:pt x="317" y="68"/>
                    <a:pt x="317" y="68"/>
                    <a:pt x="317" y="68"/>
                  </a:cubicBezTo>
                  <a:cubicBezTo>
                    <a:pt x="317" y="69"/>
                    <a:pt x="317" y="69"/>
                    <a:pt x="317" y="69"/>
                  </a:cubicBezTo>
                  <a:cubicBezTo>
                    <a:pt x="317" y="68"/>
                    <a:pt x="317" y="68"/>
                    <a:pt x="317" y="68"/>
                  </a:cubicBezTo>
                  <a:cubicBezTo>
                    <a:pt x="317" y="68"/>
                    <a:pt x="316" y="68"/>
                    <a:pt x="315" y="67"/>
                  </a:cubicBezTo>
                  <a:cubicBezTo>
                    <a:pt x="312" y="66"/>
                    <a:pt x="304" y="63"/>
                    <a:pt x="295" y="59"/>
                  </a:cubicBezTo>
                  <a:cubicBezTo>
                    <a:pt x="282" y="54"/>
                    <a:pt x="265" y="46"/>
                    <a:pt x="252" y="41"/>
                  </a:cubicBezTo>
                  <a:cubicBezTo>
                    <a:pt x="245" y="38"/>
                    <a:pt x="239" y="35"/>
                    <a:pt x="235" y="33"/>
                  </a:cubicBezTo>
                  <a:cubicBezTo>
                    <a:pt x="233" y="32"/>
                    <a:pt x="231" y="31"/>
                    <a:pt x="230" y="31"/>
                  </a:cubicBezTo>
                  <a:cubicBezTo>
                    <a:pt x="229" y="30"/>
                    <a:pt x="229" y="30"/>
                    <a:pt x="228" y="30"/>
                  </a:cubicBezTo>
                  <a:cubicBezTo>
                    <a:pt x="228" y="30"/>
                    <a:pt x="228" y="30"/>
                    <a:pt x="228" y="30"/>
                  </a:cubicBezTo>
                  <a:cubicBezTo>
                    <a:pt x="228" y="30"/>
                    <a:pt x="228" y="30"/>
                    <a:pt x="228" y="30"/>
                  </a:cubicBezTo>
                  <a:cubicBezTo>
                    <a:pt x="227" y="30"/>
                    <a:pt x="227" y="30"/>
                    <a:pt x="227" y="30"/>
                  </a:cubicBezTo>
                  <a:cubicBezTo>
                    <a:pt x="227" y="30"/>
                    <a:pt x="227" y="30"/>
                    <a:pt x="226" y="30"/>
                  </a:cubicBezTo>
                  <a:cubicBezTo>
                    <a:pt x="226" y="30"/>
                    <a:pt x="225" y="30"/>
                    <a:pt x="225" y="30"/>
                  </a:cubicBezTo>
                  <a:cubicBezTo>
                    <a:pt x="224" y="30"/>
                    <a:pt x="223" y="31"/>
                    <a:pt x="223" y="32"/>
                  </a:cubicBezTo>
                  <a:cubicBezTo>
                    <a:pt x="221" y="34"/>
                    <a:pt x="222" y="36"/>
                    <a:pt x="224" y="38"/>
                  </a:cubicBezTo>
                  <a:cubicBezTo>
                    <a:pt x="296" y="82"/>
                    <a:pt x="296" y="82"/>
                    <a:pt x="296" y="82"/>
                  </a:cubicBezTo>
                  <a:cubicBezTo>
                    <a:pt x="298" y="79"/>
                    <a:pt x="298" y="79"/>
                    <a:pt x="298" y="79"/>
                  </a:cubicBezTo>
                  <a:cubicBezTo>
                    <a:pt x="295" y="76"/>
                    <a:pt x="295" y="76"/>
                    <a:pt x="295" y="76"/>
                  </a:cubicBezTo>
                  <a:cubicBezTo>
                    <a:pt x="298" y="79"/>
                    <a:pt x="298" y="79"/>
                    <a:pt x="298" y="79"/>
                  </a:cubicBezTo>
                  <a:cubicBezTo>
                    <a:pt x="296" y="75"/>
                    <a:pt x="296" y="75"/>
                    <a:pt x="296" y="75"/>
                  </a:cubicBezTo>
                  <a:cubicBezTo>
                    <a:pt x="295" y="75"/>
                    <a:pt x="295" y="76"/>
                    <a:pt x="295" y="76"/>
                  </a:cubicBezTo>
                  <a:cubicBezTo>
                    <a:pt x="298" y="79"/>
                    <a:pt x="298" y="79"/>
                    <a:pt x="298" y="79"/>
                  </a:cubicBezTo>
                  <a:cubicBezTo>
                    <a:pt x="296" y="75"/>
                    <a:pt x="296" y="75"/>
                    <a:pt x="296" y="75"/>
                  </a:cubicBezTo>
                  <a:cubicBezTo>
                    <a:pt x="298" y="79"/>
                    <a:pt x="298" y="79"/>
                    <a:pt x="298" y="79"/>
                  </a:cubicBezTo>
                  <a:cubicBezTo>
                    <a:pt x="297" y="75"/>
                    <a:pt x="297" y="75"/>
                    <a:pt x="297" y="75"/>
                  </a:cubicBezTo>
                  <a:cubicBezTo>
                    <a:pt x="297" y="75"/>
                    <a:pt x="296" y="75"/>
                    <a:pt x="296" y="75"/>
                  </a:cubicBezTo>
                  <a:cubicBezTo>
                    <a:pt x="298" y="79"/>
                    <a:pt x="298" y="79"/>
                    <a:pt x="298" y="79"/>
                  </a:cubicBezTo>
                  <a:cubicBezTo>
                    <a:pt x="297" y="75"/>
                    <a:pt x="297" y="75"/>
                    <a:pt x="297" y="75"/>
                  </a:cubicBezTo>
                  <a:cubicBezTo>
                    <a:pt x="298" y="79"/>
                    <a:pt x="298" y="79"/>
                    <a:pt x="298" y="79"/>
                  </a:cubicBezTo>
                  <a:cubicBezTo>
                    <a:pt x="298" y="75"/>
                    <a:pt x="298" y="75"/>
                    <a:pt x="298" y="75"/>
                  </a:cubicBezTo>
                  <a:cubicBezTo>
                    <a:pt x="297" y="75"/>
                    <a:pt x="297" y="75"/>
                    <a:pt x="297" y="75"/>
                  </a:cubicBezTo>
                  <a:cubicBezTo>
                    <a:pt x="298" y="79"/>
                    <a:pt x="298" y="79"/>
                    <a:pt x="298" y="79"/>
                  </a:cubicBezTo>
                  <a:cubicBezTo>
                    <a:pt x="298" y="75"/>
                    <a:pt x="298" y="75"/>
                    <a:pt x="298" y="75"/>
                  </a:cubicBezTo>
                  <a:cubicBezTo>
                    <a:pt x="298" y="78"/>
                    <a:pt x="298" y="78"/>
                    <a:pt x="298" y="78"/>
                  </a:cubicBezTo>
                  <a:cubicBezTo>
                    <a:pt x="299" y="75"/>
                    <a:pt x="299" y="75"/>
                    <a:pt x="299" y="75"/>
                  </a:cubicBezTo>
                  <a:cubicBezTo>
                    <a:pt x="299" y="75"/>
                    <a:pt x="299" y="75"/>
                    <a:pt x="298" y="75"/>
                  </a:cubicBezTo>
                  <a:cubicBezTo>
                    <a:pt x="298" y="78"/>
                    <a:pt x="298" y="78"/>
                    <a:pt x="298" y="78"/>
                  </a:cubicBezTo>
                  <a:cubicBezTo>
                    <a:pt x="299" y="75"/>
                    <a:pt x="299" y="75"/>
                    <a:pt x="299" y="75"/>
                  </a:cubicBezTo>
                  <a:cubicBezTo>
                    <a:pt x="299" y="75"/>
                    <a:pt x="299" y="75"/>
                    <a:pt x="299" y="75"/>
                  </a:cubicBezTo>
                  <a:cubicBezTo>
                    <a:pt x="299" y="75"/>
                    <a:pt x="299" y="75"/>
                    <a:pt x="299" y="75"/>
                  </a:cubicBezTo>
                  <a:cubicBezTo>
                    <a:pt x="299" y="75"/>
                    <a:pt x="299" y="75"/>
                    <a:pt x="299" y="75"/>
                  </a:cubicBezTo>
                  <a:cubicBezTo>
                    <a:pt x="299" y="75"/>
                    <a:pt x="299" y="75"/>
                    <a:pt x="299" y="75"/>
                  </a:cubicBezTo>
                  <a:cubicBezTo>
                    <a:pt x="299" y="75"/>
                    <a:pt x="299" y="75"/>
                    <a:pt x="299" y="75"/>
                  </a:cubicBezTo>
                  <a:cubicBezTo>
                    <a:pt x="299" y="75"/>
                    <a:pt x="298" y="74"/>
                    <a:pt x="297" y="74"/>
                  </a:cubicBezTo>
                  <a:cubicBezTo>
                    <a:pt x="293" y="72"/>
                    <a:pt x="286" y="69"/>
                    <a:pt x="277" y="65"/>
                  </a:cubicBezTo>
                  <a:cubicBezTo>
                    <a:pt x="263" y="59"/>
                    <a:pt x="246" y="50"/>
                    <a:pt x="233" y="44"/>
                  </a:cubicBezTo>
                  <a:cubicBezTo>
                    <a:pt x="226" y="41"/>
                    <a:pt x="220" y="38"/>
                    <a:pt x="215" y="36"/>
                  </a:cubicBezTo>
                  <a:cubicBezTo>
                    <a:pt x="213" y="35"/>
                    <a:pt x="211" y="34"/>
                    <a:pt x="210" y="33"/>
                  </a:cubicBezTo>
                  <a:cubicBezTo>
                    <a:pt x="209" y="33"/>
                    <a:pt x="209" y="33"/>
                    <a:pt x="208" y="33"/>
                  </a:cubicBezTo>
                  <a:cubicBezTo>
                    <a:pt x="207" y="32"/>
                    <a:pt x="207" y="32"/>
                    <a:pt x="207" y="32"/>
                  </a:cubicBezTo>
                  <a:cubicBezTo>
                    <a:pt x="207" y="32"/>
                    <a:pt x="207" y="32"/>
                    <a:pt x="207" y="32"/>
                  </a:cubicBezTo>
                  <a:cubicBezTo>
                    <a:pt x="207" y="32"/>
                    <a:pt x="207" y="32"/>
                    <a:pt x="206" y="32"/>
                  </a:cubicBezTo>
                  <a:cubicBezTo>
                    <a:pt x="206" y="32"/>
                    <a:pt x="205" y="32"/>
                    <a:pt x="205" y="32"/>
                  </a:cubicBezTo>
                  <a:cubicBezTo>
                    <a:pt x="204" y="33"/>
                    <a:pt x="203" y="33"/>
                    <a:pt x="202" y="34"/>
                  </a:cubicBezTo>
                  <a:cubicBezTo>
                    <a:pt x="201" y="36"/>
                    <a:pt x="202" y="39"/>
                    <a:pt x="204" y="40"/>
                  </a:cubicBezTo>
                  <a:cubicBezTo>
                    <a:pt x="278" y="87"/>
                    <a:pt x="278" y="87"/>
                    <a:pt x="278" y="87"/>
                  </a:cubicBezTo>
                  <a:cubicBezTo>
                    <a:pt x="280" y="83"/>
                    <a:pt x="280" y="83"/>
                    <a:pt x="280" y="83"/>
                  </a:cubicBezTo>
                  <a:cubicBezTo>
                    <a:pt x="277" y="81"/>
                    <a:pt x="277" y="81"/>
                    <a:pt x="277" y="81"/>
                  </a:cubicBezTo>
                  <a:cubicBezTo>
                    <a:pt x="280" y="83"/>
                    <a:pt x="280" y="83"/>
                    <a:pt x="280" y="83"/>
                  </a:cubicBezTo>
                  <a:cubicBezTo>
                    <a:pt x="279" y="79"/>
                    <a:pt x="279" y="79"/>
                    <a:pt x="279" y="79"/>
                  </a:cubicBezTo>
                  <a:cubicBezTo>
                    <a:pt x="278" y="79"/>
                    <a:pt x="277" y="80"/>
                    <a:pt x="277" y="81"/>
                  </a:cubicBezTo>
                  <a:cubicBezTo>
                    <a:pt x="280" y="83"/>
                    <a:pt x="280" y="83"/>
                    <a:pt x="280" y="83"/>
                  </a:cubicBezTo>
                  <a:cubicBezTo>
                    <a:pt x="279" y="79"/>
                    <a:pt x="279" y="79"/>
                    <a:pt x="279" y="79"/>
                  </a:cubicBezTo>
                  <a:cubicBezTo>
                    <a:pt x="280" y="82"/>
                    <a:pt x="280" y="82"/>
                    <a:pt x="280" y="82"/>
                  </a:cubicBezTo>
                  <a:cubicBezTo>
                    <a:pt x="280" y="79"/>
                    <a:pt x="280" y="79"/>
                    <a:pt x="280" y="79"/>
                  </a:cubicBezTo>
                  <a:cubicBezTo>
                    <a:pt x="280" y="79"/>
                    <a:pt x="279" y="79"/>
                    <a:pt x="279" y="79"/>
                  </a:cubicBezTo>
                  <a:cubicBezTo>
                    <a:pt x="280" y="82"/>
                    <a:pt x="280" y="82"/>
                    <a:pt x="280" y="82"/>
                  </a:cubicBezTo>
                  <a:cubicBezTo>
                    <a:pt x="280" y="79"/>
                    <a:pt x="280" y="79"/>
                    <a:pt x="280" y="79"/>
                  </a:cubicBezTo>
                  <a:cubicBezTo>
                    <a:pt x="280" y="81"/>
                    <a:pt x="280" y="81"/>
                    <a:pt x="280" y="81"/>
                  </a:cubicBezTo>
                  <a:cubicBezTo>
                    <a:pt x="280" y="79"/>
                    <a:pt x="280" y="79"/>
                    <a:pt x="280" y="79"/>
                  </a:cubicBezTo>
                  <a:cubicBezTo>
                    <a:pt x="280" y="79"/>
                    <a:pt x="280" y="79"/>
                    <a:pt x="280" y="79"/>
                  </a:cubicBezTo>
                  <a:cubicBezTo>
                    <a:pt x="280" y="81"/>
                    <a:pt x="280" y="81"/>
                    <a:pt x="280" y="81"/>
                  </a:cubicBezTo>
                  <a:cubicBezTo>
                    <a:pt x="280" y="79"/>
                    <a:pt x="280" y="79"/>
                    <a:pt x="280" y="79"/>
                  </a:cubicBezTo>
                  <a:cubicBezTo>
                    <a:pt x="280" y="79"/>
                    <a:pt x="279" y="79"/>
                    <a:pt x="279" y="78"/>
                  </a:cubicBezTo>
                  <a:cubicBezTo>
                    <a:pt x="275" y="77"/>
                    <a:pt x="268" y="74"/>
                    <a:pt x="260" y="70"/>
                  </a:cubicBezTo>
                  <a:cubicBezTo>
                    <a:pt x="247" y="65"/>
                    <a:pt x="232" y="57"/>
                    <a:pt x="219" y="51"/>
                  </a:cubicBezTo>
                  <a:cubicBezTo>
                    <a:pt x="212" y="48"/>
                    <a:pt x="206" y="45"/>
                    <a:pt x="202" y="43"/>
                  </a:cubicBezTo>
                  <a:cubicBezTo>
                    <a:pt x="199" y="42"/>
                    <a:pt x="197" y="42"/>
                    <a:pt x="196" y="41"/>
                  </a:cubicBezTo>
                  <a:cubicBezTo>
                    <a:pt x="195" y="41"/>
                    <a:pt x="194" y="40"/>
                    <a:pt x="194" y="40"/>
                  </a:cubicBezTo>
                  <a:cubicBezTo>
                    <a:pt x="193" y="40"/>
                    <a:pt x="192" y="40"/>
                    <a:pt x="191" y="40"/>
                  </a:cubicBezTo>
                  <a:cubicBezTo>
                    <a:pt x="191" y="40"/>
                    <a:pt x="191" y="40"/>
                    <a:pt x="190" y="40"/>
                  </a:cubicBezTo>
                  <a:cubicBezTo>
                    <a:pt x="189" y="40"/>
                    <a:pt x="188" y="41"/>
                    <a:pt x="187" y="42"/>
                  </a:cubicBezTo>
                  <a:cubicBezTo>
                    <a:pt x="187" y="43"/>
                    <a:pt x="187" y="44"/>
                    <a:pt x="187" y="44"/>
                  </a:cubicBezTo>
                  <a:cubicBezTo>
                    <a:pt x="187" y="46"/>
                    <a:pt x="187" y="46"/>
                    <a:pt x="188" y="47"/>
                  </a:cubicBezTo>
                  <a:cubicBezTo>
                    <a:pt x="188" y="47"/>
                    <a:pt x="188" y="47"/>
                    <a:pt x="188" y="48"/>
                  </a:cubicBezTo>
                  <a:cubicBezTo>
                    <a:pt x="189" y="48"/>
                    <a:pt x="189" y="48"/>
                    <a:pt x="189" y="48"/>
                  </a:cubicBezTo>
                  <a:cubicBezTo>
                    <a:pt x="190" y="49"/>
                    <a:pt x="192" y="50"/>
                    <a:pt x="194" y="51"/>
                  </a:cubicBezTo>
                  <a:cubicBezTo>
                    <a:pt x="202" y="56"/>
                    <a:pt x="217" y="65"/>
                    <a:pt x="230" y="73"/>
                  </a:cubicBezTo>
                  <a:cubicBezTo>
                    <a:pt x="236" y="77"/>
                    <a:pt x="242" y="80"/>
                    <a:pt x="247" y="83"/>
                  </a:cubicBezTo>
                  <a:cubicBezTo>
                    <a:pt x="249" y="85"/>
                    <a:pt x="251" y="86"/>
                    <a:pt x="252" y="87"/>
                  </a:cubicBezTo>
                  <a:cubicBezTo>
                    <a:pt x="252" y="87"/>
                    <a:pt x="253" y="87"/>
                    <a:pt x="253" y="87"/>
                  </a:cubicBezTo>
                  <a:cubicBezTo>
                    <a:pt x="253" y="88"/>
                    <a:pt x="253" y="88"/>
                    <a:pt x="253" y="88"/>
                  </a:cubicBezTo>
                  <a:cubicBezTo>
                    <a:pt x="255" y="86"/>
                    <a:pt x="255" y="86"/>
                    <a:pt x="255" y="86"/>
                  </a:cubicBezTo>
                  <a:cubicBezTo>
                    <a:pt x="253" y="87"/>
                    <a:pt x="253" y="87"/>
                    <a:pt x="253" y="87"/>
                  </a:cubicBezTo>
                  <a:cubicBezTo>
                    <a:pt x="253" y="88"/>
                    <a:pt x="253" y="88"/>
                    <a:pt x="253" y="88"/>
                  </a:cubicBezTo>
                  <a:cubicBezTo>
                    <a:pt x="255" y="86"/>
                    <a:pt x="255" y="86"/>
                    <a:pt x="255" y="86"/>
                  </a:cubicBezTo>
                  <a:cubicBezTo>
                    <a:pt x="253" y="87"/>
                    <a:pt x="253" y="87"/>
                    <a:pt x="253" y="87"/>
                  </a:cubicBezTo>
                  <a:cubicBezTo>
                    <a:pt x="256" y="85"/>
                    <a:pt x="256" y="85"/>
                    <a:pt x="256" y="85"/>
                  </a:cubicBezTo>
                  <a:cubicBezTo>
                    <a:pt x="252" y="87"/>
                    <a:pt x="252" y="87"/>
                    <a:pt x="252" y="87"/>
                  </a:cubicBezTo>
                  <a:cubicBezTo>
                    <a:pt x="253" y="87"/>
                    <a:pt x="253" y="87"/>
                    <a:pt x="253" y="87"/>
                  </a:cubicBezTo>
                  <a:cubicBezTo>
                    <a:pt x="256" y="85"/>
                    <a:pt x="256" y="85"/>
                    <a:pt x="256" y="85"/>
                  </a:cubicBezTo>
                  <a:cubicBezTo>
                    <a:pt x="252" y="87"/>
                    <a:pt x="252" y="87"/>
                    <a:pt x="252" y="87"/>
                  </a:cubicBezTo>
                  <a:cubicBezTo>
                    <a:pt x="256" y="85"/>
                    <a:pt x="256" y="85"/>
                    <a:pt x="256" y="85"/>
                  </a:cubicBezTo>
                  <a:cubicBezTo>
                    <a:pt x="252" y="85"/>
                    <a:pt x="252" y="85"/>
                    <a:pt x="252" y="85"/>
                  </a:cubicBezTo>
                  <a:cubicBezTo>
                    <a:pt x="252" y="86"/>
                    <a:pt x="252" y="86"/>
                    <a:pt x="252" y="87"/>
                  </a:cubicBezTo>
                  <a:cubicBezTo>
                    <a:pt x="256" y="85"/>
                    <a:pt x="256" y="85"/>
                    <a:pt x="256" y="85"/>
                  </a:cubicBezTo>
                  <a:cubicBezTo>
                    <a:pt x="252" y="85"/>
                    <a:pt x="252" y="85"/>
                    <a:pt x="252" y="85"/>
                  </a:cubicBezTo>
                  <a:cubicBezTo>
                    <a:pt x="256" y="85"/>
                    <a:pt x="256" y="85"/>
                    <a:pt x="256" y="85"/>
                  </a:cubicBezTo>
                  <a:cubicBezTo>
                    <a:pt x="252" y="83"/>
                    <a:pt x="252" y="83"/>
                    <a:pt x="252" y="83"/>
                  </a:cubicBezTo>
                  <a:cubicBezTo>
                    <a:pt x="252" y="83"/>
                    <a:pt x="252" y="84"/>
                    <a:pt x="252" y="85"/>
                  </a:cubicBezTo>
                  <a:cubicBezTo>
                    <a:pt x="256" y="85"/>
                    <a:pt x="256" y="85"/>
                    <a:pt x="256" y="85"/>
                  </a:cubicBezTo>
                  <a:cubicBezTo>
                    <a:pt x="252" y="83"/>
                    <a:pt x="252" y="83"/>
                    <a:pt x="252" y="83"/>
                  </a:cubicBezTo>
                  <a:cubicBezTo>
                    <a:pt x="256" y="85"/>
                    <a:pt x="256" y="85"/>
                    <a:pt x="256" y="85"/>
                  </a:cubicBezTo>
                  <a:cubicBezTo>
                    <a:pt x="253" y="83"/>
                    <a:pt x="253" y="83"/>
                    <a:pt x="253" y="83"/>
                  </a:cubicBezTo>
                  <a:cubicBezTo>
                    <a:pt x="256" y="85"/>
                    <a:pt x="256" y="85"/>
                    <a:pt x="256" y="85"/>
                  </a:cubicBezTo>
                  <a:cubicBezTo>
                    <a:pt x="254" y="81"/>
                    <a:pt x="254" y="81"/>
                    <a:pt x="254" y="81"/>
                  </a:cubicBezTo>
                  <a:cubicBezTo>
                    <a:pt x="253" y="82"/>
                    <a:pt x="253" y="82"/>
                    <a:pt x="253" y="83"/>
                  </a:cubicBezTo>
                  <a:cubicBezTo>
                    <a:pt x="256" y="85"/>
                    <a:pt x="256" y="85"/>
                    <a:pt x="256" y="85"/>
                  </a:cubicBezTo>
                  <a:cubicBezTo>
                    <a:pt x="254" y="81"/>
                    <a:pt x="254" y="81"/>
                    <a:pt x="254" y="81"/>
                  </a:cubicBezTo>
                  <a:cubicBezTo>
                    <a:pt x="256" y="85"/>
                    <a:pt x="256" y="85"/>
                    <a:pt x="256" y="85"/>
                  </a:cubicBezTo>
                  <a:cubicBezTo>
                    <a:pt x="255" y="81"/>
                    <a:pt x="255" y="81"/>
                    <a:pt x="255" y="81"/>
                  </a:cubicBezTo>
                  <a:cubicBezTo>
                    <a:pt x="255" y="81"/>
                    <a:pt x="254" y="81"/>
                    <a:pt x="254" y="81"/>
                  </a:cubicBezTo>
                  <a:cubicBezTo>
                    <a:pt x="256" y="85"/>
                    <a:pt x="256" y="85"/>
                    <a:pt x="256" y="85"/>
                  </a:cubicBezTo>
                  <a:cubicBezTo>
                    <a:pt x="255" y="81"/>
                    <a:pt x="255" y="81"/>
                    <a:pt x="255" y="81"/>
                  </a:cubicBezTo>
                  <a:cubicBezTo>
                    <a:pt x="256" y="84"/>
                    <a:pt x="256" y="84"/>
                    <a:pt x="256" y="84"/>
                  </a:cubicBezTo>
                  <a:cubicBezTo>
                    <a:pt x="256" y="81"/>
                    <a:pt x="256" y="81"/>
                    <a:pt x="256" y="81"/>
                  </a:cubicBezTo>
                  <a:cubicBezTo>
                    <a:pt x="255" y="81"/>
                    <a:pt x="255" y="81"/>
                    <a:pt x="255" y="81"/>
                  </a:cubicBezTo>
                  <a:cubicBezTo>
                    <a:pt x="256" y="84"/>
                    <a:pt x="256" y="84"/>
                    <a:pt x="256" y="84"/>
                  </a:cubicBezTo>
                  <a:cubicBezTo>
                    <a:pt x="256" y="81"/>
                    <a:pt x="256" y="81"/>
                    <a:pt x="256" y="81"/>
                  </a:cubicBezTo>
                  <a:cubicBezTo>
                    <a:pt x="256" y="83"/>
                    <a:pt x="256" y="83"/>
                    <a:pt x="256" y="83"/>
                  </a:cubicBezTo>
                  <a:cubicBezTo>
                    <a:pt x="256" y="81"/>
                    <a:pt x="256" y="81"/>
                    <a:pt x="256" y="81"/>
                  </a:cubicBezTo>
                  <a:cubicBezTo>
                    <a:pt x="256" y="81"/>
                    <a:pt x="256" y="81"/>
                    <a:pt x="256" y="81"/>
                  </a:cubicBezTo>
                  <a:cubicBezTo>
                    <a:pt x="256" y="83"/>
                    <a:pt x="256" y="83"/>
                    <a:pt x="256" y="83"/>
                  </a:cubicBezTo>
                  <a:cubicBezTo>
                    <a:pt x="256" y="81"/>
                    <a:pt x="256" y="81"/>
                    <a:pt x="256" y="81"/>
                  </a:cubicBezTo>
                  <a:cubicBezTo>
                    <a:pt x="256" y="81"/>
                    <a:pt x="256" y="81"/>
                    <a:pt x="256" y="81"/>
                  </a:cubicBezTo>
                  <a:cubicBezTo>
                    <a:pt x="256" y="81"/>
                    <a:pt x="256" y="81"/>
                    <a:pt x="256" y="81"/>
                  </a:cubicBezTo>
                  <a:cubicBezTo>
                    <a:pt x="256" y="81"/>
                    <a:pt x="256" y="81"/>
                    <a:pt x="256" y="81"/>
                  </a:cubicBezTo>
                  <a:cubicBezTo>
                    <a:pt x="256" y="81"/>
                    <a:pt x="256" y="81"/>
                    <a:pt x="256" y="81"/>
                  </a:cubicBezTo>
                  <a:cubicBezTo>
                    <a:pt x="256" y="81"/>
                    <a:pt x="256" y="81"/>
                    <a:pt x="256" y="81"/>
                  </a:cubicBezTo>
                  <a:cubicBezTo>
                    <a:pt x="256" y="81"/>
                    <a:pt x="256" y="81"/>
                    <a:pt x="255" y="80"/>
                  </a:cubicBezTo>
                  <a:cubicBezTo>
                    <a:pt x="252" y="79"/>
                    <a:pt x="245" y="77"/>
                    <a:pt x="238" y="74"/>
                  </a:cubicBezTo>
                  <a:cubicBezTo>
                    <a:pt x="226" y="69"/>
                    <a:pt x="212" y="63"/>
                    <a:pt x="201" y="58"/>
                  </a:cubicBezTo>
                  <a:cubicBezTo>
                    <a:pt x="195" y="55"/>
                    <a:pt x="190" y="53"/>
                    <a:pt x="186" y="51"/>
                  </a:cubicBezTo>
                  <a:cubicBezTo>
                    <a:pt x="185" y="51"/>
                    <a:pt x="183" y="50"/>
                    <a:pt x="182" y="50"/>
                  </a:cubicBezTo>
                  <a:cubicBezTo>
                    <a:pt x="181" y="49"/>
                    <a:pt x="181" y="49"/>
                    <a:pt x="181" y="49"/>
                  </a:cubicBezTo>
                  <a:cubicBezTo>
                    <a:pt x="180" y="49"/>
                    <a:pt x="180" y="49"/>
                    <a:pt x="180" y="49"/>
                  </a:cubicBezTo>
                  <a:cubicBezTo>
                    <a:pt x="180" y="49"/>
                    <a:pt x="180" y="49"/>
                    <a:pt x="180" y="49"/>
                  </a:cubicBezTo>
                  <a:cubicBezTo>
                    <a:pt x="179" y="49"/>
                    <a:pt x="179" y="49"/>
                    <a:pt x="179" y="49"/>
                  </a:cubicBezTo>
                  <a:cubicBezTo>
                    <a:pt x="178" y="49"/>
                    <a:pt x="178" y="49"/>
                    <a:pt x="177" y="49"/>
                  </a:cubicBezTo>
                  <a:cubicBezTo>
                    <a:pt x="177" y="49"/>
                    <a:pt x="176" y="49"/>
                    <a:pt x="176" y="49"/>
                  </a:cubicBezTo>
                  <a:cubicBezTo>
                    <a:pt x="176" y="50"/>
                    <a:pt x="175" y="50"/>
                    <a:pt x="175" y="51"/>
                  </a:cubicBezTo>
                  <a:cubicBezTo>
                    <a:pt x="174" y="53"/>
                    <a:pt x="174" y="55"/>
                    <a:pt x="176" y="57"/>
                  </a:cubicBezTo>
                  <a:cubicBezTo>
                    <a:pt x="237" y="94"/>
                    <a:pt x="237" y="94"/>
                    <a:pt x="237" y="94"/>
                  </a:cubicBezTo>
                  <a:cubicBezTo>
                    <a:pt x="239" y="91"/>
                    <a:pt x="239" y="91"/>
                    <a:pt x="239" y="91"/>
                  </a:cubicBezTo>
                  <a:cubicBezTo>
                    <a:pt x="235" y="88"/>
                    <a:pt x="235" y="88"/>
                    <a:pt x="235" y="88"/>
                  </a:cubicBezTo>
                  <a:cubicBezTo>
                    <a:pt x="239" y="91"/>
                    <a:pt x="239" y="91"/>
                    <a:pt x="239" y="91"/>
                  </a:cubicBezTo>
                  <a:cubicBezTo>
                    <a:pt x="238" y="86"/>
                    <a:pt x="238" y="86"/>
                    <a:pt x="238" y="86"/>
                  </a:cubicBezTo>
                  <a:cubicBezTo>
                    <a:pt x="237" y="87"/>
                    <a:pt x="236" y="87"/>
                    <a:pt x="235" y="88"/>
                  </a:cubicBezTo>
                  <a:cubicBezTo>
                    <a:pt x="239" y="91"/>
                    <a:pt x="239" y="91"/>
                    <a:pt x="239" y="91"/>
                  </a:cubicBezTo>
                  <a:cubicBezTo>
                    <a:pt x="238" y="86"/>
                    <a:pt x="238" y="86"/>
                    <a:pt x="238" y="86"/>
                  </a:cubicBezTo>
                  <a:cubicBezTo>
                    <a:pt x="239" y="90"/>
                    <a:pt x="239" y="90"/>
                    <a:pt x="239" y="90"/>
                  </a:cubicBezTo>
                  <a:cubicBezTo>
                    <a:pt x="239" y="86"/>
                    <a:pt x="239" y="86"/>
                    <a:pt x="239" y="86"/>
                  </a:cubicBezTo>
                  <a:cubicBezTo>
                    <a:pt x="238" y="86"/>
                    <a:pt x="238" y="86"/>
                    <a:pt x="238" y="86"/>
                  </a:cubicBezTo>
                  <a:cubicBezTo>
                    <a:pt x="239" y="90"/>
                    <a:pt x="239" y="90"/>
                    <a:pt x="239" y="90"/>
                  </a:cubicBezTo>
                  <a:cubicBezTo>
                    <a:pt x="239" y="86"/>
                    <a:pt x="239" y="86"/>
                    <a:pt x="239" y="86"/>
                  </a:cubicBezTo>
                  <a:cubicBezTo>
                    <a:pt x="239" y="89"/>
                    <a:pt x="239" y="89"/>
                    <a:pt x="239" y="89"/>
                  </a:cubicBezTo>
                  <a:cubicBezTo>
                    <a:pt x="239" y="86"/>
                    <a:pt x="239" y="86"/>
                    <a:pt x="239" y="86"/>
                  </a:cubicBezTo>
                  <a:cubicBezTo>
                    <a:pt x="239" y="86"/>
                    <a:pt x="239" y="86"/>
                    <a:pt x="239" y="86"/>
                  </a:cubicBezTo>
                  <a:cubicBezTo>
                    <a:pt x="239" y="89"/>
                    <a:pt x="239" y="89"/>
                    <a:pt x="239" y="89"/>
                  </a:cubicBezTo>
                  <a:cubicBezTo>
                    <a:pt x="239" y="86"/>
                    <a:pt x="239" y="86"/>
                    <a:pt x="239" y="86"/>
                  </a:cubicBezTo>
                  <a:cubicBezTo>
                    <a:pt x="239" y="87"/>
                    <a:pt x="239" y="87"/>
                    <a:pt x="239" y="87"/>
                  </a:cubicBezTo>
                  <a:cubicBezTo>
                    <a:pt x="239" y="86"/>
                    <a:pt x="239" y="86"/>
                    <a:pt x="239" y="86"/>
                  </a:cubicBezTo>
                  <a:cubicBezTo>
                    <a:pt x="239" y="86"/>
                    <a:pt x="239" y="86"/>
                    <a:pt x="239" y="86"/>
                  </a:cubicBezTo>
                  <a:cubicBezTo>
                    <a:pt x="239" y="87"/>
                    <a:pt x="239" y="87"/>
                    <a:pt x="239" y="87"/>
                  </a:cubicBezTo>
                  <a:cubicBezTo>
                    <a:pt x="239" y="86"/>
                    <a:pt x="239" y="86"/>
                    <a:pt x="239" y="86"/>
                  </a:cubicBezTo>
                  <a:cubicBezTo>
                    <a:pt x="239" y="86"/>
                    <a:pt x="239" y="86"/>
                    <a:pt x="238" y="86"/>
                  </a:cubicBezTo>
                  <a:cubicBezTo>
                    <a:pt x="235" y="85"/>
                    <a:pt x="229" y="82"/>
                    <a:pt x="222" y="79"/>
                  </a:cubicBezTo>
                  <a:cubicBezTo>
                    <a:pt x="211" y="74"/>
                    <a:pt x="197" y="68"/>
                    <a:pt x="186" y="63"/>
                  </a:cubicBezTo>
                  <a:cubicBezTo>
                    <a:pt x="180" y="61"/>
                    <a:pt x="175" y="59"/>
                    <a:pt x="172" y="57"/>
                  </a:cubicBezTo>
                  <a:cubicBezTo>
                    <a:pt x="170" y="56"/>
                    <a:pt x="169" y="56"/>
                    <a:pt x="168" y="55"/>
                  </a:cubicBezTo>
                  <a:cubicBezTo>
                    <a:pt x="167" y="55"/>
                    <a:pt x="167" y="55"/>
                    <a:pt x="166" y="55"/>
                  </a:cubicBezTo>
                  <a:cubicBezTo>
                    <a:pt x="166" y="54"/>
                    <a:pt x="166" y="54"/>
                    <a:pt x="166" y="54"/>
                  </a:cubicBezTo>
                  <a:cubicBezTo>
                    <a:pt x="165" y="54"/>
                    <a:pt x="165" y="54"/>
                    <a:pt x="165" y="54"/>
                  </a:cubicBezTo>
                  <a:cubicBezTo>
                    <a:pt x="165" y="54"/>
                    <a:pt x="165" y="54"/>
                    <a:pt x="165" y="54"/>
                  </a:cubicBezTo>
                  <a:cubicBezTo>
                    <a:pt x="165" y="54"/>
                    <a:pt x="165" y="54"/>
                    <a:pt x="164" y="54"/>
                  </a:cubicBezTo>
                  <a:cubicBezTo>
                    <a:pt x="164" y="54"/>
                    <a:pt x="163" y="54"/>
                    <a:pt x="163" y="54"/>
                  </a:cubicBezTo>
                  <a:cubicBezTo>
                    <a:pt x="162" y="55"/>
                    <a:pt x="161" y="55"/>
                    <a:pt x="160" y="56"/>
                  </a:cubicBezTo>
                  <a:cubicBezTo>
                    <a:pt x="164" y="58"/>
                    <a:pt x="164" y="58"/>
                    <a:pt x="164" y="58"/>
                  </a:cubicBezTo>
                  <a:cubicBezTo>
                    <a:pt x="161" y="56"/>
                    <a:pt x="161" y="56"/>
                    <a:pt x="161" y="56"/>
                  </a:cubicBezTo>
                  <a:cubicBezTo>
                    <a:pt x="160" y="57"/>
                    <a:pt x="160" y="58"/>
                    <a:pt x="160" y="58"/>
                  </a:cubicBezTo>
                  <a:cubicBezTo>
                    <a:pt x="160" y="60"/>
                    <a:pt x="160" y="60"/>
                    <a:pt x="160" y="60"/>
                  </a:cubicBezTo>
                  <a:cubicBezTo>
                    <a:pt x="161" y="61"/>
                    <a:pt x="161" y="61"/>
                    <a:pt x="161" y="62"/>
                  </a:cubicBezTo>
                  <a:cubicBezTo>
                    <a:pt x="161" y="62"/>
                    <a:pt x="162" y="62"/>
                    <a:pt x="162" y="62"/>
                  </a:cubicBezTo>
                  <a:cubicBezTo>
                    <a:pt x="163" y="63"/>
                    <a:pt x="165" y="64"/>
                    <a:pt x="167" y="66"/>
                  </a:cubicBezTo>
                  <a:cubicBezTo>
                    <a:pt x="183" y="76"/>
                    <a:pt x="228" y="103"/>
                    <a:pt x="228" y="103"/>
                  </a:cubicBezTo>
                  <a:cubicBezTo>
                    <a:pt x="230" y="99"/>
                    <a:pt x="230" y="99"/>
                    <a:pt x="230" y="99"/>
                  </a:cubicBezTo>
                  <a:cubicBezTo>
                    <a:pt x="226" y="97"/>
                    <a:pt x="226" y="97"/>
                    <a:pt x="226" y="97"/>
                  </a:cubicBezTo>
                  <a:cubicBezTo>
                    <a:pt x="230" y="99"/>
                    <a:pt x="230" y="99"/>
                    <a:pt x="230" y="99"/>
                  </a:cubicBezTo>
                  <a:cubicBezTo>
                    <a:pt x="227" y="96"/>
                    <a:pt x="227" y="96"/>
                    <a:pt x="227" y="96"/>
                  </a:cubicBezTo>
                  <a:cubicBezTo>
                    <a:pt x="227" y="96"/>
                    <a:pt x="227" y="97"/>
                    <a:pt x="226" y="97"/>
                  </a:cubicBezTo>
                  <a:cubicBezTo>
                    <a:pt x="230" y="99"/>
                    <a:pt x="230" y="99"/>
                    <a:pt x="230" y="99"/>
                  </a:cubicBezTo>
                  <a:cubicBezTo>
                    <a:pt x="227" y="96"/>
                    <a:pt x="227" y="96"/>
                    <a:pt x="227" y="96"/>
                  </a:cubicBezTo>
                  <a:cubicBezTo>
                    <a:pt x="230" y="99"/>
                    <a:pt x="230" y="99"/>
                    <a:pt x="230" y="99"/>
                  </a:cubicBezTo>
                  <a:cubicBezTo>
                    <a:pt x="229" y="95"/>
                    <a:pt x="229" y="95"/>
                    <a:pt x="229" y="95"/>
                  </a:cubicBezTo>
                  <a:cubicBezTo>
                    <a:pt x="229" y="95"/>
                    <a:pt x="228" y="95"/>
                    <a:pt x="227" y="96"/>
                  </a:cubicBezTo>
                  <a:cubicBezTo>
                    <a:pt x="230" y="99"/>
                    <a:pt x="230" y="99"/>
                    <a:pt x="230" y="99"/>
                  </a:cubicBezTo>
                  <a:cubicBezTo>
                    <a:pt x="229" y="95"/>
                    <a:pt x="229" y="95"/>
                    <a:pt x="229" y="95"/>
                  </a:cubicBezTo>
                  <a:cubicBezTo>
                    <a:pt x="230" y="99"/>
                    <a:pt x="230" y="99"/>
                    <a:pt x="230" y="99"/>
                  </a:cubicBezTo>
                  <a:cubicBezTo>
                    <a:pt x="230" y="95"/>
                    <a:pt x="230" y="95"/>
                    <a:pt x="230" y="95"/>
                  </a:cubicBezTo>
                  <a:cubicBezTo>
                    <a:pt x="229" y="95"/>
                    <a:pt x="229" y="95"/>
                    <a:pt x="229" y="95"/>
                  </a:cubicBezTo>
                  <a:cubicBezTo>
                    <a:pt x="230" y="99"/>
                    <a:pt x="230" y="99"/>
                    <a:pt x="230" y="99"/>
                  </a:cubicBezTo>
                  <a:cubicBezTo>
                    <a:pt x="230" y="95"/>
                    <a:pt x="230" y="95"/>
                    <a:pt x="230" y="95"/>
                  </a:cubicBezTo>
                  <a:cubicBezTo>
                    <a:pt x="230" y="98"/>
                    <a:pt x="230" y="98"/>
                    <a:pt x="230" y="98"/>
                  </a:cubicBezTo>
                  <a:cubicBezTo>
                    <a:pt x="230" y="95"/>
                    <a:pt x="230" y="95"/>
                    <a:pt x="230" y="95"/>
                  </a:cubicBezTo>
                  <a:cubicBezTo>
                    <a:pt x="230" y="95"/>
                    <a:pt x="230" y="95"/>
                    <a:pt x="230" y="95"/>
                  </a:cubicBezTo>
                  <a:cubicBezTo>
                    <a:pt x="230" y="98"/>
                    <a:pt x="230" y="98"/>
                    <a:pt x="230" y="98"/>
                  </a:cubicBezTo>
                  <a:cubicBezTo>
                    <a:pt x="230" y="95"/>
                    <a:pt x="230" y="95"/>
                    <a:pt x="230" y="95"/>
                  </a:cubicBezTo>
                  <a:cubicBezTo>
                    <a:pt x="230" y="96"/>
                    <a:pt x="230" y="96"/>
                    <a:pt x="230" y="96"/>
                  </a:cubicBezTo>
                  <a:cubicBezTo>
                    <a:pt x="230" y="95"/>
                    <a:pt x="230" y="95"/>
                    <a:pt x="230" y="95"/>
                  </a:cubicBezTo>
                  <a:cubicBezTo>
                    <a:pt x="230" y="95"/>
                    <a:pt x="230" y="95"/>
                    <a:pt x="230" y="95"/>
                  </a:cubicBezTo>
                  <a:cubicBezTo>
                    <a:pt x="230" y="96"/>
                    <a:pt x="230" y="96"/>
                    <a:pt x="230" y="96"/>
                  </a:cubicBezTo>
                  <a:cubicBezTo>
                    <a:pt x="230" y="95"/>
                    <a:pt x="230" y="95"/>
                    <a:pt x="230" y="95"/>
                  </a:cubicBezTo>
                  <a:cubicBezTo>
                    <a:pt x="230" y="95"/>
                    <a:pt x="229" y="95"/>
                    <a:pt x="229" y="95"/>
                  </a:cubicBezTo>
                  <a:cubicBezTo>
                    <a:pt x="226" y="94"/>
                    <a:pt x="219" y="91"/>
                    <a:pt x="212" y="88"/>
                  </a:cubicBezTo>
                  <a:cubicBezTo>
                    <a:pt x="201" y="83"/>
                    <a:pt x="187" y="77"/>
                    <a:pt x="176" y="72"/>
                  </a:cubicBezTo>
                  <a:cubicBezTo>
                    <a:pt x="171" y="69"/>
                    <a:pt x="166" y="67"/>
                    <a:pt x="162" y="65"/>
                  </a:cubicBezTo>
                  <a:cubicBezTo>
                    <a:pt x="159" y="63"/>
                    <a:pt x="157" y="63"/>
                    <a:pt x="157" y="63"/>
                  </a:cubicBezTo>
                  <a:cubicBezTo>
                    <a:pt x="155" y="62"/>
                    <a:pt x="152" y="62"/>
                    <a:pt x="151" y="64"/>
                  </a:cubicBezTo>
                  <a:cubicBezTo>
                    <a:pt x="150" y="66"/>
                    <a:pt x="151" y="69"/>
                    <a:pt x="153" y="70"/>
                  </a:cubicBezTo>
                  <a:cubicBezTo>
                    <a:pt x="153" y="70"/>
                    <a:pt x="157" y="72"/>
                    <a:pt x="163" y="76"/>
                  </a:cubicBezTo>
                  <a:cubicBezTo>
                    <a:pt x="171" y="81"/>
                    <a:pt x="185" y="89"/>
                    <a:pt x="196" y="96"/>
                  </a:cubicBezTo>
                  <a:cubicBezTo>
                    <a:pt x="201" y="99"/>
                    <a:pt x="206" y="103"/>
                    <a:pt x="210" y="105"/>
                  </a:cubicBezTo>
                  <a:cubicBezTo>
                    <a:pt x="211" y="106"/>
                    <a:pt x="213" y="107"/>
                    <a:pt x="214" y="108"/>
                  </a:cubicBezTo>
                  <a:cubicBezTo>
                    <a:pt x="214" y="108"/>
                    <a:pt x="214" y="108"/>
                    <a:pt x="215" y="108"/>
                  </a:cubicBezTo>
                  <a:cubicBezTo>
                    <a:pt x="215" y="108"/>
                    <a:pt x="215" y="108"/>
                    <a:pt x="215" y="108"/>
                  </a:cubicBezTo>
                  <a:cubicBezTo>
                    <a:pt x="215" y="108"/>
                    <a:pt x="215" y="108"/>
                    <a:pt x="215" y="108"/>
                  </a:cubicBezTo>
                  <a:cubicBezTo>
                    <a:pt x="215" y="108"/>
                    <a:pt x="215" y="108"/>
                    <a:pt x="215" y="108"/>
                  </a:cubicBezTo>
                  <a:cubicBezTo>
                    <a:pt x="215" y="108"/>
                    <a:pt x="215" y="108"/>
                    <a:pt x="215" y="108"/>
                  </a:cubicBezTo>
                  <a:cubicBezTo>
                    <a:pt x="215" y="108"/>
                    <a:pt x="215" y="108"/>
                    <a:pt x="215" y="108"/>
                  </a:cubicBezTo>
                  <a:cubicBezTo>
                    <a:pt x="217" y="106"/>
                    <a:pt x="217" y="106"/>
                    <a:pt x="217" y="106"/>
                  </a:cubicBezTo>
                  <a:cubicBezTo>
                    <a:pt x="214" y="108"/>
                    <a:pt x="214" y="108"/>
                    <a:pt x="214" y="108"/>
                  </a:cubicBezTo>
                  <a:cubicBezTo>
                    <a:pt x="215" y="108"/>
                    <a:pt x="215" y="108"/>
                    <a:pt x="215" y="108"/>
                  </a:cubicBezTo>
                  <a:cubicBezTo>
                    <a:pt x="217" y="106"/>
                    <a:pt x="217" y="106"/>
                    <a:pt x="217" y="106"/>
                  </a:cubicBezTo>
                  <a:cubicBezTo>
                    <a:pt x="214" y="108"/>
                    <a:pt x="214" y="108"/>
                    <a:pt x="214" y="108"/>
                  </a:cubicBezTo>
                  <a:cubicBezTo>
                    <a:pt x="217" y="106"/>
                    <a:pt x="217" y="106"/>
                    <a:pt x="217" y="106"/>
                  </a:cubicBezTo>
                  <a:cubicBezTo>
                    <a:pt x="214" y="107"/>
                    <a:pt x="214" y="107"/>
                    <a:pt x="214" y="107"/>
                  </a:cubicBezTo>
                  <a:cubicBezTo>
                    <a:pt x="214" y="108"/>
                    <a:pt x="214" y="108"/>
                    <a:pt x="214" y="108"/>
                  </a:cubicBezTo>
                  <a:cubicBezTo>
                    <a:pt x="217" y="106"/>
                    <a:pt x="217" y="106"/>
                    <a:pt x="217" y="106"/>
                  </a:cubicBezTo>
                  <a:cubicBezTo>
                    <a:pt x="214" y="107"/>
                    <a:pt x="214" y="107"/>
                    <a:pt x="214" y="107"/>
                  </a:cubicBezTo>
                  <a:cubicBezTo>
                    <a:pt x="218" y="106"/>
                    <a:pt x="218" y="106"/>
                    <a:pt x="218" y="106"/>
                  </a:cubicBezTo>
                  <a:cubicBezTo>
                    <a:pt x="214" y="106"/>
                    <a:pt x="214" y="106"/>
                    <a:pt x="214" y="106"/>
                  </a:cubicBezTo>
                  <a:cubicBezTo>
                    <a:pt x="214" y="106"/>
                    <a:pt x="214" y="107"/>
                    <a:pt x="214" y="107"/>
                  </a:cubicBezTo>
                  <a:cubicBezTo>
                    <a:pt x="218" y="106"/>
                    <a:pt x="218" y="106"/>
                    <a:pt x="218" y="106"/>
                  </a:cubicBezTo>
                  <a:cubicBezTo>
                    <a:pt x="214" y="106"/>
                    <a:pt x="214" y="106"/>
                    <a:pt x="214" y="106"/>
                  </a:cubicBezTo>
                  <a:cubicBezTo>
                    <a:pt x="218" y="106"/>
                    <a:pt x="218" y="106"/>
                    <a:pt x="218" y="106"/>
                  </a:cubicBezTo>
                  <a:cubicBezTo>
                    <a:pt x="214" y="103"/>
                    <a:pt x="214" y="103"/>
                    <a:pt x="214" y="103"/>
                  </a:cubicBezTo>
                  <a:cubicBezTo>
                    <a:pt x="214" y="104"/>
                    <a:pt x="214" y="105"/>
                    <a:pt x="214" y="106"/>
                  </a:cubicBezTo>
                  <a:cubicBezTo>
                    <a:pt x="218" y="106"/>
                    <a:pt x="218" y="106"/>
                    <a:pt x="218" y="106"/>
                  </a:cubicBezTo>
                  <a:cubicBezTo>
                    <a:pt x="214" y="103"/>
                    <a:pt x="214" y="103"/>
                    <a:pt x="214" y="103"/>
                  </a:cubicBezTo>
                  <a:cubicBezTo>
                    <a:pt x="218" y="106"/>
                    <a:pt x="218" y="106"/>
                    <a:pt x="218" y="106"/>
                  </a:cubicBezTo>
                  <a:cubicBezTo>
                    <a:pt x="219" y="102"/>
                    <a:pt x="219" y="102"/>
                    <a:pt x="219" y="102"/>
                  </a:cubicBezTo>
                  <a:cubicBezTo>
                    <a:pt x="219" y="102"/>
                    <a:pt x="200" y="94"/>
                    <a:pt x="181" y="87"/>
                  </a:cubicBezTo>
                  <a:cubicBezTo>
                    <a:pt x="171" y="83"/>
                    <a:pt x="162" y="80"/>
                    <a:pt x="154" y="77"/>
                  </a:cubicBezTo>
                  <a:cubicBezTo>
                    <a:pt x="150" y="75"/>
                    <a:pt x="147" y="74"/>
                    <a:pt x="145" y="73"/>
                  </a:cubicBezTo>
                  <a:cubicBezTo>
                    <a:pt x="144" y="73"/>
                    <a:pt x="143" y="73"/>
                    <a:pt x="142" y="72"/>
                  </a:cubicBezTo>
                  <a:cubicBezTo>
                    <a:pt x="142" y="72"/>
                    <a:pt x="142" y="72"/>
                    <a:pt x="141" y="72"/>
                  </a:cubicBezTo>
                  <a:cubicBezTo>
                    <a:pt x="141" y="72"/>
                    <a:pt x="141" y="72"/>
                    <a:pt x="141" y="72"/>
                  </a:cubicBezTo>
                  <a:cubicBezTo>
                    <a:pt x="141" y="72"/>
                    <a:pt x="140" y="72"/>
                    <a:pt x="140" y="72"/>
                  </a:cubicBezTo>
                  <a:cubicBezTo>
                    <a:pt x="139" y="72"/>
                    <a:pt x="139" y="72"/>
                    <a:pt x="139" y="72"/>
                  </a:cubicBezTo>
                  <a:cubicBezTo>
                    <a:pt x="138" y="72"/>
                    <a:pt x="138" y="72"/>
                    <a:pt x="137" y="73"/>
                  </a:cubicBezTo>
                  <a:cubicBezTo>
                    <a:pt x="137" y="73"/>
                    <a:pt x="136" y="73"/>
                    <a:pt x="136" y="74"/>
                  </a:cubicBezTo>
                  <a:cubicBezTo>
                    <a:pt x="135" y="76"/>
                    <a:pt x="135" y="79"/>
                    <a:pt x="137" y="80"/>
                  </a:cubicBezTo>
                  <a:cubicBezTo>
                    <a:pt x="197" y="117"/>
                    <a:pt x="197" y="117"/>
                    <a:pt x="197" y="117"/>
                  </a:cubicBezTo>
                  <a:cubicBezTo>
                    <a:pt x="199" y="113"/>
                    <a:pt x="199" y="113"/>
                    <a:pt x="199" y="113"/>
                  </a:cubicBezTo>
                  <a:cubicBezTo>
                    <a:pt x="195" y="111"/>
                    <a:pt x="195" y="111"/>
                    <a:pt x="195" y="111"/>
                  </a:cubicBezTo>
                  <a:cubicBezTo>
                    <a:pt x="199" y="113"/>
                    <a:pt x="199" y="113"/>
                    <a:pt x="199" y="113"/>
                  </a:cubicBezTo>
                  <a:cubicBezTo>
                    <a:pt x="197" y="110"/>
                    <a:pt x="197" y="110"/>
                    <a:pt x="197" y="110"/>
                  </a:cubicBezTo>
                  <a:cubicBezTo>
                    <a:pt x="196" y="110"/>
                    <a:pt x="196" y="110"/>
                    <a:pt x="195" y="111"/>
                  </a:cubicBezTo>
                  <a:cubicBezTo>
                    <a:pt x="199" y="113"/>
                    <a:pt x="199" y="113"/>
                    <a:pt x="199" y="113"/>
                  </a:cubicBezTo>
                  <a:cubicBezTo>
                    <a:pt x="197" y="110"/>
                    <a:pt x="197" y="110"/>
                    <a:pt x="197" y="110"/>
                  </a:cubicBezTo>
                  <a:cubicBezTo>
                    <a:pt x="199" y="113"/>
                    <a:pt x="199" y="113"/>
                    <a:pt x="199" y="113"/>
                  </a:cubicBezTo>
                  <a:cubicBezTo>
                    <a:pt x="198" y="109"/>
                    <a:pt x="198" y="109"/>
                    <a:pt x="198" y="109"/>
                  </a:cubicBezTo>
                  <a:cubicBezTo>
                    <a:pt x="198" y="109"/>
                    <a:pt x="197" y="109"/>
                    <a:pt x="197" y="110"/>
                  </a:cubicBezTo>
                  <a:cubicBezTo>
                    <a:pt x="199" y="113"/>
                    <a:pt x="199" y="113"/>
                    <a:pt x="199" y="113"/>
                  </a:cubicBezTo>
                  <a:cubicBezTo>
                    <a:pt x="198" y="109"/>
                    <a:pt x="198" y="109"/>
                    <a:pt x="198" y="109"/>
                  </a:cubicBezTo>
                  <a:cubicBezTo>
                    <a:pt x="199" y="113"/>
                    <a:pt x="199" y="113"/>
                    <a:pt x="199" y="113"/>
                  </a:cubicBezTo>
                  <a:cubicBezTo>
                    <a:pt x="199" y="109"/>
                    <a:pt x="199" y="109"/>
                    <a:pt x="199" y="109"/>
                  </a:cubicBezTo>
                  <a:cubicBezTo>
                    <a:pt x="198" y="109"/>
                    <a:pt x="198" y="109"/>
                    <a:pt x="198" y="109"/>
                  </a:cubicBezTo>
                  <a:cubicBezTo>
                    <a:pt x="199" y="113"/>
                    <a:pt x="199" y="113"/>
                    <a:pt x="199" y="113"/>
                  </a:cubicBezTo>
                  <a:cubicBezTo>
                    <a:pt x="199" y="109"/>
                    <a:pt x="199" y="109"/>
                    <a:pt x="199" y="109"/>
                  </a:cubicBezTo>
                  <a:cubicBezTo>
                    <a:pt x="199" y="112"/>
                    <a:pt x="199" y="112"/>
                    <a:pt x="199" y="112"/>
                  </a:cubicBezTo>
                  <a:cubicBezTo>
                    <a:pt x="199" y="109"/>
                    <a:pt x="199" y="109"/>
                    <a:pt x="199" y="109"/>
                  </a:cubicBezTo>
                  <a:cubicBezTo>
                    <a:pt x="199" y="109"/>
                    <a:pt x="199" y="109"/>
                    <a:pt x="199" y="109"/>
                  </a:cubicBezTo>
                  <a:cubicBezTo>
                    <a:pt x="199" y="112"/>
                    <a:pt x="199" y="112"/>
                    <a:pt x="199" y="112"/>
                  </a:cubicBezTo>
                  <a:cubicBezTo>
                    <a:pt x="199" y="109"/>
                    <a:pt x="199" y="109"/>
                    <a:pt x="199" y="109"/>
                  </a:cubicBezTo>
                  <a:cubicBezTo>
                    <a:pt x="199" y="110"/>
                    <a:pt x="199" y="110"/>
                    <a:pt x="199" y="110"/>
                  </a:cubicBezTo>
                  <a:cubicBezTo>
                    <a:pt x="200" y="109"/>
                    <a:pt x="200" y="109"/>
                    <a:pt x="200" y="109"/>
                  </a:cubicBezTo>
                  <a:cubicBezTo>
                    <a:pt x="199" y="109"/>
                    <a:pt x="199" y="109"/>
                    <a:pt x="199" y="109"/>
                  </a:cubicBezTo>
                  <a:cubicBezTo>
                    <a:pt x="199" y="110"/>
                    <a:pt x="199" y="110"/>
                    <a:pt x="199" y="110"/>
                  </a:cubicBezTo>
                  <a:cubicBezTo>
                    <a:pt x="200" y="109"/>
                    <a:pt x="200" y="109"/>
                    <a:pt x="200" y="109"/>
                  </a:cubicBezTo>
                  <a:cubicBezTo>
                    <a:pt x="200" y="109"/>
                    <a:pt x="199" y="109"/>
                    <a:pt x="198" y="109"/>
                  </a:cubicBezTo>
                  <a:cubicBezTo>
                    <a:pt x="195" y="108"/>
                    <a:pt x="190" y="105"/>
                    <a:pt x="183" y="102"/>
                  </a:cubicBezTo>
                  <a:cubicBezTo>
                    <a:pt x="172" y="98"/>
                    <a:pt x="159" y="92"/>
                    <a:pt x="148" y="87"/>
                  </a:cubicBezTo>
                  <a:cubicBezTo>
                    <a:pt x="142" y="85"/>
                    <a:pt x="138" y="83"/>
                    <a:pt x="134" y="82"/>
                  </a:cubicBezTo>
                  <a:cubicBezTo>
                    <a:pt x="133" y="81"/>
                    <a:pt x="131" y="80"/>
                    <a:pt x="130" y="80"/>
                  </a:cubicBezTo>
                  <a:cubicBezTo>
                    <a:pt x="130" y="80"/>
                    <a:pt x="129" y="79"/>
                    <a:pt x="129" y="79"/>
                  </a:cubicBezTo>
                  <a:cubicBezTo>
                    <a:pt x="129" y="79"/>
                    <a:pt x="129" y="79"/>
                    <a:pt x="129" y="79"/>
                  </a:cubicBezTo>
                  <a:cubicBezTo>
                    <a:pt x="128" y="79"/>
                    <a:pt x="128" y="79"/>
                    <a:pt x="128" y="79"/>
                  </a:cubicBezTo>
                  <a:cubicBezTo>
                    <a:pt x="128" y="79"/>
                    <a:pt x="128" y="79"/>
                    <a:pt x="128" y="79"/>
                  </a:cubicBezTo>
                  <a:cubicBezTo>
                    <a:pt x="128" y="79"/>
                    <a:pt x="128" y="79"/>
                    <a:pt x="127" y="79"/>
                  </a:cubicBezTo>
                  <a:cubicBezTo>
                    <a:pt x="125" y="79"/>
                    <a:pt x="123" y="80"/>
                    <a:pt x="123" y="82"/>
                  </a:cubicBezTo>
                  <a:cubicBezTo>
                    <a:pt x="122" y="84"/>
                    <a:pt x="123" y="86"/>
                    <a:pt x="125" y="87"/>
                  </a:cubicBezTo>
                  <a:cubicBezTo>
                    <a:pt x="191" y="128"/>
                    <a:pt x="191" y="128"/>
                    <a:pt x="191" y="128"/>
                  </a:cubicBezTo>
                  <a:cubicBezTo>
                    <a:pt x="193" y="124"/>
                    <a:pt x="193" y="124"/>
                    <a:pt x="193" y="124"/>
                  </a:cubicBezTo>
                  <a:cubicBezTo>
                    <a:pt x="195" y="120"/>
                    <a:pt x="195" y="120"/>
                    <a:pt x="195" y="120"/>
                  </a:cubicBezTo>
                  <a:cubicBezTo>
                    <a:pt x="195" y="120"/>
                    <a:pt x="178" y="114"/>
                    <a:pt x="160" y="107"/>
                  </a:cubicBezTo>
                  <a:cubicBezTo>
                    <a:pt x="151" y="103"/>
                    <a:pt x="142" y="100"/>
                    <a:pt x="135" y="97"/>
                  </a:cubicBezTo>
                  <a:cubicBezTo>
                    <a:pt x="131" y="96"/>
                    <a:pt x="128" y="95"/>
                    <a:pt x="125" y="94"/>
                  </a:cubicBezTo>
                  <a:cubicBezTo>
                    <a:pt x="124" y="94"/>
                    <a:pt x="123" y="93"/>
                    <a:pt x="122" y="93"/>
                  </a:cubicBezTo>
                  <a:cubicBezTo>
                    <a:pt x="121" y="93"/>
                    <a:pt x="121" y="93"/>
                    <a:pt x="119" y="93"/>
                  </a:cubicBezTo>
                  <a:cubicBezTo>
                    <a:pt x="119" y="93"/>
                    <a:pt x="119" y="93"/>
                    <a:pt x="118" y="93"/>
                  </a:cubicBezTo>
                  <a:cubicBezTo>
                    <a:pt x="118" y="93"/>
                    <a:pt x="117" y="93"/>
                    <a:pt x="117" y="93"/>
                  </a:cubicBezTo>
                  <a:cubicBezTo>
                    <a:pt x="116" y="94"/>
                    <a:pt x="116" y="94"/>
                    <a:pt x="115" y="95"/>
                  </a:cubicBezTo>
                  <a:cubicBezTo>
                    <a:pt x="114" y="97"/>
                    <a:pt x="115" y="100"/>
                    <a:pt x="117" y="101"/>
                  </a:cubicBezTo>
                  <a:cubicBezTo>
                    <a:pt x="175" y="137"/>
                    <a:pt x="175" y="137"/>
                    <a:pt x="175" y="137"/>
                  </a:cubicBezTo>
                  <a:cubicBezTo>
                    <a:pt x="178" y="134"/>
                    <a:pt x="178" y="134"/>
                    <a:pt x="178" y="134"/>
                  </a:cubicBezTo>
                  <a:cubicBezTo>
                    <a:pt x="179" y="130"/>
                    <a:pt x="179" y="130"/>
                    <a:pt x="179" y="130"/>
                  </a:cubicBezTo>
                  <a:cubicBezTo>
                    <a:pt x="179" y="130"/>
                    <a:pt x="163" y="123"/>
                    <a:pt x="146" y="116"/>
                  </a:cubicBezTo>
                  <a:cubicBezTo>
                    <a:pt x="138" y="112"/>
                    <a:pt x="129" y="109"/>
                    <a:pt x="122" y="106"/>
                  </a:cubicBezTo>
                  <a:cubicBezTo>
                    <a:pt x="119" y="105"/>
                    <a:pt x="116" y="104"/>
                    <a:pt x="114" y="103"/>
                  </a:cubicBezTo>
                  <a:cubicBezTo>
                    <a:pt x="112" y="102"/>
                    <a:pt x="111" y="102"/>
                    <a:pt x="110" y="102"/>
                  </a:cubicBezTo>
                  <a:cubicBezTo>
                    <a:pt x="109" y="102"/>
                    <a:pt x="109" y="101"/>
                    <a:pt x="108" y="101"/>
                  </a:cubicBezTo>
                  <a:cubicBezTo>
                    <a:pt x="107" y="101"/>
                    <a:pt x="107" y="101"/>
                    <a:pt x="106" y="102"/>
                  </a:cubicBezTo>
                  <a:cubicBezTo>
                    <a:pt x="106" y="102"/>
                    <a:pt x="105" y="102"/>
                    <a:pt x="105" y="102"/>
                  </a:cubicBezTo>
                  <a:cubicBezTo>
                    <a:pt x="104" y="102"/>
                    <a:pt x="104" y="103"/>
                    <a:pt x="103" y="104"/>
                  </a:cubicBezTo>
                  <a:cubicBezTo>
                    <a:pt x="103" y="105"/>
                    <a:pt x="103" y="106"/>
                    <a:pt x="103" y="107"/>
                  </a:cubicBezTo>
                  <a:cubicBezTo>
                    <a:pt x="103" y="108"/>
                    <a:pt x="104" y="109"/>
                    <a:pt x="105" y="109"/>
                  </a:cubicBezTo>
                  <a:cubicBezTo>
                    <a:pt x="105" y="109"/>
                    <a:pt x="109" y="112"/>
                    <a:pt x="114" y="115"/>
                  </a:cubicBezTo>
                  <a:cubicBezTo>
                    <a:pt x="123" y="121"/>
                    <a:pt x="136" y="128"/>
                    <a:pt x="146" y="135"/>
                  </a:cubicBezTo>
                  <a:cubicBezTo>
                    <a:pt x="152" y="138"/>
                    <a:pt x="156" y="141"/>
                    <a:pt x="160" y="144"/>
                  </a:cubicBezTo>
                  <a:cubicBezTo>
                    <a:pt x="162" y="145"/>
                    <a:pt x="163" y="146"/>
                    <a:pt x="164" y="146"/>
                  </a:cubicBezTo>
                  <a:cubicBezTo>
                    <a:pt x="164" y="147"/>
                    <a:pt x="165" y="147"/>
                    <a:pt x="165" y="147"/>
                  </a:cubicBezTo>
                  <a:cubicBezTo>
                    <a:pt x="165" y="147"/>
                    <a:pt x="165" y="147"/>
                    <a:pt x="165" y="147"/>
                  </a:cubicBezTo>
                  <a:cubicBezTo>
                    <a:pt x="166" y="145"/>
                    <a:pt x="166" y="145"/>
                    <a:pt x="166" y="145"/>
                  </a:cubicBezTo>
                  <a:cubicBezTo>
                    <a:pt x="165" y="147"/>
                    <a:pt x="165" y="147"/>
                    <a:pt x="165" y="147"/>
                  </a:cubicBezTo>
                  <a:cubicBezTo>
                    <a:pt x="165" y="147"/>
                    <a:pt x="165" y="147"/>
                    <a:pt x="165" y="147"/>
                  </a:cubicBezTo>
                  <a:cubicBezTo>
                    <a:pt x="166" y="145"/>
                    <a:pt x="166" y="145"/>
                    <a:pt x="166" y="145"/>
                  </a:cubicBezTo>
                  <a:cubicBezTo>
                    <a:pt x="165" y="147"/>
                    <a:pt x="165" y="147"/>
                    <a:pt x="165" y="147"/>
                  </a:cubicBezTo>
                  <a:cubicBezTo>
                    <a:pt x="168" y="144"/>
                    <a:pt x="168" y="144"/>
                    <a:pt x="168" y="144"/>
                  </a:cubicBezTo>
                  <a:cubicBezTo>
                    <a:pt x="164" y="146"/>
                    <a:pt x="164" y="146"/>
                    <a:pt x="164" y="146"/>
                  </a:cubicBezTo>
                  <a:cubicBezTo>
                    <a:pt x="165" y="147"/>
                    <a:pt x="165" y="147"/>
                    <a:pt x="165" y="147"/>
                  </a:cubicBezTo>
                  <a:cubicBezTo>
                    <a:pt x="168" y="144"/>
                    <a:pt x="168" y="144"/>
                    <a:pt x="168" y="144"/>
                  </a:cubicBezTo>
                  <a:cubicBezTo>
                    <a:pt x="164" y="146"/>
                    <a:pt x="164" y="146"/>
                    <a:pt x="164" y="146"/>
                  </a:cubicBezTo>
                  <a:cubicBezTo>
                    <a:pt x="168" y="144"/>
                    <a:pt x="168" y="144"/>
                    <a:pt x="168" y="144"/>
                  </a:cubicBezTo>
                  <a:cubicBezTo>
                    <a:pt x="164" y="146"/>
                    <a:pt x="164" y="146"/>
                    <a:pt x="164" y="146"/>
                  </a:cubicBezTo>
                  <a:cubicBezTo>
                    <a:pt x="164" y="146"/>
                    <a:pt x="164" y="146"/>
                    <a:pt x="164" y="146"/>
                  </a:cubicBezTo>
                  <a:cubicBezTo>
                    <a:pt x="168" y="144"/>
                    <a:pt x="168" y="144"/>
                    <a:pt x="168" y="144"/>
                  </a:cubicBezTo>
                  <a:cubicBezTo>
                    <a:pt x="164" y="146"/>
                    <a:pt x="164" y="146"/>
                    <a:pt x="164" y="146"/>
                  </a:cubicBezTo>
                  <a:cubicBezTo>
                    <a:pt x="168" y="144"/>
                    <a:pt x="168" y="144"/>
                    <a:pt x="168" y="144"/>
                  </a:cubicBezTo>
                  <a:cubicBezTo>
                    <a:pt x="164" y="144"/>
                    <a:pt x="164" y="144"/>
                    <a:pt x="164" y="144"/>
                  </a:cubicBezTo>
                  <a:cubicBezTo>
                    <a:pt x="164" y="145"/>
                    <a:pt x="164" y="145"/>
                    <a:pt x="164" y="146"/>
                  </a:cubicBezTo>
                  <a:cubicBezTo>
                    <a:pt x="168" y="144"/>
                    <a:pt x="168" y="144"/>
                    <a:pt x="168" y="144"/>
                  </a:cubicBezTo>
                  <a:cubicBezTo>
                    <a:pt x="164" y="144"/>
                    <a:pt x="164" y="144"/>
                    <a:pt x="164" y="144"/>
                  </a:cubicBezTo>
                  <a:cubicBezTo>
                    <a:pt x="168" y="144"/>
                    <a:pt x="168" y="144"/>
                    <a:pt x="168" y="144"/>
                  </a:cubicBezTo>
                  <a:cubicBezTo>
                    <a:pt x="164" y="141"/>
                    <a:pt x="164" y="141"/>
                    <a:pt x="164" y="141"/>
                  </a:cubicBezTo>
                  <a:cubicBezTo>
                    <a:pt x="168" y="144"/>
                    <a:pt x="168" y="144"/>
                    <a:pt x="168" y="144"/>
                  </a:cubicBezTo>
                  <a:cubicBezTo>
                    <a:pt x="166" y="140"/>
                    <a:pt x="166" y="140"/>
                    <a:pt x="166" y="140"/>
                  </a:cubicBezTo>
                  <a:cubicBezTo>
                    <a:pt x="165" y="140"/>
                    <a:pt x="165" y="141"/>
                    <a:pt x="164" y="141"/>
                  </a:cubicBezTo>
                  <a:cubicBezTo>
                    <a:pt x="168" y="144"/>
                    <a:pt x="168" y="144"/>
                    <a:pt x="168" y="144"/>
                  </a:cubicBezTo>
                  <a:cubicBezTo>
                    <a:pt x="166" y="140"/>
                    <a:pt x="166" y="140"/>
                    <a:pt x="166" y="140"/>
                  </a:cubicBezTo>
                  <a:cubicBezTo>
                    <a:pt x="168" y="144"/>
                    <a:pt x="168" y="144"/>
                    <a:pt x="168" y="144"/>
                  </a:cubicBezTo>
                  <a:cubicBezTo>
                    <a:pt x="167" y="140"/>
                    <a:pt x="167" y="140"/>
                    <a:pt x="167" y="140"/>
                  </a:cubicBezTo>
                  <a:cubicBezTo>
                    <a:pt x="167" y="140"/>
                    <a:pt x="166" y="140"/>
                    <a:pt x="166" y="140"/>
                  </a:cubicBezTo>
                  <a:cubicBezTo>
                    <a:pt x="168" y="144"/>
                    <a:pt x="168" y="144"/>
                    <a:pt x="168" y="144"/>
                  </a:cubicBezTo>
                  <a:cubicBezTo>
                    <a:pt x="167" y="140"/>
                    <a:pt x="167" y="140"/>
                    <a:pt x="167" y="140"/>
                  </a:cubicBezTo>
                  <a:cubicBezTo>
                    <a:pt x="168" y="143"/>
                    <a:pt x="168" y="143"/>
                    <a:pt x="168" y="143"/>
                  </a:cubicBezTo>
                  <a:cubicBezTo>
                    <a:pt x="168" y="140"/>
                    <a:pt x="168" y="140"/>
                    <a:pt x="168" y="140"/>
                  </a:cubicBezTo>
                  <a:cubicBezTo>
                    <a:pt x="167" y="140"/>
                    <a:pt x="167" y="140"/>
                    <a:pt x="167" y="140"/>
                  </a:cubicBezTo>
                  <a:cubicBezTo>
                    <a:pt x="168" y="143"/>
                    <a:pt x="168" y="143"/>
                    <a:pt x="168" y="143"/>
                  </a:cubicBezTo>
                  <a:cubicBezTo>
                    <a:pt x="168" y="140"/>
                    <a:pt x="168" y="140"/>
                    <a:pt x="168" y="140"/>
                  </a:cubicBezTo>
                  <a:cubicBezTo>
                    <a:pt x="168" y="142"/>
                    <a:pt x="168" y="142"/>
                    <a:pt x="168" y="142"/>
                  </a:cubicBezTo>
                  <a:cubicBezTo>
                    <a:pt x="168" y="140"/>
                    <a:pt x="168" y="140"/>
                    <a:pt x="168" y="140"/>
                  </a:cubicBezTo>
                  <a:cubicBezTo>
                    <a:pt x="168" y="140"/>
                    <a:pt x="168" y="140"/>
                    <a:pt x="168" y="140"/>
                  </a:cubicBezTo>
                  <a:cubicBezTo>
                    <a:pt x="168" y="142"/>
                    <a:pt x="168" y="142"/>
                    <a:pt x="168" y="142"/>
                  </a:cubicBezTo>
                  <a:cubicBezTo>
                    <a:pt x="168" y="140"/>
                    <a:pt x="168" y="140"/>
                    <a:pt x="168" y="140"/>
                  </a:cubicBezTo>
                  <a:cubicBezTo>
                    <a:pt x="168" y="140"/>
                    <a:pt x="168" y="140"/>
                    <a:pt x="168" y="140"/>
                  </a:cubicBezTo>
                  <a:cubicBezTo>
                    <a:pt x="168" y="140"/>
                    <a:pt x="168" y="140"/>
                    <a:pt x="168" y="140"/>
                  </a:cubicBezTo>
                  <a:cubicBezTo>
                    <a:pt x="168" y="140"/>
                    <a:pt x="168" y="140"/>
                    <a:pt x="168" y="140"/>
                  </a:cubicBezTo>
                  <a:cubicBezTo>
                    <a:pt x="168" y="140"/>
                    <a:pt x="168" y="140"/>
                    <a:pt x="168" y="140"/>
                  </a:cubicBezTo>
                  <a:cubicBezTo>
                    <a:pt x="168" y="140"/>
                    <a:pt x="168" y="140"/>
                    <a:pt x="168" y="140"/>
                  </a:cubicBezTo>
                  <a:cubicBezTo>
                    <a:pt x="168" y="140"/>
                    <a:pt x="167" y="139"/>
                    <a:pt x="167" y="139"/>
                  </a:cubicBezTo>
                  <a:cubicBezTo>
                    <a:pt x="164" y="138"/>
                    <a:pt x="158" y="136"/>
                    <a:pt x="150" y="134"/>
                  </a:cubicBezTo>
                  <a:cubicBezTo>
                    <a:pt x="140" y="130"/>
                    <a:pt x="126" y="125"/>
                    <a:pt x="115" y="121"/>
                  </a:cubicBezTo>
                  <a:cubicBezTo>
                    <a:pt x="110" y="119"/>
                    <a:pt x="105" y="117"/>
                    <a:pt x="101" y="115"/>
                  </a:cubicBezTo>
                  <a:cubicBezTo>
                    <a:pt x="99" y="115"/>
                    <a:pt x="98" y="114"/>
                    <a:pt x="97" y="114"/>
                  </a:cubicBezTo>
                  <a:cubicBezTo>
                    <a:pt x="96" y="114"/>
                    <a:pt x="96" y="114"/>
                    <a:pt x="96" y="113"/>
                  </a:cubicBezTo>
                  <a:cubicBezTo>
                    <a:pt x="95" y="113"/>
                    <a:pt x="95" y="113"/>
                    <a:pt x="95" y="113"/>
                  </a:cubicBezTo>
                  <a:cubicBezTo>
                    <a:pt x="95" y="113"/>
                    <a:pt x="95" y="113"/>
                    <a:pt x="95" y="113"/>
                  </a:cubicBezTo>
                  <a:cubicBezTo>
                    <a:pt x="95" y="113"/>
                    <a:pt x="94" y="113"/>
                    <a:pt x="94" y="113"/>
                  </a:cubicBezTo>
                  <a:cubicBezTo>
                    <a:pt x="93" y="113"/>
                    <a:pt x="93" y="113"/>
                    <a:pt x="93" y="113"/>
                  </a:cubicBezTo>
                  <a:cubicBezTo>
                    <a:pt x="92" y="113"/>
                    <a:pt x="92" y="113"/>
                    <a:pt x="91" y="114"/>
                  </a:cubicBezTo>
                  <a:cubicBezTo>
                    <a:pt x="91" y="114"/>
                    <a:pt x="90" y="114"/>
                    <a:pt x="90" y="115"/>
                  </a:cubicBezTo>
                  <a:cubicBezTo>
                    <a:pt x="94" y="117"/>
                    <a:pt x="94" y="117"/>
                    <a:pt x="94" y="117"/>
                  </a:cubicBezTo>
                  <a:cubicBezTo>
                    <a:pt x="90" y="115"/>
                    <a:pt x="90" y="115"/>
                    <a:pt x="90" y="115"/>
                  </a:cubicBezTo>
                  <a:cubicBezTo>
                    <a:pt x="90" y="116"/>
                    <a:pt x="89" y="117"/>
                    <a:pt x="89" y="117"/>
                  </a:cubicBezTo>
                  <a:cubicBezTo>
                    <a:pt x="89" y="119"/>
                    <a:pt x="90" y="119"/>
                    <a:pt x="90" y="120"/>
                  </a:cubicBezTo>
                  <a:cubicBezTo>
                    <a:pt x="90" y="120"/>
                    <a:pt x="91" y="121"/>
                    <a:pt x="91" y="121"/>
                  </a:cubicBezTo>
                  <a:cubicBezTo>
                    <a:pt x="92" y="122"/>
                    <a:pt x="92" y="122"/>
                    <a:pt x="93" y="123"/>
                  </a:cubicBezTo>
                  <a:cubicBezTo>
                    <a:pt x="96" y="125"/>
                    <a:pt x="101" y="128"/>
                    <a:pt x="107" y="132"/>
                  </a:cubicBezTo>
                  <a:cubicBezTo>
                    <a:pt x="116" y="138"/>
                    <a:pt x="128" y="145"/>
                    <a:pt x="137" y="150"/>
                  </a:cubicBezTo>
                  <a:cubicBezTo>
                    <a:pt x="142" y="153"/>
                    <a:pt x="146" y="155"/>
                    <a:pt x="149" y="157"/>
                  </a:cubicBezTo>
                  <a:cubicBezTo>
                    <a:pt x="150" y="158"/>
                    <a:pt x="151" y="158"/>
                    <a:pt x="152" y="159"/>
                  </a:cubicBezTo>
                  <a:cubicBezTo>
                    <a:pt x="153" y="159"/>
                    <a:pt x="153" y="159"/>
                    <a:pt x="153" y="159"/>
                  </a:cubicBezTo>
                  <a:cubicBezTo>
                    <a:pt x="153" y="159"/>
                    <a:pt x="153" y="159"/>
                    <a:pt x="153" y="159"/>
                  </a:cubicBezTo>
                  <a:cubicBezTo>
                    <a:pt x="154" y="157"/>
                    <a:pt x="154" y="157"/>
                    <a:pt x="154" y="157"/>
                  </a:cubicBezTo>
                  <a:cubicBezTo>
                    <a:pt x="153" y="159"/>
                    <a:pt x="153" y="159"/>
                    <a:pt x="153" y="159"/>
                  </a:cubicBezTo>
                  <a:cubicBezTo>
                    <a:pt x="153" y="159"/>
                    <a:pt x="153" y="159"/>
                    <a:pt x="153" y="159"/>
                  </a:cubicBezTo>
                  <a:cubicBezTo>
                    <a:pt x="154" y="157"/>
                    <a:pt x="154" y="157"/>
                    <a:pt x="154" y="157"/>
                  </a:cubicBezTo>
                  <a:cubicBezTo>
                    <a:pt x="153" y="159"/>
                    <a:pt x="153" y="159"/>
                    <a:pt x="153" y="159"/>
                  </a:cubicBezTo>
                  <a:cubicBezTo>
                    <a:pt x="155" y="156"/>
                    <a:pt x="155" y="156"/>
                    <a:pt x="155" y="156"/>
                  </a:cubicBezTo>
                  <a:cubicBezTo>
                    <a:pt x="152" y="159"/>
                    <a:pt x="152" y="159"/>
                    <a:pt x="152" y="159"/>
                  </a:cubicBezTo>
                  <a:cubicBezTo>
                    <a:pt x="153" y="159"/>
                    <a:pt x="153" y="159"/>
                    <a:pt x="153" y="159"/>
                  </a:cubicBezTo>
                  <a:cubicBezTo>
                    <a:pt x="155" y="156"/>
                    <a:pt x="155" y="156"/>
                    <a:pt x="155" y="156"/>
                  </a:cubicBezTo>
                  <a:cubicBezTo>
                    <a:pt x="152" y="159"/>
                    <a:pt x="152" y="159"/>
                    <a:pt x="152" y="159"/>
                  </a:cubicBezTo>
                  <a:cubicBezTo>
                    <a:pt x="156" y="156"/>
                    <a:pt x="156" y="156"/>
                    <a:pt x="156" y="156"/>
                  </a:cubicBezTo>
                  <a:cubicBezTo>
                    <a:pt x="152" y="158"/>
                    <a:pt x="152" y="158"/>
                    <a:pt x="152" y="158"/>
                  </a:cubicBezTo>
                  <a:cubicBezTo>
                    <a:pt x="152" y="158"/>
                    <a:pt x="152" y="159"/>
                    <a:pt x="152" y="159"/>
                  </a:cubicBezTo>
                  <a:cubicBezTo>
                    <a:pt x="156" y="156"/>
                    <a:pt x="156" y="156"/>
                    <a:pt x="156" y="156"/>
                  </a:cubicBezTo>
                  <a:cubicBezTo>
                    <a:pt x="152" y="158"/>
                    <a:pt x="152" y="158"/>
                    <a:pt x="152" y="158"/>
                  </a:cubicBezTo>
                  <a:cubicBezTo>
                    <a:pt x="156" y="156"/>
                    <a:pt x="156" y="156"/>
                    <a:pt x="156" y="156"/>
                  </a:cubicBezTo>
                  <a:cubicBezTo>
                    <a:pt x="151" y="156"/>
                    <a:pt x="151" y="156"/>
                    <a:pt x="151" y="156"/>
                  </a:cubicBezTo>
                  <a:cubicBezTo>
                    <a:pt x="151" y="157"/>
                    <a:pt x="152" y="158"/>
                    <a:pt x="152" y="158"/>
                  </a:cubicBezTo>
                  <a:cubicBezTo>
                    <a:pt x="156" y="156"/>
                    <a:pt x="156" y="156"/>
                    <a:pt x="156" y="156"/>
                  </a:cubicBezTo>
                  <a:cubicBezTo>
                    <a:pt x="151" y="156"/>
                    <a:pt x="151" y="156"/>
                    <a:pt x="151" y="156"/>
                  </a:cubicBezTo>
                  <a:cubicBezTo>
                    <a:pt x="156" y="156"/>
                    <a:pt x="156" y="156"/>
                    <a:pt x="156" y="156"/>
                  </a:cubicBezTo>
                  <a:cubicBezTo>
                    <a:pt x="157" y="152"/>
                    <a:pt x="157" y="152"/>
                    <a:pt x="157" y="152"/>
                  </a:cubicBezTo>
                  <a:cubicBezTo>
                    <a:pt x="157" y="152"/>
                    <a:pt x="140" y="146"/>
                    <a:pt x="122" y="140"/>
                  </a:cubicBezTo>
                  <a:cubicBezTo>
                    <a:pt x="114" y="137"/>
                    <a:pt x="105" y="134"/>
                    <a:pt x="98" y="132"/>
                  </a:cubicBezTo>
                  <a:cubicBezTo>
                    <a:pt x="95" y="131"/>
                    <a:pt x="92" y="130"/>
                    <a:pt x="89" y="129"/>
                  </a:cubicBezTo>
                  <a:cubicBezTo>
                    <a:pt x="88" y="129"/>
                    <a:pt x="88" y="129"/>
                    <a:pt x="87" y="129"/>
                  </a:cubicBezTo>
                  <a:cubicBezTo>
                    <a:pt x="86" y="129"/>
                    <a:pt x="86" y="128"/>
                    <a:pt x="86" y="128"/>
                  </a:cubicBezTo>
                  <a:cubicBezTo>
                    <a:pt x="85" y="128"/>
                    <a:pt x="85" y="128"/>
                    <a:pt x="85" y="128"/>
                  </a:cubicBezTo>
                  <a:cubicBezTo>
                    <a:pt x="85" y="128"/>
                    <a:pt x="85" y="128"/>
                    <a:pt x="84" y="128"/>
                  </a:cubicBezTo>
                  <a:cubicBezTo>
                    <a:pt x="84" y="128"/>
                    <a:pt x="84" y="128"/>
                    <a:pt x="83" y="128"/>
                  </a:cubicBezTo>
                  <a:cubicBezTo>
                    <a:pt x="83" y="128"/>
                    <a:pt x="83" y="129"/>
                    <a:pt x="82" y="129"/>
                  </a:cubicBezTo>
                  <a:cubicBezTo>
                    <a:pt x="82" y="129"/>
                    <a:pt x="81" y="129"/>
                    <a:pt x="81" y="130"/>
                  </a:cubicBezTo>
                  <a:cubicBezTo>
                    <a:pt x="79" y="132"/>
                    <a:pt x="80" y="135"/>
                    <a:pt x="82" y="136"/>
                  </a:cubicBezTo>
                  <a:cubicBezTo>
                    <a:pt x="103" y="149"/>
                    <a:pt x="103" y="149"/>
                    <a:pt x="103" y="149"/>
                  </a:cubicBezTo>
                  <a:cubicBezTo>
                    <a:pt x="77" y="140"/>
                    <a:pt x="77" y="140"/>
                    <a:pt x="77" y="140"/>
                  </a:cubicBezTo>
                  <a:cubicBezTo>
                    <a:pt x="75" y="139"/>
                    <a:pt x="73" y="140"/>
                    <a:pt x="72" y="141"/>
                  </a:cubicBezTo>
                  <a:cubicBezTo>
                    <a:pt x="71" y="142"/>
                    <a:pt x="71" y="143"/>
                    <a:pt x="71" y="144"/>
                  </a:cubicBezTo>
                  <a:cubicBezTo>
                    <a:pt x="71" y="145"/>
                    <a:pt x="72" y="145"/>
                    <a:pt x="72" y="146"/>
                  </a:cubicBezTo>
                  <a:cubicBezTo>
                    <a:pt x="72" y="147"/>
                    <a:pt x="72" y="147"/>
                    <a:pt x="72" y="147"/>
                  </a:cubicBezTo>
                  <a:cubicBezTo>
                    <a:pt x="73" y="147"/>
                    <a:pt x="73" y="148"/>
                    <a:pt x="73" y="148"/>
                  </a:cubicBezTo>
                  <a:cubicBezTo>
                    <a:pt x="74" y="149"/>
                    <a:pt x="76" y="150"/>
                    <a:pt x="78" y="151"/>
                  </a:cubicBezTo>
                  <a:cubicBezTo>
                    <a:pt x="84" y="155"/>
                    <a:pt x="97" y="162"/>
                    <a:pt x="108" y="169"/>
                  </a:cubicBezTo>
                  <a:cubicBezTo>
                    <a:pt x="113" y="172"/>
                    <a:pt x="118" y="175"/>
                    <a:pt x="122" y="177"/>
                  </a:cubicBezTo>
                  <a:cubicBezTo>
                    <a:pt x="124" y="178"/>
                    <a:pt x="125" y="179"/>
                    <a:pt x="126" y="180"/>
                  </a:cubicBezTo>
                  <a:cubicBezTo>
                    <a:pt x="126" y="180"/>
                    <a:pt x="127" y="181"/>
                    <a:pt x="127" y="181"/>
                  </a:cubicBezTo>
                  <a:cubicBezTo>
                    <a:pt x="127" y="181"/>
                    <a:pt x="127" y="181"/>
                    <a:pt x="127" y="181"/>
                  </a:cubicBezTo>
                  <a:cubicBezTo>
                    <a:pt x="128" y="179"/>
                    <a:pt x="128" y="179"/>
                    <a:pt x="128" y="179"/>
                  </a:cubicBezTo>
                  <a:cubicBezTo>
                    <a:pt x="127" y="180"/>
                    <a:pt x="127" y="180"/>
                    <a:pt x="127" y="180"/>
                  </a:cubicBezTo>
                  <a:cubicBezTo>
                    <a:pt x="127" y="181"/>
                    <a:pt x="127" y="181"/>
                    <a:pt x="127" y="181"/>
                  </a:cubicBezTo>
                  <a:cubicBezTo>
                    <a:pt x="128" y="179"/>
                    <a:pt x="128" y="179"/>
                    <a:pt x="128" y="179"/>
                  </a:cubicBezTo>
                  <a:cubicBezTo>
                    <a:pt x="127" y="180"/>
                    <a:pt x="127" y="180"/>
                    <a:pt x="127" y="180"/>
                  </a:cubicBezTo>
                  <a:cubicBezTo>
                    <a:pt x="130" y="178"/>
                    <a:pt x="130" y="178"/>
                    <a:pt x="130" y="178"/>
                  </a:cubicBezTo>
                  <a:cubicBezTo>
                    <a:pt x="126" y="180"/>
                    <a:pt x="126" y="180"/>
                    <a:pt x="126" y="180"/>
                  </a:cubicBezTo>
                  <a:cubicBezTo>
                    <a:pt x="127" y="180"/>
                    <a:pt x="127" y="180"/>
                    <a:pt x="127" y="180"/>
                  </a:cubicBezTo>
                  <a:cubicBezTo>
                    <a:pt x="130" y="178"/>
                    <a:pt x="130" y="178"/>
                    <a:pt x="130" y="178"/>
                  </a:cubicBezTo>
                  <a:cubicBezTo>
                    <a:pt x="126" y="180"/>
                    <a:pt x="126" y="180"/>
                    <a:pt x="126" y="180"/>
                  </a:cubicBezTo>
                  <a:cubicBezTo>
                    <a:pt x="130" y="178"/>
                    <a:pt x="130" y="178"/>
                    <a:pt x="130" y="178"/>
                  </a:cubicBezTo>
                  <a:cubicBezTo>
                    <a:pt x="126" y="178"/>
                    <a:pt x="126" y="178"/>
                    <a:pt x="126" y="178"/>
                  </a:cubicBezTo>
                  <a:cubicBezTo>
                    <a:pt x="126" y="179"/>
                    <a:pt x="126" y="179"/>
                    <a:pt x="126" y="180"/>
                  </a:cubicBezTo>
                  <a:cubicBezTo>
                    <a:pt x="130" y="178"/>
                    <a:pt x="130" y="178"/>
                    <a:pt x="130" y="178"/>
                  </a:cubicBezTo>
                  <a:cubicBezTo>
                    <a:pt x="126" y="178"/>
                    <a:pt x="126" y="178"/>
                    <a:pt x="126" y="178"/>
                  </a:cubicBezTo>
                  <a:cubicBezTo>
                    <a:pt x="130" y="178"/>
                    <a:pt x="130" y="178"/>
                    <a:pt x="130" y="178"/>
                  </a:cubicBezTo>
                  <a:cubicBezTo>
                    <a:pt x="126" y="176"/>
                    <a:pt x="126" y="176"/>
                    <a:pt x="126" y="176"/>
                  </a:cubicBezTo>
                  <a:cubicBezTo>
                    <a:pt x="126" y="177"/>
                    <a:pt x="126" y="177"/>
                    <a:pt x="126" y="178"/>
                  </a:cubicBezTo>
                  <a:cubicBezTo>
                    <a:pt x="130" y="178"/>
                    <a:pt x="130" y="178"/>
                    <a:pt x="130" y="178"/>
                  </a:cubicBezTo>
                  <a:cubicBezTo>
                    <a:pt x="126" y="176"/>
                    <a:pt x="126" y="176"/>
                    <a:pt x="126" y="176"/>
                  </a:cubicBezTo>
                  <a:cubicBezTo>
                    <a:pt x="130" y="178"/>
                    <a:pt x="130" y="178"/>
                    <a:pt x="130" y="178"/>
                  </a:cubicBezTo>
                  <a:cubicBezTo>
                    <a:pt x="126" y="176"/>
                    <a:pt x="126" y="176"/>
                    <a:pt x="126" y="176"/>
                  </a:cubicBezTo>
                  <a:cubicBezTo>
                    <a:pt x="130" y="178"/>
                    <a:pt x="130" y="178"/>
                    <a:pt x="130" y="178"/>
                  </a:cubicBezTo>
                  <a:cubicBezTo>
                    <a:pt x="128" y="174"/>
                    <a:pt x="128" y="174"/>
                    <a:pt x="128" y="174"/>
                  </a:cubicBezTo>
                  <a:cubicBezTo>
                    <a:pt x="127" y="175"/>
                    <a:pt x="127" y="175"/>
                    <a:pt x="126" y="176"/>
                  </a:cubicBezTo>
                  <a:cubicBezTo>
                    <a:pt x="130" y="178"/>
                    <a:pt x="130" y="178"/>
                    <a:pt x="130" y="178"/>
                  </a:cubicBezTo>
                  <a:cubicBezTo>
                    <a:pt x="128" y="174"/>
                    <a:pt x="128" y="174"/>
                    <a:pt x="128" y="174"/>
                  </a:cubicBezTo>
                  <a:cubicBezTo>
                    <a:pt x="130" y="178"/>
                    <a:pt x="130" y="178"/>
                    <a:pt x="130" y="178"/>
                  </a:cubicBezTo>
                  <a:cubicBezTo>
                    <a:pt x="129" y="174"/>
                    <a:pt x="129" y="174"/>
                    <a:pt x="129" y="174"/>
                  </a:cubicBezTo>
                  <a:cubicBezTo>
                    <a:pt x="129" y="174"/>
                    <a:pt x="129" y="174"/>
                    <a:pt x="128" y="174"/>
                  </a:cubicBezTo>
                  <a:cubicBezTo>
                    <a:pt x="130" y="178"/>
                    <a:pt x="130" y="178"/>
                    <a:pt x="130" y="178"/>
                  </a:cubicBezTo>
                  <a:cubicBezTo>
                    <a:pt x="129" y="174"/>
                    <a:pt x="129" y="174"/>
                    <a:pt x="129" y="174"/>
                  </a:cubicBezTo>
                  <a:cubicBezTo>
                    <a:pt x="130" y="177"/>
                    <a:pt x="130" y="177"/>
                    <a:pt x="130" y="177"/>
                  </a:cubicBezTo>
                  <a:cubicBezTo>
                    <a:pt x="130" y="174"/>
                    <a:pt x="130" y="174"/>
                    <a:pt x="130" y="174"/>
                  </a:cubicBezTo>
                  <a:cubicBezTo>
                    <a:pt x="129" y="174"/>
                    <a:pt x="129" y="174"/>
                    <a:pt x="129" y="174"/>
                  </a:cubicBezTo>
                  <a:cubicBezTo>
                    <a:pt x="130" y="177"/>
                    <a:pt x="130" y="177"/>
                    <a:pt x="130" y="177"/>
                  </a:cubicBezTo>
                  <a:cubicBezTo>
                    <a:pt x="130" y="174"/>
                    <a:pt x="130" y="174"/>
                    <a:pt x="130" y="174"/>
                  </a:cubicBezTo>
                  <a:cubicBezTo>
                    <a:pt x="130" y="175"/>
                    <a:pt x="130" y="175"/>
                    <a:pt x="130" y="175"/>
                  </a:cubicBezTo>
                  <a:cubicBezTo>
                    <a:pt x="130" y="174"/>
                    <a:pt x="130" y="174"/>
                    <a:pt x="130" y="174"/>
                  </a:cubicBezTo>
                  <a:cubicBezTo>
                    <a:pt x="130" y="174"/>
                    <a:pt x="130" y="174"/>
                    <a:pt x="130" y="174"/>
                  </a:cubicBezTo>
                  <a:cubicBezTo>
                    <a:pt x="130" y="175"/>
                    <a:pt x="130" y="175"/>
                    <a:pt x="130" y="175"/>
                  </a:cubicBezTo>
                  <a:cubicBezTo>
                    <a:pt x="130" y="174"/>
                    <a:pt x="130" y="174"/>
                    <a:pt x="130" y="174"/>
                  </a:cubicBezTo>
                  <a:cubicBezTo>
                    <a:pt x="130" y="174"/>
                    <a:pt x="129" y="174"/>
                    <a:pt x="129" y="174"/>
                  </a:cubicBezTo>
                  <a:cubicBezTo>
                    <a:pt x="126" y="173"/>
                    <a:pt x="121" y="171"/>
                    <a:pt x="115" y="169"/>
                  </a:cubicBezTo>
                  <a:cubicBezTo>
                    <a:pt x="105" y="166"/>
                    <a:pt x="94" y="162"/>
                    <a:pt x="84" y="158"/>
                  </a:cubicBezTo>
                  <a:cubicBezTo>
                    <a:pt x="80" y="157"/>
                    <a:pt x="76" y="155"/>
                    <a:pt x="73" y="154"/>
                  </a:cubicBezTo>
                  <a:cubicBezTo>
                    <a:pt x="70" y="153"/>
                    <a:pt x="68" y="152"/>
                    <a:pt x="68" y="152"/>
                  </a:cubicBezTo>
                  <a:cubicBezTo>
                    <a:pt x="66" y="151"/>
                    <a:pt x="64" y="152"/>
                    <a:pt x="63" y="154"/>
                  </a:cubicBezTo>
                  <a:cubicBezTo>
                    <a:pt x="62" y="156"/>
                    <a:pt x="62" y="159"/>
                    <a:pt x="64" y="160"/>
                  </a:cubicBezTo>
                  <a:cubicBezTo>
                    <a:pt x="123" y="196"/>
                    <a:pt x="123" y="196"/>
                    <a:pt x="123" y="196"/>
                  </a:cubicBezTo>
                  <a:cubicBezTo>
                    <a:pt x="125" y="193"/>
                    <a:pt x="125" y="193"/>
                    <a:pt x="125" y="193"/>
                  </a:cubicBezTo>
                  <a:cubicBezTo>
                    <a:pt x="121" y="190"/>
                    <a:pt x="121" y="190"/>
                    <a:pt x="121" y="190"/>
                  </a:cubicBezTo>
                  <a:cubicBezTo>
                    <a:pt x="125" y="193"/>
                    <a:pt x="125" y="193"/>
                    <a:pt x="125" y="193"/>
                  </a:cubicBezTo>
                  <a:cubicBezTo>
                    <a:pt x="123" y="189"/>
                    <a:pt x="123" y="189"/>
                    <a:pt x="123" y="189"/>
                  </a:cubicBezTo>
                  <a:cubicBezTo>
                    <a:pt x="122" y="189"/>
                    <a:pt x="122" y="190"/>
                    <a:pt x="121" y="190"/>
                  </a:cubicBezTo>
                  <a:cubicBezTo>
                    <a:pt x="125" y="193"/>
                    <a:pt x="125" y="193"/>
                    <a:pt x="125" y="193"/>
                  </a:cubicBezTo>
                  <a:cubicBezTo>
                    <a:pt x="123" y="189"/>
                    <a:pt x="123" y="189"/>
                    <a:pt x="123" y="189"/>
                  </a:cubicBezTo>
                  <a:cubicBezTo>
                    <a:pt x="125" y="193"/>
                    <a:pt x="125" y="193"/>
                    <a:pt x="125" y="193"/>
                  </a:cubicBezTo>
                  <a:cubicBezTo>
                    <a:pt x="124" y="189"/>
                    <a:pt x="124" y="189"/>
                    <a:pt x="124" y="189"/>
                  </a:cubicBezTo>
                  <a:cubicBezTo>
                    <a:pt x="124" y="189"/>
                    <a:pt x="123" y="189"/>
                    <a:pt x="123" y="189"/>
                  </a:cubicBezTo>
                  <a:cubicBezTo>
                    <a:pt x="125" y="193"/>
                    <a:pt x="125" y="193"/>
                    <a:pt x="125" y="193"/>
                  </a:cubicBezTo>
                  <a:cubicBezTo>
                    <a:pt x="124" y="189"/>
                    <a:pt x="124" y="189"/>
                    <a:pt x="124" y="189"/>
                  </a:cubicBezTo>
                  <a:cubicBezTo>
                    <a:pt x="125" y="192"/>
                    <a:pt x="125" y="192"/>
                    <a:pt x="125" y="192"/>
                  </a:cubicBezTo>
                  <a:cubicBezTo>
                    <a:pt x="125" y="188"/>
                    <a:pt x="125" y="188"/>
                    <a:pt x="125" y="188"/>
                  </a:cubicBezTo>
                  <a:cubicBezTo>
                    <a:pt x="124" y="189"/>
                    <a:pt x="124" y="189"/>
                    <a:pt x="124" y="189"/>
                  </a:cubicBezTo>
                  <a:cubicBezTo>
                    <a:pt x="125" y="192"/>
                    <a:pt x="125" y="192"/>
                    <a:pt x="125" y="192"/>
                  </a:cubicBezTo>
                  <a:cubicBezTo>
                    <a:pt x="125" y="188"/>
                    <a:pt x="125" y="188"/>
                    <a:pt x="125" y="188"/>
                  </a:cubicBezTo>
                  <a:cubicBezTo>
                    <a:pt x="125" y="191"/>
                    <a:pt x="125" y="191"/>
                    <a:pt x="125" y="191"/>
                  </a:cubicBezTo>
                  <a:cubicBezTo>
                    <a:pt x="125" y="188"/>
                    <a:pt x="125" y="188"/>
                    <a:pt x="125" y="188"/>
                  </a:cubicBezTo>
                  <a:cubicBezTo>
                    <a:pt x="125" y="188"/>
                    <a:pt x="125" y="188"/>
                    <a:pt x="125" y="188"/>
                  </a:cubicBezTo>
                  <a:cubicBezTo>
                    <a:pt x="125" y="191"/>
                    <a:pt x="125" y="191"/>
                    <a:pt x="125" y="191"/>
                  </a:cubicBezTo>
                  <a:cubicBezTo>
                    <a:pt x="125" y="188"/>
                    <a:pt x="125" y="188"/>
                    <a:pt x="125" y="188"/>
                  </a:cubicBezTo>
                  <a:cubicBezTo>
                    <a:pt x="125" y="188"/>
                    <a:pt x="125" y="188"/>
                    <a:pt x="125" y="188"/>
                  </a:cubicBezTo>
                  <a:cubicBezTo>
                    <a:pt x="124" y="188"/>
                    <a:pt x="123" y="188"/>
                    <a:pt x="120" y="187"/>
                  </a:cubicBezTo>
                  <a:cubicBezTo>
                    <a:pt x="112" y="184"/>
                    <a:pt x="97" y="179"/>
                    <a:pt x="83" y="174"/>
                  </a:cubicBezTo>
                  <a:cubicBezTo>
                    <a:pt x="76" y="171"/>
                    <a:pt x="69" y="169"/>
                    <a:pt x="64" y="167"/>
                  </a:cubicBezTo>
                  <a:cubicBezTo>
                    <a:pt x="62" y="166"/>
                    <a:pt x="60" y="165"/>
                    <a:pt x="58" y="165"/>
                  </a:cubicBezTo>
                  <a:cubicBezTo>
                    <a:pt x="57" y="164"/>
                    <a:pt x="56" y="164"/>
                    <a:pt x="55" y="164"/>
                  </a:cubicBezTo>
                  <a:cubicBezTo>
                    <a:pt x="55" y="164"/>
                    <a:pt x="54" y="164"/>
                    <a:pt x="53" y="164"/>
                  </a:cubicBezTo>
                  <a:cubicBezTo>
                    <a:pt x="53" y="164"/>
                    <a:pt x="53" y="164"/>
                    <a:pt x="52" y="164"/>
                  </a:cubicBezTo>
                  <a:cubicBezTo>
                    <a:pt x="52" y="164"/>
                    <a:pt x="51" y="164"/>
                    <a:pt x="51" y="164"/>
                  </a:cubicBezTo>
                  <a:cubicBezTo>
                    <a:pt x="50" y="165"/>
                    <a:pt x="50" y="165"/>
                    <a:pt x="49" y="166"/>
                  </a:cubicBezTo>
                  <a:cubicBezTo>
                    <a:pt x="49" y="167"/>
                    <a:pt x="48" y="168"/>
                    <a:pt x="49" y="169"/>
                  </a:cubicBezTo>
                  <a:cubicBezTo>
                    <a:pt x="49" y="170"/>
                    <a:pt x="50" y="171"/>
                    <a:pt x="51" y="172"/>
                  </a:cubicBezTo>
                  <a:cubicBezTo>
                    <a:pt x="51" y="172"/>
                    <a:pt x="55" y="174"/>
                    <a:pt x="61" y="178"/>
                  </a:cubicBezTo>
                  <a:cubicBezTo>
                    <a:pt x="70" y="183"/>
                    <a:pt x="84" y="192"/>
                    <a:pt x="96" y="199"/>
                  </a:cubicBezTo>
                  <a:cubicBezTo>
                    <a:pt x="102" y="202"/>
                    <a:pt x="107" y="206"/>
                    <a:pt x="111" y="208"/>
                  </a:cubicBezTo>
                  <a:cubicBezTo>
                    <a:pt x="112" y="209"/>
                    <a:pt x="114" y="210"/>
                    <a:pt x="115" y="211"/>
                  </a:cubicBezTo>
                  <a:cubicBezTo>
                    <a:pt x="115" y="211"/>
                    <a:pt x="116" y="212"/>
                    <a:pt x="116" y="212"/>
                  </a:cubicBezTo>
                  <a:cubicBezTo>
                    <a:pt x="116" y="212"/>
                    <a:pt x="116" y="212"/>
                    <a:pt x="116" y="212"/>
                  </a:cubicBezTo>
                  <a:cubicBezTo>
                    <a:pt x="117" y="210"/>
                    <a:pt x="117" y="210"/>
                    <a:pt x="117" y="210"/>
                  </a:cubicBezTo>
                  <a:cubicBezTo>
                    <a:pt x="115" y="211"/>
                    <a:pt x="115" y="211"/>
                    <a:pt x="115" y="211"/>
                  </a:cubicBezTo>
                  <a:cubicBezTo>
                    <a:pt x="116" y="212"/>
                    <a:pt x="116" y="212"/>
                    <a:pt x="116" y="212"/>
                  </a:cubicBezTo>
                  <a:cubicBezTo>
                    <a:pt x="117" y="210"/>
                    <a:pt x="117" y="210"/>
                    <a:pt x="117" y="210"/>
                  </a:cubicBezTo>
                  <a:cubicBezTo>
                    <a:pt x="115" y="211"/>
                    <a:pt x="115" y="211"/>
                    <a:pt x="115" y="211"/>
                  </a:cubicBezTo>
                  <a:cubicBezTo>
                    <a:pt x="119" y="209"/>
                    <a:pt x="119" y="209"/>
                    <a:pt x="119" y="209"/>
                  </a:cubicBezTo>
                  <a:cubicBezTo>
                    <a:pt x="115" y="209"/>
                    <a:pt x="115" y="209"/>
                    <a:pt x="115" y="209"/>
                  </a:cubicBezTo>
                  <a:cubicBezTo>
                    <a:pt x="115" y="211"/>
                    <a:pt x="115" y="211"/>
                    <a:pt x="115" y="211"/>
                  </a:cubicBezTo>
                  <a:cubicBezTo>
                    <a:pt x="119" y="209"/>
                    <a:pt x="119" y="209"/>
                    <a:pt x="119" y="209"/>
                  </a:cubicBezTo>
                  <a:cubicBezTo>
                    <a:pt x="115" y="209"/>
                    <a:pt x="115" y="209"/>
                    <a:pt x="115" y="209"/>
                  </a:cubicBezTo>
                  <a:cubicBezTo>
                    <a:pt x="119" y="209"/>
                    <a:pt x="119" y="209"/>
                    <a:pt x="119" y="209"/>
                  </a:cubicBezTo>
                  <a:cubicBezTo>
                    <a:pt x="115" y="207"/>
                    <a:pt x="115" y="207"/>
                    <a:pt x="115" y="207"/>
                  </a:cubicBezTo>
                  <a:cubicBezTo>
                    <a:pt x="115" y="208"/>
                    <a:pt x="115" y="209"/>
                    <a:pt x="115" y="209"/>
                  </a:cubicBezTo>
                  <a:cubicBezTo>
                    <a:pt x="119" y="209"/>
                    <a:pt x="119" y="209"/>
                    <a:pt x="119" y="209"/>
                  </a:cubicBezTo>
                  <a:cubicBezTo>
                    <a:pt x="115" y="207"/>
                    <a:pt x="115" y="207"/>
                    <a:pt x="115" y="207"/>
                  </a:cubicBezTo>
                  <a:cubicBezTo>
                    <a:pt x="119" y="209"/>
                    <a:pt x="119" y="209"/>
                    <a:pt x="119" y="209"/>
                  </a:cubicBezTo>
                  <a:cubicBezTo>
                    <a:pt x="121" y="205"/>
                    <a:pt x="121" y="205"/>
                    <a:pt x="121" y="205"/>
                  </a:cubicBezTo>
                  <a:cubicBezTo>
                    <a:pt x="49" y="176"/>
                    <a:pt x="49" y="176"/>
                    <a:pt x="49" y="176"/>
                  </a:cubicBezTo>
                  <a:cubicBezTo>
                    <a:pt x="47" y="175"/>
                    <a:pt x="45" y="176"/>
                    <a:pt x="44" y="178"/>
                  </a:cubicBezTo>
                  <a:cubicBezTo>
                    <a:pt x="43" y="180"/>
                    <a:pt x="44" y="182"/>
                    <a:pt x="45" y="184"/>
                  </a:cubicBezTo>
                  <a:cubicBezTo>
                    <a:pt x="45" y="184"/>
                    <a:pt x="49" y="186"/>
                    <a:pt x="55" y="189"/>
                  </a:cubicBezTo>
                  <a:cubicBezTo>
                    <a:pt x="64" y="195"/>
                    <a:pt x="77" y="203"/>
                    <a:pt x="88" y="210"/>
                  </a:cubicBezTo>
                  <a:cubicBezTo>
                    <a:pt x="93" y="213"/>
                    <a:pt x="98" y="216"/>
                    <a:pt x="102" y="218"/>
                  </a:cubicBezTo>
                  <a:cubicBezTo>
                    <a:pt x="103" y="219"/>
                    <a:pt x="105" y="220"/>
                    <a:pt x="106" y="221"/>
                  </a:cubicBezTo>
                  <a:cubicBezTo>
                    <a:pt x="106" y="221"/>
                    <a:pt x="107" y="222"/>
                    <a:pt x="107" y="222"/>
                  </a:cubicBezTo>
                  <a:cubicBezTo>
                    <a:pt x="107" y="222"/>
                    <a:pt x="107" y="222"/>
                    <a:pt x="107" y="222"/>
                  </a:cubicBezTo>
                  <a:cubicBezTo>
                    <a:pt x="108" y="220"/>
                    <a:pt x="108" y="220"/>
                    <a:pt x="108" y="220"/>
                  </a:cubicBezTo>
                  <a:cubicBezTo>
                    <a:pt x="107" y="222"/>
                    <a:pt x="107" y="222"/>
                    <a:pt x="107" y="222"/>
                  </a:cubicBezTo>
                  <a:cubicBezTo>
                    <a:pt x="107" y="222"/>
                    <a:pt x="107" y="222"/>
                    <a:pt x="107" y="222"/>
                  </a:cubicBezTo>
                  <a:cubicBezTo>
                    <a:pt x="108" y="220"/>
                    <a:pt x="108" y="220"/>
                    <a:pt x="108" y="220"/>
                  </a:cubicBezTo>
                  <a:cubicBezTo>
                    <a:pt x="107" y="222"/>
                    <a:pt x="107" y="222"/>
                    <a:pt x="107" y="222"/>
                  </a:cubicBezTo>
                  <a:cubicBezTo>
                    <a:pt x="109" y="219"/>
                    <a:pt x="109" y="219"/>
                    <a:pt x="109" y="219"/>
                  </a:cubicBezTo>
                  <a:cubicBezTo>
                    <a:pt x="106" y="221"/>
                    <a:pt x="106" y="221"/>
                    <a:pt x="106" y="221"/>
                  </a:cubicBezTo>
                  <a:cubicBezTo>
                    <a:pt x="107" y="222"/>
                    <a:pt x="107" y="222"/>
                    <a:pt x="107" y="222"/>
                  </a:cubicBezTo>
                  <a:cubicBezTo>
                    <a:pt x="109" y="219"/>
                    <a:pt x="109" y="219"/>
                    <a:pt x="109" y="219"/>
                  </a:cubicBezTo>
                  <a:cubicBezTo>
                    <a:pt x="106" y="221"/>
                    <a:pt x="106" y="221"/>
                    <a:pt x="106" y="221"/>
                  </a:cubicBezTo>
                  <a:cubicBezTo>
                    <a:pt x="110" y="219"/>
                    <a:pt x="110" y="219"/>
                    <a:pt x="110" y="219"/>
                  </a:cubicBezTo>
                  <a:cubicBezTo>
                    <a:pt x="106" y="220"/>
                    <a:pt x="106" y="220"/>
                    <a:pt x="106" y="220"/>
                  </a:cubicBezTo>
                  <a:cubicBezTo>
                    <a:pt x="106" y="221"/>
                    <a:pt x="106" y="221"/>
                    <a:pt x="106" y="221"/>
                  </a:cubicBezTo>
                  <a:cubicBezTo>
                    <a:pt x="110" y="219"/>
                    <a:pt x="110" y="219"/>
                    <a:pt x="110" y="219"/>
                  </a:cubicBezTo>
                  <a:cubicBezTo>
                    <a:pt x="106" y="220"/>
                    <a:pt x="106" y="220"/>
                    <a:pt x="106" y="220"/>
                  </a:cubicBezTo>
                  <a:cubicBezTo>
                    <a:pt x="110" y="219"/>
                    <a:pt x="110" y="219"/>
                    <a:pt x="110" y="219"/>
                  </a:cubicBezTo>
                  <a:cubicBezTo>
                    <a:pt x="105" y="219"/>
                    <a:pt x="105" y="219"/>
                    <a:pt x="105" y="219"/>
                  </a:cubicBezTo>
                  <a:cubicBezTo>
                    <a:pt x="105" y="219"/>
                    <a:pt x="106" y="220"/>
                    <a:pt x="106" y="220"/>
                  </a:cubicBezTo>
                  <a:cubicBezTo>
                    <a:pt x="110" y="219"/>
                    <a:pt x="110" y="219"/>
                    <a:pt x="110" y="219"/>
                  </a:cubicBezTo>
                  <a:cubicBezTo>
                    <a:pt x="105" y="219"/>
                    <a:pt x="105" y="219"/>
                    <a:pt x="105" y="219"/>
                  </a:cubicBezTo>
                  <a:cubicBezTo>
                    <a:pt x="110" y="219"/>
                    <a:pt x="110" y="219"/>
                    <a:pt x="110" y="219"/>
                  </a:cubicBezTo>
                  <a:cubicBezTo>
                    <a:pt x="106" y="217"/>
                    <a:pt x="106" y="217"/>
                    <a:pt x="106" y="217"/>
                  </a:cubicBezTo>
                  <a:cubicBezTo>
                    <a:pt x="106" y="217"/>
                    <a:pt x="105" y="218"/>
                    <a:pt x="105" y="219"/>
                  </a:cubicBezTo>
                  <a:cubicBezTo>
                    <a:pt x="110" y="219"/>
                    <a:pt x="110" y="219"/>
                    <a:pt x="110" y="219"/>
                  </a:cubicBezTo>
                  <a:cubicBezTo>
                    <a:pt x="106" y="217"/>
                    <a:pt x="106" y="217"/>
                    <a:pt x="106" y="217"/>
                  </a:cubicBezTo>
                  <a:cubicBezTo>
                    <a:pt x="110" y="219"/>
                    <a:pt x="110" y="219"/>
                    <a:pt x="110" y="219"/>
                  </a:cubicBezTo>
                  <a:cubicBezTo>
                    <a:pt x="111" y="215"/>
                    <a:pt x="111" y="215"/>
                    <a:pt x="111" y="215"/>
                  </a:cubicBezTo>
                  <a:cubicBezTo>
                    <a:pt x="111" y="215"/>
                    <a:pt x="95" y="208"/>
                    <a:pt x="78" y="202"/>
                  </a:cubicBezTo>
                  <a:cubicBezTo>
                    <a:pt x="70" y="199"/>
                    <a:pt x="62" y="196"/>
                    <a:pt x="55" y="194"/>
                  </a:cubicBezTo>
                  <a:cubicBezTo>
                    <a:pt x="52" y="192"/>
                    <a:pt x="49" y="191"/>
                    <a:pt x="47" y="191"/>
                  </a:cubicBezTo>
                  <a:cubicBezTo>
                    <a:pt x="46" y="190"/>
                    <a:pt x="45" y="190"/>
                    <a:pt x="45" y="190"/>
                  </a:cubicBezTo>
                  <a:cubicBezTo>
                    <a:pt x="44" y="190"/>
                    <a:pt x="44" y="190"/>
                    <a:pt x="44" y="190"/>
                  </a:cubicBezTo>
                  <a:cubicBezTo>
                    <a:pt x="43" y="189"/>
                    <a:pt x="43" y="189"/>
                    <a:pt x="43" y="189"/>
                  </a:cubicBezTo>
                  <a:cubicBezTo>
                    <a:pt x="43" y="189"/>
                    <a:pt x="43" y="189"/>
                    <a:pt x="42" y="189"/>
                  </a:cubicBezTo>
                  <a:cubicBezTo>
                    <a:pt x="42" y="189"/>
                    <a:pt x="42" y="189"/>
                    <a:pt x="41" y="190"/>
                  </a:cubicBezTo>
                  <a:cubicBezTo>
                    <a:pt x="41" y="190"/>
                    <a:pt x="40" y="190"/>
                    <a:pt x="40" y="190"/>
                  </a:cubicBezTo>
                  <a:cubicBezTo>
                    <a:pt x="39" y="190"/>
                    <a:pt x="39" y="191"/>
                    <a:pt x="38" y="191"/>
                  </a:cubicBezTo>
                  <a:cubicBezTo>
                    <a:pt x="42" y="194"/>
                    <a:pt x="42" y="194"/>
                    <a:pt x="42" y="194"/>
                  </a:cubicBezTo>
                  <a:cubicBezTo>
                    <a:pt x="39" y="191"/>
                    <a:pt x="39" y="191"/>
                    <a:pt x="39" y="191"/>
                  </a:cubicBezTo>
                  <a:cubicBezTo>
                    <a:pt x="38" y="192"/>
                    <a:pt x="38" y="193"/>
                    <a:pt x="38" y="194"/>
                  </a:cubicBezTo>
                  <a:cubicBezTo>
                    <a:pt x="38" y="195"/>
                    <a:pt x="38" y="196"/>
                    <a:pt x="38" y="196"/>
                  </a:cubicBezTo>
                  <a:cubicBezTo>
                    <a:pt x="39" y="197"/>
                    <a:pt x="39" y="197"/>
                    <a:pt x="40" y="197"/>
                  </a:cubicBezTo>
                  <a:cubicBezTo>
                    <a:pt x="40" y="198"/>
                    <a:pt x="41" y="199"/>
                    <a:pt x="42" y="199"/>
                  </a:cubicBezTo>
                  <a:cubicBezTo>
                    <a:pt x="45" y="201"/>
                    <a:pt x="50" y="205"/>
                    <a:pt x="57" y="209"/>
                  </a:cubicBezTo>
                  <a:cubicBezTo>
                    <a:pt x="77" y="222"/>
                    <a:pt x="107" y="239"/>
                    <a:pt x="107" y="239"/>
                  </a:cubicBezTo>
                  <a:cubicBezTo>
                    <a:pt x="109" y="236"/>
                    <a:pt x="109" y="236"/>
                    <a:pt x="109" y="236"/>
                  </a:cubicBezTo>
                  <a:cubicBezTo>
                    <a:pt x="111" y="232"/>
                    <a:pt x="111" y="232"/>
                    <a:pt x="111" y="232"/>
                  </a:cubicBezTo>
                  <a:cubicBezTo>
                    <a:pt x="111" y="232"/>
                    <a:pt x="94" y="224"/>
                    <a:pt x="76" y="217"/>
                  </a:cubicBezTo>
                  <a:cubicBezTo>
                    <a:pt x="67" y="213"/>
                    <a:pt x="58" y="210"/>
                    <a:pt x="51" y="207"/>
                  </a:cubicBezTo>
                  <a:cubicBezTo>
                    <a:pt x="47" y="206"/>
                    <a:pt x="44" y="205"/>
                    <a:pt x="41" y="204"/>
                  </a:cubicBezTo>
                  <a:cubicBezTo>
                    <a:pt x="40" y="203"/>
                    <a:pt x="39" y="203"/>
                    <a:pt x="38" y="203"/>
                  </a:cubicBezTo>
                  <a:cubicBezTo>
                    <a:pt x="38" y="203"/>
                    <a:pt x="37" y="202"/>
                    <a:pt x="37" y="202"/>
                  </a:cubicBezTo>
                  <a:cubicBezTo>
                    <a:pt x="37" y="202"/>
                    <a:pt x="36" y="202"/>
                    <a:pt x="36" y="202"/>
                  </a:cubicBezTo>
                  <a:cubicBezTo>
                    <a:pt x="35" y="202"/>
                    <a:pt x="35" y="202"/>
                    <a:pt x="34" y="202"/>
                  </a:cubicBezTo>
                  <a:cubicBezTo>
                    <a:pt x="34" y="202"/>
                    <a:pt x="33" y="203"/>
                    <a:pt x="33" y="203"/>
                  </a:cubicBezTo>
                  <a:cubicBezTo>
                    <a:pt x="33" y="203"/>
                    <a:pt x="32" y="204"/>
                    <a:pt x="32" y="204"/>
                  </a:cubicBezTo>
                  <a:cubicBezTo>
                    <a:pt x="30" y="206"/>
                    <a:pt x="31" y="209"/>
                    <a:pt x="33" y="210"/>
                  </a:cubicBezTo>
                  <a:cubicBezTo>
                    <a:pt x="101" y="252"/>
                    <a:pt x="101" y="252"/>
                    <a:pt x="101" y="252"/>
                  </a:cubicBezTo>
                  <a:cubicBezTo>
                    <a:pt x="103" y="249"/>
                    <a:pt x="103" y="249"/>
                    <a:pt x="103" y="249"/>
                  </a:cubicBezTo>
                  <a:cubicBezTo>
                    <a:pt x="101" y="245"/>
                    <a:pt x="101" y="245"/>
                    <a:pt x="101" y="245"/>
                  </a:cubicBezTo>
                  <a:cubicBezTo>
                    <a:pt x="103" y="249"/>
                    <a:pt x="103" y="249"/>
                    <a:pt x="103" y="249"/>
                  </a:cubicBezTo>
                  <a:cubicBezTo>
                    <a:pt x="103" y="245"/>
                    <a:pt x="103" y="245"/>
                    <a:pt x="103" y="245"/>
                  </a:cubicBezTo>
                  <a:cubicBezTo>
                    <a:pt x="102" y="244"/>
                    <a:pt x="101" y="245"/>
                    <a:pt x="101" y="245"/>
                  </a:cubicBezTo>
                  <a:cubicBezTo>
                    <a:pt x="103" y="249"/>
                    <a:pt x="103" y="249"/>
                    <a:pt x="103" y="249"/>
                  </a:cubicBezTo>
                  <a:cubicBezTo>
                    <a:pt x="103" y="245"/>
                    <a:pt x="103" y="245"/>
                    <a:pt x="103" y="245"/>
                  </a:cubicBezTo>
                  <a:cubicBezTo>
                    <a:pt x="103" y="249"/>
                    <a:pt x="103" y="249"/>
                    <a:pt x="103" y="249"/>
                  </a:cubicBezTo>
                  <a:cubicBezTo>
                    <a:pt x="104" y="245"/>
                    <a:pt x="104" y="245"/>
                    <a:pt x="104" y="245"/>
                  </a:cubicBezTo>
                  <a:cubicBezTo>
                    <a:pt x="104" y="245"/>
                    <a:pt x="104" y="245"/>
                    <a:pt x="103" y="245"/>
                  </a:cubicBezTo>
                  <a:cubicBezTo>
                    <a:pt x="103" y="249"/>
                    <a:pt x="103" y="249"/>
                    <a:pt x="103" y="249"/>
                  </a:cubicBezTo>
                  <a:cubicBezTo>
                    <a:pt x="104" y="245"/>
                    <a:pt x="104" y="245"/>
                    <a:pt x="104" y="245"/>
                  </a:cubicBezTo>
                  <a:cubicBezTo>
                    <a:pt x="103" y="247"/>
                    <a:pt x="103" y="247"/>
                    <a:pt x="103" y="247"/>
                  </a:cubicBezTo>
                  <a:cubicBezTo>
                    <a:pt x="104" y="245"/>
                    <a:pt x="104" y="245"/>
                    <a:pt x="104" y="245"/>
                  </a:cubicBezTo>
                  <a:cubicBezTo>
                    <a:pt x="104" y="245"/>
                    <a:pt x="104" y="245"/>
                    <a:pt x="104" y="245"/>
                  </a:cubicBezTo>
                  <a:cubicBezTo>
                    <a:pt x="103" y="247"/>
                    <a:pt x="103" y="247"/>
                    <a:pt x="103" y="247"/>
                  </a:cubicBezTo>
                  <a:cubicBezTo>
                    <a:pt x="104" y="245"/>
                    <a:pt x="104" y="245"/>
                    <a:pt x="104" y="245"/>
                  </a:cubicBezTo>
                  <a:cubicBezTo>
                    <a:pt x="104" y="245"/>
                    <a:pt x="104" y="245"/>
                    <a:pt x="103" y="244"/>
                  </a:cubicBezTo>
                  <a:cubicBezTo>
                    <a:pt x="98" y="243"/>
                    <a:pt x="83" y="236"/>
                    <a:pt x="68" y="230"/>
                  </a:cubicBezTo>
                  <a:cubicBezTo>
                    <a:pt x="60" y="227"/>
                    <a:pt x="53" y="225"/>
                    <a:pt x="47" y="223"/>
                  </a:cubicBezTo>
                  <a:cubicBezTo>
                    <a:pt x="44" y="222"/>
                    <a:pt x="42" y="221"/>
                    <a:pt x="40" y="220"/>
                  </a:cubicBezTo>
                  <a:cubicBezTo>
                    <a:pt x="39" y="220"/>
                    <a:pt x="38" y="220"/>
                    <a:pt x="37" y="219"/>
                  </a:cubicBezTo>
                  <a:cubicBezTo>
                    <a:pt x="37" y="219"/>
                    <a:pt x="37" y="219"/>
                    <a:pt x="36" y="219"/>
                  </a:cubicBezTo>
                  <a:cubicBezTo>
                    <a:pt x="36" y="219"/>
                    <a:pt x="35" y="219"/>
                    <a:pt x="35" y="219"/>
                  </a:cubicBezTo>
                  <a:cubicBezTo>
                    <a:pt x="35" y="219"/>
                    <a:pt x="34" y="219"/>
                    <a:pt x="34" y="219"/>
                  </a:cubicBezTo>
                  <a:cubicBezTo>
                    <a:pt x="33" y="219"/>
                    <a:pt x="33" y="219"/>
                    <a:pt x="32" y="220"/>
                  </a:cubicBezTo>
                  <a:cubicBezTo>
                    <a:pt x="32" y="220"/>
                    <a:pt x="31" y="220"/>
                    <a:pt x="31" y="221"/>
                  </a:cubicBezTo>
                  <a:cubicBezTo>
                    <a:pt x="30" y="223"/>
                    <a:pt x="30" y="226"/>
                    <a:pt x="32" y="227"/>
                  </a:cubicBezTo>
                  <a:cubicBezTo>
                    <a:pt x="65" y="247"/>
                    <a:pt x="65" y="247"/>
                    <a:pt x="65" y="247"/>
                  </a:cubicBezTo>
                  <a:cubicBezTo>
                    <a:pt x="24" y="233"/>
                    <a:pt x="24" y="233"/>
                    <a:pt x="24" y="233"/>
                  </a:cubicBezTo>
                  <a:cubicBezTo>
                    <a:pt x="22" y="233"/>
                    <a:pt x="19" y="234"/>
                    <a:pt x="18" y="236"/>
                  </a:cubicBezTo>
                  <a:cubicBezTo>
                    <a:pt x="18" y="238"/>
                    <a:pt x="18" y="240"/>
                    <a:pt x="20" y="241"/>
                  </a:cubicBezTo>
                  <a:cubicBezTo>
                    <a:pt x="86" y="282"/>
                    <a:pt x="86" y="282"/>
                    <a:pt x="86" y="282"/>
                  </a:cubicBezTo>
                  <a:cubicBezTo>
                    <a:pt x="88" y="279"/>
                    <a:pt x="88" y="279"/>
                    <a:pt x="88" y="279"/>
                  </a:cubicBezTo>
                  <a:cubicBezTo>
                    <a:pt x="90" y="275"/>
                    <a:pt x="90" y="275"/>
                    <a:pt x="90" y="275"/>
                  </a:cubicBezTo>
                  <a:cubicBezTo>
                    <a:pt x="90" y="275"/>
                    <a:pt x="75" y="268"/>
                    <a:pt x="60" y="262"/>
                  </a:cubicBezTo>
                  <a:cubicBezTo>
                    <a:pt x="52" y="259"/>
                    <a:pt x="45" y="256"/>
                    <a:pt x="39" y="254"/>
                  </a:cubicBezTo>
                  <a:cubicBezTo>
                    <a:pt x="35" y="253"/>
                    <a:pt x="33" y="252"/>
                    <a:pt x="31" y="251"/>
                  </a:cubicBezTo>
                  <a:cubicBezTo>
                    <a:pt x="30" y="251"/>
                    <a:pt x="29" y="250"/>
                    <a:pt x="28" y="250"/>
                  </a:cubicBezTo>
                  <a:cubicBezTo>
                    <a:pt x="27" y="250"/>
                    <a:pt x="27" y="250"/>
                    <a:pt x="27" y="250"/>
                  </a:cubicBezTo>
                  <a:cubicBezTo>
                    <a:pt x="26" y="250"/>
                    <a:pt x="26" y="250"/>
                    <a:pt x="25" y="250"/>
                  </a:cubicBezTo>
                  <a:cubicBezTo>
                    <a:pt x="25" y="250"/>
                    <a:pt x="25" y="250"/>
                    <a:pt x="24" y="250"/>
                  </a:cubicBezTo>
                  <a:cubicBezTo>
                    <a:pt x="24" y="250"/>
                    <a:pt x="23" y="250"/>
                    <a:pt x="23" y="251"/>
                  </a:cubicBezTo>
                  <a:cubicBezTo>
                    <a:pt x="22" y="251"/>
                    <a:pt x="22" y="251"/>
                    <a:pt x="21" y="252"/>
                  </a:cubicBezTo>
                  <a:cubicBezTo>
                    <a:pt x="25" y="254"/>
                    <a:pt x="25" y="254"/>
                    <a:pt x="25" y="254"/>
                  </a:cubicBezTo>
                  <a:cubicBezTo>
                    <a:pt x="22" y="252"/>
                    <a:pt x="22" y="252"/>
                    <a:pt x="22" y="252"/>
                  </a:cubicBezTo>
                  <a:cubicBezTo>
                    <a:pt x="21" y="253"/>
                    <a:pt x="21" y="254"/>
                    <a:pt x="21" y="254"/>
                  </a:cubicBezTo>
                  <a:cubicBezTo>
                    <a:pt x="21" y="255"/>
                    <a:pt x="21" y="256"/>
                    <a:pt x="21" y="256"/>
                  </a:cubicBezTo>
                  <a:cubicBezTo>
                    <a:pt x="22" y="257"/>
                    <a:pt x="22" y="257"/>
                    <a:pt x="22" y="257"/>
                  </a:cubicBezTo>
                  <a:cubicBezTo>
                    <a:pt x="22" y="258"/>
                    <a:pt x="23" y="258"/>
                    <a:pt x="23" y="258"/>
                  </a:cubicBezTo>
                  <a:cubicBezTo>
                    <a:pt x="24" y="259"/>
                    <a:pt x="25" y="260"/>
                    <a:pt x="28" y="261"/>
                  </a:cubicBezTo>
                  <a:cubicBezTo>
                    <a:pt x="35" y="267"/>
                    <a:pt x="50" y="276"/>
                    <a:pt x="63" y="283"/>
                  </a:cubicBezTo>
                  <a:cubicBezTo>
                    <a:pt x="76" y="291"/>
                    <a:pt x="87" y="298"/>
                    <a:pt x="87" y="298"/>
                  </a:cubicBezTo>
                  <a:cubicBezTo>
                    <a:pt x="89" y="294"/>
                    <a:pt x="89" y="294"/>
                    <a:pt x="89" y="294"/>
                  </a:cubicBezTo>
                  <a:cubicBezTo>
                    <a:pt x="91" y="290"/>
                    <a:pt x="91" y="290"/>
                    <a:pt x="91" y="290"/>
                  </a:cubicBezTo>
                  <a:cubicBezTo>
                    <a:pt x="91" y="290"/>
                    <a:pt x="75" y="284"/>
                    <a:pt x="58" y="277"/>
                  </a:cubicBezTo>
                  <a:cubicBezTo>
                    <a:pt x="50" y="274"/>
                    <a:pt x="42" y="271"/>
                    <a:pt x="35" y="268"/>
                  </a:cubicBezTo>
                  <a:cubicBezTo>
                    <a:pt x="31" y="267"/>
                    <a:pt x="28" y="266"/>
                    <a:pt x="26" y="265"/>
                  </a:cubicBezTo>
                  <a:cubicBezTo>
                    <a:pt x="25" y="265"/>
                    <a:pt x="24" y="265"/>
                    <a:pt x="23" y="265"/>
                  </a:cubicBezTo>
                  <a:cubicBezTo>
                    <a:pt x="22" y="264"/>
                    <a:pt x="21" y="264"/>
                    <a:pt x="20" y="264"/>
                  </a:cubicBezTo>
                  <a:cubicBezTo>
                    <a:pt x="20" y="264"/>
                    <a:pt x="19" y="264"/>
                    <a:pt x="19" y="264"/>
                  </a:cubicBezTo>
                  <a:cubicBezTo>
                    <a:pt x="18" y="264"/>
                    <a:pt x="18" y="265"/>
                    <a:pt x="18" y="265"/>
                  </a:cubicBezTo>
                  <a:cubicBezTo>
                    <a:pt x="17" y="265"/>
                    <a:pt x="16" y="266"/>
                    <a:pt x="16" y="266"/>
                  </a:cubicBezTo>
                  <a:cubicBezTo>
                    <a:pt x="15" y="268"/>
                    <a:pt x="15" y="271"/>
                    <a:pt x="17" y="272"/>
                  </a:cubicBezTo>
                  <a:cubicBezTo>
                    <a:pt x="80" y="311"/>
                    <a:pt x="80" y="311"/>
                    <a:pt x="80" y="311"/>
                  </a:cubicBezTo>
                  <a:cubicBezTo>
                    <a:pt x="82" y="308"/>
                    <a:pt x="82" y="308"/>
                    <a:pt x="82" y="308"/>
                  </a:cubicBezTo>
                  <a:cubicBezTo>
                    <a:pt x="84" y="304"/>
                    <a:pt x="84" y="304"/>
                    <a:pt x="84" y="304"/>
                  </a:cubicBezTo>
                  <a:cubicBezTo>
                    <a:pt x="84" y="304"/>
                    <a:pt x="69" y="298"/>
                    <a:pt x="53" y="292"/>
                  </a:cubicBezTo>
                  <a:cubicBezTo>
                    <a:pt x="45" y="289"/>
                    <a:pt x="37" y="286"/>
                    <a:pt x="31" y="284"/>
                  </a:cubicBezTo>
                  <a:cubicBezTo>
                    <a:pt x="28" y="283"/>
                    <a:pt x="25" y="282"/>
                    <a:pt x="23" y="282"/>
                  </a:cubicBezTo>
                  <a:cubicBezTo>
                    <a:pt x="22" y="281"/>
                    <a:pt x="21" y="281"/>
                    <a:pt x="20" y="281"/>
                  </a:cubicBezTo>
                  <a:cubicBezTo>
                    <a:pt x="20" y="281"/>
                    <a:pt x="19" y="281"/>
                    <a:pt x="19" y="281"/>
                  </a:cubicBezTo>
                  <a:cubicBezTo>
                    <a:pt x="19" y="281"/>
                    <a:pt x="18" y="280"/>
                    <a:pt x="18" y="280"/>
                  </a:cubicBezTo>
                  <a:cubicBezTo>
                    <a:pt x="17" y="280"/>
                    <a:pt x="17" y="280"/>
                    <a:pt x="17" y="281"/>
                  </a:cubicBezTo>
                  <a:cubicBezTo>
                    <a:pt x="16" y="281"/>
                    <a:pt x="16" y="281"/>
                    <a:pt x="15" y="281"/>
                  </a:cubicBezTo>
                  <a:cubicBezTo>
                    <a:pt x="15" y="281"/>
                    <a:pt x="14" y="282"/>
                    <a:pt x="14" y="283"/>
                  </a:cubicBezTo>
                  <a:cubicBezTo>
                    <a:pt x="18" y="285"/>
                    <a:pt x="18" y="285"/>
                    <a:pt x="18" y="285"/>
                  </a:cubicBezTo>
                  <a:cubicBezTo>
                    <a:pt x="14" y="282"/>
                    <a:pt x="14" y="282"/>
                    <a:pt x="14" y="282"/>
                  </a:cubicBezTo>
                  <a:cubicBezTo>
                    <a:pt x="13" y="283"/>
                    <a:pt x="13" y="284"/>
                    <a:pt x="13" y="285"/>
                  </a:cubicBezTo>
                  <a:cubicBezTo>
                    <a:pt x="13" y="286"/>
                    <a:pt x="14" y="286"/>
                    <a:pt x="14" y="287"/>
                  </a:cubicBezTo>
                  <a:cubicBezTo>
                    <a:pt x="14" y="287"/>
                    <a:pt x="14" y="288"/>
                    <a:pt x="14" y="288"/>
                  </a:cubicBezTo>
                  <a:cubicBezTo>
                    <a:pt x="15" y="288"/>
                    <a:pt x="15" y="288"/>
                    <a:pt x="15" y="289"/>
                  </a:cubicBezTo>
                  <a:cubicBezTo>
                    <a:pt x="17" y="290"/>
                    <a:pt x="18" y="291"/>
                    <a:pt x="20" y="292"/>
                  </a:cubicBezTo>
                  <a:cubicBezTo>
                    <a:pt x="28" y="297"/>
                    <a:pt x="44" y="307"/>
                    <a:pt x="57" y="315"/>
                  </a:cubicBezTo>
                  <a:cubicBezTo>
                    <a:pt x="71" y="323"/>
                    <a:pt x="82" y="330"/>
                    <a:pt x="82" y="330"/>
                  </a:cubicBezTo>
                  <a:cubicBezTo>
                    <a:pt x="84" y="326"/>
                    <a:pt x="84" y="326"/>
                    <a:pt x="84" y="326"/>
                  </a:cubicBezTo>
                  <a:cubicBezTo>
                    <a:pt x="81" y="324"/>
                    <a:pt x="81" y="324"/>
                    <a:pt x="81" y="324"/>
                  </a:cubicBezTo>
                  <a:cubicBezTo>
                    <a:pt x="84" y="326"/>
                    <a:pt x="84" y="326"/>
                    <a:pt x="84" y="326"/>
                  </a:cubicBezTo>
                  <a:cubicBezTo>
                    <a:pt x="83" y="322"/>
                    <a:pt x="83" y="322"/>
                    <a:pt x="83" y="322"/>
                  </a:cubicBezTo>
                  <a:cubicBezTo>
                    <a:pt x="82" y="322"/>
                    <a:pt x="82" y="323"/>
                    <a:pt x="81" y="324"/>
                  </a:cubicBezTo>
                  <a:cubicBezTo>
                    <a:pt x="84" y="326"/>
                    <a:pt x="84" y="326"/>
                    <a:pt x="84" y="326"/>
                  </a:cubicBezTo>
                  <a:cubicBezTo>
                    <a:pt x="83" y="322"/>
                    <a:pt x="83" y="322"/>
                    <a:pt x="83" y="322"/>
                  </a:cubicBezTo>
                  <a:cubicBezTo>
                    <a:pt x="84" y="326"/>
                    <a:pt x="84" y="326"/>
                    <a:pt x="84" y="326"/>
                  </a:cubicBezTo>
                  <a:cubicBezTo>
                    <a:pt x="84" y="322"/>
                    <a:pt x="84" y="322"/>
                    <a:pt x="84" y="322"/>
                  </a:cubicBezTo>
                  <a:cubicBezTo>
                    <a:pt x="84" y="322"/>
                    <a:pt x="83" y="322"/>
                    <a:pt x="83" y="322"/>
                  </a:cubicBezTo>
                  <a:cubicBezTo>
                    <a:pt x="84" y="326"/>
                    <a:pt x="84" y="326"/>
                    <a:pt x="84" y="326"/>
                  </a:cubicBezTo>
                  <a:cubicBezTo>
                    <a:pt x="84" y="322"/>
                    <a:pt x="84" y="322"/>
                    <a:pt x="84" y="322"/>
                  </a:cubicBezTo>
                  <a:cubicBezTo>
                    <a:pt x="84" y="326"/>
                    <a:pt x="84" y="326"/>
                    <a:pt x="84" y="326"/>
                  </a:cubicBezTo>
                  <a:cubicBezTo>
                    <a:pt x="85" y="322"/>
                    <a:pt x="85" y="322"/>
                    <a:pt x="85" y="322"/>
                  </a:cubicBezTo>
                  <a:cubicBezTo>
                    <a:pt x="85" y="322"/>
                    <a:pt x="85" y="322"/>
                    <a:pt x="84" y="322"/>
                  </a:cubicBezTo>
                  <a:cubicBezTo>
                    <a:pt x="84" y="326"/>
                    <a:pt x="84" y="326"/>
                    <a:pt x="84" y="326"/>
                  </a:cubicBezTo>
                  <a:cubicBezTo>
                    <a:pt x="85" y="322"/>
                    <a:pt x="85" y="322"/>
                    <a:pt x="85" y="322"/>
                  </a:cubicBezTo>
                  <a:cubicBezTo>
                    <a:pt x="85" y="324"/>
                    <a:pt x="85" y="324"/>
                    <a:pt x="85" y="324"/>
                  </a:cubicBezTo>
                  <a:cubicBezTo>
                    <a:pt x="85" y="322"/>
                    <a:pt x="85" y="322"/>
                    <a:pt x="85" y="322"/>
                  </a:cubicBezTo>
                  <a:cubicBezTo>
                    <a:pt x="85" y="322"/>
                    <a:pt x="85" y="322"/>
                    <a:pt x="85" y="322"/>
                  </a:cubicBezTo>
                  <a:cubicBezTo>
                    <a:pt x="85" y="324"/>
                    <a:pt x="85" y="324"/>
                    <a:pt x="85" y="324"/>
                  </a:cubicBezTo>
                  <a:cubicBezTo>
                    <a:pt x="85" y="322"/>
                    <a:pt x="85" y="322"/>
                    <a:pt x="85" y="322"/>
                  </a:cubicBezTo>
                  <a:cubicBezTo>
                    <a:pt x="85" y="322"/>
                    <a:pt x="84" y="322"/>
                    <a:pt x="84" y="322"/>
                  </a:cubicBezTo>
                  <a:cubicBezTo>
                    <a:pt x="81" y="321"/>
                    <a:pt x="75" y="318"/>
                    <a:pt x="68" y="315"/>
                  </a:cubicBezTo>
                  <a:cubicBezTo>
                    <a:pt x="57" y="311"/>
                    <a:pt x="44" y="305"/>
                    <a:pt x="33" y="300"/>
                  </a:cubicBezTo>
                  <a:cubicBezTo>
                    <a:pt x="27" y="298"/>
                    <a:pt x="22" y="296"/>
                    <a:pt x="19" y="294"/>
                  </a:cubicBezTo>
                  <a:cubicBezTo>
                    <a:pt x="15" y="293"/>
                    <a:pt x="13" y="292"/>
                    <a:pt x="13" y="292"/>
                  </a:cubicBezTo>
                  <a:cubicBezTo>
                    <a:pt x="11" y="291"/>
                    <a:pt x="9" y="292"/>
                    <a:pt x="8" y="294"/>
                  </a:cubicBezTo>
                  <a:cubicBezTo>
                    <a:pt x="7" y="296"/>
                    <a:pt x="7" y="298"/>
                    <a:pt x="9" y="299"/>
                  </a:cubicBezTo>
                  <a:cubicBezTo>
                    <a:pt x="79" y="343"/>
                    <a:pt x="79" y="343"/>
                    <a:pt x="79" y="343"/>
                  </a:cubicBezTo>
                  <a:cubicBezTo>
                    <a:pt x="81" y="339"/>
                    <a:pt x="81" y="339"/>
                    <a:pt x="81" y="339"/>
                  </a:cubicBezTo>
                  <a:cubicBezTo>
                    <a:pt x="81" y="335"/>
                    <a:pt x="81" y="335"/>
                    <a:pt x="81" y="335"/>
                  </a:cubicBezTo>
                  <a:cubicBezTo>
                    <a:pt x="81" y="339"/>
                    <a:pt x="81" y="339"/>
                    <a:pt x="81" y="339"/>
                  </a:cubicBezTo>
                  <a:cubicBezTo>
                    <a:pt x="82" y="335"/>
                    <a:pt x="82" y="335"/>
                    <a:pt x="82" y="335"/>
                  </a:cubicBezTo>
                  <a:cubicBezTo>
                    <a:pt x="82" y="335"/>
                    <a:pt x="82" y="335"/>
                    <a:pt x="81" y="335"/>
                  </a:cubicBezTo>
                  <a:cubicBezTo>
                    <a:pt x="81" y="339"/>
                    <a:pt x="81" y="339"/>
                    <a:pt x="81" y="339"/>
                  </a:cubicBezTo>
                  <a:cubicBezTo>
                    <a:pt x="82" y="335"/>
                    <a:pt x="82" y="335"/>
                    <a:pt x="82" y="335"/>
                  </a:cubicBezTo>
                  <a:cubicBezTo>
                    <a:pt x="81" y="338"/>
                    <a:pt x="81" y="338"/>
                    <a:pt x="81" y="338"/>
                  </a:cubicBezTo>
                  <a:cubicBezTo>
                    <a:pt x="82" y="335"/>
                    <a:pt x="82" y="335"/>
                    <a:pt x="82" y="335"/>
                  </a:cubicBezTo>
                  <a:cubicBezTo>
                    <a:pt x="82" y="335"/>
                    <a:pt x="82" y="335"/>
                    <a:pt x="82" y="335"/>
                  </a:cubicBezTo>
                  <a:cubicBezTo>
                    <a:pt x="81" y="338"/>
                    <a:pt x="81" y="338"/>
                    <a:pt x="81" y="338"/>
                  </a:cubicBezTo>
                  <a:cubicBezTo>
                    <a:pt x="82" y="335"/>
                    <a:pt x="82" y="335"/>
                    <a:pt x="82" y="335"/>
                  </a:cubicBezTo>
                  <a:cubicBezTo>
                    <a:pt x="82" y="335"/>
                    <a:pt x="81" y="334"/>
                    <a:pt x="79" y="334"/>
                  </a:cubicBezTo>
                  <a:cubicBezTo>
                    <a:pt x="72" y="331"/>
                    <a:pt x="57" y="326"/>
                    <a:pt x="43" y="322"/>
                  </a:cubicBezTo>
                  <a:cubicBezTo>
                    <a:pt x="36" y="319"/>
                    <a:pt x="29" y="317"/>
                    <a:pt x="23" y="316"/>
                  </a:cubicBezTo>
                  <a:cubicBezTo>
                    <a:pt x="20" y="315"/>
                    <a:pt x="18" y="314"/>
                    <a:pt x="16" y="314"/>
                  </a:cubicBezTo>
                  <a:cubicBezTo>
                    <a:pt x="15" y="313"/>
                    <a:pt x="14" y="313"/>
                    <a:pt x="14" y="313"/>
                  </a:cubicBezTo>
                  <a:cubicBezTo>
                    <a:pt x="13" y="313"/>
                    <a:pt x="12" y="313"/>
                    <a:pt x="11" y="313"/>
                  </a:cubicBezTo>
                  <a:cubicBezTo>
                    <a:pt x="11" y="313"/>
                    <a:pt x="11" y="313"/>
                    <a:pt x="10" y="313"/>
                  </a:cubicBezTo>
                  <a:cubicBezTo>
                    <a:pt x="10" y="313"/>
                    <a:pt x="9" y="313"/>
                    <a:pt x="9" y="313"/>
                  </a:cubicBezTo>
                  <a:cubicBezTo>
                    <a:pt x="8" y="314"/>
                    <a:pt x="8" y="314"/>
                    <a:pt x="7" y="315"/>
                  </a:cubicBezTo>
                  <a:cubicBezTo>
                    <a:pt x="6" y="317"/>
                    <a:pt x="7" y="320"/>
                    <a:pt x="9" y="321"/>
                  </a:cubicBezTo>
                  <a:cubicBezTo>
                    <a:pt x="37" y="339"/>
                    <a:pt x="37" y="339"/>
                    <a:pt x="37" y="339"/>
                  </a:cubicBezTo>
                  <a:cubicBezTo>
                    <a:pt x="10" y="328"/>
                    <a:pt x="10" y="328"/>
                    <a:pt x="10" y="328"/>
                  </a:cubicBezTo>
                  <a:cubicBezTo>
                    <a:pt x="7" y="327"/>
                    <a:pt x="5" y="328"/>
                    <a:pt x="4" y="330"/>
                  </a:cubicBezTo>
                  <a:cubicBezTo>
                    <a:pt x="3" y="332"/>
                    <a:pt x="4" y="334"/>
                    <a:pt x="6" y="336"/>
                  </a:cubicBezTo>
                  <a:cubicBezTo>
                    <a:pt x="78" y="381"/>
                    <a:pt x="78" y="381"/>
                    <a:pt x="78" y="381"/>
                  </a:cubicBezTo>
                  <a:cubicBezTo>
                    <a:pt x="80" y="377"/>
                    <a:pt x="80" y="377"/>
                    <a:pt x="80" y="377"/>
                  </a:cubicBezTo>
                  <a:cubicBezTo>
                    <a:pt x="82" y="373"/>
                    <a:pt x="82" y="373"/>
                    <a:pt x="82" y="373"/>
                  </a:cubicBezTo>
                  <a:cubicBezTo>
                    <a:pt x="82" y="373"/>
                    <a:pt x="66" y="366"/>
                    <a:pt x="49" y="359"/>
                  </a:cubicBezTo>
                  <a:cubicBezTo>
                    <a:pt x="40" y="356"/>
                    <a:pt x="32" y="352"/>
                    <a:pt x="25" y="350"/>
                  </a:cubicBezTo>
                  <a:cubicBezTo>
                    <a:pt x="22" y="348"/>
                    <a:pt x="19" y="347"/>
                    <a:pt x="16" y="346"/>
                  </a:cubicBezTo>
                  <a:cubicBezTo>
                    <a:pt x="15" y="346"/>
                    <a:pt x="14" y="346"/>
                    <a:pt x="13" y="345"/>
                  </a:cubicBezTo>
                  <a:cubicBezTo>
                    <a:pt x="13" y="345"/>
                    <a:pt x="13" y="345"/>
                    <a:pt x="12" y="345"/>
                  </a:cubicBezTo>
                  <a:cubicBezTo>
                    <a:pt x="12" y="345"/>
                    <a:pt x="11" y="345"/>
                    <a:pt x="11" y="345"/>
                  </a:cubicBezTo>
                  <a:cubicBezTo>
                    <a:pt x="10" y="345"/>
                    <a:pt x="10" y="345"/>
                    <a:pt x="9" y="345"/>
                  </a:cubicBezTo>
                  <a:cubicBezTo>
                    <a:pt x="9" y="345"/>
                    <a:pt x="9" y="345"/>
                    <a:pt x="8" y="346"/>
                  </a:cubicBezTo>
                  <a:cubicBezTo>
                    <a:pt x="8" y="346"/>
                    <a:pt x="7" y="346"/>
                    <a:pt x="7" y="347"/>
                  </a:cubicBezTo>
                  <a:cubicBezTo>
                    <a:pt x="6" y="348"/>
                    <a:pt x="6" y="348"/>
                    <a:pt x="6" y="349"/>
                  </a:cubicBezTo>
                  <a:cubicBezTo>
                    <a:pt x="6" y="351"/>
                    <a:pt x="7" y="351"/>
                    <a:pt x="7" y="351"/>
                  </a:cubicBezTo>
                  <a:cubicBezTo>
                    <a:pt x="7" y="352"/>
                    <a:pt x="7" y="352"/>
                    <a:pt x="8" y="352"/>
                  </a:cubicBezTo>
                  <a:cubicBezTo>
                    <a:pt x="8" y="353"/>
                    <a:pt x="8" y="353"/>
                    <a:pt x="8" y="353"/>
                  </a:cubicBezTo>
                  <a:cubicBezTo>
                    <a:pt x="9" y="353"/>
                    <a:pt x="9" y="353"/>
                    <a:pt x="10" y="354"/>
                  </a:cubicBezTo>
                  <a:cubicBezTo>
                    <a:pt x="15" y="357"/>
                    <a:pt x="32" y="368"/>
                    <a:pt x="48" y="378"/>
                  </a:cubicBezTo>
                  <a:cubicBezTo>
                    <a:pt x="64" y="388"/>
                    <a:pt x="79" y="397"/>
                    <a:pt x="79" y="397"/>
                  </a:cubicBezTo>
                  <a:cubicBezTo>
                    <a:pt x="82" y="394"/>
                    <a:pt x="82" y="394"/>
                    <a:pt x="82" y="394"/>
                  </a:cubicBezTo>
                  <a:cubicBezTo>
                    <a:pt x="83" y="390"/>
                    <a:pt x="83" y="390"/>
                    <a:pt x="83" y="390"/>
                  </a:cubicBezTo>
                  <a:cubicBezTo>
                    <a:pt x="83" y="390"/>
                    <a:pt x="66" y="382"/>
                    <a:pt x="49" y="374"/>
                  </a:cubicBezTo>
                  <a:cubicBezTo>
                    <a:pt x="40" y="370"/>
                    <a:pt x="31" y="366"/>
                    <a:pt x="24" y="363"/>
                  </a:cubicBezTo>
                  <a:cubicBezTo>
                    <a:pt x="20" y="361"/>
                    <a:pt x="17" y="360"/>
                    <a:pt x="14" y="359"/>
                  </a:cubicBezTo>
                  <a:cubicBezTo>
                    <a:pt x="13" y="358"/>
                    <a:pt x="12" y="358"/>
                    <a:pt x="11" y="358"/>
                  </a:cubicBezTo>
                  <a:cubicBezTo>
                    <a:pt x="11" y="358"/>
                    <a:pt x="10" y="357"/>
                    <a:pt x="10" y="357"/>
                  </a:cubicBezTo>
                  <a:cubicBezTo>
                    <a:pt x="9" y="357"/>
                    <a:pt x="9" y="357"/>
                    <a:pt x="8" y="357"/>
                  </a:cubicBezTo>
                  <a:cubicBezTo>
                    <a:pt x="8" y="357"/>
                    <a:pt x="7" y="357"/>
                    <a:pt x="7" y="357"/>
                  </a:cubicBezTo>
                  <a:cubicBezTo>
                    <a:pt x="6" y="357"/>
                    <a:pt x="6" y="358"/>
                    <a:pt x="5" y="358"/>
                  </a:cubicBezTo>
                  <a:cubicBezTo>
                    <a:pt x="5" y="358"/>
                    <a:pt x="5" y="359"/>
                    <a:pt x="4" y="359"/>
                  </a:cubicBezTo>
                  <a:cubicBezTo>
                    <a:pt x="4" y="360"/>
                    <a:pt x="3" y="361"/>
                    <a:pt x="4" y="363"/>
                  </a:cubicBezTo>
                  <a:cubicBezTo>
                    <a:pt x="4" y="364"/>
                    <a:pt x="5" y="365"/>
                    <a:pt x="6" y="365"/>
                  </a:cubicBezTo>
                  <a:cubicBezTo>
                    <a:pt x="6" y="365"/>
                    <a:pt x="10" y="368"/>
                    <a:pt x="17" y="372"/>
                  </a:cubicBezTo>
                  <a:cubicBezTo>
                    <a:pt x="27" y="379"/>
                    <a:pt x="43" y="388"/>
                    <a:pt x="56" y="396"/>
                  </a:cubicBezTo>
                  <a:cubicBezTo>
                    <a:pt x="62" y="400"/>
                    <a:pt x="68" y="404"/>
                    <a:pt x="72" y="406"/>
                  </a:cubicBezTo>
                  <a:cubicBezTo>
                    <a:pt x="74" y="408"/>
                    <a:pt x="76" y="409"/>
                    <a:pt x="77" y="409"/>
                  </a:cubicBezTo>
                  <a:cubicBezTo>
                    <a:pt x="77" y="410"/>
                    <a:pt x="78" y="410"/>
                    <a:pt x="78" y="410"/>
                  </a:cubicBezTo>
                  <a:cubicBezTo>
                    <a:pt x="78" y="410"/>
                    <a:pt x="78" y="410"/>
                    <a:pt x="78" y="410"/>
                  </a:cubicBezTo>
                  <a:cubicBezTo>
                    <a:pt x="79" y="409"/>
                    <a:pt x="79" y="409"/>
                    <a:pt x="79" y="409"/>
                  </a:cubicBezTo>
                  <a:cubicBezTo>
                    <a:pt x="78" y="410"/>
                    <a:pt x="78" y="410"/>
                    <a:pt x="78" y="410"/>
                  </a:cubicBezTo>
                  <a:cubicBezTo>
                    <a:pt x="78" y="410"/>
                    <a:pt x="78" y="410"/>
                    <a:pt x="78" y="410"/>
                  </a:cubicBezTo>
                  <a:cubicBezTo>
                    <a:pt x="79" y="409"/>
                    <a:pt x="79" y="409"/>
                    <a:pt x="79" y="409"/>
                  </a:cubicBezTo>
                  <a:cubicBezTo>
                    <a:pt x="78" y="410"/>
                    <a:pt x="78" y="410"/>
                    <a:pt x="78" y="410"/>
                  </a:cubicBezTo>
                  <a:cubicBezTo>
                    <a:pt x="81" y="407"/>
                    <a:pt x="81" y="407"/>
                    <a:pt x="81" y="407"/>
                  </a:cubicBezTo>
                  <a:cubicBezTo>
                    <a:pt x="77" y="410"/>
                    <a:pt x="77" y="410"/>
                    <a:pt x="77" y="410"/>
                  </a:cubicBezTo>
                  <a:cubicBezTo>
                    <a:pt x="78" y="410"/>
                    <a:pt x="78" y="410"/>
                    <a:pt x="78" y="410"/>
                  </a:cubicBezTo>
                  <a:cubicBezTo>
                    <a:pt x="81" y="407"/>
                    <a:pt x="81" y="407"/>
                    <a:pt x="81" y="407"/>
                  </a:cubicBezTo>
                  <a:cubicBezTo>
                    <a:pt x="77" y="410"/>
                    <a:pt x="77" y="410"/>
                    <a:pt x="77" y="410"/>
                  </a:cubicBezTo>
                  <a:cubicBezTo>
                    <a:pt x="81" y="407"/>
                    <a:pt x="81" y="407"/>
                    <a:pt x="81" y="407"/>
                  </a:cubicBezTo>
                  <a:cubicBezTo>
                    <a:pt x="77" y="409"/>
                    <a:pt x="77" y="409"/>
                    <a:pt x="77" y="409"/>
                  </a:cubicBezTo>
                  <a:cubicBezTo>
                    <a:pt x="77" y="410"/>
                    <a:pt x="77" y="410"/>
                    <a:pt x="77" y="410"/>
                  </a:cubicBezTo>
                  <a:cubicBezTo>
                    <a:pt x="81" y="407"/>
                    <a:pt x="81" y="407"/>
                    <a:pt x="81" y="407"/>
                  </a:cubicBezTo>
                  <a:cubicBezTo>
                    <a:pt x="77" y="409"/>
                    <a:pt x="77" y="409"/>
                    <a:pt x="77" y="409"/>
                  </a:cubicBezTo>
                  <a:cubicBezTo>
                    <a:pt x="81" y="407"/>
                    <a:pt x="81" y="407"/>
                    <a:pt x="81" y="407"/>
                  </a:cubicBezTo>
                  <a:cubicBezTo>
                    <a:pt x="77" y="407"/>
                    <a:pt x="77" y="407"/>
                    <a:pt x="77" y="407"/>
                  </a:cubicBezTo>
                  <a:cubicBezTo>
                    <a:pt x="77" y="408"/>
                    <a:pt x="77" y="409"/>
                    <a:pt x="77" y="409"/>
                  </a:cubicBezTo>
                  <a:cubicBezTo>
                    <a:pt x="81" y="407"/>
                    <a:pt x="81" y="407"/>
                    <a:pt x="81" y="407"/>
                  </a:cubicBezTo>
                  <a:cubicBezTo>
                    <a:pt x="77" y="407"/>
                    <a:pt x="77" y="407"/>
                    <a:pt x="77" y="407"/>
                  </a:cubicBezTo>
                  <a:cubicBezTo>
                    <a:pt x="81" y="407"/>
                    <a:pt x="81" y="407"/>
                    <a:pt x="81" y="407"/>
                  </a:cubicBezTo>
                  <a:cubicBezTo>
                    <a:pt x="77" y="405"/>
                    <a:pt x="77" y="405"/>
                    <a:pt x="77" y="405"/>
                  </a:cubicBezTo>
                  <a:cubicBezTo>
                    <a:pt x="77" y="406"/>
                    <a:pt x="77" y="407"/>
                    <a:pt x="77" y="407"/>
                  </a:cubicBezTo>
                  <a:cubicBezTo>
                    <a:pt x="81" y="407"/>
                    <a:pt x="81" y="407"/>
                    <a:pt x="81" y="407"/>
                  </a:cubicBezTo>
                  <a:cubicBezTo>
                    <a:pt x="77" y="405"/>
                    <a:pt x="77" y="405"/>
                    <a:pt x="77" y="405"/>
                  </a:cubicBezTo>
                  <a:cubicBezTo>
                    <a:pt x="81" y="407"/>
                    <a:pt x="81" y="407"/>
                    <a:pt x="81" y="407"/>
                  </a:cubicBezTo>
                  <a:cubicBezTo>
                    <a:pt x="83" y="403"/>
                    <a:pt x="83" y="403"/>
                    <a:pt x="83" y="403"/>
                  </a:cubicBezTo>
                  <a:cubicBezTo>
                    <a:pt x="6" y="373"/>
                    <a:pt x="6" y="373"/>
                    <a:pt x="6" y="373"/>
                  </a:cubicBezTo>
                  <a:cubicBezTo>
                    <a:pt x="4" y="372"/>
                    <a:pt x="2" y="373"/>
                    <a:pt x="1" y="374"/>
                  </a:cubicBezTo>
                  <a:cubicBezTo>
                    <a:pt x="1" y="375"/>
                    <a:pt x="0" y="376"/>
                    <a:pt x="0" y="377"/>
                  </a:cubicBezTo>
                  <a:cubicBezTo>
                    <a:pt x="0" y="378"/>
                    <a:pt x="1" y="378"/>
                    <a:pt x="1" y="379"/>
                  </a:cubicBezTo>
                  <a:cubicBezTo>
                    <a:pt x="1" y="379"/>
                    <a:pt x="1" y="380"/>
                    <a:pt x="2" y="380"/>
                  </a:cubicBezTo>
                  <a:cubicBezTo>
                    <a:pt x="2" y="380"/>
                    <a:pt x="2" y="381"/>
                    <a:pt x="3" y="381"/>
                  </a:cubicBezTo>
                  <a:cubicBezTo>
                    <a:pt x="4" y="382"/>
                    <a:pt x="6" y="383"/>
                    <a:pt x="9" y="385"/>
                  </a:cubicBezTo>
                  <a:cubicBezTo>
                    <a:pt x="19" y="392"/>
                    <a:pt x="37" y="403"/>
                    <a:pt x="54" y="413"/>
                  </a:cubicBezTo>
                  <a:cubicBezTo>
                    <a:pt x="70" y="423"/>
                    <a:pt x="84" y="431"/>
                    <a:pt x="84" y="431"/>
                  </a:cubicBezTo>
                  <a:cubicBezTo>
                    <a:pt x="86" y="428"/>
                    <a:pt x="86" y="428"/>
                    <a:pt x="86" y="428"/>
                  </a:cubicBezTo>
                  <a:cubicBezTo>
                    <a:pt x="88" y="424"/>
                    <a:pt x="88" y="424"/>
                    <a:pt x="88" y="424"/>
                  </a:cubicBezTo>
                  <a:cubicBezTo>
                    <a:pt x="88" y="424"/>
                    <a:pt x="68" y="416"/>
                    <a:pt x="48" y="408"/>
                  </a:cubicBezTo>
                  <a:cubicBezTo>
                    <a:pt x="38" y="404"/>
                    <a:pt x="27" y="400"/>
                    <a:pt x="20" y="397"/>
                  </a:cubicBezTo>
                  <a:cubicBezTo>
                    <a:pt x="16" y="396"/>
                    <a:pt x="13" y="395"/>
                    <a:pt x="10" y="394"/>
                  </a:cubicBezTo>
                  <a:cubicBezTo>
                    <a:pt x="9" y="393"/>
                    <a:pt x="8" y="393"/>
                    <a:pt x="7" y="393"/>
                  </a:cubicBezTo>
                  <a:cubicBezTo>
                    <a:pt x="7" y="393"/>
                    <a:pt x="7" y="393"/>
                    <a:pt x="6" y="392"/>
                  </a:cubicBezTo>
                  <a:cubicBezTo>
                    <a:pt x="6" y="392"/>
                    <a:pt x="6" y="392"/>
                    <a:pt x="6" y="392"/>
                  </a:cubicBezTo>
                  <a:cubicBezTo>
                    <a:pt x="6" y="392"/>
                    <a:pt x="6" y="392"/>
                    <a:pt x="5" y="392"/>
                  </a:cubicBezTo>
                  <a:cubicBezTo>
                    <a:pt x="5" y="392"/>
                    <a:pt x="4" y="392"/>
                    <a:pt x="4" y="392"/>
                  </a:cubicBezTo>
                  <a:cubicBezTo>
                    <a:pt x="3" y="392"/>
                    <a:pt x="3" y="393"/>
                    <a:pt x="2" y="393"/>
                  </a:cubicBezTo>
                  <a:cubicBezTo>
                    <a:pt x="2" y="393"/>
                    <a:pt x="1" y="394"/>
                    <a:pt x="1" y="394"/>
                  </a:cubicBezTo>
                  <a:cubicBezTo>
                    <a:pt x="0" y="396"/>
                    <a:pt x="0" y="399"/>
                    <a:pt x="3" y="400"/>
                  </a:cubicBezTo>
                  <a:cubicBezTo>
                    <a:pt x="3" y="400"/>
                    <a:pt x="8" y="403"/>
                    <a:pt x="15" y="408"/>
                  </a:cubicBezTo>
                  <a:cubicBezTo>
                    <a:pt x="27" y="415"/>
                    <a:pt x="45" y="426"/>
                    <a:pt x="59" y="435"/>
                  </a:cubicBezTo>
                  <a:cubicBezTo>
                    <a:pt x="67" y="439"/>
                    <a:pt x="73" y="443"/>
                    <a:pt x="78" y="446"/>
                  </a:cubicBezTo>
                  <a:cubicBezTo>
                    <a:pt x="80" y="448"/>
                    <a:pt x="82" y="449"/>
                    <a:pt x="83" y="450"/>
                  </a:cubicBezTo>
                  <a:cubicBezTo>
                    <a:pt x="84" y="450"/>
                    <a:pt x="84" y="451"/>
                    <a:pt x="84" y="451"/>
                  </a:cubicBezTo>
                  <a:cubicBezTo>
                    <a:pt x="84" y="451"/>
                    <a:pt x="84" y="451"/>
                    <a:pt x="84" y="451"/>
                  </a:cubicBezTo>
                  <a:cubicBezTo>
                    <a:pt x="86" y="449"/>
                    <a:pt x="86" y="449"/>
                    <a:pt x="86" y="449"/>
                  </a:cubicBezTo>
                  <a:cubicBezTo>
                    <a:pt x="84" y="451"/>
                    <a:pt x="84" y="451"/>
                    <a:pt x="84" y="451"/>
                  </a:cubicBezTo>
                  <a:cubicBezTo>
                    <a:pt x="84" y="451"/>
                    <a:pt x="84" y="451"/>
                    <a:pt x="84" y="451"/>
                  </a:cubicBezTo>
                  <a:cubicBezTo>
                    <a:pt x="86" y="449"/>
                    <a:pt x="86" y="449"/>
                    <a:pt x="86" y="449"/>
                  </a:cubicBezTo>
                  <a:cubicBezTo>
                    <a:pt x="84" y="451"/>
                    <a:pt x="84" y="451"/>
                    <a:pt x="84" y="451"/>
                  </a:cubicBezTo>
                  <a:cubicBezTo>
                    <a:pt x="87" y="448"/>
                    <a:pt x="87" y="448"/>
                    <a:pt x="87" y="448"/>
                  </a:cubicBezTo>
                  <a:cubicBezTo>
                    <a:pt x="84" y="450"/>
                    <a:pt x="84" y="450"/>
                    <a:pt x="84" y="450"/>
                  </a:cubicBezTo>
                  <a:cubicBezTo>
                    <a:pt x="84" y="451"/>
                    <a:pt x="84" y="451"/>
                    <a:pt x="84" y="451"/>
                  </a:cubicBezTo>
                  <a:cubicBezTo>
                    <a:pt x="87" y="448"/>
                    <a:pt x="87" y="448"/>
                    <a:pt x="87" y="448"/>
                  </a:cubicBezTo>
                  <a:cubicBezTo>
                    <a:pt x="84" y="450"/>
                    <a:pt x="84" y="450"/>
                    <a:pt x="84" y="450"/>
                  </a:cubicBezTo>
                  <a:cubicBezTo>
                    <a:pt x="88" y="448"/>
                    <a:pt x="88" y="448"/>
                    <a:pt x="88" y="448"/>
                  </a:cubicBezTo>
                  <a:cubicBezTo>
                    <a:pt x="83" y="448"/>
                    <a:pt x="83" y="448"/>
                    <a:pt x="83" y="448"/>
                  </a:cubicBezTo>
                  <a:cubicBezTo>
                    <a:pt x="83" y="449"/>
                    <a:pt x="84" y="450"/>
                    <a:pt x="84" y="450"/>
                  </a:cubicBezTo>
                  <a:cubicBezTo>
                    <a:pt x="88" y="448"/>
                    <a:pt x="88" y="448"/>
                    <a:pt x="88" y="448"/>
                  </a:cubicBezTo>
                  <a:cubicBezTo>
                    <a:pt x="83" y="448"/>
                    <a:pt x="83" y="448"/>
                    <a:pt x="83" y="448"/>
                  </a:cubicBezTo>
                  <a:cubicBezTo>
                    <a:pt x="88" y="448"/>
                    <a:pt x="88" y="448"/>
                    <a:pt x="88" y="448"/>
                  </a:cubicBezTo>
                  <a:cubicBezTo>
                    <a:pt x="84" y="446"/>
                    <a:pt x="84" y="446"/>
                    <a:pt x="84" y="446"/>
                  </a:cubicBezTo>
                  <a:cubicBezTo>
                    <a:pt x="84" y="447"/>
                    <a:pt x="83" y="448"/>
                    <a:pt x="83" y="448"/>
                  </a:cubicBezTo>
                  <a:cubicBezTo>
                    <a:pt x="88" y="448"/>
                    <a:pt x="88" y="448"/>
                    <a:pt x="88" y="448"/>
                  </a:cubicBezTo>
                  <a:cubicBezTo>
                    <a:pt x="84" y="446"/>
                    <a:pt x="84" y="446"/>
                    <a:pt x="84" y="446"/>
                  </a:cubicBezTo>
                  <a:cubicBezTo>
                    <a:pt x="88" y="448"/>
                    <a:pt x="88" y="448"/>
                    <a:pt x="88" y="448"/>
                  </a:cubicBezTo>
                  <a:cubicBezTo>
                    <a:pt x="89" y="444"/>
                    <a:pt x="89" y="444"/>
                    <a:pt x="89" y="444"/>
                  </a:cubicBezTo>
                  <a:cubicBezTo>
                    <a:pt x="14" y="415"/>
                    <a:pt x="14" y="415"/>
                    <a:pt x="14" y="415"/>
                  </a:cubicBezTo>
                  <a:cubicBezTo>
                    <a:pt x="12" y="415"/>
                    <a:pt x="9" y="416"/>
                    <a:pt x="8" y="418"/>
                  </a:cubicBezTo>
                  <a:cubicBezTo>
                    <a:pt x="7" y="420"/>
                    <a:pt x="8" y="422"/>
                    <a:pt x="10" y="423"/>
                  </a:cubicBezTo>
                  <a:cubicBezTo>
                    <a:pt x="91" y="474"/>
                    <a:pt x="91" y="474"/>
                    <a:pt x="91" y="474"/>
                  </a:cubicBezTo>
                  <a:cubicBezTo>
                    <a:pt x="94" y="470"/>
                    <a:pt x="94" y="470"/>
                    <a:pt x="94" y="470"/>
                  </a:cubicBezTo>
                  <a:cubicBezTo>
                    <a:pt x="95" y="466"/>
                    <a:pt x="95" y="466"/>
                    <a:pt x="95" y="466"/>
                  </a:cubicBezTo>
                  <a:cubicBezTo>
                    <a:pt x="95" y="466"/>
                    <a:pt x="74" y="459"/>
                    <a:pt x="53" y="451"/>
                  </a:cubicBezTo>
                  <a:cubicBezTo>
                    <a:pt x="43" y="447"/>
                    <a:pt x="33" y="444"/>
                    <a:pt x="25" y="441"/>
                  </a:cubicBezTo>
                  <a:cubicBezTo>
                    <a:pt x="21" y="439"/>
                    <a:pt x="17" y="438"/>
                    <a:pt x="15" y="437"/>
                  </a:cubicBezTo>
                  <a:cubicBezTo>
                    <a:pt x="14" y="437"/>
                    <a:pt x="13" y="437"/>
                    <a:pt x="12" y="436"/>
                  </a:cubicBezTo>
                  <a:cubicBezTo>
                    <a:pt x="12" y="436"/>
                    <a:pt x="11" y="436"/>
                    <a:pt x="11" y="436"/>
                  </a:cubicBezTo>
                  <a:cubicBezTo>
                    <a:pt x="11" y="436"/>
                    <a:pt x="11" y="436"/>
                    <a:pt x="11" y="436"/>
                  </a:cubicBezTo>
                  <a:cubicBezTo>
                    <a:pt x="10" y="436"/>
                    <a:pt x="10" y="436"/>
                    <a:pt x="10" y="436"/>
                  </a:cubicBezTo>
                  <a:cubicBezTo>
                    <a:pt x="10" y="436"/>
                    <a:pt x="10" y="436"/>
                    <a:pt x="9" y="436"/>
                  </a:cubicBezTo>
                  <a:cubicBezTo>
                    <a:pt x="9" y="436"/>
                    <a:pt x="9" y="436"/>
                    <a:pt x="8" y="436"/>
                  </a:cubicBezTo>
                  <a:cubicBezTo>
                    <a:pt x="8" y="436"/>
                    <a:pt x="7" y="436"/>
                    <a:pt x="7" y="436"/>
                  </a:cubicBezTo>
                  <a:cubicBezTo>
                    <a:pt x="7" y="437"/>
                    <a:pt x="6" y="437"/>
                    <a:pt x="6" y="438"/>
                  </a:cubicBezTo>
                  <a:cubicBezTo>
                    <a:pt x="5" y="439"/>
                    <a:pt x="5" y="440"/>
                    <a:pt x="5" y="441"/>
                  </a:cubicBezTo>
                  <a:cubicBezTo>
                    <a:pt x="6" y="442"/>
                    <a:pt x="6" y="443"/>
                    <a:pt x="7" y="444"/>
                  </a:cubicBezTo>
                  <a:cubicBezTo>
                    <a:pt x="7" y="444"/>
                    <a:pt x="9" y="445"/>
                    <a:pt x="11" y="446"/>
                  </a:cubicBezTo>
                  <a:cubicBezTo>
                    <a:pt x="21" y="452"/>
                    <a:pt x="44" y="465"/>
                    <a:pt x="65" y="478"/>
                  </a:cubicBezTo>
                  <a:cubicBezTo>
                    <a:pt x="75" y="485"/>
                    <a:pt x="85" y="491"/>
                    <a:pt x="92" y="495"/>
                  </a:cubicBezTo>
                  <a:cubicBezTo>
                    <a:pt x="96" y="498"/>
                    <a:pt x="99" y="500"/>
                    <a:pt x="101" y="501"/>
                  </a:cubicBezTo>
                  <a:cubicBezTo>
                    <a:pt x="102" y="502"/>
                    <a:pt x="102" y="502"/>
                    <a:pt x="103" y="503"/>
                  </a:cubicBezTo>
                  <a:cubicBezTo>
                    <a:pt x="103" y="503"/>
                    <a:pt x="103" y="503"/>
                    <a:pt x="103" y="503"/>
                  </a:cubicBezTo>
                  <a:cubicBezTo>
                    <a:pt x="103" y="503"/>
                    <a:pt x="103" y="503"/>
                    <a:pt x="103" y="503"/>
                  </a:cubicBezTo>
                  <a:cubicBezTo>
                    <a:pt x="104" y="502"/>
                    <a:pt x="104" y="502"/>
                    <a:pt x="104" y="502"/>
                  </a:cubicBezTo>
                  <a:cubicBezTo>
                    <a:pt x="103" y="503"/>
                    <a:pt x="103" y="503"/>
                    <a:pt x="103" y="503"/>
                  </a:cubicBezTo>
                  <a:cubicBezTo>
                    <a:pt x="103" y="503"/>
                    <a:pt x="103" y="503"/>
                    <a:pt x="103" y="503"/>
                  </a:cubicBezTo>
                  <a:cubicBezTo>
                    <a:pt x="104" y="502"/>
                    <a:pt x="104" y="502"/>
                    <a:pt x="104" y="502"/>
                  </a:cubicBezTo>
                  <a:cubicBezTo>
                    <a:pt x="103" y="503"/>
                    <a:pt x="103" y="503"/>
                    <a:pt x="103" y="503"/>
                  </a:cubicBezTo>
                  <a:cubicBezTo>
                    <a:pt x="106" y="501"/>
                    <a:pt x="106" y="501"/>
                    <a:pt x="106" y="501"/>
                  </a:cubicBezTo>
                  <a:cubicBezTo>
                    <a:pt x="102" y="501"/>
                    <a:pt x="102" y="501"/>
                    <a:pt x="102" y="501"/>
                  </a:cubicBezTo>
                  <a:cubicBezTo>
                    <a:pt x="102" y="502"/>
                    <a:pt x="103" y="502"/>
                    <a:pt x="103" y="503"/>
                  </a:cubicBezTo>
                  <a:cubicBezTo>
                    <a:pt x="106" y="501"/>
                    <a:pt x="106" y="501"/>
                    <a:pt x="106" y="501"/>
                  </a:cubicBezTo>
                  <a:cubicBezTo>
                    <a:pt x="102" y="501"/>
                    <a:pt x="102" y="501"/>
                    <a:pt x="102" y="501"/>
                  </a:cubicBezTo>
                  <a:cubicBezTo>
                    <a:pt x="106" y="501"/>
                    <a:pt x="106" y="501"/>
                    <a:pt x="106" y="501"/>
                  </a:cubicBezTo>
                  <a:cubicBezTo>
                    <a:pt x="103" y="498"/>
                    <a:pt x="103" y="498"/>
                    <a:pt x="103" y="498"/>
                  </a:cubicBezTo>
                  <a:cubicBezTo>
                    <a:pt x="102" y="499"/>
                    <a:pt x="102" y="500"/>
                    <a:pt x="102" y="501"/>
                  </a:cubicBezTo>
                  <a:cubicBezTo>
                    <a:pt x="106" y="501"/>
                    <a:pt x="106" y="501"/>
                    <a:pt x="106" y="501"/>
                  </a:cubicBezTo>
                  <a:cubicBezTo>
                    <a:pt x="103" y="498"/>
                    <a:pt x="103" y="498"/>
                    <a:pt x="103" y="498"/>
                  </a:cubicBezTo>
                  <a:cubicBezTo>
                    <a:pt x="103" y="498"/>
                    <a:pt x="103" y="498"/>
                    <a:pt x="103" y="498"/>
                  </a:cubicBezTo>
                  <a:cubicBezTo>
                    <a:pt x="106" y="500"/>
                    <a:pt x="106" y="500"/>
                    <a:pt x="106" y="500"/>
                  </a:cubicBezTo>
                  <a:cubicBezTo>
                    <a:pt x="105" y="497"/>
                    <a:pt x="105" y="497"/>
                    <a:pt x="105" y="497"/>
                  </a:cubicBezTo>
                  <a:cubicBezTo>
                    <a:pt x="104" y="497"/>
                    <a:pt x="103" y="497"/>
                    <a:pt x="103" y="498"/>
                  </a:cubicBezTo>
                  <a:cubicBezTo>
                    <a:pt x="106" y="500"/>
                    <a:pt x="106" y="500"/>
                    <a:pt x="106" y="500"/>
                  </a:cubicBezTo>
                  <a:cubicBezTo>
                    <a:pt x="105" y="497"/>
                    <a:pt x="105" y="497"/>
                    <a:pt x="105" y="497"/>
                  </a:cubicBezTo>
                  <a:cubicBezTo>
                    <a:pt x="106" y="500"/>
                    <a:pt x="106" y="500"/>
                    <a:pt x="106" y="500"/>
                  </a:cubicBezTo>
                  <a:cubicBezTo>
                    <a:pt x="106" y="496"/>
                    <a:pt x="106" y="496"/>
                    <a:pt x="106" y="496"/>
                  </a:cubicBezTo>
                  <a:cubicBezTo>
                    <a:pt x="106" y="496"/>
                    <a:pt x="105" y="496"/>
                    <a:pt x="105" y="497"/>
                  </a:cubicBezTo>
                  <a:cubicBezTo>
                    <a:pt x="106" y="500"/>
                    <a:pt x="106" y="500"/>
                    <a:pt x="106" y="500"/>
                  </a:cubicBezTo>
                  <a:cubicBezTo>
                    <a:pt x="106" y="496"/>
                    <a:pt x="106" y="496"/>
                    <a:pt x="106" y="496"/>
                  </a:cubicBezTo>
                  <a:cubicBezTo>
                    <a:pt x="106" y="498"/>
                    <a:pt x="106" y="498"/>
                    <a:pt x="106" y="498"/>
                  </a:cubicBezTo>
                  <a:cubicBezTo>
                    <a:pt x="106" y="496"/>
                    <a:pt x="106" y="496"/>
                    <a:pt x="106" y="496"/>
                  </a:cubicBezTo>
                  <a:cubicBezTo>
                    <a:pt x="106" y="496"/>
                    <a:pt x="106" y="496"/>
                    <a:pt x="106" y="496"/>
                  </a:cubicBezTo>
                  <a:cubicBezTo>
                    <a:pt x="106" y="498"/>
                    <a:pt x="106" y="498"/>
                    <a:pt x="106" y="498"/>
                  </a:cubicBezTo>
                  <a:cubicBezTo>
                    <a:pt x="106" y="496"/>
                    <a:pt x="106" y="496"/>
                    <a:pt x="106" y="496"/>
                  </a:cubicBezTo>
                  <a:cubicBezTo>
                    <a:pt x="106" y="496"/>
                    <a:pt x="106" y="496"/>
                    <a:pt x="106" y="496"/>
                  </a:cubicBezTo>
                  <a:cubicBezTo>
                    <a:pt x="105" y="496"/>
                    <a:pt x="103" y="495"/>
                    <a:pt x="100" y="494"/>
                  </a:cubicBezTo>
                  <a:cubicBezTo>
                    <a:pt x="90" y="490"/>
                    <a:pt x="70" y="479"/>
                    <a:pt x="52" y="470"/>
                  </a:cubicBezTo>
                  <a:cubicBezTo>
                    <a:pt x="44" y="466"/>
                    <a:pt x="36" y="462"/>
                    <a:pt x="29" y="459"/>
                  </a:cubicBezTo>
                  <a:cubicBezTo>
                    <a:pt x="26" y="457"/>
                    <a:pt x="24" y="456"/>
                    <a:pt x="22" y="455"/>
                  </a:cubicBezTo>
                  <a:cubicBezTo>
                    <a:pt x="21" y="455"/>
                    <a:pt x="20" y="454"/>
                    <a:pt x="19" y="454"/>
                  </a:cubicBezTo>
                  <a:cubicBezTo>
                    <a:pt x="19" y="454"/>
                    <a:pt x="18" y="454"/>
                    <a:pt x="18" y="454"/>
                  </a:cubicBezTo>
                  <a:cubicBezTo>
                    <a:pt x="18" y="453"/>
                    <a:pt x="17" y="453"/>
                    <a:pt x="16" y="453"/>
                  </a:cubicBezTo>
                  <a:cubicBezTo>
                    <a:pt x="16" y="453"/>
                    <a:pt x="16" y="453"/>
                    <a:pt x="15" y="454"/>
                  </a:cubicBezTo>
                  <a:cubicBezTo>
                    <a:pt x="14" y="454"/>
                    <a:pt x="13" y="454"/>
                    <a:pt x="13" y="455"/>
                  </a:cubicBezTo>
                  <a:cubicBezTo>
                    <a:pt x="16" y="458"/>
                    <a:pt x="16" y="458"/>
                    <a:pt x="16" y="458"/>
                  </a:cubicBezTo>
                  <a:cubicBezTo>
                    <a:pt x="13" y="455"/>
                    <a:pt x="13" y="455"/>
                    <a:pt x="13" y="455"/>
                  </a:cubicBezTo>
                  <a:cubicBezTo>
                    <a:pt x="12" y="456"/>
                    <a:pt x="12" y="457"/>
                    <a:pt x="12" y="458"/>
                  </a:cubicBezTo>
                  <a:cubicBezTo>
                    <a:pt x="12" y="459"/>
                    <a:pt x="12" y="459"/>
                    <a:pt x="13" y="460"/>
                  </a:cubicBezTo>
                  <a:cubicBezTo>
                    <a:pt x="13" y="461"/>
                    <a:pt x="13" y="461"/>
                    <a:pt x="14" y="461"/>
                  </a:cubicBezTo>
                  <a:cubicBezTo>
                    <a:pt x="14" y="461"/>
                    <a:pt x="14" y="462"/>
                    <a:pt x="15" y="462"/>
                  </a:cubicBezTo>
                  <a:cubicBezTo>
                    <a:pt x="16" y="463"/>
                    <a:pt x="18" y="464"/>
                    <a:pt x="22" y="466"/>
                  </a:cubicBezTo>
                  <a:cubicBezTo>
                    <a:pt x="33" y="474"/>
                    <a:pt x="56" y="487"/>
                    <a:pt x="76" y="499"/>
                  </a:cubicBezTo>
                  <a:cubicBezTo>
                    <a:pt x="86" y="505"/>
                    <a:pt x="95" y="510"/>
                    <a:pt x="101" y="514"/>
                  </a:cubicBezTo>
                  <a:cubicBezTo>
                    <a:pt x="105" y="516"/>
                    <a:pt x="107" y="518"/>
                    <a:pt x="109" y="520"/>
                  </a:cubicBezTo>
                  <a:cubicBezTo>
                    <a:pt x="110" y="520"/>
                    <a:pt x="111" y="521"/>
                    <a:pt x="111" y="521"/>
                  </a:cubicBezTo>
                  <a:cubicBezTo>
                    <a:pt x="111" y="521"/>
                    <a:pt x="111" y="521"/>
                    <a:pt x="111" y="521"/>
                  </a:cubicBezTo>
                  <a:cubicBezTo>
                    <a:pt x="111" y="521"/>
                    <a:pt x="111" y="521"/>
                    <a:pt x="111" y="521"/>
                  </a:cubicBezTo>
                  <a:cubicBezTo>
                    <a:pt x="113" y="520"/>
                    <a:pt x="113" y="520"/>
                    <a:pt x="113" y="520"/>
                  </a:cubicBezTo>
                  <a:cubicBezTo>
                    <a:pt x="111" y="521"/>
                    <a:pt x="111" y="521"/>
                    <a:pt x="111" y="521"/>
                  </a:cubicBezTo>
                  <a:cubicBezTo>
                    <a:pt x="111" y="521"/>
                    <a:pt x="111" y="521"/>
                    <a:pt x="111" y="521"/>
                  </a:cubicBezTo>
                  <a:cubicBezTo>
                    <a:pt x="113" y="520"/>
                    <a:pt x="113" y="520"/>
                    <a:pt x="113" y="520"/>
                  </a:cubicBezTo>
                  <a:cubicBezTo>
                    <a:pt x="111" y="521"/>
                    <a:pt x="111" y="521"/>
                    <a:pt x="111" y="521"/>
                  </a:cubicBezTo>
                  <a:cubicBezTo>
                    <a:pt x="114" y="519"/>
                    <a:pt x="114" y="519"/>
                    <a:pt x="114" y="519"/>
                  </a:cubicBezTo>
                  <a:cubicBezTo>
                    <a:pt x="110" y="519"/>
                    <a:pt x="110" y="519"/>
                    <a:pt x="110" y="519"/>
                  </a:cubicBezTo>
                  <a:cubicBezTo>
                    <a:pt x="110" y="520"/>
                    <a:pt x="111" y="521"/>
                    <a:pt x="111" y="521"/>
                  </a:cubicBezTo>
                  <a:cubicBezTo>
                    <a:pt x="114" y="519"/>
                    <a:pt x="114" y="519"/>
                    <a:pt x="114" y="519"/>
                  </a:cubicBezTo>
                  <a:cubicBezTo>
                    <a:pt x="110" y="519"/>
                    <a:pt x="110" y="519"/>
                    <a:pt x="110" y="519"/>
                  </a:cubicBezTo>
                  <a:cubicBezTo>
                    <a:pt x="114" y="519"/>
                    <a:pt x="114" y="519"/>
                    <a:pt x="114" y="519"/>
                  </a:cubicBezTo>
                  <a:cubicBezTo>
                    <a:pt x="111" y="517"/>
                    <a:pt x="111" y="517"/>
                    <a:pt x="111" y="517"/>
                  </a:cubicBezTo>
                  <a:cubicBezTo>
                    <a:pt x="110" y="517"/>
                    <a:pt x="110" y="518"/>
                    <a:pt x="110" y="519"/>
                  </a:cubicBezTo>
                  <a:cubicBezTo>
                    <a:pt x="114" y="519"/>
                    <a:pt x="114" y="519"/>
                    <a:pt x="114" y="519"/>
                  </a:cubicBezTo>
                  <a:cubicBezTo>
                    <a:pt x="111" y="517"/>
                    <a:pt x="111" y="517"/>
                    <a:pt x="111" y="517"/>
                  </a:cubicBezTo>
                  <a:cubicBezTo>
                    <a:pt x="114" y="519"/>
                    <a:pt x="114" y="519"/>
                    <a:pt x="114" y="519"/>
                  </a:cubicBezTo>
                  <a:cubicBezTo>
                    <a:pt x="116" y="515"/>
                    <a:pt x="116" y="515"/>
                    <a:pt x="116" y="515"/>
                  </a:cubicBezTo>
                  <a:cubicBezTo>
                    <a:pt x="22" y="474"/>
                    <a:pt x="22" y="474"/>
                    <a:pt x="22" y="474"/>
                  </a:cubicBezTo>
                  <a:cubicBezTo>
                    <a:pt x="19" y="473"/>
                    <a:pt x="17" y="474"/>
                    <a:pt x="16" y="476"/>
                  </a:cubicBezTo>
                  <a:cubicBezTo>
                    <a:pt x="15" y="478"/>
                    <a:pt x="16" y="480"/>
                    <a:pt x="18" y="481"/>
                  </a:cubicBezTo>
                  <a:cubicBezTo>
                    <a:pt x="18" y="481"/>
                    <a:pt x="19" y="483"/>
                    <a:pt x="22" y="484"/>
                  </a:cubicBezTo>
                  <a:cubicBezTo>
                    <a:pt x="33" y="491"/>
                    <a:pt x="59" y="507"/>
                    <a:pt x="83" y="522"/>
                  </a:cubicBezTo>
                  <a:cubicBezTo>
                    <a:pt x="94" y="529"/>
                    <a:pt x="106" y="536"/>
                    <a:pt x="114" y="541"/>
                  </a:cubicBezTo>
                  <a:cubicBezTo>
                    <a:pt x="118" y="544"/>
                    <a:pt x="121" y="546"/>
                    <a:pt x="124" y="548"/>
                  </a:cubicBezTo>
                  <a:cubicBezTo>
                    <a:pt x="125" y="548"/>
                    <a:pt x="126" y="549"/>
                    <a:pt x="126" y="549"/>
                  </a:cubicBezTo>
                  <a:cubicBezTo>
                    <a:pt x="127" y="550"/>
                    <a:pt x="127" y="550"/>
                    <a:pt x="127" y="550"/>
                  </a:cubicBezTo>
                  <a:cubicBezTo>
                    <a:pt x="127" y="550"/>
                    <a:pt x="127" y="550"/>
                    <a:pt x="127" y="550"/>
                  </a:cubicBezTo>
                  <a:cubicBezTo>
                    <a:pt x="128" y="548"/>
                    <a:pt x="128" y="548"/>
                    <a:pt x="128" y="548"/>
                  </a:cubicBezTo>
                  <a:cubicBezTo>
                    <a:pt x="127" y="550"/>
                    <a:pt x="127" y="550"/>
                    <a:pt x="127" y="550"/>
                  </a:cubicBezTo>
                  <a:cubicBezTo>
                    <a:pt x="127" y="550"/>
                    <a:pt x="127" y="550"/>
                    <a:pt x="127" y="550"/>
                  </a:cubicBezTo>
                  <a:cubicBezTo>
                    <a:pt x="128" y="548"/>
                    <a:pt x="128" y="548"/>
                    <a:pt x="128" y="548"/>
                  </a:cubicBezTo>
                  <a:cubicBezTo>
                    <a:pt x="127" y="550"/>
                    <a:pt x="127" y="550"/>
                    <a:pt x="127" y="550"/>
                  </a:cubicBezTo>
                  <a:cubicBezTo>
                    <a:pt x="129" y="547"/>
                    <a:pt x="129" y="547"/>
                    <a:pt x="129" y="547"/>
                  </a:cubicBezTo>
                  <a:cubicBezTo>
                    <a:pt x="126" y="549"/>
                    <a:pt x="126" y="549"/>
                    <a:pt x="126" y="549"/>
                  </a:cubicBezTo>
                  <a:cubicBezTo>
                    <a:pt x="127" y="550"/>
                    <a:pt x="127" y="550"/>
                    <a:pt x="127" y="550"/>
                  </a:cubicBezTo>
                  <a:cubicBezTo>
                    <a:pt x="129" y="547"/>
                    <a:pt x="129" y="547"/>
                    <a:pt x="129" y="547"/>
                  </a:cubicBezTo>
                  <a:cubicBezTo>
                    <a:pt x="126" y="549"/>
                    <a:pt x="126" y="549"/>
                    <a:pt x="126" y="549"/>
                  </a:cubicBezTo>
                  <a:cubicBezTo>
                    <a:pt x="129" y="546"/>
                    <a:pt x="129" y="546"/>
                    <a:pt x="129" y="546"/>
                  </a:cubicBezTo>
                  <a:cubicBezTo>
                    <a:pt x="126" y="549"/>
                    <a:pt x="126" y="549"/>
                    <a:pt x="126" y="549"/>
                  </a:cubicBezTo>
                  <a:cubicBezTo>
                    <a:pt x="126" y="549"/>
                    <a:pt x="126" y="549"/>
                    <a:pt x="126" y="549"/>
                  </a:cubicBezTo>
                  <a:cubicBezTo>
                    <a:pt x="129" y="546"/>
                    <a:pt x="129" y="546"/>
                    <a:pt x="129" y="546"/>
                  </a:cubicBezTo>
                  <a:cubicBezTo>
                    <a:pt x="126" y="549"/>
                    <a:pt x="126" y="549"/>
                    <a:pt x="126" y="549"/>
                  </a:cubicBezTo>
                  <a:cubicBezTo>
                    <a:pt x="130" y="546"/>
                    <a:pt x="130" y="546"/>
                    <a:pt x="130" y="546"/>
                  </a:cubicBezTo>
                  <a:cubicBezTo>
                    <a:pt x="125" y="546"/>
                    <a:pt x="125" y="546"/>
                    <a:pt x="125" y="546"/>
                  </a:cubicBezTo>
                  <a:cubicBezTo>
                    <a:pt x="125" y="548"/>
                    <a:pt x="126" y="548"/>
                    <a:pt x="126" y="549"/>
                  </a:cubicBezTo>
                  <a:cubicBezTo>
                    <a:pt x="130" y="546"/>
                    <a:pt x="130" y="546"/>
                    <a:pt x="130" y="546"/>
                  </a:cubicBezTo>
                  <a:cubicBezTo>
                    <a:pt x="125" y="546"/>
                    <a:pt x="125" y="546"/>
                    <a:pt x="125" y="546"/>
                  </a:cubicBezTo>
                  <a:cubicBezTo>
                    <a:pt x="130" y="546"/>
                    <a:pt x="130" y="546"/>
                    <a:pt x="130" y="546"/>
                  </a:cubicBezTo>
                  <a:cubicBezTo>
                    <a:pt x="126" y="544"/>
                    <a:pt x="126" y="544"/>
                    <a:pt x="126" y="544"/>
                  </a:cubicBezTo>
                  <a:cubicBezTo>
                    <a:pt x="129" y="546"/>
                    <a:pt x="129" y="546"/>
                    <a:pt x="129" y="546"/>
                  </a:cubicBezTo>
                  <a:cubicBezTo>
                    <a:pt x="127" y="543"/>
                    <a:pt x="127" y="543"/>
                    <a:pt x="127" y="543"/>
                  </a:cubicBezTo>
                  <a:cubicBezTo>
                    <a:pt x="127" y="543"/>
                    <a:pt x="126" y="543"/>
                    <a:pt x="126" y="544"/>
                  </a:cubicBezTo>
                  <a:cubicBezTo>
                    <a:pt x="129" y="546"/>
                    <a:pt x="129" y="546"/>
                    <a:pt x="129" y="546"/>
                  </a:cubicBezTo>
                  <a:cubicBezTo>
                    <a:pt x="127" y="543"/>
                    <a:pt x="127" y="543"/>
                    <a:pt x="127" y="543"/>
                  </a:cubicBezTo>
                  <a:cubicBezTo>
                    <a:pt x="129" y="546"/>
                    <a:pt x="129" y="546"/>
                    <a:pt x="129" y="546"/>
                  </a:cubicBezTo>
                  <a:cubicBezTo>
                    <a:pt x="129" y="542"/>
                    <a:pt x="129" y="542"/>
                    <a:pt x="129" y="542"/>
                  </a:cubicBezTo>
                  <a:cubicBezTo>
                    <a:pt x="128" y="542"/>
                    <a:pt x="128" y="542"/>
                    <a:pt x="127" y="543"/>
                  </a:cubicBezTo>
                  <a:cubicBezTo>
                    <a:pt x="129" y="546"/>
                    <a:pt x="129" y="546"/>
                    <a:pt x="129" y="546"/>
                  </a:cubicBezTo>
                  <a:cubicBezTo>
                    <a:pt x="129" y="542"/>
                    <a:pt x="129" y="542"/>
                    <a:pt x="129" y="542"/>
                  </a:cubicBezTo>
                  <a:cubicBezTo>
                    <a:pt x="129" y="545"/>
                    <a:pt x="129" y="545"/>
                    <a:pt x="129" y="545"/>
                  </a:cubicBezTo>
                  <a:cubicBezTo>
                    <a:pt x="129" y="542"/>
                    <a:pt x="129" y="542"/>
                    <a:pt x="129" y="542"/>
                  </a:cubicBezTo>
                  <a:cubicBezTo>
                    <a:pt x="129" y="542"/>
                    <a:pt x="129" y="542"/>
                    <a:pt x="129" y="542"/>
                  </a:cubicBezTo>
                  <a:cubicBezTo>
                    <a:pt x="129" y="545"/>
                    <a:pt x="129" y="545"/>
                    <a:pt x="129" y="545"/>
                  </a:cubicBezTo>
                  <a:cubicBezTo>
                    <a:pt x="129" y="542"/>
                    <a:pt x="129" y="542"/>
                    <a:pt x="129" y="542"/>
                  </a:cubicBezTo>
                  <a:cubicBezTo>
                    <a:pt x="129" y="543"/>
                    <a:pt x="129" y="543"/>
                    <a:pt x="129" y="543"/>
                  </a:cubicBezTo>
                  <a:cubicBezTo>
                    <a:pt x="129" y="542"/>
                    <a:pt x="129" y="542"/>
                    <a:pt x="129" y="542"/>
                  </a:cubicBezTo>
                  <a:cubicBezTo>
                    <a:pt x="129" y="542"/>
                    <a:pt x="129" y="542"/>
                    <a:pt x="129" y="542"/>
                  </a:cubicBezTo>
                  <a:cubicBezTo>
                    <a:pt x="129" y="543"/>
                    <a:pt x="129" y="543"/>
                    <a:pt x="129" y="543"/>
                  </a:cubicBezTo>
                  <a:cubicBezTo>
                    <a:pt x="129" y="542"/>
                    <a:pt x="129" y="542"/>
                    <a:pt x="129" y="542"/>
                  </a:cubicBezTo>
                  <a:cubicBezTo>
                    <a:pt x="129" y="542"/>
                    <a:pt x="128" y="542"/>
                    <a:pt x="127" y="542"/>
                  </a:cubicBezTo>
                  <a:cubicBezTo>
                    <a:pt x="123" y="540"/>
                    <a:pt x="114" y="537"/>
                    <a:pt x="104" y="532"/>
                  </a:cubicBezTo>
                  <a:cubicBezTo>
                    <a:pt x="88" y="526"/>
                    <a:pt x="69" y="517"/>
                    <a:pt x="53" y="510"/>
                  </a:cubicBezTo>
                  <a:cubicBezTo>
                    <a:pt x="46" y="506"/>
                    <a:pt x="39" y="503"/>
                    <a:pt x="34" y="501"/>
                  </a:cubicBezTo>
                  <a:cubicBezTo>
                    <a:pt x="29" y="498"/>
                    <a:pt x="26" y="497"/>
                    <a:pt x="26" y="497"/>
                  </a:cubicBezTo>
                  <a:cubicBezTo>
                    <a:pt x="24" y="496"/>
                    <a:pt x="22" y="497"/>
                    <a:pt x="21" y="499"/>
                  </a:cubicBezTo>
                  <a:cubicBezTo>
                    <a:pt x="20" y="499"/>
                    <a:pt x="20" y="500"/>
                    <a:pt x="20" y="501"/>
                  </a:cubicBezTo>
                  <a:cubicBezTo>
                    <a:pt x="20" y="502"/>
                    <a:pt x="20" y="503"/>
                    <a:pt x="21" y="504"/>
                  </a:cubicBezTo>
                  <a:cubicBezTo>
                    <a:pt x="21" y="504"/>
                    <a:pt x="22" y="505"/>
                    <a:pt x="22" y="505"/>
                  </a:cubicBezTo>
                  <a:cubicBezTo>
                    <a:pt x="23" y="506"/>
                    <a:pt x="25" y="508"/>
                    <a:pt x="27" y="509"/>
                  </a:cubicBezTo>
                  <a:cubicBezTo>
                    <a:pt x="33" y="514"/>
                    <a:pt x="46" y="522"/>
                    <a:pt x="61" y="531"/>
                  </a:cubicBezTo>
                  <a:cubicBezTo>
                    <a:pt x="106" y="559"/>
                    <a:pt x="174" y="599"/>
                    <a:pt x="174" y="599"/>
                  </a:cubicBezTo>
                  <a:cubicBezTo>
                    <a:pt x="176" y="600"/>
                    <a:pt x="178" y="600"/>
                    <a:pt x="180" y="598"/>
                  </a:cubicBezTo>
                  <a:cubicBezTo>
                    <a:pt x="181" y="596"/>
                    <a:pt x="180" y="593"/>
                    <a:pt x="178" y="5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99" name="Freeform 131">
              <a:extLst>
                <a:ext uri="{FF2B5EF4-FFF2-40B4-BE49-F238E27FC236}">
                  <a16:creationId xmlns:a16="http://schemas.microsoft.com/office/drawing/2014/main" id="{27202EB9-DDFE-4526-B618-DD5B93E02BB5}"/>
                </a:ext>
              </a:extLst>
            </p:cNvPr>
            <p:cNvSpPr>
              <a:spLocks/>
            </p:cNvSpPr>
            <p:nvPr/>
          </p:nvSpPr>
          <p:spPr bwMode="auto">
            <a:xfrm>
              <a:off x="3475174" y="2925873"/>
              <a:ext cx="728663" cy="322263"/>
            </a:xfrm>
            <a:custGeom>
              <a:avLst/>
              <a:gdLst>
                <a:gd name="T0" fmla="*/ 173 w 464"/>
                <a:gd name="T1" fmla="*/ 158 h 205"/>
                <a:gd name="T2" fmla="*/ 54 w 464"/>
                <a:gd name="T3" fmla="*/ 86 h 205"/>
                <a:gd name="T4" fmla="*/ 54 w 464"/>
                <a:gd name="T5" fmla="*/ 90 h 205"/>
                <a:gd name="T6" fmla="*/ 51 w 464"/>
                <a:gd name="T7" fmla="*/ 91 h 205"/>
                <a:gd name="T8" fmla="*/ 254 w 464"/>
                <a:gd name="T9" fmla="*/ 203 h 205"/>
                <a:gd name="T10" fmla="*/ 295 w 464"/>
                <a:gd name="T11" fmla="*/ 203 h 205"/>
                <a:gd name="T12" fmla="*/ 16 w 464"/>
                <a:gd name="T13" fmla="*/ 23 h 205"/>
                <a:gd name="T14" fmla="*/ 16 w 464"/>
                <a:gd name="T15" fmla="*/ 24 h 205"/>
                <a:gd name="T16" fmla="*/ 12 w 464"/>
                <a:gd name="T17" fmla="*/ 26 h 205"/>
                <a:gd name="T18" fmla="*/ 7 w 464"/>
                <a:gd name="T19" fmla="*/ 1 h 205"/>
                <a:gd name="T20" fmla="*/ 213 w 464"/>
                <a:gd name="T21" fmla="*/ 117 h 205"/>
                <a:gd name="T22" fmla="*/ 211 w 464"/>
                <a:gd name="T23" fmla="*/ 121 h 205"/>
                <a:gd name="T24" fmla="*/ 211 w 464"/>
                <a:gd name="T25" fmla="*/ 125 h 205"/>
                <a:gd name="T26" fmla="*/ 266 w 464"/>
                <a:gd name="T27" fmla="*/ 137 h 205"/>
                <a:gd name="T28" fmla="*/ 265 w 464"/>
                <a:gd name="T29" fmla="*/ 141 h 205"/>
                <a:gd name="T30" fmla="*/ 347 w 464"/>
                <a:gd name="T31" fmla="*/ 182 h 205"/>
                <a:gd name="T32" fmla="*/ 293 w 464"/>
                <a:gd name="T33" fmla="*/ 138 h 205"/>
                <a:gd name="T34" fmla="*/ 294 w 464"/>
                <a:gd name="T35" fmla="*/ 142 h 205"/>
                <a:gd name="T36" fmla="*/ 293 w 464"/>
                <a:gd name="T37" fmla="*/ 143 h 205"/>
                <a:gd name="T38" fmla="*/ 332 w 464"/>
                <a:gd name="T39" fmla="*/ 138 h 205"/>
                <a:gd name="T40" fmla="*/ 328 w 464"/>
                <a:gd name="T41" fmla="*/ 139 h 205"/>
                <a:gd name="T42" fmla="*/ 433 w 464"/>
                <a:gd name="T43" fmla="*/ 179 h 205"/>
                <a:gd name="T44" fmla="*/ 361 w 464"/>
                <a:gd name="T45" fmla="*/ 135 h 205"/>
                <a:gd name="T46" fmla="*/ 358 w 464"/>
                <a:gd name="T47" fmla="*/ 138 h 205"/>
                <a:gd name="T48" fmla="*/ 360 w 464"/>
                <a:gd name="T49" fmla="*/ 141 h 205"/>
                <a:gd name="T50" fmla="*/ 358 w 464"/>
                <a:gd name="T51" fmla="*/ 140 h 205"/>
                <a:gd name="T52" fmla="*/ 453 w 464"/>
                <a:gd name="T53" fmla="*/ 175 h 205"/>
                <a:gd name="T54" fmla="*/ 380 w 464"/>
                <a:gd name="T55" fmla="*/ 133 h 205"/>
                <a:gd name="T56" fmla="*/ 382 w 464"/>
                <a:gd name="T57" fmla="*/ 136 h 205"/>
                <a:gd name="T58" fmla="*/ 462 w 464"/>
                <a:gd name="T59" fmla="*/ 167 h 205"/>
                <a:gd name="T60" fmla="*/ 392 w 464"/>
                <a:gd name="T61" fmla="*/ 130 h 205"/>
                <a:gd name="T62" fmla="*/ 457 w 464"/>
                <a:gd name="T63" fmla="*/ 154 h 205"/>
                <a:gd name="T64" fmla="*/ 435 w 464"/>
                <a:gd name="T65" fmla="*/ 115 h 205"/>
                <a:gd name="T66" fmla="*/ 457 w 464"/>
                <a:gd name="T67" fmla="*/ 149 h 205"/>
                <a:gd name="T68" fmla="*/ 457 w 464"/>
                <a:gd name="T69" fmla="*/ 145 h 205"/>
                <a:gd name="T70" fmla="*/ 418 w 464"/>
                <a:gd name="T71" fmla="*/ 133 h 205"/>
                <a:gd name="T72" fmla="*/ 436 w 464"/>
                <a:gd name="T73" fmla="*/ 160 h 205"/>
                <a:gd name="T74" fmla="*/ 456 w 464"/>
                <a:gd name="T75" fmla="*/ 173 h 205"/>
                <a:gd name="T76" fmla="*/ 455 w 464"/>
                <a:gd name="T77" fmla="*/ 171 h 205"/>
                <a:gd name="T78" fmla="*/ 395 w 464"/>
                <a:gd name="T79" fmla="*/ 150 h 205"/>
                <a:gd name="T80" fmla="*/ 356 w 464"/>
                <a:gd name="T81" fmla="*/ 134 h 205"/>
                <a:gd name="T82" fmla="*/ 329 w 464"/>
                <a:gd name="T83" fmla="*/ 135 h 205"/>
                <a:gd name="T84" fmla="*/ 315 w 464"/>
                <a:gd name="T85" fmla="*/ 142 h 205"/>
                <a:gd name="T86" fmla="*/ 378 w 464"/>
                <a:gd name="T87" fmla="*/ 191 h 205"/>
                <a:gd name="T88" fmla="*/ 381 w 464"/>
                <a:gd name="T89" fmla="*/ 193 h 205"/>
                <a:gd name="T90" fmla="*/ 355 w 464"/>
                <a:gd name="T91" fmla="*/ 177 h 205"/>
                <a:gd name="T92" fmla="*/ 362 w 464"/>
                <a:gd name="T93" fmla="*/ 202 h 205"/>
                <a:gd name="T94" fmla="*/ 207 w 464"/>
                <a:gd name="T95" fmla="*/ 121 h 205"/>
                <a:gd name="T96" fmla="*/ 333 w 464"/>
                <a:gd name="T97" fmla="*/ 201 h 205"/>
                <a:gd name="T98" fmla="*/ 336 w 464"/>
                <a:gd name="T99" fmla="*/ 199 h 205"/>
                <a:gd name="T100" fmla="*/ 1 w 464"/>
                <a:gd name="T101" fmla="*/ 3 h 205"/>
                <a:gd name="T102" fmla="*/ 310 w 464"/>
                <a:gd name="T103" fmla="*/ 199 h 205"/>
                <a:gd name="T104" fmla="*/ 310 w 464"/>
                <a:gd name="T105" fmla="*/ 198 h 205"/>
                <a:gd name="T106" fmla="*/ 10 w 464"/>
                <a:gd name="T107" fmla="*/ 30 h 205"/>
                <a:gd name="T108" fmla="*/ 254 w 464"/>
                <a:gd name="T109" fmla="*/ 197 h 205"/>
                <a:gd name="T110" fmla="*/ 257 w 464"/>
                <a:gd name="T111" fmla="*/ 199 h 205"/>
                <a:gd name="T112" fmla="*/ 255 w 464"/>
                <a:gd name="T113" fmla="*/ 194 h 205"/>
                <a:gd name="T114" fmla="*/ 46 w 464"/>
                <a:gd name="T115" fmla="*/ 88 h 205"/>
                <a:gd name="T116" fmla="*/ 210 w 464"/>
                <a:gd name="T117" fmla="*/ 190 h 205"/>
                <a:gd name="T118" fmla="*/ 208 w 464"/>
                <a:gd name="T119" fmla="*/ 186 h 205"/>
                <a:gd name="T120" fmla="*/ 152 w 464"/>
                <a:gd name="T121" fmla="*/ 16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4" h="205">
                  <a:moveTo>
                    <a:pt x="152" y="165"/>
                  </a:moveTo>
                  <a:cubicBezTo>
                    <a:pt x="98" y="131"/>
                    <a:pt x="98" y="131"/>
                    <a:pt x="98" y="131"/>
                  </a:cubicBezTo>
                  <a:cubicBezTo>
                    <a:pt x="95" y="134"/>
                    <a:pt x="95" y="134"/>
                    <a:pt x="95" y="134"/>
                  </a:cubicBezTo>
                  <a:cubicBezTo>
                    <a:pt x="94" y="138"/>
                    <a:pt x="94" y="138"/>
                    <a:pt x="94" y="138"/>
                  </a:cubicBezTo>
                  <a:cubicBezTo>
                    <a:pt x="210" y="193"/>
                    <a:pt x="210" y="193"/>
                    <a:pt x="210" y="193"/>
                  </a:cubicBezTo>
                  <a:cubicBezTo>
                    <a:pt x="212" y="193"/>
                    <a:pt x="214" y="193"/>
                    <a:pt x="216" y="191"/>
                  </a:cubicBezTo>
                  <a:cubicBezTo>
                    <a:pt x="216" y="190"/>
                    <a:pt x="216" y="189"/>
                    <a:pt x="216" y="189"/>
                  </a:cubicBezTo>
                  <a:cubicBezTo>
                    <a:pt x="216" y="187"/>
                    <a:pt x="216" y="186"/>
                    <a:pt x="215" y="186"/>
                  </a:cubicBezTo>
                  <a:cubicBezTo>
                    <a:pt x="215" y="185"/>
                    <a:pt x="214" y="185"/>
                    <a:pt x="214" y="184"/>
                  </a:cubicBezTo>
                  <a:cubicBezTo>
                    <a:pt x="213" y="183"/>
                    <a:pt x="211" y="182"/>
                    <a:pt x="209" y="181"/>
                  </a:cubicBezTo>
                  <a:cubicBezTo>
                    <a:pt x="202" y="176"/>
                    <a:pt x="189" y="168"/>
                    <a:pt x="173" y="158"/>
                  </a:cubicBezTo>
                  <a:cubicBezTo>
                    <a:pt x="149" y="143"/>
                    <a:pt x="119" y="126"/>
                    <a:pt x="95" y="111"/>
                  </a:cubicBezTo>
                  <a:cubicBezTo>
                    <a:pt x="83" y="104"/>
                    <a:pt x="72" y="98"/>
                    <a:pt x="65" y="93"/>
                  </a:cubicBezTo>
                  <a:cubicBezTo>
                    <a:pt x="61" y="90"/>
                    <a:pt x="58" y="88"/>
                    <a:pt x="56" y="87"/>
                  </a:cubicBezTo>
                  <a:cubicBezTo>
                    <a:pt x="55" y="86"/>
                    <a:pt x="54" y="86"/>
                    <a:pt x="54" y="85"/>
                  </a:cubicBezTo>
                  <a:cubicBezTo>
                    <a:pt x="54" y="85"/>
                    <a:pt x="54" y="85"/>
                    <a:pt x="54" y="85"/>
                  </a:cubicBezTo>
                  <a:cubicBezTo>
                    <a:pt x="54" y="85"/>
                    <a:pt x="54" y="85"/>
                    <a:pt x="54" y="85"/>
                  </a:cubicBezTo>
                  <a:cubicBezTo>
                    <a:pt x="52" y="87"/>
                    <a:pt x="52" y="87"/>
                    <a:pt x="52" y="87"/>
                  </a:cubicBezTo>
                  <a:cubicBezTo>
                    <a:pt x="54" y="86"/>
                    <a:pt x="54" y="86"/>
                    <a:pt x="54" y="86"/>
                  </a:cubicBezTo>
                  <a:cubicBezTo>
                    <a:pt x="54" y="85"/>
                    <a:pt x="54" y="85"/>
                    <a:pt x="54" y="85"/>
                  </a:cubicBezTo>
                  <a:cubicBezTo>
                    <a:pt x="52" y="87"/>
                    <a:pt x="52" y="87"/>
                    <a:pt x="52" y="87"/>
                  </a:cubicBezTo>
                  <a:cubicBezTo>
                    <a:pt x="54" y="86"/>
                    <a:pt x="54" y="86"/>
                    <a:pt x="54" y="86"/>
                  </a:cubicBezTo>
                  <a:cubicBezTo>
                    <a:pt x="51" y="88"/>
                    <a:pt x="51" y="88"/>
                    <a:pt x="51" y="88"/>
                  </a:cubicBezTo>
                  <a:cubicBezTo>
                    <a:pt x="55" y="88"/>
                    <a:pt x="55" y="88"/>
                    <a:pt x="55" y="88"/>
                  </a:cubicBezTo>
                  <a:cubicBezTo>
                    <a:pt x="55" y="87"/>
                    <a:pt x="54" y="86"/>
                    <a:pt x="54" y="86"/>
                  </a:cubicBezTo>
                  <a:cubicBezTo>
                    <a:pt x="51" y="88"/>
                    <a:pt x="51" y="88"/>
                    <a:pt x="51" y="88"/>
                  </a:cubicBezTo>
                  <a:cubicBezTo>
                    <a:pt x="55" y="88"/>
                    <a:pt x="55" y="88"/>
                    <a:pt x="55" y="88"/>
                  </a:cubicBezTo>
                  <a:cubicBezTo>
                    <a:pt x="50" y="88"/>
                    <a:pt x="50" y="88"/>
                    <a:pt x="50" y="88"/>
                  </a:cubicBezTo>
                  <a:cubicBezTo>
                    <a:pt x="54" y="90"/>
                    <a:pt x="54" y="90"/>
                    <a:pt x="54" y="90"/>
                  </a:cubicBezTo>
                  <a:cubicBezTo>
                    <a:pt x="54" y="89"/>
                    <a:pt x="55" y="88"/>
                    <a:pt x="55" y="88"/>
                  </a:cubicBezTo>
                  <a:cubicBezTo>
                    <a:pt x="50" y="88"/>
                    <a:pt x="50" y="88"/>
                    <a:pt x="50" y="88"/>
                  </a:cubicBezTo>
                  <a:cubicBezTo>
                    <a:pt x="54" y="90"/>
                    <a:pt x="54" y="90"/>
                    <a:pt x="54" y="90"/>
                  </a:cubicBezTo>
                  <a:cubicBezTo>
                    <a:pt x="54" y="90"/>
                    <a:pt x="54" y="90"/>
                    <a:pt x="54" y="90"/>
                  </a:cubicBezTo>
                  <a:cubicBezTo>
                    <a:pt x="51" y="88"/>
                    <a:pt x="51" y="88"/>
                    <a:pt x="51" y="88"/>
                  </a:cubicBezTo>
                  <a:cubicBezTo>
                    <a:pt x="52" y="92"/>
                    <a:pt x="52" y="92"/>
                    <a:pt x="52" y="92"/>
                  </a:cubicBezTo>
                  <a:cubicBezTo>
                    <a:pt x="53" y="91"/>
                    <a:pt x="53" y="91"/>
                    <a:pt x="54" y="90"/>
                  </a:cubicBezTo>
                  <a:cubicBezTo>
                    <a:pt x="51" y="88"/>
                    <a:pt x="51" y="88"/>
                    <a:pt x="51" y="88"/>
                  </a:cubicBezTo>
                  <a:cubicBezTo>
                    <a:pt x="52" y="92"/>
                    <a:pt x="52" y="92"/>
                    <a:pt x="52" y="92"/>
                  </a:cubicBezTo>
                  <a:cubicBezTo>
                    <a:pt x="51" y="89"/>
                    <a:pt x="51" y="89"/>
                    <a:pt x="51" y="89"/>
                  </a:cubicBezTo>
                  <a:cubicBezTo>
                    <a:pt x="51" y="92"/>
                    <a:pt x="51" y="92"/>
                    <a:pt x="51" y="92"/>
                  </a:cubicBezTo>
                  <a:cubicBezTo>
                    <a:pt x="51" y="92"/>
                    <a:pt x="52" y="92"/>
                    <a:pt x="52" y="92"/>
                  </a:cubicBezTo>
                  <a:cubicBezTo>
                    <a:pt x="51" y="89"/>
                    <a:pt x="51" y="89"/>
                    <a:pt x="51" y="89"/>
                  </a:cubicBezTo>
                  <a:cubicBezTo>
                    <a:pt x="51" y="92"/>
                    <a:pt x="51" y="92"/>
                    <a:pt x="51" y="92"/>
                  </a:cubicBezTo>
                  <a:cubicBezTo>
                    <a:pt x="51" y="91"/>
                    <a:pt x="51" y="91"/>
                    <a:pt x="51" y="91"/>
                  </a:cubicBezTo>
                  <a:cubicBezTo>
                    <a:pt x="51" y="92"/>
                    <a:pt x="51" y="92"/>
                    <a:pt x="51" y="92"/>
                  </a:cubicBezTo>
                  <a:cubicBezTo>
                    <a:pt x="51" y="92"/>
                    <a:pt x="51" y="92"/>
                    <a:pt x="51" y="92"/>
                  </a:cubicBezTo>
                  <a:cubicBezTo>
                    <a:pt x="51" y="91"/>
                    <a:pt x="51" y="91"/>
                    <a:pt x="51" y="91"/>
                  </a:cubicBezTo>
                  <a:cubicBezTo>
                    <a:pt x="51" y="92"/>
                    <a:pt x="51" y="92"/>
                    <a:pt x="51" y="92"/>
                  </a:cubicBezTo>
                  <a:cubicBezTo>
                    <a:pt x="51" y="92"/>
                    <a:pt x="52" y="92"/>
                    <a:pt x="52" y="92"/>
                  </a:cubicBezTo>
                  <a:cubicBezTo>
                    <a:pt x="55" y="93"/>
                    <a:pt x="61" y="95"/>
                    <a:pt x="68" y="99"/>
                  </a:cubicBezTo>
                  <a:cubicBezTo>
                    <a:pt x="93" y="111"/>
                    <a:pt x="140" y="138"/>
                    <a:pt x="180" y="160"/>
                  </a:cubicBezTo>
                  <a:cubicBezTo>
                    <a:pt x="200" y="172"/>
                    <a:pt x="219" y="183"/>
                    <a:pt x="232" y="190"/>
                  </a:cubicBezTo>
                  <a:cubicBezTo>
                    <a:pt x="239" y="194"/>
                    <a:pt x="245" y="198"/>
                    <a:pt x="248" y="200"/>
                  </a:cubicBezTo>
                  <a:cubicBezTo>
                    <a:pt x="250" y="201"/>
                    <a:pt x="252" y="202"/>
                    <a:pt x="253" y="202"/>
                  </a:cubicBezTo>
                  <a:cubicBezTo>
                    <a:pt x="254" y="203"/>
                    <a:pt x="254" y="203"/>
                    <a:pt x="254" y="203"/>
                  </a:cubicBezTo>
                  <a:cubicBezTo>
                    <a:pt x="255" y="203"/>
                    <a:pt x="255" y="203"/>
                    <a:pt x="255" y="203"/>
                  </a:cubicBezTo>
                  <a:cubicBezTo>
                    <a:pt x="255" y="204"/>
                    <a:pt x="255" y="204"/>
                    <a:pt x="255" y="204"/>
                  </a:cubicBezTo>
                  <a:cubicBezTo>
                    <a:pt x="256" y="204"/>
                    <a:pt x="256" y="204"/>
                    <a:pt x="256" y="204"/>
                  </a:cubicBezTo>
                  <a:cubicBezTo>
                    <a:pt x="256" y="204"/>
                    <a:pt x="256" y="204"/>
                    <a:pt x="257" y="204"/>
                  </a:cubicBezTo>
                  <a:cubicBezTo>
                    <a:pt x="257" y="204"/>
                    <a:pt x="258" y="204"/>
                    <a:pt x="258" y="204"/>
                  </a:cubicBezTo>
                  <a:cubicBezTo>
                    <a:pt x="259" y="203"/>
                    <a:pt x="259" y="203"/>
                    <a:pt x="260" y="202"/>
                  </a:cubicBezTo>
                  <a:cubicBezTo>
                    <a:pt x="261" y="201"/>
                    <a:pt x="261" y="200"/>
                    <a:pt x="261" y="199"/>
                  </a:cubicBezTo>
                  <a:cubicBezTo>
                    <a:pt x="261" y="198"/>
                    <a:pt x="260" y="197"/>
                    <a:pt x="259" y="196"/>
                  </a:cubicBezTo>
                  <a:cubicBezTo>
                    <a:pt x="155" y="131"/>
                    <a:pt x="155" y="131"/>
                    <a:pt x="155" y="131"/>
                  </a:cubicBezTo>
                  <a:cubicBezTo>
                    <a:pt x="290" y="204"/>
                    <a:pt x="290" y="204"/>
                    <a:pt x="290" y="204"/>
                  </a:cubicBezTo>
                  <a:cubicBezTo>
                    <a:pt x="292" y="205"/>
                    <a:pt x="294" y="205"/>
                    <a:pt x="295" y="203"/>
                  </a:cubicBezTo>
                  <a:cubicBezTo>
                    <a:pt x="296" y="201"/>
                    <a:pt x="296" y="198"/>
                    <a:pt x="294" y="197"/>
                  </a:cubicBezTo>
                  <a:cubicBezTo>
                    <a:pt x="294" y="197"/>
                    <a:pt x="289" y="194"/>
                    <a:pt x="282" y="189"/>
                  </a:cubicBezTo>
                  <a:cubicBezTo>
                    <a:pt x="255" y="173"/>
                    <a:pt x="188" y="132"/>
                    <a:pt x="128" y="94"/>
                  </a:cubicBezTo>
                  <a:cubicBezTo>
                    <a:pt x="98" y="76"/>
                    <a:pt x="70" y="58"/>
                    <a:pt x="49" y="45"/>
                  </a:cubicBezTo>
                  <a:cubicBezTo>
                    <a:pt x="39" y="38"/>
                    <a:pt x="30" y="33"/>
                    <a:pt x="24" y="29"/>
                  </a:cubicBezTo>
                  <a:cubicBezTo>
                    <a:pt x="21" y="27"/>
                    <a:pt x="19" y="25"/>
                    <a:pt x="17" y="24"/>
                  </a:cubicBezTo>
                  <a:cubicBezTo>
                    <a:pt x="17" y="24"/>
                    <a:pt x="16" y="24"/>
                    <a:pt x="16" y="23"/>
                  </a:cubicBezTo>
                  <a:cubicBezTo>
                    <a:pt x="16" y="23"/>
                    <a:pt x="16" y="23"/>
                    <a:pt x="16" y="23"/>
                  </a:cubicBezTo>
                  <a:cubicBezTo>
                    <a:pt x="16" y="23"/>
                    <a:pt x="16" y="23"/>
                    <a:pt x="16" y="23"/>
                  </a:cubicBezTo>
                  <a:cubicBezTo>
                    <a:pt x="14" y="25"/>
                    <a:pt x="14" y="25"/>
                    <a:pt x="14" y="25"/>
                  </a:cubicBezTo>
                  <a:cubicBezTo>
                    <a:pt x="16" y="23"/>
                    <a:pt x="16" y="23"/>
                    <a:pt x="16" y="23"/>
                  </a:cubicBezTo>
                  <a:cubicBezTo>
                    <a:pt x="16" y="23"/>
                    <a:pt x="16" y="23"/>
                    <a:pt x="16" y="23"/>
                  </a:cubicBezTo>
                  <a:cubicBezTo>
                    <a:pt x="14" y="25"/>
                    <a:pt x="14" y="25"/>
                    <a:pt x="14" y="25"/>
                  </a:cubicBezTo>
                  <a:cubicBezTo>
                    <a:pt x="16" y="23"/>
                    <a:pt x="16" y="23"/>
                    <a:pt x="16" y="23"/>
                  </a:cubicBezTo>
                  <a:cubicBezTo>
                    <a:pt x="13" y="26"/>
                    <a:pt x="13" y="26"/>
                    <a:pt x="13" y="26"/>
                  </a:cubicBezTo>
                  <a:cubicBezTo>
                    <a:pt x="16" y="24"/>
                    <a:pt x="16" y="24"/>
                    <a:pt x="16" y="24"/>
                  </a:cubicBezTo>
                  <a:cubicBezTo>
                    <a:pt x="16" y="23"/>
                    <a:pt x="16" y="23"/>
                    <a:pt x="16" y="23"/>
                  </a:cubicBezTo>
                  <a:cubicBezTo>
                    <a:pt x="13" y="26"/>
                    <a:pt x="13" y="26"/>
                    <a:pt x="13" y="26"/>
                  </a:cubicBezTo>
                  <a:cubicBezTo>
                    <a:pt x="16" y="24"/>
                    <a:pt x="16" y="24"/>
                    <a:pt x="16" y="24"/>
                  </a:cubicBezTo>
                  <a:cubicBezTo>
                    <a:pt x="13" y="26"/>
                    <a:pt x="13" y="26"/>
                    <a:pt x="13" y="26"/>
                  </a:cubicBezTo>
                  <a:cubicBezTo>
                    <a:pt x="17" y="26"/>
                    <a:pt x="17" y="26"/>
                    <a:pt x="17" y="26"/>
                  </a:cubicBezTo>
                  <a:cubicBezTo>
                    <a:pt x="17" y="25"/>
                    <a:pt x="16" y="24"/>
                    <a:pt x="16" y="24"/>
                  </a:cubicBezTo>
                  <a:cubicBezTo>
                    <a:pt x="13" y="26"/>
                    <a:pt x="13" y="26"/>
                    <a:pt x="13" y="26"/>
                  </a:cubicBezTo>
                  <a:cubicBezTo>
                    <a:pt x="17" y="26"/>
                    <a:pt x="17" y="26"/>
                    <a:pt x="17" y="26"/>
                  </a:cubicBezTo>
                  <a:cubicBezTo>
                    <a:pt x="12" y="26"/>
                    <a:pt x="12" y="26"/>
                    <a:pt x="12" y="26"/>
                  </a:cubicBezTo>
                  <a:cubicBezTo>
                    <a:pt x="17" y="27"/>
                    <a:pt x="17" y="27"/>
                    <a:pt x="17" y="27"/>
                  </a:cubicBezTo>
                  <a:cubicBezTo>
                    <a:pt x="17" y="27"/>
                    <a:pt x="17" y="26"/>
                    <a:pt x="17" y="26"/>
                  </a:cubicBezTo>
                  <a:cubicBezTo>
                    <a:pt x="12" y="26"/>
                    <a:pt x="12" y="26"/>
                    <a:pt x="12" y="26"/>
                  </a:cubicBezTo>
                  <a:cubicBezTo>
                    <a:pt x="17" y="27"/>
                    <a:pt x="17" y="27"/>
                    <a:pt x="17" y="27"/>
                  </a:cubicBezTo>
                  <a:cubicBezTo>
                    <a:pt x="12" y="26"/>
                    <a:pt x="12" y="26"/>
                    <a:pt x="12" y="26"/>
                  </a:cubicBezTo>
                  <a:cubicBezTo>
                    <a:pt x="16" y="29"/>
                    <a:pt x="16" y="29"/>
                    <a:pt x="16" y="29"/>
                  </a:cubicBezTo>
                  <a:cubicBezTo>
                    <a:pt x="16" y="28"/>
                    <a:pt x="17" y="28"/>
                    <a:pt x="17" y="27"/>
                  </a:cubicBezTo>
                  <a:cubicBezTo>
                    <a:pt x="12" y="26"/>
                    <a:pt x="12" y="26"/>
                    <a:pt x="12" y="26"/>
                  </a:cubicBezTo>
                  <a:cubicBezTo>
                    <a:pt x="16" y="29"/>
                    <a:pt x="16" y="29"/>
                    <a:pt x="16" y="29"/>
                  </a:cubicBezTo>
                  <a:cubicBezTo>
                    <a:pt x="12" y="26"/>
                    <a:pt x="12" y="26"/>
                    <a:pt x="12" y="26"/>
                  </a:cubicBezTo>
                  <a:cubicBezTo>
                    <a:pt x="10" y="30"/>
                    <a:pt x="10" y="30"/>
                    <a:pt x="10" y="30"/>
                  </a:cubicBezTo>
                  <a:cubicBezTo>
                    <a:pt x="312" y="202"/>
                    <a:pt x="312" y="202"/>
                    <a:pt x="312" y="202"/>
                  </a:cubicBezTo>
                  <a:cubicBezTo>
                    <a:pt x="314" y="204"/>
                    <a:pt x="317" y="203"/>
                    <a:pt x="318" y="201"/>
                  </a:cubicBezTo>
                  <a:cubicBezTo>
                    <a:pt x="318" y="200"/>
                    <a:pt x="319" y="199"/>
                    <a:pt x="319" y="198"/>
                  </a:cubicBezTo>
                  <a:cubicBezTo>
                    <a:pt x="319" y="197"/>
                    <a:pt x="318" y="196"/>
                    <a:pt x="318" y="196"/>
                  </a:cubicBezTo>
                  <a:cubicBezTo>
                    <a:pt x="317" y="194"/>
                    <a:pt x="317" y="193"/>
                    <a:pt x="316" y="192"/>
                  </a:cubicBezTo>
                  <a:cubicBezTo>
                    <a:pt x="314" y="190"/>
                    <a:pt x="311" y="188"/>
                    <a:pt x="307" y="185"/>
                  </a:cubicBezTo>
                  <a:cubicBezTo>
                    <a:pt x="294" y="175"/>
                    <a:pt x="269" y="158"/>
                    <a:pt x="238" y="139"/>
                  </a:cubicBezTo>
                  <a:cubicBezTo>
                    <a:pt x="146" y="82"/>
                    <a:pt x="7" y="1"/>
                    <a:pt x="7" y="1"/>
                  </a:cubicBezTo>
                  <a:cubicBezTo>
                    <a:pt x="5" y="0"/>
                    <a:pt x="2" y="1"/>
                    <a:pt x="1" y="3"/>
                  </a:cubicBezTo>
                  <a:cubicBezTo>
                    <a:pt x="0" y="5"/>
                    <a:pt x="0" y="8"/>
                    <a:pt x="2" y="9"/>
                  </a:cubicBezTo>
                  <a:cubicBezTo>
                    <a:pt x="334" y="202"/>
                    <a:pt x="334" y="202"/>
                    <a:pt x="334" y="202"/>
                  </a:cubicBezTo>
                  <a:cubicBezTo>
                    <a:pt x="336" y="204"/>
                    <a:pt x="339" y="203"/>
                    <a:pt x="340" y="201"/>
                  </a:cubicBezTo>
                  <a:cubicBezTo>
                    <a:pt x="340" y="200"/>
                    <a:pt x="341" y="199"/>
                    <a:pt x="341" y="199"/>
                  </a:cubicBezTo>
                  <a:cubicBezTo>
                    <a:pt x="341" y="198"/>
                    <a:pt x="340" y="197"/>
                    <a:pt x="340" y="197"/>
                  </a:cubicBezTo>
                  <a:cubicBezTo>
                    <a:pt x="340" y="196"/>
                    <a:pt x="340" y="196"/>
                    <a:pt x="339" y="196"/>
                  </a:cubicBezTo>
                  <a:cubicBezTo>
                    <a:pt x="339" y="195"/>
                    <a:pt x="338" y="195"/>
                    <a:pt x="338" y="194"/>
                  </a:cubicBezTo>
                  <a:cubicBezTo>
                    <a:pt x="336" y="193"/>
                    <a:pt x="333" y="191"/>
                    <a:pt x="329" y="188"/>
                  </a:cubicBezTo>
                  <a:cubicBezTo>
                    <a:pt x="314" y="178"/>
                    <a:pt x="285" y="160"/>
                    <a:pt x="260" y="145"/>
                  </a:cubicBezTo>
                  <a:cubicBezTo>
                    <a:pt x="235" y="130"/>
                    <a:pt x="213" y="117"/>
                    <a:pt x="213" y="117"/>
                  </a:cubicBezTo>
                  <a:cubicBezTo>
                    <a:pt x="211" y="120"/>
                    <a:pt x="211" y="120"/>
                    <a:pt x="211" y="120"/>
                  </a:cubicBezTo>
                  <a:cubicBezTo>
                    <a:pt x="215" y="123"/>
                    <a:pt x="215" y="123"/>
                    <a:pt x="215" y="123"/>
                  </a:cubicBezTo>
                  <a:cubicBezTo>
                    <a:pt x="211" y="121"/>
                    <a:pt x="211" y="121"/>
                    <a:pt x="211" y="121"/>
                  </a:cubicBezTo>
                  <a:cubicBezTo>
                    <a:pt x="212" y="124"/>
                    <a:pt x="212" y="124"/>
                    <a:pt x="212" y="124"/>
                  </a:cubicBezTo>
                  <a:cubicBezTo>
                    <a:pt x="213" y="124"/>
                    <a:pt x="214" y="124"/>
                    <a:pt x="215" y="123"/>
                  </a:cubicBezTo>
                  <a:cubicBezTo>
                    <a:pt x="211" y="121"/>
                    <a:pt x="211" y="121"/>
                    <a:pt x="211" y="121"/>
                  </a:cubicBezTo>
                  <a:cubicBezTo>
                    <a:pt x="212" y="124"/>
                    <a:pt x="212" y="124"/>
                    <a:pt x="212" y="124"/>
                  </a:cubicBezTo>
                  <a:cubicBezTo>
                    <a:pt x="211" y="121"/>
                    <a:pt x="211" y="121"/>
                    <a:pt x="211" y="121"/>
                  </a:cubicBezTo>
                  <a:cubicBezTo>
                    <a:pt x="211" y="125"/>
                    <a:pt x="211" y="125"/>
                    <a:pt x="211" y="125"/>
                  </a:cubicBezTo>
                  <a:cubicBezTo>
                    <a:pt x="212" y="125"/>
                    <a:pt x="212" y="125"/>
                    <a:pt x="212" y="124"/>
                  </a:cubicBezTo>
                  <a:cubicBezTo>
                    <a:pt x="211" y="121"/>
                    <a:pt x="211" y="121"/>
                    <a:pt x="211" y="121"/>
                  </a:cubicBezTo>
                  <a:cubicBezTo>
                    <a:pt x="211" y="125"/>
                    <a:pt x="211" y="125"/>
                    <a:pt x="211" y="125"/>
                  </a:cubicBezTo>
                  <a:cubicBezTo>
                    <a:pt x="211" y="123"/>
                    <a:pt x="211" y="123"/>
                    <a:pt x="211" y="123"/>
                  </a:cubicBezTo>
                  <a:cubicBezTo>
                    <a:pt x="211" y="125"/>
                    <a:pt x="211" y="125"/>
                    <a:pt x="211" y="125"/>
                  </a:cubicBezTo>
                  <a:cubicBezTo>
                    <a:pt x="211" y="125"/>
                    <a:pt x="211" y="125"/>
                    <a:pt x="211" y="125"/>
                  </a:cubicBezTo>
                  <a:cubicBezTo>
                    <a:pt x="211" y="123"/>
                    <a:pt x="211" y="123"/>
                    <a:pt x="211" y="123"/>
                  </a:cubicBezTo>
                  <a:cubicBezTo>
                    <a:pt x="211" y="125"/>
                    <a:pt x="211" y="125"/>
                    <a:pt x="211" y="125"/>
                  </a:cubicBezTo>
                  <a:cubicBezTo>
                    <a:pt x="211" y="125"/>
                    <a:pt x="211" y="125"/>
                    <a:pt x="211" y="125"/>
                  </a:cubicBezTo>
                  <a:cubicBezTo>
                    <a:pt x="211" y="125"/>
                    <a:pt x="211" y="125"/>
                    <a:pt x="211" y="125"/>
                  </a:cubicBezTo>
                  <a:cubicBezTo>
                    <a:pt x="211" y="125"/>
                    <a:pt x="211" y="125"/>
                    <a:pt x="211" y="125"/>
                  </a:cubicBezTo>
                  <a:cubicBezTo>
                    <a:pt x="211" y="125"/>
                    <a:pt x="211" y="125"/>
                    <a:pt x="211" y="125"/>
                  </a:cubicBezTo>
                  <a:cubicBezTo>
                    <a:pt x="211" y="125"/>
                    <a:pt x="211" y="125"/>
                    <a:pt x="211" y="125"/>
                  </a:cubicBezTo>
                  <a:cubicBezTo>
                    <a:pt x="211" y="125"/>
                    <a:pt x="213" y="125"/>
                    <a:pt x="214" y="126"/>
                  </a:cubicBezTo>
                  <a:cubicBezTo>
                    <a:pt x="221" y="128"/>
                    <a:pt x="233" y="134"/>
                    <a:pt x="248" y="142"/>
                  </a:cubicBezTo>
                  <a:cubicBezTo>
                    <a:pt x="271" y="153"/>
                    <a:pt x="299" y="168"/>
                    <a:pt x="322" y="180"/>
                  </a:cubicBezTo>
                  <a:cubicBezTo>
                    <a:pt x="334" y="186"/>
                    <a:pt x="344" y="192"/>
                    <a:pt x="351" y="196"/>
                  </a:cubicBezTo>
                  <a:cubicBezTo>
                    <a:pt x="358" y="200"/>
                    <a:pt x="362" y="202"/>
                    <a:pt x="362" y="202"/>
                  </a:cubicBezTo>
                  <a:cubicBezTo>
                    <a:pt x="364" y="203"/>
                    <a:pt x="367" y="202"/>
                    <a:pt x="368" y="200"/>
                  </a:cubicBezTo>
                  <a:cubicBezTo>
                    <a:pt x="369" y="198"/>
                    <a:pt x="368" y="196"/>
                    <a:pt x="366" y="194"/>
                  </a:cubicBezTo>
                  <a:cubicBezTo>
                    <a:pt x="269" y="133"/>
                    <a:pt x="269" y="133"/>
                    <a:pt x="269" y="133"/>
                  </a:cubicBezTo>
                  <a:cubicBezTo>
                    <a:pt x="266" y="137"/>
                    <a:pt x="266" y="137"/>
                    <a:pt x="266" y="137"/>
                  </a:cubicBezTo>
                  <a:cubicBezTo>
                    <a:pt x="270" y="139"/>
                    <a:pt x="270" y="139"/>
                    <a:pt x="270" y="139"/>
                  </a:cubicBezTo>
                  <a:cubicBezTo>
                    <a:pt x="266" y="137"/>
                    <a:pt x="266" y="137"/>
                    <a:pt x="266" y="137"/>
                  </a:cubicBezTo>
                  <a:cubicBezTo>
                    <a:pt x="268" y="141"/>
                    <a:pt x="268" y="141"/>
                    <a:pt x="268" y="141"/>
                  </a:cubicBezTo>
                  <a:cubicBezTo>
                    <a:pt x="268" y="141"/>
                    <a:pt x="269" y="140"/>
                    <a:pt x="270" y="139"/>
                  </a:cubicBezTo>
                  <a:cubicBezTo>
                    <a:pt x="266" y="137"/>
                    <a:pt x="266" y="137"/>
                    <a:pt x="266" y="137"/>
                  </a:cubicBezTo>
                  <a:cubicBezTo>
                    <a:pt x="268" y="141"/>
                    <a:pt x="268" y="141"/>
                    <a:pt x="268" y="141"/>
                  </a:cubicBezTo>
                  <a:cubicBezTo>
                    <a:pt x="266" y="137"/>
                    <a:pt x="266" y="137"/>
                    <a:pt x="266" y="137"/>
                  </a:cubicBezTo>
                  <a:cubicBezTo>
                    <a:pt x="266" y="141"/>
                    <a:pt x="266" y="141"/>
                    <a:pt x="266" y="141"/>
                  </a:cubicBezTo>
                  <a:cubicBezTo>
                    <a:pt x="267" y="141"/>
                    <a:pt x="267" y="141"/>
                    <a:pt x="268" y="141"/>
                  </a:cubicBezTo>
                  <a:cubicBezTo>
                    <a:pt x="266" y="137"/>
                    <a:pt x="266" y="137"/>
                    <a:pt x="266" y="137"/>
                  </a:cubicBezTo>
                  <a:cubicBezTo>
                    <a:pt x="266" y="141"/>
                    <a:pt x="266" y="141"/>
                    <a:pt x="266" y="141"/>
                  </a:cubicBezTo>
                  <a:cubicBezTo>
                    <a:pt x="266" y="137"/>
                    <a:pt x="266" y="137"/>
                    <a:pt x="266" y="137"/>
                  </a:cubicBezTo>
                  <a:cubicBezTo>
                    <a:pt x="265" y="141"/>
                    <a:pt x="265" y="141"/>
                    <a:pt x="265" y="141"/>
                  </a:cubicBezTo>
                  <a:cubicBezTo>
                    <a:pt x="266" y="141"/>
                    <a:pt x="266" y="141"/>
                    <a:pt x="266" y="141"/>
                  </a:cubicBezTo>
                  <a:cubicBezTo>
                    <a:pt x="266" y="137"/>
                    <a:pt x="266" y="137"/>
                    <a:pt x="266" y="137"/>
                  </a:cubicBezTo>
                  <a:cubicBezTo>
                    <a:pt x="265" y="141"/>
                    <a:pt x="265" y="141"/>
                    <a:pt x="265" y="141"/>
                  </a:cubicBezTo>
                  <a:cubicBezTo>
                    <a:pt x="266" y="139"/>
                    <a:pt x="266" y="139"/>
                    <a:pt x="266" y="139"/>
                  </a:cubicBezTo>
                  <a:cubicBezTo>
                    <a:pt x="265" y="141"/>
                    <a:pt x="265" y="141"/>
                    <a:pt x="265" y="141"/>
                  </a:cubicBezTo>
                  <a:cubicBezTo>
                    <a:pt x="265" y="141"/>
                    <a:pt x="265" y="141"/>
                    <a:pt x="265" y="141"/>
                  </a:cubicBezTo>
                  <a:cubicBezTo>
                    <a:pt x="266" y="139"/>
                    <a:pt x="266" y="139"/>
                    <a:pt x="266" y="139"/>
                  </a:cubicBezTo>
                  <a:cubicBezTo>
                    <a:pt x="265" y="141"/>
                    <a:pt x="265" y="141"/>
                    <a:pt x="265" y="141"/>
                  </a:cubicBezTo>
                  <a:cubicBezTo>
                    <a:pt x="265" y="141"/>
                    <a:pt x="266" y="141"/>
                    <a:pt x="267" y="142"/>
                  </a:cubicBezTo>
                  <a:cubicBezTo>
                    <a:pt x="271" y="144"/>
                    <a:pt x="280" y="148"/>
                    <a:pt x="291" y="154"/>
                  </a:cubicBezTo>
                  <a:cubicBezTo>
                    <a:pt x="308" y="162"/>
                    <a:pt x="329" y="173"/>
                    <a:pt x="347" y="182"/>
                  </a:cubicBezTo>
                  <a:cubicBezTo>
                    <a:pt x="355" y="186"/>
                    <a:pt x="363" y="190"/>
                    <a:pt x="369" y="193"/>
                  </a:cubicBezTo>
                  <a:cubicBezTo>
                    <a:pt x="372" y="194"/>
                    <a:pt x="374" y="196"/>
                    <a:pt x="376" y="196"/>
                  </a:cubicBezTo>
                  <a:cubicBezTo>
                    <a:pt x="377" y="197"/>
                    <a:pt x="378" y="197"/>
                    <a:pt x="379" y="197"/>
                  </a:cubicBezTo>
                  <a:cubicBezTo>
                    <a:pt x="380" y="198"/>
                    <a:pt x="380" y="198"/>
                    <a:pt x="380" y="198"/>
                  </a:cubicBezTo>
                  <a:cubicBezTo>
                    <a:pt x="380" y="198"/>
                    <a:pt x="380" y="198"/>
                    <a:pt x="381" y="198"/>
                  </a:cubicBezTo>
                  <a:cubicBezTo>
                    <a:pt x="381" y="198"/>
                    <a:pt x="382" y="198"/>
                    <a:pt x="382" y="198"/>
                  </a:cubicBezTo>
                  <a:cubicBezTo>
                    <a:pt x="383" y="198"/>
                    <a:pt x="384" y="197"/>
                    <a:pt x="385" y="196"/>
                  </a:cubicBezTo>
                  <a:cubicBezTo>
                    <a:pt x="385" y="195"/>
                    <a:pt x="386" y="194"/>
                    <a:pt x="385" y="193"/>
                  </a:cubicBezTo>
                  <a:cubicBezTo>
                    <a:pt x="385" y="192"/>
                    <a:pt x="384" y="191"/>
                    <a:pt x="383" y="190"/>
                  </a:cubicBezTo>
                  <a:cubicBezTo>
                    <a:pt x="295" y="135"/>
                    <a:pt x="295" y="135"/>
                    <a:pt x="295" y="135"/>
                  </a:cubicBezTo>
                  <a:cubicBezTo>
                    <a:pt x="293" y="138"/>
                    <a:pt x="293" y="138"/>
                    <a:pt x="293" y="138"/>
                  </a:cubicBezTo>
                  <a:cubicBezTo>
                    <a:pt x="296" y="141"/>
                    <a:pt x="296" y="141"/>
                    <a:pt x="296" y="141"/>
                  </a:cubicBezTo>
                  <a:cubicBezTo>
                    <a:pt x="293" y="138"/>
                    <a:pt x="293" y="138"/>
                    <a:pt x="293" y="138"/>
                  </a:cubicBezTo>
                  <a:cubicBezTo>
                    <a:pt x="295" y="142"/>
                    <a:pt x="295" y="142"/>
                    <a:pt x="295" y="142"/>
                  </a:cubicBezTo>
                  <a:cubicBezTo>
                    <a:pt x="296" y="142"/>
                    <a:pt x="296" y="141"/>
                    <a:pt x="296" y="141"/>
                  </a:cubicBezTo>
                  <a:cubicBezTo>
                    <a:pt x="293" y="138"/>
                    <a:pt x="293" y="138"/>
                    <a:pt x="293" y="138"/>
                  </a:cubicBezTo>
                  <a:cubicBezTo>
                    <a:pt x="295" y="142"/>
                    <a:pt x="295" y="142"/>
                    <a:pt x="295" y="142"/>
                  </a:cubicBezTo>
                  <a:cubicBezTo>
                    <a:pt x="293" y="138"/>
                    <a:pt x="293" y="138"/>
                    <a:pt x="293" y="138"/>
                  </a:cubicBezTo>
                  <a:cubicBezTo>
                    <a:pt x="294" y="142"/>
                    <a:pt x="294" y="142"/>
                    <a:pt x="294" y="142"/>
                  </a:cubicBezTo>
                  <a:cubicBezTo>
                    <a:pt x="294" y="142"/>
                    <a:pt x="294" y="142"/>
                    <a:pt x="295" y="142"/>
                  </a:cubicBezTo>
                  <a:cubicBezTo>
                    <a:pt x="293" y="138"/>
                    <a:pt x="293" y="138"/>
                    <a:pt x="293" y="138"/>
                  </a:cubicBezTo>
                  <a:cubicBezTo>
                    <a:pt x="294" y="142"/>
                    <a:pt x="294" y="142"/>
                    <a:pt x="294" y="142"/>
                  </a:cubicBezTo>
                  <a:cubicBezTo>
                    <a:pt x="293" y="139"/>
                    <a:pt x="293" y="139"/>
                    <a:pt x="293" y="139"/>
                  </a:cubicBezTo>
                  <a:cubicBezTo>
                    <a:pt x="293" y="143"/>
                    <a:pt x="293" y="143"/>
                    <a:pt x="293" y="143"/>
                  </a:cubicBezTo>
                  <a:cubicBezTo>
                    <a:pt x="294" y="142"/>
                    <a:pt x="294" y="142"/>
                    <a:pt x="294" y="142"/>
                  </a:cubicBezTo>
                  <a:cubicBezTo>
                    <a:pt x="293" y="139"/>
                    <a:pt x="293" y="139"/>
                    <a:pt x="293" y="139"/>
                  </a:cubicBezTo>
                  <a:cubicBezTo>
                    <a:pt x="293" y="143"/>
                    <a:pt x="293" y="143"/>
                    <a:pt x="293" y="143"/>
                  </a:cubicBezTo>
                  <a:cubicBezTo>
                    <a:pt x="293" y="140"/>
                    <a:pt x="293" y="140"/>
                    <a:pt x="293" y="140"/>
                  </a:cubicBezTo>
                  <a:cubicBezTo>
                    <a:pt x="292" y="143"/>
                    <a:pt x="292" y="143"/>
                    <a:pt x="292" y="143"/>
                  </a:cubicBezTo>
                  <a:cubicBezTo>
                    <a:pt x="293" y="143"/>
                    <a:pt x="293" y="143"/>
                    <a:pt x="293" y="143"/>
                  </a:cubicBezTo>
                  <a:cubicBezTo>
                    <a:pt x="293" y="140"/>
                    <a:pt x="293" y="140"/>
                    <a:pt x="293" y="140"/>
                  </a:cubicBezTo>
                  <a:cubicBezTo>
                    <a:pt x="292" y="143"/>
                    <a:pt x="292" y="143"/>
                    <a:pt x="292" y="143"/>
                  </a:cubicBezTo>
                  <a:cubicBezTo>
                    <a:pt x="293" y="143"/>
                    <a:pt x="293" y="143"/>
                    <a:pt x="293" y="143"/>
                  </a:cubicBezTo>
                  <a:cubicBezTo>
                    <a:pt x="293" y="143"/>
                    <a:pt x="294" y="143"/>
                    <a:pt x="295" y="143"/>
                  </a:cubicBezTo>
                  <a:cubicBezTo>
                    <a:pt x="300" y="145"/>
                    <a:pt x="310" y="149"/>
                    <a:pt x="321" y="154"/>
                  </a:cubicBezTo>
                  <a:cubicBezTo>
                    <a:pt x="338" y="162"/>
                    <a:pt x="360" y="172"/>
                    <a:pt x="377" y="179"/>
                  </a:cubicBezTo>
                  <a:cubicBezTo>
                    <a:pt x="385" y="183"/>
                    <a:pt x="393" y="187"/>
                    <a:pt x="398" y="189"/>
                  </a:cubicBezTo>
                  <a:cubicBezTo>
                    <a:pt x="403" y="192"/>
                    <a:pt x="406" y="193"/>
                    <a:pt x="406" y="193"/>
                  </a:cubicBezTo>
                  <a:cubicBezTo>
                    <a:pt x="408" y="194"/>
                    <a:pt x="411" y="193"/>
                    <a:pt x="412" y="191"/>
                  </a:cubicBezTo>
                  <a:cubicBezTo>
                    <a:pt x="413" y="189"/>
                    <a:pt x="412" y="187"/>
                    <a:pt x="410" y="185"/>
                  </a:cubicBezTo>
                  <a:cubicBezTo>
                    <a:pt x="410" y="185"/>
                    <a:pt x="409" y="185"/>
                    <a:pt x="407" y="183"/>
                  </a:cubicBezTo>
                  <a:cubicBezTo>
                    <a:pt x="399" y="179"/>
                    <a:pt x="380" y="168"/>
                    <a:pt x="362" y="157"/>
                  </a:cubicBezTo>
                  <a:cubicBezTo>
                    <a:pt x="354" y="152"/>
                    <a:pt x="345" y="147"/>
                    <a:pt x="339" y="143"/>
                  </a:cubicBezTo>
                  <a:cubicBezTo>
                    <a:pt x="336" y="141"/>
                    <a:pt x="334" y="139"/>
                    <a:pt x="332" y="138"/>
                  </a:cubicBezTo>
                  <a:cubicBezTo>
                    <a:pt x="332" y="137"/>
                    <a:pt x="331" y="137"/>
                    <a:pt x="331" y="136"/>
                  </a:cubicBezTo>
                  <a:cubicBezTo>
                    <a:pt x="331" y="136"/>
                    <a:pt x="331" y="136"/>
                    <a:pt x="331" y="136"/>
                  </a:cubicBezTo>
                  <a:cubicBezTo>
                    <a:pt x="329" y="138"/>
                    <a:pt x="329" y="138"/>
                    <a:pt x="329" y="138"/>
                  </a:cubicBezTo>
                  <a:cubicBezTo>
                    <a:pt x="331" y="137"/>
                    <a:pt x="331" y="137"/>
                    <a:pt x="331" y="137"/>
                  </a:cubicBezTo>
                  <a:cubicBezTo>
                    <a:pt x="331" y="136"/>
                    <a:pt x="331" y="136"/>
                    <a:pt x="331" y="136"/>
                  </a:cubicBezTo>
                  <a:cubicBezTo>
                    <a:pt x="329" y="138"/>
                    <a:pt x="329" y="138"/>
                    <a:pt x="329" y="138"/>
                  </a:cubicBezTo>
                  <a:cubicBezTo>
                    <a:pt x="331" y="137"/>
                    <a:pt x="331" y="137"/>
                    <a:pt x="331" y="137"/>
                  </a:cubicBezTo>
                  <a:cubicBezTo>
                    <a:pt x="328" y="139"/>
                    <a:pt x="328" y="139"/>
                    <a:pt x="328" y="139"/>
                  </a:cubicBezTo>
                  <a:cubicBezTo>
                    <a:pt x="331" y="139"/>
                    <a:pt x="331" y="139"/>
                    <a:pt x="331" y="139"/>
                  </a:cubicBezTo>
                  <a:cubicBezTo>
                    <a:pt x="331" y="137"/>
                    <a:pt x="331" y="137"/>
                    <a:pt x="331" y="137"/>
                  </a:cubicBezTo>
                  <a:cubicBezTo>
                    <a:pt x="328" y="139"/>
                    <a:pt x="328" y="139"/>
                    <a:pt x="328" y="139"/>
                  </a:cubicBezTo>
                  <a:cubicBezTo>
                    <a:pt x="331" y="139"/>
                    <a:pt x="331" y="139"/>
                    <a:pt x="331" y="139"/>
                  </a:cubicBezTo>
                  <a:cubicBezTo>
                    <a:pt x="327" y="139"/>
                    <a:pt x="327" y="139"/>
                    <a:pt x="327" y="139"/>
                  </a:cubicBezTo>
                  <a:cubicBezTo>
                    <a:pt x="331" y="141"/>
                    <a:pt x="331" y="141"/>
                    <a:pt x="331" y="141"/>
                  </a:cubicBezTo>
                  <a:cubicBezTo>
                    <a:pt x="331" y="140"/>
                    <a:pt x="331" y="139"/>
                    <a:pt x="331" y="139"/>
                  </a:cubicBezTo>
                  <a:cubicBezTo>
                    <a:pt x="327" y="139"/>
                    <a:pt x="327" y="139"/>
                    <a:pt x="327" y="139"/>
                  </a:cubicBezTo>
                  <a:cubicBezTo>
                    <a:pt x="331" y="141"/>
                    <a:pt x="331" y="141"/>
                    <a:pt x="331" y="141"/>
                  </a:cubicBezTo>
                  <a:cubicBezTo>
                    <a:pt x="327" y="139"/>
                    <a:pt x="327" y="139"/>
                    <a:pt x="327" y="139"/>
                  </a:cubicBezTo>
                  <a:cubicBezTo>
                    <a:pt x="325" y="142"/>
                    <a:pt x="325" y="142"/>
                    <a:pt x="325" y="142"/>
                  </a:cubicBezTo>
                  <a:cubicBezTo>
                    <a:pt x="429" y="187"/>
                    <a:pt x="429" y="187"/>
                    <a:pt x="429" y="187"/>
                  </a:cubicBezTo>
                  <a:cubicBezTo>
                    <a:pt x="431" y="188"/>
                    <a:pt x="433" y="187"/>
                    <a:pt x="434" y="185"/>
                  </a:cubicBezTo>
                  <a:cubicBezTo>
                    <a:pt x="435" y="183"/>
                    <a:pt x="434" y="180"/>
                    <a:pt x="433" y="179"/>
                  </a:cubicBezTo>
                  <a:cubicBezTo>
                    <a:pt x="432" y="179"/>
                    <a:pt x="428" y="176"/>
                    <a:pt x="421" y="172"/>
                  </a:cubicBezTo>
                  <a:cubicBezTo>
                    <a:pt x="411" y="166"/>
                    <a:pt x="396" y="157"/>
                    <a:pt x="383" y="149"/>
                  </a:cubicBezTo>
                  <a:cubicBezTo>
                    <a:pt x="377" y="145"/>
                    <a:pt x="371" y="141"/>
                    <a:pt x="367" y="139"/>
                  </a:cubicBezTo>
                  <a:cubicBezTo>
                    <a:pt x="365" y="137"/>
                    <a:pt x="363" y="136"/>
                    <a:pt x="362" y="135"/>
                  </a:cubicBezTo>
                  <a:cubicBezTo>
                    <a:pt x="362" y="135"/>
                    <a:pt x="361" y="135"/>
                    <a:pt x="361" y="135"/>
                  </a:cubicBezTo>
                  <a:cubicBezTo>
                    <a:pt x="361" y="135"/>
                    <a:pt x="361" y="135"/>
                    <a:pt x="361" y="135"/>
                  </a:cubicBezTo>
                  <a:cubicBezTo>
                    <a:pt x="361" y="135"/>
                    <a:pt x="361" y="135"/>
                    <a:pt x="361" y="135"/>
                  </a:cubicBezTo>
                  <a:cubicBezTo>
                    <a:pt x="361" y="135"/>
                    <a:pt x="361" y="135"/>
                    <a:pt x="361" y="135"/>
                  </a:cubicBezTo>
                  <a:cubicBezTo>
                    <a:pt x="361" y="135"/>
                    <a:pt x="361" y="135"/>
                    <a:pt x="361" y="135"/>
                  </a:cubicBezTo>
                  <a:cubicBezTo>
                    <a:pt x="361" y="135"/>
                    <a:pt x="361" y="135"/>
                    <a:pt x="361" y="135"/>
                  </a:cubicBezTo>
                  <a:cubicBezTo>
                    <a:pt x="361" y="135"/>
                    <a:pt x="361" y="135"/>
                    <a:pt x="361" y="135"/>
                  </a:cubicBezTo>
                  <a:cubicBezTo>
                    <a:pt x="359" y="137"/>
                    <a:pt x="359" y="137"/>
                    <a:pt x="359" y="137"/>
                  </a:cubicBezTo>
                  <a:cubicBezTo>
                    <a:pt x="361" y="135"/>
                    <a:pt x="361" y="135"/>
                    <a:pt x="361" y="135"/>
                  </a:cubicBezTo>
                  <a:cubicBezTo>
                    <a:pt x="361" y="135"/>
                    <a:pt x="361" y="135"/>
                    <a:pt x="361" y="135"/>
                  </a:cubicBezTo>
                  <a:cubicBezTo>
                    <a:pt x="359" y="137"/>
                    <a:pt x="359" y="137"/>
                    <a:pt x="359" y="137"/>
                  </a:cubicBezTo>
                  <a:cubicBezTo>
                    <a:pt x="361" y="135"/>
                    <a:pt x="361" y="135"/>
                    <a:pt x="361" y="135"/>
                  </a:cubicBezTo>
                  <a:cubicBezTo>
                    <a:pt x="358" y="138"/>
                    <a:pt x="358" y="138"/>
                    <a:pt x="358" y="138"/>
                  </a:cubicBezTo>
                  <a:cubicBezTo>
                    <a:pt x="362" y="135"/>
                    <a:pt x="362" y="135"/>
                    <a:pt x="362" y="135"/>
                  </a:cubicBezTo>
                  <a:cubicBezTo>
                    <a:pt x="361" y="135"/>
                    <a:pt x="361" y="135"/>
                    <a:pt x="361" y="135"/>
                  </a:cubicBezTo>
                  <a:cubicBezTo>
                    <a:pt x="358" y="138"/>
                    <a:pt x="358" y="138"/>
                    <a:pt x="358" y="138"/>
                  </a:cubicBezTo>
                  <a:cubicBezTo>
                    <a:pt x="362" y="135"/>
                    <a:pt x="362" y="135"/>
                    <a:pt x="362" y="135"/>
                  </a:cubicBezTo>
                  <a:cubicBezTo>
                    <a:pt x="358" y="138"/>
                    <a:pt x="358" y="138"/>
                    <a:pt x="358" y="138"/>
                  </a:cubicBezTo>
                  <a:cubicBezTo>
                    <a:pt x="362" y="138"/>
                    <a:pt x="362" y="138"/>
                    <a:pt x="362" y="138"/>
                  </a:cubicBezTo>
                  <a:cubicBezTo>
                    <a:pt x="362" y="136"/>
                    <a:pt x="362" y="136"/>
                    <a:pt x="362" y="135"/>
                  </a:cubicBezTo>
                  <a:cubicBezTo>
                    <a:pt x="358" y="138"/>
                    <a:pt x="358" y="138"/>
                    <a:pt x="358" y="138"/>
                  </a:cubicBezTo>
                  <a:cubicBezTo>
                    <a:pt x="362" y="138"/>
                    <a:pt x="362" y="138"/>
                    <a:pt x="362" y="138"/>
                  </a:cubicBezTo>
                  <a:cubicBezTo>
                    <a:pt x="358" y="138"/>
                    <a:pt x="358" y="138"/>
                    <a:pt x="358" y="138"/>
                  </a:cubicBezTo>
                  <a:cubicBezTo>
                    <a:pt x="362" y="140"/>
                    <a:pt x="362" y="140"/>
                    <a:pt x="362" y="140"/>
                  </a:cubicBezTo>
                  <a:cubicBezTo>
                    <a:pt x="358" y="138"/>
                    <a:pt x="358" y="138"/>
                    <a:pt x="358" y="138"/>
                  </a:cubicBezTo>
                  <a:cubicBezTo>
                    <a:pt x="360" y="141"/>
                    <a:pt x="360" y="141"/>
                    <a:pt x="360" y="141"/>
                  </a:cubicBezTo>
                  <a:cubicBezTo>
                    <a:pt x="361" y="141"/>
                    <a:pt x="361" y="140"/>
                    <a:pt x="362" y="140"/>
                  </a:cubicBezTo>
                  <a:cubicBezTo>
                    <a:pt x="358" y="138"/>
                    <a:pt x="358" y="138"/>
                    <a:pt x="358" y="138"/>
                  </a:cubicBezTo>
                  <a:cubicBezTo>
                    <a:pt x="360" y="141"/>
                    <a:pt x="360" y="141"/>
                    <a:pt x="360" y="141"/>
                  </a:cubicBezTo>
                  <a:cubicBezTo>
                    <a:pt x="358" y="138"/>
                    <a:pt x="358" y="138"/>
                    <a:pt x="358" y="138"/>
                  </a:cubicBezTo>
                  <a:cubicBezTo>
                    <a:pt x="359" y="142"/>
                    <a:pt x="359" y="142"/>
                    <a:pt x="359" y="142"/>
                  </a:cubicBezTo>
                  <a:cubicBezTo>
                    <a:pt x="359" y="142"/>
                    <a:pt x="360" y="142"/>
                    <a:pt x="360" y="141"/>
                  </a:cubicBezTo>
                  <a:cubicBezTo>
                    <a:pt x="358" y="138"/>
                    <a:pt x="358" y="138"/>
                    <a:pt x="358" y="138"/>
                  </a:cubicBezTo>
                  <a:cubicBezTo>
                    <a:pt x="359" y="142"/>
                    <a:pt x="359" y="142"/>
                    <a:pt x="359" y="142"/>
                  </a:cubicBezTo>
                  <a:cubicBezTo>
                    <a:pt x="358" y="139"/>
                    <a:pt x="358" y="139"/>
                    <a:pt x="358" y="139"/>
                  </a:cubicBezTo>
                  <a:cubicBezTo>
                    <a:pt x="358" y="142"/>
                    <a:pt x="358" y="142"/>
                    <a:pt x="358" y="142"/>
                  </a:cubicBezTo>
                  <a:cubicBezTo>
                    <a:pt x="359" y="142"/>
                    <a:pt x="359" y="142"/>
                    <a:pt x="359" y="142"/>
                  </a:cubicBezTo>
                  <a:cubicBezTo>
                    <a:pt x="358" y="139"/>
                    <a:pt x="358" y="139"/>
                    <a:pt x="358" y="139"/>
                  </a:cubicBezTo>
                  <a:cubicBezTo>
                    <a:pt x="358" y="142"/>
                    <a:pt x="358" y="142"/>
                    <a:pt x="358" y="142"/>
                  </a:cubicBezTo>
                  <a:cubicBezTo>
                    <a:pt x="358" y="140"/>
                    <a:pt x="358" y="140"/>
                    <a:pt x="358" y="140"/>
                  </a:cubicBezTo>
                  <a:cubicBezTo>
                    <a:pt x="358" y="142"/>
                    <a:pt x="358" y="142"/>
                    <a:pt x="358" y="142"/>
                  </a:cubicBezTo>
                  <a:cubicBezTo>
                    <a:pt x="358" y="142"/>
                    <a:pt x="358" y="142"/>
                    <a:pt x="358" y="142"/>
                  </a:cubicBezTo>
                  <a:cubicBezTo>
                    <a:pt x="358" y="140"/>
                    <a:pt x="358" y="140"/>
                    <a:pt x="358" y="140"/>
                  </a:cubicBezTo>
                  <a:cubicBezTo>
                    <a:pt x="358" y="142"/>
                    <a:pt x="358" y="142"/>
                    <a:pt x="358" y="142"/>
                  </a:cubicBezTo>
                  <a:cubicBezTo>
                    <a:pt x="358" y="142"/>
                    <a:pt x="359" y="142"/>
                    <a:pt x="360" y="142"/>
                  </a:cubicBezTo>
                  <a:cubicBezTo>
                    <a:pt x="364" y="143"/>
                    <a:pt x="372" y="147"/>
                    <a:pt x="381" y="151"/>
                  </a:cubicBezTo>
                  <a:cubicBezTo>
                    <a:pt x="394" y="157"/>
                    <a:pt x="411" y="165"/>
                    <a:pt x="425" y="171"/>
                  </a:cubicBezTo>
                  <a:cubicBezTo>
                    <a:pt x="432" y="174"/>
                    <a:pt x="438" y="177"/>
                    <a:pt x="442" y="179"/>
                  </a:cubicBezTo>
                  <a:cubicBezTo>
                    <a:pt x="446" y="181"/>
                    <a:pt x="449" y="182"/>
                    <a:pt x="449" y="182"/>
                  </a:cubicBezTo>
                  <a:cubicBezTo>
                    <a:pt x="451" y="183"/>
                    <a:pt x="453" y="183"/>
                    <a:pt x="455" y="181"/>
                  </a:cubicBezTo>
                  <a:cubicBezTo>
                    <a:pt x="456" y="179"/>
                    <a:pt x="455" y="176"/>
                    <a:pt x="453" y="175"/>
                  </a:cubicBezTo>
                  <a:cubicBezTo>
                    <a:pt x="453" y="175"/>
                    <a:pt x="448" y="172"/>
                    <a:pt x="442" y="168"/>
                  </a:cubicBezTo>
                  <a:cubicBezTo>
                    <a:pt x="432" y="162"/>
                    <a:pt x="416" y="153"/>
                    <a:pt x="404" y="145"/>
                  </a:cubicBezTo>
                  <a:cubicBezTo>
                    <a:pt x="397" y="142"/>
                    <a:pt x="392" y="138"/>
                    <a:pt x="388" y="135"/>
                  </a:cubicBezTo>
                  <a:cubicBezTo>
                    <a:pt x="386" y="134"/>
                    <a:pt x="384" y="133"/>
                    <a:pt x="383" y="132"/>
                  </a:cubicBezTo>
                  <a:cubicBezTo>
                    <a:pt x="382" y="132"/>
                    <a:pt x="382" y="131"/>
                    <a:pt x="382" y="131"/>
                  </a:cubicBezTo>
                  <a:cubicBezTo>
                    <a:pt x="382" y="131"/>
                    <a:pt x="382" y="131"/>
                    <a:pt x="382" y="131"/>
                  </a:cubicBezTo>
                  <a:cubicBezTo>
                    <a:pt x="382" y="131"/>
                    <a:pt x="382" y="131"/>
                    <a:pt x="382" y="131"/>
                  </a:cubicBezTo>
                  <a:cubicBezTo>
                    <a:pt x="382" y="131"/>
                    <a:pt x="382" y="131"/>
                    <a:pt x="382" y="131"/>
                  </a:cubicBezTo>
                  <a:cubicBezTo>
                    <a:pt x="382" y="131"/>
                    <a:pt x="382" y="131"/>
                    <a:pt x="382" y="131"/>
                  </a:cubicBezTo>
                  <a:cubicBezTo>
                    <a:pt x="382" y="131"/>
                    <a:pt x="382" y="131"/>
                    <a:pt x="382" y="131"/>
                  </a:cubicBezTo>
                  <a:cubicBezTo>
                    <a:pt x="380" y="133"/>
                    <a:pt x="380" y="133"/>
                    <a:pt x="380" y="133"/>
                  </a:cubicBezTo>
                  <a:cubicBezTo>
                    <a:pt x="382" y="132"/>
                    <a:pt x="382" y="132"/>
                    <a:pt x="382" y="132"/>
                  </a:cubicBezTo>
                  <a:cubicBezTo>
                    <a:pt x="382" y="131"/>
                    <a:pt x="382" y="131"/>
                    <a:pt x="382" y="131"/>
                  </a:cubicBezTo>
                  <a:cubicBezTo>
                    <a:pt x="380" y="133"/>
                    <a:pt x="380" y="133"/>
                    <a:pt x="380" y="133"/>
                  </a:cubicBezTo>
                  <a:cubicBezTo>
                    <a:pt x="382" y="132"/>
                    <a:pt x="382" y="132"/>
                    <a:pt x="382" y="132"/>
                  </a:cubicBezTo>
                  <a:cubicBezTo>
                    <a:pt x="379" y="134"/>
                    <a:pt x="379" y="134"/>
                    <a:pt x="379" y="134"/>
                  </a:cubicBezTo>
                  <a:cubicBezTo>
                    <a:pt x="383" y="134"/>
                    <a:pt x="383" y="134"/>
                    <a:pt x="383" y="134"/>
                  </a:cubicBezTo>
                  <a:cubicBezTo>
                    <a:pt x="383" y="132"/>
                    <a:pt x="382" y="132"/>
                    <a:pt x="382" y="132"/>
                  </a:cubicBezTo>
                  <a:cubicBezTo>
                    <a:pt x="379" y="134"/>
                    <a:pt x="379" y="134"/>
                    <a:pt x="379" y="134"/>
                  </a:cubicBezTo>
                  <a:cubicBezTo>
                    <a:pt x="383" y="134"/>
                    <a:pt x="383" y="134"/>
                    <a:pt x="383" y="134"/>
                  </a:cubicBezTo>
                  <a:cubicBezTo>
                    <a:pt x="379" y="134"/>
                    <a:pt x="379" y="134"/>
                    <a:pt x="379" y="134"/>
                  </a:cubicBezTo>
                  <a:cubicBezTo>
                    <a:pt x="382" y="136"/>
                    <a:pt x="382" y="136"/>
                    <a:pt x="382" y="136"/>
                  </a:cubicBezTo>
                  <a:cubicBezTo>
                    <a:pt x="383" y="135"/>
                    <a:pt x="383" y="134"/>
                    <a:pt x="383" y="134"/>
                  </a:cubicBezTo>
                  <a:cubicBezTo>
                    <a:pt x="379" y="134"/>
                    <a:pt x="379" y="134"/>
                    <a:pt x="379" y="134"/>
                  </a:cubicBezTo>
                  <a:cubicBezTo>
                    <a:pt x="382" y="136"/>
                    <a:pt x="382" y="136"/>
                    <a:pt x="382" y="136"/>
                  </a:cubicBezTo>
                  <a:cubicBezTo>
                    <a:pt x="379" y="133"/>
                    <a:pt x="379" y="133"/>
                    <a:pt x="379" y="133"/>
                  </a:cubicBezTo>
                  <a:cubicBezTo>
                    <a:pt x="377" y="137"/>
                    <a:pt x="377" y="137"/>
                    <a:pt x="377" y="137"/>
                  </a:cubicBezTo>
                  <a:cubicBezTo>
                    <a:pt x="458" y="174"/>
                    <a:pt x="458" y="174"/>
                    <a:pt x="458" y="174"/>
                  </a:cubicBezTo>
                  <a:cubicBezTo>
                    <a:pt x="460" y="175"/>
                    <a:pt x="462" y="175"/>
                    <a:pt x="463" y="173"/>
                  </a:cubicBezTo>
                  <a:cubicBezTo>
                    <a:pt x="464" y="172"/>
                    <a:pt x="464" y="171"/>
                    <a:pt x="464" y="171"/>
                  </a:cubicBezTo>
                  <a:cubicBezTo>
                    <a:pt x="464" y="169"/>
                    <a:pt x="464" y="169"/>
                    <a:pt x="463" y="169"/>
                  </a:cubicBezTo>
                  <a:cubicBezTo>
                    <a:pt x="463" y="168"/>
                    <a:pt x="463" y="168"/>
                    <a:pt x="463" y="167"/>
                  </a:cubicBezTo>
                  <a:cubicBezTo>
                    <a:pt x="462" y="167"/>
                    <a:pt x="462" y="167"/>
                    <a:pt x="462" y="167"/>
                  </a:cubicBezTo>
                  <a:cubicBezTo>
                    <a:pt x="461" y="166"/>
                    <a:pt x="459" y="165"/>
                    <a:pt x="457" y="163"/>
                  </a:cubicBezTo>
                  <a:cubicBezTo>
                    <a:pt x="449" y="158"/>
                    <a:pt x="433" y="148"/>
                    <a:pt x="420" y="140"/>
                  </a:cubicBezTo>
                  <a:cubicBezTo>
                    <a:pt x="406" y="132"/>
                    <a:pt x="395" y="125"/>
                    <a:pt x="395" y="125"/>
                  </a:cubicBezTo>
                  <a:cubicBezTo>
                    <a:pt x="393" y="129"/>
                    <a:pt x="393" y="129"/>
                    <a:pt x="393" y="129"/>
                  </a:cubicBezTo>
                  <a:cubicBezTo>
                    <a:pt x="393" y="133"/>
                    <a:pt x="393" y="133"/>
                    <a:pt x="393" y="133"/>
                  </a:cubicBezTo>
                  <a:cubicBezTo>
                    <a:pt x="393" y="129"/>
                    <a:pt x="393" y="129"/>
                    <a:pt x="393" y="129"/>
                  </a:cubicBezTo>
                  <a:cubicBezTo>
                    <a:pt x="392" y="133"/>
                    <a:pt x="392" y="133"/>
                    <a:pt x="392" y="133"/>
                  </a:cubicBezTo>
                  <a:cubicBezTo>
                    <a:pt x="392" y="133"/>
                    <a:pt x="392" y="133"/>
                    <a:pt x="393" y="133"/>
                  </a:cubicBezTo>
                  <a:cubicBezTo>
                    <a:pt x="393" y="129"/>
                    <a:pt x="393" y="129"/>
                    <a:pt x="393" y="129"/>
                  </a:cubicBezTo>
                  <a:cubicBezTo>
                    <a:pt x="392" y="133"/>
                    <a:pt x="392" y="133"/>
                    <a:pt x="392" y="133"/>
                  </a:cubicBezTo>
                  <a:cubicBezTo>
                    <a:pt x="392" y="130"/>
                    <a:pt x="392" y="130"/>
                    <a:pt x="392" y="130"/>
                  </a:cubicBezTo>
                  <a:cubicBezTo>
                    <a:pt x="392" y="133"/>
                    <a:pt x="392" y="133"/>
                    <a:pt x="392" y="133"/>
                  </a:cubicBezTo>
                  <a:cubicBezTo>
                    <a:pt x="392" y="133"/>
                    <a:pt x="392" y="133"/>
                    <a:pt x="392" y="133"/>
                  </a:cubicBezTo>
                  <a:cubicBezTo>
                    <a:pt x="392" y="130"/>
                    <a:pt x="392" y="130"/>
                    <a:pt x="392" y="130"/>
                  </a:cubicBezTo>
                  <a:cubicBezTo>
                    <a:pt x="392" y="133"/>
                    <a:pt x="392" y="133"/>
                    <a:pt x="392" y="133"/>
                  </a:cubicBezTo>
                  <a:cubicBezTo>
                    <a:pt x="392" y="133"/>
                    <a:pt x="392" y="133"/>
                    <a:pt x="393" y="133"/>
                  </a:cubicBezTo>
                  <a:cubicBezTo>
                    <a:pt x="397" y="135"/>
                    <a:pt x="412" y="140"/>
                    <a:pt x="426" y="144"/>
                  </a:cubicBezTo>
                  <a:cubicBezTo>
                    <a:pt x="433" y="147"/>
                    <a:pt x="440" y="149"/>
                    <a:pt x="446" y="151"/>
                  </a:cubicBezTo>
                  <a:cubicBezTo>
                    <a:pt x="448" y="152"/>
                    <a:pt x="451" y="152"/>
                    <a:pt x="453" y="153"/>
                  </a:cubicBezTo>
                  <a:cubicBezTo>
                    <a:pt x="454" y="153"/>
                    <a:pt x="454" y="153"/>
                    <a:pt x="455" y="153"/>
                  </a:cubicBezTo>
                  <a:cubicBezTo>
                    <a:pt x="456" y="153"/>
                    <a:pt x="456" y="153"/>
                    <a:pt x="456" y="153"/>
                  </a:cubicBezTo>
                  <a:cubicBezTo>
                    <a:pt x="456" y="154"/>
                    <a:pt x="457" y="154"/>
                    <a:pt x="457" y="154"/>
                  </a:cubicBezTo>
                  <a:cubicBezTo>
                    <a:pt x="457" y="154"/>
                    <a:pt x="458" y="154"/>
                    <a:pt x="458" y="153"/>
                  </a:cubicBezTo>
                  <a:cubicBezTo>
                    <a:pt x="459" y="153"/>
                    <a:pt x="459" y="153"/>
                    <a:pt x="459" y="153"/>
                  </a:cubicBezTo>
                  <a:cubicBezTo>
                    <a:pt x="460" y="153"/>
                    <a:pt x="460" y="152"/>
                    <a:pt x="461" y="152"/>
                  </a:cubicBezTo>
                  <a:cubicBezTo>
                    <a:pt x="462" y="151"/>
                    <a:pt x="462" y="149"/>
                    <a:pt x="462" y="148"/>
                  </a:cubicBezTo>
                  <a:cubicBezTo>
                    <a:pt x="461" y="147"/>
                    <a:pt x="461" y="146"/>
                    <a:pt x="460" y="146"/>
                  </a:cubicBezTo>
                  <a:cubicBezTo>
                    <a:pt x="428" y="126"/>
                    <a:pt x="428" y="126"/>
                    <a:pt x="428" y="126"/>
                  </a:cubicBezTo>
                  <a:cubicBezTo>
                    <a:pt x="445" y="125"/>
                    <a:pt x="445" y="125"/>
                    <a:pt x="445" y="125"/>
                  </a:cubicBezTo>
                  <a:cubicBezTo>
                    <a:pt x="447" y="125"/>
                    <a:pt x="448" y="124"/>
                    <a:pt x="449" y="122"/>
                  </a:cubicBezTo>
                  <a:cubicBezTo>
                    <a:pt x="449" y="120"/>
                    <a:pt x="448" y="118"/>
                    <a:pt x="447" y="117"/>
                  </a:cubicBezTo>
                  <a:cubicBezTo>
                    <a:pt x="441" y="114"/>
                    <a:pt x="441" y="114"/>
                    <a:pt x="441" y="114"/>
                  </a:cubicBezTo>
                  <a:cubicBezTo>
                    <a:pt x="439" y="113"/>
                    <a:pt x="437" y="113"/>
                    <a:pt x="435" y="115"/>
                  </a:cubicBezTo>
                  <a:cubicBezTo>
                    <a:pt x="434" y="117"/>
                    <a:pt x="435" y="120"/>
                    <a:pt x="437" y="121"/>
                  </a:cubicBezTo>
                  <a:cubicBezTo>
                    <a:pt x="442" y="124"/>
                    <a:pt x="442" y="124"/>
                    <a:pt x="442" y="124"/>
                  </a:cubicBezTo>
                  <a:cubicBezTo>
                    <a:pt x="444" y="121"/>
                    <a:pt x="444" y="121"/>
                    <a:pt x="444" y="121"/>
                  </a:cubicBezTo>
                  <a:cubicBezTo>
                    <a:pt x="444" y="116"/>
                    <a:pt x="444" y="116"/>
                    <a:pt x="444" y="116"/>
                  </a:cubicBezTo>
                  <a:cubicBezTo>
                    <a:pt x="414" y="118"/>
                    <a:pt x="414" y="118"/>
                    <a:pt x="414" y="118"/>
                  </a:cubicBezTo>
                  <a:cubicBezTo>
                    <a:pt x="413" y="118"/>
                    <a:pt x="411" y="120"/>
                    <a:pt x="411" y="122"/>
                  </a:cubicBezTo>
                  <a:cubicBezTo>
                    <a:pt x="410" y="123"/>
                    <a:pt x="411" y="125"/>
                    <a:pt x="412" y="126"/>
                  </a:cubicBezTo>
                  <a:cubicBezTo>
                    <a:pt x="455" y="153"/>
                    <a:pt x="455" y="153"/>
                    <a:pt x="455" y="153"/>
                  </a:cubicBezTo>
                  <a:cubicBezTo>
                    <a:pt x="457" y="149"/>
                    <a:pt x="457" y="149"/>
                    <a:pt x="457" y="149"/>
                  </a:cubicBezTo>
                  <a:cubicBezTo>
                    <a:pt x="454" y="147"/>
                    <a:pt x="454" y="147"/>
                    <a:pt x="454" y="147"/>
                  </a:cubicBezTo>
                  <a:cubicBezTo>
                    <a:pt x="457" y="149"/>
                    <a:pt x="457" y="149"/>
                    <a:pt x="457" y="149"/>
                  </a:cubicBezTo>
                  <a:cubicBezTo>
                    <a:pt x="455" y="146"/>
                    <a:pt x="455" y="146"/>
                    <a:pt x="455" y="146"/>
                  </a:cubicBezTo>
                  <a:cubicBezTo>
                    <a:pt x="455" y="146"/>
                    <a:pt x="454" y="146"/>
                    <a:pt x="454" y="147"/>
                  </a:cubicBezTo>
                  <a:cubicBezTo>
                    <a:pt x="457" y="149"/>
                    <a:pt x="457" y="149"/>
                    <a:pt x="457" y="149"/>
                  </a:cubicBezTo>
                  <a:cubicBezTo>
                    <a:pt x="455" y="146"/>
                    <a:pt x="455" y="146"/>
                    <a:pt x="455" y="146"/>
                  </a:cubicBezTo>
                  <a:cubicBezTo>
                    <a:pt x="457" y="149"/>
                    <a:pt x="457" y="149"/>
                    <a:pt x="457" y="149"/>
                  </a:cubicBezTo>
                  <a:cubicBezTo>
                    <a:pt x="457" y="145"/>
                    <a:pt x="457" y="145"/>
                    <a:pt x="457" y="145"/>
                  </a:cubicBezTo>
                  <a:cubicBezTo>
                    <a:pt x="456" y="145"/>
                    <a:pt x="456" y="145"/>
                    <a:pt x="455" y="146"/>
                  </a:cubicBezTo>
                  <a:cubicBezTo>
                    <a:pt x="457" y="149"/>
                    <a:pt x="457" y="149"/>
                    <a:pt x="457" y="149"/>
                  </a:cubicBezTo>
                  <a:cubicBezTo>
                    <a:pt x="457" y="145"/>
                    <a:pt x="457" y="145"/>
                    <a:pt x="457" y="145"/>
                  </a:cubicBezTo>
                  <a:cubicBezTo>
                    <a:pt x="457" y="149"/>
                    <a:pt x="457" y="149"/>
                    <a:pt x="457" y="149"/>
                  </a:cubicBezTo>
                  <a:cubicBezTo>
                    <a:pt x="457" y="145"/>
                    <a:pt x="457" y="145"/>
                    <a:pt x="457" y="145"/>
                  </a:cubicBezTo>
                  <a:cubicBezTo>
                    <a:pt x="457" y="145"/>
                    <a:pt x="457" y="145"/>
                    <a:pt x="457" y="145"/>
                  </a:cubicBezTo>
                  <a:cubicBezTo>
                    <a:pt x="457" y="149"/>
                    <a:pt x="457" y="149"/>
                    <a:pt x="457" y="149"/>
                  </a:cubicBezTo>
                  <a:cubicBezTo>
                    <a:pt x="457" y="145"/>
                    <a:pt x="457" y="145"/>
                    <a:pt x="457" y="145"/>
                  </a:cubicBezTo>
                  <a:cubicBezTo>
                    <a:pt x="457" y="147"/>
                    <a:pt x="457" y="147"/>
                    <a:pt x="457" y="147"/>
                  </a:cubicBezTo>
                  <a:cubicBezTo>
                    <a:pt x="457" y="145"/>
                    <a:pt x="457" y="145"/>
                    <a:pt x="457" y="145"/>
                  </a:cubicBezTo>
                  <a:cubicBezTo>
                    <a:pt x="457" y="145"/>
                    <a:pt x="457" y="145"/>
                    <a:pt x="457" y="145"/>
                  </a:cubicBezTo>
                  <a:cubicBezTo>
                    <a:pt x="457" y="147"/>
                    <a:pt x="457" y="147"/>
                    <a:pt x="457" y="147"/>
                  </a:cubicBezTo>
                  <a:cubicBezTo>
                    <a:pt x="457" y="145"/>
                    <a:pt x="457" y="145"/>
                    <a:pt x="457" y="145"/>
                  </a:cubicBezTo>
                  <a:cubicBezTo>
                    <a:pt x="457" y="145"/>
                    <a:pt x="457" y="145"/>
                    <a:pt x="457" y="145"/>
                  </a:cubicBezTo>
                  <a:cubicBezTo>
                    <a:pt x="457" y="145"/>
                    <a:pt x="455" y="145"/>
                    <a:pt x="453" y="144"/>
                  </a:cubicBezTo>
                  <a:cubicBezTo>
                    <a:pt x="445" y="142"/>
                    <a:pt x="431" y="137"/>
                    <a:pt x="418" y="133"/>
                  </a:cubicBezTo>
                  <a:cubicBezTo>
                    <a:pt x="412" y="130"/>
                    <a:pt x="406" y="128"/>
                    <a:pt x="401" y="127"/>
                  </a:cubicBezTo>
                  <a:cubicBezTo>
                    <a:pt x="399" y="126"/>
                    <a:pt x="397" y="126"/>
                    <a:pt x="396" y="125"/>
                  </a:cubicBezTo>
                  <a:cubicBezTo>
                    <a:pt x="395" y="125"/>
                    <a:pt x="395" y="125"/>
                    <a:pt x="394" y="125"/>
                  </a:cubicBezTo>
                  <a:cubicBezTo>
                    <a:pt x="394" y="125"/>
                    <a:pt x="394" y="125"/>
                    <a:pt x="394" y="125"/>
                  </a:cubicBezTo>
                  <a:cubicBezTo>
                    <a:pt x="394" y="125"/>
                    <a:pt x="394" y="125"/>
                    <a:pt x="394" y="125"/>
                  </a:cubicBezTo>
                  <a:cubicBezTo>
                    <a:pt x="393" y="124"/>
                    <a:pt x="393" y="124"/>
                    <a:pt x="393" y="124"/>
                  </a:cubicBezTo>
                  <a:cubicBezTo>
                    <a:pt x="393" y="124"/>
                    <a:pt x="393" y="124"/>
                    <a:pt x="393" y="124"/>
                  </a:cubicBezTo>
                  <a:cubicBezTo>
                    <a:pt x="391" y="124"/>
                    <a:pt x="389" y="126"/>
                    <a:pt x="388" y="128"/>
                  </a:cubicBezTo>
                  <a:cubicBezTo>
                    <a:pt x="388" y="129"/>
                    <a:pt x="389" y="131"/>
                    <a:pt x="390" y="132"/>
                  </a:cubicBezTo>
                  <a:cubicBezTo>
                    <a:pt x="390" y="132"/>
                    <a:pt x="395" y="135"/>
                    <a:pt x="401" y="139"/>
                  </a:cubicBezTo>
                  <a:cubicBezTo>
                    <a:pt x="410" y="144"/>
                    <a:pt x="424" y="153"/>
                    <a:pt x="436" y="160"/>
                  </a:cubicBezTo>
                  <a:cubicBezTo>
                    <a:pt x="442" y="164"/>
                    <a:pt x="447" y="167"/>
                    <a:pt x="451" y="170"/>
                  </a:cubicBezTo>
                  <a:cubicBezTo>
                    <a:pt x="453" y="171"/>
                    <a:pt x="454" y="172"/>
                    <a:pt x="455" y="173"/>
                  </a:cubicBezTo>
                  <a:cubicBezTo>
                    <a:pt x="456" y="173"/>
                    <a:pt x="456" y="173"/>
                    <a:pt x="456" y="173"/>
                  </a:cubicBezTo>
                  <a:cubicBezTo>
                    <a:pt x="456" y="173"/>
                    <a:pt x="456" y="173"/>
                    <a:pt x="456" y="173"/>
                  </a:cubicBezTo>
                  <a:cubicBezTo>
                    <a:pt x="458" y="172"/>
                    <a:pt x="458" y="172"/>
                    <a:pt x="458" y="172"/>
                  </a:cubicBezTo>
                  <a:cubicBezTo>
                    <a:pt x="456" y="173"/>
                    <a:pt x="456" y="173"/>
                    <a:pt x="456" y="173"/>
                  </a:cubicBezTo>
                  <a:cubicBezTo>
                    <a:pt x="456" y="173"/>
                    <a:pt x="456" y="173"/>
                    <a:pt x="456" y="173"/>
                  </a:cubicBezTo>
                  <a:cubicBezTo>
                    <a:pt x="458" y="172"/>
                    <a:pt x="458" y="172"/>
                    <a:pt x="458" y="172"/>
                  </a:cubicBezTo>
                  <a:cubicBezTo>
                    <a:pt x="456" y="173"/>
                    <a:pt x="456" y="173"/>
                    <a:pt x="456" y="173"/>
                  </a:cubicBezTo>
                  <a:cubicBezTo>
                    <a:pt x="459" y="171"/>
                    <a:pt x="459" y="171"/>
                    <a:pt x="459" y="171"/>
                  </a:cubicBezTo>
                  <a:cubicBezTo>
                    <a:pt x="456" y="173"/>
                    <a:pt x="456" y="173"/>
                    <a:pt x="456" y="173"/>
                  </a:cubicBezTo>
                  <a:cubicBezTo>
                    <a:pt x="456" y="173"/>
                    <a:pt x="456" y="173"/>
                    <a:pt x="456" y="173"/>
                  </a:cubicBezTo>
                  <a:cubicBezTo>
                    <a:pt x="459" y="171"/>
                    <a:pt x="459" y="171"/>
                    <a:pt x="459" y="171"/>
                  </a:cubicBezTo>
                  <a:cubicBezTo>
                    <a:pt x="456" y="173"/>
                    <a:pt x="456" y="173"/>
                    <a:pt x="456" y="173"/>
                  </a:cubicBezTo>
                  <a:cubicBezTo>
                    <a:pt x="459" y="171"/>
                    <a:pt x="459" y="171"/>
                    <a:pt x="459" y="171"/>
                  </a:cubicBezTo>
                  <a:cubicBezTo>
                    <a:pt x="455" y="171"/>
                    <a:pt x="455" y="171"/>
                    <a:pt x="455" y="171"/>
                  </a:cubicBezTo>
                  <a:cubicBezTo>
                    <a:pt x="455" y="172"/>
                    <a:pt x="456" y="172"/>
                    <a:pt x="456" y="173"/>
                  </a:cubicBezTo>
                  <a:cubicBezTo>
                    <a:pt x="459" y="171"/>
                    <a:pt x="459" y="171"/>
                    <a:pt x="459" y="171"/>
                  </a:cubicBezTo>
                  <a:cubicBezTo>
                    <a:pt x="455" y="171"/>
                    <a:pt x="455" y="171"/>
                    <a:pt x="455" y="171"/>
                  </a:cubicBezTo>
                  <a:cubicBezTo>
                    <a:pt x="460" y="171"/>
                    <a:pt x="460" y="171"/>
                    <a:pt x="460" y="171"/>
                  </a:cubicBezTo>
                  <a:cubicBezTo>
                    <a:pt x="456" y="168"/>
                    <a:pt x="456" y="168"/>
                    <a:pt x="456" y="168"/>
                  </a:cubicBezTo>
                  <a:cubicBezTo>
                    <a:pt x="455" y="169"/>
                    <a:pt x="455" y="170"/>
                    <a:pt x="455" y="171"/>
                  </a:cubicBezTo>
                  <a:cubicBezTo>
                    <a:pt x="460" y="171"/>
                    <a:pt x="460" y="171"/>
                    <a:pt x="460" y="171"/>
                  </a:cubicBezTo>
                  <a:cubicBezTo>
                    <a:pt x="456" y="168"/>
                    <a:pt x="456" y="168"/>
                    <a:pt x="456" y="168"/>
                  </a:cubicBezTo>
                  <a:cubicBezTo>
                    <a:pt x="460" y="171"/>
                    <a:pt x="460" y="171"/>
                    <a:pt x="460" y="171"/>
                  </a:cubicBezTo>
                  <a:cubicBezTo>
                    <a:pt x="461" y="167"/>
                    <a:pt x="461" y="167"/>
                    <a:pt x="461" y="167"/>
                  </a:cubicBezTo>
                  <a:cubicBezTo>
                    <a:pt x="380" y="130"/>
                    <a:pt x="380" y="130"/>
                    <a:pt x="380" y="130"/>
                  </a:cubicBezTo>
                  <a:cubicBezTo>
                    <a:pt x="378" y="129"/>
                    <a:pt x="376" y="129"/>
                    <a:pt x="375" y="131"/>
                  </a:cubicBezTo>
                  <a:cubicBezTo>
                    <a:pt x="374" y="132"/>
                    <a:pt x="374" y="133"/>
                    <a:pt x="374" y="134"/>
                  </a:cubicBezTo>
                  <a:cubicBezTo>
                    <a:pt x="374" y="135"/>
                    <a:pt x="375" y="135"/>
                    <a:pt x="375" y="136"/>
                  </a:cubicBezTo>
                  <a:cubicBezTo>
                    <a:pt x="375" y="137"/>
                    <a:pt x="376" y="137"/>
                    <a:pt x="376" y="137"/>
                  </a:cubicBezTo>
                  <a:cubicBezTo>
                    <a:pt x="377" y="138"/>
                    <a:pt x="377" y="138"/>
                    <a:pt x="378" y="139"/>
                  </a:cubicBezTo>
                  <a:cubicBezTo>
                    <a:pt x="382" y="142"/>
                    <a:pt x="387" y="145"/>
                    <a:pt x="395" y="150"/>
                  </a:cubicBezTo>
                  <a:cubicBezTo>
                    <a:pt x="416" y="163"/>
                    <a:pt x="449" y="182"/>
                    <a:pt x="449" y="182"/>
                  </a:cubicBezTo>
                  <a:cubicBezTo>
                    <a:pt x="451" y="179"/>
                    <a:pt x="451" y="179"/>
                    <a:pt x="451" y="179"/>
                  </a:cubicBezTo>
                  <a:cubicBezTo>
                    <a:pt x="453" y="175"/>
                    <a:pt x="453" y="175"/>
                    <a:pt x="453" y="175"/>
                  </a:cubicBezTo>
                  <a:cubicBezTo>
                    <a:pt x="453" y="175"/>
                    <a:pt x="431" y="164"/>
                    <a:pt x="409" y="154"/>
                  </a:cubicBezTo>
                  <a:cubicBezTo>
                    <a:pt x="398" y="149"/>
                    <a:pt x="387" y="144"/>
                    <a:pt x="377" y="140"/>
                  </a:cubicBezTo>
                  <a:cubicBezTo>
                    <a:pt x="373" y="138"/>
                    <a:pt x="369" y="136"/>
                    <a:pt x="366" y="135"/>
                  </a:cubicBezTo>
                  <a:cubicBezTo>
                    <a:pt x="364" y="135"/>
                    <a:pt x="363" y="134"/>
                    <a:pt x="362" y="134"/>
                  </a:cubicBezTo>
                  <a:cubicBezTo>
                    <a:pt x="361" y="134"/>
                    <a:pt x="361" y="134"/>
                    <a:pt x="360" y="133"/>
                  </a:cubicBezTo>
                  <a:cubicBezTo>
                    <a:pt x="360" y="133"/>
                    <a:pt x="359" y="133"/>
                    <a:pt x="358" y="133"/>
                  </a:cubicBezTo>
                  <a:cubicBezTo>
                    <a:pt x="358" y="133"/>
                    <a:pt x="358" y="133"/>
                    <a:pt x="357" y="133"/>
                  </a:cubicBezTo>
                  <a:cubicBezTo>
                    <a:pt x="357" y="134"/>
                    <a:pt x="356" y="134"/>
                    <a:pt x="356" y="134"/>
                  </a:cubicBezTo>
                  <a:cubicBezTo>
                    <a:pt x="355" y="134"/>
                    <a:pt x="355" y="135"/>
                    <a:pt x="354" y="135"/>
                  </a:cubicBezTo>
                  <a:cubicBezTo>
                    <a:pt x="354" y="136"/>
                    <a:pt x="354" y="137"/>
                    <a:pt x="354" y="138"/>
                  </a:cubicBezTo>
                  <a:cubicBezTo>
                    <a:pt x="354" y="138"/>
                    <a:pt x="354" y="139"/>
                    <a:pt x="354" y="139"/>
                  </a:cubicBezTo>
                  <a:cubicBezTo>
                    <a:pt x="354" y="140"/>
                    <a:pt x="355" y="140"/>
                    <a:pt x="355" y="140"/>
                  </a:cubicBezTo>
                  <a:cubicBezTo>
                    <a:pt x="355" y="141"/>
                    <a:pt x="355" y="141"/>
                    <a:pt x="355" y="141"/>
                  </a:cubicBezTo>
                  <a:cubicBezTo>
                    <a:pt x="356" y="142"/>
                    <a:pt x="356" y="142"/>
                    <a:pt x="357" y="142"/>
                  </a:cubicBezTo>
                  <a:cubicBezTo>
                    <a:pt x="360" y="144"/>
                    <a:pt x="366" y="148"/>
                    <a:pt x="373" y="152"/>
                  </a:cubicBezTo>
                  <a:cubicBezTo>
                    <a:pt x="394" y="166"/>
                    <a:pt x="428" y="186"/>
                    <a:pt x="428" y="186"/>
                  </a:cubicBezTo>
                  <a:cubicBezTo>
                    <a:pt x="430" y="183"/>
                    <a:pt x="430" y="183"/>
                    <a:pt x="430" y="183"/>
                  </a:cubicBezTo>
                  <a:cubicBezTo>
                    <a:pt x="432" y="179"/>
                    <a:pt x="432" y="179"/>
                    <a:pt x="432" y="179"/>
                  </a:cubicBezTo>
                  <a:cubicBezTo>
                    <a:pt x="329" y="135"/>
                    <a:pt x="329" y="135"/>
                    <a:pt x="329" y="135"/>
                  </a:cubicBezTo>
                  <a:cubicBezTo>
                    <a:pt x="327" y="134"/>
                    <a:pt x="325" y="134"/>
                    <a:pt x="323" y="136"/>
                  </a:cubicBezTo>
                  <a:cubicBezTo>
                    <a:pt x="323" y="137"/>
                    <a:pt x="323" y="138"/>
                    <a:pt x="323" y="139"/>
                  </a:cubicBezTo>
                  <a:cubicBezTo>
                    <a:pt x="323" y="140"/>
                    <a:pt x="323" y="140"/>
                    <a:pt x="323" y="141"/>
                  </a:cubicBezTo>
                  <a:cubicBezTo>
                    <a:pt x="324" y="142"/>
                    <a:pt x="324" y="142"/>
                    <a:pt x="324" y="142"/>
                  </a:cubicBezTo>
                  <a:cubicBezTo>
                    <a:pt x="325" y="143"/>
                    <a:pt x="326" y="144"/>
                    <a:pt x="327" y="144"/>
                  </a:cubicBezTo>
                  <a:cubicBezTo>
                    <a:pt x="331" y="147"/>
                    <a:pt x="337" y="152"/>
                    <a:pt x="345" y="157"/>
                  </a:cubicBezTo>
                  <a:cubicBezTo>
                    <a:pt x="370" y="172"/>
                    <a:pt x="406" y="193"/>
                    <a:pt x="406" y="193"/>
                  </a:cubicBezTo>
                  <a:cubicBezTo>
                    <a:pt x="408" y="189"/>
                    <a:pt x="408" y="189"/>
                    <a:pt x="408" y="189"/>
                  </a:cubicBezTo>
                  <a:cubicBezTo>
                    <a:pt x="410" y="185"/>
                    <a:pt x="410" y="185"/>
                    <a:pt x="410" y="185"/>
                  </a:cubicBezTo>
                  <a:cubicBezTo>
                    <a:pt x="410" y="185"/>
                    <a:pt x="382" y="173"/>
                    <a:pt x="354" y="160"/>
                  </a:cubicBezTo>
                  <a:cubicBezTo>
                    <a:pt x="340" y="153"/>
                    <a:pt x="326" y="147"/>
                    <a:pt x="315" y="142"/>
                  </a:cubicBezTo>
                  <a:cubicBezTo>
                    <a:pt x="309" y="140"/>
                    <a:pt x="305" y="138"/>
                    <a:pt x="301" y="136"/>
                  </a:cubicBezTo>
                  <a:cubicBezTo>
                    <a:pt x="299" y="136"/>
                    <a:pt x="298" y="135"/>
                    <a:pt x="296" y="135"/>
                  </a:cubicBezTo>
                  <a:cubicBezTo>
                    <a:pt x="296" y="135"/>
                    <a:pt x="295" y="134"/>
                    <a:pt x="295" y="134"/>
                  </a:cubicBezTo>
                  <a:cubicBezTo>
                    <a:pt x="294" y="134"/>
                    <a:pt x="294" y="134"/>
                    <a:pt x="293" y="134"/>
                  </a:cubicBezTo>
                  <a:cubicBezTo>
                    <a:pt x="293" y="134"/>
                    <a:pt x="292" y="134"/>
                    <a:pt x="292" y="134"/>
                  </a:cubicBezTo>
                  <a:cubicBezTo>
                    <a:pt x="291" y="134"/>
                    <a:pt x="291" y="134"/>
                    <a:pt x="290" y="135"/>
                  </a:cubicBezTo>
                  <a:cubicBezTo>
                    <a:pt x="290" y="135"/>
                    <a:pt x="289" y="135"/>
                    <a:pt x="289" y="136"/>
                  </a:cubicBezTo>
                  <a:cubicBezTo>
                    <a:pt x="288" y="138"/>
                    <a:pt x="288" y="141"/>
                    <a:pt x="290" y="142"/>
                  </a:cubicBezTo>
                  <a:cubicBezTo>
                    <a:pt x="379" y="197"/>
                    <a:pt x="379" y="197"/>
                    <a:pt x="379" y="197"/>
                  </a:cubicBezTo>
                  <a:cubicBezTo>
                    <a:pt x="381" y="194"/>
                    <a:pt x="381" y="194"/>
                    <a:pt x="381" y="194"/>
                  </a:cubicBezTo>
                  <a:cubicBezTo>
                    <a:pt x="378" y="191"/>
                    <a:pt x="378" y="191"/>
                    <a:pt x="378" y="191"/>
                  </a:cubicBezTo>
                  <a:cubicBezTo>
                    <a:pt x="381" y="194"/>
                    <a:pt x="381" y="194"/>
                    <a:pt x="381" y="194"/>
                  </a:cubicBezTo>
                  <a:cubicBezTo>
                    <a:pt x="380" y="190"/>
                    <a:pt x="380" y="190"/>
                    <a:pt x="380" y="190"/>
                  </a:cubicBezTo>
                  <a:cubicBezTo>
                    <a:pt x="379" y="190"/>
                    <a:pt x="378" y="190"/>
                    <a:pt x="378" y="191"/>
                  </a:cubicBezTo>
                  <a:cubicBezTo>
                    <a:pt x="381" y="194"/>
                    <a:pt x="381" y="194"/>
                    <a:pt x="381" y="194"/>
                  </a:cubicBezTo>
                  <a:cubicBezTo>
                    <a:pt x="380" y="190"/>
                    <a:pt x="380" y="190"/>
                    <a:pt x="380" y="190"/>
                  </a:cubicBezTo>
                  <a:cubicBezTo>
                    <a:pt x="381" y="193"/>
                    <a:pt x="381" y="193"/>
                    <a:pt x="381" y="193"/>
                  </a:cubicBezTo>
                  <a:cubicBezTo>
                    <a:pt x="381" y="189"/>
                    <a:pt x="381" y="189"/>
                    <a:pt x="381" y="189"/>
                  </a:cubicBezTo>
                  <a:cubicBezTo>
                    <a:pt x="381" y="189"/>
                    <a:pt x="380" y="189"/>
                    <a:pt x="380" y="190"/>
                  </a:cubicBezTo>
                  <a:cubicBezTo>
                    <a:pt x="381" y="193"/>
                    <a:pt x="381" y="193"/>
                    <a:pt x="381" y="193"/>
                  </a:cubicBezTo>
                  <a:cubicBezTo>
                    <a:pt x="381" y="189"/>
                    <a:pt x="381" y="189"/>
                    <a:pt x="381" y="189"/>
                  </a:cubicBezTo>
                  <a:cubicBezTo>
                    <a:pt x="381" y="193"/>
                    <a:pt x="381" y="193"/>
                    <a:pt x="381" y="193"/>
                  </a:cubicBezTo>
                  <a:cubicBezTo>
                    <a:pt x="382" y="189"/>
                    <a:pt x="382" y="189"/>
                    <a:pt x="382" y="189"/>
                  </a:cubicBezTo>
                  <a:cubicBezTo>
                    <a:pt x="382" y="189"/>
                    <a:pt x="382" y="189"/>
                    <a:pt x="381" y="189"/>
                  </a:cubicBezTo>
                  <a:cubicBezTo>
                    <a:pt x="381" y="193"/>
                    <a:pt x="381" y="193"/>
                    <a:pt x="381" y="193"/>
                  </a:cubicBezTo>
                  <a:cubicBezTo>
                    <a:pt x="382" y="189"/>
                    <a:pt x="382" y="189"/>
                    <a:pt x="382" y="189"/>
                  </a:cubicBezTo>
                  <a:cubicBezTo>
                    <a:pt x="382" y="190"/>
                    <a:pt x="382" y="190"/>
                    <a:pt x="382" y="190"/>
                  </a:cubicBezTo>
                  <a:cubicBezTo>
                    <a:pt x="382" y="189"/>
                    <a:pt x="382" y="189"/>
                    <a:pt x="382" y="189"/>
                  </a:cubicBezTo>
                  <a:cubicBezTo>
                    <a:pt x="382" y="189"/>
                    <a:pt x="382" y="189"/>
                    <a:pt x="382" y="189"/>
                  </a:cubicBezTo>
                  <a:cubicBezTo>
                    <a:pt x="382" y="190"/>
                    <a:pt x="382" y="190"/>
                    <a:pt x="382" y="190"/>
                  </a:cubicBezTo>
                  <a:cubicBezTo>
                    <a:pt x="382" y="189"/>
                    <a:pt x="382" y="189"/>
                    <a:pt x="382" y="189"/>
                  </a:cubicBezTo>
                  <a:cubicBezTo>
                    <a:pt x="382" y="189"/>
                    <a:pt x="381" y="189"/>
                    <a:pt x="380" y="189"/>
                  </a:cubicBezTo>
                  <a:cubicBezTo>
                    <a:pt x="375" y="187"/>
                    <a:pt x="366" y="182"/>
                    <a:pt x="355" y="177"/>
                  </a:cubicBezTo>
                  <a:cubicBezTo>
                    <a:pt x="338" y="168"/>
                    <a:pt x="317" y="157"/>
                    <a:pt x="300" y="149"/>
                  </a:cubicBezTo>
                  <a:cubicBezTo>
                    <a:pt x="291" y="144"/>
                    <a:pt x="283" y="140"/>
                    <a:pt x="278" y="137"/>
                  </a:cubicBezTo>
                  <a:cubicBezTo>
                    <a:pt x="275" y="136"/>
                    <a:pt x="273" y="135"/>
                    <a:pt x="271" y="134"/>
                  </a:cubicBezTo>
                  <a:cubicBezTo>
                    <a:pt x="270" y="134"/>
                    <a:pt x="269" y="133"/>
                    <a:pt x="269" y="133"/>
                  </a:cubicBezTo>
                  <a:cubicBezTo>
                    <a:pt x="268" y="133"/>
                    <a:pt x="268" y="133"/>
                    <a:pt x="268" y="133"/>
                  </a:cubicBezTo>
                  <a:cubicBezTo>
                    <a:pt x="268" y="133"/>
                    <a:pt x="268" y="133"/>
                    <a:pt x="268" y="133"/>
                  </a:cubicBezTo>
                  <a:cubicBezTo>
                    <a:pt x="267" y="133"/>
                    <a:pt x="267" y="133"/>
                    <a:pt x="266" y="133"/>
                  </a:cubicBezTo>
                  <a:cubicBezTo>
                    <a:pt x="266" y="133"/>
                    <a:pt x="266" y="133"/>
                    <a:pt x="265" y="133"/>
                  </a:cubicBezTo>
                  <a:cubicBezTo>
                    <a:pt x="264" y="133"/>
                    <a:pt x="263" y="134"/>
                    <a:pt x="263" y="135"/>
                  </a:cubicBezTo>
                  <a:cubicBezTo>
                    <a:pt x="261" y="137"/>
                    <a:pt x="262" y="139"/>
                    <a:pt x="264" y="141"/>
                  </a:cubicBezTo>
                  <a:cubicBezTo>
                    <a:pt x="362" y="202"/>
                    <a:pt x="362" y="202"/>
                    <a:pt x="362" y="202"/>
                  </a:cubicBezTo>
                  <a:cubicBezTo>
                    <a:pt x="364" y="198"/>
                    <a:pt x="364" y="198"/>
                    <a:pt x="364" y="198"/>
                  </a:cubicBezTo>
                  <a:cubicBezTo>
                    <a:pt x="366" y="194"/>
                    <a:pt x="366" y="194"/>
                    <a:pt x="366" y="194"/>
                  </a:cubicBezTo>
                  <a:cubicBezTo>
                    <a:pt x="366" y="194"/>
                    <a:pt x="330" y="175"/>
                    <a:pt x="293" y="155"/>
                  </a:cubicBezTo>
                  <a:cubicBezTo>
                    <a:pt x="275" y="146"/>
                    <a:pt x="256" y="136"/>
                    <a:pt x="241" y="129"/>
                  </a:cubicBezTo>
                  <a:cubicBezTo>
                    <a:pt x="234" y="125"/>
                    <a:pt x="227" y="122"/>
                    <a:pt x="222" y="120"/>
                  </a:cubicBezTo>
                  <a:cubicBezTo>
                    <a:pt x="220" y="119"/>
                    <a:pt x="218" y="118"/>
                    <a:pt x="216" y="117"/>
                  </a:cubicBezTo>
                  <a:cubicBezTo>
                    <a:pt x="215" y="117"/>
                    <a:pt x="214" y="117"/>
                    <a:pt x="214" y="116"/>
                  </a:cubicBezTo>
                  <a:cubicBezTo>
                    <a:pt x="213" y="116"/>
                    <a:pt x="212" y="116"/>
                    <a:pt x="211" y="116"/>
                  </a:cubicBezTo>
                  <a:cubicBezTo>
                    <a:pt x="211" y="116"/>
                    <a:pt x="210" y="116"/>
                    <a:pt x="210" y="116"/>
                  </a:cubicBezTo>
                  <a:cubicBezTo>
                    <a:pt x="209" y="116"/>
                    <a:pt x="208" y="117"/>
                    <a:pt x="207" y="118"/>
                  </a:cubicBezTo>
                  <a:cubicBezTo>
                    <a:pt x="207" y="119"/>
                    <a:pt x="206" y="120"/>
                    <a:pt x="207" y="121"/>
                  </a:cubicBezTo>
                  <a:cubicBezTo>
                    <a:pt x="207" y="123"/>
                    <a:pt x="208" y="124"/>
                    <a:pt x="209" y="124"/>
                  </a:cubicBezTo>
                  <a:cubicBezTo>
                    <a:pt x="209" y="124"/>
                    <a:pt x="211" y="125"/>
                    <a:pt x="214" y="127"/>
                  </a:cubicBezTo>
                  <a:cubicBezTo>
                    <a:pt x="226" y="135"/>
                    <a:pt x="256" y="153"/>
                    <a:pt x="283" y="169"/>
                  </a:cubicBezTo>
                  <a:cubicBezTo>
                    <a:pt x="297" y="177"/>
                    <a:pt x="309" y="185"/>
                    <a:pt x="319" y="191"/>
                  </a:cubicBezTo>
                  <a:cubicBezTo>
                    <a:pt x="323" y="194"/>
                    <a:pt x="327" y="197"/>
                    <a:pt x="330" y="199"/>
                  </a:cubicBezTo>
                  <a:cubicBezTo>
                    <a:pt x="331" y="200"/>
                    <a:pt x="332" y="200"/>
                    <a:pt x="332" y="201"/>
                  </a:cubicBezTo>
                  <a:cubicBezTo>
                    <a:pt x="333" y="201"/>
                    <a:pt x="333" y="201"/>
                    <a:pt x="333" y="201"/>
                  </a:cubicBezTo>
                  <a:cubicBezTo>
                    <a:pt x="333" y="201"/>
                    <a:pt x="333" y="201"/>
                    <a:pt x="333" y="201"/>
                  </a:cubicBezTo>
                  <a:cubicBezTo>
                    <a:pt x="334" y="200"/>
                    <a:pt x="334" y="200"/>
                    <a:pt x="334" y="200"/>
                  </a:cubicBezTo>
                  <a:cubicBezTo>
                    <a:pt x="333" y="201"/>
                    <a:pt x="333" y="201"/>
                    <a:pt x="333" y="201"/>
                  </a:cubicBezTo>
                  <a:cubicBezTo>
                    <a:pt x="333" y="201"/>
                    <a:pt x="333" y="201"/>
                    <a:pt x="333" y="201"/>
                  </a:cubicBezTo>
                  <a:cubicBezTo>
                    <a:pt x="334" y="200"/>
                    <a:pt x="334" y="200"/>
                    <a:pt x="334" y="200"/>
                  </a:cubicBezTo>
                  <a:cubicBezTo>
                    <a:pt x="333" y="201"/>
                    <a:pt x="333" y="201"/>
                    <a:pt x="333" y="201"/>
                  </a:cubicBezTo>
                  <a:cubicBezTo>
                    <a:pt x="336" y="199"/>
                    <a:pt x="336" y="199"/>
                    <a:pt x="336" y="199"/>
                  </a:cubicBezTo>
                  <a:cubicBezTo>
                    <a:pt x="332" y="200"/>
                    <a:pt x="332" y="200"/>
                    <a:pt x="332" y="200"/>
                  </a:cubicBezTo>
                  <a:cubicBezTo>
                    <a:pt x="333" y="201"/>
                    <a:pt x="333" y="201"/>
                    <a:pt x="333" y="201"/>
                  </a:cubicBezTo>
                  <a:cubicBezTo>
                    <a:pt x="336" y="199"/>
                    <a:pt x="336" y="199"/>
                    <a:pt x="336" y="199"/>
                  </a:cubicBezTo>
                  <a:cubicBezTo>
                    <a:pt x="332" y="200"/>
                    <a:pt x="332" y="200"/>
                    <a:pt x="332" y="200"/>
                  </a:cubicBezTo>
                  <a:cubicBezTo>
                    <a:pt x="336" y="199"/>
                    <a:pt x="336" y="199"/>
                    <a:pt x="336" y="199"/>
                  </a:cubicBezTo>
                  <a:cubicBezTo>
                    <a:pt x="332" y="199"/>
                    <a:pt x="332" y="199"/>
                    <a:pt x="332" y="199"/>
                  </a:cubicBezTo>
                  <a:cubicBezTo>
                    <a:pt x="332" y="200"/>
                    <a:pt x="332" y="200"/>
                    <a:pt x="332" y="200"/>
                  </a:cubicBezTo>
                  <a:cubicBezTo>
                    <a:pt x="336" y="199"/>
                    <a:pt x="336" y="199"/>
                    <a:pt x="336" y="199"/>
                  </a:cubicBezTo>
                  <a:cubicBezTo>
                    <a:pt x="332" y="199"/>
                    <a:pt x="332" y="199"/>
                    <a:pt x="332" y="199"/>
                  </a:cubicBezTo>
                  <a:cubicBezTo>
                    <a:pt x="336" y="199"/>
                    <a:pt x="336" y="199"/>
                    <a:pt x="336" y="199"/>
                  </a:cubicBezTo>
                  <a:cubicBezTo>
                    <a:pt x="333" y="197"/>
                    <a:pt x="333" y="197"/>
                    <a:pt x="333" y="197"/>
                  </a:cubicBezTo>
                  <a:cubicBezTo>
                    <a:pt x="332" y="197"/>
                    <a:pt x="332" y="198"/>
                    <a:pt x="332" y="199"/>
                  </a:cubicBezTo>
                  <a:cubicBezTo>
                    <a:pt x="336" y="199"/>
                    <a:pt x="336" y="199"/>
                    <a:pt x="336" y="199"/>
                  </a:cubicBezTo>
                  <a:cubicBezTo>
                    <a:pt x="333" y="197"/>
                    <a:pt x="333" y="197"/>
                    <a:pt x="333" y="197"/>
                  </a:cubicBezTo>
                  <a:cubicBezTo>
                    <a:pt x="336" y="199"/>
                    <a:pt x="336" y="199"/>
                    <a:pt x="336" y="199"/>
                  </a:cubicBezTo>
                  <a:cubicBezTo>
                    <a:pt x="338" y="195"/>
                    <a:pt x="338" y="195"/>
                    <a:pt x="338" y="195"/>
                  </a:cubicBezTo>
                  <a:cubicBezTo>
                    <a:pt x="7" y="1"/>
                    <a:pt x="7" y="1"/>
                    <a:pt x="7" y="1"/>
                  </a:cubicBezTo>
                  <a:cubicBezTo>
                    <a:pt x="6" y="1"/>
                    <a:pt x="5" y="1"/>
                    <a:pt x="3" y="1"/>
                  </a:cubicBezTo>
                  <a:cubicBezTo>
                    <a:pt x="2" y="1"/>
                    <a:pt x="1" y="2"/>
                    <a:pt x="1" y="3"/>
                  </a:cubicBezTo>
                  <a:cubicBezTo>
                    <a:pt x="0" y="4"/>
                    <a:pt x="0" y="5"/>
                    <a:pt x="0" y="6"/>
                  </a:cubicBezTo>
                  <a:cubicBezTo>
                    <a:pt x="1" y="7"/>
                    <a:pt x="1" y="8"/>
                    <a:pt x="2" y="9"/>
                  </a:cubicBezTo>
                  <a:cubicBezTo>
                    <a:pt x="2" y="9"/>
                    <a:pt x="7" y="12"/>
                    <a:pt x="16" y="17"/>
                  </a:cubicBezTo>
                  <a:cubicBezTo>
                    <a:pt x="45" y="34"/>
                    <a:pt x="119" y="77"/>
                    <a:pt x="186" y="117"/>
                  </a:cubicBezTo>
                  <a:cubicBezTo>
                    <a:pt x="219" y="138"/>
                    <a:pt x="251" y="157"/>
                    <a:pt x="274" y="172"/>
                  </a:cubicBezTo>
                  <a:cubicBezTo>
                    <a:pt x="286" y="180"/>
                    <a:pt x="295" y="187"/>
                    <a:pt x="301" y="192"/>
                  </a:cubicBezTo>
                  <a:cubicBezTo>
                    <a:pt x="305" y="194"/>
                    <a:pt x="307" y="196"/>
                    <a:pt x="309" y="198"/>
                  </a:cubicBezTo>
                  <a:cubicBezTo>
                    <a:pt x="309" y="198"/>
                    <a:pt x="310" y="199"/>
                    <a:pt x="310" y="199"/>
                  </a:cubicBezTo>
                  <a:cubicBezTo>
                    <a:pt x="310" y="199"/>
                    <a:pt x="310" y="199"/>
                    <a:pt x="310" y="199"/>
                  </a:cubicBezTo>
                  <a:cubicBezTo>
                    <a:pt x="310" y="199"/>
                    <a:pt x="310" y="199"/>
                    <a:pt x="310" y="199"/>
                  </a:cubicBezTo>
                  <a:cubicBezTo>
                    <a:pt x="310" y="199"/>
                    <a:pt x="310" y="199"/>
                    <a:pt x="310" y="199"/>
                  </a:cubicBezTo>
                  <a:cubicBezTo>
                    <a:pt x="310" y="199"/>
                    <a:pt x="310" y="199"/>
                    <a:pt x="310" y="199"/>
                  </a:cubicBezTo>
                  <a:cubicBezTo>
                    <a:pt x="310" y="199"/>
                    <a:pt x="310" y="199"/>
                    <a:pt x="310" y="199"/>
                  </a:cubicBezTo>
                  <a:cubicBezTo>
                    <a:pt x="310" y="199"/>
                    <a:pt x="310" y="199"/>
                    <a:pt x="310" y="199"/>
                  </a:cubicBezTo>
                  <a:cubicBezTo>
                    <a:pt x="313" y="198"/>
                    <a:pt x="313" y="198"/>
                    <a:pt x="313" y="198"/>
                  </a:cubicBezTo>
                  <a:cubicBezTo>
                    <a:pt x="310" y="198"/>
                    <a:pt x="310" y="198"/>
                    <a:pt x="310" y="198"/>
                  </a:cubicBezTo>
                  <a:cubicBezTo>
                    <a:pt x="310" y="199"/>
                    <a:pt x="310" y="199"/>
                    <a:pt x="310" y="199"/>
                  </a:cubicBezTo>
                  <a:cubicBezTo>
                    <a:pt x="313" y="198"/>
                    <a:pt x="313" y="198"/>
                    <a:pt x="313" y="198"/>
                  </a:cubicBezTo>
                  <a:cubicBezTo>
                    <a:pt x="310" y="198"/>
                    <a:pt x="310" y="198"/>
                    <a:pt x="310" y="198"/>
                  </a:cubicBezTo>
                  <a:cubicBezTo>
                    <a:pt x="314" y="198"/>
                    <a:pt x="314" y="198"/>
                    <a:pt x="314" y="198"/>
                  </a:cubicBezTo>
                  <a:cubicBezTo>
                    <a:pt x="311" y="196"/>
                    <a:pt x="311" y="196"/>
                    <a:pt x="311" y="196"/>
                  </a:cubicBezTo>
                  <a:cubicBezTo>
                    <a:pt x="310" y="197"/>
                    <a:pt x="310" y="198"/>
                    <a:pt x="310" y="198"/>
                  </a:cubicBezTo>
                  <a:cubicBezTo>
                    <a:pt x="314" y="198"/>
                    <a:pt x="314" y="198"/>
                    <a:pt x="314" y="198"/>
                  </a:cubicBezTo>
                  <a:cubicBezTo>
                    <a:pt x="311" y="196"/>
                    <a:pt x="311" y="196"/>
                    <a:pt x="311" y="196"/>
                  </a:cubicBezTo>
                  <a:cubicBezTo>
                    <a:pt x="314" y="199"/>
                    <a:pt x="314" y="199"/>
                    <a:pt x="314" y="199"/>
                  </a:cubicBezTo>
                  <a:cubicBezTo>
                    <a:pt x="316" y="195"/>
                    <a:pt x="316" y="195"/>
                    <a:pt x="316" y="195"/>
                  </a:cubicBezTo>
                  <a:cubicBezTo>
                    <a:pt x="15" y="22"/>
                    <a:pt x="15" y="22"/>
                    <a:pt x="15" y="22"/>
                  </a:cubicBezTo>
                  <a:cubicBezTo>
                    <a:pt x="13" y="21"/>
                    <a:pt x="10" y="22"/>
                    <a:pt x="9" y="23"/>
                  </a:cubicBezTo>
                  <a:cubicBezTo>
                    <a:pt x="9" y="24"/>
                    <a:pt x="8" y="25"/>
                    <a:pt x="8" y="25"/>
                  </a:cubicBezTo>
                  <a:cubicBezTo>
                    <a:pt x="8" y="25"/>
                    <a:pt x="8" y="26"/>
                    <a:pt x="8" y="26"/>
                  </a:cubicBezTo>
                  <a:cubicBezTo>
                    <a:pt x="8" y="27"/>
                    <a:pt x="9" y="28"/>
                    <a:pt x="9" y="28"/>
                  </a:cubicBezTo>
                  <a:cubicBezTo>
                    <a:pt x="9" y="29"/>
                    <a:pt x="9" y="29"/>
                    <a:pt x="10" y="29"/>
                  </a:cubicBezTo>
                  <a:cubicBezTo>
                    <a:pt x="10" y="30"/>
                    <a:pt x="10" y="30"/>
                    <a:pt x="10" y="30"/>
                  </a:cubicBezTo>
                  <a:cubicBezTo>
                    <a:pt x="12" y="31"/>
                    <a:pt x="13" y="32"/>
                    <a:pt x="16" y="34"/>
                  </a:cubicBezTo>
                  <a:cubicBezTo>
                    <a:pt x="37" y="48"/>
                    <a:pt x="105" y="90"/>
                    <a:pt x="168" y="129"/>
                  </a:cubicBezTo>
                  <a:cubicBezTo>
                    <a:pt x="231" y="168"/>
                    <a:pt x="289" y="204"/>
                    <a:pt x="289" y="204"/>
                  </a:cubicBezTo>
                  <a:cubicBezTo>
                    <a:pt x="292" y="200"/>
                    <a:pt x="292" y="200"/>
                    <a:pt x="292" y="200"/>
                  </a:cubicBezTo>
                  <a:cubicBezTo>
                    <a:pt x="294" y="197"/>
                    <a:pt x="294" y="197"/>
                    <a:pt x="294" y="197"/>
                  </a:cubicBezTo>
                  <a:cubicBezTo>
                    <a:pt x="29" y="52"/>
                    <a:pt x="29" y="52"/>
                    <a:pt x="29" y="52"/>
                  </a:cubicBezTo>
                  <a:cubicBezTo>
                    <a:pt x="27" y="51"/>
                    <a:pt x="24" y="52"/>
                    <a:pt x="23" y="54"/>
                  </a:cubicBezTo>
                  <a:cubicBezTo>
                    <a:pt x="22" y="56"/>
                    <a:pt x="23" y="58"/>
                    <a:pt x="25" y="59"/>
                  </a:cubicBezTo>
                  <a:cubicBezTo>
                    <a:pt x="255" y="203"/>
                    <a:pt x="255" y="203"/>
                    <a:pt x="255" y="203"/>
                  </a:cubicBezTo>
                  <a:cubicBezTo>
                    <a:pt x="257" y="199"/>
                    <a:pt x="257" y="199"/>
                    <a:pt x="257" y="199"/>
                  </a:cubicBezTo>
                  <a:cubicBezTo>
                    <a:pt x="254" y="197"/>
                    <a:pt x="254" y="197"/>
                    <a:pt x="254" y="197"/>
                  </a:cubicBezTo>
                  <a:cubicBezTo>
                    <a:pt x="257" y="199"/>
                    <a:pt x="257" y="199"/>
                    <a:pt x="257" y="199"/>
                  </a:cubicBezTo>
                  <a:cubicBezTo>
                    <a:pt x="256" y="195"/>
                    <a:pt x="256" y="195"/>
                    <a:pt x="256" y="195"/>
                  </a:cubicBezTo>
                  <a:cubicBezTo>
                    <a:pt x="255" y="196"/>
                    <a:pt x="255" y="196"/>
                    <a:pt x="254" y="197"/>
                  </a:cubicBezTo>
                  <a:cubicBezTo>
                    <a:pt x="257" y="199"/>
                    <a:pt x="257" y="199"/>
                    <a:pt x="257" y="199"/>
                  </a:cubicBezTo>
                  <a:cubicBezTo>
                    <a:pt x="256" y="195"/>
                    <a:pt x="256" y="195"/>
                    <a:pt x="256" y="195"/>
                  </a:cubicBezTo>
                  <a:cubicBezTo>
                    <a:pt x="257" y="199"/>
                    <a:pt x="257" y="199"/>
                    <a:pt x="257" y="199"/>
                  </a:cubicBezTo>
                  <a:cubicBezTo>
                    <a:pt x="257" y="195"/>
                    <a:pt x="257" y="195"/>
                    <a:pt x="257" y="195"/>
                  </a:cubicBezTo>
                  <a:cubicBezTo>
                    <a:pt x="257" y="195"/>
                    <a:pt x="256" y="195"/>
                    <a:pt x="256" y="195"/>
                  </a:cubicBezTo>
                  <a:cubicBezTo>
                    <a:pt x="257" y="199"/>
                    <a:pt x="257" y="199"/>
                    <a:pt x="257" y="199"/>
                  </a:cubicBezTo>
                  <a:cubicBezTo>
                    <a:pt x="257" y="195"/>
                    <a:pt x="257" y="195"/>
                    <a:pt x="257" y="195"/>
                  </a:cubicBezTo>
                  <a:cubicBezTo>
                    <a:pt x="257" y="199"/>
                    <a:pt x="257" y="199"/>
                    <a:pt x="257" y="199"/>
                  </a:cubicBezTo>
                  <a:cubicBezTo>
                    <a:pt x="258" y="195"/>
                    <a:pt x="258" y="195"/>
                    <a:pt x="258" y="195"/>
                  </a:cubicBezTo>
                  <a:cubicBezTo>
                    <a:pt x="258" y="195"/>
                    <a:pt x="258" y="195"/>
                    <a:pt x="257" y="195"/>
                  </a:cubicBezTo>
                  <a:cubicBezTo>
                    <a:pt x="257" y="199"/>
                    <a:pt x="257" y="199"/>
                    <a:pt x="257" y="199"/>
                  </a:cubicBezTo>
                  <a:cubicBezTo>
                    <a:pt x="258" y="195"/>
                    <a:pt x="258" y="195"/>
                    <a:pt x="258" y="195"/>
                  </a:cubicBezTo>
                  <a:cubicBezTo>
                    <a:pt x="257" y="199"/>
                    <a:pt x="257" y="199"/>
                    <a:pt x="257" y="199"/>
                  </a:cubicBezTo>
                  <a:cubicBezTo>
                    <a:pt x="258" y="195"/>
                    <a:pt x="258" y="195"/>
                    <a:pt x="258" y="195"/>
                  </a:cubicBezTo>
                  <a:cubicBezTo>
                    <a:pt x="258" y="195"/>
                    <a:pt x="258" y="195"/>
                    <a:pt x="258" y="195"/>
                  </a:cubicBezTo>
                  <a:cubicBezTo>
                    <a:pt x="257" y="199"/>
                    <a:pt x="257" y="199"/>
                    <a:pt x="257" y="199"/>
                  </a:cubicBezTo>
                  <a:cubicBezTo>
                    <a:pt x="258" y="195"/>
                    <a:pt x="258" y="195"/>
                    <a:pt x="258" y="195"/>
                  </a:cubicBezTo>
                  <a:cubicBezTo>
                    <a:pt x="258" y="195"/>
                    <a:pt x="258" y="195"/>
                    <a:pt x="258" y="195"/>
                  </a:cubicBezTo>
                  <a:cubicBezTo>
                    <a:pt x="258" y="195"/>
                    <a:pt x="257" y="195"/>
                    <a:pt x="255" y="194"/>
                  </a:cubicBezTo>
                  <a:cubicBezTo>
                    <a:pt x="242" y="186"/>
                    <a:pt x="194" y="159"/>
                    <a:pt x="149" y="133"/>
                  </a:cubicBezTo>
                  <a:cubicBezTo>
                    <a:pt x="126" y="120"/>
                    <a:pt x="104" y="108"/>
                    <a:pt x="86" y="99"/>
                  </a:cubicBezTo>
                  <a:cubicBezTo>
                    <a:pt x="78" y="94"/>
                    <a:pt x="70" y="90"/>
                    <a:pt x="64" y="88"/>
                  </a:cubicBezTo>
                  <a:cubicBezTo>
                    <a:pt x="61" y="86"/>
                    <a:pt x="59" y="85"/>
                    <a:pt x="57" y="84"/>
                  </a:cubicBezTo>
                  <a:cubicBezTo>
                    <a:pt x="56" y="84"/>
                    <a:pt x="55" y="84"/>
                    <a:pt x="54" y="84"/>
                  </a:cubicBezTo>
                  <a:cubicBezTo>
                    <a:pt x="53" y="83"/>
                    <a:pt x="52" y="83"/>
                    <a:pt x="51" y="83"/>
                  </a:cubicBezTo>
                  <a:cubicBezTo>
                    <a:pt x="51" y="83"/>
                    <a:pt x="50" y="83"/>
                    <a:pt x="49" y="83"/>
                  </a:cubicBezTo>
                  <a:cubicBezTo>
                    <a:pt x="48" y="84"/>
                    <a:pt x="47" y="84"/>
                    <a:pt x="47" y="85"/>
                  </a:cubicBezTo>
                  <a:cubicBezTo>
                    <a:pt x="50" y="88"/>
                    <a:pt x="50" y="88"/>
                    <a:pt x="50" y="88"/>
                  </a:cubicBezTo>
                  <a:cubicBezTo>
                    <a:pt x="47" y="85"/>
                    <a:pt x="47" y="85"/>
                    <a:pt x="47" y="85"/>
                  </a:cubicBezTo>
                  <a:cubicBezTo>
                    <a:pt x="46" y="86"/>
                    <a:pt x="46" y="87"/>
                    <a:pt x="46" y="88"/>
                  </a:cubicBezTo>
                  <a:cubicBezTo>
                    <a:pt x="46" y="89"/>
                    <a:pt x="46" y="89"/>
                    <a:pt x="46" y="90"/>
                  </a:cubicBezTo>
                  <a:cubicBezTo>
                    <a:pt x="47" y="90"/>
                    <a:pt x="47" y="91"/>
                    <a:pt x="47" y="91"/>
                  </a:cubicBezTo>
                  <a:cubicBezTo>
                    <a:pt x="48" y="92"/>
                    <a:pt x="48" y="92"/>
                    <a:pt x="49" y="93"/>
                  </a:cubicBezTo>
                  <a:cubicBezTo>
                    <a:pt x="51" y="94"/>
                    <a:pt x="55" y="97"/>
                    <a:pt x="61" y="100"/>
                  </a:cubicBezTo>
                  <a:cubicBezTo>
                    <a:pt x="80" y="113"/>
                    <a:pt x="117" y="134"/>
                    <a:pt x="150" y="154"/>
                  </a:cubicBezTo>
                  <a:cubicBezTo>
                    <a:pt x="166" y="163"/>
                    <a:pt x="181" y="173"/>
                    <a:pt x="192" y="179"/>
                  </a:cubicBezTo>
                  <a:cubicBezTo>
                    <a:pt x="197" y="183"/>
                    <a:pt x="202" y="186"/>
                    <a:pt x="205" y="188"/>
                  </a:cubicBezTo>
                  <a:cubicBezTo>
                    <a:pt x="206" y="189"/>
                    <a:pt x="207" y="190"/>
                    <a:pt x="208" y="190"/>
                  </a:cubicBezTo>
                  <a:cubicBezTo>
                    <a:pt x="208" y="191"/>
                    <a:pt x="208" y="191"/>
                    <a:pt x="208" y="191"/>
                  </a:cubicBezTo>
                  <a:cubicBezTo>
                    <a:pt x="208" y="191"/>
                    <a:pt x="208" y="191"/>
                    <a:pt x="208" y="191"/>
                  </a:cubicBezTo>
                  <a:cubicBezTo>
                    <a:pt x="210" y="190"/>
                    <a:pt x="210" y="190"/>
                    <a:pt x="210" y="190"/>
                  </a:cubicBezTo>
                  <a:cubicBezTo>
                    <a:pt x="208" y="190"/>
                    <a:pt x="208" y="190"/>
                    <a:pt x="208" y="190"/>
                  </a:cubicBezTo>
                  <a:cubicBezTo>
                    <a:pt x="208" y="191"/>
                    <a:pt x="208" y="191"/>
                    <a:pt x="208" y="191"/>
                  </a:cubicBezTo>
                  <a:cubicBezTo>
                    <a:pt x="210" y="190"/>
                    <a:pt x="210" y="190"/>
                    <a:pt x="210" y="190"/>
                  </a:cubicBezTo>
                  <a:cubicBezTo>
                    <a:pt x="208" y="190"/>
                    <a:pt x="208" y="190"/>
                    <a:pt x="208" y="190"/>
                  </a:cubicBezTo>
                  <a:cubicBezTo>
                    <a:pt x="211" y="189"/>
                    <a:pt x="211" y="189"/>
                    <a:pt x="211" y="189"/>
                  </a:cubicBezTo>
                  <a:cubicBezTo>
                    <a:pt x="208" y="189"/>
                    <a:pt x="208" y="189"/>
                    <a:pt x="208" y="189"/>
                  </a:cubicBezTo>
                  <a:cubicBezTo>
                    <a:pt x="208" y="190"/>
                    <a:pt x="208" y="190"/>
                    <a:pt x="208" y="190"/>
                  </a:cubicBezTo>
                  <a:cubicBezTo>
                    <a:pt x="211" y="189"/>
                    <a:pt x="211" y="189"/>
                    <a:pt x="211" y="189"/>
                  </a:cubicBezTo>
                  <a:cubicBezTo>
                    <a:pt x="208" y="189"/>
                    <a:pt x="208" y="189"/>
                    <a:pt x="208" y="189"/>
                  </a:cubicBezTo>
                  <a:cubicBezTo>
                    <a:pt x="212" y="189"/>
                    <a:pt x="212" y="189"/>
                    <a:pt x="212" y="189"/>
                  </a:cubicBezTo>
                  <a:cubicBezTo>
                    <a:pt x="208" y="186"/>
                    <a:pt x="208" y="186"/>
                    <a:pt x="208" y="186"/>
                  </a:cubicBezTo>
                  <a:cubicBezTo>
                    <a:pt x="208" y="187"/>
                    <a:pt x="208" y="188"/>
                    <a:pt x="208" y="189"/>
                  </a:cubicBezTo>
                  <a:cubicBezTo>
                    <a:pt x="212" y="189"/>
                    <a:pt x="212" y="189"/>
                    <a:pt x="212" y="189"/>
                  </a:cubicBezTo>
                  <a:cubicBezTo>
                    <a:pt x="208" y="186"/>
                    <a:pt x="208" y="186"/>
                    <a:pt x="208" y="186"/>
                  </a:cubicBezTo>
                  <a:cubicBezTo>
                    <a:pt x="212" y="189"/>
                    <a:pt x="212" y="189"/>
                    <a:pt x="212" y="189"/>
                  </a:cubicBezTo>
                  <a:cubicBezTo>
                    <a:pt x="214" y="185"/>
                    <a:pt x="214" y="185"/>
                    <a:pt x="214" y="185"/>
                  </a:cubicBezTo>
                  <a:cubicBezTo>
                    <a:pt x="97" y="130"/>
                    <a:pt x="97" y="130"/>
                    <a:pt x="97" y="130"/>
                  </a:cubicBezTo>
                  <a:cubicBezTo>
                    <a:pt x="95" y="129"/>
                    <a:pt x="93" y="130"/>
                    <a:pt x="92" y="132"/>
                  </a:cubicBezTo>
                  <a:cubicBezTo>
                    <a:pt x="91" y="134"/>
                    <a:pt x="91" y="137"/>
                    <a:pt x="93" y="138"/>
                  </a:cubicBezTo>
                  <a:cubicBezTo>
                    <a:pt x="148" y="172"/>
                    <a:pt x="148" y="172"/>
                    <a:pt x="148" y="172"/>
                  </a:cubicBezTo>
                  <a:cubicBezTo>
                    <a:pt x="150" y="173"/>
                    <a:pt x="153" y="173"/>
                    <a:pt x="154" y="171"/>
                  </a:cubicBezTo>
                  <a:cubicBezTo>
                    <a:pt x="155" y="169"/>
                    <a:pt x="155" y="166"/>
                    <a:pt x="152"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00" name="Freeform 132">
              <a:extLst>
                <a:ext uri="{FF2B5EF4-FFF2-40B4-BE49-F238E27FC236}">
                  <a16:creationId xmlns:a16="http://schemas.microsoft.com/office/drawing/2014/main" id="{186F92A9-915C-4612-99CA-A5BF0843EACB}"/>
                </a:ext>
              </a:extLst>
            </p:cNvPr>
            <p:cNvSpPr>
              <a:spLocks/>
            </p:cNvSpPr>
            <p:nvPr/>
          </p:nvSpPr>
          <p:spPr bwMode="auto">
            <a:xfrm>
              <a:off x="3849824" y="2486136"/>
              <a:ext cx="225425" cy="382588"/>
            </a:xfrm>
            <a:custGeom>
              <a:avLst/>
              <a:gdLst>
                <a:gd name="T0" fmla="*/ 31 w 143"/>
                <a:gd name="T1" fmla="*/ 233 h 244"/>
                <a:gd name="T2" fmla="*/ 21 w 143"/>
                <a:gd name="T3" fmla="*/ 205 h 244"/>
                <a:gd name="T4" fmla="*/ 18 w 143"/>
                <a:gd name="T5" fmla="*/ 205 h 244"/>
                <a:gd name="T6" fmla="*/ 21 w 143"/>
                <a:gd name="T7" fmla="*/ 205 h 244"/>
                <a:gd name="T8" fmla="*/ 19 w 143"/>
                <a:gd name="T9" fmla="*/ 202 h 244"/>
                <a:gd name="T10" fmla="*/ 13 w 143"/>
                <a:gd name="T11" fmla="*/ 185 h 244"/>
                <a:gd name="T12" fmla="*/ 13 w 143"/>
                <a:gd name="T13" fmla="*/ 165 h 244"/>
                <a:gd name="T14" fmla="*/ 14 w 143"/>
                <a:gd name="T15" fmla="*/ 167 h 244"/>
                <a:gd name="T16" fmla="*/ 14 w 143"/>
                <a:gd name="T17" fmla="*/ 143 h 244"/>
                <a:gd name="T18" fmla="*/ 16 w 143"/>
                <a:gd name="T19" fmla="*/ 121 h 244"/>
                <a:gd name="T20" fmla="*/ 17 w 143"/>
                <a:gd name="T21" fmla="*/ 86 h 244"/>
                <a:gd name="T22" fmla="*/ 16 w 143"/>
                <a:gd name="T23" fmla="*/ 75 h 244"/>
                <a:gd name="T24" fmla="*/ 21 w 143"/>
                <a:gd name="T25" fmla="*/ 64 h 244"/>
                <a:gd name="T26" fmla="*/ 28 w 143"/>
                <a:gd name="T27" fmla="*/ 49 h 244"/>
                <a:gd name="T28" fmla="*/ 42 w 143"/>
                <a:gd name="T29" fmla="*/ 38 h 244"/>
                <a:gd name="T30" fmla="*/ 42 w 143"/>
                <a:gd name="T31" fmla="*/ 38 h 244"/>
                <a:gd name="T32" fmla="*/ 47 w 143"/>
                <a:gd name="T33" fmla="*/ 29 h 244"/>
                <a:gd name="T34" fmla="*/ 61 w 143"/>
                <a:gd name="T35" fmla="*/ 22 h 244"/>
                <a:gd name="T36" fmla="*/ 74 w 143"/>
                <a:gd name="T37" fmla="*/ 10 h 244"/>
                <a:gd name="T38" fmla="*/ 70 w 143"/>
                <a:gd name="T39" fmla="*/ 8 h 244"/>
                <a:gd name="T40" fmla="*/ 71 w 143"/>
                <a:gd name="T41" fmla="*/ 12 h 244"/>
                <a:gd name="T42" fmla="*/ 71 w 143"/>
                <a:gd name="T43" fmla="*/ 12 h 244"/>
                <a:gd name="T44" fmla="*/ 101 w 143"/>
                <a:gd name="T45" fmla="*/ 12 h 244"/>
                <a:gd name="T46" fmla="*/ 106 w 143"/>
                <a:gd name="T47" fmla="*/ 6 h 244"/>
                <a:gd name="T48" fmla="*/ 100 w 143"/>
                <a:gd name="T49" fmla="*/ 8 h 244"/>
                <a:gd name="T50" fmla="*/ 100 w 143"/>
                <a:gd name="T51" fmla="*/ 8 h 244"/>
                <a:gd name="T52" fmla="*/ 98 w 143"/>
                <a:gd name="T53" fmla="*/ 6 h 244"/>
                <a:gd name="T54" fmla="*/ 98 w 143"/>
                <a:gd name="T55" fmla="*/ 9 h 244"/>
                <a:gd name="T56" fmla="*/ 137 w 143"/>
                <a:gd name="T57" fmla="*/ 19 h 244"/>
                <a:gd name="T58" fmla="*/ 141 w 143"/>
                <a:gd name="T59" fmla="*/ 11 h 244"/>
                <a:gd name="T60" fmla="*/ 135 w 143"/>
                <a:gd name="T61" fmla="*/ 12 h 244"/>
                <a:gd name="T62" fmla="*/ 138 w 143"/>
                <a:gd name="T63" fmla="*/ 14 h 244"/>
                <a:gd name="T64" fmla="*/ 138 w 143"/>
                <a:gd name="T65" fmla="*/ 10 h 244"/>
                <a:gd name="T66" fmla="*/ 138 w 143"/>
                <a:gd name="T67" fmla="*/ 10 h 244"/>
                <a:gd name="T68" fmla="*/ 101 w 143"/>
                <a:gd name="T69" fmla="*/ 1 h 244"/>
                <a:gd name="T70" fmla="*/ 95 w 143"/>
                <a:gd name="T71" fmla="*/ 8 h 244"/>
                <a:gd name="T72" fmla="*/ 98 w 143"/>
                <a:gd name="T73" fmla="*/ 5 h 244"/>
                <a:gd name="T74" fmla="*/ 102 w 143"/>
                <a:gd name="T75" fmla="*/ 7 h 244"/>
                <a:gd name="T76" fmla="*/ 101 w 143"/>
                <a:gd name="T77" fmla="*/ 3 h 244"/>
                <a:gd name="T78" fmla="*/ 70 w 143"/>
                <a:gd name="T79" fmla="*/ 3 h 244"/>
                <a:gd name="T80" fmla="*/ 74 w 143"/>
                <a:gd name="T81" fmla="*/ 15 h 244"/>
                <a:gd name="T82" fmla="*/ 57 w 143"/>
                <a:gd name="T83" fmla="*/ 22 h 244"/>
                <a:gd name="T84" fmla="*/ 45 w 143"/>
                <a:gd name="T85" fmla="*/ 30 h 244"/>
                <a:gd name="T86" fmla="*/ 36 w 143"/>
                <a:gd name="T87" fmla="*/ 39 h 244"/>
                <a:gd name="T88" fmla="*/ 39 w 143"/>
                <a:gd name="T89" fmla="*/ 35 h 244"/>
                <a:gd name="T90" fmla="*/ 36 w 143"/>
                <a:gd name="T91" fmla="*/ 32 h 244"/>
                <a:gd name="T92" fmla="*/ 23 w 143"/>
                <a:gd name="T93" fmla="*/ 49 h 244"/>
                <a:gd name="T94" fmla="*/ 15 w 143"/>
                <a:gd name="T95" fmla="*/ 66 h 244"/>
                <a:gd name="T96" fmla="*/ 15 w 143"/>
                <a:gd name="T97" fmla="*/ 80 h 244"/>
                <a:gd name="T98" fmla="*/ 9 w 143"/>
                <a:gd name="T99" fmla="*/ 91 h 244"/>
                <a:gd name="T100" fmla="*/ 11 w 143"/>
                <a:gd name="T101" fmla="*/ 129 h 244"/>
                <a:gd name="T102" fmla="*/ 2 w 143"/>
                <a:gd name="T103" fmla="*/ 143 h 244"/>
                <a:gd name="T104" fmla="*/ 7 w 143"/>
                <a:gd name="T105" fmla="*/ 162 h 244"/>
                <a:gd name="T106" fmla="*/ 8 w 143"/>
                <a:gd name="T107" fmla="*/ 190 h 244"/>
                <a:gd name="T108" fmla="*/ 17 w 143"/>
                <a:gd name="T109" fmla="*/ 205 h 244"/>
                <a:gd name="T110" fmla="*/ 21 w 143"/>
                <a:gd name="T111" fmla="*/ 231 h 244"/>
                <a:gd name="T112" fmla="*/ 22 w 143"/>
                <a:gd name="T113" fmla="*/ 234 h 244"/>
                <a:gd name="T114" fmla="*/ 22 w 143"/>
                <a:gd name="T115" fmla="*/ 233 h 244"/>
                <a:gd name="T116" fmla="*/ 26 w 143"/>
                <a:gd name="T117" fmla="*/ 233 h 244"/>
                <a:gd name="T118" fmla="*/ 34 w 143"/>
                <a:gd name="T119"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3" h="244">
                  <a:moveTo>
                    <a:pt x="39" y="235"/>
                  </a:moveTo>
                  <a:cubicBezTo>
                    <a:pt x="29" y="229"/>
                    <a:pt x="29" y="229"/>
                    <a:pt x="29" y="229"/>
                  </a:cubicBezTo>
                  <a:cubicBezTo>
                    <a:pt x="26" y="233"/>
                    <a:pt x="26" y="233"/>
                    <a:pt x="26" y="233"/>
                  </a:cubicBezTo>
                  <a:cubicBezTo>
                    <a:pt x="30" y="235"/>
                    <a:pt x="30" y="235"/>
                    <a:pt x="30" y="235"/>
                  </a:cubicBezTo>
                  <a:cubicBezTo>
                    <a:pt x="31" y="234"/>
                    <a:pt x="31" y="234"/>
                    <a:pt x="31" y="234"/>
                  </a:cubicBezTo>
                  <a:cubicBezTo>
                    <a:pt x="31" y="233"/>
                    <a:pt x="31" y="233"/>
                    <a:pt x="31" y="233"/>
                  </a:cubicBezTo>
                  <a:cubicBezTo>
                    <a:pt x="31" y="232"/>
                    <a:pt x="31" y="232"/>
                    <a:pt x="31" y="232"/>
                  </a:cubicBezTo>
                  <a:cubicBezTo>
                    <a:pt x="31" y="232"/>
                    <a:pt x="31" y="231"/>
                    <a:pt x="30" y="231"/>
                  </a:cubicBezTo>
                  <a:cubicBezTo>
                    <a:pt x="30" y="230"/>
                    <a:pt x="29" y="228"/>
                    <a:pt x="28" y="225"/>
                  </a:cubicBezTo>
                  <a:cubicBezTo>
                    <a:pt x="27" y="221"/>
                    <a:pt x="25" y="216"/>
                    <a:pt x="23" y="212"/>
                  </a:cubicBezTo>
                  <a:cubicBezTo>
                    <a:pt x="23" y="209"/>
                    <a:pt x="22" y="208"/>
                    <a:pt x="22" y="206"/>
                  </a:cubicBezTo>
                  <a:cubicBezTo>
                    <a:pt x="21" y="206"/>
                    <a:pt x="21" y="205"/>
                    <a:pt x="21" y="205"/>
                  </a:cubicBezTo>
                  <a:cubicBezTo>
                    <a:pt x="21" y="204"/>
                    <a:pt x="21" y="204"/>
                    <a:pt x="21" y="204"/>
                  </a:cubicBezTo>
                  <a:cubicBezTo>
                    <a:pt x="21" y="204"/>
                    <a:pt x="21" y="204"/>
                    <a:pt x="21" y="204"/>
                  </a:cubicBezTo>
                  <a:cubicBezTo>
                    <a:pt x="18" y="205"/>
                    <a:pt x="18" y="205"/>
                    <a:pt x="18" y="205"/>
                  </a:cubicBezTo>
                  <a:cubicBezTo>
                    <a:pt x="21" y="204"/>
                    <a:pt x="21" y="204"/>
                    <a:pt x="21" y="204"/>
                  </a:cubicBezTo>
                  <a:cubicBezTo>
                    <a:pt x="21" y="204"/>
                    <a:pt x="21" y="204"/>
                    <a:pt x="21" y="204"/>
                  </a:cubicBezTo>
                  <a:cubicBezTo>
                    <a:pt x="18" y="205"/>
                    <a:pt x="18" y="205"/>
                    <a:pt x="18" y="205"/>
                  </a:cubicBezTo>
                  <a:cubicBezTo>
                    <a:pt x="21" y="204"/>
                    <a:pt x="21" y="204"/>
                    <a:pt x="21" y="204"/>
                  </a:cubicBezTo>
                  <a:cubicBezTo>
                    <a:pt x="17" y="205"/>
                    <a:pt x="17" y="205"/>
                    <a:pt x="17" y="205"/>
                  </a:cubicBezTo>
                  <a:cubicBezTo>
                    <a:pt x="21" y="205"/>
                    <a:pt x="21" y="205"/>
                    <a:pt x="21" y="205"/>
                  </a:cubicBezTo>
                  <a:cubicBezTo>
                    <a:pt x="21" y="204"/>
                    <a:pt x="21" y="204"/>
                    <a:pt x="21" y="204"/>
                  </a:cubicBezTo>
                  <a:cubicBezTo>
                    <a:pt x="17" y="205"/>
                    <a:pt x="17" y="205"/>
                    <a:pt x="17" y="205"/>
                  </a:cubicBezTo>
                  <a:cubicBezTo>
                    <a:pt x="21" y="205"/>
                    <a:pt x="21" y="205"/>
                    <a:pt x="21" y="205"/>
                  </a:cubicBezTo>
                  <a:cubicBezTo>
                    <a:pt x="17" y="205"/>
                    <a:pt x="17" y="205"/>
                    <a:pt x="17" y="205"/>
                  </a:cubicBezTo>
                  <a:cubicBezTo>
                    <a:pt x="21" y="205"/>
                    <a:pt x="21" y="205"/>
                    <a:pt x="21" y="205"/>
                  </a:cubicBezTo>
                  <a:cubicBezTo>
                    <a:pt x="21" y="205"/>
                    <a:pt x="21" y="205"/>
                    <a:pt x="21" y="205"/>
                  </a:cubicBezTo>
                  <a:cubicBezTo>
                    <a:pt x="17" y="205"/>
                    <a:pt x="17" y="205"/>
                    <a:pt x="17" y="205"/>
                  </a:cubicBezTo>
                  <a:cubicBezTo>
                    <a:pt x="21" y="205"/>
                    <a:pt x="21" y="205"/>
                    <a:pt x="21" y="205"/>
                  </a:cubicBezTo>
                  <a:cubicBezTo>
                    <a:pt x="21" y="204"/>
                    <a:pt x="20" y="203"/>
                    <a:pt x="19" y="202"/>
                  </a:cubicBezTo>
                  <a:cubicBezTo>
                    <a:pt x="18" y="201"/>
                    <a:pt x="18" y="201"/>
                    <a:pt x="18" y="201"/>
                  </a:cubicBezTo>
                  <a:cubicBezTo>
                    <a:pt x="14" y="185"/>
                    <a:pt x="14" y="185"/>
                    <a:pt x="14" y="185"/>
                  </a:cubicBezTo>
                  <a:cubicBezTo>
                    <a:pt x="14" y="184"/>
                    <a:pt x="13" y="183"/>
                    <a:pt x="12" y="182"/>
                  </a:cubicBezTo>
                  <a:cubicBezTo>
                    <a:pt x="11" y="181"/>
                    <a:pt x="11" y="181"/>
                    <a:pt x="11" y="181"/>
                  </a:cubicBezTo>
                  <a:cubicBezTo>
                    <a:pt x="8" y="185"/>
                    <a:pt x="8" y="185"/>
                    <a:pt x="8" y="185"/>
                  </a:cubicBezTo>
                  <a:cubicBezTo>
                    <a:pt x="13" y="185"/>
                    <a:pt x="13" y="185"/>
                    <a:pt x="13" y="185"/>
                  </a:cubicBezTo>
                  <a:cubicBezTo>
                    <a:pt x="13" y="185"/>
                    <a:pt x="13" y="180"/>
                    <a:pt x="14" y="175"/>
                  </a:cubicBezTo>
                  <a:cubicBezTo>
                    <a:pt x="14" y="173"/>
                    <a:pt x="14" y="170"/>
                    <a:pt x="15" y="168"/>
                  </a:cubicBezTo>
                  <a:cubicBezTo>
                    <a:pt x="15" y="167"/>
                    <a:pt x="15" y="167"/>
                    <a:pt x="15" y="166"/>
                  </a:cubicBezTo>
                  <a:cubicBezTo>
                    <a:pt x="15" y="165"/>
                    <a:pt x="15" y="165"/>
                    <a:pt x="15" y="165"/>
                  </a:cubicBezTo>
                  <a:cubicBezTo>
                    <a:pt x="15" y="165"/>
                    <a:pt x="15" y="165"/>
                    <a:pt x="15" y="165"/>
                  </a:cubicBezTo>
                  <a:cubicBezTo>
                    <a:pt x="13" y="165"/>
                    <a:pt x="13" y="165"/>
                    <a:pt x="13" y="165"/>
                  </a:cubicBezTo>
                  <a:cubicBezTo>
                    <a:pt x="15" y="166"/>
                    <a:pt x="15" y="166"/>
                    <a:pt x="15" y="166"/>
                  </a:cubicBezTo>
                  <a:cubicBezTo>
                    <a:pt x="15" y="165"/>
                    <a:pt x="15" y="165"/>
                    <a:pt x="15" y="165"/>
                  </a:cubicBezTo>
                  <a:cubicBezTo>
                    <a:pt x="13" y="165"/>
                    <a:pt x="13" y="165"/>
                    <a:pt x="13" y="165"/>
                  </a:cubicBezTo>
                  <a:cubicBezTo>
                    <a:pt x="15" y="166"/>
                    <a:pt x="15" y="166"/>
                    <a:pt x="15" y="166"/>
                  </a:cubicBezTo>
                  <a:cubicBezTo>
                    <a:pt x="11" y="164"/>
                    <a:pt x="11" y="164"/>
                    <a:pt x="11" y="164"/>
                  </a:cubicBezTo>
                  <a:cubicBezTo>
                    <a:pt x="14" y="167"/>
                    <a:pt x="14" y="167"/>
                    <a:pt x="14" y="167"/>
                  </a:cubicBezTo>
                  <a:cubicBezTo>
                    <a:pt x="15" y="166"/>
                    <a:pt x="15" y="166"/>
                    <a:pt x="15" y="166"/>
                  </a:cubicBezTo>
                  <a:cubicBezTo>
                    <a:pt x="11" y="164"/>
                    <a:pt x="11" y="164"/>
                    <a:pt x="11" y="164"/>
                  </a:cubicBezTo>
                  <a:cubicBezTo>
                    <a:pt x="14" y="167"/>
                    <a:pt x="14" y="167"/>
                    <a:pt x="14" y="167"/>
                  </a:cubicBezTo>
                  <a:cubicBezTo>
                    <a:pt x="16" y="165"/>
                    <a:pt x="15" y="162"/>
                    <a:pt x="13" y="161"/>
                  </a:cubicBezTo>
                  <a:cubicBezTo>
                    <a:pt x="12" y="160"/>
                    <a:pt x="12" y="160"/>
                    <a:pt x="12" y="160"/>
                  </a:cubicBezTo>
                  <a:cubicBezTo>
                    <a:pt x="14" y="143"/>
                    <a:pt x="14" y="143"/>
                    <a:pt x="14" y="143"/>
                  </a:cubicBezTo>
                  <a:cubicBezTo>
                    <a:pt x="14" y="141"/>
                    <a:pt x="14" y="139"/>
                    <a:pt x="12" y="139"/>
                  </a:cubicBezTo>
                  <a:cubicBezTo>
                    <a:pt x="7" y="135"/>
                    <a:pt x="7" y="135"/>
                    <a:pt x="7" y="135"/>
                  </a:cubicBezTo>
                  <a:cubicBezTo>
                    <a:pt x="5" y="139"/>
                    <a:pt x="5" y="139"/>
                    <a:pt x="5" y="139"/>
                  </a:cubicBezTo>
                  <a:cubicBezTo>
                    <a:pt x="8" y="141"/>
                    <a:pt x="8" y="141"/>
                    <a:pt x="8" y="141"/>
                  </a:cubicBezTo>
                  <a:cubicBezTo>
                    <a:pt x="8" y="141"/>
                    <a:pt x="17" y="128"/>
                    <a:pt x="17" y="127"/>
                  </a:cubicBezTo>
                  <a:cubicBezTo>
                    <a:pt x="18" y="125"/>
                    <a:pt x="18" y="122"/>
                    <a:pt x="16" y="121"/>
                  </a:cubicBezTo>
                  <a:cubicBezTo>
                    <a:pt x="16" y="121"/>
                    <a:pt x="16" y="121"/>
                    <a:pt x="16" y="121"/>
                  </a:cubicBezTo>
                  <a:cubicBezTo>
                    <a:pt x="16" y="108"/>
                    <a:pt x="16" y="108"/>
                    <a:pt x="16" y="108"/>
                  </a:cubicBezTo>
                  <a:cubicBezTo>
                    <a:pt x="16" y="106"/>
                    <a:pt x="15" y="105"/>
                    <a:pt x="14" y="104"/>
                  </a:cubicBezTo>
                  <a:cubicBezTo>
                    <a:pt x="13" y="104"/>
                    <a:pt x="13" y="104"/>
                    <a:pt x="13" y="104"/>
                  </a:cubicBezTo>
                  <a:cubicBezTo>
                    <a:pt x="19" y="92"/>
                    <a:pt x="19" y="92"/>
                    <a:pt x="19" y="92"/>
                  </a:cubicBezTo>
                  <a:cubicBezTo>
                    <a:pt x="20" y="90"/>
                    <a:pt x="19" y="87"/>
                    <a:pt x="17" y="86"/>
                  </a:cubicBezTo>
                  <a:cubicBezTo>
                    <a:pt x="16" y="86"/>
                    <a:pt x="16" y="86"/>
                    <a:pt x="16" y="86"/>
                  </a:cubicBezTo>
                  <a:cubicBezTo>
                    <a:pt x="21" y="78"/>
                    <a:pt x="21" y="78"/>
                    <a:pt x="21" y="78"/>
                  </a:cubicBezTo>
                  <a:cubicBezTo>
                    <a:pt x="22" y="77"/>
                    <a:pt x="22" y="76"/>
                    <a:pt x="22" y="75"/>
                  </a:cubicBezTo>
                  <a:cubicBezTo>
                    <a:pt x="21" y="74"/>
                    <a:pt x="21" y="73"/>
                    <a:pt x="20" y="72"/>
                  </a:cubicBezTo>
                  <a:cubicBezTo>
                    <a:pt x="18" y="71"/>
                    <a:pt x="18" y="71"/>
                    <a:pt x="18" y="71"/>
                  </a:cubicBezTo>
                  <a:cubicBezTo>
                    <a:pt x="16" y="75"/>
                    <a:pt x="16" y="75"/>
                    <a:pt x="16" y="75"/>
                  </a:cubicBezTo>
                  <a:cubicBezTo>
                    <a:pt x="20" y="76"/>
                    <a:pt x="20" y="76"/>
                    <a:pt x="20" y="76"/>
                  </a:cubicBezTo>
                  <a:cubicBezTo>
                    <a:pt x="23" y="64"/>
                    <a:pt x="23" y="64"/>
                    <a:pt x="23" y="64"/>
                  </a:cubicBezTo>
                  <a:cubicBezTo>
                    <a:pt x="23" y="62"/>
                    <a:pt x="23" y="60"/>
                    <a:pt x="21" y="59"/>
                  </a:cubicBezTo>
                  <a:cubicBezTo>
                    <a:pt x="20" y="58"/>
                    <a:pt x="20" y="58"/>
                    <a:pt x="20" y="58"/>
                  </a:cubicBezTo>
                  <a:cubicBezTo>
                    <a:pt x="18" y="62"/>
                    <a:pt x="18" y="62"/>
                    <a:pt x="18" y="62"/>
                  </a:cubicBezTo>
                  <a:cubicBezTo>
                    <a:pt x="21" y="64"/>
                    <a:pt x="21" y="64"/>
                    <a:pt x="21" y="64"/>
                  </a:cubicBezTo>
                  <a:cubicBezTo>
                    <a:pt x="32" y="50"/>
                    <a:pt x="32" y="50"/>
                    <a:pt x="32" y="50"/>
                  </a:cubicBezTo>
                  <a:cubicBezTo>
                    <a:pt x="33" y="49"/>
                    <a:pt x="33" y="48"/>
                    <a:pt x="33" y="47"/>
                  </a:cubicBezTo>
                  <a:cubicBezTo>
                    <a:pt x="33" y="45"/>
                    <a:pt x="32" y="44"/>
                    <a:pt x="31" y="44"/>
                  </a:cubicBezTo>
                  <a:cubicBezTo>
                    <a:pt x="27" y="41"/>
                    <a:pt x="27" y="41"/>
                    <a:pt x="27" y="41"/>
                  </a:cubicBezTo>
                  <a:cubicBezTo>
                    <a:pt x="25" y="45"/>
                    <a:pt x="25" y="45"/>
                    <a:pt x="25" y="45"/>
                  </a:cubicBezTo>
                  <a:cubicBezTo>
                    <a:pt x="28" y="49"/>
                    <a:pt x="28" y="49"/>
                    <a:pt x="28" y="49"/>
                  </a:cubicBezTo>
                  <a:cubicBezTo>
                    <a:pt x="28" y="49"/>
                    <a:pt x="31" y="46"/>
                    <a:pt x="34" y="44"/>
                  </a:cubicBezTo>
                  <a:cubicBezTo>
                    <a:pt x="36" y="43"/>
                    <a:pt x="38" y="42"/>
                    <a:pt x="39" y="41"/>
                  </a:cubicBezTo>
                  <a:cubicBezTo>
                    <a:pt x="40" y="40"/>
                    <a:pt x="40" y="40"/>
                    <a:pt x="41" y="39"/>
                  </a:cubicBezTo>
                  <a:cubicBezTo>
                    <a:pt x="41" y="39"/>
                    <a:pt x="41" y="39"/>
                    <a:pt x="41" y="39"/>
                  </a:cubicBezTo>
                  <a:cubicBezTo>
                    <a:pt x="42" y="39"/>
                    <a:pt x="42" y="39"/>
                    <a:pt x="42" y="39"/>
                  </a:cubicBezTo>
                  <a:cubicBezTo>
                    <a:pt x="42" y="38"/>
                    <a:pt x="42" y="38"/>
                    <a:pt x="42" y="38"/>
                  </a:cubicBezTo>
                  <a:cubicBezTo>
                    <a:pt x="42" y="38"/>
                    <a:pt x="42" y="38"/>
                    <a:pt x="42" y="38"/>
                  </a:cubicBezTo>
                  <a:cubicBezTo>
                    <a:pt x="43" y="37"/>
                    <a:pt x="43" y="36"/>
                    <a:pt x="43" y="34"/>
                  </a:cubicBezTo>
                  <a:cubicBezTo>
                    <a:pt x="43" y="33"/>
                    <a:pt x="42" y="32"/>
                    <a:pt x="41" y="32"/>
                  </a:cubicBezTo>
                  <a:cubicBezTo>
                    <a:pt x="41" y="32"/>
                    <a:pt x="41" y="32"/>
                    <a:pt x="41" y="32"/>
                  </a:cubicBezTo>
                  <a:cubicBezTo>
                    <a:pt x="39" y="35"/>
                    <a:pt x="39" y="35"/>
                    <a:pt x="39" y="35"/>
                  </a:cubicBezTo>
                  <a:cubicBezTo>
                    <a:pt x="42" y="38"/>
                    <a:pt x="42" y="38"/>
                    <a:pt x="42" y="38"/>
                  </a:cubicBezTo>
                  <a:cubicBezTo>
                    <a:pt x="50" y="29"/>
                    <a:pt x="50" y="29"/>
                    <a:pt x="50" y="29"/>
                  </a:cubicBezTo>
                  <a:cubicBezTo>
                    <a:pt x="51" y="28"/>
                    <a:pt x="51" y="27"/>
                    <a:pt x="51" y="26"/>
                  </a:cubicBezTo>
                  <a:cubicBezTo>
                    <a:pt x="51" y="24"/>
                    <a:pt x="50" y="23"/>
                    <a:pt x="49" y="23"/>
                  </a:cubicBezTo>
                  <a:cubicBezTo>
                    <a:pt x="47" y="21"/>
                    <a:pt x="47" y="21"/>
                    <a:pt x="47" y="21"/>
                  </a:cubicBezTo>
                  <a:cubicBezTo>
                    <a:pt x="45" y="25"/>
                    <a:pt x="45" y="25"/>
                    <a:pt x="45" y="25"/>
                  </a:cubicBezTo>
                  <a:cubicBezTo>
                    <a:pt x="47" y="29"/>
                    <a:pt x="47" y="29"/>
                    <a:pt x="47" y="29"/>
                  </a:cubicBezTo>
                  <a:cubicBezTo>
                    <a:pt x="61" y="22"/>
                    <a:pt x="61" y="22"/>
                    <a:pt x="61" y="22"/>
                  </a:cubicBezTo>
                  <a:cubicBezTo>
                    <a:pt x="63" y="21"/>
                    <a:pt x="64" y="20"/>
                    <a:pt x="64" y="18"/>
                  </a:cubicBezTo>
                  <a:cubicBezTo>
                    <a:pt x="64" y="17"/>
                    <a:pt x="63" y="15"/>
                    <a:pt x="62" y="15"/>
                  </a:cubicBezTo>
                  <a:cubicBezTo>
                    <a:pt x="61" y="14"/>
                    <a:pt x="61" y="14"/>
                    <a:pt x="61" y="14"/>
                  </a:cubicBezTo>
                  <a:cubicBezTo>
                    <a:pt x="59" y="18"/>
                    <a:pt x="59" y="18"/>
                    <a:pt x="59" y="18"/>
                  </a:cubicBezTo>
                  <a:cubicBezTo>
                    <a:pt x="61" y="22"/>
                    <a:pt x="61" y="22"/>
                    <a:pt x="61" y="22"/>
                  </a:cubicBezTo>
                  <a:cubicBezTo>
                    <a:pt x="77" y="15"/>
                    <a:pt x="77" y="15"/>
                    <a:pt x="77" y="15"/>
                  </a:cubicBezTo>
                  <a:cubicBezTo>
                    <a:pt x="79" y="15"/>
                    <a:pt x="80" y="13"/>
                    <a:pt x="80" y="12"/>
                  </a:cubicBezTo>
                  <a:cubicBezTo>
                    <a:pt x="80" y="10"/>
                    <a:pt x="80" y="9"/>
                    <a:pt x="78" y="8"/>
                  </a:cubicBezTo>
                  <a:cubicBezTo>
                    <a:pt x="72" y="4"/>
                    <a:pt x="72" y="4"/>
                    <a:pt x="72" y="4"/>
                  </a:cubicBezTo>
                  <a:cubicBezTo>
                    <a:pt x="70" y="8"/>
                    <a:pt x="70" y="8"/>
                    <a:pt x="70" y="8"/>
                  </a:cubicBezTo>
                  <a:cubicBezTo>
                    <a:pt x="74" y="10"/>
                    <a:pt x="74" y="10"/>
                    <a:pt x="74" y="10"/>
                  </a:cubicBezTo>
                  <a:cubicBezTo>
                    <a:pt x="70" y="8"/>
                    <a:pt x="70" y="8"/>
                    <a:pt x="70" y="8"/>
                  </a:cubicBezTo>
                  <a:cubicBezTo>
                    <a:pt x="72" y="12"/>
                    <a:pt x="72" y="12"/>
                    <a:pt x="72" y="12"/>
                  </a:cubicBezTo>
                  <a:cubicBezTo>
                    <a:pt x="72" y="11"/>
                    <a:pt x="73" y="11"/>
                    <a:pt x="74" y="10"/>
                  </a:cubicBezTo>
                  <a:cubicBezTo>
                    <a:pt x="70" y="8"/>
                    <a:pt x="70" y="8"/>
                    <a:pt x="70" y="8"/>
                  </a:cubicBezTo>
                  <a:cubicBezTo>
                    <a:pt x="72" y="12"/>
                    <a:pt x="72" y="12"/>
                    <a:pt x="72" y="12"/>
                  </a:cubicBezTo>
                  <a:cubicBezTo>
                    <a:pt x="70" y="8"/>
                    <a:pt x="70" y="8"/>
                    <a:pt x="70" y="8"/>
                  </a:cubicBezTo>
                  <a:cubicBezTo>
                    <a:pt x="71" y="12"/>
                    <a:pt x="71" y="12"/>
                    <a:pt x="71" y="12"/>
                  </a:cubicBezTo>
                  <a:cubicBezTo>
                    <a:pt x="71" y="12"/>
                    <a:pt x="71" y="12"/>
                    <a:pt x="72" y="12"/>
                  </a:cubicBezTo>
                  <a:cubicBezTo>
                    <a:pt x="70" y="8"/>
                    <a:pt x="70" y="8"/>
                    <a:pt x="70" y="8"/>
                  </a:cubicBezTo>
                  <a:cubicBezTo>
                    <a:pt x="71" y="12"/>
                    <a:pt x="71" y="12"/>
                    <a:pt x="71" y="12"/>
                  </a:cubicBezTo>
                  <a:cubicBezTo>
                    <a:pt x="70" y="8"/>
                    <a:pt x="70" y="8"/>
                    <a:pt x="70" y="8"/>
                  </a:cubicBezTo>
                  <a:cubicBezTo>
                    <a:pt x="71" y="12"/>
                    <a:pt x="71" y="12"/>
                    <a:pt x="71" y="12"/>
                  </a:cubicBezTo>
                  <a:cubicBezTo>
                    <a:pt x="71" y="12"/>
                    <a:pt x="71" y="12"/>
                    <a:pt x="71" y="12"/>
                  </a:cubicBezTo>
                  <a:cubicBezTo>
                    <a:pt x="70" y="8"/>
                    <a:pt x="70" y="8"/>
                    <a:pt x="70" y="8"/>
                  </a:cubicBezTo>
                  <a:cubicBezTo>
                    <a:pt x="71" y="12"/>
                    <a:pt x="71" y="12"/>
                    <a:pt x="71" y="12"/>
                  </a:cubicBezTo>
                  <a:cubicBezTo>
                    <a:pt x="70" y="11"/>
                    <a:pt x="70" y="11"/>
                    <a:pt x="70" y="11"/>
                  </a:cubicBezTo>
                  <a:cubicBezTo>
                    <a:pt x="70" y="12"/>
                    <a:pt x="70" y="12"/>
                    <a:pt x="70" y="12"/>
                  </a:cubicBezTo>
                  <a:cubicBezTo>
                    <a:pt x="71" y="12"/>
                    <a:pt x="71" y="12"/>
                    <a:pt x="71" y="12"/>
                  </a:cubicBezTo>
                  <a:cubicBezTo>
                    <a:pt x="70" y="11"/>
                    <a:pt x="70" y="11"/>
                    <a:pt x="70" y="11"/>
                  </a:cubicBezTo>
                  <a:cubicBezTo>
                    <a:pt x="70" y="12"/>
                    <a:pt x="70" y="12"/>
                    <a:pt x="70" y="12"/>
                  </a:cubicBezTo>
                  <a:cubicBezTo>
                    <a:pt x="71" y="12"/>
                    <a:pt x="71" y="12"/>
                    <a:pt x="72" y="12"/>
                  </a:cubicBezTo>
                  <a:cubicBezTo>
                    <a:pt x="76" y="12"/>
                    <a:pt x="83" y="12"/>
                    <a:pt x="90" y="12"/>
                  </a:cubicBezTo>
                  <a:cubicBezTo>
                    <a:pt x="93" y="12"/>
                    <a:pt x="96" y="12"/>
                    <a:pt x="98" y="12"/>
                  </a:cubicBezTo>
                  <a:cubicBezTo>
                    <a:pt x="99" y="12"/>
                    <a:pt x="100" y="12"/>
                    <a:pt x="101" y="12"/>
                  </a:cubicBezTo>
                  <a:cubicBezTo>
                    <a:pt x="102" y="12"/>
                    <a:pt x="102" y="12"/>
                    <a:pt x="102" y="12"/>
                  </a:cubicBezTo>
                  <a:cubicBezTo>
                    <a:pt x="103" y="12"/>
                    <a:pt x="103" y="12"/>
                    <a:pt x="103" y="12"/>
                  </a:cubicBezTo>
                  <a:cubicBezTo>
                    <a:pt x="103" y="11"/>
                    <a:pt x="103" y="11"/>
                    <a:pt x="104" y="11"/>
                  </a:cubicBezTo>
                  <a:cubicBezTo>
                    <a:pt x="104" y="11"/>
                    <a:pt x="104" y="11"/>
                    <a:pt x="104" y="11"/>
                  </a:cubicBezTo>
                  <a:cubicBezTo>
                    <a:pt x="105" y="11"/>
                    <a:pt x="105" y="10"/>
                    <a:pt x="106" y="10"/>
                  </a:cubicBezTo>
                  <a:cubicBezTo>
                    <a:pt x="106" y="9"/>
                    <a:pt x="106" y="7"/>
                    <a:pt x="106" y="6"/>
                  </a:cubicBezTo>
                  <a:cubicBezTo>
                    <a:pt x="106" y="5"/>
                    <a:pt x="105" y="4"/>
                    <a:pt x="104" y="4"/>
                  </a:cubicBezTo>
                  <a:cubicBezTo>
                    <a:pt x="100" y="1"/>
                    <a:pt x="100" y="1"/>
                    <a:pt x="100" y="1"/>
                  </a:cubicBezTo>
                  <a:cubicBezTo>
                    <a:pt x="98" y="5"/>
                    <a:pt x="98" y="5"/>
                    <a:pt x="98" y="5"/>
                  </a:cubicBezTo>
                  <a:cubicBezTo>
                    <a:pt x="101" y="7"/>
                    <a:pt x="101" y="7"/>
                    <a:pt x="101" y="7"/>
                  </a:cubicBezTo>
                  <a:cubicBezTo>
                    <a:pt x="98" y="5"/>
                    <a:pt x="98" y="5"/>
                    <a:pt x="98" y="5"/>
                  </a:cubicBezTo>
                  <a:cubicBezTo>
                    <a:pt x="100" y="8"/>
                    <a:pt x="100" y="8"/>
                    <a:pt x="100" y="8"/>
                  </a:cubicBezTo>
                  <a:cubicBezTo>
                    <a:pt x="100" y="8"/>
                    <a:pt x="101" y="8"/>
                    <a:pt x="101" y="7"/>
                  </a:cubicBezTo>
                  <a:cubicBezTo>
                    <a:pt x="98" y="5"/>
                    <a:pt x="98" y="5"/>
                    <a:pt x="98" y="5"/>
                  </a:cubicBezTo>
                  <a:cubicBezTo>
                    <a:pt x="100" y="8"/>
                    <a:pt x="100" y="8"/>
                    <a:pt x="100" y="8"/>
                  </a:cubicBezTo>
                  <a:cubicBezTo>
                    <a:pt x="98" y="5"/>
                    <a:pt x="98" y="5"/>
                    <a:pt x="98" y="5"/>
                  </a:cubicBezTo>
                  <a:cubicBezTo>
                    <a:pt x="98" y="9"/>
                    <a:pt x="98" y="9"/>
                    <a:pt x="98" y="9"/>
                  </a:cubicBezTo>
                  <a:cubicBezTo>
                    <a:pt x="99" y="9"/>
                    <a:pt x="99" y="9"/>
                    <a:pt x="100" y="8"/>
                  </a:cubicBezTo>
                  <a:cubicBezTo>
                    <a:pt x="98" y="5"/>
                    <a:pt x="98" y="5"/>
                    <a:pt x="98" y="5"/>
                  </a:cubicBezTo>
                  <a:cubicBezTo>
                    <a:pt x="98" y="9"/>
                    <a:pt x="98" y="9"/>
                    <a:pt x="98" y="9"/>
                  </a:cubicBezTo>
                  <a:cubicBezTo>
                    <a:pt x="98" y="6"/>
                    <a:pt x="98" y="6"/>
                    <a:pt x="98" y="6"/>
                  </a:cubicBezTo>
                  <a:cubicBezTo>
                    <a:pt x="98" y="9"/>
                    <a:pt x="98" y="9"/>
                    <a:pt x="98" y="9"/>
                  </a:cubicBezTo>
                  <a:cubicBezTo>
                    <a:pt x="98" y="9"/>
                    <a:pt x="98" y="9"/>
                    <a:pt x="98" y="9"/>
                  </a:cubicBezTo>
                  <a:cubicBezTo>
                    <a:pt x="98" y="6"/>
                    <a:pt x="98" y="6"/>
                    <a:pt x="98" y="6"/>
                  </a:cubicBezTo>
                  <a:cubicBezTo>
                    <a:pt x="98" y="9"/>
                    <a:pt x="98" y="9"/>
                    <a:pt x="98" y="9"/>
                  </a:cubicBezTo>
                  <a:cubicBezTo>
                    <a:pt x="98" y="8"/>
                    <a:pt x="98" y="8"/>
                    <a:pt x="98" y="8"/>
                  </a:cubicBezTo>
                  <a:cubicBezTo>
                    <a:pt x="98" y="9"/>
                    <a:pt x="98" y="9"/>
                    <a:pt x="98" y="9"/>
                  </a:cubicBezTo>
                  <a:cubicBezTo>
                    <a:pt x="98" y="9"/>
                    <a:pt x="98" y="9"/>
                    <a:pt x="98" y="9"/>
                  </a:cubicBezTo>
                  <a:cubicBezTo>
                    <a:pt x="98" y="8"/>
                    <a:pt x="98" y="8"/>
                    <a:pt x="98" y="8"/>
                  </a:cubicBezTo>
                  <a:cubicBezTo>
                    <a:pt x="98" y="9"/>
                    <a:pt x="98" y="9"/>
                    <a:pt x="98" y="9"/>
                  </a:cubicBezTo>
                  <a:cubicBezTo>
                    <a:pt x="98" y="9"/>
                    <a:pt x="99" y="9"/>
                    <a:pt x="100" y="9"/>
                  </a:cubicBezTo>
                  <a:cubicBezTo>
                    <a:pt x="105" y="10"/>
                    <a:pt x="114" y="13"/>
                    <a:pt x="122" y="15"/>
                  </a:cubicBezTo>
                  <a:cubicBezTo>
                    <a:pt x="125" y="16"/>
                    <a:pt x="129" y="17"/>
                    <a:pt x="132" y="17"/>
                  </a:cubicBezTo>
                  <a:cubicBezTo>
                    <a:pt x="133" y="18"/>
                    <a:pt x="135" y="18"/>
                    <a:pt x="136" y="18"/>
                  </a:cubicBezTo>
                  <a:cubicBezTo>
                    <a:pt x="136" y="18"/>
                    <a:pt x="136" y="18"/>
                    <a:pt x="137" y="18"/>
                  </a:cubicBezTo>
                  <a:cubicBezTo>
                    <a:pt x="137" y="19"/>
                    <a:pt x="137" y="19"/>
                    <a:pt x="137" y="19"/>
                  </a:cubicBezTo>
                  <a:cubicBezTo>
                    <a:pt x="138" y="19"/>
                    <a:pt x="138" y="19"/>
                    <a:pt x="138" y="19"/>
                  </a:cubicBezTo>
                  <a:cubicBezTo>
                    <a:pt x="138" y="19"/>
                    <a:pt x="139" y="19"/>
                    <a:pt x="139" y="19"/>
                  </a:cubicBezTo>
                  <a:cubicBezTo>
                    <a:pt x="139" y="18"/>
                    <a:pt x="140" y="18"/>
                    <a:pt x="140" y="18"/>
                  </a:cubicBezTo>
                  <a:cubicBezTo>
                    <a:pt x="141" y="18"/>
                    <a:pt x="141" y="18"/>
                    <a:pt x="142" y="17"/>
                  </a:cubicBezTo>
                  <a:cubicBezTo>
                    <a:pt x="142" y="16"/>
                    <a:pt x="143" y="15"/>
                    <a:pt x="142" y="13"/>
                  </a:cubicBezTo>
                  <a:cubicBezTo>
                    <a:pt x="142" y="12"/>
                    <a:pt x="142" y="11"/>
                    <a:pt x="141" y="11"/>
                  </a:cubicBezTo>
                  <a:cubicBezTo>
                    <a:pt x="126" y="2"/>
                    <a:pt x="126" y="2"/>
                    <a:pt x="126" y="2"/>
                  </a:cubicBezTo>
                  <a:cubicBezTo>
                    <a:pt x="124" y="0"/>
                    <a:pt x="121" y="1"/>
                    <a:pt x="120" y="3"/>
                  </a:cubicBezTo>
                  <a:cubicBezTo>
                    <a:pt x="119" y="5"/>
                    <a:pt x="120" y="8"/>
                    <a:pt x="122" y="9"/>
                  </a:cubicBezTo>
                  <a:cubicBezTo>
                    <a:pt x="136" y="18"/>
                    <a:pt x="136" y="18"/>
                    <a:pt x="136" y="18"/>
                  </a:cubicBezTo>
                  <a:cubicBezTo>
                    <a:pt x="138" y="14"/>
                    <a:pt x="138" y="14"/>
                    <a:pt x="138" y="14"/>
                  </a:cubicBezTo>
                  <a:cubicBezTo>
                    <a:pt x="135" y="12"/>
                    <a:pt x="135" y="12"/>
                    <a:pt x="135" y="12"/>
                  </a:cubicBezTo>
                  <a:cubicBezTo>
                    <a:pt x="138" y="14"/>
                    <a:pt x="138" y="14"/>
                    <a:pt x="138" y="14"/>
                  </a:cubicBezTo>
                  <a:cubicBezTo>
                    <a:pt x="136" y="10"/>
                    <a:pt x="136" y="10"/>
                    <a:pt x="136" y="10"/>
                  </a:cubicBezTo>
                  <a:cubicBezTo>
                    <a:pt x="136" y="11"/>
                    <a:pt x="135" y="11"/>
                    <a:pt x="135" y="12"/>
                  </a:cubicBezTo>
                  <a:cubicBezTo>
                    <a:pt x="138" y="14"/>
                    <a:pt x="138" y="14"/>
                    <a:pt x="138" y="14"/>
                  </a:cubicBezTo>
                  <a:cubicBezTo>
                    <a:pt x="136" y="10"/>
                    <a:pt x="136" y="10"/>
                    <a:pt x="136" y="10"/>
                  </a:cubicBezTo>
                  <a:cubicBezTo>
                    <a:pt x="138" y="14"/>
                    <a:pt x="138" y="14"/>
                    <a:pt x="138" y="14"/>
                  </a:cubicBezTo>
                  <a:cubicBezTo>
                    <a:pt x="138" y="10"/>
                    <a:pt x="138" y="10"/>
                    <a:pt x="138" y="10"/>
                  </a:cubicBezTo>
                  <a:cubicBezTo>
                    <a:pt x="137" y="10"/>
                    <a:pt x="137" y="10"/>
                    <a:pt x="136" y="10"/>
                  </a:cubicBezTo>
                  <a:cubicBezTo>
                    <a:pt x="138" y="14"/>
                    <a:pt x="138" y="14"/>
                    <a:pt x="138" y="14"/>
                  </a:cubicBezTo>
                  <a:cubicBezTo>
                    <a:pt x="138" y="10"/>
                    <a:pt x="138" y="10"/>
                    <a:pt x="138" y="10"/>
                  </a:cubicBezTo>
                  <a:cubicBezTo>
                    <a:pt x="138" y="14"/>
                    <a:pt x="138" y="14"/>
                    <a:pt x="138" y="14"/>
                  </a:cubicBezTo>
                  <a:cubicBezTo>
                    <a:pt x="138" y="10"/>
                    <a:pt x="138" y="10"/>
                    <a:pt x="138" y="10"/>
                  </a:cubicBezTo>
                  <a:cubicBezTo>
                    <a:pt x="138" y="10"/>
                    <a:pt x="138" y="10"/>
                    <a:pt x="138" y="10"/>
                  </a:cubicBezTo>
                  <a:cubicBezTo>
                    <a:pt x="138" y="14"/>
                    <a:pt x="138" y="14"/>
                    <a:pt x="138" y="14"/>
                  </a:cubicBezTo>
                  <a:cubicBezTo>
                    <a:pt x="138" y="10"/>
                    <a:pt x="138" y="10"/>
                    <a:pt x="138" y="10"/>
                  </a:cubicBezTo>
                  <a:cubicBezTo>
                    <a:pt x="138" y="12"/>
                    <a:pt x="138" y="12"/>
                    <a:pt x="138" y="12"/>
                  </a:cubicBezTo>
                  <a:cubicBezTo>
                    <a:pt x="139" y="10"/>
                    <a:pt x="139" y="10"/>
                    <a:pt x="139" y="10"/>
                  </a:cubicBezTo>
                  <a:cubicBezTo>
                    <a:pt x="138" y="10"/>
                    <a:pt x="138" y="10"/>
                    <a:pt x="138" y="10"/>
                  </a:cubicBezTo>
                  <a:cubicBezTo>
                    <a:pt x="138" y="12"/>
                    <a:pt x="138" y="12"/>
                    <a:pt x="138" y="12"/>
                  </a:cubicBezTo>
                  <a:cubicBezTo>
                    <a:pt x="139" y="10"/>
                    <a:pt x="139" y="10"/>
                    <a:pt x="139" y="10"/>
                  </a:cubicBezTo>
                  <a:cubicBezTo>
                    <a:pt x="138" y="10"/>
                    <a:pt x="137" y="10"/>
                    <a:pt x="136" y="10"/>
                  </a:cubicBezTo>
                  <a:cubicBezTo>
                    <a:pt x="132" y="9"/>
                    <a:pt x="124" y="6"/>
                    <a:pt x="116" y="4"/>
                  </a:cubicBezTo>
                  <a:cubicBezTo>
                    <a:pt x="112" y="3"/>
                    <a:pt x="108" y="2"/>
                    <a:pt x="105" y="2"/>
                  </a:cubicBezTo>
                  <a:cubicBezTo>
                    <a:pt x="104" y="1"/>
                    <a:pt x="102" y="1"/>
                    <a:pt x="101" y="1"/>
                  </a:cubicBezTo>
                  <a:cubicBezTo>
                    <a:pt x="101" y="1"/>
                    <a:pt x="100" y="0"/>
                    <a:pt x="100" y="0"/>
                  </a:cubicBezTo>
                  <a:cubicBezTo>
                    <a:pt x="99" y="0"/>
                    <a:pt x="99" y="0"/>
                    <a:pt x="98" y="0"/>
                  </a:cubicBezTo>
                  <a:cubicBezTo>
                    <a:pt x="98" y="0"/>
                    <a:pt x="97" y="0"/>
                    <a:pt x="97" y="0"/>
                  </a:cubicBezTo>
                  <a:cubicBezTo>
                    <a:pt x="97" y="0"/>
                    <a:pt x="96" y="1"/>
                    <a:pt x="96" y="1"/>
                  </a:cubicBezTo>
                  <a:cubicBezTo>
                    <a:pt x="95" y="1"/>
                    <a:pt x="95" y="2"/>
                    <a:pt x="94" y="2"/>
                  </a:cubicBezTo>
                  <a:cubicBezTo>
                    <a:pt x="93" y="4"/>
                    <a:pt x="93" y="7"/>
                    <a:pt x="95" y="8"/>
                  </a:cubicBezTo>
                  <a:cubicBezTo>
                    <a:pt x="100" y="11"/>
                    <a:pt x="100" y="11"/>
                    <a:pt x="100" y="11"/>
                  </a:cubicBezTo>
                  <a:cubicBezTo>
                    <a:pt x="102" y="7"/>
                    <a:pt x="102" y="7"/>
                    <a:pt x="102" y="7"/>
                  </a:cubicBezTo>
                  <a:cubicBezTo>
                    <a:pt x="98" y="5"/>
                    <a:pt x="98" y="5"/>
                    <a:pt x="98" y="5"/>
                  </a:cubicBezTo>
                  <a:cubicBezTo>
                    <a:pt x="102" y="7"/>
                    <a:pt x="102" y="7"/>
                    <a:pt x="102" y="7"/>
                  </a:cubicBezTo>
                  <a:cubicBezTo>
                    <a:pt x="100" y="4"/>
                    <a:pt x="100" y="4"/>
                    <a:pt x="100" y="4"/>
                  </a:cubicBezTo>
                  <a:cubicBezTo>
                    <a:pt x="99" y="4"/>
                    <a:pt x="99" y="4"/>
                    <a:pt x="98" y="5"/>
                  </a:cubicBezTo>
                  <a:cubicBezTo>
                    <a:pt x="102" y="7"/>
                    <a:pt x="102" y="7"/>
                    <a:pt x="102" y="7"/>
                  </a:cubicBezTo>
                  <a:cubicBezTo>
                    <a:pt x="100" y="4"/>
                    <a:pt x="100" y="4"/>
                    <a:pt x="100" y="4"/>
                  </a:cubicBezTo>
                  <a:cubicBezTo>
                    <a:pt x="102" y="7"/>
                    <a:pt x="102" y="7"/>
                    <a:pt x="102" y="7"/>
                  </a:cubicBezTo>
                  <a:cubicBezTo>
                    <a:pt x="101" y="3"/>
                    <a:pt x="101" y="3"/>
                    <a:pt x="101" y="3"/>
                  </a:cubicBezTo>
                  <a:cubicBezTo>
                    <a:pt x="101" y="3"/>
                    <a:pt x="100" y="3"/>
                    <a:pt x="100" y="4"/>
                  </a:cubicBezTo>
                  <a:cubicBezTo>
                    <a:pt x="102" y="7"/>
                    <a:pt x="102" y="7"/>
                    <a:pt x="102" y="7"/>
                  </a:cubicBezTo>
                  <a:cubicBezTo>
                    <a:pt x="101" y="3"/>
                    <a:pt x="101" y="3"/>
                    <a:pt x="101" y="3"/>
                  </a:cubicBezTo>
                  <a:cubicBezTo>
                    <a:pt x="101" y="6"/>
                    <a:pt x="101" y="6"/>
                    <a:pt x="101" y="6"/>
                  </a:cubicBezTo>
                  <a:cubicBezTo>
                    <a:pt x="101" y="3"/>
                    <a:pt x="101" y="3"/>
                    <a:pt x="101" y="3"/>
                  </a:cubicBezTo>
                  <a:cubicBezTo>
                    <a:pt x="101" y="3"/>
                    <a:pt x="101" y="3"/>
                    <a:pt x="101" y="3"/>
                  </a:cubicBezTo>
                  <a:cubicBezTo>
                    <a:pt x="101" y="6"/>
                    <a:pt x="101" y="6"/>
                    <a:pt x="101" y="6"/>
                  </a:cubicBezTo>
                  <a:cubicBezTo>
                    <a:pt x="101" y="3"/>
                    <a:pt x="101" y="3"/>
                    <a:pt x="101" y="3"/>
                  </a:cubicBezTo>
                  <a:cubicBezTo>
                    <a:pt x="101" y="3"/>
                    <a:pt x="100" y="3"/>
                    <a:pt x="99" y="3"/>
                  </a:cubicBezTo>
                  <a:cubicBezTo>
                    <a:pt x="96" y="3"/>
                    <a:pt x="88" y="3"/>
                    <a:pt x="82" y="3"/>
                  </a:cubicBezTo>
                  <a:cubicBezTo>
                    <a:pt x="79" y="3"/>
                    <a:pt x="76" y="3"/>
                    <a:pt x="74" y="3"/>
                  </a:cubicBezTo>
                  <a:cubicBezTo>
                    <a:pt x="72" y="3"/>
                    <a:pt x="72" y="3"/>
                    <a:pt x="71" y="3"/>
                  </a:cubicBezTo>
                  <a:cubicBezTo>
                    <a:pt x="70" y="3"/>
                    <a:pt x="70" y="3"/>
                    <a:pt x="70" y="3"/>
                  </a:cubicBezTo>
                  <a:cubicBezTo>
                    <a:pt x="70" y="3"/>
                    <a:pt x="70" y="3"/>
                    <a:pt x="70" y="3"/>
                  </a:cubicBezTo>
                  <a:cubicBezTo>
                    <a:pt x="69" y="4"/>
                    <a:pt x="69" y="4"/>
                    <a:pt x="69" y="4"/>
                  </a:cubicBezTo>
                  <a:cubicBezTo>
                    <a:pt x="69" y="4"/>
                    <a:pt x="69" y="4"/>
                    <a:pt x="69" y="4"/>
                  </a:cubicBezTo>
                  <a:cubicBezTo>
                    <a:pt x="68" y="4"/>
                    <a:pt x="68" y="4"/>
                    <a:pt x="68" y="4"/>
                  </a:cubicBezTo>
                  <a:cubicBezTo>
                    <a:pt x="68" y="4"/>
                    <a:pt x="67" y="5"/>
                    <a:pt x="66" y="6"/>
                  </a:cubicBezTo>
                  <a:cubicBezTo>
                    <a:pt x="65" y="8"/>
                    <a:pt x="66" y="10"/>
                    <a:pt x="68" y="11"/>
                  </a:cubicBezTo>
                  <a:cubicBezTo>
                    <a:pt x="74" y="15"/>
                    <a:pt x="74" y="15"/>
                    <a:pt x="74" y="15"/>
                  </a:cubicBezTo>
                  <a:cubicBezTo>
                    <a:pt x="76" y="11"/>
                    <a:pt x="76" y="11"/>
                    <a:pt x="76" y="11"/>
                  </a:cubicBezTo>
                  <a:cubicBezTo>
                    <a:pt x="74" y="7"/>
                    <a:pt x="74" y="7"/>
                    <a:pt x="74" y="7"/>
                  </a:cubicBezTo>
                  <a:cubicBezTo>
                    <a:pt x="58" y="14"/>
                    <a:pt x="58" y="14"/>
                    <a:pt x="58" y="14"/>
                  </a:cubicBezTo>
                  <a:cubicBezTo>
                    <a:pt x="56" y="15"/>
                    <a:pt x="55" y="16"/>
                    <a:pt x="55" y="18"/>
                  </a:cubicBezTo>
                  <a:cubicBezTo>
                    <a:pt x="55" y="19"/>
                    <a:pt x="55" y="21"/>
                    <a:pt x="57" y="22"/>
                  </a:cubicBezTo>
                  <a:cubicBezTo>
                    <a:pt x="57" y="22"/>
                    <a:pt x="57" y="22"/>
                    <a:pt x="57" y="22"/>
                  </a:cubicBezTo>
                  <a:cubicBezTo>
                    <a:pt x="59" y="18"/>
                    <a:pt x="59" y="18"/>
                    <a:pt x="59" y="18"/>
                  </a:cubicBezTo>
                  <a:cubicBezTo>
                    <a:pt x="58" y="14"/>
                    <a:pt x="58" y="14"/>
                    <a:pt x="58" y="14"/>
                  </a:cubicBezTo>
                  <a:cubicBezTo>
                    <a:pt x="43" y="21"/>
                    <a:pt x="43" y="21"/>
                    <a:pt x="43" y="21"/>
                  </a:cubicBezTo>
                  <a:cubicBezTo>
                    <a:pt x="42" y="22"/>
                    <a:pt x="41" y="23"/>
                    <a:pt x="41" y="25"/>
                  </a:cubicBezTo>
                  <a:cubicBezTo>
                    <a:pt x="41" y="26"/>
                    <a:pt x="42" y="28"/>
                    <a:pt x="43" y="29"/>
                  </a:cubicBezTo>
                  <a:cubicBezTo>
                    <a:pt x="45" y="30"/>
                    <a:pt x="45" y="30"/>
                    <a:pt x="45" y="30"/>
                  </a:cubicBezTo>
                  <a:cubicBezTo>
                    <a:pt x="47" y="26"/>
                    <a:pt x="47" y="26"/>
                    <a:pt x="47" y="26"/>
                  </a:cubicBezTo>
                  <a:cubicBezTo>
                    <a:pt x="44" y="23"/>
                    <a:pt x="44" y="23"/>
                    <a:pt x="44" y="23"/>
                  </a:cubicBezTo>
                  <a:cubicBezTo>
                    <a:pt x="35" y="32"/>
                    <a:pt x="35" y="32"/>
                    <a:pt x="35" y="32"/>
                  </a:cubicBezTo>
                  <a:cubicBezTo>
                    <a:pt x="34" y="33"/>
                    <a:pt x="34" y="34"/>
                    <a:pt x="34" y="36"/>
                  </a:cubicBezTo>
                  <a:cubicBezTo>
                    <a:pt x="34" y="37"/>
                    <a:pt x="35" y="38"/>
                    <a:pt x="36" y="39"/>
                  </a:cubicBezTo>
                  <a:cubicBezTo>
                    <a:pt x="36" y="39"/>
                    <a:pt x="36" y="39"/>
                    <a:pt x="36" y="39"/>
                  </a:cubicBezTo>
                  <a:cubicBezTo>
                    <a:pt x="39" y="35"/>
                    <a:pt x="39" y="35"/>
                    <a:pt x="39" y="35"/>
                  </a:cubicBezTo>
                  <a:cubicBezTo>
                    <a:pt x="35" y="33"/>
                    <a:pt x="35" y="33"/>
                    <a:pt x="35" y="33"/>
                  </a:cubicBezTo>
                  <a:cubicBezTo>
                    <a:pt x="39" y="35"/>
                    <a:pt x="39" y="35"/>
                    <a:pt x="39" y="35"/>
                  </a:cubicBezTo>
                  <a:cubicBezTo>
                    <a:pt x="36" y="32"/>
                    <a:pt x="36" y="32"/>
                    <a:pt x="36" y="32"/>
                  </a:cubicBezTo>
                  <a:cubicBezTo>
                    <a:pt x="36" y="33"/>
                    <a:pt x="35" y="33"/>
                    <a:pt x="35" y="33"/>
                  </a:cubicBezTo>
                  <a:cubicBezTo>
                    <a:pt x="39" y="35"/>
                    <a:pt x="39" y="35"/>
                    <a:pt x="39" y="35"/>
                  </a:cubicBezTo>
                  <a:cubicBezTo>
                    <a:pt x="36" y="32"/>
                    <a:pt x="36" y="32"/>
                    <a:pt x="36" y="32"/>
                  </a:cubicBezTo>
                  <a:cubicBezTo>
                    <a:pt x="38" y="35"/>
                    <a:pt x="38" y="35"/>
                    <a:pt x="38" y="35"/>
                  </a:cubicBezTo>
                  <a:cubicBezTo>
                    <a:pt x="36" y="32"/>
                    <a:pt x="36" y="32"/>
                    <a:pt x="36" y="32"/>
                  </a:cubicBezTo>
                  <a:cubicBezTo>
                    <a:pt x="36" y="32"/>
                    <a:pt x="36" y="32"/>
                    <a:pt x="36" y="32"/>
                  </a:cubicBezTo>
                  <a:cubicBezTo>
                    <a:pt x="38" y="35"/>
                    <a:pt x="38" y="35"/>
                    <a:pt x="38" y="35"/>
                  </a:cubicBezTo>
                  <a:cubicBezTo>
                    <a:pt x="36" y="32"/>
                    <a:pt x="36" y="32"/>
                    <a:pt x="36" y="32"/>
                  </a:cubicBezTo>
                  <a:cubicBezTo>
                    <a:pt x="36" y="32"/>
                    <a:pt x="36" y="32"/>
                    <a:pt x="36" y="32"/>
                  </a:cubicBezTo>
                  <a:cubicBezTo>
                    <a:pt x="35" y="33"/>
                    <a:pt x="34" y="33"/>
                    <a:pt x="33" y="34"/>
                  </a:cubicBezTo>
                  <a:cubicBezTo>
                    <a:pt x="31" y="36"/>
                    <a:pt x="28" y="38"/>
                    <a:pt x="26" y="39"/>
                  </a:cubicBezTo>
                  <a:cubicBezTo>
                    <a:pt x="24" y="40"/>
                    <a:pt x="23" y="42"/>
                    <a:pt x="23" y="42"/>
                  </a:cubicBezTo>
                  <a:cubicBezTo>
                    <a:pt x="21" y="42"/>
                    <a:pt x="21" y="44"/>
                    <a:pt x="21" y="45"/>
                  </a:cubicBezTo>
                  <a:cubicBezTo>
                    <a:pt x="21" y="47"/>
                    <a:pt x="22" y="48"/>
                    <a:pt x="23" y="49"/>
                  </a:cubicBezTo>
                  <a:cubicBezTo>
                    <a:pt x="26" y="51"/>
                    <a:pt x="26" y="51"/>
                    <a:pt x="26" y="51"/>
                  </a:cubicBezTo>
                  <a:cubicBezTo>
                    <a:pt x="29" y="47"/>
                    <a:pt x="29" y="47"/>
                    <a:pt x="29" y="47"/>
                  </a:cubicBezTo>
                  <a:cubicBezTo>
                    <a:pt x="25" y="45"/>
                    <a:pt x="25" y="45"/>
                    <a:pt x="25" y="45"/>
                  </a:cubicBezTo>
                  <a:cubicBezTo>
                    <a:pt x="14" y="59"/>
                    <a:pt x="14" y="59"/>
                    <a:pt x="14" y="59"/>
                  </a:cubicBezTo>
                  <a:cubicBezTo>
                    <a:pt x="14" y="60"/>
                    <a:pt x="13" y="61"/>
                    <a:pt x="14" y="63"/>
                  </a:cubicBezTo>
                  <a:cubicBezTo>
                    <a:pt x="14" y="64"/>
                    <a:pt x="14" y="65"/>
                    <a:pt x="15" y="66"/>
                  </a:cubicBezTo>
                  <a:cubicBezTo>
                    <a:pt x="16" y="66"/>
                    <a:pt x="16" y="66"/>
                    <a:pt x="16" y="66"/>
                  </a:cubicBezTo>
                  <a:cubicBezTo>
                    <a:pt x="19" y="62"/>
                    <a:pt x="19" y="62"/>
                    <a:pt x="19" y="62"/>
                  </a:cubicBezTo>
                  <a:cubicBezTo>
                    <a:pt x="15" y="61"/>
                    <a:pt x="15" y="61"/>
                    <a:pt x="15" y="61"/>
                  </a:cubicBezTo>
                  <a:cubicBezTo>
                    <a:pt x="12" y="74"/>
                    <a:pt x="12" y="74"/>
                    <a:pt x="12" y="74"/>
                  </a:cubicBezTo>
                  <a:cubicBezTo>
                    <a:pt x="11" y="76"/>
                    <a:pt x="12" y="78"/>
                    <a:pt x="13" y="79"/>
                  </a:cubicBezTo>
                  <a:cubicBezTo>
                    <a:pt x="15" y="80"/>
                    <a:pt x="15" y="80"/>
                    <a:pt x="15" y="80"/>
                  </a:cubicBezTo>
                  <a:cubicBezTo>
                    <a:pt x="18" y="76"/>
                    <a:pt x="18" y="76"/>
                    <a:pt x="18" y="76"/>
                  </a:cubicBezTo>
                  <a:cubicBezTo>
                    <a:pt x="14" y="74"/>
                    <a:pt x="14" y="74"/>
                    <a:pt x="14" y="74"/>
                  </a:cubicBezTo>
                  <a:cubicBezTo>
                    <a:pt x="7" y="85"/>
                    <a:pt x="7" y="85"/>
                    <a:pt x="7" y="85"/>
                  </a:cubicBezTo>
                  <a:cubicBezTo>
                    <a:pt x="6" y="86"/>
                    <a:pt x="6" y="87"/>
                    <a:pt x="6" y="88"/>
                  </a:cubicBezTo>
                  <a:cubicBezTo>
                    <a:pt x="6" y="89"/>
                    <a:pt x="7" y="90"/>
                    <a:pt x="8" y="91"/>
                  </a:cubicBezTo>
                  <a:cubicBezTo>
                    <a:pt x="9" y="91"/>
                    <a:pt x="9" y="91"/>
                    <a:pt x="9" y="91"/>
                  </a:cubicBezTo>
                  <a:cubicBezTo>
                    <a:pt x="4" y="103"/>
                    <a:pt x="4" y="103"/>
                    <a:pt x="4" y="103"/>
                  </a:cubicBezTo>
                  <a:cubicBezTo>
                    <a:pt x="3" y="105"/>
                    <a:pt x="3" y="108"/>
                    <a:pt x="5" y="109"/>
                  </a:cubicBezTo>
                  <a:cubicBezTo>
                    <a:pt x="7" y="110"/>
                    <a:pt x="7" y="110"/>
                    <a:pt x="7" y="110"/>
                  </a:cubicBezTo>
                  <a:cubicBezTo>
                    <a:pt x="7" y="124"/>
                    <a:pt x="7" y="124"/>
                    <a:pt x="7" y="124"/>
                  </a:cubicBezTo>
                  <a:cubicBezTo>
                    <a:pt x="7" y="125"/>
                    <a:pt x="8" y="126"/>
                    <a:pt x="9" y="127"/>
                  </a:cubicBezTo>
                  <a:cubicBezTo>
                    <a:pt x="11" y="129"/>
                    <a:pt x="11" y="129"/>
                    <a:pt x="11" y="129"/>
                  </a:cubicBezTo>
                  <a:cubicBezTo>
                    <a:pt x="14" y="125"/>
                    <a:pt x="14" y="125"/>
                    <a:pt x="14" y="125"/>
                  </a:cubicBezTo>
                  <a:cubicBezTo>
                    <a:pt x="10" y="123"/>
                    <a:pt x="10" y="123"/>
                    <a:pt x="10" y="123"/>
                  </a:cubicBezTo>
                  <a:cubicBezTo>
                    <a:pt x="10" y="123"/>
                    <a:pt x="8" y="126"/>
                    <a:pt x="5" y="130"/>
                  </a:cubicBezTo>
                  <a:cubicBezTo>
                    <a:pt x="3" y="133"/>
                    <a:pt x="1" y="137"/>
                    <a:pt x="1" y="137"/>
                  </a:cubicBezTo>
                  <a:cubicBezTo>
                    <a:pt x="0" y="138"/>
                    <a:pt x="0" y="139"/>
                    <a:pt x="0" y="140"/>
                  </a:cubicBezTo>
                  <a:cubicBezTo>
                    <a:pt x="1" y="141"/>
                    <a:pt x="1" y="142"/>
                    <a:pt x="2" y="143"/>
                  </a:cubicBezTo>
                  <a:cubicBezTo>
                    <a:pt x="5" y="144"/>
                    <a:pt x="5" y="144"/>
                    <a:pt x="5" y="144"/>
                  </a:cubicBezTo>
                  <a:cubicBezTo>
                    <a:pt x="3" y="162"/>
                    <a:pt x="3" y="162"/>
                    <a:pt x="3" y="162"/>
                  </a:cubicBezTo>
                  <a:cubicBezTo>
                    <a:pt x="3" y="163"/>
                    <a:pt x="4" y="165"/>
                    <a:pt x="5" y="166"/>
                  </a:cubicBezTo>
                  <a:cubicBezTo>
                    <a:pt x="8" y="168"/>
                    <a:pt x="8" y="168"/>
                    <a:pt x="8" y="168"/>
                  </a:cubicBezTo>
                  <a:cubicBezTo>
                    <a:pt x="11" y="164"/>
                    <a:pt x="11" y="164"/>
                    <a:pt x="11" y="164"/>
                  </a:cubicBezTo>
                  <a:cubicBezTo>
                    <a:pt x="7" y="162"/>
                    <a:pt x="7" y="162"/>
                    <a:pt x="7" y="162"/>
                  </a:cubicBezTo>
                  <a:cubicBezTo>
                    <a:pt x="7" y="163"/>
                    <a:pt x="7" y="163"/>
                    <a:pt x="7" y="163"/>
                  </a:cubicBezTo>
                  <a:cubicBezTo>
                    <a:pt x="7" y="164"/>
                    <a:pt x="7" y="164"/>
                    <a:pt x="7" y="164"/>
                  </a:cubicBezTo>
                  <a:cubicBezTo>
                    <a:pt x="6" y="164"/>
                    <a:pt x="6" y="165"/>
                    <a:pt x="6" y="165"/>
                  </a:cubicBezTo>
                  <a:cubicBezTo>
                    <a:pt x="6" y="171"/>
                    <a:pt x="4" y="185"/>
                    <a:pt x="4" y="185"/>
                  </a:cubicBezTo>
                  <a:cubicBezTo>
                    <a:pt x="4" y="186"/>
                    <a:pt x="5" y="188"/>
                    <a:pt x="6" y="189"/>
                  </a:cubicBezTo>
                  <a:cubicBezTo>
                    <a:pt x="8" y="190"/>
                    <a:pt x="8" y="190"/>
                    <a:pt x="8" y="190"/>
                  </a:cubicBezTo>
                  <a:cubicBezTo>
                    <a:pt x="10" y="186"/>
                    <a:pt x="10" y="186"/>
                    <a:pt x="10" y="186"/>
                  </a:cubicBezTo>
                  <a:cubicBezTo>
                    <a:pt x="6" y="187"/>
                    <a:pt x="6" y="187"/>
                    <a:pt x="6" y="187"/>
                  </a:cubicBezTo>
                  <a:cubicBezTo>
                    <a:pt x="10" y="204"/>
                    <a:pt x="10" y="204"/>
                    <a:pt x="10" y="204"/>
                  </a:cubicBezTo>
                  <a:cubicBezTo>
                    <a:pt x="10" y="206"/>
                    <a:pt x="10" y="207"/>
                    <a:pt x="11" y="207"/>
                  </a:cubicBezTo>
                  <a:cubicBezTo>
                    <a:pt x="14" y="209"/>
                    <a:pt x="14" y="209"/>
                    <a:pt x="14" y="209"/>
                  </a:cubicBezTo>
                  <a:cubicBezTo>
                    <a:pt x="17" y="205"/>
                    <a:pt x="17" y="205"/>
                    <a:pt x="17" y="205"/>
                  </a:cubicBezTo>
                  <a:cubicBezTo>
                    <a:pt x="12" y="205"/>
                    <a:pt x="12" y="205"/>
                    <a:pt x="12" y="205"/>
                  </a:cubicBezTo>
                  <a:cubicBezTo>
                    <a:pt x="12" y="206"/>
                    <a:pt x="12" y="206"/>
                    <a:pt x="12" y="206"/>
                  </a:cubicBezTo>
                  <a:cubicBezTo>
                    <a:pt x="13" y="207"/>
                    <a:pt x="13" y="207"/>
                    <a:pt x="13" y="207"/>
                  </a:cubicBezTo>
                  <a:cubicBezTo>
                    <a:pt x="13" y="207"/>
                    <a:pt x="13" y="208"/>
                    <a:pt x="13" y="209"/>
                  </a:cubicBezTo>
                  <a:cubicBezTo>
                    <a:pt x="14" y="212"/>
                    <a:pt x="17" y="218"/>
                    <a:pt x="19" y="224"/>
                  </a:cubicBezTo>
                  <a:cubicBezTo>
                    <a:pt x="20" y="226"/>
                    <a:pt x="21" y="229"/>
                    <a:pt x="21" y="231"/>
                  </a:cubicBezTo>
                  <a:cubicBezTo>
                    <a:pt x="22" y="232"/>
                    <a:pt x="22" y="233"/>
                    <a:pt x="22" y="233"/>
                  </a:cubicBezTo>
                  <a:cubicBezTo>
                    <a:pt x="22" y="234"/>
                    <a:pt x="22" y="234"/>
                    <a:pt x="22" y="234"/>
                  </a:cubicBezTo>
                  <a:cubicBezTo>
                    <a:pt x="22" y="234"/>
                    <a:pt x="22" y="234"/>
                    <a:pt x="22" y="234"/>
                  </a:cubicBezTo>
                  <a:cubicBezTo>
                    <a:pt x="22" y="234"/>
                    <a:pt x="22" y="234"/>
                    <a:pt x="22" y="234"/>
                  </a:cubicBezTo>
                  <a:cubicBezTo>
                    <a:pt x="22" y="234"/>
                    <a:pt x="22" y="234"/>
                    <a:pt x="22" y="234"/>
                  </a:cubicBezTo>
                  <a:cubicBezTo>
                    <a:pt x="22" y="234"/>
                    <a:pt x="22" y="234"/>
                    <a:pt x="22" y="234"/>
                  </a:cubicBezTo>
                  <a:cubicBezTo>
                    <a:pt x="22" y="234"/>
                    <a:pt x="22" y="234"/>
                    <a:pt x="22" y="234"/>
                  </a:cubicBezTo>
                  <a:cubicBezTo>
                    <a:pt x="26" y="233"/>
                    <a:pt x="26" y="233"/>
                    <a:pt x="26" y="233"/>
                  </a:cubicBezTo>
                  <a:cubicBezTo>
                    <a:pt x="22" y="233"/>
                    <a:pt x="22" y="233"/>
                    <a:pt x="22" y="233"/>
                  </a:cubicBezTo>
                  <a:cubicBezTo>
                    <a:pt x="22" y="234"/>
                    <a:pt x="22" y="234"/>
                    <a:pt x="22" y="234"/>
                  </a:cubicBezTo>
                  <a:cubicBezTo>
                    <a:pt x="26" y="233"/>
                    <a:pt x="26" y="233"/>
                    <a:pt x="26" y="233"/>
                  </a:cubicBezTo>
                  <a:cubicBezTo>
                    <a:pt x="22" y="233"/>
                    <a:pt x="22" y="233"/>
                    <a:pt x="22" y="233"/>
                  </a:cubicBezTo>
                  <a:cubicBezTo>
                    <a:pt x="26" y="233"/>
                    <a:pt x="26" y="233"/>
                    <a:pt x="26" y="233"/>
                  </a:cubicBezTo>
                  <a:cubicBezTo>
                    <a:pt x="22" y="232"/>
                    <a:pt x="22" y="232"/>
                    <a:pt x="22" y="232"/>
                  </a:cubicBezTo>
                  <a:cubicBezTo>
                    <a:pt x="22" y="233"/>
                    <a:pt x="22" y="233"/>
                    <a:pt x="22" y="233"/>
                  </a:cubicBezTo>
                  <a:cubicBezTo>
                    <a:pt x="26" y="233"/>
                    <a:pt x="26" y="233"/>
                    <a:pt x="26" y="233"/>
                  </a:cubicBezTo>
                  <a:cubicBezTo>
                    <a:pt x="22" y="232"/>
                    <a:pt x="22" y="232"/>
                    <a:pt x="22" y="232"/>
                  </a:cubicBezTo>
                  <a:cubicBezTo>
                    <a:pt x="26" y="233"/>
                    <a:pt x="26" y="233"/>
                    <a:pt x="26" y="233"/>
                  </a:cubicBezTo>
                  <a:cubicBezTo>
                    <a:pt x="23" y="231"/>
                    <a:pt x="23" y="231"/>
                    <a:pt x="23" y="231"/>
                  </a:cubicBezTo>
                  <a:cubicBezTo>
                    <a:pt x="22" y="231"/>
                    <a:pt x="22" y="232"/>
                    <a:pt x="22" y="232"/>
                  </a:cubicBezTo>
                  <a:cubicBezTo>
                    <a:pt x="26" y="233"/>
                    <a:pt x="26" y="233"/>
                    <a:pt x="26" y="233"/>
                  </a:cubicBezTo>
                  <a:cubicBezTo>
                    <a:pt x="23" y="231"/>
                    <a:pt x="23" y="231"/>
                    <a:pt x="23" y="231"/>
                  </a:cubicBezTo>
                  <a:cubicBezTo>
                    <a:pt x="22" y="233"/>
                    <a:pt x="22" y="235"/>
                    <a:pt x="24" y="237"/>
                  </a:cubicBezTo>
                  <a:cubicBezTo>
                    <a:pt x="34" y="243"/>
                    <a:pt x="34" y="243"/>
                    <a:pt x="34" y="243"/>
                  </a:cubicBezTo>
                  <a:cubicBezTo>
                    <a:pt x="36" y="244"/>
                    <a:pt x="39" y="243"/>
                    <a:pt x="40" y="241"/>
                  </a:cubicBezTo>
                  <a:cubicBezTo>
                    <a:pt x="41" y="239"/>
                    <a:pt x="41" y="237"/>
                    <a:pt x="39"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01" name="Freeform 133">
              <a:extLst>
                <a:ext uri="{FF2B5EF4-FFF2-40B4-BE49-F238E27FC236}">
                  <a16:creationId xmlns:a16="http://schemas.microsoft.com/office/drawing/2014/main" id="{829717E3-8CFF-4E13-A435-C596943C6862}"/>
                </a:ext>
              </a:extLst>
            </p:cNvPr>
            <p:cNvSpPr>
              <a:spLocks/>
            </p:cNvSpPr>
            <p:nvPr/>
          </p:nvSpPr>
          <p:spPr bwMode="auto">
            <a:xfrm>
              <a:off x="3902212" y="2498836"/>
              <a:ext cx="200025" cy="404813"/>
            </a:xfrm>
            <a:custGeom>
              <a:avLst/>
              <a:gdLst>
                <a:gd name="T0" fmla="*/ 24 w 127"/>
                <a:gd name="T1" fmla="*/ 243 h 258"/>
                <a:gd name="T2" fmla="*/ 31 w 127"/>
                <a:gd name="T3" fmla="*/ 249 h 258"/>
                <a:gd name="T4" fmla="*/ 62 w 127"/>
                <a:gd name="T5" fmla="*/ 258 h 258"/>
                <a:gd name="T6" fmla="*/ 65 w 127"/>
                <a:gd name="T7" fmla="*/ 250 h 258"/>
                <a:gd name="T8" fmla="*/ 82 w 127"/>
                <a:gd name="T9" fmla="*/ 249 h 258"/>
                <a:gd name="T10" fmla="*/ 75 w 127"/>
                <a:gd name="T11" fmla="*/ 247 h 258"/>
                <a:gd name="T12" fmla="*/ 76 w 127"/>
                <a:gd name="T13" fmla="*/ 248 h 258"/>
                <a:gd name="T14" fmla="*/ 77 w 127"/>
                <a:gd name="T15" fmla="*/ 250 h 258"/>
                <a:gd name="T16" fmla="*/ 79 w 127"/>
                <a:gd name="T17" fmla="*/ 250 h 258"/>
                <a:gd name="T18" fmla="*/ 95 w 127"/>
                <a:gd name="T19" fmla="*/ 233 h 258"/>
                <a:gd name="T20" fmla="*/ 105 w 127"/>
                <a:gd name="T21" fmla="*/ 225 h 258"/>
                <a:gd name="T22" fmla="*/ 105 w 127"/>
                <a:gd name="T23" fmla="*/ 231 h 258"/>
                <a:gd name="T24" fmla="*/ 105 w 127"/>
                <a:gd name="T25" fmla="*/ 231 h 258"/>
                <a:gd name="T26" fmla="*/ 107 w 127"/>
                <a:gd name="T27" fmla="*/ 229 h 258"/>
                <a:gd name="T28" fmla="*/ 112 w 127"/>
                <a:gd name="T29" fmla="*/ 214 h 258"/>
                <a:gd name="T30" fmla="*/ 113 w 127"/>
                <a:gd name="T31" fmla="*/ 205 h 258"/>
                <a:gd name="T32" fmla="*/ 123 w 127"/>
                <a:gd name="T33" fmla="*/ 180 h 258"/>
                <a:gd name="T34" fmla="*/ 124 w 127"/>
                <a:gd name="T35" fmla="*/ 159 h 258"/>
                <a:gd name="T36" fmla="*/ 117 w 127"/>
                <a:gd name="T37" fmla="*/ 131 h 258"/>
                <a:gd name="T38" fmla="*/ 120 w 127"/>
                <a:gd name="T39" fmla="*/ 114 h 258"/>
                <a:gd name="T40" fmla="*/ 119 w 127"/>
                <a:gd name="T41" fmla="*/ 93 h 258"/>
                <a:gd name="T42" fmla="*/ 121 w 127"/>
                <a:gd name="T43" fmla="*/ 94 h 258"/>
                <a:gd name="T44" fmla="*/ 124 w 127"/>
                <a:gd name="T45" fmla="*/ 80 h 258"/>
                <a:gd name="T46" fmla="*/ 121 w 127"/>
                <a:gd name="T47" fmla="*/ 62 h 258"/>
                <a:gd name="T48" fmla="*/ 120 w 127"/>
                <a:gd name="T49" fmla="*/ 46 h 258"/>
                <a:gd name="T50" fmla="*/ 125 w 127"/>
                <a:gd name="T51" fmla="*/ 7 h 258"/>
                <a:gd name="T52" fmla="*/ 115 w 127"/>
                <a:gd name="T53" fmla="*/ 25 h 258"/>
                <a:gd name="T54" fmla="*/ 114 w 127"/>
                <a:gd name="T55" fmla="*/ 49 h 258"/>
                <a:gd name="T56" fmla="*/ 118 w 127"/>
                <a:gd name="T57" fmla="*/ 84 h 258"/>
                <a:gd name="T58" fmla="*/ 113 w 127"/>
                <a:gd name="T59" fmla="*/ 93 h 258"/>
                <a:gd name="T60" fmla="*/ 112 w 127"/>
                <a:gd name="T61" fmla="*/ 95 h 258"/>
                <a:gd name="T62" fmla="*/ 113 w 127"/>
                <a:gd name="T63" fmla="*/ 95 h 258"/>
                <a:gd name="T64" fmla="*/ 115 w 127"/>
                <a:gd name="T65" fmla="*/ 101 h 258"/>
                <a:gd name="T66" fmla="*/ 115 w 127"/>
                <a:gd name="T67" fmla="*/ 117 h 258"/>
                <a:gd name="T68" fmla="*/ 111 w 127"/>
                <a:gd name="T69" fmla="*/ 135 h 258"/>
                <a:gd name="T70" fmla="*/ 115 w 127"/>
                <a:gd name="T71" fmla="*/ 158 h 258"/>
                <a:gd name="T72" fmla="*/ 115 w 127"/>
                <a:gd name="T73" fmla="*/ 176 h 258"/>
                <a:gd name="T74" fmla="*/ 110 w 127"/>
                <a:gd name="T75" fmla="*/ 209 h 258"/>
                <a:gd name="T76" fmla="*/ 101 w 127"/>
                <a:gd name="T77" fmla="*/ 215 h 258"/>
                <a:gd name="T78" fmla="*/ 105 w 127"/>
                <a:gd name="T79" fmla="*/ 220 h 258"/>
                <a:gd name="T80" fmla="*/ 99 w 127"/>
                <a:gd name="T81" fmla="*/ 225 h 258"/>
                <a:gd name="T82" fmla="*/ 100 w 127"/>
                <a:gd name="T83" fmla="*/ 225 h 258"/>
                <a:gd name="T84" fmla="*/ 94 w 127"/>
                <a:gd name="T85" fmla="*/ 238 h 258"/>
                <a:gd name="T86" fmla="*/ 73 w 127"/>
                <a:gd name="T87" fmla="*/ 243 h 258"/>
                <a:gd name="T88" fmla="*/ 75 w 127"/>
                <a:gd name="T89" fmla="*/ 252 h 258"/>
                <a:gd name="T90" fmla="*/ 57 w 127"/>
                <a:gd name="T91" fmla="*/ 255 h 258"/>
                <a:gd name="T92" fmla="*/ 61 w 127"/>
                <a:gd name="T93" fmla="*/ 250 h 258"/>
                <a:gd name="T94" fmla="*/ 62 w 127"/>
                <a:gd name="T95" fmla="*/ 249 h 258"/>
                <a:gd name="T96" fmla="*/ 62 w 127"/>
                <a:gd name="T97" fmla="*/ 249 h 258"/>
                <a:gd name="T98" fmla="*/ 63 w 127"/>
                <a:gd name="T99" fmla="*/ 249 h 258"/>
                <a:gd name="T100" fmla="*/ 63 w 127"/>
                <a:gd name="T101" fmla="*/ 249 h 258"/>
                <a:gd name="T102" fmla="*/ 49 w 127"/>
                <a:gd name="T103" fmla="*/ 245 h 258"/>
                <a:gd name="T104" fmla="*/ 5 w 127"/>
                <a:gd name="T105" fmla="*/ 242 h 258"/>
                <a:gd name="T106" fmla="*/ 21 w 127"/>
                <a:gd name="T107" fmla="*/ 250 h 258"/>
                <a:gd name="T108" fmla="*/ 23 w 127"/>
                <a:gd name="T109" fmla="*/ 249 h 258"/>
                <a:gd name="T110" fmla="*/ 23 w 127"/>
                <a:gd name="T111" fmla="*/ 248 h 258"/>
                <a:gd name="T112" fmla="*/ 23 w 127"/>
                <a:gd name="T113" fmla="*/ 248 h 258"/>
                <a:gd name="T114" fmla="*/ 21 w 127"/>
                <a:gd name="T115" fmla="*/ 25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 h="258">
                  <a:moveTo>
                    <a:pt x="27" y="251"/>
                  </a:moveTo>
                  <a:cubicBezTo>
                    <a:pt x="27" y="250"/>
                    <a:pt x="28" y="249"/>
                    <a:pt x="28" y="248"/>
                  </a:cubicBezTo>
                  <a:cubicBezTo>
                    <a:pt x="28" y="247"/>
                    <a:pt x="27" y="246"/>
                    <a:pt x="27" y="246"/>
                  </a:cubicBezTo>
                  <a:cubicBezTo>
                    <a:pt x="26" y="245"/>
                    <a:pt x="26" y="245"/>
                    <a:pt x="26" y="245"/>
                  </a:cubicBezTo>
                  <a:cubicBezTo>
                    <a:pt x="25" y="244"/>
                    <a:pt x="24" y="244"/>
                    <a:pt x="24" y="243"/>
                  </a:cubicBezTo>
                  <a:cubicBezTo>
                    <a:pt x="21" y="241"/>
                    <a:pt x="17" y="239"/>
                    <a:pt x="13" y="237"/>
                  </a:cubicBezTo>
                  <a:cubicBezTo>
                    <a:pt x="10" y="235"/>
                    <a:pt x="7" y="233"/>
                    <a:pt x="7" y="233"/>
                  </a:cubicBezTo>
                  <a:cubicBezTo>
                    <a:pt x="5" y="237"/>
                    <a:pt x="5" y="237"/>
                    <a:pt x="5" y="237"/>
                  </a:cubicBezTo>
                  <a:cubicBezTo>
                    <a:pt x="3" y="241"/>
                    <a:pt x="3" y="241"/>
                    <a:pt x="3" y="241"/>
                  </a:cubicBezTo>
                  <a:cubicBezTo>
                    <a:pt x="3" y="241"/>
                    <a:pt x="17" y="245"/>
                    <a:pt x="31" y="249"/>
                  </a:cubicBezTo>
                  <a:cubicBezTo>
                    <a:pt x="38" y="251"/>
                    <a:pt x="45" y="253"/>
                    <a:pt x="51" y="255"/>
                  </a:cubicBezTo>
                  <a:cubicBezTo>
                    <a:pt x="54" y="256"/>
                    <a:pt x="56" y="256"/>
                    <a:pt x="58" y="257"/>
                  </a:cubicBezTo>
                  <a:cubicBezTo>
                    <a:pt x="59" y="257"/>
                    <a:pt x="60" y="257"/>
                    <a:pt x="60" y="257"/>
                  </a:cubicBezTo>
                  <a:cubicBezTo>
                    <a:pt x="61" y="258"/>
                    <a:pt x="61" y="258"/>
                    <a:pt x="61" y="258"/>
                  </a:cubicBezTo>
                  <a:cubicBezTo>
                    <a:pt x="62" y="258"/>
                    <a:pt x="62" y="258"/>
                    <a:pt x="62" y="258"/>
                  </a:cubicBezTo>
                  <a:cubicBezTo>
                    <a:pt x="63" y="258"/>
                    <a:pt x="63" y="258"/>
                    <a:pt x="64" y="258"/>
                  </a:cubicBezTo>
                  <a:cubicBezTo>
                    <a:pt x="64" y="258"/>
                    <a:pt x="64" y="258"/>
                    <a:pt x="65" y="257"/>
                  </a:cubicBezTo>
                  <a:cubicBezTo>
                    <a:pt x="65" y="257"/>
                    <a:pt x="66" y="257"/>
                    <a:pt x="66" y="256"/>
                  </a:cubicBezTo>
                  <a:cubicBezTo>
                    <a:pt x="67" y="255"/>
                    <a:pt x="67" y="254"/>
                    <a:pt x="67" y="253"/>
                  </a:cubicBezTo>
                  <a:cubicBezTo>
                    <a:pt x="67" y="251"/>
                    <a:pt x="66" y="250"/>
                    <a:pt x="65" y="250"/>
                  </a:cubicBezTo>
                  <a:cubicBezTo>
                    <a:pt x="61" y="247"/>
                    <a:pt x="61" y="247"/>
                    <a:pt x="61" y="247"/>
                  </a:cubicBezTo>
                  <a:cubicBezTo>
                    <a:pt x="59" y="251"/>
                    <a:pt x="59" y="251"/>
                    <a:pt x="59" y="251"/>
                  </a:cubicBezTo>
                  <a:cubicBezTo>
                    <a:pt x="60" y="255"/>
                    <a:pt x="60" y="255"/>
                    <a:pt x="60" y="255"/>
                  </a:cubicBezTo>
                  <a:cubicBezTo>
                    <a:pt x="78" y="252"/>
                    <a:pt x="78" y="252"/>
                    <a:pt x="78" y="252"/>
                  </a:cubicBezTo>
                  <a:cubicBezTo>
                    <a:pt x="80" y="252"/>
                    <a:pt x="81" y="251"/>
                    <a:pt x="82" y="249"/>
                  </a:cubicBezTo>
                  <a:cubicBezTo>
                    <a:pt x="82" y="247"/>
                    <a:pt x="81" y="245"/>
                    <a:pt x="80" y="244"/>
                  </a:cubicBezTo>
                  <a:cubicBezTo>
                    <a:pt x="78" y="243"/>
                    <a:pt x="78" y="243"/>
                    <a:pt x="78" y="243"/>
                  </a:cubicBezTo>
                  <a:cubicBezTo>
                    <a:pt x="75" y="247"/>
                    <a:pt x="75" y="247"/>
                    <a:pt x="75" y="247"/>
                  </a:cubicBezTo>
                  <a:cubicBezTo>
                    <a:pt x="79" y="249"/>
                    <a:pt x="79" y="249"/>
                    <a:pt x="79" y="249"/>
                  </a:cubicBezTo>
                  <a:cubicBezTo>
                    <a:pt x="75" y="247"/>
                    <a:pt x="75" y="247"/>
                    <a:pt x="75" y="247"/>
                  </a:cubicBezTo>
                  <a:cubicBezTo>
                    <a:pt x="78" y="250"/>
                    <a:pt x="78" y="250"/>
                    <a:pt x="78" y="250"/>
                  </a:cubicBezTo>
                  <a:cubicBezTo>
                    <a:pt x="78" y="250"/>
                    <a:pt x="78" y="250"/>
                    <a:pt x="79" y="249"/>
                  </a:cubicBezTo>
                  <a:cubicBezTo>
                    <a:pt x="75" y="247"/>
                    <a:pt x="75" y="247"/>
                    <a:pt x="75" y="247"/>
                  </a:cubicBezTo>
                  <a:cubicBezTo>
                    <a:pt x="78" y="250"/>
                    <a:pt x="78" y="250"/>
                    <a:pt x="78" y="250"/>
                  </a:cubicBezTo>
                  <a:cubicBezTo>
                    <a:pt x="76" y="248"/>
                    <a:pt x="76" y="248"/>
                    <a:pt x="76" y="248"/>
                  </a:cubicBezTo>
                  <a:cubicBezTo>
                    <a:pt x="78" y="250"/>
                    <a:pt x="78" y="250"/>
                    <a:pt x="78" y="250"/>
                  </a:cubicBezTo>
                  <a:cubicBezTo>
                    <a:pt x="78" y="250"/>
                    <a:pt x="78" y="250"/>
                    <a:pt x="78" y="250"/>
                  </a:cubicBezTo>
                  <a:cubicBezTo>
                    <a:pt x="76" y="248"/>
                    <a:pt x="76" y="248"/>
                    <a:pt x="76" y="248"/>
                  </a:cubicBezTo>
                  <a:cubicBezTo>
                    <a:pt x="78" y="250"/>
                    <a:pt x="78" y="250"/>
                    <a:pt x="78" y="250"/>
                  </a:cubicBezTo>
                  <a:cubicBezTo>
                    <a:pt x="77" y="250"/>
                    <a:pt x="77" y="250"/>
                    <a:pt x="77" y="250"/>
                  </a:cubicBezTo>
                  <a:cubicBezTo>
                    <a:pt x="78" y="250"/>
                    <a:pt x="78" y="250"/>
                    <a:pt x="78" y="250"/>
                  </a:cubicBezTo>
                  <a:cubicBezTo>
                    <a:pt x="78" y="250"/>
                    <a:pt x="78" y="250"/>
                    <a:pt x="78" y="250"/>
                  </a:cubicBezTo>
                  <a:cubicBezTo>
                    <a:pt x="77" y="250"/>
                    <a:pt x="77" y="250"/>
                    <a:pt x="77" y="250"/>
                  </a:cubicBezTo>
                  <a:cubicBezTo>
                    <a:pt x="78" y="250"/>
                    <a:pt x="78" y="250"/>
                    <a:pt x="78" y="250"/>
                  </a:cubicBezTo>
                  <a:cubicBezTo>
                    <a:pt x="78" y="250"/>
                    <a:pt x="78" y="250"/>
                    <a:pt x="79" y="250"/>
                  </a:cubicBezTo>
                  <a:cubicBezTo>
                    <a:pt x="81" y="249"/>
                    <a:pt x="85" y="247"/>
                    <a:pt x="89" y="245"/>
                  </a:cubicBezTo>
                  <a:cubicBezTo>
                    <a:pt x="93" y="244"/>
                    <a:pt x="96" y="242"/>
                    <a:pt x="96" y="242"/>
                  </a:cubicBezTo>
                  <a:cubicBezTo>
                    <a:pt x="98" y="242"/>
                    <a:pt x="99" y="240"/>
                    <a:pt x="99" y="239"/>
                  </a:cubicBezTo>
                  <a:cubicBezTo>
                    <a:pt x="99" y="237"/>
                    <a:pt x="98" y="236"/>
                    <a:pt x="97" y="235"/>
                  </a:cubicBezTo>
                  <a:cubicBezTo>
                    <a:pt x="95" y="233"/>
                    <a:pt x="95" y="233"/>
                    <a:pt x="95" y="233"/>
                  </a:cubicBezTo>
                  <a:cubicBezTo>
                    <a:pt x="92" y="237"/>
                    <a:pt x="92" y="237"/>
                    <a:pt x="92" y="237"/>
                  </a:cubicBezTo>
                  <a:cubicBezTo>
                    <a:pt x="95" y="240"/>
                    <a:pt x="95" y="240"/>
                    <a:pt x="95" y="240"/>
                  </a:cubicBezTo>
                  <a:cubicBezTo>
                    <a:pt x="106" y="232"/>
                    <a:pt x="106" y="232"/>
                    <a:pt x="106" y="232"/>
                  </a:cubicBezTo>
                  <a:cubicBezTo>
                    <a:pt x="107" y="231"/>
                    <a:pt x="107" y="229"/>
                    <a:pt x="107" y="228"/>
                  </a:cubicBezTo>
                  <a:cubicBezTo>
                    <a:pt x="107" y="227"/>
                    <a:pt x="106" y="225"/>
                    <a:pt x="105" y="225"/>
                  </a:cubicBezTo>
                  <a:cubicBezTo>
                    <a:pt x="104" y="224"/>
                    <a:pt x="104" y="224"/>
                    <a:pt x="104" y="224"/>
                  </a:cubicBezTo>
                  <a:cubicBezTo>
                    <a:pt x="102" y="228"/>
                    <a:pt x="102" y="228"/>
                    <a:pt x="102" y="228"/>
                  </a:cubicBezTo>
                  <a:cubicBezTo>
                    <a:pt x="105" y="230"/>
                    <a:pt x="105" y="230"/>
                    <a:pt x="105" y="230"/>
                  </a:cubicBezTo>
                  <a:cubicBezTo>
                    <a:pt x="102" y="228"/>
                    <a:pt x="102" y="228"/>
                    <a:pt x="102" y="228"/>
                  </a:cubicBezTo>
                  <a:cubicBezTo>
                    <a:pt x="105" y="231"/>
                    <a:pt x="105" y="231"/>
                    <a:pt x="105" y="231"/>
                  </a:cubicBezTo>
                  <a:cubicBezTo>
                    <a:pt x="105" y="230"/>
                    <a:pt x="105" y="230"/>
                    <a:pt x="105" y="230"/>
                  </a:cubicBezTo>
                  <a:cubicBezTo>
                    <a:pt x="102" y="228"/>
                    <a:pt x="102" y="228"/>
                    <a:pt x="102" y="228"/>
                  </a:cubicBezTo>
                  <a:cubicBezTo>
                    <a:pt x="105" y="231"/>
                    <a:pt x="105" y="231"/>
                    <a:pt x="105" y="231"/>
                  </a:cubicBezTo>
                  <a:cubicBezTo>
                    <a:pt x="102" y="228"/>
                    <a:pt x="102" y="228"/>
                    <a:pt x="102" y="228"/>
                  </a:cubicBezTo>
                  <a:cubicBezTo>
                    <a:pt x="105" y="231"/>
                    <a:pt x="105" y="231"/>
                    <a:pt x="105" y="231"/>
                  </a:cubicBezTo>
                  <a:cubicBezTo>
                    <a:pt x="105" y="231"/>
                    <a:pt x="105" y="231"/>
                    <a:pt x="105" y="231"/>
                  </a:cubicBezTo>
                  <a:cubicBezTo>
                    <a:pt x="102" y="228"/>
                    <a:pt x="102" y="228"/>
                    <a:pt x="102" y="228"/>
                  </a:cubicBezTo>
                  <a:cubicBezTo>
                    <a:pt x="105" y="231"/>
                    <a:pt x="105" y="231"/>
                    <a:pt x="105" y="231"/>
                  </a:cubicBezTo>
                  <a:cubicBezTo>
                    <a:pt x="105" y="231"/>
                    <a:pt x="105" y="231"/>
                    <a:pt x="105" y="231"/>
                  </a:cubicBezTo>
                  <a:cubicBezTo>
                    <a:pt x="105" y="231"/>
                    <a:pt x="106" y="230"/>
                    <a:pt x="107" y="229"/>
                  </a:cubicBezTo>
                  <a:cubicBezTo>
                    <a:pt x="108" y="228"/>
                    <a:pt x="111" y="227"/>
                    <a:pt x="112" y="226"/>
                  </a:cubicBezTo>
                  <a:cubicBezTo>
                    <a:pt x="114" y="224"/>
                    <a:pt x="116" y="224"/>
                    <a:pt x="116" y="224"/>
                  </a:cubicBezTo>
                  <a:cubicBezTo>
                    <a:pt x="117" y="223"/>
                    <a:pt x="118" y="221"/>
                    <a:pt x="118" y="220"/>
                  </a:cubicBezTo>
                  <a:cubicBezTo>
                    <a:pt x="118" y="218"/>
                    <a:pt x="117" y="217"/>
                    <a:pt x="116" y="216"/>
                  </a:cubicBezTo>
                  <a:cubicBezTo>
                    <a:pt x="112" y="214"/>
                    <a:pt x="112" y="214"/>
                    <a:pt x="112" y="214"/>
                  </a:cubicBezTo>
                  <a:cubicBezTo>
                    <a:pt x="117" y="209"/>
                    <a:pt x="117" y="209"/>
                    <a:pt x="117" y="209"/>
                  </a:cubicBezTo>
                  <a:cubicBezTo>
                    <a:pt x="118" y="208"/>
                    <a:pt x="119" y="207"/>
                    <a:pt x="118" y="206"/>
                  </a:cubicBezTo>
                  <a:cubicBezTo>
                    <a:pt x="118" y="204"/>
                    <a:pt x="118" y="203"/>
                    <a:pt x="116" y="203"/>
                  </a:cubicBezTo>
                  <a:cubicBezTo>
                    <a:pt x="115" y="202"/>
                    <a:pt x="115" y="202"/>
                    <a:pt x="115" y="202"/>
                  </a:cubicBezTo>
                  <a:cubicBezTo>
                    <a:pt x="113" y="205"/>
                    <a:pt x="113" y="205"/>
                    <a:pt x="113" y="205"/>
                  </a:cubicBezTo>
                  <a:cubicBezTo>
                    <a:pt x="117" y="207"/>
                    <a:pt x="117" y="207"/>
                    <a:pt x="117" y="207"/>
                  </a:cubicBezTo>
                  <a:cubicBezTo>
                    <a:pt x="123" y="193"/>
                    <a:pt x="123" y="193"/>
                    <a:pt x="123" y="193"/>
                  </a:cubicBezTo>
                  <a:cubicBezTo>
                    <a:pt x="124" y="191"/>
                    <a:pt x="123" y="189"/>
                    <a:pt x="121" y="187"/>
                  </a:cubicBezTo>
                  <a:cubicBezTo>
                    <a:pt x="119" y="186"/>
                    <a:pt x="119" y="186"/>
                    <a:pt x="119" y="186"/>
                  </a:cubicBezTo>
                  <a:cubicBezTo>
                    <a:pt x="123" y="180"/>
                    <a:pt x="123" y="180"/>
                    <a:pt x="123" y="180"/>
                  </a:cubicBezTo>
                  <a:cubicBezTo>
                    <a:pt x="124" y="178"/>
                    <a:pt x="123" y="175"/>
                    <a:pt x="121" y="174"/>
                  </a:cubicBezTo>
                  <a:cubicBezTo>
                    <a:pt x="119" y="173"/>
                    <a:pt x="119" y="173"/>
                    <a:pt x="119" y="173"/>
                  </a:cubicBezTo>
                  <a:cubicBezTo>
                    <a:pt x="117" y="177"/>
                    <a:pt x="117" y="177"/>
                    <a:pt x="117" y="177"/>
                  </a:cubicBezTo>
                  <a:cubicBezTo>
                    <a:pt x="121" y="177"/>
                    <a:pt x="121" y="177"/>
                    <a:pt x="121" y="177"/>
                  </a:cubicBezTo>
                  <a:cubicBezTo>
                    <a:pt x="124" y="159"/>
                    <a:pt x="124" y="159"/>
                    <a:pt x="124" y="159"/>
                  </a:cubicBezTo>
                  <a:cubicBezTo>
                    <a:pt x="124" y="158"/>
                    <a:pt x="123" y="156"/>
                    <a:pt x="122" y="155"/>
                  </a:cubicBezTo>
                  <a:cubicBezTo>
                    <a:pt x="121" y="155"/>
                    <a:pt x="121" y="155"/>
                    <a:pt x="121" y="155"/>
                  </a:cubicBezTo>
                  <a:cubicBezTo>
                    <a:pt x="120" y="135"/>
                    <a:pt x="120" y="135"/>
                    <a:pt x="120" y="135"/>
                  </a:cubicBezTo>
                  <a:cubicBezTo>
                    <a:pt x="120" y="133"/>
                    <a:pt x="119" y="132"/>
                    <a:pt x="118" y="131"/>
                  </a:cubicBezTo>
                  <a:cubicBezTo>
                    <a:pt x="117" y="131"/>
                    <a:pt x="117" y="131"/>
                    <a:pt x="117" y="131"/>
                  </a:cubicBezTo>
                  <a:cubicBezTo>
                    <a:pt x="115" y="134"/>
                    <a:pt x="115" y="134"/>
                    <a:pt x="115" y="134"/>
                  </a:cubicBezTo>
                  <a:cubicBezTo>
                    <a:pt x="119" y="135"/>
                    <a:pt x="119" y="135"/>
                    <a:pt x="119" y="135"/>
                  </a:cubicBezTo>
                  <a:cubicBezTo>
                    <a:pt x="123" y="120"/>
                    <a:pt x="123" y="120"/>
                    <a:pt x="123" y="120"/>
                  </a:cubicBezTo>
                  <a:cubicBezTo>
                    <a:pt x="124" y="118"/>
                    <a:pt x="123" y="116"/>
                    <a:pt x="122" y="115"/>
                  </a:cubicBezTo>
                  <a:cubicBezTo>
                    <a:pt x="120" y="114"/>
                    <a:pt x="120" y="114"/>
                    <a:pt x="120" y="114"/>
                  </a:cubicBezTo>
                  <a:cubicBezTo>
                    <a:pt x="117" y="117"/>
                    <a:pt x="117" y="117"/>
                    <a:pt x="117" y="117"/>
                  </a:cubicBezTo>
                  <a:cubicBezTo>
                    <a:pt x="122" y="118"/>
                    <a:pt x="122" y="118"/>
                    <a:pt x="122" y="118"/>
                  </a:cubicBezTo>
                  <a:cubicBezTo>
                    <a:pt x="124" y="100"/>
                    <a:pt x="124" y="100"/>
                    <a:pt x="124" y="100"/>
                  </a:cubicBezTo>
                  <a:cubicBezTo>
                    <a:pt x="124" y="98"/>
                    <a:pt x="123" y="96"/>
                    <a:pt x="122" y="95"/>
                  </a:cubicBezTo>
                  <a:cubicBezTo>
                    <a:pt x="119" y="93"/>
                    <a:pt x="119" y="93"/>
                    <a:pt x="119" y="93"/>
                  </a:cubicBezTo>
                  <a:cubicBezTo>
                    <a:pt x="116" y="97"/>
                    <a:pt x="116" y="97"/>
                    <a:pt x="116" y="97"/>
                  </a:cubicBezTo>
                  <a:cubicBezTo>
                    <a:pt x="120" y="99"/>
                    <a:pt x="120" y="99"/>
                    <a:pt x="120" y="99"/>
                  </a:cubicBezTo>
                  <a:cubicBezTo>
                    <a:pt x="120" y="99"/>
                    <a:pt x="120" y="99"/>
                    <a:pt x="120" y="98"/>
                  </a:cubicBezTo>
                  <a:cubicBezTo>
                    <a:pt x="120" y="98"/>
                    <a:pt x="121" y="98"/>
                    <a:pt x="121" y="98"/>
                  </a:cubicBezTo>
                  <a:cubicBezTo>
                    <a:pt x="121" y="97"/>
                    <a:pt x="121" y="96"/>
                    <a:pt x="121" y="94"/>
                  </a:cubicBezTo>
                  <a:cubicBezTo>
                    <a:pt x="123" y="89"/>
                    <a:pt x="124" y="81"/>
                    <a:pt x="124" y="81"/>
                  </a:cubicBezTo>
                  <a:cubicBezTo>
                    <a:pt x="125" y="80"/>
                    <a:pt x="124" y="78"/>
                    <a:pt x="122" y="77"/>
                  </a:cubicBezTo>
                  <a:cubicBezTo>
                    <a:pt x="122" y="77"/>
                    <a:pt x="122" y="77"/>
                    <a:pt x="122" y="77"/>
                  </a:cubicBezTo>
                  <a:cubicBezTo>
                    <a:pt x="120" y="80"/>
                    <a:pt x="120" y="80"/>
                    <a:pt x="120" y="80"/>
                  </a:cubicBezTo>
                  <a:cubicBezTo>
                    <a:pt x="124" y="80"/>
                    <a:pt x="124" y="80"/>
                    <a:pt x="124" y="80"/>
                  </a:cubicBezTo>
                  <a:cubicBezTo>
                    <a:pt x="124" y="63"/>
                    <a:pt x="124" y="63"/>
                    <a:pt x="124" y="63"/>
                  </a:cubicBezTo>
                  <a:cubicBezTo>
                    <a:pt x="124" y="61"/>
                    <a:pt x="123" y="60"/>
                    <a:pt x="122" y="59"/>
                  </a:cubicBezTo>
                  <a:cubicBezTo>
                    <a:pt x="119" y="58"/>
                    <a:pt x="119" y="58"/>
                    <a:pt x="119" y="58"/>
                  </a:cubicBezTo>
                  <a:cubicBezTo>
                    <a:pt x="117" y="62"/>
                    <a:pt x="117" y="62"/>
                    <a:pt x="117" y="62"/>
                  </a:cubicBezTo>
                  <a:cubicBezTo>
                    <a:pt x="121" y="62"/>
                    <a:pt x="121" y="62"/>
                    <a:pt x="121" y="62"/>
                  </a:cubicBezTo>
                  <a:cubicBezTo>
                    <a:pt x="123" y="47"/>
                    <a:pt x="123" y="47"/>
                    <a:pt x="123" y="47"/>
                  </a:cubicBezTo>
                  <a:cubicBezTo>
                    <a:pt x="123" y="45"/>
                    <a:pt x="123" y="44"/>
                    <a:pt x="121" y="43"/>
                  </a:cubicBezTo>
                  <a:cubicBezTo>
                    <a:pt x="119" y="41"/>
                    <a:pt x="119" y="41"/>
                    <a:pt x="119" y="41"/>
                  </a:cubicBezTo>
                  <a:cubicBezTo>
                    <a:pt x="116" y="45"/>
                    <a:pt x="116" y="45"/>
                    <a:pt x="116" y="45"/>
                  </a:cubicBezTo>
                  <a:cubicBezTo>
                    <a:pt x="120" y="46"/>
                    <a:pt x="120" y="46"/>
                    <a:pt x="120" y="46"/>
                  </a:cubicBezTo>
                  <a:cubicBezTo>
                    <a:pt x="127" y="29"/>
                    <a:pt x="127" y="29"/>
                    <a:pt x="127" y="29"/>
                  </a:cubicBezTo>
                  <a:cubicBezTo>
                    <a:pt x="127" y="27"/>
                    <a:pt x="127" y="25"/>
                    <a:pt x="125" y="24"/>
                  </a:cubicBezTo>
                  <a:cubicBezTo>
                    <a:pt x="124" y="24"/>
                    <a:pt x="124" y="24"/>
                    <a:pt x="124" y="24"/>
                  </a:cubicBezTo>
                  <a:cubicBezTo>
                    <a:pt x="127" y="11"/>
                    <a:pt x="127" y="11"/>
                    <a:pt x="127" y="11"/>
                  </a:cubicBezTo>
                  <a:cubicBezTo>
                    <a:pt x="127" y="10"/>
                    <a:pt x="126" y="8"/>
                    <a:pt x="125" y="7"/>
                  </a:cubicBezTo>
                  <a:cubicBezTo>
                    <a:pt x="117" y="2"/>
                    <a:pt x="117" y="2"/>
                    <a:pt x="117" y="2"/>
                  </a:cubicBezTo>
                  <a:cubicBezTo>
                    <a:pt x="115" y="0"/>
                    <a:pt x="112" y="1"/>
                    <a:pt x="111" y="3"/>
                  </a:cubicBezTo>
                  <a:cubicBezTo>
                    <a:pt x="110" y="5"/>
                    <a:pt x="110" y="8"/>
                    <a:pt x="112" y="9"/>
                  </a:cubicBezTo>
                  <a:cubicBezTo>
                    <a:pt x="118" y="12"/>
                    <a:pt x="118" y="12"/>
                    <a:pt x="118" y="12"/>
                  </a:cubicBezTo>
                  <a:cubicBezTo>
                    <a:pt x="115" y="25"/>
                    <a:pt x="115" y="25"/>
                    <a:pt x="115" y="25"/>
                  </a:cubicBezTo>
                  <a:cubicBezTo>
                    <a:pt x="115" y="26"/>
                    <a:pt x="115" y="28"/>
                    <a:pt x="117" y="29"/>
                  </a:cubicBezTo>
                  <a:cubicBezTo>
                    <a:pt x="117" y="30"/>
                    <a:pt x="117" y="30"/>
                    <a:pt x="117" y="30"/>
                  </a:cubicBezTo>
                  <a:cubicBezTo>
                    <a:pt x="112" y="43"/>
                    <a:pt x="112" y="43"/>
                    <a:pt x="112" y="43"/>
                  </a:cubicBezTo>
                  <a:cubicBezTo>
                    <a:pt x="112" y="45"/>
                    <a:pt x="112" y="47"/>
                    <a:pt x="114" y="48"/>
                  </a:cubicBezTo>
                  <a:cubicBezTo>
                    <a:pt x="114" y="49"/>
                    <a:pt x="114" y="49"/>
                    <a:pt x="114" y="49"/>
                  </a:cubicBezTo>
                  <a:cubicBezTo>
                    <a:pt x="113" y="61"/>
                    <a:pt x="113" y="61"/>
                    <a:pt x="113" y="61"/>
                  </a:cubicBezTo>
                  <a:cubicBezTo>
                    <a:pt x="113" y="63"/>
                    <a:pt x="114" y="64"/>
                    <a:pt x="115" y="65"/>
                  </a:cubicBezTo>
                  <a:cubicBezTo>
                    <a:pt x="115" y="65"/>
                    <a:pt x="115" y="65"/>
                    <a:pt x="115" y="65"/>
                  </a:cubicBezTo>
                  <a:cubicBezTo>
                    <a:pt x="116" y="80"/>
                    <a:pt x="116" y="80"/>
                    <a:pt x="116" y="80"/>
                  </a:cubicBezTo>
                  <a:cubicBezTo>
                    <a:pt x="116" y="82"/>
                    <a:pt x="116" y="83"/>
                    <a:pt x="118" y="84"/>
                  </a:cubicBezTo>
                  <a:cubicBezTo>
                    <a:pt x="118" y="84"/>
                    <a:pt x="118" y="84"/>
                    <a:pt x="118" y="84"/>
                  </a:cubicBezTo>
                  <a:cubicBezTo>
                    <a:pt x="120" y="80"/>
                    <a:pt x="120" y="80"/>
                    <a:pt x="120" y="80"/>
                  </a:cubicBezTo>
                  <a:cubicBezTo>
                    <a:pt x="116" y="80"/>
                    <a:pt x="116" y="80"/>
                    <a:pt x="116" y="80"/>
                  </a:cubicBezTo>
                  <a:cubicBezTo>
                    <a:pt x="116" y="80"/>
                    <a:pt x="115" y="84"/>
                    <a:pt x="114" y="88"/>
                  </a:cubicBezTo>
                  <a:cubicBezTo>
                    <a:pt x="114" y="90"/>
                    <a:pt x="113" y="92"/>
                    <a:pt x="113" y="93"/>
                  </a:cubicBezTo>
                  <a:cubicBezTo>
                    <a:pt x="113" y="94"/>
                    <a:pt x="112" y="95"/>
                    <a:pt x="112" y="95"/>
                  </a:cubicBezTo>
                  <a:cubicBezTo>
                    <a:pt x="112" y="95"/>
                    <a:pt x="112" y="95"/>
                    <a:pt x="112" y="95"/>
                  </a:cubicBezTo>
                  <a:cubicBezTo>
                    <a:pt x="112" y="95"/>
                    <a:pt x="112" y="95"/>
                    <a:pt x="112" y="95"/>
                  </a:cubicBezTo>
                  <a:cubicBezTo>
                    <a:pt x="114" y="96"/>
                    <a:pt x="114" y="96"/>
                    <a:pt x="114" y="96"/>
                  </a:cubicBezTo>
                  <a:cubicBezTo>
                    <a:pt x="112" y="95"/>
                    <a:pt x="112" y="95"/>
                    <a:pt x="112" y="95"/>
                  </a:cubicBezTo>
                  <a:cubicBezTo>
                    <a:pt x="112" y="95"/>
                    <a:pt x="112" y="95"/>
                    <a:pt x="112" y="95"/>
                  </a:cubicBezTo>
                  <a:cubicBezTo>
                    <a:pt x="114" y="96"/>
                    <a:pt x="114" y="96"/>
                    <a:pt x="114" y="96"/>
                  </a:cubicBezTo>
                  <a:cubicBezTo>
                    <a:pt x="112" y="95"/>
                    <a:pt x="112" y="95"/>
                    <a:pt x="112" y="95"/>
                  </a:cubicBezTo>
                  <a:cubicBezTo>
                    <a:pt x="116" y="97"/>
                    <a:pt x="116" y="97"/>
                    <a:pt x="116" y="97"/>
                  </a:cubicBezTo>
                  <a:cubicBezTo>
                    <a:pt x="113" y="95"/>
                    <a:pt x="113" y="95"/>
                    <a:pt x="113" y="95"/>
                  </a:cubicBezTo>
                  <a:cubicBezTo>
                    <a:pt x="112" y="95"/>
                    <a:pt x="112" y="95"/>
                    <a:pt x="112" y="95"/>
                  </a:cubicBezTo>
                  <a:cubicBezTo>
                    <a:pt x="116" y="97"/>
                    <a:pt x="116" y="97"/>
                    <a:pt x="116" y="97"/>
                  </a:cubicBezTo>
                  <a:cubicBezTo>
                    <a:pt x="113" y="95"/>
                    <a:pt x="113" y="95"/>
                    <a:pt x="113" y="95"/>
                  </a:cubicBezTo>
                  <a:cubicBezTo>
                    <a:pt x="111" y="97"/>
                    <a:pt x="112" y="99"/>
                    <a:pt x="114" y="100"/>
                  </a:cubicBezTo>
                  <a:cubicBezTo>
                    <a:pt x="115" y="101"/>
                    <a:pt x="115" y="101"/>
                    <a:pt x="115" y="101"/>
                  </a:cubicBezTo>
                  <a:cubicBezTo>
                    <a:pt x="113" y="117"/>
                    <a:pt x="113" y="117"/>
                    <a:pt x="113" y="117"/>
                  </a:cubicBezTo>
                  <a:cubicBezTo>
                    <a:pt x="113" y="118"/>
                    <a:pt x="114" y="120"/>
                    <a:pt x="115" y="121"/>
                  </a:cubicBezTo>
                  <a:cubicBezTo>
                    <a:pt x="117" y="122"/>
                    <a:pt x="117" y="122"/>
                    <a:pt x="117" y="122"/>
                  </a:cubicBezTo>
                  <a:cubicBezTo>
                    <a:pt x="119" y="118"/>
                    <a:pt x="119" y="118"/>
                    <a:pt x="119" y="118"/>
                  </a:cubicBezTo>
                  <a:cubicBezTo>
                    <a:pt x="115" y="117"/>
                    <a:pt x="115" y="117"/>
                    <a:pt x="115" y="117"/>
                  </a:cubicBezTo>
                  <a:cubicBezTo>
                    <a:pt x="110" y="133"/>
                    <a:pt x="110" y="133"/>
                    <a:pt x="110" y="133"/>
                  </a:cubicBezTo>
                  <a:cubicBezTo>
                    <a:pt x="110" y="135"/>
                    <a:pt x="111" y="137"/>
                    <a:pt x="112" y="138"/>
                  </a:cubicBezTo>
                  <a:cubicBezTo>
                    <a:pt x="113" y="139"/>
                    <a:pt x="113" y="139"/>
                    <a:pt x="113" y="139"/>
                  </a:cubicBezTo>
                  <a:cubicBezTo>
                    <a:pt x="116" y="135"/>
                    <a:pt x="116" y="135"/>
                    <a:pt x="116" y="135"/>
                  </a:cubicBezTo>
                  <a:cubicBezTo>
                    <a:pt x="111" y="135"/>
                    <a:pt x="111" y="135"/>
                    <a:pt x="111" y="135"/>
                  </a:cubicBezTo>
                  <a:cubicBezTo>
                    <a:pt x="113" y="158"/>
                    <a:pt x="113" y="158"/>
                    <a:pt x="113" y="158"/>
                  </a:cubicBezTo>
                  <a:cubicBezTo>
                    <a:pt x="113" y="159"/>
                    <a:pt x="114" y="161"/>
                    <a:pt x="115" y="161"/>
                  </a:cubicBezTo>
                  <a:cubicBezTo>
                    <a:pt x="117" y="163"/>
                    <a:pt x="117" y="163"/>
                    <a:pt x="117" y="163"/>
                  </a:cubicBezTo>
                  <a:cubicBezTo>
                    <a:pt x="119" y="159"/>
                    <a:pt x="119" y="159"/>
                    <a:pt x="119" y="159"/>
                  </a:cubicBezTo>
                  <a:cubicBezTo>
                    <a:pt x="115" y="158"/>
                    <a:pt x="115" y="158"/>
                    <a:pt x="115" y="158"/>
                  </a:cubicBezTo>
                  <a:cubicBezTo>
                    <a:pt x="113" y="176"/>
                    <a:pt x="113" y="176"/>
                    <a:pt x="113" y="176"/>
                  </a:cubicBezTo>
                  <a:cubicBezTo>
                    <a:pt x="113" y="178"/>
                    <a:pt x="113" y="179"/>
                    <a:pt x="115" y="180"/>
                  </a:cubicBezTo>
                  <a:cubicBezTo>
                    <a:pt x="117" y="181"/>
                    <a:pt x="117" y="181"/>
                    <a:pt x="117" y="181"/>
                  </a:cubicBezTo>
                  <a:cubicBezTo>
                    <a:pt x="119" y="178"/>
                    <a:pt x="119" y="178"/>
                    <a:pt x="119" y="178"/>
                  </a:cubicBezTo>
                  <a:cubicBezTo>
                    <a:pt x="115" y="176"/>
                    <a:pt x="115" y="176"/>
                    <a:pt x="115" y="176"/>
                  </a:cubicBezTo>
                  <a:cubicBezTo>
                    <a:pt x="110" y="186"/>
                    <a:pt x="110" y="186"/>
                    <a:pt x="110" y="186"/>
                  </a:cubicBezTo>
                  <a:cubicBezTo>
                    <a:pt x="109" y="188"/>
                    <a:pt x="109" y="190"/>
                    <a:pt x="111" y="192"/>
                  </a:cubicBezTo>
                  <a:cubicBezTo>
                    <a:pt x="113" y="193"/>
                    <a:pt x="113" y="193"/>
                    <a:pt x="113" y="193"/>
                  </a:cubicBezTo>
                  <a:cubicBezTo>
                    <a:pt x="109" y="203"/>
                    <a:pt x="109" y="203"/>
                    <a:pt x="109" y="203"/>
                  </a:cubicBezTo>
                  <a:cubicBezTo>
                    <a:pt x="108" y="205"/>
                    <a:pt x="109" y="208"/>
                    <a:pt x="110" y="209"/>
                  </a:cubicBezTo>
                  <a:cubicBezTo>
                    <a:pt x="112" y="210"/>
                    <a:pt x="112" y="210"/>
                    <a:pt x="112" y="210"/>
                  </a:cubicBezTo>
                  <a:cubicBezTo>
                    <a:pt x="114" y="206"/>
                    <a:pt x="114" y="206"/>
                    <a:pt x="114" y="206"/>
                  </a:cubicBezTo>
                  <a:cubicBezTo>
                    <a:pt x="111" y="203"/>
                    <a:pt x="111" y="203"/>
                    <a:pt x="111" y="203"/>
                  </a:cubicBezTo>
                  <a:cubicBezTo>
                    <a:pt x="102" y="212"/>
                    <a:pt x="102" y="212"/>
                    <a:pt x="102" y="212"/>
                  </a:cubicBezTo>
                  <a:cubicBezTo>
                    <a:pt x="101" y="213"/>
                    <a:pt x="101" y="214"/>
                    <a:pt x="101" y="215"/>
                  </a:cubicBezTo>
                  <a:cubicBezTo>
                    <a:pt x="101" y="217"/>
                    <a:pt x="102" y="218"/>
                    <a:pt x="103" y="218"/>
                  </a:cubicBezTo>
                  <a:cubicBezTo>
                    <a:pt x="111" y="224"/>
                    <a:pt x="111" y="224"/>
                    <a:pt x="111" y="224"/>
                  </a:cubicBezTo>
                  <a:cubicBezTo>
                    <a:pt x="113" y="220"/>
                    <a:pt x="113" y="220"/>
                    <a:pt x="113" y="220"/>
                  </a:cubicBezTo>
                  <a:cubicBezTo>
                    <a:pt x="111" y="216"/>
                    <a:pt x="111" y="216"/>
                    <a:pt x="111" y="216"/>
                  </a:cubicBezTo>
                  <a:cubicBezTo>
                    <a:pt x="111" y="216"/>
                    <a:pt x="108" y="218"/>
                    <a:pt x="105" y="220"/>
                  </a:cubicBezTo>
                  <a:cubicBezTo>
                    <a:pt x="104" y="221"/>
                    <a:pt x="102" y="222"/>
                    <a:pt x="101" y="223"/>
                  </a:cubicBezTo>
                  <a:cubicBezTo>
                    <a:pt x="101" y="223"/>
                    <a:pt x="100" y="223"/>
                    <a:pt x="100" y="224"/>
                  </a:cubicBezTo>
                  <a:cubicBezTo>
                    <a:pt x="99" y="224"/>
                    <a:pt x="99" y="224"/>
                    <a:pt x="99" y="224"/>
                  </a:cubicBezTo>
                  <a:cubicBezTo>
                    <a:pt x="99" y="224"/>
                    <a:pt x="99" y="224"/>
                    <a:pt x="99" y="224"/>
                  </a:cubicBezTo>
                  <a:cubicBezTo>
                    <a:pt x="99" y="225"/>
                    <a:pt x="99" y="225"/>
                    <a:pt x="99" y="225"/>
                  </a:cubicBezTo>
                  <a:cubicBezTo>
                    <a:pt x="98" y="225"/>
                    <a:pt x="98" y="225"/>
                    <a:pt x="98" y="225"/>
                  </a:cubicBezTo>
                  <a:cubicBezTo>
                    <a:pt x="97" y="227"/>
                    <a:pt x="97" y="230"/>
                    <a:pt x="99" y="231"/>
                  </a:cubicBezTo>
                  <a:cubicBezTo>
                    <a:pt x="100" y="232"/>
                    <a:pt x="100" y="232"/>
                    <a:pt x="100" y="232"/>
                  </a:cubicBezTo>
                  <a:cubicBezTo>
                    <a:pt x="103" y="228"/>
                    <a:pt x="103" y="228"/>
                    <a:pt x="103" y="228"/>
                  </a:cubicBezTo>
                  <a:cubicBezTo>
                    <a:pt x="100" y="225"/>
                    <a:pt x="100" y="225"/>
                    <a:pt x="100" y="225"/>
                  </a:cubicBezTo>
                  <a:cubicBezTo>
                    <a:pt x="90" y="234"/>
                    <a:pt x="90" y="234"/>
                    <a:pt x="90" y="234"/>
                  </a:cubicBezTo>
                  <a:cubicBezTo>
                    <a:pt x="89" y="235"/>
                    <a:pt x="88" y="236"/>
                    <a:pt x="88" y="237"/>
                  </a:cubicBezTo>
                  <a:cubicBezTo>
                    <a:pt x="88" y="239"/>
                    <a:pt x="89" y="240"/>
                    <a:pt x="90" y="241"/>
                  </a:cubicBezTo>
                  <a:cubicBezTo>
                    <a:pt x="92" y="242"/>
                    <a:pt x="92" y="242"/>
                    <a:pt x="92" y="242"/>
                  </a:cubicBezTo>
                  <a:cubicBezTo>
                    <a:pt x="94" y="238"/>
                    <a:pt x="94" y="238"/>
                    <a:pt x="94" y="238"/>
                  </a:cubicBezTo>
                  <a:cubicBezTo>
                    <a:pt x="93" y="234"/>
                    <a:pt x="93" y="234"/>
                    <a:pt x="93" y="234"/>
                  </a:cubicBezTo>
                  <a:cubicBezTo>
                    <a:pt x="93" y="234"/>
                    <a:pt x="88" y="236"/>
                    <a:pt x="83" y="238"/>
                  </a:cubicBezTo>
                  <a:cubicBezTo>
                    <a:pt x="81" y="239"/>
                    <a:pt x="79" y="240"/>
                    <a:pt x="77" y="241"/>
                  </a:cubicBezTo>
                  <a:cubicBezTo>
                    <a:pt x="76" y="242"/>
                    <a:pt x="75" y="242"/>
                    <a:pt x="74" y="242"/>
                  </a:cubicBezTo>
                  <a:cubicBezTo>
                    <a:pt x="73" y="243"/>
                    <a:pt x="73" y="243"/>
                    <a:pt x="73" y="243"/>
                  </a:cubicBezTo>
                  <a:cubicBezTo>
                    <a:pt x="73" y="243"/>
                    <a:pt x="73" y="243"/>
                    <a:pt x="73" y="243"/>
                  </a:cubicBezTo>
                  <a:cubicBezTo>
                    <a:pt x="73" y="243"/>
                    <a:pt x="73" y="243"/>
                    <a:pt x="73" y="243"/>
                  </a:cubicBezTo>
                  <a:cubicBezTo>
                    <a:pt x="72" y="244"/>
                    <a:pt x="72" y="244"/>
                    <a:pt x="72" y="245"/>
                  </a:cubicBezTo>
                  <a:cubicBezTo>
                    <a:pt x="70" y="247"/>
                    <a:pt x="71" y="249"/>
                    <a:pt x="73" y="250"/>
                  </a:cubicBezTo>
                  <a:cubicBezTo>
                    <a:pt x="75" y="252"/>
                    <a:pt x="75" y="252"/>
                    <a:pt x="75" y="252"/>
                  </a:cubicBezTo>
                  <a:cubicBezTo>
                    <a:pt x="77" y="248"/>
                    <a:pt x="77" y="248"/>
                    <a:pt x="77" y="248"/>
                  </a:cubicBezTo>
                  <a:cubicBezTo>
                    <a:pt x="77" y="244"/>
                    <a:pt x="77" y="244"/>
                    <a:pt x="77" y="244"/>
                  </a:cubicBezTo>
                  <a:cubicBezTo>
                    <a:pt x="58" y="247"/>
                    <a:pt x="58" y="247"/>
                    <a:pt x="58" y="247"/>
                  </a:cubicBezTo>
                  <a:cubicBezTo>
                    <a:pt x="56" y="247"/>
                    <a:pt x="55" y="248"/>
                    <a:pt x="55" y="250"/>
                  </a:cubicBezTo>
                  <a:cubicBezTo>
                    <a:pt x="54" y="252"/>
                    <a:pt x="55" y="254"/>
                    <a:pt x="57" y="255"/>
                  </a:cubicBezTo>
                  <a:cubicBezTo>
                    <a:pt x="60" y="257"/>
                    <a:pt x="60" y="257"/>
                    <a:pt x="60" y="257"/>
                  </a:cubicBezTo>
                  <a:cubicBezTo>
                    <a:pt x="63" y="253"/>
                    <a:pt x="63" y="253"/>
                    <a:pt x="63" y="253"/>
                  </a:cubicBezTo>
                  <a:cubicBezTo>
                    <a:pt x="59" y="251"/>
                    <a:pt x="59" y="251"/>
                    <a:pt x="59" y="251"/>
                  </a:cubicBezTo>
                  <a:cubicBezTo>
                    <a:pt x="63" y="253"/>
                    <a:pt x="63" y="253"/>
                    <a:pt x="63" y="253"/>
                  </a:cubicBezTo>
                  <a:cubicBezTo>
                    <a:pt x="61" y="250"/>
                    <a:pt x="61" y="250"/>
                    <a:pt x="61" y="250"/>
                  </a:cubicBezTo>
                  <a:cubicBezTo>
                    <a:pt x="60" y="250"/>
                    <a:pt x="60" y="250"/>
                    <a:pt x="59" y="251"/>
                  </a:cubicBezTo>
                  <a:cubicBezTo>
                    <a:pt x="63" y="253"/>
                    <a:pt x="63" y="253"/>
                    <a:pt x="63" y="253"/>
                  </a:cubicBezTo>
                  <a:cubicBezTo>
                    <a:pt x="61" y="250"/>
                    <a:pt x="61" y="250"/>
                    <a:pt x="61" y="250"/>
                  </a:cubicBezTo>
                  <a:cubicBezTo>
                    <a:pt x="63" y="253"/>
                    <a:pt x="63" y="253"/>
                    <a:pt x="63" y="253"/>
                  </a:cubicBezTo>
                  <a:cubicBezTo>
                    <a:pt x="62" y="249"/>
                    <a:pt x="62" y="249"/>
                    <a:pt x="62" y="249"/>
                  </a:cubicBezTo>
                  <a:cubicBezTo>
                    <a:pt x="62" y="249"/>
                    <a:pt x="61" y="249"/>
                    <a:pt x="61" y="250"/>
                  </a:cubicBezTo>
                  <a:cubicBezTo>
                    <a:pt x="63" y="253"/>
                    <a:pt x="63" y="253"/>
                    <a:pt x="63" y="253"/>
                  </a:cubicBezTo>
                  <a:cubicBezTo>
                    <a:pt x="62" y="249"/>
                    <a:pt x="62" y="249"/>
                    <a:pt x="62" y="249"/>
                  </a:cubicBezTo>
                  <a:cubicBezTo>
                    <a:pt x="62" y="253"/>
                    <a:pt x="62" y="253"/>
                    <a:pt x="62" y="253"/>
                  </a:cubicBezTo>
                  <a:cubicBezTo>
                    <a:pt x="62" y="249"/>
                    <a:pt x="62" y="249"/>
                    <a:pt x="62" y="249"/>
                  </a:cubicBezTo>
                  <a:cubicBezTo>
                    <a:pt x="62" y="249"/>
                    <a:pt x="62" y="249"/>
                    <a:pt x="62" y="249"/>
                  </a:cubicBezTo>
                  <a:cubicBezTo>
                    <a:pt x="62" y="253"/>
                    <a:pt x="62" y="253"/>
                    <a:pt x="62" y="253"/>
                  </a:cubicBezTo>
                  <a:cubicBezTo>
                    <a:pt x="62" y="249"/>
                    <a:pt x="62" y="249"/>
                    <a:pt x="62" y="249"/>
                  </a:cubicBezTo>
                  <a:cubicBezTo>
                    <a:pt x="62" y="252"/>
                    <a:pt x="62" y="252"/>
                    <a:pt x="62" y="252"/>
                  </a:cubicBezTo>
                  <a:cubicBezTo>
                    <a:pt x="63" y="249"/>
                    <a:pt x="63" y="249"/>
                    <a:pt x="63" y="249"/>
                  </a:cubicBezTo>
                  <a:cubicBezTo>
                    <a:pt x="62" y="249"/>
                    <a:pt x="62" y="249"/>
                    <a:pt x="62" y="249"/>
                  </a:cubicBezTo>
                  <a:cubicBezTo>
                    <a:pt x="62" y="252"/>
                    <a:pt x="62" y="252"/>
                    <a:pt x="62" y="252"/>
                  </a:cubicBezTo>
                  <a:cubicBezTo>
                    <a:pt x="63" y="249"/>
                    <a:pt x="63" y="249"/>
                    <a:pt x="63" y="249"/>
                  </a:cubicBezTo>
                  <a:cubicBezTo>
                    <a:pt x="63" y="249"/>
                    <a:pt x="63" y="249"/>
                    <a:pt x="63" y="249"/>
                  </a:cubicBezTo>
                  <a:cubicBezTo>
                    <a:pt x="63" y="249"/>
                    <a:pt x="63" y="249"/>
                    <a:pt x="63" y="249"/>
                  </a:cubicBezTo>
                  <a:cubicBezTo>
                    <a:pt x="63" y="249"/>
                    <a:pt x="63" y="249"/>
                    <a:pt x="63" y="249"/>
                  </a:cubicBezTo>
                  <a:cubicBezTo>
                    <a:pt x="63" y="249"/>
                    <a:pt x="63" y="249"/>
                    <a:pt x="63" y="249"/>
                  </a:cubicBezTo>
                  <a:cubicBezTo>
                    <a:pt x="63" y="249"/>
                    <a:pt x="63" y="249"/>
                    <a:pt x="63" y="249"/>
                  </a:cubicBezTo>
                  <a:cubicBezTo>
                    <a:pt x="63" y="249"/>
                    <a:pt x="62" y="249"/>
                    <a:pt x="62" y="249"/>
                  </a:cubicBezTo>
                  <a:cubicBezTo>
                    <a:pt x="59" y="248"/>
                    <a:pt x="54" y="247"/>
                    <a:pt x="49" y="245"/>
                  </a:cubicBezTo>
                  <a:cubicBezTo>
                    <a:pt x="40" y="243"/>
                    <a:pt x="30" y="240"/>
                    <a:pt x="21" y="237"/>
                  </a:cubicBezTo>
                  <a:cubicBezTo>
                    <a:pt x="12" y="235"/>
                    <a:pt x="6" y="233"/>
                    <a:pt x="6" y="233"/>
                  </a:cubicBezTo>
                  <a:cubicBezTo>
                    <a:pt x="4" y="232"/>
                    <a:pt x="2" y="233"/>
                    <a:pt x="1" y="235"/>
                  </a:cubicBezTo>
                  <a:cubicBezTo>
                    <a:pt x="0" y="237"/>
                    <a:pt x="1" y="239"/>
                    <a:pt x="3" y="240"/>
                  </a:cubicBezTo>
                  <a:cubicBezTo>
                    <a:pt x="3" y="240"/>
                    <a:pt x="4" y="241"/>
                    <a:pt x="5" y="242"/>
                  </a:cubicBezTo>
                  <a:cubicBezTo>
                    <a:pt x="8" y="244"/>
                    <a:pt x="12" y="246"/>
                    <a:pt x="15" y="248"/>
                  </a:cubicBezTo>
                  <a:cubicBezTo>
                    <a:pt x="17" y="249"/>
                    <a:pt x="18" y="250"/>
                    <a:pt x="19" y="250"/>
                  </a:cubicBezTo>
                  <a:cubicBezTo>
                    <a:pt x="20" y="251"/>
                    <a:pt x="20" y="251"/>
                    <a:pt x="20" y="251"/>
                  </a:cubicBezTo>
                  <a:cubicBezTo>
                    <a:pt x="20" y="251"/>
                    <a:pt x="20" y="251"/>
                    <a:pt x="20" y="251"/>
                  </a:cubicBezTo>
                  <a:cubicBezTo>
                    <a:pt x="21" y="250"/>
                    <a:pt x="21" y="250"/>
                    <a:pt x="21" y="250"/>
                  </a:cubicBezTo>
                  <a:cubicBezTo>
                    <a:pt x="20" y="251"/>
                    <a:pt x="20" y="251"/>
                    <a:pt x="20" y="251"/>
                  </a:cubicBezTo>
                  <a:cubicBezTo>
                    <a:pt x="20" y="251"/>
                    <a:pt x="20" y="251"/>
                    <a:pt x="20" y="251"/>
                  </a:cubicBezTo>
                  <a:cubicBezTo>
                    <a:pt x="21" y="250"/>
                    <a:pt x="21" y="250"/>
                    <a:pt x="21" y="250"/>
                  </a:cubicBezTo>
                  <a:cubicBezTo>
                    <a:pt x="20" y="251"/>
                    <a:pt x="20" y="251"/>
                    <a:pt x="20" y="251"/>
                  </a:cubicBezTo>
                  <a:cubicBezTo>
                    <a:pt x="23" y="249"/>
                    <a:pt x="23" y="249"/>
                    <a:pt x="23" y="249"/>
                  </a:cubicBezTo>
                  <a:cubicBezTo>
                    <a:pt x="20" y="250"/>
                    <a:pt x="20" y="250"/>
                    <a:pt x="20" y="250"/>
                  </a:cubicBezTo>
                  <a:cubicBezTo>
                    <a:pt x="20" y="251"/>
                    <a:pt x="20" y="251"/>
                    <a:pt x="20" y="251"/>
                  </a:cubicBezTo>
                  <a:cubicBezTo>
                    <a:pt x="23" y="249"/>
                    <a:pt x="23" y="249"/>
                    <a:pt x="23" y="249"/>
                  </a:cubicBezTo>
                  <a:cubicBezTo>
                    <a:pt x="20" y="250"/>
                    <a:pt x="20" y="250"/>
                    <a:pt x="20" y="250"/>
                  </a:cubicBezTo>
                  <a:cubicBezTo>
                    <a:pt x="23" y="248"/>
                    <a:pt x="23" y="248"/>
                    <a:pt x="23" y="248"/>
                  </a:cubicBezTo>
                  <a:cubicBezTo>
                    <a:pt x="19" y="248"/>
                    <a:pt x="19" y="248"/>
                    <a:pt x="19" y="248"/>
                  </a:cubicBezTo>
                  <a:cubicBezTo>
                    <a:pt x="19" y="249"/>
                    <a:pt x="19" y="250"/>
                    <a:pt x="20" y="250"/>
                  </a:cubicBezTo>
                  <a:cubicBezTo>
                    <a:pt x="23" y="248"/>
                    <a:pt x="23" y="248"/>
                    <a:pt x="23" y="248"/>
                  </a:cubicBezTo>
                  <a:cubicBezTo>
                    <a:pt x="19" y="248"/>
                    <a:pt x="19" y="248"/>
                    <a:pt x="19" y="248"/>
                  </a:cubicBezTo>
                  <a:cubicBezTo>
                    <a:pt x="23" y="248"/>
                    <a:pt x="23" y="248"/>
                    <a:pt x="23" y="248"/>
                  </a:cubicBezTo>
                  <a:cubicBezTo>
                    <a:pt x="20" y="246"/>
                    <a:pt x="20" y="246"/>
                    <a:pt x="20" y="246"/>
                  </a:cubicBezTo>
                  <a:cubicBezTo>
                    <a:pt x="19" y="247"/>
                    <a:pt x="19" y="248"/>
                    <a:pt x="19" y="248"/>
                  </a:cubicBezTo>
                  <a:cubicBezTo>
                    <a:pt x="23" y="248"/>
                    <a:pt x="23" y="248"/>
                    <a:pt x="23" y="248"/>
                  </a:cubicBezTo>
                  <a:cubicBezTo>
                    <a:pt x="20" y="246"/>
                    <a:pt x="20" y="246"/>
                    <a:pt x="20" y="246"/>
                  </a:cubicBezTo>
                  <a:cubicBezTo>
                    <a:pt x="18" y="248"/>
                    <a:pt x="19" y="251"/>
                    <a:pt x="21" y="252"/>
                  </a:cubicBezTo>
                  <a:cubicBezTo>
                    <a:pt x="23" y="253"/>
                    <a:pt x="26" y="253"/>
                    <a:pt x="27"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02" name="Freeform 134">
              <a:extLst>
                <a:ext uri="{FF2B5EF4-FFF2-40B4-BE49-F238E27FC236}">
                  <a16:creationId xmlns:a16="http://schemas.microsoft.com/office/drawing/2014/main" id="{0F655117-B071-4B66-8E2E-627B0EB3C04B}"/>
                </a:ext>
              </a:extLst>
            </p:cNvPr>
            <p:cNvSpPr>
              <a:spLocks/>
            </p:cNvSpPr>
            <p:nvPr/>
          </p:nvSpPr>
          <p:spPr bwMode="auto">
            <a:xfrm>
              <a:off x="3430724" y="2121011"/>
              <a:ext cx="798513" cy="1022350"/>
            </a:xfrm>
            <a:custGeom>
              <a:avLst/>
              <a:gdLst>
                <a:gd name="T0" fmla="*/ 82 w 508"/>
                <a:gd name="T1" fmla="*/ 597 h 650"/>
                <a:gd name="T2" fmla="*/ 69 w 508"/>
                <a:gd name="T3" fmla="*/ 576 h 650"/>
                <a:gd name="T4" fmla="*/ 64 w 508"/>
                <a:gd name="T5" fmla="*/ 576 h 650"/>
                <a:gd name="T6" fmla="*/ 51 w 508"/>
                <a:gd name="T7" fmla="*/ 547 h 650"/>
                <a:gd name="T8" fmla="*/ 45 w 508"/>
                <a:gd name="T9" fmla="*/ 545 h 650"/>
                <a:gd name="T10" fmla="*/ 36 w 508"/>
                <a:gd name="T11" fmla="*/ 518 h 650"/>
                <a:gd name="T12" fmla="*/ 20 w 508"/>
                <a:gd name="T13" fmla="*/ 470 h 650"/>
                <a:gd name="T14" fmla="*/ 14 w 508"/>
                <a:gd name="T15" fmla="*/ 451 h 650"/>
                <a:gd name="T16" fmla="*/ 19 w 508"/>
                <a:gd name="T17" fmla="*/ 433 h 650"/>
                <a:gd name="T18" fmla="*/ 10 w 508"/>
                <a:gd name="T19" fmla="*/ 355 h 650"/>
                <a:gd name="T20" fmla="*/ 15 w 508"/>
                <a:gd name="T21" fmla="*/ 293 h 650"/>
                <a:gd name="T22" fmla="*/ 27 w 508"/>
                <a:gd name="T23" fmla="*/ 251 h 650"/>
                <a:gd name="T24" fmla="*/ 53 w 508"/>
                <a:gd name="T25" fmla="*/ 199 h 650"/>
                <a:gd name="T26" fmla="*/ 67 w 508"/>
                <a:gd name="T27" fmla="*/ 158 h 650"/>
                <a:gd name="T28" fmla="*/ 96 w 508"/>
                <a:gd name="T29" fmla="*/ 120 h 650"/>
                <a:gd name="T30" fmla="*/ 123 w 508"/>
                <a:gd name="T31" fmla="*/ 89 h 650"/>
                <a:gd name="T32" fmla="*/ 121 w 508"/>
                <a:gd name="T33" fmla="*/ 95 h 650"/>
                <a:gd name="T34" fmla="*/ 172 w 508"/>
                <a:gd name="T35" fmla="*/ 65 h 650"/>
                <a:gd name="T36" fmla="*/ 200 w 508"/>
                <a:gd name="T37" fmla="*/ 52 h 650"/>
                <a:gd name="T38" fmla="*/ 221 w 508"/>
                <a:gd name="T39" fmla="*/ 36 h 650"/>
                <a:gd name="T40" fmla="*/ 223 w 508"/>
                <a:gd name="T41" fmla="*/ 38 h 650"/>
                <a:gd name="T42" fmla="*/ 253 w 508"/>
                <a:gd name="T43" fmla="*/ 22 h 650"/>
                <a:gd name="T44" fmla="*/ 253 w 508"/>
                <a:gd name="T45" fmla="*/ 29 h 650"/>
                <a:gd name="T46" fmla="*/ 269 w 508"/>
                <a:gd name="T47" fmla="*/ 18 h 650"/>
                <a:gd name="T48" fmla="*/ 320 w 508"/>
                <a:gd name="T49" fmla="*/ 13 h 650"/>
                <a:gd name="T50" fmla="*/ 314 w 508"/>
                <a:gd name="T51" fmla="*/ 14 h 650"/>
                <a:gd name="T52" fmla="*/ 372 w 508"/>
                <a:gd name="T53" fmla="*/ 5 h 650"/>
                <a:gd name="T54" fmla="*/ 373 w 508"/>
                <a:gd name="T55" fmla="*/ 10 h 650"/>
                <a:gd name="T56" fmla="*/ 401 w 508"/>
                <a:gd name="T57" fmla="*/ 5 h 650"/>
                <a:gd name="T58" fmla="*/ 439 w 508"/>
                <a:gd name="T59" fmla="*/ 16 h 650"/>
                <a:gd name="T60" fmla="*/ 438 w 508"/>
                <a:gd name="T61" fmla="*/ 9 h 650"/>
                <a:gd name="T62" fmla="*/ 483 w 508"/>
                <a:gd name="T63" fmla="*/ 27 h 650"/>
                <a:gd name="T64" fmla="*/ 502 w 508"/>
                <a:gd name="T65" fmla="*/ 24 h 650"/>
                <a:gd name="T66" fmla="*/ 504 w 508"/>
                <a:gd name="T67" fmla="*/ 25 h 650"/>
                <a:gd name="T68" fmla="*/ 411 w 508"/>
                <a:gd name="T69" fmla="*/ 2 h 650"/>
                <a:gd name="T70" fmla="*/ 404 w 508"/>
                <a:gd name="T71" fmla="*/ 4 h 650"/>
                <a:gd name="T72" fmla="*/ 373 w 508"/>
                <a:gd name="T73" fmla="*/ 1 h 650"/>
                <a:gd name="T74" fmla="*/ 313 w 508"/>
                <a:gd name="T75" fmla="*/ 5 h 650"/>
                <a:gd name="T76" fmla="*/ 268 w 508"/>
                <a:gd name="T77" fmla="*/ 14 h 650"/>
                <a:gd name="T78" fmla="*/ 249 w 508"/>
                <a:gd name="T79" fmla="*/ 29 h 650"/>
                <a:gd name="T80" fmla="*/ 253 w 508"/>
                <a:gd name="T81" fmla="*/ 25 h 650"/>
                <a:gd name="T82" fmla="*/ 215 w 508"/>
                <a:gd name="T83" fmla="*/ 31 h 650"/>
                <a:gd name="T84" fmla="*/ 192 w 508"/>
                <a:gd name="T85" fmla="*/ 47 h 650"/>
                <a:gd name="T86" fmla="*/ 184 w 508"/>
                <a:gd name="T87" fmla="*/ 48 h 650"/>
                <a:gd name="T88" fmla="*/ 149 w 508"/>
                <a:gd name="T89" fmla="*/ 74 h 650"/>
                <a:gd name="T90" fmla="*/ 119 w 508"/>
                <a:gd name="T91" fmla="*/ 97 h 650"/>
                <a:gd name="T92" fmla="*/ 91 w 508"/>
                <a:gd name="T93" fmla="*/ 128 h 650"/>
                <a:gd name="T94" fmla="*/ 62 w 508"/>
                <a:gd name="T95" fmla="*/ 165 h 650"/>
                <a:gd name="T96" fmla="*/ 43 w 508"/>
                <a:gd name="T97" fmla="*/ 197 h 650"/>
                <a:gd name="T98" fmla="*/ 22 w 508"/>
                <a:gd name="T99" fmla="*/ 259 h 650"/>
                <a:gd name="T100" fmla="*/ 18 w 508"/>
                <a:gd name="T101" fmla="*/ 269 h 650"/>
                <a:gd name="T102" fmla="*/ 10 w 508"/>
                <a:gd name="T103" fmla="*/ 322 h 650"/>
                <a:gd name="T104" fmla="*/ 5 w 508"/>
                <a:gd name="T105" fmla="*/ 331 h 650"/>
                <a:gd name="T106" fmla="*/ 9 w 508"/>
                <a:gd name="T107" fmla="*/ 417 h 650"/>
                <a:gd name="T108" fmla="*/ 9 w 508"/>
                <a:gd name="T109" fmla="*/ 448 h 650"/>
                <a:gd name="T110" fmla="*/ 13 w 508"/>
                <a:gd name="T111" fmla="*/ 469 h 650"/>
                <a:gd name="T112" fmla="*/ 27 w 508"/>
                <a:gd name="T113" fmla="*/ 519 h 650"/>
                <a:gd name="T114" fmla="*/ 28 w 508"/>
                <a:gd name="T115" fmla="*/ 516 h 650"/>
                <a:gd name="T116" fmla="*/ 56 w 508"/>
                <a:gd name="T117" fmla="*/ 573 h 650"/>
                <a:gd name="T118" fmla="*/ 54 w 508"/>
                <a:gd name="T119" fmla="*/ 572 h 650"/>
                <a:gd name="T120" fmla="*/ 68 w 508"/>
                <a:gd name="T121" fmla="*/ 595 h 650"/>
                <a:gd name="T122" fmla="*/ 70 w 508"/>
                <a:gd name="T123" fmla="*/ 59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8" h="650">
                  <a:moveTo>
                    <a:pt x="127" y="641"/>
                  </a:moveTo>
                  <a:cubicBezTo>
                    <a:pt x="107" y="629"/>
                    <a:pt x="107" y="629"/>
                    <a:pt x="107" y="629"/>
                  </a:cubicBezTo>
                  <a:cubicBezTo>
                    <a:pt x="104" y="632"/>
                    <a:pt x="104" y="632"/>
                    <a:pt x="104" y="632"/>
                  </a:cubicBezTo>
                  <a:cubicBezTo>
                    <a:pt x="108" y="630"/>
                    <a:pt x="108" y="630"/>
                    <a:pt x="108" y="630"/>
                  </a:cubicBezTo>
                  <a:cubicBezTo>
                    <a:pt x="108" y="629"/>
                    <a:pt x="106" y="628"/>
                    <a:pt x="104" y="624"/>
                  </a:cubicBezTo>
                  <a:cubicBezTo>
                    <a:pt x="100" y="620"/>
                    <a:pt x="95" y="613"/>
                    <a:pt x="90" y="607"/>
                  </a:cubicBezTo>
                  <a:cubicBezTo>
                    <a:pt x="88" y="604"/>
                    <a:pt x="86" y="602"/>
                    <a:pt x="84" y="600"/>
                  </a:cubicBezTo>
                  <a:cubicBezTo>
                    <a:pt x="84" y="599"/>
                    <a:pt x="83" y="598"/>
                    <a:pt x="83" y="597"/>
                  </a:cubicBezTo>
                  <a:cubicBezTo>
                    <a:pt x="82" y="597"/>
                    <a:pt x="82" y="597"/>
                    <a:pt x="82" y="597"/>
                  </a:cubicBezTo>
                  <a:cubicBezTo>
                    <a:pt x="81" y="598"/>
                    <a:pt x="81" y="598"/>
                    <a:pt x="81" y="598"/>
                  </a:cubicBezTo>
                  <a:cubicBezTo>
                    <a:pt x="82" y="597"/>
                    <a:pt x="82" y="597"/>
                    <a:pt x="82" y="597"/>
                  </a:cubicBezTo>
                  <a:cubicBezTo>
                    <a:pt x="82" y="597"/>
                    <a:pt x="82" y="597"/>
                    <a:pt x="82" y="597"/>
                  </a:cubicBezTo>
                  <a:cubicBezTo>
                    <a:pt x="81" y="598"/>
                    <a:pt x="81" y="598"/>
                    <a:pt x="81" y="598"/>
                  </a:cubicBezTo>
                  <a:cubicBezTo>
                    <a:pt x="82" y="597"/>
                    <a:pt x="82" y="597"/>
                    <a:pt x="82" y="597"/>
                  </a:cubicBezTo>
                  <a:cubicBezTo>
                    <a:pt x="79" y="599"/>
                    <a:pt x="79" y="599"/>
                    <a:pt x="79" y="599"/>
                  </a:cubicBezTo>
                  <a:cubicBezTo>
                    <a:pt x="83" y="599"/>
                    <a:pt x="83" y="599"/>
                    <a:pt x="83" y="599"/>
                  </a:cubicBezTo>
                  <a:cubicBezTo>
                    <a:pt x="83" y="598"/>
                    <a:pt x="83" y="597"/>
                    <a:pt x="82" y="597"/>
                  </a:cubicBezTo>
                  <a:cubicBezTo>
                    <a:pt x="79" y="599"/>
                    <a:pt x="79" y="599"/>
                    <a:pt x="79" y="599"/>
                  </a:cubicBezTo>
                  <a:cubicBezTo>
                    <a:pt x="83" y="599"/>
                    <a:pt x="83" y="599"/>
                    <a:pt x="83" y="599"/>
                  </a:cubicBezTo>
                  <a:cubicBezTo>
                    <a:pt x="79" y="599"/>
                    <a:pt x="79" y="599"/>
                    <a:pt x="79" y="599"/>
                  </a:cubicBezTo>
                  <a:cubicBezTo>
                    <a:pt x="82" y="601"/>
                    <a:pt x="82" y="601"/>
                    <a:pt x="82" y="601"/>
                  </a:cubicBezTo>
                  <a:cubicBezTo>
                    <a:pt x="83" y="600"/>
                    <a:pt x="83" y="599"/>
                    <a:pt x="83" y="599"/>
                  </a:cubicBezTo>
                  <a:cubicBezTo>
                    <a:pt x="79" y="599"/>
                    <a:pt x="79" y="599"/>
                    <a:pt x="79" y="599"/>
                  </a:cubicBezTo>
                  <a:cubicBezTo>
                    <a:pt x="82" y="601"/>
                    <a:pt x="82" y="601"/>
                    <a:pt x="82" y="601"/>
                  </a:cubicBezTo>
                  <a:cubicBezTo>
                    <a:pt x="83" y="600"/>
                    <a:pt x="83" y="599"/>
                    <a:pt x="83" y="598"/>
                  </a:cubicBezTo>
                  <a:cubicBezTo>
                    <a:pt x="82" y="596"/>
                    <a:pt x="82" y="595"/>
                    <a:pt x="81" y="595"/>
                  </a:cubicBezTo>
                  <a:cubicBezTo>
                    <a:pt x="75" y="591"/>
                    <a:pt x="75" y="591"/>
                    <a:pt x="75" y="591"/>
                  </a:cubicBezTo>
                  <a:cubicBezTo>
                    <a:pt x="73" y="595"/>
                    <a:pt x="73" y="595"/>
                    <a:pt x="73" y="595"/>
                  </a:cubicBezTo>
                  <a:cubicBezTo>
                    <a:pt x="76" y="597"/>
                    <a:pt x="76" y="597"/>
                    <a:pt x="76" y="597"/>
                  </a:cubicBezTo>
                  <a:cubicBezTo>
                    <a:pt x="77" y="596"/>
                    <a:pt x="77" y="595"/>
                    <a:pt x="77" y="595"/>
                  </a:cubicBezTo>
                  <a:cubicBezTo>
                    <a:pt x="77" y="594"/>
                    <a:pt x="77" y="594"/>
                    <a:pt x="77" y="594"/>
                  </a:cubicBezTo>
                  <a:cubicBezTo>
                    <a:pt x="77" y="593"/>
                    <a:pt x="76" y="592"/>
                    <a:pt x="76" y="592"/>
                  </a:cubicBezTo>
                  <a:cubicBezTo>
                    <a:pt x="75" y="589"/>
                    <a:pt x="73" y="585"/>
                    <a:pt x="71" y="581"/>
                  </a:cubicBezTo>
                  <a:cubicBezTo>
                    <a:pt x="71" y="579"/>
                    <a:pt x="70" y="577"/>
                    <a:pt x="69" y="576"/>
                  </a:cubicBezTo>
                  <a:cubicBezTo>
                    <a:pt x="69" y="575"/>
                    <a:pt x="69" y="575"/>
                    <a:pt x="69" y="575"/>
                  </a:cubicBezTo>
                  <a:cubicBezTo>
                    <a:pt x="68" y="574"/>
                    <a:pt x="68" y="574"/>
                    <a:pt x="68" y="574"/>
                  </a:cubicBezTo>
                  <a:cubicBezTo>
                    <a:pt x="68" y="574"/>
                    <a:pt x="68" y="574"/>
                    <a:pt x="68" y="574"/>
                  </a:cubicBezTo>
                  <a:cubicBezTo>
                    <a:pt x="66" y="575"/>
                    <a:pt x="66" y="575"/>
                    <a:pt x="66" y="575"/>
                  </a:cubicBezTo>
                  <a:cubicBezTo>
                    <a:pt x="68" y="574"/>
                    <a:pt x="68" y="574"/>
                    <a:pt x="68" y="574"/>
                  </a:cubicBezTo>
                  <a:cubicBezTo>
                    <a:pt x="68" y="574"/>
                    <a:pt x="68" y="574"/>
                    <a:pt x="68" y="574"/>
                  </a:cubicBezTo>
                  <a:cubicBezTo>
                    <a:pt x="66" y="575"/>
                    <a:pt x="66" y="575"/>
                    <a:pt x="66" y="575"/>
                  </a:cubicBezTo>
                  <a:cubicBezTo>
                    <a:pt x="68" y="574"/>
                    <a:pt x="68" y="574"/>
                    <a:pt x="68" y="574"/>
                  </a:cubicBezTo>
                  <a:cubicBezTo>
                    <a:pt x="65" y="576"/>
                    <a:pt x="65" y="576"/>
                    <a:pt x="65" y="576"/>
                  </a:cubicBezTo>
                  <a:cubicBezTo>
                    <a:pt x="68" y="574"/>
                    <a:pt x="68" y="574"/>
                    <a:pt x="68" y="574"/>
                  </a:cubicBezTo>
                  <a:cubicBezTo>
                    <a:pt x="68" y="574"/>
                    <a:pt x="68" y="574"/>
                    <a:pt x="68" y="574"/>
                  </a:cubicBezTo>
                  <a:cubicBezTo>
                    <a:pt x="65" y="576"/>
                    <a:pt x="65" y="576"/>
                    <a:pt x="65" y="576"/>
                  </a:cubicBezTo>
                  <a:cubicBezTo>
                    <a:pt x="68" y="574"/>
                    <a:pt x="68" y="574"/>
                    <a:pt x="68" y="574"/>
                  </a:cubicBezTo>
                  <a:cubicBezTo>
                    <a:pt x="64" y="576"/>
                    <a:pt x="64" y="576"/>
                    <a:pt x="64" y="576"/>
                  </a:cubicBezTo>
                  <a:cubicBezTo>
                    <a:pt x="69" y="575"/>
                    <a:pt x="69" y="575"/>
                    <a:pt x="69" y="575"/>
                  </a:cubicBezTo>
                  <a:cubicBezTo>
                    <a:pt x="68" y="574"/>
                    <a:pt x="68" y="574"/>
                    <a:pt x="68" y="574"/>
                  </a:cubicBezTo>
                  <a:cubicBezTo>
                    <a:pt x="64" y="576"/>
                    <a:pt x="64" y="576"/>
                    <a:pt x="64" y="576"/>
                  </a:cubicBezTo>
                  <a:cubicBezTo>
                    <a:pt x="69" y="575"/>
                    <a:pt x="69" y="575"/>
                    <a:pt x="69" y="575"/>
                  </a:cubicBezTo>
                  <a:cubicBezTo>
                    <a:pt x="64" y="576"/>
                    <a:pt x="64" y="576"/>
                    <a:pt x="64" y="576"/>
                  </a:cubicBezTo>
                  <a:cubicBezTo>
                    <a:pt x="69" y="576"/>
                    <a:pt x="69" y="576"/>
                    <a:pt x="69" y="576"/>
                  </a:cubicBezTo>
                  <a:cubicBezTo>
                    <a:pt x="69" y="575"/>
                    <a:pt x="69" y="575"/>
                    <a:pt x="69" y="575"/>
                  </a:cubicBezTo>
                  <a:cubicBezTo>
                    <a:pt x="64" y="576"/>
                    <a:pt x="64" y="576"/>
                    <a:pt x="64" y="576"/>
                  </a:cubicBezTo>
                  <a:cubicBezTo>
                    <a:pt x="69" y="576"/>
                    <a:pt x="69" y="576"/>
                    <a:pt x="69" y="576"/>
                  </a:cubicBezTo>
                  <a:cubicBezTo>
                    <a:pt x="69" y="574"/>
                    <a:pt x="68" y="573"/>
                    <a:pt x="67" y="572"/>
                  </a:cubicBezTo>
                  <a:cubicBezTo>
                    <a:pt x="61" y="568"/>
                    <a:pt x="61" y="568"/>
                    <a:pt x="61" y="568"/>
                  </a:cubicBezTo>
                  <a:cubicBezTo>
                    <a:pt x="58" y="572"/>
                    <a:pt x="58" y="572"/>
                    <a:pt x="58" y="572"/>
                  </a:cubicBezTo>
                  <a:cubicBezTo>
                    <a:pt x="62" y="574"/>
                    <a:pt x="62" y="574"/>
                    <a:pt x="62" y="574"/>
                  </a:cubicBezTo>
                  <a:cubicBezTo>
                    <a:pt x="62" y="574"/>
                    <a:pt x="62" y="573"/>
                    <a:pt x="63" y="573"/>
                  </a:cubicBezTo>
                  <a:cubicBezTo>
                    <a:pt x="63" y="572"/>
                    <a:pt x="63" y="572"/>
                    <a:pt x="63" y="572"/>
                  </a:cubicBezTo>
                  <a:cubicBezTo>
                    <a:pt x="63" y="571"/>
                    <a:pt x="62" y="571"/>
                    <a:pt x="62" y="571"/>
                  </a:cubicBezTo>
                  <a:cubicBezTo>
                    <a:pt x="62" y="570"/>
                    <a:pt x="62" y="570"/>
                    <a:pt x="62" y="570"/>
                  </a:cubicBezTo>
                  <a:cubicBezTo>
                    <a:pt x="62" y="570"/>
                    <a:pt x="62" y="569"/>
                    <a:pt x="61" y="568"/>
                  </a:cubicBezTo>
                  <a:cubicBezTo>
                    <a:pt x="60" y="565"/>
                    <a:pt x="57" y="559"/>
                    <a:pt x="54" y="554"/>
                  </a:cubicBezTo>
                  <a:cubicBezTo>
                    <a:pt x="53" y="551"/>
                    <a:pt x="51" y="549"/>
                    <a:pt x="51" y="547"/>
                  </a:cubicBezTo>
                  <a:cubicBezTo>
                    <a:pt x="50" y="546"/>
                    <a:pt x="50" y="545"/>
                    <a:pt x="50" y="545"/>
                  </a:cubicBezTo>
                  <a:cubicBezTo>
                    <a:pt x="49" y="544"/>
                    <a:pt x="49" y="544"/>
                    <a:pt x="49" y="544"/>
                  </a:cubicBezTo>
                  <a:cubicBezTo>
                    <a:pt x="49" y="544"/>
                    <a:pt x="49" y="544"/>
                    <a:pt x="49" y="544"/>
                  </a:cubicBezTo>
                  <a:cubicBezTo>
                    <a:pt x="47" y="545"/>
                    <a:pt x="47" y="545"/>
                    <a:pt x="47" y="545"/>
                  </a:cubicBezTo>
                  <a:cubicBezTo>
                    <a:pt x="49" y="544"/>
                    <a:pt x="49" y="544"/>
                    <a:pt x="49" y="544"/>
                  </a:cubicBezTo>
                  <a:cubicBezTo>
                    <a:pt x="49" y="544"/>
                    <a:pt x="49" y="544"/>
                    <a:pt x="49" y="544"/>
                  </a:cubicBezTo>
                  <a:cubicBezTo>
                    <a:pt x="47" y="545"/>
                    <a:pt x="47" y="545"/>
                    <a:pt x="47" y="545"/>
                  </a:cubicBezTo>
                  <a:cubicBezTo>
                    <a:pt x="49" y="544"/>
                    <a:pt x="49" y="544"/>
                    <a:pt x="49" y="544"/>
                  </a:cubicBezTo>
                  <a:cubicBezTo>
                    <a:pt x="46" y="545"/>
                    <a:pt x="46" y="545"/>
                    <a:pt x="46" y="545"/>
                  </a:cubicBezTo>
                  <a:cubicBezTo>
                    <a:pt x="50" y="545"/>
                    <a:pt x="50" y="545"/>
                    <a:pt x="50" y="545"/>
                  </a:cubicBezTo>
                  <a:cubicBezTo>
                    <a:pt x="50" y="545"/>
                    <a:pt x="49" y="544"/>
                    <a:pt x="49" y="544"/>
                  </a:cubicBezTo>
                  <a:cubicBezTo>
                    <a:pt x="46" y="545"/>
                    <a:pt x="46" y="545"/>
                    <a:pt x="46" y="545"/>
                  </a:cubicBezTo>
                  <a:cubicBezTo>
                    <a:pt x="50" y="545"/>
                    <a:pt x="50" y="545"/>
                    <a:pt x="50" y="545"/>
                  </a:cubicBezTo>
                  <a:cubicBezTo>
                    <a:pt x="45" y="545"/>
                    <a:pt x="45" y="545"/>
                    <a:pt x="45" y="545"/>
                  </a:cubicBezTo>
                  <a:cubicBezTo>
                    <a:pt x="49" y="546"/>
                    <a:pt x="49" y="546"/>
                    <a:pt x="49" y="546"/>
                  </a:cubicBezTo>
                  <a:cubicBezTo>
                    <a:pt x="50" y="546"/>
                    <a:pt x="50" y="545"/>
                    <a:pt x="50" y="545"/>
                  </a:cubicBezTo>
                  <a:cubicBezTo>
                    <a:pt x="45" y="545"/>
                    <a:pt x="45" y="545"/>
                    <a:pt x="45" y="545"/>
                  </a:cubicBezTo>
                  <a:cubicBezTo>
                    <a:pt x="49" y="546"/>
                    <a:pt x="49" y="546"/>
                    <a:pt x="49" y="546"/>
                  </a:cubicBezTo>
                  <a:cubicBezTo>
                    <a:pt x="45" y="545"/>
                    <a:pt x="45" y="545"/>
                    <a:pt x="45" y="545"/>
                  </a:cubicBezTo>
                  <a:cubicBezTo>
                    <a:pt x="49" y="548"/>
                    <a:pt x="49" y="548"/>
                    <a:pt x="49" y="548"/>
                  </a:cubicBezTo>
                  <a:cubicBezTo>
                    <a:pt x="49" y="547"/>
                    <a:pt x="49" y="547"/>
                    <a:pt x="49" y="546"/>
                  </a:cubicBezTo>
                  <a:cubicBezTo>
                    <a:pt x="45" y="545"/>
                    <a:pt x="45" y="545"/>
                    <a:pt x="45" y="545"/>
                  </a:cubicBezTo>
                  <a:cubicBezTo>
                    <a:pt x="49" y="548"/>
                    <a:pt x="49" y="548"/>
                    <a:pt x="49" y="548"/>
                  </a:cubicBezTo>
                  <a:cubicBezTo>
                    <a:pt x="49" y="547"/>
                    <a:pt x="50" y="546"/>
                    <a:pt x="50" y="545"/>
                  </a:cubicBezTo>
                  <a:cubicBezTo>
                    <a:pt x="49" y="543"/>
                    <a:pt x="49" y="542"/>
                    <a:pt x="48" y="542"/>
                  </a:cubicBezTo>
                  <a:cubicBezTo>
                    <a:pt x="46" y="541"/>
                    <a:pt x="46" y="541"/>
                    <a:pt x="46" y="541"/>
                  </a:cubicBezTo>
                  <a:cubicBezTo>
                    <a:pt x="39" y="519"/>
                    <a:pt x="39" y="519"/>
                    <a:pt x="39" y="519"/>
                  </a:cubicBezTo>
                  <a:cubicBezTo>
                    <a:pt x="39" y="519"/>
                    <a:pt x="38" y="518"/>
                    <a:pt x="37" y="517"/>
                  </a:cubicBezTo>
                  <a:cubicBezTo>
                    <a:pt x="34" y="515"/>
                    <a:pt x="34" y="515"/>
                    <a:pt x="34" y="515"/>
                  </a:cubicBezTo>
                  <a:cubicBezTo>
                    <a:pt x="32" y="519"/>
                    <a:pt x="32" y="519"/>
                    <a:pt x="32" y="519"/>
                  </a:cubicBezTo>
                  <a:cubicBezTo>
                    <a:pt x="35" y="521"/>
                    <a:pt x="35" y="521"/>
                    <a:pt x="35" y="521"/>
                  </a:cubicBezTo>
                  <a:cubicBezTo>
                    <a:pt x="36" y="520"/>
                    <a:pt x="36" y="520"/>
                    <a:pt x="36" y="519"/>
                  </a:cubicBezTo>
                  <a:cubicBezTo>
                    <a:pt x="36" y="519"/>
                    <a:pt x="36" y="519"/>
                    <a:pt x="36" y="519"/>
                  </a:cubicBezTo>
                  <a:cubicBezTo>
                    <a:pt x="36" y="518"/>
                    <a:pt x="36" y="518"/>
                    <a:pt x="36" y="518"/>
                  </a:cubicBezTo>
                  <a:cubicBezTo>
                    <a:pt x="36" y="517"/>
                    <a:pt x="36" y="516"/>
                    <a:pt x="35" y="515"/>
                  </a:cubicBezTo>
                  <a:cubicBezTo>
                    <a:pt x="34" y="512"/>
                    <a:pt x="32" y="506"/>
                    <a:pt x="31" y="502"/>
                  </a:cubicBezTo>
                  <a:cubicBezTo>
                    <a:pt x="29" y="497"/>
                    <a:pt x="27" y="493"/>
                    <a:pt x="27" y="493"/>
                  </a:cubicBezTo>
                  <a:cubicBezTo>
                    <a:pt x="27" y="492"/>
                    <a:pt x="26" y="491"/>
                    <a:pt x="25" y="490"/>
                  </a:cubicBezTo>
                  <a:cubicBezTo>
                    <a:pt x="24" y="489"/>
                    <a:pt x="24" y="489"/>
                    <a:pt x="24" y="489"/>
                  </a:cubicBezTo>
                  <a:cubicBezTo>
                    <a:pt x="21" y="493"/>
                    <a:pt x="21" y="493"/>
                    <a:pt x="21" y="493"/>
                  </a:cubicBezTo>
                  <a:cubicBezTo>
                    <a:pt x="26" y="493"/>
                    <a:pt x="26" y="493"/>
                    <a:pt x="26" y="493"/>
                  </a:cubicBezTo>
                  <a:cubicBezTo>
                    <a:pt x="26" y="492"/>
                    <a:pt x="25" y="488"/>
                    <a:pt x="25" y="483"/>
                  </a:cubicBezTo>
                  <a:cubicBezTo>
                    <a:pt x="25" y="480"/>
                    <a:pt x="24" y="477"/>
                    <a:pt x="24" y="475"/>
                  </a:cubicBezTo>
                  <a:cubicBezTo>
                    <a:pt x="24" y="473"/>
                    <a:pt x="24" y="471"/>
                    <a:pt x="24" y="470"/>
                  </a:cubicBezTo>
                  <a:cubicBezTo>
                    <a:pt x="24" y="470"/>
                    <a:pt x="24" y="470"/>
                    <a:pt x="24" y="470"/>
                  </a:cubicBezTo>
                  <a:cubicBezTo>
                    <a:pt x="22" y="470"/>
                    <a:pt x="22" y="470"/>
                    <a:pt x="22" y="470"/>
                  </a:cubicBezTo>
                  <a:cubicBezTo>
                    <a:pt x="24" y="470"/>
                    <a:pt x="24" y="470"/>
                    <a:pt x="24" y="470"/>
                  </a:cubicBezTo>
                  <a:cubicBezTo>
                    <a:pt x="24" y="470"/>
                    <a:pt x="24" y="470"/>
                    <a:pt x="24" y="470"/>
                  </a:cubicBezTo>
                  <a:cubicBezTo>
                    <a:pt x="22" y="470"/>
                    <a:pt x="22" y="470"/>
                    <a:pt x="22" y="470"/>
                  </a:cubicBezTo>
                  <a:cubicBezTo>
                    <a:pt x="24" y="470"/>
                    <a:pt x="24" y="470"/>
                    <a:pt x="24" y="470"/>
                  </a:cubicBezTo>
                  <a:cubicBezTo>
                    <a:pt x="20" y="470"/>
                    <a:pt x="20" y="470"/>
                    <a:pt x="20" y="470"/>
                  </a:cubicBezTo>
                  <a:cubicBezTo>
                    <a:pt x="24" y="471"/>
                    <a:pt x="24" y="471"/>
                    <a:pt x="24" y="471"/>
                  </a:cubicBezTo>
                  <a:cubicBezTo>
                    <a:pt x="24" y="470"/>
                    <a:pt x="24" y="470"/>
                    <a:pt x="24" y="470"/>
                  </a:cubicBezTo>
                  <a:cubicBezTo>
                    <a:pt x="20" y="470"/>
                    <a:pt x="20" y="470"/>
                    <a:pt x="20" y="470"/>
                  </a:cubicBezTo>
                  <a:cubicBezTo>
                    <a:pt x="24" y="471"/>
                    <a:pt x="24" y="471"/>
                    <a:pt x="24" y="471"/>
                  </a:cubicBezTo>
                  <a:cubicBezTo>
                    <a:pt x="20" y="470"/>
                    <a:pt x="20" y="470"/>
                    <a:pt x="20" y="470"/>
                  </a:cubicBezTo>
                  <a:cubicBezTo>
                    <a:pt x="23" y="472"/>
                    <a:pt x="23" y="472"/>
                    <a:pt x="23" y="472"/>
                  </a:cubicBezTo>
                  <a:cubicBezTo>
                    <a:pt x="24" y="471"/>
                    <a:pt x="24" y="471"/>
                    <a:pt x="24" y="471"/>
                  </a:cubicBezTo>
                  <a:cubicBezTo>
                    <a:pt x="20" y="470"/>
                    <a:pt x="20" y="470"/>
                    <a:pt x="20" y="470"/>
                  </a:cubicBezTo>
                  <a:cubicBezTo>
                    <a:pt x="23" y="472"/>
                    <a:pt x="23" y="472"/>
                    <a:pt x="23" y="472"/>
                  </a:cubicBezTo>
                  <a:cubicBezTo>
                    <a:pt x="24" y="471"/>
                    <a:pt x="24" y="470"/>
                    <a:pt x="24" y="469"/>
                  </a:cubicBezTo>
                  <a:cubicBezTo>
                    <a:pt x="24" y="468"/>
                    <a:pt x="23" y="467"/>
                    <a:pt x="22" y="466"/>
                  </a:cubicBezTo>
                  <a:cubicBezTo>
                    <a:pt x="22" y="466"/>
                    <a:pt x="22" y="466"/>
                    <a:pt x="22" y="466"/>
                  </a:cubicBezTo>
                  <a:cubicBezTo>
                    <a:pt x="22" y="453"/>
                    <a:pt x="22" y="453"/>
                    <a:pt x="22" y="453"/>
                  </a:cubicBezTo>
                  <a:cubicBezTo>
                    <a:pt x="22" y="451"/>
                    <a:pt x="21" y="450"/>
                    <a:pt x="20" y="449"/>
                  </a:cubicBezTo>
                  <a:cubicBezTo>
                    <a:pt x="13" y="445"/>
                    <a:pt x="13" y="445"/>
                    <a:pt x="13" y="445"/>
                  </a:cubicBezTo>
                  <a:cubicBezTo>
                    <a:pt x="11" y="448"/>
                    <a:pt x="11" y="448"/>
                    <a:pt x="11" y="448"/>
                  </a:cubicBezTo>
                  <a:cubicBezTo>
                    <a:pt x="14" y="451"/>
                    <a:pt x="14" y="451"/>
                    <a:pt x="14" y="451"/>
                  </a:cubicBezTo>
                  <a:cubicBezTo>
                    <a:pt x="15" y="450"/>
                    <a:pt x="15" y="450"/>
                    <a:pt x="15" y="450"/>
                  </a:cubicBezTo>
                  <a:cubicBezTo>
                    <a:pt x="15" y="450"/>
                    <a:pt x="15" y="450"/>
                    <a:pt x="15" y="449"/>
                  </a:cubicBezTo>
                  <a:cubicBezTo>
                    <a:pt x="15" y="448"/>
                    <a:pt x="17" y="444"/>
                    <a:pt x="18" y="440"/>
                  </a:cubicBezTo>
                  <a:cubicBezTo>
                    <a:pt x="18" y="438"/>
                    <a:pt x="19" y="436"/>
                    <a:pt x="19" y="435"/>
                  </a:cubicBezTo>
                  <a:cubicBezTo>
                    <a:pt x="19" y="434"/>
                    <a:pt x="20" y="433"/>
                    <a:pt x="20" y="433"/>
                  </a:cubicBezTo>
                  <a:cubicBezTo>
                    <a:pt x="20" y="433"/>
                    <a:pt x="20" y="433"/>
                    <a:pt x="20" y="433"/>
                  </a:cubicBezTo>
                  <a:cubicBezTo>
                    <a:pt x="20" y="433"/>
                    <a:pt x="20" y="433"/>
                    <a:pt x="20" y="433"/>
                  </a:cubicBezTo>
                  <a:cubicBezTo>
                    <a:pt x="18" y="432"/>
                    <a:pt x="18" y="432"/>
                    <a:pt x="18" y="432"/>
                  </a:cubicBezTo>
                  <a:cubicBezTo>
                    <a:pt x="20" y="433"/>
                    <a:pt x="20" y="433"/>
                    <a:pt x="20" y="433"/>
                  </a:cubicBezTo>
                  <a:cubicBezTo>
                    <a:pt x="20" y="433"/>
                    <a:pt x="20" y="433"/>
                    <a:pt x="20" y="433"/>
                  </a:cubicBezTo>
                  <a:cubicBezTo>
                    <a:pt x="18" y="432"/>
                    <a:pt x="18" y="432"/>
                    <a:pt x="18" y="432"/>
                  </a:cubicBezTo>
                  <a:cubicBezTo>
                    <a:pt x="20" y="433"/>
                    <a:pt x="20" y="433"/>
                    <a:pt x="20" y="433"/>
                  </a:cubicBezTo>
                  <a:cubicBezTo>
                    <a:pt x="16" y="431"/>
                    <a:pt x="16" y="431"/>
                    <a:pt x="16" y="431"/>
                  </a:cubicBezTo>
                  <a:cubicBezTo>
                    <a:pt x="19" y="433"/>
                    <a:pt x="19" y="433"/>
                    <a:pt x="19" y="433"/>
                  </a:cubicBezTo>
                  <a:cubicBezTo>
                    <a:pt x="20" y="433"/>
                    <a:pt x="20" y="433"/>
                    <a:pt x="20" y="433"/>
                  </a:cubicBezTo>
                  <a:cubicBezTo>
                    <a:pt x="16" y="431"/>
                    <a:pt x="16" y="431"/>
                    <a:pt x="16" y="431"/>
                  </a:cubicBezTo>
                  <a:cubicBezTo>
                    <a:pt x="19" y="433"/>
                    <a:pt x="19" y="433"/>
                    <a:pt x="19" y="433"/>
                  </a:cubicBezTo>
                  <a:cubicBezTo>
                    <a:pt x="20" y="432"/>
                    <a:pt x="20" y="431"/>
                    <a:pt x="20" y="430"/>
                  </a:cubicBezTo>
                  <a:cubicBezTo>
                    <a:pt x="20" y="429"/>
                    <a:pt x="19" y="428"/>
                    <a:pt x="18" y="427"/>
                  </a:cubicBezTo>
                  <a:cubicBezTo>
                    <a:pt x="14" y="425"/>
                    <a:pt x="14" y="425"/>
                    <a:pt x="14" y="425"/>
                  </a:cubicBezTo>
                  <a:cubicBezTo>
                    <a:pt x="18" y="418"/>
                    <a:pt x="18" y="418"/>
                    <a:pt x="18" y="418"/>
                  </a:cubicBezTo>
                  <a:cubicBezTo>
                    <a:pt x="19" y="417"/>
                    <a:pt x="19" y="416"/>
                    <a:pt x="19" y="415"/>
                  </a:cubicBezTo>
                  <a:cubicBezTo>
                    <a:pt x="18" y="413"/>
                    <a:pt x="18" y="412"/>
                    <a:pt x="17" y="412"/>
                  </a:cubicBezTo>
                  <a:cubicBezTo>
                    <a:pt x="16" y="411"/>
                    <a:pt x="16" y="411"/>
                    <a:pt x="16" y="411"/>
                  </a:cubicBezTo>
                  <a:cubicBezTo>
                    <a:pt x="14" y="390"/>
                    <a:pt x="14" y="390"/>
                    <a:pt x="14" y="390"/>
                  </a:cubicBezTo>
                  <a:cubicBezTo>
                    <a:pt x="14" y="389"/>
                    <a:pt x="14" y="388"/>
                    <a:pt x="12" y="387"/>
                  </a:cubicBezTo>
                  <a:cubicBezTo>
                    <a:pt x="10" y="386"/>
                    <a:pt x="10" y="386"/>
                    <a:pt x="10" y="386"/>
                  </a:cubicBezTo>
                  <a:cubicBezTo>
                    <a:pt x="16" y="375"/>
                    <a:pt x="16" y="375"/>
                    <a:pt x="16" y="375"/>
                  </a:cubicBezTo>
                  <a:cubicBezTo>
                    <a:pt x="17" y="373"/>
                    <a:pt x="17" y="370"/>
                    <a:pt x="15" y="369"/>
                  </a:cubicBezTo>
                  <a:cubicBezTo>
                    <a:pt x="12" y="368"/>
                    <a:pt x="12" y="368"/>
                    <a:pt x="12" y="368"/>
                  </a:cubicBezTo>
                  <a:cubicBezTo>
                    <a:pt x="15" y="357"/>
                    <a:pt x="15" y="357"/>
                    <a:pt x="15" y="357"/>
                  </a:cubicBezTo>
                  <a:cubicBezTo>
                    <a:pt x="16" y="355"/>
                    <a:pt x="15" y="353"/>
                    <a:pt x="13" y="352"/>
                  </a:cubicBezTo>
                  <a:cubicBezTo>
                    <a:pt x="12" y="351"/>
                    <a:pt x="12" y="351"/>
                    <a:pt x="12" y="351"/>
                  </a:cubicBezTo>
                  <a:cubicBezTo>
                    <a:pt x="10" y="355"/>
                    <a:pt x="10" y="355"/>
                    <a:pt x="10" y="355"/>
                  </a:cubicBezTo>
                  <a:cubicBezTo>
                    <a:pt x="14" y="355"/>
                    <a:pt x="14" y="355"/>
                    <a:pt x="14" y="355"/>
                  </a:cubicBezTo>
                  <a:cubicBezTo>
                    <a:pt x="15" y="334"/>
                    <a:pt x="15" y="334"/>
                    <a:pt x="15" y="334"/>
                  </a:cubicBezTo>
                  <a:cubicBezTo>
                    <a:pt x="15" y="333"/>
                    <a:pt x="14" y="331"/>
                    <a:pt x="13" y="330"/>
                  </a:cubicBezTo>
                  <a:cubicBezTo>
                    <a:pt x="11" y="329"/>
                    <a:pt x="11" y="329"/>
                    <a:pt x="11" y="329"/>
                  </a:cubicBezTo>
                  <a:cubicBezTo>
                    <a:pt x="9" y="333"/>
                    <a:pt x="9" y="333"/>
                    <a:pt x="9" y="333"/>
                  </a:cubicBezTo>
                  <a:cubicBezTo>
                    <a:pt x="12" y="335"/>
                    <a:pt x="12" y="335"/>
                    <a:pt x="12" y="335"/>
                  </a:cubicBezTo>
                  <a:cubicBezTo>
                    <a:pt x="13" y="335"/>
                    <a:pt x="13" y="335"/>
                    <a:pt x="13" y="334"/>
                  </a:cubicBezTo>
                  <a:cubicBezTo>
                    <a:pt x="13" y="334"/>
                    <a:pt x="13" y="334"/>
                    <a:pt x="13" y="334"/>
                  </a:cubicBezTo>
                  <a:cubicBezTo>
                    <a:pt x="13" y="333"/>
                    <a:pt x="13" y="332"/>
                    <a:pt x="14" y="330"/>
                  </a:cubicBezTo>
                  <a:cubicBezTo>
                    <a:pt x="15" y="326"/>
                    <a:pt x="17" y="319"/>
                    <a:pt x="17" y="319"/>
                  </a:cubicBezTo>
                  <a:cubicBezTo>
                    <a:pt x="17" y="317"/>
                    <a:pt x="16" y="315"/>
                    <a:pt x="15" y="314"/>
                  </a:cubicBezTo>
                  <a:cubicBezTo>
                    <a:pt x="13" y="313"/>
                    <a:pt x="13" y="313"/>
                    <a:pt x="13" y="313"/>
                  </a:cubicBezTo>
                  <a:cubicBezTo>
                    <a:pt x="11" y="317"/>
                    <a:pt x="11" y="317"/>
                    <a:pt x="11" y="317"/>
                  </a:cubicBezTo>
                  <a:cubicBezTo>
                    <a:pt x="15" y="318"/>
                    <a:pt x="15" y="318"/>
                    <a:pt x="15" y="318"/>
                  </a:cubicBezTo>
                  <a:cubicBezTo>
                    <a:pt x="19" y="299"/>
                    <a:pt x="19" y="299"/>
                    <a:pt x="19" y="299"/>
                  </a:cubicBezTo>
                  <a:cubicBezTo>
                    <a:pt x="20" y="298"/>
                    <a:pt x="19" y="296"/>
                    <a:pt x="17" y="295"/>
                  </a:cubicBezTo>
                  <a:cubicBezTo>
                    <a:pt x="15" y="293"/>
                    <a:pt x="15" y="293"/>
                    <a:pt x="15" y="293"/>
                  </a:cubicBezTo>
                  <a:cubicBezTo>
                    <a:pt x="13" y="297"/>
                    <a:pt x="13" y="297"/>
                    <a:pt x="13" y="297"/>
                  </a:cubicBezTo>
                  <a:cubicBezTo>
                    <a:pt x="16" y="300"/>
                    <a:pt x="16" y="300"/>
                    <a:pt x="16" y="300"/>
                  </a:cubicBezTo>
                  <a:cubicBezTo>
                    <a:pt x="25" y="288"/>
                    <a:pt x="25" y="288"/>
                    <a:pt x="25" y="288"/>
                  </a:cubicBezTo>
                  <a:cubicBezTo>
                    <a:pt x="25" y="287"/>
                    <a:pt x="25" y="286"/>
                    <a:pt x="25" y="284"/>
                  </a:cubicBezTo>
                  <a:cubicBezTo>
                    <a:pt x="25" y="283"/>
                    <a:pt x="24" y="282"/>
                    <a:pt x="23" y="282"/>
                  </a:cubicBezTo>
                  <a:cubicBezTo>
                    <a:pt x="22" y="281"/>
                    <a:pt x="22" y="281"/>
                    <a:pt x="22" y="281"/>
                  </a:cubicBezTo>
                  <a:cubicBezTo>
                    <a:pt x="27" y="275"/>
                    <a:pt x="27" y="275"/>
                    <a:pt x="27" y="275"/>
                  </a:cubicBezTo>
                  <a:cubicBezTo>
                    <a:pt x="28" y="274"/>
                    <a:pt x="28" y="273"/>
                    <a:pt x="28" y="272"/>
                  </a:cubicBezTo>
                  <a:cubicBezTo>
                    <a:pt x="28" y="271"/>
                    <a:pt x="27" y="269"/>
                    <a:pt x="26" y="269"/>
                  </a:cubicBezTo>
                  <a:cubicBezTo>
                    <a:pt x="24" y="268"/>
                    <a:pt x="24" y="268"/>
                    <a:pt x="24" y="268"/>
                  </a:cubicBezTo>
                  <a:cubicBezTo>
                    <a:pt x="22" y="272"/>
                    <a:pt x="22" y="272"/>
                    <a:pt x="22" y="272"/>
                  </a:cubicBezTo>
                  <a:cubicBezTo>
                    <a:pt x="26" y="274"/>
                    <a:pt x="26" y="274"/>
                    <a:pt x="26" y="274"/>
                  </a:cubicBezTo>
                  <a:cubicBezTo>
                    <a:pt x="26" y="273"/>
                    <a:pt x="26" y="273"/>
                    <a:pt x="26" y="273"/>
                  </a:cubicBezTo>
                  <a:cubicBezTo>
                    <a:pt x="26" y="272"/>
                    <a:pt x="26" y="272"/>
                    <a:pt x="26" y="272"/>
                  </a:cubicBezTo>
                  <a:cubicBezTo>
                    <a:pt x="26" y="272"/>
                    <a:pt x="26" y="271"/>
                    <a:pt x="26" y="271"/>
                  </a:cubicBezTo>
                  <a:cubicBezTo>
                    <a:pt x="27" y="267"/>
                    <a:pt x="29" y="256"/>
                    <a:pt x="29" y="256"/>
                  </a:cubicBezTo>
                  <a:cubicBezTo>
                    <a:pt x="29" y="254"/>
                    <a:pt x="28" y="252"/>
                    <a:pt x="27" y="251"/>
                  </a:cubicBezTo>
                  <a:cubicBezTo>
                    <a:pt x="25" y="250"/>
                    <a:pt x="25" y="250"/>
                    <a:pt x="25" y="250"/>
                  </a:cubicBezTo>
                  <a:cubicBezTo>
                    <a:pt x="23" y="254"/>
                    <a:pt x="23" y="254"/>
                    <a:pt x="23" y="254"/>
                  </a:cubicBezTo>
                  <a:cubicBezTo>
                    <a:pt x="27" y="256"/>
                    <a:pt x="27" y="256"/>
                    <a:pt x="27" y="256"/>
                  </a:cubicBezTo>
                  <a:cubicBezTo>
                    <a:pt x="33" y="243"/>
                    <a:pt x="33" y="243"/>
                    <a:pt x="33" y="243"/>
                  </a:cubicBezTo>
                  <a:cubicBezTo>
                    <a:pt x="34" y="241"/>
                    <a:pt x="34" y="238"/>
                    <a:pt x="32" y="237"/>
                  </a:cubicBezTo>
                  <a:cubicBezTo>
                    <a:pt x="31" y="237"/>
                    <a:pt x="31" y="237"/>
                    <a:pt x="31" y="237"/>
                  </a:cubicBezTo>
                  <a:cubicBezTo>
                    <a:pt x="35" y="229"/>
                    <a:pt x="35" y="229"/>
                    <a:pt x="35" y="229"/>
                  </a:cubicBezTo>
                  <a:cubicBezTo>
                    <a:pt x="37" y="227"/>
                    <a:pt x="36" y="225"/>
                    <a:pt x="34" y="223"/>
                  </a:cubicBezTo>
                  <a:cubicBezTo>
                    <a:pt x="34" y="223"/>
                    <a:pt x="34" y="223"/>
                    <a:pt x="34" y="223"/>
                  </a:cubicBezTo>
                  <a:cubicBezTo>
                    <a:pt x="31" y="227"/>
                    <a:pt x="31" y="227"/>
                    <a:pt x="31" y="227"/>
                  </a:cubicBezTo>
                  <a:cubicBezTo>
                    <a:pt x="35" y="229"/>
                    <a:pt x="35" y="229"/>
                    <a:pt x="35" y="229"/>
                  </a:cubicBezTo>
                  <a:cubicBezTo>
                    <a:pt x="45" y="213"/>
                    <a:pt x="45" y="213"/>
                    <a:pt x="45" y="213"/>
                  </a:cubicBezTo>
                  <a:cubicBezTo>
                    <a:pt x="46" y="211"/>
                    <a:pt x="45" y="208"/>
                    <a:pt x="43" y="207"/>
                  </a:cubicBezTo>
                  <a:cubicBezTo>
                    <a:pt x="40" y="206"/>
                    <a:pt x="40" y="206"/>
                    <a:pt x="40" y="206"/>
                  </a:cubicBezTo>
                  <a:cubicBezTo>
                    <a:pt x="38" y="209"/>
                    <a:pt x="38" y="209"/>
                    <a:pt x="38" y="209"/>
                  </a:cubicBezTo>
                  <a:cubicBezTo>
                    <a:pt x="41" y="212"/>
                    <a:pt x="41" y="212"/>
                    <a:pt x="41" y="212"/>
                  </a:cubicBezTo>
                  <a:cubicBezTo>
                    <a:pt x="53" y="199"/>
                    <a:pt x="53" y="199"/>
                    <a:pt x="53" y="199"/>
                  </a:cubicBezTo>
                  <a:cubicBezTo>
                    <a:pt x="54" y="198"/>
                    <a:pt x="54" y="197"/>
                    <a:pt x="54" y="195"/>
                  </a:cubicBezTo>
                  <a:cubicBezTo>
                    <a:pt x="54" y="194"/>
                    <a:pt x="53" y="193"/>
                    <a:pt x="52" y="192"/>
                  </a:cubicBezTo>
                  <a:cubicBezTo>
                    <a:pt x="50" y="191"/>
                    <a:pt x="50" y="191"/>
                    <a:pt x="50" y="191"/>
                  </a:cubicBezTo>
                  <a:cubicBezTo>
                    <a:pt x="56" y="187"/>
                    <a:pt x="56" y="187"/>
                    <a:pt x="56" y="187"/>
                  </a:cubicBezTo>
                  <a:cubicBezTo>
                    <a:pt x="57" y="186"/>
                    <a:pt x="57" y="184"/>
                    <a:pt x="57" y="183"/>
                  </a:cubicBezTo>
                  <a:cubicBezTo>
                    <a:pt x="57" y="182"/>
                    <a:pt x="56" y="181"/>
                    <a:pt x="55" y="180"/>
                  </a:cubicBezTo>
                  <a:cubicBezTo>
                    <a:pt x="53" y="179"/>
                    <a:pt x="53" y="179"/>
                    <a:pt x="53" y="179"/>
                  </a:cubicBezTo>
                  <a:cubicBezTo>
                    <a:pt x="51" y="183"/>
                    <a:pt x="51" y="183"/>
                    <a:pt x="51" y="183"/>
                  </a:cubicBezTo>
                  <a:cubicBezTo>
                    <a:pt x="53" y="186"/>
                    <a:pt x="53" y="186"/>
                    <a:pt x="53" y="186"/>
                  </a:cubicBezTo>
                  <a:cubicBezTo>
                    <a:pt x="64" y="179"/>
                    <a:pt x="64" y="179"/>
                    <a:pt x="64" y="179"/>
                  </a:cubicBezTo>
                  <a:cubicBezTo>
                    <a:pt x="65" y="178"/>
                    <a:pt x="66" y="177"/>
                    <a:pt x="66" y="176"/>
                  </a:cubicBezTo>
                  <a:cubicBezTo>
                    <a:pt x="66" y="174"/>
                    <a:pt x="65" y="173"/>
                    <a:pt x="64" y="172"/>
                  </a:cubicBezTo>
                  <a:cubicBezTo>
                    <a:pt x="61" y="170"/>
                    <a:pt x="61" y="170"/>
                    <a:pt x="61" y="170"/>
                  </a:cubicBezTo>
                  <a:cubicBezTo>
                    <a:pt x="67" y="164"/>
                    <a:pt x="67" y="164"/>
                    <a:pt x="67" y="164"/>
                  </a:cubicBezTo>
                  <a:cubicBezTo>
                    <a:pt x="68" y="164"/>
                    <a:pt x="69" y="162"/>
                    <a:pt x="69" y="161"/>
                  </a:cubicBezTo>
                  <a:cubicBezTo>
                    <a:pt x="69" y="160"/>
                    <a:pt x="68" y="158"/>
                    <a:pt x="67" y="158"/>
                  </a:cubicBezTo>
                  <a:cubicBezTo>
                    <a:pt x="67" y="158"/>
                    <a:pt x="67" y="158"/>
                    <a:pt x="67" y="158"/>
                  </a:cubicBezTo>
                  <a:cubicBezTo>
                    <a:pt x="65" y="161"/>
                    <a:pt x="65" y="161"/>
                    <a:pt x="65" y="161"/>
                  </a:cubicBezTo>
                  <a:cubicBezTo>
                    <a:pt x="68" y="164"/>
                    <a:pt x="68" y="164"/>
                    <a:pt x="68" y="164"/>
                  </a:cubicBezTo>
                  <a:cubicBezTo>
                    <a:pt x="77" y="154"/>
                    <a:pt x="77" y="154"/>
                    <a:pt x="77" y="154"/>
                  </a:cubicBezTo>
                  <a:cubicBezTo>
                    <a:pt x="78" y="153"/>
                    <a:pt x="78" y="151"/>
                    <a:pt x="78" y="150"/>
                  </a:cubicBezTo>
                  <a:cubicBezTo>
                    <a:pt x="77" y="149"/>
                    <a:pt x="77" y="148"/>
                    <a:pt x="76" y="147"/>
                  </a:cubicBezTo>
                  <a:cubicBezTo>
                    <a:pt x="73" y="145"/>
                    <a:pt x="73" y="145"/>
                    <a:pt x="73" y="145"/>
                  </a:cubicBezTo>
                  <a:cubicBezTo>
                    <a:pt x="71" y="149"/>
                    <a:pt x="71" y="149"/>
                    <a:pt x="71" y="149"/>
                  </a:cubicBezTo>
                  <a:cubicBezTo>
                    <a:pt x="74" y="152"/>
                    <a:pt x="74" y="152"/>
                    <a:pt x="74" y="152"/>
                  </a:cubicBezTo>
                  <a:cubicBezTo>
                    <a:pt x="86" y="140"/>
                    <a:pt x="86" y="140"/>
                    <a:pt x="86" y="140"/>
                  </a:cubicBezTo>
                  <a:cubicBezTo>
                    <a:pt x="87" y="139"/>
                    <a:pt x="87" y="138"/>
                    <a:pt x="87" y="137"/>
                  </a:cubicBezTo>
                  <a:cubicBezTo>
                    <a:pt x="87" y="135"/>
                    <a:pt x="86" y="134"/>
                    <a:pt x="85" y="133"/>
                  </a:cubicBezTo>
                  <a:cubicBezTo>
                    <a:pt x="84" y="132"/>
                    <a:pt x="84" y="132"/>
                    <a:pt x="84" y="132"/>
                  </a:cubicBezTo>
                  <a:cubicBezTo>
                    <a:pt x="81" y="136"/>
                    <a:pt x="81" y="136"/>
                    <a:pt x="81" y="136"/>
                  </a:cubicBezTo>
                  <a:cubicBezTo>
                    <a:pt x="84" y="139"/>
                    <a:pt x="84" y="139"/>
                    <a:pt x="84" y="139"/>
                  </a:cubicBezTo>
                  <a:cubicBezTo>
                    <a:pt x="96" y="127"/>
                    <a:pt x="96" y="127"/>
                    <a:pt x="96" y="127"/>
                  </a:cubicBezTo>
                  <a:cubicBezTo>
                    <a:pt x="97" y="126"/>
                    <a:pt x="98" y="125"/>
                    <a:pt x="98" y="124"/>
                  </a:cubicBezTo>
                  <a:cubicBezTo>
                    <a:pt x="98" y="122"/>
                    <a:pt x="97" y="121"/>
                    <a:pt x="96" y="120"/>
                  </a:cubicBezTo>
                  <a:cubicBezTo>
                    <a:pt x="94" y="119"/>
                    <a:pt x="94" y="119"/>
                    <a:pt x="94" y="119"/>
                  </a:cubicBezTo>
                  <a:cubicBezTo>
                    <a:pt x="92" y="123"/>
                    <a:pt x="92" y="123"/>
                    <a:pt x="92" y="123"/>
                  </a:cubicBezTo>
                  <a:cubicBezTo>
                    <a:pt x="96" y="125"/>
                    <a:pt x="96" y="125"/>
                    <a:pt x="96" y="125"/>
                  </a:cubicBezTo>
                  <a:cubicBezTo>
                    <a:pt x="102" y="115"/>
                    <a:pt x="102" y="115"/>
                    <a:pt x="102" y="115"/>
                  </a:cubicBezTo>
                  <a:cubicBezTo>
                    <a:pt x="103" y="113"/>
                    <a:pt x="103" y="110"/>
                    <a:pt x="101" y="109"/>
                  </a:cubicBezTo>
                  <a:cubicBezTo>
                    <a:pt x="100" y="108"/>
                    <a:pt x="100" y="108"/>
                    <a:pt x="100" y="108"/>
                  </a:cubicBezTo>
                  <a:cubicBezTo>
                    <a:pt x="98" y="112"/>
                    <a:pt x="98" y="112"/>
                    <a:pt x="98" y="112"/>
                  </a:cubicBezTo>
                  <a:cubicBezTo>
                    <a:pt x="99" y="116"/>
                    <a:pt x="99" y="116"/>
                    <a:pt x="99" y="116"/>
                  </a:cubicBezTo>
                  <a:cubicBezTo>
                    <a:pt x="115" y="110"/>
                    <a:pt x="115" y="110"/>
                    <a:pt x="115" y="110"/>
                  </a:cubicBezTo>
                  <a:cubicBezTo>
                    <a:pt x="117" y="110"/>
                    <a:pt x="118" y="108"/>
                    <a:pt x="118" y="107"/>
                  </a:cubicBezTo>
                  <a:cubicBezTo>
                    <a:pt x="118" y="105"/>
                    <a:pt x="117" y="103"/>
                    <a:pt x="116" y="103"/>
                  </a:cubicBezTo>
                  <a:cubicBezTo>
                    <a:pt x="113" y="100"/>
                    <a:pt x="113" y="100"/>
                    <a:pt x="113" y="100"/>
                  </a:cubicBezTo>
                  <a:cubicBezTo>
                    <a:pt x="110" y="104"/>
                    <a:pt x="110" y="104"/>
                    <a:pt x="110" y="104"/>
                  </a:cubicBezTo>
                  <a:cubicBezTo>
                    <a:pt x="113" y="107"/>
                    <a:pt x="113" y="107"/>
                    <a:pt x="113" y="107"/>
                  </a:cubicBezTo>
                  <a:cubicBezTo>
                    <a:pt x="124" y="96"/>
                    <a:pt x="124" y="96"/>
                    <a:pt x="124" y="96"/>
                  </a:cubicBezTo>
                  <a:cubicBezTo>
                    <a:pt x="125" y="95"/>
                    <a:pt x="125" y="94"/>
                    <a:pt x="125" y="92"/>
                  </a:cubicBezTo>
                  <a:cubicBezTo>
                    <a:pt x="125" y="91"/>
                    <a:pt x="124" y="90"/>
                    <a:pt x="123" y="89"/>
                  </a:cubicBezTo>
                  <a:cubicBezTo>
                    <a:pt x="122" y="88"/>
                    <a:pt x="122" y="88"/>
                    <a:pt x="122" y="88"/>
                  </a:cubicBezTo>
                  <a:cubicBezTo>
                    <a:pt x="119" y="92"/>
                    <a:pt x="119" y="92"/>
                    <a:pt x="119" y="92"/>
                  </a:cubicBezTo>
                  <a:cubicBezTo>
                    <a:pt x="123" y="94"/>
                    <a:pt x="123" y="94"/>
                    <a:pt x="123" y="94"/>
                  </a:cubicBezTo>
                  <a:cubicBezTo>
                    <a:pt x="120" y="92"/>
                    <a:pt x="120" y="92"/>
                    <a:pt x="120" y="92"/>
                  </a:cubicBezTo>
                  <a:cubicBezTo>
                    <a:pt x="122" y="95"/>
                    <a:pt x="122" y="95"/>
                    <a:pt x="122" y="95"/>
                  </a:cubicBezTo>
                  <a:cubicBezTo>
                    <a:pt x="122" y="95"/>
                    <a:pt x="123" y="95"/>
                    <a:pt x="123" y="94"/>
                  </a:cubicBezTo>
                  <a:cubicBezTo>
                    <a:pt x="120" y="92"/>
                    <a:pt x="120" y="92"/>
                    <a:pt x="120" y="92"/>
                  </a:cubicBezTo>
                  <a:cubicBezTo>
                    <a:pt x="122" y="95"/>
                    <a:pt x="122" y="95"/>
                    <a:pt x="122" y="95"/>
                  </a:cubicBezTo>
                  <a:cubicBezTo>
                    <a:pt x="120" y="93"/>
                    <a:pt x="120" y="93"/>
                    <a:pt x="120" y="93"/>
                  </a:cubicBezTo>
                  <a:cubicBezTo>
                    <a:pt x="121" y="96"/>
                    <a:pt x="121" y="96"/>
                    <a:pt x="121" y="96"/>
                  </a:cubicBezTo>
                  <a:cubicBezTo>
                    <a:pt x="121" y="96"/>
                    <a:pt x="122" y="96"/>
                    <a:pt x="122" y="95"/>
                  </a:cubicBezTo>
                  <a:cubicBezTo>
                    <a:pt x="120" y="93"/>
                    <a:pt x="120" y="93"/>
                    <a:pt x="120" y="93"/>
                  </a:cubicBezTo>
                  <a:cubicBezTo>
                    <a:pt x="121" y="96"/>
                    <a:pt x="121" y="96"/>
                    <a:pt x="121" y="96"/>
                  </a:cubicBezTo>
                  <a:cubicBezTo>
                    <a:pt x="121" y="95"/>
                    <a:pt x="121" y="95"/>
                    <a:pt x="121" y="95"/>
                  </a:cubicBezTo>
                  <a:cubicBezTo>
                    <a:pt x="121" y="96"/>
                    <a:pt x="121" y="96"/>
                    <a:pt x="121" y="96"/>
                  </a:cubicBezTo>
                  <a:cubicBezTo>
                    <a:pt x="121" y="96"/>
                    <a:pt x="121" y="96"/>
                    <a:pt x="121" y="96"/>
                  </a:cubicBezTo>
                  <a:cubicBezTo>
                    <a:pt x="121" y="95"/>
                    <a:pt x="121" y="95"/>
                    <a:pt x="121" y="95"/>
                  </a:cubicBezTo>
                  <a:cubicBezTo>
                    <a:pt x="121" y="96"/>
                    <a:pt x="121" y="96"/>
                    <a:pt x="121" y="96"/>
                  </a:cubicBezTo>
                  <a:cubicBezTo>
                    <a:pt x="121" y="96"/>
                    <a:pt x="122" y="96"/>
                    <a:pt x="122" y="95"/>
                  </a:cubicBezTo>
                  <a:cubicBezTo>
                    <a:pt x="124" y="95"/>
                    <a:pt x="129" y="94"/>
                    <a:pt x="132" y="93"/>
                  </a:cubicBezTo>
                  <a:cubicBezTo>
                    <a:pt x="136" y="92"/>
                    <a:pt x="139" y="91"/>
                    <a:pt x="139" y="91"/>
                  </a:cubicBezTo>
                  <a:cubicBezTo>
                    <a:pt x="140" y="90"/>
                    <a:pt x="141" y="89"/>
                    <a:pt x="142" y="87"/>
                  </a:cubicBezTo>
                  <a:cubicBezTo>
                    <a:pt x="142" y="86"/>
                    <a:pt x="141" y="84"/>
                    <a:pt x="140" y="83"/>
                  </a:cubicBezTo>
                  <a:cubicBezTo>
                    <a:pt x="138" y="82"/>
                    <a:pt x="138" y="82"/>
                    <a:pt x="138" y="82"/>
                  </a:cubicBezTo>
                  <a:cubicBezTo>
                    <a:pt x="135" y="85"/>
                    <a:pt x="135" y="85"/>
                    <a:pt x="135" y="85"/>
                  </a:cubicBezTo>
                  <a:cubicBezTo>
                    <a:pt x="138" y="89"/>
                    <a:pt x="138" y="89"/>
                    <a:pt x="138" y="89"/>
                  </a:cubicBezTo>
                  <a:cubicBezTo>
                    <a:pt x="152" y="77"/>
                    <a:pt x="152" y="77"/>
                    <a:pt x="152" y="77"/>
                  </a:cubicBezTo>
                  <a:cubicBezTo>
                    <a:pt x="153" y="76"/>
                    <a:pt x="153" y="75"/>
                    <a:pt x="153" y="73"/>
                  </a:cubicBezTo>
                  <a:cubicBezTo>
                    <a:pt x="153" y="72"/>
                    <a:pt x="152" y="71"/>
                    <a:pt x="151" y="70"/>
                  </a:cubicBezTo>
                  <a:cubicBezTo>
                    <a:pt x="149" y="69"/>
                    <a:pt x="149" y="69"/>
                    <a:pt x="149" y="69"/>
                  </a:cubicBezTo>
                  <a:cubicBezTo>
                    <a:pt x="147" y="73"/>
                    <a:pt x="147" y="73"/>
                    <a:pt x="147" y="73"/>
                  </a:cubicBezTo>
                  <a:cubicBezTo>
                    <a:pt x="149" y="77"/>
                    <a:pt x="149" y="77"/>
                    <a:pt x="149" y="77"/>
                  </a:cubicBezTo>
                  <a:cubicBezTo>
                    <a:pt x="169" y="69"/>
                    <a:pt x="169" y="69"/>
                    <a:pt x="169" y="69"/>
                  </a:cubicBezTo>
                  <a:cubicBezTo>
                    <a:pt x="171" y="68"/>
                    <a:pt x="172" y="67"/>
                    <a:pt x="172" y="65"/>
                  </a:cubicBezTo>
                  <a:cubicBezTo>
                    <a:pt x="172" y="64"/>
                    <a:pt x="171" y="62"/>
                    <a:pt x="170" y="61"/>
                  </a:cubicBezTo>
                  <a:cubicBezTo>
                    <a:pt x="167" y="60"/>
                    <a:pt x="167" y="60"/>
                    <a:pt x="167" y="60"/>
                  </a:cubicBezTo>
                  <a:cubicBezTo>
                    <a:pt x="165" y="63"/>
                    <a:pt x="165" y="63"/>
                    <a:pt x="165" y="63"/>
                  </a:cubicBezTo>
                  <a:cubicBezTo>
                    <a:pt x="167" y="67"/>
                    <a:pt x="167" y="67"/>
                    <a:pt x="167" y="67"/>
                  </a:cubicBezTo>
                  <a:cubicBezTo>
                    <a:pt x="184" y="59"/>
                    <a:pt x="184" y="59"/>
                    <a:pt x="184" y="59"/>
                  </a:cubicBezTo>
                  <a:cubicBezTo>
                    <a:pt x="185" y="58"/>
                    <a:pt x="186" y="56"/>
                    <a:pt x="186" y="55"/>
                  </a:cubicBezTo>
                  <a:cubicBezTo>
                    <a:pt x="186" y="53"/>
                    <a:pt x="185" y="52"/>
                    <a:pt x="184" y="51"/>
                  </a:cubicBezTo>
                  <a:cubicBezTo>
                    <a:pt x="182" y="50"/>
                    <a:pt x="182" y="50"/>
                    <a:pt x="182" y="50"/>
                  </a:cubicBezTo>
                  <a:cubicBezTo>
                    <a:pt x="179" y="53"/>
                    <a:pt x="179" y="53"/>
                    <a:pt x="179" y="53"/>
                  </a:cubicBezTo>
                  <a:cubicBezTo>
                    <a:pt x="180" y="58"/>
                    <a:pt x="180" y="58"/>
                    <a:pt x="180" y="58"/>
                  </a:cubicBezTo>
                  <a:cubicBezTo>
                    <a:pt x="180" y="57"/>
                    <a:pt x="184" y="57"/>
                    <a:pt x="189" y="56"/>
                  </a:cubicBezTo>
                  <a:cubicBezTo>
                    <a:pt x="191" y="55"/>
                    <a:pt x="193" y="55"/>
                    <a:pt x="194" y="54"/>
                  </a:cubicBezTo>
                  <a:cubicBezTo>
                    <a:pt x="195" y="54"/>
                    <a:pt x="196" y="54"/>
                    <a:pt x="197" y="54"/>
                  </a:cubicBezTo>
                  <a:cubicBezTo>
                    <a:pt x="197" y="54"/>
                    <a:pt x="197" y="54"/>
                    <a:pt x="197" y="54"/>
                  </a:cubicBezTo>
                  <a:cubicBezTo>
                    <a:pt x="198" y="53"/>
                    <a:pt x="198" y="53"/>
                    <a:pt x="198" y="53"/>
                  </a:cubicBezTo>
                  <a:cubicBezTo>
                    <a:pt x="199" y="53"/>
                    <a:pt x="199" y="53"/>
                    <a:pt x="199" y="53"/>
                  </a:cubicBezTo>
                  <a:cubicBezTo>
                    <a:pt x="199" y="53"/>
                    <a:pt x="199" y="53"/>
                    <a:pt x="200" y="52"/>
                  </a:cubicBezTo>
                  <a:cubicBezTo>
                    <a:pt x="200" y="51"/>
                    <a:pt x="201" y="50"/>
                    <a:pt x="200" y="49"/>
                  </a:cubicBezTo>
                  <a:cubicBezTo>
                    <a:pt x="200" y="47"/>
                    <a:pt x="199" y="46"/>
                    <a:pt x="198" y="46"/>
                  </a:cubicBezTo>
                  <a:cubicBezTo>
                    <a:pt x="191" y="41"/>
                    <a:pt x="191" y="41"/>
                    <a:pt x="191" y="41"/>
                  </a:cubicBezTo>
                  <a:cubicBezTo>
                    <a:pt x="189" y="45"/>
                    <a:pt x="189" y="45"/>
                    <a:pt x="189" y="45"/>
                  </a:cubicBezTo>
                  <a:cubicBezTo>
                    <a:pt x="189" y="49"/>
                    <a:pt x="189" y="49"/>
                    <a:pt x="189" y="49"/>
                  </a:cubicBezTo>
                  <a:cubicBezTo>
                    <a:pt x="210" y="48"/>
                    <a:pt x="210" y="48"/>
                    <a:pt x="210" y="48"/>
                  </a:cubicBezTo>
                  <a:cubicBezTo>
                    <a:pt x="211" y="48"/>
                    <a:pt x="213" y="46"/>
                    <a:pt x="213" y="44"/>
                  </a:cubicBezTo>
                  <a:cubicBezTo>
                    <a:pt x="214" y="43"/>
                    <a:pt x="213" y="41"/>
                    <a:pt x="212" y="40"/>
                  </a:cubicBezTo>
                  <a:cubicBezTo>
                    <a:pt x="207" y="37"/>
                    <a:pt x="207" y="37"/>
                    <a:pt x="207" y="37"/>
                  </a:cubicBezTo>
                  <a:cubicBezTo>
                    <a:pt x="205" y="41"/>
                    <a:pt x="205" y="41"/>
                    <a:pt x="205" y="41"/>
                  </a:cubicBezTo>
                  <a:cubicBezTo>
                    <a:pt x="206" y="45"/>
                    <a:pt x="206" y="45"/>
                    <a:pt x="206" y="45"/>
                  </a:cubicBezTo>
                  <a:cubicBezTo>
                    <a:pt x="222" y="39"/>
                    <a:pt x="222" y="39"/>
                    <a:pt x="222" y="39"/>
                  </a:cubicBezTo>
                  <a:cubicBezTo>
                    <a:pt x="223" y="39"/>
                    <a:pt x="224" y="38"/>
                    <a:pt x="224" y="36"/>
                  </a:cubicBezTo>
                  <a:cubicBezTo>
                    <a:pt x="225" y="34"/>
                    <a:pt x="224" y="33"/>
                    <a:pt x="222" y="32"/>
                  </a:cubicBezTo>
                  <a:cubicBezTo>
                    <a:pt x="220" y="30"/>
                    <a:pt x="220" y="30"/>
                    <a:pt x="220" y="30"/>
                  </a:cubicBezTo>
                  <a:cubicBezTo>
                    <a:pt x="218" y="34"/>
                    <a:pt x="218" y="34"/>
                    <a:pt x="218" y="34"/>
                  </a:cubicBezTo>
                  <a:cubicBezTo>
                    <a:pt x="221" y="36"/>
                    <a:pt x="221" y="36"/>
                    <a:pt x="221" y="36"/>
                  </a:cubicBezTo>
                  <a:cubicBezTo>
                    <a:pt x="218" y="34"/>
                    <a:pt x="218" y="34"/>
                    <a:pt x="218" y="34"/>
                  </a:cubicBezTo>
                  <a:cubicBezTo>
                    <a:pt x="220" y="37"/>
                    <a:pt x="220" y="37"/>
                    <a:pt x="220" y="37"/>
                  </a:cubicBezTo>
                  <a:cubicBezTo>
                    <a:pt x="221" y="37"/>
                    <a:pt x="221" y="37"/>
                    <a:pt x="221" y="36"/>
                  </a:cubicBezTo>
                  <a:cubicBezTo>
                    <a:pt x="218" y="34"/>
                    <a:pt x="218" y="34"/>
                    <a:pt x="218" y="34"/>
                  </a:cubicBezTo>
                  <a:cubicBezTo>
                    <a:pt x="220" y="37"/>
                    <a:pt x="220" y="37"/>
                    <a:pt x="220" y="37"/>
                  </a:cubicBezTo>
                  <a:cubicBezTo>
                    <a:pt x="218" y="34"/>
                    <a:pt x="218" y="34"/>
                    <a:pt x="218" y="34"/>
                  </a:cubicBezTo>
                  <a:cubicBezTo>
                    <a:pt x="219" y="38"/>
                    <a:pt x="219" y="38"/>
                    <a:pt x="219" y="38"/>
                  </a:cubicBezTo>
                  <a:cubicBezTo>
                    <a:pt x="220" y="38"/>
                    <a:pt x="220" y="38"/>
                    <a:pt x="220" y="37"/>
                  </a:cubicBezTo>
                  <a:cubicBezTo>
                    <a:pt x="218" y="34"/>
                    <a:pt x="218" y="34"/>
                    <a:pt x="218" y="34"/>
                  </a:cubicBezTo>
                  <a:cubicBezTo>
                    <a:pt x="219" y="38"/>
                    <a:pt x="219" y="38"/>
                    <a:pt x="219" y="38"/>
                  </a:cubicBezTo>
                  <a:cubicBezTo>
                    <a:pt x="218" y="35"/>
                    <a:pt x="218" y="35"/>
                    <a:pt x="218" y="35"/>
                  </a:cubicBezTo>
                  <a:cubicBezTo>
                    <a:pt x="219" y="38"/>
                    <a:pt x="219" y="38"/>
                    <a:pt x="219" y="38"/>
                  </a:cubicBezTo>
                  <a:cubicBezTo>
                    <a:pt x="219" y="38"/>
                    <a:pt x="219" y="38"/>
                    <a:pt x="219" y="38"/>
                  </a:cubicBezTo>
                  <a:cubicBezTo>
                    <a:pt x="218" y="35"/>
                    <a:pt x="218" y="35"/>
                    <a:pt x="218" y="35"/>
                  </a:cubicBezTo>
                  <a:cubicBezTo>
                    <a:pt x="219" y="38"/>
                    <a:pt x="219" y="38"/>
                    <a:pt x="219" y="38"/>
                  </a:cubicBezTo>
                  <a:cubicBezTo>
                    <a:pt x="219" y="38"/>
                    <a:pt x="219" y="38"/>
                    <a:pt x="219" y="38"/>
                  </a:cubicBezTo>
                  <a:cubicBezTo>
                    <a:pt x="219" y="38"/>
                    <a:pt x="221" y="38"/>
                    <a:pt x="223" y="38"/>
                  </a:cubicBezTo>
                  <a:cubicBezTo>
                    <a:pt x="225" y="37"/>
                    <a:pt x="229" y="37"/>
                    <a:pt x="232" y="37"/>
                  </a:cubicBezTo>
                  <a:cubicBezTo>
                    <a:pt x="235" y="37"/>
                    <a:pt x="237" y="37"/>
                    <a:pt x="237" y="37"/>
                  </a:cubicBezTo>
                  <a:cubicBezTo>
                    <a:pt x="239" y="36"/>
                    <a:pt x="240" y="35"/>
                    <a:pt x="241" y="33"/>
                  </a:cubicBezTo>
                  <a:cubicBezTo>
                    <a:pt x="241" y="32"/>
                    <a:pt x="240" y="30"/>
                    <a:pt x="239" y="29"/>
                  </a:cubicBezTo>
                  <a:cubicBezTo>
                    <a:pt x="237" y="27"/>
                    <a:pt x="237" y="27"/>
                    <a:pt x="237" y="27"/>
                  </a:cubicBezTo>
                  <a:cubicBezTo>
                    <a:pt x="235" y="31"/>
                    <a:pt x="235" y="31"/>
                    <a:pt x="235" y="31"/>
                  </a:cubicBezTo>
                  <a:cubicBezTo>
                    <a:pt x="235" y="35"/>
                    <a:pt x="235" y="35"/>
                    <a:pt x="235" y="35"/>
                  </a:cubicBezTo>
                  <a:cubicBezTo>
                    <a:pt x="235" y="35"/>
                    <a:pt x="240" y="34"/>
                    <a:pt x="245" y="34"/>
                  </a:cubicBezTo>
                  <a:cubicBezTo>
                    <a:pt x="247" y="33"/>
                    <a:pt x="250" y="33"/>
                    <a:pt x="252" y="32"/>
                  </a:cubicBezTo>
                  <a:cubicBezTo>
                    <a:pt x="253" y="32"/>
                    <a:pt x="254" y="32"/>
                    <a:pt x="254" y="32"/>
                  </a:cubicBezTo>
                  <a:cubicBezTo>
                    <a:pt x="255" y="31"/>
                    <a:pt x="255" y="31"/>
                    <a:pt x="255" y="31"/>
                  </a:cubicBezTo>
                  <a:cubicBezTo>
                    <a:pt x="256" y="31"/>
                    <a:pt x="256" y="31"/>
                    <a:pt x="256" y="31"/>
                  </a:cubicBezTo>
                  <a:cubicBezTo>
                    <a:pt x="257" y="31"/>
                    <a:pt x="257" y="31"/>
                    <a:pt x="257" y="31"/>
                  </a:cubicBezTo>
                  <a:cubicBezTo>
                    <a:pt x="257" y="31"/>
                    <a:pt x="257" y="30"/>
                    <a:pt x="258" y="30"/>
                  </a:cubicBezTo>
                  <a:cubicBezTo>
                    <a:pt x="258" y="29"/>
                    <a:pt x="259" y="27"/>
                    <a:pt x="258" y="26"/>
                  </a:cubicBezTo>
                  <a:cubicBezTo>
                    <a:pt x="258" y="25"/>
                    <a:pt x="257" y="24"/>
                    <a:pt x="256" y="24"/>
                  </a:cubicBezTo>
                  <a:cubicBezTo>
                    <a:pt x="253" y="22"/>
                    <a:pt x="253" y="22"/>
                    <a:pt x="253" y="22"/>
                  </a:cubicBezTo>
                  <a:cubicBezTo>
                    <a:pt x="251" y="25"/>
                    <a:pt x="251" y="25"/>
                    <a:pt x="251" y="25"/>
                  </a:cubicBezTo>
                  <a:cubicBezTo>
                    <a:pt x="255" y="28"/>
                    <a:pt x="255" y="28"/>
                    <a:pt x="255" y="28"/>
                  </a:cubicBezTo>
                  <a:cubicBezTo>
                    <a:pt x="251" y="25"/>
                    <a:pt x="251" y="25"/>
                    <a:pt x="251" y="25"/>
                  </a:cubicBezTo>
                  <a:cubicBezTo>
                    <a:pt x="254" y="29"/>
                    <a:pt x="254" y="29"/>
                    <a:pt x="254" y="29"/>
                  </a:cubicBezTo>
                  <a:cubicBezTo>
                    <a:pt x="254" y="29"/>
                    <a:pt x="254" y="28"/>
                    <a:pt x="255" y="28"/>
                  </a:cubicBezTo>
                  <a:cubicBezTo>
                    <a:pt x="251" y="25"/>
                    <a:pt x="251" y="25"/>
                    <a:pt x="251" y="25"/>
                  </a:cubicBezTo>
                  <a:cubicBezTo>
                    <a:pt x="254" y="29"/>
                    <a:pt x="254" y="29"/>
                    <a:pt x="254" y="29"/>
                  </a:cubicBezTo>
                  <a:cubicBezTo>
                    <a:pt x="252" y="26"/>
                    <a:pt x="252" y="26"/>
                    <a:pt x="252" y="26"/>
                  </a:cubicBezTo>
                  <a:cubicBezTo>
                    <a:pt x="253" y="29"/>
                    <a:pt x="253" y="29"/>
                    <a:pt x="253" y="29"/>
                  </a:cubicBezTo>
                  <a:cubicBezTo>
                    <a:pt x="253" y="29"/>
                    <a:pt x="253" y="29"/>
                    <a:pt x="254" y="29"/>
                  </a:cubicBezTo>
                  <a:cubicBezTo>
                    <a:pt x="252" y="26"/>
                    <a:pt x="252" y="26"/>
                    <a:pt x="252" y="26"/>
                  </a:cubicBezTo>
                  <a:cubicBezTo>
                    <a:pt x="253" y="29"/>
                    <a:pt x="253" y="29"/>
                    <a:pt x="253" y="29"/>
                  </a:cubicBezTo>
                  <a:cubicBezTo>
                    <a:pt x="253" y="28"/>
                    <a:pt x="253" y="28"/>
                    <a:pt x="253" y="28"/>
                  </a:cubicBezTo>
                  <a:cubicBezTo>
                    <a:pt x="253" y="29"/>
                    <a:pt x="253" y="29"/>
                    <a:pt x="253" y="29"/>
                  </a:cubicBezTo>
                  <a:cubicBezTo>
                    <a:pt x="253" y="29"/>
                    <a:pt x="253" y="29"/>
                    <a:pt x="253" y="29"/>
                  </a:cubicBezTo>
                  <a:cubicBezTo>
                    <a:pt x="253" y="28"/>
                    <a:pt x="253" y="28"/>
                    <a:pt x="253" y="28"/>
                  </a:cubicBezTo>
                  <a:cubicBezTo>
                    <a:pt x="253" y="29"/>
                    <a:pt x="253" y="29"/>
                    <a:pt x="253" y="29"/>
                  </a:cubicBezTo>
                  <a:cubicBezTo>
                    <a:pt x="253" y="29"/>
                    <a:pt x="254" y="29"/>
                    <a:pt x="254" y="29"/>
                  </a:cubicBezTo>
                  <a:cubicBezTo>
                    <a:pt x="257" y="28"/>
                    <a:pt x="261" y="27"/>
                    <a:pt x="265" y="26"/>
                  </a:cubicBezTo>
                  <a:cubicBezTo>
                    <a:pt x="269" y="25"/>
                    <a:pt x="272" y="24"/>
                    <a:pt x="272" y="24"/>
                  </a:cubicBezTo>
                  <a:cubicBezTo>
                    <a:pt x="274" y="23"/>
                    <a:pt x="275" y="22"/>
                    <a:pt x="275" y="20"/>
                  </a:cubicBezTo>
                  <a:cubicBezTo>
                    <a:pt x="276" y="18"/>
                    <a:pt x="275" y="17"/>
                    <a:pt x="273" y="16"/>
                  </a:cubicBezTo>
                  <a:cubicBezTo>
                    <a:pt x="271" y="14"/>
                    <a:pt x="271" y="14"/>
                    <a:pt x="271" y="14"/>
                  </a:cubicBezTo>
                  <a:cubicBezTo>
                    <a:pt x="269" y="18"/>
                    <a:pt x="269" y="18"/>
                    <a:pt x="269" y="18"/>
                  </a:cubicBezTo>
                  <a:cubicBezTo>
                    <a:pt x="272" y="20"/>
                    <a:pt x="272" y="20"/>
                    <a:pt x="272" y="20"/>
                  </a:cubicBezTo>
                  <a:cubicBezTo>
                    <a:pt x="269" y="18"/>
                    <a:pt x="269" y="18"/>
                    <a:pt x="269" y="18"/>
                  </a:cubicBezTo>
                  <a:cubicBezTo>
                    <a:pt x="271" y="21"/>
                    <a:pt x="271" y="21"/>
                    <a:pt x="271" y="21"/>
                  </a:cubicBezTo>
                  <a:cubicBezTo>
                    <a:pt x="272" y="21"/>
                    <a:pt x="272" y="21"/>
                    <a:pt x="272" y="20"/>
                  </a:cubicBezTo>
                  <a:cubicBezTo>
                    <a:pt x="269" y="18"/>
                    <a:pt x="269" y="18"/>
                    <a:pt x="269" y="18"/>
                  </a:cubicBezTo>
                  <a:cubicBezTo>
                    <a:pt x="271" y="21"/>
                    <a:pt x="271" y="21"/>
                    <a:pt x="271" y="21"/>
                  </a:cubicBezTo>
                  <a:cubicBezTo>
                    <a:pt x="269" y="18"/>
                    <a:pt x="269" y="18"/>
                    <a:pt x="269" y="18"/>
                  </a:cubicBezTo>
                  <a:cubicBezTo>
                    <a:pt x="271" y="22"/>
                    <a:pt x="271" y="22"/>
                    <a:pt x="271" y="22"/>
                  </a:cubicBezTo>
                  <a:cubicBezTo>
                    <a:pt x="271" y="22"/>
                    <a:pt x="271" y="22"/>
                    <a:pt x="271" y="21"/>
                  </a:cubicBezTo>
                  <a:cubicBezTo>
                    <a:pt x="269" y="18"/>
                    <a:pt x="269" y="18"/>
                    <a:pt x="269" y="18"/>
                  </a:cubicBezTo>
                  <a:cubicBezTo>
                    <a:pt x="271" y="22"/>
                    <a:pt x="271" y="22"/>
                    <a:pt x="271" y="22"/>
                  </a:cubicBezTo>
                  <a:cubicBezTo>
                    <a:pt x="269" y="19"/>
                    <a:pt x="269" y="19"/>
                    <a:pt x="269" y="19"/>
                  </a:cubicBezTo>
                  <a:cubicBezTo>
                    <a:pt x="270" y="22"/>
                    <a:pt x="270" y="22"/>
                    <a:pt x="270" y="22"/>
                  </a:cubicBezTo>
                  <a:cubicBezTo>
                    <a:pt x="271" y="22"/>
                    <a:pt x="271" y="22"/>
                    <a:pt x="271" y="22"/>
                  </a:cubicBezTo>
                  <a:cubicBezTo>
                    <a:pt x="269" y="19"/>
                    <a:pt x="269" y="19"/>
                    <a:pt x="269" y="19"/>
                  </a:cubicBezTo>
                  <a:cubicBezTo>
                    <a:pt x="270" y="22"/>
                    <a:pt x="270" y="22"/>
                    <a:pt x="270" y="22"/>
                  </a:cubicBezTo>
                  <a:cubicBezTo>
                    <a:pt x="270" y="22"/>
                    <a:pt x="270" y="22"/>
                    <a:pt x="270" y="22"/>
                  </a:cubicBezTo>
                  <a:cubicBezTo>
                    <a:pt x="271" y="22"/>
                    <a:pt x="273" y="22"/>
                    <a:pt x="275" y="21"/>
                  </a:cubicBezTo>
                  <a:cubicBezTo>
                    <a:pt x="279" y="21"/>
                    <a:pt x="283" y="20"/>
                    <a:pt x="287" y="20"/>
                  </a:cubicBezTo>
                  <a:cubicBezTo>
                    <a:pt x="291" y="19"/>
                    <a:pt x="294" y="19"/>
                    <a:pt x="294" y="19"/>
                  </a:cubicBezTo>
                  <a:cubicBezTo>
                    <a:pt x="295" y="19"/>
                    <a:pt x="297" y="17"/>
                    <a:pt x="297" y="15"/>
                  </a:cubicBezTo>
                  <a:cubicBezTo>
                    <a:pt x="298" y="14"/>
                    <a:pt x="297" y="12"/>
                    <a:pt x="295" y="11"/>
                  </a:cubicBezTo>
                  <a:cubicBezTo>
                    <a:pt x="290" y="8"/>
                    <a:pt x="290" y="8"/>
                    <a:pt x="290" y="8"/>
                  </a:cubicBezTo>
                  <a:cubicBezTo>
                    <a:pt x="288" y="11"/>
                    <a:pt x="288" y="11"/>
                    <a:pt x="288" y="11"/>
                  </a:cubicBezTo>
                  <a:cubicBezTo>
                    <a:pt x="288" y="16"/>
                    <a:pt x="288" y="16"/>
                    <a:pt x="288" y="16"/>
                  </a:cubicBezTo>
                  <a:cubicBezTo>
                    <a:pt x="316" y="16"/>
                    <a:pt x="316" y="16"/>
                    <a:pt x="316" y="16"/>
                  </a:cubicBezTo>
                  <a:cubicBezTo>
                    <a:pt x="318" y="16"/>
                    <a:pt x="319" y="14"/>
                    <a:pt x="320" y="13"/>
                  </a:cubicBezTo>
                  <a:cubicBezTo>
                    <a:pt x="320" y="11"/>
                    <a:pt x="320" y="9"/>
                    <a:pt x="318" y="8"/>
                  </a:cubicBezTo>
                  <a:cubicBezTo>
                    <a:pt x="315" y="6"/>
                    <a:pt x="315" y="6"/>
                    <a:pt x="315" y="6"/>
                  </a:cubicBezTo>
                  <a:cubicBezTo>
                    <a:pt x="313" y="9"/>
                    <a:pt x="313" y="9"/>
                    <a:pt x="313" y="9"/>
                  </a:cubicBezTo>
                  <a:cubicBezTo>
                    <a:pt x="317" y="12"/>
                    <a:pt x="317" y="12"/>
                    <a:pt x="317" y="12"/>
                  </a:cubicBezTo>
                  <a:cubicBezTo>
                    <a:pt x="313" y="10"/>
                    <a:pt x="313" y="10"/>
                    <a:pt x="313" y="10"/>
                  </a:cubicBezTo>
                  <a:cubicBezTo>
                    <a:pt x="315" y="13"/>
                    <a:pt x="315" y="13"/>
                    <a:pt x="315" y="13"/>
                  </a:cubicBezTo>
                  <a:cubicBezTo>
                    <a:pt x="315" y="13"/>
                    <a:pt x="316" y="13"/>
                    <a:pt x="317" y="12"/>
                  </a:cubicBezTo>
                  <a:cubicBezTo>
                    <a:pt x="313" y="10"/>
                    <a:pt x="313" y="10"/>
                    <a:pt x="313" y="10"/>
                  </a:cubicBezTo>
                  <a:cubicBezTo>
                    <a:pt x="315" y="13"/>
                    <a:pt x="315" y="13"/>
                    <a:pt x="315" y="13"/>
                  </a:cubicBezTo>
                  <a:cubicBezTo>
                    <a:pt x="313" y="10"/>
                    <a:pt x="313" y="10"/>
                    <a:pt x="313" y="10"/>
                  </a:cubicBezTo>
                  <a:cubicBezTo>
                    <a:pt x="314" y="14"/>
                    <a:pt x="314" y="14"/>
                    <a:pt x="314" y="14"/>
                  </a:cubicBezTo>
                  <a:cubicBezTo>
                    <a:pt x="314" y="14"/>
                    <a:pt x="314" y="14"/>
                    <a:pt x="315" y="13"/>
                  </a:cubicBezTo>
                  <a:cubicBezTo>
                    <a:pt x="313" y="10"/>
                    <a:pt x="313" y="10"/>
                    <a:pt x="313" y="10"/>
                  </a:cubicBezTo>
                  <a:cubicBezTo>
                    <a:pt x="314" y="14"/>
                    <a:pt x="314" y="14"/>
                    <a:pt x="314" y="14"/>
                  </a:cubicBezTo>
                  <a:cubicBezTo>
                    <a:pt x="314" y="12"/>
                    <a:pt x="314" y="12"/>
                    <a:pt x="314" y="12"/>
                  </a:cubicBezTo>
                  <a:cubicBezTo>
                    <a:pt x="314" y="14"/>
                    <a:pt x="314" y="14"/>
                    <a:pt x="314" y="14"/>
                  </a:cubicBezTo>
                  <a:cubicBezTo>
                    <a:pt x="314" y="14"/>
                    <a:pt x="314" y="14"/>
                    <a:pt x="314" y="14"/>
                  </a:cubicBezTo>
                  <a:cubicBezTo>
                    <a:pt x="314" y="12"/>
                    <a:pt x="314" y="12"/>
                    <a:pt x="314" y="12"/>
                  </a:cubicBezTo>
                  <a:cubicBezTo>
                    <a:pt x="314" y="14"/>
                    <a:pt x="314" y="14"/>
                    <a:pt x="314" y="14"/>
                  </a:cubicBezTo>
                  <a:cubicBezTo>
                    <a:pt x="314" y="14"/>
                    <a:pt x="315" y="14"/>
                    <a:pt x="316" y="14"/>
                  </a:cubicBezTo>
                  <a:cubicBezTo>
                    <a:pt x="321" y="14"/>
                    <a:pt x="328" y="14"/>
                    <a:pt x="335" y="14"/>
                  </a:cubicBezTo>
                  <a:cubicBezTo>
                    <a:pt x="342" y="14"/>
                    <a:pt x="348" y="15"/>
                    <a:pt x="348" y="15"/>
                  </a:cubicBezTo>
                  <a:cubicBezTo>
                    <a:pt x="350" y="15"/>
                    <a:pt x="351" y="13"/>
                    <a:pt x="352" y="11"/>
                  </a:cubicBezTo>
                  <a:cubicBezTo>
                    <a:pt x="352" y="10"/>
                    <a:pt x="352" y="8"/>
                    <a:pt x="350" y="7"/>
                  </a:cubicBezTo>
                  <a:cubicBezTo>
                    <a:pt x="342" y="2"/>
                    <a:pt x="342" y="2"/>
                    <a:pt x="342" y="2"/>
                  </a:cubicBezTo>
                  <a:cubicBezTo>
                    <a:pt x="340" y="5"/>
                    <a:pt x="340" y="5"/>
                    <a:pt x="340" y="5"/>
                  </a:cubicBezTo>
                  <a:cubicBezTo>
                    <a:pt x="339" y="9"/>
                    <a:pt x="339" y="9"/>
                    <a:pt x="339" y="9"/>
                  </a:cubicBezTo>
                  <a:cubicBezTo>
                    <a:pt x="376" y="12"/>
                    <a:pt x="376" y="12"/>
                    <a:pt x="376" y="12"/>
                  </a:cubicBezTo>
                  <a:cubicBezTo>
                    <a:pt x="378" y="12"/>
                    <a:pt x="380" y="11"/>
                    <a:pt x="380" y="9"/>
                  </a:cubicBezTo>
                  <a:cubicBezTo>
                    <a:pt x="381" y="7"/>
                    <a:pt x="380" y="5"/>
                    <a:pt x="378" y="4"/>
                  </a:cubicBezTo>
                  <a:cubicBezTo>
                    <a:pt x="374" y="2"/>
                    <a:pt x="374" y="2"/>
                    <a:pt x="374" y="2"/>
                  </a:cubicBezTo>
                  <a:cubicBezTo>
                    <a:pt x="372" y="5"/>
                    <a:pt x="372" y="5"/>
                    <a:pt x="372" y="5"/>
                  </a:cubicBezTo>
                  <a:cubicBezTo>
                    <a:pt x="376" y="8"/>
                    <a:pt x="376" y="8"/>
                    <a:pt x="376" y="8"/>
                  </a:cubicBezTo>
                  <a:cubicBezTo>
                    <a:pt x="372" y="5"/>
                    <a:pt x="372" y="5"/>
                    <a:pt x="372" y="5"/>
                  </a:cubicBezTo>
                  <a:cubicBezTo>
                    <a:pt x="374" y="9"/>
                    <a:pt x="374" y="9"/>
                    <a:pt x="374" y="9"/>
                  </a:cubicBezTo>
                  <a:cubicBezTo>
                    <a:pt x="375" y="9"/>
                    <a:pt x="375" y="8"/>
                    <a:pt x="376" y="8"/>
                  </a:cubicBezTo>
                  <a:cubicBezTo>
                    <a:pt x="372" y="5"/>
                    <a:pt x="372" y="5"/>
                    <a:pt x="372" y="5"/>
                  </a:cubicBezTo>
                  <a:cubicBezTo>
                    <a:pt x="374" y="9"/>
                    <a:pt x="374" y="9"/>
                    <a:pt x="374" y="9"/>
                  </a:cubicBezTo>
                  <a:cubicBezTo>
                    <a:pt x="372" y="5"/>
                    <a:pt x="372" y="5"/>
                    <a:pt x="372" y="5"/>
                  </a:cubicBezTo>
                  <a:cubicBezTo>
                    <a:pt x="373" y="10"/>
                    <a:pt x="373" y="10"/>
                    <a:pt x="373" y="10"/>
                  </a:cubicBezTo>
                  <a:cubicBezTo>
                    <a:pt x="373" y="9"/>
                    <a:pt x="374" y="9"/>
                    <a:pt x="374" y="9"/>
                  </a:cubicBezTo>
                  <a:cubicBezTo>
                    <a:pt x="372" y="5"/>
                    <a:pt x="372" y="5"/>
                    <a:pt x="372" y="5"/>
                  </a:cubicBezTo>
                  <a:cubicBezTo>
                    <a:pt x="373" y="10"/>
                    <a:pt x="373" y="10"/>
                    <a:pt x="373" y="10"/>
                  </a:cubicBezTo>
                  <a:cubicBezTo>
                    <a:pt x="372" y="6"/>
                    <a:pt x="372" y="6"/>
                    <a:pt x="372" y="6"/>
                  </a:cubicBezTo>
                  <a:cubicBezTo>
                    <a:pt x="373" y="10"/>
                    <a:pt x="373" y="10"/>
                    <a:pt x="373" y="10"/>
                  </a:cubicBezTo>
                  <a:cubicBezTo>
                    <a:pt x="373" y="10"/>
                    <a:pt x="373" y="10"/>
                    <a:pt x="373" y="10"/>
                  </a:cubicBezTo>
                  <a:cubicBezTo>
                    <a:pt x="372" y="6"/>
                    <a:pt x="372" y="6"/>
                    <a:pt x="372" y="6"/>
                  </a:cubicBezTo>
                  <a:cubicBezTo>
                    <a:pt x="373" y="10"/>
                    <a:pt x="373" y="10"/>
                    <a:pt x="373" y="10"/>
                  </a:cubicBezTo>
                  <a:cubicBezTo>
                    <a:pt x="373" y="8"/>
                    <a:pt x="373" y="8"/>
                    <a:pt x="373" y="8"/>
                  </a:cubicBezTo>
                  <a:cubicBezTo>
                    <a:pt x="373" y="10"/>
                    <a:pt x="373" y="10"/>
                    <a:pt x="373" y="10"/>
                  </a:cubicBezTo>
                  <a:cubicBezTo>
                    <a:pt x="373" y="10"/>
                    <a:pt x="373" y="10"/>
                    <a:pt x="373" y="10"/>
                  </a:cubicBezTo>
                  <a:cubicBezTo>
                    <a:pt x="373" y="8"/>
                    <a:pt x="373" y="8"/>
                    <a:pt x="373" y="8"/>
                  </a:cubicBezTo>
                  <a:cubicBezTo>
                    <a:pt x="373" y="10"/>
                    <a:pt x="373" y="10"/>
                    <a:pt x="373" y="10"/>
                  </a:cubicBezTo>
                  <a:cubicBezTo>
                    <a:pt x="373" y="10"/>
                    <a:pt x="373" y="10"/>
                    <a:pt x="373" y="10"/>
                  </a:cubicBezTo>
                  <a:cubicBezTo>
                    <a:pt x="373" y="10"/>
                    <a:pt x="373" y="10"/>
                    <a:pt x="374" y="10"/>
                  </a:cubicBezTo>
                  <a:cubicBezTo>
                    <a:pt x="378" y="10"/>
                    <a:pt x="384" y="11"/>
                    <a:pt x="390" y="11"/>
                  </a:cubicBezTo>
                  <a:cubicBezTo>
                    <a:pt x="393" y="12"/>
                    <a:pt x="396" y="12"/>
                    <a:pt x="399" y="12"/>
                  </a:cubicBezTo>
                  <a:cubicBezTo>
                    <a:pt x="401" y="12"/>
                    <a:pt x="404" y="12"/>
                    <a:pt x="405" y="12"/>
                  </a:cubicBezTo>
                  <a:cubicBezTo>
                    <a:pt x="406" y="12"/>
                    <a:pt x="406" y="12"/>
                    <a:pt x="407" y="12"/>
                  </a:cubicBezTo>
                  <a:cubicBezTo>
                    <a:pt x="407" y="12"/>
                    <a:pt x="407" y="12"/>
                    <a:pt x="408" y="12"/>
                  </a:cubicBezTo>
                  <a:cubicBezTo>
                    <a:pt x="408" y="12"/>
                    <a:pt x="408" y="12"/>
                    <a:pt x="408" y="12"/>
                  </a:cubicBezTo>
                  <a:cubicBezTo>
                    <a:pt x="409" y="12"/>
                    <a:pt x="409" y="11"/>
                    <a:pt x="410" y="10"/>
                  </a:cubicBezTo>
                  <a:cubicBezTo>
                    <a:pt x="411" y="9"/>
                    <a:pt x="411" y="8"/>
                    <a:pt x="411" y="7"/>
                  </a:cubicBezTo>
                  <a:cubicBezTo>
                    <a:pt x="410" y="6"/>
                    <a:pt x="410" y="5"/>
                    <a:pt x="409" y="4"/>
                  </a:cubicBezTo>
                  <a:cubicBezTo>
                    <a:pt x="403" y="1"/>
                    <a:pt x="403" y="1"/>
                    <a:pt x="403" y="1"/>
                  </a:cubicBezTo>
                  <a:cubicBezTo>
                    <a:pt x="401" y="5"/>
                    <a:pt x="401" y="5"/>
                    <a:pt x="401" y="5"/>
                  </a:cubicBezTo>
                  <a:cubicBezTo>
                    <a:pt x="405" y="7"/>
                    <a:pt x="405" y="7"/>
                    <a:pt x="405" y="7"/>
                  </a:cubicBezTo>
                  <a:cubicBezTo>
                    <a:pt x="401" y="5"/>
                    <a:pt x="401" y="5"/>
                    <a:pt x="401" y="5"/>
                  </a:cubicBezTo>
                  <a:cubicBezTo>
                    <a:pt x="403" y="8"/>
                    <a:pt x="403" y="8"/>
                    <a:pt x="403" y="8"/>
                  </a:cubicBezTo>
                  <a:cubicBezTo>
                    <a:pt x="403" y="8"/>
                    <a:pt x="404" y="8"/>
                    <a:pt x="405" y="7"/>
                  </a:cubicBezTo>
                  <a:cubicBezTo>
                    <a:pt x="401" y="5"/>
                    <a:pt x="401" y="5"/>
                    <a:pt x="401" y="5"/>
                  </a:cubicBezTo>
                  <a:cubicBezTo>
                    <a:pt x="403" y="8"/>
                    <a:pt x="403" y="8"/>
                    <a:pt x="403" y="8"/>
                  </a:cubicBezTo>
                  <a:cubicBezTo>
                    <a:pt x="401" y="5"/>
                    <a:pt x="401" y="5"/>
                    <a:pt x="401" y="5"/>
                  </a:cubicBezTo>
                  <a:cubicBezTo>
                    <a:pt x="402" y="9"/>
                    <a:pt x="402" y="9"/>
                    <a:pt x="402" y="9"/>
                  </a:cubicBezTo>
                  <a:cubicBezTo>
                    <a:pt x="402" y="9"/>
                    <a:pt x="402" y="9"/>
                    <a:pt x="403" y="8"/>
                  </a:cubicBezTo>
                  <a:cubicBezTo>
                    <a:pt x="401" y="5"/>
                    <a:pt x="401" y="5"/>
                    <a:pt x="401" y="5"/>
                  </a:cubicBezTo>
                  <a:cubicBezTo>
                    <a:pt x="402" y="9"/>
                    <a:pt x="402" y="9"/>
                    <a:pt x="402" y="9"/>
                  </a:cubicBezTo>
                  <a:cubicBezTo>
                    <a:pt x="401" y="7"/>
                    <a:pt x="401" y="7"/>
                    <a:pt x="401" y="7"/>
                  </a:cubicBezTo>
                  <a:cubicBezTo>
                    <a:pt x="401" y="9"/>
                    <a:pt x="401" y="9"/>
                    <a:pt x="401" y="9"/>
                  </a:cubicBezTo>
                  <a:cubicBezTo>
                    <a:pt x="402" y="9"/>
                    <a:pt x="402" y="9"/>
                    <a:pt x="402" y="9"/>
                  </a:cubicBezTo>
                  <a:cubicBezTo>
                    <a:pt x="401" y="7"/>
                    <a:pt x="401" y="7"/>
                    <a:pt x="401" y="7"/>
                  </a:cubicBezTo>
                  <a:cubicBezTo>
                    <a:pt x="401" y="9"/>
                    <a:pt x="401" y="9"/>
                    <a:pt x="401" y="9"/>
                  </a:cubicBezTo>
                  <a:cubicBezTo>
                    <a:pt x="401" y="9"/>
                    <a:pt x="403" y="9"/>
                    <a:pt x="404" y="9"/>
                  </a:cubicBezTo>
                  <a:cubicBezTo>
                    <a:pt x="409" y="10"/>
                    <a:pt x="419" y="12"/>
                    <a:pt x="428" y="14"/>
                  </a:cubicBezTo>
                  <a:cubicBezTo>
                    <a:pt x="432" y="14"/>
                    <a:pt x="436" y="15"/>
                    <a:pt x="439" y="16"/>
                  </a:cubicBezTo>
                  <a:cubicBezTo>
                    <a:pt x="442" y="16"/>
                    <a:pt x="444" y="17"/>
                    <a:pt x="444" y="17"/>
                  </a:cubicBezTo>
                  <a:cubicBezTo>
                    <a:pt x="446" y="17"/>
                    <a:pt x="448" y="16"/>
                    <a:pt x="449" y="14"/>
                  </a:cubicBezTo>
                  <a:cubicBezTo>
                    <a:pt x="450" y="12"/>
                    <a:pt x="449" y="10"/>
                    <a:pt x="447" y="9"/>
                  </a:cubicBezTo>
                  <a:cubicBezTo>
                    <a:pt x="440" y="5"/>
                    <a:pt x="440" y="5"/>
                    <a:pt x="440" y="5"/>
                  </a:cubicBezTo>
                  <a:cubicBezTo>
                    <a:pt x="438" y="8"/>
                    <a:pt x="438" y="8"/>
                    <a:pt x="438" y="8"/>
                  </a:cubicBezTo>
                  <a:cubicBezTo>
                    <a:pt x="441" y="10"/>
                    <a:pt x="441" y="10"/>
                    <a:pt x="441" y="10"/>
                  </a:cubicBezTo>
                  <a:cubicBezTo>
                    <a:pt x="438" y="8"/>
                    <a:pt x="438" y="8"/>
                    <a:pt x="438" y="8"/>
                  </a:cubicBezTo>
                  <a:cubicBezTo>
                    <a:pt x="440" y="12"/>
                    <a:pt x="440" y="12"/>
                    <a:pt x="440" y="12"/>
                  </a:cubicBezTo>
                  <a:cubicBezTo>
                    <a:pt x="440" y="12"/>
                    <a:pt x="441" y="11"/>
                    <a:pt x="441" y="10"/>
                  </a:cubicBezTo>
                  <a:cubicBezTo>
                    <a:pt x="438" y="8"/>
                    <a:pt x="438" y="8"/>
                    <a:pt x="438" y="8"/>
                  </a:cubicBezTo>
                  <a:cubicBezTo>
                    <a:pt x="440" y="12"/>
                    <a:pt x="440" y="12"/>
                    <a:pt x="440" y="12"/>
                  </a:cubicBezTo>
                  <a:cubicBezTo>
                    <a:pt x="438" y="8"/>
                    <a:pt x="438" y="8"/>
                    <a:pt x="438" y="8"/>
                  </a:cubicBezTo>
                  <a:cubicBezTo>
                    <a:pt x="438" y="12"/>
                    <a:pt x="438" y="12"/>
                    <a:pt x="438" y="12"/>
                  </a:cubicBezTo>
                  <a:cubicBezTo>
                    <a:pt x="439" y="12"/>
                    <a:pt x="439" y="12"/>
                    <a:pt x="440" y="12"/>
                  </a:cubicBezTo>
                  <a:cubicBezTo>
                    <a:pt x="438" y="8"/>
                    <a:pt x="438" y="8"/>
                    <a:pt x="438" y="8"/>
                  </a:cubicBezTo>
                  <a:cubicBezTo>
                    <a:pt x="438" y="12"/>
                    <a:pt x="438" y="12"/>
                    <a:pt x="438" y="12"/>
                  </a:cubicBezTo>
                  <a:cubicBezTo>
                    <a:pt x="438" y="9"/>
                    <a:pt x="438" y="9"/>
                    <a:pt x="438" y="9"/>
                  </a:cubicBezTo>
                  <a:cubicBezTo>
                    <a:pt x="438" y="12"/>
                    <a:pt x="438" y="12"/>
                    <a:pt x="438" y="12"/>
                  </a:cubicBezTo>
                  <a:cubicBezTo>
                    <a:pt x="438" y="12"/>
                    <a:pt x="438" y="12"/>
                    <a:pt x="438" y="12"/>
                  </a:cubicBezTo>
                  <a:cubicBezTo>
                    <a:pt x="438" y="9"/>
                    <a:pt x="438" y="9"/>
                    <a:pt x="438" y="9"/>
                  </a:cubicBezTo>
                  <a:cubicBezTo>
                    <a:pt x="438" y="12"/>
                    <a:pt x="438" y="12"/>
                    <a:pt x="438" y="12"/>
                  </a:cubicBezTo>
                  <a:cubicBezTo>
                    <a:pt x="438" y="10"/>
                    <a:pt x="438" y="10"/>
                    <a:pt x="438" y="10"/>
                  </a:cubicBezTo>
                  <a:cubicBezTo>
                    <a:pt x="438" y="12"/>
                    <a:pt x="438" y="12"/>
                    <a:pt x="438" y="12"/>
                  </a:cubicBezTo>
                  <a:cubicBezTo>
                    <a:pt x="438" y="12"/>
                    <a:pt x="438" y="12"/>
                    <a:pt x="438" y="12"/>
                  </a:cubicBezTo>
                  <a:cubicBezTo>
                    <a:pt x="438" y="10"/>
                    <a:pt x="438" y="10"/>
                    <a:pt x="438" y="10"/>
                  </a:cubicBezTo>
                  <a:cubicBezTo>
                    <a:pt x="438" y="12"/>
                    <a:pt x="438" y="12"/>
                    <a:pt x="438" y="12"/>
                  </a:cubicBezTo>
                  <a:cubicBezTo>
                    <a:pt x="438" y="12"/>
                    <a:pt x="438" y="12"/>
                    <a:pt x="438" y="12"/>
                  </a:cubicBezTo>
                  <a:cubicBezTo>
                    <a:pt x="438" y="12"/>
                    <a:pt x="438" y="12"/>
                    <a:pt x="438" y="12"/>
                  </a:cubicBezTo>
                  <a:cubicBezTo>
                    <a:pt x="438" y="12"/>
                    <a:pt x="438" y="12"/>
                    <a:pt x="438" y="12"/>
                  </a:cubicBezTo>
                  <a:cubicBezTo>
                    <a:pt x="438" y="12"/>
                    <a:pt x="438" y="12"/>
                    <a:pt x="438" y="12"/>
                  </a:cubicBezTo>
                  <a:cubicBezTo>
                    <a:pt x="438" y="12"/>
                    <a:pt x="438" y="12"/>
                    <a:pt x="438" y="12"/>
                  </a:cubicBezTo>
                  <a:cubicBezTo>
                    <a:pt x="438" y="12"/>
                    <a:pt x="438" y="13"/>
                    <a:pt x="439" y="13"/>
                  </a:cubicBezTo>
                  <a:cubicBezTo>
                    <a:pt x="441" y="13"/>
                    <a:pt x="446" y="15"/>
                    <a:pt x="453" y="17"/>
                  </a:cubicBezTo>
                  <a:cubicBezTo>
                    <a:pt x="462" y="20"/>
                    <a:pt x="473" y="24"/>
                    <a:pt x="483" y="27"/>
                  </a:cubicBezTo>
                  <a:cubicBezTo>
                    <a:pt x="488" y="28"/>
                    <a:pt x="493" y="30"/>
                    <a:pt x="496" y="31"/>
                  </a:cubicBezTo>
                  <a:cubicBezTo>
                    <a:pt x="498" y="31"/>
                    <a:pt x="499" y="32"/>
                    <a:pt x="500" y="32"/>
                  </a:cubicBezTo>
                  <a:cubicBezTo>
                    <a:pt x="501" y="32"/>
                    <a:pt x="502" y="32"/>
                    <a:pt x="502" y="32"/>
                  </a:cubicBezTo>
                  <a:cubicBezTo>
                    <a:pt x="503" y="32"/>
                    <a:pt x="503" y="32"/>
                    <a:pt x="504" y="32"/>
                  </a:cubicBezTo>
                  <a:cubicBezTo>
                    <a:pt x="504" y="32"/>
                    <a:pt x="504" y="32"/>
                    <a:pt x="505" y="32"/>
                  </a:cubicBezTo>
                  <a:cubicBezTo>
                    <a:pt x="505" y="32"/>
                    <a:pt x="506" y="32"/>
                    <a:pt x="506" y="32"/>
                  </a:cubicBezTo>
                  <a:cubicBezTo>
                    <a:pt x="507" y="31"/>
                    <a:pt x="507" y="31"/>
                    <a:pt x="508" y="30"/>
                  </a:cubicBezTo>
                  <a:cubicBezTo>
                    <a:pt x="508" y="29"/>
                    <a:pt x="508" y="28"/>
                    <a:pt x="508" y="27"/>
                  </a:cubicBezTo>
                  <a:cubicBezTo>
                    <a:pt x="508" y="26"/>
                    <a:pt x="507" y="25"/>
                    <a:pt x="506" y="24"/>
                  </a:cubicBezTo>
                  <a:cubicBezTo>
                    <a:pt x="491" y="15"/>
                    <a:pt x="491" y="15"/>
                    <a:pt x="491" y="15"/>
                  </a:cubicBezTo>
                  <a:cubicBezTo>
                    <a:pt x="489" y="13"/>
                    <a:pt x="486" y="14"/>
                    <a:pt x="485" y="16"/>
                  </a:cubicBezTo>
                  <a:cubicBezTo>
                    <a:pt x="484" y="18"/>
                    <a:pt x="484" y="21"/>
                    <a:pt x="486" y="22"/>
                  </a:cubicBezTo>
                  <a:cubicBezTo>
                    <a:pt x="502" y="32"/>
                    <a:pt x="502" y="32"/>
                    <a:pt x="502" y="32"/>
                  </a:cubicBezTo>
                  <a:cubicBezTo>
                    <a:pt x="504" y="28"/>
                    <a:pt x="504" y="28"/>
                    <a:pt x="504" y="28"/>
                  </a:cubicBezTo>
                  <a:cubicBezTo>
                    <a:pt x="500" y="26"/>
                    <a:pt x="500" y="26"/>
                    <a:pt x="500" y="26"/>
                  </a:cubicBezTo>
                  <a:cubicBezTo>
                    <a:pt x="504" y="28"/>
                    <a:pt x="504" y="28"/>
                    <a:pt x="504" y="28"/>
                  </a:cubicBezTo>
                  <a:cubicBezTo>
                    <a:pt x="502" y="24"/>
                    <a:pt x="502" y="24"/>
                    <a:pt x="502" y="24"/>
                  </a:cubicBezTo>
                  <a:cubicBezTo>
                    <a:pt x="501" y="24"/>
                    <a:pt x="501" y="25"/>
                    <a:pt x="500" y="26"/>
                  </a:cubicBezTo>
                  <a:cubicBezTo>
                    <a:pt x="504" y="28"/>
                    <a:pt x="504" y="28"/>
                    <a:pt x="504" y="28"/>
                  </a:cubicBezTo>
                  <a:cubicBezTo>
                    <a:pt x="502" y="24"/>
                    <a:pt x="502" y="24"/>
                    <a:pt x="502" y="24"/>
                  </a:cubicBezTo>
                  <a:cubicBezTo>
                    <a:pt x="504" y="28"/>
                    <a:pt x="504" y="28"/>
                    <a:pt x="504" y="28"/>
                  </a:cubicBezTo>
                  <a:cubicBezTo>
                    <a:pt x="503" y="24"/>
                    <a:pt x="503" y="24"/>
                    <a:pt x="503" y="24"/>
                  </a:cubicBezTo>
                  <a:cubicBezTo>
                    <a:pt x="503" y="24"/>
                    <a:pt x="503" y="24"/>
                    <a:pt x="502" y="24"/>
                  </a:cubicBezTo>
                  <a:cubicBezTo>
                    <a:pt x="504" y="28"/>
                    <a:pt x="504" y="28"/>
                    <a:pt x="504" y="28"/>
                  </a:cubicBezTo>
                  <a:cubicBezTo>
                    <a:pt x="503" y="24"/>
                    <a:pt x="503" y="24"/>
                    <a:pt x="503" y="24"/>
                  </a:cubicBezTo>
                  <a:cubicBezTo>
                    <a:pt x="504" y="27"/>
                    <a:pt x="504" y="27"/>
                    <a:pt x="504" y="27"/>
                  </a:cubicBezTo>
                  <a:cubicBezTo>
                    <a:pt x="504" y="24"/>
                    <a:pt x="504" y="24"/>
                    <a:pt x="504" y="24"/>
                  </a:cubicBezTo>
                  <a:cubicBezTo>
                    <a:pt x="503" y="24"/>
                    <a:pt x="503" y="24"/>
                    <a:pt x="503" y="24"/>
                  </a:cubicBezTo>
                  <a:cubicBezTo>
                    <a:pt x="504" y="27"/>
                    <a:pt x="504" y="27"/>
                    <a:pt x="504" y="27"/>
                  </a:cubicBezTo>
                  <a:cubicBezTo>
                    <a:pt x="504" y="24"/>
                    <a:pt x="504" y="24"/>
                    <a:pt x="504" y="24"/>
                  </a:cubicBezTo>
                  <a:cubicBezTo>
                    <a:pt x="504" y="25"/>
                    <a:pt x="504" y="25"/>
                    <a:pt x="504" y="25"/>
                  </a:cubicBezTo>
                  <a:cubicBezTo>
                    <a:pt x="504" y="24"/>
                    <a:pt x="504" y="24"/>
                    <a:pt x="504" y="24"/>
                  </a:cubicBezTo>
                  <a:cubicBezTo>
                    <a:pt x="504" y="24"/>
                    <a:pt x="504" y="24"/>
                    <a:pt x="504" y="24"/>
                  </a:cubicBezTo>
                  <a:cubicBezTo>
                    <a:pt x="504" y="25"/>
                    <a:pt x="504" y="25"/>
                    <a:pt x="504" y="25"/>
                  </a:cubicBezTo>
                  <a:cubicBezTo>
                    <a:pt x="504" y="24"/>
                    <a:pt x="504" y="24"/>
                    <a:pt x="504" y="24"/>
                  </a:cubicBezTo>
                  <a:cubicBezTo>
                    <a:pt x="504" y="24"/>
                    <a:pt x="503" y="24"/>
                    <a:pt x="503" y="24"/>
                  </a:cubicBezTo>
                  <a:cubicBezTo>
                    <a:pt x="500" y="23"/>
                    <a:pt x="495" y="21"/>
                    <a:pt x="489" y="19"/>
                  </a:cubicBezTo>
                  <a:cubicBezTo>
                    <a:pt x="479" y="17"/>
                    <a:pt x="468" y="13"/>
                    <a:pt x="458" y="10"/>
                  </a:cubicBezTo>
                  <a:cubicBezTo>
                    <a:pt x="453" y="8"/>
                    <a:pt x="449" y="7"/>
                    <a:pt x="445" y="6"/>
                  </a:cubicBezTo>
                  <a:cubicBezTo>
                    <a:pt x="444" y="5"/>
                    <a:pt x="442" y="5"/>
                    <a:pt x="441" y="4"/>
                  </a:cubicBezTo>
                  <a:cubicBezTo>
                    <a:pt x="440" y="4"/>
                    <a:pt x="440" y="4"/>
                    <a:pt x="439" y="4"/>
                  </a:cubicBezTo>
                  <a:cubicBezTo>
                    <a:pt x="439" y="4"/>
                    <a:pt x="439" y="4"/>
                    <a:pt x="438" y="4"/>
                  </a:cubicBezTo>
                  <a:cubicBezTo>
                    <a:pt x="438" y="4"/>
                    <a:pt x="437" y="4"/>
                    <a:pt x="437" y="4"/>
                  </a:cubicBezTo>
                  <a:cubicBezTo>
                    <a:pt x="436" y="4"/>
                    <a:pt x="436" y="4"/>
                    <a:pt x="436" y="4"/>
                  </a:cubicBezTo>
                  <a:cubicBezTo>
                    <a:pt x="435" y="5"/>
                    <a:pt x="435" y="5"/>
                    <a:pt x="434" y="6"/>
                  </a:cubicBezTo>
                  <a:cubicBezTo>
                    <a:pt x="433" y="8"/>
                    <a:pt x="433" y="11"/>
                    <a:pt x="435" y="12"/>
                  </a:cubicBezTo>
                  <a:cubicBezTo>
                    <a:pt x="443" y="16"/>
                    <a:pt x="443" y="16"/>
                    <a:pt x="443" y="16"/>
                  </a:cubicBezTo>
                  <a:cubicBezTo>
                    <a:pt x="445" y="13"/>
                    <a:pt x="445" y="13"/>
                    <a:pt x="445" y="13"/>
                  </a:cubicBezTo>
                  <a:cubicBezTo>
                    <a:pt x="446" y="8"/>
                    <a:pt x="446" y="8"/>
                    <a:pt x="446" y="8"/>
                  </a:cubicBezTo>
                  <a:cubicBezTo>
                    <a:pt x="446" y="8"/>
                    <a:pt x="436" y="6"/>
                    <a:pt x="426" y="4"/>
                  </a:cubicBezTo>
                  <a:cubicBezTo>
                    <a:pt x="421" y="3"/>
                    <a:pt x="415" y="2"/>
                    <a:pt x="411" y="2"/>
                  </a:cubicBezTo>
                  <a:cubicBezTo>
                    <a:pt x="409" y="1"/>
                    <a:pt x="407" y="1"/>
                    <a:pt x="405" y="1"/>
                  </a:cubicBezTo>
                  <a:cubicBezTo>
                    <a:pt x="404" y="0"/>
                    <a:pt x="403" y="0"/>
                    <a:pt x="401" y="0"/>
                  </a:cubicBezTo>
                  <a:cubicBezTo>
                    <a:pt x="401" y="0"/>
                    <a:pt x="401" y="0"/>
                    <a:pt x="400" y="0"/>
                  </a:cubicBezTo>
                  <a:cubicBezTo>
                    <a:pt x="400" y="0"/>
                    <a:pt x="400" y="0"/>
                    <a:pt x="399" y="1"/>
                  </a:cubicBezTo>
                  <a:cubicBezTo>
                    <a:pt x="399" y="1"/>
                    <a:pt x="398" y="1"/>
                    <a:pt x="397" y="2"/>
                  </a:cubicBezTo>
                  <a:cubicBezTo>
                    <a:pt x="396" y="4"/>
                    <a:pt x="397" y="7"/>
                    <a:pt x="399" y="8"/>
                  </a:cubicBezTo>
                  <a:cubicBezTo>
                    <a:pt x="404" y="12"/>
                    <a:pt x="404" y="12"/>
                    <a:pt x="404" y="12"/>
                  </a:cubicBezTo>
                  <a:cubicBezTo>
                    <a:pt x="406" y="8"/>
                    <a:pt x="406" y="8"/>
                    <a:pt x="406" y="8"/>
                  </a:cubicBezTo>
                  <a:cubicBezTo>
                    <a:pt x="403" y="6"/>
                    <a:pt x="403" y="6"/>
                    <a:pt x="403" y="6"/>
                  </a:cubicBezTo>
                  <a:cubicBezTo>
                    <a:pt x="406" y="8"/>
                    <a:pt x="406" y="8"/>
                    <a:pt x="406" y="8"/>
                  </a:cubicBezTo>
                  <a:cubicBezTo>
                    <a:pt x="404" y="4"/>
                    <a:pt x="404" y="4"/>
                    <a:pt x="404" y="4"/>
                  </a:cubicBezTo>
                  <a:cubicBezTo>
                    <a:pt x="404" y="5"/>
                    <a:pt x="403" y="5"/>
                    <a:pt x="403" y="6"/>
                  </a:cubicBezTo>
                  <a:cubicBezTo>
                    <a:pt x="406" y="8"/>
                    <a:pt x="406" y="8"/>
                    <a:pt x="406" y="8"/>
                  </a:cubicBezTo>
                  <a:cubicBezTo>
                    <a:pt x="404" y="4"/>
                    <a:pt x="404" y="4"/>
                    <a:pt x="404" y="4"/>
                  </a:cubicBezTo>
                  <a:cubicBezTo>
                    <a:pt x="406" y="8"/>
                    <a:pt x="406" y="8"/>
                    <a:pt x="406" y="8"/>
                  </a:cubicBezTo>
                  <a:cubicBezTo>
                    <a:pt x="405" y="4"/>
                    <a:pt x="405" y="4"/>
                    <a:pt x="405" y="4"/>
                  </a:cubicBezTo>
                  <a:cubicBezTo>
                    <a:pt x="405" y="4"/>
                    <a:pt x="405" y="4"/>
                    <a:pt x="404" y="4"/>
                  </a:cubicBezTo>
                  <a:cubicBezTo>
                    <a:pt x="406" y="8"/>
                    <a:pt x="406" y="8"/>
                    <a:pt x="406" y="8"/>
                  </a:cubicBezTo>
                  <a:cubicBezTo>
                    <a:pt x="405" y="4"/>
                    <a:pt x="405" y="4"/>
                    <a:pt x="405" y="4"/>
                  </a:cubicBezTo>
                  <a:cubicBezTo>
                    <a:pt x="406" y="6"/>
                    <a:pt x="406" y="6"/>
                    <a:pt x="406" y="6"/>
                  </a:cubicBezTo>
                  <a:cubicBezTo>
                    <a:pt x="405" y="4"/>
                    <a:pt x="405" y="4"/>
                    <a:pt x="405" y="4"/>
                  </a:cubicBezTo>
                  <a:cubicBezTo>
                    <a:pt x="405" y="4"/>
                    <a:pt x="405" y="4"/>
                    <a:pt x="405" y="4"/>
                  </a:cubicBezTo>
                  <a:cubicBezTo>
                    <a:pt x="406" y="6"/>
                    <a:pt x="406" y="6"/>
                    <a:pt x="406" y="6"/>
                  </a:cubicBezTo>
                  <a:cubicBezTo>
                    <a:pt x="405" y="4"/>
                    <a:pt x="405" y="4"/>
                    <a:pt x="405" y="4"/>
                  </a:cubicBezTo>
                  <a:cubicBezTo>
                    <a:pt x="406" y="4"/>
                    <a:pt x="406" y="4"/>
                    <a:pt x="406" y="4"/>
                  </a:cubicBezTo>
                  <a:cubicBezTo>
                    <a:pt x="406" y="4"/>
                    <a:pt x="406" y="4"/>
                    <a:pt x="406" y="4"/>
                  </a:cubicBezTo>
                  <a:cubicBezTo>
                    <a:pt x="405" y="4"/>
                    <a:pt x="405" y="4"/>
                    <a:pt x="405" y="4"/>
                  </a:cubicBezTo>
                  <a:cubicBezTo>
                    <a:pt x="406" y="4"/>
                    <a:pt x="406" y="4"/>
                    <a:pt x="406" y="4"/>
                  </a:cubicBezTo>
                  <a:cubicBezTo>
                    <a:pt x="406" y="4"/>
                    <a:pt x="406" y="4"/>
                    <a:pt x="406" y="4"/>
                  </a:cubicBezTo>
                  <a:cubicBezTo>
                    <a:pt x="405" y="4"/>
                    <a:pt x="405" y="4"/>
                    <a:pt x="405" y="4"/>
                  </a:cubicBezTo>
                  <a:cubicBezTo>
                    <a:pt x="404" y="4"/>
                    <a:pt x="401" y="4"/>
                    <a:pt x="398" y="3"/>
                  </a:cubicBezTo>
                  <a:cubicBezTo>
                    <a:pt x="394" y="3"/>
                    <a:pt x="388" y="2"/>
                    <a:pt x="383" y="2"/>
                  </a:cubicBezTo>
                  <a:cubicBezTo>
                    <a:pt x="381" y="2"/>
                    <a:pt x="379" y="1"/>
                    <a:pt x="377" y="1"/>
                  </a:cubicBezTo>
                  <a:cubicBezTo>
                    <a:pt x="375" y="1"/>
                    <a:pt x="374" y="1"/>
                    <a:pt x="373" y="1"/>
                  </a:cubicBezTo>
                  <a:cubicBezTo>
                    <a:pt x="372" y="1"/>
                    <a:pt x="372" y="1"/>
                    <a:pt x="372" y="1"/>
                  </a:cubicBezTo>
                  <a:cubicBezTo>
                    <a:pt x="372" y="1"/>
                    <a:pt x="371" y="1"/>
                    <a:pt x="371" y="1"/>
                  </a:cubicBezTo>
                  <a:cubicBezTo>
                    <a:pt x="371" y="1"/>
                    <a:pt x="370" y="1"/>
                    <a:pt x="370" y="2"/>
                  </a:cubicBezTo>
                  <a:cubicBezTo>
                    <a:pt x="370" y="2"/>
                    <a:pt x="369" y="2"/>
                    <a:pt x="369" y="3"/>
                  </a:cubicBezTo>
                  <a:cubicBezTo>
                    <a:pt x="367" y="5"/>
                    <a:pt x="368" y="8"/>
                    <a:pt x="370" y="9"/>
                  </a:cubicBezTo>
                  <a:cubicBezTo>
                    <a:pt x="374" y="11"/>
                    <a:pt x="374" y="11"/>
                    <a:pt x="374" y="11"/>
                  </a:cubicBezTo>
                  <a:cubicBezTo>
                    <a:pt x="376" y="8"/>
                    <a:pt x="376" y="8"/>
                    <a:pt x="376" y="8"/>
                  </a:cubicBezTo>
                  <a:cubicBezTo>
                    <a:pt x="376" y="4"/>
                    <a:pt x="376" y="4"/>
                    <a:pt x="376" y="4"/>
                  </a:cubicBezTo>
                  <a:cubicBezTo>
                    <a:pt x="340" y="1"/>
                    <a:pt x="340" y="1"/>
                    <a:pt x="340" y="1"/>
                  </a:cubicBezTo>
                  <a:cubicBezTo>
                    <a:pt x="338" y="1"/>
                    <a:pt x="336" y="2"/>
                    <a:pt x="336" y="4"/>
                  </a:cubicBezTo>
                  <a:cubicBezTo>
                    <a:pt x="335" y="6"/>
                    <a:pt x="336" y="8"/>
                    <a:pt x="337" y="9"/>
                  </a:cubicBezTo>
                  <a:cubicBezTo>
                    <a:pt x="346" y="14"/>
                    <a:pt x="346" y="14"/>
                    <a:pt x="346" y="14"/>
                  </a:cubicBezTo>
                  <a:cubicBezTo>
                    <a:pt x="348" y="10"/>
                    <a:pt x="348" y="10"/>
                    <a:pt x="348" y="10"/>
                  </a:cubicBezTo>
                  <a:cubicBezTo>
                    <a:pt x="348" y="6"/>
                    <a:pt x="348" y="6"/>
                    <a:pt x="348" y="6"/>
                  </a:cubicBezTo>
                  <a:cubicBezTo>
                    <a:pt x="348" y="6"/>
                    <a:pt x="325" y="5"/>
                    <a:pt x="316" y="5"/>
                  </a:cubicBezTo>
                  <a:cubicBezTo>
                    <a:pt x="315" y="5"/>
                    <a:pt x="314" y="5"/>
                    <a:pt x="314" y="5"/>
                  </a:cubicBezTo>
                  <a:cubicBezTo>
                    <a:pt x="313" y="5"/>
                    <a:pt x="313" y="5"/>
                    <a:pt x="313" y="5"/>
                  </a:cubicBezTo>
                  <a:cubicBezTo>
                    <a:pt x="312" y="5"/>
                    <a:pt x="312" y="5"/>
                    <a:pt x="312" y="5"/>
                  </a:cubicBezTo>
                  <a:cubicBezTo>
                    <a:pt x="312" y="5"/>
                    <a:pt x="311" y="5"/>
                    <a:pt x="311" y="6"/>
                  </a:cubicBezTo>
                  <a:cubicBezTo>
                    <a:pt x="311" y="6"/>
                    <a:pt x="310" y="6"/>
                    <a:pt x="309" y="7"/>
                  </a:cubicBezTo>
                  <a:cubicBezTo>
                    <a:pt x="308" y="9"/>
                    <a:pt x="309" y="12"/>
                    <a:pt x="311" y="13"/>
                  </a:cubicBezTo>
                  <a:cubicBezTo>
                    <a:pt x="314" y="15"/>
                    <a:pt x="314" y="15"/>
                    <a:pt x="314" y="15"/>
                  </a:cubicBezTo>
                  <a:cubicBezTo>
                    <a:pt x="316" y="11"/>
                    <a:pt x="316" y="11"/>
                    <a:pt x="316" y="11"/>
                  </a:cubicBezTo>
                  <a:cubicBezTo>
                    <a:pt x="316" y="7"/>
                    <a:pt x="316" y="7"/>
                    <a:pt x="316" y="7"/>
                  </a:cubicBezTo>
                  <a:cubicBezTo>
                    <a:pt x="288" y="7"/>
                    <a:pt x="288" y="7"/>
                    <a:pt x="288" y="7"/>
                  </a:cubicBezTo>
                  <a:cubicBezTo>
                    <a:pt x="286" y="7"/>
                    <a:pt x="284" y="8"/>
                    <a:pt x="284" y="10"/>
                  </a:cubicBezTo>
                  <a:cubicBezTo>
                    <a:pt x="283" y="12"/>
                    <a:pt x="284" y="14"/>
                    <a:pt x="286" y="15"/>
                  </a:cubicBezTo>
                  <a:cubicBezTo>
                    <a:pt x="291" y="18"/>
                    <a:pt x="291" y="18"/>
                    <a:pt x="291" y="18"/>
                  </a:cubicBezTo>
                  <a:cubicBezTo>
                    <a:pt x="293" y="15"/>
                    <a:pt x="293" y="15"/>
                    <a:pt x="293" y="15"/>
                  </a:cubicBezTo>
                  <a:cubicBezTo>
                    <a:pt x="293" y="10"/>
                    <a:pt x="293" y="10"/>
                    <a:pt x="293" y="10"/>
                  </a:cubicBezTo>
                  <a:cubicBezTo>
                    <a:pt x="293" y="10"/>
                    <a:pt x="287" y="11"/>
                    <a:pt x="281" y="12"/>
                  </a:cubicBezTo>
                  <a:cubicBezTo>
                    <a:pt x="277" y="12"/>
                    <a:pt x="274" y="13"/>
                    <a:pt x="272" y="13"/>
                  </a:cubicBezTo>
                  <a:cubicBezTo>
                    <a:pt x="271" y="13"/>
                    <a:pt x="270" y="13"/>
                    <a:pt x="269" y="13"/>
                  </a:cubicBezTo>
                  <a:cubicBezTo>
                    <a:pt x="269" y="14"/>
                    <a:pt x="268" y="14"/>
                    <a:pt x="268" y="14"/>
                  </a:cubicBezTo>
                  <a:cubicBezTo>
                    <a:pt x="267" y="14"/>
                    <a:pt x="267" y="14"/>
                    <a:pt x="267" y="14"/>
                  </a:cubicBezTo>
                  <a:cubicBezTo>
                    <a:pt x="267" y="14"/>
                    <a:pt x="267" y="14"/>
                    <a:pt x="267" y="14"/>
                  </a:cubicBezTo>
                  <a:cubicBezTo>
                    <a:pt x="266" y="15"/>
                    <a:pt x="266" y="15"/>
                    <a:pt x="266" y="15"/>
                  </a:cubicBezTo>
                  <a:cubicBezTo>
                    <a:pt x="266" y="15"/>
                    <a:pt x="265" y="15"/>
                    <a:pt x="265" y="16"/>
                  </a:cubicBezTo>
                  <a:cubicBezTo>
                    <a:pt x="264" y="17"/>
                    <a:pt x="264" y="18"/>
                    <a:pt x="265" y="19"/>
                  </a:cubicBezTo>
                  <a:cubicBezTo>
                    <a:pt x="265" y="20"/>
                    <a:pt x="265" y="21"/>
                    <a:pt x="266" y="22"/>
                  </a:cubicBezTo>
                  <a:cubicBezTo>
                    <a:pt x="269" y="23"/>
                    <a:pt x="269" y="23"/>
                    <a:pt x="269" y="23"/>
                  </a:cubicBezTo>
                  <a:cubicBezTo>
                    <a:pt x="271" y="20"/>
                    <a:pt x="271" y="20"/>
                    <a:pt x="271" y="20"/>
                  </a:cubicBezTo>
                  <a:cubicBezTo>
                    <a:pt x="270" y="15"/>
                    <a:pt x="270" y="15"/>
                    <a:pt x="270" y="15"/>
                  </a:cubicBezTo>
                  <a:cubicBezTo>
                    <a:pt x="270" y="15"/>
                    <a:pt x="265" y="17"/>
                    <a:pt x="260" y="18"/>
                  </a:cubicBezTo>
                  <a:cubicBezTo>
                    <a:pt x="258" y="19"/>
                    <a:pt x="255" y="20"/>
                    <a:pt x="253" y="20"/>
                  </a:cubicBezTo>
                  <a:cubicBezTo>
                    <a:pt x="252" y="20"/>
                    <a:pt x="251" y="21"/>
                    <a:pt x="251" y="21"/>
                  </a:cubicBezTo>
                  <a:cubicBezTo>
                    <a:pt x="250" y="21"/>
                    <a:pt x="250" y="21"/>
                    <a:pt x="250" y="21"/>
                  </a:cubicBezTo>
                  <a:cubicBezTo>
                    <a:pt x="249" y="22"/>
                    <a:pt x="249" y="22"/>
                    <a:pt x="249" y="22"/>
                  </a:cubicBezTo>
                  <a:cubicBezTo>
                    <a:pt x="249" y="22"/>
                    <a:pt x="249" y="22"/>
                    <a:pt x="249" y="22"/>
                  </a:cubicBezTo>
                  <a:cubicBezTo>
                    <a:pt x="248" y="22"/>
                    <a:pt x="248" y="22"/>
                    <a:pt x="248" y="23"/>
                  </a:cubicBezTo>
                  <a:cubicBezTo>
                    <a:pt x="246" y="25"/>
                    <a:pt x="247" y="28"/>
                    <a:pt x="249" y="29"/>
                  </a:cubicBezTo>
                  <a:cubicBezTo>
                    <a:pt x="252" y="31"/>
                    <a:pt x="252" y="31"/>
                    <a:pt x="252" y="31"/>
                  </a:cubicBezTo>
                  <a:cubicBezTo>
                    <a:pt x="254" y="27"/>
                    <a:pt x="254" y="27"/>
                    <a:pt x="254" y="27"/>
                  </a:cubicBezTo>
                  <a:cubicBezTo>
                    <a:pt x="251" y="25"/>
                    <a:pt x="251" y="25"/>
                    <a:pt x="251" y="25"/>
                  </a:cubicBezTo>
                  <a:cubicBezTo>
                    <a:pt x="254" y="27"/>
                    <a:pt x="254" y="27"/>
                    <a:pt x="254" y="27"/>
                  </a:cubicBezTo>
                  <a:cubicBezTo>
                    <a:pt x="252" y="24"/>
                    <a:pt x="252" y="24"/>
                    <a:pt x="252" y="24"/>
                  </a:cubicBezTo>
                  <a:cubicBezTo>
                    <a:pt x="252" y="24"/>
                    <a:pt x="251" y="24"/>
                    <a:pt x="251" y="25"/>
                  </a:cubicBezTo>
                  <a:cubicBezTo>
                    <a:pt x="254" y="27"/>
                    <a:pt x="254" y="27"/>
                    <a:pt x="254" y="27"/>
                  </a:cubicBezTo>
                  <a:cubicBezTo>
                    <a:pt x="252" y="24"/>
                    <a:pt x="252" y="24"/>
                    <a:pt x="252" y="24"/>
                  </a:cubicBezTo>
                  <a:cubicBezTo>
                    <a:pt x="254" y="27"/>
                    <a:pt x="254" y="27"/>
                    <a:pt x="254" y="27"/>
                  </a:cubicBezTo>
                  <a:cubicBezTo>
                    <a:pt x="253" y="23"/>
                    <a:pt x="253" y="23"/>
                    <a:pt x="253" y="23"/>
                  </a:cubicBezTo>
                  <a:cubicBezTo>
                    <a:pt x="252" y="23"/>
                    <a:pt x="252" y="23"/>
                    <a:pt x="252" y="24"/>
                  </a:cubicBezTo>
                  <a:cubicBezTo>
                    <a:pt x="254" y="27"/>
                    <a:pt x="254" y="27"/>
                    <a:pt x="254" y="27"/>
                  </a:cubicBezTo>
                  <a:cubicBezTo>
                    <a:pt x="253" y="23"/>
                    <a:pt x="253" y="23"/>
                    <a:pt x="253" y="23"/>
                  </a:cubicBezTo>
                  <a:cubicBezTo>
                    <a:pt x="253" y="25"/>
                    <a:pt x="253" y="25"/>
                    <a:pt x="253" y="25"/>
                  </a:cubicBezTo>
                  <a:cubicBezTo>
                    <a:pt x="253" y="23"/>
                    <a:pt x="253" y="23"/>
                    <a:pt x="253" y="23"/>
                  </a:cubicBezTo>
                  <a:cubicBezTo>
                    <a:pt x="253" y="23"/>
                    <a:pt x="253" y="23"/>
                    <a:pt x="253" y="23"/>
                  </a:cubicBezTo>
                  <a:cubicBezTo>
                    <a:pt x="253" y="25"/>
                    <a:pt x="253" y="25"/>
                    <a:pt x="253" y="25"/>
                  </a:cubicBezTo>
                  <a:cubicBezTo>
                    <a:pt x="253" y="23"/>
                    <a:pt x="253" y="23"/>
                    <a:pt x="253" y="23"/>
                  </a:cubicBezTo>
                  <a:cubicBezTo>
                    <a:pt x="253" y="23"/>
                    <a:pt x="253" y="23"/>
                    <a:pt x="253" y="23"/>
                  </a:cubicBezTo>
                  <a:cubicBezTo>
                    <a:pt x="252" y="23"/>
                    <a:pt x="250" y="24"/>
                    <a:pt x="249" y="24"/>
                  </a:cubicBezTo>
                  <a:cubicBezTo>
                    <a:pt x="246" y="25"/>
                    <a:pt x="242" y="25"/>
                    <a:pt x="239" y="26"/>
                  </a:cubicBezTo>
                  <a:cubicBezTo>
                    <a:pt x="236" y="26"/>
                    <a:pt x="234" y="27"/>
                    <a:pt x="234" y="27"/>
                  </a:cubicBezTo>
                  <a:cubicBezTo>
                    <a:pt x="232" y="27"/>
                    <a:pt x="231" y="28"/>
                    <a:pt x="230" y="30"/>
                  </a:cubicBezTo>
                  <a:cubicBezTo>
                    <a:pt x="230" y="32"/>
                    <a:pt x="231" y="34"/>
                    <a:pt x="232" y="35"/>
                  </a:cubicBezTo>
                  <a:cubicBezTo>
                    <a:pt x="234" y="36"/>
                    <a:pt x="234" y="36"/>
                    <a:pt x="234" y="36"/>
                  </a:cubicBezTo>
                  <a:cubicBezTo>
                    <a:pt x="237" y="32"/>
                    <a:pt x="237" y="32"/>
                    <a:pt x="237" y="32"/>
                  </a:cubicBezTo>
                  <a:cubicBezTo>
                    <a:pt x="236" y="28"/>
                    <a:pt x="236" y="28"/>
                    <a:pt x="236" y="28"/>
                  </a:cubicBezTo>
                  <a:cubicBezTo>
                    <a:pt x="236" y="28"/>
                    <a:pt x="232" y="28"/>
                    <a:pt x="227" y="29"/>
                  </a:cubicBezTo>
                  <a:cubicBezTo>
                    <a:pt x="225" y="29"/>
                    <a:pt x="222" y="29"/>
                    <a:pt x="220" y="29"/>
                  </a:cubicBezTo>
                  <a:cubicBezTo>
                    <a:pt x="219" y="29"/>
                    <a:pt x="219" y="29"/>
                    <a:pt x="218" y="29"/>
                  </a:cubicBezTo>
                  <a:cubicBezTo>
                    <a:pt x="217" y="30"/>
                    <a:pt x="217" y="30"/>
                    <a:pt x="217" y="30"/>
                  </a:cubicBezTo>
                  <a:cubicBezTo>
                    <a:pt x="216" y="30"/>
                    <a:pt x="216" y="30"/>
                    <a:pt x="216" y="30"/>
                  </a:cubicBezTo>
                  <a:cubicBezTo>
                    <a:pt x="216" y="30"/>
                    <a:pt x="216" y="30"/>
                    <a:pt x="216" y="30"/>
                  </a:cubicBezTo>
                  <a:cubicBezTo>
                    <a:pt x="215" y="31"/>
                    <a:pt x="215" y="31"/>
                    <a:pt x="215" y="31"/>
                  </a:cubicBezTo>
                  <a:cubicBezTo>
                    <a:pt x="215" y="31"/>
                    <a:pt x="214" y="31"/>
                    <a:pt x="214" y="32"/>
                  </a:cubicBezTo>
                  <a:cubicBezTo>
                    <a:pt x="213" y="34"/>
                    <a:pt x="213" y="36"/>
                    <a:pt x="215" y="38"/>
                  </a:cubicBezTo>
                  <a:cubicBezTo>
                    <a:pt x="218" y="39"/>
                    <a:pt x="218" y="39"/>
                    <a:pt x="218" y="39"/>
                  </a:cubicBezTo>
                  <a:cubicBezTo>
                    <a:pt x="220" y="35"/>
                    <a:pt x="220" y="35"/>
                    <a:pt x="220" y="35"/>
                  </a:cubicBezTo>
                  <a:cubicBezTo>
                    <a:pt x="219" y="31"/>
                    <a:pt x="219" y="31"/>
                    <a:pt x="219" y="31"/>
                  </a:cubicBezTo>
                  <a:cubicBezTo>
                    <a:pt x="204" y="37"/>
                    <a:pt x="204" y="37"/>
                    <a:pt x="204" y="37"/>
                  </a:cubicBezTo>
                  <a:cubicBezTo>
                    <a:pt x="202" y="37"/>
                    <a:pt x="201" y="39"/>
                    <a:pt x="201" y="40"/>
                  </a:cubicBezTo>
                  <a:cubicBezTo>
                    <a:pt x="201" y="42"/>
                    <a:pt x="201" y="44"/>
                    <a:pt x="203" y="44"/>
                  </a:cubicBezTo>
                  <a:cubicBezTo>
                    <a:pt x="207" y="47"/>
                    <a:pt x="207" y="47"/>
                    <a:pt x="207" y="47"/>
                  </a:cubicBezTo>
                  <a:cubicBezTo>
                    <a:pt x="209" y="43"/>
                    <a:pt x="209" y="43"/>
                    <a:pt x="209" y="43"/>
                  </a:cubicBezTo>
                  <a:cubicBezTo>
                    <a:pt x="209" y="39"/>
                    <a:pt x="209" y="39"/>
                    <a:pt x="209" y="39"/>
                  </a:cubicBezTo>
                  <a:cubicBezTo>
                    <a:pt x="188" y="41"/>
                    <a:pt x="188" y="41"/>
                    <a:pt x="188" y="41"/>
                  </a:cubicBezTo>
                  <a:cubicBezTo>
                    <a:pt x="186" y="41"/>
                    <a:pt x="185" y="42"/>
                    <a:pt x="184" y="44"/>
                  </a:cubicBezTo>
                  <a:cubicBezTo>
                    <a:pt x="184" y="46"/>
                    <a:pt x="185" y="47"/>
                    <a:pt x="186" y="48"/>
                  </a:cubicBezTo>
                  <a:cubicBezTo>
                    <a:pt x="194" y="53"/>
                    <a:pt x="194" y="53"/>
                    <a:pt x="194" y="53"/>
                  </a:cubicBezTo>
                  <a:cubicBezTo>
                    <a:pt x="196" y="49"/>
                    <a:pt x="196" y="49"/>
                    <a:pt x="196" y="49"/>
                  </a:cubicBezTo>
                  <a:cubicBezTo>
                    <a:pt x="192" y="47"/>
                    <a:pt x="192" y="47"/>
                    <a:pt x="192" y="47"/>
                  </a:cubicBezTo>
                  <a:cubicBezTo>
                    <a:pt x="196" y="49"/>
                    <a:pt x="196" y="49"/>
                    <a:pt x="196" y="49"/>
                  </a:cubicBezTo>
                  <a:cubicBezTo>
                    <a:pt x="194" y="46"/>
                    <a:pt x="194" y="46"/>
                    <a:pt x="194" y="46"/>
                  </a:cubicBezTo>
                  <a:cubicBezTo>
                    <a:pt x="193" y="46"/>
                    <a:pt x="193" y="46"/>
                    <a:pt x="192" y="47"/>
                  </a:cubicBezTo>
                  <a:cubicBezTo>
                    <a:pt x="196" y="49"/>
                    <a:pt x="196" y="49"/>
                    <a:pt x="196" y="49"/>
                  </a:cubicBezTo>
                  <a:cubicBezTo>
                    <a:pt x="194" y="46"/>
                    <a:pt x="194" y="46"/>
                    <a:pt x="194" y="46"/>
                  </a:cubicBezTo>
                  <a:cubicBezTo>
                    <a:pt x="196" y="49"/>
                    <a:pt x="196" y="49"/>
                    <a:pt x="196" y="49"/>
                  </a:cubicBezTo>
                  <a:cubicBezTo>
                    <a:pt x="194" y="46"/>
                    <a:pt x="194" y="46"/>
                    <a:pt x="194" y="46"/>
                  </a:cubicBezTo>
                  <a:cubicBezTo>
                    <a:pt x="194" y="46"/>
                    <a:pt x="194" y="46"/>
                    <a:pt x="194" y="46"/>
                  </a:cubicBezTo>
                  <a:cubicBezTo>
                    <a:pt x="196" y="49"/>
                    <a:pt x="196" y="49"/>
                    <a:pt x="196" y="49"/>
                  </a:cubicBezTo>
                  <a:cubicBezTo>
                    <a:pt x="194" y="46"/>
                    <a:pt x="194" y="46"/>
                    <a:pt x="194" y="46"/>
                  </a:cubicBezTo>
                  <a:cubicBezTo>
                    <a:pt x="195" y="47"/>
                    <a:pt x="195" y="47"/>
                    <a:pt x="195" y="47"/>
                  </a:cubicBezTo>
                  <a:cubicBezTo>
                    <a:pt x="194" y="46"/>
                    <a:pt x="194" y="46"/>
                    <a:pt x="194" y="46"/>
                  </a:cubicBezTo>
                  <a:cubicBezTo>
                    <a:pt x="194" y="46"/>
                    <a:pt x="194" y="46"/>
                    <a:pt x="194" y="46"/>
                  </a:cubicBezTo>
                  <a:cubicBezTo>
                    <a:pt x="195" y="47"/>
                    <a:pt x="195" y="47"/>
                    <a:pt x="195" y="47"/>
                  </a:cubicBezTo>
                  <a:cubicBezTo>
                    <a:pt x="194" y="46"/>
                    <a:pt x="194" y="46"/>
                    <a:pt x="194" y="46"/>
                  </a:cubicBezTo>
                  <a:cubicBezTo>
                    <a:pt x="194" y="46"/>
                    <a:pt x="194" y="46"/>
                    <a:pt x="193" y="46"/>
                  </a:cubicBezTo>
                  <a:cubicBezTo>
                    <a:pt x="191" y="46"/>
                    <a:pt x="188" y="47"/>
                    <a:pt x="184" y="48"/>
                  </a:cubicBezTo>
                  <a:cubicBezTo>
                    <a:pt x="181" y="49"/>
                    <a:pt x="179" y="49"/>
                    <a:pt x="179" y="49"/>
                  </a:cubicBezTo>
                  <a:cubicBezTo>
                    <a:pt x="177" y="49"/>
                    <a:pt x="176" y="51"/>
                    <a:pt x="175" y="53"/>
                  </a:cubicBezTo>
                  <a:cubicBezTo>
                    <a:pt x="175" y="54"/>
                    <a:pt x="176" y="56"/>
                    <a:pt x="177" y="57"/>
                  </a:cubicBezTo>
                  <a:cubicBezTo>
                    <a:pt x="179" y="58"/>
                    <a:pt x="179" y="58"/>
                    <a:pt x="179" y="58"/>
                  </a:cubicBezTo>
                  <a:cubicBezTo>
                    <a:pt x="182" y="55"/>
                    <a:pt x="182" y="55"/>
                    <a:pt x="182" y="55"/>
                  </a:cubicBezTo>
                  <a:cubicBezTo>
                    <a:pt x="180" y="51"/>
                    <a:pt x="180" y="51"/>
                    <a:pt x="180" y="51"/>
                  </a:cubicBezTo>
                  <a:cubicBezTo>
                    <a:pt x="163" y="59"/>
                    <a:pt x="163" y="59"/>
                    <a:pt x="163" y="59"/>
                  </a:cubicBezTo>
                  <a:cubicBezTo>
                    <a:pt x="161" y="60"/>
                    <a:pt x="161" y="61"/>
                    <a:pt x="160" y="63"/>
                  </a:cubicBezTo>
                  <a:cubicBezTo>
                    <a:pt x="160" y="65"/>
                    <a:pt x="161" y="66"/>
                    <a:pt x="162" y="67"/>
                  </a:cubicBezTo>
                  <a:cubicBezTo>
                    <a:pt x="165" y="69"/>
                    <a:pt x="165" y="69"/>
                    <a:pt x="165" y="69"/>
                  </a:cubicBezTo>
                  <a:cubicBezTo>
                    <a:pt x="167" y="65"/>
                    <a:pt x="167" y="65"/>
                    <a:pt x="167" y="65"/>
                  </a:cubicBezTo>
                  <a:cubicBezTo>
                    <a:pt x="166" y="61"/>
                    <a:pt x="166" y="61"/>
                    <a:pt x="166" y="61"/>
                  </a:cubicBezTo>
                  <a:cubicBezTo>
                    <a:pt x="146" y="69"/>
                    <a:pt x="146" y="69"/>
                    <a:pt x="146" y="69"/>
                  </a:cubicBezTo>
                  <a:cubicBezTo>
                    <a:pt x="144" y="69"/>
                    <a:pt x="143" y="71"/>
                    <a:pt x="143" y="72"/>
                  </a:cubicBezTo>
                  <a:cubicBezTo>
                    <a:pt x="143" y="74"/>
                    <a:pt x="143" y="75"/>
                    <a:pt x="145" y="76"/>
                  </a:cubicBezTo>
                  <a:cubicBezTo>
                    <a:pt x="147" y="77"/>
                    <a:pt x="147" y="77"/>
                    <a:pt x="147" y="77"/>
                  </a:cubicBezTo>
                  <a:cubicBezTo>
                    <a:pt x="149" y="74"/>
                    <a:pt x="149" y="74"/>
                    <a:pt x="149" y="74"/>
                  </a:cubicBezTo>
                  <a:cubicBezTo>
                    <a:pt x="146" y="70"/>
                    <a:pt x="146" y="70"/>
                    <a:pt x="146" y="70"/>
                  </a:cubicBezTo>
                  <a:cubicBezTo>
                    <a:pt x="132" y="82"/>
                    <a:pt x="132" y="82"/>
                    <a:pt x="132" y="82"/>
                  </a:cubicBezTo>
                  <a:cubicBezTo>
                    <a:pt x="131" y="83"/>
                    <a:pt x="131" y="84"/>
                    <a:pt x="131" y="86"/>
                  </a:cubicBezTo>
                  <a:cubicBezTo>
                    <a:pt x="131" y="87"/>
                    <a:pt x="132" y="88"/>
                    <a:pt x="133" y="89"/>
                  </a:cubicBezTo>
                  <a:cubicBezTo>
                    <a:pt x="135" y="90"/>
                    <a:pt x="135" y="90"/>
                    <a:pt x="135" y="90"/>
                  </a:cubicBezTo>
                  <a:cubicBezTo>
                    <a:pt x="137" y="87"/>
                    <a:pt x="137" y="87"/>
                    <a:pt x="137" y="87"/>
                  </a:cubicBezTo>
                  <a:cubicBezTo>
                    <a:pt x="136" y="83"/>
                    <a:pt x="136" y="83"/>
                    <a:pt x="136" y="83"/>
                  </a:cubicBezTo>
                  <a:cubicBezTo>
                    <a:pt x="136" y="83"/>
                    <a:pt x="132" y="84"/>
                    <a:pt x="127" y="85"/>
                  </a:cubicBezTo>
                  <a:cubicBezTo>
                    <a:pt x="125" y="86"/>
                    <a:pt x="123" y="86"/>
                    <a:pt x="121" y="87"/>
                  </a:cubicBezTo>
                  <a:cubicBezTo>
                    <a:pt x="120" y="87"/>
                    <a:pt x="119" y="87"/>
                    <a:pt x="119" y="88"/>
                  </a:cubicBezTo>
                  <a:cubicBezTo>
                    <a:pt x="118" y="88"/>
                    <a:pt x="118" y="88"/>
                    <a:pt x="118" y="88"/>
                  </a:cubicBezTo>
                  <a:cubicBezTo>
                    <a:pt x="118" y="88"/>
                    <a:pt x="118" y="88"/>
                    <a:pt x="118" y="88"/>
                  </a:cubicBezTo>
                  <a:cubicBezTo>
                    <a:pt x="117" y="88"/>
                    <a:pt x="117" y="88"/>
                    <a:pt x="117" y="88"/>
                  </a:cubicBezTo>
                  <a:cubicBezTo>
                    <a:pt x="117" y="89"/>
                    <a:pt x="116" y="89"/>
                    <a:pt x="116" y="90"/>
                  </a:cubicBezTo>
                  <a:cubicBezTo>
                    <a:pt x="115" y="91"/>
                    <a:pt x="115" y="92"/>
                    <a:pt x="115" y="93"/>
                  </a:cubicBezTo>
                  <a:cubicBezTo>
                    <a:pt x="116" y="94"/>
                    <a:pt x="116" y="95"/>
                    <a:pt x="117" y="96"/>
                  </a:cubicBezTo>
                  <a:cubicBezTo>
                    <a:pt x="119" y="97"/>
                    <a:pt x="119" y="97"/>
                    <a:pt x="119" y="97"/>
                  </a:cubicBezTo>
                  <a:cubicBezTo>
                    <a:pt x="121" y="93"/>
                    <a:pt x="121" y="93"/>
                    <a:pt x="121" y="93"/>
                  </a:cubicBezTo>
                  <a:cubicBezTo>
                    <a:pt x="118" y="90"/>
                    <a:pt x="118" y="90"/>
                    <a:pt x="118" y="90"/>
                  </a:cubicBezTo>
                  <a:cubicBezTo>
                    <a:pt x="107" y="101"/>
                    <a:pt x="107" y="101"/>
                    <a:pt x="107" y="101"/>
                  </a:cubicBezTo>
                  <a:cubicBezTo>
                    <a:pt x="106" y="102"/>
                    <a:pt x="106" y="103"/>
                    <a:pt x="106" y="105"/>
                  </a:cubicBezTo>
                  <a:cubicBezTo>
                    <a:pt x="106" y="106"/>
                    <a:pt x="107" y="107"/>
                    <a:pt x="108" y="108"/>
                  </a:cubicBezTo>
                  <a:cubicBezTo>
                    <a:pt x="112" y="110"/>
                    <a:pt x="112" y="110"/>
                    <a:pt x="112" y="110"/>
                  </a:cubicBezTo>
                  <a:cubicBezTo>
                    <a:pt x="114" y="106"/>
                    <a:pt x="114" y="106"/>
                    <a:pt x="114" y="106"/>
                  </a:cubicBezTo>
                  <a:cubicBezTo>
                    <a:pt x="112" y="102"/>
                    <a:pt x="112" y="102"/>
                    <a:pt x="112" y="102"/>
                  </a:cubicBezTo>
                  <a:cubicBezTo>
                    <a:pt x="96" y="108"/>
                    <a:pt x="96" y="108"/>
                    <a:pt x="96" y="108"/>
                  </a:cubicBezTo>
                  <a:cubicBezTo>
                    <a:pt x="95" y="108"/>
                    <a:pt x="94" y="110"/>
                    <a:pt x="93" y="111"/>
                  </a:cubicBezTo>
                  <a:cubicBezTo>
                    <a:pt x="93" y="113"/>
                    <a:pt x="94" y="115"/>
                    <a:pt x="95" y="116"/>
                  </a:cubicBezTo>
                  <a:cubicBezTo>
                    <a:pt x="96" y="116"/>
                    <a:pt x="96" y="116"/>
                    <a:pt x="96" y="116"/>
                  </a:cubicBezTo>
                  <a:cubicBezTo>
                    <a:pt x="98" y="112"/>
                    <a:pt x="98" y="112"/>
                    <a:pt x="98" y="112"/>
                  </a:cubicBezTo>
                  <a:cubicBezTo>
                    <a:pt x="95" y="110"/>
                    <a:pt x="95" y="110"/>
                    <a:pt x="95" y="110"/>
                  </a:cubicBezTo>
                  <a:cubicBezTo>
                    <a:pt x="88" y="121"/>
                    <a:pt x="88" y="121"/>
                    <a:pt x="88" y="121"/>
                  </a:cubicBezTo>
                  <a:cubicBezTo>
                    <a:pt x="87" y="123"/>
                    <a:pt x="88" y="125"/>
                    <a:pt x="90" y="127"/>
                  </a:cubicBezTo>
                  <a:cubicBezTo>
                    <a:pt x="91" y="128"/>
                    <a:pt x="91" y="128"/>
                    <a:pt x="91" y="128"/>
                  </a:cubicBezTo>
                  <a:cubicBezTo>
                    <a:pt x="93" y="124"/>
                    <a:pt x="93" y="124"/>
                    <a:pt x="93" y="124"/>
                  </a:cubicBezTo>
                  <a:cubicBezTo>
                    <a:pt x="90" y="121"/>
                    <a:pt x="90" y="121"/>
                    <a:pt x="90" y="121"/>
                  </a:cubicBezTo>
                  <a:cubicBezTo>
                    <a:pt x="78" y="133"/>
                    <a:pt x="78" y="133"/>
                    <a:pt x="78" y="133"/>
                  </a:cubicBezTo>
                  <a:cubicBezTo>
                    <a:pt x="77" y="134"/>
                    <a:pt x="77" y="135"/>
                    <a:pt x="77" y="137"/>
                  </a:cubicBezTo>
                  <a:cubicBezTo>
                    <a:pt x="77" y="138"/>
                    <a:pt x="78" y="139"/>
                    <a:pt x="79" y="140"/>
                  </a:cubicBezTo>
                  <a:cubicBezTo>
                    <a:pt x="81" y="141"/>
                    <a:pt x="81" y="141"/>
                    <a:pt x="81" y="141"/>
                  </a:cubicBezTo>
                  <a:cubicBezTo>
                    <a:pt x="83" y="137"/>
                    <a:pt x="83" y="137"/>
                    <a:pt x="83" y="137"/>
                  </a:cubicBezTo>
                  <a:cubicBezTo>
                    <a:pt x="80" y="134"/>
                    <a:pt x="80" y="134"/>
                    <a:pt x="80" y="134"/>
                  </a:cubicBezTo>
                  <a:cubicBezTo>
                    <a:pt x="68" y="146"/>
                    <a:pt x="68" y="146"/>
                    <a:pt x="68" y="146"/>
                  </a:cubicBezTo>
                  <a:cubicBezTo>
                    <a:pt x="67" y="147"/>
                    <a:pt x="66" y="148"/>
                    <a:pt x="66" y="150"/>
                  </a:cubicBezTo>
                  <a:cubicBezTo>
                    <a:pt x="67" y="151"/>
                    <a:pt x="67" y="152"/>
                    <a:pt x="68" y="153"/>
                  </a:cubicBezTo>
                  <a:cubicBezTo>
                    <a:pt x="71" y="154"/>
                    <a:pt x="71" y="154"/>
                    <a:pt x="71" y="154"/>
                  </a:cubicBezTo>
                  <a:cubicBezTo>
                    <a:pt x="73" y="151"/>
                    <a:pt x="73" y="151"/>
                    <a:pt x="73" y="151"/>
                  </a:cubicBezTo>
                  <a:cubicBezTo>
                    <a:pt x="70" y="148"/>
                    <a:pt x="70" y="148"/>
                    <a:pt x="70" y="148"/>
                  </a:cubicBezTo>
                  <a:cubicBezTo>
                    <a:pt x="61" y="158"/>
                    <a:pt x="61" y="158"/>
                    <a:pt x="61" y="158"/>
                  </a:cubicBezTo>
                  <a:cubicBezTo>
                    <a:pt x="60" y="159"/>
                    <a:pt x="60" y="161"/>
                    <a:pt x="60" y="162"/>
                  </a:cubicBezTo>
                  <a:cubicBezTo>
                    <a:pt x="60" y="163"/>
                    <a:pt x="61" y="164"/>
                    <a:pt x="62" y="165"/>
                  </a:cubicBezTo>
                  <a:cubicBezTo>
                    <a:pt x="62" y="165"/>
                    <a:pt x="62" y="165"/>
                    <a:pt x="62" y="165"/>
                  </a:cubicBezTo>
                  <a:cubicBezTo>
                    <a:pt x="65" y="161"/>
                    <a:pt x="65" y="161"/>
                    <a:pt x="65" y="161"/>
                  </a:cubicBezTo>
                  <a:cubicBezTo>
                    <a:pt x="62" y="158"/>
                    <a:pt x="62" y="158"/>
                    <a:pt x="62" y="158"/>
                  </a:cubicBezTo>
                  <a:cubicBezTo>
                    <a:pt x="51" y="167"/>
                    <a:pt x="51" y="167"/>
                    <a:pt x="51" y="167"/>
                  </a:cubicBezTo>
                  <a:cubicBezTo>
                    <a:pt x="50" y="168"/>
                    <a:pt x="49" y="170"/>
                    <a:pt x="50" y="171"/>
                  </a:cubicBezTo>
                  <a:cubicBezTo>
                    <a:pt x="50" y="172"/>
                    <a:pt x="50" y="174"/>
                    <a:pt x="52" y="174"/>
                  </a:cubicBezTo>
                  <a:cubicBezTo>
                    <a:pt x="54" y="176"/>
                    <a:pt x="54" y="176"/>
                    <a:pt x="54" y="176"/>
                  </a:cubicBezTo>
                  <a:cubicBezTo>
                    <a:pt x="49" y="179"/>
                    <a:pt x="49" y="179"/>
                    <a:pt x="49" y="179"/>
                  </a:cubicBezTo>
                  <a:cubicBezTo>
                    <a:pt x="48" y="180"/>
                    <a:pt x="47" y="181"/>
                    <a:pt x="47" y="183"/>
                  </a:cubicBezTo>
                  <a:cubicBezTo>
                    <a:pt x="47" y="184"/>
                    <a:pt x="48" y="185"/>
                    <a:pt x="49" y="186"/>
                  </a:cubicBezTo>
                  <a:cubicBezTo>
                    <a:pt x="50" y="187"/>
                    <a:pt x="50" y="187"/>
                    <a:pt x="50" y="187"/>
                  </a:cubicBezTo>
                  <a:cubicBezTo>
                    <a:pt x="53" y="183"/>
                    <a:pt x="53" y="183"/>
                    <a:pt x="53" y="183"/>
                  </a:cubicBezTo>
                  <a:cubicBezTo>
                    <a:pt x="50" y="180"/>
                    <a:pt x="50" y="180"/>
                    <a:pt x="50" y="180"/>
                  </a:cubicBezTo>
                  <a:cubicBezTo>
                    <a:pt x="40" y="189"/>
                    <a:pt x="40" y="189"/>
                    <a:pt x="40" y="189"/>
                  </a:cubicBezTo>
                  <a:cubicBezTo>
                    <a:pt x="39" y="190"/>
                    <a:pt x="39" y="191"/>
                    <a:pt x="39" y="192"/>
                  </a:cubicBezTo>
                  <a:cubicBezTo>
                    <a:pt x="39" y="194"/>
                    <a:pt x="40" y="195"/>
                    <a:pt x="41" y="196"/>
                  </a:cubicBezTo>
                  <a:cubicBezTo>
                    <a:pt x="43" y="197"/>
                    <a:pt x="43" y="197"/>
                    <a:pt x="43" y="197"/>
                  </a:cubicBezTo>
                  <a:cubicBezTo>
                    <a:pt x="35" y="206"/>
                    <a:pt x="35" y="206"/>
                    <a:pt x="35" y="206"/>
                  </a:cubicBezTo>
                  <a:cubicBezTo>
                    <a:pt x="34" y="207"/>
                    <a:pt x="34" y="209"/>
                    <a:pt x="34" y="210"/>
                  </a:cubicBezTo>
                  <a:cubicBezTo>
                    <a:pt x="34" y="211"/>
                    <a:pt x="35" y="212"/>
                    <a:pt x="36" y="213"/>
                  </a:cubicBezTo>
                  <a:cubicBezTo>
                    <a:pt x="39" y="214"/>
                    <a:pt x="39" y="214"/>
                    <a:pt x="39" y="214"/>
                  </a:cubicBezTo>
                  <a:cubicBezTo>
                    <a:pt x="41" y="211"/>
                    <a:pt x="41" y="211"/>
                    <a:pt x="41" y="211"/>
                  </a:cubicBezTo>
                  <a:cubicBezTo>
                    <a:pt x="37" y="209"/>
                    <a:pt x="37" y="209"/>
                    <a:pt x="37" y="209"/>
                  </a:cubicBezTo>
                  <a:cubicBezTo>
                    <a:pt x="28" y="225"/>
                    <a:pt x="28" y="225"/>
                    <a:pt x="28" y="225"/>
                  </a:cubicBezTo>
                  <a:cubicBezTo>
                    <a:pt x="27" y="227"/>
                    <a:pt x="27" y="229"/>
                    <a:pt x="29" y="231"/>
                  </a:cubicBezTo>
                  <a:cubicBezTo>
                    <a:pt x="29" y="231"/>
                    <a:pt x="29" y="231"/>
                    <a:pt x="29" y="231"/>
                  </a:cubicBezTo>
                  <a:cubicBezTo>
                    <a:pt x="32" y="227"/>
                    <a:pt x="32" y="227"/>
                    <a:pt x="32" y="227"/>
                  </a:cubicBezTo>
                  <a:cubicBezTo>
                    <a:pt x="28" y="225"/>
                    <a:pt x="28" y="225"/>
                    <a:pt x="28" y="225"/>
                  </a:cubicBezTo>
                  <a:cubicBezTo>
                    <a:pt x="21" y="236"/>
                    <a:pt x="21" y="236"/>
                    <a:pt x="21" y="236"/>
                  </a:cubicBezTo>
                  <a:cubicBezTo>
                    <a:pt x="20" y="238"/>
                    <a:pt x="21" y="240"/>
                    <a:pt x="23" y="242"/>
                  </a:cubicBezTo>
                  <a:cubicBezTo>
                    <a:pt x="24" y="242"/>
                    <a:pt x="24" y="242"/>
                    <a:pt x="24" y="242"/>
                  </a:cubicBezTo>
                  <a:cubicBezTo>
                    <a:pt x="19" y="252"/>
                    <a:pt x="19" y="252"/>
                    <a:pt x="19" y="252"/>
                  </a:cubicBezTo>
                  <a:cubicBezTo>
                    <a:pt x="18" y="254"/>
                    <a:pt x="19" y="256"/>
                    <a:pt x="21" y="258"/>
                  </a:cubicBezTo>
                  <a:cubicBezTo>
                    <a:pt x="22" y="259"/>
                    <a:pt x="22" y="259"/>
                    <a:pt x="22" y="259"/>
                  </a:cubicBezTo>
                  <a:cubicBezTo>
                    <a:pt x="25" y="255"/>
                    <a:pt x="25" y="255"/>
                    <a:pt x="25" y="255"/>
                  </a:cubicBezTo>
                  <a:cubicBezTo>
                    <a:pt x="20" y="254"/>
                    <a:pt x="20" y="254"/>
                    <a:pt x="20" y="254"/>
                  </a:cubicBezTo>
                  <a:cubicBezTo>
                    <a:pt x="20" y="254"/>
                    <a:pt x="20" y="258"/>
                    <a:pt x="19" y="262"/>
                  </a:cubicBezTo>
                  <a:cubicBezTo>
                    <a:pt x="19" y="264"/>
                    <a:pt x="18" y="267"/>
                    <a:pt x="18" y="268"/>
                  </a:cubicBezTo>
                  <a:cubicBezTo>
                    <a:pt x="18" y="269"/>
                    <a:pt x="18" y="269"/>
                    <a:pt x="18" y="270"/>
                  </a:cubicBezTo>
                  <a:cubicBezTo>
                    <a:pt x="18" y="270"/>
                    <a:pt x="18" y="270"/>
                    <a:pt x="18" y="270"/>
                  </a:cubicBezTo>
                  <a:cubicBezTo>
                    <a:pt x="18" y="270"/>
                    <a:pt x="18" y="270"/>
                    <a:pt x="18" y="270"/>
                  </a:cubicBezTo>
                  <a:cubicBezTo>
                    <a:pt x="20" y="271"/>
                    <a:pt x="20" y="271"/>
                    <a:pt x="20" y="271"/>
                  </a:cubicBezTo>
                  <a:cubicBezTo>
                    <a:pt x="18" y="270"/>
                    <a:pt x="18" y="270"/>
                    <a:pt x="18" y="270"/>
                  </a:cubicBezTo>
                  <a:cubicBezTo>
                    <a:pt x="18" y="270"/>
                    <a:pt x="18" y="270"/>
                    <a:pt x="18" y="270"/>
                  </a:cubicBezTo>
                  <a:cubicBezTo>
                    <a:pt x="20" y="271"/>
                    <a:pt x="20" y="271"/>
                    <a:pt x="20" y="271"/>
                  </a:cubicBezTo>
                  <a:cubicBezTo>
                    <a:pt x="18" y="270"/>
                    <a:pt x="18" y="270"/>
                    <a:pt x="18" y="270"/>
                  </a:cubicBezTo>
                  <a:cubicBezTo>
                    <a:pt x="22" y="271"/>
                    <a:pt x="22" y="271"/>
                    <a:pt x="22" y="271"/>
                  </a:cubicBezTo>
                  <a:cubicBezTo>
                    <a:pt x="18" y="269"/>
                    <a:pt x="18" y="269"/>
                    <a:pt x="18" y="269"/>
                  </a:cubicBezTo>
                  <a:cubicBezTo>
                    <a:pt x="18" y="270"/>
                    <a:pt x="18" y="270"/>
                    <a:pt x="18" y="270"/>
                  </a:cubicBezTo>
                  <a:cubicBezTo>
                    <a:pt x="22" y="271"/>
                    <a:pt x="22" y="271"/>
                    <a:pt x="22" y="271"/>
                  </a:cubicBezTo>
                  <a:cubicBezTo>
                    <a:pt x="18" y="269"/>
                    <a:pt x="18" y="269"/>
                    <a:pt x="18" y="269"/>
                  </a:cubicBezTo>
                  <a:cubicBezTo>
                    <a:pt x="17" y="271"/>
                    <a:pt x="18" y="274"/>
                    <a:pt x="20" y="275"/>
                  </a:cubicBezTo>
                  <a:cubicBezTo>
                    <a:pt x="21" y="276"/>
                    <a:pt x="21" y="276"/>
                    <a:pt x="21" y="276"/>
                  </a:cubicBezTo>
                  <a:cubicBezTo>
                    <a:pt x="24" y="272"/>
                    <a:pt x="24" y="272"/>
                    <a:pt x="24" y="272"/>
                  </a:cubicBezTo>
                  <a:cubicBezTo>
                    <a:pt x="20" y="270"/>
                    <a:pt x="20" y="270"/>
                    <a:pt x="20" y="270"/>
                  </a:cubicBezTo>
                  <a:cubicBezTo>
                    <a:pt x="12" y="279"/>
                    <a:pt x="12" y="279"/>
                    <a:pt x="12" y="279"/>
                  </a:cubicBezTo>
                  <a:cubicBezTo>
                    <a:pt x="12" y="280"/>
                    <a:pt x="11" y="281"/>
                    <a:pt x="11" y="283"/>
                  </a:cubicBezTo>
                  <a:cubicBezTo>
                    <a:pt x="12" y="284"/>
                    <a:pt x="12" y="285"/>
                    <a:pt x="13" y="286"/>
                  </a:cubicBezTo>
                  <a:cubicBezTo>
                    <a:pt x="15" y="287"/>
                    <a:pt x="15" y="287"/>
                    <a:pt x="15" y="287"/>
                  </a:cubicBezTo>
                  <a:cubicBezTo>
                    <a:pt x="9" y="295"/>
                    <a:pt x="9" y="295"/>
                    <a:pt x="9" y="295"/>
                  </a:cubicBezTo>
                  <a:cubicBezTo>
                    <a:pt x="9" y="296"/>
                    <a:pt x="8" y="297"/>
                    <a:pt x="9" y="298"/>
                  </a:cubicBezTo>
                  <a:cubicBezTo>
                    <a:pt x="9" y="299"/>
                    <a:pt x="10" y="300"/>
                    <a:pt x="11" y="301"/>
                  </a:cubicBezTo>
                  <a:cubicBezTo>
                    <a:pt x="13" y="302"/>
                    <a:pt x="13" y="302"/>
                    <a:pt x="13" y="302"/>
                  </a:cubicBezTo>
                  <a:cubicBezTo>
                    <a:pt x="15" y="298"/>
                    <a:pt x="15" y="298"/>
                    <a:pt x="15" y="298"/>
                  </a:cubicBezTo>
                  <a:cubicBezTo>
                    <a:pt x="11" y="297"/>
                    <a:pt x="11" y="297"/>
                    <a:pt x="11" y="297"/>
                  </a:cubicBezTo>
                  <a:cubicBezTo>
                    <a:pt x="6" y="316"/>
                    <a:pt x="6" y="316"/>
                    <a:pt x="6" y="316"/>
                  </a:cubicBezTo>
                  <a:cubicBezTo>
                    <a:pt x="6" y="318"/>
                    <a:pt x="7" y="319"/>
                    <a:pt x="8" y="320"/>
                  </a:cubicBezTo>
                  <a:cubicBezTo>
                    <a:pt x="10" y="322"/>
                    <a:pt x="10" y="322"/>
                    <a:pt x="10" y="322"/>
                  </a:cubicBezTo>
                  <a:cubicBezTo>
                    <a:pt x="12" y="318"/>
                    <a:pt x="12" y="318"/>
                    <a:pt x="12" y="318"/>
                  </a:cubicBezTo>
                  <a:cubicBezTo>
                    <a:pt x="8" y="317"/>
                    <a:pt x="8" y="317"/>
                    <a:pt x="8" y="317"/>
                  </a:cubicBezTo>
                  <a:cubicBezTo>
                    <a:pt x="8" y="317"/>
                    <a:pt x="7" y="321"/>
                    <a:pt x="6" y="324"/>
                  </a:cubicBezTo>
                  <a:cubicBezTo>
                    <a:pt x="6" y="326"/>
                    <a:pt x="6" y="328"/>
                    <a:pt x="5" y="329"/>
                  </a:cubicBezTo>
                  <a:cubicBezTo>
                    <a:pt x="5" y="330"/>
                    <a:pt x="5" y="331"/>
                    <a:pt x="5" y="331"/>
                  </a:cubicBezTo>
                  <a:cubicBezTo>
                    <a:pt x="5" y="331"/>
                    <a:pt x="5" y="331"/>
                    <a:pt x="5" y="331"/>
                  </a:cubicBezTo>
                  <a:cubicBezTo>
                    <a:pt x="5" y="331"/>
                    <a:pt x="5" y="331"/>
                    <a:pt x="5" y="331"/>
                  </a:cubicBezTo>
                  <a:cubicBezTo>
                    <a:pt x="7" y="332"/>
                    <a:pt x="7" y="332"/>
                    <a:pt x="7" y="332"/>
                  </a:cubicBezTo>
                  <a:cubicBezTo>
                    <a:pt x="5" y="331"/>
                    <a:pt x="5" y="331"/>
                    <a:pt x="5" y="331"/>
                  </a:cubicBezTo>
                  <a:cubicBezTo>
                    <a:pt x="5" y="331"/>
                    <a:pt x="5" y="331"/>
                    <a:pt x="5" y="331"/>
                  </a:cubicBezTo>
                  <a:cubicBezTo>
                    <a:pt x="7" y="332"/>
                    <a:pt x="7" y="332"/>
                    <a:pt x="7" y="332"/>
                  </a:cubicBezTo>
                  <a:cubicBezTo>
                    <a:pt x="5" y="331"/>
                    <a:pt x="5" y="331"/>
                    <a:pt x="5" y="331"/>
                  </a:cubicBezTo>
                  <a:cubicBezTo>
                    <a:pt x="9" y="333"/>
                    <a:pt x="9" y="333"/>
                    <a:pt x="9" y="333"/>
                  </a:cubicBezTo>
                  <a:cubicBezTo>
                    <a:pt x="5" y="331"/>
                    <a:pt x="5" y="331"/>
                    <a:pt x="5" y="331"/>
                  </a:cubicBezTo>
                  <a:cubicBezTo>
                    <a:pt x="5" y="331"/>
                    <a:pt x="5" y="331"/>
                    <a:pt x="5" y="331"/>
                  </a:cubicBezTo>
                  <a:cubicBezTo>
                    <a:pt x="9" y="333"/>
                    <a:pt x="9" y="333"/>
                    <a:pt x="9" y="333"/>
                  </a:cubicBezTo>
                  <a:cubicBezTo>
                    <a:pt x="5" y="331"/>
                    <a:pt x="5" y="331"/>
                    <a:pt x="5" y="331"/>
                  </a:cubicBezTo>
                  <a:cubicBezTo>
                    <a:pt x="4" y="333"/>
                    <a:pt x="4" y="335"/>
                    <a:pt x="6" y="337"/>
                  </a:cubicBezTo>
                  <a:cubicBezTo>
                    <a:pt x="8" y="338"/>
                    <a:pt x="8" y="338"/>
                    <a:pt x="8" y="338"/>
                  </a:cubicBezTo>
                  <a:cubicBezTo>
                    <a:pt x="11" y="334"/>
                    <a:pt x="11" y="334"/>
                    <a:pt x="11" y="334"/>
                  </a:cubicBezTo>
                  <a:cubicBezTo>
                    <a:pt x="6" y="334"/>
                    <a:pt x="6" y="334"/>
                    <a:pt x="6" y="334"/>
                  </a:cubicBezTo>
                  <a:cubicBezTo>
                    <a:pt x="5" y="355"/>
                    <a:pt x="5" y="355"/>
                    <a:pt x="5" y="355"/>
                  </a:cubicBezTo>
                  <a:cubicBezTo>
                    <a:pt x="5" y="356"/>
                    <a:pt x="6" y="358"/>
                    <a:pt x="7" y="359"/>
                  </a:cubicBezTo>
                  <a:cubicBezTo>
                    <a:pt x="9" y="359"/>
                    <a:pt x="9" y="359"/>
                    <a:pt x="9" y="359"/>
                  </a:cubicBezTo>
                  <a:cubicBezTo>
                    <a:pt x="11" y="356"/>
                    <a:pt x="11" y="356"/>
                    <a:pt x="11" y="356"/>
                  </a:cubicBezTo>
                  <a:cubicBezTo>
                    <a:pt x="7" y="355"/>
                    <a:pt x="7" y="355"/>
                    <a:pt x="7" y="355"/>
                  </a:cubicBezTo>
                  <a:cubicBezTo>
                    <a:pt x="3" y="369"/>
                    <a:pt x="3" y="369"/>
                    <a:pt x="3" y="369"/>
                  </a:cubicBezTo>
                  <a:cubicBezTo>
                    <a:pt x="3" y="370"/>
                    <a:pt x="3" y="372"/>
                    <a:pt x="5" y="373"/>
                  </a:cubicBezTo>
                  <a:cubicBezTo>
                    <a:pt x="7" y="374"/>
                    <a:pt x="7" y="374"/>
                    <a:pt x="7" y="374"/>
                  </a:cubicBezTo>
                  <a:cubicBezTo>
                    <a:pt x="1" y="385"/>
                    <a:pt x="1" y="385"/>
                    <a:pt x="1" y="385"/>
                  </a:cubicBezTo>
                  <a:cubicBezTo>
                    <a:pt x="0" y="387"/>
                    <a:pt x="0" y="389"/>
                    <a:pt x="2" y="391"/>
                  </a:cubicBezTo>
                  <a:cubicBezTo>
                    <a:pt x="6" y="393"/>
                    <a:pt x="6" y="393"/>
                    <a:pt x="6" y="393"/>
                  </a:cubicBezTo>
                  <a:cubicBezTo>
                    <a:pt x="7" y="414"/>
                    <a:pt x="7" y="414"/>
                    <a:pt x="7" y="414"/>
                  </a:cubicBezTo>
                  <a:cubicBezTo>
                    <a:pt x="7" y="415"/>
                    <a:pt x="8" y="417"/>
                    <a:pt x="9" y="417"/>
                  </a:cubicBezTo>
                  <a:cubicBezTo>
                    <a:pt x="12" y="419"/>
                    <a:pt x="12" y="419"/>
                    <a:pt x="12" y="419"/>
                  </a:cubicBezTo>
                  <a:cubicBezTo>
                    <a:pt x="14" y="415"/>
                    <a:pt x="14" y="415"/>
                    <a:pt x="14" y="415"/>
                  </a:cubicBezTo>
                  <a:cubicBezTo>
                    <a:pt x="11" y="413"/>
                    <a:pt x="11" y="413"/>
                    <a:pt x="11" y="413"/>
                  </a:cubicBezTo>
                  <a:cubicBezTo>
                    <a:pt x="4" y="424"/>
                    <a:pt x="4" y="424"/>
                    <a:pt x="4" y="424"/>
                  </a:cubicBezTo>
                  <a:cubicBezTo>
                    <a:pt x="4" y="425"/>
                    <a:pt x="3" y="426"/>
                    <a:pt x="4" y="427"/>
                  </a:cubicBezTo>
                  <a:cubicBezTo>
                    <a:pt x="4" y="428"/>
                    <a:pt x="5" y="429"/>
                    <a:pt x="5" y="430"/>
                  </a:cubicBezTo>
                  <a:cubicBezTo>
                    <a:pt x="14" y="435"/>
                    <a:pt x="14" y="435"/>
                    <a:pt x="14" y="435"/>
                  </a:cubicBezTo>
                  <a:cubicBezTo>
                    <a:pt x="16" y="431"/>
                    <a:pt x="16" y="431"/>
                    <a:pt x="16" y="431"/>
                  </a:cubicBezTo>
                  <a:cubicBezTo>
                    <a:pt x="12" y="429"/>
                    <a:pt x="12" y="429"/>
                    <a:pt x="12" y="429"/>
                  </a:cubicBezTo>
                  <a:cubicBezTo>
                    <a:pt x="12" y="429"/>
                    <a:pt x="12" y="429"/>
                    <a:pt x="12" y="429"/>
                  </a:cubicBezTo>
                  <a:cubicBezTo>
                    <a:pt x="12" y="430"/>
                    <a:pt x="12" y="430"/>
                    <a:pt x="12" y="430"/>
                  </a:cubicBezTo>
                  <a:cubicBezTo>
                    <a:pt x="11" y="431"/>
                    <a:pt x="11" y="432"/>
                    <a:pt x="10" y="434"/>
                  </a:cubicBezTo>
                  <a:cubicBezTo>
                    <a:pt x="10" y="436"/>
                    <a:pt x="9" y="440"/>
                    <a:pt x="8" y="442"/>
                  </a:cubicBezTo>
                  <a:cubicBezTo>
                    <a:pt x="8" y="444"/>
                    <a:pt x="7" y="445"/>
                    <a:pt x="7" y="446"/>
                  </a:cubicBezTo>
                  <a:cubicBezTo>
                    <a:pt x="7" y="446"/>
                    <a:pt x="7" y="446"/>
                    <a:pt x="7" y="447"/>
                  </a:cubicBezTo>
                  <a:cubicBezTo>
                    <a:pt x="7" y="447"/>
                    <a:pt x="7" y="447"/>
                    <a:pt x="7" y="447"/>
                  </a:cubicBezTo>
                  <a:cubicBezTo>
                    <a:pt x="9" y="448"/>
                    <a:pt x="9" y="448"/>
                    <a:pt x="9" y="448"/>
                  </a:cubicBezTo>
                  <a:cubicBezTo>
                    <a:pt x="7" y="447"/>
                    <a:pt x="7" y="447"/>
                    <a:pt x="7" y="447"/>
                  </a:cubicBezTo>
                  <a:cubicBezTo>
                    <a:pt x="7" y="447"/>
                    <a:pt x="7" y="447"/>
                    <a:pt x="7" y="447"/>
                  </a:cubicBezTo>
                  <a:cubicBezTo>
                    <a:pt x="9" y="448"/>
                    <a:pt x="9" y="448"/>
                    <a:pt x="9" y="448"/>
                  </a:cubicBezTo>
                  <a:cubicBezTo>
                    <a:pt x="7" y="447"/>
                    <a:pt x="7" y="447"/>
                    <a:pt x="7" y="447"/>
                  </a:cubicBezTo>
                  <a:cubicBezTo>
                    <a:pt x="10" y="448"/>
                    <a:pt x="10" y="448"/>
                    <a:pt x="10" y="448"/>
                  </a:cubicBezTo>
                  <a:cubicBezTo>
                    <a:pt x="7" y="447"/>
                    <a:pt x="7" y="447"/>
                    <a:pt x="7" y="447"/>
                  </a:cubicBezTo>
                  <a:cubicBezTo>
                    <a:pt x="7" y="447"/>
                    <a:pt x="7" y="447"/>
                    <a:pt x="7" y="447"/>
                  </a:cubicBezTo>
                  <a:cubicBezTo>
                    <a:pt x="10" y="448"/>
                    <a:pt x="10" y="448"/>
                    <a:pt x="10" y="448"/>
                  </a:cubicBezTo>
                  <a:cubicBezTo>
                    <a:pt x="7" y="447"/>
                    <a:pt x="7" y="447"/>
                    <a:pt x="7" y="447"/>
                  </a:cubicBezTo>
                  <a:cubicBezTo>
                    <a:pt x="11" y="448"/>
                    <a:pt x="11" y="448"/>
                    <a:pt x="11" y="448"/>
                  </a:cubicBezTo>
                  <a:cubicBezTo>
                    <a:pt x="7" y="446"/>
                    <a:pt x="7" y="446"/>
                    <a:pt x="7" y="446"/>
                  </a:cubicBezTo>
                  <a:cubicBezTo>
                    <a:pt x="7" y="447"/>
                    <a:pt x="7" y="447"/>
                    <a:pt x="7" y="447"/>
                  </a:cubicBezTo>
                  <a:cubicBezTo>
                    <a:pt x="11" y="448"/>
                    <a:pt x="11" y="448"/>
                    <a:pt x="11" y="448"/>
                  </a:cubicBezTo>
                  <a:cubicBezTo>
                    <a:pt x="7" y="446"/>
                    <a:pt x="7" y="446"/>
                    <a:pt x="7" y="446"/>
                  </a:cubicBezTo>
                  <a:cubicBezTo>
                    <a:pt x="6" y="448"/>
                    <a:pt x="6" y="451"/>
                    <a:pt x="8" y="452"/>
                  </a:cubicBezTo>
                  <a:cubicBezTo>
                    <a:pt x="13" y="455"/>
                    <a:pt x="13" y="455"/>
                    <a:pt x="13" y="455"/>
                  </a:cubicBezTo>
                  <a:cubicBezTo>
                    <a:pt x="13" y="469"/>
                    <a:pt x="13" y="469"/>
                    <a:pt x="13" y="469"/>
                  </a:cubicBezTo>
                  <a:cubicBezTo>
                    <a:pt x="13" y="470"/>
                    <a:pt x="14" y="471"/>
                    <a:pt x="15" y="472"/>
                  </a:cubicBezTo>
                  <a:cubicBezTo>
                    <a:pt x="17" y="473"/>
                    <a:pt x="17" y="473"/>
                    <a:pt x="17" y="473"/>
                  </a:cubicBezTo>
                  <a:cubicBezTo>
                    <a:pt x="20" y="470"/>
                    <a:pt x="20" y="470"/>
                    <a:pt x="20" y="470"/>
                  </a:cubicBezTo>
                  <a:cubicBezTo>
                    <a:pt x="16" y="468"/>
                    <a:pt x="16" y="468"/>
                    <a:pt x="16" y="468"/>
                  </a:cubicBezTo>
                  <a:cubicBezTo>
                    <a:pt x="16" y="468"/>
                    <a:pt x="16" y="468"/>
                    <a:pt x="16" y="469"/>
                  </a:cubicBezTo>
                  <a:cubicBezTo>
                    <a:pt x="15" y="469"/>
                    <a:pt x="15" y="469"/>
                    <a:pt x="15" y="469"/>
                  </a:cubicBezTo>
                  <a:cubicBezTo>
                    <a:pt x="15" y="470"/>
                    <a:pt x="15" y="470"/>
                    <a:pt x="15" y="470"/>
                  </a:cubicBezTo>
                  <a:cubicBezTo>
                    <a:pt x="15" y="471"/>
                    <a:pt x="15" y="473"/>
                    <a:pt x="16" y="476"/>
                  </a:cubicBezTo>
                  <a:cubicBezTo>
                    <a:pt x="16" y="482"/>
                    <a:pt x="17" y="493"/>
                    <a:pt x="17" y="493"/>
                  </a:cubicBezTo>
                  <a:cubicBezTo>
                    <a:pt x="17" y="495"/>
                    <a:pt x="18" y="496"/>
                    <a:pt x="19" y="497"/>
                  </a:cubicBezTo>
                  <a:cubicBezTo>
                    <a:pt x="21" y="498"/>
                    <a:pt x="21" y="498"/>
                    <a:pt x="21" y="498"/>
                  </a:cubicBezTo>
                  <a:cubicBezTo>
                    <a:pt x="23" y="494"/>
                    <a:pt x="23" y="494"/>
                    <a:pt x="23" y="494"/>
                  </a:cubicBezTo>
                  <a:cubicBezTo>
                    <a:pt x="19" y="496"/>
                    <a:pt x="19" y="496"/>
                    <a:pt x="19" y="496"/>
                  </a:cubicBezTo>
                  <a:cubicBezTo>
                    <a:pt x="19" y="496"/>
                    <a:pt x="20" y="497"/>
                    <a:pt x="20" y="499"/>
                  </a:cubicBezTo>
                  <a:cubicBezTo>
                    <a:pt x="22" y="502"/>
                    <a:pt x="23" y="507"/>
                    <a:pt x="25" y="512"/>
                  </a:cubicBezTo>
                  <a:cubicBezTo>
                    <a:pt x="26" y="514"/>
                    <a:pt x="26" y="516"/>
                    <a:pt x="27" y="517"/>
                  </a:cubicBezTo>
                  <a:cubicBezTo>
                    <a:pt x="27" y="518"/>
                    <a:pt x="27" y="518"/>
                    <a:pt x="27" y="519"/>
                  </a:cubicBezTo>
                  <a:cubicBezTo>
                    <a:pt x="27" y="519"/>
                    <a:pt x="27" y="519"/>
                    <a:pt x="27" y="519"/>
                  </a:cubicBezTo>
                  <a:cubicBezTo>
                    <a:pt x="27" y="519"/>
                    <a:pt x="27" y="519"/>
                    <a:pt x="27" y="519"/>
                  </a:cubicBezTo>
                  <a:cubicBezTo>
                    <a:pt x="30" y="519"/>
                    <a:pt x="30" y="519"/>
                    <a:pt x="30" y="519"/>
                  </a:cubicBezTo>
                  <a:cubicBezTo>
                    <a:pt x="27" y="519"/>
                    <a:pt x="27" y="519"/>
                    <a:pt x="27" y="519"/>
                  </a:cubicBezTo>
                  <a:cubicBezTo>
                    <a:pt x="27" y="519"/>
                    <a:pt x="27" y="519"/>
                    <a:pt x="27" y="519"/>
                  </a:cubicBezTo>
                  <a:cubicBezTo>
                    <a:pt x="30" y="519"/>
                    <a:pt x="30" y="519"/>
                    <a:pt x="30" y="519"/>
                  </a:cubicBezTo>
                  <a:cubicBezTo>
                    <a:pt x="27" y="519"/>
                    <a:pt x="27" y="519"/>
                    <a:pt x="27" y="519"/>
                  </a:cubicBezTo>
                  <a:cubicBezTo>
                    <a:pt x="31" y="519"/>
                    <a:pt x="31" y="519"/>
                    <a:pt x="31" y="519"/>
                  </a:cubicBezTo>
                  <a:cubicBezTo>
                    <a:pt x="27" y="518"/>
                    <a:pt x="27" y="518"/>
                    <a:pt x="27" y="518"/>
                  </a:cubicBezTo>
                  <a:cubicBezTo>
                    <a:pt x="27" y="519"/>
                    <a:pt x="27" y="519"/>
                    <a:pt x="27" y="519"/>
                  </a:cubicBezTo>
                  <a:cubicBezTo>
                    <a:pt x="31" y="519"/>
                    <a:pt x="31" y="519"/>
                    <a:pt x="31" y="519"/>
                  </a:cubicBezTo>
                  <a:cubicBezTo>
                    <a:pt x="27" y="518"/>
                    <a:pt x="27" y="518"/>
                    <a:pt x="27" y="518"/>
                  </a:cubicBezTo>
                  <a:cubicBezTo>
                    <a:pt x="32" y="519"/>
                    <a:pt x="32" y="519"/>
                    <a:pt x="32" y="519"/>
                  </a:cubicBezTo>
                  <a:cubicBezTo>
                    <a:pt x="28" y="516"/>
                    <a:pt x="28" y="516"/>
                    <a:pt x="28" y="516"/>
                  </a:cubicBezTo>
                  <a:cubicBezTo>
                    <a:pt x="28" y="517"/>
                    <a:pt x="28" y="518"/>
                    <a:pt x="27" y="518"/>
                  </a:cubicBezTo>
                  <a:cubicBezTo>
                    <a:pt x="32" y="519"/>
                    <a:pt x="32" y="519"/>
                    <a:pt x="32" y="519"/>
                  </a:cubicBezTo>
                  <a:cubicBezTo>
                    <a:pt x="28" y="516"/>
                    <a:pt x="28" y="516"/>
                    <a:pt x="28" y="516"/>
                  </a:cubicBezTo>
                  <a:cubicBezTo>
                    <a:pt x="27" y="518"/>
                    <a:pt x="27" y="521"/>
                    <a:pt x="29" y="522"/>
                  </a:cubicBezTo>
                  <a:cubicBezTo>
                    <a:pt x="32" y="524"/>
                    <a:pt x="32" y="524"/>
                    <a:pt x="32" y="524"/>
                  </a:cubicBezTo>
                  <a:cubicBezTo>
                    <a:pt x="38" y="545"/>
                    <a:pt x="38" y="545"/>
                    <a:pt x="38" y="545"/>
                  </a:cubicBezTo>
                  <a:cubicBezTo>
                    <a:pt x="39" y="546"/>
                    <a:pt x="39" y="547"/>
                    <a:pt x="40" y="547"/>
                  </a:cubicBezTo>
                  <a:cubicBezTo>
                    <a:pt x="43" y="549"/>
                    <a:pt x="43" y="549"/>
                    <a:pt x="43" y="549"/>
                  </a:cubicBezTo>
                  <a:cubicBezTo>
                    <a:pt x="45" y="545"/>
                    <a:pt x="45" y="545"/>
                    <a:pt x="45" y="545"/>
                  </a:cubicBezTo>
                  <a:cubicBezTo>
                    <a:pt x="42" y="543"/>
                    <a:pt x="42" y="543"/>
                    <a:pt x="42" y="543"/>
                  </a:cubicBezTo>
                  <a:cubicBezTo>
                    <a:pt x="41" y="543"/>
                    <a:pt x="41" y="544"/>
                    <a:pt x="41" y="544"/>
                  </a:cubicBezTo>
                  <a:cubicBezTo>
                    <a:pt x="41" y="545"/>
                    <a:pt x="41" y="545"/>
                    <a:pt x="41" y="545"/>
                  </a:cubicBezTo>
                  <a:cubicBezTo>
                    <a:pt x="41" y="546"/>
                    <a:pt x="41" y="546"/>
                    <a:pt x="41" y="546"/>
                  </a:cubicBezTo>
                  <a:cubicBezTo>
                    <a:pt x="41" y="547"/>
                    <a:pt x="41" y="547"/>
                    <a:pt x="42" y="548"/>
                  </a:cubicBezTo>
                  <a:cubicBezTo>
                    <a:pt x="42" y="549"/>
                    <a:pt x="43" y="551"/>
                    <a:pt x="44" y="554"/>
                  </a:cubicBezTo>
                  <a:cubicBezTo>
                    <a:pt x="46" y="557"/>
                    <a:pt x="49" y="562"/>
                    <a:pt x="51" y="566"/>
                  </a:cubicBezTo>
                  <a:cubicBezTo>
                    <a:pt x="52" y="568"/>
                    <a:pt x="53" y="570"/>
                    <a:pt x="53" y="572"/>
                  </a:cubicBezTo>
                  <a:cubicBezTo>
                    <a:pt x="54" y="572"/>
                    <a:pt x="54" y="573"/>
                    <a:pt x="54" y="573"/>
                  </a:cubicBezTo>
                  <a:cubicBezTo>
                    <a:pt x="54" y="573"/>
                    <a:pt x="54" y="573"/>
                    <a:pt x="54" y="573"/>
                  </a:cubicBezTo>
                  <a:cubicBezTo>
                    <a:pt x="56" y="573"/>
                    <a:pt x="56" y="573"/>
                    <a:pt x="56" y="573"/>
                  </a:cubicBezTo>
                  <a:cubicBezTo>
                    <a:pt x="54" y="573"/>
                    <a:pt x="54" y="573"/>
                    <a:pt x="54" y="573"/>
                  </a:cubicBezTo>
                  <a:cubicBezTo>
                    <a:pt x="54" y="573"/>
                    <a:pt x="54" y="573"/>
                    <a:pt x="54" y="573"/>
                  </a:cubicBezTo>
                  <a:cubicBezTo>
                    <a:pt x="56" y="573"/>
                    <a:pt x="56" y="573"/>
                    <a:pt x="56" y="573"/>
                  </a:cubicBezTo>
                  <a:cubicBezTo>
                    <a:pt x="54" y="573"/>
                    <a:pt x="54" y="573"/>
                    <a:pt x="54" y="573"/>
                  </a:cubicBezTo>
                  <a:cubicBezTo>
                    <a:pt x="58" y="572"/>
                    <a:pt x="58" y="572"/>
                    <a:pt x="58" y="572"/>
                  </a:cubicBezTo>
                  <a:cubicBezTo>
                    <a:pt x="54" y="573"/>
                    <a:pt x="54" y="573"/>
                    <a:pt x="54" y="573"/>
                  </a:cubicBezTo>
                  <a:cubicBezTo>
                    <a:pt x="54" y="573"/>
                    <a:pt x="54" y="573"/>
                    <a:pt x="54" y="573"/>
                  </a:cubicBezTo>
                  <a:cubicBezTo>
                    <a:pt x="58" y="572"/>
                    <a:pt x="58" y="572"/>
                    <a:pt x="58" y="572"/>
                  </a:cubicBezTo>
                  <a:cubicBezTo>
                    <a:pt x="54" y="573"/>
                    <a:pt x="54" y="573"/>
                    <a:pt x="54" y="573"/>
                  </a:cubicBezTo>
                  <a:cubicBezTo>
                    <a:pt x="58" y="572"/>
                    <a:pt x="58" y="572"/>
                    <a:pt x="58" y="572"/>
                  </a:cubicBezTo>
                  <a:cubicBezTo>
                    <a:pt x="54" y="572"/>
                    <a:pt x="54" y="572"/>
                    <a:pt x="54" y="572"/>
                  </a:cubicBezTo>
                  <a:cubicBezTo>
                    <a:pt x="54" y="573"/>
                    <a:pt x="54" y="573"/>
                    <a:pt x="54" y="573"/>
                  </a:cubicBezTo>
                  <a:cubicBezTo>
                    <a:pt x="58" y="572"/>
                    <a:pt x="58" y="572"/>
                    <a:pt x="58" y="572"/>
                  </a:cubicBezTo>
                  <a:cubicBezTo>
                    <a:pt x="54" y="572"/>
                    <a:pt x="54" y="572"/>
                    <a:pt x="54" y="572"/>
                  </a:cubicBezTo>
                  <a:cubicBezTo>
                    <a:pt x="58" y="572"/>
                    <a:pt x="58" y="572"/>
                    <a:pt x="58" y="572"/>
                  </a:cubicBezTo>
                  <a:cubicBezTo>
                    <a:pt x="54" y="571"/>
                    <a:pt x="54" y="571"/>
                    <a:pt x="54" y="571"/>
                  </a:cubicBezTo>
                  <a:cubicBezTo>
                    <a:pt x="54" y="572"/>
                    <a:pt x="54" y="572"/>
                    <a:pt x="54" y="572"/>
                  </a:cubicBezTo>
                  <a:cubicBezTo>
                    <a:pt x="58" y="572"/>
                    <a:pt x="58" y="572"/>
                    <a:pt x="58" y="572"/>
                  </a:cubicBezTo>
                  <a:cubicBezTo>
                    <a:pt x="54" y="571"/>
                    <a:pt x="54" y="571"/>
                    <a:pt x="54" y="571"/>
                  </a:cubicBezTo>
                  <a:cubicBezTo>
                    <a:pt x="58" y="572"/>
                    <a:pt x="58" y="572"/>
                    <a:pt x="58" y="572"/>
                  </a:cubicBezTo>
                  <a:cubicBezTo>
                    <a:pt x="55" y="570"/>
                    <a:pt x="55" y="570"/>
                    <a:pt x="55" y="570"/>
                  </a:cubicBezTo>
                  <a:cubicBezTo>
                    <a:pt x="54" y="570"/>
                    <a:pt x="54" y="571"/>
                    <a:pt x="54" y="571"/>
                  </a:cubicBezTo>
                  <a:cubicBezTo>
                    <a:pt x="58" y="572"/>
                    <a:pt x="58" y="572"/>
                    <a:pt x="58" y="572"/>
                  </a:cubicBezTo>
                  <a:cubicBezTo>
                    <a:pt x="55" y="570"/>
                    <a:pt x="55" y="570"/>
                    <a:pt x="55" y="570"/>
                  </a:cubicBezTo>
                  <a:cubicBezTo>
                    <a:pt x="53" y="572"/>
                    <a:pt x="54" y="574"/>
                    <a:pt x="56" y="576"/>
                  </a:cubicBezTo>
                  <a:cubicBezTo>
                    <a:pt x="62" y="579"/>
                    <a:pt x="62" y="579"/>
                    <a:pt x="62" y="579"/>
                  </a:cubicBezTo>
                  <a:cubicBezTo>
                    <a:pt x="64" y="576"/>
                    <a:pt x="64" y="576"/>
                    <a:pt x="64" y="576"/>
                  </a:cubicBezTo>
                  <a:cubicBezTo>
                    <a:pt x="60" y="576"/>
                    <a:pt x="60" y="576"/>
                    <a:pt x="60" y="576"/>
                  </a:cubicBezTo>
                  <a:cubicBezTo>
                    <a:pt x="60" y="576"/>
                    <a:pt x="60" y="576"/>
                    <a:pt x="60" y="577"/>
                  </a:cubicBezTo>
                  <a:cubicBezTo>
                    <a:pt x="60" y="577"/>
                    <a:pt x="60" y="577"/>
                    <a:pt x="60" y="577"/>
                  </a:cubicBezTo>
                  <a:cubicBezTo>
                    <a:pt x="61" y="578"/>
                    <a:pt x="61" y="578"/>
                    <a:pt x="61" y="578"/>
                  </a:cubicBezTo>
                  <a:cubicBezTo>
                    <a:pt x="61" y="579"/>
                    <a:pt x="63" y="584"/>
                    <a:pt x="65" y="588"/>
                  </a:cubicBezTo>
                  <a:cubicBezTo>
                    <a:pt x="66" y="590"/>
                    <a:pt x="67" y="592"/>
                    <a:pt x="67" y="593"/>
                  </a:cubicBezTo>
                  <a:cubicBezTo>
                    <a:pt x="68" y="594"/>
                    <a:pt x="68" y="595"/>
                    <a:pt x="68" y="595"/>
                  </a:cubicBezTo>
                  <a:cubicBezTo>
                    <a:pt x="68" y="596"/>
                    <a:pt x="68" y="596"/>
                    <a:pt x="68" y="596"/>
                  </a:cubicBezTo>
                  <a:cubicBezTo>
                    <a:pt x="70" y="595"/>
                    <a:pt x="70" y="595"/>
                    <a:pt x="70" y="595"/>
                  </a:cubicBezTo>
                  <a:cubicBezTo>
                    <a:pt x="68" y="596"/>
                    <a:pt x="68" y="596"/>
                    <a:pt x="68" y="596"/>
                  </a:cubicBezTo>
                  <a:cubicBezTo>
                    <a:pt x="68" y="596"/>
                    <a:pt x="68" y="596"/>
                    <a:pt x="68" y="596"/>
                  </a:cubicBezTo>
                  <a:cubicBezTo>
                    <a:pt x="70" y="595"/>
                    <a:pt x="70" y="595"/>
                    <a:pt x="70" y="595"/>
                  </a:cubicBezTo>
                  <a:cubicBezTo>
                    <a:pt x="68" y="596"/>
                    <a:pt x="68" y="596"/>
                    <a:pt x="68" y="596"/>
                  </a:cubicBezTo>
                  <a:cubicBezTo>
                    <a:pt x="72" y="595"/>
                    <a:pt x="72" y="595"/>
                    <a:pt x="72" y="595"/>
                  </a:cubicBezTo>
                  <a:cubicBezTo>
                    <a:pt x="68" y="595"/>
                    <a:pt x="68" y="595"/>
                    <a:pt x="68" y="595"/>
                  </a:cubicBezTo>
                  <a:cubicBezTo>
                    <a:pt x="68" y="595"/>
                    <a:pt x="68" y="595"/>
                    <a:pt x="68" y="596"/>
                  </a:cubicBezTo>
                  <a:cubicBezTo>
                    <a:pt x="72" y="595"/>
                    <a:pt x="72" y="595"/>
                    <a:pt x="72" y="595"/>
                  </a:cubicBezTo>
                  <a:cubicBezTo>
                    <a:pt x="68" y="595"/>
                    <a:pt x="68" y="595"/>
                    <a:pt x="68" y="595"/>
                  </a:cubicBezTo>
                  <a:cubicBezTo>
                    <a:pt x="72" y="595"/>
                    <a:pt x="72" y="595"/>
                    <a:pt x="72" y="595"/>
                  </a:cubicBezTo>
                  <a:cubicBezTo>
                    <a:pt x="69" y="593"/>
                    <a:pt x="69" y="593"/>
                    <a:pt x="69" y="593"/>
                  </a:cubicBezTo>
                  <a:cubicBezTo>
                    <a:pt x="68" y="594"/>
                    <a:pt x="68" y="594"/>
                    <a:pt x="68" y="595"/>
                  </a:cubicBezTo>
                  <a:cubicBezTo>
                    <a:pt x="72" y="595"/>
                    <a:pt x="72" y="595"/>
                    <a:pt x="72" y="595"/>
                  </a:cubicBezTo>
                  <a:cubicBezTo>
                    <a:pt x="69" y="593"/>
                    <a:pt x="69" y="593"/>
                    <a:pt x="69" y="593"/>
                  </a:cubicBezTo>
                  <a:cubicBezTo>
                    <a:pt x="68" y="595"/>
                    <a:pt x="68" y="597"/>
                    <a:pt x="70" y="598"/>
                  </a:cubicBezTo>
                  <a:cubicBezTo>
                    <a:pt x="76" y="602"/>
                    <a:pt x="76" y="602"/>
                    <a:pt x="76" y="602"/>
                  </a:cubicBezTo>
                  <a:cubicBezTo>
                    <a:pt x="78" y="599"/>
                    <a:pt x="78" y="599"/>
                    <a:pt x="78" y="599"/>
                  </a:cubicBezTo>
                  <a:cubicBezTo>
                    <a:pt x="75" y="596"/>
                    <a:pt x="75" y="596"/>
                    <a:pt x="75" y="596"/>
                  </a:cubicBezTo>
                  <a:cubicBezTo>
                    <a:pt x="74" y="597"/>
                    <a:pt x="74" y="598"/>
                    <a:pt x="74" y="599"/>
                  </a:cubicBezTo>
                  <a:cubicBezTo>
                    <a:pt x="74" y="599"/>
                    <a:pt x="74" y="600"/>
                    <a:pt x="74" y="600"/>
                  </a:cubicBezTo>
                  <a:cubicBezTo>
                    <a:pt x="75" y="600"/>
                    <a:pt x="75" y="601"/>
                    <a:pt x="75" y="601"/>
                  </a:cubicBezTo>
                  <a:cubicBezTo>
                    <a:pt x="75" y="602"/>
                    <a:pt x="76" y="603"/>
                    <a:pt x="77" y="604"/>
                  </a:cubicBezTo>
                  <a:cubicBezTo>
                    <a:pt x="80" y="608"/>
                    <a:pt x="86" y="616"/>
                    <a:pt x="91" y="623"/>
                  </a:cubicBezTo>
                  <a:cubicBezTo>
                    <a:pt x="96" y="629"/>
                    <a:pt x="101" y="635"/>
                    <a:pt x="101" y="635"/>
                  </a:cubicBezTo>
                  <a:cubicBezTo>
                    <a:pt x="101" y="635"/>
                    <a:pt x="102" y="636"/>
                    <a:pt x="102" y="636"/>
                  </a:cubicBezTo>
                  <a:cubicBezTo>
                    <a:pt x="122" y="649"/>
                    <a:pt x="122" y="649"/>
                    <a:pt x="122" y="649"/>
                  </a:cubicBezTo>
                  <a:cubicBezTo>
                    <a:pt x="124" y="650"/>
                    <a:pt x="127" y="649"/>
                    <a:pt x="128" y="647"/>
                  </a:cubicBezTo>
                  <a:cubicBezTo>
                    <a:pt x="129" y="645"/>
                    <a:pt x="129" y="642"/>
                    <a:pt x="127" y="6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03" name="Freeform 135">
              <a:extLst>
                <a:ext uri="{FF2B5EF4-FFF2-40B4-BE49-F238E27FC236}">
                  <a16:creationId xmlns:a16="http://schemas.microsoft.com/office/drawing/2014/main" id="{F7382593-DF4A-4510-B6F5-AB920711DABB}"/>
                </a:ext>
              </a:extLst>
            </p:cNvPr>
            <p:cNvSpPr>
              <a:spLocks/>
            </p:cNvSpPr>
            <p:nvPr/>
          </p:nvSpPr>
          <p:spPr bwMode="auto">
            <a:xfrm>
              <a:off x="4110174" y="2240073"/>
              <a:ext cx="427038" cy="758825"/>
            </a:xfrm>
            <a:custGeom>
              <a:avLst/>
              <a:gdLst>
                <a:gd name="T0" fmla="*/ 7 w 272"/>
                <a:gd name="T1" fmla="*/ 479 h 482"/>
                <a:gd name="T2" fmla="*/ 23 w 272"/>
                <a:gd name="T3" fmla="*/ 479 h 482"/>
                <a:gd name="T4" fmla="*/ 30 w 272"/>
                <a:gd name="T5" fmla="*/ 478 h 482"/>
                <a:gd name="T6" fmla="*/ 29 w 272"/>
                <a:gd name="T7" fmla="*/ 478 h 482"/>
                <a:gd name="T8" fmla="*/ 49 w 272"/>
                <a:gd name="T9" fmla="*/ 468 h 482"/>
                <a:gd name="T10" fmla="*/ 102 w 272"/>
                <a:gd name="T11" fmla="*/ 474 h 482"/>
                <a:gd name="T12" fmla="*/ 119 w 272"/>
                <a:gd name="T13" fmla="*/ 469 h 482"/>
                <a:gd name="T14" fmla="*/ 140 w 272"/>
                <a:gd name="T15" fmla="*/ 461 h 482"/>
                <a:gd name="T16" fmla="*/ 171 w 272"/>
                <a:gd name="T17" fmla="*/ 444 h 482"/>
                <a:gd name="T18" fmla="*/ 181 w 272"/>
                <a:gd name="T19" fmla="*/ 432 h 482"/>
                <a:gd name="T20" fmla="*/ 184 w 272"/>
                <a:gd name="T21" fmla="*/ 435 h 482"/>
                <a:gd name="T22" fmla="*/ 191 w 272"/>
                <a:gd name="T23" fmla="*/ 427 h 482"/>
                <a:gd name="T24" fmla="*/ 214 w 272"/>
                <a:gd name="T25" fmla="*/ 397 h 482"/>
                <a:gd name="T26" fmla="*/ 236 w 272"/>
                <a:gd name="T27" fmla="*/ 373 h 482"/>
                <a:gd name="T28" fmla="*/ 242 w 272"/>
                <a:gd name="T29" fmla="*/ 343 h 482"/>
                <a:gd name="T30" fmla="*/ 245 w 272"/>
                <a:gd name="T31" fmla="*/ 346 h 482"/>
                <a:gd name="T32" fmla="*/ 258 w 272"/>
                <a:gd name="T33" fmla="*/ 332 h 482"/>
                <a:gd name="T34" fmla="*/ 263 w 272"/>
                <a:gd name="T35" fmla="*/ 276 h 482"/>
                <a:gd name="T36" fmla="*/ 268 w 272"/>
                <a:gd name="T37" fmla="*/ 250 h 482"/>
                <a:gd name="T38" fmla="*/ 269 w 272"/>
                <a:gd name="T39" fmla="*/ 243 h 482"/>
                <a:gd name="T40" fmla="*/ 264 w 272"/>
                <a:gd name="T41" fmla="*/ 243 h 482"/>
                <a:gd name="T42" fmla="*/ 264 w 272"/>
                <a:gd name="T43" fmla="*/ 225 h 482"/>
                <a:gd name="T44" fmla="*/ 262 w 272"/>
                <a:gd name="T45" fmla="*/ 168 h 482"/>
                <a:gd name="T46" fmla="*/ 242 w 272"/>
                <a:gd name="T47" fmla="*/ 109 h 482"/>
                <a:gd name="T48" fmla="*/ 237 w 272"/>
                <a:gd name="T49" fmla="*/ 87 h 482"/>
                <a:gd name="T50" fmla="*/ 232 w 272"/>
                <a:gd name="T51" fmla="*/ 88 h 482"/>
                <a:gd name="T52" fmla="*/ 185 w 272"/>
                <a:gd name="T53" fmla="*/ 12 h 482"/>
                <a:gd name="T54" fmla="*/ 170 w 272"/>
                <a:gd name="T55" fmla="*/ 0 h 482"/>
                <a:gd name="T56" fmla="*/ 170 w 272"/>
                <a:gd name="T57" fmla="*/ 0 h 482"/>
                <a:gd name="T58" fmla="*/ 167 w 272"/>
                <a:gd name="T59" fmla="*/ 4 h 482"/>
                <a:gd name="T60" fmla="*/ 172 w 272"/>
                <a:gd name="T61" fmla="*/ 4 h 482"/>
                <a:gd name="T62" fmla="*/ 178 w 272"/>
                <a:gd name="T63" fmla="*/ 16 h 482"/>
                <a:gd name="T64" fmla="*/ 181 w 272"/>
                <a:gd name="T65" fmla="*/ 13 h 482"/>
                <a:gd name="T66" fmla="*/ 177 w 272"/>
                <a:gd name="T67" fmla="*/ 10 h 482"/>
                <a:gd name="T68" fmla="*/ 232 w 272"/>
                <a:gd name="T69" fmla="*/ 88 h 482"/>
                <a:gd name="T70" fmla="*/ 252 w 272"/>
                <a:gd name="T71" fmla="*/ 142 h 482"/>
                <a:gd name="T72" fmla="*/ 260 w 272"/>
                <a:gd name="T73" fmla="*/ 191 h 482"/>
                <a:gd name="T74" fmla="*/ 258 w 272"/>
                <a:gd name="T75" fmla="*/ 241 h 482"/>
                <a:gd name="T76" fmla="*/ 258 w 272"/>
                <a:gd name="T77" fmla="*/ 261 h 482"/>
                <a:gd name="T78" fmla="*/ 263 w 272"/>
                <a:gd name="T79" fmla="*/ 262 h 482"/>
                <a:gd name="T80" fmla="*/ 262 w 272"/>
                <a:gd name="T81" fmla="*/ 281 h 482"/>
                <a:gd name="T82" fmla="*/ 252 w 272"/>
                <a:gd name="T83" fmla="*/ 334 h 482"/>
                <a:gd name="T84" fmla="*/ 252 w 272"/>
                <a:gd name="T85" fmla="*/ 328 h 482"/>
                <a:gd name="T86" fmla="*/ 240 w 272"/>
                <a:gd name="T87" fmla="*/ 347 h 482"/>
                <a:gd name="T88" fmla="*/ 227 w 272"/>
                <a:gd name="T89" fmla="*/ 378 h 482"/>
                <a:gd name="T90" fmla="*/ 201 w 272"/>
                <a:gd name="T91" fmla="*/ 416 h 482"/>
                <a:gd name="T92" fmla="*/ 189 w 272"/>
                <a:gd name="T93" fmla="*/ 422 h 482"/>
                <a:gd name="T94" fmla="*/ 189 w 272"/>
                <a:gd name="T95" fmla="*/ 421 h 482"/>
                <a:gd name="T96" fmla="*/ 179 w 272"/>
                <a:gd name="T97" fmla="*/ 435 h 482"/>
                <a:gd name="T98" fmla="*/ 155 w 272"/>
                <a:gd name="T99" fmla="*/ 458 h 482"/>
                <a:gd name="T100" fmla="*/ 116 w 272"/>
                <a:gd name="T101" fmla="*/ 468 h 482"/>
                <a:gd name="T102" fmla="*/ 100 w 272"/>
                <a:gd name="T103" fmla="*/ 466 h 482"/>
                <a:gd name="T104" fmla="*/ 101 w 272"/>
                <a:gd name="T105" fmla="*/ 466 h 482"/>
                <a:gd name="T106" fmla="*/ 47 w 272"/>
                <a:gd name="T107" fmla="*/ 468 h 482"/>
                <a:gd name="T108" fmla="*/ 52 w 272"/>
                <a:gd name="T109" fmla="*/ 475 h 482"/>
                <a:gd name="T110" fmla="*/ 51 w 272"/>
                <a:gd name="T111" fmla="*/ 471 h 482"/>
                <a:gd name="T112" fmla="*/ 25 w 272"/>
                <a:gd name="T113" fmla="*/ 472 h 482"/>
                <a:gd name="T114" fmla="*/ 3 w 272"/>
                <a:gd name="T115" fmla="*/ 472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2" h="482">
                  <a:moveTo>
                    <a:pt x="10" y="473"/>
                  </a:moveTo>
                  <a:cubicBezTo>
                    <a:pt x="8" y="472"/>
                    <a:pt x="8" y="472"/>
                    <a:pt x="8" y="472"/>
                  </a:cubicBezTo>
                  <a:cubicBezTo>
                    <a:pt x="5" y="475"/>
                    <a:pt x="5" y="475"/>
                    <a:pt x="5" y="475"/>
                  </a:cubicBezTo>
                  <a:cubicBezTo>
                    <a:pt x="9" y="478"/>
                    <a:pt x="9" y="478"/>
                    <a:pt x="9" y="478"/>
                  </a:cubicBezTo>
                  <a:cubicBezTo>
                    <a:pt x="5" y="475"/>
                    <a:pt x="5" y="475"/>
                    <a:pt x="5" y="475"/>
                  </a:cubicBezTo>
                  <a:cubicBezTo>
                    <a:pt x="8" y="479"/>
                    <a:pt x="8" y="479"/>
                    <a:pt x="8" y="479"/>
                  </a:cubicBezTo>
                  <a:cubicBezTo>
                    <a:pt x="8" y="479"/>
                    <a:pt x="8" y="478"/>
                    <a:pt x="9" y="478"/>
                  </a:cubicBezTo>
                  <a:cubicBezTo>
                    <a:pt x="5" y="475"/>
                    <a:pt x="5" y="475"/>
                    <a:pt x="5" y="475"/>
                  </a:cubicBezTo>
                  <a:cubicBezTo>
                    <a:pt x="8" y="479"/>
                    <a:pt x="8" y="479"/>
                    <a:pt x="8" y="479"/>
                  </a:cubicBezTo>
                  <a:cubicBezTo>
                    <a:pt x="5" y="475"/>
                    <a:pt x="5" y="475"/>
                    <a:pt x="5" y="475"/>
                  </a:cubicBezTo>
                  <a:cubicBezTo>
                    <a:pt x="7" y="479"/>
                    <a:pt x="7" y="479"/>
                    <a:pt x="7" y="479"/>
                  </a:cubicBezTo>
                  <a:cubicBezTo>
                    <a:pt x="7" y="479"/>
                    <a:pt x="7" y="479"/>
                    <a:pt x="8" y="479"/>
                  </a:cubicBezTo>
                  <a:cubicBezTo>
                    <a:pt x="5" y="475"/>
                    <a:pt x="5" y="475"/>
                    <a:pt x="5" y="475"/>
                  </a:cubicBezTo>
                  <a:cubicBezTo>
                    <a:pt x="7" y="479"/>
                    <a:pt x="7" y="479"/>
                    <a:pt x="7" y="479"/>
                  </a:cubicBezTo>
                  <a:cubicBezTo>
                    <a:pt x="6" y="476"/>
                    <a:pt x="6" y="476"/>
                    <a:pt x="6" y="476"/>
                  </a:cubicBezTo>
                  <a:cubicBezTo>
                    <a:pt x="6" y="479"/>
                    <a:pt x="6" y="479"/>
                    <a:pt x="6" y="479"/>
                  </a:cubicBezTo>
                  <a:cubicBezTo>
                    <a:pt x="7" y="479"/>
                    <a:pt x="7" y="479"/>
                    <a:pt x="7" y="479"/>
                  </a:cubicBezTo>
                  <a:cubicBezTo>
                    <a:pt x="6" y="476"/>
                    <a:pt x="6" y="476"/>
                    <a:pt x="6" y="476"/>
                  </a:cubicBezTo>
                  <a:cubicBezTo>
                    <a:pt x="6" y="479"/>
                    <a:pt x="6" y="479"/>
                    <a:pt x="6" y="479"/>
                  </a:cubicBezTo>
                  <a:cubicBezTo>
                    <a:pt x="6" y="479"/>
                    <a:pt x="6" y="479"/>
                    <a:pt x="6" y="479"/>
                  </a:cubicBezTo>
                  <a:cubicBezTo>
                    <a:pt x="7" y="479"/>
                    <a:pt x="9" y="479"/>
                    <a:pt x="11" y="479"/>
                  </a:cubicBezTo>
                  <a:cubicBezTo>
                    <a:pt x="15" y="479"/>
                    <a:pt x="19" y="479"/>
                    <a:pt x="23" y="479"/>
                  </a:cubicBezTo>
                  <a:cubicBezTo>
                    <a:pt x="27" y="479"/>
                    <a:pt x="29" y="479"/>
                    <a:pt x="29" y="479"/>
                  </a:cubicBezTo>
                  <a:cubicBezTo>
                    <a:pt x="31" y="479"/>
                    <a:pt x="33" y="478"/>
                    <a:pt x="34" y="476"/>
                  </a:cubicBezTo>
                  <a:cubicBezTo>
                    <a:pt x="34" y="474"/>
                    <a:pt x="33" y="472"/>
                    <a:pt x="32" y="471"/>
                  </a:cubicBezTo>
                  <a:cubicBezTo>
                    <a:pt x="31" y="470"/>
                    <a:pt x="31" y="470"/>
                    <a:pt x="31" y="470"/>
                  </a:cubicBezTo>
                  <a:cubicBezTo>
                    <a:pt x="29" y="474"/>
                    <a:pt x="29" y="474"/>
                    <a:pt x="29" y="474"/>
                  </a:cubicBezTo>
                  <a:cubicBezTo>
                    <a:pt x="32" y="476"/>
                    <a:pt x="32" y="476"/>
                    <a:pt x="32" y="476"/>
                  </a:cubicBezTo>
                  <a:cubicBezTo>
                    <a:pt x="29" y="474"/>
                    <a:pt x="29" y="474"/>
                    <a:pt x="29" y="474"/>
                  </a:cubicBezTo>
                  <a:cubicBezTo>
                    <a:pt x="30" y="478"/>
                    <a:pt x="30" y="478"/>
                    <a:pt x="30" y="478"/>
                  </a:cubicBezTo>
                  <a:cubicBezTo>
                    <a:pt x="31" y="478"/>
                    <a:pt x="31" y="478"/>
                    <a:pt x="32" y="476"/>
                  </a:cubicBezTo>
                  <a:cubicBezTo>
                    <a:pt x="29" y="474"/>
                    <a:pt x="29" y="474"/>
                    <a:pt x="29" y="474"/>
                  </a:cubicBezTo>
                  <a:cubicBezTo>
                    <a:pt x="30" y="478"/>
                    <a:pt x="30" y="478"/>
                    <a:pt x="30" y="478"/>
                  </a:cubicBezTo>
                  <a:cubicBezTo>
                    <a:pt x="29" y="474"/>
                    <a:pt x="29" y="474"/>
                    <a:pt x="29" y="474"/>
                  </a:cubicBezTo>
                  <a:cubicBezTo>
                    <a:pt x="29" y="478"/>
                    <a:pt x="29" y="478"/>
                    <a:pt x="29" y="478"/>
                  </a:cubicBezTo>
                  <a:cubicBezTo>
                    <a:pt x="29" y="478"/>
                    <a:pt x="30" y="478"/>
                    <a:pt x="30" y="478"/>
                  </a:cubicBezTo>
                  <a:cubicBezTo>
                    <a:pt x="29" y="474"/>
                    <a:pt x="29" y="474"/>
                    <a:pt x="29" y="474"/>
                  </a:cubicBezTo>
                  <a:cubicBezTo>
                    <a:pt x="29" y="478"/>
                    <a:pt x="29" y="478"/>
                    <a:pt x="29" y="478"/>
                  </a:cubicBezTo>
                  <a:cubicBezTo>
                    <a:pt x="29" y="476"/>
                    <a:pt x="29" y="476"/>
                    <a:pt x="29" y="476"/>
                  </a:cubicBezTo>
                  <a:cubicBezTo>
                    <a:pt x="29" y="478"/>
                    <a:pt x="29" y="478"/>
                    <a:pt x="29" y="478"/>
                  </a:cubicBezTo>
                  <a:cubicBezTo>
                    <a:pt x="29" y="478"/>
                    <a:pt x="29" y="478"/>
                    <a:pt x="29" y="478"/>
                  </a:cubicBezTo>
                  <a:cubicBezTo>
                    <a:pt x="29" y="476"/>
                    <a:pt x="29" y="476"/>
                    <a:pt x="29" y="476"/>
                  </a:cubicBezTo>
                  <a:cubicBezTo>
                    <a:pt x="29" y="478"/>
                    <a:pt x="29" y="478"/>
                    <a:pt x="29" y="478"/>
                  </a:cubicBezTo>
                  <a:cubicBezTo>
                    <a:pt x="29" y="478"/>
                    <a:pt x="29" y="478"/>
                    <a:pt x="29" y="478"/>
                  </a:cubicBezTo>
                  <a:cubicBezTo>
                    <a:pt x="30" y="478"/>
                    <a:pt x="32" y="478"/>
                    <a:pt x="33" y="479"/>
                  </a:cubicBezTo>
                  <a:cubicBezTo>
                    <a:pt x="36" y="479"/>
                    <a:pt x="40" y="479"/>
                    <a:pt x="43" y="479"/>
                  </a:cubicBezTo>
                  <a:cubicBezTo>
                    <a:pt x="47" y="479"/>
                    <a:pt x="50" y="480"/>
                    <a:pt x="51" y="480"/>
                  </a:cubicBezTo>
                  <a:cubicBezTo>
                    <a:pt x="52" y="480"/>
                    <a:pt x="52" y="480"/>
                    <a:pt x="52" y="480"/>
                  </a:cubicBezTo>
                  <a:cubicBezTo>
                    <a:pt x="53" y="479"/>
                    <a:pt x="53" y="479"/>
                    <a:pt x="53" y="479"/>
                  </a:cubicBezTo>
                  <a:cubicBezTo>
                    <a:pt x="53" y="479"/>
                    <a:pt x="53" y="479"/>
                    <a:pt x="53" y="479"/>
                  </a:cubicBezTo>
                  <a:cubicBezTo>
                    <a:pt x="54" y="479"/>
                    <a:pt x="54" y="479"/>
                    <a:pt x="54" y="479"/>
                  </a:cubicBezTo>
                  <a:cubicBezTo>
                    <a:pt x="54" y="479"/>
                    <a:pt x="55" y="478"/>
                    <a:pt x="55" y="478"/>
                  </a:cubicBezTo>
                  <a:cubicBezTo>
                    <a:pt x="56" y="477"/>
                    <a:pt x="56" y="475"/>
                    <a:pt x="56" y="474"/>
                  </a:cubicBezTo>
                  <a:cubicBezTo>
                    <a:pt x="56" y="473"/>
                    <a:pt x="55" y="472"/>
                    <a:pt x="54" y="472"/>
                  </a:cubicBezTo>
                  <a:cubicBezTo>
                    <a:pt x="49" y="468"/>
                    <a:pt x="49" y="468"/>
                    <a:pt x="49" y="468"/>
                  </a:cubicBezTo>
                  <a:cubicBezTo>
                    <a:pt x="46" y="472"/>
                    <a:pt x="46" y="472"/>
                    <a:pt x="46" y="472"/>
                  </a:cubicBezTo>
                  <a:cubicBezTo>
                    <a:pt x="46" y="476"/>
                    <a:pt x="46" y="476"/>
                    <a:pt x="46" y="476"/>
                  </a:cubicBezTo>
                  <a:cubicBezTo>
                    <a:pt x="77" y="479"/>
                    <a:pt x="77" y="479"/>
                    <a:pt x="77" y="479"/>
                  </a:cubicBezTo>
                  <a:cubicBezTo>
                    <a:pt x="79" y="479"/>
                    <a:pt x="81" y="478"/>
                    <a:pt x="81" y="476"/>
                  </a:cubicBezTo>
                  <a:cubicBezTo>
                    <a:pt x="82" y="474"/>
                    <a:pt x="81" y="472"/>
                    <a:pt x="80" y="471"/>
                  </a:cubicBezTo>
                  <a:cubicBezTo>
                    <a:pt x="78" y="470"/>
                    <a:pt x="78" y="470"/>
                    <a:pt x="78" y="470"/>
                  </a:cubicBezTo>
                  <a:cubicBezTo>
                    <a:pt x="76" y="474"/>
                    <a:pt x="76" y="474"/>
                    <a:pt x="76" y="474"/>
                  </a:cubicBezTo>
                  <a:cubicBezTo>
                    <a:pt x="77" y="478"/>
                    <a:pt x="77" y="478"/>
                    <a:pt x="77" y="478"/>
                  </a:cubicBezTo>
                  <a:cubicBezTo>
                    <a:pt x="77" y="478"/>
                    <a:pt x="83" y="477"/>
                    <a:pt x="90" y="476"/>
                  </a:cubicBezTo>
                  <a:cubicBezTo>
                    <a:pt x="93" y="476"/>
                    <a:pt x="97" y="475"/>
                    <a:pt x="99" y="475"/>
                  </a:cubicBezTo>
                  <a:cubicBezTo>
                    <a:pt x="100" y="474"/>
                    <a:pt x="102" y="474"/>
                    <a:pt x="102" y="474"/>
                  </a:cubicBezTo>
                  <a:cubicBezTo>
                    <a:pt x="103" y="474"/>
                    <a:pt x="103" y="474"/>
                    <a:pt x="104" y="474"/>
                  </a:cubicBezTo>
                  <a:cubicBezTo>
                    <a:pt x="104" y="474"/>
                    <a:pt x="104" y="474"/>
                    <a:pt x="104" y="474"/>
                  </a:cubicBezTo>
                  <a:cubicBezTo>
                    <a:pt x="105" y="473"/>
                    <a:pt x="105" y="473"/>
                    <a:pt x="105" y="473"/>
                  </a:cubicBezTo>
                  <a:cubicBezTo>
                    <a:pt x="105" y="473"/>
                    <a:pt x="105" y="473"/>
                    <a:pt x="105" y="473"/>
                  </a:cubicBezTo>
                  <a:cubicBezTo>
                    <a:pt x="106" y="473"/>
                    <a:pt x="106" y="472"/>
                    <a:pt x="106" y="472"/>
                  </a:cubicBezTo>
                  <a:cubicBezTo>
                    <a:pt x="107" y="471"/>
                    <a:pt x="107" y="470"/>
                    <a:pt x="107" y="469"/>
                  </a:cubicBezTo>
                  <a:cubicBezTo>
                    <a:pt x="107" y="467"/>
                    <a:pt x="106" y="466"/>
                    <a:pt x="105" y="466"/>
                  </a:cubicBezTo>
                  <a:cubicBezTo>
                    <a:pt x="103" y="465"/>
                    <a:pt x="103" y="465"/>
                    <a:pt x="103" y="465"/>
                  </a:cubicBezTo>
                  <a:cubicBezTo>
                    <a:pt x="101" y="468"/>
                    <a:pt x="101" y="468"/>
                    <a:pt x="101" y="468"/>
                  </a:cubicBezTo>
                  <a:cubicBezTo>
                    <a:pt x="102" y="473"/>
                    <a:pt x="102" y="473"/>
                    <a:pt x="102" y="473"/>
                  </a:cubicBezTo>
                  <a:cubicBezTo>
                    <a:pt x="119" y="469"/>
                    <a:pt x="119" y="469"/>
                    <a:pt x="119" y="469"/>
                  </a:cubicBezTo>
                  <a:cubicBezTo>
                    <a:pt x="121" y="469"/>
                    <a:pt x="123" y="467"/>
                    <a:pt x="123" y="466"/>
                  </a:cubicBezTo>
                  <a:cubicBezTo>
                    <a:pt x="123" y="464"/>
                    <a:pt x="122" y="462"/>
                    <a:pt x="121" y="461"/>
                  </a:cubicBezTo>
                  <a:cubicBezTo>
                    <a:pt x="120" y="461"/>
                    <a:pt x="120" y="461"/>
                    <a:pt x="120" y="461"/>
                  </a:cubicBezTo>
                  <a:cubicBezTo>
                    <a:pt x="118" y="464"/>
                    <a:pt x="118" y="464"/>
                    <a:pt x="118" y="464"/>
                  </a:cubicBezTo>
                  <a:cubicBezTo>
                    <a:pt x="119" y="469"/>
                    <a:pt x="119" y="469"/>
                    <a:pt x="119" y="469"/>
                  </a:cubicBezTo>
                  <a:cubicBezTo>
                    <a:pt x="144" y="464"/>
                    <a:pt x="144" y="464"/>
                    <a:pt x="144" y="464"/>
                  </a:cubicBezTo>
                  <a:cubicBezTo>
                    <a:pt x="146" y="463"/>
                    <a:pt x="147" y="462"/>
                    <a:pt x="147" y="460"/>
                  </a:cubicBezTo>
                  <a:cubicBezTo>
                    <a:pt x="147" y="458"/>
                    <a:pt x="147" y="457"/>
                    <a:pt x="145" y="456"/>
                  </a:cubicBezTo>
                  <a:cubicBezTo>
                    <a:pt x="142" y="453"/>
                    <a:pt x="142" y="453"/>
                    <a:pt x="142" y="453"/>
                  </a:cubicBezTo>
                  <a:cubicBezTo>
                    <a:pt x="139" y="457"/>
                    <a:pt x="139" y="457"/>
                    <a:pt x="139" y="457"/>
                  </a:cubicBezTo>
                  <a:cubicBezTo>
                    <a:pt x="140" y="461"/>
                    <a:pt x="140" y="461"/>
                    <a:pt x="140" y="461"/>
                  </a:cubicBezTo>
                  <a:cubicBezTo>
                    <a:pt x="158" y="459"/>
                    <a:pt x="158" y="459"/>
                    <a:pt x="158" y="459"/>
                  </a:cubicBezTo>
                  <a:cubicBezTo>
                    <a:pt x="159" y="458"/>
                    <a:pt x="161" y="457"/>
                    <a:pt x="161" y="455"/>
                  </a:cubicBezTo>
                  <a:cubicBezTo>
                    <a:pt x="162" y="454"/>
                    <a:pt x="161" y="452"/>
                    <a:pt x="159" y="451"/>
                  </a:cubicBezTo>
                  <a:cubicBezTo>
                    <a:pt x="152" y="446"/>
                    <a:pt x="152" y="446"/>
                    <a:pt x="152" y="446"/>
                  </a:cubicBezTo>
                  <a:cubicBezTo>
                    <a:pt x="150" y="450"/>
                    <a:pt x="150" y="450"/>
                    <a:pt x="150" y="450"/>
                  </a:cubicBezTo>
                  <a:cubicBezTo>
                    <a:pt x="151" y="454"/>
                    <a:pt x="151" y="454"/>
                    <a:pt x="151" y="454"/>
                  </a:cubicBezTo>
                  <a:cubicBezTo>
                    <a:pt x="174" y="450"/>
                    <a:pt x="174" y="450"/>
                    <a:pt x="174" y="450"/>
                  </a:cubicBezTo>
                  <a:cubicBezTo>
                    <a:pt x="176" y="450"/>
                    <a:pt x="177" y="449"/>
                    <a:pt x="178" y="447"/>
                  </a:cubicBezTo>
                  <a:cubicBezTo>
                    <a:pt x="178" y="445"/>
                    <a:pt x="177" y="443"/>
                    <a:pt x="176" y="442"/>
                  </a:cubicBezTo>
                  <a:cubicBezTo>
                    <a:pt x="173" y="441"/>
                    <a:pt x="173" y="441"/>
                    <a:pt x="173" y="441"/>
                  </a:cubicBezTo>
                  <a:cubicBezTo>
                    <a:pt x="171" y="444"/>
                    <a:pt x="171" y="444"/>
                    <a:pt x="171" y="444"/>
                  </a:cubicBezTo>
                  <a:cubicBezTo>
                    <a:pt x="173" y="448"/>
                    <a:pt x="173" y="448"/>
                    <a:pt x="173" y="448"/>
                  </a:cubicBezTo>
                  <a:cubicBezTo>
                    <a:pt x="190" y="440"/>
                    <a:pt x="190" y="440"/>
                    <a:pt x="190" y="440"/>
                  </a:cubicBezTo>
                  <a:cubicBezTo>
                    <a:pt x="191" y="439"/>
                    <a:pt x="192" y="438"/>
                    <a:pt x="192" y="436"/>
                  </a:cubicBezTo>
                  <a:cubicBezTo>
                    <a:pt x="192" y="434"/>
                    <a:pt x="191" y="433"/>
                    <a:pt x="190" y="432"/>
                  </a:cubicBezTo>
                  <a:cubicBezTo>
                    <a:pt x="183" y="428"/>
                    <a:pt x="183" y="428"/>
                    <a:pt x="183" y="428"/>
                  </a:cubicBezTo>
                  <a:cubicBezTo>
                    <a:pt x="181" y="432"/>
                    <a:pt x="181" y="432"/>
                    <a:pt x="181" y="432"/>
                  </a:cubicBezTo>
                  <a:cubicBezTo>
                    <a:pt x="185" y="434"/>
                    <a:pt x="185" y="434"/>
                    <a:pt x="185" y="434"/>
                  </a:cubicBezTo>
                  <a:cubicBezTo>
                    <a:pt x="181" y="432"/>
                    <a:pt x="181" y="432"/>
                    <a:pt x="181" y="432"/>
                  </a:cubicBezTo>
                  <a:cubicBezTo>
                    <a:pt x="184" y="435"/>
                    <a:pt x="184" y="435"/>
                    <a:pt x="184" y="435"/>
                  </a:cubicBezTo>
                  <a:cubicBezTo>
                    <a:pt x="184" y="434"/>
                    <a:pt x="185" y="434"/>
                    <a:pt x="185" y="434"/>
                  </a:cubicBezTo>
                  <a:cubicBezTo>
                    <a:pt x="181" y="432"/>
                    <a:pt x="181" y="432"/>
                    <a:pt x="181" y="432"/>
                  </a:cubicBezTo>
                  <a:cubicBezTo>
                    <a:pt x="184" y="435"/>
                    <a:pt x="184" y="435"/>
                    <a:pt x="184" y="435"/>
                  </a:cubicBezTo>
                  <a:cubicBezTo>
                    <a:pt x="182" y="432"/>
                    <a:pt x="182" y="432"/>
                    <a:pt x="182" y="432"/>
                  </a:cubicBezTo>
                  <a:cubicBezTo>
                    <a:pt x="184" y="435"/>
                    <a:pt x="184" y="435"/>
                    <a:pt x="184" y="435"/>
                  </a:cubicBezTo>
                  <a:cubicBezTo>
                    <a:pt x="184" y="435"/>
                    <a:pt x="184" y="435"/>
                    <a:pt x="184" y="435"/>
                  </a:cubicBezTo>
                  <a:cubicBezTo>
                    <a:pt x="182" y="432"/>
                    <a:pt x="182" y="432"/>
                    <a:pt x="182" y="432"/>
                  </a:cubicBezTo>
                  <a:cubicBezTo>
                    <a:pt x="184" y="435"/>
                    <a:pt x="184" y="435"/>
                    <a:pt x="184" y="435"/>
                  </a:cubicBezTo>
                  <a:cubicBezTo>
                    <a:pt x="183" y="434"/>
                    <a:pt x="183" y="434"/>
                    <a:pt x="183" y="434"/>
                  </a:cubicBezTo>
                  <a:cubicBezTo>
                    <a:pt x="184" y="435"/>
                    <a:pt x="184" y="435"/>
                    <a:pt x="184" y="435"/>
                  </a:cubicBezTo>
                  <a:cubicBezTo>
                    <a:pt x="184" y="435"/>
                    <a:pt x="184" y="435"/>
                    <a:pt x="184" y="435"/>
                  </a:cubicBezTo>
                  <a:cubicBezTo>
                    <a:pt x="183" y="434"/>
                    <a:pt x="183" y="434"/>
                    <a:pt x="183" y="434"/>
                  </a:cubicBezTo>
                  <a:cubicBezTo>
                    <a:pt x="184" y="435"/>
                    <a:pt x="184" y="435"/>
                    <a:pt x="184" y="435"/>
                  </a:cubicBezTo>
                  <a:cubicBezTo>
                    <a:pt x="185" y="435"/>
                    <a:pt x="185" y="435"/>
                    <a:pt x="185" y="435"/>
                  </a:cubicBezTo>
                  <a:cubicBezTo>
                    <a:pt x="186" y="434"/>
                    <a:pt x="188" y="432"/>
                    <a:pt x="190" y="431"/>
                  </a:cubicBezTo>
                  <a:cubicBezTo>
                    <a:pt x="191" y="430"/>
                    <a:pt x="192" y="430"/>
                    <a:pt x="193" y="429"/>
                  </a:cubicBezTo>
                  <a:cubicBezTo>
                    <a:pt x="193" y="429"/>
                    <a:pt x="194" y="429"/>
                    <a:pt x="194" y="428"/>
                  </a:cubicBezTo>
                  <a:cubicBezTo>
                    <a:pt x="194" y="428"/>
                    <a:pt x="194" y="428"/>
                    <a:pt x="194" y="428"/>
                  </a:cubicBezTo>
                  <a:cubicBezTo>
                    <a:pt x="195" y="428"/>
                    <a:pt x="195" y="428"/>
                    <a:pt x="195" y="428"/>
                  </a:cubicBezTo>
                  <a:cubicBezTo>
                    <a:pt x="195" y="428"/>
                    <a:pt x="195" y="428"/>
                    <a:pt x="195" y="427"/>
                  </a:cubicBezTo>
                  <a:cubicBezTo>
                    <a:pt x="197" y="425"/>
                    <a:pt x="196" y="422"/>
                    <a:pt x="194" y="421"/>
                  </a:cubicBezTo>
                  <a:cubicBezTo>
                    <a:pt x="191" y="419"/>
                    <a:pt x="191" y="419"/>
                    <a:pt x="191" y="419"/>
                  </a:cubicBezTo>
                  <a:cubicBezTo>
                    <a:pt x="189" y="423"/>
                    <a:pt x="189" y="423"/>
                    <a:pt x="189" y="423"/>
                  </a:cubicBezTo>
                  <a:cubicBezTo>
                    <a:pt x="191" y="427"/>
                    <a:pt x="191" y="427"/>
                    <a:pt x="191" y="427"/>
                  </a:cubicBezTo>
                  <a:cubicBezTo>
                    <a:pt x="209" y="419"/>
                    <a:pt x="209" y="419"/>
                    <a:pt x="209" y="419"/>
                  </a:cubicBezTo>
                  <a:cubicBezTo>
                    <a:pt x="210" y="418"/>
                    <a:pt x="211" y="417"/>
                    <a:pt x="211" y="415"/>
                  </a:cubicBezTo>
                  <a:cubicBezTo>
                    <a:pt x="211" y="413"/>
                    <a:pt x="211" y="412"/>
                    <a:pt x="209" y="411"/>
                  </a:cubicBezTo>
                  <a:cubicBezTo>
                    <a:pt x="206" y="409"/>
                    <a:pt x="206" y="409"/>
                    <a:pt x="206" y="409"/>
                  </a:cubicBezTo>
                  <a:cubicBezTo>
                    <a:pt x="204" y="413"/>
                    <a:pt x="204" y="413"/>
                    <a:pt x="204" y="413"/>
                  </a:cubicBezTo>
                  <a:cubicBezTo>
                    <a:pt x="206" y="416"/>
                    <a:pt x="206" y="416"/>
                    <a:pt x="206" y="416"/>
                  </a:cubicBezTo>
                  <a:cubicBezTo>
                    <a:pt x="222" y="405"/>
                    <a:pt x="222" y="405"/>
                    <a:pt x="222" y="405"/>
                  </a:cubicBezTo>
                  <a:cubicBezTo>
                    <a:pt x="223" y="404"/>
                    <a:pt x="224" y="402"/>
                    <a:pt x="224" y="401"/>
                  </a:cubicBezTo>
                  <a:cubicBezTo>
                    <a:pt x="224" y="400"/>
                    <a:pt x="223" y="398"/>
                    <a:pt x="222" y="397"/>
                  </a:cubicBezTo>
                  <a:cubicBezTo>
                    <a:pt x="216" y="394"/>
                    <a:pt x="216" y="394"/>
                    <a:pt x="216" y="394"/>
                  </a:cubicBezTo>
                  <a:cubicBezTo>
                    <a:pt x="214" y="397"/>
                    <a:pt x="214" y="397"/>
                    <a:pt x="214" y="397"/>
                  </a:cubicBezTo>
                  <a:cubicBezTo>
                    <a:pt x="216" y="401"/>
                    <a:pt x="216" y="401"/>
                    <a:pt x="216" y="401"/>
                  </a:cubicBezTo>
                  <a:cubicBezTo>
                    <a:pt x="229" y="394"/>
                    <a:pt x="229" y="394"/>
                    <a:pt x="229" y="394"/>
                  </a:cubicBezTo>
                  <a:cubicBezTo>
                    <a:pt x="230" y="393"/>
                    <a:pt x="231" y="392"/>
                    <a:pt x="231" y="390"/>
                  </a:cubicBezTo>
                  <a:cubicBezTo>
                    <a:pt x="231" y="389"/>
                    <a:pt x="230" y="387"/>
                    <a:pt x="229" y="386"/>
                  </a:cubicBezTo>
                  <a:cubicBezTo>
                    <a:pt x="223" y="383"/>
                    <a:pt x="223" y="383"/>
                    <a:pt x="223" y="383"/>
                  </a:cubicBezTo>
                  <a:cubicBezTo>
                    <a:pt x="221" y="386"/>
                    <a:pt x="221" y="386"/>
                    <a:pt x="221" y="386"/>
                  </a:cubicBezTo>
                  <a:cubicBezTo>
                    <a:pt x="222" y="390"/>
                    <a:pt x="222" y="390"/>
                    <a:pt x="222" y="390"/>
                  </a:cubicBezTo>
                  <a:cubicBezTo>
                    <a:pt x="238" y="382"/>
                    <a:pt x="238" y="382"/>
                    <a:pt x="238" y="382"/>
                  </a:cubicBezTo>
                  <a:cubicBezTo>
                    <a:pt x="239" y="382"/>
                    <a:pt x="240" y="380"/>
                    <a:pt x="240" y="379"/>
                  </a:cubicBezTo>
                  <a:cubicBezTo>
                    <a:pt x="240" y="377"/>
                    <a:pt x="239" y="376"/>
                    <a:pt x="238" y="375"/>
                  </a:cubicBezTo>
                  <a:cubicBezTo>
                    <a:pt x="236" y="373"/>
                    <a:pt x="236" y="373"/>
                    <a:pt x="236" y="373"/>
                  </a:cubicBezTo>
                  <a:cubicBezTo>
                    <a:pt x="243" y="367"/>
                    <a:pt x="243" y="367"/>
                    <a:pt x="243" y="367"/>
                  </a:cubicBezTo>
                  <a:cubicBezTo>
                    <a:pt x="244" y="366"/>
                    <a:pt x="244" y="365"/>
                    <a:pt x="244" y="364"/>
                  </a:cubicBezTo>
                  <a:cubicBezTo>
                    <a:pt x="244" y="362"/>
                    <a:pt x="243" y="361"/>
                    <a:pt x="242" y="360"/>
                  </a:cubicBezTo>
                  <a:cubicBezTo>
                    <a:pt x="240" y="359"/>
                    <a:pt x="240" y="359"/>
                    <a:pt x="240" y="359"/>
                  </a:cubicBezTo>
                  <a:cubicBezTo>
                    <a:pt x="238" y="363"/>
                    <a:pt x="238" y="363"/>
                    <a:pt x="238" y="363"/>
                  </a:cubicBezTo>
                  <a:cubicBezTo>
                    <a:pt x="241" y="365"/>
                    <a:pt x="241" y="365"/>
                    <a:pt x="241" y="365"/>
                  </a:cubicBezTo>
                  <a:cubicBezTo>
                    <a:pt x="253" y="351"/>
                    <a:pt x="253" y="351"/>
                    <a:pt x="253" y="351"/>
                  </a:cubicBezTo>
                  <a:cubicBezTo>
                    <a:pt x="254" y="350"/>
                    <a:pt x="254" y="349"/>
                    <a:pt x="254" y="347"/>
                  </a:cubicBezTo>
                  <a:cubicBezTo>
                    <a:pt x="254" y="346"/>
                    <a:pt x="253" y="345"/>
                    <a:pt x="252" y="344"/>
                  </a:cubicBezTo>
                  <a:cubicBezTo>
                    <a:pt x="245" y="340"/>
                    <a:pt x="245" y="340"/>
                    <a:pt x="245" y="340"/>
                  </a:cubicBezTo>
                  <a:cubicBezTo>
                    <a:pt x="242" y="343"/>
                    <a:pt x="242" y="343"/>
                    <a:pt x="242" y="343"/>
                  </a:cubicBezTo>
                  <a:cubicBezTo>
                    <a:pt x="246" y="346"/>
                    <a:pt x="246" y="346"/>
                    <a:pt x="246" y="346"/>
                  </a:cubicBezTo>
                  <a:cubicBezTo>
                    <a:pt x="242" y="344"/>
                    <a:pt x="242" y="344"/>
                    <a:pt x="242" y="344"/>
                  </a:cubicBezTo>
                  <a:cubicBezTo>
                    <a:pt x="246" y="346"/>
                    <a:pt x="246" y="346"/>
                    <a:pt x="246" y="346"/>
                  </a:cubicBezTo>
                  <a:cubicBezTo>
                    <a:pt x="246" y="346"/>
                    <a:pt x="246" y="346"/>
                    <a:pt x="246" y="346"/>
                  </a:cubicBezTo>
                  <a:cubicBezTo>
                    <a:pt x="242" y="344"/>
                    <a:pt x="242" y="344"/>
                    <a:pt x="242" y="344"/>
                  </a:cubicBezTo>
                  <a:cubicBezTo>
                    <a:pt x="246" y="346"/>
                    <a:pt x="246" y="346"/>
                    <a:pt x="246" y="346"/>
                  </a:cubicBezTo>
                  <a:cubicBezTo>
                    <a:pt x="244" y="345"/>
                    <a:pt x="244" y="345"/>
                    <a:pt x="244" y="345"/>
                  </a:cubicBezTo>
                  <a:cubicBezTo>
                    <a:pt x="245" y="346"/>
                    <a:pt x="245" y="346"/>
                    <a:pt x="245" y="346"/>
                  </a:cubicBezTo>
                  <a:cubicBezTo>
                    <a:pt x="246" y="346"/>
                    <a:pt x="246" y="346"/>
                    <a:pt x="246" y="346"/>
                  </a:cubicBezTo>
                  <a:cubicBezTo>
                    <a:pt x="244" y="345"/>
                    <a:pt x="244" y="345"/>
                    <a:pt x="244" y="345"/>
                  </a:cubicBezTo>
                  <a:cubicBezTo>
                    <a:pt x="245" y="346"/>
                    <a:pt x="245" y="346"/>
                    <a:pt x="245" y="346"/>
                  </a:cubicBezTo>
                  <a:cubicBezTo>
                    <a:pt x="246" y="346"/>
                    <a:pt x="246" y="346"/>
                    <a:pt x="246" y="345"/>
                  </a:cubicBezTo>
                  <a:cubicBezTo>
                    <a:pt x="248" y="344"/>
                    <a:pt x="251" y="341"/>
                    <a:pt x="253" y="339"/>
                  </a:cubicBezTo>
                  <a:cubicBezTo>
                    <a:pt x="254" y="338"/>
                    <a:pt x="256" y="337"/>
                    <a:pt x="257" y="336"/>
                  </a:cubicBezTo>
                  <a:cubicBezTo>
                    <a:pt x="257" y="335"/>
                    <a:pt x="257" y="335"/>
                    <a:pt x="258" y="335"/>
                  </a:cubicBezTo>
                  <a:cubicBezTo>
                    <a:pt x="258" y="334"/>
                    <a:pt x="258" y="334"/>
                    <a:pt x="258" y="334"/>
                  </a:cubicBezTo>
                  <a:cubicBezTo>
                    <a:pt x="258" y="334"/>
                    <a:pt x="258" y="334"/>
                    <a:pt x="258" y="334"/>
                  </a:cubicBezTo>
                  <a:cubicBezTo>
                    <a:pt x="258" y="334"/>
                    <a:pt x="258" y="334"/>
                    <a:pt x="259" y="333"/>
                  </a:cubicBezTo>
                  <a:cubicBezTo>
                    <a:pt x="260" y="331"/>
                    <a:pt x="259" y="329"/>
                    <a:pt x="257" y="327"/>
                  </a:cubicBezTo>
                  <a:cubicBezTo>
                    <a:pt x="256" y="327"/>
                    <a:pt x="256" y="327"/>
                    <a:pt x="256" y="327"/>
                  </a:cubicBezTo>
                  <a:cubicBezTo>
                    <a:pt x="254" y="330"/>
                    <a:pt x="254" y="330"/>
                    <a:pt x="254" y="330"/>
                  </a:cubicBezTo>
                  <a:cubicBezTo>
                    <a:pt x="258" y="332"/>
                    <a:pt x="258" y="332"/>
                    <a:pt x="258" y="332"/>
                  </a:cubicBezTo>
                  <a:cubicBezTo>
                    <a:pt x="263" y="314"/>
                    <a:pt x="263" y="314"/>
                    <a:pt x="263" y="314"/>
                  </a:cubicBezTo>
                  <a:cubicBezTo>
                    <a:pt x="264" y="313"/>
                    <a:pt x="263" y="311"/>
                    <a:pt x="261" y="310"/>
                  </a:cubicBezTo>
                  <a:cubicBezTo>
                    <a:pt x="261" y="309"/>
                    <a:pt x="261" y="309"/>
                    <a:pt x="261" y="309"/>
                  </a:cubicBezTo>
                  <a:cubicBezTo>
                    <a:pt x="264" y="297"/>
                    <a:pt x="264" y="297"/>
                    <a:pt x="264" y="297"/>
                  </a:cubicBezTo>
                  <a:cubicBezTo>
                    <a:pt x="264" y="296"/>
                    <a:pt x="264" y="294"/>
                    <a:pt x="262" y="293"/>
                  </a:cubicBezTo>
                  <a:cubicBezTo>
                    <a:pt x="260" y="292"/>
                    <a:pt x="260" y="292"/>
                    <a:pt x="260" y="292"/>
                  </a:cubicBezTo>
                  <a:cubicBezTo>
                    <a:pt x="258" y="295"/>
                    <a:pt x="258" y="295"/>
                    <a:pt x="258" y="295"/>
                  </a:cubicBezTo>
                  <a:cubicBezTo>
                    <a:pt x="262" y="297"/>
                    <a:pt x="262" y="297"/>
                    <a:pt x="262" y="297"/>
                  </a:cubicBezTo>
                  <a:cubicBezTo>
                    <a:pt x="267" y="282"/>
                    <a:pt x="267" y="282"/>
                    <a:pt x="267" y="282"/>
                  </a:cubicBezTo>
                  <a:cubicBezTo>
                    <a:pt x="267" y="280"/>
                    <a:pt x="266" y="278"/>
                    <a:pt x="265" y="277"/>
                  </a:cubicBezTo>
                  <a:cubicBezTo>
                    <a:pt x="263" y="276"/>
                    <a:pt x="263" y="276"/>
                    <a:pt x="263" y="276"/>
                  </a:cubicBezTo>
                  <a:cubicBezTo>
                    <a:pt x="260" y="279"/>
                    <a:pt x="260" y="279"/>
                    <a:pt x="260" y="279"/>
                  </a:cubicBezTo>
                  <a:cubicBezTo>
                    <a:pt x="264" y="281"/>
                    <a:pt x="264" y="281"/>
                    <a:pt x="264" y="281"/>
                  </a:cubicBezTo>
                  <a:cubicBezTo>
                    <a:pt x="270" y="266"/>
                    <a:pt x="270" y="266"/>
                    <a:pt x="270" y="266"/>
                  </a:cubicBezTo>
                  <a:cubicBezTo>
                    <a:pt x="271" y="264"/>
                    <a:pt x="270" y="262"/>
                    <a:pt x="269" y="261"/>
                  </a:cubicBezTo>
                  <a:cubicBezTo>
                    <a:pt x="265" y="259"/>
                    <a:pt x="265" y="259"/>
                    <a:pt x="265" y="259"/>
                  </a:cubicBezTo>
                  <a:cubicBezTo>
                    <a:pt x="263" y="262"/>
                    <a:pt x="263" y="262"/>
                    <a:pt x="263" y="262"/>
                  </a:cubicBezTo>
                  <a:cubicBezTo>
                    <a:pt x="266" y="265"/>
                    <a:pt x="266" y="265"/>
                    <a:pt x="266" y="265"/>
                  </a:cubicBezTo>
                  <a:cubicBezTo>
                    <a:pt x="267" y="264"/>
                    <a:pt x="267" y="264"/>
                    <a:pt x="267" y="264"/>
                  </a:cubicBezTo>
                  <a:cubicBezTo>
                    <a:pt x="267" y="263"/>
                    <a:pt x="267" y="263"/>
                    <a:pt x="267" y="263"/>
                  </a:cubicBezTo>
                  <a:cubicBezTo>
                    <a:pt x="267" y="263"/>
                    <a:pt x="267" y="262"/>
                    <a:pt x="267" y="261"/>
                  </a:cubicBezTo>
                  <a:cubicBezTo>
                    <a:pt x="267" y="259"/>
                    <a:pt x="268" y="254"/>
                    <a:pt x="268" y="250"/>
                  </a:cubicBezTo>
                  <a:cubicBezTo>
                    <a:pt x="268" y="248"/>
                    <a:pt x="268" y="246"/>
                    <a:pt x="268" y="245"/>
                  </a:cubicBezTo>
                  <a:cubicBezTo>
                    <a:pt x="269" y="244"/>
                    <a:pt x="269" y="244"/>
                    <a:pt x="269" y="244"/>
                  </a:cubicBezTo>
                  <a:cubicBezTo>
                    <a:pt x="269" y="243"/>
                    <a:pt x="269" y="243"/>
                    <a:pt x="269" y="243"/>
                  </a:cubicBezTo>
                  <a:cubicBezTo>
                    <a:pt x="267" y="243"/>
                    <a:pt x="267" y="243"/>
                    <a:pt x="267" y="243"/>
                  </a:cubicBezTo>
                  <a:cubicBezTo>
                    <a:pt x="269" y="243"/>
                    <a:pt x="269" y="243"/>
                    <a:pt x="269" y="243"/>
                  </a:cubicBezTo>
                  <a:cubicBezTo>
                    <a:pt x="269" y="243"/>
                    <a:pt x="269" y="243"/>
                    <a:pt x="269" y="243"/>
                  </a:cubicBezTo>
                  <a:cubicBezTo>
                    <a:pt x="267" y="243"/>
                    <a:pt x="267" y="243"/>
                    <a:pt x="267" y="243"/>
                  </a:cubicBezTo>
                  <a:cubicBezTo>
                    <a:pt x="269" y="243"/>
                    <a:pt x="269" y="243"/>
                    <a:pt x="269" y="243"/>
                  </a:cubicBezTo>
                  <a:cubicBezTo>
                    <a:pt x="265" y="243"/>
                    <a:pt x="265" y="243"/>
                    <a:pt x="265" y="243"/>
                  </a:cubicBezTo>
                  <a:cubicBezTo>
                    <a:pt x="269" y="244"/>
                    <a:pt x="269" y="244"/>
                    <a:pt x="269" y="244"/>
                  </a:cubicBezTo>
                  <a:cubicBezTo>
                    <a:pt x="269" y="243"/>
                    <a:pt x="269" y="243"/>
                    <a:pt x="269" y="243"/>
                  </a:cubicBezTo>
                  <a:cubicBezTo>
                    <a:pt x="265" y="243"/>
                    <a:pt x="265" y="243"/>
                    <a:pt x="265" y="243"/>
                  </a:cubicBezTo>
                  <a:cubicBezTo>
                    <a:pt x="269" y="244"/>
                    <a:pt x="269" y="244"/>
                    <a:pt x="269" y="244"/>
                  </a:cubicBezTo>
                  <a:cubicBezTo>
                    <a:pt x="265" y="243"/>
                    <a:pt x="265" y="243"/>
                    <a:pt x="265" y="243"/>
                  </a:cubicBezTo>
                  <a:cubicBezTo>
                    <a:pt x="268" y="244"/>
                    <a:pt x="268" y="244"/>
                    <a:pt x="268" y="244"/>
                  </a:cubicBezTo>
                  <a:cubicBezTo>
                    <a:pt x="269" y="244"/>
                    <a:pt x="269" y="244"/>
                    <a:pt x="269" y="244"/>
                  </a:cubicBezTo>
                  <a:cubicBezTo>
                    <a:pt x="265" y="243"/>
                    <a:pt x="265" y="243"/>
                    <a:pt x="265" y="243"/>
                  </a:cubicBezTo>
                  <a:cubicBezTo>
                    <a:pt x="268" y="244"/>
                    <a:pt x="268" y="244"/>
                    <a:pt x="268" y="244"/>
                  </a:cubicBezTo>
                  <a:cubicBezTo>
                    <a:pt x="264" y="243"/>
                    <a:pt x="264" y="243"/>
                    <a:pt x="264" y="243"/>
                  </a:cubicBezTo>
                  <a:cubicBezTo>
                    <a:pt x="268" y="245"/>
                    <a:pt x="268" y="245"/>
                    <a:pt x="268" y="245"/>
                  </a:cubicBezTo>
                  <a:cubicBezTo>
                    <a:pt x="268" y="244"/>
                    <a:pt x="268" y="244"/>
                    <a:pt x="268" y="244"/>
                  </a:cubicBezTo>
                  <a:cubicBezTo>
                    <a:pt x="264" y="243"/>
                    <a:pt x="264" y="243"/>
                    <a:pt x="264" y="243"/>
                  </a:cubicBezTo>
                  <a:cubicBezTo>
                    <a:pt x="268" y="245"/>
                    <a:pt x="268" y="245"/>
                    <a:pt x="268" y="245"/>
                  </a:cubicBezTo>
                  <a:cubicBezTo>
                    <a:pt x="269" y="244"/>
                    <a:pt x="269" y="243"/>
                    <a:pt x="269" y="242"/>
                  </a:cubicBezTo>
                  <a:cubicBezTo>
                    <a:pt x="268" y="240"/>
                    <a:pt x="268" y="239"/>
                    <a:pt x="267" y="239"/>
                  </a:cubicBezTo>
                  <a:cubicBezTo>
                    <a:pt x="265" y="238"/>
                    <a:pt x="265" y="238"/>
                    <a:pt x="265" y="238"/>
                  </a:cubicBezTo>
                  <a:cubicBezTo>
                    <a:pt x="263" y="241"/>
                    <a:pt x="263" y="241"/>
                    <a:pt x="263" y="241"/>
                  </a:cubicBezTo>
                  <a:cubicBezTo>
                    <a:pt x="267" y="241"/>
                    <a:pt x="267" y="241"/>
                    <a:pt x="267" y="241"/>
                  </a:cubicBezTo>
                  <a:cubicBezTo>
                    <a:pt x="266" y="224"/>
                    <a:pt x="266" y="224"/>
                    <a:pt x="266" y="224"/>
                  </a:cubicBezTo>
                  <a:cubicBezTo>
                    <a:pt x="266" y="222"/>
                    <a:pt x="266" y="221"/>
                    <a:pt x="264" y="220"/>
                  </a:cubicBezTo>
                  <a:cubicBezTo>
                    <a:pt x="262" y="219"/>
                    <a:pt x="262" y="219"/>
                    <a:pt x="262" y="219"/>
                  </a:cubicBezTo>
                  <a:cubicBezTo>
                    <a:pt x="260" y="223"/>
                    <a:pt x="260" y="223"/>
                    <a:pt x="260" y="223"/>
                  </a:cubicBezTo>
                  <a:cubicBezTo>
                    <a:pt x="264" y="225"/>
                    <a:pt x="264" y="225"/>
                    <a:pt x="264" y="225"/>
                  </a:cubicBezTo>
                  <a:cubicBezTo>
                    <a:pt x="271" y="211"/>
                    <a:pt x="271" y="211"/>
                    <a:pt x="271" y="211"/>
                  </a:cubicBezTo>
                  <a:cubicBezTo>
                    <a:pt x="272" y="209"/>
                    <a:pt x="271" y="207"/>
                    <a:pt x="269" y="206"/>
                  </a:cubicBezTo>
                  <a:cubicBezTo>
                    <a:pt x="266" y="204"/>
                    <a:pt x="266" y="204"/>
                    <a:pt x="266" y="204"/>
                  </a:cubicBezTo>
                  <a:cubicBezTo>
                    <a:pt x="267" y="187"/>
                    <a:pt x="267" y="187"/>
                    <a:pt x="267" y="187"/>
                  </a:cubicBezTo>
                  <a:cubicBezTo>
                    <a:pt x="267" y="186"/>
                    <a:pt x="266" y="185"/>
                    <a:pt x="265" y="184"/>
                  </a:cubicBezTo>
                  <a:cubicBezTo>
                    <a:pt x="264" y="183"/>
                    <a:pt x="264" y="183"/>
                    <a:pt x="264" y="183"/>
                  </a:cubicBezTo>
                  <a:cubicBezTo>
                    <a:pt x="261" y="187"/>
                    <a:pt x="261" y="187"/>
                    <a:pt x="261" y="187"/>
                  </a:cubicBezTo>
                  <a:cubicBezTo>
                    <a:pt x="266" y="186"/>
                    <a:pt x="266" y="186"/>
                    <a:pt x="266" y="186"/>
                  </a:cubicBezTo>
                  <a:cubicBezTo>
                    <a:pt x="264" y="172"/>
                    <a:pt x="264" y="172"/>
                    <a:pt x="264" y="172"/>
                  </a:cubicBezTo>
                  <a:cubicBezTo>
                    <a:pt x="264" y="170"/>
                    <a:pt x="263" y="169"/>
                    <a:pt x="262" y="169"/>
                  </a:cubicBezTo>
                  <a:cubicBezTo>
                    <a:pt x="262" y="168"/>
                    <a:pt x="262" y="168"/>
                    <a:pt x="262" y="168"/>
                  </a:cubicBezTo>
                  <a:cubicBezTo>
                    <a:pt x="262" y="155"/>
                    <a:pt x="262" y="155"/>
                    <a:pt x="262" y="155"/>
                  </a:cubicBezTo>
                  <a:cubicBezTo>
                    <a:pt x="262" y="153"/>
                    <a:pt x="262" y="152"/>
                    <a:pt x="260" y="151"/>
                  </a:cubicBezTo>
                  <a:cubicBezTo>
                    <a:pt x="260" y="151"/>
                    <a:pt x="260" y="151"/>
                    <a:pt x="260" y="151"/>
                  </a:cubicBezTo>
                  <a:cubicBezTo>
                    <a:pt x="258" y="138"/>
                    <a:pt x="258" y="138"/>
                    <a:pt x="258" y="138"/>
                  </a:cubicBezTo>
                  <a:cubicBezTo>
                    <a:pt x="258" y="137"/>
                    <a:pt x="257" y="136"/>
                    <a:pt x="256" y="135"/>
                  </a:cubicBezTo>
                  <a:cubicBezTo>
                    <a:pt x="256" y="135"/>
                    <a:pt x="256" y="135"/>
                    <a:pt x="256" y="135"/>
                  </a:cubicBezTo>
                  <a:cubicBezTo>
                    <a:pt x="253" y="138"/>
                    <a:pt x="253" y="138"/>
                    <a:pt x="253" y="138"/>
                  </a:cubicBezTo>
                  <a:cubicBezTo>
                    <a:pt x="258" y="138"/>
                    <a:pt x="258" y="138"/>
                    <a:pt x="258" y="138"/>
                  </a:cubicBezTo>
                  <a:cubicBezTo>
                    <a:pt x="254" y="118"/>
                    <a:pt x="254" y="118"/>
                    <a:pt x="254" y="118"/>
                  </a:cubicBezTo>
                  <a:cubicBezTo>
                    <a:pt x="254" y="117"/>
                    <a:pt x="253" y="116"/>
                    <a:pt x="252" y="115"/>
                  </a:cubicBezTo>
                  <a:cubicBezTo>
                    <a:pt x="242" y="109"/>
                    <a:pt x="242" y="109"/>
                    <a:pt x="242" y="109"/>
                  </a:cubicBezTo>
                  <a:cubicBezTo>
                    <a:pt x="240" y="112"/>
                    <a:pt x="240" y="112"/>
                    <a:pt x="240" y="112"/>
                  </a:cubicBezTo>
                  <a:cubicBezTo>
                    <a:pt x="244" y="111"/>
                    <a:pt x="244" y="111"/>
                    <a:pt x="244" y="111"/>
                  </a:cubicBezTo>
                  <a:cubicBezTo>
                    <a:pt x="244" y="111"/>
                    <a:pt x="242" y="105"/>
                    <a:pt x="240" y="99"/>
                  </a:cubicBezTo>
                  <a:cubicBezTo>
                    <a:pt x="239" y="96"/>
                    <a:pt x="238" y="93"/>
                    <a:pt x="238" y="91"/>
                  </a:cubicBezTo>
                  <a:cubicBezTo>
                    <a:pt x="237" y="90"/>
                    <a:pt x="237" y="89"/>
                    <a:pt x="237" y="88"/>
                  </a:cubicBezTo>
                  <a:cubicBezTo>
                    <a:pt x="237" y="87"/>
                    <a:pt x="237" y="87"/>
                    <a:pt x="237" y="87"/>
                  </a:cubicBezTo>
                  <a:cubicBezTo>
                    <a:pt x="237" y="87"/>
                    <a:pt x="237" y="87"/>
                    <a:pt x="237" y="87"/>
                  </a:cubicBezTo>
                  <a:cubicBezTo>
                    <a:pt x="237" y="87"/>
                    <a:pt x="237" y="87"/>
                    <a:pt x="237" y="87"/>
                  </a:cubicBezTo>
                  <a:cubicBezTo>
                    <a:pt x="233" y="88"/>
                    <a:pt x="233" y="88"/>
                    <a:pt x="233" y="88"/>
                  </a:cubicBezTo>
                  <a:cubicBezTo>
                    <a:pt x="237" y="88"/>
                    <a:pt x="237" y="88"/>
                    <a:pt x="237" y="88"/>
                  </a:cubicBezTo>
                  <a:cubicBezTo>
                    <a:pt x="237" y="87"/>
                    <a:pt x="237" y="87"/>
                    <a:pt x="237" y="87"/>
                  </a:cubicBezTo>
                  <a:cubicBezTo>
                    <a:pt x="233" y="88"/>
                    <a:pt x="233" y="88"/>
                    <a:pt x="233" y="88"/>
                  </a:cubicBezTo>
                  <a:cubicBezTo>
                    <a:pt x="237" y="88"/>
                    <a:pt x="237" y="88"/>
                    <a:pt x="237" y="88"/>
                  </a:cubicBezTo>
                  <a:cubicBezTo>
                    <a:pt x="233" y="88"/>
                    <a:pt x="233" y="88"/>
                    <a:pt x="233" y="88"/>
                  </a:cubicBezTo>
                  <a:cubicBezTo>
                    <a:pt x="237" y="88"/>
                    <a:pt x="237" y="88"/>
                    <a:pt x="237" y="88"/>
                  </a:cubicBezTo>
                  <a:cubicBezTo>
                    <a:pt x="237" y="88"/>
                    <a:pt x="237" y="88"/>
                    <a:pt x="237" y="88"/>
                  </a:cubicBezTo>
                  <a:cubicBezTo>
                    <a:pt x="233" y="88"/>
                    <a:pt x="233" y="88"/>
                    <a:pt x="233" y="88"/>
                  </a:cubicBezTo>
                  <a:cubicBezTo>
                    <a:pt x="237" y="88"/>
                    <a:pt x="237" y="88"/>
                    <a:pt x="237" y="88"/>
                  </a:cubicBezTo>
                  <a:cubicBezTo>
                    <a:pt x="232" y="88"/>
                    <a:pt x="232" y="88"/>
                    <a:pt x="232" y="88"/>
                  </a:cubicBezTo>
                  <a:cubicBezTo>
                    <a:pt x="236" y="90"/>
                    <a:pt x="236" y="90"/>
                    <a:pt x="236" y="90"/>
                  </a:cubicBezTo>
                  <a:cubicBezTo>
                    <a:pt x="237" y="89"/>
                    <a:pt x="237" y="89"/>
                    <a:pt x="237" y="88"/>
                  </a:cubicBezTo>
                  <a:cubicBezTo>
                    <a:pt x="232" y="88"/>
                    <a:pt x="232" y="88"/>
                    <a:pt x="232" y="88"/>
                  </a:cubicBezTo>
                  <a:cubicBezTo>
                    <a:pt x="236" y="90"/>
                    <a:pt x="236" y="90"/>
                    <a:pt x="236" y="90"/>
                  </a:cubicBezTo>
                  <a:cubicBezTo>
                    <a:pt x="237" y="89"/>
                    <a:pt x="237" y="88"/>
                    <a:pt x="237" y="87"/>
                  </a:cubicBezTo>
                  <a:cubicBezTo>
                    <a:pt x="236" y="86"/>
                    <a:pt x="236" y="85"/>
                    <a:pt x="235" y="84"/>
                  </a:cubicBezTo>
                  <a:cubicBezTo>
                    <a:pt x="234" y="83"/>
                    <a:pt x="234" y="83"/>
                    <a:pt x="234" y="83"/>
                  </a:cubicBezTo>
                  <a:cubicBezTo>
                    <a:pt x="225" y="58"/>
                    <a:pt x="225" y="58"/>
                    <a:pt x="225" y="58"/>
                  </a:cubicBezTo>
                  <a:cubicBezTo>
                    <a:pt x="225" y="58"/>
                    <a:pt x="224" y="57"/>
                    <a:pt x="223" y="56"/>
                  </a:cubicBezTo>
                  <a:cubicBezTo>
                    <a:pt x="217" y="53"/>
                    <a:pt x="217" y="53"/>
                    <a:pt x="217" y="53"/>
                  </a:cubicBezTo>
                  <a:cubicBezTo>
                    <a:pt x="184" y="10"/>
                    <a:pt x="184" y="10"/>
                    <a:pt x="184" y="10"/>
                  </a:cubicBezTo>
                  <a:cubicBezTo>
                    <a:pt x="181" y="12"/>
                    <a:pt x="181" y="12"/>
                    <a:pt x="181" y="12"/>
                  </a:cubicBezTo>
                  <a:cubicBezTo>
                    <a:pt x="184" y="15"/>
                    <a:pt x="184" y="15"/>
                    <a:pt x="184" y="15"/>
                  </a:cubicBezTo>
                  <a:cubicBezTo>
                    <a:pt x="185" y="14"/>
                    <a:pt x="185" y="13"/>
                    <a:pt x="185" y="12"/>
                  </a:cubicBezTo>
                  <a:cubicBezTo>
                    <a:pt x="185" y="11"/>
                    <a:pt x="185" y="11"/>
                    <a:pt x="185" y="10"/>
                  </a:cubicBezTo>
                  <a:cubicBezTo>
                    <a:pt x="184" y="10"/>
                    <a:pt x="184" y="10"/>
                    <a:pt x="184" y="9"/>
                  </a:cubicBezTo>
                  <a:cubicBezTo>
                    <a:pt x="183" y="9"/>
                    <a:pt x="183" y="9"/>
                    <a:pt x="183" y="9"/>
                  </a:cubicBezTo>
                  <a:cubicBezTo>
                    <a:pt x="182" y="8"/>
                    <a:pt x="181" y="7"/>
                    <a:pt x="180" y="6"/>
                  </a:cubicBezTo>
                  <a:cubicBezTo>
                    <a:pt x="178" y="5"/>
                    <a:pt x="175" y="4"/>
                    <a:pt x="173" y="2"/>
                  </a:cubicBezTo>
                  <a:cubicBezTo>
                    <a:pt x="172" y="2"/>
                    <a:pt x="171" y="1"/>
                    <a:pt x="170" y="1"/>
                  </a:cubicBezTo>
                  <a:cubicBezTo>
                    <a:pt x="170" y="0"/>
                    <a:pt x="170" y="0"/>
                    <a:pt x="170" y="0"/>
                  </a:cubicBezTo>
                  <a:cubicBezTo>
                    <a:pt x="170" y="0"/>
                    <a:pt x="170" y="0"/>
                    <a:pt x="170" y="0"/>
                  </a:cubicBezTo>
                  <a:cubicBezTo>
                    <a:pt x="170" y="0"/>
                    <a:pt x="170" y="0"/>
                    <a:pt x="170" y="0"/>
                  </a:cubicBezTo>
                  <a:cubicBezTo>
                    <a:pt x="168" y="2"/>
                    <a:pt x="168" y="2"/>
                    <a:pt x="168" y="2"/>
                  </a:cubicBezTo>
                  <a:cubicBezTo>
                    <a:pt x="170" y="0"/>
                    <a:pt x="170" y="0"/>
                    <a:pt x="170" y="0"/>
                  </a:cubicBezTo>
                  <a:cubicBezTo>
                    <a:pt x="170" y="0"/>
                    <a:pt x="170" y="0"/>
                    <a:pt x="170" y="0"/>
                  </a:cubicBezTo>
                  <a:cubicBezTo>
                    <a:pt x="168" y="2"/>
                    <a:pt x="168" y="2"/>
                    <a:pt x="168" y="2"/>
                  </a:cubicBezTo>
                  <a:cubicBezTo>
                    <a:pt x="170" y="0"/>
                    <a:pt x="170" y="0"/>
                    <a:pt x="170" y="0"/>
                  </a:cubicBezTo>
                  <a:cubicBezTo>
                    <a:pt x="167" y="4"/>
                    <a:pt x="167" y="4"/>
                    <a:pt x="167" y="4"/>
                  </a:cubicBezTo>
                  <a:cubicBezTo>
                    <a:pt x="170" y="0"/>
                    <a:pt x="170" y="0"/>
                    <a:pt x="170" y="0"/>
                  </a:cubicBezTo>
                  <a:cubicBezTo>
                    <a:pt x="170" y="0"/>
                    <a:pt x="170" y="0"/>
                    <a:pt x="170" y="0"/>
                  </a:cubicBezTo>
                  <a:cubicBezTo>
                    <a:pt x="167" y="4"/>
                    <a:pt x="167" y="4"/>
                    <a:pt x="167" y="4"/>
                  </a:cubicBezTo>
                  <a:cubicBezTo>
                    <a:pt x="170" y="0"/>
                    <a:pt x="170" y="0"/>
                    <a:pt x="170" y="0"/>
                  </a:cubicBezTo>
                  <a:cubicBezTo>
                    <a:pt x="167" y="4"/>
                    <a:pt x="167" y="4"/>
                    <a:pt x="167" y="4"/>
                  </a:cubicBezTo>
                  <a:cubicBezTo>
                    <a:pt x="170" y="1"/>
                    <a:pt x="170" y="1"/>
                    <a:pt x="170" y="1"/>
                  </a:cubicBezTo>
                  <a:cubicBezTo>
                    <a:pt x="170" y="0"/>
                    <a:pt x="170" y="0"/>
                    <a:pt x="170" y="0"/>
                  </a:cubicBezTo>
                  <a:cubicBezTo>
                    <a:pt x="167" y="4"/>
                    <a:pt x="167" y="4"/>
                    <a:pt x="167" y="4"/>
                  </a:cubicBezTo>
                  <a:cubicBezTo>
                    <a:pt x="170" y="1"/>
                    <a:pt x="170" y="1"/>
                    <a:pt x="170" y="1"/>
                  </a:cubicBezTo>
                  <a:cubicBezTo>
                    <a:pt x="167" y="4"/>
                    <a:pt x="167" y="4"/>
                    <a:pt x="167" y="4"/>
                  </a:cubicBezTo>
                  <a:cubicBezTo>
                    <a:pt x="170" y="1"/>
                    <a:pt x="170" y="1"/>
                    <a:pt x="170" y="1"/>
                  </a:cubicBezTo>
                  <a:cubicBezTo>
                    <a:pt x="170" y="1"/>
                    <a:pt x="170" y="1"/>
                    <a:pt x="170" y="1"/>
                  </a:cubicBezTo>
                  <a:cubicBezTo>
                    <a:pt x="167" y="4"/>
                    <a:pt x="167" y="4"/>
                    <a:pt x="167" y="4"/>
                  </a:cubicBezTo>
                  <a:cubicBezTo>
                    <a:pt x="170" y="1"/>
                    <a:pt x="170" y="1"/>
                    <a:pt x="170" y="1"/>
                  </a:cubicBezTo>
                  <a:cubicBezTo>
                    <a:pt x="167" y="4"/>
                    <a:pt x="167" y="4"/>
                    <a:pt x="167" y="4"/>
                  </a:cubicBezTo>
                  <a:cubicBezTo>
                    <a:pt x="171" y="1"/>
                    <a:pt x="171" y="1"/>
                    <a:pt x="171" y="1"/>
                  </a:cubicBezTo>
                  <a:cubicBezTo>
                    <a:pt x="170" y="1"/>
                    <a:pt x="170" y="1"/>
                    <a:pt x="170" y="1"/>
                  </a:cubicBezTo>
                  <a:cubicBezTo>
                    <a:pt x="167" y="4"/>
                    <a:pt x="167" y="4"/>
                    <a:pt x="167" y="4"/>
                  </a:cubicBezTo>
                  <a:cubicBezTo>
                    <a:pt x="171" y="1"/>
                    <a:pt x="171" y="1"/>
                    <a:pt x="171" y="1"/>
                  </a:cubicBezTo>
                  <a:cubicBezTo>
                    <a:pt x="167" y="4"/>
                    <a:pt x="167" y="4"/>
                    <a:pt x="167" y="4"/>
                  </a:cubicBezTo>
                  <a:cubicBezTo>
                    <a:pt x="171" y="2"/>
                    <a:pt x="171" y="2"/>
                    <a:pt x="171" y="2"/>
                  </a:cubicBezTo>
                  <a:cubicBezTo>
                    <a:pt x="171" y="1"/>
                    <a:pt x="171" y="1"/>
                    <a:pt x="171" y="1"/>
                  </a:cubicBezTo>
                  <a:cubicBezTo>
                    <a:pt x="167" y="4"/>
                    <a:pt x="167" y="4"/>
                    <a:pt x="167" y="4"/>
                  </a:cubicBezTo>
                  <a:cubicBezTo>
                    <a:pt x="171" y="2"/>
                    <a:pt x="171" y="2"/>
                    <a:pt x="171" y="2"/>
                  </a:cubicBezTo>
                  <a:cubicBezTo>
                    <a:pt x="167" y="4"/>
                    <a:pt x="167" y="4"/>
                    <a:pt x="167" y="4"/>
                  </a:cubicBezTo>
                  <a:cubicBezTo>
                    <a:pt x="172" y="4"/>
                    <a:pt x="172" y="4"/>
                    <a:pt x="172" y="4"/>
                  </a:cubicBezTo>
                  <a:cubicBezTo>
                    <a:pt x="172" y="3"/>
                    <a:pt x="171" y="2"/>
                    <a:pt x="171" y="2"/>
                  </a:cubicBezTo>
                  <a:cubicBezTo>
                    <a:pt x="167" y="4"/>
                    <a:pt x="167" y="4"/>
                    <a:pt x="167" y="4"/>
                  </a:cubicBezTo>
                  <a:cubicBezTo>
                    <a:pt x="172" y="4"/>
                    <a:pt x="172" y="4"/>
                    <a:pt x="172" y="4"/>
                  </a:cubicBezTo>
                  <a:cubicBezTo>
                    <a:pt x="172" y="2"/>
                    <a:pt x="170" y="0"/>
                    <a:pt x="167" y="0"/>
                  </a:cubicBezTo>
                  <a:cubicBezTo>
                    <a:pt x="165" y="0"/>
                    <a:pt x="163" y="2"/>
                    <a:pt x="163" y="4"/>
                  </a:cubicBezTo>
                  <a:cubicBezTo>
                    <a:pt x="163" y="5"/>
                    <a:pt x="163" y="6"/>
                    <a:pt x="163" y="6"/>
                  </a:cubicBezTo>
                  <a:cubicBezTo>
                    <a:pt x="164" y="7"/>
                    <a:pt x="164" y="7"/>
                    <a:pt x="164" y="7"/>
                  </a:cubicBezTo>
                  <a:cubicBezTo>
                    <a:pt x="165" y="7"/>
                    <a:pt x="165" y="7"/>
                    <a:pt x="165" y="7"/>
                  </a:cubicBezTo>
                  <a:cubicBezTo>
                    <a:pt x="165" y="8"/>
                    <a:pt x="165" y="8"/>
                    <a:pt x="165" y="8"/>
                  </a:cubicBezTo>
                  <a:cubicBezTo>
                    <a:pt x="165" y="8"/>
                    <a:pt x="165" y="8"/>
                    <a:pt x="165" y="8"/>
                  </a:cubicBezTo>
                  <a:cubicBezTo>
                    <a:pt x="166" y="8"/>
                    <a:pt x="169" y="10"/>
                    <a:pt x="172" y="12"/>
                  </a:cubicBezTo>
                  <a:cubicBezTo>
                    <a:pt x="174" y="13"/>
                    <a:pt x="175" y="14"/>
                    <a:pt x="177" y="15"/>
                  </a:cubicBezTo>
                  <a:cubicBezTo>
                    <a:pt x="177" y="15"/>
                    <a:pt x="177" y="15"/>
                    <a:pt x="178" y="15"/>
                  </a:cubicBezTo>
                  <a:cubicBezTo>
                    <a:pt x="178" y="16"/>
                    <a:pt x="178" y="16"/>
                    <a:pt x="178" y="16"/>
                  </a:cubicBezTo>
                  <a:cubicBezTo>
                    <a:pt x="178" y="15"/>
                    <a:pt x="178" y="15"/>
                    <a:pt x="178" y="15"/>
                  </a:cubicBezTo>
                  <a:cubicBezTo>
                    <a:pt x="178" y="16"/>
                    <a:pt x="178" y="16"/>
                    <a:pt x="178" y="16"/>
                  </a:cubicBezTo>
                  <a:cubicBezTo>
                    <a:pt x="178" y="16"/>
                    <a:pt x="178" y="16"/>
                    <a:pt x="178" y="16"/>
                  </a:cubicBezTo>
                  <a:cubicBezTo>
                    <a:pt x="178" y="15"/>
                    <a:pt x="178" y="15"/>
                    <a:pt x="178" y="15"/>
                  </a:cubicBezTo>
                  <a:cubicBezTo>
                    <a:pt x="178" y="16"/>
                    <a:pt x="178" y="16"/>
                    <a:pt x="178" y="16"/>
                  </a:cubicBezTo>
                  <a:cubicBezTo>
                    <a:pt x="180" y="13"/>
                    <a:pt x="180" y="13"/>
                    <a:pt x="180" y="13"/>
                  </a:cubicBezTo>
                  <a:cubicBezTo>
                    <a:pt x="177" y="15"/>
                    <a:pt x="177" y="15"/>
                    <a:pt x="177" y="15"/>
                  </a:cubicBezTo>
                  <a:cubicBezTo>
                    <a:pt x="178" y="16"/>
                    <a:pt x="178" y="16"/>
                    <a:pt x="178" y="16"/>
                  </a:cubicBezTo>
                  <a:cubicBezTo>
                    <a:pt x="180" y="13"/>
                    <a:pt x="180" y="13"/>
                    <a:pt x="180" y="13"/>
                  </a:cubicBezTo>
                  <a:cubicBezTo>
                    <a:pt x="177" y="15"/>
                    <a:pt x="177" y="15"/>
                    <a:pt x="177" y="15"/>
                  </a:cubicBezTo>
                  <a:cubicBezTo>
                    <a:pt x="181" y="13"/>
                    <a:pt x="181" y="13"/>
                    <a:pt x="181" y="13"/>
                  </a:cubicBezTo>
                  <a:cubicBezTo>
                    <a:pt x="177" y="15"/>
                    <a:pt x="177" y="15"/>
                    <a:pt x="177" y="15"/>
                  </a:cubicBezTo>
                  <a:cubicBezTo>
                    <a:pt x="177" y="15"/>
                    <a:pt x="177" y="15"/>
                    <a:pt x="177" y="15"/>
                  </a:cubicBezTo>
                  <a:cubicBezTo>
                    <a:pt x="181" y="13"/>
                    <a:pt x="181" y="13"/>
                    <a:pt x="181" y="13"/>
                  </a:cubicBezTo>
                  <a:cubicBezTo>
                    <a:pt x="177" y="15"/>
                    <a:pt x="177" y="15"/>
                    <a:pt x="177" y="15"/>
                  </a:cubicBezTo>
                  <a:cubicBezTo>
                    <a:pt x="181" y="12"/>
                    <a:pt x="181" y="12"/>
                    <a:pt x="181" y="12"/>
                  </a:cubicBezTo>
                  <a:cubicBezTo>
                    <a:pt x="176" y="12"/>
                    <a:pt x="176" y="12"/>
                    <a:pt x="176" y="12"/>
                  </a:cubicBezTo>
                  <a:cubicBezTo>
                    <a:pt x="177" y="14"/>
                    <a:pt x="177" y="14"/>
                    <a:pt x="177" y="15"/>
                  </a:cubicBezTo>
                  <a:cubicBezTo>
                    <a:pt x="181" y="12"/>
                    <a:pt x="181" y="12"/>
                    <a:pt x="181" y="12"/>
                  </a:cubicBezTo>
                  <a:cubicBezTo>
                    <a:pt x="176" y="12"/>
                    <a:pt x="176" y="12"/>
                    <a:pt x="176" y="12"/>
                  </a:cubicBezTo>
                  <a:cubicBezTo>
                    <a:pt x="181" y="12"/>
                    <a:pt x="181" y="12"/>
                    <a:pt x="181" y="12"/>
                  </a:cubicBezTo>
                  <a:cubicBezTo>
                    <a:pt x="177" y="10"/>
                    <a:pt x="177" y="10"/>
                    <a:pt x="177" y="10"/>
                  </a:cubicBezTo>
                  <a:cubicBezTo>
                    <a:pt x="177" y="11"/>
                    <a:pt x="176" y="12"/>
                    <a:pt x="176" y="12"/>
                  </a:cubicBezTo>
                  <a:cubicBezTo>
                    <a:pt x="181" y="12"/>
                    <a:pt x="181" y="12"/>
                    <a:pt x="181" y="12"/>
                  </a:cubicBezTo>
                  <a:cubicBezTo>
                    <a:pt x="177" y="10"/>
                    <a:pt x="177" y="10"/>
                    <a:pt x="177" y="10"/>
                  </a:cubicBezTo>
                  <a:cubicBezTo>
                    <a:pt x="176" y="12"/>
                    <a:pt x="176" y="14"/>
                    <a:pt x="177" y="15"/>
                  </a:cubicBezTo>
                  <a:cubicBezTo>
                    <a:pt x="211" y="58"/>
                    <a:pt x="211" y="58"/>
                    <a:pt x="211" y="58"/>
                  </a:cubicBezTo>
                  <a:cubicBezTo>
                    <a:pt x="211" y="59"/>
                    <a:pt x="212" y="59"/>
                    <a:pt x="212" y="59"/>
                  </a:cubicBezTo>
                  <a:cubicBezTo>
                    <a:pt x="217" y="63"/>
                    <a:pt x="217" y="63"/>
                    <a:pt x="217" y="63"/>
                  </a:cubicBezTo>
                  <a:cubicBezTo>
                    <a:pt x="226" y="88"/>
                    <a:pt x="226" y="88"/>
                    <a:pt x="226" y="88"/>
                  </a:cubicBezTo>
                  <a:cubicBezTo>
                    <a:pt x="226" y="89"/>
                    <a:pt x="227" y="89"/>
                    <a:pt x="228" y="90"/>
                  </a:cubicBezTo>
                  <a:cubicBezTo>
                    <a:pt x="230" y="91"/>
                    <a:pt x="230" y="91"/>
                    <a:pt x="230" y="91"/>
                  </a:cubicBezTo>
                  <a:cubicBezTo>
                    <a:pt x="232" y="88"/>
                    <a:pt x="232" y="88"/>
                    <a:pt x="232" y="88"/>
                  </a:cubicBezTo>
                  <a:cubicBezTo>
                    <a:pt x="229" y="85"/>
                    <a:pt x="229" y="85"/>
                    <a:pt x="229" y="85"/>
                  </a:cubicBezTo>
                  <a:cubicBezTo>
                    <a:pt x="228" y="86"/>
                    <a:pt x="228" y="87"/>
                    <a:pt x="228" y="87"/>
                  </a:cubicBezTo>
                  <a:cubicBezTo>
                    <a:pt x="228" y="87"/>
                    <a:pt x="228" y="88"/>
                    <a:pt x="228" y="88"/>
                  </a:cubicBezTo>
                  <a:cubicBezTo>
                    <a:pt x="228" y="88"/>
                    <a:pt x="228" y="88"/>
                    <a:pt x="228" y="89"/>
                  </a:cubicBezTo>
                  <a:cubicBezTo>
                    <a:pt x="228" y="89"/>
                    <a:pt x="228" y="90"/>
                    <a:pt x="229" y="91"/>
                  </a:cubicBezTo>
                  <a:cubicBezTo>
                    <a:pt x="230" y="97"/>
                    <a:pt x="236" y="114"/>
                    <a:pt x="236" y="114"/>
                  </a:cubicBezTo>
                  <a:cubicBezTo>
                    <a:pt x="236" y="115"/>
                    <a:pt x="237" y="115"/>
                    <a:pt x="238" y="116"/>
                  </a:cubicBezTo>
                  <a:cubicBezTo>
                    <a:pt x="246" y="121"/>
                    <a:pt x="246" y="121"/>
                    <a:pt x="246" y="121"/>
                  </a:cubicBezTo>
                  <a:cubicBezTo>
                    <a:pt x="249" y="139"/>
                    <a:pt x="249" y="139"/>
                    <a:pt x="249" y="139"/>
                  </a:cubicBezTo>
                  <a:cubicBezTo>
                    <a:pt x="249" y="140"/>
                    <a:pt x="250" y="141"/>
                    <a:pt x="251" y="142"/>
                  </a:cubicBezTo>
                  <a:cubicBezTo>
                    <a:pt x="252" y="142"/>
                    <a:pt x="252" y="142"/>
                    <a:pt x="252" y="142"/>
                  </a:cubicBezTo>
                  <a:cubicBezTo>
                    <a:pt x="254" y="139"/>
                    <a:pt x="254" y="139"/>
                    <a:pt x="254" y="139"/>
                  </a:cubicBezTo>
                  <a:cubicBezTo>
                    <a:pt x="250" y="139"/>
                    <a:pt x="250" y="139"/>
                    <a:pt x="250" y="139"/>
                  </a:cubicBezTo>
                  <a:cubicBezTo>
                    <a:pt x="251" y="154"/>
                    <a:pt x="251" y="154"/>
                    <a:pt x="251" y="154"/>
                  </a:cubicBezTo>
                  <a:cubicBezTo>
                    <a:pt x="251" y="155"/>
                    <a:pt x="252" y="156"/>
                    <a:pt x="253" y="157"/>
                  </a:cubicBezTo>
                  <a:cubicBezTo>
                    <a:pt x="254" y="157"/>
                    <a:pt x="254" y="157"/>
                    <a:pt x="254" y="157"/>
                  </a:cubicBezTo>
                  <a:cubicBezTo>
                    <a:pt x="253" y="170"/>
                    <a:pt x="253" y="170"/>
                    <a:pt x="253" y="170"/>
                  </a:cubicBezTo>
                  <a:cubicBezTo>
                    <a:pt x="253" y="172"/>
                    <a:pt x="254" y="173"/>
                    <a:pt x="255" y="174"/>
                  </a:cubicBezTo>
                  <a:cubicBezTo>
                    <a:pt x="256" y="175"/>
                    <a:pt x="256" y="175"/>
                    <a:pt x="256" y="175"/>
                  </a:cubicBezTo>
                  <a:cubicBezTo>
                    <a:pt x="257" y="187"/>
                    <a:pt x="257" y="187"/>
                    <a:pt x="257" y="187"/>
                  </a:cubicBezTo>
                  <a:cubicBezTo>
                    <a:pt x="257" y="188"/>
                    <a:pt x="258" y="190"/>
                    <a:pt x="259" y="190"/>
                  </a:cubicBezTo>
                  <a:cubicBezTo>
                    <a:pt x="260" y="191"/>
                    <a:pt x="260" y="191"/>
                    <a:pt x="260" y="191"/>
                  </a:cubicBezTo>
                  <a:cubicBezTo>
                    <a:pt x="262" y="187"/>
                    <a:pt x="262" y="187"/>
                    <a:pt x="262" y="187"/>
                  </a:cubicBezTo>
                  <a:cubicBezTo>
                    <a:pt x="258" y="187"/>
                    <a:pt x="258" y="187"/>
                    <a:pt x="258" y="187"/>
                  </a:cubicBezTo>
                  <a:cubicBezTo>
                    <a:pt x="258" y="206"/>
                    <a:pt x="258" y="206"/>
                    <a:pt x="258" y="206"/>
                  </a:cubicBezTo>
                  <a:cubicBezTo>
                    <a:pt x="258" y="207"/>
                    <a:pt x="258" y="209"/>
                    <a:pt x="260" y="210"/>
                  </a:cubicBezTo>
                  <a:cubicBezTo>
                    <a:pt x="262" y="211"/>
                    <a:pt x="262" y="211"/>
                    <a:pt x="262" y="211"/>
                  </a:cubicBezTo>
                  <a:cubicBezTo>
                    <a:pt x="256" y="221"/>
                    <a:pt x="256" y="221"/>
                    <a:pt x="256" y="221"/>
                  </a:cubicBezTo>
                  <a:cubicBezTo>
                    <a:pt x="255" y="223"/>
                    <a:pt x="256" y="225"/>
                    <a:pt x="258" y="226"/>
                  </a:cubicBezTo>
                  <a:cubicBezTo>
                    <a:pt x="260" y="228"/>
                    <a:pt x="260" y="228"/>
                    <a:pt x="260" y="228"/>
                  </a:cubicBezTo>
                  <a:cubicBezTo>
                    <a:pt x="262" y="224"/>
                    <a:pt x="262" y="224"/>
                    <a:pt x="262" y="224"/>
                  </a:cubicBezTo>
                  <a:cubicBezTo>
                    <a:pt x="258" y="224"/>
                    <a:pt x="258" y="224"/>
                    <a:pt x="258" y="224"/>
                  </a:cubicBezTo>
                  <a:cubicBezTo>
                    <a:pt x="258" y="241"/>
                    <a:pt x="258" y="241"/>
                    <a:pt x="258" y="241"/>
                  </a:cubicBezTo>
                  <a:cubicBezTo>
                    <a:pt x="258" y="243"/>
                    <a:pt x="259" y="244"/>
                    <a:pt x="260" y="245"/>
                  </a:cubicBezTo>
                  <a:cubicBezTo>
                    <a:pt x="262" y="246"/>
                    <a:pt x="262" y="246"/>
                    <a:pt x="262" y="246"/>
                  </a:cubicBezTo>
                  <a:cubicBezTo>
                    <a:pt x="264" y="242"/>
                    <a:pt x="264" y="242"/>
                    <a:pt x="264" y="242"/>
                  </a:cubicBezTo>
                  <a:cubicBezTo>
                    <a:pt x="261" y="240"/>
                    <a:pt x="261" y="240"/>
                    <a:pt x="261" y="240"/>
                  </a:cubicBezTo>
                  <a:cubicBezTo>
                    <a:pt x="260" y="241"/>
                    <a:pt x="260" y="241"/>
                    <a:pt x="260" y="241"/>
                  </a:cubicBezTo>
                  <a:cubicBezTo>
                    <a:pt x="260" y="242"/>
                    <a:pt x="260" y="242"/>
                    <a:pt x="260" y="242"/>
                  </a:cubicBezTo>
                  <a:cubicBezTo>
                    <a:pt x="260" y="242"/>
                    <a:pt x="260" y="242"/>
                    <a:pt x="260" y="242"/>
                  </a:cubicBezTo>
                  <a:cubicBezTo>
                    <a:pt x="260" y="244"/>
                    <a:pt x="260" y="249"/>
                    <a:pt x="259" y="253"/>
                  </a:cubicBezTo>
                  <a:cubicBezTo>
                    <a:pt x="259" y="255"/>
                    <a:pt x="259" y="258"/>
                    <a:pt x="259" y="259"/>
                  </a:cubicBezTo>
                  <a:cubicBezTo>
                    <a:pt x="259" y="260"/>
                    <a:pt x="259" y="261"/>
                    <a:pt x="259" y="261"/>
                  </a:cubicBezTo>
                  <a:cubicBezTo>
                    <a:pt x="258" y="261"/>
                    <a:pt x="258" y="261"/>
                    <a:pt x="258" y="261"/>
                  </a:cubicBezTo>
                  <a:cubicBezTo>
                    <a:pt x="260" y="262"/>
                    <a:pt x="260" y="262"/>
                    <a:pt x="260" y="262"/>
                  </a:cubicBezTo>
                  <a:cubicBezTo>
                    <a:pt x="259" y="261"/>
                    <a:pt x="259" y="261"/>
                    <a:pt x="259" y="261"/>
                  </a:cubicBezTo>
                  <a:cubicBezTo>
                    <a:pt x="258" y="261"/>
                    <a:pt x="258" y="261"/>
                    <a:pt x="258" y="261"/>
                  </a:cubicBezTo>
                  <a:cubicBezTo>
                    <a:pt x="260" y="262"/>
                    <a:pt x="260" y="262"/>
                    <a:pt x="260" y="262"/>
                  </a:cubicBezTo>
                  <a:cubicBezTo>
                    <a:pt x="259" y="261"/>
                    <a:pt x="259" y="261"/>
                    <a:pt x="259" y="261"/>
                  </a:cubicBezTo>
                  <a:cubicBezTo>
                    <a:pt x="262" y="262"/>
                    <a:pt x="262" y="262"/>
                    <a:pt x="262" y="262"/>
                  </a:cubicBezTo>
                  <a:cubicBezTo>
                    <a:pt x="259" y="261"/>
                    <a:pt x="259" y="261"/>
                    <a:pt x="259" y="261"/>
                  </a:cubicBezTo>
                  <a:cubicBezTo>
                    <a:pt x="259" y="261"/>
                    <a:pt x="259" y="261"/>
                    <a:pt x="259" y="261"/>
                  </a:cubicBezTo>
                  <a:cubicBezTo>
                    <a:pt x="262" y="262"/>
                    <a:pt x="262" y="262"/>
                    <a:pt x="262" y="262"/>
                  </a:cubicBezTo>
                  <a:cubicBezTo>
                    <a:pt x="259" y="261"/>
                    <a:pt x="259" y="261"/>
                    <a:pt x="259" y="261"/>
                  </a:cubicBezTo>
                  <a:cubicBezTo>
                    <a:pt x="263" y="262"/>
                    <a:pt x="263" y="262"/>
                    <a:pt x="263" y="262"/>
                  </a:cubicBezTo>
                  <a:cubicBezTo>
                    <a:pt x="259" y="260"/>
                    <a:pt x="259" y="260"/>
                    <a:pt x="259" y="260"/>
                  </a:cubicBezTo>
                  <a:cubicBezTo>
                    <a:pt x="259" y="261"/>
                    <a:pt x="259" y="261"/>
                    <a:pt x="259" y="261"/>
                  </a:cubicBezTo>
                  <a:cubicBezTo>
                    <a:pt x="263" y="262"/>
                    <a:pt x="263" y="262"/>
                    <a:pt x="263" y="262"/>
                  </a:cubicBezTo>
                  <a:cubicBezTo>
                    <a:pt x="259" y="260"/>
                    <a:pt x="259" y="260"/>
                    <a:pt x="259" y="260"/>
                  </a:cubicBezTo>
                  <a:cubicBezTo>
                    <a:pt x="258" y="261"/>
                    <a:pt x="258" y="262"/>
                    <a:pt x="258" y="263"/>
                  </a:cubicBezTo>
                  <a:cubicBezTo>
                    <a:pt x="259" y="265"/>
                    <a:pt x="259" y="266"/>
                    <a:pt x="260" y="266"/>
                  </a:cubicBezTo>
                  <a:cubicBezTo>
                    <a:pt x="261" y="266"/>
                    <a:pt x="261" y="266"/>
                    <a:pt x="261" y="266"/>
                  </a:cubicBezTo>
                  <a:cubicBezTo>
                    <a:pt x="256" y="278"/>
                    <a:pt x="256" y="278"/>
                    <a:pt x="256" y="278"/>
                  </a:cubicBezTo>
                  <a:cubicBezTo>
                    <a:pt x="256" y="280"/>
                    <a:pt x="256" y="282"/>
                    <a:pt x="258" y="283"/>
                  </a:cubicBezTo>
                  <a:cubicBezTo>
                    <a:pt x="260" y="284"/>
                    <a:pt x="260" y="284"/>
                    <a:pt x="260" y="284"/>
                  </a:cubicBezTo>
                  <a:cubicBezTo>
                    <a:pt x="262" y="281"/>
                    <a:pt x="262" y="281"/>
                    <a:pt x="262" y="281"/>
                  </a:cubicBezTo>
                  <a:cubicBezTo>
                    <a:pt x="258" y="279"/>
                    <a:pt x="258" y="279"/>
                    <a:pt x="258" y="279"/>
                  </a:cubicBezTo>
                  <a:cubicBezTo>
                    <a:pt x="254" y="294"/>
                    <a:pt x="254" y="294"/>
                    <a:pt x="254" y="294"/>
                  </a:cubicBezTo>
                  <a:cubicBezTo>
                    <a:pt x="253" y="296"/>
                    <a:pt x="254" y="298"/>
                    <a:pt x="256" y="299"/>
                  </a:cubicBezTo>
                  <a:cubicBezTo>
                    <a:pt x="257" y="300"/>
                    <a:pt x="257" y="300"/>
                    <a:pt x="257" y="300"/>
                  </a:cubicBezTo>
                  <a:cubicBezTo>
                    <a:pt x="260" y="296"/>
                    <a:pt x="260" y="296"/>
                    <a:pt x="260" y="296"/>
                  </a:cubicBezTo>
                  <a:cubicBezTo>
                    <a:pt x="255" y="295"/>
                    <a:pt x="255" y="295"/>
                    <a:pt x="255" y="295"/>
                  </a:cubicBezTo>
                  <a:cubicBezTo>
                    <a:pt x="251" y="310"/>
                    <a:pt x="251" y="310"/>
                    <a:pt x="251" y="310"/>
                  </a:cubicBezTo>
                  <a:cubicBezTo>
                    <a:pt x="251" y="312"/>
                    <a:pt x="252" y="314"/>
                    <a:pt x="253" y="315"/>
                  </a:cubicBezTo>
                  <a:cubicBezTo>
                    <a:pt x="254" y="315"/>
                    <a:pt x="254" y="315"/>
                    <a:pt x="254" y="315"/>
                  </a:cubicBezTo>
                  <a:cubicBezTo>
                    <a:pt x="250" y="329"/>
                    <a:pt x="250" y="329"/>
                    <a:pt x="250" y="329"/>
                  </a:cubicBezTo>
                  <a:cubicBezTo>
                    <a:pt x="249" y="331"/>
                    <a:pt x="250" y="333"/>
                    <a:pt x="252" y="334"/>
                  </a:cubicBezTo>
                  <a:cubicBezTo>
                    <a:pt x="253" y="335"/>
                    <a:pt x="253" y="335"/>
                    <a:pt x="253" y="335"/>
                  </a:cubicBezTo>
                  <a:cubicBezTo>
                    <a:pt x="255" y="331"/>
                    <a:pt x="255" y="331"/>
                    <a:pt x="255" y="331"/>
                  </a:cubicBezTo>
                  <a:cubicBezTo>
                    <a:pt x="251" y="329"/>
                    <a:pt x="251" y="329"/>
                    <a:pt x="251" y="329"/>
                  </a:cubicBezTo>
                  <a:cubicBezTo>
                    <a:pt x="255" y="331"/>
                    <a:pt x="255" y="331"/>
                    <a:pt x="255" y="331"/>
                  </a:cubicBezTo>
                  <a:cubicBezTo>
                    <a:pt x="252" y="328"/>
                    <a:pt x="252" y="328"/>
                    <a:pt x="252" y="328"/>
                  </a:cubicBezTo>
                  <a:cubicBezTo>
                    <a:pt x="251" y="329"/>
                    <a:pt x="251" y="329"/>
                    <a:pt x="251" y="329"/>
                  </a:cubicBezTo>
                  <a:cubicBezTo>
                    <a:pt x="255" y="331"/>
                    <a:pt x="255" y="331"/>
                    <a:pt x="255" y="331"/>
                  </a:cubicBezTo>
                  <a:cubicBezTo>
                    <a:pt x="252" y="328"/>
                    <a:pt x="252" y="328"/>
                    <a:pt x="252" y="328"/>
                  </a:cubicBezTo>
                  <a:cubicBezTo>
                    <a:pt x="253" y="330"/>
                    <a:pt x="253" y="330"/>
                    <a:pt x="253" y="330"/>
                  </a:cubicBezTo>
                  <a:cubicBezTo>
                    <a:pt x="252" y="328"/>
                    <a:pt x="252" y="328"/>
                    <a:pt x="252" y="328"/>
                  </a:cubicBezTo>
                  <a:cubicBezTo>
                    <a:pt x="252" y="328"/>
                    <a:pt x="252" y="328"/>
                    <a:pt x="252" y="328"/>
                  </a:cubicBezTo>
                  <a:cubicBezTo>
                    <a:pt x="253" y="330"/>
                    <a:pt x="253" y="330"/>
                    <a:pt x="253" y="330"/>
                  </a:cubicBezTo>
                  <a:cubicBezTo>
                    <a:pt x="252" y="328"/>
                    <a:pt x="252" y="328"/>
                    <a:pt x="252" y="328"/>
                  </a:cubicBezTo>
                  <a:cubicBezTo>
                    <a:pt x="252" y="328"/>
                    <a:pt x="252" y="329"/>
                    <a:pt x="251" y="329"/>
                  </a:cubicBezTo>
                  <a:cubicBezTo>
                    <a:pt x="250" y="330"/>
                    <a:pt x="247" y="333"/>
                    <a:pt x="244" y="336"/>
                  </a:cubicBezTo>
                  <a:cubicBezTo>
                    <a:pt x="243" y="337"/>
                    <a:pt x="242" y="338"/>
                    <a:pt x="241" y="339"/>
                  </a:cubicBezTo>
                  <a:cubicBezTo>
                    <a:pt x="240" y="339"/>
                    <a:pt x="240" y="340"/>
                    <a:pt x="240" y="340"/>
                  </a:cubicBezTo>
                  <a:cubicBezTo>
                    <a:pt x="239" y="340"/>
                    <a:pt x="239" y="340"/>
                    <a:pt x="239" y="340"/>
                  </a:cubicBezTo>
                  <a:cubicBezTo>
                    <a:pt x="239" y="341"/>
                    <a:pt x="239" y="341"/>
                    <a:pt x="239" y="341"/>
                  </a:cubicBezTo>
                  <a:cubicBezTo>
                    <a:pt x="239" y="341"/>
                    <a:pt x="239" y="341"/>
                    <a:pt x="239" y="341"/>
                  </a:cubicBezTo>
                  <a:cubicBezTo>
                    <a:pt x="238" y="342"/>
                    <a:pt x="238" y="343"/>
                    <a:pt x="238" y="344"/>
                  </a:cubicBezTo>
                  <a:cubicBezTo>
                    <a:pt x="238" y="345"/>
                    <a:pt x="239" y="346"/>
                    <a:pt x="240" y="347"/>
                  </a:cubicBezTo>
                  <a:cubicBezTo>
                    <a:pt x="243" y="349"/>
                    <a:pt x="243" y="349"/>
                    <a:pt x="243" y="349"/>
                  </a:cubicBezTo>
                  <a:cubicBezTo>
                    <a:pt x="234" y="360"/>
                    <a:pt x="234" y="360"/>
                    <a:pt x="234" y="360"/>
                  </a:cubicBezTo>
                  <a:cubicBezTo>
                    <a:pt x="234" y="361"/>
                    <a:pt x="233" y="362"/>
                    <a:pt x="234" y="363"/>
                  </a:cubicBezTo>
                  <a:cubicBezTo>
                    <a:pt x="234" y="365"/>
                    <a:pt x="235" y="366"/>
                    <a:pt x="236" y="366"/>
                  </a:cubicBezTo>
                  <a:cubicBezTo>
                    <a:pt x="238" y="368"/>
                    <a:pt x="238" y="368"/>
                    <a:pt x="238" y="368"/>
                  </a:cubicBezTo>
                  <a:cubicBezTo>
                    <a:pt x="240" y="364"/>
                    <a:pt x="240" y="364"/>
                    <a:pt x="240" y="364"/>
                  </a:cubicBezTo>
                  <a:cubicBezTo>
                    <a:pt x="237" y="361"/>
                    <a:pt x="237" y="361"/>
                    <a:pt x="237" y="361"/>
                  </a:cubicBezTo>
                  <a:cubicBezTo>
                    <a:pt x="226" y="371"/>
                    <a:pt x="226" y="371"/>
                    <a:pt x="226" y="371"/>
                  </a:cubicBezTo>
                  <a:cubicBezTo>
                    <a:pt x="225" y="371"/>
                    <a:pt x="224" y="373"/>
                    <a:pt x="224" y="374"/>
                  </a:cubicBezTo>
                  <a:cubicBezTo>
                    <a:pt x="224" y="375"/>
                    <a:pt x="225" y="377"/>
                    <a:pt x="226" y="377"/>
                  </a:cubicBezTo>
                  <a:cubicBezTo>
                    <a:pt x="227" y="378"/>
                    <a:pt x="227" y="378"/>
                    <a:pt x="227" y="378"/>
                  </a:cubicBezTo>
                  <a:cubicBezTo>
                    <a:pt x="219" y="382"/>
                    <a:pt x="219" y="382"/>
                    <a:pt x="219" y="382"/>
                  </a:cubicBezTo>
                  <a:cubicBezTo>
                    <a:pt x="217" y="383"/>
                    <a:pt x="216" y="384"/>
                    <a:pt x="216" y="386"/>
                  </a:cubicBezTo>
                  <a:cubicBezTo>
                    <a:pt x="216" y="387"/>
                    <a:pt x="217" y="389"/>
                    <a:pt x="218" y="390"/>
                  </a:cubicBezTo>
                  <a:cubicBezTo>
                    <a:pt x="218" y="390"/>
                    <a:pt x="218" y="390"/>
                    <a:pt x="218" y="390"/>
                  </a:cubicBezTo>
                  <a:cubicBezTo>
                    <a:pt x="212" y="393"/>
                    <a:pt x="212" y="393"/>
                    <a:pt x="212" y="393"/>
                  </a:cubicBezTo>
                  <a:cubicBezTo>
                    <a:pt x="210" y="394"/>
                    <a:pt x="209" y="396"/>
                    <a:pt x="209" y="397"/>
                  </a:cubicBezTo>
                  <a:cubicBezTo>
                    <a:pt x="209" y="399"/>
                    <a:pt x="210" y="400"/>
                    <a:pt x="211" y="401"/>
                  </a:cubicBezTo>
                  <a:cubicBezTo>
                    <a:pt x="212" y="401"/>
                    <a:pt x="212" y="401"/>
                    <a:pt x="212" y="401"/>
                  </a:cubicBezTo>
                  <a:cubicBezTo>
                    <a:pt x="201" y="409"/>
                    <a:pt x="201" y="409"/>
                    <a:pt x="201" y="409"/>
                  </a:cubicBezTo>
                  <a:cubicBezTo>
                    <a:pt x="200" y="410"/>
                    <a:pt x="199" y="411"/>
                    <a:pt x="199" y="413"/>
                  </a:cubicBezTo>
                  <a:cubicBezTo>
                    <a:pt x="199" y="414"/>
                    <a:pt x="200" y="416"/>
                    <a:pt x="201" y="416"/>
                  </a:cubicBezTo>
                  <a:cubicBezTo>
                    <a:pt x="205" y="418"/>
                    <a:pt x="205" y="418"/>
                    <a:pt x="205" y="418"/>
                  </a:cubicBezTo>
                  <a:cubicBezTo>
                    <a:pt x="207" y="415"/>
                    <a:pt x="207" y="415"/>
                    <a:pt x="207" y="415"/>
                  </a:cubicBezTo>
                  <a:cubicBezTo>
                    <a:pt x="205" y="411"/>
                    <a:pt x="205" y="411"/>
                    <a:pt x="205" y="411"/>
                  </a:cubicBezTo>
                  <a:cubicBezTo>
                    <a:pt x="187" y="419"/>
                    <a:pt x="187" y="419"/>
                    <a:pt x="187" y="419"/>
                  </a:cubicBezTo>
                  <a:cubicBezTo>
                    <a:pt x="186" y="420"/>
                    <a:pt x="185" y="421"/>
                    <a:pt x="185" y="423"/>
                  </a:cubicBezTo>
                  <a:cubicBezTo>
                    <a:pt x="185" y="424"/>
                    <a:pt x="186" y="426"/>
                    <a:pt x="187" y="427"/>
                  </a:cubicBezTo>
                  <a:cubicBezTo>
                    <a:pt x="189" y="428"/>
                    <a:pt x="189" y="428"/>
                    <a:pt x="189" y="428"/>
                  </a:cubicBezTo>
                  <a:cubicBezTo>
                    <a:pt x="192" y="425"/>
                    <a:pt x="192" y="425"/>
                    <a:pt x="192" y="425"/>
                  </a:cubicBezTo>
                  <a:cubicBezTo>
                    <a:pt x="188" y="422"/>
                    <a:pt x="188" y="422"/>
                    <a:pt x="188" y="422"/>
                  </a:cubicBezTo>
                  <a:cubicBezTo>
                    <a:pt x="192" y="425"/>
                    <a:pt x="192" y="425"/>
                    <a:pt x="192" y="425"/>
                  </a:cubicBezTo>
                  <a:cubicBezTo>
                    <a:pt x="189" y="422"/>
                    <a:pt x="189" y="422"/>
                    <a:pt x="189" y="422"/>
                  </a:cubicBezTo>
                  <a:cubicBezTo>
                    <a:pt x="189" y="422"/>
                    <a:pt x="188" y="422"/>
                    <a:pt x="188" y="422"/>
                  </a:cubicBezTo>
                  <a:cubicBezTo>
                    <a:pt x="192" y="425"/>
                    <a:pt x="192" y="425"/>
                    <a:pt x="192" y="425"/>
                  </a:cubicBezTo>
                  <a:cubicBezTo>
                    <a:pt x="189" y="422"/>
                    <a:pt x="189" y="422"/>
                    <a:pt x="189" y="422"/>
                  </a:cubicBezTo>
                  <a:cubicBezTo>
                    <a:pt x="191" y="424"/>
                    <a:pt x="191" y="424"/>
                    <a:pt x="191" y="424"/>
                  </a:cubicBezTo>
                  <a:cubicBezTo>
                    <a:pt x="189" y="421"/>
                    <a:pt x="189" y="421"/>
                    <a:pt x="189" y="421"/>
                  </a:cubicBezTo>
                  <a:cubicBezTo>
                    <a:pt x="189" y="422"/>
                    <a:pt x="189" y="422"/>
                    <a:pt x="189" y="422"/>
                  </a:cubicBezTo>
                  <a:cubicBezTo>
                    <a:pt x="191" y="424"/>
                    <a:pt x="191" y="424"/>
                    <a:pt x="191" y="424"/>
                  </a:cubicBezTo>
                  <a:cubicBezTo>
                    <a:pt x="189" y="421"/>
                    <a:pt x="189" y="421"/>
                    <a:pt x="189" y="421"/>
                  </a:cubicBezTo>
                  <a:cubicBezTo>
                    <a:pt x="190" y="423"/>
                    <a:pt x="190" y="423"/>
                    <a:pt x="190" y="423"/>
                  </a:cubicBezTo>
                  <a:cubicBezTo>
                    <a:pt x="189" y="421"/>
                    <a:pt x="189" y="421"/>
                    <a:pt x="189" y="421"/>
                  </a:cubicBezTo>
                  <a:cubicBezTo>
                    <a:pt x="189" y="421"/>
                    <a:pt x="189" y="421"/>
                    <a:pt x="189" y="421"/>
                  </a:cubicBezTo>
                  <a:cubicBezTo>
                    <a:pt x="190" y="423"/>
                    <a:pt x="190" y="423"/>
                    <a:pt x="190" y="423"/>
                  </a:cubicBezTo>
                  <a:cubicBezTo>
                    <a:pt x="189" y="421"/>
                    <a:pt x="189" y="421"/>
                    <a:pt x="189" y="421"/>
                  </a:cubicBezTo>
                  <a:cubicBezTo>
                    <a:pt x="188" y="422"/>
                    <a:pt x="188" y="422"/>
                    <a:pt x="188" y="422"/>
                  </a:cubicBezTo>
                  <a:cubicBezTo>
                    <a:pt x="187" y="423"/>
                    <a:pt x="185" y="424"/>
                    <a:pt x="183" y="425"/>
                  </a:cubicBezTo>
                  <a:cubicBezTo>
                    <a:pt x="182" y="426"/>
                    <a:pt x="181" y="427"/>
                    <a:pt x="180" y="427"/>
                  </a:cubicBezTo>
                  <a:cubicBezTo>
                    <a:pt x="180" y="427"/>
                    <a:pt x="179" y="428"/>
                    <a:pt x="179" y="428"/>
                  </a:cubicBezTo>
                  <a:cubicBezTo>
                    <a:pt x="179" y="428"/>
                    <a:pt x="179" y="428"/>
                    <a:pt x="179" y="428"/>
                  </a:cubicBezTo>
                  <a:cubicBezTo>
                    <a:pt x="178" y="428"/>
                    <a:pt x="178" y="428"/>
                    <a:pt x="178" y="428"/>
                  </a:cubicBezTo>
                  <a:cubicBezTo>
                    <a:pt x="178" y="429"/>
                    <a:pt x="178" y="429"/>
                    <a:pt x="178" y="429"/>
                  </a:cubicBezTo>
                  <a:cubicBezTo>
                    <a:pt x="177" y="430"/>
                    <a:pt x="177" y="431"/>
                    <a:pt x="177" y="433"/>
                  </a:cubicBezTo>
                  <a:cubicBezTo>
                    <a:pt x="177" y="434"/>
                    <a:pt x="178" y="435"/>
                    <a:pt x="179" y="435"/>
                  </a:cubicBezTo>
                  <a:cubicBezTo>
                    <a:pt x="179" y="435"/>
                    <a:pt x="179" y="435"/>
                    <a:pt x="179" y="435"/>
                  </a:cubicBezTo>
                  <a:cubicBezTo>
                    <a:pt x="169" y="440"/>
                    <a:pt x="169" y="440"/>
                    <a:pt x="169" y="440"/>
                  </a:cubicBezTo>
                  <a:cubicBezTo>
                    <a:pt x="167" y="441"/>
                    <a:pt x="166" y="443"/>
                    <a:pt x="166" y="444"/>
                  </a:cubicBezTo>
                  <a:cubicBezTo>
                    <a:pt x="166" y="446"/>
                    <a:pt x="167" y="447"/>
                    <a:pt x="168" y="448"/>
                  </a:cubicBezTo>
                  <a:cubicBezTo>
                    <a:pt x="171" y="450"/>
                    <a:pt x="171" y="450"/>
                    <a:pt x="171" y="450"/>
                  </a:cubicBezTo>
                  <a:cubicBezTo>
                    <a:pt x="173" y="446"/>
                    <a:pt x="173" y="446"/>
                    <a:pt x="173" y="446"/>
                  </a:cubicBezTo>
                  <a:cubicBezTo>
                    <a:pt x="173" y="442"/>
                    <a:pt x="173" y="442"/>
                    <a:pt x="173" y="442"/>
                  </a:cubicBezTo>
                  <a:cubicBezTo>
                    <a:pt x="149" y="446"/>
                    <a:pt x="149" y="446"/>
                    <a:pt x="149" y="446"/>
                  </a:cubicBezTo>
                  <a:cubicBezTo>
                    <a:pt x="147" y="446"/>
                    <a:pt x="146" y="447"/>
                    <a:pt x="146" y="449"/>
                  </a:cubicBezTo>
                  <a:cubicBezTo>
                    <a:pt x="145" y="451"/>
                    <a:pt x="146" y="453"/>
                    <a:pt x="148" y="454"/>
                  </a:cubicBezTo>
                  <a:cubicBezTo>
                    <a:pt x="155" y="458"/>
                    <a:pt x="155" y="458"/>
                    <a:pt x="155" y="458"/>
                  </a:cubicBezTo>
                  <a:cubicBezTo>
                    <a:pt x="157" y="454"/>
                    <a:pt x="157" y="454"/>
                    <a:pt x="157" y="454"/>
                  </a:cubicBezTo>
                  <a:cubicBezTo>
                    <a:pt x="156" y="450"/>
                    <a:pt x="156" y="450"/>
                    <a:pt x="156" y="450"/>
                  </a:cubicBezTo>
                  <a:cubicBezTo>
                    <a:pt x="139" y="453"/>
                    <a:pt x="139" y="453"/>
                    <a:pt x="139" y="453"/>
                  </a:cubicBezTo>
                  <a:cubicBezTo>
                    <a:pt x="137" y="453"/>
                    <a:pt x="135" y="454"/>
                    <a:pt x="135" y="456"/>
                  </a:cubicBezTo>
                  <a:cubicBezTo>
                    <a:pt x="135" y="458"/>
                    <a:pt x="136" y="460"/>
                    <a:pt x="137" y="461"/>
                  </a:cubicBezTo>
                  <a:cubicBezTo>
                    <a:pt x="141" y="463"/>
                    <a:pt x="141" y="463"/>
                    <a:pt x="141" y="463"/>
                  </a:cubicBezTo>
                  <a:cubicBezTo>
                    <a:pt x="143" y="459"/>
                    <a:pt x="143" y="459"/>
                    <a:pt x="143" y="459"/>
                  </a:cubicBezTo>
                  <a:cubicBezTo>
                    <a:pt x="142" y="455"/>
                    <a:pt x="142" y="455"/>
                    <a:pt x="142" y="455"/>
                  </a:cubicBezTo>
                  <a:cubicBezTo>
                    <a:pt x="117" y="460"/>
                    <a:pt x="117" y="460"/>
                    <a:pt x="117" y="460"/>
                  </a:cubicBezTo>
                  <a:cubicBezTo>
                    <a:pt x="115" y="461"/>
                    <a:pt x="114" y="462"/>
                    <a:pt x="114" y="464"/>
                  </a:cubicBezTo>
                  <a:cubicBezTo>
                    <a:pt x="113" y="465"/>
                    <a:pt x="114" y="467"/>
                    <a:pt x="116" y="468"/>
                  </a:cubicBezTo>
                  <a:cubicBezTo>
                    <a:pt x="116" y="468"/>
                    <a:pt x="116" y="468"/>
                    <a:pt x="116" y="468"/>
                  </a:cubicBezTo>
                  <a:cubicBezTo>
                    <a:pt x="119" y="465"/>
                    <a:pt x="119" y="465"/>
                    <a:pt x="119" y="465"/>
                  </a:cubicBezTo>
                  <a:cubicBezTo>
                    <a:pt x="118" y="461"/>
                    <a:pt x="118" y="461"/>
                    <a:pt x="118" y="461"/>
                  </a:cubicBezTo>
                  <a:cubicBezTo>
                    <a:pt x="100" y="464"/>
                    <a:pt x="100" y="464"/>
                    <a:pt x="100" y="464"/>
                  </a:cubicBezTo>
                  <a:cubicBezTo>
                    <a:pt x="98" y="464"/>
                    <a:pt x="97" y="466"/>
                    <a:pt x="97" y="468"/>
                  </a:cubicBezTo>
                  <a:cubicBezTo>
                    <a:pt x="96" y="469"/>
                    <a:pt x="97" y="471"/>
                    <a:pt x="99" y="472"/>
                  </a:cubicBezTo>
                  <a:cubicBezTo>
                    <a:pt x="101" y="473"/>
                    <a:pt x="101" y="473"/>
                    <a:pt x="101" y="473"/>
                  </a:cubicBezTo>
                  <a:cubicBezTo>
                    <a:pt x="103" y="470"/>
                    <a:pt x="103" y="470"/>
                    <a:pt x="103" y="470"/>
                  </a:cubicBezTo>
                  <a:cubicBezTo>
                    <a:pt x="99" y="467"/>
                    <a:pt x="99" y="467"/>
                    <a:pt x="99" y="467"/>
                  </a:cubicBezTo>
                  <a:cubicBezTo>
                    <a:pt x="103" y="469"/>
                    <a:pt x="103" y="469"/>
                    <a:pt x="103" y="469"/>
                  </a:cubicBezTo>
                  <a:cubicBezTo>
                    <a:pt x="100" y="466"/>
                    <a:pt x="100" y="466"/>
                    <a:pt x="100" y="466"/>
                  </a:cubicBezTo>
                  <a:cubicBezTo>
                    <a:pt x="100" y="466"/>
                    <a:pt x="100" y="467"/>
                    <a:pt x="99" y="467"/>
                  </a:cubicBezTo>
                  <a:cubicBezTo>
                    <a:pt x="103" y="469"/>
                    <a:pt x="103" y="469"/>
                    <a:pt x="103" y="469"/>
                  </a:cubicBezTo>
                  <a:cubicBezTo>
                    <a:pt x="100" y="466"/>
                    <a:pt x="100" y="466"/>
                    <a:pt x="100" y="466"/>
                  </a:cubicBezTo>
                  <a:cubicBezTo>
                    <a:pt x="103" y="469"/>
                    <a:pt x="103" y="469"/>
                    <a:pt x="103" y="469"/>
                  </a:cubicBezTo>
                  <a:cubicBezTo>
                    <a:pt x="101" y="466"/>
                    <a:pt x="101" y="466"/>
                    <a:pt x="101" y="466"/>
                  </a:cubicBezTo>
                  <a:cubicBezTo>
                    <a:pt x="101" y="466"/>
                    <a:pt x="101" y="466"/>
                    <a:pt x="100" y="466"/>
                  </a:cubicBezTo>
                  <a:cubicBezTo>
                    <a:pt x="103" y="469"/>
                    <a:pt x="103" y="469"/>
                    <a:pt x="103" y="469"/>
                  </a:cubicBezTo>
                  <a:cubicBezTo>
                    <a:pt x="101" y="466"/>
                    <a:pt x="101" y="466"/>
                    <a:pt x="101" y="466"/>
                  </a:cubicBezTo>
                  <a:cubicBezTo>
                    <a:pt x="102" y="468"/>
                    <a:pt x="102" y="468"/>
                    <a:pt x="102" y="468"/>
                  </a:cubicBezTo>
                  <a:cubicBezTo>
                    <a:pt x="101" y="465"/>
                    <a:pt x="101" y="465"/>
                    <a:pt x="101" y="465"/>
                  </a:cubicBezTo>
                  <a:cubicBezTo>
                    <a:pt x="101" y="466"/>
                    <a:pt x="101" y="466"/>
                    <a:pt x="101" y="466"/>
                  </a:cubicBezTo>
                  <a:cubicBezTo>
                    <a:pt x="102" y="468"/>
                    <a:pt x="102" y="468"/>
                    <a:pt x="102" y="468"/>
                  </a:cubicBezTo>
                  <a:cubicBezTo>
                    <a:pt x="101" y="465"/>
                    <a:pt x="101" y="465"/>
                    <a:pt x="101" y="465"/>
                  </a:cubicBezTo>
                  <a:cubicBezTo>
                    <a:pt x="101" y="465"/>
                    <a:pt x="101" y="466"/>
                    <a:pt x="100" y="466"/>
                  </a:cubicBezTo>
                  <a:cubicBezTo>
                    <a:pt x="97" y="466"/>
                    <a:pt x="91" y="467"/>
                    <a:pt x="85" y="468"/>
                  </a:cubicBezTo>
                  <a:cubicBezTo>
                    <a:pt x="80" y="469"/>
                    <a:pt x="76" y="469"/>
                    <a:pt x="75" y="469"/>
                  </a:cubicBezTo>
                  <a:cubicBezTo>
                    <a:pt x="74" y="470"/>
                    <a:pt x="72" y="471"/>
                    <a:pt x="72" y="473"/>
                  </a:cubicBezTo>
                  <a:cubicBezTo>
                    <a:pt x="72" y="475"/>
                    <a:pt x="72" y="476"/>
                    <a:pt x="74" y="477"/>
                  </a:cubicBezTo>
                  <a:cubicBezTo>
                    <a:pt x="75" y="478"/>
                    <a:pt x="75" y="478"/>
                    <a:pt x="75" y="478"/>
                  </a:cubicBezTo>
                  <a:cubicBezTo>
                    <a:pt x="77" y="475"/>
                    <a:pt x="77" y="475"/>
                    <a:pt x="77" y="475"/>
                  </a:cubicBezTo>
                  <a:cubicBezTo>
                    <a:pt x="78" y="470"/>
                    <a:pt x="78" y="470"/>
                    <a:pt x="78" y="470"/>
                  </a:cubicBezTo>
                  <a:cubicBezTo>
                    <a:pt x="47" y="468"/>
                    <a:pt x="47" y="468"/>
                    <a:pt x="47" y="468"/>
                  </a:cubicBezTo>
                  <a:cubicBezTo>
                    <a:pt x="45" y="467"/>
                    <a:pt x="43" y="469"/>
                    <a:pt x="42" y="471"/>
                  </a:cubicBezTo>
                  <a:cubicBezTo>
                    <a:pt x="42" y="472"/>
                    <a:pt x="42" y="475"/>
                    <a:pt x="44" y="476"/>
                  </a:cubicBezTo>
                  <a:cubicBezTo>
                    <a:pt x="49" y="479"/>
                    <a:pt x="49" y="479"/>
                    <a:pt x="49" y="479"/>
                  </a:cubicBezTo>
                  <a:cubicBezTo>
                    <a:pt x="52" y="475"/>
                    <a:pt x="52" y="475"/>
                    <a:pt x="52" y="475"/>
                  </a:cubicBezTo>
                  <a:cubicBezTo>
                    <a:pt x="48" y="473"/>
                    <a:pt x="48" y="473"/>
                    <a:pt x="48" y="473"/>
                  </a:cubicBezTo>
                  <a:cubicBezTo>
                    <a:pt x="52" y="475"/>
                    <a:pt x="52" y="475"/>
                    <a:pt x="52" y="475"/>
                  </a:cubicBezTo>
                  <a:cubicBezTo>
                    <a:pt x="49" y="472"/>
                    <a:pt x="49" y="472"/>
                    <a:pt x="49" y="472"/>
                  </a:cubicBezTo>
                  <a:cubicBezTo>
                    <a:pt x="49" y="472"/>
                    <a:pt x="48" y="472"/>
                    <a:pt x="48" y="473"/>
                  </a:cubicBezTo>
                  <a:cubicBezTo>
                    <a:pt x="52" y="475"/>
                    <a:pt x="52" y="475"/>
                    <a:pt x="52" y="475"/>
                  </a:cubicBezTo>
                  <a:cubicBezTo>
                    <a:pt x="49" y="472"/>
                    <a:pt x="49" y="472"/>
                    <a:pt x="49" y="472"/>
                  </a:cubicBezTo>
                  <a:cubicBezTo>
                    <a:pt x="52" y="475"/>
                    <a:pt x="52" y="475"/>
                    <a:pt x="52" y="475"/>
                  </a:cubicBezTo>
                  <a:cubicBezTo>
                    <a:pt x="50" y="471"/>
                    <a:pt x="50" y="471"/>
                    <a:pt x="50" y="471"/>
                  </a:cubicBezTo>
                  <a:cubicBezTo>
                    <a:pt x="50" y="471"/>
                    <a:pt x="50" y="471"/>
                    <a:pt x="49" y="472"/>
                  </a:cubicBezTo>
                  <a:cubicBezTo>
                    <a:pt x="52" y="475"/>
                    <a:pt x="52" y="475"/>
                    <a:pt x="52" y="475"/>
                  </a:cubicBezTo>
                  <a:cubicBezTo>
                    <a:pt x="50" y="471"/>
                    <a:pt x="50" y="471"/>
                    <a:pt x="50" y="471"/>
                  </a:cubicBezTo>
                  <a:cubicBezTo>
                    <a:pt x="51" y="475"/>
                    <a:pt x="51" y="475"/>
                    <a:pt x="51" y="475"/>
                  </a:cubicBezTo>
                  <a:cubicBezTo>
                    <a:pt x="51" y="471"/>
                    <a:pt x="51" y="471"/>
                    <a:pt x="51" y="471"/>
                  </a:cubicBezTo>
                  <a:cubicBezTo>
                    <a:pt x="51" y="471"/>
                    <a:pt x="51" y="471"/>
                    <a:pt x="50" y="471"/>
                  </a:cubicBezTo>
                  <a:cubicBezTo>
                    <a:pt x="51" y="475"/>
                    <a:pt x="51" y="475"/>
                    <a:pt x="51" y="475"/>
                  </a:cubicBezTo>
                  <a:cubicBezTo>
                    <a:pt x="51" y="471"/>
                    <a:pt x="51" y="471"/>
                    <a:pt x="51" y="471"/>
                  </a:cubicBezTo>
                  <a:cubicBezTo>
                    <a:pt x="51" y="473"/>
                    <a:pt x="51" y="473"/>
                    <a:pt x="51" y="473"/>
                  </a:cubicBezTo>
                  <a:cubicBezTo>
                    <a:pt x="51" y="471"/>
                    <a:pt x="51" y="471"/>
                    <a:pt x="51" y="471"/>
                  </a:cubicBezTo>
                  <a:cubicBezTo>
                    <a:pt x="51" y="471"/>
                    <a:pt x="51" y="471"/>
                    <a:pt x="51" y="471"/>
                  </a:cubicBezTo>
                  <a:cubicBezTo>
                    <a:pt x="51" y="473"/>
                    <a:pt x="51" y="473"/>
                    <a:pt x="51" y="473"/>
                  </a:cubicBezTo>
                  <a:cubicBezTo>
                    <a:pt x="51" y="471"/>
                    <a:pt x="51" y="471"/>
                    <a:pt x="51" y="471"/>
                  </a:cubicBezTo>
                  <a:cubicBezTo>
                    <a:pt x="51" y="471"/>
                    <a:pt x="51" y="471"/>
                    <a:pt x="51" y="471"/>
                  </a:cubicBezTo>
                  <a:cubicBezTo>
                    <a:pt x="50" y="471"/>
                    <a:pt x="49" y="471"/>
                    <a:pt x="47" y="471"/>
                  </a:cubicBezTo>
                  <a:cubicBezTo>
                    <a:pt x="44" y="471"/>
                    <a:pt x="40" y="470"/>
                    <a:pt x="37" y="470"/>
                  </a:cubicBezTo>
                  <a:cubicBezTo>
                    <a:pt x="34" y="470"/>
                    <a:pt x="31" y="470"/>
                    <a:pt x="29" y="470"/>
                  </a:cubicBezTo>
                  <a:cubicBezTo>
                    <a:pt x="28" y="470"/>
                    <a:pt x="28" y="470"/>
                    <a:pt x="28" y="470"/>
                  </a:cubicBezTo>
                  <a:cubicBezTo>
                    <a:pt x="28" y="470"/>
                    <a:pt x="28" y="470"/>
                    <a:pt x="28" y="470"/>
                  </a:cubicBezTo>
                  <a:cubicBezTo>
                    <a:pt x="27" y="470"/>
                    <a:pt x="27" y="470"/>
                    <a:pt x="27" y="470"/>
                  </a:cubicBezTo>
                  <a:cubicBezTo>
                    <a:pt x="26" y="470"/>
                    <a:pt x="26" y="471"/>
                    <a:pt x="25" y="472"/>
                  </a:cubicBezTo>
                  <a:cubicBezTo>
                    <a:pt x="24" y="474"/>
                    <a:pt x="24" y="477"/>
                    <a:pt x="26" y="478"/>
                  </a:cubicBezTo>
                  <a:cubicBezTo>
                    <a:pt x="27" y="478"/>
                    <a:pt x="27" y="478"/>
                    <a:pt x="27" y="478"/>
                  </a:cubicBezTo>
                  <a:cubicBezTo>
                    <a:pt x="29" y="475"/>
                    <a:pt x="29" y="475"/>
                    <a:pt x="29" y="475"/>
                  </a:cubicBezTo>
                  <a:cubicBezTo>
                    <a:pt x="29" y="470"/>
                    <a:pt x="29" y="470"/>
                    <a:pt x="29" y="470"/>
                  </a:cubicBezTo>
                  <a:cubicBezTo>
                    <a:pt x="29" y="470"/>
                    <a:pt x="23" y="470"/>
                    <a:pt x="17" y="471"/>
                  </a:cubicBezTo>
                  <a:cubicBezTo>
                    <a:pt x="14" y="471"/>
                    <a:pt x="11" y="471"/>
                    <a:pt x="9" y="471"/>
                  </a:cubicBezTo>
                  <a:cubicBezTo>
                    <a:pt x="8" y="471"/>
                    <a:pt x="7" y="471"/>
                    <a:pt x="6" y="471"/>
                  </a:cubicBezTo>
                  <a:cubicBezTo>
                    <a:pt x="6" y="471"/>
                    <a:pt x="5" y="471"/>
                    <a:pt x="5" y="471"/>
                  </a:cubicBezTo>
                  <a:cubicBezTo>
                    <a:pt x="5" y="471"/>
                    <a:pt x="5" y="471"/>
                    <a:pt x="5" y="471"/>
                  </a:cubicBezTo>
                  <a:cubicBezTo>
                    <a:pt x="4" y="471"/>
                    <a:pt x="4" y="471"/>
                    <a:pt x="4" y="471"/>
                  </a:cubicBezTo>
                  <a:cubicBezTo>
                    <a:pt x="3" y="472"/>
                    <a:pt x="3" y="472"/>
                    <a:pt x="3" y="472"/>
                  </a:cubicBezTo>
                  <a:cubicBezTo>
                    <a:pt x="3" y="472"/>
                    <a:pt x="2" y="472"/>
                    <a:pt x="2" y="473"/>
                  </a:cubicBezTo>
                  <a:cubicBezTo>
                    <a:pt x="0" y="475"/>
                    <a:pt x="1" y="478"/>
                    <a:pt x="3" y="479"/>
                  </a:cubicBezTo>
                  <a:cubicBezTo>
                    <a:pt x="6" y="481"/>
                    <a:pt x="6" y="481"/>
                    <a:pt x="6" y="481"/>
                  </a:cubicBezTo>
                  <a:cubicBezTo>
                    <a:pt x="8" y="482"/>
                    <a:pt x="10" y="481"/>
                    <a:pt x="12" y="479"/>
                  </a:cubicBezTo>
                  <a:cubicBezTo>
                    <a:pt x="13" y="477"/>
                    <a:pt x="12" y="474"/>
                    <a:pt x="10"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04" name="Freeform 136">
              <a:extLst>
                <a:ext uri="{FF2B5EF4-FFF2-40B4-BE49-F238E27FC236}">
                  <a16:creationId xmlns:a16="http://schemas.microsoft.com/office/drawing/2014/main" id="{575DDF05-E5C5-4FF7-8D09-21B05992A73F}"/>
                </a:ext>
              </a:extLst>
            </p:cNvPr>
            <p:cNvSpPr>
              <a:spLocks/>
            </p:cNvSpPr>
            <p:nvPr/>
          </p:nvSpPr>
          <p:spPr bwMode="auto">
            <a:xfrm>
              <a:off x="4094299" y="2903648"/>
              <a:ext cx="38100" cy="85725"/>
            </a:xfrm>
            <a:custGeom>
              <a:avLst/>
              <a:gdLst>
                <a:gd name="T0" fmla="*/ 22 w 24"/>
                <a:gd name="T1" fmla="*/ 46 h 54"/>
                <a:gd name="T2" fmla="*/ 19 w 24"/>
                <a:gd name="T3" fmla="*/ 44 h 54"/>
                <a:gd name="T4" fmla="*/ 20 w 24"/>
                <a:gd name="T5" fmla="*/ 34 h 54"/>
                <a:gd name="T6" fmla="*/ 18 w 24"/>
                <a:gd name="T7" fmla="*/ 30 h 54"/>
                <a:gd name="T8" fmla="*/ 16 w 24"/>
                <a:gd name="T9" fmla="*/ 29 h 54"/>
                <a:gd name="T10" fmla="*/ 16 w 24"/>
                <a:gd name="T11" fmla="*/ 9 h 54"/>
                <a:gd name="T12" fmla="*/ 13 w 24"/>
                <a:gd name="T13" fmla="*/ 5 h 54"/>
                <a:gd name="T14" fmla="*/ 8 w 24"/>
                <a:gd name="T15" fmla="*/ 2 h 54"/>
                <a:gd name="T16" fmla="*/ 2 w 24"/>
                <a:gd name="T17" fmla="*/ 3 h 54"/>
                <a:gd name="T18" fmla="*/ 3 w 24"/>
                <a:gd name="T19" fmla="*/ 9 h 54"/>
                <a:gd name="T20" fmla="*/ 7 w 24"/>
                <a:gd name="T21" fmla="*/ 11 h 54"/>
                <a:gd name="T22" fmla="*/ 7 w 24"/>
                <a:gd name="T23" fmla="*/ 31 h 54"/>
                <a:gd name="T24" fmla="*/ 9 w 24"/>
                <a:gd name="T25" fmla="*/ 35 h 54"/>
                <a:gd name="T26" fmla="*/ 11 w 24"/>
                <a:gd name="T27" fmla="*/ 36 h 54"/>
                <a:gd name="T28" fmla="*/ 10 w 24"/>
                <a:gd name="T29" fmla="*/ 45 h 54"/>
                <a:gd name="T30" fmla="*/ 12 w 24"/>
                <a:gd name="T31" fmla="*/ 50 h 54"/>
                <a:gd name="T32" fmla="*/ 17 w 24"/>
                <a:gd name="T33" fmla="*/ 53 h 54"/>
                <a:gd name="T34" fmla="*/ 23 w 24"/>
                <a:gd name="T35" fmla="*/ 52 h 54"/>
                <a:gd name="T36" fmla="*/ 22 w 24"/>
                <a:gd name="T37" fmla="*/ 4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54">
                  <a:moveTo>
                    <a:pt x="22" y="46"/>
                  </a:moveTo>
                  <a:cubicBezTo>
                    <a:pt x="19" y="44"/>
                    <a:pt x="19" y="44"/>
                    <a:pt x="19" y="44"/>
                  </a:cubicBezTo>
                  <a:cubicBezTo>
                    <a:pt x="20" y="34"/>
                    <a:pt x="20" y="34"/>
                    <a:pt x="20" y="34"/>
                  </a:cubicBezTo>
                  <a:cubicBezTo>
                    <a:pt x="20" y="33"/>
                    <a:pt x="20" y="31"/>
                    <a:pt x="18" y="30"/>
                  </a:cubicBezTo>
                  <a:cubicBezTo>
                    <a:pt x="16" y="29"/>
                    <a:pt x="16" y="29"/>
                    <a:pt x="16" y="29"/>
                  </a:cubicBezTo>
                  <a:cubicBezTo>
                    <a:pt x="16" y="9"/>
                    <a:pt x="16" y="9"/>
                    <a:pt x="16" y="9"/>
                  </a:cubicBezTo>
                  <a:cubicBezTo>
                    <a:pt x="15" y="7"/>
                    <a:pt x="15" y="6"/>
                    <a:pt x="13" y="5"/>
                  </a:cubicBezTo>
                  <a:cubicBezTo>
                    <a:pt x="8" y="2"/>
                    <a:pt x="8" y="2"/>
                    <a:pt x="8" y="2"/>
                  </a:cubicBezTo>
                  <a:cubicBezTo>
                    <a:pt x="6" y="0"/>
                    <a:pt x="3" y="1"/>
                    <a:pt x="2" y="3"/>
                  </a:cubicBezTo>
                  <a:cubicBezTo>
                    <a:pt x="0" y="5"/>
                    <a:pt x="1" y="8"/>
                    <a:pt x="3" y="9"/>
                  </a:cubicBezTo>
                  <a:cubicBezTo>
                    <a:pt x="7" y="11"/>
                    <a:pt x="7" y="11"/>
                    <a:pt x="7" y="11"/>
                  </a:cubicBezTo>
                  <a:cubicBezTo>
                    <a:pt x="7" y="31"/>
                    <a:pt x="7" y="31"/>
                    <a:pt x="7" y="31"/>
                  </a:cubicBezTo>
                  <a:cubicBezTo>
                    <a:pt x="7" y="32"/>
                    <a:pt x="8" y="34"/>
                    <a:pt x="9" y="35"/>
                  </a:cubicBezTo>
                  <a:cubicBezTo>
                    <a:pt x="11" y="36"/>
                    <a:pt x="11" y="36"/>
                    <a:pt x="11" y="36"/>
                  </a:cubicBezTo>
                  <a:cubicBezTo>
                    <a:pt x="10" y="45"/>
                    <a:pt x="10" y="45"/>
                    <a:pt x="10" y="45"/>
                  </a:cubicBezTo>
                  <a:cubicBezTo>
                    <a:pt x="9" y="47"/>
                    <a:pt x="10" y="49"/>
                    <a:pt x="12" y="50"/>
                  </a:cubicBezTo>
                  <a:cubicBezTo>
                    <a:pt x="17" y="53"/>
                    <a:pt x="17" y="53"/>
                    <a:pt x="17" y="53"/>
                  </a:cubicBezTo>
                  <a:cubicBezTo>
                    <a:pt x="19" y="54"/>
                    <a:pt x="22" y="54"/>
                    <a:pt x="23" y="52"/>
                  </a:cubicBezTo>
                  <a:cubicBezTo>
                    <a:pt x="24" y="50"/>
                    <a:pt x="24" y="47"/>
                    <a:pt x="2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05" name="Freeform 137">
              <a:extLst>
                <a:ext uri="{FF2B5EF4-FFF2-40B4-BE49-F238E27FC236}">
                  <a16:creationId xmlns:a16="http://schemas.microsoft.com/office/drawing/2014/main" id="{88284829-4810-4169-A62E-FB51DE7507AB}"/>
                </a:ext>
              </a:extLst>
            </p:cNvPr>
            <p:cNvSpPr>
              <a:spLocks/>
            </p:cNvSpPr>
            <p:nvPr/>
          </p:nvSpPr>
          <p:spPr bwMode="auto">
            <a:xfrm>
              <a:off x="3803787" y="2925873"/>
              <a:ext cx="301625" cy="76200"/>
            </a:xfrm>
            <a:custGeom>
              <a:avLst/>
              <a:gdLst>
                <a:gd name="T0" fmla="*/ 5 w 192"/>
                <a:gd name="T1" fmla="*/ 14 h 48"/>
                <a:gd name="T2" fmla="*/ 86 w 192"/>
                <a:gd name="T3" fmla="*/ 44 h 48"/>
                <a:gd name="T4" fmla="*/ 77 w 192"/>
                <a:gd name="T5" fmla="*/ 39 h 48"/>
                <a:gd name="T6" fmla="*/ 122 w 192"/>
                <a:gd name="T7" fmla="*/ 44 h 48"/>
                <a:gd name="T8" fmla="*/ 113 w 192"/>
                <a:gd name="T9" fmla="*/ 40 h 48"/>
                <a:gd name="T10" fmla="*/ 115 w 192"/>
                <a:gd name="T11" fmla="*/ 43 h 48"/>
                <a:gd name="T12" fmla="*/ 115 w 192"/>
                <a:gd name="T13" fmla="*/ 43 h 48"/>
                <a:gd name="T14" fmla="*/ 115 w 192"/>
                <a:gd name="T15" fmla="*/ 43 h 48"/>
                <a:gd name="T16" fmla="*/ 114 w 192"/>
                <a:gd name="T17" fmla="*/ 42 h 48"/>
                <a:gd name="T18" fmla="*/ 114 w 192"/>
                <a:gd name="T19" fmla="*/ 42 h 48"/>
                <a:gd name="T20" fmla="*/ 125 w 192"/>
                <a:gd name="T21" fmla="*/ 43 h 48"/>
                <a:gd name="T22" fmla="*/ 132 w 192"/>
                <a:gd name="T23" fmla="*/ 42 h 48"/>
                <a:gd name="T24" fmla="*/ 135 w 192"/>
                <a:gd name="T25" fmla="*/ 40 h 48"/>
                <a:gd name="T26" fmla="*/ 129 w 192"/>
                <a:gd name="T27" fmla="*/ 37 h 48"/>
                <a:gd name="T28" fmla="*/ 131 w 192"/>
                <a:gd name="T29" fmla="*/ 40 h 48"/>
                <a:gd name="T30" fmla="*/ 131 w 192"/>
                <a:gd name="T31" fmla="*/ 40 h 48"/>
                <a:gd name="T32" fmla="*/ 131 w 192"/>
                <a:gd name="T33" fmla="*/ 40 h 48"/>
                <a:gd name="T34" fmla="*/ 130 w 192"/>
                <a:gd name="T35" fmla="*/ 39 h 48"/>
                <a:gd name="T36" fmla="*/ 130 w 192"/>
                <a:gd name="T37" fmla="*/ 39 h 48"/>
                <a:gd name="T38" fmla="*/ 135 w 192"/>
                <a:gd name="T39" fmla="*/ 40 h 48"/>
                <a:gd name="T40" fmla="*/ 152 w 192"/>
                <a:gd name="T41" fmla="*/ 38 h 48"/>
                <a:gd name="T42" fmla="*/ 155 w 192"/>
                <a:gd name="T43" fmla="*/ 36 h 48"/>
                <a:gd name="T44" fmla="*/ 144 w 192"/>
                <a:gd name="T45" fmla="*/ 28 h 48"/>
                <a:gd name="T46" fmla="*/ 165 w 192"/>
                <a:gd name="T47" fmla="*/ 26 h 48"/>
                <a:gd name="T48" fmla="*/ 159 w 192"/>
                <a:gd name="T49" fmla="*/ 24 h 48"/>
                <a:gd name="T50" fmla="*/ 178 w 192"/>
                <a:gd name="T51" fmla="*/ 15 h 48"/>
                <a:gd name="T52" fmla="*/ 172 w 192"/>
                <a:gd name="T53" fmla="*/ 14 h 48"/>
                <a:gd name="T54" fmla="*/ 192 w 192"/>
                <a:gd name="T55" fmla="*/ 5 h 48"/>
                <a:gd name="T56" fmla="*/ 183 w 192"/>
                <a:gd name="T57" fmla="*/ 3 h 48"/>
                <a:gd name="T58" fmla="*/ 188 w 192"/>
                <a:gd name="T59" fmla="*/ 5 h 48"/>
                <a:gd name="T60" fmla="*/ 168 w 192"/>
                <a:gd name="T61" fmla="*/ 14 h 48"/>
                <a:gd name="T62" fmla="*/ 174 w 192"/>
                <a:gd name="T63" fmla="*/ 15 h 48"/>
                <a:gd name="T64" fmla="*/ 155 w 192"/>
                <a:gd name="T65" fmla="*/ 24 h 48"/>
                <a:gd name="T66" fmla="*/ 161 w 192"/>
                <a:gd name="T67" fmla="*/ 25 h 48"/>
                <a:gd name="T68" fmla="*/ 139 w 192"/>
                <a:gd name="T69" fmla="*/ 28 h 48"/>
                <a:gd name="T70" fmla="*/ 152 w 192"/>
                <a:gd name="T71" fmla="*/ 34 h 48"/>
                <a:gd name="T72" fmla="*/ 149 w 192"/>
                <a:gd name="T73" fmla="*/ 30 h 48"/>
                <a:gd name="T74" fmla="*/ 149 w 192"/>
                <a:gd name="T75" fmla="*/ 30 h 48"/>
                <a:gd name="T76" fmla="*/ 149 w 192"/>
                <a:gd name="T77" fmla="*/ 30 h 48"/>
                <a:gd name="T78" fmla="*/ 151 w 192"/>
                <a:gd name="T79" fmla="*/ 31 h 48"/>
                <a:gd name="T80" fmla="*/ 151 w 192"/>
                <a:gd name="T81" fmla="*/ 31 h 48"/>
                <a:gd name="T82" fmla="*/ 149 w 192"/>
                <a:gd name="T83" fmla="*/ 30 h 48"/>
                <a:gd name="T84" fmla="*/ 129 w 192"/>
                <a:gd name="T85" fmla="*/ 32 h 48"/>
                <a:gd name="T86" fmla="*/ 126 w 192"/>
                <a:gd name="T87" fmla="*/ 33 h 48"/>
                <a:gd name="T88" fmla="*/ 129 w 192"/>
                <a:gd name="T89" fmla="*/ 42 h 48"/>
                <a:gd name="T90" fmla="*/ 131 w 192"/>
                <a:gd name="T91" fmla="*/ 38 h 48"/>
                <a:gd name="T92" fmla="*/ 131 w 192"/>
                <a:gd name="T93" fmla="*/ 38 h 48"/>
                <a:gd name="T94" fmla="*/ 130 w 192"/>
                <a:gd name="T95" fmla="*/ 34 h 48"/>
                <a:gd name="T96" fmla="*/ 130 w 192"/>
                <a:gd name="T97" fmla="*/ 34 h 48"/>
                <a:gd name="T98" fmla="*/ 130 w 192"/>
                <a:gd name="T99" fmla="*/ 34 h 48"/>
                <a:gd name="T100" fmla="*/ 129 w 192"/>
                <a:gd name="T101" fmla="*/ 34 h 48"/>
                <a:gd name="T102" fmla="*/ 113 w 192"/>
                <a:gd name="T103" fmla="*/ 35 h 48"/>
                <a:gd name="T104" fmla="*/ 110 w 192"/>
                <a:gd name="T105" fmla="*/ 36 h 48"/>
                <a:gd name="T106" fmla="*/ 116 w 192"/>
                <a:gd name="T107" fmla="*/ 47 h 48"/>
                <a:gd name="T108" fmla="*/ 78 w 192"/>
                <a:gd name="T109" fmla="*/ 34 h 48"/>
                <a:gd name="T110" fmla="*/ 80 w 192"/>
                <a:gd name="T111" fmla="*/ 45 h 48"/>
                <a:gd name="T112" fmla="*/ 6 w 192"/>
                <a:gd name="T113" fmla="*/ 10 h 48"/>
                <a:gd name="T114" fmla="*/ 32 w 192"/>
                <a:gd name="T115"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2" h="48">
                  <a:moveTo>
                    <a:pt x="36" y="29"/>
                  </a:moveTo>
                  <a:cubicBezTo>
                    <a:pt x="7" y="11"/>
                    <a:pt x="7" y="11"/>
                    <a:pt x="7" y="11"/>
                  </a:cubicBezTo>
                  <a:cubicBezTo>
                    <a:pt x="5" y="14"/>
                    <a:pt x="5" y="14"/>
                    <a:pt x="5" y="14"/>
                  </a:cubicBezTo>
                  <a:cubicBezTo>
                    <a:pt x="3" y="18"/>
                    <a:pt x="3" y="18"/>
                    <a:pt x="3" y="18"/>
                  </a:cubicBezTo>
                  <a:cubicBezTo>
                    <a:pt x="81" y="46"/>
                    <a:pt x="81" y="46"/>
                    <a:pt x="81" y="46"/>
                  </a:cubicBezTo>
                  <a:cubicBezTo>
                    <a:pt x="83" y="47"/>
                    <a:pt x="85" y="46"/>
                    <a:pt x="86" y="44"/>
                  </a:cubicBezTo>
                  <a:cubicBezTo>
                    <a:pt x="87" y="42"/>
                    <a:pt x="86" y="39"/>
                    <a:pt x="84" y="38"/>
                  </a:cubicBezTo>
                  <a:cubicBezTo>
                    <a:pt x="79" y="35"/>
                    <a:pt x="79" y="35"/>
                    <a:pt x="79" y="35"/>
                  </a:cubicBezTo>
                  <a:cubicBezTo>
                    <a:pt x="77" y="39"/>
                    <a:pt x="77" y="39"/>
                    <a:pt x="77" y="39"/>
                  </a:cubicBezTo>
                  <a:cubicBezTo>
                    <a:pt x="77" y="43"/>
                    <a:pt x="77" y="43"/>
                    <a:pt x="77" y="43"/>
                  </a:cubicBezTo>
                  <a:cubicBezTo>
                    <a:pt x="118" y="47"/>
                    <a:pt x="118" y="47"/>
                    <a:pt x="118" y="47"/>
                  </a:cubicBezTo>
                  <a:cubicBezTo>
                    <a:pt x="120" y="48"/>
                    <a:pt x="122" y="46"/>
                    <a:pt x="122" y="44"/>
                  </a:cubicBezTo>
                  <a:cubicBezTo>
                    <a:pt x="123" y="43"/>
                    <a:pt x="122" y="41"/>
                    <a:pt x="120" y="39"/>
                  </a:cubicBezTo>
                  <a:cubicBezTo>
                    <a:pt x="115" y="36"/>
                    <a:pt x="115" y="36"/>
                    <a:pt x="115" y="36"/>
                  </a:cubicBezTo>
                  <a:cubicBezTo>
                    <a:pt x="113" y="40"/>
                    <a:pt x="113" y="40"/>
                    <a:pt x="113" y="40"/>
                  </a:cubicBezTo>
                  <a:cubicBezTo>
                    <a:pt x="116" y="42"/>
                    <a:pt x="116" y="42"/>
                    <a:pt x="116" y="42"/>
                  </a:cubicBezTo>
                  <a:cubicBezTo>
                    <a:pt x="113" y="40"/>
                    <a:pt x="113" y="40"/>
                    <a:pt x="113" y="40"/>
                  </a:cubicBezTo>
                  <a:cubicBezTo>
                    <a:pt x="115" y="43"/>
                    <a:pt x="115" y="43"/>
                    <a:pt x="115" y="43"/>
                  </a:cubicBezTo>
                  <a:cubicBezTo>
                    <a:pt x="115" y="43"/>
                    <a:pt x="116" y="43"/>
                    <a:pt x="116" y="42"/>
                  </a:cubicBezTo>
                  <a:cubicBezTo>
                    <a:pt x="113" y="40"/>
                    <a:pt x="113" y="40"/>
                    <a:pt x="113" y="40"/>
                  </a:cubicBezTo>
                  <a:cubicBezTo>
                    <a:pt x="115" y="43"/>
                    <a:pt x="115" y="43"/>
                    <a:pt x="115" y="43"/>
                  </a:cubicBezTo>
                  <a:cubicBezTo>
                    <a:pt x="113" y="40"/>
                    <a:pt x="113" y="40"/>
                    <a:pt x="113" y="40"/>
                  </a:cubicBezTo>
                  <a:cubicBezTo>
                    <a:pt x="114" y="44"/>
                    <a:pt x="114" y="44"/>
                    <a:pt x="114" y="44"/>
                  </a:cubicBezTo>
                  <a:cubicBezTo>
                    <a:pt x="114" y="44"/>
                    <a:pt x="114" y="44"/>
                    <a:pt x="115" y="43"/>
                  </a:cubicBezTo>
                  <a:cubicBezTo>
                    <a:pt x="113" y="40"/>
                    <a:pt x="113" y="40"/>
                    <a:pt x="113" y="40"/>
                  </a:cubicBezTo>
                  <a:cubicBezTo>
                    <a:pt x="114" y="44"/>
                    <a:pt x="114" y="44"/>
                    <a:pt x="114" y="44"/>
                  </a:cubicBezTo>
                  <a:cubicBezTo>
                    <a:pt x="114" y="42"/>
                    <a:pt x="114" y="42"/>
                    <a:pt x="114" y="42"/>
                  </a:cubicBezTo>
                  <a:cubicBezTo>
                    <a:pt x="114" y="44"/>
                    <a:pt x="114" y="44"/>
                    <a:pt x="114" y="44"/>
                  </a:cubicBezTo>
                  <a:cubicBezTo>
                    <a:pt x="114" y="44"/>
                    <a:pt x="114" y="44"/>
                    <a:pt x="114" y="44"/>
                  </a:cubicBezTo>
                  <a:cubicBezTo>
                    <a:pt x="114" y="42"/>
                    <a:pt x="114" y="42"/>
                    <a:pt x="114" y="42"/>
                  </a:cubicBezTo>
                  <a:cubicBezTo>
                    <a:pt x="114" y="44"/>
                    <a:pt x="114" y="44"/>
                    <a:pt x="114" y="44"/>
                  </a:cubicBezTo>
                  <a:cubicBezTo>
                    <a:pt x="114" y="44"/>
                    <a:pt x="114" y="44"/>
                    <a:pt x="115" y="44"/>
                  </a:cubicBezTo>
                  <a:cubicBezTo>
                    <a:pt x="117" y="44"/>
                    <a:pt x="121" y="43"/>
                    <a:pt x="125" y="43"/>
                  </a:cubicBezTo>
                  <a:cubicBezTo>
                    <a:pt x="127" y="43"/>
                    <a:pt x="128" y="43"/>
                    <a:pt x="130" y="43"/>
                  </a:cubicBezTo>
                  <a:cubicBezTo>
                    <a:pt x="130" y="43"/>
                    <a:pt x="131" y="43"/>
                    <a:pt x="131" y="43"/>
                  </a:cubicBezTo>
                  <a:cubicBezTo>
                    <a:pt x="132" y="43"/>
                    <a:pt x="132" y="42"/>
                    <a:pt x="132" y="42"/>
                  </a:cubicBezTo>
                  <a:cubicBezTo>
                    <a:pt x="132" y="42"/>
                    <a:pt x="133" y="42"/>
                    <a:pt x="133" y="42"/>
                  </a:cubicBezTo>
                  <a:cubicBezTo>
                    <a:pt x="134" y="42"/>
                    <a:pt x="134" y="42"/>
                    <a:pt x="134" y="42"/>
                  </a:cubicBezTo>
                  <a:cubicBezTo>
                    <a:pt x="134" y="41"/>
                    <a:pt x="135" y="41"/>
                    <a:pt x="135" y="40"/>
                  </a:cubicBezTo>
                  <a:cubicBezTo>
                    <a:pt x="136" y="38"/>
                    <a:pt x="136" y="36"/>
                    <a:pt x="134" y="35"/>
                  </a:cubicBezTo>
                  <a:cubicBezTo>
                    <a:pt x="131" y="33"/>
                    <a:pt x="131" y="33"/>
                    <a:pt x="131" y="33"/>
                  </a:cubicBezTo>
                  <a:cubicBezTo>
                    <a:pt x="129" y="37"/>
                    <a:pt x="129" y="37"/>
                    <a:pt x="129" y="37"/>
                  </a:cubicBezTo>
                  <a:cubicBezTo>
                    <a:pt x="133" y="39"/>
                    <a:pt x="133" y="39"/>
                    <a:pt x="133" y="39"/>
                  </a:cubicBezTo>
                  <a:cubicBezTo>
                    <a:pt x="129" y="37"/>
                    <a:pt x="129" y="37"/>
                    <a:pt x="129" y="37"/>
                  </a:cubicBezTo>
                  <a:cubicBezTo>
                    <a:pt x="131" y="40"/>
                    <a:pt x="131" y="40"/>
                    <a:pt x="131" y="40"/>
                  </a:cubicBezTo>
                  <a:cubicBezTo>
                    <a:pt x="131" y="40"/>
                    <a:pt x="132" y="40"/>
                    <a:pt x="133" y="39"/>
                  </a:cubicBezTo>
                  <a:cubicBezTo>
                    <a:pt x="129" y="37"/>
                    <a:pt x="129" y="37"/>
                    <a:pt x="129" y="37"/>
                  </a:cubicBezTo>
                  <a:cubicBezTo>
                    <a:pt x="131" y="40"/>
                    <a:pt x="131" y="40"/>
                    <a:pt x="131" y="40"/>
                  </a:cubicBezTo>
                  <a:cubicBezTo>
                    <a:pt x="129" y="37"/>
                    <a:pt x="129" y="37"/>
                    <a:pt x="129" y="37"/>
                  </a:cubicBezTo>
                  <a:cubicBezTo>
                    <a:pt x="130" y="41"/>
                    <a:pt x="130" y="41"/>
                    <a:pt x="130" y="41"/>
                  </a:cubicBezTo>
                  <a:cubicBezTo>
                    <a:pt x="130" y="41"/>
                    <a:pt x="131" y="41"/>
                    <a:pt x="131" y="40"/>
                  </a:cubicBezTo>
                  <a:cubicBezTo>
                    <a:pt x="129" y="37"/>
                    <a:pt x="129" y="37"/>
                    <a:pt x="129" y="37"/>
                  </a:cubicBezTo>
                  <a:cubicBezTo>
                    <a:pt x="130" y="41"/>
                    <a:pt x="130" y="41"/>
                    <a:pt x="130" y="41"/>
                  </a:cubicBezTo>
                  <a:cubicBezTo>
                    <a:pt x="130" y="39"/>
                    <a:pt x="130" y="39"/>
                    <a:pt x="130" y="39"/>
                  </a:cubicBezTo>
                  <a:cubicBezTo>
                    <a:pt x="130" y="41"/>
                    <a:pt x="130" y="41"/>
                    <a:pt x="130" y="41"/>
                  </a:cubicBezTo>
                  <a:cubicBezTo>
                    <a:pt x="130" y="41"/>
                    <a:pt x="130" y="41"/>
                    <a:pt x="130" y="41"/>
                  </a:cubicBezTo>
                  <a:cubicBezTo>
                    <a:pt x="130" y="39"/>
                    <a:pt x="130" y="39"/>
                    <a:pt x="130" y="39"/>
                  </a:cubicBezTo>
                  <a:cubicBezTo>
                    <a:pt x="130" y="41"/>
                    <a:pt x="130" y="41"/>
                    <a:pt x="130" y="41"/>
                  </a:cubicBezTo>
                  <a:cubicBezTo>
                    <a:pt x="130" y="41"/>
                    <a:pt x="130" y="41"/>
                    <a:pt x="130" y="41"/>
                  </a:cubicBezTo>
                  <a:cubicBezTo>
                    <a:pt x="131" y="41"/>
                    <a:pt x="133" y="40"/>
                    <a:pt x="135" y="40"/>
                  </a:cubicBezTo>
                  <a:cubicBezTo>
                    <a:pt x="138" y="40"/>
                    <a:pt x="143" y="39"/>
                    <a:pt x="146" y="39"/>
                  </a:cubicBezTo>
                  <a:cubicBezTo>
                    <a:pt x="148" y="39"/>
                    <a:pt x="149" y="38"/>
                    <a:pt x="151" y="38"/>
                  </a:cubicBezTo>
                  <a:cubicBezTo>
                    <a:pt x="151" y="38"/>
                    <a:pt x="152" y="38"/>
                    <a:pt x="152" y="38"/>
                  </a:cubicBezTo>
                  <a:cubicBezTo>
                    <a:pt x="152" y="38"/>
                    <a:pt x="153" y="38"/>
                    <a:pt x="153" y="38"/>
                  </a:cubicBezTo>
                  <a:cubicBezTo>
                    <a:pt x="154" y="37"/>
                    <a:pt x="154" y="37"/>
                    <a:pt x="154" y="37"/>
                  </a:cubicBezTo>
                  <a:cubicBezTo>
                    <a:pt x="154" y="37"/>
                    <a:pt x="155" y="37"/>
                    <a:pt x="155" y="36"/>
                  </a:cubicBezTo>
                  <a:cubicBezTo>
                    <a:pt x="157" y="34"/>
                    <a:pt x="156" y="31"/>
                    <a:pt x="154" y="30"/>
                  </a:cubicBezTo>
                  <a:cubicBezTo>
                    <a:pt x="146" y="25"/>
                    <a:pt x="146" y="25"/>
                    <a:pt x="146" y="25"/>
                  </a:cubicBezTo>
                  <a:cubicBezTo>
                    <a:pt x="144" y="28"/>
                    <a:pt x="144" y="28"/>
                    <a:pt x="144" y="28"/>
                  </a:cubicBezTo>
                  <a:cubicBezTo>
                    <a:pt x="144" y="33"/>
                    <a:pt x="144" y="33"/>
                    <a:pt x="144" y="33"/>
                  </a:cubicBezTo>
                  <a:cubicBezTo>
                    <a:pt x="162" y="29"/>
                    <a:pt x="162" y="29"/>
                    <a:pt x="162" y="29"/>
                  </a:cubicBezTo>
                  <a:cubicBezTo>
                    <a:pt x="164" y="29"/>
                    <a:pt x="165" y="28"/>
                    <a:pt x="165" y="26"/>
                  </a:cubicBezTo>
                  <a:cubicBezTo>
                    <a:pt x="166" y="24"/>
                    <a:pt x="165" y="22"/>
                    <a:pt x="163" y="21"/>
                  </a:cubicBezTo>
                  <a:cubicBezTo>
                    <a:pt x="162" y="20"/>
                    <a:pt x="162" y="20"/>
                    <a:pt x="162" y="20"/>
                  </a:cubicBezTo>
                  <a:cubicBezTo>
                    <a:pt x="159" y="24"/>
                    <a:pt x="159" y="24"/>
                    <a:pt x="159" y="24"/>
                  </a:cubicBezTo>
                  <a:cubicBezTo>
                    <a:pt x="162" y="28"/>
                    <a:pt x="162" y="28"/>
                    <a:pt x="162" y="28"/>
                  </a:cubicBezTo>
                  <a:cubicBezTo>
                    <a:pt x="176" y="19"/>
                    <a:pt x="176" y="19"/>
                    <a:pt x="176" y="19"/>
                  </a:cubicBezTo>
                  <a:cubicBezTo>
                    <a:pt x="177" y="18"/>
                    <a:pt x="178" y="17"/>
                    <a:pt x="178" y="15"/>
                  </a:cubicBezTo>
                  <a:cubicBezTo>
                    <a:pt x="178" y="14"/>
                    <a:pt x="177" y="12"/>
                    <a:pt x="176" y="12"/>
                  </a:cubicBezTo>
                  <a:cubicBezTo>
                    <a:pt x="175" y="11"/>
                    <a:pt x="175" y="11"/>
                    <a:pt x="175" y="11"/>
                  </a:cubicBezTo>
                  <a:cubicBezTo>
                    <a:pt x="172" y="14"/>
                    <a:pt x="172" y="14"/>
                    <a:pt x="172" y="14"/>
                  </a:cubicBezTo>
                  <a:cubicBezTo>
                    <a:pt x="175" y="18"/>
                    <a:pt x="175" y="18"/>
                    <a:pt x="175" y="18"/>
                  </a:cubicBezTo>
                  <a:cubicBezTo>
                    <a:pt x="190" y="9"/>
                    <a:pt x="190" y="9"/>
                    <a:pt x="190" y="9"/>
                  </a:cubicBezTo>
                  <a:cubicBezTo>
                    <a:pt x="191" y="8"/>
                    <a:pt x="192" y="7"/>
                    <a:pt x="192" y="5"/>
                  </a:cubicBezTo>
                  <a:cubicBezTo>
                    <a:pt x="192" y="4"/>
                    <a:pt x="191" y="2"/>
                    <a:pt x="190" y="2"/>
                  </a:cubicBezTo>
                  <a:cubicBezTo>
                    <a:pt x="189" y="1"/>
                    <a:pt x="189" y="1"/>
                    <a:pt x="189" y="1"/>
                  </a:cubicBezTo>
                  <a:cubicBezTo>
                    <a:pt x="187" y="0"/>
                    <a:pt x="185" y="1"/>
                    <a:pt x="183" y="3"/>
                  </a:cubicBezTo>
                  <a:cubicBezTo>
                    <a:pt x="182" y="5"/>
                    <a:pt x="183" y="7"/>
                    <a:pt x="185" y="8"/>
                  </a:cubicBezTo>
                  <a:cubicBezTo>
                    <a:pt x="185" y="9"/>
                    <a:pt x="185" y="9"/>
                    <a:pt x="185" y="9"/>
                  </a:cubicBezTo>
                  <a:cubicBezTo>
                    <a:pt x="188" y="5"/>
                    <a:pt x="188" y="5"/>
                    <a:pt x="188" y="5"/>
                  </a:cubicBezTo>
                  <a:cubicBezTo>
                    <a:pt x="186" y="2"/>
                    <a:pt x="186" y="2"/>
                    <a:pt x="186" y="2"/>
                  </a:cubicBezTo>
                  <a:cubicBezTo>
                    <a:pt x="170" y="11"/>
                    <a:pt x="170" y="11"/>
                    <a:pt x="170" y="11"/>
                  </a:cubicBezTo>
                  <a:cubicBezTo>
                    <a:pt x="169" y="11"/>
                    <a:pt x="168" y="13"/>
                    <a:pt x="168" y="14"/>
                  </a:cubicBezTo>
                  <a:cubicBezTo>
                    <a:pt x="168" y="16"/>
                    <a:pt x="169" y="17"/>
                    <a:pt x="170" y="18"/>
                  </a:cubicBezTo>
                  <a:cubicBezTo>
                    <a:pt x="172" y="19"/>
                    <a:pt x="172" y="19"/>
                    <a:pt x="172" y="19"/>
                  </a:cubicBezTo>
                  <a:cubicBezTo>
                    <a:pt x="174" y="15"/>
                    <a:pt x="174" y="15"/>
                    <a:pt x="174" y="15"/>
                  </a:cubicBezTo>
                  <a:cubicBezTo>
                    <a:pt x="172" y="12"/>
                    <a:pt x="172" y="12"/>
                    <a:pt x="172" y="12"/>
                  </a:cubicBezTo>
                  <a:cubicBezTo>
                    <a:pt x="157" y="20"/>
                    <a:pt x="157" y="20"/>
                    <a:pt x="157" y="20"/>
                  </a:cubicBezTo>
                  <a:cubicBezTo>
                    <a:pt x="156" y="21"/>
                    <a:pt x="155" y="22"/>
                    <a:pt x="155" y="24"/>
                  </a:cubicBezTo>
                  <a:cubicBezTo>
                    <a:pt x="155" y="25"/>
                    <a:pt x="156" y="27"/>
                    <a:pt x="157" y="28"/>
                  </a:cubicBezTo>
                  <a:cubicBezTo>
                    <a:pt x="159" y="29"/>
                    <a:pt x="159" y="29"/>
                    <a:pt x="159" y="29"/>
                  </a:cubicBezTo>
                  <a:cubicBezTo>
                    <a:pt x="161" y="25"/>
                    <a:pt x="161" y="25"/>
                    <a:pt x="161" y="25"/>
                  </a:cubicBezTo>
                  <a:cubicBezTo>
                    <a:pt x="160" y="21"/>
                    <a:pt x="160" y="21"/>
                    <a:pt x="160" y="21"/>
                  </a:cubicBezTo>
                  <a:cubicBezTo>
                    <a:pt x="143" y="24"/>
                    <a:pt x="143" y="24"/>
                    <a:pt x="143" y="24"/>
                  </a:cubicBezTo>
                  <a:cubicBezTo>
                    <a:pt x="141" y="25"/>
                    <a:pt x="140" y="26"/>
                    <a:pt x="139" y="28"/>
                  </a:cubicBezTo>
                  <a:cubicBezTo>
                    <a:pt x="139" y="29"/>
                    <a:pt x="140" y="31"/>
                    <a:pt x="141" y="32"/>
                  </a:cubicBezTo>
                  <a:cubicBezTo>
                    <a:pt x="150" y="37"/>
                    <a:pt x="150" y="37"/>
                    <a:pt x="150" y="37"/>
                  </a:cubicBezTo>
                  <a:cubicBezTo>
                    <a:pt x="152" y="34"/>
                    <a:pt x="152" y="34"/>
                    <a:pt x="152" y="34"/>
                  </a:cubicBezTo>
                  <a:cubicBezTo>
                    <a:pt x="148" y="31"/>
                    <a:pt x="148" y="31"/>
                    <a:pt x="148" y="31"/>
                  </a:cubicBezTo>
                  <a:cubicBezTo>
                    <a:pt x="152" y="34"/>
                    <a:pt x="152" y="34"/>
                    <a:pt x="152" y="34"/>
                  </a:cubicBezTo>
                  <a:cubicBezTo>
                    <a:pt x="149" y="30"/>
                    <a:pt x="149" y="30"/>
                    <a:pt x="149" y="30"/>
                  </a:cubicBezTo>
                  <a:cubicBezTo>
                    <a:pt x="149" y="30"/>
                    <a:pt x="149" y="30"/>
                    <a:pt x="148" y="31"/>
                  </a:cubicBezTo>
                  <a:cubicBezTo>
                    <a:pt x="152" y="34"/>
                    <a:pt x="152" y="34"/>
                    <a:pt x="152" y="34"/>
                  </a:cubicBezTo>
                  <a:cubicBezTo>
                    <a:pt x="149" y="30"/>
                    <a:pt x="149" y="30"/>
                    <a:pt x="149" y="30"/>
                  </a:cubicBezTo>
                  <a:cubicBezTo>
                    <a:pt x="151" y="33"/>
                    <a:pt x="151" y="33"/>
                    <a:pt x="151" y="33"/>
                  </a:cubicBezTo>
                  <a:cubicBezTo>
                    <a:pt x="150" y="30"/>
                    <a:pt x="150" y="30"/>
                    <a:pt x="150" y="30"/>
                  </a:cubicBezTo>
                  <a:cubicBezTo>
                    <a:pt x="150" y="30"/>
                    <a:pt x="150" y="30"/>
                    <a:pt x="149" y="30"/>
                  </a:cubicBezTo>
                  <a:cubicBezTo>
                    <a:pt x="151" y="33"/>
                    <a:pt x="151" y="33"/>
                    <a:pt x="151" y="33"/>
                  </a:cubicBezTo>
                  <a:cubicBezTo>
                    <a:pt x="150" y="30"/>
                    <a:pt x="150" y="30"/>
                    <a:pt x="150" y="30"/>
                  </a:cubicBezTo>
                  <a:cubicBezTo>
                    <a:pt x="151" y="31"/>
                    <a:pt x="151" y="31"/>
                    <a:pt x="151" y="31"/>
                  </a:cubicBezTo>
                  <a:cubicBezTo>
                    <a:pt x="150" y="30"/>
                    <a:pt x="150" y="30"/>
                    <a:pt x="150" y="30"/>
                  </a:cubicBezTo>
                  <a:cubicBezTo>
                    <a:pt x="150" y="30"/>
                    <a:pt x="150" y="30"/>
                    <a:pt x="150" y="30"/>
                  </a:cubicBezTo>
                  <a:cubicBezTo>
                    <a:pt x="151" y="31"/>
                    <a:pt x="151" y="31"/>
                    <a:pt x="151" y="31"/>
                  </a:cubicBezTo>
                  <a:cubicBezTo>
                    <a:pt x="150" y="30"/>
                    <a:pt x="150" y="30"/>
                    <a:pt x="150" y="30"/>
                  </a:cubicBezTo>
                  <a:cubicBezTo>
                    <a:pt x="150" y="30"/>
                    <a:pt x="150" y="30"/>
                    <a:pt x="150" y="30"/>
                  </a:cubicBezTo>
                  <a:cubicBezTo>
                    <a:pt x="150" y="30"/>
                    <a:pt x="150" y="30"/>
                    <a:pt x="149" y="30"/>
                  </a:cubicBezTo>
                  <a:cubicBezTo>
                    <a:pt x="146" y="30"/>
                    <a:pt x="141" y="31"/>
                    <a:pt x="137" y="31"/>
                  </a:cubicBezTo>
                  <a:cubicBezTo>
                    <a:pt x="134" y="31"/>
                    <a:pt x="132" y="32"/>
                    <a:pt x="131" y="32"/>
                  </a:cubicBezTo>
                  <a:cubicBezTo>
                    <a:pt x="130" y="32"/>
                    <a:pt x="129" y="32"/>
                    <a:pt x="129" y="32"/>
                  </a:cubicBezTo>
                  <a:cubicBezTo>
                    <a:pt x="129" y="32"/>
                    <a:pt x="128" y="32"/>
                    <a:pt x="128" y="32"/>
                  </a:cubicBezTo>
                  <a:cubicBezTo>
                    <a:pt x="127" y="33"/>
                    <a:pt x="127" y="33"/>
                    <a:pt x="127" y="33"/>
                  </a:cubicBezTo>
                  <a:cubicBezTo>
                    <a:pt x="126" y="33"/>
                    <a:pt x="126" y="33"/>
                    <a:pt x="126" y="33"/>
                  </a:cubicBezTo>
                  <a:cubicBezTo>
                    <a:pt x="126" y="33"/>
                    <a:pt x="126" y="34"/>
                    <a:pt x="125" y="34"/>
                  </a:cubicBezTo>
                  <a:cubicBezTo>
                    <a:pt x="124" y="36"/>
                    <a:pt x="125" y="39"/>
                    <a:pt x="127" y="40"/>
                  </a:cubicBezTo>
                  <a:cubicBezTo>
                    <a:pt x="129" y="42"/>
                    <a:pt x="129" y="42"/>
                    <a:pt x="129" y="42"/>
                  </a:cubicBezTo>
                  <a:cubicBezTo>
                    <a:pt x="131" y="38"/>
                    <a:pt x="131" y="38"/>
                    <a:pt x="131" y="38"/>
                  </a:cubicBezTo>
                  <a:cubicBezTo>
                    <a:pt x="128" y="36"/>
                    <a:pt x="128" y="36"/>
                    <a:pt x="128" y="36"/>
                  </a:cubicBezTo>
                  <a:cubicBezTo>
                    <a:pt x="131" y="38"/>
                    <a:pt x="131" y="38"/>
                    <a:pt x="131" y="38"/>
                  </a:cubicBezTo>
                  <a:cubicBezTo>
                    <a:pt x="129" y="35"/>
                    <a:pt x="129" y="35"/>
                    <a:pt x="129" y="35"/>
                  </a:cubicBezTo>
                  <a:cubicBezTo>
                    <a:pt x="129" y="35"/>
                    <a:pt x="128" y="35"/>
                    <a:pt x="128" y="36"/>
                  </a:cubicBezTo>
                  <a:cubicBezTo>
                    <a:pt x="131" y="38"/>
                    <a:pt x="131" y="38"/>
                    <a:pt x="131" y="38"/>
                  </a:cubicBezTo>
                  <a:cubicBezTo>
                    <a:pt x="129" y="35"/>
                    <a:pt x="129" y="35"/>
                    <a:pt x="129" y="35"/>
                  </a:cubicBezTo>
                  <a:cubicBezTo>
                    <a:pt x="131" y="38"/>
                    <a:pt x="131" y="38"/>
                    <a:pt x="131" y="38"/>
                  </a:cubicBezTo>
                  <a:cubicBezTo>
                    <a:pt x="130" y="34"/>
                    <a:pt x="130" y="34"/>
                    <a:pt x="130" y="34"/>
                  </a:cubicBezTo>
                  <a:cubicBezTo>
                    <a:pt x="130" y="34"/>
                    <a:pt x="130" y="34"/>
                    <a:pt x="129" y="35"/>
                  </a:cubicBezTo>
                  <a:cubicBezTo>
                    <a:pt x="131" y="38"/>
                    <a:pt x="131" y="38"/>
                    <a:pt x="131" y="38"/>
                  </a:cubicBezTo>
                  <a:cubicBezTo>
                    <a:pt x="130" y="34"/>
                    <a:pt x="130" y="34"/>
                    <a:pt x="130" y="34"/>
                  </a:cubicBezTo>
                  <a:cubicBezTo>
                    <a:pt x="131" y="36"/>
                    <a:pt x="131" y="36"/>
                    <a:pt x="131" y="36"/>
                  </a:cubicBezTo>
                  <a:cubicBezTo>
                    <a:pt x="130" y="34"/>
                    <a:pt x="130" y="34"/>
                    <a:pt x="130" y="34"/>
                  </a:cubicBezTo>
                  <a:cubicBezTo>
                    <a:pt x="130" y="34"/>
                    <a:pt x="130" y="34"/>
                    <a:pt x="130" y="34"/>
                  </a:cubicBezTo>
                  <a:cubicBezTo>
                    <a:pt x="131" y="36"/>
                    <a:pt x="131" y="36"/>
                    <a:pt x="131" y="36"/>
                  </a:cubicBezTo>
                  <a:cubicBezTo>
                    <a:pt x="130" y="34"/>
                    <a:pt x="130" y="34"/>
                    <a:pt x="130" y="34"/>
                  </a:cubicBezTo>
                  <a:cubicBezTo>
                    <a:pt x="130" y="34"/>
                    <a:pt x="130" y="34"/>
                    <a:pt x="129" y="34"/>
                  </a:cubicBezTo>
                  <a:cubicBezTo>
                    <a:pt x="127" y="34"/>
                    <a:pt x="123" y="35"/>
                    <a:pt x="119" y="35"/>
                  </a:cubicBezTo>
                  <a:cubicBezTo>
                    <a:pt x="117" y="35"/>
                    <a:pt x="116" y="35"/>
                    <a:pt x="114" y="35"/>
                  </a:cubicBezTo>
                  <a:cubicBezTo>
                    <a:pt x="114" y="35"/>
                    <a:pt x="113" y="35"/>
                    <a:pt x="113" y="35"/>
                  </a:cubicBezTo>
                  <a:cubicBezTo>
                    <a:pt x="112" y="36"/>
                    <a:pt x="112" y="36"/>
                    <a:pt x="112" y="36"/>
                  </a:cubicBezTo>
                  <a:cubicBezTo>
                    <a:pt x="112" y="36"/>
                    <a:pt x="111" y="36"/>
                    <a:pt x="111" y="36"/>
                  </a:cubicBezTo>
                  <a:cubicBezTo>
                    <a:pt x="110" y="36"/>
                    <a:pt x="110" y="36"/>
                    <a:pt x="110" y="36"/>
                  </a:cubicBezTo>
                  <a:cubicBezTo>
                    <a:pt x="110" y="36"/>
                    <a:pt x="110" y="37"/>
                    <a:pt x="109" y="37"/>
                  </a:cubicBezTo>
                  <a:cubicBezTo>
                    <a:pt x="108" y="39"/>
                    <a:pt x="108" y="42"/>
                    <a:pt x="110" y="43"/>
                  </a:cubicBezTo>
                  <a:cubicBezTo>
                    <a:pt x="116" y="47"/>
                    <a:pt x="116" y="47"/>
                    <a:pt x="116" y="47"/>
                  </a:cubicBezTo>
                  <a:cubicBezTo>
                    <a:pt x="118" y="43"/>
                    <a:pt x="118" y="43"/>
                    <a:pt x="118" y="43"/>
                  </a:cubicBezTo>
                  <a:cubicBezTo>
                    <a:pt x="119" y="39"/>
                    <a:pt x="119" y="39"/>
                    <a:pt x="119" y="39"/>
                  </a:cubicBezTo>
                  <a:cubicBezTo>
                    <a:pt x="78" y="34"/>
                    <a:pt x="78" y="34"/>
                    <a:pt x="78" y="34"/>
                  </a:cubicBezTo>
                  <a:cubicBezTo>
                    <a:pt x="76" y="34"/>
                    <a:pt x="74" y="35"/>
                    <a:pt x="73" y="37"/>
                  </a:cubicBezTo>
                  <a:cubicBezTo>
                    <a:pt x="72" y="39"/>
                    <a:pt x="73" y="41"/>
                    <a:pt x="75" y="42"/>
                  </a:cubicBezTo>
                  <a:cubicBezTo>
                    <a:pt x="80" y="45"/>
                    <a:pt x="80" y="45"/>
                    <a:pt x="80" y="45"/>
                  </a:cubicBezTo>
                  <a:cubicBezTo>
                    <a:pt x="82" y="42"/>
                    <a:pt x="82" y="42"/>
                    <a:pt x="82" y="42"/>
                  </a:cubicBezTo>
                  <a:cubicBezTo>
                    <a:pt x="84" y="38"/>
                    <a:pt x="84" y="38"/>
                    <a:pt x="84" y="38"/>
                  </a:cubicBezTo>
                  <a:cubicBezTo>
                    <a:pt x="6" y="10"/>
                    <a:pt x="6" y="10"/>
                    <a:pt x="6" y="10"/>
                  </a:cubicBezTo>
                  <a:cubicBezTo>
                    <a:pt x="4" y="9"/>
                    <a:pt x="2" y="10"/>
                    <a:pt x="1" y="12"/>
                  </a:cubicBezTo>
                  <a:cubicBezTo>
                    <a:pt x="0" y="14"/>
                    <a:pt x="0" y="17"/>
                    <a:pt x="2" y="18"/>
                  </a:cubicBezTo>
                  <a:cubicBezTo>
                    <a:pt x="32" y="36"/>
                    <a:pt x="32" y="36"/>
                    <a:pt x="32" y="36"/>
                  </a:cubicBezTo>
                  <a:cubicBezTo>
                    <a:pt x="34" y="37"/>
                    <a:pt x="36" y="37"/>
                    <a:pt x="38" y="35"/>
                  </a:cubicBezTo>
                  <a:cubicBezTo>
                    <a:pt x="39" y="33"/>
                    <a:pt x="38" y="30"/>
                    <a:pt x="3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06" name="Freeform 138">
              <a:extLst>
                <a:ext uri="{FF2B5EF4-FFF2-40B4-BE49-F238E27FC236}">
                  <a16:creationId xmlns:a16="http://schemas.microsoft.com/office/drawing/2014/main" id="{499E02E3-6B32-46E6-ADFA-44DDECF082B5}"/>
                </a:ext>
              </a:extLst>
            </p:cNvPr>
            <p:cNvSpPr>
              <a:spLocks/>
            </p:cNvSpPr>
            <p:nvPr/>
          </p:nvSpPr>
          <p:spPr bwMode="auto">
            <a:xfrm>
              <a:off x="3724412" y="2390886"/>
              <a:ext cx="482600" cy="558800"/>
            </a:xfrm>
            <a:custGeom>
              <a:avLst/>
              <a:gdLst>
                <a:gd name="T0" fmla="*/ 24 w 307"/>
                <a:gd name="T1" fmla="*/ 307 h 355"/>
                <a:gd name="T2" fmla="*/ 15 w 307"/>
                <a:gd name="T3" fmla="*/ 242 h 355"/>
                <a:gd name="T4" fmla="*/ 9 w 307"/>
                <a:gd name="T5" fmla="*/ 205 h 355"/>
                <a:gd name="T6" fmla="*/ 8 w 307"/>
                <a:gd name="T7" fmla="*/ 167 h 355"/>
                <a:gd name="T8" fmla="*/ 20 w 307"/>
                <a:gd name="T9" fmla="*/ 143 h 355"/>
                <a:gd name="T10" fmla="*/ 29 w 307"/>
                <a:gd name="T11" fmla="*/ 109 h 355"/>
                <a:gd name="T12" fmla="*/ 36 w 307"/>
                <a:gd name="T13" fmla="*/ 100 h 355"/>
                <a:gd name="T14" fmla="*/ 49 w 307"/>
                <a:gd name="T15" fmla="*/ 71 h 355"/>
                <a:gd name="T16" fmla="*/ 46 w 307"/>
                <a:gd name="T17" fmla="*/ 74 h 355"/>
                <a:gd name="T18" fmla="*/ 52 w 307"/>
                <a:gd name="T19" fmla="*/ 54 h 355"/>
                <a:gd name="T20" fmla="*/ 62 w 307"/>
                <a:gd name="T21" fmla="*/ 45 h 355"/>
                <a:gd name="T22" fmla="*/ 65 w 307"/>
                <a:gd name="T23" fmla="*/ 48 h 355"/>
                <a:gd name="T24" fmla="*/ 75 w 307"/>
                <a:gd name="T25" fmla="*/ 39 h 355"/>
                <a:gd name="T26" fmla="*/ 108 w 307"/>
                <a:gd name="T27" fmla="*/ 26 h 355"/>
                <a:gd name="T28" fmla="*/ 117 w 307"/>
                <a:gd name="T29" fmla="*/ 12 h 355"/>
                <a:gd name="T30" fmla="*/ 118 w 307"/>
                <a:gd name="T31" fmla="*/ 17 h 355"/>
                <a:gd name="T32" fmla="*/ 143 w 307"/>
                <a:gd name="T33" fmla="*/ 18 h 355"/>
                <a:gd name="T34" fmla="*/ 161 w 307"/>
                <a:gd name="T35" fmla="*/ 4 h 355"/>
                <a:gd name="T36" fmla="*/ 160 w 307"/>
                <a:gd name="T37" fmla="*/ 12 h 355"/>
                <a:gd name="T38" fmla="*/ 177 w 307"/>
                <a:gd name="T39" fmla="*/ 12 h 355"/>
                <a:gd name="T40" fmla="*/ 221 w 307"/>
                <a:gd name="T41" fmla="*/ 12 h 355"/>
                <a:gd name="T42" fmla="*/ 217 w 307"/>
                <a:gd name="T43" fmla="*/ 8 h 355"/>
                <a:gd name="T44" fmla="*/ 216 w 307"/>
                <a:gd name="T45" fmla="*/ 7 h 355"/>
                <a:gd name="T46" fmla="*/ 263 w 307"/>
                <a:gd name="T47" fmla="*/ 13 h 355"/>
                <a:gd name="T48" fmla="*/ 307 w 307"/>
                <a:gd name="T49" fmla="*/ 26 h 355"/>
                <a:gd name="T50" fmla="*/ 300 w 307"/>
                <a:gd name="T51" fmla="*/ 24 h 355"/>
                <a:gd name="T52" fmla="*/ 302 w 307"/>
                <a:gd name="T53" fmla="*/ 23 h 355"/>
                <a:gd name="T54" fmla="*/ 261 w 307"/>
                <a:gd name="T55" fmla="*/ 16 h 355"/>
                <a:gd name="T56" fmla="*/ 261 w 307"/>
                <a:gd name="T57" fmla="*/ 15 h 355"/>
                <a:gd name="T58" fmla="*/ 235 w 307"/>
                <a:gd name="T59" fmla="*/ 5 h 355"/>
                <a:gd name="T60" fmla="*/ 189 w 307"/>
                <a:gd name="T61" fmla="*/ 1 h 355"/>
                <a:gd name="T62" fmla="*/ 193 w 307"/>
                <a:gd name="T63" fmla="*/ 4 h 355"/>
                <a:gd name="T64" fmla="*/ 193 w 307"/>
                <a:gd name="T65" fmla="*/ 5 h 355"/>
                <a:gd name="T66" fmla="*/ 162 w 307"/>
                <a:gd name="T67" fmla="*/ 10 h 355"/>
                <a:gd name="T68" fmla="*/ 140 w 307"/>
                <a:gd name="T69" fmla="*/ 10 h 355"/>
                <a:gd name="T70" fmla="*/ 141 w 307"/>
                <a:gd name="T71" fmla="*/ 9 h 355"/>
                <a:gd name="T72" fmla="*/ 115 w 307"/>
                <a:gd name="T73" fmla="*/ 9 h 355"/>
                <a:gd name="T74" fmla="*/ 91 w 307"/>
                <a:gd name="T75" fmla="*/ 25 h 355"/>
                <a:gd name="T76" fmla="*/ 94 w 307"/>
                <a:gd name="T77" fmla="*/ 27 h 355"/>
                <a:gd name="T78" fmla="*/ 70 w 307"/>
                <a:gd name="T79" fmla="*/ 34 h 355"/>
                <a:gd name="T80" fmla="*/ 78 w 307"/>
                <a:gd name="T81" fmla="*/ 35 h 355"/>
                <a:gd name="T82" fmla="*/ 61 w 307"/>
                <a:gd name="T83" fmla="*/ 41 h 355"/>
                <a:gd name="T84" fmla="*/ 57 w 307"/>
                <a:gd name="T85" fmla="*/ 61 h 355"/>
                <a:gd name="T86" fmla="*/ 43 w 307"/>
                <a:gd name="T87" fmla="*/ 69 h 355"/>
                <a:gd name="T88" fmla="*/ 32 w 307"/>
                <a:gd name="T89" fmla="*/ 84 h 355"/>
                <a:gd name="T90" fmla="*/ 25 w 307"/>
                <a:gd name="T91" fmla="*/ 107 h 355"/>
                <a:gd name="T92" fmla="*/ 16 w 307"/>
                <a:gd name="T93" fmla="*/ 121 h 355"/>
                <a:gd name="T94" fmla="*/ 13 w 307"/>
                <a:gd name="T95" fmla="*/ 132 h 355"/>
                <a:gd name="T96" fmla="*/ 15 w 307"/>
                <a:gd name="T97" fmla="*/ 141 h 355"/>
                <a:gd name="T98" fmla="*/ 5 w 307"/>
                <a:gd name="T99" fmla="*/ 149 h 355"/>
                <a:gd name="T100" fmla="*/ 5 w 307"/>
                <a:gd name="T101" fmla="*/ 188 h 355"/>
                <a:gd name="T102" fmla="*/ 9 w 307"/>
                <a:gd name="T103" fmla="*/ 189 h 355"/>
                <a:gd name="T104" fmla="*/ 3 w 307"/>
                <a:gd name="T105" fmla="*/ 207 h 355"/>
                <a:gd name="T106" fmla="*/ 5 w 307"/>
                <a:gd name="T107" fmla="*/ 257 h 355"/>
                <a:gd name="T108" fmla="*/ 8 w 307"/>
                <a:gd name="T109" fmla="*/ 261 h 355"/>
                <a:gd name="T110" fmla="*/ 16 w 307"/>
                <a:gd name="T111" fmla="*/ 310 h 355"/>
                <a:gd name="T112" fmla="*/ 36 w 307"/>
                <a:gd name="T113" fmla="*/ 341 h 355"/>
                <a:gd name="T114" fmla="*/ 36 w 307"/>
                <a:gd name="T115" fmla="*/ 34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7" h="355">
                  <a:moveTo>
                    <a:pt x="57" y="346"/>
                  </a:moveTo>
                  <a:cubicBezTo>
                    <a:pt x="42" y="337"/>
                    <a:pt x="42" y="337"/>
                    <a:pt x="42" y="337"/>
                  </a:cubicBezTo>
                  <a:cubicBezTo>
                    <a:pt x="40" y="341"/>
                    <a:pt x="40" y="341"/>
                    <a:pt x="40" y="341"/>
                  </a:cubicBezTo>
                  <a:cubicBezTo>
                    <a:pt x="44" y="343"/>
                    <a:pt x="44" y="343"/>
                    <a:pt x="44" y="343"/>
                  </a:cubicBezTo>
                  <a:cubicBezTo>
                    <a:pt x="44" y="342"/>
                    <a:pt x="44" y="342"/>
                    <a:pt x="44" y="341"/>
                  </a:cubicBezTo>
                  <a:cubicBezTo>
                    <a:pt x="44" y="341"/>
                    <a:pt x="44" y="341"/>
                    <a:pt x="44" y="341"/>
                  </a:cubicBezTo>
                  <a:cubicBezTo>
                    <a:pt x="44" y="340"/>
                    <a:pt x="44" y="340"/>
                    <a:pt x="44" y="339"/>
                  </a:cubicBezTo>
                  <a:cubicBezTo>
                    <a:pt x="44" y="339"/>
                    <a:pt x="44" y="339"/>
                    <a:pt x="44" y="338"/>
                  </a:cubicBezTo>
                  <a:cubicBezTo>
                    <a:pt x="44" y="337"/>
                    <a:pt x="43" y="335"/>
                    <a:pt x="42" y="332"/>
                  </a:cubicBezTo>
                  <a:cubicBezTo>
                    <a:pt x="39" y="325"/>
                    <a:pt x="34" y="314"/>
                    <a:pt x="34" y="314"/>
                  </a:cubicBezTo>
                  <a:cubicBezTo>
                    <a:pt x="34" y="313"/>
                    <a:pt x="33" y="312"/>
                    <a:pt x="32" y="312"/>
                  </a:cubicBezTo>
                  <a:cubicBezTo>
                    <a:pt x="24" y="307"/>
                    <a:pt x="24" y="307"/>
                    <a:pt x="24" y="307"/>
                  </a:cubicBezTo>
                  <a:cubicBezTo>
                    <a:pt x="21" y="286"/>
                    <a:pt x="21" y="286"/>
                    <a:pt x="21" y="286"/>
                  </a:cubicBezTo>
                  <a:cubicBezTo>
                    <a:pt x="21" y="285"/>
                    <a:pt x="20" y="283"/>
                    <a:pt x="19" y="283"/>
                  </a:cubicBezTo>
                  <a:cubicBezTo>
                    <a:pt x="18" y="282"/>
                    <a:pt x="18" y="282"/>
                    <a:pt x="18" y="282"/>
                  </a:cubicBezTo>
                  <a:cubicBezTo>
                    <a:pt x="15" y="262"/>
                    <a:pt x="15" y="262"/>
                    <a:pt x="15" y="262"/>
                  </a:cubicBezTo>
                  <a:cubicBezTo>
                    <a:pt x="15" y="261"/>
                    <a:pt x="14" y="260"/>
                    <a:pt x="13" y="259"/>
                  </a:cubicBezTo>
                  <a:cubicBezTo>
                    <a:pt x="11" y="257"/>
                    <a:pt x="11" y="257"/>
                    <a:pt x="11" y="257"/>
                  </a:cubicBezTo>
                  <a:cubicBezTo>
                    <a:pt x="9" y="261"/>
                    <a:pt x="9" y="261"/>
                    <a:pt x="9" y="261"/>
                  </a:cubicBezTo>
                  <a:cubicBezTo>
                    <a:pt x="12" y="263"/>
                    <a:pt x="12" y="263"/>
                    <a:pt x="12" y="263"/>
                  </a:cubicBezTo>
                  <a:cubicBezTo>
                    <a:pt x="13" y="263"/>
                    <a:pt x="13" y="262"/>
                    <a:pt x="13" y="262"/>
                  </a:cubicBezTo>
                  <a:cubicBezTo>
                    <a:pt x="13" y="262"/>
                    <a:pt x="13" y="262"/>
                    <a:pt x="13" y="262"/>
                  </a:cubicBezTo>
                  <a:cubicBezTo>
                    <a:pt x="13" y="261"/>
                    <a:pt x="13" y="261"/>
                    <a:pt x="13" y="260"/>
                  </a:cubicBezTo>
                  <a:cubicBezTo>
                    <a:pt x="14" y="255"/>
                    <a:pt x="15" y="242"/>
                    <a:pt x="15" y="242"/>
                  </a:cubicBezTo>
                  <a:cubicBezTo>
                    <a:pt x="15" y="241"/>
                    <a:pt x="14" y="239"/>
                    <a:pt x="13" y="238"/>
                  </a:cubicBezTo>
                  <a:cubicBezTo>
                    <a:pt x="10" y="237"/>
                    <a:pt x="10" y="237"/>
                    <a:pt x="10" y="237"/>
                  </a:cubicBezTo>
                  <a:cubicBezTo>
                    <a:pt x="12" y="222"/>
                    <a:pt x="12" y="222"/>
                    <a:pt x="12" y="222"/>
                  </a:cubicBezTo>
                  <a:cubicBezTo>
                    <a:pt x="12" y="220"/>
                    <a:pt x="11" y="218"/>
                    <a:pt x="10" y="218"/>
                  </a:cubicBezTo>
                  <a:cubicBezTo>
                    <a:pt x="8" y="216"/>
                    <a:pt x="8" y="216"/>
                    <a:pt x="8" y="216"/>
                  </a:cubicBezTo>
                  <a:cubicBezTo>
                    <a:pt x="5" y="220"/>
                    <a:pt x="5" y="220"/>
                    <a:pt x="5" y="220"/>
                  </a:cubicBezTo>
                  <a:cubicBezTo>
                    <a:pt x="10" y="220"/>
                    <a:pt x="10" y="220"/>
                    <a:pt x="10" y="220"/>
                  </a:cubicBezTo>
                  <a:cubicBezTo>
                    <a:pt x="12" y="206"/>
                    <a:pt x="12" y="206"/>
                    <a:pt x="12" y="206"/>
                  </a:cubicBezTo>
                  <a:cubicBezTo>
                    <a:pt x="12" y="204"/>
                    <a:pt x="11" y="202"/>
                    <a:pt x="10" y="201"/>
                  </a:cubicBezTo>
                  <a:cubicBezTo>
                    <a:pt x="7" y="200"/>
                    <a:pt x="7" y="200"/>
                    <a:pt x="7" y="200"/>
                  </a:cubicBezTo>
                  <a:cubicBezTo>
                    <a:pt x="5" y="203"/>
                    <a:pt x="5" y="203"/>
                    <a:pt x="5" y="203"/>
                  </a:cubicBezTo>
                  <a:cubicBezTo>
                    <a:pt x="9" y="205"/>
                    <a:pt x="9" y="205"/>
                    <a:pt x="9" y="205"/>
                  </a:cubicBezTo>
                  <a:cubicBezTo>
                    <a:pt x="15" y="192"/>
                    <a:pt x="15" y="192"/>
                    <a:pt x="15" y="192"/>
                  </a:cubicBezTo>
                  <a:cubicBezTo>
                    <a:pt x="16" y="190"/>
                    <a:pt x="15" y="188"/>
                    <a:pt x="13" y="187"/>
                  </a:cubicBezTo>
                  <a:cubicBezTo>
                    <a:pt x="11" y="186"/>
                    <a:pt x="11" y="186"/>
                    <a:pt x="11" y="186"/>
                  </a:cubicBezTo>
                  <a:cubicBezTo>
                    <a:pt x="9" y="189"/>
                    <a:pt x="9" y="189"/>
                    <a:pt x="9" y="189"/>
                  </a:cubicBezTo>
                  <a:cubicBezTo>
                    <a:pt x="12" y="192"/>
                    <a:pt x="12" y="192"/>
                    <a:pt x="12" y="192"/>
                  </a:cubicBezTo>
                  <a:cubicBezTo>
                    <a:pt x="13" y="191"/>
                    <a:pt x="13" y="191"/>
                    <a:pt x="13" y="191"/>
                  </a:cubicBezTo>
                  <a:cubicBezTo>
                    <a:pt x="13" y="190"/>
                    <a:pt x="13" y="190"/>
                    <a:pt x="13" y="190"/>
                  </a:cubicBezTo>
                  <a:cubicBezTo>
                    <a:pt x="13" y="189"/>
                    <a:pt x="13" y="189"/>
                    <a:pt x="13" y="188"/>
                  </a:cubicBezTo>
                  <a:cubicBezTo>
                    <a:pt x="14" y="183"/>
                    <a:pt x="15" y="169"/>
                    <a:pt x="15" y="169"/>
                  </a:cubicBezTo>
                  <a:cubicBezTo>
                    <a:pt x="15" y="168"/>
                    <a:pt x="15" y="166"/>
                    <a:pt x="13" y="165"/>
                  </a:cubicBezTo>
                  <a:cubicBezTo>
                    <a:pt x="11" y="164"/>
                    <a:pt x="11" y="164"/>
                    <a:pt x="11" y="164"/>
                  </a:cubicBezTo>
                  <a:cubicBezTo>
                    <a:pt x="8" y="167"/>
                    <a:pt x="8" y="167"/>
                    <a:pt x="8" y="167"/>
                  </a:cubicBezTo>
                  <a:cubicBezTo>
                    <a:pt x="12" y="169"/>
                    <a:pt x="12" y="169"/>
                    <a:pt x="12" y="169"/>
                  </a:cubicBezTo>
                  <a:cubicBezTo>
                    <a:pt x="17" y="156"/>
                    <a:pt x="17" y="156"/>
                    <a:pt x="17" y="156"/>
                  </a:cubicBezTo>
                  <a:cubicBezTo>
                    <a:pt x="18" y="154"/>
                    <a:pt x="17" y="152"/>
                    <a:pt x="15" y="151"/>
                  </a:cubicBezTo>
                  <a:cubicBezTo>
                    <a:pt x="15" y="151"/>
                    <a:pt x="15" y="151"/>
                    <a:pt x="15" y="151"/>
                  </a:cubicBezTo>
                  <a:cubicBezTo>
                    <a:pt x="20" y="145"/>
                    <a:pt x="20" y="145"/>
                    <a:pt x="20" y="145"/>
                  </a:cubicBezTo>
                  <a:cubicBezTo>
                    <a:pt x="21" y="145"/>
                    <a:pt x="21" y="143"/>
                    <a:pt x="21" y="142"/>
                  </a:cubicBezTo>
                  <a:cubicBezTo>
                    <a:pt x="21" y="141"/>
                    <a:pt x="20" y="140"/>
                    <a:pt x="19" y="139"/>
                  </a:cubicBezTo>
                  <a:cubicBezTo>
                    <a:pt x="18" y="138"/>
                    <a:pt x="18" y="138"/>
                    <a:pt x="18" y="138"/>
                  </a:cubicBezTo>
                  <a:cubicBezTo>
                    <a:pt x="16" y="142"/>
                    <a:pt x="16" y="142"/>
                    <a:pt x="16" y="142"/>
                  </a:cubicBezTo>
                  <a:cubicBezTo>
                    <a:pt x="19" y="144"/>
                    <a:pt x="19" y="144"/>
                    <a:pt x="19" y="144"/>
                  </a:cubicBezTo>
                  <a:cubicBezTo>
                    <a:pt x="19" y="143"/>
                    <a:pt x="20" y="143"/>
                    <a:pt x="20" y="143"/>
                  </a:cubicBezTo>
                  <a:cubicBezTo>
                    <a:pt x="20" y="143"/>
                    <a:pt x="20" y="143"/>
                    <a:pt x="20" y="143"/>
                  </a:cubicBezTo>
                  <a:cubicBezTo>
                    <a:pt x="20" y="142"/>
                    <a:pt x="20" y="142"/>
                    <a:pt x="20" y="141"/>
                  </a:cubicBezTo>
                  <a:cubicBezTo>
                    <a:pt x="21" y="137"/>
                    <a:pt x="23" y="124"/>
                    <a:pt x="23" y="124"/>
                  </a:cubicBezTo>
                  <a:cubicBezTo>
                    <a:pt x="24" y="122"/>
                    <a:pt x="23" y="121"/>
                    <a:pt x="21" y="120"/>
                  </a:cubicBezTo>
                  <a:cubicBezTo>
                    <a:pt x="20" y="119"/>
                    <a:pt x="20" y="119"/>
                    <a:pt x="20" y="119"/>
                  </a:cubicBezTo>
                  <a:cubicBezTo>
                    <a:pt x="18" y="122"/>
                    <a:pt x="18" y="122"/>
                    <a:pt x="18" y="122"/>
                  </a:cubicBezTo>
                  <a:cubicBezTo>
                    <a:pt x="21" y="125"/>
                    <a:pt x="21" y="125"/>
                    <a:pt x="21" y="125"/>
                  </a:cubicBezTo>
                  <a:cubicBezTo>
                    <a:pt x="21" y="124"/>
                    <a:pt x="21" y="124"/>
                    <a:pt x="21" y="124"/>
                  </a:cubicBezTo>
                  <a:cubicBezTo>
                    <a:pt x="22" y="124"/>
                    <a:pt x="22" y="124"/>
                    <a:pt x="22" y="124"/>
                  </a:cubicBezTo>
                  <a:cubicBezTo>
                    <a:pt x="22" y="124"/>
                    <a:pt x="24" y="120"/>
                    <a:pt x="25" y="116"/>
                  </a:cubicBezTo>
                  <a:cubicBezTo>
                    <a:pt x="26" y="115"/>
                    <a:pt x="27" y="113"/>
                    <a:pt x="28" y="111"/>
                  </a:cubicBezTo>
                  <a:cubicBezTo>
                    <a:pt x="28" y="111"/>
                    <a:pt x="28" y="110"/>
                    <a:pt x="29" y="110"/>
                  </a:cubicBezTo>
                  <a:cubicBezTo>
                    <a:pt x="29" y="109"/>
                    <a:pt x="29" y="109"/>
                    <a:pt x="29" y="109"/>
                  </a:cubicBezTo>
                  <a:cubicBezTo>
                    <a:pt x="29" y="109"/>
                    <a:pt x="29" y="109"/>
                    <a:pt x="29" y="109"/>
                  </a:cubicBezTo>
                  <a:cubicBezTo>
                    <a:pt x="26" y="108"/>
                    <a:pt x="26" y="108"/>
                    <a:pt x="26" y="108"/>
                  </a:cubicBezTo>
                  <a:cubicBezTo>
                    <a:pt x="29" y="109"/>
                    <a:pt x="29" y="109"/>
                    <a:pt x="29" y="109"/>
                  </a:cubicBezTo>
                  <a:cubicBezTo>
                    <a:pt x="29" y="109"/>
                    <a:pt x="29" y="109"/>
                    <a:pt x="29" y="109"/>
                  </a:cubicBezTo>
                  <a:cubicBezTo>
                    <a:pt x="26" y="108"/>
                    <a:pt x="26" y="108"/>
                    <a:pt x="26" y="108"/>
                  </a:cubicBezTo>
                  <a:cubicBezTo>
                    <a:pt x="29" y="109"/>
                    <a:pt x="29" y="109"/>
                    <a:pt x="29" y="109"/>
                  </a:cubicBezTo>
                  <a:cubicBezTo>
                    <a:pt x="29" y="108"/>
                    <a:pt x="30" y="107"/>
                    <a:pt x="29" y="106"/>
                  </a:cubicBezTo>
                  <a:cubicBezTo>
                    <a:pt x="29" y="105"/>
                    <a:pt x="28" y="104"/>
                    <a:pt x="27" y="103"/>
                  </a:cubicBezTo>
                  <a:cubicBezTo>
                    <a:pt x="26" y="103"/>
                    <a:pt x="26" y="103"/>
                    <a:pt x="26" y="103"/>
                  </a:cubicBezTo>
                  <a:cubicBezTo>
                    <a:pt x="24" y="106"/>
                    <a:pt x="24" y="106"/>
                    <a:pt x="24" y="106"/>
                  </a:cubicBezTo>
                  <a:cubicBezTo>
                    <a:pt x="27" y="109"/>
                    <a:pt x="27" y="109"/>
                    <a:pt x="27" y="109"/>
                  </a:cubicBezTo>
                  <a:cubicBezTo>
                    <a:pt x="36" y="100"/>
                    <a:pt x="36" y="100"/>
                    <a:pt x="36" y="100"/>
                  </a:cubicBezTo>
                  <a:cubicBezTo>
                    <a:pt x="37" y="99"/>
                    <a:pt x="37" y="98"/>
                    <a:pt x="37" y="97"/>
                  </a:cubicBezTo>
                  <a:cubicBezTo>
                    <a:pt x="37" y="95"/>
                    <a:pt x="36" y="94"/>
                    <a:pt x="35" y="93"/>
                  </a:cubicBezTo>
                  <a:cubicBezTo>
                    <a:pt x="34" y="93"/>
                    <a:pt x="34" y="93"/>
                    <a:pt x="34" y="93"/>
                  </a:cubicBezTo>
                  <a:cubicBezTo>
                    <a:pt x="40" y="85"/>
                    <a:pt x="40" y="85"/>
                    <a:pt x="40" y="85"/>
                  </a:cubicBezTo>
                  <a:cubicBezTo>
                    <a:pt x="41" y="84"/>
                    <a:pt x="41" y="82"/>
                    <a:pt x="41" y="81"/>
                  </a:cubicBezTo>
                  <a:cubicBezTo>
                    <a:pt x="41" y="80"/>
                    <a:pt x="40" y="79"/>
                    <a:pt x="39" y="78"/>
                  </a:cubicBezTo>
                  <a:cubicBezTo>
                    <a:pt x="36" y="77"/>
                    <a:pt x="36" y="77"/>
                    <a:pt x="36" y="77"/>
                  </a:cubicBezTo>
                  <a:cubicBezTo>
                    <a:pt x="34" y="80"/>
                    <a:pt x="34" y="80"/>
                    <a:pt x="34" y="80"/>
                  </a:cubicBezTo>
                  <a:cubicBezTo>
                    <a:pt x="36" y="84"/>
                    <a:pt x="36" y="84"/>
                    <a:pt x="36" y="84"/>
                  </a:cubicBezTo>
                  <a:cubicBezTo>
                    <a:pt x="48" y="78"/>
                    <a:pt x="48" y="78"/>
                    <a:pt x="48" y="78"/>
                  </a:cubicBezTo>
                  <a:cubicBezTo>
                    <a:pt x="50" y="78"/>
                    <a:pt x="50" y="76"/>
                    <a:pt x="51" y="75"/>
                  </a:cubicBezTo>
                  <a:cubicBezTo>
                    <a:pt x="51" y="73"/>
                    <a:pt x="50" y="72"/>
                    <a:pt x="49" y="71"/>
                  </a:cubicBezTo>
                  <a:cubicBezTo>
                    <a:pt x="47" y="70"/>
                    <a:pt x="47" y="70"/>
                    <a:pt x="47" y="70"/>
                  </a:cubicBezTo>
                  <a:cubicBezTo>
                    <a:pt x="44" y="73"/>
                    <a:pt x="44" y="73"/>
                    <a:pt x="44" y="73"/>
                  </a:cubicBezTo>
                  <a:cubicBezTo>
                    <a:pt x="48" y="75"/>
                    <a:pt x="48" y="75"/>
                    <a:pt x="48" y="75"/>
                  </a:cubicBezTo>
                  <a:cubicBezTo>
                    <a:pt x="45" y="73"/>
                    <a:pt x="45" y="73"/>
                    <a:pt x="45" y="73"/>
                  </a:cubicBezTo>
                  <a:cubicBezTo>
                    <a:pt x="48" y="76"/>
                    <a:pt x="48" y="76"/>
                    <a:pt x="48" y="76"/>
                  </a:cubicBezTo>
                  <a:cubicBezTo>
                    <a:pt x="48" y="75"/>
                    <a:pt x="48" y="75"/>
                    <a:pt x="48" y="75"/>
                  </a:cubicBezTo>
                  <a:cubicBezTo>
                    <a:pt x="45" y="73"/>
                    <a:pt x="45" y="73"/>
                    <a:pt x="45" y="73"/>
                  </a:cubicBezTo>
                  <a:cubicBezTo>
                    <a:pt x="48" y="76"/>
                    <a:pt x="48" y="76"/>
                    <a:pt x="48" y="76"/>
                  </a:cubicBezTo>
                  <a:cubicBezTo>
                    <a:pt x="46" y="74"/>
                    <a:pt x="46" y="74"/>
                    <a:pt x="46" y="74"/>
                  </a:cubicBezTo>
                  <a:cubicBezTo>
                    <a:pt x="48" y="76"/>
                    <a:pt x="48" y="76"/>
                    <a:pt x="48" y="76"/>
                  </a:cubicBezTo>
                  <a:cubicBezTo>
                    <a:pt x="48" y="76"/>
                    <a:pt x="48" y="76"/>
                    <a:pt x="48" y="76"/>
                  </a:cubicBezTo>
                  <a:cubicBezTo>
                    <a:pt x="46" y="74"/>
                    <a:pt x="46" y="74"/>
                    <a:pt x="46" y="74"/>
                  </a:cubicBezTo>
                  <a:cubicBezTo>
                    <a:pt x="48" y="76"/>
                    <a:pt x="48" y="76"/>
                    <a:pt x="48" y="76"/>
                  </a:cubicBezTo>
                  <a:cubicBezTo>
                    <a:pt x="48" y="76"/>
                    <a:pt x="48" y="76"/>
                    <a:pt x="48" y="75"/>
                  </a:cubicBezTo>
                  <a:cubicBezTo>
                    <a:pt x="50" y="74"/>
                    <a:pt x="53" y="71"/>
                    <a:pt x="55" y="69"/>
                  </a:cubicBezTo>
                  <a:cubicBezTo>
                    <a:pt x="56" y="68"/>
                    <a:pt x="57" y="67"/>
                    <a:pt x="58" y="66"/>
                  </a:cubicBezTo>
                  <a:cubicBezTo>
                    <a:pt x="59" y="66"/>
                    <a:pt x="59" y="65"/>
                    <a:pt x="59" y="65"/>
                  </a:cubicBezTo>
                  <a:cubicBezTo>
                    <a:pt x="60" y="65"/>
                    <a:pt x="60" y="65"/>
                    <a:pt x="60" y="65"/>
                  </a:cubicBezTo>
                  <a:cubicBezTo>
                    <a:pt x="60" y="65"/>
                    <a:pt x="60" y="65"/>
                    <a:pt x="60" y="65"/>
                  </a:cubicBezTo>
                  <a:cubicBezTo>
                    <a:pt x="60" y="64"/>
                    <a:pt x="60" y="64"/>
                    <a:pt x="60" y="64"/>
                  </a:cubicBezTo>
                  <a:cubicBezTo>
                    <a:pt x="60" y="64"/>
                    <a:pt x="60" y="64"/>
                    <a:pt x="60" y="64"/>
                  </a:cubicBezTo>
                  <a:cubicBezTo>
                    <a:pt x="61" y="63"/>
                    <a:pt x="61" y="62"/>
                    <a:pt x="61" y="61"/>
                  </a:cubicBezTo>
                  <a:cubicBezTo>
                    <a:pt x="61" y="60"/>
                    <a:pt x="60" y="59"/>
                    <a:pt x="59" y="58"/>
                  </a:cubicBezTo>
                  <a:cubicBezTo>
                    <a:pt x="52" y="54"/>
                    <a:pt x="52" y="54"/>
                    <a:pt x="52" y="54"/>
                  </a:cubicBezTo>
                  <a:cubicBezTo>
                    <a:pt x="50" y="57"/>
                    <a:pt x="50" y="57"/>
                    <a:pt x="50" y="57"/>
                  </a:cubicBezTo>
                  <a:cubicBezTo>
                    <a:pt x="52" y="61"/>
                    <a:pt x="52" y="61"/>
                    <a:pt x="52" y="61"/>
                  </a:cubicBezTo>
                  <a:cubicBezTo>
                    <a:pt x="71" y="53"/>
                    <a:pt x="71" y="53"/>
                    <a:pt x="71" y="53"/>
                  </a:cubicBezTo>
                  <a:cubicBezTo>
                    <a:pt x="73" y="52"/>
                    <a:pt x="74" y="51"/>
                    <a:pt x="74" y="49"/>
                  </a:cubicBezTo>
                  <a:cubicBezTo>
                    <a:pt x="74" y="48"/>
                    <a:pt x="73" y="46"/>
                    <a:pt x="72" y="46"/>
                  </a:cubicBezTo>
                  <a:cubicBezTo>
                    <a:pt x="64" y="41"/>
                    <a:pt x="64" y="41"/>
                    <a:pt x="64" y="41"/>
                  </a:cubicBezTo>
                  <a:cubicBezTo>
                    <a:pt x="62" y="45"/>
                    <a:pt x="62" y="45"/>
                    <a:pt x="62" y="45"/>
                  </a:cubicBezTo>
                  <a:cubicBezTo>
                    <a:pt x="66" y="47"/>
                    <a:pt x="66" y="47"/>
                    <a:pt x="66" y="47"/>
                  </a:cubicBezTo>
                  <a:cubicBezTo>
                    <a:pt x="62" y="45"/>
                    <a:pt x="62" y="45"/>
                    <a:pt x="62" y="45"/>
                  </a:cubicBezTo>
                  <a:cubicBezTo>
                    <a:pt x="65" y="48"/>
                    <a:pt x="65" y="48"/>
                    <a:pt x="65" y="48"/>
                  </a:cubicBezTo>
                  <a:cubicBezTo>
                    <a:pt x="65" y="48"/>
                    <a:pt x="65" y="48"/>
                    <a:pt x="66" y="47"/>
                  </a:cubicBezTo>
                  <a:cubicBezTo>
                    <a:pt x="62" y="45"/>
                    <a:pt x="62" y="45"/>
                    <a:pt x="62" y="45"/>
                  </a:cubicBezTo>
                  <a:cubicBezTo>
                    <a:pt x="65" y="48"/>
                    <a:pt x="65" y="48"/>
                    <a:pt x="65" y="48"/>
                  </a:cubicBezTo>
                  <a:cubicBezTo>
                    <a:pt x="63" y="45"/>
                    <a:pt x="63" y="45"/>
                    <a:pt x="63" y="45"/>
                  </a:cubicBezTo>
                  <a:cubicBezTo>
                    <a:pt x="64" y="48"/>
                    <a:pt x="64" y="48"/>
                    <a:pt x="64" y="48"/>
                  </a:cubicBezTo>
                  <a:cubicBezTo>
                    <a:pt x="64" y="48"/>
                    <a:pt x="64" y="48"/>
                    <a:pt x="65" y="48"/>
                  </a:cubicBezTo>
                  <a:cubicBezTo>
                    <a:pt x="63" y="45"/>
                    <a:pt x="63" y="45"/>
                    <a:pt x="63" y="45"/>
                  </a:cubicBezTo>
                  <a:cubicBezTo>
                    <a:pt x="64" y="48"/>
                    <a:pt x="64" y="48"/>
                    <a:pt x="64" y="48"/>
                  </a:cubicBezTo>
                  <a:cubicBezTo>
                    <a:pt x="63" y="47"/>
                    <a:pt x="63" y="47"/>
                    <a:pt x="63" y="47"/>
                  </a:cubicBezTo>
                  <a:cubicBezTo>
                    <a:pt x="64" y="48"/>
                    <a:pt x="64" y="48"/>
                    <a:pt x="64" y="48"/>
                  </a:cubicBezTo>
                  <a:cubicBezTo>
                    <a:pt x="64" y="48"/>
                    <a:pt x="64" y="48"/>
                    <a:pt x="64" y="48"/>
                  </a:cubicBezTo>
                  <a:cubicBezTo>
                    <a:pt x="63" y="47"/>
                    <a:pt x="63" y="47"/>
                    <a:pt x="63" y="47"/>
                  </a:cubicBezTo>
                  <a:cubicBezTo>
                    <a:pt x="64" y="48"/>
                    <a:pt x="64" y="48"/>
                    <a:pt x="64" y="48"/>
                  </a:cubicBezTo>
                  <a:cubicBezTo>
                    <a:pt x="64" y="48"/>
                    <a:pt x="64" y="48"/>
                    <a:pt x="65" y="48"/>
                  </a:cubicBezTo>
                  <a:cubicBezTo>
                    <a:pt x="67" y="47"/>
                    <a:pt x="72" y="46"/>
                    <a:pt x="75" y="45"/>
                  </a:cubicBezTo>
                  <a:cubicBezTo>
                    <a:pt x="77" y="44"/>
                    <a:pt x="79" y="44"/>
                    <a:pt x="80" y="44"/>
                  </a:cubicBezTo>
                  <a:cubicBezTo>
                    <a:pt x="81" y="43"/>
                    <a:pt x="81" y="43"/>
                    <a:pt x="82" y="43"/>
                  </a:cubicBezTo>
                  <a:cubicBezTo>
                    <a:pt x="82" y="43"/>
                    <a:pt x="82" y="43"/>
                    <a:pt x="82" y="43"/>
                  </a:cubicBezTo>
                  <a:cubicBezTo>
                    <a:pt x="83" y="43"/>
                    <a:pt x="83" y="43"/>
                    <a:pt x="83" y="43"/>
                  </a:cubicBezTo>
                  <a:cubicBezTo>
                    <a:pt x="83" y="42"/>
                    <a:pt x="83" y="42"/>
                    <a:pt x="83" y="42"/>
                  </a:cubicBezTo>
                  <a:cubicBezTo>
                    <a:pt x="84" y="42"/>
                    <a:pt x="84" y="42"/>
                    <a:pt x="85" y="41"/>
                  </a:cubicBezTo>
                  <a:cubicBezTo>
                    <a:pt x="85" y="40"/>
                    <a:pt x="86" y="39"/>
                    <a:pt x="85" y="38"/>
                  </a:cubicBezTo>
                  <a:cubicBezTo>
                    <a:pt x="85" y="37"/>
                    <a:pt x="84" y="36"/>
                    <a:pt x="83" y="35"/>
                  </a:cubicBezTo>
                  <a:cubicBezTo>
                    <a:pt x="77" y="31"/>
                    <a:pt x="77" y="31"/>
                    <a:pt x="77" y="31"/>
                  </a:cubicBezTo>
                  <a:cubicBezTo>
                    <a:pt x="74" y="35"/>
                    <a:pt x="74" y="35"/>
                    <a:pt x="74" y="35"/>
                  </a:cubicBezTo>
                  <a:cubicBezTo>
                    <a:pt x="75" y="39"/>
                    <a:pt x="75" y="39"/>
                    <a:pt x="75" y="39"/>
                  </a:cubicBezTo>
                  <a:cubicBezTo>
                    <a:pt x="75" y="39"/>
                    <a:pt x="80" y="38"/>
                    <a:pt x="86" y="37"/>
                  </a:cubicBezTo>
                  <a:cubicBezTo>
                    <a:pt x="88" y="37"/>
                    <a:pt x="91" y="36"/>
                    <a:pt x="93" y="36"/>
                  </a:cubicBezTo>
                  <a:cubicBezTo>
                    <a:pt x="94" y="36"/>
                    <a:pt x="95" y="36"/>
                    <a:pt x="96" y="35"/>
                  </a:cubicBezTo>
                  <a:cubicBezTo>
                    <a:pt x="96" y="35"/>
                    <a:pt x="97" y="35"/>
                    <a:pt x="97" y="35"/>
                  </a:cubicBezTo>
                  <a:cubicBezTo>
                    <a:pt x="98" y="35"/>
                    <a:pt x="98" y="35"/>
                    <a:pt x="98" y="35"/>
                  </a:cubicBezTo>
                  <a:cubicBezTo>
                    <a:pt x="98" y="35"/>
                    <a:pt x="98" y="35"/>
                    <a:pt x="98" y="35"/>
                  </a:cubicBezTo>
                  <a:cubicBezTo>
                    <a:pt x="99" y="34"/>
                    <a:pt x="99" y="34"/>
                    <a:pt x="100" y="33"/>
                  </a:cubicBezTo>
                  <a:cubicBezTo>
                    <a:pt x="101" y="31"/>
                    <a:pt x="100" y="29"/>
                    <a:pt x="98" y="27"/>
                  </a:cubicBezTo>
                  <a:cubicBezTo>
                    <a:pt x="95" y="25"/>
                    <a:pt x="95" y="25"/>
                    <a:pt x="95" y="25"/>
                  </a:cubicBezTo>
                  <a:cubicBezTo>
                    <a:pt x="92" y="29"/>
                    <a:pt x="92" y="29"/>
                    <a:pt x="92" y="29"/>
                  </a:cubicBezTo>
                  <a:cubicBezTo>
                    <a:pt x="94" y="33"/>
                    <a:pt x="94" y="33"/>
                    <a:pt x="94" y="33"/>
                  </a:cubicBezTo>
                  <a:cubicBezTo>
                    <a:pt x="108" y="26"/>
                    <a:pt x="108" y="26"/>
                    <a:pt x="108" y="26"/>
                  </a:cubicBezTo>
                  <a:cubicBezTo>
                    <a:pt x="110" y="25"/>
                    <a:pt x="111" y="24"/>
                    <a:pt x="111" y="23"/>
                  </a:cubicBezTo>
                  <a:cubicBezTo>
                    <a:pt x="111" y="21"/>
                    <a:pt x="110" y="19"/>
                    <a:pt x="109" y="19"/>
                  </a:cubicBezTo>
                  <a:cubicBezTo>
                    <a:pt x="108" y="18"/>
                    <a:pt x="108" y="18"/>
                    <a:pt x="108" y="18"/>
                  </a:cubicBezTo>
                  <a:cubicBezTo>
                    <a:pt x="106" y="22"/>
                    <a:pt x="106" y="22"/>
                    <a:pt x="106" y="22"/>
                  </a:cubicBezTo>
                  <a:cubicBezTo>
                    <a:pt x="107" y="26"/>
                    <a:pt x="107" y="26"/>
                    <a:pt x="107" y="26"/>
                  </a:cubicBezTo>
                  <a:cubicBezTo>
                    <a:pt x="124" y="20"/>
                    <a:pt x="124" y="20"/>
                    <a:pt x="124" y="20"/>
                  </a:cubicBezTo>
                  <a:cubicBezTo>
                    <a:pt x="126" y="19"/>
                    <a:pt x="127" y="18"/>
                    <a:pt x="127" y="16"/>
                  </a:cubicBezTo>
                  <a:cubicBezTo>
                    <a:pt x="127" y="15"/>
                    <a:pt x="126" y="13"/>
                    <a:pt x="125" y="12"/>
                  </a:cubicBezTo>
                  <a:cubicBezTo>
                    <a:pt x="119" y="9"/>
                    <a:pt x="119" y="9"/>
                    <a:pt x="119" y="9"/>
                  </a:cubicBezTo>
                  <a:cubicBezTo>
                    <a:pt x="117" y="12"/>
                    <a:pt x="117" y="12"/>
                    <a:pt x="117" y="12"/>
                  </a:cubicBezTo>
                  <a:cubicBezTo>
                    <a:pt x="121" y="15"/>
                    <a:pt x="121" y="15"/>
                    <a:pt x="121" y="15"/>
                  </a:cubicBezTo>
                  <a:cubicBezTo>
                    <a:pt x="117" y="12"/>
                    <a:pt x="117" y="12"/>
                    <a:pt x="117" y="12"/>
                  </a:cubicBezTo>
                  <a:cubicBezTo>
                    <a:pt x="119" y="16"/>
                    <a:pt x="119" y="16"/>
                    <a:pt x="119" y="16"/>
                  </a:cubicBezTo>
                  <a:cubicBezTo>
                    <a:pt x="120" y="16"/>
                    <a:pt x="120" y="15"/>
                    <a:pt x="121" y="15"/>
                  </a:cubicBezTo>
                  <a:cubicBezTo>
                    <a:pt x="117" y="12"/>
                    <a:pt x="117" y="12"/>
                    <a:pt x="117" y="12"/>
                  </a:cubicBezTo>
                  <a:cubicBezTo>
                    <a:pt x="119" y="16"/>
                    <a:pt x="119" y="16"/>
                    <a:pt x="119" y="16"/>
                  </a:cubicBezTo>
                  <a:cubicBezTo>
                    <a:pt x="117" y="12"/>
                    <a:pt x="117" y="12"/>
                    <a:pt x="117" y="12"/>
                  </a:cubicBezTo>
                  <a:cubicBezTo>
                    <a:pt x="118" y="17"/>
                    <a:pt x="118" y="17"/>
                    <a:pt x="118" y="17"/>
                  </a:cubicBezTo>
                  <a:cubicBezTo>
                    <a:pt x="118" y="16"/>
                    <a:pt x="119" y="16"/>
                    <a:pt x="119" y="16"/>
                  </a:cubicBezTo>
                  <a:cubicBezTo>
                    <a:pt x="117" y="12"/>
                    <a:pt x="117" y="12"/>
                    <a:pt x="117" y="12"/>
                  </a:cubicBezTo>
                  <a:cubicBezTo>
                    <a:pt x="118" y="17"/>
                    <a:pt x="118" y="17"/>
                    <a:pt x="118" y="17"/>
                  </a:cubicBezTo>
                  <a:cubicBezTo>
                    <a:pt x="117" y="12"/>
                    <a:pt x="117" y="12"/>
                    <a:pt x="117" y="12"/>
                  </a:cubicBezTo>
                  <a:cubicBezTo>
                    <a:pt x="118" y="17"/>
                    <a:pt x="118" y="17"/>
                    <a:pt x="118" y="17"/>
                  </a:cubicBezTo>
                  <a:cubicBezTo>
                    <a:pt x="118" y="17"/>
                    <a:pt x="118" y="17"/>
                    <a:pt x="118" y="17"/>
                  </a:cubicBezTo>
                  <a:cubicBezTo>
                    <a:pt x="117" y="12"/>
                    <a:pt x="117" y="12"/>
                    <a:pt x="117" y="12"/>
                  </a:cubicBezTo>
                  <a:cubicBezTo>
                    <a:pt x="118" y="17"/>
                    <a:pt x="118" y="17"/>
                    <a:pt x="118" y="17"/>
                  </a:cubicBezTo>
                  <a:cubicBezTo>
                    <a:pt x="117" y="13"/>
                    <a:pt x="117" y="13"/>
                    <a:pt x="117" y="13"/>
                  </a:cubicBezTo>
                  <a:cubicBezTo>
                    <a:pt x="117" y="17"/>
                    <a:pt x="117" y="17"/>
                    <a:pt x="117" y="17"/>
                  </a:cubicBezTo>
                  <a:cubicBezTo>
                    <a:pt x="118" y="17"/>
                    <a:pt x="118" y="17"/>
                    <a:pt x="118" y="17"/>
                  </a:cubicBezTo>
                  <a:cubicBezTo>
                    <a:pt x="117" y="13"/>
                    <a:pt x="117" y="13"/>
                    <a:pt x="117" y="13"/>
                  </a:cubicBezTo>
                  <a:cubicBezTo>
                    <a:pt x="117" y="17"/>
                    <a:pt x="117" y="17"/>
                    <a:pt x="117" y="17"/>
                  </a:cubicBezTo>
                  <a:cubicBezTo>
                    <a:pt x="117" y="17"/>
                    <a:pt x="118" y="17"/>
                    <a:pt x="118" y="17"/>
                  </a:cubicBezTo>
                  <a:cubicBezTo>
                    <a:pt x="120" y="17"/>
                    <a:pt x="125" y="17"/>
                    <a:pt x="130" y="17"/>
                  </a:cubicBezTo>
                  <a:cubicBezTo>
                    <a:pt x="134" y="18"/>
                    <a:pt x="139" y="18"/>
                    <a:pt x="141" y="18"/>
                  </a:cubicBezTo>
                  <a:cubicBezTo>
                    <a:pt x="141" y="18"/>
                    <a:pt x="142" y="18"/>
                    <a:pt x="142" y="18"/>
                  </a:cubicBezTo>
                  <a:cubicBezTo>
                    <a:pt x="143" y="18"/>
                    <a:pt x="143" y="18"/>
                    <a:pt x="143" y="18"/>
                  </a:cubicBezTo>
                  <a:cubicBezTo>
                    <a:pt x="143" y="18"/>
                    <a:pt x="143" y="18"/>
                    <a:pt x="143" y="17"/>
                  </a:cubicBezTo>
                  <a:cubicBezTo>
                    <a:pt x="144" y="17"/>
                    <a:pt x="144" y="17"/>
                    <a:pt x="144" y="17"/>
                  </a:cubicBezTo>
                  <a:cubicBezTo>
                    <a:pt x="145" y="17"/>
                    <a:pt x="145" y="16"/>
                    <a:pt x="146" y="16"/>
                  </a:cubicBezTo>
                  <a:cubicBezTo>
                    <a:pt x="146" y="15"/>
                    <a:pt x="146" y="14"/>
                    <a:pt x="146" y="12"/>
                  </a:cubicBezTo>
                  <a:cubicBezTo>
                    <a:pt x="146" y="11"/>
                    <a:pt x="145" y="10"/>
                    <a:pt x="144" y="10"/>
                  </a:cubicBezTo>
                  <a:cubicBezTo>
                    <a:pt x="138" y="6"/>
                    <a:pt x="138" y="6"/>
                    <a:pt x="138" y="6"/>
                  </a:cubicBezTo>
                  <a:cubicBezTo>
                    <a:pt x="136" y="10"/>
                    <a:pt x="136" y="10"/>
                    <a:pt x="136" y="10"/>
                  </a:cubicBezTo>
                  <a:cubicBezTo>
                    <a:pt x="136" y="14"/>
                    <a:pt x="136" y="14"/>
                    <a:pt x="136" y="14"/>
                  </a:cubicBezTo>
                  <a:cubicBezTo>
                    <a:pt x="162" y="14"/>
                    <a:pt x="162" y="14"/>
                    <a:pt x="162" y="14"/>
                  </a:cubicBezTo>
                  <a:cubicBezTo>
                    <a:pt x="164" y="14"/>
                    <a:pt x="165" y="13"/>
                    <a:pt x="166" y="11"/>
                  </a:cubicBezTo>
                  <a:cubicBezTo>
                    <a:pt x="166" y="9"/>
                    <a:pt x="166" y="7"/>
                    <a:pt x="164" y="6"/>
                  </a:cubicBezTo>
                  <a:cubicBezTo>
                    <a:pt x="161" y="4"/>
                    <a:pt x="161" y="4"/>
                    <a:pt x="161" y="4"/>
                  </a:cubicBezTo>
                  <a:cubicBezTo>
                    <a:pt x="158" y="8"/>
                    <a:pt x="158" y="8"/>
                    <a:pt x="158" y="8"/>
                  </a:cubicBezTo>
                  <a:cubicBezTo>
                    <a:pt x="162" y="10"/>
                    <a:pt x="162" y="10"/>
                    <a:pt x="162" y="10"/>
                  </a:cubicBezTo>
                  <a:cubicBezTo>
                    <a:pt x="159" y="8"/>
                    <a:pt x="159" y="8"/>
                    <a:pt x="159" y="8"/>
                  </a:cubicBezTo>
                  <a:cubicBezTo>
                    <a:pt x="161" y="12"/>
                    <a:pt x="161" y="12"/>
                    <a:pt x="161" y="12"/>
                  </a:cubicBezTo>
                  <a:cubicBezTo>
                    <a:pt x="161" y="11"/>
                    <a:pt x="162" y="11"/>
                    <a:pt x="162" y="10"/>
                  </a:cubicBezTo>
                  <a:cubicBezTo>
                    <a:pt x="159" y="8"/>
                    <a:pt x="159" y="8"/>
                    <a:pt x="159" y="8"/>
                  </a:cubicBezTo>
                  <a:cubicBezTo>
                    <a:pt x="161" y="12"/>
                    <a:pt x="161" y="12"/>
                    <a:pt x="161" y="12"/>
                  </a:cubicBezTo>
                  <a:cubicBezTo>
                    <a:pt x="159" y="8"/>
                    <a:pt x="159" y="8"/>
                    <a:pt x="159" y="8"/>
                  </a:cubicBezTo>
                  <a:cubicBezTo>
                    <a:pt x="160" y="12"/>
                    <a:pt x="160" y="12"/>
                    <a:pt x="160" y="12"/>
                  </a:cubicBezTo>
                  <a:cubicBezTo>
                    <a:pt x="160" y="12"/>
                    <a:pt x="160" y="12"/>
                    <a:pt x="161" y="12"/>
                  </a:cubicBezTo>
                  <a:cubicBezTo>
                    <a:pt x="159" y="8"/>
                    <a:pt x="159" y="8"/>
                    <a:pt x="159" y="8"/>
                  </a:cubicBezTo>
                  <a:cubicBezTo>
                    <a:pt x="160" y="12"/>
                    <a:pt x="160" y="12"/>
                    <a:pt x="160" y="12"/>
                  </a:cubicBezTo>
                  <a:cubicBezTo>
                    <a:pt x="159" y="10"/>
                    <a:pt x="159" y="10"/>
                    <a:pt x="159" y="10"/>
                  </a:cubicBezTo>
                  <a:cubicBezTo>
                    <a:pt x="159" y="12"/>
                    <a:pt x="159" y="12"/>
                    <a:pt x="159" y="12"/>
                  </a:cubicBezTo>
                  <a:cubicBezTo>
                    <a:pt x="160" y="12"/>
                    <a:pt x="160" y="12"/>
                    <a:pt x="160" y="12"/>
                  </a:cubicBezTo>
                  <a:cubicBezTo>
                    <a:pt x="159" y="10"/>
                    <a:pt x="159" y="10"/>
                    <a:pt x="159" y="10"/>
                  </a:cubicBezTo>
                  <a:cubicBezTo>
                    <a:pt x="159" y="12"/>
                    <a:pt x="159" y="12"/>
                    <a:pt x="159" y="12"/>
                  </a:cubicBezTo>
                  <a:cubicBezTo>
                    <a:pt x="159" y="12"/>
                    <a:pt x="159" y="12"/>
                    <a:pt x="159" y="12"/>
                  </a:cubicBezTo>
                  <a:cubicBezTo>
                    <a:pt x="159" y="12"/>
                    <a:pt x="159" y="12"/>
                    <a:pt x="159" y="12"/>
                  </a:cubicBezTo>
                  <a:cubicBezTo>
                    <a:pt x="159" y="12"/>
                    <a:pt x="159" y="12"/>
                    <a:pt x="159" y="12"/>
                  </a:cubicBezTo>
                  <a:cubicBezTo>
                    <a:pt x="159" y="12"/>
                    <a:pt x="159" y="12"/>
                    <a:pt x="159" y="12"/>
                  </a:cubicBezTo>
                  <a:cubicBezTo>
                    <a:pt x="159" y="12"/>
                    <a:pt x="159" y="12"/>
                    <a:pt x="159" y="12"/>
                  </a:cubicBezTo>
                  <a:cubicBezTo>
                    <a:pt x="160" y="12"/>
                    <a:pt x="161" y="12"/>
                    <a:pt x="162" y="12"/>
                  </a:cubicBezTo>
                  <a:cubicBezTo>
                    <a:pt x="165" y="12"/>
                    <a:pt x="171" y="12"/>
                    <a:pt x="177" y="12"/>
                  </a:cubicBezTo>
                  <a:cubicBezTo>
                    <a:pt x="183" y="13"/>
                    <a:pt x="188" y="13"/>
                    <a:pt x="191" y="13"/>
                  </a:cubicBezTo>
                  <a:cubicBezTo>
                    <a:pt x="192" y="13"/>
                    <a:pt x="193" y="13"/>
                    <a:pt x="194" y="13"/>
                  </a:cubicBezTo>
                  <a:cubicBezTo>
                    <a:pt x="194" y="13"/>
                    <a:pt x="194" y="13"/>
                    <a:pt x="194" y="13"/>
                  </a:cubicBezTo>
                  <a:cubicBezTo>
                    <a:pt x="195" y="13"/>
                    <a:pt x="195" y="13"/>
                    <a:pt x="195" y="12"/>
                  </a:cubicBezTo>
                  <a:cubicBezTo>
                    <a:pt x="196" y="12"/>
                    <a:pt x="196" y="12"/>
                    <a:pt x="196" y="12"/>
                  </a:cubicBezTo>
                  <a:cubicBezTo>
                    <a:pt x="197" y="12"/>
                    <a:pt x="197" y="11"/>
                    <a:pt x="198" y="11"/>
                  </a:cubicBezTo>
                  <a:cubicBezTo>
                    <a:pt x="198" y="10"/>
                    <a:pt x="198" y="8"/>
                    <a:pt x="198" y="7"/>
                  </a:cubicBezTo>
                  <a:cubicBezTo>
                    <a:pt x="198" y="6"/>
                    <a:pt x="197" y="5"/>
                    <a:pt x="196" y="5"/>
                  </a:cubicBezTo>
                  <a:cubicBezTo>
                    <a:pt x="191" y="2"/>
                    <a:pt x="191" y="2"/>
                    <a:pt x="191" y="2"/>
                  </a:cubicBezTo>
                  <a:cubicBezTo>
                    <a:pt x="189" y="5"/>
                    <a:pt x="189" y="5"/>
                    <a:pt x="189" y="5"/>
                  </a:cubicBezTo>
                  <a:cubicBezTo>
                    <a:pt x="189" y="9"/>
                    <a:pt x="189" y="9"/>
                    <a:pt x="189" y="9"/>
                  </a:cubicBezTo>
                  <a:cubicBezTo>
                    <a:pt x="221" y="12"/>
                    <a:pt x="221" y="12"/>
                    <a:pt x="221" y="12"/>
                  </a:cubicBezTo>
                  <a:cubicBezTo>
                    <a:pt x="223" y="12"/>
                    <a:pt x="225" y="11"/>
                    <a:pt x="226" y="9"/>
                  </a:cubicBezTo>
                  <a:cubicBezTo>
                    <a:pt x="226" y="7"/>
                    <a:pt x="225" y="5"/>
                    <a:pt x="224" y="4"/>
                  </a:cubicBezTo>
                  <a:cubicBezTo>
                    <a:pt x="218" y="0"/>
                    <a:pt x="218" y="0"/>
                    <a:pt x="218" y="0"/>
                  </a:cubicBezTo>
                  <a:cubicBezTo>
                    <a:pt x="216" y="4"/>
                    <a:pt x="216" y="4"/>
                    <a:pt x="216" y="4"/>
                  </a:cubicBezTo>
                  <a:cubicBezTo>
                    <a:pt x="219" y="6"/>
                    <a:pt x="219" y="6"/>
                    <a:pt x="219" y="6"/>
                  </a:cubicBezTo>
                  <a:cubicBezTo>
                    <a:pt x="216" y="4"/>
                    <a:pt x="216" y="4"/>
                    <a:pt x="216" y="4"/>
                  </a:cubicBezTo>
                  <a:cubicBezTo>
                    <a:pt x="218" y="8"/>
                    <a:pt x="218" y="8"/>
                    <a:pt x="218" y="8"/>
                  </a:cubicBezTo>
                  <a:cubicBezTo>
                    <a:pt x="218" y="7"/>
                    <a:pt x="219" y="7"/>
                    <a:pt x="219" y="6"/>
                  </a:cubicBezTo>
                  <a:cubicBezTo>
                    <a:pt x="216" y="4"/>
                    <a:pt x="216" y="4"/>
                    <a:pt x="216" y="4"/>
                  </a:cubicBezTo>
                  <a:cubicBezTo>
                    <a:pt x="218" y="8"/>
                    <a:pt x="218" y="8"/>
                    <a:pt x="218" y="8"/>
                  </a:cubicBezTo>
                  <a:cubicBezTo>
                    <a:pt x="216" y="4"/>
                    <a:pt x="216" y="4"/>
                    <a:pt x="216" y="4"/>
                  </a:cubicBezTo>
                  <a:cubicBezTo>
                    <a:pt x="217" y="8"/>
                    <a:pt x="217" y="8"/>
                    <a:pt x="217" y="8"/>
                  </a:cubicBezTo>
                  <a:cubicBezTo>
                    <a:pt x="217" y="8"/>
                    <a:pt x="217" y="8"/>
                    <a:pt x="218" y="8"/>
                  </a:cubicBezTo>
                  <a:cubicBezTo>
                    <a:pt x="216" y="4"/>
                    <a:pt x="216" y="4"/>
                    <a:pt x="216" y="4"/>
                  </a:cubicBezTo>
                  <a:cubicBezTo>
                    <a:pt x="217" y="8"/>
                    <a:pt x="217" y="8"/>
                    <a:pt x="217" y="8"/>
                  </a:cubicBezTo>
                  <a:cubicBezTo>
                    <a:pt x="216" y="5"/>
                    <a:pt x="216" y="5"/>
                    <a:pt x="216" y="5"/>
                  </a:cubicBezTo>
                  <a:cubicBezTo>
                    <a:pt x="216" y="8"/>
                    <a:pt x="216" y="8"/>
                    <a:pt x="216" y="8"/>
                  </a:cubicBezTo>
                  <a:cubicBezTo>
                    <a:pt x="217" y="8"/>
                    <a:pt x="217" y="8"/>
                    <a:pt x="217" y="8"/>
                  </a:cubicBezTo>
                  <a:cubicBezTo>
                    <a:pt x="216" y="5"/>
                    <a:pt x="216" y="5"/>
                    <a:pt x="216" y="5"/>
                  </a:cubicBezTo>
                  <a:cubicBezTo>
                    <a:pt x="216" y="8"/>
                    <a:pt x="216" y="8"/>
                    <a:pt x="216" y="8"/>
                  </a:cubicBezTo>
                  <a:cubicBezTo>
                    <a:pt x="216" y="7"/>
                    <a:pt x="216" y="7"/>
                    <a:pt x="216" y="7"/>
                  </a:cubicBezTo>
                  <a:cubicBezTo>
                    <a:pt x="216" y="8"/>
                    <a:pt x="216" y="8"/>
                    <a:pt x="216" y="8"/>
                  </a:cubicBezTo>
                  <a:cubicBezTo>
                    <a:pt x="216" y="8"/>
                    <a:pt x="216" y="8"/>
                    <a:pt x="216" y="8"/>
                  </a:cubicBezTo>
                  <a:cubicBezTo>
                    <a:pt x="216" y="7"/>
                    <a:pt x="216" y="7"/>
                    <a:pt x="216" y="7"/>
                  </a:cubicBezTo>
                  <a:cubicBezTo>
                    <a:pt x="216" y="8"/>
                    <a:pt x="216" y="8"/>
                    <a:pt x="216" y="8"/>
                  </a:cubicBezTo>
                  <a:cubicBezTo>
                    <a:pt x="216" y="8"/>
                    <a:pt x="217" y="8"/>
                    <a:pt x="218" y="9"/>
                  </a:cubicBezTo>
                  <a:cubicBezTo>
                    <a:pt x="223" y="10"/>
                    <a:pt x="233" y="13"/>
                    <a:pt x="242" y="15"/>
                  </a:cubicBezTo>
                  <a:cubicBezTo>
                    <a:pt x="246" y="17"/>
                    <a:pt x="250" y="18"/>
                    <a:pt x="253" y="19"/>
                  </a:cubicBezTo>
                  <a:cubicBezTo>
                    <a:pt x="255" y="19"/>
                    <a:pt x="256" y="20"/>
                    <a:pt x="258" y="20"/>
                  </a:cubicBezTo>
                  <a:cubicBezTo>
                    <a:pt x="258" y="20"/>
                    <a:pt x="259" y="20"/>
                    <a:pt x="259" y="20"/>
                  </a:cubicBezTo>
                  <a:cubicBezTo>
                    <a:pt x="260" y="20"/>
                    <a:pt x="260" y="21"/>
                    <a:pt x="261" y="21"/>
                  </a:cubicBezTo>
                  <a:cubicBezTo>
                    <a:pt x="261" y="21"/>
                    <a:pt x="261" y="21"/>
                    <a:pt x="262" y="20"/>
                  </a:cubicBezTo>
                  <a:cubicBezTo>
                    <a:pt x="262" y="20"/>
                    <a:pt x="263" y="20"/>
                    <a:pt x="263" y="20"/>
                  </a:cubicBezTo>
                  <a:cubicBezTo>
                    <a:pt x="264" y="20"/>
                    <a:pt x="264" y="19"/>
                    <a:pt x="265" y="18"/>
                  </a:cubicBezTo>
                  <a:cubicBezTo>
                    <a:pt x="265" y="18"/>
                    <a:pt x="265" y="16"/>
                    <a:pt x="265" y="15"/>
                  </a:cubicBezTo>
                  <a:cubicBezTo>
                    <a:pt x="265" y="14"/>
                    <a:pt x="264" y="13"/>
                    <a:pt x="263" y="13"/>
                  </a:cubicBezTo>
                  <a:cubicBezTo>
                    <a:pt x="256" y="8"/>
                    <a:pt x="256" y="8"/>
                    <a:pt x="256" y="8"/>
                  </a:cubicBezTo>
                  <a:cubicBezTo>
                    <a:pt x="254" y="11"/>
                    <a:pt x="254" y="11"/>
                    <a:pt x="254" y="11"/>
                  </a:cubicBezTo>
                  <a:cubicBezTo>
                    <a:pt x="252" y="16"/>
                    <a:pt x="252" y="16"/>
                    <a:pt x="252" y="16"/>
                  </a:cubicBezTo>
                  <a:cubicBezTo>
                    <a:pt x="252" y="16"/>
                    <a:pt x="263" y="19"/>
                    <a:pt x="275" y="23"/>
                  </a:cubicBezTo>
                  <a:cubicBezTo>
                    <a:pt x="281" y="25"/>
                    <a:pt x="287" y="27"/>
                    <a:pt x="292" y="29"/>
                  </a:cubicBezTo>
                  <a:cubicBezTo>
                    <a:pt x="294" y="30"/>
                    <a:pt x="296" y="30"/>
                    <a:pt x="298" y="31"/>
                  </a:cubicBezTo>
                  <a:cubicBezTo>
                    <a:pt x="299" y="31"/>
                    <a:pt x="299" y="31"/>
                    <a:pt x="300" y="31"/>
                  </a:cubicBezTo>
                  <a:cubicBezTo>
                    <a:pt x="301" y="31"/>
                    <a:pt x="301" y="32"/>
                    <a:pt x="302" y="32"/>
                  </a:cubicBezTo>
                  <a:cubicBezTo>
                    <a:pt x="302" y="32"/>
                    <a:pt x="303" y="32"/>
                    <a:pt x="303" y="31"/>
                  </a:cubicBezTo>
                  <a:cubicBezTo>
                    <a:pt x="304" y="31"/>
                    <a:pt x="304" y="31"/>
                    <a:pt x="305" y="31"/>
                  </a:cubicBezTo>
                  <a:cubicBezTo>
                    <a:pt x="305" y="31"/>
                    <a:pt x="306" y="30"/>
                    <a:pt x="306" y="30"/>
                  </a:cubicBezTo>
                  <a:cubicBezTo>
                    <a:pt x="307" y="29"/>
                    <a:pt x="307" y="27"/>
                    <a:pt x="307" y="26"/>
                  </a:cubicBezTo>
                  <a:cubicBezTo>
                    <a:pt x="306" y="25"/>
                    <a:pt x="306" y="24"/>
                    <a:pt x="305" y="24"/>
                  </a:cubicBezTo>
                  <a:cubicBezTo>
                    <a:pt x="292" y="16"/>
                    <a:pt x="292" y="16"/>
                    <a:pt x="292" y="16"/>
                  </a:cubicBezTo>
                  <a:cubicBezTo>
                    <a:pt x="290" y="14"/>
                    <a:pt x="287" y="15"/>
                    <a:pt x="286" y="17"/>
                  </a:cubicBezTo>
                  <a:cubicBezTo>
                    <a:pt x="285" y="19"/>
                    <a:pt x="286" y="22"/>
                    <a:pt x="288" y="23"/>
                  </a:cubicBezTo>
                  <a:cubicBezTo>
                    <a:pt x="300" y="31"/>
                    <a:pt x="300" y="31"/>
                    <a:pt x="300" y="31"/>
                  </a:cubicBezTo>
                  <a:cubicBezTo>
                    <a:pt x="302" y="27"/>
                    <a:pt x="302" y="27"/>
                    <a:pt x="302" y="27"/>
                  </a:cubicBezTo>
                  <a:cubicBezTo>
                    <a:pt x="299" y="25"/>
                    <a:pt x="299" y="25"/>
                    <a:pt x="299" y="25"/>
                  </a:cubicBezTo>
                  <a:cubicBezTo>
                    <a:pt x="302" y="27"/>
                    <a:pt x="302" y="27"/>
                    <a:pt x="302" y="27"/>
                  </a:cubicBezTo>
                  <a:cubicBezTo>
                    <a:pt x="300" y="24"/>
                    <a:pt x="300" y="24"/>
                    <a:pt x="300" y="24"/>
                  </a:cubicBezTo>
                  <a:cubicBezTo>
                    <a:pt x="300" y="24"/>
                    <a:pt x="299" y="24"/>
                    <a:pt x="299" y="25"/>
                  </a:cubicBezTo>
                  <a:cubicBezTo>
                    <a:pt x="302" y="27"/>
                    <a:pt x="302" y="27"/>
                    <a:pt x="302" y="27"/>
                  </a:cubicBezTo>
                  <a:cubicBezTo>
                    <a:pt x="300" y="24"/>
                    <a:pt x="300" y="24"/>
                    <a:pt x="300" y="24"/>
                  </a:cubicBezTo>
                  <a:cubicBezTo>
                    <a:pt x="302" y="27"/>
                    <a:pt x="302" y="27"/>
                    <a:pt x="302" y="27"/>
                  </a:cubicBezTo>
                  <a:cubicBezTo>
                    <a:pt x="302" y="23"/>
                    <a:pt x="302" y="23"/>
                    <a:pt x="302" y="23"/>
                  </a:cubicBezTo>
                  <a:cubicBezTo>
                    <a:pt x="301" y="23"/>
                    <a:pt x="301" y="23"/>
                    <a:pt x="300" y="24"/>
                  </a:cubicBezTo>
                  <a:cubicBezTo>
                    <a:pt x="302" y="27"/>
                    <a:pt x="302" y="27"/>
                    <a:pt x="302" y="27"/>
                  </a:cubicBezTo>
                  <a:cubicBezTo>
                    <a:pt x="302" y="23"/>
                    <a:pt x="302" y="23"/>
                    <a:pt x="302" y="23"/>
                  </a:cubicBezTo>
                  <a:cubicBezTo>
                    <a:pt x="302" y="26"/>
                    <a:pt x="302" y="26"/>
                    <a:pt x="302" y="26"/>
                  </a:cubicBezTo>
                  <a:cubicBezTo>
                    <a:pt x="302" y="23"/>
                    <a:pt x="302" y="23"/>
                    <a:pt x="302" y="23"/>
                  </a:cubicBezTo>
                  <a:cubicBezTo>
                    <a:pt x="302" y="23"/>
                    <a:pt x="302" y="23"/>
                    <a:pt x="302" y="23"/>
                  </a:cubicBezTo>
                  <a:cubicBezTo>
                    <a:pt x="302" y="26"/>
                    <a:pt x="302" y="26"/>
                    <a:pt x="302" y="26"/>
                  </a:cubicBezTo>
                  <a:cubicBezTo>
                    <a:pt x="302" y="23"/>
                    <a:pt x="302" y="23"/>
                    <a:pt x="302" y="23"/>
                  </a:cubicBezTo>
                  <a:cubicBezTo>
                    <a:pt x="302" y="25"/>
                    <a:pt x="302" y="25"/>
                    <a:pt x="302" y="25"/>
                  </a:cubicBezTo>
                  <a:cubicBezTo>
                    <a:pt x="302" y="23"/>
                    <a:pt x="302" y="23"/>
                    <a:pt x="302" y="23"/>
                  </a:cubicBezTo>
                  <a:cubicBezTo>
                    <a:pt x="302" y="23"/>
                    <a:pt x="302" y="23"/>
                    <a:pt x="302" y="23"/>
                  </a:cubicBezTo>
                  <a:cubicBezTo>
                    <a:pt x="302" y="25"/>
                    <a:pt x="302" y="25"/>
                    <a:pt x="302" y="25"/>
                  </a:cubicBezTo>
                  <a:cubicBezTo>
                    <a:pt x="302" y="23"/>
                    <a:pt x="302" y="23"/>
                    <a:pt x="302" y="23"/>
                  </a:cubicBezTo>
                  <a:cubicBezTo>
                    <a:pt x="302" y="23"/>
                    <a:pt x="302" y="23"/>
                    <a:pt x="302" y="23"/>
                  </a:cubicBezTo>
                  <a:cubicBezTo>
                    <a:pt x="302" y="23"/>
                    <a:pt x="301" y="23"/>
                    <a:pt x="299" y="22"/>
                  </a:cubicBezTo>
                  <a:cubicBezTo>
                    <a:pt x="293" y="21"/>
                    <a:pt x="282" y="17"/>
                    <a:pt x="272" y="14"/>
                  </a:cubicBezTo>
                  <a:cubicBezTo>
                    <a:pt x="268" y="12"/>
                    <a:pt x="263" y="10"/>
                    <a:pt x="260" y="9"/>
                  </a:cubicBezTo>
                  <a:cubicBezTo>
                    <a:pt x="257" y="8"/>
                    <a:pt x="255" y="7"/>
                    <a:pt x="255" y="7"/>
                  </a:cubicBezTo>
                  <a:cubicBezTo>
                    <a:pt x="253" y="7"/>
                    <a:pt x="251" y="8"/>
                    <a:pt x="250" y="10"/>
                  </a:cubicBezTo>
                  <a:cubicBezTo>
                    <a:pt x="249" y="12"/>
                    <a:pt x="249" y="14"/>
                    <a:pt x="251" y="15"/>
                  </a:cubicBezTo>
                  <a:cubicBezTo>
                    <a:pt x="259" y="20"/>
                    <a:pt x="259" y="20"/>
                    <a:pt x="259" y="20"/>
                  </a:cubicBezTo>
                  <a:cubicBezTo>
                    <a:pt x="261" y="16"/>
                    <a:pt x="261" y="16"/>
                    <a:pt x="261" y="16"/>
                  </a:cubicBezTo>
                  <a:cubicBezTo>
                    <a:pt x="257" y="14"/>
                    <a:pt x="257" y="14"/>
                    <a:pt x="257" y="14"/>
                  </a:cubicBezTo>
                  <a:cubicBezTo>
                    <a:pt x="261" y="16"/>
                    <a:pt x="261" y="16"/>
                    <a:pt x="261" y="16"/>
                  </a:cubicBezTo>
                  <a:cubicBezTo>
                    <a:pt x="259" y="12"/>
                    <a:pt x="259" y="12"/>
                    <a:pt x="259" y="12"/>
                  </a:cubicBezTo>
                  <a:cubicBezTo>
                    <a:pt x="259" y="13"/>
                    <a:pt x="258" y="13"/>
                    <a:pt x="257" y="14"/>
                  </a:cubicBezTo>
                  <a:cubicBezTo>
                    <a:pt x="261" y="16"/>
                    <a:pt x="261" y="16"/>
                    <a:pt x="261" y="16"/>
                  </a:cubicBezTo>
                  <a:cubicBezTo>
                    <a:pt x="259" y="12"/>
                    <a:pt x="259" y="12"/>
                    <a:pt x="259" y="12"/>
                  </a:cubicBezTo>
                  <a:cubicBezTo>
                    <a:pt x="261" y="16"/>
                    <a:pt x="261" y="16"/>
                    <a:pt x="261" y="16"/>
                  </a:cubicBezTo>
                  <a:cubicBezTo>
                    <a:pt x="260" y="12"/>
                    <a:pt x="260" y="12"/>
                    <a:pt x="260" y="12"/>
                  </a:cubicBezTo>
                  <a:cubicBezTo>
                    <a:pt x="260" y="12"/>
                    <a:pt x="260" y="12"/>
                    <a:pt x="259" y="12"/>
                  </a:cubicBezTo>
                  <a:cubicBezTo>
                    <a:pt x="261" y="16"/>
                    <a:pt x="261" y="16"/>
                    <a:pt x="261" y="16"/>
                  </a:cubicBezTo>
                  <a:cubicBezTo>
                    <a:pt x="260" y="12"/>
                    <a:pt x="260" y="12"/>
                    <a:pt x="260" y="12"/>
                  </a:cubicBezTo>
                  <a:cubicBezTo>
                    <a:pt x="261" y="15"/>
                    <a:pt x="261" y="15"/>
                    <a:pt x="261" y="15"/>
                  </a:cubicBezTo>
                  <a:cubicBezTo>
                    <a:pt x="261" y="12"/>
                    <a:pt x="261" y="12"/>
                    <a:pt x="261" y="12"/>
                  </a:cubicBezTo>
                  <a:cubicBezTo>
                    <a:pt x="260" y="12"/>
                    <a:pt x="260" y="12"/>
                    <a:pt x="260" y="12"/>
                  </a:cubicBezTo>
                  <a:cubicBezTo>
                    <a:pt x="261" y="15"/>
                    <a:pt x="261" y="15"/>
                    <a:pt x="261" y="15"/>
                  </a:cubicBezTo>
                  <a:cubicBezTo>
                    <a:pt x="261" y="12"/>
                    <a:pt x="261" y="12"/>
                    <a:pt x="261" y="12"/>
                  </a:cubicBezTo>
                  <a:cubicBezTo>
                    <a:pt x="261" y="14"/>
                    <a:pt x="261" y="14"/>
                    <a:pt x="261" y="14"/>
                  </a:cubicBezTo>
                  <a:cubicBezTo>
                    <a:pt x="261" y="12"/>
                    <a:pt x="261" y="12"/>
                    <a:pt x="261" y="12"/>
                  </a:cubicBezTo>
                  <a:cubicBezTo>
                    <a:pt x="261" y="12"/>
                    <a:pt x="261" y="12"/>
                    <a:pt x="261" y="12"/>
                  </a:cubicBezTo>
                  <a:cubicBezTo>
                    <a:pt x="261" y="14"/>
                    <a:pt x="261" y="14"/>
                    <a:pt x="261" y="14"/>
                  </a:cubicBezTo>
                  <a:cubicBezTo>
                    <a:pt x="261" y="12"/>
                    <a:pt x="261" y="12"/>
                    <a:pt x="261" y="12"/>
                  </a:cubicBezTo>
                  <a:cubicBezTo>
                    <a:pt x="261" y="12"/>
                    <a:pt x="261" y="12"/>
                    <a:pt x="261" y="12"/>
                  </a:cubicBezTo>
                  <a:cubicBezTo>
                    <a:pt x="261" y="12"/>
                    <a:pt x="260" y="12"/>
                    <a:pt x="258" y="11"/>
                  </a:cubicBezTo>
                  <a:cubicBezTo>
                    <a:pt x="253" y="10"/>
                    <a:pt x="244" y="7"/>
                    <a:pt x="235" y="5"/>
                  </a:cubicBezTo>
                  <a:cubicBezTo>
                    <a:pt x="231" y="3"/>
                    <a:pt x="227" y="2"/>
                    <a:pt x="224" y="1"/>
                  </a:cubicBezTo>
                  <a:cubicBezTo>
                    <a:pt x="222" y="1"/>
                    <a:pt x="221" y="0"/>
                    <a:pt x="219" y="0"/>
                  </a:cubicBezTo>
                  <a:cubicBezTo>
                    <a:pt x="219" y="0"/>
                    <a:pt x="218" y="0"/>
                    <a:pt x="218" y="0"/>
                  </a:cubicBezTo>
                  <a:cubicBezTo>
                    <a:pt x="217" y="0"/>
                    <a:pt x="217" y="0"/>
                    <a:pt x="216" y="0"/>
                  </a:cubicBezTo>
                  <a:cubicBezTo>
                    <a:pt x="216" y="0"/>
                    <a:pt x="215" y="0"/>
                    <a:pt x="215" y="0"/>
                  </a:cubicBezTo>
                  <a:cubicBezTo>
                    <a:pt x="215" y="0"/>
                    <a:pt x="214" y="0"/>
                    <a:pt x="214" y="0"/>
                  </a:cubicBezTo>
                  <a:cubicBezTo>
                    <a:pt x="213" y="0"/>
                    <a:pt x="213" y="1"/>
                    <a:pt x="212" y="2"/>
                  </a:cubicBezTo>
                  <a:cubicBezTo>
                    <a:pt x="211" y="4"/>
                    <a:pt x="212" y="6"/>
                    <a:pt x="214" y="8"/>
                  </a:cubicBezTo>
                  <a:cubicBezTo>
                    <a:pt x="219" y="11"/>
                    <a:pt x="219" y="11"/>
                    <a:pt x="219" y="11"/>
                  </a:cubicBezTo>
                  <a:cubicBezTo>
                    <a:pt x="222" y="7"/>
                    <a:pt x="222" y="7"/>
                    <a:pt x="222" y="7"/>
                  </a:cubicBezTo>
                  <a:cubicBezTo>
                    <a:pt x="222" y="3"/>
                    <a:pt x="222" y="3"/>
                    <a:pt x="222" y="3"/>
                  </a:cubicBezTo>
                  <a:cubicBezTo>
                    <a:pt x="189" y="1"/>
                    <a:pt x="189" y="1"/>
                    <a:pt x="189" y="1"/>
                  </a:cubicBezTo>
                  <a:cubicBezTo>
                    <a:pt x="187" y="1"/>
                    <a:pt x="185" y="2"/>
                    <a:pt x="185" y="4"/>
                  </a:cubicBezTo>
                  <a:cubicBezTo>
                    <a:pt x="184" y="6"/>
                    <a:pt x="185" y="8"/>
                    <a:pt x="187" y="9"/>
                  </a:cubicBezTo>
                  <a:cubicBezTo>
                    <a:pt x="192" y="12"/>
                    <a:pt x="192" y="12"/>
                    <a:pt x="192" y="12"/>
                  </a:cubicBezTo>
                  <a:cubicBezTo>
                    <a:pt x="194" y="8"/>
                    <a:pt x="194" y="8"/>
                    <a:pt x="194" y="8"/>
                  </a:cubicBezTo>
                  <a:cubicBezTo>
                    <a:pt x="190" y="6"/>
                    <a:pt x="190" y="6"/>
                    <a:pt x="190" y="6"/>
                  </a:cubicBezTo>
                  <a:cubicBezTo>
                    <a:pt x="194" y="8"/>
                    <a:pt x="194" y="8"/>
                    <a:pt x="194" y="8"/>
                  </a:cubicBezTo>
                  <a:cubicBezTo>
                    <a:pt x="192" y="5"/>
                    <a:pt x="192" y="5"/>
                    <a:pt x="192" y="5"/>
                  </a:cubicBezTo>
                  <a:cubicBezTo>
                    <a:pt x="191" y="5"/>
                    <a:pt x="191" y="5"/>
                    <a:pt x="190" y="6"/>
                  </a:cubicBezTo>
                  <a:cubicBezTo>
                    <a:pt x="194" y="8"/>
                    <a:pt x="194" y="8"/>
                    <a:pt x="194" y="8"/>
                  </a:cubicBezTo>
                  <a:cubicBezTo>
                    <a:pt x="192" y="5"/>
                    <a:pt x="192" y="5"/>
                    <a:pt x="192" y="5"/>
                  </a:cubicBezTo>
                  <a:cubicBezTo>
                    <a:pt x="194" y="8"/>
                    <a:pt x="194" y="8"/>
                    <a:pt x="194" y="8"/>
                  </a:cubicBezTo>
                  <a:cubicBezTo>
                    <a:pt x="193" y="4"/>
                    <a:pt x="193" y="4"/>
                    <a:pt x="193" y="4"/>
                  </a:cubicBezTo>
                  <a:cubicBezTo>
                    <a:pt x="193" y="4"/>
                    <a:pt x="192" y="4"/>
                    <a:pt x="192" y="5"/>
                  </a:cubicBezTo>
                  <a:cubicBezTo>
                    <a:pt x="194" y="8"/>
                    <a:pt x="194" y="8"/>
                    <a:pt x="194" y="8"/>
                  </a:cubicBezTo>
                  <a:cubicBezTo>
                    <a:pt x="193" y="4"/>
                    <a:pt x="193" y="4"/>
                    <a:pt x="193" y="4"/>
                  </a:cubicBezTo>
                  <a:cubicBezTo>
                    <a:pt x="193" y="7"/>
                    <a:pt x="193" y="7"/>
                    <a:pt x="193" y="7"/>
                  </a:cubicBezTo>
                  <a:cubicBezTo>
                    <a:pt x="193" y="4"/>
                    <a:pt x="193" y="4"/>
                    <a:pt x="193" y="4"/>
                  </a:cubicBezTo>
                  <a:cubicBezTo>
                    <a:pt x="193" y="4"/>
                    <a:pt x="193" y="4"/>
                    <a:pt x="193" y="4"/>
                  </a:cubicBezTo>
                  <a:cubicBezTo>
                    <a:pt x="193" y="7"/>
                    <a:pt x="193" y="7"/>
                    <a:pt x="193" y="7"/>
                  </a:cubicBezTo>
                  <a:cubicBezTo>
                    <a:pt x="193" y="4"/>
                    <a:pt x="193" y="4"/>
                    <a:pt x="193" y="4"/>
                  </a:cubicBezTo>
                  <a:cubicBezTo>
                    <a:pt x="193" y="5"/>
                    <a:pt x="193" y="5"/>
                    <a:pt x="193" y="5"/>
                  </a:cubicBezTo>
                  <a:cubicBezTo>
                    <a:pt x="193" y="4"/>
                    <a:pt x="193" y="4"/>
                    <a:pt x="193" y="4"/>
                  </a:cubicBezTo>
                  <a:cubicBezTo>
                    <a:pt x="193" y="4"/>
                    <a:pt x="193" y="4"/>
                    <a:pt x="193" y="4"/>
                  </a:cubicBezTo>
                  <a:cubicBezTo>
                    <a:pt x="193" y="5"/>
                    <a:pt x="193" y="5"/>
                    <a:pt x="193" y="5"/>
                  </a:cubicBezTo>
                  <a:cubicBezTo>
                    <a:pt x="193" y="4"/>
                    <a:pt x="193" y="4"/>
                    <a:pt x="193" y="4"/>
                  </a:cubicBezTo>
                  <a:cubicBezTo>
                    <a:pt x="193" y="4"/>
                    <a:pt x="192" y="4"/>
                    <a:pt x="191" y="4"/>
                  </a:cubicBezTo>
                  <a:cubicBezTo>
                    <a:pt x="189" y="4"/>
                    <a:pt x="183" y="4"/>
                    <a:pt x="177" y="4"/>
                  </a:cubicBezTo>
                  <a:cubicBezTo>
                    <a:pt x="171" y="4"/>
                    <a:pt x="166" y="3"/>
                    <a:pt x="162" y="3"/>
                  </a:cubicBezTo>
                  <a:cubicBezTo>
                    <a:pt x="161" y="3"/>
                    <a:pt x="160" y="3"/>
                    <a:pt x="159" y="3"/>
                  </a:cubicBezTo>
                  <a:cubicBezTo>
                    <a:pt x="159" y="3"/>
                    <a:pt x="158" y="3"/>
                    <a:pt x="158" y="4"/>
                  </a:cubicBezTo>
                  <a:cubicBezTo>
                    <a:pt x="158" y="4"/>
                    <a:pt x="157" y="4"/>
                    <a:pt x="157" y="4"/>
                  </a:cubicBezTo>
                  <a:cubicBezTo>
                    <a:pt x="157" y="4"/>
                    <a:pt x="157" y="4"/>
                    <a:pt x="156" y="4"/>
                  </a:cubicBezTo>
                  <a:cubicBezTo>
                    <a:pt x="156" y="4"/>
                    <a:pt x="155" y="5"/>
                    <a:pt x="155" y="6"/>
                  </a:cubicBezTo>
                  <a:cubicBezTo>
                    <a:pt x="154" y="8"/>
                    <a:pt x="154" y="10"/>
                    <a:pt x="156" y="12"/>
                  </a:cubicBezTo>
                  <a:cubicBezTo>
                    <a:pt x="159" y="14"/>
                    <a:pt x="159" y="14"/>
                    <a:pt x="159" y="14"/>
                  </a:cubicBezTo>
                  <a:cubicBezTo>
                    <a:pt x="162" y="10"/>
                    <a:pt x="162" y="10"/>
                    <a:pt x="162" y="10"/>
                  </a:cubicBezTo>
                  <a:cubicBezTo>
                    <a:pt x="162" y="6"/>
                    <a:pt x="162" y="6"/>
                    <a:pt x="162" y="6"/>
                  </a:cubicBezTo>
                  <a:cubicBezTo>
                    <a:pt x="136" y="5"/>
                    <a:pt x="136" y="5"/>
                    <a:pt x="136" y="5"/>
                  </a:cubicBezTo>
                  <a:cubicBezTo>
                    <a:pt x="134" y="5"/>
                    <a:pt x="132" y="7"/>
                    <a:pt x="132" y="8"/>
                  </a:cubicBezTo>
                  <a:cubicBezTo>
                    <a:pt x="131" y="10"/>
                    <a:pt x="132" y="12"/>
                    <a:pt x="134" y="13"/>
                  </a:cubicBezTo>
                  <a:cubicBezTo>
                    <a:pt x="140" y="17"/>
                    <a:pt x="140" y="17"/>
                    <a:pt x="140" y="17"/>
                  </a:cubicBezTo>
                  <a:cubicBezTo>
                    <a:pt x="142" y="13"/>
                    <a:pt x="142" y="13"/>
                    <a:pt x="142" y="13"/>
                  </a:cubicBezTo>
                  <a:cubicBezTo>
                    <a:pt x="138" y="11"/>
                    <a:pt x="138" y="11"/>
                    <a:pt x="138" y="11"/>
                  </a:cubicBezTo>
                  <a:cubicBezTo>
                    <a:pt x="142" y="13"/>
                    <a:pt x="142" y="13"/>
                    <a:pt x="142" y="13"/>
                  </a:cubicBezTo>
                  <a:cubicBezTo>
                    <a:pt x="140" y="10"/>
                    <a:pt x="140" y="10"/>
                    <a:pt x="140" y="10"/>
                  </a:cubicBezTo>
                  <a:cubicBezTo>
                    <a:pt x="139" y="10"/>
                    <a:pt x="139" y="10"/>
                    <a:pt x="138" y="11"/>
                  </a:cubicBezTo>
                  <a:cubicBezTo>
                    <a:pt x="142" y="13"/>
                    <a:pt x="142" y="13"/>
                    <a:pt x="142" y="13"/>
                  </a:cubicBezTo>
                  <a:cubicBezTo>
                    <a:pt x="140" y="10"/>
                    <a:pt x="140" y="10"/>
                    <a:pt x="140" y="10"/>
                  </a:cubicBezTo>
                  <a:cubicBezTo>
                    <a:pt x="142" y="13"/>
                    <a:pt x="142" y="13"/>
                    <a:pt x="142" y="13"/>
                  </a:cubicBezTo>
                  <a:cubicBezTo>
                    <a:pt x="141" y="9"/>
                    <a:pt x="141" y="9"/>
                    <a:pt x="141" y="9"/>
                  </a:cubicBezTo>
                  <a:cubicBezTo>
                    <a:pt x="141" y="9"/>
                    <a:pt x="140" y="9"/>
                    <a:pt x="140" y="10"/>
                  </a:cubicBezTo>
                  <a:cubicBezTo>
                    <a:pt x="142" y="13"/>
                    <a:pt x="142" y="13"/>
                    <a:pt x="142" y="13"/>
                  </a:cubicBezTo>
                  <a:cubicBezTo>
                    <a:pt x="141" y="9"/>
                    <a:pt x="141" y="9"/>
                    <a:pt x="141" y="9"/>
                  </a:cubicBezTo>
                  <a:cubicBezTo>
                    <a:pt x="142" y="12"/>
                    <a:pt x="142" y="12"/>
                    <a:pt x="142" y="12"/>
                  </a:cubicBezTo>
                  <a:cubicBezTo>
                    <a:pt x="141" y="9"/>
                    <a:pt x="141" y="9"/>
                    <a:pt x="141" y="9"/>
                  </a:cubicBezTo>
                  <a:cubicBezTo>
                    <a:pt x="141" y="9"/>
                    <a:pt x="141" y="9"/>
                    <a:pt x="141" y="9"/>
                  </a:cubicBezTo>
                  <a:cubicBezTo>
                    <a:pt x="142" y="12"/>
                    <a:pt x="142" y="12"/>
                    <a:pt x="142" y="12"/>
                  </a:cubicBezTo>
                  <a:cubicBezTo>
                    <a:pt x="141" y="9"/>
                    <a:pt x="141" y="9"/>
                    <a:pt x="141" y="9"/>
                  </a:cubicBezTo>
                  <a:cubicBezTo>
                    <a:pt x="141" y="10"/>
                    <a:pt x="141" y="10"/>
                    <a:pt x="141" y="10"/>
                  </a:cubicBezTo>
                  <a:cubicBezTo>
                    <a:pt x="141" y="9"/>
                    <a:pt x="141" y="9"/>
                    <a:pt x="141" y="9"/>
                  </a:cubicBezTo>
                  <a:cubicBezTo>
                    <a:pt x="141" y="9"/>
                    <a:pt x="141" y="9"/>
                    <a:pt x="141" y="9"/>
                  </a:cubicBezTo>
                  <a:cubicBezTo>
                    <a:pt x="141" y="10"/>
                    <a:pt x="141" y="10"/>
                    <a:pt x="141" y="10"/>
                  </a:cubicBezTo>
                  <a:cubicBezTo>
                    <a:pt x="141" y="9"/>
                    <a:pt x="141" y="9"/>
                    <a:pt x="141" y="9"/>
                  </a:cubicBezTo>
                  <a:cubicBezTo>
                    <a:pt x="141" y="9"/>
                    <a:pt x="141" y="9"/>
                    <a:pt x="141" y="9"/>
                  </a:cubicBezTo>
                  <a:cubicBezTo>
                    <a:pt x="139" y="9"/>
                    <a:pt x="133" y="9"/>
                    <a:pt x="128" y="9"/>
                  </a:cubicBezTo>
                  <a:cubicBezTo>
                    <a:pt x="126" y="8"/>
                    <a:pt x="123" y="8"/>
                    <a:pt x="121" y="8"/>
                  </a:cubicBezTo>
                  <a:cubicBezTo>
                    <a:pt x="120" y="8"/>
                    <a:pt x="119" y="8"/>
                    <a:pt x="119" y="8"/>
                  </a:cubicBezTo>
                  <a:cubicBezTo>
                    <a:pt x="118" y="8"/>
                    <a:pt x="118" y="8"/>
                    <a:pt x="117" y="8"/>
                  </a:cubicBezTo>
                  <a:cubicBezTo>
                    <a:pt x="117" y="8"/>
                    <a:pt x="117" y="8"/>
                    <a:pt x="117" y="8"/>
                  </a:cubicBezTo>
                  <a:cubicBezTo>
                    <a:pt x="116" y="8"/>
                    <a:pt x="116" y="8"/>
                    <a:pt x="116" y="8"/>
                  </a:cubicBezTo>
                  <a:cubicBezTo>
                    <a:pt x="116" y="8"/>
                    <a:pt x="116" y="8"/>
                    <a:pt x="116" y="8"/>
                  </a:cubicBezTo>
                  <a:cubicBezTo>
                    <a:pt x="115" y="8"/>
                    <a:pt x="115" y="9"/>
                    <a:pt x="115" y="9"/>
                  </a:cubicBezTo>
                  <a:cubicBezTo>
                    <a:pt x="115" y="9"/>
                    <a:pt x="114" y="9"/>
                    <a:pt x="113" y="10"/>
                  </a:cubicBezTo>
                  <a:cubicBezTo>
                    <a:pt x="112" y="12"/>
                    <a:pt x="113" y="15"/>
                    <a:pt x="115" y="16"/>
                  </a:cubicBezTo>
                  <a:cubicBezTo>
                    <a:pt x="121" y="20"/>
                    <a:pt x="121" y="20"/>
                    <a:pt x="121" y="20"/>
                  </a:cubicBezTo>
                  <a:cubicBezTo>
                    <a:pt x="123" y="16"/>
                    <a:pt x="123" y="16"/>
                    <a:pt x="123" y="16"/>
                  </a:cubicBezTo>
                  <a:cubicBezTo>
                    <a:pt x="121" y="12"/>
                    <a:pt x="121" y="12"/>
                    <a:pt x="121" y="12"/>
                  </a:cubicBezTo>
                  <a:cubicBezTo>
                    <a:pt x="105" y="18"/>
                    <a:pt x="105" y="18"/>
                    <a:pt x="105" y="18"/>
                  </a:cubicBezTo>
                  <a:cubicBezTo>
                    <a:pt x="103" y="19"/>
                    <a:pt x="102" y="20"/>
                    <a:pt x="102" y="22"/>
                  </a:cubicBezTo>
                  <a:cubicBezTo>
                    <a:pt x="102" y="23"/>
                    <a:pt x="102" y="25"/>
                    <a:pt x="104" y="26"/>
                  </a:cubicBezTo>
                  <a:cubicBezTo>
                    <a:pt x="104" y="26"/>
                    <a:pt x="104" y="26"/>
                    <a:pt x="104" y="26"/>
                  </a:cubicBezTo>
                  <a:cubicBezTo>
                    <a:pt x="106" y="22"/>
                    <a:pt x="106" y="22"/>
                    <a:pt x="106" y="22"/>
                  </a:cubicBezTo>
                  <a:cubicBezTo>
                    <a:pt x="105" y="18"/>
                    <a:pt x="105" y="18"/>
                    <a:pt x="105" y="18"/>
                  </a:cubicBezTo>
                  <a:cubicBezTo>
                    <a:pt x="91" y="25"/>
                    <a:pt x="91" y="25"/>
                    <a:pt x="91" y="25"/>
                  </a:cubicBezTo>
                  <a:cubicBezTo>
                    <a:pt x="89" y="25"/>
                    <a:pt x="88" y="27"/>
                    <a:pt x="88" y="28"/>
                  </a:cubicBezTo>
                  <a:cubicBezTo>
                    <a:pt x="88" y="30"/>
                    <a:pt x="89" y="31"/>
                    <a:pt x="90" y="32"/>
                  </a:cubicBezTo>
                  <a:cubicBezTo>
                    <a:pt x="94" y="35"/>
                    <a:pt x="94" y="35"/>
                    <a:pt x="94" y="35"/>
                  </a:cubicBezTo>
                  <a:cubicBezTo>
                    <a:pt x="96" y="31"/>
                    <a:pt x="96" y="31"/>
                    <a:pt x="96" y="31"/>
                  </a:cubicBezTo>
                  <a:cubicBezTo>
                    <a:pt x="92" y="29"/>
                    <a:pt x="92" y="29"/>
                    <a:pt x="92" y="29"/>
                  </a:cubicBezTo>
                  <a:cubicBezTo>
                    <a:pt x="96" y="31"/>
                    <a:pt x="96" y="31"/>
                    <a:pt x="96" y="31"/>
                  </a:cubicBezTo>
                  <a:cubicBezTo>
                    <a:pt x="94" y="27"/>
                    <a:pt x="94" y="27"/>
                    <a:pt x="94" y="27"/>
                  </a:cubicBezTo>
                  <a:cubicBezTo>
                    <a:pt x="93" y="28"/>
                    <a:pt x="93" y="28"/>
                    <a:pt x="92" y="29"/>
                  </a:cubicBezTo>
                  <a:cubicBezTo>
                    <a:pt x="96" y="31"/>
                    <a:pt x="96" y="31"/>
                    <a:pt x="96" y="31"/>
                  </a:cubicBezTo>
                  <a:cubicBezTo>
                    <a:pt x="94" y="27"/>
                    <a:pt x="94" y="27"/>
                    <a:pt x="94" y="27"/>
                  </a:cubicBezTo>
                  <a:cubicBezTo>
                    <a:pt x="96" y="30"/>
                    <a:pt x="96" y="30"/>
                    <a:pt x="96" y="30"/>
                  </a:cubicBezTo>
                  <a:cubicBezTo>
                    <a:pt x="94" y="27"/>
                    <a:pt x="94" y="27"/>
                    <a:pt x="94" y="27"/>
                  </a:cubicBezTo>
                  <a:cubicBezTo>
                    <a:pt x="94" y="27"/>
                    <a:pt x="94" y="27"/>
                    <a:pt x="94" y="27"/>
                  </a:cubicBezTo>
                  <a:cubicBezTo>
                    <a:pt x="96" y="30"/>
                    <a:pt x="96" y="30"/>
                    <a:pt x="96" y="30"/>
                  </a:cubicBezTo>
                  <a:cubicBezTo>
                    <a:pt x="94" y="27"/>
                    <a:pt x="94" y="27"/>
                    <a:pt x="94" y="27"/>
                  </a:cubicBezTo>
                  <a:cubicBezTo>
                    <a:pt x="95" y="28"/>
                    <a:pt x="95" y="28"/>
                    <a:pt x="95" y="28"/>
                  </a:cubicBezTo>
                  <a:cubicBezTo>
                    <a:pt x="95" y="27"/>
                    <a:pt x="95" y="27"/>
                    <a:pt x="95" y="27"/>
                  </a:cubicBezTo>
                  <a:cubicBezTo>
                    <a:pt x="94" y="27"/>
                    <a:pt x="94" y="27"/>
                    <a:pt x="94" y="27"/>
                  </a:cubicBezTo>
                  <a:cubicBezTo>
                    <a:pt x="95" y="28"/>
                    <a:pt x="95" y="28"/>
                    <a:pt x="95" y="28"/>
                  </a:cubicBezTo>
                  <a:cubicBezTo>
                    <a:pt x="95" y="27"/>
                    <a:pt x="95" y="27"/>
                    <a:pt x="95" y="27"/>
                  </a:cubicBezTo>
                  <a:cubicBezTo>
                    <a:pt x="95" y="27"/>
                    <a:pt x="94" y="27"/>
                    <a:pt x="93" y="27"/>
                  </a:cubicBezTo>
                  <a:cubicBezTo>
                    <a:pt x="91" y="28"/>
                    <a:pt x="86" y="28"/>
                    <a:pt x="82" y="29"/>
                  </a:cubicBezTo>
                  <a:cubicBezTo>
                    <a:pt x="77" y="30"/>
                    <a:pt x="74" y="30"/>
                    <a:pt x="74" y="30"/>
                  </a:cubicBezTo>
                  <a:cubicBezTo>
                    <a:pt x="72" y="31"/>
                    <a:pt x="70" y="32"/>
                    <a:pt x="70" y="34"/>
                  </a:cubicBezTo>
                  <a:cubicBezTo>
                    <a:pt x="70" y="35"/>
                    <a:pt x="70" y="37"/>
                    <a:pt x="72" y="38"/>
                  </a:cubicBezTo>
                  <a:cubicBezTo>
                    <a:pt x="79" y="42"/>
                    <a:pt x="79" y="42"/>
                    <a:pt x="79" y="42"/>
                  </a:cubicBezTo>
                  <a:cubicBezTo>
                    <a:pt x="81" y="39"/>
                    <a:pt x="81" y="39"/>
                    <a:pt x="81" y="39"/>
                  </a:cubicBezTo>
                  <a:cubicBezTo>
                    <a:pt x="77" y="36"/>
                    <a:pt x="77" y="36"/>
                    <a:pt x="77" y="36"/>
                  </a:cubicBezTo>
                  <a:cubicBezTo>
                    <a:pt x="81" y="39"/>
                    <a:pt x="81" y="39"/>
                    <a:pt x="81" y="39"/>
                  </a:cubicBezTo>
                  <a:cubicBezTo>
                    <a:pt x="78" y="35"/>
                    <a:pt x="78" y="35"/>
                    <a:pt x="78" y="35"/>
                  </a:cubicBezTo>
                  <a:cubicBezTo>
                    <a:pt x="78" y="36"/>
                    <a:pt x="78" y="36"/>
                    <a:pt x="77" y="36"/>
                  </a:cubicBezTo>
                  <a:cubicBezTo>
                    <a:pt x="81" y="39"/>
                    <a:pt x="81" y="39"/>
                    <a:pt x="81" y="39"/>
                  </a:cubicBezTo>
                  <a:cubicBezTo>
                    <a:pt x="78" y="35"/>
                    <a:pt x="78" y="35"/>
                    <a:pt x="78" y="35"/>
                  </a:cubicBezTo>
                  <a:cubicBezTo>
                    <a:pt x="81" y="39"/>
                    <a:pt x="81" y="39"/>
                    <a:pt x="81" y="39"/>
                  </a:cubicBezTo>
                  <a:cubicBezTo>
                    <a:pt x="79" y="35"/>
                    <a:pt x="79" y="35"/>
                    <a:pt x="79" y="35"/>
                  </a:cubicBezTo>
                  <a:cubicBezTo>
                    <a:pt x="79" y="35"/>
                    <a:pt x="79" y="35"/>
                    <a:pt x="78" y="35"/>
                  </a:cubicBezTo>
                  <a:cubicBezTo>
                    <a:pt x="81" y="39"/>
                    <a:pt x="81" y="39"/>
                    <a:pt x="81" y="39"/>
                  </a:cubicBezTo>
                  <a:cubicBezTo>
                    <a:pt x="79" y="35"/>
                    <a:pt x="79" y="35"/>
                    <a:pt x="79" y="35"/>
                  </a:cubicBezTo>
                  <a:cubicBezTo>
                    <a:pt x="80" y="38"/>
                    <a:pt x="80" y="38"/>
                    <a:pt x="80" y="38"/>
                  </a:cubicBezTo>
                  <a:cubicBezTo>
                    <a:pt x="79" y="35"/>
                    <a:pt x="79" y="35"/>
                    <a:pt x="79" y="35"/>
                  </a:cubicBezTo>
                  <a:cubicBezTo>
                    <a:pt x="79" y="35"/>
                    <a:pt x="79" y="35"/>
                    <a:pt x="79" y="35"/>
                  </a:cubicBezTo>
                  <a:cubicBezTo>
                    <a:pt x="80" y="38"/>
                    <a:pt x="80" y="38"/>
                    <a:pt x="80" y="38"/>
                  </a:cubicBezTo>
                  <a:cubicBezTo>
                    <a:pt x="79" y="35"/>
                    <a:pt x="79" y="35"/>
                    <a:pt x="79" y="35"/>
                  </a:cubicBezTo>
                  <a:cubicBezTo>
                    <a:pt x="79" y="35"/>
                    <a:pt x="79" y="35"/>
                    <a:pt x="78" y="35"/>
                  </a:cubicBezTo>
                  <a:cubicBezTo>
                    <a:pt x="76" y="36"/>
                    <a:pt x="72" y="37"/>
                    <a:pt x="68" y="38"/>
                  </a:cubicBezTo>
                  <a:cubicBezTo>
                    <a:pt x="66" y="39"/>
                    <a:pt x="64" y="39"/>
                    <a:pt x="63" y="40"/>
                  </a:cubicBezTo>
                  <a:cubicBezTo>
                    <a:pt x="62" y="40"/>
                    <a:pt x="62" y="40"/>
                    <a:pt x="61" y="40"/>
                  </a:cubicBezTo>
                  <a:cubicBezTo>
                    <a:pt x="61" y="41"/>
                    <a:pt x="61" y="41"/>
                    <a:pt x="61" y="41"/>
                  </a:cubicBezTo>
                  <a:cubicBezTo>
                    <a:pt x="60" y="41"/>
                    <a:pt x="60" y="41"/>
                    <a:pt x="60" y="41"/>
                  </a:cubicBezTo>
                  <a:cubicBezTo>
                    <a:pt x="59" y="41"/>
                    <a:pt x="59" y="41"/>
                    <a:pt x="59" y="41"/>
                  </a:cubicBezTo>
                  <a:cubicBezTo>
                    <a:pt x="59" y="41"/>
                    <a:pt x="59" y="42"/>
                    <a:pt x="58" y="42"/>
                  </a:cubicBezTo>
                  <a:cubicBezTo>
                    <a:pt x="57" y="44"/>
                    <a:pt x="58" y="47"/>
                    <a:pt x="60" y="48"/>
                  </a:cubicBezTo>
                  <a:cubicBezTo>
                    <a:pt x="60" y="48"/>
                    <a:pt x="60" y="48"/>
                    <a:pt x="60" y="48"/>
                  </a:cubicBezTo>
                  <a:cubicBezTo>
                    <a:pt x="48" y="53"/>
                    <a:pt x="48" y="53"/>
                    <a:pt x="48" y="53"/>
                  </a:cubicBezTo>
                  <a:cubicBezTo>
                    <a:pt x="47" y="54"/>
                    <a:pt x="46" y="55"/>
                    <a:pt x="46" y="57"/>
                  </a:cubicBezTo>
                  <a:cubicBezTo>
                    <a:pt x="46" y="59"/>
                    <a:pt x="46" y="60"/>
                    <a:pt x="48" y="61"/>
                  </a:cubicBezTo>
                  <a:cubicBezTo>
                    <a:pt x="55" y="65"/>
                    <a:pt x="55" y="65"/>
                    <a:pt x="55" y="65"/>
                  </a:cubicBezTo>
                  <a:cubicBezTo>
                    <a:pt x="57" y="62"/>
                    <a:pt x="57" y="62"/>
                    <a:pt x="57" y="62"/>
                  </a:cubicBezTo>
                  <a:cubicBezTo>
                    <a:pt x="53" y="59"/>
                    <a:pt x="53" y="59"/>
                    <a:pt x="53" y="59"/>
                  </a:cubicBezTo>
                  <a:cubicBezTo>
                    <a:pt x="57" y="61"/>
                    <a:pt x="57" y="61"/>
                    <a:pt x="57" y="61"/>
                  </a:cubicBezTo>
                  <a:cubicBezTo>
                    <a:pt x="54" y="59"/>
                    <a:pt x="54" y="59"/>
                    <a:pt x="54" y="59"/>
                  </a:cubicBezTo>
                  <a:cubicBezTo>
                    <a:pt x="53" y="59"/>
                    <a:pt x="53" y="59"/>
                    <a:pt x="53" y="59"/>
                  </a:cubicBezTo>
                  <a:cubicBezTo>
                    <a:pt x="57" y="61"/>
                    <a:pt x="57" y="61"/>
                    <a:pt x="57" y="61"/>
                  </a:cubicBezTo>
                  <a:cubicBezTo>
                    <a:pt x="54" y="59"/>
                    <a:pt x="54" y="59"/>
                    <a:pt x="54" y="59"/>
                  </a:cubicBezTo>
                  <a:cubicBezTo>
                    <a:pt x="55" y="60"/>
                    <a:pt x="55" y="60"/>
                    <a:pt x="55" y="60"/>
                  </a:cubicBezTo>
                  <a:cubicBezTo>
                    <a:pt x="54" y="59"/>
                    <a:pt x="54" y="59"/>
                    <a:pt x="54" y="59"/>
                  </a:cubicBezTo>
                  <a:cubicBezTo>
                    <a:pt x="54" y="59"/>
                    <a:pt x="54" y="59"/>
                    <a:pt x="54" y="59"/>
                  </a:cubicBezTo>
                  <a:cubicBezTo>
                    <a:pt x="55" y="60"/>
                    <a:pt x="55" y="60"/>
                    <a:pt x="55" y="60"/>
                  </a:cubicBezTo>
                  <a:cubicBezTo>
                    <a:pt x="54" y="59"/>
                    <a:pt x="54" y="59"/>
                    <a:pt x="54" y="59"/>
                  </a:cubicBezTo>
                  <a:cubicBezTo>
                    <a:pt x="54" y="59"/>
                    <a:pt x="53" y="59"/>
                    <a:pt x="53" y="59"/>
                  </a:cubicBezTo>
                  <a:cubicBezTo>
                    <a:pt x="52" y="61"/>
                    <a:pt x="49" y="63"/>
                    <a:pt x="46" y="66"/>
                  </a:cubicBezTo>
                  <a:cubicBezTo>
                    <a:pt x="45" y="67"/>
                    <a:pt x="44" y="68"/>
                    <a:pt x="43" y="69"/>
                  </a:cubicBezTo>
                  <a:cubicBezTo>
                    <a:pt x="43" y="69"/>
                    <a:pt x="42" y="69"/>
                    <a:pt x="42" y="70"/>
                  </a:cubicBezTo>
                  <a:cubicBezTo>
                    <a:pt x="41" y="70"/>
                    <a:pt x="41" y="70"/>
                    <a:pt x="41" y="70"/>
                  </a:cubicBezTo>
                  <a:cubicBezTo>
                    <a:pt x="41" y="70"/>
                    <a:pt x="41" y="70"/>
                    <a:pt x="41" y="70"/>
                  </a:cubicBezTo>
                  <a:cubicBezTo>
                    <a:pt x="41" y="70"/>
                    <a:pt x="41" y="70"/>
                    <a:pt x="41" y="70"/>
                  </a:cubicBezTo>
                  <a:cubicBezTo>
                    <a:pt x="41" y="71"/>
                    <a:pt x="41" y="71"/>
                    <a:pt x="41" y="71"/>
                  </a:cubicBezTo>
                  <a:cubicBezTo>
                    <a:pt x="40" y="73"/>
                    <a:pt x="40" y="76"/>
                    <a:pt x="42" y="77"/>
                  </a:cubicBezTo>
                  <a:cubicBezTo>
                    <a:pt x="44" y="78"/>
                    <a:pt x="44" y="78"/>
                    <a:pt x="44" y="78"/>
                  </a:cubicBezTo>
                  <a:cubicBezTo>
                    <a:pt x="46" y="74"/>
                    <a:pt x="46" y="74"/>
                    <a:pt x="46" y="74"/>
                  </a:cubicBezTo>
                  <a:cubicBezTo>
                    <a:pt x="44" y="70"/>
                    <a:pt x="44" y="70"/>
                    <a:pt x="44" y="70"/>
                  </a:cubicBezTo>
                  <a:cubicBezTo>
                    <a:pt x="32" y="76"/>
                    <a:pt x="32" y="76"/>
                    <a:pt x="32" y="76"/>
                  </a:cubicBezTo>
                  <a:cubicBezTo>
                    <a:pt x="31" y="77"/>
                    <a:pt x="30" y="78"/>
                    <a:pt x="30" y="80"/>
                  </a:cubicBezTo>
                  <a:cubicBezTo>
                    <a:pt x="30" y="82"/>
                    <a:pt x="30" y="83"/>
                    <a:pt x="32" y="84"/>
                  </a:cubicBezTo>
                  <a:cubicBezTo>
                    <a:pt x="34" y="86"/>
                    <a:pt x="34" y="86"/>
                    <a:pt x="34" y="86"/>
                  </a:cubicBezTo>
                  <a:cubicBezTo>
                    <a:pt x="37" y="82"/>
                    <a:pt x="37" y="82"/>
                    <a:pt x="37" y="82"/>
                  </a:cubicBezTo>
                  <a:cubicBezTo>
                    <a:pt x="33" y="79"/>
                    <a:pt x="33" y="79"/>
                    <a:pt x="33" y="79"/>
                  </a:cubicBezTo>
                  <a:cubicBezTo>
                    <a:pt x="24" y="91"/>
                    <a:pt x="24" y="91"/>
                    <a:pt x="24" y="91"/>
                  </a:cubicBezTo>
                  <a:cubicBezTo>
                    <a:pt x="24" y="92"/>
                    <a:pt x="23" y="93"/>
                    <a:pt x="24" y="95"/>
                  </a:cubicBezTo>
                  <a:cubicBezTo>
                    <a:pt x="24" y="96"/>
                    <a:pt x="25" y="97"/>
                    <a:pt x="26" y="97"/>
                  </a:cubicBezTo>
                  <a:cubicBezTo>
                    <a:pt x="26" y="98"/>
                    <a:pt x="26" y="98"/>
                    <a:pt x="26" y="98"/>
                  </a:cubicBezTo>
                  <a:cubicBezTo>
                    <a:pt x="21" y="103"/>
                    <a:pt x="21" y="103"/>
                    <a:pt x="21" y="103"/>
                  </a:cubicBezTo>
                  <a:cubicBezTo>
                    <a:pt x="20" y="104"/>
                    <a:pt x="19" y="105"/>
                    <a:pt x="19" y="107"/>
                  </a:cubicBezTo>
                  <a:cubicBezTo>
                    <a:pt x="19" y="108"/>
                    <a:pt x="20" y="109"/>
                    <a:pt x="21" y="110"/>
                  </a:cubicBezTo>
                  <a:cubicBezTo>
                    <a:pt x="23" y="111"/>
                    <a:pt x="23" y="111"/>
                    <a:pt x="23" y="111"/>
                  </a:cubicBezTo>
                  <a:cubicBezTo>
                    <a:pt x="25" y="107"/>
                    <a:pt x="25" y="107"/>
                    <a:pt x="25" y="107"/>
                  </a:cubicBezTo>
                  <a:cubicBezTo>
                    <a:pt x="21" y="105"/>
                    <a:pt x="21" y="105"/>
                    <a:pt x="21" y="105"/>
                  </a:cubicBezTo>
                  <a:cubicBezTo>
                    <a:pt x="21" y="105"/>
                    <a:pt x="21" y="105"/>
                    <a:pt x="21" y="105"/>
                  </a:cubicBezTo>
                  <a:cubicBezTo>
                    <a:pt x="21" y="105"/>
                    <a:pt x="21" y="106"/>
                    <a:pt x="21" y="106"/>
                  </a:cubicBezTo>
                  <a:cubicBezTo>
                    <a:pt x="20" y="108"/>
                    <a:pt x="18" y="112"/>
                    <a:pt x="17" y="115"/>
                  </a:cubicBezTo>
                  <a:cubicBezTo>
                    <a:pt x="16" y="116"/>
                    <a:pt x="15" y="118"/>
                    <a:pt x="15" y="119"/>
                  </a:cubicBezTo>
                  <a:cubicBezTo>
                    <a:pt x="14" y="119"/>
                    <a:pt x="14" y="120"/>
                    <a:pt x="14" y="120"/>
                  </a:cubicBezTo>
                  <a:cubicBezTo>
                    <a:pt x="14" y="120"/>
                    <a:pt x="14" y="120"/>
                    <a:pt x="14" y="120"/>
                  </a:cubicBezTo>
                  <a:cubicBezTo>
                    <a:pt x="14" y="120"/>
                    <a:pt x="14" y="120"/>
                    <a:pt x="14" y="120"/>
                  </a:cubicBezTo>
                  <a:cubicBezTo>
                    <a:pt x="16" y="121"/>
                    <a:pt x="16" y="121"/>
                    <a:pt x="16" y="121"/>
                  </a:cubicBezTo>
                  <a:cubicBezTo>
                    <a:pt x="14" y="120"/>
                    <a:pt x="14" y="120"/>
                    <a:pt x="14" y="120"/>
                  </a:cubicBezTo>
                  <a:cubicBezTo>
                    <a:pt x="14" y="120"/>
                    <a:pt x="14" y="120"/>
                    <a:pt x="14" y="120"/>
                  </a:cubicBezTo>
                  <a:cubicBezTo>
                    <a:pt x="16" y="121"/>
                    <a:pt x="16" y="121"/>
                    <a:pt x="16" y="121"/>
                  </a:cubicBezTo>
                  <a:cubicBezTo>
                    <a:pt x="14" y="120"/>
                    <a:pt x="14" y="120"/>
                    <a:pt x="14" y="120"/>
                  </a:cubicBezTo>
                  <a:cubicBezTo>
                    <a:pt x="18" y="122"/>
                    <a:pt x="18" y="122"/>
                    <a:pt x="18" y="122"/>
                  </a:cubicBezTo>
                  <a:cubicBezTo>
                    <a:pt x="14" y="120"/>
                    <a:pt x="14" y="120"/>
                    <a:pt x="14" y="120"/>
                  </a:cubicBezTo>
                  <a:cubicBezTo>
                    <a:pt x="14" y="120"/>
                    <a:pt x="14" y="120"/>
                    <a:pt x="14" y="120"/>
                  </a:cubicBezTo>
                  <a:cubicBezTo>
                    <a:pt x="18" y="122"/>
                    <a:pt x="18" y="122"/>
                    <a:pt x="18" y="122"/>
                  </a:cubicBezTo>
                  <a:cubicBezTo>
                    <a:pt x="14" y="120"/>
                    <a:pt x="14" y="120"/>
                    <a:pt x="14" y="120"/>
                  </a:cubicBezTo>
                  <a:cubicBezTo>
                    <a:pt x="13" y="121"/>
                    <a:pt x="13" y="122"/>
                    <a:pt x="14" y="123"/>
                  </a:cubicBezTo>
                  <a:cubicBezTo>
                    <a:pt x="14" y="124"/>
                    <a:pt x="14" y="125"/>
                    <a:pt x="15" y="126"/>
                  </a:cubicBezTo>
                  <a:cubicBezTo>
                    <a:pt x="17" y="127"/>
                    <a:pt x="17" y="127"/>
                    <a:pt x="17" y="127"/>
                  </a:cubicBezTo>
                  <a:cubicBezTo>
                    <a:pt x="19" y="123"/>
                    <a:pt x="19" y="123"/>
                    <a:pt x="19" y="123"/>
                  </a:cubicBezTo>
                  <a:cubicBezTo>
                    <a:pt x="15" y="123"/>
                    <a:pt x="15" y="123"/>
                    <a:pt x="15" y="123"/>
                  </a:cubicBezTo>
                  <a:cubicBezTo>
                    <a:pt x="15" y="123"/>
                    <a:pt x="14" y="127"/>
                    <a:pt x="13" y="132"/>
                  </a:cubicBezTo>
                  <a:cubicBezTo>
                    <a:pt x="13" y="134"/>
                    <a:pt x="12" y="136"/>
                    <a:pt x="12" y="138"/>
                  </a:cubicBezTo>
                  <a:cubicBezTo>
                    <a:pt x="12" y="139"/>
                    <a:pt x="12" y="139"/>
                    <a:pt x="12" y="140"/>
                  </a:cubicBezTo>
                  <a:cubicBezTo>
                    <a:pt x="11" y="140"/>
                    <a:pt x="11" y="140"/>
                    <a:pt x="11" y="140"/>
                  </a:cubicBezTo>
                  <a:cubicBezTo>
                    <a:pt x="12" y="140"/>
                    <a:pt x="12" y="140"/>
                    <a:pt x="12" y="140"/>
                  </a:cubicBezTo>
                  <a:cubicBezTo>
                    <a:pt x="11" y="140"/>
                    <a:pt x="11" y="140"/>
                    <a:pt x="11" y="140"/>
                  </a:cubicBezTo>
                  <a:cubicBezTo>
                    <a:pt x="11" y="140"/>
                    <a:pt x="11" y="140"/>
                    <a:pt x="11" y="140"/>
                  </a:cubicBezTo>
                  <a:cubicBezTo>
                    <a:pt x="12" y="140"/>
                    <a:pt x="12" y="140"/>
                    <a:pt x="12" y="140"/>
                  </a:cubicBezTo>
                  <a:cubicBezTo>
                    <a:pt x="11" y="140"/>
                    <a:pt x="11" y="140"/>
                    <a:pt x="11" y="140"/>
                  </a:cubicBezTo>
                  <a:cubicBezTo>
                    <a:pt x="15" y="141"/>
                    <a:pt x="15" y="141"/>
                    <a:pt x="15" y="141"/>
                  </a:cubicBezTo>
                  <a:cubicBezTo>
                    <a:pt x="12" y="140"/>
                    <a:pt x="12" y="140"/>
                    <a:pt x="12" y="140"/>
                  </a:cubicBezTo>
                  <a:cubicBezTo>
                    <a:pt x="11" y="140"/>
                    <a:pt x="11" y="140"/>
                    <a:pt x="11" y="140"/>
                  </a:cubicBezTo>
                  <a:cubicBezTo>
                    <a:pt x="15" y="141"/>
                    <a:pt x="15" y="141"/>
                    <a:pt x="15" y="141"/>
                  </a:cubicBezTo>
                  <a:cubicBezTo>
                    <a:pt x="12" y="140"/>
                    <a:pt x="12" y="140"/>
                    <a:pt x="12" y="140"/>
                  </a:cubicBezTo>
                  <a:cubicBezTo>
                    <a:pt x="15" y="142"/>
                    <a:pt x="15" y="142"/>
                    <a:pt x="15" y="142"/>
                  </a:cubicBezTo>
                  <a:cubicBezTo>
                    <a:pt x="12" y="139"/>
                    <a:pt x="12" y="139"/>
                    <a:pt x="12" y="139"/>
                  </a:cubicBezTo>
                  <a:cubicBezTo>
                    <a:pt x="12" y="140"/>
                    <a:pt x="12" y="140"/>
                    <a:pt x="12" y="140"/>
                  </a:cubicBezTo>
                  <a:cubicBezTo>
                    <a:pt x="15" y="142"/>
                    <a:pt x="15" y="142"/>
                    <a:pt x="15" y="142"/>
                  </a:cubicBezTo>
                  <a:cubicBezTo>
                    <a:pt x="12" y="139"/>
                    <a:pt x="12" y="139"/>
                    <a:pt x="12" y="139"/>
                  </a:cubicBezTo>
                  <a:cubicBezTo>
                    <a:pt x="11" y="140"/>
                    <a:pt x="11" y="142"/>
                    <a:pt x="11" y="143"/>
                  </a:cubicBezTo>
                  <a:cubicBezTo>
                    <a:pt x="12" y="144"/>
                    <a:pt x="12" y="145"/>
                    <a:pt x="13" y="145"/>
                  </a:cubicBezTo>
                  <a:cubicBezTo>
                    <a:pt x="15" y="146"/>
                    <a:pt x="15" y="146"/>
                    <a:pt x="15" y="146"/>
                  </a:cubicBezTo>
                  <a:cubicBezTo>
                    <a:pt x="17" y="142"/>
                    <a:pt x="17" y="142"/>
                    <a:pt x="17" y="142"/>
                  </a:cubicBezTo>
                  <a:cubicBezTo>
                    <a:pt x="14" y="139"/>
                    <a:pt x="14" y="139"/>
                    <a:pt x="14" y="139"/>
                  </a:cubicBezTo>
                  <a:cubicBezTo>
                    <a:pt x="5" y="149"/>
                    <a:pt x="5" y="149"/>
                    <a:pt x="5" y="149"/>
                  </a:cubicBezTo>
                  <a:cubicBezTo>
                    <a:pt x="4" y="150"/>
                    <a:pt x="3" y="151"/>
                    <a:pt x="4" y="152"/>
                  </a:cubicBezTo>
                  <a:cubicBezTo>
                    <a:pt x="4" y="154"/>
                    <a:pt x="4" y="155"/>
                    <a:pt x="6" y="155"/>
                  </a:cubicBezTo>
                  <a:cubicBezTo>
                    <a:pt x="8" y="157"/>
                    <a:pt x="8" y="157"/>
                    <a:pt x="8" y="157"/>
                  </a:cubicBezTo>
                  <a:cubicBezTo>
                    <a:pt x="4" y="166"/>
                    <a:pt x="4" y="166"/>
                    <a:pt x="4" y="166"/>
                  </a:cubicBezTo>
                  <a:cubicBezTo>
                    <a:pt x="4" y="168"/>
                    <a:pt x="4" y="170"/>
                    <a:pt x="6" y="171"/>
                  </a:cubicBezTo>
                  <a:cubicBezTo>
                    <a:pt x="9" y="172"/>
                    <a:pt x="9" y="172"/>
                    <a:pt x="9" y="172"/>
                  </a:cubicBezTo>
                  <a:cubicBezTo>
                    <a:pt x="11" y="169"/>
                    <a:pt x="11" y="169"/>
                    <a:pt x="11" y="169"/>
                  </a:cubicBezTo>
                  <a:cubicBezTo>
                    <a:pt x="7" y="168"/>
                    <a:pt x="7" y="168"/>
                    <a:pt x="7" y="168"/>
                  </a:cubicBezTo>
                  <a:cubicBezTo>
                    <a:pt x="7" y="168"/>
                    <a:pt x="6" y="173"/>
                    <a:pt x="6" y="178"/>
                  </a:cubicBezTo>
                  <a:cubicBezTo>
                    <a:pt x="5" y="181"/>
                    <a:pt x="5" y="183"/>
                    <a:pt x="5" y="185"/>
                  </a:cubicBezTo>
                  <a:cubicBezTo>
                    <a:pt x="5" y="186"/>
                    <a:pt x="5" y="187"/>
                    <a:pt x="5" y="188"/>
                  </a:cubicBezTo>
                  <a:cubicBezTo>
                    <a:pt x="5" y="188"/>
                    <a:pt x="5" y="188"/>
                    <a:pt x="5" y="188"/>
                  </a:cubicBezTo>
                  <a:cubicBezTo>
                    <a:pt x="5" y="188"/>
                    <a:pt x="5" y="188"/>
                    <a:pt x="5" y="188"/>
                  </a:cubicBezTo>
                  <a:cubicBezTo>
                    <a:pt x="7" y="189"/>
                    <a:pt x="7" y="189"/>
                    <a:pt x="7" y="189"/>
                  </a:cubicBezTo>
                  <a:cubicBezTo>
                    <a:pt x="5" y="188"/>
                    <a:pt x="5" y="188"/>
                    <a:pt x="5" y="188"/>
                  </a:cubicBezTo>
                  <a:cubicBezTo>
                    <a:pt x="5" y="188"/>
                    <a:pt x="5" y="188"/>
                    <a:pt x="5" y="188"/>
                  </a:cubicBezTo>
                  <a:cubicBezTo>
                    <a:pt x="7" y="189"/>
                    <a:pt x="7" y="189"/>
                    <a:pt x="7" y="189"/>
                  </a:cubicBezTo>
                  <a:cubicBezTo>
                    <a:pt x="5" y="188"/>
                    <a:pt x="5" y="188"/>
                    <a:pt x="5" y="188"/>
                  </a:cubicBezTo>
                  <a:cubicBezTo>
                    <a:pt x="8" y="189"/>
                    <a:pt x="8" y="189"/>
                    <a:pt x="8" y="189"/>
                  </a:cubicBezTo>
                  <a:cubicBezTo>
                    <a:pt x="5" y="188"/>
                    <a:pt x="5" y="188"/>
                    <a:pt x="5" y="188"/>
                  </a:cubicBezTo>
                  <a:cubicBezTo>
                    <a:pt x="5" y="188"/>
                    <a:pt x="5" y="188"/>
                    <a:pt x="5" y="188"/>
                  </a:cubicBezTo>
                  <a:cubicBezTo>
                    <a:pt x="8" y="189"/>
                    <a:pt x="8" y="189"/>
                    <a:pt x="8" y="189"/>
                  </a:cubicBezTo>
                  <a:cubicBezTo>
                    <a:pt x="5" y="188"/>
                    <a:pt x="5" y="188"/>
                    <a:pt x="5" y="188"/>
                  </a:cubicBezTo>
                  <a:cubicBezTo>
                    <a:pt x="9" y="189"/>
                    <a:pt x="9" y="189"/>
                    <a:pt x="9" y="189"/>
                  </a:cubicBezTo>
                  <a:cubicBezTo>
                    <a:pt x="5" y="187"/>
                    <a:pt x="5" y="187"/>
                    <a:pt x="5" y="187"/>
                  </a:cubicBezTo>
                  <a:cubicBezTo>
                    <a:pt x="5" y="187"/>
                    <a:pt x="5" y="188"/>
                    <a:pt x="5" y="188"/>
                  </a:cubicBezTo>
                  <a:cubicBezTo>
                    <a:pt x="9" y="189"/>
                    <a:pt x="9" y="189"/>
                    <a:pt x="9" y="189"/>
                  </a:cubicBezTo>
                  <a:cubicBezTo>
                    <a:pt x="5" y="187"/>
                    <a:pt x="5" y="187"/>
                    <a:pt x="5" y="187"/>
                  </a:cubicBezTo>
                  <a:cubicBezTo>
                    <a:pt x="4" y="188"/>
                    <a:pt x="4" y="189"/>
                    <a:pt x="5" y="190"/>
                  </a:cubicBezTo>
                  <a:cubicBezTo>
                    <a:pt x="5" y="191"/>
                    <a:pt x="5" y="192"/>
                    <a:pt x="6" y="193"/>
                  </a:cubicBezTo>
                  <a:cubicBezTo>
                    <a:pt x="8" y="194"/>
                    <a:pt x="8" y="194"/>
                    <a:pt x="8" y="194"/>
                  </a:cubicBezTo>
                  <a:cubicBezTo>
                    <a:pt x="11" y="191"/>
                    <a:pt x="11" y="191"/>
                    <a:pt x="11" y="191"/>
                  </a:cubicBezTo>
                  <a:cubicBezTo>
                    <a:pt x="7" y="189"/>
                    <a:pt x="7" y="189"/>
                    <a:pt x="7" y="189"/>
                  </a:cubicBezTo>
                  <a:cubicBezTo>
                    <a:pt x="1" y="202"/>
                    <a:pt x="1" y="202"/>
                    <a:pt x="1" y="202"/>
                  </a:cubicBezTo>
                  <a:cubicBezTo>
                    <a:pt x="0" y="204"/>
                    <a:pt x="1" y="206"/>
                    <a:pt x="3" y="207"/>
                  </a:cubicBezTo>
                  <a:cubicBezTo>
                    <a:pt x="3" y="207"/>
                    <a:pt x="3" y="207"/>
                    <a:pt x="3" y="207"/>
                  </a:cubicBezTo>
                  <a:cubicBezTo>
                    <a:pt x="1" y="219"/>
                    <a:pt x="1" y="219"/>
                    <a:pt x="1" y="219"/>
                  </a:cubicBezTo>
                  <a:cubicBezTo>
                    <a:pt x="1" y="221"/>
                    <a:pt x="2" y="223"/>
                    <a:pt x="3" y="224"/>
                  </a:cubicBezTo>
                  <a:cubicBezTo>
                    <a:pt x="5" y="225"/>
                    <a:pt x="5" y="225"/>
                    <a:pt x="5" y="225"/>
                  </a:cubicBezTo>
                  <a:cubicBezTo>
                    <a:pt x="7" y="221"/>
                    <a:pt x="7" y="221"/>
                    <a:pt x="7" y="221"/>
                  </a:cubicBezTo>
                  <a:cubicBezTo>
                    <a:pt x="3" y="221"/>
                    <a:pt x="3" y="221"/>
                    <a:pt x="3" y="221"/>
                  </a:cubicBezTo>
                  <a:cubicBezTo>
                    <a:pt x="1" y="239"/>
                    <a:pt x="1" y="239"/>
                    <a:pt x="1" y="239"/>
                  </a:cubicBezTo>
                  <a:cubicBezTo>
                    <a:pt x="1" y="240"/>
                    <a:pt x="2" y="242"/>
                    <a:pt x="3" y="243"/>
                  </a:cubicBezTo>
                  <a:cubicBezTo>
                    <a:pt x="8" y="246"/>
                    <a:pt x="8" y="246"/>
                    <a:pt x="8" y="246"/>
                  </a:cubicBezTo>
                  <a:cubicBezTo>
                    <a:pt x="10" y="242"/>
                    <a:pt x="10" y="242"/>
                    <a:pt x="10" y="242"/>
                  </a:cubicBezTo>
                  <a:cubicBezTo>
                    <a:pt x="6" y="242"/>
                    <a:pt x="6" y="242"/>
                    <a:pt x="6" y="242"/>
                  </a:cubicBezTo>
                  <a:cubicBezTo>
                    <a:pt x="6" y="242"/>
                    <a:pt x="6" y="246"/>
                    <a:pt x="5" y="251"/>
                  </a:cubicBezTo>
                  <a:cubicBezTo>
                    <a:pt x="5" y="253"/>
                    <a:pt x="5" y="256"/>
                    <a:pt x="5" y="257"/>
                  </a:cubicBezTo>
                  <a:cubicBezTo>
                    <a:pt x="5" y="258"/>
                    <a:pt x="5" y="259"/>
                    <a:pt x="4" y="260"/>
                  </a:cubicBezTo>
                  <a:cubicBezTo>
                    <a:pt x="4" y="260"/>
                    <a:pt x="4" y="260"/>
                    <a:pt x="4" y="260"/>
                  </a:cubicBezTo>
                  <a:cubicBezTo>
                    <a:pt x="4" y="260"/>
                    <a:pt x="4" y="260"/>
                    <a:pt x="4" y="260"/>
                  </a:cubicBezTo>
                  <a:cubicBezTo>
                    <a:pt x="7" y="261"/>
                    <a:pt x="7" y="261"/>
                    <a:pt x="7" y="261"/>
                  </a:cubicBezTo>
                  <a:cubicBezTo>
                    <a:pt x="4" y="260"/>
                    <a:pt x="4" y="260"/>
                    <a:pt x="4" y="260"/>
                  </a:cubicBezTo>
                  <a:cubicBezTo>
                    <a:pt x="4" y="260"/>
                    <a:pt x="4" y="260"/>
                    <a:pt x="4" y="260"/>
                  </a:cubicBezTo>
                  <a:cubicBezTo>
                    <a:pt x="7" y="261"/>
                    <a:pt x="7" y="261"/>
                    <a:pt x="7" y="261"/>
                  </a:cubicBezTo>
                  <a:cubicBezTo>
                    <a:pt x="4" y="260"/>
                    <a:pt x="4" y="260"/>
                    <a:pt x="4" y="260"/>
                  </a:cubicBezTo>
                  <a:cubicBezTo>
                    <a:pt x="8" y="261"/>
                    <a:pt x="8" y="261"/>
                    <a:pt x="8" y="261"/>
                  </a:cubicBezTo>
                  <a:cubicBezTo>
                    <a:pt x="5" y="260"/>
                    <a:pt x="5" y="260"/>
                    <a:pt x="5" y="260"/>
                  </a:cubicBezTo>
                  <a:cubicBezTo>
                    <a:pt x="4" y="260"/>
                    <a:pt x="4" y="260"/>
                    <a:pt x="4" y="260"/>
                  </a:cubicBezTo>
                  <a:cubicBezTo>
                    <a:pt x="8" y="261"/>
                    <a:pt x="8" y="261"/>
                    <a:pt x="8" y="261"/>
                  </a:cubicBezTo>
                  <a:cubicBezTo>
                    <a:pt x="5" y="260"/>
                    <a:pt x="5" y="260"/>
                    <a:pt x="5" y="260"/>
                  </a:cubicBezTo>
                  <a:cubicBezTo>
                    <a:pt x="9" y="261"/>
                    <a:pt x="9" y="261"/>
                    <a:pt x="9" y="261"/>
                  </a:cubicBezTo>
                  <a:cubicBezTo>
                    <a:pt x="5" y="259"/>
                    <a:pt x="5" y="259"/>
                    <a:pt x="5" y="259"/>
                  </a:cubicBezTo>
                  <a:cubicBezTo>
                    <a:pt x="5" y="259"/>
                    <a:pt x="5" y="259"/>
                    <a:pt x="5" y="260"/>
                  </a:cubicBezTo>
                  <a:cubicBezTo>
                    <a:pt x="9" y="261"/>
                    <a:pt x="9" y="261"/>
                    <a:pt x="9" y="261"/>
                  </a:cubicBezTo>
                  <a:cubicBezTo>
                    <a:pt x="5" y="259"/>
                    <a:pt x="5" y="259"/>
                    <a:pt x="5" y="259"/>
                  </a:cubicBezTo>
                  <a:cubicBezTo>
                    <a:pt x="4" y="261"/>
                    <a:pt x="4" y="263"/>
                    <a:pt x="6" y="265"/>
                  </a:cubicBezTo>
                  <a:cubicBezTo>
                    <a:pt x="7" y="265"/>
                    <a:pt x="7" y="265"/>
                    <a:pt x="7" y="265"/>
                  </a:cubicBezTo>
                  <a:cubicBezTo>
                    <a:pt x="9" y="285"/>
                    <a:pt x="9" y="285"/>
                    <a:pt x="9" y="285"/>
                  </a:cubicBezTo>
                  <a:cubicBezTo>
                    <a:pt x="9" y="286"/>
                    <a:pt x="10" y="287"/>
                    <a:pt x="11" y="288"/>
                  </a:cubicBezTo>
                  <a:cubicBezTo>
                    <a:pt x="13" y="289"/>
                    <a:pt x="13" y="289"/>
                    <a:pt x="13" y="289"/>
                  </a:cubicBezTo>
                  <a:cubicBezTo>
                    <a:pt x="16" y="310"/>
                    <a:pt x="16" y="310"/>
                    <a:pt x="16" y="310"/>
                  </a:cubicBezTo>
                  <a:cubicBezTo>
                    <a:pt x="16" y="311"/>
                    <a:pt x="17" y="312"/>
                    <a:pt x="18" y="313"/>
                  </a:cubicBezTo>
                  <a:cubicBezTo>
                    <a:pt x="28" y="319"/>
                    <a:pt x="28" y="319"/>
                    <a:pt x="28" y="319"/>
                  </a:cubicBezTo>
                  <a:cubicBezTo>
                    <a:pt x="30" y="315"/>
                    <a:pt x="30" y="315"/>
                    <a:pt x="30" y="315"/>
                  </a:cubicBezTo>
                  <a:cubicBezTo>
                    <a:pt x="26" y="317"/>
                    <a:pt x="26" y="317"/>
                    <a:pt x="26" y="317"/>
                  </a:cubicBezTo>
                  <a:cubicBezTo>
                    <a:pt x="26" y="317"/>
                    <a:pt x="29" y="323"/>
                    <a:pt x="31" y="329"/>
                  </a:cubicBezTo>
                  <a:cubicBezTo>
                    <a:pt x="32" y="332"/>
                    <a:pt x="34" y="335"/>
                    <a:pt x="35" y="338"/>
                  </a:cubicBezTo>
                  <a:cubicBezTo>
                    <a:pt x="35" y="339"/>
                    <a:pt x="35" y="340"/>
                    <a:pt x="36" y="341"/>
                  </a:cubicBezTo>
                  <a:cubicBezTo>
                    <a:pt x="36" y="341"/>
                    <a:pt x="36" y="341"/>
                    <a:pt x="36" y="341"/>
                  </a:cubicBezTo>
                  <a:cubicBezTo>
                    <a:pt x="36" y="341"/>
                    <a:pt x="36" y="341"/>
                    <a:pt x="36" y="341"/>
                  </a:cubicBezTo>
                  <a:cubicBezTo>
                    <a:pt x="37" y="341"/>
                    <a:pt x="37" y="341"/>
                    <a:pt x="37" y="341"/>
                  </a:cubicBezTo>
                  <a:cubicBezTo>
                    <a:pt x="36" y="341"/>
                    <a:pt x="36" y="341"/>
                    <a:pt x="36" y="341"/>
                  </a:cubicBezTo>
                  <a:cubicBezTo>
                    <a:pt x="36" y="341"/>
                    <a:pt x="36" y="341"/>
                    <a:pt x="36" y="341"/>
                  </a:cubicBezTo>
                  <a:cubicBezTo>
                    <a:pt x="37" y="341"/>
                    <a:pt x="37" y="341"/>
                    <a:pt x="37" y="341"/>
                  </a:cubicBezTo>
                  <a:cubicBezTo>
                    <a:pt x="36" y="341"/>
                    <a:pt x="36" y="341"/>
                    <a:pt x="36" y="341"/>
                  </a:cubicBezTo>
                  <a:cubicBezTo>
                    <a:pt x="40" y="341"/>
                    <a:pt x="40" y="341"/>
                    <a:pt x="40" y="341"/>
                  </a:cubicBezTo>
                  <a:cubicBezTo>
                    <a:pt x="36" y="341"/>
                    <a:pt x="36" y="341"/>
                    <a:pt x="36" y="341"/>
                  </a:cubicBezTo>
                  <a:cubicBezTo>
                    <a:pt x="36" y="341"/>
                    <a:pt x="36" y="341"/>
                    <a:pt x="36" y="341"/>
                  </a:cubicBezTo>
                  <a:cubicBezTo>
                    <a:pt x="40" y="341"/>
                    <a:pt x="40" y="341"/>
                    <a:pt x="40" y="341"/>
                  </a:cubicBezTo>
                  <a:cubicBezTo>
                    <a:pt x="36" y="341"/>
                    <a:pt x="36" y="341"/>
                    <a:pt x="36" y="341"/>
                  </a:cubicBezTo>
                  <a:cubicBezTo>
                    <a:pt x="40" y="341"/>
                    <a:pt x="40" y="341"/>
                    <a:pt x="40" y="341"/>
                  </a:cubicBezTo>
                  <a:cubicBezTo>
                    <a:pt x="36" y="340"/>
                    <a:pt x="36" y="340"/>
                    <a:pt x="36" y="340"/>
                  </a:cubicBezTo>
                  <a:cubicBezTo>
                    <a:pt x="36" y="341"/>
                    <a:pt x="36" y="341"/>
                    <a:pt x="36" y="341"/>
                  </a:cubicBezTo>
                  <a:cubicBezTo>
                    <a:pt x="40" y="341"/>
                    <a:pt x="40" y="341"/>
                    <a:pt x="40" y="341"/>
                  </a:cubicBezTo>
                  <a:cubicBezTo>
                    <a:pt x="36" y="340"/>
                    <a:pt x="36" y="340"/>
                    <a:pt x="36" y="340"/>
                  </a:cubicBezTo>
                  <a:cubicBezTo>
                    <a:pt x="40" y="341"/>
                    <a:pt x="40" y="341"/>
                    <a:pt x="40" y="341"/>
                  </a:cubicBezTo>
                  <a:cubicBezTo>
                    <a:pt x="36" y="338"/>
                    <a:pt x="36" y="338"/>
                    <a:pt x="36" y="338"/>
                  </a:cubicBezTo>
                  <a:cubicBezTo>
                    <a:pt x="36" y="339"/>
                    <a:pt x="36" y="340"/>
                    <a:pt x="36" y="340"/>
                  </a:cubicBezTo>
                  <a:cubicBezTo>
                    <a:pt x="40" y="341"/>
                    <a:pt x="40" y="341"/>
                    <a:pt x="40" y="341"/>
                  </a:cubicBezTo>
                  <a:cubicBezTo>
                    <a:pt x="36" y="338"/>
                    <a:pt x="36" y="338"/>
                    <a:pt x="36" y="338"/>
                  </a:cubicBezTo>
                  <a:cubicBezTo>
                    <a:pt x="35" y="340"/>
                    <a:pt x="36" y="343"/>
                    <a:pt x="38" y="344"/>
                  </a:cubicBezTo>
                  <a:cubicBezTo>
                    <a:pt x="53" y="353"/>
                    <a:pt x="53" y="353"/>
                    <a:pt x="53" y="353"/>
                  </a:cubicBezTo>
                  <a:cubicBezTo>
                    <a:pt x="55" y="355"/>
                    <a:pt x="57" y="354"/>
                    <a:pt x="58" y="352"/>
                  </a:cubicBezTo>
                  <a:cubicBezTo>
                    <a:pt x="60" y="350"/>
                    <a:pt x="59" y="347"/>
                    <a:pt x="57" y="3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07" name="Freeform 139">
              <a:extLst>
                <a:ext uri="{FF2B5EF4-FFF2-40B4-BE49-F238E27FC236}">
                  <a16:creationId xmlns:a16="http://schemas.microsoft.com/office/drawing/2014/main" id="{3C859270-51FE-4234-A49E-1C2B322F0915}"/>
                </a:ext>
              </a:extLst>
            </p:cNvPr>
            <p:cNvSpPr>
              <a:spLocks/>
            </p:cNvSpPr>
            <p:nvPr/>
          </p:nvSpPr>
          <p:spPr bwMode="auto">
            <a:xfrm>
              <a:off x="4203837" y="2444861"/>
              <a:ext cx="30163" cy="449263"/>
            </a:xfrm>
            <a:custGeom>
              <a:avLst/>
              <a:gdLst>
                <a:gd name="T0" fmla="*/ 17 w 19"/>
                <a:gd name="T1" fmla="*/ 264 h 286"/>
                <a:gd name="T2" fmla="*/ 15 w 19"/>
                <a:gd name="T3" fmla="*/ 244 h 286"/>
                <a:gd name="T4" fmla="*/ 17 w 19"/>
                <a:gd name="T5" fmla="*/ 228 h 286"/>
                <a:gd name="T6" fmla="*/ 12 w 19"/>
                <a:gd name="T7" fmla="*/ 224 h 286"/>
                <a:gd name="T8" fmla="*/ 14 w 19"/>
                <a:gd name="T9" fmla="*/ 207 h 286"/>
                <a:gd name="T10" fmla="*/ 15 w 19"/>
                <a:gd name="T11" fmla="*/ 210 h 286"/>
                <a:gd name="T12" fmla="*/ 11 w 19"/>
                <a:gd name="T13" fmla="*/ 191 h 286"/>
                <a:gd name="T14" fmla="*/ 15 w 19"/>
                <a:gd name="T15" fmla="*/ 182 h 286"/>
                <a:gd name="T16" fmla="*/ 17 w 19"/>
                <a:gd name="T17" fmla="*/ 171 h 286"/>
                <a:gd name="T18" fmla="*/ 15 w 19"/>
                <a:gd name="T19" fmla="*/ 164 h 286"/>
                <a:gd name="T20" fmla="*/ 11 w 19"/>
                <a:gd name="T21" fmla="*/ 142 h 286"/>
                <a:gd name="T22" fmla="*/ 13 w 19"/>
                <a:gd name="T23" fmla="*/ 123 h 286"/>
                <a:gd name="T24" fmla="*/ 11 w 19"/>
                <a:gd name="T25" fmla="*/ 106 h 286"/>
                <a:gd name="T26" fmla="*/ 15 w 19"/>
                <a:gd name="T27" fmla="*/ 91 h 286"/>
                <a:gd name="T28" fmla="*/ 8 w 19"/>
                <a:gd name="T29" fmla="*/ 89 h 286"/>
                <a:gd name="T30" fmla="*/ 13 w 19"/>
                <a:gd name="T31" fmla="*/ 70 h 286"/>
                <a:gd name="T32" fmla="*/ 12 w 19"/>
                <a:gd name="T33" fmla="*/ 74 h 286"/>
                <a:gd name="T34" fmla="*/ 13 w 19"/>
                <a:gd name="T35" fmla="*/ 53 h 286"/>
                <a:gd name="T36" fmla="*/ 11 w 19"/>
                <a:gd name="T37" fmla="*/ 34 h 286"/>
                <a:gd name="T38" fmla="*/ 18 w 19"/>
                <a:gd name="T39" fmla="*/ 23 h 286"/>
                <a:gd name="T40" fmla="*/ 18 w 19"/>
                <a:gd name="T41" fmla="*/ 7 h 286"/>
                <a:gd name="T42" fmla="*/ 7 w 19"/>
                <a:gd name="T43" fmla="*/ 3 h 286"/>
                <a:gd name="T44" fmla="*/ 13 w 19"/>
                <a:gd name="T45" fmla="*/ 6 h 286"/>
                <a:gd name="T46" fmla="*/ 9 w 19"/>
                <a:gd name="T47" fmla="*/ 24 h 286"/>
                <a:gd name="T48" fmla="*/ 9 w 19"/>
                <a:gd name="T49" fmla="*/ 21 h 286"/>
                <a:gd name="T50" fmla="*/ 8 w 19"/>
                <a:gd name="T51" fmla="*/ 42 h 286"/>
                <a:gd name="T52" fmla="*/ 4 w 19"/>
                <a:gd name="T53" fmla="*/ 54 h 286"/>
                <a:gd name="T54" fmla="*/ 4 w 19"/>
                <a:gd name="T55" fmla="*/ 71 h 286"/>
                <a:gd name="T56" fmla="*/ 11 w 19"/>
                <a:gd name="T57" fmla="*/ 74 h 286"/>
                <a:gd name="T58" fmla="*/ 6 w 19"/>
                <a:gd name="T59" fmla="*/ 93 h 286"/>
                <a:gd name="T60" fmla="*/ 6 w 19"/>
                <a:gd name="T61" fmla="*/ 90 h 286"/>
                <a:gd name="T62" fmla="*/ 8 w 19"/>
                <a:gd name="T63" fmla="*/ 115 h 286"/>
                <a:gd name="T64" fmla="*/ 4 w 19"/>
                <a:gd name="T65" fmla="*/ 125 h 286"/>
                <a:gd name="T66" fmla="*/ 11 w 19"/>
                <a:gd name="T67" fmla="*/ 127 h 286"/>
                <a:gd name="T68" fmla="*/ 4 w 19"/>
                <a:gd name="T69" fmla="*/ 147 h 286"/>
                <a:gd name="T70" fmla="*/ 9 w 19"/>
                <a:gd name="T71" fmla="*/ 170 h 286"/>
                <a:gd name="T72" fmla="*/ 11 w 19"/>
                <a:gd name="T73" fmla="*/ 166 h 286"/>
                <a:gd name="T74" fmla="*/ 4 w 19"/>
                <a:gd name="T75" fmla="*/ 182 h 286"/>
                <a:gd name="T76" fmla="*/ 6 w 19"/>
                <a:gd name="T77" fmla="*/ 198 h 286"/>
                <a:gd name="T78" fmla="*/ 9 w 19"/>
                <a:gd name="T79" fmla="*/ 214 h 286"/>
                <a:gd name="T80" fmla="*/ 7 w 19"/>
                <a:gd name="T81" fmla="*/ 210 h 286"/>
                <a:gd name="T82" fmla="*/ 11 w 19"/>
                <a:gd name="T83" fmla="*/ 229 h 286"/>
                <a:gd name="T84" fmla="*/ 2 w 19"/>
                <a:gd name="T85" fmla="*/ 237 h 286"/>
                <a:gd name="T86" fmla="*/ 2 w 19"/>
                <a:gd name="T87" fmla="*/ 259 h 286"/>
                <a:gd name="T88" fmla="*/ 7 w 19"/>
                <a:gd name="T89" fmla="*/ 279 h 286"/>
                <a:gd name="T90" fmla="*/ 17 w 19"/>
                <a:gd name="T91" fmla="*/ 283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 h="286">
                  <a:moveTo>
                    <a:pt x="16" y="278"/>
                  </a:moveTo>
                  <a:cubicBezTo>
                    <a:pt x="16" y="277"/>
                    <a:pt x="16" y="277"/>
                    <a:pt x="16" y="277"/>
                  </a:cubicBezTo>
                  <a:cubicBezTo>
                    <a:pt x="17" y="264"/>
                    <a:pt x="17" y="264"/>
                    <a:pt x="17" y="264"/>
                  </a:cubicBezTo>
                  <a:cubicBezTo>
                    <a:pt x="17" y="262"/>
                    <a:pt x="16" y="261"/>
                    <a:pt x="15" y="260"/>
                  </a:cubicBezTo>
                  <a:cubicBezTo>
                    <a:pt x="11" y="258"/>
                    <a:pt x="11" y="258"/>
                    <a:pt x="11" y="258"/>
                  </a:cubicBezTo>
                  <a:cubicBezTo>
                    <a:pt x="15" y="244"/>
                    <a:pt x="15" y="244"/>
                    <a:pt x="15" y="244"/>
                  </a:cubicBezTo>
                  <a:cubicBezTo>
                    <a:pt x="16" y="242"/>
                    <a:pt x="15" y="240"/>
                    <a:pt x="13" y="239"/>
                  </a:cubicBezTo>
                  <a:cubicBezTo>
                    <a:pt x="11" y="238"/>
                    <a:pt x="11" y="238"/>
                    <a:pt x="11" y="238"/>
                  </a:cubicBezTo>
                  <a:cubicBezTo>
                    <a:pt x="17" y="228"/>
                    <a:pt x="17" y="228"/>
                    <a:pt x="17" y="228"/>
                  </a:cubicBezTo>
                  <a:cubicBezTo>
                    <a:pt x="19" y="226"/>
                    <a:pt x="18" y="223"/>
                    <a:pt x="16" y="222"/>
                  </a:cubicBezTo>
                  <a:cubicBezTo>
                    <a:pt x="14" y="221"/>
                    <a:pt x="14" y="221"/>
                    <a:pt x="14" y="221"/>
                  </a:cubicBezTo>
                  <a:cubicBezTo>
                    <a:pt x="12" y="224"/>
                    <a:pt x="12" y="224"/>
                    <a:pt x="12" y="224"/>
                  </a:cubicBezTo>
                  <a:cubicBezTo>
                    <a:pt x="16" y="224"/>
                    <a:pt x="16" y="224"/>
                    <a:pt x="16" y="224"/>
                  </a:cubicBezTo>
                  <a:cubicBezTo>
                    <a:pt x="16" y="210"/>
                    <a:pt x="16" y="210"/>
                    <a:pt x="16" y="210"/>
                  </a:cubicBezTo>
                  <a:cubicBezTo>
                    <a:pt x="16" y="209"/>
                    <a:pt x="15" y="207"/>
                    <a:pt x="14" y="207"/>
                  </a:cubicBezTo>
                  <a:cubicBezTo>
                    <a:pt x="13" y="206"/>
                    <a:pt x="13" y="206"/>
                    <a:pt x="13" y="206"/>
                  </a:cubicBezTo>
                  <a:cubicBezTo>
                    <a:pt x="11" y="210"/>
                    <a:pt x="11" y="210"/>
                    <a:pt x="11" y="210"/>
                  </a:cubicBezTo>
                  <a:cubicBezTo>
                    <a:pt x="15" y="210"/>
                    <a:pt x="15" y="210"/>
                    <a:pt x="15" y="210"/>
                  </a:cubicBezTo>
                  <a:cubicBezTo>
                    <a:pt x="15" y="195"/>
                    <a:pt x="15" y="195"/>
                    <a:pt x="15" y="195"/>
                  </a:cubicBezTo>
                  <a:cubicBezTo>
                    <a:pt x="15" y="194"/>
                    <a:pt x="14" y="193"/>
                    <a:pt x="13" y="192"/>
                  </a:cubicBezTo>
                  <a:cubicBezTo>
                    <a:pt x="11" y="191"/>
                    <a:pt x="11" y="191"/>
                    <a:pt x="11" y="191"/>
                  </a:cubicBezTo>
                  <a:cubicBezTo>
                    <a:pt x="8" y="194"/>
                    <a:pt x="8" y="194"/>
                    <a:pt x="8" y="194"/>
                  </a:cubicBezTo>
                  <a:cubicBezTo>
                    <a:pt x="13" y="195"/>
                    <a:pt x="13" y="195"/>
                    <a:pt x="13" y="195"/>
                  </a:cubicBezTo>
                  <a:cubicBezTo>
                    <a:pt x="15" y="182"/>
                    <a:pt x="15" y="182"/>
                    <a:pt x="15" y="182"/>
                  </a:cubicBezTo>
                  <a:cubicBezTo>
                    <a:pt x="15" y="180"/>
                    <a:pt x="15" y="178"/>
                    <a:pt x="13" y="177"/>
                  </a:cubicBezTo>
                  <a:cubicBezTo>
                    <a:pt x="13" y="177"/>
                    <a:pt x="13" y="177"/>
                    <a:pt x="13" y="177"/>
                  </a:cubicBezTo>
                  <a:cubicBezTo>
                    <a:pt x="17" y="171"/>
                    <a:pt x="17" y="171"/>
                    <a:pt x="17" y="171"/>
                  </a:cubicBezTo>
                  <a:cubicBezTo>
                    <a:pt x="18" y="170"/>
                    <a:pt x="18" y="169"/>
                    <a:pt x="18" y="168"/>
                  </a:cubicBezTo>
                  <a:cubicBezTo>
                    <a:pt x="18" y="167"/>
                    <a:pt x="17" y="166"/>
                    <a:pt x="16" y="165"/>
                  </a:cubicBezTo>
                  <a:cubicBezTo>
                    <a:pt x="15" y="164"/>
                    <a:pt x="15" y="164"/>
                    <a:pt x="15" y="164"/>
                  </a:cubicBezTo>
                  <a:cubicBezTo>
                    <a:pt x="16" y="147"/>
                    <a:pt x="16" y="147"/>
                    <a:pt x="16" y="147"/>
                  </a:cubicBezTo>
                  <a:cubicBezTo>
                    <a:pt x="16" y="145"/>
                    <a:pt x="15" y="144"/>
                    <a:pt x="14" y="143"/>
                  </a:cubicBezTo>
                  <a:cubicBezTo>
                    <a:pt x="11" y="142"/>
                    <a:pt x="11" y="142"/>
                    <a:pt x="11" y="142"/>
                  </a:cubicBezTo>
                  <a:cubicBezTo>
                    <a:pt x="15" y="128"/>
                    <a:pt x="15" y="128"/>
                    <a:pt x="15" y="128"/>
                  </a:cubicBezTo>
                  <a:cubicBezTo>
                    <a:pt x="16" y="126"/>
                    <a:pt x="15" y="124"/>
                    <a:pt x="13" y="123"/>
                  </a:cubicBezTo>
                  <a:cubicBezTo>
                    <a:pt x="13" y="123"/>
                    <a:pt x="13" y="123"/>
                    <a:pt x="13" y="123"/>
                  </a:cubicBezTo>
                  <a:cubicBezTo>
                    <a:pt x="15" y="112"/>
                    <a:pt x="15" y="112"/>
                    <a:pt x="15" y="112"/>
                  </a:cubicBezTo>
                  <a:cubicBezTo>
                    <a:pt x="15" y="110"/>
                    <a:pt x="14" y="109"/>
                    <a:pt x="13" y="108"/>
                  </a:cubicBezTo>
                  <a:cubicBezTo>
                    <a:pt x="11" y="106"/>
                    <a:pt x="11" y="106"/>
                    <a:pt x="11" y="106"/>
                  </a:cubicBezTo>
                  <a:cubicBezTo>
                    <a:pt x="8" y="110"/>
                    <a:pt x="8" y="110"/>
                    <a:pt x="8" y="110"/>
                  </a:cubicBezTo>
                  <a:cubicBezTo>
                    <a:pt x="13" y="111"/>
                    <a:pt x="13" y="111"/>
                    <a:pt x="13" y="111"/>
                  </a:cubicBezTo>
                  <a:cubicBezTo>
                    <a:pt x="15" y="91"/>
                    <a:pt x="15" y="91"/>
                    <a:pt x="15" y="91"/>
                  </a:cubicBezTo>
                  <a:cubicBezTo>
                    <a:pt x="15" y="89"/>
                    <a:pt x="14" y="88"/>
                    <a:pt x="13" y="87"/>
                  </a:cubicBezTo>
                  <a:cubicBezTo>
                    <a:pt x="11" y="85"/>
                    <a:pt x="11" y="85"/>
                    <a:pt x="11" y="85"/>
                  </a:cubicBezTo>
                  <a:cubicBezTo>
                    <a:pt x="8" y="89"/>
                    <a:pt x="8" y="89"/>
                    <a:pt x="8" y="89"/>
                  </a:cubicBezTo>
                  <a:cubicBezTo>
                    <a:pt x="13" y="90"/>
                    <a:pt x="13" y="90"/>
                    <a:pt x="13" y="90"/>
                  </a:cubicBezTo>
                  <a:cubicBezTo>
                    <a:pt x="15" y="75"/>
                    <a:pt x="15" y="75"/>
                    <a:pt x="15" y="75"/>
                  </a:cubicBezTo>
                  <a:cubicBezTo>
                    <a:pt x="15" y="73"/>
                    <a:pt x="14" y="71"/>
                    <a:pt x="13" y="70"/>
                  </a:cubicBezTo>
                  <a:cubicBezTo>
                    <a:pt x="11" y="69"/>
                    <a:pt x="11" y="69"/>
                    <a:pt x="11" y="69"/>
                  </a:cubicBezTo>
                  <a:cubicBezTo>
                    <a:pt x="8" y="73"/>
                    <a:pt x="8" y="73"/>
                    <a:pt x="8" y="73"/>
                  </a:cubicBezTo>
                  <a:cubicBezTo>
                    <a:pt x="12" y="74"/>
                    <a:pt x="12" y="74"/>
                    <a:pt x="12" y="74"/>
                  </a:cubicBezTo>
                  <a:cubicBezTo>
                    <a:pt x="18" y="60"/>
                    <a:pt x="18" y="60"/>
                    <a:pt x="18" y="60"/>
                  </a:cubicBezTo>
                  <a:cubicBezTo>
                    <a:pt x="19" y="58"/>
                    <a:pt x="18" y="56"/>
                    <a:pt x="16" y="55"/>
                  </a:cubicBezTo>
                  <a:cubicBezTo>
                    <a:pt x="13" y="53"/>
                    <a:pt x="13" y="53"/>
                    <a:pt x="13" y="53"/>
                  </a:cubicBezTo>
                  <a:cubicBezTo>
                    <a:pt x="15" y="39"/>
                    <a:pt x="15" y="39"/>
                    <a:pt x="15" y="39"/>
                  </a:cubicBezTo>
                  <a:cubicBezTo>
                    <a:pt x="15" y="38"/>
                    <a:pt x="14" y="36"/>
                    <a:pt x="13" y="35"/>
                  </a:cubicBezTo>
                  <a:cubicBezTo>
                    <a:pt x="11" y="34"/>
                    <a:pt x="11" y="34"/>
                    <a:pt x="11" y="34"/>
                  </a:cubicBezTo>
                  <a:cubicBezTo>
                    <a:pt x="8" y="37"/>
                    <a:pt x="8" y="37"/>
                    <a:pt x="8" y="37"/>
                  </a:cubicBezTo>
                  <a:cubicBezTo>
                    <a:pt x="12" y="39"/>
                    <a:pt x="12" y="39"/>
                    <a:pt x="12" y="39"/>
                  </a:cubicBezTo>
                  <a:cubicBezTo>
                    <a:pt x="18" y="23"/>
                    <a:pt x="18" y="23"/>
                    <a:pt x="18" y="23"/>
                  </a:cubicBezTo>
                  <a:cubicBezTo>
                    <a:pt x="18" y="21"/>
                    <a:pt x="18" y="19"/>
                    <a:pt x="16" y="18"/>
                  </a:cubicBezTo>
                  <a:cubicBezTo>
                    <a:pt x="16" y="18"/>
                    <a:pt x="16" y="18"/>
                    <a:pt x="16" y="18"/>
                  </a:cubicBezTo>
                  <a:cubicBezTo>
                    <a:pt x="18" y="7"/>
                    <a:pt x="18" y="7"/>
                    <a:pt x="18" y="7"/>
                  </a:cubicBezTo>
                  <a:cubicBezTo>
                    <a:pt x="18" y="5"/>
                    <a:pt x="17" y="4"/>
                    <a:pt x="16" y="3"/>
                  </a:cubicBezTo>
                  <a:cubicBezTo>
                    <a:pt x="13" y="1"/>
                    <a:pt x="13" y="1"/>
                    <a:pt x="13" y="1"/>
                  </a:cubicBezTo>
                  <a:cubicBezTo>
                    <a:pt x="11" y="0"/>
                    <a:pt x="9" y="1"/>
                    <a:pt x="7" y="3"/>
                  </a:cubicBezTo>
                  <a:cubicBezTo>
                    <a:pt x="6" y="5"/>
                    <a:pt x="7" y="7"/>
                    <a:pt x="9" y="9"/>
                  </a:cubicBezTo>
                  <a:cubicBezTo>
                    <a:pt x="11" y="10"/>
                    <a:pt x="11" y="10"/>
                    <a:pt x="11" y="10"/>
                  </a:cubicBezTo>
                  <a:cubicBezTo>
                    <a:pt x="13" y="6"/>
                    <a:pt x="13" y="6"/>
                    <a:pt x="13" y="6"/>
                  </a:cubicBezTo>
                  <a:cubicBezTo>
                    <a:pt x="9" y="6"/>
                    <a:pt x="9" y="6"/>
                    <a:pt x="9" y="6"/>
                  </a:cubicBezTo>
                  <a:cubicBezTo>
                    <a:pt x="7" y="20"/>
                    <a:pt x="7" y="20"/>
                    <a:pt x="7" y="20"/>
                  </a:cubicBezTo>
                  <a:cubicBezTo>
                    <a:pt x="6" y="21"/>
                    <a:pt x="7" y="23"/>
                    <a:pt x="9" y="24"/>
                  </a:cubicBezTo>
                  <a:cubicBezTo>
                    <a:pt x="11" y="26"/>
                    <a:pt x="11" y="26"/>
                    <a:pt x="11" y="26"/>
                  </a:cubicBezTo>
                  <a:cubicBezTo>
                    <a:pt x="14" y="22"/>
                    <a:pt x="14" y="22"/>
                    <a:pt x="14" y="22"/>
                  </a:cubicBezTo>
                  <a:cubicBezTo>
                    <a:pt x="9" y="21"/>
                    <a:pt x="9" y="21"/>
                    <a:pt x="9" y="21"/>
                  </a:cubicBezTo>
                  <a:cubicBezTo>
                    <a:pt x="4" y="36"/>
                    <a:pt x="4" y="36"/>
                    <a:pt x="4" y="36"/>
                  </a:cubicBezTo>
                  <a:cubicBezTo>
                    <a:pt x="4" y="38"/>
                    <a:pt x="4" y="40"/>
                    <a:pt x="6" y="41"/>
                  </a:cubicBezTo>
                  <a:cubicBezTo>
                    <a:pt x="8" y="42"/>
                    <a:pt x="8" y="42"/>
                    <a:pt x="8" y="42"/>
                  </a:cubicBezTo>
                  <a:cubicBezTo>
                    <a:pt x="11" y="39"/>
                    <a:pt x="11" y="39"/>
                    <a:pt x="11" y="39"/>
                  </a:cubicBezTo>
                  <a:cubicBezTo>
                    <a:pt x="6" y="38"/>
                    <a:pt x="6" y="38"/>
                    <a:pt x="6" y="38"/>
                  </a:cubicBezTo>
                  <a:cubicBezTo>
                    <a:pt x="4" y="54"/>
                    <a:pt x="4" y="54"/>
                    <a:pt x="4" y="54"/>
                  </a:cubicBezTo>
                  <a:cubicBezTo>
                    <a:pt x="4" y="56"/>
                    <a:pt x="4" y="57"/>
                    <a:pt x="6" y="58"/>
                  </a:cubicBezTo>
                  <a:cubicBezTo>
                    <a:pt x="9" y="60"/>
                    <a:pt x="9" y="60"/>
                    <a:pt x="9" y="60"/>
                  </a:cubicBezTo>
                  <a:cubicBezTo>
                    <a:pt x="4" y="71"/>
                    <a:pt x="4" y="71"/>
                    <a:pt x="4" y="71"/>
                  </a:cubicBezTo>
                  <a:cubicBezTo>
                    <a:pt x="4" y="73"/>
                    <a:pt x="4" y="75"/>
                    <a:pt x="6" y="76"/>
                  </a:cubicBezTo>
                  <a:cubicBezTo>
                    <a:pt x="8" y="78"/>
                    <a:pt x="8" y="78"/>
                    <a:pt x="8" y="78"/>
                  </a:cubicBezTo>
                  <a:cubicBezTo>
                    <a:pt x="11" y="74"/>
                    <a:pt x="11" y="74"/>
                    <a:pt x="11" y="74"/>
                  </a:cubicBezTo>
                  <a:cubicBezTo>
                    <a:pt x="6" y="73"/>
                    <a:pt x="6" y="73"/>
                    <a:pt x="6" y="73"/>
                  </a:cubicBezTo>
                  <a:cubicBezTo>
                    <a:pt x="4" y="88"/>
                    <a:pt x="4" y="88"/>
                    <a:pt x="4" y="88"/>
                  </a:cubicBezTo>
                  <a:cubicBezTo>
                    <a:pt x="4" y="90"/>
                    <a:pt x="5" y="92"/>
                    <a:pt x="6" y="93"/>
                  </a:cubicBezTo>
                  <a:cubicBezTo>
                    <a:pt x="8" y="94"/>
                    <a:pt x="8" y="94"/>
                    <a:pt x="8" y="94"/>
                  </a:cubicBezTo>
                  <a:cubicBezTo>
                    <a:pt x="11" y="90"/>
                    <a:pt x="11" y="90"/>
                    <a:pt x="11" y="90"/>
                  </a:cubicBezTo>
                  <a:cubicBezTo>
                    <a:pt x="6" y="90"/>
                    <a:pt x="6" y="90"/>
                    <a:pt x="6" y="90"/>
                  </a:cubicBezTo>
                  <a:cubicBezTo>
                    <a:pt x="4" y="110"/>
                    <a:pt x="4" y="110"/>
                    <a:pt x="4" y="110"/>
                  </a:cubicBezTo>
                  <a:cubicBezTo>
                    <a:pt x="4" y="111"/>
                    <a:pt x="5" y="113"/>
                    <a:pt x="6" y="114"/>
                  </a:cubicBezTo>
                  <a:cubicBezTo>
                    <a:pt x="8" y="115"/>
                    <a:pt x="8" y="115"/>
                    <a:pt x="8" y="115"/>
                  </a:cubicBezTo>
                  <a:cubicBezTo>
                    <a:pt x="11" y="111"/>
                    <a:pt x="11" y="111"/>
                    <a:pt x="11" y="111"/>
                  </a:cubicBezTo>
                  <a:cubicBezTo>
                    <a:pt x="6" y="111"/>
                    <a:pt x="6" y="111"/>
                    <a:pt x="6" y="111"/>
                  </a:cubicBezTo>
                  <a:cubicBezTo>
                    <a:pt x="4" y="125"/>
                    <a:pt x="4" y="125"/>
                    <a:pt x="4" y="125"/>
                  </a:cubicBezTo>
                  <a:cubicBezTo>
                    <a:pt x="4" y="127"/>
                    <a:pt x="5" y="128"/>
                    <a:pt x="6" y="129"/>
                  </a:cubicBezTo>
                  <a:cubicBezTo>
                    <a:pt x="9" y="131"/>
                    <a:pt x="9" y="131"/>
                    <a:pt x="9" y="131"/>
                  </a:cubicBezTo>
                  <a:cubicBezTo>
                    <a:pt x="11" y="127"/>
                    <a:pt x="11" y="127"/>
                    <a:pt x="11" y="127"/>
                  </a:cubicBezTo>
                  <a:cubicBezTo>
                    <a:pt x="7" y="126"/>
                    <a:pt x="7" y="126"/>
                    <a:pt x="7" y="126"/>
                  </a:cubicBezTo>
                  <a:cubicBezTo>
                    <a:pt x="2" y="142"/>
                    <a:pt x="2" y="142"/>
                    <a:pt x="2" y="142"/>
                  </a:cubicBezTo>
                  <a:cubicBezTo>
                    <a:pt x="1" y="144"/>
                    <a:pt x="2" y="146"/>
                    <a:pt x="4" y="147"/>
                  </a:cubicBezTo>
                  <a:cubicBezTo>
                    <a:pt x="7" y="149"/>
                    <a:pt x="7" y="149"/>
                    <a:pt x="7" y="149"/>
                  </a:cubicBezTo>
                  <a:cubicBezTo>
                    <a:pt x="7" y="167"/>
                    <a:pt x="7" y="167"/>
                    <a:pt x="7" y="167"/>
                  </a:cubicBezTo>
                  <a:cubicBezTo>
                    <a:pt x="7" y="168"/>
                    <a:pt x="7" y="169"/>
                    <a:pt x="9" y="170"/>
                  </a:cubicBezTo>
                  <a:cubicBezTo>
                    <a:pt x="12" y="172"/>
                    <a:pt x="12" y="172"/>
                    <a:pt x="12" y="172"/>
                  </a:cubicBezTo>
                  <a:cubicBezTo>
                    <a:pt x="14" y="169"/>
                    <a:pt x="14" y="169"/>
                    <a:pt x="14" y="169"/>
                  </a:cubicBezTo>
                  <a:cubicBezTo>
                    <a:pt x="11" y="166"/>
                    <a:pt x="11" y="166"/>
                    <a:pt x="11" y="166"/>
                  </a:cubicBezTo>
                  <a:cubicBezTo>
                    <a:pt x="3" y="175"/>
                    <a:pt x="3" y="175"/>
                    <a:pt x="3" y="175"/>
                  </a:cubicBezTo>
                  <a:cubicBezTo>
                    <a:pt x="2" y="176"/>
                    <a:pt x="2" y="177"/>
                    <a:pt x="2" y="179"/>
                  </a:cubicBezTo>
                  <a:cubicBezTo>
                    <a:pt x="2" y="180"/>
                    <a:pt x="3" y="181"/>
                    <a:pt x="4" y="182"/>
                  </a:cubicBezTo>
                  <a:cubicBezTo>
                    <a:pt x="6" y="183"/>
                    <a:pt x="6" y="183"/>
                    <a:pt x="6" y="183"/>
                  </a:cubicBezTo>
                  <a:cubicBezTo>
                    <a:pt x="4" y="194"/>
                    <a:pt x="4" y="194"/>
                    <a:pt x="4" y="194"/>
                  </a:cubicBezTo>
                  <a:cubicBezTo>
                    <a:pt x="4" y="195"/>
                    <a:pt x="5" y="197"/>
                    <a:pt x="6" y="198"/>
                  </a:cubicBezTo>
                  <a:cubicBezTo>
                    <a:pt x="6" y="198"/>
                    <a:pt x="6" y="198"/>
                    <a:pt x="6" y="198"/>
                  </a:cubicBezTo>
                  <a:cubicBezTo>
                    <a:pt x="7" y="210"/>
                    <a:pt x="7" y="210"/>
                    <a:pt x="7" y="210"/>
                  </a:cubicBezTo>
                  <a:cubicBezTo>
                    <a:pt x="7" y="212"/>
                    <a:pt x="7" y="213"/>
                    <a:pt x="9" y="214"/>
                  </a:cubicBezTo>
                  <a:cubicBezTo>
                    <a:pt x="9" y="214"/>
                    <a:pt x="9" y="214"/>
                    <a:pt x="9" y="214"/>
                  </a:cubicBezTo>
                  <a:cubicBezTo>
                    <a:pt x="12" y="210"/>
                    <a:pt x="12" y="210"/>
                    <a:pt x="12" y="210"/>
                  </a:cubicBezTo>
                  <a:cubicBezTo>
                    <a:pt x="7" y="210"/>
                    <a:pt x="7" y="210"/>
                    <a:pt x="7" y="210"/>
                  </a:cubicBezTo>
                  <a:cubicBezTo>
                    <a:pt x="8" y="225"/>
                    <a:pt x="8" y="225"/>
                    <a:pt x="8" y="225"/>
                  </a:cubicBezTo>
                  <a:cubicBezTo>
                    <a:pt x="8" y="226"/>
                    <a:pt x="8" y="227"/>
                    <a:pt x="10" y="228"/>
                  </a:cubicBezTo>
                  <a:cubicBezTo>
                    <a:pt x="11" y="229"/>
                    <a:pt x="11" y="229"/>
                    <a:pt x="11" y="229"/>
                  </a:cubicBezTo>
                  <a:cubicBezTo>
                    <a:pt x="14" y="226"/>
                    <a:pt x="14" y="226"/>
                    <a:pt x="14" y="226"/>
                  </a:cubicBezTo>
                  <a:cubicBezTo>
                    <a:pt x="10" y="223"/>
                    <a:pt x="10" y="223"/>
                    <a:pt x="10" y="223"/>
                  </a:cubicBezTo>
                  <a:cubicBezTo>
                    <a:pt x="2" y="237"/>
                    <a:pt x="2" y="237"/>
                    <a:pt x="2" y="237"/>
                  </a:cubicBezTo>
                  <a:cubicBezTo>
                    <a:pt x="0" y="239"/>
                    <a:pt x="1" y="241"/>
                    <a:pt x="3" y="243"/>
                  </a:cubicBezTo>
                  <a:cubicBezTo>
                    <a:pt x="6" y="245"/>
                    <a:pt x="6" y="245"/>
                    <a:pt x="6" y="245"/>
                  </a:cubicBezTo>
                  <a:cubicBezTo>
                    <a:pt x="2" y="259"/>
                    <a:pt x="2" y="259"/>
                    <a:pt x="2" y="259"/>
                  </a:cubicBezTo>
                  <a:cubicBezTo>
                    <a:pt x="2" y="260"/>
                    <a:pt x="3" y="262"/>
                    <a:pt x="4" y="263"/>
                  </a:cubicBezTo>
                  <a:cubicBezTo>
                    <a:pt x="8" y="266"/>
                    <a:pt x="8" y="266"/>
                    <a:pt x="8" y="266"/>
                  </a:cubicBezTo>
                  <a:cubicBezTo>
                    <a:pt x="7" y="279"/>
                    <a:pt x="7" y="279"/>
                    <a:pt x="7" y="279"/>
                  </a:cubicBezTo>
                  <a:cubicBezTo>
                    <a:pt x="7" y="281"/>
                    <a:pt x="8" y="282"/>
                    <a:pt x="9" y="283"/>
                  </a:cubicBezTo>
                  <a:cubicBezTo>
                    <a:pt x="11" y="285"/>
                    <a:pt x="11" y="285"/>
                    <a:pt x="11" y="285"/>
                  </a:cubicBezTo>
                  <a:cubicBezTo>
                    <a:pt x="14" y="286"/>
                    <a:pt x="16" y="285"/>
                    <a:pt x="17" y="283"/>
                  </a:cubicBezTo>
                  <a:cubicBezTo>
                    <a:pt x="19" y="281"/>
                    <a:pt x="18" y="279"/>
                    <a:pt x="16" y="2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08" name="Freeform 140">
              <a:extLst>
                <a:ext uri="{FF2B5EF4-FFF2-40B4-BE49-F238E27FC236}">
                  <a16:creationId xmlns:a16="http://schemas.microsoft.com/office/drawing/2014/main" id="{3E9A883D-0CCC-4D21-A89B-5A8F5F7E2A47}"/>
                </a:ext>
              </a:extLst>
            </p:cNvPr>
            <p:cNvSpPr>
              <a:spLocks/>
            </p:cNvSpPr>
            <p:nvPr/>
          </p:nvSpPr>
          <p:spPr bwMode="auto">
            <a:xfrm>
              <a:off x="4202249" y="2259123"/>
              <a:ext cx="222250" cy="647700"/>
            </a:xfrm>
            <a:custGeom>
              <a:avLst/>
              <a:gdLst>
                <a:gd name="T0" fmla="*/ 36 w 141"/>
                <a:gd name="T1" fmla="*/ 399 h 412"/>
                <a:gd name="T2" fmla="*/ 58 w 141"/>
                <a:gd name="T3" fmla="*/ 402 h 412"/>
                <a:gd name="T4" fmla="*/ 51 w 141"/>
                <a:gd name="T5" fmla="*/ 394 h 412"/>
                <a:gd name="T6" fmla="*/ 66 w 141"/>
                <a:gd name="T7" fmla="*/ 390 h 412"/>
                <a:gd name="T8" fmla="*/ 95 w 141"/>
                <a:gd name="T9" fmla="*/ 372 h 412"/>
                <a:gd name="T10" fmla="*/ 104 w 141"/>
                <a:gd name="T11" fmla="*/ 359 h 412"/>
                <a:gd name="T12" fmla="*/ 112 w 141"/>
                <a:gd name="T13" fmla="*/ 340 h 412"/>
                <a:gd name="T14" fmla="*/ 114 w 141"/>
                <a:gd name="T15" fmla="*/ 329 h 412"/>
                <a:gd name="T16" fmla="*/ 131 w 141"/>
                <a:gd name="T17" fmla="*/ 309 h 412"/>
                <a:gd name="T18" fmla="*/ 126 w 141"/>
                <a:gd name="T19" fmla="*/ 284 h 412"/>
                <a:gd name="T20" fmla="*/ 132 w 141"/>
                <a:gd name="T21" fmla="*/ 240 h 412"/>
                <a:gd name="T22" fmla="*/ 134 w 141"/>
                <a:gd name="T23" fmla="*/ 228 h 412"/>
                <a:gd name="T24" fmla="*/ 136 w 141"/>
                <a:gd name="T25" fmla="*/ 179 h 412"/>
                <a:gd name="T26" fmla="*/ 129 w 141"/>
                <a:gd name="T27" fmla="*/ 172 h 412"/>
                <a:gd name="T28" fmla="*/ 120 w 141"/>
                <a:gd name="T29" fmla="*/ 128 h 412"/>
                <a:gd name="T30" fmla="*/ 113 w 141"/>
                <a:gd name="T31" fmla="*/ 106 h 412"/>
                <a:gd name="T32" fmla="*/ 113 w 141"/>
                <a:gd name="T33" fmla="*/ 105 h 412"/>
                <a:gd name="T34" fmla="*/ 112 w 141"/>
                <a:gd name="T35" fmla="*/ 107 h 412"/>
                <a:gd name="T36" fmla="*/ 105 w 141"/>
                <a:gd name="T37" fmla="*/ 102 h 412"/>
                <a:gd name="T38" fmla="*/ 101 w 141"/>
                <a:gd name="T39" fmla="*/ 81 h 412"/>
                <a:gd name="T40" fmla="*/ 98 w 141"/>
                <a:gd name="T41" fmla="*/ 79 h 412"/>
                <a:gd name="T42" fmla="*/ 96 w 141"/>
                <a:gd name="T43" fmla="*/ 79 h 412"/>
                <a:gd name="T44" fmla="*/ 88 w 141"/>
                <a:gd name="T45" fmla="*/ 68 h 412"/>
                <a:gd name="T46" fmla="*/ 70 w 141"/>
                <a:gd name="T47" fmla="*/ 42 h 412"/>
                <a:gd name="T48" fmla="*/ 70 w 141"/>
                <a:gd name="T49" fmla="*/ 43 h 412"/>
                <a:gd name="T50" fmla="*/ 66 w 141"/>
                <a:gd name="T51" fmla="*/ 43 h 412"/>
                <a:gd name="T52" fmla="*/ 70 w 141"/>
                <a:gd name="T53" fmla="*/ 46 h 412"/>
                <a:gd name="T54" fmla="*/ 1 w 141"/>
                <a:gd name="T55" fmla="*/ 3 h 412"/>
                <a:gd name="T56" fmla="*/ 63 w 141"/>
                <a:gd name="T57" fmla="*/ 46 h 412"/>
                <a:gd name="T58" fmla="*/ 63 w 141"/>
                <a:gd name="T59" fmla="*/ 46 h 412"/>
                <a:gd name="T60" fmla="*/ 62 w 141"/>
                <a:gd name="T61" fmla="*/ 45 h 412"/>
                <a:gd name="T62" fmla="*/ 62 w 141"/>
                <a:gd name="T63" fmla="*/ 41 h 412"/>
                <a:gd name="T64" fmla="*/ 62 w 141"/>
                <a:gd name="T65" fmla="*/ 43 h 412"/>
                <a:gd name="T66" fmla="*/ 94 w 141"/>
                <a:gd name="T67" fmla="*/ 82 h 412"/>
                <a:gd name="T68" fmla="*/ 97 w 141"/>
                <a:gd name="T69" fmla="*/ 95 h 412"/>
                <a:gd name="T70" fmla="*/ 105 w 141"/>
                <a:gd name="T71" fmla="*/ 105 h 412"/>
                <a:gd name="T72" fmla="*/ 112 w 141"/>
                <a:gd name="T73" fmla="*/ 130 h 412"/>
                <a:gd name="T74" fmla="*/ 120 w 141"/>
                <a:gd name="T75" fmla="*/ 172 h 412"/>
                <a:gd name="T76" fmla="*/ 120 w 141"/>
                <a:gd name="T77" fmla="*/ 173 h 412"/>
                <a:gd name="T78" fmla="*/ 121 w 141"/>
                <a:gd name="T79" fmla="*/ 171 h 412"/>
                <a:gd name="T80" fmla="*/ 127 w 141"/>
                <a:gd name="T81" fmla="*/ 194 h 412"/>
                <a:gd name="T82" fmla="*/ 127 w 141"/>
                <a:gd name="T83" fmla="*/ 225 h 412"/>
                <a:gd name="T84" fmla="*/ 130 w 141"/>
                <a:gd name="T85" fmla="*/ 248 h 412"/>
                <a:gd name="T86" fmla="*/ 124 w 141"/>
                <a:gd name="T87" fmla="*/ 287 h 412"/>
                <a:gd name="T88" fmla="*/ 128 w 141"/>
                <a:gd name="T89" fmla="*/ 306 h 412"/>
                <a:gd name="T90" fmla="*/ 117 w 141"/>
                <a:gd name="T91" fmla="*/ 315 h 412"/>
                <a:gd name="T92" fmla="*/ 106 w 141"/>
                <a:gd name="T93" fmla="*/ 347 h 412"/>
                <a:gd name="T94" fmla="*/ 98 w 141"/>
                <a:gd name="T95" fmla="*/ 363 h 412"/>
                <a:gd name="T96" fmla="*/ 93 w 141"/>
                <a:gd name="T97" fmla="*/ 368 h 412"/>
                <a:gd name="T98" fmla="*/ 80 w 141"/>
                <a:gd name="T99" fmla="*/ 376 h 412"/>
                <a:gd name="T100" fmla="*/ 50 w 141"/>
                <a:gd name="T101" fmla="*/ 390 h 412"/>
                <a:gd name="T102" fmla="*/ 55 w 141"/>
                <a:gd name="T103" fmla="*/ 394 h 412"/>
                <a:gd name="T104" fmla="*/ 57 w 141"/>
                <a:gd name="T105" fmla="*/ 397 h 412"/>
                <a:gd name="T106" fmla="*/ 29 w 141"/>
                <a:gd name="T107" fmla="*/ 405 h 412"/>
                <a:gd name="T108" fmla="*/ 15 w 141"/>
                <a:gd name="T109" fmla="*/ 411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1" h="412">
                  <a:moveTo>
                    <a:pt x="20" y="404"/>
                  </a:moveTo>
                  <a:cubicBezTo>
                    <a:pt x="14" y="400"/>
                    <a:pt x="14" y="400"/>
                    <a:pt x="14" y="400"/>
                  </a:cubicBezTo>
                  <a:cubicBezTo>
                    <a:pt x="12" y="404"/>
                    <a:pt x="12" y="404"/>
                    <a:pt x="12" y="404"/>
                  </a:cubicBezTo>
                  <a:cubicBezTo>
                    <a:pt x="12" y="408"/>
                    <a:pt x="12" y="408"/>
                    <a:pt x="12" y="408"/>
                  </a:cubicBezTo>
                  <a:cubicBezTo>
                    <a:pt x="34" y="407"/>
                    <a:pt x="34" y="407"/>
                    <a:pt x="34" y="407"/>
                  </a:cubicBezTo>
                  <a:cubicBezTo>
                    <a:pt x="36" y="407"/>
                    <a:pt x="38" y="406"/>
                    <a:pt x="38" y="404"/>
                  </a:cubicBezTo>
                  <a:cubicBezTo>
                    <a:pt x="39" y="402"/>
                    <a:pt x="38" y="400"/>
                    <a:pt x="36" y="399"/>
                  </a:cubicBezTo>
                  <a:cubicBezTo>
                    <a:pt x="33" y="397"/>
                    <a:pt x="33" y="397"/>
                    <a:pt x="33" y="397"/>
                  </a:cubicBezTo>
                  <a:cubicBezTo>
                    <a:pt x="31" y="401"/>
                    <a:pt x="31" y="401"/>
                    <a:pt x="31" y="401"/>
                  </a:cubicBezTo>
                  <a:cubicBezTo>
                    <a:pt x="31" y="405"/>
                    <a:pt x="31" y="405"/>
                    <a:pt x="31" y="405"/>
                  </a:cubicBezTo>
                  <a:cubicBezTo>
                    <a:pt x="31" y="405"/>
                    <a:pt x="38" y="405"/>
                    <a:pt x="44" y="404"/>
                  </a:cubicBezTo>
                  <a:cubicBezTo>
                    <a:pt x="48" y="404"/>
                    <a:pt x="51" y="403"/>
                    <a:pt x="53" y="403"/>
                  </a:cubicBezTo>
                  <a:cubicBezTo>
                    <a:pt x="55" y="403"/>
                    <a:pt x="56" y="403"/>
                    <a:pt x="57" y="403"/>
                  </a:cubicBezTo>
                  <a:cubicBezTo>
                    <a:pt x="57" y="403"/>
                    <a:pt x="57" y="403"/>
                    <a:pt x="58" y="402"/>
                  </a:cubicBezTo>
                  <a:cubicBezTo>
                    <a:pt x="59" y="402"/>
                    <a:pt x="59" y="402"/>
                    <a:pt x="59" y="402"/>
                  </a:cubicBezTo>
                  <a:cubicBezTo>
                    <a:pt x="59" y="402"/>
                    <a:pt x="59" y="402"/>
                    <a:pt x="59" y="402"/>
                  </a:cubicBezTo>
                  <a:cubicBezTo>
                    <a:pt x="60" y="402"/>
                    <a:pt x="60" y="401"/>
                    <a:pt x="61" y="400"/>
                  </a:cubicBezTo>
                  <a:cubicBezTo>
                    <a:pt x="62" y="399"/>
                    <a:pt x="62" y="398"/>
                    <a:pt x="61" y="397"/>
                  </a:cubicBezTo>
                  <a:cubicBezTo>
                    <a:pt x="61" y="396"/>
                    <a:pt x="61" y="395"/>
                    <a:pt x="60" y="394"/>
                  </a:cubicBezTo>
                  <a:cubicBezTo>
                    <a:pt x="53" y="391"/>
                    <a:pt x="53" y="391"/>
                    <a:pt x="53" y="391"/>
                  </a:cubicBezTo>
                  <a:cubicBezTo>
                    <a:pt x="51" y="394"/>
                    <a:pt x="51" y="394"/>
                    <a:pt x="51" y="394"/>
                  </a:cubicBezTo>
                  <a:cubicBezTo>
                    <a:pt x="52" y="398"/>
                    <a:pt x="52" y="398"/>
                    <a:pt x="52" y="398"/>
                  </a:cubicBezTo>
                  <a:cubicBezTo>
                    <a:pt x="73" y="394"/>
                    <a:pt x="73" y="394"/>
                    <a:pt x="73" y="394"/>
                  </a:cubicBezTo>
                  <a:cubicBezTo>
                    <a:pt x="74" y="394"/>
                    <a:pt x="76" y="393"/>
                    <a:pt x="76" y="391"/>
                  </a:cubicBezTo>
                  <a:cubicBezTo>
                    <a:pt x="76" y="389"/>
                    <a:pt x="76" y="388"/>
                    <a:pt x="74" y="387"/>
                  </a:cubicBezTo>
                  <a:cubicBezTo>
                    <a:pt x="67" y="382"/>
                    <a:pt x="67" y="382"/>
                    <a:pt x="67" y="382"/>
                  </a:cubicBezTo>
                  <a:cubicBezTo>
                    <a:pt x="64" y="386"/>
                    <a:pt x="64" y="386"/>
                    <a:pt x="64" y="386"/>
                  </a:cubicBezTo>
                  <a:cubicBezTo>
                    <a:pt x="66" y="390"/>
                    <a:pt x="66" y="390"/>
                    <a:pt x="66" y="390"/>
                  </a:cubicBezTo>
                  <a:cubicBezTo>
                    <a:pt x="83" y="384"/>
                    <a:pt x="83" y="384"/>
                    <a:pt x="83" y="384"/>
                  </a:cubicBezTo>
                  <a:cubicBezTo>
                    <a:pt x="85" y="383"/>
                    <a:pt x="86" y="382"/>
                    <a:pt x="86" y="380"/>
                  </a:cubicBezTo>
                  <a:cubicBezTo>
                    <a:pt x="86" y="379"/>
                    <a:pt x="85" y="377"/>
                    <a:pt x="84" y="376"/>
                  </a:cubicBezTo>
                  <a:cubicBezTo>
                    <a:pt x="80" y="374"/>
                    <a:pt x="80" y="374"/>
                    <a:pt x="80" y="374"/>
                  </a:cubicBezTo>
                  <a:cubicBezTo>
                    <a:pt x="78" y="378"/>
                    <a:pt x="78" y="378"/>
                    <a:pt x="78" y="378"/>
                  </a:cubicBezTo>
                  <a:cubicBezTo>
                    <a:pt x="80" y="381"/>
                    <a:pt x="80" y="381"/>
                    <a:pt x="80" y="381"/>
                  </a:cubicBezTo>
                  <a:cubicBezTo>
                    <a:pt x="95" y="372"/>
                    <a:pt x="95" y="372"/>
                    <a:pt x="95" y="372"/>
                  </a:cubicBezTo>
                  <a:cubicBezTo>
                    <a:pt x="97" y="371"/>
                    <a:pt x="98" y="370"/>
                    <a:pt x="98" y="368"/>
                  </a:cubicBezTo>
                  <a:cubicBezTo>
                    <a:pt x="98" y="367"/>
                    <a:pt x="97" y="366"/>
                    <a:pt x="96" y="365"/>
                  </a:cubicBezTo>
                  <a:cubicBezTo>
                    <a:pt x="94" y="364"/>
                    <a:pt x="94" y="364"/>
                    <a:pt x="94" y="364"/>
                  </a:cubicBezTo>
                  <a:cubicBezTo>
                    <a:pt x="92" y="368"/>
                    <a:pt x="92" y="368"/>
                    <a:pt x="92" y="368"/>
                  </a:cubicBezTo>
                  <a:cubicBezTo>
                    <a:pt x="95" y="371"/>
                    <a:pt x="95" y="371"/>
                    <a:pt x="95" y="371"/>
                  </a:cubicBezTo>
                  <a:cubicBezTo>
                    <a:pt x="103" y="362"/>
                    <a:pt x="103" y="362"/>
                    <a:pt x="103" y="362"/>
                  </a:cubicBezTo>
                  <a:cubicBezTo>
                    <a:pt x="104" y="362"/>
                    <a:pt x="105" y="360"/>
                    <a:pt x="104" y="359"/>
                  </a:cubicBezTo>
                  <a:cubicBezTo>
                    <a:pt x="104" y="358"/>
                    <a:pt x="104" y="356"/>
                    <a:pt x="102" y="356"/>
                  </a:cubicBezTo>
                  <a:cubicBezTo>
                    <a:pt x="101" y="355"/>
                    <a:pt x="101" y="355"/>
                    <a:pt x="101" y="355"/>
                  </a:cubicBezTo>
                  <a:cubicBezTo>
                    <a:pt x="99" y="358"/>
                    <a:pt x="99" y="358"/>
                    <a:pt x="99" y="358"/>
                  </a:cubicBezTo>
                  <a:cubicBezTo>
                    <a:pt x="102" y="361"/>
                    <a:pt x="102" y="361"/>
                    <a:pt x="102" y="361"/>
                  </a:cubicBezTo>
                  <a:cubicBezTo>
                    <a:pt x="113" y="346"/>
                    <a:pt x="113" y="346"/>
                    <a:pt x="113" y="346"/>
                  </a:cubicBezTo>
                  <a:cubicBezTo>
                    <a:pt x="114" y="345"/>
                    <a:pt x="114" y="344"/>
                    <a:pt x="114" y="343"/>
                  </a:cubicBezTo>
                  <a:cubicBezTo>
                    <a:pt x="114" y="342"/>
                    <a:pt x="113" y="341"/>
                    <a:pt x="112" y="340"/>
                  </a:cubicBezTo>
                  <a:cubicBezTo>
                    <a:pt x="110" y="339"/>
                    <a:pt x="110" y="339"/>
                    <a:pt x="110" y="339"/>
                  </a:cubicBezTo>
                  <a:cubicBezTo>
                    <a:pt x="108" y="343"/>
                    <a:pt x="108" y="343"/>
                    <a:pt x="108" y="343"/>
                  </a:cubicBezTo>
                  <a:cubicBezTo>
                    <a:pt x="112" y="345"/>
                    <a:pt x="112" y="345"/>
                    <a:pt x="112" y="345"/>
                  </a:cubicBezTo>
                  <a:cubicBezTo>
                    <a:pt x="120" y="332"/>
                    <a:pt x="120" y="332"/>
                    <a:pt x="120" y="332"/>
                  </a:cubicBezTo>
                  <a:cubicBezTo>
                    <a:pt x="121" y="330"/>
                    <a:pt x="120" y="327"/>
                    <a:pt x="118" y="326"/>
                  </a:cubicBezTo>
                  <a:cubicBezTo>
                    <a:pt x="117" y="325"/>
                    <a:pt x="117" y="325"/>
                    <a:pt x="117" y="325"/>
                  </a:cubicBezTo>
                  <a:cubicBezTo>
                    <a:pt x="114" y="329"/>
                    <a:pt x="114" y="329"/>
                    <a:pt x="114" y="329"/>
                  </a:cubicBezTo>
                  <a:cubicBezTo>
                    <a:pt x="118" y="331"/>
                    <a:pt x="118" y="331"/>
                    <a:pt x="118" y="331"/>
                  </a:cubicBezTo>
                  <a:cubicBezTo>
                    <a:pt x="124" y="319"/>
                    <a:pt x="124" y="319"/>
                    <a:pt x="124" y="319"/>
                  </a:cubicBezTo>
                  <a:cubicBezTo>
                    <a:pt x="125" y="317"/>
                    <a:pt x="125" y="315"/>
                    <a:pt x="123" y="314"/>
                  </a:cubicBezTo>
                  <a:cubicBezTo>
                    <a:pt x="121" y="313"/>
                    <a:pt x="121" y="313"/>
                    <a:pt x="121" y="313"/>
                  </a:cubicBezTo>
                  <a:cubicBezTo>
                    <a:pt x="119" y="316"/>
                    <a:pt x="119" y="316"/>
                    <a:pt x="119" y="316"/>
                  </a:cubicBezTo>
                  <a:cubicBezTo>
                    <a:pt x="122" y="319"/>
                    <a:pt x="122" y="319"/>
                    <a:pt x="122" y="319"/>
                  </a:cubicBezTo>
                  <a:cubicBezTo>
                    <a:pt x="131" y="309"/>
                    <a:pt x="131" y="309"/>
                    <a:pt x="131" y="309"/>
                  </a:cubicBezTo>
                  <a:cubicBezTo>
                    <a:pt x="132" y="308"/>
                    <a:pt x="132" y="307"/>
                    <a:pt x="132" y="305"/>
                  </a:cubicBezTo>
                  <a:cubicBezTo>
                    <a:pt x="132" y="304"/>
                    <a:pt x="131" y="303"/>
                    <a:pt x="130" y="302"/>
                  </a:cubicBezTo>
                  <a:cubicBezTo>
                    <a:pt x="129" y="302"/>
                    <a:pt x="129" y="302"/>
                    <a:pt x="129" y="302"/>
                  </a:cubicBezTo>
                  <a:cubicBezTo>
                    <a:pt x="132" y="286"/>
                    <a:pt x="132" y="286"/>
                    <a:pt x="132" y="286"/>
                  </a:cubicBezTo>
                  <a:cubicBezTo>
                    <a:pt x="132" y="284"/>
                    <a:pt x="132" y="282"/>
                    <a:pt x="130" y="281"/>
                  </a:cubicBezTo>
                  <a:cubicBezTo>
                    <a:pt x="128" y="280"/>
                    <a:pt x="128" y="280"/>
                    <a:pt x="128" y="280"/>
                  </a:cubicBezTo>
                  <a:cubicBezTo>
                    <a:pt x="126" y="284"/>
                    <a:pt x="126" y="284"/>
                    <a:pt x="126" y="284"/>
                  </a:cubicBezTo>
                  <a:cubicBezTo>
                    <a:pt x="130" y="284"/>
                    <a:pt x="130" y="284"/>
                    <a:pt x="130" y="284"/>
                  </a:cubicBezTo>
                  <a:cubicBezTo>
                    <a:pt x="134" y="265"/>
                    <a:pt x="134" y="265"/>
                    <a:pt x="134" y="265"/>
                  </a:cubicBezTo>
                  <a:cubicBezTo>
                    <a:pt x="134" y="263"/>
                    <a:pt x="133" y="261"/>
                    <a:pt x="132" y="261"/>
                  </a:cubicBezTo>
                  <a:cubicBezTo>
                    <a:pt x="131" y="260"/>
                    <a:pt x="131" y="260"/>
                    <a:pt x="131" y="260"/>
                  </a:cubicBezTo>
                  <a:cubicBezTo>
                    <a:pt x="136" y="246"/>
                    <a:pt x="136" y="246"/>
                    <a:pt x="136" y="246"/>
                  </a:cubicBezTo>
                  <a:cubicBezTo>
                    <a:pt x="137" y="244"/>
                    <a:pt x="136" y="242"/>
                    <a:pt x="134" y="241"/>
                  </a:cubicBezTo>
                  <a:cubicBezTo>
                    <a:pt x="132" y="240"/>
                    <a:pt x="132" y="240"/>
                    <a:pt x="132" y="240"/>
                  </a:cubicBezTo>
                  <a:cubicBezTo>
                    <a:pt x="130" y="244"/>
                    <a:pt x="130" y="244"/>
                    <a:pt x="130" y="244"/>
                  </a:cubicBezTo>
                  <a:cubicBezTo>
                    <a:pt x="134" y="244"/>
                    <a:pt x="134" y="244"/>
                    <a:pt x="134" y="244"/>
                  </a:cubicBezTo>
                  <a:cubicBezTo>
                    <a:pt x="137" y="228"/>
                    <a:pt x="137" y="228"/>
                    <a:pt x="137" y="228"/>
                  </a:cubicBezTo>
                  <a:cubicBezTo>
                    <a:pt x="137" y="227"/>
                    <a:pt x="136" y="225"/>
                    <a:pt x="135" y="224"/>
                  </a:cubicBezTo>
                  <a:cubicBezTo>
                    <a:pt x="133" y="223"/>
                    <a:pt x="133" y="223"/>
                    <a:pt x="133" y="223"/>
                  </a:cubicBezTo>
                  <a:cubicBezTo>
                    <a:pt x="131" y="226"/>
                    <a:pt x="131" y="226"/>
                    <a:pt x="131" y="226"/>
                  </a:cubicBezTo>
                  <a:cubicBezTo>
                    <a:pt x="134" y="228"/>
                    <a:pt x="134" y="228"/>
                    <a:pt x="134" y="228"/>
                  </a:cubicBezTo>
                  <a:cubicBezTo>
                    <a:pt x="140" y="217"/>
                    <a:pt x="140" y="217"/>
                    <a:pt x="140" y="217"/>
                  </a:cubicBezTo>
                  <a:cubicBezTo>
                    <a:pt x="141" y="215"/>
                    <a:pt x="140" y="213"/>
                    <a:pt x="138" y="212"/>
                  </a:cubicBezTo>
                  <a:cubicBezTo>
                    <a:pt x="138" y="211"/>
                    <a:pt x="138" y="211"/>
                    <a:pt x="138" y="211"/>
                  </a:cubicBezTo>
                  <a:cubicBezTo>
                    <a:pt x="138" y="194"/>
                    <a:pt x="138" y="194"/>
                    <a:pt x="138" y="194"/>
                  </a:cubicBezTo>
                  <a:cubicBezTo>
                    <a:pt x="138" y="192"/>
                    <a:pt x="137" y="191"/>
                    <a:pt x="136" y="190"/>
                  </a:cubicBezTo>
                  <a:cubicBezTo>
                    <a:pt x="134" y="188"/>
                    <a:pt x="134" y="188"/>
                    <a:pt x="134" y="188"/>
                  </a:cubicBezTo>
                  <a:cubicBezTo>
                    <a:pt x="136" y="179"/>
                    <a:pt x="136" y="179"/>
                    <a:pt x="136" y="179"/>
                  </a:cubicBezTo>
                  <a:cubicBezTo>
                    <a:pt x="137" y="177"/>
                    <a:pt x="136" y="176"/>
                    <a:pt x="134" y="175"/>
                  </a:cubicBezTo>
                  <a:cubicBezTo>
                    <a:pt x="127" y="170"/>
                    <a:pt x="127" y="170"/>
                    <a:pt x="127" y="170"/>
                  </a:cubicBezTo>
                  <a:cubicBezTo>
                    <a:pt x="125" y="174"/>
                    <a:pt x="125" y="174"/>
                    <a:pt x="125" y="174"/>
                  </a:cubicBezTo>
                  <a:cubicBezTo>
                    <a:pt x="128" y="176"/>
                    <a:pt x="128" y="176"/>
                    <a:pt x="128" y="176"/>
                  </a:cubicBezTo>
                  <a:cubicBezTo>
                    <a:pt x="129" y="175"/>
                    <a:pt x="129" y="175"/>
                    <a:pt x="129" y="174"/>
                  </a:cubicBezTo>
                  <a:cubicBezTo>
                    <a:pt x="129" y="174"/>
                    <a:pt x="129" y="174"/>
                    <a:pt x="129" y="174"/>
                  </a:cubicBezTo>
                  <a:cubicBezTo>
                    <a:pt x="129" y="173"/>
                    <a:pt x="129" y="173"/>
                    <a:pt x="129" y="172"/>
                  </a:cubicBezTo>
                  <a:cubicBezTo>
                    <a:pt x="129" y="170"/>
                    <a:pt x="129" y="165"/>
                    <a:pt x="128" y="160"/>
                  </a:cubicBezTo>
                  <a:cubicBezTo>
                    <a:pt x="128" y="155"/>
                    <a:pt x="128" y="151"/>
                    <a:pt x="128" y="151"/>
                  </a:cubicBezTo>
                  <a:cubicBezTo>
                    <a:pt x="128" y="149"/>
                    <a:pt x="127" y="148"/>
                    <a:pt x="126" y="147"/>
                  </a:cubicBezTo>
                  <a:cubicBezTo>
                    <a:pt x="126" y="147"/>
                    <a:pt x="126" y="147"/>
                    <a:pt x="126" y="147"/>
                  </a:cubicBezTo>
                  <a:cubicBezTo>
                    <a:pt x="124" y="151"/>
                    <a:pt x="124" y="151"/>
                    <a:pt x="124" y="151"/>
                  </a:cubicBezTo>
                  <a:cubicBezTo>
                    <a:pt x="128" y="150"/>
                    <a:pt x="128" y="150"/>
                    <a:pt x="128" y="150"/>
                  </a:cubicBezTo>
                  <a:cubicBezTo>
                    <a:pt x="120" y="128"/>
                    <a:pt x="120" y="128"/>
                    <a:pt x="120" y="128"/>
                  </a:cubicBezTo>
                  <a:cubicBezTo>
                    <a:pt x="120" y="127"/>
                    <a:pt x="119" y="126"/>
                    <a:pt x="118" y="125"/>
                  </a:cubicBezTo>
                  <a:cubicBezTo>
                    <a:pt x="118" y="125"/>
                    <a:pt x="118" y="125"/>
                    <a:pt x="118" y="125"/>
                  </a:cubicBezTo>
                  <a:cubicBezTo>
                    <a:pt x="115" y="129"/>
                    <a:pt x="115" y="129"/>
                    <a:pt x="115" y="129"/>
                  </a:cubicBezTo>
                  <a:cubicBezTo>
                    <a:pt x="120" y="127"/>
                    <a:pt x="120" y="127"/>
                    <a:pt x="120" y="127"/>
                  </a:cubicBezTo>
                  <a:cubicBezTo>
                    <a:pt x="120" y="127"/>
                    <a:pt x="118" y="122"/>
                    <a:pt x="116" y="116"/>
                  </a:cubicBezTo>
                  <a:cubicBezTo>
                    <a:pt x="115" y="113"/>
                    <a:pt x="115" y="111"/>
                    <a:pt x="114" y="108"/>
                  </a:cubicBezTo>
                  <a:cubicBezTo>
                    <a:pt x="114" y="107"/>
                    <a:pt x="114" y="106"/>
                    <a:pt x="113" y="106"/>
                  </a:cubicBezTo>
                  <a:cubicBezTo>
                    <a:pt x="113" y="105"/>
                    <a:pt x="113" y="105"/>
                    <a:pt x="113" y="105"/>
                  </a:cubicBezTo>
                  <a:cubicBezTo>
                    <a:pt x="113" y="105"/>
                    <a:pt x="113" y="105"/>
                    <a:pt x="113" y="105"/>
                  </a:cubicBezTo>
                  <a:cubicBezTo>
                    <a:pt x="111" y="105"/>
                    <a:pt x="111" y="105"/>
                    <a:pt x="111" y="105"/>
                  </a:cubicBezTo>
                  <a:cubicBezTo>
                    <a:pt x="113" y="105"/>
                    <a:pt x="113" y="105"/>
                    <a:pt x="113" y="105"/>
                  </a:cubicBezTo>
                  <a:cubicBezTo>
                    <a:pt x="113" y="105"/>
                    <a:pt x="113" y="105"/>
                    <a:pt x="113" y="105"/>
                  </a:cubicBezTo>
                  <a:cubicBezTo>
                    <a:pt x="111" y="105"/>
                    <a:pt x="111" y="105"/>
                    <a:pt x="111" y="105"/>
                  </a:cubicBezTo>
                  <a:cubicBezTo>
                    <a:pt x="113" y="105"/>
                    <a:pt x="113" y="105"/>
                    <a:pt x="113" y="105"/>
                  </a:cubicBezTo>
                  <a:cubicBezTo>
                    <a:pt x="109" y="105"/>
                    <a:pt x="109" y="105"/>
                    <a:pt x="109" y="105"/>
                  </a:cubicBezTo>
                  <a:cubicBezTo>
                    <a:pt x="113" y="106"/>
                    <a:pt x="113" y="106"/>
                    <a:pt x="113" y="106"/>
                  </a:cubicBezTo>
                  <a:cubicBezTo>
                    <a:pt x="113" y="105"/>
                    <a:pt x="113" y="105"/>
                    <a:pt x="113" y="105"/>
                  </a:cubicBezTo>
                  <a:cubicBezTo>
                    <a:pt x="109" y="105"/>
                    <a:pt x="109" y="105"/>
                    <a:pt x="109" y="105"/>
                  </a:cubicBezTo>
                  <a:cubicBezTo>
                    <a:pt x="113" y="106"/>
                    <a:pt x="113" y="106"/>
                    <a:pt x="113" y="106"/>
                  </a:cubicBezTo>
                  <a:cubicBezTo>
                    <a:pt x="109" y="105"/>
                    <a:pt x="109" y="105"/>
                    <a:pt x="109" y="105"/>
                  </a:cubicBezTo>
                  <a:cubicBezTo>
                    <a:pt x="112" y="107"/>
                    <a:pt x="112" y="107"/>
                    <a:pt x="112" y="107"/>
                  </a:cubicBezTo>
                  <a:cubicBezTo>
                    <a:pt x="113" y="106"/>
                    <a:pt x="113" y="106"/>
                    <a:pt x="113" y="106"/>
                  </a:cubicBezTo>
                  <a:cubicBezTo>
                    <a:pt x="109" y="105"/>
                    <a:pt x="109" y="105"/>
                    <a:pt x="109" y="105"/>
                  </a:cubicBezTo>
                  <a:cubicBezTo>
                    <a:pt x="112" y="107"/>
                    <a:pt x="112" y="107"/>
                    <a:pt x="112" y="107"/>
                  </a:cubicBezTo>
                  <a:cubicBezTo>
                    <a:pt x="113" y="106"/>
                    <a:pt x="113" y="105"/>
                    <a:pt x="113" y="104"/>
                  </a:cubicBezTo>
                  <a:cubicBezTo>
                    <a:pt x="113" y="103"/>
                    <a:pt x="112" y="102"/>
                    <a:pt x="111" y="101"/>
                  </a:cubicBezTo>
                  <a:cubicBezTo>
                    <a:pt x="107" y="99"/>
                    <a:pt x="107" y="99"/>
                    <a:pt x="107" y="99"/>
                  </a:cubicBezTo>
                  <a:cubicBezTo>
                    <a:pt x="105" y="102"/>
                    <a:pt x="105" y="102"/>
                    <a:pt x="105" y="102"/>
                  </a:cubicBezTo>
                  <a:cubicBezTo>
                    <a:pt x="105" y="102"/>
                    <a:pt x="105" y="102"/>
                    <a:pt x="105" y="102"/>
                  </a:cubicBezTo>
                  <a:cubicBezTo>
                    <a:pt x="109" y="101"/>
                    <a:pt x="109" y="101"/>
                    <a:pt x="109" y="101"/>
                  </a:cubicBezTo>
                  <a:cubicBezTo>
                    <a:pt x="109" y="101"/>
                    <a:pt x="109" y="101"/>
                    <a:pt x="109" y="101"/>
                  </a:cubicBezTo>
                  <a:cubicBezTo>
                    <a:pt x="109" y="101"/>
                    <a:pt x="109" y="101"/>
                    <a:pt x="109" y="101"/>
                  </a:cubicBezTo>
                  <a:cubicBezTo>
                    <a:pt x="109" y="100"/>
                    <a:pt x="109" y="100"/>
                    <a:pt x="109" y="100"/>
                  </a:cubicBezTo>
                  <a:cubicBezTo>
                    <a:pt x="108" y="99"/>
                    <a:pt x="106" y="94"/>
                    <a:pt x="104" y="88"/>
                  </a:cubicBezTo>
                  <a:cubicBezTo>
                    <a:pt x="103" y="86"/>
                    <a:pt x="102" y="83"/>
                    <a:pt x="101" y="81"/>
                  </a:cubicBezTo>
                  <a:cubicBezTo>
                    <a:pt x="101" y="80"/>
                    <a:pt x="101" y="79"/>
                    <a:pt x="101" y="79"/>
                  </a:cubicBezTo>
                  <a:cubicBezTo>
                    <a:pt x="101" y="78"/>
                    <a:pt x="101" y="78"/>
                    <a:pt x="101" y="78"/>
                  </a:cubicBezTo>
                  <a:cubicBezTo>
                    <a:pt x="100" y="78"/>
                    <a:pt x="100" y="78"/>
                    <a:pt x="100" y="78"/>
                  </a:cubicBezTo>
                  <a:cubicBezTo>
                    <a:pt x="98" y="79"/>
                    <a:pt x="98" y="79"/>
                    <a:pt x="98" y="79"/>
                  </a:cubicBezTo>
                  <a:cubicBezTo>
                    <a:pt x="101" y="79"/>
                    <a:pt x="101" y="79"/>
                    <a:pt x="101" y="79"/>
                  </a:cubicBezTo>
                  <a:cubicBezTo>
                    <a:pt x="101" y="78"/>
                    <a:pt x="100" y="78"/>
                    <a:pt x="100" y="78"/>
                  </a:cubicBezTo>
                  <a:cubicBezTo>
                    <a:pt x="98" y="79"/>
                    <a:pt x="98" y="79"/>
                    <a:pt x="98" y="79"/>
                  </a:cubicBezTo>
                  <a:cubicBezTo>
                    <a:pt x="101" y="79"/>
                    <a:pt x="101" y="79"/>
                    <a:pt x="101" y="79"/>
                  </a:cubicBezTo>
                  <a:cubicBezTo>
                    <a:pt x="97" y="79"/>
                    <a:pt x="97" y="79"/>
                    <a:pt x="97" y="79"/>
                  </a:cubicBezTo>
                  <a:cubicBezTo>
                    <a:pt x="100" y="79"/>
                    <a:pt x="100" y="79"/>
                    <a:pt x="100" y="79"/>
                  </a:cubicBezTo>
                  <a:cubicBezTo>
                    <a:pt x="101" y="79"/>
                    <a:pt x="101" y="79"/>
                    <a:pt x="101" y="79"/>
                  </a:cubicBezTo>
                  <a:cubicBezTo>
                    <a:pt x="97" y="79"/>
                    <a:pt x="97" y="79"/>
                    <a:pt x="97" y="79"/>
                  </a:cubicBezTo>
                  <a:cubicBezTo>
                    <a:pt x="100" y="79"/>
                    <a:pt x="100" y="79"/>
                    <a:pt x="100" y="79"/>
                  </a:cubicBezTo>
                  <a:cubicBezTo>
                    <a:pt x="96" y="79"/>
                    <a:pt x="96" y="79"/>
                    <a:pt x="96" y="79"/>
                  </a:cubicBezTo>
                  <a:cubicBezTo>
                    <a:pt x="100" y="81"/>
                    <a:pt x="100" y="81"/>
                    <a:pt x="100" y="81"/>
                  </a:cubicBezTo>
                  <a:cubicBezTo>
                    <a:pt x="100" y="80"/>
                    <a:pt x="100" y="80"/>
                    <a:pt x="100" y="79"/>
                  </a:cubicBezTo>
                  <a:cubicBezTo>
                    <a:pt x="96" y="79"/>
                    <a:pt x="96" y="79"/>
                    <a:pt x="96" y="79"/>
                  </a:cubicBezTo>
                  <a:cubicBezTo>
                    <a:pt x="100" y="81"/>
                    <a:pt x="100" y="81"/>
                    <a:pt x="100" y="81"/>
                  </a:cubicBezTo>
                  <a:cubicBezTo>
                    <a:pt x="100" y="80"/>
                    <a:pt x="101" y="79"/>
                    <a:pt x="100" y="78"/>
                  </a:cubicBezTo>
                  <a:cubicBezTo>
                    <a:pt x="100" y="76"/>
                    <a:pt x="100" y="75"/>
                    <a:pt x="99" y="75"/>
                  </a:cubicBezTo>
                  <a:cubicBezTo>
                    <a:pt x="88" y="68"/>
                    <a:pt x="88" y="68"/>
                    <a:pt x="88" y="68"/>
                  </a:cubicBezTo>
                  <a:cubicBezTo>
                    <a:pt x="86" y="72"/>
                    <a:pt x="86" y="72"/>
                    <a:pt x="86" y="72"/>
                  </a:cubicBezTo>
                  <a:cubicBezTo>
                    <a:pt x="89" y="69"/>
                    <a:pt x="89" y="69"/>
                    <a:pt x="89" y="69"/>
                  </a:cubicBezTo>
                  <a:cubicBezTo>
                    <a:pt x="89" y="69"/>
                    <a:pt x="88" y="68"/>
                    <a:pt x="86" y="65"/>
                  </a:cubicBezTo>
                  <a:cubicBezTo>
                    <a:pt x="83" y="61"/>
                    <a:pt x="79" y="55"/>
                    <a:pt x="76" y="50"/>
                  </a:cubicBezTo>
                  <a:cubicBezTo>
                    <a:pt x="74" y="48"/>
                    <a:pt x="72" y="46"/>
                    <a:pt x="71" y="44"/>
                  </a:cubicBezTo>
                  <a:cubicBezTo>
                    <a:pt x="71" y="43"/>
                    <a:pt x="70" y="43"/>
                    <a:pt x="70" y="42"/>
                  </a:cubicBezTo>
                  <a:cubicBezTo>
                    <a:pt x="70" y="42"/>
                    <a:pt x="70" y="42"/>
                    <a:pt x="70" y="42"/>
                  </a:cubicBezTo>
                  <a:cubicBezTo>
                    <a:pt x="68" y="43"/>
                    <a:pt x="68" y="43"/>
                    <a:pt x="68" y="43"/>
                  </a:cubicBezTo>
                  <a:cubicBezTo>
                    <a:pt x="70" y="42"/>
                    <a:pt x="70" y="42"/>
                    <a:pt x="70" y="42"/>
                  </a:cubicBezTo>
                  <a:cubicBezTo>
                    <a:pt x="70" y="42"/>
                    <a:pt x="70" y="42"/>
                    <a:pt x="70" y="42"/>
                  </a:cubicBezTo>
                  <a:cubicBezTo>
                    <a:pt x="68" y="43"/>
                    <a:pt x="68" y="43"/>
                    <a:pt x="68" y="43"/>
                  </a:cubicBezTo>
                  <a:cubicBezTo>
                    <a:pt x="70" y="42"/>
                    <a:pt x="70" y="42"/>
                    <a:pt x="70" y="42"/>
                  </a:cubicBezTo>
                  <a:cubicBezTo>
                    <a:pt x="66" y="43"/>
                    <a:pt x="66" y="43"/>
                    <a:pt x="66" y="43"/>
                  </a:cubicBezTo>
                  <a:cubicBezTo>
                    <a:pt x="70" y="43"/>
                    <a:pt x="70" y="43"/>
                    <a:pt x="70" y="43"/>
                  </a:cubicBezTo>
                  <a:cubicBezTo>
                    <a:pt x="70" y="42"/>
                    <a:pt x="70" y="42"/>
                    <a:pt x="70" y="42"/>
                  </a:cubicBezTo>
                  <a:cubicBezTo>
                    <a:pt x="66" y="43"/>
                    <a:pt x="66" y="43"/>
                    <a:pt x="66" y="43"/>
                  </a:cubicBezTo>
                  <a:cubicBezTo>
                    <a:pt x="70" y="43"/>
                    <a:pt x="70" y="43"/>
                    <a:pt x="70" y="43"/>
                  </a:cubicBezTo>
                  <a:cubicBezTo>
                    <a:pt x="66" y="43"/>
                    <a:pt x="66" y="43"/>
                    <a:pt x="66" y="43"/>
                  </a:cubicBezTo>
                  <a:cubicBezTo>
                    <a:pt x="70" y="44"/>
                    <a:pt x="70" y="44"/>
                    <a:pt x="70" y="44"/>
                  </a:cubicBezTo>
                  <a:cubicBezTo>
                    <a:pt x="70" y="44"/>
                    <a:pt x="70" y="44"/>
                    <a:pt x="70" y="43"/>
                  </a:cubicBezTo>
                  <a:cubicBezTo>
                    <a:pt x="66" y="43"/>
                    <a:pt x="66" y="43"/>
                    <a:pt x="66" y="43"/>
                  </a:cubicBezTo>
                  <a:cubicBezTo>
                    <a:pt x="70" y="44"/>
                    <a:pt x="70" y="44"/>
                    <a:pt x="70" y="44"/>
                  </a:cubicBezTo>
                  <a:cubicBezTo>
                    <a:pt x="66" y="43"/>
                    <a:pt x="66" y="43"/>
                    <a:pt x="66" y="43"/>
                  </a:cubicBezTo>
                  <a:cubicBezTo>
                    <a:pt x="69" y="46"/>
                    <a:pt x="69" y="46"/>
                    <a:pt x="69" y="46"/>
                  </a:cubicBezTo>
                  <a:cubicBezTo>
                    <a:pt x="70" y="45"/>
                    <a:pt x="70" y="45"/>
                    <a:pt x="70" y="44"/>
                  </a:cubicBezTo>
                  <a:cubicBezTo>
                    <a:pt x="66" y="43"/>
                    <a:pt x="66" y="43"/>
                    <a:pt x="66" y="43"/>
                  </a:cubicBezTo>
                  <a:cubicBezTo>
                    <a:pt x="69" y="46"/>
                    <a:pt x="69" y="46"/>
                    <a:pt x="69" y="46"/>
                  </a:cubicBezTo>
                  <a:cubicBezTo>
                    <a:pt x="70" y="46"/>
                    <a:pt x="70" y="46"/>
                    <a:pt x="70" y="46"/>
                  </a:cubicBezTo>
                  <a:cubicBezTo>
                    <a:pt x="70" y="45"/>
                    <a:pt x="70" y="44"/>
                    <a:pt x="70" y="43"/>
                  </a:cubicBezTo>
                  <a:cubicBezTo>
                    <a:pt x="70" y="42"/>
                    <a:pt x="70" y="41"/>
                    <a:pt x="69" y="41"/>
                  </a:cubicBezTo>
                  <a:cubicBezTo>
                    <a:pt x="69" y="40"/>
                    <a:pt x="69" y="40"/>
                    <a:pt x="68" y="40"/>
                  </a:cubicBezTo>
                  <a:cubicBezTo>
                    <a:pt x="68" y="39"/>
                    <a:pt x="67" y="39"/>
                    <a:pt x="66" y="38"/>
                  </a:cubicBezTo>
                  <a:cubicBezTo>
                    <a:pt x="64" y="36"/>
                    <a:pt x="59" y="33"/>
                    <a:pt x="53" y="29"/>
                  </a:cubicBezTo>
                  <a:cubicBezTo>
                    <a:pt x="34" y="18"/>
                    <a:pt x="7" y="1"/>
                    <a:pt x="7" y="1"/>
                  </a:cubicBezTo>
                  <a:cubicBezTo>
                    <a:pt x="5" y="0"/>
                    <a:pt x="2" y="1"/>
                    <a:pt x="1" y="3"/>
                  </a:cubicBezTo>
                  <a:cubicBezTo>
                    <a:pt x="0" y="5"/>
                    <a:pt x="0" y="7"/>
                    <a:pt x="2" y="9"/>
                  </a:cubicBezTo>
                  <a:cubicBezTo>
                    <a:pt x="2" y="9"/>
                    <a:pt x="6" y="11"/>
                    <a:pt x="12" y="14"/>
                  </a:cubicBezTo>
                  <a:cubicBezTo>
                    <a:pt x="20" y="20"/>
                    <a:pt x="33" y="27"/>
                    <a:pt x="44" y="34"/>
                  </a:cubicBezTo>
                  <a:cubicBezTo>
                    <a:pt x="50" y="37"/>
                    <a:pt x="54" y="40"/>
                    <a:pt x="58" y="43"/>
                  </a:cubicBezTo>
                  <a:cubicBezTo>
                    <a:pt x="60" y="44"/>
                    <a:pt x="61" y="45"/>
                    <a:pt x="62" y="45"/>
                  </a:cubicBezTo>
                  <a:cubicBezTo>
                    <a:pt x="62"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5" y="44"/>
                    <a:pt x="65" y="44"/>
                    <a:pt x="65" y="44"/>
                  </a:cubicBezTo>
                  <a:cubicBezTo>
                    <a:pt x="62" y="46"/>
                    <a:pt x="62" y="46"/>
                    <a:pt x="62" y="46"/>
                  </a:cubicBezTo>
                  <a:cubicBezTo>
                    <a:pt x="63" y="46"/>
                    <a:pt x="63" y="46"/>
                    <a:pt x="63" y="46"/>
                  </a:cubicBezTo>
                  <a:cubicBezTo>
                    <a:pt x="65" y="44"/>
                    <a:pt x="65" y="44"/>
                    <a:pt x="65" y="44"/>
                  </a:cubicBezTo>
                  <a:cubicBezTo>
                    <a:pt x="62" y="46"/>
                    <a:pt x="62" y="46"/>
                    <a:pt x="62" y="46"/>
                  </a:cubicBezTo>
                  <a:cubicBezTo>
                    <a:pt x="65" y="43"/>
                    <a:pt x="65" y="43"/>
                    <a:pt x="65" y="43"/>
                  </a:cubicBezTo>
                  <a:cubicBezTo>
                    <a:pt x="62" y="45"/>
                    <a:pt x="62" y="45"/>
                    <a:pt x="62" y="45"/>
                  </a:cubicBezTo>
                  <a:cubicBezTo>
                    <a:pt x="62" y="46"/>
                    <a:pt x="62" y="46"/>
                    <a:pt x="62" y="46"/>
                  </a:cubicBezTo>
                  <a:cubicBezTo>
                    <a:pt x="65" y="43"/>
                    <a:pt x="65" y="43"/>
                    <a:pt x="65" y="43"/>
                  </a:cubicBezTo>
                  <a:cubicBezTo>
                    <a:pt x="62" y="45"/>
                    <a:pt x="62" y="45"/>
                    <a:pt x="62" y="45"/>
                  </a:cubicBezTo>
                  <a:cubicBezTo>
                    <a:pt x="66" y="43"/>
                    <a:pt x="66" y="43"/>
                    <a:pt x="66" y="43"/>
                  </a:cubicBezTo>
                  <a:cubicBezTo>
                    <a:pt x="62" y="43"/>
                    <a:pt x="62" y="43"/>
                    <a:pt x="62" y="43"/>
                  </a:cubicBezTo>
                  <a:cubicBezTo>
                    <a:pt x="62" y="44"/>
                    <a:pt x="62" y="45"/>
                    <a:pt x="62" y="45"/>
                  </a:cubicBezTo>
                  <a:cubicBezTo>
                    <a:pt x="66" y="43"/>
                    <a:pt x="66" y="43"/>
                    <a:pt x="66" y="43"/>
                  </a:cubicBezTo>
                  <a:cubicBezTo>
                    <a:pt x="62" y="43"/>
                    <a:pt x="62" y="43"/>
                    <a:pt x="62" y="43"/>
                  </a:cubicBezTo>
                  <a:cubicBezTo>
                    <a:pt x="66" y="43"/>
                    <a:pt x="66" y="43"/>
                    <a:pt x="66" y="43"/>
                  </a:cubicBezTo>
                  <a:cubicBezTo>
                    <a:pt x="62" y="41"/>
                    <a:pt x="62" y="41"/>
                    <a:pt x="62" y="41"/>
                  </a:cubicBezTo>
                  <a:cubicBezTo>
                    <a:pt x="62" y="42"/>
                    <a:pt x="62" y="43"/>
                    <a:pt x="62" y="43"/>
                  </a:cubicBezTo>
                  <a:cubicBezTo>
                    <a:pt x="66" y="43"/>
                    <a:pt x="66" y="43"/>
                    <a:pt x="66" y="43"/>
                  </a:cubicBezTo>
                  <a:cubicBezTo>
                    <a:pt x="62" y="41"/>
                    <a:pt x="62" y="41"/>
                    <a:pt x="62" y="41"/>
                  </a:cubicBezTo>
                  <a:cubicBezTo>
                    <a:pt x="66" y="43"/>
                    <a:pt x="66" y="43"/>
                    <a:pt x="66" y="43"/>
                  </a:cubicBezTo>
                  <a:cubicBezTo>
                    <a:pt x="62" y="41"/>
                    <a:pt x="62" y="41"/>
                    <a:pt x="62" y="41"/>
                  </a:cubicBezTo>
                  <a:cubicBezTo>
                    <a:pt x="62" y="41"/>
                    <a:pt x="62" y="42"/>
                    <a:pt x="62" y="42"/>
                  </a:cubicBezTo>
                  <a:cubicBezTo>
                    <a:pt x="62" y="43"/>
                    <a:pt x="62" y="43"/>
                    <a:pt x="62" y="43"/>
                  </a:cubicBezTo>
                  <a:cubicBezTo>
                    <a:pt x="62" y="44"/>
                    <a:pt x="62" y="44"/>
                    <a:pt x="62" y="45"/>
                  </a:cubicBezTo>
                  <a:cubicBezTo>
                    <a:pt x="62" y="45"/>
                    <a:pt x="62" y="45"/>
                    <a:pt x="62" y="46"/>
                  </a:cubicBezTo>
                  <a:cubicBezTo>
                    <a:pt x="63" y="46"/>
                    <a:pt x="63" y="47"/>
                    <a:pt x="64" y="48"/>
                  </a:cubicBezTo>
                  <a:cubicBezTo>
                    <a:pt x="66" y="52"/>
                    <a:pt x="71" y="58"/>
                    <a:pt x="75" y="64"/>
                  </a:cubicBezTo>
                  <a:cubicBezTo>
                    <a:pt x="79" y="70"/>
                    <a:pt x="82" y="74"/>
                    <a:pt x="82" y="74"/>
                  </a:cubicBezTo>
                  <a:cubicBezTo>
                    <a:pt x="82" y="75"/>
                    <a:pt x="83" y="75"/>
                    <a:pt x="83" y="75"/>
                  </a:cubicBezTo>
                  <a:cubicBezTo>
                    <a:pt x="94" y="82"/>
                    <a:pt x="94" y="82"/>
                    <a:pt x="94" y="82"/>
                  </a:cubicBezTo>
                  <a:cubicBezTo>
                    <a:pt x="96" y="79"/>
                    <a:pt x="96" y="79"/>
                    <a:pt x="96" y="79"/>
                  </a:cubicBezTo>
                  <a:cubicBezTo>
                    <a:pt x="93" y="76"/>
                    <a:pt x="93" y="76"/>
                    <a:pt x="93" y="76"/>
                  </a:cubicBezTo>
                  <a:cubicBezTo>
                    <a:pt x="92" y="77"/>
                    <a:pt x="92" y="77"/>
                    <a:pt x="92" y="78"/>
                  </a:cubicBezTo>
                  <a:cubicBezTo>
                    <a:pt x="92" y="78"/>
                    <a:pt x="92" y="78"/>
                    <a:pt x="92" y="79"/>
                  </a:cubicBezTo>
                  <a:cubicBezTo>
                    <a:pt x="92" y="79"/>
                    <a:pt x="92" y="79"/>
                    <a:pt x="92" y="80"/>
                  </a:cubicBezTo>
                  <a:cubicBezTo>
                    <a:pt x="92" y="80"/>
                    <a:pt x="92" y="81"/>
                    <a:pt x="93" y="82"/>
                  </a:cubicBezTo>
                  <a:cubicBezTo>
                    <a:pt x="94" y="85"/>
                    <a:pt x="96" y="90"/>
                    <a:pt x="97" y="95"/>
                  </a:cubicBezTo>
                  <a:cubicBezTo>
                    <a:pt x="99" y="100"/>
                    <a:pt x="101" y="104"/>
                    <a:pt x="101" y="104"/>
                  </a:cubicBezTo>
                  <a:cubicBezTo>
                    <a:pt x="101" y="105"/>
                    <a:pt x="102" y="105"/>
                    <a:pt x="102" y="106"/>
                  </a:cubicBezTo>
                  <a:cubicBezTo>
                    <a:pt x="107" y="109"/>
                    <a:pt x="107" y="109"/>
                    <a:pt x="107" y="109"/>
                  </a:cubicBezTo>
                  <a:cubicBezTo>
                    <a:pt x="109" y="105"/>
                    <a:pt x="109" y="105"/>
                    <a:pt x="109" y="105"/>
                  </a:cubicBezTo>
                  <a:cubicBezTo>
                    <a:pt x="105" y="102"/>
                    <a:pt x="105" y="102"/>
                    <a:pt x="105" y="102"/>
                  </a:cubicBezTo>
                  <a:cubicBezTo>
                    <a:pt x="105" y="103"/>
                    <a:pt x="105" y="104"/>
                    <a:pt x="105" y="104"/>
                  </a:cubicBezTo>
                  <a:cubicBezTo>
                    <a:pt x="105" y="105"/>
                    <a:pt x="105" y="105"/>
                    <a:pt x="105" y="105"/>
                  </a:cubicBezTo>
                  <a:cubicBezTo>
                    <a:pt x="105" y="106"/>
                    <a:pt x="105" y="106"/>
                    <a:pt x="105" y="106"/>
                  </a:cubicBezTo>
                  <a:cubicBezTo>
                    <a:pt x="105" y="108"/>
                    <a:pt x="105" y="110"/>
                    <a:pt x="106" y="112"/>
                  </a:cubicBezTo>
                  <a:cubicBezTo>
                    <a:pt x="108" y="119"/>
                    <a:pt x="111" y="130"/>
                    <a:pt x="111" y="130"/>
                  </a:cubicBezTo>
                  <a:cubicBezTo>
                    <a:pt x="112" y="131"/>
                    <a:pt x="112" y="132"/>
                    <a:pt x="113" y="132"/>
                  </a:cubicBezTo>
                  <a:cubicBezTo>
                    <a:pt x="114" y="133"/>
                    <a:pt x="114" y="133"/>
                    <a:pt x="114" y="133"/>
                  </a:cubicBezTo>
                  <a:cubicBezTo>
                    <a:pt x="116" y="129"/>
                    <a:pt x="116" y="129"/>
                    <a:pt x="116" y="129"/>
                  </a:cubicBezTo>
                  <a:cubicBezTo>
                    <a:pt x="112" y="130"/>
                    <a:pt x="112" y="130"/>
                    <a:pt x="112" y="130"/>
                  </a:cubicBezTo>
                  <a:cubicBezTo>
                    <a:pt x="120" y="152"/>
                    <a:pt x="120" y="152"/>
                    <a:pt x="120" y="152"/>
                  </a:cubicBezTo>
                  <a:cubicBezTo>
                    <a:pt x="120" y="153"/>
                    <a:pt x="120" y="154"/>
                    <a:pt x="121" y="155"/>
                  </a:cubicBezTo>
                  <a:cubicBezTo>
                    <a:pt x="122" y="155"/>
                    <a:pt x="122" y="155"/>
                    <a:pt x="122" y="155"/>
                  </a:cubicBezTo>
                  <a:cubicBezTo>
                    <a:pt x="124" y="151"/>
                    <a:pt x="124" y="151"/>
                    <a:pt x="124" y="151"/>
                  </a:cubicBezTo>
                  <a:cubicBezTo>
                    <a:pt x="120" y="151"/>
                    <a:pt x="120" y="151"/>
                    <a:pt x="120" y="151"/>
                  </a:cubicBezTo>
                  <a:cubicBezTo>
                    <a:pt x="120" y="151"/>
                    <a:pt x="120" y="155"/>
                    <a:pt x="120" y="160"/>
                  </a:cubicBezTo>
                  <a:cubicBezTo>
                    <a:pt x="120" y="165"/>
                    <a:pt x="120" y="170"/>
                    <a:pt x="120" y="172"/>
                  </a:cubicBezTo>
                  <a:cubicBezTo>
                    <a:pt x="120" y="173"/>
                    <a:pt x="120" y="173"/>
                    <a:pt x="120" y="173"/>
                  </a:cubicBezTo>
                  <a:cubicBezTo>
                    <a:pt x="120" y="173"/>
                    <a:pt x="120" y="173"/>
                    <a:pt x="120" y="173"/>
                  </a:cubicBezTo>
                  <a:cubicBezTo>
                    <a:pt x="123" y="173"/>
                    <a:pt x="123" y="173"/>
                    <a:pt x="123" y="173"/>
                  </a:cubicBezTo>
                  <a:cubicBezTo>
                    <a:pt x="120" y="173"/>
                    <a:pt x="120" y="173"/>
                    <a:pt x="120" y="173"/>
                  </a:cubicBezTo>
                  <a:cubicBezTo>
                    <a:pt x="120" y="173"/>
                    <a:pt x="120" y="173"/>
                    <a:pt x="120" y="173"/>
                  </a:cubicBezTo>
                  <a:cubicBezTo>
                    <a:pt x="123" y="173"/>
                    <a:pt x="123" y="173"/>
                    <a:pt x="123" y="173"/>
                  </a:cubicBezTo>
                  <a:cubicBezTo>
                    <a:pt x="120" y="173"/>
                    <a:pt x="120" y="173"/>
                    <a:pt x="120" y="173"/>
                  </a:cubicBezTo>
                  <a:cubicBezTo>
                    <a:pt x="124" y="173"/>
                    <a:pt x="124" y="173"/>
                    <a:pt x="124" y="173"/>
                  </a:cubicBezTo>
                  <a:cubicBezTo>
                    <a:pt x="120" y="172"/>
                    <a:pt x="120" y="172"/>
                    <a:pt x="120" y="172"/>
                  </a:cubicBezTo>
                  <a:cubicBezTo>
                    <a:pt x="120" y="173"/>
                    <a:pt x="120" y="173"/>
                    <a:pt x="120" y="173"/>
                  </a:cubicBezTo>
                  <a:cubicBezTo>
                    <a:pt x="124" y="173"/>
                    <a:pt x="124" y="173"/>
                    <a:pt x="124" y="173"/>
                  </a:cubicBezTo>
                  <a:cubicBezTo>
                    <a:pt x="120" y="172"/>
                    <a:pt x="120" y="172"/>
                    <a:pt x="120" y="172"/>
                  </a:cubicBezTo>
                  <a:cubicBezTo>
                    <a:pt x="124" y="173"/>
                    <a:pt x="124" y="173"/>
                    <a:pt x="124" y="173"/>
                  </a:cubicBezTo>
                  <a:cubicBezTo>
                    <a:pt x="121" y="171"/>
                    <a:pt x="121" y="171"/>
                    <a:pt x="121" y="171"/>
                  </a:cubicBezTo>
                  <a:cubicBezTo>
                    <a:pt x="121" y="172"/>
                    <a:pt x="120" y="172"/>
                    <a:pt x="120" y="172"/>
                  </a:cubicBezTo>
                  <a:cubicBezTo>
                    <a:pt x="124" y="173"/>
                    <a:pt x="124" y="173"/>
                    <a:pt x="124" y="173"/>
                  </a:cubicBezTo>
                  <a:cubicBezTo>
                    <a:pt x="121" y="171"/>
                    <a:pt x="121" y="171"/>
                    <a:pt x="121" y="171"/>
                  </a:cubicBezTo>
                  <a:cubicBezTo>
                    <a:pt x="120" y="173"/>
                    <a:pt x="120" y="176"/>
                    <a:pt x="122" y="177"/>
                  </a:cubicBezTo>
                  <a:cubicBezTo>
                    <a:pt x="127" y="180"/>
                    <a:pt x="127" y="180"/>
                    <a:pt x="127" y="180"/>
                  </a:cubicBezTo>
                  <a:cubicBezTo>
                    <a:pt x="125" y="189"/>
                    <a:pt x="125" y="189"/>
                    <a:pt x="125" y="189"/>
                  </a:cubicBezTo>
                  <a:cubicBezTo>
                    <a:pt x="124" y="191"/>
                    <a:pt x="125" y="193"/>
                    <a:pt x="127" y="194"/>
                  </a:cubicBezTo>
                  <a:cubicBezTo>
                    <a:pt x="129" y="196"/>
                    <a:pt x="129" y="196"/>
                    <a:pt x="129" y="196"/>
                  </a:cubicBezTo>
                  <a:cubicBezTo>
                    <a:pt x="129" y="214"/>
                    <a:pt x="129" y="214"/>
                    <a:pt x="129" y="214"/>
                  </a:cubicBezTo>
                  <a:cubicBezTo>
                    <a:pt x="129" y="215"/>
                    <a:pt x="130" y="217"/>
                    <a:pt x="131" y="217"/>
                  </a:cubicBezTo>
                  <a:cubicBezTo>
                    <a:pt x="134" y="219"/>
                    <a:pt x="134" y="219"/>
                    <a:pt x="134" y="219"/>
                  </a:cubicBezTo>
                  <a:cubicBezTo>
                    <a:pt x="136" y="215"/>
                    <a:pt x="136" y="215"/>
                    <a:pt x="136" y="215"/>
                  </a:cubicBezTo>
                  <a:cubicBezTo>
                    <a:pt x="132" y="213"/>
                    <a:pt x="132" y="213"/>
                    <a:pt x="132" y="213"/>
                  </a:cubicBezTo>
                  <a:cubicBezTo>
                    <a:pt x="127" y="225"/>
                    <a:pt x="127" y="225"/>
                    <a:pt x="127" y="225"/>
                  </a:cubicBezTo>
                  <a:cubicBezTo>
                    <a:pt x="126" y="227"/>
                    <a:pt x="126" y="229"/>
                    <a:pt x="128" y="230"/>
                  </a:cubicBezTo>
                  <a:cubicBezTo>
                    <a:pt x="130" y="231"/>
                    <a:pt x="130" y="231"/>
                    <a:pt x="130" y="231"/>
                  </a:cubicBezTo>
                  <a:cubicBezTo>
                    <a:pt x="132" y="228"/>
                    <a:pt x="132" y="228"/>
                    <a:pt x="132" y="228"/>
                  </a:cubicBezTo>
                  <a:cubicBezTo>
                    <a:pt x="128" y="227"/>
                    <a:pt x="128" y="227"/>
                    <a:pt x="128" y="227"/>
                  </a:cubicBezTo>
                  <a:cubicBezTo>
                    <a:pt x="126" y="243"/>
                    <a:pt x="126" y="243"/>
                    <a:pt x="126" y="243"/>
                  </a:cubicBezTo>
                  <a:cubicBezTo>
                    <a:pt x="126" y="245"/>
                    <a:pt x="126" y="246"/>
                    <a:pt x="128" y="247"/>
                  </a:cubicBezTo>
                  <a:cubicBezTo>
                    <a:pt x="130" y="248"/>
                    <a:pt x="130" y="248"/>
                    <a:pt x="130" y="248"/>
                  </a:cubicBezTo>
                  <a:cubicBezTo>
                    <a:pt x="132" y="245"/>
                    <a:pt x="132" y="245"/>
                    <a:pt x="132" y="245"/>
                  </a:cubicBezTo>
                  <a:cubicBezTo>
                    <a:pt x="128" y="243"/>
                    <a:pt x="128" y="243"/>
                    <a:pt x="128" y="243"/>
                  </a:cubicBezTo>
                  <a:cubicBezTo>
                    <a:pt x="122" y="261"/>
                    <a:pt x="122" y="261"/>
                    <a:pt x="122" y="261"/>
                  </a:cubicBezTo>
                  <a:cubicBezTo>
                    <a:pt x="121" y="262"/>
                    <a:pt x="122" y="265"/>
                    <a:pt x="124" y="266"/>
                  </a:cubicBezTo>
                  <a:cubicBezTo>
                    <a:pt x="125" y="266"/>
                    <a:pt x="125" y="266"/>
                    <a:pt x="125" y="266"/>
                  </a:cubicBezTo>
                  <a:cubicBezTo>
                    <a:pt x="122" y="283"/>
                    <a:pt x="122" y="283"/>
                    <a:pt x="122" y="283"/>
                  </a:cubicBezTo>
                  <a:cubicBezTo>
                    <a:pt x="122" y="285"/>
                    <a:pt x="122" y="286"/>
                    <a:pt x="124" y="287"/>
                  </a:cubicBezTo>
                  <a:cubicBezTo>
                    <a:pt x="126" y="288"/>
                    <a:pt x="126" y="288"/>
                    <a:pt x="126" y="288"/>
                  </a:cubicBezTo>
                  <a:cubicBezTo>
                    <a:pt x="128" y="285"/>
                    <a:pt x="128" y="285"/>
                    <a:pt x="128" y="285"/>
                  </a:cubicBezTo>
                  <a:cubicBezTo>
                    <a:pt x="124" y="284"/>
                    <a:pt x="124" y="284"/>
                    <a:pt x="124" y="284"/>
                  </a:cubicBezTo>
                  <a:cubicBezTo>
                    <a:pt x="120" y="303"/>
                    <a:pt x="120" y="303"/>
                    <a:pt x="120" y="303"/>
                  </a:cubicBezTo>
                  <a:cubicBezTo>
                    <a:pt x="120" y="305"/>
                    <a:pt x="121" y="307"/>
                    <a:pt x="122" y="308"/>
                  </a:cubicBezTo>
                  <a:cubicBezTo>
                    <a:pt x="125" y="310"/>
                    <a:pt x="125" y="310"/>
                    <a:pt x="125" y="310"/>
                  </a:cubicBezTo>
                  <a:cubicBezTo>
                    <a:pt x="128" y="306"/>
                    <a:pt x="128" y="306"/>
                    <a:pt x="128" y="306"/>
                  </a:cubicBezTo>
                  <a:cubicBezTo>
                    <a:pt x="124" y="303"/>
                    <a:pt x="124" y="303"/>
                    <a:pt x="124" y="303"/>
                  </a:cubicBezTo>
                  <a:cubicBezTo>
                    <a:pt x="116" y="314"/>
                    <a:pt x="116" y="314"/>
                    <a:pt x="116" y="314"/>
                  </a:cubicBezTo>
                  <a:cubicBezTo>
                    <a:pt x="115" y="314"/>
                    <a:pt x="114" y="316"/>
                    <a:pt x="115" y="317"/>
                  </a:cubicBezTo>
                  <a:cubicBezTo>
                    <a:pt x="115" y="318"/>
                    <a:pt x="115" y="319"/>
                    <a:pt x="117" y="320"/>
                  </a:cubicBezTo>
                  <a:cubicBezTo>
                    <a:pt x="118" y="321"/>
                    <a:pt x="118" y="321"/>
                    <a:pt x="118" y="321"/>
                  </a:cubicBezTo>
                  <a:cubicBezTo>
                    <a:pt x="120" y="317"/>
                    <a:pt x="120" y="317"/>
                    <a:pt x="120" y="317"/>
                  </a:cubicBezTo>
                  <a:cubicBezTo>
                    <a:pt x="117" y="315"/>
                    <a:pt x="117" y="315"/>
                    <a:pt x="117" y="315"/>
                  </a:cubicBezTo>
                  <a:cubicBezTo>
                    <a:pt x="110" y="327"/>
                    <a:pt x="110" y="327"/>
                    <a:pt x="110" y="327"/>
                  </a:cubicBezTo>
                  <a:cubicBezTo>
                    <a:pt x="109" y="329"/>
                    <a:pt x="110" y="331"/>
                    <a:pt x="112" y="332"/>
                  </a:cubicBezTo>
                  <a:cubicBezTo>
                    <a:pt x="114" y="333"/>
                    <a:pt x="114" y="333"/>
                    <a:pt x="114" y="333"/>
                  </a:cubicBezTo>
                  <a:cubicBezTo>
                    <a:pt x="116" y="330"/>
                    <a:pt x="116" y="330"/>
                    <a:pt x="116" y="330"/>
                  </a:cubicBezTo>
                  <a:cubicBezTo>
                    <a:pt x="112" y="328"/>
                    <a:pt x="112" y="328"/>
                    <a:pt x="112" y="328"/>
                  </a:cubicBezTo>
                  <a:cubicBezTo>
                    <a:pt x="104" y="341"/>
                    <a:pt x="104" y="341"/>
                    <a:pt x="104" y="341"/>
                  </a:cubicBezTo>
                  <a:cubicBezTo>
                    <a:pt x="103" y="343"/>
                    <a:pt x="104" y="345"/>
                    <a:pt x="106" y="347"/>
                  </a:cubicBezTo>
                  <a:cubicBezTo>
                    <a:pt x="107" y="347"/>
                    <a:pt x="107" y="347"/>
                    <a:pt x="107" y="347"/>
                  </a:cubicBezTo>
                  <a:cubicBezTo>
                    <a:pt x="110" y="344"/>
                    <a:pt x="110" y="344"/>
                    <a:pt x="110" y="344"/>
                  </a:cubicBezTo>
                  <a:cubicBezTo>
                    <a:pt x="106" y="341"/>
                    <a:pt x="106" y="341"/>
                    <a:pt x="106" y="341"/>
                  </a:cubicBezTo>
                  <a:cubicBezTo>
                    <a:pt x="95" y="356"/>
                    <a:pt x="95" y="356"/>
                    <a:pt x="95" y="356"/>
                  </a:cubicBezTo>
                  <a:cubicBezTo>
                    <a:pt x="94" y="357"/>
                    <a:pt x="94" y="358"/>
                    <a:pt x="94" y="359"/>
                  </a:cubicBezTo>
                  <a:cubicBezTo>
                    <a:pt x="95" y="360"/>
                    <a:pt x="95" y="361"/>
                    <a:pt x="96" y="362"/>
                  </a:cubicBezTo>
                  <a:cubicBezTo>
                    <a:pt x="98" y="363"/>
                    <a:pt x="98" y="363"/>
                    <a:pt x="98" y="363"/>
                  </a:cubicBezTo>
                  <a:cubicBezTo>
                    <a:pt x="100" y="359"/>
                    <a:pt x="100" y="359"/>
                    <a:pt x="100" y="359"/>
                  </a:cubicBezTo>
                  <a:cubicBezTo>
                    <a:pt x="97" y="356"/>
                    <a:pt x="97" y="356"/>
                    <a:pt x="97" y="356"/>
                  </a:cubicBezTo>
                  <a:cubicBezTo>
                    <a:pt x="89" y="364"/>
                    <a:pt x="89" y="364"/>
                    <a:pt x="89" y="364"/>
                  </a:cubicBezTo>
                  <a:cubicBezTo>
                    <a:pt x="88" y="365"/>
                    <a:pt x="87" y="367"/>
                    <a:pt x="87" y="368"/>
                  </a:cubicBezTo>
                  <a:cubicBezTo>
                    <a:pt x="88" y="369"/>
                    <a:pt x="88" y="370"/>
                    <a:pt x="89" y="371"/>
                  </a:cubicBezTo>
                  <a:cubicBezTo>
                    <a:pt x="91" y="372"/>
                    <a:pt x="91" y="372"/>
                    <a:pt x="91" y="372"/>
                  </a:cubicBezTo>
                  <a:cubicBezTo>
                    <a:pt x="93" y="368"/>
                    <a:pt x="93" y="368"/>
                    <a:pt x="93" y="368"/>
                  </a:cubicBezTo>
                  <a:cubicBezTo>
                    <a:pt x="91" y="365"/>
                    <a:pt x="91" y="365"/>
                    <a:pt x="91" y="365"/>
                  </a:cubicBezTo>
                  <a:cubicBezTo>
                    <a:pt x="76" y="374"/>
                    <a:pt x="76" y="374"/>
                    <a:pt x="76" y="374"/>
                  </a:cubicBezTo>
                  <a:cubicBezTo>
                    <a:pt x="75" y="375"/>
                    <a:pt x="74" y="376"/>
                    <a:pt x="74" y="378"/>
                  </a:cubicBezTo>
                  <a:cubicBezTo>
                    <a:pt x="74" y="379"/>
                    <a:pt x="75" y="380"/>
                    <a:pt x="76" y="381"/>
                  </a:cubicBezTo>
                  <a:cubicBezTo>
                    <a:pt x="79" y="383"/>
                    <a:pt x="79" y="383"/>
                    <a:pt x="79" y="383"/>
                  </a:cubicBezTo>
                  <a:cubicBezTo>
                    <a:pt x="82" y="380"/>
                    <a:pt x="82" y="380"/>
                    <a:pt x="82" y="380"/>
                  </a:cubicBezTo>
                  <a:cubicBezTo>
                    <a:pt x="80" y="376"/>
                    <a:pt x="80" y="376"/>
                    <a:pt x="80" y="376"/>
                  </a:cubicBezTo>
                  <a:cubicBezTo>
                    <a:pt x="63" y="382"/>
                    <a:pt x="63" y="382"/>
                    <a:pt x="63" y="382"/>
                  </a:cubicBezTo>
                  <a:cubicBezTo>
                    <a:pt x="61" y="382"/>
                    <a:pt x="60" y="383"/>
                    <a:pt x="60" y="385"/>
                  </a:cubicBezTo>
                  <a:cubicBezTo>
                    <a:pt x="60" y="387"/>
                    <a:pt x="61" y="388"/>
                    <a:pt x="62" y="389"/>
                  </a:cubicBezTo>
                  <a:cubicBezTo>
                    <a:pt x="69" y="394"/>
                    <a:pt x="69" y="394"/>
                    <a:pt x="69" y="394"/>
                  </a:cubicBezTo>
                  <a:cubicBezTo>
                    <a:pt x="72" y="390"/>
                    <a:pt x="72" y="390"/>
                    <a:pt x="72" y="390"/>
                  </a:cubicBezTo>
                  <a:cubicBezTo>
                    <a:pt x="71" y="386"/>
                    <a:pt x="71" y="386"/>
                    <a:pt x="71" y="386"/>
                  </a:cubicBezTo>
                  <a:cubicBezTo>
                    <a:pt x="50" y="390"/>
                    <a:pt x="50" y="390"/>
                    <a:pt x="50" y="390"/>
                  </a:cubicBezTo>
                  <a:cubicBezTo>
                    <a:pt x="48" y="390"/>
                    <a:pt x="47" y="392"/>
                    <a:pt x="47" y="393"/>
                  </a:cubicBezTo>
                  <a:cubicBezTo>
                    <a:pt x="46" y="395"/>
                    <a:pt x="47" y="397"/>
                    <a:pt x="49" y="398"/>
                  </a:cubicBezTo>
                  <a:cubicBezTo>
                    <a:pt x="55" y="402"/>
                    <a:pt x="55" y="402"/>
                    <a:pt x="55" y="402"/>
                  </a:cubicBezTo>
                  <a:cubicBezTo>
                    <a:pt x="57" y="398"/>
                    <a:pt x="57" y="398"/>
                    <a:pt x="57" y="398"/>
                  </a:cubicBezTo>
                  <a:cubicBezTo>
                    <a:pt x="54" y="396"/>
                    <a:pt x="54" y="396"/>
                    <a:pt x="54" y="396"/>
                  </a:cubicBezTo>
                  <a:cubicBezTo>
                    <a:pt x="57" y="398"/>
                    <a:pt x="57" y="398"/>
                    <a:pt x="57" y="398"/>
                  </a:cubicBezTo>
                  <a:cubicBezTo>
                    <a:pt x="55" y="394"/>
                    <a:pt x="55" y="394"/>
                    <a:pt x="55" y="394"/>
                  </a:cubicBezTo>
                  <a:cubicBezTo>
                    <a:pt x="55" y="395"/>
                    <a:pt x="54" y="395"/>
                    <a:pt x="54" y="396"/>
                  </a:cubicBezTo>
                  <a:cubicBezTo>
                    <a:pt x="57" y="398"/>
                    <a:pt x="57" y="398"/>
                    <a:pt x="57" y="398"/>
                  </a:cubicBezTo>
                  <a:cubicBezTo>
                    <a:pt x="55" y="394"/>
                    <a:pt x="55" y="394"/>
                    <a:pt x="55" y="394"/>
                  </a:cubicBezTo>
                  <a:cubicBezTo>
                    <a:pt x="57" y="397"/>
                    <a:pt x="57" y="397"/>
                    <a:pt x="57" y="397"/>
                  </a:cubicBezTo>
                  <a:cubicBezTo>
                    <a:pt x="56" y="394"/>
                    <a:pt x="56" y="394"/>
                    <a:pt x="56" y="394"/>
                  </a:cubicBezTo>
                  <a:cubicBezTo>
                    <a:pt x="56" y="394"/>
                    <a:pt x="56" y="394"/>
                    <a:pt x="55" y="394"/>
                  </a:cubicBezTo>
                  <a:cubicBezTo>
                    <a:pt x="57" y="397"/>
                    <a:pt x="57" y="397"/>
                    <a:pt x="57" y="397"/>
                  </a:cubicBezTo>
                  <a:cubicBezTo>
                    <a:pt x="56" y="394"/>
                    <a:pt x="56" y="394"/>
                    <a:pt x="56" y="394"/>
                  </a:cubicBezTo>
                  <a:cubicBezTo>
                    <a:pt x="56" y="394"/>
                    <a:pt x="56" y="394"/>
                    <a:pt x="56" y="394"/>
                  </a:cubicBezTo>
                  <a:cubicBezTo>
                    <a:pt x="56" y="394"/>
                    <a:pt x="55" y="394"/>
                    <a:pt x="54" y="394"/>
                  </a:cubicBezTo>
                  <a:cubicBezTo>
                    <a:pt x="51" y="395"/>
                    <a:pt x="45" y="395"/>
                    <a:pt x="40" y="396"/>
                  </a:cubicBezTo>
                  <a:cubicBezTo>
                    <a:pt x="35" y="396"/>
                    <a:pt x="31" y="397"/>
                    <a:pt x="31" y="397"/>
                  </a:cubicBezTo>
                  <a:cubicBezTo>
                    <a:pt x="29" y="397"/>
                    <a:pt x="27" y="398"/>
                    <a:pt x="27" y="400"/>
                  </a:cubicBezTo>
                  <a:cubicBezTo>
                    <a:pt x="26" y="402"/>
                    <a:pt x="27" y="404"/>
                    <a:pt x="29" y="405"/>
                  </a:cubicBezTo>
                  <a:cubicBezTo>
                    <a:pt x="32" y="406"/>
                    <a:pt x="32" y="406"/>
                    <a:pt x="32" y="406"/>
                  </a:cubicBezTo>
                  <a:cubicBezTo>
                    <a:pt x="34" y="403"/>
                    <a:pt x="34" y="403"/>
                    <a:pt x="34" y="403"/>
                  </a:cubicBezTo>
                  <a:cubicBezTo>
                    <a:pt x="34" y="399"/>
                    <a:pt x="34" y="399"/>
                    <a:pt x="34" y="399"/>
                  </a:cubicBezTo>
                  <a:cubicBezTo>
                    <a:pt x="12" y="400"/>
                    <a:pt x="12" y="400"/>
                    <a:pt x="12" y="400"/>
                  </a:cubicBezTo>
                  <a:cubicBezTo>
                    <a:pt x="10" y="400"/>
                    <a:pt x="8" y="401"/>
                    <a:pt x="8" y="403"/>
                  </a:cubicBezTo>
                  <a:cubicBezTo>
                    <a:pt x="7" y="405"/>
                    <a:pt x="8" y="407"/>
                    <a:pt x="9" y="408"/>
                  </a:cubicBezTo>
                  <a:cubicBezTo>
                    <a:pt x="15" y="411"/>
                    <a:pt x="15" y="411"/>
                    <a:pt x="15" y="411"/>
                  </a:cubicBezTo>
                  <a:cubicBezTo>
                    <a:pt x="17" y="412"/>
                    <a:pt x="20" y="412"/>
                    <a:pt x="21" y="410"/>
                  </a:cubicBezTo>
                  <a:cubicBezTo>
                    <a:pt x="22" y="408"/>
                    <a:pt x="22" y="405"/>
                    <a:pt x="20"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09" name="Freeform 141">
              <a:extLst>
                <a:ext uri="{FF2B5EF4-FFF2-40B4-BE49-F238E27FC236}">
                  <a16:creationId xmlns:a16="http://schemas.microsoft.com/office/drawing/2014/main" id="{BB1EF0D8-079A-4737-8DA1-330F306B1D63}"/>
                </a:ext>
              </a:extLst>
            </p:cNvPr>
            <p:cNvSpPr>
              <a:spLocks/>
            </p:cNvSpPr>
            <p:nvPr/>
          </p:nvSpPr>
          <p:spPr bwMode="auto">
            <a:xfrm>
              <a:off x="3551374" y="2224198"/>
              <a:ext cx="625475" cy="836613"/>
            </a:xfrm>
            <a:custGeom>
              <a:avLst/>
              <a:gdLst>
                <a:gd name="T0" fmla="*/ 62 w 398"/>
                <a:gd name="T1" fmla="*/ 478 h 532"/>
                <a:gd name="T2" fmla="*/ 58 w 398"/>
                <a:gd name="T3" fmla="*/ 479 h 532"/>
                <a:gd name="T4" fmla="*/ 40 w 398"/>
                <a:gd name="T5" fmla="*/ 449 h 532"/>
                <a:gd name="T6" fmla="*/ 35 w 398"/>
                <a:gd name="T7" fmla="*/ 429 h 532"/>
                <a:gd name="T8" fmla="*/ 20 w 398"/>
                <a:gd name="T9" fmla="*/ 403 h 532"/>
                <a:gd name="T10" fmla="*/ 16 w 398"/>
                <a:gd name="T11" fmla="*/ 343 h 532"/>
                <a:gd name="T12" fmla="*/ 11 w 398"/>
                <a:gd name="T13" fmla="*/ 343 h 532"/>
                <a:gd name="T14" fmla="*/ 11 w 398"/>
                <a:gd name="T15" fmla="*/ 302 h 532"/>
                <a:gd name="T16" fmla="*/ 13 w 398"/>
                <a:gd name="T17" fmla="*/ 247 h 532"/>
                <a:gd name="T18" fmla="*/ 18 w 398"/>
                <a:gd name="T19" fmla="*/ 223 h 532"/>
                <a:gd name="T20" fmla="*/ 29 w 398"/>
                <a:gd name="T21" fmla="*/ 188 h 532"/>
                <a:gd name="T22" fmla="*/ 48 w 398"/>
                <a:gd name="T23" fmla="*/ 150 h 532"/>
                <a:gd name="T24" fmla="*/ 60 w 398"/>
                <a:gd name="T25" fmla="*/ 119 h 532"/>
                <a:gd name="T26" fmla="*/ 77 w 398"/>
                <a:gd name="T27" fmla="*/ 98 h 532"/>
                <a:gd name="T28" fmla="*/ 92 w 398"/>
                <a:gd name="T29" fmla="*/ 79 h 532"/>
                <a:gd name="T30" fmla="*/ 114 w 398"/>
                <a:gd name="T31" fmla="*/ 60 h 532"/>
                <a:gd name="T32" fmla="*/ 130 w 398"/>
                <a:gd name="T33" fmla="*/ 53 h 532"/>
                <a:gd name="T34" fmla="*/ 163 w 398"/>
                <a:gd name="T35" fmla="*/ 37 h 532"/>
                <a:gd name="T36" fmla="*/ 162 w 398"/>
                <a:gd name="T37" fmla="*/ 37 h 532"/>
                <a:gd name="T38" fmla="*/ 185 w 398"/>
                <a:gd name="T39" fmla="*/ 26 h 532"/>
                <a:gd name="T40" fmla="*/ 227 w 398"/>
                <a:gd name="T41" fmla="*/ 15 h 532"/>
                <a:gd name="T42" fmla="*/ 287 w 398"/>
                <a:gd name="T43" fmla="*/ 10 h 532"/>
                <a:gd name="T44" fmla="*/ 282 w 398"/>
                <a:gd name="T45" fmla="*/ 10 h 532"/>
                <a:gd name="T46" fmla="*/ 313 w 398"/>
                <a:gd name="T47" fmla="*/ 4 h 532"/>
                <a:gd name="T48" fmla="*/ 305 w 398"/>
                <a:gd name="T49" fmla="*/ 5 h 532"/>
                <a:gd name="T50" fmla="*/ 308 w 398"/>
                <a:gd name="T51" fmla="*/ 9 h 532"/>
                <a:gd name="T52" fmla="*/ 341 w 398"/>
                <a:gd name="T53" fmla="*/ 8 h 532"/>
                <a:gd name="T54" fmla="*/ 388 w 398"/>
                <a:gd name="T55" fmla="*/ 15 h 532"/>
                <a:gd name="T56" fmla="*/ 390 w 398"/>
                <a:gd name="T57" fmla="*/ 14 h 532"/>
                <a:gd name="T58" fmla="*/ 383 w 398"/>
                <a:gd name="T59" fmla="*/ 20 h 532"/>
                <a:gd name="T60" fmla="*/ 390 w 398"/>
                <a:gd name="T61" fmla="*/ 23 h 532"/>
                <a:gd name="T62" fmla="*/ 394 w 398"/>
                <a:gd name="T63" fmla="*/ 21 h 532"/>
                <a:gd name="T64" fmla="*/ 344 w 398"/>
                <a:gd name="T65" fmla="*/ 9 h 532"/>
                <a:gd name="T66" fmla="*/ 347 w 398"/>
                <a:gd name="T67" fmla="*/ 7 h 532"/>
                <a:gd name="T68" fmla="*/ 304 w 398"/>
                <a:gd name="T69" fmla="*/ 0 h 532"/>
                <a:gd name="T70" fmla="*/ 277 w 398"/>
                <a:gd name="T71" fmla="*/ 3 h 532"/>
                <a:gd name="T72" fmla="*/ 220 w 398"/>
                <a:gd name="T73" fmla="*/ 8 h 532"/>
                <a:gd name="T74" fmla="*/ 176 w 398"/>
                <a:gd name="T75" fmla="*/ 18 h 532"/>
                <a:gd name="T76" fmla="*/ 156 w 398"/>
                <a:gd name="T77" fmla="*/ 31 h 532"/>
                <a:gd name="T78" fmla="*/ 146 w 398"/>
                <a:gd name="T79" fmla="*/ 43 h 532"/>
                <a:gd name="T80" fmla="*/ 144 w 398"/>
                <a:gd name="T81" fmla="*/ 39 h 532"/>
                <a:gd name="T82" fmla="*/ 131 w 398"/>
                <a:gd name="T83" fmla="*/ 48 h 532"/>
                <a:gd name="T84" fmla="*/ 132 w 398"/>
                <a:gd name="T85" fmla="*/ 48 h 532"/>
                <a:gd name="T86" fmla="*/ 101 w 398"/>
                <a:gd name="T87" fmla="*/ 71 h 532"/>
                <a:gd name="T88" fmla="*/ 76 w 398"/>
                <a:gd name="T89" fmla="*/ 91 h 532"/>
                <a:gd name="T90" fmla="*/ 66 w 398"/>
                <a:gd name="T91" fmla="*/ 110 h 532"/>
                <a:gd name="T92" fmla="*/ 51 w 398"/>
                <a:gd name="T93" fmla="*/ 133 h 532"/>
                <a:gd name="T94" fmla="*/ 35 w 398"/>
                <a:gd name="T95" fmla="*/ 161 h 532"/>
                <a:gd name="T96" fmla="*/ 16 w 398"/>
                <a:gd name="T97" fmla="*/ 207 h 532"/>
                <a:gd name="T98" fmla="*/ 10 w 398"/>
                <a:gd name="T99" fmla="*/ 219 h 532"/>
                <a:gd name="T100" fmla="*/ 14 w 398"/>
                <a:gd name="T101" fmla="*/ 238 h 532"/>
                <a:gd name="T102" fmla="*/ 8 w 398"/>
                <a:gd name="T103" fmla="*/ 293 h 532"/>
                <a:gd name="T104" fmla="*/ 11 w 398"/>
                <a:gd name="T105" fmla="*/ 343 h 532"/>
                <a:gd name="T106" fmla="*/ 10 w 398"/>
                <a:gd name="T107" fmla="*/ 388 h 532"/>
                <a:gd name="T108" fmla="*/ 28 w 398"/>
                <a:gd name="T109" fmla="*/ 430 h 532"/>
                <a:gd name="T110" fmla="*/ 35 w 398"/>
                <a:gd name="T111" fmla="*/ 447 h 532"/>
                <a:gd name="T112" fmla="*/ 48 w 398"/>
                <a:gd name="T113" fmla="*/ 478 h 532"/>
                <a:gd name="T114" fmla="*/ 82 w 398"/>
                <a:gd name="T115" fmla="*/ 521 h 532"/>
                <a:gd name="T116" fmla="*/ 86 w 398"/>
                <a:gd name="T117" fmla="*/ 519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8" h="532">
                  <a:moveTo>
                    <a:pt x="101" y="524"/>
                  </a:moveTo>
                  <a:cubicBezTo>
                    <a:pt x="88" y="516"/>
                    <a:pt x="88" y="516"/>
                    <a:pt x="88" y="516"/>
                  </a:cubicBezTo>
                  <a:cubicBezTo>
                    <a:pt x="86" y="519"/>
                    <a:pt x="86" y="519"/>
                    <a:pt x="86" y="519"/>
                  </a:cubicBezTo>
                  <a:cubicBezTo>
                    <a:pt x="90" y="521"/>
                    <a:pt x="90" y="521"/>
                    <a:pt x="90" y="521"/>
                  </a:cubicBezTo>
                  <a:cubicBezTo>
                    <a:pt x="90" y="520"/>
                    <a:pt x="90" y="520"/>
                    <a:pt x="90" y="519"/>
                  </a:cubicBezTo>
                  <a:cubicBezTo>
                    <a:pt x="90" y="518"/>
                    <a:pt x="90" y="518"/>
                    <a:pt x="90" y="518"/>
                  </a:cubicBezTo>
                  <a:cubicBezTo>
                    <a:pt x="90" y="517"/>
                    <a:pt x="90" y="517"/>
                    <a:pt x="90" y="517"/>
                  </a:cubicBezTo>
                  <a:cubicBezTo>
                    <a:pt x="89" y="516"/>
                    <a:pt x="89" y="515"/>
                    <a:pt x="88" y="513"/>
                  </a:cubicBezTo>
                  <a:cubicBezTo>
                    <a:pt x="84" y="508"/>
                    <a:pt x="78" y="500"/>
                    <a:pt x="72" y="492"/>
                  </a:cubicBezTo>
                  <a:cubicBezTo>
                    <a:pt x="69" y="488"/>
                    <a:pt x="66" y="484"/>
                    <a:pt x="64" y="482"/>
                  </a:cubicBezTo>
                  <a:cubicBezTo>
                    <a:pt x="64" y="480"/>
                    <a:pt x="63" y="479"/>
                    <a:pt x="62" y="478"/>
                  </a:cubicBezTo>
                  <a:cubicBezTo>
                    <a:pt x="62" y="478"/>
                    <a:pt x="62" y="478"/>
                    <a:pt x="62" y="478"/>
                  </a:cubicBezTo>
                  <a:cubicBezTo>
                    <a:pt x="62" y="478"/>
                    <a:pt x="62" y="478"/>
                    <a:pt x="62" y="478"/>
                  </a:cubicBezTo>
                  <a:cubicBezTo>
                    <a:pt x="60" y="479"/>
                    <a:pt x="60" y="479"/>
                    <a:pt x="60" y="479"/>
                  </a:cubicBezTo>
                  <a:cubicBezTo>
                    <a:pt x="62" y="478"/>
                    <a:pt x="62" y="478"/>
                    <a:pt x="62" y="478"/>
                  </a:cubicBezTo>
                  <a:cubicBezTo>
                    <a:pt x="62" y="478"/>
                    <a:pt x="62" y="478"/>
                    <a:pt x="62" y="478"/>
                  </a:cubicBezTo>
                  <a:cubicBezTo>
                    <a:pt x="60" y="479"/>
                    <a:pt x="60" y="479"/>
                    <a:pt x="60" y="479"/>
                  </a:cubicBezTo>
                  <a:cubicBezTo>
                    <a:pt x="62" y="478"/>
                    <a:pt x="62" y="478"/>
                    <a:pt x="62" y="478"/>
                  </a:cubicBezTo>
                  <a:cubicBezTo>
                    <a:pt x="58" y="479"/>
                    <a:pt x="58" y="479"/>
                    <a:pt x="58" y="479"/>
                  </a:cubicBezTo>
                  <a:cubicBezTo>
                    <a:pt x="62" y="479"/>
                    <a:pt x="62" y="479"/>
                    <a:pt x="62" y="479"/>
                  </a:cubicBezTo>
                  <a:cubicBezTo>
                    <a:pt x="62" y="478"/>
                    <a:pt x="62" y="478"/>
                    <a:pt x="62" y="478"/>
                  </a:cubicBezTo>
                  <a:cubicBezTo>
                    <a:pt x="58" y="479"/>
                    <a:pt x="58" y="479"/>
                    <a:pt x="58" y="479"/>
                  </a:cubicBezTo>
                  <a:cubicBezTo>
                    <a:pt x="62" y="479"/>
                    <a:pt x="62" y="479"/>
                    <a:pt x="62" y="479"/>
                  </a:cubicBezTo>
                  <a:cubicBezTo>
                    <a:pt x="58" y="479"/>
                    <a:pt x="58" y="479"/>
                    <a:pt x="58" y="479"/>
                  </a:cubicBezTo>
                  <a:cubicBezTo>
                    <a:pt x="61" y="482"/>
                    <a:pt x="61" y="482"/>
                    <a:pt x="61" y="482"/>
                  </a:cubicBezTo>
                  <a:cubicBezTo>
                    <a:pt x="62" y="481"/>
                    <a:pt x="62" y="480"/>
                    <a:pt x="62" y="479"/>
                  </a:cubicBezTo>
                  <a:cubicBezTo>
                    <a:pt x="58" y="479"/>
                    <a:pt x="58" y="479"/>
                    <a:pt x="58" y="479"/>
                  </a:cubicBezTo>
                  <a:cubicBezTo>
                    <a:pt x="61" y="482"/>
                    <a:pt x="61" y="482"/>
                    <a:pt x="61" y="482"/>
                  </a:cubicBezTo>
                  <a:cubicBezTo>
                    <a:pt x="62" y="481"/>
                    <a:pt x="62" y="480"/>
                    <a:pt x="62" y="478"/>
                  </a:cubicBezTo>
                  <a:cubicBezTo>
                    <a:pt x="62" y="477"/>
                    <a:pt x="61" y="476"/>
                    <a:pt x="60" y="476"/>
                  </a:cubicBezTo>
                  <a:cubicBezTo>
                    <a:pt x="55" y="473"/>
                    <a:pt x="55" y="473"/>
                    <a:pt x="55" y="473"/>
                  </a:cubicBezTo>
                  <a:cubicBezTo>
                    <a:pt x="41" y="446"/>
                    <a:pt x="41" y="446"/>
                    <a:pt x="41" y="446"/>
                  </a:cubicBezTo>
                  <a:cubicBezTo>
                    <a:pt x="41" y="445"/>
                    <a:pt x="40" y="445"/>
                    <a:pt x="40" y="444"/>
                  </a:cubicBezTo>
                  <a:cubicBezTo>
                    <a:pt x="38" y="443"/>
                    <a:pt x="38" y="443"/>
                    <a:pt x="38" y="443"/>
                  </a:cubicBezTo>
                  <a:cubicBezTo>
                    <a:pt x="36" y="447"/>
                    <a:pt x="36" y="447"/>
                    <a:pt x="36" y="447"/>
                  </a:cubicBezTo>
                  <a:cubicBezTo>
                    <a:pt x="40" y="449"/>
                    <a:pt x="40" y="449"/>
                    <a:pt x="40" y="449"/>
                  </a:cubicBezTo>
                  <a:cubicBezTo>
                    <a:pt x="40" y="448"/>
                    <a:pt x="40" y="448"/>
                    <a:pt x="40" y="448"/>
                  </a:cubicBezTo>
                  <a:cubicBezTo>
                    <a:pt x="40" y="447"/>
                    <a:pt x="40" y="447"/>
                    <a:pt x="40" y="447"/>
                  </a:cubicBezTo>
                  <a:cubicBezTo>
                    <a:pt x="40" y="446"/>
                    <a:pt x="40" y="446"/>
                    <a:pt x="40" y="446"/>
                  </a:cubicBezTo>
                  <a:cubicBezTo>
                    <a:pt x="40" y="445"/>
                    <a:pt x="40" y="443"/>
                    <a:pt x="39" y="442"/>
                  </a:cubicBezTo>
                  <a:cubicBezTo>
                    <a:pt x="39" y="439"/>
                    <a:pt x="38" y="436"/>
                    <a:pt x="38" y="433"/>
                  </a:cubicBezTo>
                  <a:cubicBezTo>
                    <a:pt x="37" y="432"/>
                    <a:pt x="37" y="431"/>
                    <a:pt x="37" y="430"/>
                  </a:cubicBezTo>
                  <a:cubicBezTo>
                    <a:pt x="37" y="430"/>
                    <a:pt x="37" y="430"/>
                    <a:pt x="37" y="429"/>
                  </a:cubicBezTo>
                  <a:cubicBezTo>
                    <a:pt x="37" y="429"/>
                    <a:pt x="37" y="429"/>
                    <a:pt x="37" y="429"/>
                  </a:cubicBezTo>
                  <a:cubicBezTo>
                    <a:pt x="35" y="429"/>
                    <a:pt x="35" y="429"/>
                    <a:pt x="35" y="429"/>
                  </a:cubicBezTo>
                  <a:cubicBezTo>
                    <a:pt x="37" y="429"/>
                    <a:pt x="37" y="429"/>
                    <a:pt x="37" y="429"/>
                  </a:cubicBezTo>
                  <a:cubicBezTo>
                    <a:pt x="37" y="429"/>
                    <a:pt x="37" y="429"/>
                    <a:pt x="37" y="429"/>
                  </a:cubicBezTo>
                  <a:cubicBezTo>
                    <a:pt x="35" y="429"/>
                    <a:pt x="35" y="429"/>
                    <a:pt x="35" y="429"/>
                  </a:cubicBezTo>
                  <a:cubicBezTo>
                    <a:pt x="37" y="429"/>
                    <a:pt x="37" y="429"/>
                    <a:pt x="37" y="429"/>
                  </a:cubicBezTo>
                  <a:cubicBezTo>
                    <a:pt x="33" y="430"/>
                    <a:pt x="33" y="430"/>
                    <a:pt x="33" y="430"/>
                  </a:cubicBezTo>
                  <a:cubicBezTo>
                    <a:pt x="37" y="430"/>
                    <a:pt x="37" y="430"/>
                    <a:pt x="37" y="430"/>
                  </a:cubicBezTo>
                  <a:cubicBezTo>
                    <a:pt x="37" y="429"/>
                    <a:pt x="37" y="429"/>
                    <a:pt x="37" y="429"/>
                  </a:cubicBezTo>
                  <a:cubicBezTo>
                    <a:pt x="33" y="430"/>
                    <a:pt x="33" y="430"/>
                    <a:pt x="33" y="430"/>
                  </a:cubicBezTo>
                  <a:cubicBezTo>
                    <a:pt x="37" y="430"/>
                    <a:pt x="37" y="430"/>
                    <a:pt x="37" y="430"/>
                  </a:cubicBezTo>
                  <a:cubicBezTo>
                    <a:pt x="37" y="428"/>
                    <a:pt x="36" y="427"/>
                    <a:pt x="35" y="426"/>
                  </a:cubicBezTo>
                  <a:cubicBezTo>
                    <a:pt x="28" y="422"/>
                    <a:pt x="28" y="422"/>
                    <a:pt x="28" y="422"/>
                  </a:cubicBezTo>
                  <a:cubicBezTo>
                    <a:pt x="26" y="403"/>
                    <a:pt x="26" y="403"/>
                    <a:pt x="26" y="403"/>
                  </a:cubicBezTo>
                  <a:cubicBezTo>
                    <a:pt x="26" y="402"/>
                    <a:pt x="25" y="401"/>
                    <a:pt x="24" y="400"/>
                  </a:cubicBezTo>
                  <a:cubicBezTo>
                    <a:pt x="23" y="399"/>
                    <a:pt x="23" y="399"/>
                    <a:pt x="23" y="399"/>
                  </a:cubicBezTo>
                  <a:cubicBezTo>
                    <a:pt x="20" y="403"/>
                    <a:pt x="20" y="403"/>
                    <a:pt x="20" y="403"/>
                  </a:cubicBezTo>
                  <a:cubicBezTo>
                    <a:pt x="25" y="402"/>
                    <a:pt x="25" y="402"/>
                    <a:pt x="25" y="402"/>
                  </a:cubicBezTo>
                  <a:cubicBezTo>
                    <a:pt x="20" y="385"/>
                    <a:pt x="20" y="385"/>
                    <a:pt x="20" y="385"/>
                  </a:cubicBezTo>
                  <a:cubicBezTo>
                    <a:pt x="20" y="384"/>
                    <a:pt x="19" y="383"/>
                    <a:pt x="19" y="383"/>
                  </a:cubicBezTo>
                  <a:cubicBezTo>
                    <a:pt x="17" y="382"/>
                    <a:pt x="17" y="382"/>
                    <a:pt x="17" y="382"/>
                  </a:cubicBezTo>
                  <a:cubicBezTo>
                    <a:pt x="19" y="364"/>
                    <a:pt x="19" y="364"/>
                    <a:pt x="19" y="364"/>
                  </a:cubicBezTo>
                  <a:cubicBezTo>
                    <a:pt x="19" y="363"/>
                    <a:pt x="18" y="361"/>
                    <a:pt x="17" y="360"/>
                  </a:cubicBezTo>
                  <a:cubicBezTo>
                    <a:pt x="14" y="359"/>
                    <a:pt x="14" y="359"/>
                    <a:pt x="14" y="359"/>
                  </a:cubicBezTo>
                  <a:cubicBezTo>
                    <a:pt x="12" y="363"/>
                    <a:pt x="12" y="363"/>
                    <a:pt x="12" y="363"/>
                  </a:cubicBezTo>
                  <a:cubicBezTo>
                    <a:pt x="16" y="362"/>
                    <a:pt x="16" y="362"/>
                    <a:pt x="16" y="362"/>
                  </a:cubicBezTo>
                  <a:cubicBezTo>
                    <a:pt x="16" y="362"/>
                    <a:pt x="16" y="359"/>
                    <a:pt x="16" y="355"/>
                  </a:cubicBezTo>
                  <a:cubicBezTo>
                    <a:pt x="16" y="351"/>
                    <a:pt x="16" y="346"/>
                    <a:pt x="16" y="344"/>
                  </a:cubicBezTo>
                  <a:cubicBezTo>
                    <a:pt x="16" y="343"/>
                    <a:pt x="16" y="343"/>
                    <a:pt x="16" y="343"/>
                  </a:cubicBezTo>
                  <a:cubicBezTo>
                    <a:pt x="16" y="343"/>
                    <a:pt x="16" y="343"/>
                    <a:pt x="16" y="343"/>
                  </a:cubicBezTo>
                  <a:cubicBezTo>
                    <a:pt x="13" y="343"/>
                    <a:pt x="13" y="343"/>
                    <a:pt x="13" y="343"/>
                  </a:cubicBezTo>
                  <a:cubicBezTo>
                    <a:pt x="16" y="344"/>
                    <a:pt x="16" y="344"/>
                    <a:pt x="16" y="344"/>
                  </a:cubicBezTo>
                  <a:cubicBezTo>
                    <a:pt x="16" y="343"/>
                    <a:pt x="16" y="343"/>
                    <a:pt x="16" y="343"/>
                  </a:cubicBezTo>
                  <a:cubicBezTo>
                    <a:pt x="13" y="343"/>
                    <a:pt x="13" y="343"/>
                    <a:pt x="13" y="343"/>
                  </a:cubicBezTo>
                  <a:cubicBezTo>
                    <a:pt x="16" y="344"/>
                    <a:pt x="16" y="344"/>
                    <a:pt x="16" y="344"/>
                  </a:cubicBezTo>
                  <a:cubicBezTo>
                    <a:pt x="12" y="343"/>
                    <a:pt x="12" y="343"/>
                    <a:pt x="12" y="343"/>
                  </a:cubicBezTo>
                  <a:cubicBezTo>
                    <a:pt x="15" y="344"/>
                    <a:pt x="15" y="344"/>
                    <a:pt x="15" y="344"/>
                  </a:cubicBezTo>
                  <a:cubicBezTo>
                    <a:pt x="16" y="344"/>
                    <a:pt x="16" y="344"/>
                    <a:pt x="16" y="344"/>
                  </a:cubicBezTo>
                  <a:cubicBezTo>
                    <a:pt x="12" y="343"/>
                    <a:pt x="12" y="343"/>
                    <a:pt x="12" y="343"/>
                  </a:cubicBezTo>
                  <a:cubicBezTo>
                    <a:pt x="15" y="344"/>
                    <a:pt x="15" y="344"/>
                    <a:pt x="15" y="344"/>
                  </a:cubicBezTo>
                  <a:cubicBezTo>
                    <a:pt x="11" y="343"/>
                    <a:pt x="11" y="343"/>
                    <a:pt x="11" y="343"/>
                  </a:cubicBezTo>
                  <a:cubicBezTo>
                    <a:pt x="15" y="345"/>
                    <a:pt x="15" y="345"/>
                    <a:pt x="15" y="345"/>
                  </a:cubicBezTo>
                  <a:cubicBezTo>
                    <a:pt x="15" y="345"/>
                    <a:pt x="15" y="344"/>
                    <a:pt x="15" y="344"/>
                  </a:cubicBezTo>
                  <a:cubicBezTo>
                    <a:pt x="11" y="343"/>
                    <a:pt x="11" y="343"/>
                    <a:pt x="11" y="343"/>
                  </a:cubicBezTo>
                  <a:cubicBezTo>
                    <a:pt x="15" y="345"/>
                    <a:pt x="15" y="345"/>
                    <a:pt x="15" y="345"/>
                  </a:cubicBezTo>
                  <a:cubicBezTo>
                    <a:pt x="16" y="344"/>
                    <a:pt x="16" y="343"/>
                    <a:pt x="16" y="342"/>
                  </a:cubicBezTo>
                  <a:cubicBezTo>
                    <a:pt x="15" y="341"/>
                    <a:pt x="15" y="340"/>
                    <a:pt x="14" y="339"/>
                  </a:cubicBezTo>
                  <a:cubicBezTo>
                    <a:pt x="14" y="339"/>
                    <a:pt x="14" y="339"/>
                    <a:pt x="14" y="339"/>
                  </a:cubicBezTo>
                  <a:cubicBezTo>
                    <a:pt x="14" y="326"/>
                    <a:pt x="14" y="326"/>
                    <a:pt x="14" y="326"/>
                  </a:cubicBezTo>
                  <a:cubicBezTo>
                    <a:pt x="14" y="325"/>
                    <a:pt x="14" y="323"/>
                    <a:pt x="12" y="322"/>
                  </a:cubicBezTo>
                  <a:cubicBezTo>
                    <a:pt x="12" y="322"/>
                    <a:pt x="12" y="322"/>
                    <a:pt x="12" y="322"/>
                  </a:cubicBezTo>
                  <a:cubicBezTo>
                    <a:pt x="13" y="306"/>
                    <a:pt x="13" y="306"/>
                    <a:pt x="13" y="306"/>
                  </a:cubicBezTo>
                  <a:cubicBezTo>
                    <a:pt x="13" y="304"/>
                    <a:pt x="13" y="302"/>
                    <a:pt x="11" y="302"/>
                  </a:cubicBezTo>
                  <a:cubicBezTo>
                    <a:pt x="10" y="301"/>
                    <a:pt x="10" y="301"/>
                    <a:pt x="10" y="301"/>
                  </a:cubicBezTo>
                  <a:cubicBezTo>
                    <a:pt x="14" y="291"/>
                    <a:pt x="14" y="291"/>
                    <a:pt x="14" y="291"/>
                  </a:cubicBezTo>
                  <a:cubicBezTo>
                    <a:pt x="15" y="289"/>
                    <a:pt x="14" y="287"/>
                    <a:pt x="12" y="286"/>
                  </a:cubicBezTo>
                  <a:cubicBezTo>
                    <a:pt x="12" y="286"/>
                    <a:pt x="12" y="286"/>
                    <a:pt x="12" y="286"/>
                  </a:cubicBezTo>
                  <a:cubicBezTo>
                    <a:pt x="10" y="290"/>
                    <a:pt x="10" y="290"/>
                    <a:pt x="10" y="290"/>
                  </a:cubicBezTo>
                  <a:cubicBezTo>
                    <a:pt x="14" y="290"/>
                    <a:pt x="14" y="290"/>
                    <a:pt x="14" y="290"/>
                  </a:cubicBezTo>
                  <a:cubicBezTo>
                    <a:pt x="16" y="270"/>
                    <a:pt x="16" y="270"/>
                    <a:pt x="16" y="270"/>
                  </a:cubicBezTo>
                  <a:cubicBezTo>
                    <a:pt x="17" y="268"/>
                    <a:pt x="16" y="266"/>
                    <a:pt x="14" y="266"/>
                  </a:cubicBezTo>
                  <a:cubicBezTo>
                    <a:pt x="14" y="266"/>
                    <a:pt x="14" y="266"/>
                    <a:pt x="14" y="266"/>
                  </a:cubicBezTo>
                  <a:cubicBezTo>
                    <a:pt x="17" y="252"/>
                    <a:pt x="17" y="252"/>
                    <a:pt x="17" y="252"/>
                  </a:cubicBezTo>
                  <a:cubicBezTo>
                    <a:pt x="17" y="251"/>
                    <a:pt x="16" y="249"/>
                    <a:pt x="15" y="248"/>
                  </a:cubicBezTo>
                  <a:cubicBezTo>
                    <a:pt x="13" y="247"/>
                    <a:pt x="13" y="247"/>
                    <a:pt x="13" y="247"/>
                  </a:cubicBezTo>
                  <a:cubicBezTo>
                    <a:pt x="11" y="251"/>
                    <a:pt x="11" y="251"/>
                    <a:pt x="11" y="251"/>
                  </a:cubicBezTo>
                  <a:cubicBezTo>
                    <a:pt x="15" y="252"/>
                    <a:pt x="15" y="252"/>
                    <a:pt x="15" y="252"/>
                  </a:cubicBezTo>
                  <a:cubicBezTo>
                    <a:pt x="19" y="239"/>
                    <a:pt x="19" y="239"/>
                    <a:pt x="19" y="239"/>
                  </a:cubicBezTo>
                  <a:cubicBezTo>
                    <a:pt x="19" y="237"/>
                    <a:pt x="18" y="235"/>
                    <a:pt x="17" y="234"/>
                  </a:cubicBezTo>
                  <a:cubicBezTo>
                    <a:pt x="15" y="233"/>
                    <a:pt x="15" y="233"/>
                    <a:pt x="15" y="233"/>
                  </a:cubicBezTo>
                  <a:cubicBezTo>
                    <a:pt x="13" y="237"/>
                    <a:pt x="13" y="237"/>
                    <a:pt x="13" y="237"/>
                  </a:cubicBezTo>
                  <a:cubicBezTo>
                    <a:pt x="17" y="239"/>
                    <a:pt x="17" y="239"/>
                    <a:pt x="17" y="239"/>
                  </a:cubicBezTo>
                  <a:cubicBezTo>
                    <a:pt x="24" y="226"/>
                    <a:pt x="24" y="226"/>
                    <a:pt x="24" y="226"/>
                  </a:cubicBezTo>
                  <a:cubicBezTo>
                    <a:pt x="25" y="224"/>
                    <a:pt x="24" y="221"/>
                    <a:pt x="22" y="220"/>
                  </a:cubicBezTo>
                  <a:cubicBezTo>
                    <a:pt x="17" y="217"/>
                    <a:pt x="17" y="217"/>
                    <a:pt x="17" y="217"/>
                  </a:cubicBezTo>
                  <a:cubicBezTo>
                    <a:pt x="14" y="220"/>
                    <a:pt x="14" y="220"/>
                    <a:pt x="14" y="220"/>
                  </a:cubicBezTo>
                  <a:cubicBezTo>
                    <a:pt x="18" y="223"/>
                    <a:pt x="18" y="223"/>
                    <a:pt x="18" y="223"/>
                  </a:cubicBezTo>
                  <a:cubicBezTo>
                    <a:pt x="18" y="222"/>
                    <a:pt x="18" y="222"/>
                    <a:pt x="18" y="222"/>
                  </a:cubicBezTo>
                  <a:cubicBezTo>
                    <a:pt x="18" y="221"/>
                    <a:pt x="18" y="221"/>
                    <a:pt x="19" y="221"/>
                  </a:cubicBezTo>
                  <a:cubicBezTo>
                    <a:pt x="19" y="220"/>
                    <a:pt x="19" y="219"/>
                    <a:pt x="19" y="217"/>
                  </a:cubicBezTo>
                  <a:cubicBezTo>
                    <a:pt x="21" y="212"/>
                    <a:pt x="22" y="204"/>
                    <a:pt x="22" y="204"/>
                  </a:cubicBezTo>
                  <a:cubicBezTo>
                    <a:pt x="23" y="203"/>
                    <a:pt x="22" y="201"/>
                    <a:pt x="21" y="200"/>
                  </a:cubicBezTo>
                  <a:cubicBezTo>
                    <a:pt x="19" y="199"/>
                    <a:pt x="19" y="199"/>
                    <a:pt x="19" y="199"/>
                  </a:cubicBezTo>
                  <a:cubicBezTo>
                    <a:pt x="17" y="202"/>
                    <a:pt x="17" y="202"/>
                    <a:pt x="17" y="202"/>
                  </a:cubicBezTo>
                  <a:cubicBezTo>
                    <a:pt x="19" y="206"/>
                    <a:pt x="19" y="206"/>
                    <a:pt x="19" y="206"/>
                  </a:cubicBezTo>
                  <a:cubicBezTo>
                    <a:pt x="31" y="196"/>
                    <a:pt x="31" y="196"/>
                    <a:pt x="31" y="196"/>
                  </a:cubicBezTo>
                  <a:cubicBezTo>
                    <a:pt x="32" y="196"/>
                    <a:pt x="33" y="194"/>
                    <a:pt x="33" y="193"/>
                  </a:cubicBezTo>
                  <a:cubicBezTo>
                    <a:pt x="32" y="191"/>
                    <a:pt x="32" y="190"/>
                    <a:pt x="30" y="189"/>
                  </a:cubicBezTo>
                  <a:cubicBezTo>
                    <a:pt x="29" y="188"/>
                    <a:pt x="29" y="188"/>
                    <a:pt x="29" y="188"/>
                  </a:cubicBezTo>
                  <a:cubicBezTo>
                    <a:pt x="37" y="179"/>
                    <a:pt x="37" y="179"/>
                    <a:pt x="37" y="179"/>
                  </a:cubicBezTo>
                  <a:cubicBezTo>
                    <a:pt x="38" y="178"/>
                    <a:pt x="38" y="177"/>
                    <a:pt x="38" y="176"/>
                  </a:cubicBezTo>
                  <a:cubicBezTo>
                    <a:pt x="38" y="175"/>
                    <a:pt x="37" y="174"/>
                    <a:pt x="36" y="173"/>
                  </a:cubicBezTo>
                  <a:cubicBezTo>
                    <a:pt x="35" y="172"/>
                    <a:pt x="35" y="172"/>
                    <a:pt x="35" y="172"/>
                  </a:cubicBezTo>
                  <a:cubicBezTo>
                    <a:pt x="40" y="167"/>
                    <a:pt x="40" y="167"/>
                    <a:pt x="40" y="167"/>
                  </a:cubicBezTo>
                  <a:cubicBezTo>
                    <a:pt x="41" y="166"/>
                    <a:pt x="42" y="165"/>
                    <a:pt x="42" y="163"/>
                  </a:cubicBezTo>
                  <a:cubicBezTo>
                    <a:pt x="42" y="162"/>
                    <a:pt x="41" y="161"/>
                    <a:pt x="40" y="160"/>
                  </a:cubicBezTo>
                  <a:cubicBezTo>
                    <a:pt x="37" y="159"/>
                    <a:pt x="37" y="159"/>
                    <a:pt x="37" y="159"/>
                  </a:cubicBezTo>
                  <a:cubicBezTo>
                    <a:pt x="35" y="162"/>
                    <a:pt x="35" y="162"/>
                    <a:pt x="35" y="162"/>
                  </a:cubicBezTo>
                  <a:cubicBezTo>
                    <a:pt x="39" y="165"/>
                    <a:pt x="39" y="165"/>
                    <a:pt x="39" y="165"/>
                  </a:cubicBezTo>
                  <a:cubicBezTo>
                    <a:pt x="47" y="153"/>
                    <a:pt x="47" y="153"/>
                    <a:pt x="47" y="153"/>
                  </a:cubicBezTo>
                  <a:cubicBezTo>
                    <a:pt x="48" y="152"/>
                    <a:pt x="48" y="151"/>
                    <a:pt x="48" y="150"/>
                  </a:cubicBezTo>
                  <a:cubicBezTo>
                    <a:pt x="48" y="148"/>
                    <a:pt x="47" y="147"/>
                    <a:pt x="46" y="147"/>
                  </a:cubicBezTo>
                  <a:cubicBezTo>
                    <a:pt x="46" y="147"/>
                    <a:pt x="46" y="147"/>
                    <a:pt x="46" y="147"/>
                  </a:cubicBezTo>
                  <a:cubicBezTo>
                    <a:pt x="44" y="150"/>
                    <a:pt x="44" y="150"/>
                    <a:pt x="44" y="150"/>
                  </a:cubicBezTo>
                  <a:cubicBezTo>
                    <a:pt x="48" y="152"/>
                    <a:pt x="48" y="152"/>
                    <a:pt x="48" y="152"/>
                  </a:cubicBezTo>
                  <a:cubicBezTo>
                    <a:pt x="55" y="135"/>
                    <a:pt x="55" y="135"/>
                    <a:pt x="55" y="135"/>
                  </a:cubicBezTo>
                  <a:cubicBezTo>
                    <a:pt x="56" y="133"/>
                    <a:pt x="55" y="130"/>
                    <a:pt x="53" y="129"/>
                  </a:cubicBezTo>
                  <a:cubicBezTo>
                    <a:pt x="52" y="129"/>
                    <a:pt x="52" y="129"/>
                    <a:pt x="52" y="129"/>
                  </a:cubicBezTo>
                  <a:cubicBezTo>
                    <a:pt x="50" y="132"/>
                    <a:pt x="50" y="132"/>
                    <a:pt x="50" y="132"/>
                  </a:cubicBezTo>
                  <a:cubicBezTo>
                    <a:pt x="53" y="135"/>
                    <a:pt x="53" y="135"/>
                    <a:pt x="53" y="135"/>
                  </a:cubicBezTo>
                  <a:cubicBezTo>
                    <a:pt x="61" y="125"/>
                    <a:pt x="61" y="125"/>
                    <a:pt x="61" y="125"/>
                  </a:cubicBezTo>
                  <a:cubicBezTo>
                    <a:pt x="62" y="124"/>
                    <a:pt x="62" y="123"/>
                    <a:pt x="62" y="122"/>
                  </a:cubicBezTo>
                  <a:cubicBezTo>
                    <a:pt x="62" y="120"/>
                    <a:pt x="61" y="119"/>
                    <a:pt x="60" y="119"/>
                  </a:cubicBezTo>
                  <a:cubicBezTo>
                    <a:pt x="59" y="118"/>
                    <a:pt x="59" y="118"/>
                    <a:pt x="59" y="118"/>
                  </a:cubicBezTo>
                  <a:cubicBezTo>
                    <a:pt x="57" y="122"/>
                    <a:pt x="57" y="122"/>
                    <a:pt x="57" y="122"/>
                  </a:cubicBezTo>
                  <a:cubicBezTo>
                    <a:pt x="60" y="124"/>
                    <a:pt x="60" y="124"/>
                    <a:pt x="60" y="124"/>
                  </a:cubicBezTo>
                  <a:cubicBezTo>
                    <a:pt x="69" y="113"/>
                    <a:pt x="69" y="113"/>
                    <a:pt x="69" y="113"/>
                  </a:cubicBezTo>
                  <a:cubicBezTo>
                    <a:pt x="70" y="112"/>
                    <a:pt x="70" y="111"/>
                    <a:pt x="70" y="110"/>
                  </a:cubicBezTo>
                  <a:cubicBezTo>
                    <a:pt x="70" y="108"/>
                    <a:pt x="69" y="107"/>
                    <a:pt x="68" y="107"/>
                  </a:cubicBezTo>
                  <a:cubicBezTo>
                    <a:pt x="65" y="105"/>
                    <a:pt x="65" y="105"/>
                    <a:pt x="65" y="105"/>
                  </a:cubicBezTo>
                  <a:cubicBezTo>
                    <a:pt x="63" y="108"/>
                    <a:pt x="63" y="108"/>
                    <a:pt x="63" y="108"/>
                  </a:cubicBezTo>
                  <a:cubicBezTo>
                    <a:pt x="65" y="112"/>
                    <a:pt x="65" y="112"/>
                    <a:pt x="65" y="112"/>
                  </a:cubicBezTo>
                  <a:cubicBezTo>
                    <a:pt x="77" y="105"/>
                    <a:pt x="77" y="105"/>
                    <a:pt x="77" y="105"/>
                  </a:cubicBezTo>
                  <a:cubicBezTo>
                    <a:pt x="78" y="104"/>
                    <a:pt x="79" y="103"/>
                    <a:pt x="79" y="101"/>
                  </a:cubicBezTo>
                  <a:cubicBezTo>
                    <a:pt x="79" y="100"/>
                    <a:pt x="78" y="98"/>
                    <a:pt x="77" y="98"/>
                  </a:cubicBezTo>
                  <a:cubicBezTo>
                    <a:pt x="75" y="97"/>
                    <a:pt x="75" y="97"/>
                    <a:pt x="75" y="97"/>
                  </a:cubicBezTo>
                  <a:cubicBezTo>
                    <a:pt x="73" y="100"/>
                    <a:pt x="73" y="100"/>
                    <a:pt x="73" y="100"/>
                  </a:cubicBezTo>
                  <a:cubicBezTo>
                    <a:pt x="75" y="104"/>
                    <a:pt x="75" y="104"/>
                    <a:pt x="75" y="104"/>
                  </a:cubicBezTo>
                  <a:cubicBezTo>
                    <a:pt x="88" y="95"/>
                    <a:pt x="88" y="95"/>
                    <a:pt x="88" y="95"/>
                  </a:cubicBezTo>
                  <a:cubicBezTo>
                    <a:pt x="89" y="94"/>
                    <a:pt x="90" y="93"/>
                    <a:pt x="90" y="91"/>
                  </a:cubicBezTo>
                  <a:cubicBezTo>
                    <a:pt x="90" y="90"/>
                    <a:pt x="89" y="89"/>
                    <a:pt x="88" y="88"/>
                  </a:cubicBezTo>
                  <a:cubicBezTo>
                    <a:pt x="88" y="88"/>
                    <a:pt x="88" y="88"/>
                    <a:pt x="88" y="88"/>
                  </a:cubicBezTo>
                  <a:cubicBezTo>
                    <a:pt x="96" y="84"/>
                    <a:pt x="96" y="84"/>
                    <a:pt x="96" y="84"/>
                  </a:cubicBezTo>
                  <a:cubicBezTo>
                    <a:pt x="98" y="83"/>
                    <a:pt x="99" y="82"/>
                    <a:pt x="99" y="80"/>
                  </a:cubicBezTo>
                  <a:cubicBezTo>
                    <a:pt x="99" y="79"/>
                    <a:pt x="98" y="77"/>
                    <a:pt x="97" y="76"/>
                  </a:cubicBezTo>
                  <a:cubicBezTo>
                    <a:pt x="95" y="75"/>
                    <a:pt x="95" y="75"/>
                    <a:pt x="95" y="75"/>
                  </a:cubicBezTo>
                  <a:cubicBezTo>
                    <a:pt x="92" y="79"/>
                    <a:pt x="92" y="79"/>
                    <a:pt x="92" y="79"/>
                  </a:cubicBezTo>
                  <a:cubicBezTo>
                    <a:pt x="95" y="82"/>
                    <a:pt x="95" y="82"/>
                    <a:pt x="95" y="82"/>
                  </a:cubicBezTo>
                  <a:cubicBezTo>
                    <a:pt x="106" y="70"/>
                    <a:pt x="106" y="70"/>
                    <a:pt x="106" y="70"/>
                  </a:cubicBezTo>
                  <a:cubicBezTo>
                    <a:pt x="107" y="69"/>
                    <a:pt x="108" y="68"/>
                    <a:pt x="107" y="67"/>
                  </a:cubicBezTo>
                  <a:cubicBezTo>
                    <a:pt x="107" y="65"/>
                    <a:pt x="107" y="64"/>
                    <a:pt x="105" y="63"/>
                  </a:cubicBezTo>
                  <a:cubicBezTo>
                    <a:pt x="105" y="63"/>
                    <a:pt x="105" y="63"/>
                    <a:pt x="105" y="63"/>
                  </a:cubicBezTo>
                  <a:cubicBezTo>
                    <a:pt x="103" y="67"/>
                    <a:pt x="103" y="67"/>
                    <a:pt x="103" y="67"/>
                  </a:cubicBezTo>
                  <a:cubicBezTo>
                    <a:pt x="105" y="71"/>
                    <a:pt x="105" y="71"/>
                    <a:pt x="105" y="71"/>
                  </a:cubicBezTo>
                  <a:cubicBezTo>
                    <a:pt x="117" y="65"/>
                    <a:pt x="117" y="65"/>
                    <a:pt x="117" y="65"/>
                  </a:cubicBezTo>
                  <a:cubicBezTo>
                    <a:pt x="119" y="64"/>
                    <a:pt x="120" y="63"/>
                    <a:pt x="120" y="62"/>
                  </a:cubicBezTo>
                  <a:cubicBezTo>
                    <a:pt x="120" y="60"/>
                    <a:pt x="119" y="58"/>
                    <a:pt x="118" y="58"/>
                  </a:cubicBezTo>
                  <a:cubicBezTo>
                    <a:pt x="116" y="57"/>
                    <a:pt x="116" y="57"/>
                    <a:pt x="116" y="57"/>
                  </a:cubicBezTo>
                  <a:cubicBezTo>
                    <a:pt x="114" y="60"/>
                    <a:pt x="114" y="60"/>
                    <a:pt x="114" y="60"/>
                  </a:cubicBezTo>
                  <a:cubicBezTo>
                    <a:pt x="115" y="64"/>
                    <a:pt x="115" y="64"/>
                    <a:pt x="115" y="64"/>
                  </a:cubicBezTo>
                  <a:cubicBezTo>
                    <a:pt x="115" y="64"/>
                    <a:pt x="120" y="62"/>
                    <a:pt x="125" y="60"/>
                  </a:cubicBezTo>
                  <a:cubicBezTo>
                    <a:pt x="128" y="59"/>
                    <a:pt x="130" y="58"/>
                    <a:pt x="132" y="57"/>
                  </a:cubicBezTo>
                  <a:cubicBezTo>
                    <a:pt x="133" y="57"/>
                    <a:pt x="134" y="57"/>
                    <a:pt x="135" y="56"/>
                  </a:cubicBezTo>
                  <a:cubicBezTo>
                    <a:pt x="136" y="56"/>
                    <a:pt x="136" y="56"/>
                    <a:pt x="136" y="56"/>
                  </a:cubicBezTo>
                  <a:cubicBezTo>
                    <a:pt x="136" y="56"/>
                    <a:pt x="136" y="56"/>
                    <a:pt x="136" y="56"/>
                  </a:cubicBezTo>
                  <a:cubicBezTo>
                    <a:pt x="137" y="55"/>
                    <a:pt x="137" y="55"/>
                    <a:pt x="137" y="55"/>
                  </a:cubicBezTo>
                  <a:cubicBezTo>
                    <a:pt x="137" y="55"/>
                    <a:pt x="137" y="55"/>
                    <a:pt x="138" y="54"/>
                  </a:cubicBezTo>
                  <a:cubicBezTo>
                    <a:pt x="139" y="52"/>
                    <a:pt x="138" y="49"/>
                    <a:pt x="136" y="48"/>
                  </a:cubicBezTo>
                  <a:cubicBezTo>
                    <a:pt x="131" y="45"/>
                    <a:pt x="131" y="45"/>
                    <a:pt x="131" y="45"/>
                  </a:cubicBezTo>
                  <a:cubicBezTo>
                    <a:pt x="129" y="49"/>
                    <a:pt x="129" y="49"/>
                    <a:pt x="129" y="49"/>
                  </a:cubicBezTo>
                  <a:cubicBezTo>
                    <a:pt x="130" y="53"/>
                    <a:pt x="130" y="53"/>
                    <a:pt x="130" y="53"/>
                  </a:cubicBezTo>
                  <a:cubicBezTo>
                    <a:pt x="130" y="53"/>
                    <a:pt x="135" y="51"/>
                    <a:pt x="139" y="50"/>
                  </a:cubicBezTo>
                  <a:cubicBezTo>
                    <a:pt x="141" y="49"/>
                    <a:pt x="143" y="49"/>
                    <a:pt x="145" y="48"/>
                  </a:cubicBezTo>
                  <a:cubicBezTo>
                    <a:pt x="146" y="48"/>
                    <a:pt x="146" y="48"/>
                    <a:pt x="147" y="47"/>
                  </a:cubicBezTo>
                  <a:cubicBezTo>
                    <a:pt x="148" y="47"/>
                    <a:pt x="148" y="47"/>
                    <a:pt x="148" y="47"/>
                  </a:cubicBezTo>
                  <a:cubicBezTo>
                    <a:pt x="148" y="47"/>
                    <a:pt x="148" y="47"/>
                    <a:pt x="148" y="47"/>
                  </a:cubicBezTo>
                  <a:cubicBezTo>
                    <a:pt x="149" y="46"/>
                    <a:pt x="149" y="46"/>
                    <a:pt x="149" y="46"/>
                  </a:cubicBezTo>
                  <a:cubicBezTo>
                    <a:pt x="149" y="46"/>
                    <a:pt x="150" y="46"/>
                    <a:pt x="150" y="45"/>
                  </a:cubicBezTo>
                  <a:cubicBezTo>
                    <a:pt x="151" y="43"/>
                    <a:pt x="151" y="41"/>
                    <a:pt x="149" y="39"/>
                  </a:cubicBezTo>
                  <a:cubicBezTo>
                    <a:pt x="147" y="38"/>
                    <a:pt x="147" y="38"/>
                    <a:pt x="147" y="38"/>
                  </a:cubicBezTo>
                  <a:cubicBezTo>
                    <a:pt x="144" y="42"/>
                    <a:pt x="144" y="42"/>
                    <a:pt x="144" y="42"/>
                  </a:cubicBezTo>
                  <a:cubicBezTo>
                    <a:pt x="146" y="46"/>
                    <a:pt x="146" y="46"/>
                    <a:pt x="146" y="46"/>
                  </a:cubicBezTo>
                  <a:cubicBezTo>
                    <a:pt x="163" y="37"/>
                    <a:pt x="163" y="37"/>
                    <a:pt x="163" y="37"/>
                  </a:cubicBezTo>
                  <a:cubicBezTo>
                    <a:pt x="164" y="37"/>
                    <a:pt x="165" y="35"/>
                    <a:pt x="165" y="34"/>
                  </a:cubicBezTo>
                  <a:cubicBezTo>
                    <a:pt x="165" y="32"/>
                    <a:pt x="165" y="31"/>
                    <a:pt x="163" y="30"/>
                  </a:cubicBezTo>
                  <a:cubicBezTo>
                    <a:pt x="162" y="29"/>
                    <a:pt x="162" y="29"/>
                    <a:pt x="162" y="29"/>
                  </a:cubicBezTo>
                  <a:cubicBezTo>
                    <a:pt x="160" y="33"/>
                    <a:pt x="160" y="33"/>
                    <a:pt x="160" y="33"/>
                  </a:cubicBezTo>
                  <a:cubicBezTo>
                    <a:pt x="164" y="35"/>
                    <a:pt x="164" y="35"/>
                    <a:pt x="164" y="35"/>
                  </a:cubicBezTo>
                  <a:cubicBezTo>
                    <a:pt x="160" y="33"/>
                    <a:pt x="160" y="33"/>
                    <a:pt x="160" y="33"/>
                  </a:cubicBezTo>
                  <a:cubicBezTo>
                    <a:pt x="163" y="36"/>
                    <a:pt x="163" y="36"/>
                    <a:pt x="163" y="36"/>
                  </a:cubicBezTo>
                  <a:cubicBezTo>
                    <a:pt x="163" y="36"/>
                    <a:pt x="163" y="36"/>
                    <a:pt x="164" y="35"/>
                  </a:cubicBezTo>
                  <a:cubicBezTo>
                    <a:pt x="160" y="33"/>
                    <a:pt x="160" y="33"/>
                    <a:pt x="160" y="33"/>
                  </a:cubicBezTo>
                  <a:cubicBezTo>
                    <a:pt x="163" y="36"/>
                    <a:pt x="163" y="36"/>
                    <a:pt x="163" y="36"/>
                  </a:cubicBezTo>
                  <a:cubicBezTo>
                    <a:pt x="161" y="34"/>
                    <a:pt x="161" y="34"/>
                    <a:pt x="161" y="34"/>
                  </a:cubicBezTo>
                  <a:cubicBezTo>
                    <a:pt x="162" y="37"/>
                    <a:pt x="162" y="37"/>
                    <a:pt x="162" y="37"/>
                  </a:cubicBezTo>
                  <a:cubicBezTo>
                    <a:pt x="163" y="36"/>
                    <a:pt x="163" y="36"/>
                    <a:pt x="163" y="36"/>
                  </a:cubicBezTo>
                  <a:cubicBezTo>
                    <a:pt x="161" y="34"/>
                    <a:pt x="161" y="34"/>
                    <a:pt x="161" y="34"/>
                  </a:cubicBezTo>
                  <a:cubicBezTo>
                    <a:pt x="162" y="37"/>
                    <a:pt x="162" y="37"/>
                    <a:pt x="162" y="37"/>
                  </a:cubicBezTo>
                  <a:cubicBezTo>
                    <a:pt x="162" y="36"/>
                    <a:pt x="162" y="36"/>
                    <a:pt x="162" y="36"/>
                  </a:cubicBezTo>
                  <a:cubicBezTo>
                    <a:pt x="162" y="37"/>
                    <a:pt x="162" y="37"/>
                    <a:pt x="162" y="37"/>
                  </a:cubicBezTo>
                  <a:cubicBezTo>
                    <a:pt x="162" y="37"/>
                    <a:pt x="162" y="37"/>
                    <a:pt x="162" y="37"/>
                  </a:cubicBezTo>
                  <a:cubicBezTo>
                    <a:pt x="162" y="36"/>
                    <a:pt x="162" y="36"/>
                    <a:pt x="162" y="36"/>
                  </a:cubicBezTo>
                  <a:cubicBezTo>
                    <a:pt x="162" y="37"/>
                    <a:pt x="162" y="37"/>
                    <a:pt x="162" y="37"/>
                  </a:cubicBezTo>
                  <a:cubicBezTo>
                    <a:pt x="162" y="37"/>
                    <a:pt x="163" y="36"/>
                    <a:pt x="164" y="36"/>
                  </a:cubicBezTo>
                  <a:cubicBezTo>
                    <a:pt x="166" y="35"/>
                    <a:pt x="171" y="34"/>
                    <a:pt x="175" y="32"/>
                  </a:cubicBezTo>
                  <a:cubicBezTo>
                    <a:pt x="179" y="31"/>
                    <a:pt x="182" y="30"/>
                    <a:pt x="182" y="30"/>
                  </a:cubicBezTo>
                  <a:cubicBezTo>
                    <a:pt x="184" y="29"/>
                    <a:pt x="185" y="28"/>
                    <a:pt x="185" y="26"/>
                  </a:cubicBezTo>
                  <a:cubicBezTo>
                    <a:pt x="185" y="24"/>
                    <a:pt x="185" y="23"/>
                    <a:pt x="183" y="22"/>
                  </a:cubicBezTo>
                  <a:cubicBezTo>
                    <a:pt x="179" y="19"/>
                    <a:pt x="179" y="19"/>
                    <a:pt x="179" y="19"/>
                  </a:cubicBezTo>
                  <a:cubicBezTo>
                    <a:pt x="176" y="23"/>
                    <a:pt x="176" y="23"/>
                    <a:pt x="176" y="23"/>
                  </a:cubicBezTo>
                  <a:cubicBezTo>
                    <a:pt x="177" y="27"/>
                    <a:pt x="177" y="27"/>
                    <a:pt x="177" y="27"/>
                  </a:cubicBezTo>
                  <a:cubicBezTo>
                    <a:pt x="205" y="25"/>
                    <a:pt x="205" y="25"/>
                    <a:pt x="205" y="25"/>
                  </a:cubicBezTo>
                  <a:cubicBezTo>
                    <a:pt x="207" y="25"/>
                    <a:pt x="209" y="23"/>
                    <a:pt x="209" y="21"/>
                  </a:cubicBezTo>
                  <a:cubicBezTo>
                    <a:pt x="209" y="20"/>
                    <a:pt x="209" y="18"/>
                    <a:pt x="207" y="17"/>
                  </a:cubicBezTo>
                  <a:cubicBezTo>
                    <a:pt x="202" y="14"/>
                    <a:pt x="202" y="14"/>
                    <a:pt x="202" y="14"/>
                  </a:cubicBezTo>
                  <a:cubicBezTo>
                    <a:pt x="200" y="17"/>
                    <a:pt x="200" y="17"/>
                    <a:pt x="200" y="17"/>
                  </a:cubicBezTo>
                  <a:cubicBezTo>
                    <a:pt x="200" y="22"/>
                    <a:pt x="200" y="22"/>
                    <a:pt x="200" y="22"/>
                  </a:cubicBezTo>
                  <a:cubicBezTo>
                    <a:pt x="224" y="19"/>
                    <a:pt x="224" y="19"/>
                    <a:pt x="224" y="19"/>
                  </a:cubicBezTo>
                  <a:cubicBezTo>
                    <a:pt x="225" y="18"/>
                    <a:pt x="227" y="17"/>
                    <a:pt x="227" y="15"/>
                  </a:cubicBezTo>
                  <a:cubicBezTo>
                    <a:pt x="228" y="14"/>
                    <a:pt x="227" y="12"/>
                    <a:pt x="225" y="11"/>
                  </a:cubicBezTo>
                  <a:cubicBezTo>
                    <a:pt x="223" y="9"/>
                    <a:pt x="223" y="9"/>
                    <a:pt x="223" y="9"/>
                  </a:cubicBezTo>
                  <a:cubicBezTo>
                    <a:pt x="220" y="13"/>
                    <a:pt x="220" y="13"/>
                    <a:pt x="220" y="13"/>
                  </a:cubicBezTo>
                  <a:cubicBezTo>
                    <a:pt x="220" y="17"/>
                    <a:pt x="220" y="17"/>
                    <a:pt x="220" y="17"/>
                  </a:cubicBezTo>
                  <a:cubicBezTo>
                    <a:pt x="253" y="16"/>
                    <a:pt x="253" y="16"/>
                    <a:pt x="253" y="16"/>
                  </a:cubicBezTo>
                  <a:cubicBezTo>
                    <a:pt x="255" y="16"/>
                    <a:pt x="257" y="14"/>
                    <a:pt x="257" y="13"/>
                  </a:cubicBezTo>
                  <a:cubicBezTo>
                    <a:pt x="258" y="11"/>
                    <a:pt x="257" y="9"/>
                    <a:pt x="255" y="8"/>
                  </a:cubicBezTo>
                  <a:cubicBezTo>
                    <a:pt x="249" y="4"/>
                    <a:pt x="249" y="4"/>
                    <a:pt x="249" y="4"/>
                  </a:cubicBezTo>
                  <a:cubicBezTo>
                    <a:pt x="247" y="8"/>
                    <a:pt x="247" y="8"/>
                    <a:pt x="247" y="8"/>
                  </a:cubicBezTo>
                  <a:cubicBezTo>
                    <a:pt x="247" y="12"/>
                    <a:pt x="247" y="12"/>
                    <a:pt x="247" y="12"/>
                  </a:cubicBezTo>
                  <a:cubicBezTo>
                    <a:pt x="283" y="13"/>
                    <a:pt x="283" y="13"/>
                    <a:pt x="283" y="13"/>
                  </a:cubicBezTo>
                  <a:cubicBezTo>
                    <a:pt x="285" y="13"/>
                    <a:pt x="286" y="12"/>
                    <a:pt x="287" y="10"/>
                  </a:cubicBezTo>
                  <a:cubicBezTo>
                    <a:pt x="287" y="8"/>
                    <a:pt x="287" y="6"/>
                    <a:pt x="285" y="5"/>
                  </a:cubicBezTo>
                  <a:cubicBezTo>
                    <a:pt x="282" y="3"/>
                    <a:pt x="282" y="3"/>
                    <a:pt x="282" y="3"/>
                  </a:cubicBezTo>
                  <a:cubicBezTo>
                    <a:pt x="279" y="7"/>
                    <a:pt x="279" y="7"/>
                    <a:pt x="279" y="7"/>
                  </a:cubicBezTo>
                  <a:cubicBezTo>
                    <a:pt x="283" y="9"/>
                    <a:pt x="283" y="9"/>
                    <a:pt x="283" y="9"/>
                  </a:cubicBezTo>
                  <a:cubicBezTo>
                    <a:pt x="279" y="7"/>
                    <a:pt x="279" y="7"/>
                    <a:pt x="279" y="7"/>
                  </a:cubicBezTo>
                  <a:cubicBezTo>
                    <a:pt x="282" y="10"/>
                    <a:pt x="282" y="10"/>
                    <a:pt x="282" y="10"/>
                  </a:cubicBezTo>
                  <a:cubicBezTo>
                    <a:pt x="282" y="10"/>
                    <a:pt x="282" y="10"/>
                    <a:pt x="283" y="9"/>
                  </a:cubicBezTo>
                  <a:cubicBezTo>
                    <a:pt x="279" y="7"/>
                    <a:pt x="279" y="7"/>
                    <a:pt x="279" y="7"/>
                  </a:cubicBezTo>
                  <a:cubicBezTo>
                    <a:pt x="282" y="10"/>
                    <a:pt x="282" y="10"/>
                    <a:pt x="282" y="10"/>
                  </a:cubicBezTo>
                  <a:cubicBezTo>
                    <a:pt x="279" y="7"/>
                    <a:pt x="279" y="7"/>
                    <a:pt x="279" y="7"/>
                  </a:cubicBezTo>
                  <a:cubicBezTo>
                    <a:pt x="281" y="11"/>
                    <a:pt x="281" y="11"/>
                    <a:pt x="281" y="11"/>
                  </a:cubicBezTo>
                  <a:cubicBezTo>
                    <a:pt x="281" y="11"/>
                    <a:pt x="281" y="11"/>
                    <a:pt x="282" y="10"/>
                  </a:cubicBezTo>
                  <a:cubicBezTo>
                    <a:pt x="279" y="7"/>
                    <a:pt x="279" y="7"/>
                    <a:pt x="279" y="7"/>
                  </a:cubicBezTo>
                  <a:cubicBezTo>
                    <a:pt x="281" y="11"/>
                    <a:pt x="281" y="11"/>
                    <a:pt x="281" y="11"/>
                  </a:cubicBezTo>
                  <a:cubicBezTo>
                    <a:pt x="280" y="9"/>
                    <a:pt x="280" y="9"/>
                    <a:pt x="280" y="9"/>
                  </a:cubicBezTo>
                  <a:cubicBezTo>
                    <a:pt x="280" y="11"/>
                    <a:pt x="280" y="11"/>
                    <a:pt x="280" y="11"/>
                  </a:cubicBezTo>
                  <a:cubicBezTo>
                    <a:pt x="281" y="11"/>
                    <a:pt x="281" y="11"/>
                    <a:pt x="281" y="11"/>
                  </a:cubicBezTo>
                  <a:cubicBezTo>
                    <a:pt x="280" y="9"/>
                    <a:pt x="280" y="9"/>
                    <a:pt x="280" y="9"/>
                  </a:cubicBezTo>
                  <a:cubicBezTo>
                    <a:pt x="280" y="11"/>
                    <a:pt x="280" y="11"/>
                    <a:pt x="280" y="11"/>
                  </a:cubicBezTo>
                  <a:cubicBezTo>
                    <a:pt x="280" y="11"/>
                    <a:pt x="281" y="11"/>
                    <a:pt x="282" y="11"/>
                  </a:cubicBezTo>
                  <a:cubicBezTo>
                    <a:pt x="285" y="11"/>
                    <a:pt x="292" y="11"/>
                    <a:pt x="298" y="12"/>
                  </a:cubicBezTo>
                  <a:cubicBezTo>
                    <a:pt x="305" y="12"/>
                    <a:pt x="310" y="12"/>
                    <a:pt x="310" y="12"/>
                  </a:cubicBezTo>
                  <a:cubicBezTo>
                    <a:pt x="312" y="13"/>
                    <a:pt x="314" y="11"/>
                    <a:pt x="314" y="9"/>
                  </a:cubicBezTo>
                  <a:cubicBezTo>
                    <a:pt x="315" y="8"/>
                    <a:pt x="314" y="6"/>
                    <a:pt x="313" y="4"/>
                  </a:cubicBezTo>
                  <a:cubicBezTo>
                    <a:pt x="307" y="1"/>
                    <a:pt x="307" y="1"/>
                    <a:pt x="307" y="1"/>
                  </a:cubicBezTo>
                  <a:cubicBezTo>
                    <a:pt x="305" y="5"/>
                    <a:pt x="305" y="5"/>
                    <a:pt x="305" y="5"/>
                  </a:cubicBezTo>
                  <a:cubicBezTo>
                    <a:pt x="309" y="7"/>
                    <a:pt x="309" y="7"/>
                    <a:pt x="309" y="7"/>
                  </a:cubicBezTo>
                  <a:cubicBezTo>
                    <a:pt x="305" y="5"/>
                    <a:pt x="305" y="5"/>
                    <a:pt x="305" y="5"/>
                  </a:cubicBezTo>
                  <a:cubicBezTo>
                    <a:pt x="307" y="9"/>
                    <a:pt x="307" y="9"/>
                    <a:pt x="307" y="9"/>
                  </a:cubicBezTo>
                  <a:cubicBezTo>
                    <a:pt x="307" y="8"/>
                    <a:pt x="308" y="8"/>
                    <a:pt x="309" y="7"/>
                  </a:cubicBezTo>
                  <a:cubicBezTo>
                    <a:pt x="305" y="5"/>
                    <a:pt x="305" y="5"/>
                    <a:pt x="305" y="5"/>
                  </a:cubicBezTo>
                  <a:cubicBezTo>
                    <a:pt x="307" y="9"/>
                    <a:pt x="307" y="9"/>
                    <a:pt x="307" y="9"/>
                  </a:cubicBezTo>
                  <a:cubicBezTo>
                    <a:pt x="305" y="5"/>
                    <a:pt x="305" y="5"/>
                    <a:pt x="305" y="5"/>
                  </a:cubicBezTo>
                  <a:cubicBezTo>
                    <a:pt x="305" y="9"/>
                    <a:pt x="305" y="9"/>
                    <a:pt x="305" y="9"/>
                  </a:cubicBezTo>
                  <a:cubicBezTo>
                    <a:pt x="306" y="9"/>
                    <a:pt x="306" y="9"/>
                    <a:pt x="307" y="9"/>
                  </a:cubicBezTo>
                  <a:cubicBezTo>
                    <a:pt x="305" y="5"/>
                    <a:pt x="305" y="5"/>
                    <a:pt x="305" y="5"/>
                  </a:cubicBezTo>
                  <a:cubicBezTo>
                    <a:pt x="305" y="9"/>
                    <a:pt x="305" y="9"/>
                    <a:pt x="305" y="9"/>
                  </a:cubicBezTo>
                  <a:cubicBezTo>
                    <a:pt x="305" y="6"/>
                    <a:pt x="305" y="6"/>
                    <a:pt x="305" y="6"/>
                  </a:cubicBezTo>
                  <a:cubicBezTo>
                    <a:pt x="305" y="9"/>
                    <a:pt x="305" y="9"/>
                    <a:pt x="305" y="9"/>
                  </a:cubicBezTo>
                  <a:cubicBezTo>
                    <a:pt x="305" y="9"/>
                    <a:pt x="305" y="9"/>
                    <a:pt x="305" y="9"/>
                  </a:cubicBezTo>
                  <a:cubicBezTo>
                    <a:pt x="305" y="6"/>
                    <a:pt x="305" y="6"/>
                    <a:pt x="305" y="6"/>
                  </a:cubicBezTo>
                  <a:cubicBezTo>
                    <a:pt x="305" y="9"/>
                    <a:pt x="305" y="9"/>
                    <a:pt x="305" y="9"/>
                  </a:cubicBezTo>
                  <a:cubicBezTo>
                    <a:pt x="305" y="8"/>
                    <a:pt x="305" y="8"/>
                    <a:pt x="305" y="8"/>
                  </a:cubicBezTo>
                  <a:cubicBezTo>
                    <a:pt x="305" y="9"/>
                    <a:pt x="305" y="9"/>
                    <a:pt x="305" y="9"/>
                  </a:cubicBezTo>
                  <a:cubicBezTo>
                    <a:pt x="305" y="9"/>
                    <a:pt x="305" y="9"/>
                    <a:pt x="305" y="9"/>
                  </a:cubicBezTo>
                  <a:cubicBezTo>
                    <a:pt x="305" y="8"/>
                    <a:pt x="305" y="8"/>
                    <a:pt x="305" y="8"/>
                  </a:cubicBezTo>
                  <a:cubicBezTo>
                    <a:pt x="305" y="9"/>
                    <a:pt x="305" y="9"/>
                    <a:pt x="305" y="9"/>
                  </a:cubicBezTo>
                  <a:cubicBezTo>
                    <a:pt x="305" y="9"/>
                    <a:pt x="306" y="9"/>
                    <a:pt x="308" y="9"/>
                  </a:cubicBezTo>
                  <a:cubicBezTo>
                    <a:pt x="312" y="10"/>
                    <a:pt x="321" y="12"/>
                    <a:pt x="330" y="13"/>
                  </a:cubicBezTo>
                  <a:cubicBezTo>
                    <a:pt x="334" y="14"/>
                    <a:pt x="338" y="14"/>
                    <a:pt x="341" y="15"/>
                  </a:cubicBezTo>
                  <a:cubicBezTo>
                    <a:pt x="342" y="15"/>
                    <a:pt x="344" y="15"/>
                    <a:pt x="345" y="16"/>
                  </a:cubicBezTo>
                  <a:cubicBezTo>
                    <a:pt x="345" y="16"/>
                    <a:pt x="346" y="16"/>
                    <a:pt x="346" y="16"/>
                  </a:cubicBezTo>
                  <a:cubicBezTo>
                    <a:pt x="347" y="16"/>
                    <a:pt x="347" y="16"/>
                    <a:pt x="347" y="16"/>
                  </a:cubicBezTo>
                  <a:cubicBezTo>
                    <a:pt x="348" y="16"/>
                    <a:pt x="348" y="16"/>
                    <a:pt x="348" y="16"/>
                  </a:cubicBezTo>
                  <a:cubicBezTo>
                    <a:pt x="348" y="16"/>
                    <a:pt x="349" y="16"/>
                    <a:pt x="349" y="15"/>
                  </a:cubicBezTo>
                  <a:cubicBezTo>
                    <a:pt x="350" y="15"/>
                    <a:pt x="350" y="15"/>
                    <a:pt x="351" y="14"/>
                  </a:cubicBezTo>
                  <a:cubicBezTo>
                    <a:pt x="352" y="13"/>
                    <a:pt x="352" y="12"/>
                    <a:pt x="352" y="11"/>
                  </a:cubicBezTo>
                  <a:cubicBezTo>
                    <a:pt x="352" y="9"/>
                    <a:pt x="351" y="8"/>
                    <a:pt x="350" y="8"/>
                  </a:cubicBezTo>
                  <a:cubicBezTo>
                    <a:pt x="344" y="4"/>
                    <a:pt x="344" y="4"/>
                    <a:pt x="344" y="4"/>
                  </a:cubicBezTo>
                  <a:cubicBezTo>
                    <a:pt x="341" y="8"/>
                    <a:pt x="341" y="8"/>
                    <a:pt x="341" y="8"/>
                  </a:cubicBezTo>
                  <a:cubicBezTo>
                    <a:pt x="340" y="12"/>
                    <a:pt x="340" y="12"/>
                    <a:pt x="340" y="12"/>
                  </a:cubicBezTo>
                  <a:cubicBezTo>
                    <a:pt x="393" y="25"/>
                    <a:pt x="393" y="25"/>
                    <a:pt x="393" y="25"/>
                  </a:cubicBezTo>
                  <a:cubicBezTo>
                    <a:pt x="394" y="26"/>
                    <a:pt x="396" y="25"/>
                    <a:pt x="397" y="23"/>
                  </a:cubicBezTo>
                  <a:cubicBezTo>
                    <a:pt x="398" y="23"/>
                    <a:pt x="398" y="22"/>
                    <a:pt x="398" y="21"/>
                  </a:cubicBezTo>
                  <a:cubicBezTo>
                    <a:pt x="398" y="20"/>
                    <a:pt x="397" y="19"/>
                    <a:pt x="397" y="19"/>
                  </a:cubicBezTo>
                  <a:cubicBezTo>
                    <a:pt x="397" y="18"/>
                    <a:pt x="396" y="18"/>
                    <a:pt x="396" y="18"/>
                  </a:cubicBezTo>
                  <a:cubicBezTo>
                    <a:pt x="396" y="17"/>
                    <a:pt x="396" y="17"/>
                    <a:pt x="395" y="17"/>
                  </a:cubicBezTo>
                  <a:cubicBezTo>
                    <a:pt x="394" y="16"/>
                    <a:pt x="392" y="15"/>
                    <a:pt x="391" y="14"/>
                  </a:cubicBezTo>
                  <a:cubicBezTo>
                    <a:pt x="390" y="14"/>
                    <a:pt x="390" y="14"/>
                    <a:pt x="389" y="13"/>
                  </a:cubicBezTo>
                  <a:cubicBezTo>
                    <a:pt x="389" y="13"/>
                    <a:pt x="389" y="13"/>
                    <a:pt x="389" y="13"/>
                  </a:cubicBezTo>
                  <a:cubicBezTo>
                    <a:pt x="389" y="13"/>
                    <a:pt x="389" y="13"/>
                    <a:pt x="389" y="13"/>
                  </a:cubicBezTo>
                  <a:cubicBezTo>
                    <a:pt x="388" y="15"/>
                    <a:pt x="388" y="15"/>
                    <a:pt x="388" y="15"/>
                  </a:cubicBezTo>
                  <a:cubicBezTo>
                    <a:pt x="389" y="13"/>
                    <a:pt x="389" y="13"/>
                    <a:pt x="389" y="13"/>
                  </a:cubicBezTo>
                  <a:cubicBezTo>
                    <a:pt x="389" y="13"/>
                    <a:pt x="389" y="13"/>
                    <a:pt x="389" y="13"/>
                  </a:cubicBezTo>
                  <a:cubicBezTo>
                    <a:pt x="388" y="15"/>
                    <a:pt x="388" y="15"/>
                    <a:pt x="388" y="15"/>
                  </a:cubicBezTo>
                  <a:cubicBezTo>
                    <a:pt x="389" y="13"/>
                    <a:pt x="389" y="13"/>
                    <a:pt x="389" y="13"/>
                  </a:cubicBezTo>
                  <a:cubicBezTo>
                    <a:pt x="387" y="16"/>
                    <a:pt x="387" y="16"/>
                    <a:pt x="387" y="16"/>
                  </a:cubicBezTo>
                  <a:cubicBezTo>
                    <a:pt x="390" y="14"/>
                    <a:pt x="390" y="14"/>
                    <a:pt x="390" y="14"/>
                  </a:cubicBezTo>
                  <a:cubicBezTo>
                    <a:pt x="389" y="13"/>
                    <a:pt x="389" y="13"/>
                    <a:pt x="389" y="13"/>
                  </a:cubicBezTo>
                  <a:cubicBezTo>
                    <a:pt x="387" y="16"/>
                    <a:pt x="387" y="16"/>
                    <a:pt x="387" y="16"/>
                  </a:cubicBezTo>
                  <a:cubicBezTo>
                    <a:pt x="390" y="14"/>
                    <a:pt x="390" y="14"/>
                    <a:pt x="390" y="14"/>
                  </a:cubicBezTo>
                  <a:cubicBezTo>
                    <a:pt x="386" y="17"/>
                    <a:pt x="386" y="17"/>
                    <a:pt x="386" y="17"/>
                  </a:cubicBezTo>
                  <a:cubicBezTo>
                    <a:pt x="390" y="17"/>
                    <a:pt x="390" y="17"/>
                    <a:pt x="390" y="17"/>
                  </a:cubicBezTo>
                  <a:cubicBezTo>
                    <a:pt x="390" y="15"/>
                    <a:pt x="390" y="14"/>
                    <a:pt x="390" y="14"/>
                  </a:cubicBezTo>
                  <a:cubicBezTo>
                    <a:pt x="386" y="17"/>
                    <a:pt x="386" y="17"/>
                    <a:pt x="386" y="17"/>
                  </a:cubicBezTo>
                  <a:cubicBezTo>
                    <a:pt x="390" y="17"/>
                    <a:pt x="390" y="17"/>
                    <a:pt x="390" y="17"/>
                  </a:cubicBezTo>
                  <a:cubicBezTo>
                    <a:pt x="386" y="17"/>
                    <a:pt x="386" y="17"/>
                    <a:pt x="386" y="17"/>
                  </a:cubicBezTo>
                  <a:cubicBezTo>
                    <a:pt x="389" y="19"/>
                    <a:pt x="389" y="19"/>
                    <a:pt x="389" y="19"/>
                  </a:cubicBezTo>
                  <a:cubicBezTo>
                    <a:pt x="390" y="18"/>
                    <a:pt x="390" y="17"/>
                    <a:pt x="390" y="17"/>
                  </a:cubicBezTo>
                  <a:cubicBezTo>
                    <a:pt x="386" y="17"/>
                    <a:pt x="386" y="17"/>
                    <a:pt x="386" y="17"/>
                  </a:cubicBezTo>
                  <a:cubicBezTo>
                    <a:pt x="389" y="19"/>
                    <a:pt x="389" y="19"/>
                    <a:pt x="389" y="19"/>
                  </a:cubicBezTo>
                  <a:cubicBezTo>
                    <a:pt x="391" y="18"/>
                    <a:pt x="391" y="15"/>
                    <a:pt x="389" y="13"/>
                  </a:cubicBezTo>
                  <a:cubicBezTo>
                    <a:pt x="387" y="12"/>
                    <a:pt x="385" y="12"/>
                    <a:pt x="383" y="14"/>
                  </a:cubicBezTo>
                  <a:cubicBezTo>
                    <a:pt x="382" y="15"/>
                    <a:pt x="382" y="16"/>
                    <a:pt x="382" y="17"/>
                  </a:cubicBezTo>
                  <a:cubicBezTo>
                    <a:pt x="382" y="17"/>
                    <a:pt x="382" y="18"/>
                    <a:pt x="382" y="18"/>
                  </a:cubicBezTo>
                  <a:cubicBezTo>
                    <a:pt x="383" y="19"/>
                    <a:pt x="383" y="19"/>
                    <a:pt x="383" y="20"/>
                  </a:cubicBezTo>
                  <a:cubicBezTo>
                    <a:pt x="384" y="20"/>
                    <a:pt x="384" y="20"/>
                    <a:pt x="384" y="20"/>
                  </a:cubicBezTo>
                  <a:cubicBezTo>
                    <a:pt x="385" y="21"/>
                    <a:pt x="385" y="21"/>
                    <a:pt x="386" y="22"/>
                  </a:cubicBezTo>
                  <a:cubicBezTo>
                    <a:pt x="387" y="22"/>
                    <a:pt x="389" y="23"/>
                    <a:pt x="390" y="24"/>
                  </a:cubicBezTo>
                  <a:cubicBezTo>
                    <a:pt x="390" y="24"/>
                    <a:pt x="391" y="24"/>
                    <a:pt x="391" y="24"/>
                  </a:cubicBezTo>
                  <a:cubicBezTo>
                    <a:pt x="391" y="24"/>
                    <a:pt x="391" y="24"/>
                    <a:pt x="391" y="24"/>
                  </a:cubicBezTo>
                  <a:cubicBezTo>
                    <a:pt x="392" y="23"/>
                    <a:pt x="392" y="23"/>
                    <a:pt x="392" y="23"/>
                  </a:cubicBezTo>
                  <a:cubicBezTo>
                    <a:pt x="391" y="24"/>
                    <a:pt x="391" y="24"/>
                    <a:pt x="391" y="24"/>
                  </a:cubicBezTo>
                  <a:cubicBezTo>
                    <a:pt x="391" y="24"/>
                    <a:pt x="391" y="24"/>
                    <a:pt x="391" y="24"/>
                  </a:cubicBezTo>
                  <a:cubicBezTo>
                    <a:pt x="392" y="23"/>
                    <a:pt x="392" y="23"/>
                    <a:pt x="392" y="23"/>
                  </a:cubicBezTo>
                  <a:cubicBezTo>
                    <a:pt x="391" y="24"/>
                    <a:pt x="391" y="24"/>
                    <a:pt x="391" y="24"/>
                  </a:cubicBezTo>
                  <a:cubicBezTo>
                    <a:pt x="393" y="21"/>
                    <a:pt x="393" y="21"/>
                    <a:pt x="393" y="21"/>
                  </a:cubicBezTo>
                  <a:cubicBezTo>
                    <a:pt x="390" y="23"/>
                    <a:pt x="390" y="23"/>
                    <a:pt x="390" y="23"/>
                  </a:cubicBezTo>
                  <a:cubicBezTo>
                    <a:pt x="391" y="24"/>
                    <a:pt x="391" y="24"/>
                    <a:pt x="391" y="24"/>
                  </a:cubicBezTo>
                  <a:cubicBezTo>
                    <a:pt x="393" y="21"/>
                    <a:pt x="393" y="21"/>
                    <a:pt x="393" y="21"/>
                  </a:cubicBezTo>
                  <a:cubicBezTo>
                    <a:pt x="390" y="23"/>
                    <a:pt x="390" y="23"/>
                    <a:pt x="390" y="23"/>
                  </a:cubicBezTo>
                  <a:cubicBezTo>
                    <a:pt x="394" y="21"/>
                    <a:pt x="394" y="21"/>
                    <a:pt x="394" y="21"/>
                  </a:cubicBezTo>
                  <a:cubicBezTo>
                    <a:pt x="389" y="21"/>
                    <a:pt x="389" y="21"/>
                    <a:pt x="389" y="21"/>
                  </a:cubicBezTo>
                  <a:cubicBezTo>
                    <a:pt x="389" y="23"/>
                    <a:pt x="390" y="23"/>
                    <a:pt x="390" y="23"/>
                  </a:cubicBezTo>
                  <a:cubicBezTo>
                    <a:pt x="394" y="21"/>
                    <a:pt x="394" y="21"/>
                    <a:pt x="394" y="21"/>
                  </a:cubicBezTo>
                  <a:cubicBezTo>
                    <a:pt x="389" y="21"/>
                    <a:pt x="389" y="21"/>
                    <a:pt x="389" y="21"/>
                  </a:cubicBezTo>
                  <a:cubicBezTo>
                    <a:pt x="394" y="21"/>
                    <a:pt x="394" y="21"/>
                    <a:pt x="394" y="21"/>
                  </a:cubicBezTo>
                  <a:cubicBezTo>
                    <a:pt x="390" y="19"/>
                    <a:pt x="390" y="19"/>
                    <a:pt x="390" y="19"/>
                  </a:cubicBezTo>
                  <a:cubicBezTo>
                    <a:pt x="390" y="20"/>
                    <a:pt x="389" y="21"/>
                    <a:pt x="389" y="21"/>
                  </a:cubicBezTo>
                  <a:cubicBezTo>
                    <a:pt x="394" y="21"/>
                    <a:pt x="394" y="21"/>
                    <a:pt x="394" y="21"/>
                  </a:cubicBezTo>
                  <a:cubicBezTo>
                    <a:pt x="390" y="19"/>
                    <a:pt x="390" y="19"/>
                    <a:pt x="390" y="19"/>
                  </a:cubicBezTo>
                  <a:cubicBezTo>
                    <a:pt x="394" y="21"/>
                    <a:pt x="394" y="21"/>
                    <a:pt x="394" y="21"/>
                  </a:cubicBezTo>
                  <a:cubicBezTo>
                    <a:pt x="395" y="17"/>
                    <a:pt x="395" y="17"/>
                    <a:pt x="395" y="17"/>
                  </a:cubicBezTo>
                  <a:cubicBezTo>
                    <a:pt x="342" y="3"/>
                    <a:pt x="342" y="3"/>
                    <a:pt x="342" y="3"/>
                  </a:cubicBezTo>
                  <a:cubicBezTo>
                    <a:pt x="340" y="3"/>
                    <a:pt x="338" y="4"/>
                    <a:pt x="337" y="6"/>
                  </a:cubicBezTo>
                  <a:cubicBezTo>
                    <a:pt x="337" y="8"/>
                    <a:pt x="337" y="10"/>
                    <a:pt x="339" y="11"/>
                  </a:cubicBezTo>
                  <a:cubicBezTo>
                    <a:pt x="345" y="15"/>
                    <a:pt x="345" y="15"/>
                    <a:pt x="345" y="15"/>
                  </a:cubicBezTo>
                  <a:cubicBezTo>
                    <a:pt x="348" y="11"/>
                    <a:pt x="348" y="11"/>
                    <a:pt x="348" y="11"/>
                  </a:cubicBezTo>
                  <a:cubicBezTo>
                    <a:pt x="344" y="9"/>
                    <a:pt x="344" y="9"/>
                    <a:pt x="344" y="9"/>
                  </a:cubicBezTo>
                  <a:cubicBezTo>
                    <a:pt x="348" y="11"/>
                    <a:pt x="348" y="11"/>
                    <a:pt x="348" y="11"/>
                  </a:cubicBezTo>
                  <a:cubicBezTo>
                    <a:pt x="346" y="7"/>
                    <a:pt x="346" y="7"/>
                    <a:pt x="346" y="7"/>
                  </a:cubicBezTo>
                  <a:cubicBezTo>
                    <a:pt x="346" y="8"/>
                    <a:pt x="345" y="8"/>
                    <a:pt x="344" y="9"/>
                  </a:cubicBezTo>
                  <a:cubicBezTo>
                    <a:pt x="348" y="11"/>
                    <a:pt x="348" y="11"/>
                    <a:pt x="348" y="11"/>
                  </a:cubicBezTo>
                  <a:cubicBezTo>
                    <a:pt x="346" y="7"/>
                    <a:pt x="346" y="7"/>
                    <a:pt x="346" y="7"/>
                  </a:cubicBezTo>
                  <a:cubicBezTo>
                    <a:pt x="347" y="11"/>
                    <a:pt x="347" y="11"/>
                    <a:pt x="347" y="11"/>
                  </a:cubicBezTo>
                  <a:cubicBezTo>
                    <a:pt x="347" y="7"/>
                    <a:pt x="347" y="7"/>
                    <a:pt x="347" y="7"/>
                  </a:cubicBezTo>
                  <a:cubicBezTo>
                    <a:pt x="347" y="7"/>
                    <a:pt x="347" y="7"/>
                    <a:pt x="346" y="7"/>
                  </a:cubicBezTo>
                  <a:cubicBezTo>
                    <a:pt x="347" y="11"/>
                    <a:pt x="347" y="11"/>
                    <a:pt x="347" y="11"/>
                  </a:cubicBezTo>
                  <a:cubicBezTo>
                    <a:pt x="347" y="7"/>
                    <a:pt x="347" y="7"/>
                    <a:pt x="347" y="7"/>
                  </a:cubicBezTo>
                  <a:cubicBezTo>
                    <a:pt x="347" y="10"/>
                    <a:pt x="347" y="10"/>
                    <a:pt x="347" y="10"/>
                  </a:cubicBezTo>
                  <a:cubicBezTo>
                    <a:pt x="347" y="7"/>
                    <a:pt x="347" y="7"/>
                    <a:pt x="347" y="7"/>
                  </a:cubicBezTo>
                  <a:cubicBezTo>
                    <a:pt x="347" y="7"/>
                    <a:pt x="347" y="7"/>
                    <a:pt x="347" y="7"/>
                  </a:cubicBezTo>
                  <a:cubicBezTo>
                    <a:pt x="347" y="10"/>
                    <a:pt x="347" y="10"/>
                    <a:pt x="347" y="10"/>
                  </a:cubicBezTo>
                  <a:cubicBezTo>
                    <a:pt x="347" y="7"/>
                    <a:pt x="347" y="7"/>
                    <a:pt x="347" y="7"/>
                  </a:cubicBezTo>
                  <a:cubicBezTo>
                    <a:pt x="347" y="8"/>
                    <a:pt x="347" y="8"/>
                    <a:pt x="347" y="8"/>
                  </a:cubicBezTo>
                  <a:cubicBezTo>
                    <a:pt x="347" y="7"/>
                    <a:pt x="347" y="7"/>
                    <a:pt x="347" y="7"/>
                  </a:cubicBezTo>
                  <a:cubicBezTo>
                    <a:pt x="347" y="7"/>
                    <a:pt x="347" y="7"/>
                    <a:pt x="347" y="7"/>
                  </a:cubicBezTo>
                  <a:cubicBezTo>
                    <a:pt x="347" y="8"/>
                    <a:pt x="347" y="8"/>
                    <a:pt x="347" y="8"/>
                  </a:cubicBezTo>
                  <a:cubicBezTo>
                    <a:pt x="347" y="7"/>
                    <a:pt x="347" y="7"/>
                    <a:pt x="347" y="7"/>
                  </a:cubicBezTo>
                  <a:cubicBezTo>
                    <a:pt x="347" y="7"/>
                    <a:pt x="346" y="7"/>
                    <a:pt x="345" y="7"/>
                  </a:cubicBezTo>
                  <a:cubicBezTo>
                    <a:pt x="340" y="6"/>
                    <a:pt x="331" y="5"/>
                    <a:pt x="323" y="3"/>
                  </a:cubicBezTo>
                  <a:cubicBezTo>
                    <a:pt x="319" y="2"/>
                    <a:pt x="315" y="2"/>
                    <a:pt x="312" y="1"/>
                  </a:cubicBezTo>
                  <a:cubicBezTo>
                    <a:pt x="310" y="1"/>
                    <a:pt x="309" y="1"/>
                    <a:pt x="308" y="1"/>
                  </a:cubicBezTo>
                  <a:cubicBezTo>
                    <a:pt x="307" y="1"/>
                    <a:pt x="307" y="0"/>
                    <a:pt x="306" y="0"/>
                  </a:cubicBezTo>
                  <a:cubicBezTo>
                    <a:pt x="306" y="0"/>
                    <a:pt x="306" y="0"/>
                    <a:pt x="305" y="0"/>
                  </a:cubicBezTo>
                  <a:cubicBezTo>
                    <a:pt x="305" y="0"/>
                    <a:pt x="305" y="0"/>
                    <a:pt x="304" y="0"/>
                  </a:cubicBezTo>
                  <a:cubicBezTo>
                    <a:pt x="304" y="0"/>
                    <a:pt x="304" y="0"/>
                    <a:pt x="303" y="1"/>
                  </a:cubicBezTo>
                  <a:cubicBezTo>
                    <a:pt x="303" y="1"/>
                    <a:pt x="302" y="1"/>
                    <a:pt x="301" y="2"/>
                  </a:cubicBezTo>
                  <a:cubicBezTo>
                    <a:pt x="300" y="4"/>
                    <a:pt x="301" y="7"/>
                    <a:pt x="303" y="8"/>
                  </a:cubicBezTo>
                  <a:cubicBezTo>
                    <a:pt x="308" y="12"/>
                    <a:pt x="308" y="12"/>
                    <a:pt x="308" y="12"/>
                  </a:cubicBezTo>
                  <a:cubicBezTo>
                    <a:pt x="310" y="8"/>
                    <a:pt x="310" y="8"/>
                    <a:pt x="310" y="8"/>
                  </a:cubicBezTo>
                  <a:cubicBezTo>
                    <a:pt x="311" y="4"/>
                    <a:pt x="311" y="4"/>
                    <a:pt x="311" y="4"/>
                  </a:cubicBezTo>
                  <a:cubicBezTo>
                    <a:pt x="311" y="4"/>
                    <a:pt x="305" y="3"/>
                    <a:pt x="299" y="3"/>
                  </a:cubicBezTo>
                  <a:cubicBezTo>
                    <a:pt x="293" y="3"/>
                    <a:pt x="285" y="2"/>
                    <a:pt x="282" y="2"/>
                  </a:cubicBezTo>
                  <a:cubicBezTo>
                    <a:pt x="281" y="2"/>
                    <a:pt x="280" y="2"/>
                    <a:pt x="280" y="2"/>
                  </a:cubicBezTo>
                  <a:cubicBezTo>
                    <a:pt x="279" y="2"/>
                    <a:pt x="279" y="2"/>
                    <a:pt x="279" y="3"/>
                  </a:cubicBezTo>
                  <a:cubicBezTo>
                    <a:pt x="278" y="3"/>
                    <a:pt x="278" y="3"/>
                    <a:pt x="278" y="3"/>
                  </a:cubicBezTo>
                  <a:cubicBezTo>
                    <a:pt x="277" y="3"/>
                    <a:pt x="277" y="3"/>
                    <a:pt x="277" y="3"/>
                  </a:cubicBezTo>
                  <a:cubicBezTo>
                    <a:pt x="276" y="3"/>
                    <a:pt x="276" y="4"/>
                    <a:pt x="276" y="5"/>
                  </a:cubicBezTo>
                  <a:cubicBezTo>
                    <a:pt x="274" y="7"/>
                    <a:pt x="275" y="9"/>
                    <a:pt x="277" y="10"/>
                  </a:cubicBezTo>
                  <a:cubicBezTo>
                    <a:pt x="280" y="13"/>
                    <a:pt x="280" y="13"/>
                    <a:pt x="280" y="13"/>
                  </a:cubicBezTo>
                  <a:cubicBezTo>
                    <a:pt x="283" y="9"/>
                    <a:pt x="283" y="9"/>
                    <a:pt x="283" y="9"/>
                  </a:cubicBezTo>
                  <a:cubicBezTo>
                    <a:pt x="283" y="5"/>
                    <a:pt x="283" y="5"/>
                    <a:pt x="283" y="5"/>
                  </a:cubicBezTo>
                  <a:cubicBezTo>
                    <a:pt x="247" y="4"/>
                    <a:pt x="247" y="4"/>
                    <a:pt x="247" y="4"/>
                  </a:cubicBezTo>
                  <a:cubicBezTo>
                    <a:pt x="245" y="3"/>
                    <a:pt x="244" y="5"/>
                    <a:pt x="243" y="7"/>
                  </a:cubicBezTo>
                  <a:cubicBezTo>
                    <a:pt x="242" y="8"/>
                    <a:pt x="243" y="10"/>
                    <a:pt x="245" y="11"/>
                  </a:cubicBezTo>
                  <a:cubicBezTo>
                    <a:pt x="251" y="15"/>
                    <a:pt x="251" y="15"/>
                    <a:pt x="251" y="15"/>
                  </a:cubicBezTo>
                  <a:cubicBezTo>
                    <a:pt x="253" y="12"/>
                    <a:pt x="253" y="12"/>
                    <a:pt x="253" y="12"/>
                  </a:cubicBezTo>
                  <a:cubicBezTo>
                    <a:pt x="253" y="7"/>
                    <a:pt x="253" y="7"/>
                    <a:pt x="253" y="7"/>
                  </a:cubicBezTo>
                  <a:cubicBezTo>
                    <a:pt x="220" y="8"/>
                    <a:pt x="220" y="8"/>
                    <a:pt x="220" y="8"/>
                  </a:cubicBezTo>
                  <a:cubicBezTo>
                    <a:pt x="218" y="8"/>
                    <a:pt x="217" y="10"/>
                    <a:pt x="216" y="12"/>
                  </a:cubicBezTo>
                  <a:cubicBezTo>
                    <a:pt x="216" y="13"/>
                    <a:pt x="216" y="15"/>
                    <a:pt x="218" y="16"/>
                  </a:cubicBezTo>
                  <a:cubicBezTo>
                    <a:pt x="221" y="18"/>
                    <a:pt x="221" y="18"/>
                    <a:pt x="221" y="18"/>
                  </a:cubicBezTo>
                  <a:cubicBezTo>
                    <a:pt x="223" y="14"/>
                    <a:pt x="223" y="14"/>
                    <a:pt x="223" y="14"/>
                  </a:cubicBezTo>
                  <a:cubicBezTo>
                    <a:pt x="223" y="10"/>
                    <a:pt x="223" y="10"/>
                    <a:pt x="223" y="10"/>
                  </a:cubicBezTo>
                  <a:cubicBezTo>
                    <a:pt x="199" y="13"/>
                    <a:pt x="199" y="13"/>
                    <a:pt x="199" y="13"/>
                  </a:cubicBezTo>
                  <a:cubicBezTo>
                    <a:pt x="198" y="13"/>
                    <a:pt x="196" y="15"/>
                    <a:pt x="196" y="16"/>
                  </a:cubicBezTo>
                  <a:cubicBezTo>
                    <a:pt x="195" y="18"/>
                    <a:pt x="196" y="20"/>
                    <a:pt x="198" y="21"/>
                  </a:cubicBezTo>
                  <a:cubicBezTo>
                    <a:pt x="203" y="24"/>
                    <a:pt x="203" y="24"/>
                    <a:pt x="203" y="24"/>
                  </a:cubicBezTo>
                  <a:cubicBezTo>
                    <a:pt x="205" y="20"/>
                    <a:pt x="205" y="20"/>
                    <a:pt x="205" y="20"/>
                  </a:cubicBezTo>
                  <a:cubicBezTo>
                    <a:pt x="204" y="16"/>
                    <a:pt x="204" y="16"/>
                    <a:pt x="204" y="16"/>
                  </a:cubicBezTo>
                  <a:cubicBezTo>
                    <a:pt x="176" y="18"/>
                    <a:pt x="176" y="18"/>
                    <a:pt x="176" y="18"/>
                  </a:cubicBezTo>
                  <a:cubicBezTo>
                    <a:pt x="174" y="18"/>
                    <a:pt x="173" y="20"/>
                    <a:pt x="172" y="22"/>
                  </a:cubicBezTo>
                  <a:cubicBezTo>
                    <a:pt x="172" y="23"/>
                    <a:pt x="173" y="25"/>
                    <a:pt x="174" y="26"/>
                  </a:cubicBezTo>
                  <a:cubicBezTo>
                    <a:pt x="179" y="29"/>
                    <a:pt x="179" y="29"/>
                    <a:pt x="179" y="29"/>
                  </a:cubicBezTo>
                  <a:cubicBezTo>
                    <a:pt x="181" y="25"/>
                    <a:pt x="181" y="25"/>
                    <a:pt x="181" y="25"/>
                  </a:cubicBezTo>
                  <a:cubicBezTo>
                    <a:pt x="180" y="21"/>
                    <a:pt x="180" y="21"/>
                    <a:pt x="180" y="21"/>
                  </a:cubicBezTo>
                  <a:cubicBezTo>
                    <a:pt x="180" y="21"/>
                    <a:pt x="174" y="23"/>
                    <a:pt x="169" y="25"/>
                  </a:cubicBezTo>
                  <a:cubicBezTo>
                    <a:pt x="167" y="26"/>
                    <a:pt x="164" y="27"/>
                    <a:pt x="162" y="28"/>
                  </a:cubicBezTo>
                  <a:cubicBezTo>
                    <a:pt x="161" y="28"/>
                    <a:pt x="160" y="28"/>
                    <a:pt x="159" y="29"/>
                  </a:cubicBezTo>
                  <a:cubicBezTo>
                    <a:pt x="158" y="29"/>
                    <a:pt x="158" y="29"/>
                    <a:pt x="158" y="29"/>
                  </a:cubicBezTo>
                  <a:cubicBezTo>
                    <a:pt x="158" y="29"/>
                    <a:pt x="158" y="29"/>
                    <a:pt x="158" y="29"/>
                  </a:cubicBezTo>
                  <a:cubicBezTo>
                    <a:pt x="157" y="30"/>
                    <a:pt x="157" y="30"/>
                    <a:pt x="157" y="30"/>
                  </a:cubicBezTo>
                  <a:cubicBezTo>
                    <a:pt x="157" y="30"/>
                    <a:pt x="157" y="30"/>
                    <a:pt x="156" y="31"/>
                  </a:cubicBezTo>
                  <a:cubicBezTo>
                    <a:pt x="156" y="32"/>
                    <a:pt x="156" y="33"/>
                    <a:pt x="156" y="34"/>
                  </a:cubicBezTo>
                  <a:cubicBezTo>
                    <a:pt x="156" y="35"/>
                    <a:pt x="157" y="36"/>
                    <a:pt x="158" y="37"/>
                  </a:cubicBezTo>
                  <a:cubicBezTo>
                    <a:pt x="159" y="37"/>
                    <a:pt x="159" y="37"/>
                    <a:pt x="159" y="37"/>
                  </a:cubicBezTo>
                  <a:cubicBezTo>
                    <a:pt x="161" y="34"/>
                    <a:pt x="161" y="34"/>
                    <a:pt x="161" y="34"/>
                  </a:cubicBezTo>
                  <a:cubicBezTo>
                    <a:pt x="159" y="30"/>
                    <a:pt x="159" y="30"/>
                    <a:pt x="159" y="30"/>
                  </a:cubicBezTo>
                  <a:cubicBezTo>
                    <a:pt x="142" y="38"/>
                    <a:pt x="142" y="38"/>
                    <a:pt x="142" y="38"/>
                  </a:cubicBezTo>
                  <a:cubicBezTo>
                    <a:pt x="141" y="39"/>
                    <a:pt x="140" y="40"/>
                    <a:pt x="140" y="41"/>
                  </a:cubicBezTo>
                  <a:cubicBezTo>
                    <a:pt x="140" y="43"/>
                    <a:pt x="141" y="45"/>
                    <a:pt x="142" y="45"/>
                  </a:cubicBezTo>
                  <a:cubicBezTo>
                    <a:pt x="144" y="47"/>
                    <a:pt x="144" y="47"/>
                    <a:pt x="144" y="47"/>
                  </a:cubicBezTo>
                  <a:cubicBezTo>
                    <a:pt x="146" y="43"/>
                    <a:pt x="146" y="43"/>
                    <a:pt x="146" y="43"/>
                  </a:cubicBezTo>
                  <a:cubicBezTo>
                    <a:pt x="143" y="41"/>
                    <a:pt x="143" y="41"/>
                    <a:pt x="143" y="41"/>
                  </a:cubicBezTo>
                  <a:cubicBezTo>
                    <a:pt x="146" y="43"/>
                    <a:pt x="146" y="43"/>
                    <a:pt x="146" y="43"/>
                  </a:cubicBezTo>
                  <a:cubicBezTo>
                    <a:pt x="144" y="40"/>
                    <a:pt x="144" y="40"/>
                    <a:pt x="144" y="40"/>
                  </a:cubicBezTo>
                  <a:cubicBezTo>
                    <a:pt x="144" y="40"/>
                    <a:pt x="143" y="40"/>
                    <a:pt x="143" y="41"/>
                  </a:cubicBezTo>
                  <a:cubicBezTo>
                    <a:pt x="146" y="43"/>
                    <a:pt x="146" y="43"/>
                    <a:pt x="146" y="43"/>
                  </a:cubicBezTo>
                  <a:cubicBezTo>
                    <a:pt x="144" y="40"/>
                    <a:pt x="144" y="40"/>
                    <a:pt x="144" y="40"/>
                  </a:cubicBezTo>
                  <a:cubicBezTo>
                    <a:pt x="146" y="42"/>
                    <a:pt x="146" y="42"/>
                    <a:pt x="146" y="42"/>
                  </a:cubicBezTo>
                  <a:cubicBezTo>
                    <a:pt x="144" y="39"/>
                    <a:pt x="144" y="39"/>
                    <a:pt x="144" y="39"/>
                  </a:cubicBezTo>
                  <a:cubicBezTo>
                    <a:pt x="144" y="39"/>
                    <a:pt x="144" y="39"/>
                    <a:pt x="144" y="40"/>
                  </a:cubicBezTo>
                  <a:cubicBezTo>
                    <a:pt x="146" y="42"/>
                    <a:pt x="146" y="42"/>
                    <a:pt x="146" y="42"/>
                  </a:cubicBezTo>
                  <a:cubicBezTo>
                    <a:pt x="144" y="39"/>
                    <a:pt x="144" y="39"/>
                    <a:pt x="144" y="39"/>
                  </a:cubicBezTo>
                  <a:cubicBezTo>
                    <a:pt x="145" y="41"/>
                    <a:pt x="145" y="41"/>
                    <a:pt x="145" y="41"/>
                  </a:cubicBezTo>
                  <a:cubicBezTo>
                    <a:pt x="144" y="39"/>
                    <a:pt x="144" y="39"/>
                    <a:pt x="144" y="39"/>
                  </a:cubicBezTo>
                  <a:cubicBezTo>
                    <a:pt x="144" y="39"/>
                    <a:pt x="144" y="39"/>
                    <a:pt x="144" y="39"/>
                  </a:cubicBezTo>
                  <a:cubicBezTo>
                    <a:pt x="145" y="41"/>
                    <a:pt x="145" y="41"/>
                    <a:pt x="145" y="41"/>
                  </a:cubicBezTo>
                  <a:cubicBezTo>
                    <a:pt x="144" y="39"/>
                    <a:pt x="144" y="39"/>
                    <a:pt x="144" y="39"/>
                  </a:cubicBezTo>
                  <a:cubicBezTo>
                    <a:pt x="144" y="39"/>
                    <a:pt x="144" y="39"/>
                    <a:pt x="143" y="40"/>
                  </a:cubicBezTo>
                  <a:cubicBezTo>
                    <a:pt x="141" y="40"/>
                    <a:pt x="137" y="42"/>
                    <a:pt x="134" y="43"/>
                  </a:cubicBezTo>
                  <a:cubicBezTo>
                    <a:pt x="131" y="44"/>
                    <a:pt x="128" y="45"/>
                    <a:pt x="128" y="45"/>
                  </a:cubicBezTo>
                  <a:cubicBezTo>
                    <a:pt x="126" y="45"/>
                    <a:pt x="125" y="46"/>
                    <a:pt x="125" y="48"/>
                  </a:cubicBezTo>
                  <a:cubicBezTo>
                    <a:pt x="125" y="50"/>
                    <a:pt x="125" y="51"/>
                    <a:pt x="127" y="52"/>
                  </a:cubicBezTo>
                  <a:cubicBezTo>
                    <a:pt x="132" y="55"/>
                    <a:pt x="132" y="55"/>
                    <a:pt x="132" y="55"/>
                  </a:cubicBezTo>
                  <a:cubicBezTo>
                    <a:pt x="134" y="52"/>
                    <a:pt x="134" y="52"/>
                    <a:pt x="134" y="52"/>
                  </a:cubicBezTo>
                  <a:cubicBezTo>
                    <a:pt x="130" y="50"/>
                    <a:pt x="130" y="50"/>
                    <a:pt x="130" y="50"/>
                  </a:cubicBezTo>
                  <a:cubicBezTo>
                    <a:pt x="134" y="52"/>
                    <a:pt x="134" y="52"/>
                    <a:pt x="134" y="52"/>
                  </a:cubicBezTo>
                  <a:cubicBezTo>
                    <a:pt x="131" y="48"/>
                    <a:pt x="131" y="48"/>
                    <a:pt x="131" y="48"/>
                  </a:cubicBezTo>
                  <a:cubicBezTo>
                    <a:pt x="131" y="49"/>
                    <a:pt x="131" y="49"/>
                    <a:pt x="130" y="50"/>
                  </a:cubicBezTo>
                  <a:cubicBezTo>
                    <a:pt x="134" y="52"/>
                    <a:pt x="134" y="52"/>
                    <a:pt x="134" y="52"/>
                  </a:cubicBezTo>
                  <a:cubicBezTo>
                    <a:pt x="131" y="48"/>
                    <a:pt x="131" y="48"/>
                    <a:pt x="131" y="48"/>
                  </a:cubicBezTo>
                  <a:cubicBezTo>
                    <a:pt x="133" y="51"/>
                    <a:pt x="133" y="51"/>
                    <a:pt x="133" y="51"/>
                  </a:cubicBezTo>
                  <a:cubicBezTo>
                    <a:pt x="132" y="48"/>
                    <a:pt x="132" y="48"/>
                    <a:pt x="132" y="48"/>
                  </a:cubicBezTo>
                  <a:cubicBezTo>
                    <a:pt x="131" y="48"/>
                    <a:pt x="131" y="48"/>
                    <a:pt x="131" y="48"/>
                  </a:cubicBezTo>
                  <a:cubicBezTo>
                    <a:pt x="133" y="51"/>
                    <a:pt x="133" y="51"/>
                    <a:pt x="133" y="51"/>
                  </a:cubicBezTo>
                  <a:cubicBezTo>
                    <a:pt x="132" y="48"/>
                    <a:pt x="132" y="48"/>
                    <a:pt x="132" y="48"/>
                  </a:cubicBezTo>
                  <a:cubicBezTo>
                    <a:pt x="132" y="48"/>
                    <a:pt x="132" y="48"/>
                    <a:pt x="132" y="48"/>
                  </a:cubicBezTo>
                  <a:cubicBezTo>
                    <a:pt x="132" y="48"/>
                    <a:pt x="132" y="48"/>
                    <a:pt x="132" y="48"/>
                  </a:cubicBezTo>
                  <a:cubicBezTo>
                    <a:pt x="132" y="48"/>
                    <a:pt x="132" y="48"/>
                    <a:pt x="132" y="48"/>
                  </a:cubicBezTo>
                  <a:cubicBezTo>
                    <a:pt x="132" y="48"/>
                    <a:pt x="132" y="48"/>
                    <a:pt x="132" y="48"/>
                  </a:cubicBezTo>
                  <a:cubicBezTo>
                    <a:pt x="132" y="48"/>
                    <a:pt x="132" y="48"/>
                    <a:pt x="132" y="48"/>
                  </a:cubicBezTo>
                  <a:cubicBezTo>
                    <a:pt x="132" y="48"/>
                    <a:pt x="131" y="48"/>
                    <a:pt x="131" y="49"/>
                  </a:cubicBezTo>
                  <a:cubicBezTo>
                    <a:pt x="128" y="50"/>
                    <a:pt x="123" y="52"/>
                    <a:pt x="120" y="53"/>
                  </a:cubicBezTo>
                  <a:cubicBezTo>
                    <a:pt x="116" y="55"/>
                    <a:pt x="112" y="56"/>
                    <a:pt x="112" y="56"/>
                  </a:cubicBezTo>
                  <a:cubicBezTo>
                    <a:pt x="111" y="57"/>
                    <a:pt x="110" y="58"/>
                    <a:pt x="109" y="60"/>
                  </a:cubicBezTo>
                  <a:cubicBezTo>
                    <a:pt x="109" y="61"/>
                    <a:pt x="110" y="63"/>
                    <a:pt x="111" y="64"/>
                  </a:cubicBezTo>
                  <a:cubicBezTo>
                    <a:pt x="113" y="65"/>
                    <a:pt x="113" y="65"/>
                    <a:pt x="113" y="65"/>
                  </a:cubicBezTo>
                  <a:cubicBezTo>
                    <a:pt x="115" y="61"/>
                    <a:pt x="115" y="61"/>
                    <a:pt x="115" y="61"/>
                  </a:cubicBezTo>
                  <a:cubicBezTo>
                    <a:pt x="114" y="57"/>
                    <a:pt x="114" y="57"/>
                    <a:pt x="114" y="57"/>
                  </a:cubicBezTo>
                  <a:cubicBezTo>
                    <a:pt x="101" y="63"/>
                    <a:pt x="101" y="63"/>
                    <a:pt x="101" y="63"/>
                  </a:cubicBezTo>
                  <a:cubicBezTo>
                    <a:pt x="100" y="64"/>
                    <a:pt x="99" y="65"/>
                    <a:pt x="99" y="67"/>
                  </a:cubicBezTo>
                  <a:cubicBezTo>
                    <a:pt x="99" y="68"/>
                    <a:pt x="99" y="70"/>
                    <a:pt x="101" y="71"/>
                  </a:cubicBezTo>
                  <a:cubicBezTo>
                    <a:pt x="101" y="71"/>
                    <a:pt x="101" y="71"/>
                    <a:pt x="101" y="71"/>
                  </a:cubicBezTo>
                  <a:cubicBezTo>
                    <a:pt x="103" y="67"/>
                    <a:pt x="103" y="67"/>
                    <a:pt x="103" y="67"/>
                  </a:cubicBezTo>
                  <a:cubicBezTo>
                    <a:pt x="100" y="64"/>
                    <a:pt x="100" y="64"/>
                    <a:pt x="100" y="64"/>
                  </a:cubicBezTo>
                  <a:cubicBezTo>
                    <a:pt x="89" y="76"/>
                    <a:pt x="89" y="76"/>
                    <a:pt x="89" y="76"/>
                  </a:cubicBezTo>
                  <a:cubicBezTo>
                    <a:pt x="88" y="77"/>
                    <a:pt x="88" y="78"/>
                    <a:pt x="88" y="79"/>
                  </a:cubicBezTo>
                  <a:cubicBezTo>
                    <a:pt x="88" y="80"/>
                    <a:pt x="89" y="82"/>
                    <a:pt x="90" y="82"/>
                  </a:cubicBezTo>
                  <a:cubicBezTo>
                    <a:pt x="92" y="84"/>
                    <a:pt x="92" y="84"/>
                    <a:pt x="92" y="84"/>
                  </a:cubicBezTo>
                  <a:cubicBezTo>
                    <a:pt x="94" y="80"/>
                    <a:pt x="94" y="80"/>
                    <a:pt x="94" y="80"/>
                  </a:cubicBezTo>
                  <a:cubicBezTo>
                    <a:pt x="93" y="76"/>
                    <a:pt x="93" y="76"/>
                    <a:pt x="93" y="76"/>
                  </a:cubicBezTo>
                  <a:cubicBezTo>
                    <a:pt x="77" y="83"/>
                    <a:pt x="77" y="83"/>
                    <a:pt x="77" y="83"/>
                  </a:cubicBezTo>
                  <a:cubicBezTo>
                    <a:pt x="75" y="84"/>
                    <a:pt x="74" y="85"/>
                    <a:pt x="74" y="87"/>
                  </a:cubicBezTo>
                  <a:cubicBezTo>
                    <a:pt x="74" y="88"/>
                    <a:pt x="75" y="90"/>
                    <a:pt x="76" y="91"/>
                  </a:cubicBezTo>
                  <a:cubicBezTo>
                    <a:pt x="78" y="92"/>
                    <a:pt x="78" y="92"/>
                    <a:pt x="78" y="92"/>
                  </a:cubicBezTo>
                  <a:cubicBezTo>
                    <a:pt x="70" y="97"/>
                    <a:pt x="70" y="97"/>
                    <a:pt x="70" y="97"/>
                  </a:cubicBezTo>
                  <a:cubicBezTo>
                    <a:pt x="69" y="98"/>
                    <a:pt x="68" y="99"/>
                    <a:pt x="68" y="100"/>
                  </a:cubicBezTo>
                  <a:cubicBezTo>
                    <a:pt x="68" y="102"/>
                    <a:pt x="69" y="103"/>
                    <a:pt x="70" y="104"/>
                  </a:cubicBezTo>
                  <a:cubicBezTo>
                    <a:pt x="72" y="105"/>
                    <a:pt x="72" y="105"/>
                    <a:pt x="72" y="105"/>
                  </a:cubicBezTo>
                  <a:cubicBezTo>
                    <a:pt x="74" y="101"/>
                    <a:pt x="74" y="101"/>
                    <a:pt x="74" y="101"/>
                  </a:cubicBezTo>
                  <a:cubicBezTo>
                    <a:pt x="72" y="98"/>
                    <a:pt x="72" y="98"/>
                    <a:pt x="72" y="98"/>
                  </a:cubicBezTo>
                  <a:cubicBezTo>
                    <a:pt x="60" y="105"/>
                    <a:pt x="60" y="105"/>
                    <a:pt x="60" y="105"/>
                  </a:cubicBezTo>
                  <a:cubicBezTo>
                    <a:pt x="59" y="105"/>
                    <a:pt x="58" y="107"/>
                    <a:pt x="58" y="108"/>
                  </a:cubicBezTo>
                  <a:cubicBezTo>
                    <a:pt x="58" y="110"/>
                    <a:pt x="59" y="111"/>
                    <a:pt x="60" y="112"/>
                  </a:cubicBezTo>
                  <a:cubicBezTo>
                    <a:pt x="64" y="114"/>
                    <a:pt x="64" y="114"/>
                    <a:pt x="64" y="114"/>
                  </a:cubicBezTo>
                  <a:cubicBezTo>
                    <a:pt x="66" y="110"/>
                    <a:pt x="66" y="110"/>
                    <a:pt x="66" y="110"/>
                  </a:cubicBezTo>
                  <a:cubicBezTo>
                    <a:pt x="63" y="108"/>
                    <a:pt x="63" y="108"/>
                    <a:pt x="63" y="108"/>
                  </a:cubicBezTo>
                  <a:cubicBezTo>
                    <a:pt x="53" y="119"/>
                    <a:pt x="53" y="119"/>
                    <a:pt x="53" y="119"/>
                  </a:cubicBezTo>
                  <a:cubicBezTo>
                    <a:pt x="53" y="120"/>
                    <a:pt x="52" y="121"/>
                    <a:pt x="53" y="122"/>
                  </a:cubicBezTo>
                  <a:cubicBezTo>
                    <a:pt x="53" y="124"/>
                    <a:pt x="53" y="125"/>
                    <a:pt x="55" y="125"/>
                  </a:cubicBezTo>
                  <a:cubicBezTo>
                    <a:pt x="56" y="126"/>
                    <a:pt x="56" y="126"/>
                    <a:pt x="56" y="126"/>
                  </a:cubicBezTo>
                  <a:cubicBezTo>
                    <a:pt x="58" y="122"/>
                    <a:pt x="58" y="122"/>
                    <a:pt x="58" y="122"/>
                  </a:cubicBezTo>
                  <a:cubicBezTo>
                    <a:pt x="55" y="120"/>
                    <a:pt x="55" y="120"/>
                    <a:pt x="55" y="120"/>
                  </a:cubicBezTo>
                  <a:cubicBezTo>
                    <a:pt x="47" y="130"/>
                    <a:pt x="47" y="130"/>
                    <a:pt x="47" y="130"/>
                  </a:cubicBezTo>
                  <a:cubicBezTo>
                    <a:pt x="46" y="131"/>
                    <a:pt x="46" y="132"/>
                    <a:pt x="46" y="133"/>
                  </a:cubicBezTo>
                  <a:cubicBezTo>
                    <a:pt x="46" y="134"/>
                    <a:pt x="47" y="135"/>
                    <a:pt x="48" y="136"/>
                  </a:cubicBezTo>
                  <a:cubicBezTo>
                    <a:pt x="49" y="137"/>
                    <a:pt x="49" y="137"/>
                    <a:pt x="49" y="137"/>
                  </a:cubicBezTo>
                  <a:cubicBezTo>
                    <a:pt x="51" y="133"/>
                    <a:pt x="51" y="133"/>
                    <a:pt x="51" y="133"/>
                  </a:cubicBezTo>
                  <a:cubicBezTo>
                    <a:pt x="47" y="131"/>
                    <a:pt x="47" y="131"/>
                    <a:pt x="47" y="131"/>
                  </a:cubicBezTo>
                  <a:cubicBezTo>
                    <a:pt x="40" y="149"/>
                    <a:pt x="40" y="149"/>
                    <a:pt x="40" y="149"/>
                  </a:cubicBezTo>
                  <a:cubicBezTo>
                    <a:pt x="39" y="151"/>
                    <a:pt x="40" y="153"/>
                    <a:pt x="41" y="154"/>
                  </a:cubicBezTo>
                  <a:cubicBezTo>
                    <a:pt x="41" y="154"/>
                    <a:pt x="41" y="154"/>
                    <a:pt x="41" y="154"/>
                  </a:cubicBezTo>
                  <a:cubicBezTo>
                    <a:pt x="44" y="150"/>
                    <a:pt x="44" y="150"/>
                    <a:pt x="44" y="150"/>
                  </a:cubicBezTo>
                  <a:cubicBezTo>
                    <a:pt x="40" y="148"/>
                    <a:pt x="40" y="148"/>
                    <a:pt x="40" y="148"/>
                  </a:cubicBezTo>
                  <a:cubicBezTo>
                    <a:pt x="32" y="160"/>
                    <a:pt x="32" y="160"/>
                    <a:pt x="32" y="160"/>
                  </a:cubicBezTo>
                  <a:cubicBezTo>
                    <a:pt x="31" y="161"/>
                    <a:pt x="31" y="162"/>
                    <a:pt x="31" y="163"/>
                  </a:cubicBezTo>
                  <a:cubicBezTo>
                    <a:pt x="31" y="164"/>
                    <a:pt x="32" y="165"/>
                    <a:pt x="33" y="166"/>
                  </a:cubicBezTo>
                  <a:cubicBezTo>
                    <a:pt x="35" y="167"/>
                    <a:pt x="35" y="167"/>
                    <a:pt x="35" y="167"/>
                  </a:cubicBezTo>
                  <a:cubicBezTo>
                    <a:pt x="38" y="164"/>
                    <a:pt x="38" y="164"/>
                    <a:pt x="38" y="164"/>
                  </a:cubicBezTo>
                  <a:cubicBezTo>
                    <a:pt x="35" y="161"/>
                    <a:pt x="35" y="161"/>
                    <a:pt x="35" y="161"/>
                  </a:cubicBezTo>
                  <a:cubicBezTo>
                    <a:pt x="25" y="170"/>
                    <a:pt x="25" y="170"/>
                    <a:pt x="25" y="170"/>
                  </a:cubicBezTo>
                  <a:cubicBezTo>
                    <a:pt x="24" y="171"/>
                    <a:pt x="24" y="172"/>
                    <a:pt x="24" y="173"/>
                  </a:cubicBezTo>
                  <a:cubicBezTo>
                    <a:pt x="24" y="174"/>
                    <a:pt x="25" y="176"/>
                    <a:pt x="26" y="176"/>
                  </a:cubicBezTo>
                  <a:cubicBezTo>
                    <a:pt x="27" y="177"/>
                    <a:pt x="27" y="177"/>
                    <a:pt x="27" y="177"/>
                  </a:cubicBezTo>
                  <a:cubicBezTo>
                    <a:pt x="19" y="186"/>
                    <a:pt x="19" y="186"/>
                    <a:pt x="19" y="186"/>
                  </a:cubicBezTo>
                  <a:cubicBezTo>
                    <a:pt x="18" y="187"/>
                    <a:pt x="18" y="189"/>
                    <a:pt x="18" y="190"/>
                  </a:cubicBezTo>
                  <a:cubicBezTo>
                    <a:pt x="18" y="191"/>
                    <a:pt x="19" y="192"/>
                    <a:pt x="20" y="193"/>
                  </a:cubicBezTo>
                  <a:cubicBezTo>
                    <a:pt x="21" y="194"/>
                    <a:pt x="21" y="194"/>
                    <a:pt x="21" y="194"/>
                  </a:cubicBezTo>
                  <a:cubicBezTo>
                    <a:pt x="14" y="199"/>
                    <a:pt x="14" y="199"/>
                    <a:pt x="14" y="199"/>
                  </a:cubicBezTo>
                  <a:cubicBezTo>
                    <a:pt x="13" y="200"/>
                    <a:pt x="12" y="201"/>
                    <a:pt x="12" y="203"/>
                  </a:cubicBezTo>
                  <a:cubicBezTo>
                    <a:pt x="12" y="204"/>
                    <a:pt x="13" y="205"/>
                    <a:pt x="14" y="206"/>
                  </a:cubicBezTo>
                  <a:cubicBezTo>
                    <a:pt x="16" y="207"/>
                    <a:pt x="16" y="207"/>
                    <a:pt x="16" y="207"/>
                  </a:cubicBezTo>
                  <a:cubicBezTo>
                    <a:pt x="18" y="203"/>
                    <a:pt x="18" y="203"/>
                    <a:pt x="18" y="203"/>
                  </a:cubicBezTo>
                  <a:cubicBezTo>
                    <a:pt x="14" y="202"/>
                    <a:pt x="14" y="202"/>
                    <a:pt x="14" y="202"/>
                  </a:cubicBezTo>
                  <a:cubicBezTo>
                    <a:pt x="14" y="202"/>
                    <a:pt x="13" y="207"/>
                    <a:pt x="12" y="211"/>
                  </a:cubicBezTo>
                  <a:cubicBezTo>
                    <a:pt x="12" y="213"/>
                    <a:pt x="11" y="215"/>
                    <a:pt x="11" y="216"/>
                  </a:cubicBezTo>
                  <a:cubicBezTo>
                    <a:pt x="11" y="217"/>
                    <a:pt x="11" y="218"/>
                    <a:pt x="10" y="218"/>
                  </a:cubicBezTo>
                  <a:cubicBezTo>
                    <a:pt x="10" y="219"/>
                    <a:pt x="10" y="219"/>
                    <a:pt x="10" y="219"/>
                  </a:cubicBezTo>
                  <a:cubicBezTo>
                    <a:pt x="10" y="219"/>
                    <a:pt x="10" y="219"/>
                    <a:pt x="10" y="219"/>
                  </a:cubicBezTo>
                  <a:cubicBezTo>
                    <a:pt x="12" y="219"/>
                    <a:pt x="12" y="219"/>
                    <a:pt x="12" y="219"/>
                  </a:cubicBezTo>
                  <a:cubicBezTo>
                    <a:pt x="10" y="219"/>
                    <a:pt x="10" y="219"/>
                    <a:pt x="10" y="219"/>
                  </a:cubicBezTo>
                  <a:cubicBezTo>
                    <a:pt x="10" y="219"/>
                    <a:pt x="10" y="219"/>
                    <a:pt x="10" y="219"/>
                  </a:cubicBezTo>
                  <a:cubicBezTo>
                    <a:pt x="12" y="219"/>
                    <a:pt x="12" y="219"/>
                    <a:pt x="12" y="219"/>
                  </a:cubicBezTo>
                  <a:cubicBezTo>
                    <a:pt x="10" y="219"/>
                    <a:pt x="10" y="219"/>
                    <a:pt x="10" y="219"/>
                  </a:cubicBezTo>
                  <a:cubicBezTo>
                    <a:pt x="14" y="220"/>
                    <a:pt x="14" y="220"/>
                    <a:pt x="14" y="220"/>
                  </a:cubicBezTo>
                  <a:cubicBezTo>
                    <a:pt x="11" y="218"/>
                    <a:pt x="11" y="218"/>
                    <a:pt x="11" y="218"/>
                  </a:cubicBezTo>
                  <a:cubicBezTo>
                    <a:pt x="10" y="219"/>
                    <a:pt x="10" y="219"/>
                    <a:pt x="10" y="219"/>
                  </a:cubicBezTo>
                  <a:cubicBezTo>
                    <a:pt x="14" y="220"/>
                    <a:pt x="14" y="220"/>
                    <a:pt x="14" y="220"/>
                  </a:cubicBezTo>
                  <a:cubicBezTo>
                    <a:pt x="11" y="218"/>
                    <a:pt x="11" y="218"/>
                    <a:pt x="11" y="218"/>
                  </a:cubicBezTo>
                  <a:cubicBezTo>
                    <a:pt x="10" y="219"/>
                    <a:pt x="10" y="220"/>
                    <a:pt x="10" y="221"/>
                  </a:cubicBezTo>
                  <a:cubicBezTo>
                    <a:pt x="10" y="222"/>
                    <a:pt x="11" y="223"/>
                    <a:pt x="12" y="224"/>
                  </a:cubicBezTo>
                  <a:cubicBezTo>
                    <a:pt x="14" y="225"/>
                    <a:pt x="14" y="225"/>
                    <a:pt x="14" y="225"/>
                  </a:cubicBezTo>
                  <a:cubicBezTo>
                    <a:pt x="9" y="235"/>
                    <a:pt x="9" y="235"/>
                    <a:pt x="9" y="235"/>
                  </a:cubicBezTo>
                  <a:cubicBezTo>
                    <a:pt x="8" y="237"/>
                    <a:pt x="9" y="240"/>
                    <a:pt x="11" y="241"/>
                  </a:cubicBezTo>
                  <a:cubicBezTo>
                    <a:pt x="12" y="242"/>
                    <a:pt x="12" y="242"/>
                    <a:pt x="12" y="242"/>
                  </a:cubicBezTo>
                  <a:cubicBezTo>
                    <a:pt x="14" y="238"/>
                    <a:pt x="14" y="238"/>
                    <a:pt x="14" y="238"/>
                  </a:cubicBezTo>
                  <a:cubicBezTo>
                    <a:pt x="10" y="237"/>
                    <a:pt x="10" y="237"/>
                    <a:pt x="10" y="237"/>
                  </a:cubicBezTo>
                  <a:cubicBezTo>
                    <a:pt x="7" y="250"/>
                    <a:pt x="7" y="250"/>
                    <a:pt x="7" y="250"/>
                  </a:cubicBezTo>
                  <a:cubicBezTo>
                    <a:pt x="7" y="251"/>
                    <a:pt x="7" y="253"/>
                    <a:pt x="9" y="254"/>
                  </a:cubicBezTo>
                  <a:cubicBezTo>
                    <a:pt x="10" y="255"/>
                    <a:pt x="10" y="255"/>
                    <a:pt x="10" y="255"/>
                  </a:cubicBezTo>
                  <a:cubicBezTo>
                    <a:pt x="13" y="252"/>
                    <a:pt x="13" y="252"/>
                    <a:pt x="13" y="252"/>
                  </a:cubicBezTo>
                  <a:cubicBezTo>
                    <a:pt x="8" y="251"/>
                    <a:pt x="8" y="251"/>
                    <a:pt x="8" y="251"/>
                  </a:cubicBezTo>
                  <a:cubicBezTo>
                    <a:pt x="5" y="267"/>
                    <a:pt x="5" y="267"/>
                    <a:pt x="5" y="267"/>
                  </a:cubicBezTo>
                  <a:cubicBezTo>
                    <a:pt x="5" y="269"/>
                    <a:pt x="6" y="270"/>
                    <a:pt x="7" y="271"/>
                  </a:cubicBezTo>
                  <a:cubicBezTo>
                    <a:pt x="7" y="271"/>
                    <a:pt x="7" y="271"/>
                    <a:pt x="7" y="271"/>
                  </a:cubicBezTo>
                  <a:cubicBezTo>
                    <a:pt x="5" y="289"/>
                    <a:pt x="5" y="289"/>
                    <a:pt x="5" y="289"/>
                  </a:cubicBezTo>
                  <a:cubicBezTo>
                    <a:pt x="5" y="291"/>
                    <a:pt x="6" y="292"/>
                    <a:pt x="7" y="293"/>
                  </a:cubicBezTo>
                  <a:cubicBezTo>
                    <a:pt x="8" y="293"/>
                    <a:pt x="8" y="293"/>
                    <a:pt x="8" y="293"/>
                  </a:cubicBezTo>
                  <a:cubicBezTo>
                    <a:pt x="10" y="290"/>
                    <a:pt x="10" y="290"/>
                    <a:pt x="10" y="290"/>
                  </a:cubicBezTo>
                  <a:cubicBezTo>
                    <a:pt x="6" y="288"/>
                    <a:pt x="6" y="288"/>
                    <a:pt x="6" y="288"/>
                  </a:cubicBezTo>
                  <a:cubicBezTo>
                    <a:pt x="1" y="301"/>
                    <a:pt x="1" y="301"/>
                    <a:pt x="1" y="301"/>
                  </a:cubicBezTo>
                  <a:cubicBezTo>
                    <a:pt x="0" y="303"/>
                    <a:pt x="1" y="305"/>
                    <a:pt x="3" y="306"/>
                  </a:cubicBezTo>
                  <a:cubicBezTo>
                    <a:pt x="4" y="307"/>
                    <a:pt x="4" y="307"/>
                    <a:pt x="4" y="307"/>
                  </a:cubicBezTo>
                  <a:cubicBezTo>
                    <a:pt x="3" y="324"/>
                    <a:pt x="3" y="324"/>
                    <a:pt x="3" y="324"/>
                  </a:cubicBezTo>
                  <a:cubicBezTo>
                    <a:pt x="3" y="325"/>
                    <a:pt x="4" y="327"/>
                    <a:pt x="5" y="328"/>
                  </a:cubicBezTo>
                  <a:cubicBezTo>
                    <a:pt x="6" y="328"/>
                    <a:pt x="6" y="328"/>
                    <a:pt x="6" y="328"/>
                  </a:cubicBezTo>
                  <a:cubicBezTo>
                    <a:pt x="5" y="341"/>
                    <a:pt x="5" y="341"/>
                    <a:pt x="5" y="341"/>
                  </a:cubicBezTo>
                  <a:cubicBezTo>
                    <a:pt x="5" y="343"/>
                    <a:pt x="5" y="344"/>
                    <a:pt x="7" y="345"/>
                  </a:cubicBezTo>
                  <a:cubicBezTo>
                    <a:pt x="9" y="346"/>
                    <a:pt x="9" y="346"/>
                    <a:pt x="9" y="346"/>
                  </a:cubicBezTo>
                  <a:cubicBezTo>
                    <a:pt x="11" y="343"/>
                    <a:pt x="11" y="343"/>
                    <a:pt x="11" y="343"/>
                  </a:cubicBezTo>
                  <a:cubicBezTo>
                    <a:pt x="8" y="341"/>
                    <a:pt x="8" y="341"/>
                    <a:pt x="8" y="341"/>
                  </a:cubicBezTo>
                  <a:cubicBezTo>
                    <a:pt x="7" y="341"/>
                    <a:pt x="7" y="342"/>
                    <a:pt x="7" y="342"/>
                  </a:cubicBezTo>
                  <a:cubicBezTo>
                    <a:pt x="7" y="342"/>
                    <a:pt x="7" y="342"/>
                    <a:pt x="7" y="343"/>
                  </a:cubicBezTo>
                  <a:cubicBezTo>
                    <a:pt x="7" y="343"/>
                    <a:pt x="7" y="344"/>
                    <a:pt x="7" y="344"/>
                  </a:cubicBezTo>
                  <a:cubicBezTo>
                    <a:pt x="7" y="346"/>
                    <a:pt x="7" y="351"/>
                    <a:pt x="7" y="355"/>
                  </a:cubicBezTo>
                  <a:cubicBezTo>
                    <a:pt x="8" y="359"/>
                    <a:pt x="8" y="363"/>
                    <a:pt x="8" y="363"/>
                  </a:cubicBezTo>
                  <a:cubicBezTo>
                    <a:pt x="8" y="364"/>
                    <a:pt x="9" y="365"/>
                    <a:pt x="10" y="366"/>
                  </a:cubicBezTo>
                  <a:cubicBezTo>
                    <a:pt x="12" y="368"/>
                    <a:pt x="12" y="368"/>
                    <a:pt x="12" y="368"/>
                  </a:cubicBezTo>
                  <a:cubicBezTo>
                    <a:pt x="14" y="364"/>
                    <a:pt x="14" y="364"/>
                    <a:pt x="14" y="364"/>
                  </a:cubicBezTo>
                  <a:cubicBezTo>
                    <a:pt x="10" y="364"/>
                    <a:pt x="10" y="364"/>
                    <a:pt x="10" y="364"/>
                  </a:cubicBezTo>
                  <a:cubicBezTo>
                    <a:pt x="8" y="384"/>
                    <a:pt x="8" y="384"/>
                    <a:pt x="8" y="384"/>
                  </a:cubicBezTo>
                  <a:cubicBezTo>
                    <a:pt x="8" y="385"/>
                    <a:pt x="9" y="387"/>
                    <a:pt x="10" y="388"/>
                  </a:cubicBezTo>
                  <a:cubicBezTo>
                    <a:pt x="13" y="389"/>
                    <a:pt x="13" y="389"/>
                    <a:pt x="13" y="389"/>
                  </a:cubicBezTo>
                  <a:cubicBezTo>
                    <a:pt x="16" y="404"/>
                    <a:pt x="16" y="404"/>
                    <a:pt x="16" y="404"/>
                  </a:cubicBezTo>
                  <a:cubicBezTo>
                    <a:pt x="16" y="405"/>
                    <a:pt x="17" y="406"/>
                    <a:pt x="18" y="406"/>
                  </a:cubicBezTo>
                  <a:cubicBezTo>
                    <a:pt x="19" y="407"/>
                    <a:pt x="19" y="407"/>
                    <a:pt x="19" y="407"/>
                  </a:cubicBezTo>
                  <a:cubicBezTo>
                    <a:pt x="22" y="404"/>
                    <a:pt x="22" y="404"/>
                    <a:pt x="22" y="404"/>
                  </a:cubicBezTo>
                  <a:cubicBezTo>
                    <a:pt x="18" y="404"/>
                    <a:pt x="18" y="404"/>
                    <a:pt x="18" y="404"/>
                  </a:cubicBezTo>
                  <a:cubicBezTo>
                    <a:pt x="20" y="425"/>
                    <a:pt x="20" y="425"/>
                    <a:pt x="20" y="425"/>
                  </a:cubicBezTo>
                  <a:cubicBezTo>
                    <a:pt x="20" y="426"/>
                    <a:pt x="21" y="428"/>
                    <a:pt x="22" y="428"/>
                  </a:cubicBezTo>
                  <a:cubicBezTo>
                    <a:pt x="30" y="433"/>
                    <a:pt x="30" y="433"/>
                    <a:pt x="30" y="433"/>
                  </a:cubicBezTo>
                  <a:cubicBezTo>
                    <a:pt x="32" y="430"/>
                    <a:pt x="32" y="430"/>
                    <a:pt x="32" y="430"/>
                  </a:cubicBezTo>
                  <a:cubicBezTo>
                    <a:pt x="28" y="430"/>
                    <a:pt x="28" y="430"/>
                    <a:pt x="28" y="430"/>
                  </a:cubicBezTo>
                  <a:cubicBezTo>
                    <a:pt x="28" y="430"/>
                    <a:pt x="28" y="430"/>
                    <a:pt x="28" y="430"/>
                  </a:cubicBezTo>
                  <a:cubicBezTo>
                    <a:pt x="28" y="431"/>
                    <a:pt x="28" y="431"/>
                    <a:pt x="28" y="431"/>
                  </a:cubicBezTo>
                  <a:cubicBezTo>
                    <a:pt x="29" y="432"/>
                    <a:pt x="29" y="436"/>
                    <a:pt x="30" y="440"/>
                  </a:cubicBezTo>
                  <a:cubicBezTo>
                    <a:pt x="31" y="441"/>
                    <a:pt x="31" y="443"/>
                    <a:pt x="31" y="445"/>
                  </a:cubicBezTo>
                  <a:cubicBezTo>
                    <a:pt x="31" y="445"/>
                    <a:pt x="31" y="446"/>
                    <a:pt x="32" y="446"/>
                  </a:cubicBezTo>
                  <a:cubicBezTo>
                    <a:pt x="32" y="447"/>
                    <a:pt x="32" y="447"/>
                    <a:pt x="32" y="447"/>
                  </a:cubicBezTo>
                  <a:cubicBezTo>
                    <a:pt x="32" y="447"/>
                    <a:pt x="32" y="447"/>
                    <a:pt x="32" y="447"/>
                  </a:cubicBezTo>
                  <a:cubicBezTo>
                    <a:pt x="34" y="447"/>
                    <a:pt x="34" y="447"/>
                    <a:pt x="34" y="447"/>
                  </a:cubicBezTo>
                  <a:cubicBezTo>
                    <a:pt x="32" y="447"/>
                    <a:pt x="32" y="447"/>
                    <a:pt x="32" y="447"/>
                  </a:cubicBezTo>
                  <a:cubicBezTo>
                    <a:pt x="32" y="447"/>
                    <a:pt x="32" y="447"/>
                    <a:pt x="32" y="447"/>
                  </a:cubicBezTo>
                  <a:cubicBezTo>
                    <a:pt x="34" y="447"/>
                    <a:pt x="34" y="447"/>
                    <a:pt x="34" y="447"/>
                  </a:cubicBezTo>
                  <a:cubicBezTo>
                    <a:pt x="32" y="447"/>
                    <a:pt x="32" y="447"/>
                    <a:pt x="32" y="447"/>
                  </a:cubicBezTo>
                  <a:cubicBezTo>
                    <a:pt x="35" y="447"/>
                    <a:pt x="35" y="447"/>
                    <a:pt x="35" y="447"/>
                  </a:cubicBezTo>
                  <a:cubicBezTo>
                    <a:pt x="32" y="446"/>
                    <a:pt x="32" y="446"/>
                    <a:pt x="32" y="446"/>
                  </a:cubicBezTo>
                  <a:cubicBezTo>
                    <a:pt x="32" y="447"/>
                    <a:pt x="32" y="447"/>
                    <a:pt x="32" y="447"/>
                  </a:cubicBezTo>
                  <a:cubicBezTo>
                    <a:pt x="35" y="447"/>
                    <a:pt x="35" y="447"/>
                    <a:pt x="35" y="447"/>
                  </a:cubicBezTo>
                  <a:cubicBezTo>
                    <a:pt x="32" y="446"/>
                    <a:pt x="32" y="446"/>
                    <a:pt x="32" y="446"/>
                  </a:cubicBezTo>
                  <a:cubicBezTo>
                    <a:pt x="36" y="447"/>
                    <a:pt x="36" y="447"/>
                    <a:pt x="36" y="447"/>
                  </a:cubicBezTo>
                  <a:cubicBezTo>
                    <a:pt x="32" y="445"/>
                    <a:pt x="32" y="445"/>
                    <a:pt x="32" y="445"/>
                  </a:cubicBezTo>
                  <a:cubicBezTo>
                    <a:pt x="32" y="446"/>
                    <a:pt x="32" y="446"/>
                    <a:pt x="32" y="446"/>
                  </a:cubicBezTo>
                  <a:cubicBezTo>
                    <a:pt x="36" y="447"/>
                    <a:pt x="36" y="447"/>
                    <a:pt x="36" y="447"/>
                  </a:cubicBezTo>
                  <a:cubicBezTo>
                    <a:pt x="32" y="445"/>
                    <a:pt x="32" y="445"/>
                    <a:pt x="32" y="445"/>
                  </a:cubicBezTo>
                  <a:cubicBezTo>
                    <a:pt x="31" y="447"/>
                    <a:pt x="32" y="449"/>
                    <a:pt x="34" y="451"/>
                  </a:cubicBezTo>
                  <a:cubicBezTo>
                    <a:pt x="34" y="451"/>
                    <a:pt x="34" y="451"/>
                    <a:pt x="34" y="451"/>
                  </a:cubicBezTo>
                  <a:cubicBezTo>
                    <a:pt x="48" y="478"/>
                    <a:pt x="48" y="478"/>
                    <a:pt x="48" y="478"/>
                  </a:cubicBezTo>
                  <a:cubicBezTo>
                    <a:pt x="48" y="478"/>
                    <a:pt x="49" y="479"/>
                    <a:pt x="50" y="479"/>
                  </a:cubicBezTo>
                  <a:cubicBezTo>
                    <a:pt x="56" y="483"/>
                    <a:pt x="56" y="483"/>
                    <a:pt x="56" y="483"/>
                  </a:cubicBezTo>
                  <a:cubicBezTo>
                    <a:pt x="58" y="479"/>
                    <a:pt x="58" y="479"/>
                    <a:pt x="58" y="479"/>
                  </a:cubicBezTo>
                  <a:cubicBezTo>
                    <a:pt x="54" y="477"/>
                    <a:pt x="54" y="477"/>
                    <a:pt x="54" y="477"/>
                  </a:cubicBezTo>
                  <a:cubicBezTo>
                    <a:pt x="53" y="478"/>
                    <a:pt x="54" y="479"/>
                    <a:pt x="53" y="479"/>
                  </a:cubicBezTo>
                  <a:cubicBezTo>
                    <a:pt x="53" y="480"/>
                    <a:pt x="54" y="480"/>
                    <a:pt x="54" y="481"/>
                  </a:cubicBezTo>
                  <a:cubicBezTo>
                    <a:pt x="54" y="481"/>
                    <a:pt x="54" y="482"/>
                    <a:pt x="54" y="482"/>
                  </a:cubicBezTo>
                  <a:cubicBezTo>
                    <a:pt x="55" y="483"/>
                    <a:pt x="55" y="484"/>
                    <a:pt x="56" y="485"/>
                  </a:cubicBezTo>
                  <a:cubicBezTo>
                    <a:pt x="60" y="490"/>
                    <a:pt x="66" y="499"/>
                    <a:pt x="72" y="506"/>
                  </a:cubicBezTo>
                  <a:cubicBezTo>
                    <a:pt x="75" y="510"/>
                    <a:pt x="78" y="514"/>
                    <a:pt x="79" y="517"/>
                  </a:cubicBezTo>
                  <a:cubicBezTo>
                    <a:pt x="80" y="518"/>
                    <a:pt x="81" y="519"/>
                    <a:pt x="82" y="520"/>
                  </a:cubicBezTo>
                  <a:cubicBezTo>
                    <a:pt x="82" y="520"/>
                    <a:pt x="82" y="521"/>
                    <a:pt x="82" y="521"/>
                  </a:cubicBezTo>
                  <a:cubicBezTo>
                    <a:pt x="82" y="521"/>
                    <a:pt x="82" y="521"/>
                    <a:pt x="82" y="521"/>
                  </a:cubicBezTo>
                  <a:cubicBezTo>
                    <a:pt x="84" y="520"/>
                    <a:pt x="84" y="520"/>
                    <a:pt x="84" y="520"/>
                  </a:cubicBezTo>
                  <a:cubicBezTo>
                    <a:pt x="82" y="520"/>
                    <a:pt x="82" y="520"/>
                    <a:pt x="82" y="520"/>
                  </a:cubicBezTo>
                  <a:cubicBezTo>
                    <a:pt x="82" y="521"/>
                    <a:pt x="82" y="521"/>
                    <a:pt x="82" y="521"/>
                  </a:cubicBezTo>
                  <a:cubicBezTo>
                    <a:pt x="84" y="520"/>
                    <a:pt x="84" y="520"/>
                    <a:pt x="84" y="520"/>
                  </a:cubicBezTo>
                  <a:cubicBezTo>
                    <a:pt x="82" y="520"/>
                    <a:pt x="82" y="520"/>
                    <a:pt x="82" y="520"/>
                  </a:cubicBezTo>
                  <a:cubicBezTo>
                    <a:pt x="86" y="519"/>
                    <a:pt x="86" y="519"/>
                    <a:pt x="86" y="519"/>
                  </a:cubicBezTo>
                  <a:cubicBezTo>
                    <a:pt x="82" y="519"/>
                    <a:pt x="82" y="519"/>
                    <a:pt x="82" y="519"/>
                  </a:cubicBezTo>
                  <a:cubicBezTo>
                    <a:pt x="82" y="520"/>
                    <a:pt x="82" y="520"/>
                    <a:pt x="82" y="520"/>
                  </a:cubicBezTo>
                  <a:cubicBezTo>
                    <a:pt x="86" y="519"/>
                    <a:pt x="86" y="519"/>
                    <a:pt x="86" y="519"/>
                  </a:cubicBezTo>
                  <a:cubicBezTo>
                    <a:pt x="82" y="519"/>
                    <a:pt x="82" y="519"/>
                    <a:pt x="82" y="519"/>
                  </a:cubicBezTo>
                  <a:cubicBezTo>
                    <a:pt x="86" y="519"/>
                    <a:pt x="86" y="519"/>
                    <a:pt x="86" y="519"/>
                  </a:cubicBezTo>
                  <a:cubicBezTo>
                    <a:pt x="82" y="517"/>
                    <a:pt x="82" y="517"/>
                    <a:pt x="82" y="517"/>
                  </a:cubicBezTo>
                  <a:cubicBezTo>
                    <a:pt x="82" y="518"/>
                    <a:pt x="82" y="519"/>
                    <a:pt x="82" y="519"/>
                  </a:cubicBezTo>
                  <a:cubicBezTo>
                    <a:pt x="86" y="519"/>
                    <a:pt x="86" y="519"/>
                    <a:pt x="86" y="519"/>
                  </a:cubicBezTo>
                  <a:cubicBezTo>
                    <a:pt x="82" y="517"/>
                    <a:pt x="82" y="517"/>
                    <a:pt x="82" y="517"/>
                  </a:cubicBezTo>
                  <a:cubicBezTo>
                    <a:pt x="81" y="519"/>
                    <a:pt x="82" y="522"/>
                    <a:pt x="84" y="523"/>
                  </a:cubicBezTo>
                  <a:cubicBezTo>
                    <a:pt x="97" y="531"/>
                    <a:pt x="97" y="531"/>
                    <a:pt x="97" y="531"/>
                  </a:cubicBezTo>
                  <a:cubicBezTo>
                    <a:pt x="99" y="532"/>
                    <a:pt x="101" y="531"/>
                    <a:pt x="102" y="529"/>
                  </a:cubicBezTo>
                  <a:cubicBezTo>
                    <a:pt x="104" y="527"/>
                    <a:pt x="103" y="525"/>
                    <a:pt x="101" y="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10" name="Freeform 142">
              <a:extLst>
                <a:ext uri="{FF2B5EF4-FFF2-40B4-BE49-F238E27FC236}">
                  <a16:creationId xmlns:a16="http://schemas.microsoft.com/office/drawing/2014/main" id="{B3A723A8-C3DC-4977-BC3A-BA36588F3666}"/>
                </a:ext>
              </a:extLst>
            </p:cNvPr>
            <p:cNvSpPr>
              <a:spLocks/>
            </p:cNvSpPr>
            <p:nvPr/>
          </p:nvSpPr>
          <p:spPr bwMode="auto">
            <a:xfrm>
              <a:off x="3699012" y="3051286"/>
              <a:ext cx="458788" cy="101600"/>
            </a:xfrm>
            <a:custGeom>
              <a:avLst/>
              <a:gdLst>
                <a:gd name="T0" fmla="*/ 11 w 291"/>
                <a:gd name="T1" fmla="*/ 5 h 64"/>
                <a:gd name="T2" fmla="*/ 8 w 291"/>
                <a:gd name="T3" fmla="*/ 3 h 64"/>
                <a:gd name="T4" fmla="*/ 5 w 291"/>
                <a:gd name="T5" fmla="*/ 5 h 64"/>
                <a:gd name="T6" fmla="*/ 8 w 291"/>
                <a:gd name="T7" fmla="*/ 3 h 64"/>
                <a:gd name="T8" fmla="*/ 4 w 291"/>
                <a:gd name="T9" fmla="*/ 5 h 64"/>
                <a:gd name="T10" fmla="*/ 8 w 291"/>
                <a:gd name="T11" fmla="*/ 5 h 64"/>
                <a:gd name="T12" fmla="*/ 2 w 291"/>
                <a:gd name="T13" fmla="*/ 9 h 64"/>
                <a:gd name="T14" fmla="*/ 111 w 291"/>
                <a:gd name="T15" fmla="*/ 58 h 64"/>
                <a:gd name="T16" fmla="*/ 118 w 291"/>
                <a:gd name="T17" fmla="*/ 58 h 64"/>
                <a:gd name="T18" fmla="*/ 112 w 291"/>
                <a:gd name="T19" fmla="*/ 47 h 64"/>
                <a:gd name="T20" fmla="*/ 155 w 291"/>
                <a:gd name="T21" fmla="*/ 60 h 64"/>
                <a:gd name="T22" fmla="*/ 152 w 291"/>
                <a:gd name="T23" fmla="*/ 59 h 64"/>
                <a:gd name="T24" fmla="*/ 148 w 291"/>
                <a:gd name="T25" fmla="*/ 57 h 64"/>
                <a:gd name="T26" fmla="*/ 150 w 291"/>
                <a:gd name="T27" fmla="*/ 61 h 64"/>
                <a:gd name="T28" fmla="*/ 148 w 291"/>
                <a:gd name="T29" fmla="*/ 61 h 64"/>
                <a:gd name="T30" fmla="*/ 148 w 291"/>
                <a:gd name="T31" fmla="*/ 61 h 64"/>
                <a:gd name="T32" fmla="*/ 148 w 291"/>
                <a:gd name="T33" fmla="*/ 61 h 64"/>
                <a:gd name="T34" fmla="*/ 173 w 291"/>
                <a:gd name="T35" fmla="*/ 64 h 64"/>
                <a:gd name="T36" fmla="*/ 177 w 291"/>
                <a:gd name="T37" fmla="*/ 62 h 64"/>
                <a:gd name="T38" fmla="*/ 166 w 291"/>
                <a:gd name="T39" fmla="*/ 55 h 64"/>
                <a:gd name="T40" fmla="*/ 208 w 291"/>
                <a:gd name="T41" fmla="*/ 53 h 64"/>
                <a:gd name="T42" fmla="*/ 228 w 291"/>
                <a:gd name="T43" fmla="*/ 57 h 64"/>
                <a:gd name="T44" fmla="*/ 225 w 291"/>
                <a:gd name="T45" fmla="*/ 51 h 64"/>
                <a:gd name="T46" fmla="*/ 256 w 291"/>
                <a:gd name="T47" fmla="*/ 46 h 64"/>
                <a:gd name="T48" fmla="*/ 273 w 291"/>
                <a:gd name="T49" fmla="*/ 48 h 64"/>
                <a:gd name="T50" fmla="*/ 270 w 291"/>
                <a:gd name="T51" fmla="*/ 42 h 64"/>
                <a:gd name="T52" fmla="*/ 273 w 291"/>
                <a:gd name="T53" fmla="*/ 44 h 64"/>
                <a:gd name="T54" fmla="*/ 271 w 291"/>
                <a:gd name="T55" fmla="*/ 46 h 64"/>
                <a:gd name="T56" fmla="*/ 271 w 291"/>
                <a:gd name="T57" fmla="*/ 45 h 64"/>
                <a:gd name="T58" fmla="*/ 271 w 291"/>
                <a:gd name="T59" fmla="*/ 46 h 64"/>
                <a:gd name="T60" fmla="*/ 291 w 291"/>
                <a:gd name="T61" fmla="*/ 39 h 64"/>
                <a:gd name="T62" fmla="*/ 282 w 291"/>
                <a:gd name="T63" fmla="*/ 41 h 64"/>
                <a:gd name="T64" fmla="*/ 277 w 291"/>
                <a:gd name="T65" fmla="*/ 36 h 64"/>
                <a:gd name="T66" fmla="*/ 268 w 291"/>
                <a:gd name="T67" fmla="*/ 38 h 64"/>
                <a:gd name="T68" fmla="*/ 267 w 291"/>
                <a:gd name="T69" fmla="*/ 46 h 64"/>
                <a:gd name="T70" fmla="*/ 249 w 291"/>
                <a:gd name="T71" fmla="*/ 42 h 64"/>
                <a:gd name="T72" fmla="*/ 254 w 291"/>
                <a:gd name="T73" fmla="*/ 49 h 64"/>
                <a:gd name="T74" fmla="*/ 222 w 291"/>
                <a:gd name="T75" fmla="*/ 54 h 64"/>
                <a:gd name="T76" fmla="*/ 201 w 291"/>
                <a:gd name="T77" fmla="*/ 51 h 64"/>
                <a:gd name="T78" fmla="*/ 205 w 291"/>
                <a:gd name="T79" fmla="*/ 57 h 64"/>
                <a:gd name="T80" fmla="*/ 164 w 291"/>
                <a:gd name="T81" fmla="*/ 59 h 64"/>
                <a:gd name="T82" fmla="*/ 173 w 291"/>
                <a:gd name="T83" fmla="*/ 59 h 64"/>
                <a:gd name="T84" fmla="*/ 171 w 291"/>
                <a:gd name="T85" fmla="*/ 56 h 64"/>
                <a:gd name="T86" fmla="*/ 173 w 291"/>
                <a:gd name="T87" fmla="*/ 59 h 64"/>
                <a:gd name="T88" fmla="*/ 172 w 291"/>
                <a:gd name="T89" fmla="*/ 55 h 64"/>
                <a:gd name="T90" fmla="*/ 173 w 291"/>
                <a:gd name="T91" fmla="*/ 55 h 64"/>
                <a:gd name="T92" fmla="*/ 173 w 291"/>
                <a:gd name="T93" fmla="*/ 55 h 64"/>
                <a:gd name="T94" fmla="*/ 150 w 291"/>
                <a:gd name="T95" fmla="*/ 53 h 64"/>
                <a:gd name="T96" fmla="*/ 146 w 291"/>
                <a:gd name="T97" fmla="*/ 53 h 64"/>
                <a:gd name="T98" fmla="*/ 151 w 291"/>
                <a:gd name="T99" fmla="*/ 59 h 64"/>
                <a:gd name="T100" fmla="*/ 107 w 291"/>
                <a:gd name="T101" fmla="*/ 55 h 64"/>
                <a:gd name="T102" fmla="*/ 115 w 291"/>
                <a:gd name="T103" fmla="*/ 54 h 64"/>
                <a:gd name="T104" fmla="*/ 113 w 291"/>
                <a:gd name="T105" fmla="*/ 51 h 64"/>
                <a:gd name="T106" fmla="*/ 115 w 291"/>
                <a:gd name="T107" fmla="*/ 54 h 64"/>
                <a:gd name="T108" fmla="*/ 115 w 291"/>
                <a:gd name="T109" fmla="*/ 50 h 64"/>
                <a:gd name="T110" fmla="*/ 115 w 291"/>
                <a:gd name="T111" fmla="*/ 50 h 64"/>
                <a:gd name="T112" fmla="*/ 113 w 291"/>
                <a:gd name="T113" fmla="*/ 50 h 64"/>
                <a:gd name="T114" fmla="*/ 6 w 291"/>
                <a:gd name="T115" fmla="*/ 1 h 64"/>
                <a:gd name="T116" fmla="*/ 1 w 291"/>
                <a:gd name="T117" fmla="*/ 9 h 64"/>
                <a:gd name="T118" fmla="*/ 60 w 291"/>
                <a:gd name="T119"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 h="64">
                  <a:moveTo>
                    <a:pt x="58" y="34"/>
                  </a:moveTo>
                  <a:cubicBezTo>
                    <a:pt x="58" y="34"/>
                    <a:pt x="55" y="32"/>
                    <a:pt x="50" y="29"/>
                  </a:cubicBezTo>
                  <a:cubicBezTo>
                    <a:pt x="43" y="25"/>
                    <a:pt x="32" y="18"/>
                    <a:pt x="23" y="13"/>
                  </a:cubicBezTo>
                  <a:cubicBezTo>
                    <a:pt x="18" y="10"/>
                    <a:pt x="14" y="7"/>
                    <a:pt x="11" y="5"/>
                  </a:cubicBezTo>
                  <a:cubicBezTo>
                    <a:pt x="10" y="4"/>
                    <a:pt x="9" y="4"/>
                    <a:pt x="8" y="3"/>
                  </a:cubicBezTo>
                  <a:cubicBezTo>
                    <a:pt x="7" y="3"/>
                    <a:pt x="7" y="3"/>
                    <a:pt x="7" y="3"/>
                  </a:cubicBezTo>
                  <a:cubicBezTo>
                    <a:pt x="6" y="4"/>
                    <a:pt x="6" y="4"/>
                    <a:pt x="6" y="4"/>
                  </a:cubicBezTo>
                  <a:cubicBezTo>
                    <a:pt x="8" y="3"/>
                    <a:pt x="8" y="3"/>
                    <a:pt x="8" y="3"/>
                  </a:cubicBezTo>
                  <a:cubicBezTo>
                    <a:pt x="7" y="3"/>
                    <a:pt x="7" y="3"/>
                    <a:pt x="7" y="3"/>
                  </a:cubicBezTo>
                  <a:cubicBezTo>
                    <a:pt x="6" y="4"/>
                    <a:pt x="6" y="4"/>
                    <a:pt x="6" y="4"/>
                  </a:cubicBezTo>
                  <a:cubicBezTo>
                    <a:pt x="8" y="3"/>
                    <a:pt x="8" y="3"/>
                    <a:pt x="8" y="3"/>
                  </a:cubicBezTo>
                  <a:cubicBezTo>
                    <a:pt x="5" y="5"/>
                    <a:pt x="5" y="5"/>
                    <a:pt x="5" y="5"/>
                  </a:cubicBezTo>
                  <a:cubicBezTo>
                    <a:pt x="8" y="3"/>
                    <a:pt x="8" y="3"/>
                    <a:pt x="8" y="3"/>
                  </a:cubicBezTo>
                  <a:cubicBezTo>
                    <a:pt x="8" y="3"/>
                    <a:pt x="8" y="3"/>
                    <a:pt x="8" y="3"/>
                  </a:cubicBezTo>
                  <a:cubicBezTo>
                    <a:pt x="5" y="5"/>
                    <a:pt x="5" y="5"/>
                    <a:pt x="5" y="5"/>
                  </a:cubicBezTo>
                  <a:cubicBezTo>
                    <a:pt x="8" y="3"/>
                    <a:pt x="8" y="3"/>
                    <a:pt x="8" y="3"/>
                  </a:cubicBezTo>
                  <a:cubicBezTo>
                    <a:pt x="4" y="5"/>
                    <a:pt x="4" y="5"/>
                    <a:pt x="4" y="5"/>
                  </a:cubicBezTo>
                  <a:cubicBezTo>
                    <a:pt x="8" y="5"/>
                    <a:pt x="8" y="5"/>
                    <a:pt x="8" y="5"/>
                  </a:cubicBezTo>
                  <a:cubicBezTo>
                    <a:pt x="8" y="4"/>
                    <a:pt x="8" y="4"/>
                    <a:pt x="8" y="3"/>
                  </a:cubicBezTo>
                  <a:cubicBezTo>
                    <a:pt x="4" y="5"/>
                    <a:pt x="4" y="5"/>
                    <a:pt x="4" y="5"/>
                  </a:cubicBezTo>
                  <a:cubicBezTo>
                    <a:pt x="8" y="5"/>
                    <a:pt x="8" y="5"/>
                    <a:pt x="8" y="5"/>
                  </a:cubicBezTo>
                  <a:cubicBezTo>
                    <a:pt x="4" y="5"/>
                    <a:pt x="4" y="5"/>
                    <a:pt x="4" y="5"/>
                  </a:cubicBezTo>
                  <a:cubicBezTo>
                    <a:pt x="8" y="8"/>
                    <a:pt x="8" y="8"/>
                    <a:pt x="8" y="8"/>
                  </a:cubicBezTo>
                  <a:cubicBezTo>
                    <a:pt x="8" y="7"/>
                    <a:pt x="8" y="6"/>
                    <a:pt x="8" y="5"/>
                  </a:cubicBezTo>
                  <a:cubicBezTo>
                    <a:pt x="4" y="5"/>
                    <a:pt x="4" y="5"/>
                    <a:pt x="4" y="5"/>
                  </a:cubicBezTo>
                  <a:cubicBezTo>
                    <a:pt x="8" y="8"/>
                    <a:pt x="8" y="8"/>
                    <a:pt x="8" y="8"/>
                  </a:cubicBezTo>
                  <a:cubicBezTo>
                    <a:pt x="4" y="5"/>
                    <a:pt x="4" y="5"/>
                    <a:pt x="4" y="5"/>
                  </a:cubicBezTo>
                  <a:cubicBezTo>
                    <a:pt x="2" y="9"/>
                    <a:pt x="2" y="9"/>
                    <a:pt x="2" y="9"/>
                  </a:cubicBezTo>
                  <a:cubicBezTo>
                    <a:pt x="2" y="9"/>
                    <a:pt x="28" y="21"/>
                    <a:pt x="55" y="34"/>
                  </a:cubicBezTo>
                  <a:cubicBezTo>
                    <a:pt x="68" y="40"/>
                    <a:pt x="82" y="46"/>
                    <a:pt x="93" y="51"/>
                  </a:cubicBezTo>
                  <a:cubicBezTo>
                    <a:pt x="98" y="53"/>
                    <a:pt x="103" y="55"/>
                    <a:pt x="107" y="57"/>
                  </a:cubicBezTo>
                  <a:cubicBezTo>
                    <a:pt x="108" y="57"/>
                    <a:pt x="110" y="58"/>
                    <a:pt x="111" y="58"/>
                  </a:cubicBezTo>
                  <a:cubicBezTo>
                    <a:pt x="112" y="58"/>
                    <a:pt x="113" y="59"/>
                    <a:pt x="113" y="59"/>
                  </a:cubicBezTo>
                  <a:cubicBezTo>
                    <a:pt x="114" y="59"/>
                    <a:pt x="114" y="59"/>
                    <a:pt x="115" y="59"/>
                  </a:cubicBezTo>
                  <a:cubicBezTo>
                    <a:pt x="116" y="59"/>
                    <a:pt x="116" y="59"/>
                    <a:pt x="117" y="59"/>
                  </a:cubicBezTo>
                  <a:cubicBezTo>
                    <a:pt x="117" y="59"/>
                    <a:pt x="117" y="59"/>
                    <a:pt x="118" y="58"/>
                  </a:cubicBezTo>
                  <a:cubicBezTo>
                    <a:pt x="118" y="58"/>
                    <a:pt x="119" y="57"/>
                    <a:pt x="119" y="57"/>
                  </a:cubicBezTo>
                  <a:cubicBezTo>
                    <a:pt x="120" y="56"/>
                    <a:pt x="120" y="55"/>
                    <a:pt x="120" y="54"/>
                  </a:cubicBezTo>
                  <a:cubicBezTo>
                    <a:pt x="119" y="52"/>
                    <a:pt x="119" y="52"/>
                    <a:pt x="118" y="51"/>
                  </a:cubicBezTo>
                  <a:cubicBezTo>
                    <a:pt x="112" y="47"/>
                    <a:pt x="112" y="47"/>
                    <a:pt x="112" y="47"/>
                  </a:cubicBezTo>
                  <a:cubicBezTo>
                    <a:pt x="110" y="51"/>
                    <a:pt x="110" y="51"/>
                    <a:pt x="110" y="51"/>
                  </a:cubicBezTo>
                  <a:cubicBezTo>
                    <a:pt x="109" y="55"/>
                    <a:pt x="109" y="55"/>
                    <a:pt x="109" y="55"/>
                  </a:cubicBezTo>
                  <a:cubicBezTo>
                    <a:pt x="150" y="63"/>
                    <a:pt x="150" y="63"/>
                    <a:pt x="150" y="63"/>
                  </a:cubicBezTo>
                  <a:cubicBezTo>
                    <a:pt x="152" y="63"/>
                    <a:pt x="154" y="62"/>
                    <a:pt x="155" y="60"/>
                  </a:cubicBezTo>
                  <a:cubicBezTo>
                    <a:pt x="156" y="58"/>
                    <a:pt x="155" y="56"/>
                    <a:pt x="153" y="55"/>
                  </a:cubicBezTo>
                  <a:cubicBezTo>
                    <a:pt x="150" y="53"/>
                    <a:pt x="150" y="53"/>
                    <a:pt x="150" y="53"/>
                  </a:cubicBezTo>
                  <a:cubicBezTo>
                    <a:pt x="148" y="57"/>
                    <a:pt x="148" y="57"/>
                    <a:pt x="148" y="57"/>
                  </a:cubicBezTo>
                  <a:cubicBezTo>
                    <a:pt x="152" y="59"/>
                    <a:pt x="152" y="59"/>
                    <a:pt x="152" y="59"/>
                  </a:cubicBezTo>
                  <a:cubicBezTo>
                    <a:pt x="148" y="57"/>
                    <a:pt x="148" y="57"/>
                    <a:pt x="148" y="57"/>
                  </a:cubicBezTo>
                  <a:cubicBezTo>
                    <a:pt x="150" y="61"/>
                    <a:pt x="150" y="61"/>
                    <a:pt x="150" y="61"/>
                  </a:cubicBezTo>
                  <a:cubicBezTo>
                    <a:pt x="151" y="60"/>
                    <a:pt x="151" y="60"/>
                    <a:pt x="152" y="59"/>
                  </a:cubicBezTo>
                  <a:cubicBezTo>
                    <a:pt x="148" y="57"/>
                    <a:pt x="148" y="57"/>
                    <a:pt x="148" y="57"/>
                  </a:cubicBezTo>
                  <a:cubicBezTo>
                    <a:pt x="150" y="61"/>
                    <a:pt x="150" y="61"/>
                    <a:pt x="150" y="61"/>
                  </a:cubicBezTo>
                  <a:cubicBezTo>
                    <a:pt x="148" y="57"/>
                    <a:pt x="148" y="57"/>
                    <a:pt x="148" y="57"/>
                  </a:cubicBezTo>
                  <a:cubicBezTo>
                    <a:pt x="149" y="61"/>
                    <a:pt x="149" y="61"/>
                    <a:pt x="149" y="61"/>
                  </a:cubicBezTo>
                  <a:cubicBezTo>
                    <a:pt x="149" y="61"/>
                    <a:pt x="150" y="61"/>
                    <a:pt x="150" y="61"/>
                  </a:cubicBezTo>
                  <a:cubicBezTo>
                    <a:pt x="148" y="57"/>
                    <a:pt x="148" y="57"/>
                    <a:pt x="148" y="57"/>
                  </a:cubicBezTo>
                  <a:cubicBezTo>
                    <a:pt x="149" y="61"/>
                    <a:pt x="149" y="61"/>
                    <a:pt x="149" y="61"/>
                  </a:cubicBezTo>
                  <a:cubicBezTo>
                    <a:pt x="148" y="58"/>
                    <a:pt x="148" y="58"/>
                    <a:pt x="148" y="58"/>
                  </a:cubicBezTo>
                  <a:cubicBezTo>
                    <a:pt x="148" y="61"/>
                    <a:pt x="148" y="61"/>
                    <a:pt x="148" y="61"/>
                  </a:cubicBezTo>
                  <a:cubicBezTo>
                    <a:pt x="148" y="61"/>
                    <a:pt x="148" y="61"/>
                    <a:pt x="149" y="61"/>
                  </a:cubicBezTo>
                  <a:cubicBezTo>
                    <a:pt x="148" y="58"/>
                    <a:pt x="148" y="58"/>
                    <a:pt x="148" y="58"/>
                  </a:cubicBezTo>
                  <a:cubicBezTo>
                    <a:pt x="148" y="61"/>
                    <a:pt x="148" y="61"/>
                    <a:pt x="148" y="61"/>
                  </a:cubicBezTo>
                  <a:cubicBezTo>
                    <a:pt x="148" y="61"/>
                    <a:pt x="148" y="61"/>
                    <a:pt x="148" y="61"/>
                  </a:cubicBezTo>
                  <a:cubicBezTo>
                    <a:pt x="148" y="61"/>
                    <a:pt x="148" y="61"/>
                    <a:pt x="148" y="61"/>
                  </a:cubicBezTo>
                  <a:cubicBezTo>
                    <a:pt x="148" y="61"/>
                    <a:pt x="148" y="61"/>
                    <a:pt x="148" y="61"/>
                  </a:cubicBezTo>
                  <a:cubicBezTo>
                    <a:pt x="148" y="61"/>
                    <a:pt x="148" y="61"/>
                    <a:pt x="148" y="61"/>
                  </a:cubicBezTo>
                  <a:cubicBezTo>
                    <a:pt x="148" y="61"/>
                    <a:pt x="148" y="61"/>
                    <a:pt x="148" y="61"/>
                  </a:cubicBezTo>
                  <a:cubicBezTo>
                    <a:pt x="148" y="61"/>
                    <a:pt x="149" y="61"/>
                    <a:pt x="150" y="61"/>
                  </a:cubicBezTo>
                  <a:cubicBezTo>
                    <a:pt x="152" y="62"/>
                    <a:pt x="157" y="62"/>
                    <a:pt x="162" y="63"/>
                  </a:cubicBezTo>
                  <a:cubicBezTo>
                    <a:pt x="164" y="63"/>
                    <a:pt x="166" y="63"/>
                    <a:pt x="168" y="64"/>
                  </a:cubicBezTo>
                  <a:cubicBezTo>
                    <a:pt x="170" y="64"/>
                    <a:pt x="172" y="64"/>
                    <a:pt x="173" y="64"/>
                  </a:cubicBezTo>
                  <a:cubicBezTo>
                    <a:pt x="173" y="64"/>
                    <a:pt x="173" y="64"/>
                    <a:pt x="174" y="64"/>
                  </a:cubicBezTo>
                  <a:cubicBezTo>
                    <a:pt x="174" y="64"/>
                    <a:pt x="174" y="64"/>
                    <a:pt x="175" y="64"/>
                  </a:cubicBezTo>
                  <a:cubicBezTo>
                    <a:pt x="175" y="64"/>
                    <a:pt x="175" y="63"/>
                    <a:pt x="176" y="63"/>
                  </a:cubicBezTo>
                  <a:cubicBezTo>
                    <a:pt x="176" y="63"/>
                    <a:pt x="177" y="63"/>
                    <a:pt x="177" y="62"/>
                  </a:cubicBezTo>
                  <a:cubicBezTo>
                    <a:pt x="178" y="61"/>
                    <a:pt x="178" y="60"/>
                    <a:pt x="178" y="59"/>
                  </a:cubicBezTo>
                  <a:cubicBezTo>
                    <a:pt x="177" y="57"/>
                    <a:pt x="177" y="56"/>
                    <a:pt x="176" y="56"/>
                  </a:cubicBezTo>
                  <a:cubicBezTo>
                    <a:pt x="169" y="51"/>
                    <a:pt x="169" y="51"/>
                    <a:pt x="169" y="51"/>
                  </a:cubicBezTo>
                  <a:cubicBezTo>
                    <a:pt x="166" y="55"/>
                    <a:pt x="166" y="55"/>
                    <a:pt x="166" y="55"/>
                  </a:cubicBezTo>
                  <a:cubicBezTo>
                    <a:pt x="166" y="59"/>
                    <a:pt x="166" y="59"/>
                    <a:pt x="166" y="59"/>
                  </a:cubicBezTo>
                  <a:cubicBezTo>
                    <a:pt x="205" y="61"/>
                    <a:pt x="205" y="61"/>
                    <a:pt x="205" y="61"/>
                  </a:cubicBezTo>
                  <a:cubicBezTo>
                    <a:pt x="207" y="61"/>
                    <a:pt x="209" y="60"/>
                    <a:pt x="209" y="58"/>
                  </a:cubicBezTo>
                  <a:cubicBezTo>
                    <a:pt x="210" y="57"/>
                    <a:pt x="209" y="54"/>
                    <a:pt x="208" y="53"/>
                  </a:cubicBezTo>
                  <a:cubicBezTo>
                    <a:pt x="204" y="51"/>
                    <a:pt x="204" y="51"/>
                    <a:pt x="204" y="51"/>
                  </a:cubicBezTo>
                  <a:cubicBezTo>
                    <a:pt x="202" y="55"/>
                    <a:pt x="202" y="55"/>
                    <a:pt x="202" y="55"/>
                  </a:cubicBezTo>
                  <a:cubicBezTo>
                    <a:pt x="202" y="59"/>
                    <a:pt x="202" y="59"/>
                    <a:pt x="202" y="59"/>
                  </a:cubicBezTo>
                  <a:cubicBezTo>
                    <a:pt x="228" y="57"/>
                    <a:pt x="228" y="57"/>
                    <a:pt x="228" y="57"/>
                  </a:cubicBezTo>
                  <a:cubicBezTo>
                    <a:pt x="230" y="57"/>
                    <a:pt x="231" y="55"/>
                    <a:pt x="232" y="54"/>
                  </a:cubicBezTo>
                  <a:cubicBezTo>
                    <a:pt x="232" y="52"/>
                    <a:pt x="231" y="50"/>
                    <a:pt x="230" y="49"/>
                  </a:cubicBezTo>
                  <a:cubicBezTo>
                    <a:pt x="227" y="47"/>
                    <a:pt x="227" y="47"/>
                    <a:pt x="227" y="47"/>
                  </a:cubicBezTo>
                  <a:cubicBezTo>
                    <a:pt x="225" y="51"/>
                    <a:pt x="225" y="51"/>
                    <a:pt x="225" y="51"/>
                  </a:cubicBezTo>
                  <a:cubicBezTo>
                    <a:pt x="225" y="55"/>
                    <a:pt x="225" y="55"/>
                    <a:pt x="225" y="55"/>
                  </a:cubicBezTo>
                  <a:cubicBezTo>
                    <a:pt x="254" y="54"/>
                    <a:pt x="254" y="54"/>
                    <a:pt x="254" y="54"/>
                  </a:cubicBezTo>
                  <a:cubicBezTo>
                    <a:pt x="256" y="54"/>
                    <a:pt x="257" y="52"/>
                    <a:pt x="258" y="51"/>
                  </a:cubicBezTo>
                  <a:cubicBezTo>
                    <a:pt x="258" y="49"/>
                    <a:pt x="258" y="47"/>
                    <a:pt x="256" y="46"/>
                  </a:cubicBezTo>
                  <a:cubicBezTo>
                    <a:pt x="251" y="43"/>
                    <a:pt x="251" y="43"/>
                    <a:pt x="251" y="43"/>
                  </a:cubicBezTo>
                  <a:cubicBezTo>
                    <a:pt x="249" y="47"/>
                    <a:pt x="249" y="47"/>
                    <a:pt x="249" y="47"/>
                  </a:cubicBezTo>
                  <a:cubicBezTo>
                    <a:pt x="250" y="51"/>
                    <a:pt x="250" y="51"/>
                    <a:pt x="250" y="51"/>
                  </a:cubicBezTo>
                  <a:cubicBezTo>
                    <a:pt x="273" y="48"/>
                    <a:pt x="273" y="48"/>
                    <a:pt x="273" y="48"/>
                  </a:cubicBezTo>
                  <a:cubicBezTo>
                    <a:pt x="275" y="48"/>
                    <a:pt x="276" y="46"/>
                    <a:pt x="276" y="45"/>
                  </a:cubicBezTo>
                  <a:cubicBezTo>
                    <a:pt x="277" y="43"/>
                    <a:pt x="276" y="41"/>
                    <a:pt x="275" y="40"/>
                  </a:cubicBezTo>
                  <a:cubicBezTo>
                    <a:pt x="272" y="38"/>
                    <a:pt x="272" y="38"/>
                    <a:pt x="272" y="38"/>
                  </a:cubicBezTo>
                  <a:cubicBezTo>
                    <a:pt x="270" y="42"/>
                    <a:pt x="270" y="42"/>
                    <a:pt x="270" y="42"/>
                  </a:cubicBezTo>
                  <a:cubicBezTo>
                    <a:pt x="273" y="44"/>
                    <a:pt x="273" y="44"/>
                    <a:pt x="273" y="44"/>
                  </a:cubicBezTo>
                  <a:cubicBezTo>
                    <a:pt x="270" y="42"/>
                    <a:pt x="270" y="42"/>
                    <a:pt x="270" y="42"/>
                  </a:cubicBezTo>
                  <a:cubicBezTo>
                    <a:pt x="272" y="46"/>
                    <a:pt x="272" y="46"/>
                    <a:pt x="272" y="46"/>
                  </a:cubicBezTo>
                  <a:cubicBezTo>
                    <a:pt x="272" y="45"/>
                    <a:pt x="273" y="45"/>
                    <a:pt x="273" y="44"/>
                  </a:cubicBezTo>
                  <a:cubicBezTo>
                    <a:pt x="270" y="42"/>
                    <a:pt x="270" y="42"/>
                    <a:pt x="270" y="42"/>
                  </a:cubicBezTo>
                  <a:cubicBezTo>
                    <a:pt x="272" y="46"/>
                    <a:pt x="272" y="46"/>
                    <a:pt x="272" y="46"/>
                  </a:cubicBezTo>
                  <a:cubicBezTo>
                    <a:pt x="270" y="43"/>
                    <a:pt x="270" y="43"/>
                    <a:pt x="270" y="43"/>
                  </a:cubicBezTo>
                  <a:cubicBezTo>
                    <a:pt x="271" y="46"/>
                    <a:pt x="271" y="46"/>
                    <a:pt x="271" y="46"/>
                  </a:cubicBezTo>
                  <a:cubicBezTo>
                    <a:pt x="272" y="46"/>
                    <a:pt x="272" y="46"/>
                    <a:pt x="272" y="46"/>
                  </a:cubicBezTo>
                  <a:cubicBezTo>
                    <a:pt x="270" y="43"/>
                    <a:pt x="270" y="43"/>
                    <a:pt x="270" y="43"/>
                  </a:cubicBezTo>
                  <a:cubicBezTo>
                    <a:pt x="271" y="46"/>
                    <a:pt x="271" y="46"/>
                    <a:pt x="271" y="46"/>
                  </a:cubicBezTo>
                  <a:cubicBezTo>
                    <a:pt x="271" y="45"/>
                    <a:pt x="271" y="45"/>
                    <a:pt x="271" y="45"/>
                  </a:cubicBezTo>
                  <a:cubicBezTo>
                    <a:pt x="271" y="46"/>
                    <a:pt x="271" y="46"/>
                    <a:pt x="271" y="46"/>
                  </a:cubicBezTo>
                  <a:cubicBezTo>
                    <a:pt x="271" y="46"/>
                    <a:pt x="271" y="46"/>
                    <a:pt x="271" y="46"/>
                  </a:cubicBezTo>
                  <a:cubicBezTo>
                    <a:pt x="271" y="45"/>
                    <a:pt x="271" y="45"/>
                    <a:pt x="271" y="45"/>
                  </a:cubicBezTo>
                  <a:cubicBezTo>
                    <a:pt x="271" y="46"/>
                    <a:pt x="271" y="46"/>
                    <a:pt x="271" y="46"/>
                  </a:cubicBezTo>
                  <a:cubicBezTo>
                    <a:pt x="271" y="46"/>
                    <a:pt x="272" y="46"/>
                    <a:pt x="272" y="46"/>
                  </a:cubicBezTo>
                  <a:cubicBezTo>
                    <a:pt x="274" y="45"/>
                    <a:pt x="278" y="45"/>
                    <a:pt x="281" y="44"/>
                  </a:cubicBezTo>
                  <a:cubicBezTo>
                    <a:pt x="285" y="43"/>
                    <a:pt x="287" y="43"/>
                    <a:pt x="287" y="43"/>
                  </a:cubicBezTo>
                  <a:cubicBezTo>
                    <a:pt x="289" y="42"/>
                    <a:pt x="290" y="41"/>
                    <a:pt x="291" y="39"/>
                  </a:cubicBezTo>
                  <a:cubicBezTo>
                    <a:pt x="291" y="38"/>
                    <a:pt x="290" y="36"/>
                    <a:pt x="289" y="35"/>
                  </a:cubicBezTo>
                  <a:cubicBezTo>
                    <a:pt x="287" y="34"/>
                    <a:pt x="287" y="34"/>
                    <a:pt x="287" y="34"/>
                  </a:cubicBezTo>
                  <a:cubicBezTo>
                    <a:pt x="285" y="32"/>
                    <a:pt x="282" y="33"/>
                    <a:pt x="281" y="35"/>
                  </a:cubicBezTo>
                  <a:cubicBezTo>
                    <a:pt x="279" y="37"/>
                    <a:pt x="280" y="40"/>
                    <a:pt x="282" y="41"/>
                  </a:cubicBezTo>
                  <a:cubicBezTo>
                    <a:pt x="284" y="42"/>
                    <a:pt x="284" y="42"/>
                    <a:pt x="284" y="42"/>
                  </a:cubicBezTo>
                  <a:cubicBezTo>
                    <a:pt x="286" y="39"/>
                    <a:pt x="286" y="39"/>
                    <a:pt x="286" y="39"/>
                  </a:cubicBezTo>
                  <a:cubicBezTo>
                    <a:pt x="286" y="34"/>
                    <a:pt x="286" y="34"/>
                    <a:pt x="286" y="34"/>
                  </a:cubicBezTo>
                  <a:cubicBezTo>
                    <a:pt x="286" y="34"/>
                    <a:pt x="282" y="35"/>
                    <a:pt x="277" y="36"/>
                  </a:cubicBezTo>
                  <a:cubicBezTo>
                    <a:pt x="275" y="36"/>
                    <a:pt x="273" y="37"/>
                    <a:pt x="271" y="37"/>
                  </a:cubicBezTo>
                  <a:cubicBezTo>
                    <a:pt x="271" y="37"/>
                    <a:pt x="270" y="38"/>
                    <a:pt x="269" y="38"/>
                  </a:cubicBezTo>
                  <a:cubicBezTo>
                    <a:pt x="268" y="38"/>
                    <a:pt x="268" y="38"/>
                    <a:pt x="268" y="38"/>
                  </a:cubicBezTo>
                  <a:cubicBezTo>
                    <a:pt x="268" y="38"/>
                    <a:pt x="268" y="38"/>
                    <a:pt x="268" y="38"/>
                  </a:cubicBezTo>
                  <a:cubicBezTo>
                    <a:pt x="267" y="39"/>
                    <a:pt x="267" y="39"/>
                    <a:pt x="267" y="39"/>
                  </a:cubicBezTo>
                  <a:cubicBezTo>
                    <a:pt x="267" y="39"/>
                    <a:pt x="267" y="39"/>
                    <a:pt x="266" y="40"/>
                  </a:cubicBezTo>
                  <a:cubicBezTo>
                    <a:pt x="265" y="41"/>
                    <a:pt x="265" y="42"/>
                    <a:pt x="265" y="43"/>
                  </a:cubicBezTo>
                  <a:cubicBezTo>
                    <a:pt x="266" y="44"/>
                    <a:pt x="266" y="45"/>
                    <a:pt x="267" y="46"/>
                  </a:cubicBezTo>
                  <a:cubicBezTo>
                    <a:pt x="270" y="47"/>
                    <a:pt x="270" y="47"/>
                    <a:pt x="270" y="47"/>
                  </a:cubicBezTo>
                  <a:cubicBezTo>
                    <a:pt x="272" y="44"/>
                    <a:pt x="272" y="44"/>
                    <a:pt x="272" y="44"/>
                  </a:cubicBezTo>
                  <a:cubicBezTo>
                    <a:pt x="272" y="39"/>
                    <a:pt x="272" y="39"/>
                    <a:pt x="272" y="39"/>
                  </a:cubicBezTo>
                  <a:cubicBezTo>
                    <a:pt x="249" y="42"/>
                    <a:pt x="249" y="42"/>
                    <a:pt x="249" y="42"/>
                  </a:cubicBezTo>
                  <a:cubicBezTo>
                    <a:pt x="247" y="42"/>
                    <a:pt x="245" y="44"/>
                    <a:pt x="245" y="46"/>
                  </a:cubicBezTo>
                  <a:cubicBezTo>
                    <a:pt x="245" y="47"/>
                    <a:pt x="245" y="49"/>
                    <a:pt x="247" y="50"/>
                  </a:cubicBezTo>
                  <a:cubicBezTo>
                    <a:pt x="252" y="53"/>
                    <a:pt x="252" y="53"/>
                    <a:pt x="252" y="53"/>
                  </a:cubicBezTo>
                  <a:cubicBezTo>
                    <a:pt x="254" y="49"/>
                    <a:pt x="254" y="49"/>
                    <a:pt x="254" y="49"/>
                  </a:cubicBezTo>
                  <a:cubicBezTo>
                    <a:pt x="254" y="45"/>
                    <a:pt x="254" y="45"/>
                    <a:pt x="254" y="45"/>
                  </a:cubicBezTo>
                  <a:cubicBezTo>
                    <a:pt x="224" y="47"/>
                    <a:pt x="224" y="47"/>
                    <a:pt x="224" y="47"/>
                  </a:cubicBezTo>
                  <a:cubicBezTo>
                    <a:pt x="223" y="47"/>
                    <a:pt x="221" y="48"/>
                    <a:pt x="220" y="50"/>
                  </a:cubicBezTo>
                  <a:cubicBezTo>
                    <a:pt x="220" y="52"/>
                    <a:pt x="221" y="53"/>
                    <a:pt x="222" y="54"/>
                  </a:cubicBezTo>
                  <a:cubicBezTo>
                    <a:pt x="225" y="56"/>
                    <a:pt x="225" y="56"/>
                    <a:pt x="225" y="56"/>
                  </a:cubicBezTo>
                  <a:cubicBezTo>
                    <a:pt x="228" y="53"/>
                    <a:pt x="228" y="53"/>
                    <a:pt x="228" y="53"/>
                  </a:cubicBezTo>
                  <a:cubicBezTo>
                    <a:pt x="227" y="48"/>
                    <a:pt x="227" y="48"/>
                    <a:pt x="227" y="48"/>
                  </a:cubicBezTo>
                  <a:cubicBezTo>
                    <a:pt x="201" y="51"/>
                    <a:pt x="201" y="51"/>
                    <a:pt x="201" y="51"/>
                  </a:cubicBezTo>
                  <a:cubicBezTo>
                    <a:pt x="200" y="51"/>
                    <a:pt x="198" y="52"/>
                    <a:pt x="198" y="54"/>
                  </a:cubicBezTo>
                  <a:cubicBezTo>
                    <a:pt x="197" y="56"/>
                    <a:pt x="198" y="58"/>
                    <a:pt x="200" y="59"/>
                  </a:cubicBezTo>
                  <a:cubicBezTo>
                    <a:pt x="203" y="61"/>
                    <a:pt x="203" y="61"/>
                    <a:pt x="203" y="61"/>
                  </a:cubicBezTo>
                  <a:cubicBezTo>
                    <a:pt x="205" y="57"/>
                    <a:pt x="205" y="57"/>
                    <a:pt x="205" y="57"/>
                  </a:cubicBezTo>
                  <a:cubicBezTo>
                    <a:pt x="205" y="53"/>
                    <a:pt x="205" y="53"/>
                    <a:pt x="205" y="53"/>
                  </a:cubicBezTo>
                  <a:cubicBezTo>
                    <a:pt x="167" y="51"/>
                    <a:pt x="167" y="51"/>
                    <a:pt x="167" y="51"/>
                  </a:cubicBezTo>
                  <a:cubicBezTo>
                    <a:pt x="165" y="51"/>
                    <a:pt x="163" y="52"/>
                    <a:pt x="162" y="54"/>
                  </a:cubicBezTo>
                  <a:cubicBezTo>
                    <a:pt x="162" y="56"/>
                    <a:pt x="162" y="58"/>
                    <a:pt x="164" y="59"/>
                  </a:cubicBezTo>
                  <a:cubicBezTo>
                    <a:pt x="171" y="63"/>
                    <a:pt x="171" y="63"/>
                    <a:pt x="171" y="63"/>
                  </a:cubicBezTo>
                  <a:cubicBezTo>
                    <a:pt x="173" y="60"/>
                    <a:pt x="173" y="60"/>
                    <a:pt x="173" y="60"/>
                  </a:cubicBezTo>
                  <a:cubicBezTo>
                    <a:pt x="170" y="57"/>
                    <a:pt x="170" y="57"/>
                    <a:pt x="170" y="57"/>
                  </a:cubicBezTo>
                  <a:cubicBezTo>
                    <a:pt x="173" y="59"/>
                    <a:pt x="173" y="59"/>
                    <a:pt x="173" y="59"/>
                  </a:cubicBezTo>
                  <a:cubicBezTo>
                    <a:pt x="171" y="56"/>
                    <a:pt x="171" y="56"/>
                    <a:pt x="171" y="56"/>
                  </a:cubicBezTo>
                  <a:cubicBezTo>
                    <a:pt x="171" y="56"/>
                    <a:pt x="170" y="56"/>
                    <a:pt x="170" y="57"/>
                  </a:cubicBezTo>
                  <a:cubicBezTo>
                    <a:pt x="173" y="59"/>
                    <a:pt x="173" y="59"/>
                    <a:pt x="173" y="59"/>
                  </a:cubicBezTo>
                  <a:cubicBezTo>
                    <a:pt x="171" y="56"/>
                    <a:pt x="171" y="56"/>
                    <a:pt x="171" y="56"/>
                  </a:cubicBezTo>
                  <a:cubicBezTo>
                    <a:pt x="173" y="59"/>
                    <a:pt x="173" y="59"/>
                    <a:pt x="173" y="59"/>
                  </a:cubicBezTo>
                  <a:cubicBezTo>
                    <a:pt x="172" y="55"/>
                    <a:pt x="172" y="55"/>
                    <a:pt x="172" y="55"/>
                  </a:cubicBezTo>
                  <a:cubicBezTo>
                    <a:pt x="172" y="55"/>
                    <a:pt x="172" y="56"/>
                    <a:pt x="171" y="56"/>
                  </a:cubicBezTo>
                  <a:cubicBezTo>
                    <a:pt x="173" y="59"/>
                    <a:pt x="173" y="59"/>
                    <a:pt x="173" y="59"/>
                  </a:cubicBezTo>
                  <a:cubicBezTo>
                    <a:pt x="172" y="55"/>
                    <a:pt x="172" y="55"/>
                    <a:pt x="172" y="55"/>
                  </a:cubicBezTo>
                  <a:cubicBezTo>
                    <a:pt x="173" y="58"/>
                    <a:pt x="173" y="58"/>
                    <a:pt x="173" y="58"/>
                  </a:cubicBezTo>
                  <a:cubicBezTo>
                    <a:pt x="173" y="55"/>
                    <a:pt x="173" y="55"/>
                    <a:pt x="173" y="55"/>
                  </a:cubicBezTo>
                  <a:cubicBezTo>
                    <a:pt x="172" y="55"/>
                    <a:pt x="172" y="55"/>
                    <a:pt x="172" y="55"/>
                  </a:cubicBezTo>
                  <a:cubicBezTo>
                    <a:pt x="173" y="58"/>
                    <a:pt x="173" y="58"/>
                    <a:pt x="173" y="58"/>
                  </a:cubicBezTo>
                  <a:cubicBezTo>
                    <a:pt x="173" y="55"/>
                    <a:pt x="173" y="55"/>
                    <a:pt x="173" y="55"/>
                  </a:cubicBezTo>
                  <a:cubicBezTo>
                    <a:pt x="173" y="56"/>
                    <a:pt x="173" y="56"/>
                    <a:pt x="173" y="56"/>
                  </a:cubicBezTo>
                  <a:cubicBezTo>
                    <a:pt x="173" y="55"/>
                    <a:pt x="173" y="55"/>
                    <a:pt x="173" y="55"/>
                  </a:cubicBezTo>
                  <a:cubicBezTo>
                    <a:pt x="173" y="55"/>
                    <a:pt x="173" y="55"/>
                    <a:pt x="173" y="55"/>
                  </a:cubicBezTo>
                  <a:cubicBezTo>
                    <a:pt x="173" y="56"/>
                    <a:pt x="173" y="56"/>
                    <a:pt x="173" y="56"/>
                  </a:cubicBezTo>
                  <a:cubicBezTo>
                    <a:pt x="173" y="55"/>
                    <a:pt x="173" y="55"/>
                    <a:pt x="173" y="55"/>
                  </a:cubicBezTo>
                  <a:cubicBezTo>
                    <a:pt x="173" y="55"/>
                    <a:pt x="173" y="55"/>
                    <a:pt x="173" y="55"/>
                  </a:cubicBezTo>
                  <a:cubicBezTo>
                    <a:pt x="172" y="55"/>
                    <a:pt x="170" y="55"/>
                    <a:pt x="168" y="55"/>
                  </a:cubicBezTo>
                  <a:cubicBezTo>
                    <a:pt x="165" y="55"/>
                    <a:pt x="160" y="54"/>
                    <a:pt x="157" y="53"/>
                  </a:cubicBezTo>
                  <a:cubicBezTo>
                    <a:pt x="155" y="53"/>
                    <a:pt x="153" y="53"/>
                    <a:pt x="152" y="53"/>
                  </a:cubicBezTo>
                  <a:cubicBezTo>
                    <a:pt x="151" y="53"/>
                    <a:pt x="150" y="53"/>
                    <a:pt x="150" y="53"/>
                  </a:cubicBezTo>
                  <a:cubicBezTo>
                    <a:pt x="149" y="53"/>
                    <a:pt x="149" y="53"/>
                    <a:pt x="148" y="53"/>
                  </a:cubicBezTo>
                  <a:cubicBezTo>
                    <a:pt x="148" y="53"/>
                    <a:pt x="148" y="53"/>
                    <a:pt x="148" y="53"/>
                  </a:cubicBezTo>
                  <a:cubicBezTo>
                    <a:pt x="147" y="53"/>
                    <a:pt x="147" y="53"/>
                    <a:pt x="147" y="53"/>
                  </a:cubicBezTo>
                  <a:cubicBezTo>
                    <a:pt x="146" y="53"/>
                    <a:pt x="146" y="53"/>
                    <a:pt x="146" y="53"/>
                  </a:cubicBezTo>
                  <a:cubicBezTo>
                    <a:pt x="145" y="54"/>
                    <a:pt x="145" y="54"/>
                    <a:pt x="144" y="55"/>
                  </a:cubicBezTo>
                  <a:cubicBezTo>
                    <a:pt x="143" y="57"/>
                    <a:pt x="144" y="59"/>
                    <a:pt x="146" y="61"/>
                  </a:cubicBezTo>
                  <a:cubicBezTo>
                    <a:pt x="149" y="62"/>
                    <a:pt x="149" y="62"/>
                    <a:pt x="149" y="62"/>
                  </a:cubicBezTo>
                  <a:cubicBezTo>
                    <a:pt x="151" y="59"/>
                    <a:pt x="151" y="59"/>
                    <a:pt x="151" y="59"/>
                  </a:cubicBezTo>
                  <a:cubicBezTo>
                    <a:pt x="152" y="54"/>
                    <a:pt x="152" y="54"/>
                    <a:pt x="152" y="54"/>
                  </a:cubicBezTo>
                  <a:cubicBezTo>
                    <a:pt x="111" y="47"/>
                    <a:pt x="111" y="47"/>
                    <a:pt x="111" y="47"/>
                  </a:cubicBezTo>
                  <a:cubicBezTo>
                    <a:pt x="109" y="46"/>
                    <a:pt x="107" y="47"/>
                    <a:pt x="106" y="49"/>
                  </a:cubicBezTo>
                  <a:cubicBezTo>
                    <a:pt x="105" y="51"/>
                    <a:pt x="106" y="53"/>
                    <a:pt x="107" y="55"/>
                  </a:cubicBezTo>
                  <a:cubicBezTo>
                    <a:pt x="113" y="58"/>
                    <a:pt x="113" y="58"/>
                    <a:pt x="113" y="58"/>
                  </a:cubicBezTo>
                  <a:cubicBezTo>
                    <a:pt x="116" y="55"/>
                    <a:pt x="116" y="55"/>
                    <a:pt x="116" y="55"/>
                  </a:cubicBezTo>
                  <a:cubicBezTo>
                    <a:pt x="112" y="52"/>
                    <a:pt x="112" y="52"/>
                    <a:pt x="112" y="52"/>
                  </a:cubicBezTo>
                  <a:cubicBezTo>
                    <a:pt x="115" y="54"/>
                    <a:pt x="115" y="54"/>
                    <a:pt x="115" y="54"/>
                  </a:cubicBezTo>
                  <a:cubicBezTo>
                    <a:pt x="113" y="51"/>
                    <a:pt x="113" y="51"/>
                    <a:pt x="113" y="51"/>
                  </a:cubicBezTo>
                  <a:cubicBezTo>
                    <a:pt x="113" y="51"/>
                    <a:pt x="112" y="52"/>
                    <a:pt x="112" y="52"/>
                  </a:cubicBezTo>
                  <a:cubicBezTo>
                    <a:pt x="115" y="54"/>
                    <a:pt x="115" y="54"/>
                    <a:pt x="115" y="54"/>
                  </a:cubicBezTo>
                  <a:cubicBezTo>
                    <a:pt x="113" y="51"/>
                    <a:pt x="113" y="51"/>
                    <a:pt x="113" y="51"/>
                  </a:cubicBezTo>
                  <a:cubicBezTo>
                    <a:pt x="115" y="54"/>
                    <a:pt x="115" y="54"/>
                    <a:pt x="115" y="54"/>
                  </a:cubicBezTo>
                  <a:cubicBezTo>
                    <a:pt x="115" y="50"/>
                    <a:pt x="115" y="50"/>
                    <a:pt x="115" y="50"/>
                  </a:cubicBezTo>
                  <a:cubicBezTo>
                    <a:pt x="114" y="51"/>
                    <a:pt x="114" y="51"/>
                    <a:pt x="113" y="51"/>
                  </a:cubicBezTo>
                  <a:cubicBezTo>
                    <a:pt x="115" y="54"/>
                    <a:pt x="115" y="54"/>
                    <a:pt x="115" y="54"/>
                  </a:cubicBezTo>
                  <a:cubicBezTo>
                    <a:pt x="115" y="50"/>
                    <a:pt x="115" y="50"/>
                    <a:pt x="115" y="50"/>
                  </a:cubicBezTo>
                  <a:cubicBezTo>
                    <a:pt x="115" y="54"/>
                    <a:pt x="115" y="54"/>
                    <a:pt x="115" y="54"/>
                  </a:cubicBezTo>
                  <a:cubicBezTo>
                    <a:pt x="115" y="50"/>
                    <a:pt x="115" y="50"/>
                    <a:pt x="115" y="50"/>
                  </a:cubicBezTo>
                  <a:cubicBezTo>
                    <a:pt x="115" y="50"/>
                    <a:pt x="115" y="50"/>
                    <a:pt x="115" y="50"/>
                  </a:cubicBezTo>
                  <a:cubicBezTo>
                    <a:pt x="115" y="54"/>
                    <a:pt x="115" y="54"/>
                    <a:pt x="115" y="54"/>
                  </a:cubicBezTo>
                  <a:cubicBezTo>
                    <a:pt x="115" y="50"/>
                    <a:pt x="115" y="50"/>
                    <a:pt x="115" y="50"/>
                  </a:cubicBezTo>
                  <a:cubicBezTo>
                    <a:pt x="115" y="52"/>
                    <a:pt x="115" y="52"/>
                    <a:pt x="115" y="52"/>
                  </a:cubicBezTo>
                  <a:cubicBezTo>
                    <a:pt x="115" y="50"/>
                    <a:pt x="115" y="50"/>
                    <a:pt x="115" y="50"/>
                  </a:cubicBezTo>
                  <a:cubicBezTo>
                    <a:pt x="115" y="50"/>
                    <a:pt x="115" y="50"/>
                    <a:pt x="115" y="50"/>
                  </a:cubicBezTo>
                  <a:cubicBezTo>
                    <a:pt x="115" y="52"/>
                    <a:pt x="115" y="52"/>
                    <a:pt x="115" y="52"/>
                  </a:cubicBezTo>
                  <a:cubicBezTo>
                    <a:pt x="115" y="50"/>
                    <a:pt x="115" y="50"/>
                    <a:pt x="115" y="50"/>
                  </a:cubicBezTo>
                  <a:cubicBezTo>
                    <a:pt x="115" y="50"/>
                    <a:pt x="114" y="50"/>
                    <a:pt x="113" y="50"/>
                  </a:cubicBezTo>
                  <a:cubicBezTo>
                    <a:pt x="109" y="48"/>
                    <a:pt x="99" y="44"/>
                    <a:pt x="88" y="40"/>
                  </a:cubicBezTo>
                  <a:cubicBezTo>
                    <a:pt x="72" y="32"/>
                    <a:pt x="51" y="23"/>
                    <a:pt x="35" y="15"/>
                  </a:cubicBezTo>
                  <a:cubicBezTo>
                    <a:pt x="27" y="11"/>
                    <a:pt x="19" y="8"/>
                    <a:pt x="14" y="5"/>
                  </a:cubicBezTo>
                  <a:cubicBezTo>
                    <a:pt x="9" y="3"/>
                    <a:pt x="6" y="1"/>
                    <a:pt x="6" y="1"/>
                  </a:cubicBezTo>
                  <a:cubicBezTo>
                    <a:pt x="4" y="0"/>
                    <a:pt x="2" y="1"/>
                    <a:pt x="1" y="3"/>
                  </a:cubicBezTo>
                  <a:cubicBezTo>
                    <a:pt x="0" y="4"/>
                    <a:pt x="0" y="5"/>
                    <a:pt x="0" y="5"/>
                  </a:cubicBezTo>
                  <a:cubicBezTo>
                    <a:pt x="0" y="7"/>
                    <a:pt x="0" y="7"/>
                    <a:pt x="0" y="7"/>
                  </a:cubicBezTo>
                  <a:cubicBezTo>
                    <a:pt x="1" y="8"/>
                    <a:pt x="1" y="8"/>
                    <a:pt x="1" y="9"/>
                  </a:cubicBezTo>
                  <a:cubicBezTo>
                    <a:pt x="2" y="9"/>
                    <a:pt x="2" y="10"/>
                    <a:pt x="3" y="10"/>
                  </a:cubicBezTo>
                  <a:cubicBezTo>
                    <a:pt x="6" y="12"/>
                    <a:pt x="10" y="15"/>
                    <a:pt x="15" y="18"/>
                  </a:cubicBezTo>
                  <a:cubicBezTo>
                    <a:pt x="31" y="28"/>
                    <a:pt x="54" y="41"/>
                    <a:pt x="54" y="41"/>
                  </a:cubicBezTo>
                  <a:cubicBezTo>
                    <a:pt x="56" y="43"/>
                    <a:pt x="59" y="42"/>
                    <a:pt x="60" y="40"/>
                  </a:cubicBezTo>
                  <a:cubicBezTo>
                    <a:pt x="61" y="38"/>
                    <a:pt x="60" y="35"/>
                    <a:pt x="5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11" name="Freeform 143">
              <a:extLst>
                <a:ext uri="{FF2B5EF4-FFF2-40B4-BE49-F238E27FC236}">
                  <a16:creationId xmlns:a16="http://schemas.microsoft.com/office/drawing/2014/main" id="{0C25F567-0E18-40EC-B952-CFA802406F67}"/>
                </a:ext>
              </a:extLst>
            </p:cNvPr>
            <p:cNvSpPr>
              <a:spLocks/>
            </p:cNvSpPr>
            <p:nvPr/>
          </p:nvSpPr>
          <p:spPr bwMode="auto">
            <a:xfrm>
              <a:off x="3619637" y="3114786"/>
              <a:ext cx="587375" cy="136525"/>
            </a:xfrm>
            <a:custGeom>
              <a:avLst/>
              <a:gdLst>
                <a:gd name="T0" fmla="*/ 117 w 374"/>
                <a:gd name="T1" fmla="*/ 75 h 87"/>
                <a:gd name="T2" fmla="*/ 117 w 374"/>
                <a:gd name="T3" fmla="*/ 70 h 87"/>
                <a:gd name="T4" fmla="*/ 115 w 374"/>
                <a:gd name="T5" fmla="*/ 71 h 87"/>
                <a:gd name="T6" fmla="*/ 114 w 374"/>
                <a:gd name="T7" fmla="*/ 71 h 87"/>
                <a:gd name="T8" fmla="*/ 114 w 374"/>
                <a:gd name="T9" fmla="*/ 72 h 87"/>
                <a:gd name="T10" fmla="*/ 114 w 374"/>
                <a:gd name="T11" fmla="*/ 72 h 87"/>
                <a:gd name="T12" fmla="*/ 162 w 374"/>
                <a:gd name="T13" fmla="*/ 85 h 87"/>
                <a:gd name="T14" fmla="*/ 164 w 374"/>
                <a:gd name="T15" fmla="*/ 86 h 87"/>
                <a:gd name="T16" fmla="*/ 152 w 374"/>
                <a:gd name="T17" fmla="*/ 74 h 87"/>
                <a:gd name="T18" fmla="*/ 194 w 374"/>
                <a:gd name="T19" fmla="*/ 75 h 87"/>
                <a:gd name="T20" fmla="*/ 224 w 374"/>
                <a:gd name="T21" fmla="*/ 77 h 87"/>
                <a:gd name="T22" fmla="*/ 247 w 374"/>
                <a:gd name="T23" fmla="*/ 82 h 87"/>
                <a:gd name="T24" fmla="*/ 240 w 374"/>
                <a:gd name="T25" fmla="*/ 79 h 87"/>
                <a:gd name="T26" fmla="*/ 240 w 374"/>
                <a:gd name="T27" fmla="*/ 79 h 87"/>
                <a:gd name="T28" fmla="*/ 240 w 374"/>
                <a:gd name="T29" fmla="*/ 80 h 87"/>
                <a:gd name="T30" fmla="*/ 242 w 374"/>
                <a:gd name="T31" fmla="*/ 83 h 87"/>
                <a:gd name="T32" fmla="*/ 273 w 374"/>
                <a:gd name="T33" fmla="*/ 76 h 87"/>
                <a:gd name="T34" fmla="*/ 293 w 374"/>
                <a:gd name="T35" fmla="*/ 74 h 87"/>
                <a:gd name="T36" fmla="*/ 290 w 374"/>
                <a:gd name="T37" fmla="*/ 79 h 87"/>
                <a:gd name="T38" fmla="*/ 289 w 374"/>
                <a:gd name="T39" fmla="*/ 79 h 87"/>
                <a:gd name="T40" fmla="*/ 289 w 374"/>
                <a:gd name="T41" fmla="*/ 79 h 87"/>
                <a:gd name="T42" fmla="*/ 306 w 374"/>
                <a:gd name="T43" fmla="*/ 77 h 87"/>
                <a:gd name="T44" fmla="*/ 315 w 374"/>
                <a:gd name="T45" fmla="*/ 71 h 87"/>
                <a:gd name="T46" fmla="*/ 339 w 374"/>
                <a:gd name="T47" fmla="*/ 61 h 87"/>
                <a:gd name="T48" fmla="*/ 340 w 374"/>
                <a:gd name="T49" fmla="*/ 67 h 87"/>
                <a:gd name="T50" fmla="*/ 339 w 374"/>
                <a:gd name="T51" fmla="*/ 68 h 87"/>
                <a:gd name="T52" fmla="*/ 338 w 374"/>
                <a:gd name="T53" fmla="*/ 69 h 87"/>
                <a:gd name="T54" fmla="*/ 353 w 374"/>
                <a:gd name="T55" fmla="*/ 66 h 87"/>
                <a:gd name="T56" fmla="*/ 356 w 374"/>
                <a:gd name="T57" fmla="*/ 59 h 87"/>
                <a:gd name="T58" fmla="*/ 369 w 374"/>
                <a:gd name="T59" fmla="*/ 49 h 87"/>
                <a:gd name="T60" fmla="*/ 367 w 374"/>
                <a:gd name="T61" fmla="*/ 28 h 87"/>
                <a:gd name="T62" fmla="*/ 353 w 374"/>
                <a:gd name="T63" fmla="*/ 9 h 87"/>
                <a:gd name="T64" fmla="*/ 362 w 374"/>
                <a:gd name="T65" fmla="*/ 52 h 87"/>
                <a:gd name="T66" fmla="*/ 354 w 374"/>
                <a:gd name="T67" fmla="*/ 56 h 87"/>
                <a:gd name="T68" fmla="*/ 358 w 374"/>
                <a:gd name="T69" fmla="*/ 57 h 87"/>
                <a:gd name="T70" fmla="*/ 335 w 374"/>
                <a:gd name="T71" fmla="*/ 61 h 87"/>
                <a:gd name="T72" fmla="*/ 337 w 374"/>
                <a:gd name="T73" fmla="*/ 70 h 87"/>
                <a:gd name="T74" fmla="*/ 312 w 374"/>
                <a:gd name="T75" fmla="*/ 75 h 87"/>
                <a:gd name="T76" fmla="*/ 291 w 374"/>
                <a:gd name="T77" fmla="*/ 70 h 87"/>
                <a:gd name="T78" fmla="*/ 285 w 374"/>
                <a:gd name="T79" fmla="*/ 72 h 87"/>
                <a:gd name="T80" fmla="*/ 291 w 374"/>
                <a:gd name="T81" fmla="*/ 77 h 87"/>
                <a:gd name="T82" fmla="*/ 269 w 374"/>
                <a:gd name="T83" fmla="*/ 84 h 87"/>
                <a:gd name="T84" fmla="*/ 240 w 374"/>
                <a:gd name="T85" fmla="*/ 74 h 87"/>
                <a:gd name="T86" fmla="*/ 238 w 374"/>
                <a:gd name="T87" fmla="*/ 82 h 87"/>
                <a:gd name="T88" fmla="*/ 215 w 374"/>
                <a:gd name="T89" fmla="*/ 78 h 87"/>
                <a:gd name="T90" fmla="*/ 192 w 374"/>
                <a:gd name="T91" fmla="*/ 74 h 87"/>
                <a:gd name="T92" fmla="*/ 199 w 374"/>
                <a:gd name="T93" fmla="*/ 78 h 87"/>
                <a:gd name="T94" fmla="*/ 164 w 374"/>
                <a:gd name="T95" fmla="*/ 81 h 87"/>
                <a:gd name="T96" fmla="*/ 164 w 374"/>
                <a:gd name="T97" fmla="*/ 81 h 87"/>
                <a:gd name="T98" fmla="*/ 164 w 374"/>
                <a:gd name="T99" fmla="*/ 81 h 87"/>
                <a:gd name="T100" fmla="*/ 164 w 374"/>
                <a:gd name="T101" fmla="*/ 81 h 87"/>
                <a:gd name="T102" fmla="*/ 164 w 374"/>
                <a:gd name="T103" fmla="*/ 80 h 87"/>
                <a:gd name="T104" fmla="*/ 118 w 374"/>
                <a:gd name="T105" fmla="*/ 64 h 87"/>
                <a:gd name="T106" fmla="*/ 110 w 374"/>
                <a:gd name="T107" fmla="*/ 65 h 87"/>
                <a:gd name="T108" fmla="*/ 7 w 374"/>
                <a:gd name="T109" fmla="*/ 14 h 87"/>
                <a:gd name="T110" fmla="*/ 58 w 374"/>
                <a:gd name="T111"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4" h="87">
                  <a:moveTo>
                    <a:pt x="58" y="46"/>
                  </a:moveTo>
                  <a:cubicBezTo>
                    <a:pt x="7" y="14"/>
                    <a:pt x="7" y="14"/>
                    <a:pt x="7" y="14"/>
                  </a:cubicBezTo>
                  <a:cubicBezTo>
                    <a:pt x="5" y="18"/>
                    <a:pt x="5" y="18"/>
                    <a:pt x="5" y="18"/>
                  </a:cubicBezTo>
                  <a:cubicBezTo>
                    <a:pt x="3" y="22"/>
                    <a:pt x="3" y="22"/>
                    <a:pt x="3" y="22"/>
                  </a:cubicBezTo>
                  <a:cubicBezTo>
                    <a:pt x="117" y="75"/>
                    <a:pt x="117" y="75"/>
                    <a:pt x="117" y="75"/>
                  </a:cubicBezTo>
                  <a:cubicBezTo>
                    <a:pt x="119" y="75"/>
                    <a:pt x="121" y="75"/>
                    <a:pt x="122" y="73"/>
                  </a:cubicBezTo>
                  <a:cubicBezTo>
                    <a:pt x="123" y="71"/>
                    <a:pt x="123" y="68"/>
                    <a:pt x="121" y="67"/>
                  </a:cubicBezTo>
                  <a:cubicBezTo>
                    <a:pt x="116" y="64"/>
                    <a:pt x="116" y="64"/>
                    <a:pt x="116" y="64"/>
                  </a:cubicBezTo>
                  <a:cubicBezTo>
                    <a:pt x="113" y="67"/>
                    <a:pt x="113" y="67"/>
                    <a:pt x="113" y="67"/>
                  </a:cubicBezTo>
                  <a:cubicBezTo>
                    <a:pt x="117" y="70"/>
                    <a:pt x="117" y="70"/>
                    <a:pt x="117" y="70"/>
                  </a:cubicBezTo>
                  <a:cubicBezTo>
                    <a:pt x="113" y="67"/>
                    <a:pt x="113" y="67"/>
                    <a:pt x="113" y="67"/>
                  </a:cubicBezTo>
                  <a:cubicBezTo>
                    <a:pt x="115" y="71"/>
                    <a:pt x="115" y="71"/>
                    <a:pt x="115" y="71"/>
                  </a:cubicBezTo>
                  <a:cubicBezTo>
                    <a:pt x="116" y="71"/>
                    <a:pt x="117" y="70"/>
                    <a:pt x="117" y="70"/>
                  </a:cubicBezTo>
                  <a:cubicBezTo>
                    <a:pt x="113" y="67"/>
                    <a:pt x="113" y="67"/>
                    <a:pt x="113" y="67"/>
                  </a:cubicBezTo>
                  <a:cubicBezTo>
                    <a:pt x="115" y="71"/>
                    <a:pt x="115" y="71"/>
                    <a:pt x="115" y="71"/>
                  </a:cubicBezTo>
                  <a:cubicBezTo>
                    <a:pt x="114" y="68"/>
                    <a:pt x="114" y="68"/>
                    <a:pt x="114" y="68"/>
                  </a:cubicBezTo>
                  <a:cubicBezTo>
                    <a:pt x="114" y="71"/>
                    <a:pt x="114" y="71"/>
                    <a:pt x="114" y="71"/>
                  </a:cubicBezTo>
                  <a:cubicBezTo>
                    <a:pt x="114" y="71"/>
                    <a:pt x="115" y="71"/>
                    <a:pt x="115" y="71"/>
                  </a:cubicBezTo>
                  <a:cubicBezTo>
                    <a:pt x="114" y="68"/>
                    <a:pt x="114" y="68"/>
                    <a:pt x="114" y="68"/>
                  </a:cubicBezTo>
                  <a:cubicBezTo>
                    <a:pt x="114" y="71"/>
                    <a:pt x="114" y="71"/>
                    <a:pt x="114" y="71"/>
                  </a:cubicBezTo>
                  <a:cubicBezTo>
                    <a:pt x="114" y="69"/>
                    <a:pt x="114" y="69"/>
                    <a:pt x="114" y="69"/>
                  </a:cubicBezTo>
                  <a:cubicBezTo>
                    <a:pt x="114" y="72"/>
                    <a:pt x="114" y="72"/>
                    <a:pt x="114" y="72"/>
                  </a:cubicBezTo>
                  <a:cubicBezTo>
                    <a:pt x="114" y="71"/>
                    <a:pt x="114" y="71"/>
                    <a:pt x="114" y="71"/>
                  </a:cubicBezTo>
                  <a:cubicBezTo>
                    <a:pt x="114" y="69"/>
                    <a:pt x="114" y="69"/>
                    <a:pt x="114" y="69"/>
                  </a:cubicBezTo>
                  <a:cubicBezTo>
                    <a:pt x="114" y="72"/>
                    <a:pt x="114" y="72"/>
                    <a:pt x="114" y="72"/>
                  </a:cubicBezTo>
                  <a:cubicBezTo>
                    <a:pt x="114" y="71"/>
                    <a:pt x="114" y="71"/>
                    <a:pt x="114" y="71"/>
                  </a:cubicBezTo>
                  <a:cubicBezTo>
                    <a:pt x="114" y="72"/>
                    <a:pt x="114" y="72"/>
                    <a:pt x="114" y="72"/>
                  </a:cubicBezTo>
                  <a:cubicBezTo>
                    <a:pt x="114" y="72"/>
                    <a:pt x="114" y="72"/>
                    <a:pt x="114" y="72"/>
                  </a:cubicBezTo>
                  <a:cubicBezTo>
                    <a:pt x="114" y="71"/>
                    <a:pt x="114" y="71"/>
                    <a:pt x="114" y="71"/>
                  </a:cubicBezTo>
                  <a:cubicBezTo>
                    <a:pt x="114" y="72"/>
                    <a:pt x="114" y="72"/>
                    <a:pt x="114" y="72"/>
                  </a:cubicBezTo>
                  <a:cubicBezTo>
                    <a:pt x="114" y="72"/>
                    <a:pt x="115" y="72"/>
                    <a:pt x="117" y="72"/>
                  </a:cubicBezTo>
                  <a:cubicBezTo>
                    <a:pt x="123" y="74"/>
                    <a:pt x="134" y="77"/>
                    <a:pt x="144" y="80"/>
                  </a:cubicBezTo>
                  <a:cubicBezTo>
                    <a:pt x="149" y="81"/>
                    <a:pt x="153" y="83"/>
                    <a:pt x="157" y="84"/>
                  </a:cubicBezTo>
                  <a:cubicBezTo>
                    <a:pt x="158" y="84"/>
                    <a:pt x="160" y="85"/>
                    <a:pt x="161" y="85"/>
                  </a:cubicBezTo>
                  <a:cubicBezTo>
                    <a:pt x="161" y="85"/>
                    <a:pt x="162" y="85"/>
                    <a:pt x="162" y="85"/>
                  </a:cubicBezTo>
                  <a:cubicBezTo>
                    <a:pt x="162" y="86"/>
                    <a:pt x="162" y="86"/>
                    <a:pt x="162" y="86"/>
                  </a:cubicBezTo>
                  <a:cubicBezTo>
                    <a:pt x="163" y="86"/>
                    <a:pt x="163" y="86"/>
                    <a:pt x="163" y="86"/>
                  </a:cubicBezTo>
                  <a:cubicBezTo>
                    <a:pt x="163" y="86"/>
                    <a:pt x="163" y="86"/>
                    <a:pt x="163" y="86"/>
                  </a:cubicBezTo>
                  <a:cubicBezTo>
                    <a:pt x="163" y="86"/>
                    <a:pt x="163" y="86"/>
                    <a:pt x="164" y="86"/>
                  </a:cubicBezTo>
                  <a:cubicBezTo>
                    <a:pt x="164" y="86"/>
                    <a:pt x="164" y="86"/>
                    <a:pt x="164" y="86"/>
                  </a:cubicBezTo>
                  <a:cubicBezTo>
                    <a:pt x="165" y="86"/>
                    <a:pt x="165" y="85"/>
                    <a:pt x="166" y="85"/>
                  </a:cubicBezTo>
                  <a:cubicBezTo>
                    <a:pt x="167" y="84"/>
                    <a:pt x="168" y="83"/>
                    <a:pt x="168" y="81"/>
                  </a:cubicBezTo>
                  <a:cubicBezTo>
                    <a:pt x="168" y="80"/>
                    <a:pt x="167" y="79"/>
                    <a:pt x="166" y="78"/>
                  </a:cubicBezTo>
                  <a:cubicBezTo>
                    <a:pt x="154" y="70"/>
                    <a:pt x="154" y="70"/>
                    <a:pt x="154" y="70"/>
                  </a:cubicBezTo>
                  <a:cubicBezTo>
                    <a:pt x="152" y="74"/>
                    <a:pt x="152" y="74"/>
                    <a:pt x="152" y="74"/>
                  </a:cubicBezTo>
                  <a:cubicBezTo>
                    <a:pt x="151" y="78"/>
                    <a:pt x="151" y="78"/>
                    <a:pt x="151" y="78"/>
                  </a:cubicBezTo>
                  <a:cubicBezTo>
                    <a:pt x="198" y="87"/>
                    <a:pt x="198" y="87"/>
                    <a:pt x="198" y="87"/>
                  </a:cubicBezTo>
                  <a:cubicBezTo>
                    <a:pt x="200" y="87"/>
                    <a:pt x="202" y="86"/>
                    <a:pt x="203" y="84"/>
                  </a:cubicBezTo>
                  <a:cubicBezTo>
                    <a:pt x="203" y="82"/>
                    <a:pt x="203" y="80"/>
                    <a:pt x="201" y="79"/>
                  </a:cubicBezTo>
                  <a:cubicBezTo>
                    <a:pt x="194" y="75"/>
                    <a:pt x="194" y="75"/>
                    <a:pt x="194" y="75"/>
                  </a:cubicBezTo>
                  <a:cubicBezTo>
                    <a:pt x="192" y="79"/>
                    <a:pt x="192" y="79"/>
                    <a:pt x="192" y="79"/>
                  </a:cubicBezTo>
                  <a:cubicBezTo>
                    <a:pt x="192" y="83"/>
                    <a:pt x="192" y="83"/>
                    <a:pt x="192" y="83"/>
                  </a:cubicBezTo>
                  <a:cubicBezTo>
                    <a:pt x="221" y="85"/>
                    <a:pt x="221" y="85"/>
                    <a:pt x="221" y="85"/>
                  </a:cubicBezTo>
                  <a:cubicBezTo>
                    <a:pt x="223" y="85"/>
                    <a:pt x="225" y="84"/>
                    <a:pt x="225" y="82"/>
                  </a:cubicBezTo>
                  <a:cubicBezTo>
                    <a:pt x="226" y="80"/>
                    <a:pt x="225" y="78"/>
                    <a:pt x="224" y="77"/>
                  </a:cubicBezTo>
                  <a:cubicBezTo>
                    <a:pt x="222" y="76"/>
                    <a:pt x="222" y="76"/>
                    <a:pt x="222" y="76"/>
                  </a:cubicBezTo>
                  <a:cubicBezTo>
                    <a:pt x="219" y="80"/>
                    <a:pt x="219" y="80"/>
                    <a:pt x="219" y="80"/>
                  </a:cubicBezTo>
                  <a:cubicBezTo>
                    <a:pt x="219" y="84"/>
                    <a:pt x="219" y="84"/>
                    <a:pt x="219" y="84"/>
                  </a:cubicBezTo>
                  <a:cubicBezTo>
                    <a:pt x="243" y="85"/>
                    <a:pt x="243" y="85"/>
                    <a:pt x="243" y="85"/>
                  </a:cubicBezTo>
                  <a:cubicBezTo>
                    <a:pt x="245" y="85"/>
                    <a:pt x="247" y="84"/>
                    <a:pt x="247" y="82"/>
                  </a:cubicBezTo>
                  <a:cubicBezTo>
                    <a:pt x="248" y="80"/>
                    <a:pt x="247" y="78"/>
                    <a:pt x="245" y="77"/>
                  </a:cubicBezTo>
                  <a:cubicBezTo>
                    <a:pt x="242" y="75"/>
                    <a:pt x="242" y="75"/>
                    <a:pt x="242" y="75"/>
                  </a:cubicBezTo>
                  <a:cubicBezTo>
                    <a:pt x="240" y="79"/>
                    <a:pt x="240" y="79"/>
                    <a:pt x="240" y="79"/>
                  </a:cubicBezTo>
                  <a:cubicBezTo>
                    <a:pt x="243" y="81"/>
                    <a:pt x="243" y="81"/>
                    <a:pt x="243" y="81"/>
                  </a:cubicBezTo>
                  <a:cubicBezTo>
                    <a:pt x="240" y="79"/>
                    <a:pt x="240" y="79"/>
                    <a:pt x="240" y="79"/>
                  </a:cubicBezTo>
                  <a:cubicBezTo>
                    <a:pt x="242" y="82"/>
                    <a:pt x="242" y="82"/>
                    <a:pt x="242" y="82"/>
                  </a:cubicBezTo>
                  <a:cubicBezTo>
                    <a:pt x="243" y="82"/>
                    <a:pt x="243" y="82"/>
                    <a:pt x="243" y="81"/>
                  </a:cubicBezTo>
                  <a:cubicBezTo>
                    <a:pt x="240" y="79"/>
                    <a:pt x="240" y="79"/>
                    <a:pt x="240" y="79"/>
                  </a:cubicBezTo>
                  <a:cubicBezTo>
                    <a:pt x="242" y="82"/>
                    <a:pt x="242" y="82"/>
                    <a:pt x="242" y="82"/>
                  </a:cubicBezTo>
                  <a:cubicBezTo>
                    <a:pt x="240" y="79"/>
                    <a:pt x="240" y="79"/>
                    <a:pt x="240" y="79"/>
                  </a:cubicBezTo>
                  <a:cubicBezTo>
                    <a:pt x="241" y="83"/>
                    <a:pt x="241" y="83"/>
                    <a:pt x="241" y="83"/>
                  </a:cubicBezTo>
                  <a:cubicBezTo>
                    <a:pt x="241" y="83"/>
                    <a:pt x="242" y="83"/>
                    <a:pt x="242" y="82"/>
                  </a:cubicBezTo>
                  <a:cubicBezTo>
                    <a:pt x="240" y="79"/>
                    <a:pt x="240" y="79"/>
                    <a:pt x="240" y="79"/>
                  </a:cubicBezTo>
                  <a:cubicBezTo>
                    <a:pt x="241" y="83"/>
                    <a:pt x="241" y="83"/>
                    <a:pt x="241" y="83"/>
                  </a:cubicBezTo>
                  <a:cubicBezTo>
                    <a:pt x="240" y="80"/>
                    <a:pt x="240" y="80"/>
                    <a:pt x="240" y="80"/>
                  </a:cubicBezTo>
                  <a:cubicBezTo>
                    <a:pt x="241" y="83"/>
                    <a:pt x="241" y="83"/>
                    <a:pt x="241" y="83"/>
                  </a:cubicBezTo>
                  <a:cubicBezTo>
                    <a:pt x="241" y="83"/>
                    <a:pt x="241" y="83"/>
                    <a:pt x="241" y="83"/>
                  </a:cubicBezTo>
                  <a:cubicBezTo>
                    <a:pt x="240" y="80"/>
                    <a:pt x="240" y="80"/>
                    <a:pt x="240" y="80"/>
                  </a:cubicBezTo>
                  <a:cubicBezTo>
                    <a:pt x="241" y="83"/>
                    <a:pt x="241" y="83"/>
                    <a:pt x="241" y="83"/>
                  </a:cubicBezTo>
                  <a:cubicBezTo>
                    <a:pt x="241" y="83"/>
                    <a:pt x="241" y="83"/>
                    <a:pt x="242" y="83"/>
                  </a:cubicBezTo>
                  <a:cubicBezTo>
                    <a:pt x="245" y="83"/>
                    <a:pt x="253" y="83"/>
                    <a:pt x="259" y="84"/>
                  </a:cubicBezTo>
                  <a:cubicBezTo>
                    <a:pt x="265" y="84"/>
                    <a:pt x="271" y="84"/>
                    <a:pt x="271" y="84"/>
                  </a:cubicBezTo>
                  <a:cubicBezTo>
                    <a:pt x="273" y="85"/>
                    <a:pt x="275" y="83"/>
                    <a:pt x="275" y="81"/>
                  </a:cubicBezTo>
                  <a:cubicBezTo>
                    <a:pt x="276" y="80"/>
                    <a:pt x="275" y="78"/>
                    <a:pt x="273" y="76"/>
                  </a:cubicBezTo>
                  <a:cubicBezTo>
                    <a:pt x="273" y="76"/>
                    <a:pt x="273" y="76"/>
                    <a:pt x="273" y="76"/>
                  </a:cubicBezTo>
                  <a:cubicBezTo>
                    <a:pt x="271" y="80"/>
                    <a:pt x="271" y="80"/>
                    <a:pt x="271" y="80"/>
                  </a:cubicBezTo>
                  <a:cubicBezTo>
                    <a:pt x="271" y="84"/>
                    <a:pt x="271" y="84"/>
                    <a:pt x="271" y="84"/>
                  </a:cubicBezTo>
                  <a:cubicBezTo>
                    <a:pt x="291" y="81"/>
                    <a:pt x="291" y="81"/>
                    <a:pt x="291" y="81"/>
                  </a:cubicBezTo>
                  <a:cubicBezTo>
                    <a:pt x="293" y="81"/>
                    <a:pt x="294" y="80"/>
                    <a:pt x="295" y="78"/>
                  </a:cubicBezTo>
                  <a:cubicBezTo>
                    <a:pt x="295" y="76"/>
                    <a:pt x="294" y="75"/>
                    <a:pt x="293" y="74"/>
                  </a:cubicBezTo>
                  <a:cubicBezTo>
                    <a:pt x="290" y="72"/>
                    <a:pt x="290" y="72"/>
                    <a:pt x="290" y="72"/>
                  </a:cubicBezTo>
                  <a:cubicBezTo>
                    <a:pt x="288" y="75"/>
                    <a:pt x="288" y="75"/>
                    <a:pt x="288" y="75"/>
                  </a:cubicBezTo>
                  <a:cubicBezTo>
                    <a:pt x="291" y="78"/>
                    <a:pt x="291" y="78"/>
                    <a:pt x="291" y="78"/>
                  </a:cubicBezTo>
                  <a:cubicBezTo>
                    <a:pt x="288" y="75"/>
                    <a:pt x="288" y="75"/>
                    <a:pt x="288" y="75"/>
                  </a:cubicBezTo>
                  <a:cubicBezTo>
                    <a:pt x="290" y="79"/>
                    <a:pt x="290" y="79"/>
                    <a:pt x="290" y="79"/>
                  </a:cubicBezTo>
                  <a:cubicBezTo>
                    <a:pt x="290" y="79"/>
                    <a:pt x="291" y="78"/>
                    <a:pt x="291" y="78"/>
                  </a:cubicBezTo>
                  <a:cubicBezTo>
                    <a:pt x="288" y="75"/>
                    <a:pt x="288" y="75"/>
                    <a:pt x="288" y="75"/>
                  </a:cubicBezTo>
                  <a:cubicBezTo>
                    <a:pt x="290" y="79"/>
                    <a:pt x="290" y="79"/>
                    <a:pt x="290" y="79"/>
                  </a:cubicBezTo>
                  <a:cubicBezTo>
                    <a:pt x="288" y="75"/>
                    <a:pt x="288" y="75"/>
                    <a:pt x="288" y="75"/>
                  </a:cubicBezTo>
                  <a:cubicBezTo>
                    <a:pt x="289" y="79"/>
                    <a:pt x="289" y="79"/>
                    <a:pt x="289" y="79"/>
                  </a:cubicBezTo>
                  <a:cubicBezTo>
                    <a:pt x="289" y="79"/>
                    <a:pt x="289" y="79"/>
                    <a:pt x="290" y="79"/>
                  </a:cubicBezTo>
                  <a:cubicBezTo>
                    <a:pt x="288" y="75"/>
                    <a:pt x="288" y="75"/>
                    <a:pt x="288" y="75"/>
                  </a:cubicBezTo>
                  <a:cubicBezTo>
                    <a:pt x="289" y="79"/>
                    <a:pt x="289" y="79"/>
                    <a:pt x="289" y="79"/>
                  </a:cubicBezTo>
                  <a:cubicBezTo>
                    <a:pt x="288" y="77"/>
                    <a:pt x="288" y="77"/>
                    <a:pt x="288" y="77"/>
                  </a:cubicBezTo>
                  <a:cubicBezTo>
                    <a:pt x="289" y="79"/>
                    <a:pt x="289" y="79"/>
                    <a:pt x="289" y="79"/>
                  </a:cubicBezTo>
                  <a:cubicBezTo>
                    <a:pt x="289" y="79"/>
                    <a:pt x="289" y="79"/>
                    <a:pt x="289" y="79"/>
                  </a:cubicBezTo>
                  <a:cubicBezTo>
                    <a:pt x="288" y="77"/>
                    <a:pt x="288" y="77"/>
                    <a:pt x="288" y="77"/>
                  </a:cubicBezTo>
                  <a:cubicBezTo>
                    <a:pt x="289" y="79"/>
                    <a:pt x="289" y="79"/>
                    <a:pt x="289" y="79"/>
                  </a:cubicBezTo>
                  <a:cubicBezTo>
                    <a:pt x="289" y="79"/>
                    <a:pt x="290" y="79"/>
                    <a:pt x="290" y="79"/>
                  </a:cubicBezTo>
                  <a:cubicBezTo>
                    <a:pt x="294" y="79"/>
                    <a:pt x="300" y="78"/>
                    <a:pt x="306" y="77"/>
                  </a:cubicBezTo>
                  <a:cubicBezTo>
                    <a:pt x="311" y="76"/>
                    <a:pt x="316" y="76"/>
                    <a:pt x="316" y="76"/>
                  </a:cubicBezTo>
                  <a:cubicBezTo>
                    <a:pt x="318" y="76"/>
                    <a:pt x="319" y="74"/>
                    <a:pt x="320" y="73"/>
                  </a:cubicBezTo>
                  <a:cubicBezTo>
                    <a:pt x="320" y="71"/>
                    <a:pt x="320" y="69"/>
                    <a:pt x="318" y="68"/>
                  </a:cubicBezTo>
                  <a:cubicBezTo>
                    <a:pt x="317" y="67"/>
                    <a:pt x="317" y="67"/>
                    <a:pt x="317" y="67"/>
                  </a:cubicBezTo>
                  <a:cubicBezTo>
                    <a:pt x="315" y="71"/>
                    <a:pt x="315" y="71"/>
                    <a:pt x="315" y="71"/>
                  </a:cubicBezTo>
                  <a:cubicBezTo>
                    <a:pt x="315" y="75"/>
                    <a:pt x="315" y="75"/>
                    <a:pt x="315" y="75"/>
                  </a:cubicBezTo>
                  <a:cubicBezTo>
                    <a:pt x="340" y="70"/>
                    <a:pt x="340" y="70"/>
                    <a:pt x="340" y="70"/>
                  </a:cubicBezTo>
                  <a:cubicBezTo>
                    <a:pt x="342" y="70"/>
                    <a:pt x="343" y="69"/>
                    <a:pt x="344" y="67"/>
                  </a:cubicBezTo>
                  <a:cubicBezTo>
                    <a:pt x="344" y="65"/>
                    <a:pt x="343" y="63"/>
                    <a:pt x="342" y="63"/>
                  </a:cubicBezTo>
                  <a:cubicBezTo>
                    <a:pt x="339" y="61"/>
                    <a:pt x="339" y="61"/>
                    <a:pt x="339" y="61"/>
                  </a:cubicBezTo>
                  <a:cubicBezTo>
                    <a:pt x="337" y="65"/>
                    <a:pt x="337" y="65"/>
                    <a:pt x="337" y="65"/>
                  </a:cubicBezTo>
                  <a:cubicBezTo>
                    <a:pt x="340" y="67"/>
                    <a:pt x="340" y="67"/>
                    <a:pt x="340" y="67"/>
                  </a:cubicBezTo>
                  <a:cubicBezTo>
                    <a:pt x="337" y="65"/>
                    <a:pt x="337" y="65"/>
                    <a:pt x="337" y="65"/>
                  </a:cubicBezTo>
                  <a:cubicBezTo>
                    <a:pt x="339" y="68"/>
                    <a:pt x="339" y="68"/>
                    <a:pt x="339" y="68"/>
                  </a:cubicBezTo>
                  <a:cubicBezTo>
                    <a:pt x="339" y="68"/>
                    <a:pt x="340" y="68"/>
                    <a:pt x="340" y="67"/>
                  </a:cubicBezTo>
                  <a:cubicBezTo>
                    <a:pt x="337" y="65"/>
                    <a:pt x="337" y="65"/>
                    <a:pt x="337" y="65"/>
                  </a:cubicBezTo>
                  <a:cubicBezTo>
                    <a:pt x="339" y="68"/>
                    <a:pt x="339" y="68"/>
                    <a:pt x="339" y="68"/>
                  </a:cubicBezTo>
                  <a:cubicBezTo>
                    <a:pt x="337" y="65"/>
                    <a:pt x="337" y="65"/>
                    <a:pt x="337" y="65"/>
                  </a:cubicBezTo>
                  <a:cubicBezTo>
                    <a:pt x="338" y="69"/>
                    <a:pt x="338" y="69"/>
                    <a:pt x="338" y="69"/>
                  </a:cubicBezTo>
                  <a:cubicBezTo>
                    <a:pt x="339" y="68"/>
                    <a:pt x="339" y="68"/>
                    <a:pt x="339" y="68"/>
                  </a:cubicBezTo>
                  <a:cubicBezTo>
                    <a:pt x="337" y="65"/>
                    <a:pt x="337" y="65"/>
                    <a:pt x="337" y="65"/>
                  </a:cubicBezTo>
                  <a:cubicBezTo>
                    <a:pt x="338" y="69"/>
                    <a:pt x="338" y="69"/>
                    <a:pt x="338" y="69"/>
                  </a:cubicBezTo>
                  <a:cubicBezTo>
                    <a:pt x="338" y="67"/>
                    <a:pt x="338" y="67"/>
                    <a:pt x="338" y="67"/>
                  </a:cubicBezTo>
                  <a:cubicBezTo>
                    <a:pt x="338" y="69"/>
                    <a:pt x="338" y="69"/>
                    <a:pt x="338" y="69"/>
                  </a:cubicBezTo>
                  <a:cubicBezTo>
                    <a:pt x="338" y="69"/>
                    <a:pt x="338" y="69"/>
                    <a:pt x="338" y="69"/>
                  </a:cubicBezTo>
                  <a:cubicBezTo>
                    <a:pt x="338" y="67"/>
                    <a:pt x="338" y="67"/>
                    <a:pt x="338" y="67"/>
                  </a:cubicBezTo>
                  <a:cubicBezTo>
                    <a:pt x="338" y="69"/>
                    <a:pt x="338" y="69"/>
                    <a:pt x="338" y="69"/>
                  </a:cubicBezTo>
                  <a:cubicBezTo>
                    <a:pt x="338" y="69"/>
                    <a:pt x="338" y="69"/>
                    <a:pt x="338" y="69"/>
                  </a:cubicBezTo>
                  <a:cubicBezTo>
                    <a:pt x="339" y="68"/>
                    <a:pt x="341" y="68"/>
                    <a:pt x="343" y="68"/>
                  </a:cubicBezTo>
                  <a:cubicBezTo>
                    <a:pt x="346" y="67"/>
                    <a:pt x="350" y="67"/>
                    <a:pt x="353" y="66"/>
                  </a:cubicBezTo>
                  <a:cubicBezTo>
                    <a:pt x="356" y="66"/>
                    <a:pt x="359" y="65"/>
                    <a:pt x="359" y="65"/>
                  </a:cubicBezTo>
                  <a:cubicBezTo>
                    <a:pt x="361" y="65"/>
                    <a:pt x="362" y="64"/>
                    <a:pt x="362" y="62"/>
                  </a:cubicBezTo>
                  <a:cubicBezTo>
                    <a:pt x="363" y="60"/>
                    <a:pt x="362" y="58"/>
                    <a:pt x="360" y="57"/>
                  </a:cubicBezTo>
                  <a:cubicBezTo>
                    <a:pt x="358" y="56"/>
                    <a:pt x="358" y="56"/>
                    <a:pt x="358" y="56"/>
                  </a:cubicBezTo>
                  <a:cubicBezTo>
                    <a:pt x="356" y="59"/>
                    <a:pt x="356" y="59"/>
                    <a:pt x="356" y="59"/>
                  </a:cubicBezTo>
                  <a:cubicBezTo>
                    <a:pt x="358" y="63"/>
                    <a:pt x="358" y="63"/>
                    <a:pt x="358" y="63"/>
                  </a:cubicBezTo>
                  <a:cubicBezTo>
                    <a:pt x="369" y="57"/>
                    <a:pt x="369" y="57"/>
                    <a:pt x="369" y="57"/>
                  </a:cubicBezTo>
                  <a:cubicBezTo>
                    <a:pt x="370" y="56"/>
                    <a:pt x="371" y="55"/>
                    <a:pt x="371" y="53"/>
                  </a:cubicBezTo>
                  <a:cubicBezTo>
                    <a:pt x="371" y="52"/>
                    <a:pt x="371" y="50"/>
                    <a:pt x="369" y="49"/>
                  </a:cubicBezTo>
                  <a:cubicBezTo>
                    <a:pt x="369" y="49"/>
                    <a:pt x="369" y="49"/>
                    <a:pt x="369" y="49"/>
                  </a:cubicBezTo>
                  <a:cubicBezTo>
                    <a:pt x="367" y="53"/>
                    <a:pt x="367" y="53"/>
                    <a:pt x="367" y="53"/>
                  </a:cubicBezTo>
                  <a:cubicBezTo>
                    <a:pt x="371" y="53"/>
                    <a:pt x="371" y="53"/>
                    <a:pt x="371" y="53"/>
                  </a:cubicBezTo>
                  <a:cubicBezTo>
                    <a:pt x="374" y="35"/>
                    <a:pt x="374" y="35"/>
                    <a:pt x="374" y="35"/>
                  </a:cubicBezTo>
                  <a:cubicBezTo>
                    <a:pt x="374" y="34"/>
                    <a:pt x="373" y="32"/>
                    <a:pt x="372" y="31"/>
                  </a:cubicBezTo>
                  <a:cubicBezTo>
                    <a:pt x="367" y="28"/>
                    <a:pt x="367" y="28"/>
                    <a:pt x="367" y="28"/>
                  </a:cubicBezTo>
                  <a:cubicBezTo>
                    <a:pt x="363" y="7"/>
                    <a:pt x="363" y="7"/>
                    <a:pt x="363" y="7"/>
                  </a:cubicBezTo>
                  <a:cubicBezTo>
                    <a:pt x="363" y="6"/>
                    <a:pt x="362" y="5"/>
                    <a:pt x="361" y="4"/>
                  </a:cubicBezTo>
                  <a:cubicBezTo>
                    <a:pt x="358" y="2"/>
                    <a:pt x="358" y="2"/>
                    <a:pt x="358" y="2"/>
                  </a:cubicBezTo>
                  <a:cubicBezTo>
                    <a:pt x="356" y="0"/>
                    <a:pt x="353" y="1"/>
                    <a:pt x="352" y="3"/>
                  </a:cubicBezTo>
                  <a:cubicBezTo>
                    <a:pt x="350" y="5"/>
                    <a:pt x="351" y="8"/>
                    <a:pt x="353" y="9"/>
                  </a:cubicBezTo>
                  <a:cubicBezTo>
                    <a:pt x="355" y="10"/>
                    <a:pt x="355" y="10"/>
                    <a:pt x="355" y="10"/>
                  </a:cubicBezTo>
                  <a:cubicBezTo>
                    <a:pt x="359" y="31"/>
                    <a:pt x="359" y="31"/>
                    <a:pt x="359" y="31"/>
                  </a:cubicBezTo>
                  <a:cubicBezTo>
                    <a:pt x="359" y="32"/>
                    <a:pt x="360" y="34"/>
                    <a:pt x="361" y="34"/>
                  </a:cubicBezTo>
                  <a:cubicBezTo>
                    <a:pt x="365" y="37"/>
                    <a:pt x="365" y="37"/>
                    <a:pt x="365" y="37"/>
                  </a:cubicBezTo>
                  <a:cubicBezTo>
                    <a:pt x="362" y="52"/>
                    <a:pt x="362" y="52"/>
                    <a:pt x="362" y="52"/>
                  </a:cubicBezTo>
                  <a:cubicBezTo>
                    <a:pt x="362" y="54"/>
                    <a:pt x="363" y="55"/>
                    <a:pt x="364" y="56"/>
                  </a:cubicBezTo>
                  <a:cubicBezTo>
                    <a:pt x="365" y="57"/>
                    <a:pt x="365" y="57"/>
                    <a:pt x="365" y="57"/>
                  </a:cubicBezTo>
                  <a:cubicBezTo>
                    <a:pt x="367" y="53"/>
                    <a:pt x="367" y="53"/>
                    <a:pt x="367" y="53"/>
                  </a:cubicBezTo>
                  <a:cubicBezTo>
                    <a:pt x="365" y="49"/>
                    <a:pt x="365" y="49"/>
                    <a:pt x="365" y="49"/>
                  </a:cubicBezTo>
                  <a:cubicBezTo>
                    <a:pt x="354" y="56"/>
                    <a:pt x="354" y="56"/>
                    <a:pt x="354" y="56"/>
                  </a:cubicBezTo>
                  <a:cubicBezTo>
                    <a:pt x="352" y="56"/>
                    <a:pt x="351" y="58"/>
                    <a:pt x="351" y="59"/>
                  </a:cubicBezTo>
                  <a:cubicBezTo>
                    <a:pt x="351" y="61"/>
                    <a:pt x="352" y="62"/>
                    <a:pt x="353" y="63"/>
                  </a:cubicBezTo>
                  <a:cubicBezTo>
                    <a:pt x="356" y="65"/>
                    <a:pt x="356" y="65"/>
                    <a:pt x="356" y="65"/>
                  </a:cubicBezTo>
                  <a:cubicBezTo>
                    <a:pt x="358" y="61"/>
                    <a:pt x="358" y="61"/>
                    <a:pt x="358" y="61"/>
                  </a:cubicBezTo>
                  <a:cubicBezTo>
                    <a:pt x="358" y="57"/>
                    <a:pt x="358" y="57"/>
                    <a:pt x="358" y="57"/>
                  </a:cubicBezTo>
                  <a:cubicBezTo>
                    <a:pt x="358" y="57"/>
                    <a:pt x="352" y="57"/>
                    <a:pt x="347" y="58"/>
                  </a:cubicBezTo>
                  <a:cubicBezTo>
                    <a:pt x="344" y="59"/>
                    <a:pt x="342" y="59"/>
                    <a:pt x="340" y="60"/>
                  </a:cubicBezTo>
                  <a:cubicBezTo>
                    <a:pt x="338" y="60"/>
                    <a:pt x="338" y="60"/>
                    <a:pt x="337" y="60"/>
                  </a:cubicBezTo>
                  <a:cubicBezTo>
                    <a:pt x="336" y="60"/>
                    <a:pt x="336" y="60"/>
                    <a:pt x="336" y="60"/>
                  </a:cubicBezTo>
                  <a:cubicBezTo>
                    <a:pt x="335" y="61"/>
                    <a:pt x="335" y="61"/>
                    <a:pt x="335" y="61"/>
                  </a:cubicBezTo>
                  <a:cubicBezTo>
                    <a:pt x="334" y="61"/>
                    <a:pt x="334" y="61"/>
                    <a:pt x="334" y="61"/>
                  </a:cubicBezTo>
                  <a:cubicBezTo>
                    <a:pt x="334" y="61"/>
                    <a:pt x="334" y="61"/>
                    <a:pt x="333" y="62"/>
                  </a:cubicBezTo>
                  <a:cubicBezTo>
                    <a:pt x="333" y="63"/>
                    <a:pt x="332" y="64"/>
                    <a:pt x="333" y="66"/>
                  </a:cubicBezTo>
                  <a:cubicBezTo>
                    <a:pt x="333" y="67"/>
                    <a:pt x="334" y="68"/>
                    <a:pt x="335" y="68"/>
                  </a:cubicBezTo>
                  <a:cubicBezTo>
                    <a:pt x="337" y="70"/>
                    <a:pt x="337" y="70"/>
                    <a:pt x="337" y="70"/>
                  </a:cubicBezTo>
                  <a:cubicBezTo>
                    <a:pt x="339" y="66"/>
                    <a:pt x="339" y="66"/>
                    <a:pt x="339" y="66"/>
                  </a:cubicBezTo>
                  <a:cubicBezTo>
                    <a:pt x="339" y="62"/>
                    <a:pt x="339" y="62"/>
                    <a:pt x="339" y="62"/>
                  </a:cubicBezTo>
                  <a:cubicBezTo>
                    <a:pt x="314" y="67"/>
                    <a:pt x="314" y="67"/>
                    <a:pt x="314" y="67"/>
                  </a:cubicBezTo>
                  <a:cubicBezTo>
                    <a:pt x="312" y="67"/>
                    <a:pt x="311" y="68"/>
                    <a:pt x="310" y="70"/>
                  </a:cubicBezTo>
                  <a:cubicBezTo>
                    <a:pt x="310" y="72"/>
                    <a:pt x="311" y="74"/>
                    <a:pt x="312" y="75"/>
                  </a:cubicBezTo>
                  <a:cubicBezTo>
                    <a:pt x="313" y="75"/>
                    <a:pt x="313" y="75"/>
                    <a:pt x="313" y="75"/>
                  </a:cubicBezTo>
                  <a:cubicBezTo>
                    <a:pt x="316" y="72"/>
                    <a:pt x="316" y="72"/>
                    <a:pt x="316" y="72"/>
                  </a:cubicBezTo>
                  <a:cubicBezTo>
                    <a:pt x="315" y="67"/>
                    <a:pt x="315" y="67"/>
                    <a:pt x="315" y="67"/>
                  </a:cubicBezTo>
                  <a:cubicBezTo>
                    <a:pt x="315" y="67"/>
                    <a:pt x="308" y="68"/>
                    <a:pt x="301" y="69"/>
                  </a:cubicBezTo>
                  <a:cubicBezTo>
                    <a:pt x="298" y="69"/>
                    <a:pt x="294" y="70"/>
                    <a:pt x="291" y="70"/>
                  </a:cubicBezTo>
                  <a:cubicBezTo>
                    <a:pt x="290" y="70"/>
                    <a:pt x="289" y="71"/>
                    <a:pt x="288" y="71"/>
                  </a:cubicBezTo>
                  <a:cubicBezTo>
                    <a:pt x="288" y="71"/>
                    <a:pt x="287" y="71"/>
                    <a:pt x="287" y="71"/>
                  </a:cubicBezTo>
                  <a:cubicBezTo>
                    <a:pt x="286" y="71"/>
                    <a:pt x="286" y="71"/>
                    <a:pt x="286" y="71"/>
                  </a:cubicBezTo>
                  <a:cubicBezTo>
                    <a:pt x="286" y="71"/>
                    <a:pt x="286" y="71"/>
                    <a:pt x="286" y="71"/>
                  </a:cubicBezTo>
                  <a:cubicBezTo>
                    <a:pt x="285" y="72"/>
                    <a:pt x="285" y="72"/>
                    <a:pt x="285" y="72"/>
                  </a:cubicBezTo>
                  <a:cubicBezTo>
                    <a:pt x="285" y="72"/>
                    <a:pt x="284" y="72"/>
                    <a:pt x="284" y="73"/>
                  </a:cubicBezTo>
                  <a:cubicBezTo>
                    <a:pt x="283" y="74"/>
                    <a:pt x="283" y="75"/>
                    <a:pt x="283" y="76"/>
                  </a:cubicBezTo>
                  <a:cubicBezTo>
                    <a:pt x="284" y="77"/>
                    <a:pt x="284" y="78"/>
                    <a:pt x="285" y="79"/>
                  </a:cubicBezTo>
                  <a:cubicBezTo>
                    <a:pt x="288" y="81"/>
                    <a:pt x="288" y="81"/>
                    <a:pt x="288" y="81"/>
                  </a:cubicBezTo>
                  <a:cubicBezTo>
                    <a:pt x="291" y="77"/>
                    <a:pt x="291" y="77"/>
                    <a:pt x="291" y="77"/>
                  </a:cubicBezTo>
                  <a:cubicBezTo>
                    <a:pt x="290" y="73"/>
                    <a:pt x="290" y="73"/>
                    <a:pt x="290" y="73"/>
                  </a:cubicBezTo>
                  <a:cubicBezTo>
                    <a:pt x="270" y="76"/>
                    <a:pt x="270" y="76"/>
                    <a:pt x="270" y="76"/>
                  </a:cubicBezTo>
                  <a:cubicBezTo>
                    <a:pt x="268" y="76"/>
                    <a:pt x="267" y="77"/>
                    <a:pt x="267" y="79"/>
                  </a:cubicBezTo>
                  <a:cubicBezTo>
                    <a:pt x="266" y="81"/>
                    <a:pt x="267" y="83"/>
                    <a:pt x="268" y="84"/>
                  </a:cubicBezTo>
                  <a:cubicBezTo>
                    <a:pt x="269" y="84"/>
                    <a:pt x="269" y="84"/>
                    <a:pt x="269" y="84"/>
                  </a:cubicBezTo>
                  <a:cubicBezTo>
                    <a:pt x="271" y="80"/>
                    <a:pt x="271" y="80"/>
                    <a:pt x="271" y="80"/>
                  </a:cubicBezTo>
                  <a:cubicBezTo>
                    <a:pt x="271" y="76"/>
                    <a:pt x="271" y="76"/>
                    <a:pt x="271" y="76"/>
                  </a:cubicBezTo>
                  <a:cubicBezTo>
                    <a:pt x="271" y="76"/>
                    <a:pt x="266" y="75"/>
                    <a:pt x="259" y="75"/>
                  </a:cubicBezTo>
                  <a:cubicBezTo>
                    <a:pt x="253" y="75"/>
                    <a:pt x="246" y="74"/>
                    <a:pt x="242" y="74"/>
                  </a:cubicBezTo>
                  <a:cubicBezTo>
                    <a:pt x="241" y="74"/>
                    <a:pt x="241" y="74"/>
                    <a:pt x="240" y="74"/>
                  </a:cubicBezTo>
                  <a:cubicBezTo>
                    <a:pt x="240" y="74"/>
                    <a:pt x="240" y="74"/>
                    <a:pt x="239" y="74"/>
                  </a:cubicBezTo>
                  <a:cubicBezTo>
                    <a:pt x="239" y="75"/>
                    <a:pt x="239" y="75"/>
                    <a:pt x="238" y="75"/>
                  </a:cubicBezTo>
                  <a:cubicBezTo>
                    <a:pt x="237" y="75"/>
                    <a:pt x="237" y="75"/>
                    <a:pt x="237" y="75"/>
                  </a:cubicBezTo>
                  <a:cubicBezTo>
                    <a:pt x="237" y="75"/>
                    <a:pt x="237" y="76"/>
                    <a:pt x="236" y="76"/>
                  </a:cubicBezTo>
                  <a:cubicBezTo>
                    <a:pt x="235" y="78"/>
                    <a:pt x="236" y="81"/>
                    <a:pt x="238" y="82"/>
                  </a:cubicBezTo>
                  <a:cubicBezTo>
                    <a:pt x="241" y="84"/>
                    <a:pt x="241" y="84"/>
                    <a:pt x="241" y="84"/>
                  </a:cubicBezTo>
                  <a:cubicBezTo>
                    <a:pt x="243" y="81"/>
                    <a:pt x="243" y="81"/>
                    <a:pt x="243" y="81"/>
                  </a:cubicBezTo>
                  <a:cubicBezTo>
                    <a:pt x="243" y="77"/>
                    <a:pt x="243" y="77"/>
                    <a:pt x="243" y="77"/>
                  </a:cubicBezTo>
                  <a:cubicBezTo>
                    <a:pt x="220" y="75"/>
                    <a:pt x="220" y="75"/>
                    <a:pt x="220" y="75"/>
                  </a:cubicBezTo>
                  <a:cubicBezTo>
                    <a:pt x="218" y="75"/>
                    <a:pt x="216" y="76"/>
                    <a:pt x="215" y="78"/>
                  </a:cubicBezTo>
                  <a:cubicBezTo>
                    <a:pt x="215" y="80"/>
                    <a:pt x="215" y="82"/>
                    <a:pt x="217" y="83"/>
                  </a:cubicBezTo>
                  <a:cubicBezTo>
                    <a:pt x="219" y="85"/>
                    <a:pt x="219" y="85"/>
                    <a:pt x="219" y="85"/>
                  </a:cubicBezTo>
                  <a:cubicBezTo>
                    <a:pt x="221" y="81"/>
                    <a:pt x="221" y="81"/>
                    <a:pt x="221" y="81"/>
                  </a:cubicBezTo>
                  <a:cubicBezTo>
                    <a:pt x="222" y="77"/>
                    <a:pt x="222" y="77"/>
                    <a:pt x="222" y="77"/>
                  </a:cubicBezTo>
                  <a:cubicBezTo>
                    <a:pt x="192" y="74"/>
                    <a:pt x="192" y="74"/>
                    <a:pt x="192" y="74"/>
                  </a:cubicBezTo>
                  <a:cubicBezTo>
                    <a:pt x="190" y="74"/>
                    <a:pt x="189" y="75"/>
                    <a:pt x="188" y="77"/>
                  </a:cubicBezTo>
                  <a:cubicBezTo>
                    <a:pt x="187" y="79"/>
                    <a:pt x="188" y="81"/>
                    <a:pt x="190" y="82"/>
                  </a:cubicBezTo>
                  <a:cubicBezTo>
                    <a:pt x="196" y="86"/>
                    <a:pt x="196" y="86"/>
                    <a:pt x="196" y="86"/>
                  </a:cubicBezTo>
                  <a:cubicBezTo>
                    <a:pt x="199" y="83"/>
                    <a:pt x="199" y="83"/>
                    <a:pt x="199" y="83"/>
                  </a:cubicBezTo>
                  <a:cubicBezTo>
                    <a:pt x="199" y="78"/>
                    <a:pt x="199" y="78"/>
                    <a:pt x="199" y="78"/>
                  </a:cubicBezTo>
                  <a:cubicBezTo>
                    <a:pt x="152" y="70"/>
                    <a:pt x="152" y="70"/>
                    <a:pt x="152" y="70"/>
                  </a:cubicBezTo>
                  <a:cubicBezTo>
                    <a:pt x="150" y="69"/>
                    <a:pt x="148" y="70"/>
                    <a:pt x="148" y="72"/>
                  </a:cubicBezTo>
                  <a:cubicBezTo>
                    <a:pt x="147" y="74"/>
                    <a:pt x="148" y="76"/>
                    <a:pt x="149" y="78"/>
                  </a:cubicBezTo>
                  <a:cubicBezTo>
                    <a:pt x="161" y="85"/>
                    <a:pt x="161" y="85"/>
                    <a:pt x="161" y="85"/>
                  </a:cubicBezTo>
                  <a:cubicBezTo>
                    <a:pt x="164" y="81"/>
                    <a:pt x="164" y="81"/>
                    <a:pt x="164" y="81"/>
                  </a:cubicBezTo>
                  <a:cubicBezTo>
                    <a:pt x="161" y="78"/>
                    <a:pt x="161" y="78"/>
                    <a:pt x="161" y="78"/>
                  </a:cubicBezTo>
                  <a:cubicBezTo>
                    <a:pt x="164" y="81"/>
                    <a:pt x="164" y="81"/>
                    <a:pt x="164" y="81"/>
                  </a:cubicBezTo>
                  <a:cubicBezTo>
                    <a:pt x="163" y="77"/>
                    <a:pt x="163" y="77"/>
                    <a:pt x="163" y="77"/>
                  </a:cubicBezTo>
                  <a:cubicBezTo>
                    <a:pt x="163" y="77"/>
                    <a:pt x="162" y="77"/>
                    <a:pt x="161" y="78"/>
                  </a:cubicBezTo>
                  <a:cubicBezTo>
                    <a:pt x="164" y="81"/>
                    <a:pt x="164" y="81"/>
                    <a:pt x="164" y="81"/>
                  </a:cubicBezTo>
                  <a:cubicBezTo>
                    <a:pt x="163" y="77"/>
                    <a:pt x="163" y="77"/>
                    <a:pt x="163" y="77"/>
                  </a:cubicBezTo>
                  <a:cubicBezTo>
                    <a:pt x="164" y="81"/>
                    <a:pt x="164" y="81"/>
                    <a:pt x="164" y="81"/>
                  </a:cubicBezTo>
                  <a:cubicBezTo>
                    <a:pt x="164" y="77"/>
                    <a:pt x="164" y="77"/>
                    <a:pt x="164" y="77"/>
                  </a:cubicBezTo>
                  <a:cubicBezTo>
                    <a:pt x="163" y="77"/>
                    <a:pt x="163" y="77"/>
                    <a:pt x="163" y="77"/>
                  </a:cubicBezTo>
                  <a:cubicBezTo>
                    <a:pt x="164" y="81"/>
                    <a:pt x="164" y="81"/>
                    <a:pt x="164" y="81"/>
                  </a:cubicBezTo>
                  <a:cubicBezTo>
                    <a:pt x="164" y="77"/>
                    <a:pt x="164" y="77"/>
                    <a:pt x="164" y="77"/>
                  </a:cubicBezTo>
                  <a:cubicBezTo>
                    <a:pt x="164" y="81"/>
                    <a:pt x="164" y="81"/>
                    <a:pt x="164" y="81"/>
                  </a:cubicBezTo>
                  <a:cubicBezTo>
                    <a:pt x="164" y="77"/>
                    <a:pt x="164" y="77"/>
                    <a:pt x="164" y="77"/>
                  </a:cubicBezTo>
                  <a:cubicBezTo>
                    <a:pt x="164" y="77"/>
                    <a:pt x="164" y="77"/>
                    <a:pt x="164" y="77"/>
                  </a:cubicBezTo>
                  <a:cubicBezTo>
                    <a:pt x="164" y="81"/>
                    <a:pt x="164" y="81"/>
                    <a:pt x="164" y="81"/>
                  </a:cubicBezTo>
                  <a:cubicBezTo>
                    <a:pt x="164" y="77"/>
                    <a:pt x="164" y="77"/>
                    <a:pt x="164" y="77"/>
                  </a:cubicBezTo>
                  <a:cubicBezTo>
                    <a:pt x="164" y="80"/>
                    <a:pt x="164" y="80"/>
                    <a:pt x="164" y="80"/>
                  </a:cubicBezTo>
                  <a:cubicBezTo>
                    <a:pt x="164" y="77"/>
                    <a:pt x="164" y="77"/>
                    <a:pt x="164" y="77"/>
                  </a:cubicBezTo>
                  <a:cubicBezTo>
                    <a:pt x="164" y="77"/>
                    <a:pt x="164" y="77"/>
                    <a:pt x="164" y="77"/>
                  </a:cubicBezTo>
                  <a:cubicBezTo>
                    <a:pt x="164" y="80"/>
                    <a:pt x="164" y="80"/>
                    <a:pt x="164" y="80"/>
                  </a:cubicBezTo>
                  <a:cubicBezTo>
                    <a:pt x="164" y="77"/>
                    <a:pt x="164" y="77"/>
                    <a:pt x="164" y="77"/>
                  </a:cubicBezTo>
                  <a:cubicBezTo>
                    <a:pt x="164" y="77"/>
                    <a:pt x="164" y="77"/>
                    <a:pt x="164" y="77"/>
                  </a:cubicBezTo>
                  <a:cubicBezTo>
                    <a:pt x="160" y="76"/>
                    <a:pt x="149" y="73"/>
                    <a:pt x="138" y="69"/>
                  </a:cubicBezTo>
                  <a:cubicBezTo>
                    <a:pt x="133" y="68"/>
                    <a:pt x="128" y="66"/>
                    <a:pt x="123" y="65"/>
                  </a:cubicBezTo>
                  <a:cubicBezTo>
                    <a:pt x="121" y="64"/>
                    <a:pt x="119" y="64"/>
                    <a:pt x="118" y="64"/>
                  </a:cubicBezTo>
                  <a:cubicBezTo>
                    <a:pt x="117" y="63"/>
                    <a:pt x="116" y="63"/>
                    <a:pt x="116" y="63"/>
                  </a:cubicBezTo>
                  <a:cubicBezTo>
                    <a:pt x="115" y="63"/>
                    <a:pt x="114" y="63"/>
                    <a:pt x="114" y="63"/>
                  </a:cubicBezTo>
                  <a:cubicBezTo>
                    <a:pt x="113" y="63"/>
                    <a:pt x="113" y="63"/>
                    <a:pt x="112" y="63"/>
                  </a:cubicBezTo>
                  <a:cubicBezTo>
                    <a:pt x="112" y="63"/>
                    <a:pt x="112" y="63"/>
                    <a:pt x="111" y="64"/>
                  </a:cubicBezTo>
                  <a:cubicBezTo>
                    <a:pt x="111" y="64"/>
                    <a:pt x="110" y="64"/>
                    <a:pt x="110" y="65"/>
                  </a:cubicBezTo>
                  <a:cubicBezTo>
                    <a:pt x="108" y="67"/>
                    <a:pt x="109" y="70"/>
                    <a:pt x="111" y="71"/>
                  </a:cubicBezTo>
                  <a:cubicBezTo>
                    <a:pt x="116" y="74"/>
                    <a:pt x="116" y="74"/>
                    <a:pt x="116" y="74"/>
                  </a:cubicBezTo>
                  <a:cubicBezTo>
                    <a:pt x="119" y="71"/>
                    <a:pt x="119" y="71"/>
                    <a:pt x="119" y="71"/>
                  </a:cubicBezTo>
                  <a:cubicBezTo>
                    <a:pt x="120" y="67"/>
                    <a:pt x="120" y="67"/>
                    <a:pt x="120" y="67"/>
                  </a:cubicBezTo>
                  <a:cubicBezTo>
                    <a:pt x="7" y="14"/>
                    <a:pt x="7" y="14"/>
                    <a:pt x="7" y="14"/>
                  </a:cubicBezTo>
                  <a:cubicBezTo>
                    <a:pt x="5" y="13"/>
                    <a:pt x="3" y="14"/>
                    <a:pt x="1" y="16"/>
                  </a:cubicBezTo>
                  <a:cubicBezTo>
                    <a:pt x="0" y="18"/>
                    <a:pt x="1" y="21"/>
                    <a:pt x="3" y="22"/>
                  </a:cubicBezTo>
                  <a:cubicBezTo>
                    <a:pt x="54" y="53"/>
                    <a:pt x="54" y="53"/>
                    <a:pt x="54" y="53"/>
                  </a:cubicBezTo>
                  <a:cubicBezTo>
                    <a:pt x="56" y="55"/>
                    <a:pt x="58" y="54"/>
                    <a:pt x="60" y="52"/>
                  </a:cubicBezTo>
                  <a:cubicBezTo>
                    <a:pt x="61" y="50"/>
                    <a:pt x="60" y="47"/>
                    <a:pt x="58"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12" name="Freeform 144">
              <a:extLst>
                <a:ext uri="{FF2B5EF4-FFF2-40B4-BE49-F238E27FC236}">
                  <a16:creationId xmlns:a16="http://schemas.microsoft.com/office/drawing/2014/main" id="{3C66BDDC-CF4E-45CF-BDAD-8200A6A71834}"/>
                </a:ext>
              </a:extLst>
            </p:cNvPr>
            <p:cNvSpPr>
              <a:spLocks/>
            </p:cNvSpPr>
            <p:nvPr/>
          </p:nvSpPr>
          <p:spPr bwMode="auto">
            <a:xfrm>
              <a:off x="4256224" y="3111611"/>
              <a:ext cx="363538" cy="363538"/>
            </a:xfrm>
            <a:custGeom>
              <a:avLst/>
              <a:gdLst>
                <a:gd name="T0" fmla="*/ 230 w 231"/>
                <a:gd name="T1" fmla="*/ 118 h 231"/>
                <a:gd name="T2" fmla="*/ 114 w 231"/>
                <a:gd name="T3" fmla="*/ 230 h 231"/>
                <a:gd name="T4" fmla="*/ 2 w 231"/>
                <a:gd name="T5" fmla="*/ 113 h 231"/>
                <a:gd name="T6" fmla="*/ 118 w 231"/>
                <a:gd name="T7" fmla="*/ 1 h 231"/>
                <a:gd name="T8" fmla="*/ 230 w 231"/>
                <a:gd name="T9" fmla="*/ 118 h 231"/>
              </a:gdLst>
              <a:ahLst/>
              <a:cxnLst>
                <a:cxn ang="0">
                  <a:pos x="T0" y="T1"/>
                </a:cxn>
                <a:cxn ang="0">
                  <a:pos x="T2" y="T3"/>
                </a:cxn>
                <a:cxn ang="0">
                  <a:pos x="T4" y="T5"/>
                </a:cxn>
                <a:cxn ang="0">
                  <a:pos x="T6" y="T7"/>
                </a:cxn>
                <a:cxn ang="0">
                  <a:pos x="T8" y="T9"/>
                </a:cxn>
              </a:cxnLst>
              <a:rect l="0" t="0" r="r" b="b"/>
              <a:pathLst>
                <a:path w="231" h="231">
                  <a:moveTo>
                    <a:pt x="230" y="118"/>
                  </a:moveTo>
                  <a:cubicBezTo>
                    <a:pt x="229" y="181"/>
                    <a:pt x="177" y="231"/>
                    <a:pt x="114" y="230"/>
                  </a:cubicBezTo>
                  <a:cubicBezTo>
                    <a:pt x="50" y="228"/>
                    <a:pt x="0" y="176"/>
                    <a:pt x="2" y="113"/>
                  </a:cubicBezTo>
                  <a:cubicBezTo>
                    <a:pt x="3" y="50"/>
                    <a:pt x="55" y="0"/>
                    <a:pt x="118" y="1"/>
                  </a:cubicBezTo>
                  <a:cubicBezTo>
                    <a:pt x="181" y="2"/>
                    <a:pt x="231" y="54"/>
                    <a:pt x="230"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13" name="Freeform 145">
              <a:extLst>
                <a:ext uri="{FF2B5EF4-FFF2-40B4-BE49-F238E27FC236}">
                  <a16:creationId xmlns:a16="http://schemas.microsoft.com/office/drawing/2014/main" id="{73E5609B-9D5B-4B22-871D-43C8188216AF}"/>
                </a:ext>
              </a:extLst>
            </p:cNvPr>
            <p:cNvSpPr>
              <a:spLocks/>
            </p:cNvSpPr>
            <p:nvPr/>
          </p:nvSpPr>
          <p:spPr bwMode="auto">
            <a:xfrm>
              <a:off x="4241937" y="3097323"/>
              <a:ext cx="392113" cy="392113"/>
            </a:xfrm>
            <a:custGeom>
              <a:avLst/>
              <a:gdLst>
                <a:gd name="T0" fmla="*/ 239 w 249"/>
                <a:gd name="T1" fmla="*/ 127 h 249"/>
                <a:gd name="T2" fmla="*/ 229 w 249"/>
                <a:gd name="T3" fmla="*/ 126 h 249"/>
                <a:gd name="T4" fmla="*/ 197 w 249"/>
                <a:gd name="T5" fmla="*/ 198 h 249"/>
                <a:gd name="T6" fmla="*/ 125 w 249"/>
                <a:gd name="T7" fmla="*/ 228 h 249"/>
                <a:gd name="T8" fmla="*/ 123 w 249"/>
                <a:gd name="T9" fmla="*/ 228 h 249"/>
                <a:gd name="T10" fmla="*/ 51 w 249"/>
                <a:gd name="T11" fmla="*/ 197 h 249"/>
                <a:gd name="T12" fmla="*/ 21 w 249"/>
                <a:gd name="T13" fmla="*/ 124 h 249"/>
                <a:gd name="T14" fmla="*/ 21 w 249"/>
                <a:gd name="T15" fmla="*/ 122 h 249"/>
                <a:gd name="T16" fmla="*/ 52 w 249"/>
                <a:gd name="T17" fmla="*/ 50 h 249"/>
                <a:gd name="T18" fmla="*/ 125 w 249"/>
                <a:gd name="T19" fmla="*/ 21 h 249"/>
                <a:gd name="T20" fmla="*/ 127 w 249"/>
                <a:gd name="T21" fmla="*/ 21 h 249"/>
                <a:gd name="T22" fmla="*/ 127 w 249"/>
                <a:gd name="T23" fmla="*/ 21 h 249"/>
                <a:gd name="T24" fmla="*/ 199 w 249"/>
                <a:gd name="T25" fmla="*/ 52 h 249"/>
                <a:gd name="T26" fmla="*/ 229 w 249"/>
                <a:gd name="T27" fmla="*/ 124 h 249"/>
                <a:gd name="T28" fmla="*/ 229 w 249"/>
                <a:gd name="T29" fmla="*/ 126 h 249"/>
                <a:gd name="T30" fmla="*/ 239 w 249"/>
                <a:gd name="T31" fmla="*/ 127 h 249"/>
                <a:gd name="T32" fmla="*/ 249 w 249"/>
                <a:gd name="T33" fmla="*/ 127 h 249"/>
                <a:gd name="T34" fmla="*/ 249 w 249"/>
                <a:gd name="T35" fmla="*/ 124 h 249"/>
                <a:gd name="T36" fmla="*/ 214 w 249"/>
                <a:gd name="T37" fmla="*/ 37 h 249"/>
                <a:gd name="T38" fmla="*/ 127 w 249"/>
                <a:gd name="T39" fmla="*/ 0 h 249"/>
                <a:gd name="T40" fmla="*/ 127 w 249"/>
                <a:gd name="T41" fmla="*/ 0 h 249"/>
                <a:gd name="T42" fmla="*/ 125 w 249"/>
                <a:gd name="T43" fmla="*/ 0 h 249"/>
                <a:gd name="T44" fmla="*/ 38 w 249"/>
                <a:gd name="T45" fmla="*/ 35 h 249"/>
                <a:gd name="T46" fmla="*/ 0 w 249"/>
                <a:gd name="T47" fmla="*/ 122 h 249"/>
                <a:gd name="T48" fmla="*/ 0 w 249"/>
                <a:gd name="T49" fmla="*/ 124 h 249"/>
                <a:gd name="T50" fmla="*/ 36 w 249"/>
                <a:gd name="T51" fmla="*/ 212 h 249"/>
                <a:gd name="T52" fmla="*/ 122 w 249"/>
                <a:gd name="T53" fmla="*/ 249 h 249"/>
                <a:gd name="T54" fmla="*/ 125 w 249"/>
                <a:gd name="T55" fmla="*/ 249 h 249"/>
                <a:gd name="T56" fmla="*/ 212 w 249"/>
                <a:gd name="T57" fmla="*/ 213 h 249"/>
                <a:gd name="T58" fmla="*/ 249 w 249"/>
                <a:gd name="T59" fmla="*/ 127 h 249"/>
                <a:gd name="T60" fmla="*/ 239 w 249"/>
                <a:gd name="T61" fmla="*/ 12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9" h="249">
                  <a:moveTo>
                    <a:pt x="239" y="127"/>
                  </a:moveTo>
                  <a:cubicBezTo>
                    <a:pt x="229" y="126"/>
                    <a:pt x="229" y="126"/>
                    <a:pt x="229" y="126"/>
                  </a:cubicBezTo>
                  <a:cubicBezTo>
                    <a:pt x="228" y="155"/>
                    <a:pt x="216" y="180"/>
                    <a:pt x="197" y="198"/>
                  </a:cubicBezTo>
                  <a:cubicBezTo>
                    <a:pt x="179" y="217"/>
                    <a:pt x="153" y="228"/>
                    <a:pt x="125" y="228"/>
                  </a:cubicBezTo>
                  <a:cubicBezTo>
                    <a:pt x="124" y="228"/>
                    <a:pt x="123" y="228"/>
                    <a:pt x="123" y="228"/>
                  </a:cubicBezTo>
                  <a:cubicBezTo>
                    <a:pt x="94" y="228"/>
                    <a:pt x="69" y="216"/>
                    <a:pt x="51" y="197"/>
                  </a:cubicBezTo>
                  <a:cubicBezTo>
                    <a:pt x="32" y="178"/>
                    <a:pt x="21" y="153"/>
                    <a:pt x="21" y="124"/>
                  </a:cubicBezTo>
                  <a:cubicBezTo>
                    <a:pt x="21" y="124"/>
                    <a:pt x="21" y="123"/>
                    <a:pt x="21" y="122"/>
                  </a:cubicBezTo>
                  <a:cubicBezTo>
                    <a:pt x="21" y="94"/>
                    <a:pt x="33" y="69"/>
                    <a:pt x="52" y="50"/>
                  </a:cubicBezTo>
                  <a:cubicBezTo>
                    <a:pt x="71" y="32"/>
                    <a:pt x="96" y="21"/>
                    <a:pt x="125" y="21"/>
                  </a:cubicBezTo>
                  <a:cubicBezTo>
                    <a:pt x="125" y="21"/>
                    <a:pt x="126" y="21"/>
                    <a:pt x="127" y="21"/>
                  </a:cubicBezTo>
                  <a:cubicBezTo>
                    <a:pt x="127" y="21"/>
                    <a:pt x="127" y="21"/>
                    <a:pt x="127" y="21"/>
                  </a:cubicBezTo>
                  <a:cubicBezTo>
                    <a:pt x="155" y="21"/>
                    <a:pt x="180" y="33"/>
                    <a:pt x="199" y="52"/>
                  </a:cubicBezTo>
                  <a:cubicBezTo>
                    <a:pt x="217" y="70"/>
                    <a:pt x="229" y="96"/>
                    <a:pt x="229" y="124"/>
                  </a:cubicBezTo>
                  <a:cubicBezTo>
                    <a:pt x="229" y="125"/>
                    <a:pt x="229" y="126"/>
                    <a:pt x="229" y="126"/>
                  </a:cubicBezTo>
                  <a:cubicBezTo>
                    <a:pt x="239" y="127"/>
                    <a:pt x="239" y="127"/>
                    <a:pt x="239" y="127"/>
                  </a:cubicBezTo>
                  <a:cubicBezTo>
                    <a:pt x="249" y="127"/>
                    <a:pt x="249" y="127"/>
                    <a:pt x="249" y="127"/>
                  </a:cubicBezTo>
                  <a:cubicBezTo>
                    <a:pt x="249" y="126"/>
                    <a:pt x="249" y="125"/>
                    <a:pt x="249" y="124"/>
                  </a:cubicBezTo>
                  <a:cubicBezTo>
                    <a:pt x="249" y="91"/>
                    <a:pt x="236" y="60"/>
                    <a:pt x="214" y="37"/>
                  </a:cubicBezTo>
                  <a:cubicBezTo>
                    <a:pt x="192" y="15"/>
                    <a:pt x="161" y="0"/>
                    <a:pt x="127" y="0"/>
                  </a:cubicBezTo>
                  <a:cubicBezTo>
                    <a:pt x="127" y="0"/>
                    <a:pt x="127" y="0"/>
                    <a:pt x="127" y="0"/>
                  </a:cubicBezTo>
                  <a:cubicBezTo>
                    <a:pt x="126" y="0"/>
                    <a:pt x="125" y="0"/>
                    <a:pt x="125" y="0"/>
                  </a:cubicBezTo>
                  <a:cubicBezTo>
                    <a:pt x="91" y="0"/>
                    <a:pt x="60" y="13"/>
                    <a:pt x="38" y="35"/>
                  </a:cubicBezTo>
                  <a:cubicBezTo>
                    <a:pt x="15" y="57"/>
                    <a:pt x="1" y="88"/>
                    <a:pt x="0" y="122"/>
                  </a:cubicBezTo>
                  <a:cubicBezTo>
                    <a:pt x="0" y="123"/>
                    <a:pt x="0" y="124"/>
                    <a:pt x="0" y="124"/>
                  </a:cubicBezTo>
                  <a:cubicBezTo>
                    <a:pt x="0" y="158"/>
                    <a:pt x="14" y="189"/>
                    <a:pt x="36" y="212"/>
                  </a:cubicBezTo>
                  <a:cubicBezTo>
                    <a:pt x="58" y="234"/>
                    <a:pt x="88" y="248"/>
                    <a:pt x="122" y="249"/>
                  </a:cubicBezTo>
                  <a:cubicBezTo>
                    <a:pt x="123" y="249"/>
                    <a:pt x="124" y="249"/>
                    <a:pt x="125" y="249"/>
                  </a:cubicBezTo>
                  <a:cubicBezTo>
                    <a:pt x="159" y="249"/>
                    <a:pt x="189" y="235"/>
                    <a:pt x="212" y="213"/>
                  </a:cubicBezTo>
                  <a:cubicBezTo>
                    <a:pt x="234" y="191"/>
                    <a:pt x="249" y="161"/>
                    <a:pt x="249" y="127"/>
                  </a:cubicBezTo>
                  <a:lnTo>
                    <a:pt x="239"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14" name="Freeform 146">
              <a:extLst>
                <a:ext uri="{FF2B5EF4-FFF2-40B4-BE49-F238E27FC236}">
                  <a16:creationId xmlns:a16="http://schemas.microsoft.com/office/drawing/2014/main" id="{804420D0-C181-416D-B440-69FAB16DB8E7}"/>
                </a:ext>
              </a:extLst>
            </p:cNvPr>
            <p:cNvSpPr>
              <a:spLocks/>
            </p:cNvSpPr>
            <p:nvPr/>
          </p:nvSpPr>
          <p:spPr bwMode="auto">
            <a:xfrm>
              <a:off x="4360999" y="2965561"/>
              <a:ext cx="452438" cy="461963"/>
            </a:xfrm>
            <a:custGeom>
              <a:avLst/>
              <a:gdLst>
                <a:gd name="T0" fmla="*/ 287 w 287"/>
                <a:gd name="T1" fmla="*/ 7 h 294"/>
                <a:gd name="T2" fmla="*/ 186 w 287"/>
                <a:gd name="T3" fmla="*/ 127 h 294"/>
                <a:gd name="T4" fmla="*/ 99 w 287"/>
                <a:gd name="T5" fmla="*/ 255 h 294"/>
                <a:gd name="T6" fmla="*/ 91 w 287"/>
                <a:gd name="T7" fmla="*/ 268 h 294"/>
                <a:gd name="T8" fmla="*/ 53 w 287"/>
                <a:gd name="T9" fmla="*/ 294 h 294"/>
                <a:gd name="T10" fmla="*/ 36 w 287"/>
                <a:gd name="T11" fmla="*/ 291 h 294"/>
                <a:gd name="T12" fmla="*/ 24 w 287"/>
                <a:gd name="T13" fmla="*/ 280 h 294"/>
                <a:gd name="T14" fmla="*/ 16 w 287"/>
                <a:gd name="T15" fmla="*/ 263 h 294"/>
                <a:gd name="T16" fmla="*/ 7 w 287"/>
                <a:gd name="T17" fmla="*/ 232 h 294"/>
                <a:gd name="T18" fmla="*/ 6 w 287"/>
                <a:gd name="T19" fmla="*/ 228 h 294"/>
                <a:gd name="T20" fmla="*/ 0 w 287"/>
                <a:gd name="T21" fmla="*/ 200 h 294"/>
                <a:gd name="T22" fmla="*/ 14 w 287"/>
                <a:gd name="T23" fmla="*/ 179 h 294"/>
                <a:gd name="T24" fmla="*/ 41 w 287"/>
                <a:gd name="T25" fmla="*/ 170 h 294"/>
                <a:gd name="T26" fmla="*/ 48 w 287"/>
                <a:gd name="T27" fmla="*/ 173 h 294"/>
                <a:gd name="T28" fmla="*/ 54 w 287"/>
                <a:gd name="T29" fmla="*/ 184 h 294"/>
                <a:gd name="T30" fmla="*/ 59 w 287"/>
                <a:gd name="T31" fmla="*/ 197 h 294"/>
                <a:gd name="T32" fmla="*/ 70 w 287"/>
                <a:gd name="T33" fmla="*/ 217 h 294"/>
                <a:gd name="T34" fmla="*/ 103 w 287"/>
                <a:gd name="T35" fmla="*/ 173 h 294"/>
                <a:gd name="T36" fmla="*/ 150 w 287"/>
                <a:gd name="T37" fmla="*/ 103 h 294"/>
                <a:gd name="T38" fmla="*/ 193 w 287"/>
                <a:gd name="T39" fmla="*/ 45 h 294"/>
                <a:gd name="T40" fmla="*/ 219 w 287"/>
                <a:gd name="T41" fmla="*/ 18 h 294"/>
                <a:gd name="T42" fmla="*/ 245 w 287"/>
                <a:gd name="T43" fmla="*/ 6 h 294"/>
                <a:gd name="T44" fmla="*/ 285 w 287"/>
                <a:gd name="T45" fmla="*/ 0 h 294"/>
                <a:gd name="T46" fmla="*/ 287 w 287"/>
                <a:gd name="T47" fmla="*/ 7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7" h="294">
                  <a:moveTo>
                    <a:pt x="287" y="7"/>
                  </a:moveTo>
                  <a:cubicBezTo>
                    <a:pt x="252" y="46"/>
                    <a:pt x="218" y="86"/>
                    <a:pt x="186" y="127"/>
                  </a:cubicBezTo>
                  <a:cubicBezTo>
                    <a:pt x="155" y="169"/>
                    <a:pt x="126" y="211"/>
                    <a:pt x="99" y="255"/>
                  </a:cubicBezTo>
                  <a:cubicBezTo>
                    <a:pt x="97" y="258"/>
                    <a:pt x="94" y="262"/>
                    <a:pt x="91" y="268"/>
                  </a:cubicBezTo>
                  <a:cubicBezTo>
                    <a:pt x="82" y="286"/>
                    <a:pt x="70" y="294"/>
                    <a:pt x="53" y="294"/>
                  </a:cubicBezTo>
                  <a:cubicBezTo>
                    <a:pt x="46" y="294"/>
                    <a:pt x="41" y="293"/>
                    <a:pt x="36" y="291"/>
                  </a:cubicBezTo>
                  <a:cubicBezTo>
                    <a:pt x="32" y="288"/>
                    <a:pt x="28" y="285"/>
                    <a:pt x="24" y="280"/>
                  </a:cubicBezTo>
                  <a:cubicBezTo>
                    <a:pt x="21" y="275"/>
                    <a:pt x="18" y="270"/>
                    <a:pt x="16" y="263"/>
                  </a:cubicBezTo>
                  <a:cubicBezTo>
                    <a:pt x="13" y="256"/>
                    <a:pt x="10" y="245"/>
                    <a:pt x="7" y="232"/>
                  </a:cubicBezTo>
                  <a:cubicBezTo>
                    <a:pt x="6" y="231"/>
                    <a:pt x="6" y="230"/>
                    <a:pt x="6" y="228"/>
                  </a:cubicBezTo>
                  <a:cubicBezTo>
                    <a:pt x="2" y="213"/>
                    <a:pt x="0" y="204"/>
                    <a:pt x="0" y="200"/>
                  </a:cubicBezTo>
                  <a:cubicBezTo>
                    <a:pt x="0" y="192"/>
                    <a:pt x="5" y="185"/>
                    <a:pt x="14" y="179"/>
                  </a:cubicBezTo>
                  <a:cubicBezTo>
                    <a:pt x="23" y="173"/>
                    <a:pt x="32" y="170"/>
                    <a:pt x="41" y="170"/>
                  </a:cubicBezTo>
                  <a:cubicBezTo>
                    <a:pt x="44" y="170"/>
                    <a:pt x="46" y="171"/>
                    <a:pt x="48" y="173"/>
                  </a:cubicBezTo>
                  <a:cubicBezTo>
                    <a:pt x="50" y="174"/>
                    <a:pt x="52" y="178"/>
                    <a:pt x="54" y="184"/>
                  </a:cubicBezTo>
                  <a:cubicBezTo>
                    <a:pt x="55" y="187"/>
                    <a:pt x="57" y="192"/>
                    <a:pt x="59" y="197"/>
                  </a:cubicBezTo>
                  <a:cubicBezTo>
                    <a:pt x="63" y="211"/>
                    <a:pt x="67" y="217"/>
                    <a:pt x="70" y="217"/>
                  </a:cubicBezTo>
                  <a:cubicBezTo>
                    <a:pt x="73" y="217"/>
                    <a:pt x="84" y="203"/>
                    <a:pt x="103" y="173"/>
                  </a:cubicBezTo>
                  <a:cubicBezTo>
                    <a:pt x="121" y="145"/>
                    <a:pt x="137" y="122"/>
                    <a:pt x="150" y="103"/>
                  </a:cubicBezTo>
                  <a:cubicBezTo>
                    <a:pt x="169" y="76"/>
                    <a:pt x="183" y="57"/>
                    <a:pt x="193" y="45"/>
                  </a:cubicBezTo>
                  <a:cubicBezTo>
                    <a:pt x="203" y="33"/>
                    <a:pt x="211" y="24"/>
                    <a:pt x="219" y="18"/>
                  </a:cubicBezTo>
                  <a:cubicBezTo>
                    <a:pt x="226" y="13"/>
                    <a:pt x="234" y="8"/>
                    <a:pt x="245" y="6"/>
                  </a:cubicBezTo>
                  <a:cubicBezTo>
                    <a:pt x="255" y="3"/>
                    <a:pt x="269" y="1"/>
                    <a:pt x="285" y="0"/>
                  </a:cubicBezTo>
                  <a:lnTo>
                    <a:pt x="28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15" name="Freeform 147">
              <a:extLst>
                <a:ext uri="{FF2B5EF4-FFF2-40B4-BE49-F238E27FC236}">
                  <a16:creationId xmlns:a16="http://schemas.microsoft.com/office/drawing/2014/main" id="{FA729276-7F52-4A94-9B29-981331363CB8}"/>
                </a:ext>
              </a:extLst>
            </p:cNvPr>
            <p:cNvSpPr>
              <a:spLocks/>
            </p:cNvSpPr>
            <p:nvPr/>
          </p:nvSpPr>
          <p:spPr bwMode="auto">
            <a:xfrm>
              <a:off x="4356237" y="2959211"/>
              <a:ext cx="463550" cy="473075"/>
            </a:xfrm>
            <a:custGeom>
              <a:avLst/>
              <a:gdLst>
                <a:gd name="T0" fmla="*/ 186 w 294"/>
                <a:gd name="T1" fmla="*/ 129 h 301"/>
                <a:gd name="T2" fmla="*/ 91 w 294"/>
                <a:gd name="T3" fmla="*/ 271 h 301"/>
                <a:gd name="T4" fmla="*/ 57 w 294"/>
                <a:gd name="T5" fmla="*/ 295 h 301"/>
                <a:gd name="T6" fmla="*/ 41 w 294"/>
                <a:gd name="T7" fmla="*/ 291 h 301"/>
                <a:gd name="T8" fmla="*/ 27 w 294"/>
                <a:gd name="T9" fmla="*/ 284 h 301"/>
                <a:gd name="T10" fmla="*/ 22 w 294"/>
                <a:gd name="T11" fmla="*/ 265 h 301"/>
                <a:gd name="T12" fmla="*/ 13 w 294"/>
                <a:gd name="T13" fmla="*/ 235 h 301"/>
                <a:gd name="T14" fmla="*/ 12 w 294"/>
                <a:gd name="T15" fmla="*/ 232 h 301"/>
                <a:gd name="T16" fmla="*/ 7 w 294"/>
                <a:gd name="T17" fmla="*/ 204 h 301"/>
                <a:gd name="T18" fmla="*/ 10 w 294"/>
                <a:gd name="T19" fmla="*/ 195 h 301"/>
                <a:gd name="T20" fmla="*/ 44 w 294"/>
                <a:gd name="T21" fmla="*/ 177 h 301"/>
                <a:gd name="T22" fmla="*/ 54 w 294"/>
                <a:gd name="T23" fmla="*/ 189 h 301"/>
                <a:gd name="T24" fmla="*/ 58 w 294"/>
                <a:gd name="T25" fmla="*/ 203 h 301"/>
                <a:gd name="T26" fmla="*/ 68 w 294"/>
                <a:gd name="T27" fmla="*/ 222 h 301"/>
                <a:gd name="T28" fmla="*/ 73 w 294"/>
                <a:gd name="T29" fmla="*/ 225 h 301"/>
                <a:gd name="T30" fmla="*/ 75 w 294"/>
                <a:gd name="T31" fmla="*/ 224 h 301"/>
                <a:gd name="T32" fmla="*/ 109 w 294"/>
                <a:gd name="T33" fmla="*/ 179 h 301"/>
                <a:gd name="T34" fmla="*/ 224 w 294"/>
                <a:gd name="T35" fmla="*/ 25 h 301"/>
                <a:gd name="T36" fmla="*/ 288 w 294"/>
                <a:gd name="T37" fmla="*/ 4 h 301"/>
                <a:gd name="T38" fmla="*/ 290 w 294"/>
                <a:gd name="T39" fmla="*/ 11 h 301"/>
                <a:gd name="T40" fmla="*/ 294 w 294"/>
                <a:gd name="T41" fmla="*/ 10 h 301"/>
                <a:gd name="T42" fmla="*/ 247 w 294"/>
                <a:gd name="T43" fmla="*/ 6 h 301"/>
                <a:gd name="T44" fmla="*/ 151 w 294"/>
                <a:gd name="T45" fmla="*/ 105 h 301"/>
                <a:gd name="T46" fmla="*/ 74 w 294"/>
                <a:gd name="T47" fmla="*/ 216 h 301"/>
                <a:gd name="T48" fmla="*/ 72 w 294"/>
                <a:gd name="T49" fmla="*/ 218 h 301"/>
                <a:gd name="T50" fmla="*/ 72 w 294"/>
                <a:gd name="T51" fmla="*/ 218 h 301"/>
                <a:gd name="T52" fmla="*/ 73 w 294"/>
                <a:gd name="T53" fmla="*/ 218 h 301"/>
                <a:gd name="T54" fmla="*/ 73 w 294"/>
                <a:gd name="T55" fmla="*/ 219 h 301"/>
                <a:gd name="T56" fmla="*/ 73 w 294"/>
                <a:gd name="T57" fmla="*/ 219 h 301"/>
                <a:gd name="T58" fmla="*/ 73 w 294"/>
                <a:gd name="T59" fmla="*/ 218 h 301"/>
                <a:gd name="T60" fmla="*/ 73 w 294"/>
                <a:gd name="T61" fmla="*/ 218 h 301"/>
                <a:gd name="T62" fmla="*/ 65 w 294"/>
                <a:gd name="T63" fmla="*/ 200 h 301"/>
                <a:gd name="T64" fmla="*/ 60 w 294"/>
                <a:gd name="T65" fmla="*/ 186 h 301"/>
                <a:gd name="T66" fmla="*/ 53 w 294"/>
                <a:gd name="T67" fmla="*/ 174 h 301"/>
                <a:gd name="T68" fmla="*/ 15 w 294"/>
                <a:gd name="T69" fmla="*/ 180 h 301"/>
                <a:gd name="T70" fmla="*/ 0 w 294"/>
                <a:gd name="T71" fmla="*/ 204 h 301"/>
                <a:gd name="T72" fmla="*/ 5 w 294"/>
                <a:gd name="T73" fmla="*/ 233 h 301"/>
                <a:gd name="T74" fmla="*/ 6 w 294"/>
                <a:gd name="T75" fmla="*/ 237 h 301"/>
                <a:gd name="T76" fmla="*/ 15 w 294"/>
                <a:gd name="T77" fmla="*/ 268 h 301"/>
                <a:gd name="T78" fmla="*/ 24 w 294"/>
                <a:gd name="T79" fmla="*/ 286 h 301"/>
                <a:gd name="T80" fmla="*/ 38 w 294"/>
                <a:gd name="T81" fmla="*/ 298 h 301"/>
                <a:gd name="T82" fmla="*/ 56 w 294"/>
                <a:gd name="T83" fmla="*/ 301 h 301"/>
                <a:gd name="T84" fmla="*/ 80 w 294"/>
                <a:gd name="T85" fmla="*/ 294 h 301"/>
                <a:gd name="T86" fmla="*/ 98 w 294"/>
                <a:gd name="T87" fmla="*/ 274 h 301"/>
                <a:gd name="T88" fmla="*/ 192 w 294"/>
                <a:gd name="T89" fmla="*/ 133 h 301"/>
                <a:gd name="T90" fmla="*/ 294 w 294"/>
                <a:gd name="T91" fmla="*/ 1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4" h="301">
                  <a:moveTo>
                    <a:pt x="290" y="11"/>
                  </a:moveTo>
                  <a:cubicBezTo>
                    <a:pt x="288" y="9"/>
                    <a:pt x="288" y="9"/>
                    <a:pt x="288" y="9"/>
                  </a:cubicBezTo>
                  <a:cubicBezTo>
                    <a:pt x="252" y="47"/>
                    <a:pt x="218" y="88"/>
                    <a:pt x="186" y="129"/>
                  </a:cubicBezTo>
                  <a:cubicBezTo>
                    <a:pt x="155" y="171"/>
                    <a:pt x="126" y="213"/>
                    <a:pt x="99" y="257"/>
                  </a:cubicBezTo>
                  <a:cubicBezTo>
                    <a:pt x="99" y="257"/>
                    <a:pt x="99" y="257"/>
                    <a:pt x="99" y="257"/>
                  </a:cubicBezTo>
                  <a:cubicBezTo>
                    <a:pt x="97" y="260"/>
                    <a:pt x="94" y="265"/>
                    <a:pt x="91" y="271"/>
                  </a:cubicBezTo>
                  <a:cubicBezTo>
                    <a:pt x="91" y="271"/>
                    <a:pt x="91" y="271"/>
                    <a:pt x="91" y="271"/>
                  </a:cubicBezTo>
                  <a:cubicBezTo>
                    <a:pt x="87" y="279"/>
                    <a:pt x="82" y="285"/>
                    <a:pt x="76" y="289"/>
                  </a:cubicBezTo>
                  <a:cubicBezTo>
                    <a:pt x="71" y="293"/>
                    <a:pt x="64" y="295"/>
                    <a:pt x="57" y="295"/>
                  </a:cubicBezTo>
                  <a:cubicBezTo>
                    <a:pt x="56" y="295"/>
                    <a:pt x="56" y="295"/>
                    <a:pt x="56" y="295"/>
                  </a:cubicBezTo>
                  <a:cubicBezTo>
                    <a:pt x="56" y="295"/>
                    <a:pt x="56" y="295"/>
                    <a:pt x="56" y="295"/>
                  </a:cubicBezTo>
                  <a:cubicBezTo>
                    <a:pt x="50" y="294"/>
                    <a:pt x="45" y="293"/>
                    <a:pt x="41" y="291"/>
                  </a:cubicBezTo>
                  <a:cubicBezTo>
                    <a:pt x="41" y="291"/>
                    <a:pt x="41" y="291"/>
                    <a:pt x="41" y="291"/>
                  </a:cubicBezTo>
                  <a:cubicBezTo>
                    <a:pt x="37" y="290"/>
                    <a:pt x="33" y="286"/>
                    <a:pt x="30" y="282"/>
                  </a:cubicBezTo>
                  <a:cubicBezTo>
                    <a:pt x="27" y="284"/>
                    <a:pt x="27" y="284"/>
                    <a:pt x="27" y="284"/>
                  </a:cubicBezTo>
                  <a:cubicBezTo>
                    <a:pt x="30" y="282"/>
                    <a:pt x="30" y="282"/>
                    <a:pt x="30" y="282"/>
                  </a:cubicBezTo>
                  <a:cubicBezTo>
                    <a:pt x="27" y="278"/>
                    <a:pt x="24" y="272"/>
                    <a:pt x="22" y="265"/>
                  </a:cubicBezTo>
                  <a:cubicBezTo>
                    <a:pt x="22" y="265"/>
                    <a:pt x="22" y="265"/>
                    <a:pt x="22" y="265"/>
                  </a:cubicBezTo>
                  <a:cubicBezTo>
                    <a:pt x="22" y="265"/>
                    <a:pt x="22" y="265"/>
                    <a:pt x="22" y="265"/>
                  </a:cubicBezTo>
                  <a:cubicBezTo>
                    <a:pt x="19" y="259"/>
                    <a:pt x="16" y="248"/>
                    <a:pt x="13" y="235"/>
                  </a:cubicBezTo>
                  <a:cubicBezTo>
                    <a:pt x="13" y="235"/>
                    <a:pt x="13" y="235"/>
                    <a:pt x="13" y="235"/>
                  </a:cubicBezTo>
                  <a:cubicBezTo>
                    <a:pt x="13" y="235"/>
                    <a:pt x="13" y="235"/>
                    <a:pt x="13" y="235"/>
                  </a:cubicBezTo>
                  <a:cubicBezTo>
                    <a:pt x="13" y="234"/>
                    <a:pt x="12" y="233"/>
                    <a:pt x="12" y="232"/>
                  </a:cubicBezTo>
                  <a:cubicBezTo>
                    <a:pt x="12" y="232"/>
                    <a:pt x="12" y="232"/>
                    <a:pt x="12" y="232"/>
                  </a:cubicBezTo>
                  <a:cubicBezTo>
                    <a:pt x="12" y="232"/>
                    <a:pt x="12" y="232"/>
                    <a:pt x="12" y="232"/>
                  </a:cubicBezTo>
                  <a:cubicBezTo>
                    <a:pt x="10" y="224"/>
                    <a:pt x="9" y="218"/>
                    <a:pt x="8" y="214"/>
                  </a:cubicBezTo>
                  <a:cubicBezTo>
                    <a:pt x="7" y="209"/>
                    <a:pt x="6" y="206"/>
                    <a:pt x="7" y="204"/>
                  </a:cubicBezTo>
                  <a:cubicBezTo>
                    <a:pt x="7" y="204"/>
                    <a:pt x="7" y="204"/>
                    <a:pt x="7" y="204"/>
                  </a:cubicBezTo>
                  <a:cubicBezTo>
                    <a:pt x="7" y="204"/>
                    <a:pt x="7" y="204"/>
                    <a:pt x="7" y="204"/>
                  </a:cubicBezTo>
                  <a:cubicBezTo>
                    <a:pt x="7" y="201"/>
                    <a:pt x="8" y="198"/>
                    <a:pt x="10" y="195"/>
                  </a:cubicBezTo>
                  <a:cubicBezTo>
                    <a:pt x="12" y="192"/>
                    <a:pt x="15" y="189"/>
                    <a:pt x="19" y="186"/>
                  </a:cubicBezTo>
                  <a:cubicBezTo>
                    <a:pt x="27" y="180"/>
                    <a:pt x="36" y="177"/>
                    <a:pt x="43" y="177"/>
                  </a:cubicBezTo>
                  <a:cubicBezTo>
                    <a:pt x="44" y="177"/>
                    <a:pt x="44" y="177"/>
                    <a:pt x="44" y="177"/>
                  </a:cubicBezTo>
                  <a:cubicBezTo>
                    <a:pt x="46" y="177"/>
                    <a:pt x="47" y="178"/>
                    <a:pt x="48" y="179"/>
                  </a:cubicBezTo>
                  <a:cubicBezTo>
                    <a:pt x="49" y="179"/>
                    <a:pt x="50" y="181"/>
                    <a:pt x="51" y="182"/>
                  </a:cubicBezTo>
                  <a:cubicBezTo>
                    <a:pt x="51" y="184"/>
                    <a:pt x="52" y="186"/>
                    <a:pt x="54" y="189"/>
                  </a:cubicBezTo>
                  <a:cubicBezTo>
                    <a:pt x="57" y="188"/>
                    <a:pt x="57" y="188"/>
                    <a:pt x="57" y="188"/>
                  </a:cubicBezTo>
                  <a:cubicBezTo>
                    <a:pt x="54" y="189"/>
                    <a:pt x="54" y="189"/>
                    <a:pt x="54" y="189"/>
                  </a:cubicBezTo>
                  <a:cubicBezTo>
                    <a:pt x="55" y="192"/>
                    <a:pt x="56" y="197"/>
                    <a:pt x="58" y="203"/>
                  </a:cubicBezTo>
                  <a:cubicBezTo>
                    <a:pt x="58" y="203"/>
                    <a:pt x="58" y="203"/>
                    <a:pt x="58" y="203"/>
                  </a:cubicBezTo>
                  <a:cubicBezTo>
                    <a:pt x="61" y="209"/>
                    <a:pt x="63" y="214"/>
                    <a:pt x="65" y="218"/>
                  </a:cubicBezTo>
                  <a:cubicBezTo>
                    <a:pt x="66" y="220"/>
                    <a:pt x="67" y="221"/>
                    <a:pt x="68" y="222"/>
                  </a:cubicBezTo>
                  <a:cubicBezTo>
                    <a:pt x="69" y="223"/>
                    <a:pt x="69" y="224"/>
                    <a:pt x="70" y="224"/>
                  </a:cubicBezTo>
                  <a:cubicBezTo>
                    <a:pt x="71" y="224"/>
                    <a:pt x="72" y="225"/>
                    <a:pt x="73" y="225"/>
                  </a:cubicBezTo>
                  <a:cubicBezTo>
                    <a:pt x="73" y="225"/>
                    <a:pt x="73" y="225"/>
                    <a:pt x="73" y="225"/>
                  </a:cubicBezTo>
                  <a:cubicBezTo>
                    <a:pt x="73" y="225"/>
                    <a:pt x="73" y="225"/>
                    <a:pt x="73" y="225"/>
                  </a:cubicBezTo>
                  <a:cubicBezTo>
                    <a:pt x="73" y="225"/>
                    <a:pt x="73" y="225"/>
                    <a:pt x="73" y="225"/>
                  </a:cubicBezTo>
                  <a:cubicBezTo>
                    <a:pt x="74" y="225"/>
                    <a:pt x="74" y="224"/>
                    <a:pt x="75" y="224"/>
                  </a:cubicBezTo>
                  <a:cubicBezTo>
                    <a:pt x="76" y="224"/>
                    <a:pt x="77" y="223"/>
                    <a:pt x="77" y="222"/>
                  </a:cubicBezTo>
                  <a:cubicBezTo>
                    <a:pt x="79" y="221"/>
                    <a:pt x="80" y="219"/>
                    <a:pt x="82" y="217"/>
                  </a:cubicBezTo>
                  <a:cubicBezTo>
                    <a:pt x="88" y="210"/>
                    <a:pt x="97" y="197"/>
                    <a:pt x="109" y="179"/>
                  </a:cubicBezTo>
                  <a:cubicBezTo>
                    <a:pt x="127" y="151"/>
                    <a:pt x="143" y="128"/>
                    <a:pt x="156" y="109"/>
                  </a:cubicBezTo>
                  <a:cubicBezTo>
                    <a:pt x="175" y="82"/>
                    <a:pt x="189" y="63"/>
                    <a:pt x="199" y="51"/>
                  </a:cubicBezTo>
                  <a:cubicBezTo>
                    <a:pt x="208" y="39"/>
                    <a:pt x="217" y="30"/>
                    <a:pt x="224" y="25"/>
                  </a:cubicBezTo>
                  <a:cubicBezTo>
                    <a:pt x="230" y="20"/>
                    <a:pt x="239" y="16"/>
                    <a:pt x="249" y="13"/>
                  </a:cubicBezTo>
                  <a:cubicBezTo>
                    <a:pt x="259" y="10"/>
                    <a:pt x="272" y="8"/>
                    <a:pt x="288" y="7"/>
                  </a:cubicBezTo>
                  <a:cubicBezTo>
                    <a:pt x="288" y="4"/>
                    <a:pt x="288" y="4"/>
                    <a:pt x="288" y="4"/>
                  </a:cubicBezTo>
                  <a:cubicBezTo>
                    <a:pt x="284" y="5"/>
                    <a:pt x="284" y="5"/>
                    <a:pt x="284" y="5"/>
                  </a:cubicBezTo>
                  <a:cubicBezTo>
                    <a:pt x="287" y="12"/>
                    <a:pt x="287" y="12"/>
                    <a:pt x="287" y="12"/>
                  </a:cubicBezTo>
                  <a:cubicBezTo>
                    <a:pt x="290" y="11"/>
                    <a:pt x="290" y="11"/>
                    <a:pt x="290" y="11"/>
                  </a:cubicBezTo>
                  <a:cubicBezTo>
                    <a:pt x="288" y="9"/>
                    <a:pt x="288" y="9"/>
                    <a:pt x="288" y="9"/>
                  </a:cubicBezTo>
                  <a:cubicBezTo>
                    <a:pt x="290" y="11"/>
                    <a:pt x="290" y="11"/>
                    <a:pt x="290" y="11"/>
                  </a:cubicBezTo>
                  <a:cubicBezTo>
                    <a:pt x="294" y="10"/>
                    <a:pt x="294" y="10"/>
                    <a:pt x="294" y="10"/>
                  </a:cubicBezTo>
                  <a:cubicBezTo>
                    <a:pt x="290" y="0"/>
                    <a:pt x="290" y="0"/>
                    <a:pt x="290" y="0"/>
                  </a:cubicBezTo>
                  <a:cubicBezTo>
                    <a:pt x="288" y="1"/>
                    <a:pt x="288" y="1"/>
                    <a:pt x="288" y="1"/>
                  </a:cubicBezTo>
                  <a:cubicBezTo>
                    <a:pt x="271" y="1"/>
                    <a:pt x="258" y="3"/>
                    <a:pt x="247" y="6"/>
                  </a:cubicBezTo>
                  <a:cubicBezTo>
                    <a:pt x="236" y="9"/>
                    <a:pt x="227" y="14"/>
                    <a:pt x="220" y="19"/>
                  </a:cubicBezTo>
                  <a:cubicBezTo>
                    <a:pt x="212" y="26"/>
                    <a:pt x="203" y="35"/>
                    <a:pt x="193" y="47"/>
                  </a:cubicBezTo>
                  <a:cubicBezTo>
                    <a:pt x="183" y="59"/>
                    <a:pt x="169" y="78"/>
                    <a:pt x="151" y="105"/>
                  </a:cubicBezTo>
                  <a:cubicBezTo>
                    <a:pt x="137" y="124"/>
                    <a:pt x="121" y="147"/>
                    <a:pt x="103" y="175"/>
                  </a:cubicBezTo>
                  <a:cubicBezTo>
                    <a:pt x="93" y="190"/>
                    <a:pt x="86" y="201"/>
                    <a:pt x="80" y="208"/>
                  </a:cubicBezTo>
                  <a:cubicBezTo>
                    <a:pt x="78" y="212"/>
                    <a:pt x="75" y="214"/>
                    <a:pt x="74" y="216"/>
                  </a:cubicBezTo>
                  <a:cubicBezTo>
                    <a:pt x="73" y="217"/>
                    <a:pt x="73" y="218"/>
                    <a:pt x="72" y="218"/>
                  </a:cubicBezTo>
                  <a:cubicBezTo>
                    <a:pt x="72" y="218"/>
                    <a:pt x="72" y="218"/>
                    <a:pt x="72" y="218"/>
                  </a:cubicBezTo>
                  <a:cubicBezTo>
                    <a:pt x="72" y="218"/>
                    <a:pt x="72" y="218"/>
                    <a:pt x="72" y="218"/>
                  </a:cubicBezTo>
                  <a:cubicBezTo>
                    <a:pt x="73" y="220"/>
                    <a:pt x="73" y="220"/>
                    <a:pt x="73" y="220"/>
                  </a:cubicBezTo>
                  <a:cubicBezTo>
                    <a:pt x="73" y="218"/>
                    <a:pt x="73" y="218"/>
                    <a:pt x="73" y="218"/>
                  </a:cubicBezTo>
                  <a:cubicBezTo>
                    <a:pt x="72" y="218"/>
                    <a:pt x="72" y="218"/>
                    <a:pt x="72" y="218"/>
                  </a:cubicBezTo>
                  <a:cubicBezTo>
                    <a:pt x="73" y="220"/>
                    <a:pt x="73" y="220"/>
                    <a:pt x="73" y="220"/>
                  </a:cubicBezTo>
                  <a:cubicBezTo>
                    <a:pt x="73" y="218"/>
                    <a:pt x="73" y="218"/>
                    <a:pt x="73" y="218"/>
                  </a:cubicBezTo>
                  <a:cubicBezTo>
                    <a:pt x="73" y="218"/>
                    <a:pt x="73" y="218"/>
                    <a:pt x="73" y="218"/>
                  </a:cubicBezTo>
                  <a:cubicBezTo>
                    <a:pt x="73" y="221"/>
                    <a:pt x="73" y="221"/>
                    <a:pt x="73" y="221"/>
                  </a:cubicBezTo>
                  <a:cubicBezTo>
                    <a:pt x="73" y="218"/>
                    <a:pt x="73" y="218"/>
                    <a:pt x="73" y="218"/>
                  </a:cubicBezTo>
                  <a:cubicBezTo>
                    <a:pt x="73" y="219"/>
                    <a:pt x="73" y="219"/>
                    <a:pt x="73" y="219"/>
                  </a:cubicBezTo>
                  <a:cubicBezTo>
                    <a:pt x="73" y="218"/>
                    <a:pt x="73" y="218"/>
                    <a:pt x="73" y="218"/>
                  </a:cubicBezTo>
                  <a:cubicBezTo>
                    <a:pt x="73" y="218"/>
                    <a:pt x="73" y="218"/>
                    <a:pt x="73" y="218"/>
                  </a:cubicBezTo>
                  <a:cubicBezTo>
                    <a:pt x="73" y="219"/>
                    <a:pt x="73" y="219"/>
                    <a:pt x="73" y="219"/>
                  </a:cubicBezTo>
                  <a:cubicBezTo>
                    <a:pt x="73" y="218"/>
                    <a:pt x="73" y="218"/>
                    <a:pt x="73" y="218"/>
                  </a:cubicBezTo>
                  <a:cubicBezTo>
                    <a:pt x="73" y="218"/>
                    <a:pt x="73" y="218"/>
                    <a:pt x="73" y="218"/>
                  </a:cubicBezTo>
                  <a:cubicBezTo>
                    <a:pt x="73" y="218"/>
                    <a:pt x="73" y="218"/>
                    <a:pt x="73" y="218"/>
                  </a:cubicBezTo>
                  <a:cubicBezTo>
                    <a:pt x="73" y="218"/>
                    <a:pt x="73" y="218"/>
                    <a:pt x="73" y="218"/>
                  </a:cubicBezTo>
                  <a:cubicBezTo>
                    <a:pt x="73" y="218"/>
                    <a:pt x="73" y="218"/>
                    <a:pt x="73" y="218"/>
                  </a:cubicBezTo>
                  <a:cubicBezTo>
                    <a:pt x="73" y="218"/>
                    <a:pt x="73" y="218"/>
                    <a:pt x="73" y="218"/>
                  </a:cubicBezTo>
                  <a:cubicBezTo>
                    <a:pt x="73" y="218"/>
                    <a:pt x="73" y="218"/>
                    <a:pt x="72" y="217"/>
                  </a:cubicBezTo>
                  <a:cubicBezTo>
                    <a:pt x="71" y="216"/>
                    <a:pt x="70" y="214"/>
                    <a:pt x="69" y="211"/>
                  </a:cubicBezTo>
                  <a:cubicBezTo>
                    <a:pt x="68" y="208"/>
                    <a:pt x="66" y="205"/>
                    <a:pt x="65" y="200"/>
                  </a:cubicBezTo>
                  <a:cubicBezTo>
                    <a:pt x="65" y="200"/>
                    <a:pt x="65" y="200"/>
                    <a:pt x="65" y="200"/>
                  </a:cubicBezTo>
                  <a:cubicBezTo>
                    <a:pt x="63" y="195"/>
                    <a:pt x="61" y="190"/>
                    <a:pt x="60" y="186"/>
                  </a:cubicBezTo>
                  <a:cubicBezTo>
                    <a:pt x="60" y="186"/>
                    <a:pt x="60" y="186"/>
                    <a:pt x="60" y="186"/>
                  </a:cubicBezTo>
                  <a:cubicBezTo>
                    <a:pt x="60" y="186"/>
                    <a:pt x="60" y="186"/>
                    <a:pt x="60" y="186"/>
                  </a:cubicBezTo>
                  <a:cubicBezTo>
                    <a:pt x="59" y="183"/>
                    <a:pt x="58" y="181"/>
                    <a:pt x="57" y="179"/>
                  </a:cubicBezTo>
                  <a:cubicBezTo>
                    <a:pt x="56" y="177"/>
                    <a:pt x="55" y="175"/>
                    <a:pt x="53" y="174"/>
                  </a:cubicBezTo>
                  <a:cubicBezTo>
                    <a:pt x="51" y="172"/>
                    <a:pt x="48" y="170"/>
                    <a:pt x="44" y="170"/>
                  </a:cubicBezTo>
                  <a:cubicBezTo>
                    <a:pt x="43" y="170"/>
                    <a:pt x="43" y="170"/>
                    <a:pt x="43" y="170"/>
                  </a:cubicBezTo>
                  <a:cubicBezTo>
                    <a:pt x="34" y="170"/>
                    <a:pt x="24" y="174"/>
                    <a:pt x="15" y="180"/>
                  </a:cubicBezTo>
                  <a:cubicBezTo>
                    <a:pt x="10" y="183"/>
                    <a:pt x="6" y="187"/>
                    <a:pt x="4" y="191"/>
                  </a:cubicBezTo>
                  <a:cubicBezTo>
                    <a:pt x="1" y="195"/>
                    <a:pt x="0" y="199"/>
                    <a:pt x="0" y="204"/>
                  </a:cubicBezTo>
                  <a:cubicBezTo>
                    <a:pt x="0" y="204"/>
                    <a:pt x="0" y="204"/>
                    <a:pt x="0" y="204"/>
                  </a:cubicBezTo>
                  <a:cubicBezTo>
                    <a:pt x="0" y="204"/>
                    <a:pt x="0" y="204"/>
                    <a:pt x="0" y="204"/>
                  </a:cubicBezTo>
                  <a:cubicBezTo>
                    <a:pt x="0" y="207"/>
                    <a:pt x="0" y="210"/>
                    <a:pt x="1" y="215"/>
                  </a:cubicBezTo>
                  <a:cubicBezTo>
                    <a:pt x="2" y="220"/>
                    <a:pt x="4" y="226"/>
                    <a:pt x="5" y="233"/>
                  </a:cubicBezTo>
                  <a:cubicBezTo>
                    <a:pt x="9" y="232"/>
                    <a:pt x="9" y="232"/>
                    <a:pt x="9" y="232"/>
                  </a:cubicBezTo>
                  <a:cubicBezTo>
                    <a:pt x="5" y="233"/>
                    <a:pt x="5" y="233"/>
                    <a:pt x="5" y="233"/>
                  </a:cubicBezTo>
                  <a:cubicBezTo>
                    <a:pt x="6" y="234"/>
                    <a:pt x="6" y="236"/>
                    <a:pt x="6" y="237"/>
                  </a:cubicBezTo>
                  <a:cubicBezTo>
                    <a:pt x="10" y="236"/>
                    <a:pt x="10" y="236"/>
                    <a:pt x="10" y="236"/>
                  </a:cubicBezTo>
                  <a:cubicBezTo>
                    <a:pt x="6" y="236"/>
                    <a:pt x="6" y="236"/>
                    <a:pt x="6" y="236"/>
                  </a:cubicBezTo>
                  <a:cubicBezTo>
                    <a:pt x="10" y="250"/>
                    <a:pt x="13" y="261"/>
                    <a:pt x="15" y="268"/>
                  </a:cubicBezTo>
                  <a:cubicBezTo>
                    <a:pt x="15" y="268"/>
                    <a:pt x="15" y="268"/>
                    <a:pt x="15" y="268"/>
                  </a:cubicBezTo>
                  <a:cubicBezTo>
                    <a:pt x="15" y="268"/>
                    <a:pt x="15" y="268"/>
                    <a:pt x="15" y="268"/>
                  </a:cubicBezTo>
                  <a:cubicBezTo>
                    <a:pt x="18" y="275"/>
                    <a:pt x="21" y="281"/>
                    <a:pt x="24" y="286"/>
                  </a:cubicBezTo>
                  <a:cubicBezTo>
                    <a:pt x="24" y="286"/>
                    <a:pt x="24" y="286"/>
                    <a:pt x="24" y="286"/>
                  </a:cubicBezTo>
                  <a:cubicBezTo>
                    <a:pt x="24" y="286"/>
                    <a:pt x="24" y="286"/>
                    <a:pt x="24" y="286"/>
                  </a:cubicBezTo>
                  <a:cubicBezTo>
                    <a:pt x="28" y="291"/>
                    <a:pt x="33" y="295"/>
                    <a:pt x="38" y="298"/>
                  </a:cubicBezTo>
                  <a:cubicBezTo>
                    <a:pt x="38" y="298"/>
                    <a:pt x="38" y="298"/>
                    <a:pt x="38" y="298"/>
                  </a:cubicBezTo>
                  <a:cubicBezTo>
                    <a:pt x="43" y="300"/>
                    <a:pt x="49" y="301"/>
                    <a:pt x="56" y="301"/>
                  </a:cubicBezTo>
                  <a:cubicBezTo>
                    <a:pt x="56" y="301"/>
                    <a:pt x="56" y="301"/>
                    <a:pt x="56" y="301"/>
                  </a:cubicBezTo>
                  <a:cubicBezTo>
                    <a:pt x="56" y="301"/>
                    <a:pt x="56" y="301"/>
                    <a:pt x="56" y="301"/>
                  </a:cubicBezTo>
                  <a:cubicBezTo>
                    <a:pt x="57" y="301"/>
                    <a:pt x="57" y="301"/>
                    <a:pt x="57" y="301"/>
                  </a:cubicBezTo>
                  <a:cubicBezTo>
                    <a:pt x="66" y="301"/>
                    <a:pt x="74" y="299"/>
                    <a:pt x="80" y="294"/>
                  </a:cubicBezTo>
                  <a:cubicBezTo>
                    <a:pt x="87" y="290"/>
                    <a:pt x="93" y="283"/>
                    <a:pt x="98" y="274"/>
                  </a:cubicBezTo>
                  <a:cubicBezTo>
                    <a:pt x="98" y="274"/>
                    <a:pt x="98" y="274"/>
                    <a:pt x="98" y="274"/>
                  </a:cubicBezTo>
                  <a:cubicBezTo>
                    <a:pt x="98" y="274"/>
                    <a:pt x="98" y="274"/>
                    <a:pt x="98" y="274"/>
                  </a:cubicBezTo>
                  <a:cubicBezTo>
                    <a:pt x="101" y="268"/>
                    <a:pt x="103" y="264"/>
                    <a:pt x="105" y="261"/>
                  </a:cubicBezTo>
                  <a:cubicBezTo>
                    <a:pt x="105" y="261"/>
                    <a:pt x="105" y="261"/>
                    <a:pt x="105" y="261"/>
                  </a:cubicBezTo>
                  <a:cubicBezTo>
                    <a:pt x="131" y="217"/>
                    <a:pt x="160" y="175"/>
                    <a:pt x="192" y="133"/>
                  </a:cubicBezTo>
                  <a:cubicBezTo>
                    <a:pt x="223" y="92"/>
                    <a:pt x="257" y="52"/>
                    <a:pt x="293" y="14"/>
                  </a:cubicBezTo>
                  <a:cubicBezTo>
                    <a:pt x="294" y="12"/>
                    <a:pt x="294" y="12"/>
                    <a:pt x="294" y="12"/>
                  </a:cubicBezTo>
                  <a:cubicBezTo>
                    <a:pt x="294" y="10"/>
                    <a:pt x="294" y="10"/>
                    <a:pt x="294" y="10"/>
                  </a:cubicBezTo>
                  <a:lnTo>
                    <a:pt x="29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grpSp>
      <p:grpSp>
        <p:nvGrpSpPr>
          <p:cNvPr id="416" name="组合 415">
            <a:extLst>
              <a:ext uri="{FF2B5EF4-FFF2-40B4-BE49-F238E27FC236}">
                <a16:creationId xmlns:a16="http://schemas.microsoft.com/office/drawing/2014/main" id="{98563398-428A-4777-8CFE-D63EEC16EFB6}"/>
              </a:ext>
            </a:extLst>
          </p:cNvPr>
          <p:cNvGrpSpPr/>
          <p:nvPr/>
        </p:nvGrpSpPr>
        <p:grpSpPr>
          <a:xfrm>
            <a:off x="10079854" y="10236862"/>
            <a:ext cx="743830" cy="681805"/>
            <a:chOff x="4711837" y="2020998"/>
            <a:chExt cx="1517650" cy="1468438"/>
          </a:xfrm>
          <a:solidFill>
            <a:srgbClr val="456975"/>
          </a:solidFill>
        </p:grpSpPr>
        <p:sp>
          <p:nvSpPr>
            <p:cNvPr id="417" name="Freeform 148">
              <a:extLst>
                <a:ext uri="{FF2B5EF4-FFF2-40B4-BE49-F238E27FC236}">
                  <a16:creationId xmlns:a16="http://schemas.microsoft.com/office/drawing/2014/main" id="{E71D3AA2-D221-4AD9-A559-457E8BCD62A4}"/>
                </a:ext>
              </a:extLst>
            </p:cNvPr>
            <p:cNvSpPr>
              <a:spLocks/>
            </p:cNvSpPr>
            <p:nvPr/>
          </p:nvSpPr>
          <p:spPr bwMode="auto">
            <a:xfrm>
              <a:off x="5389699" y="2854436"/>
              <a:ext cx="260350" cy="311150"/>
            </a:xfrm>
            <a:custGeom>
              <a:avLst/>
              <a:gdLst>
                <a:gd name="T0" fmla="*/ 116 w 165"/>
                <a:gd name="T1" fmla="*/ 164 h 197"/>
                <a:gd name="T2" fmla="*/ 118 w 165"/>
                <a:gd name="T3" fmla="*/ 167 h 197"/>
                <a:gd name="T4" fmla="*/ 116 w 165"/>
                <a:gd name="T5" fmla="*/ 167 h 197"/>
                <a:gd name="T6" fmla="*/ 122 w 165"/>
                <a:gd name="T7" fmla="*/ 169 h 197"/>
                <a:gd name="T8" fmla="*/ 154 w 165"/>
                <a:gd name="T9" fmla="*/ 173 h 197"/>
                <a:gd name="T10" fmla="*/ 100 w 165"/>
                <a:gd name="T11" fmla="*/ 146 h 197"/>
                <a:gd name="T12" fmla="*/ 149 w 165"/>
                <a:gd name="T13" fmla="*/ 164 h 197"/>
                <a:gd name="T14" fmla="*/ 160 w 165"/>
                <a:gd name="T15" fmla="*/ 154 h 197"/>
                <a:gd name="T16" fmla="*/ 62 w 165"/>
                <a:gd name="T17" fmla="*/ 89 h 197"/>
                <a:gd name="T18" fmla="*/ 60 w 165"/>
                <a:gd name="T19" fmla="*/ 88 h 197"/>
                <a:gd name="T20" fmla="*/ 127 w 165"/>
                <a:gd name="T21" fmla="*/ 120 h 197"/>
                <a:gd name="T22" fmla="*/ 40 w 165"/>
                <a:gd name="T23" fmla="*/ 54 h 197"/>
                <a:gd name="T24" fmla="*/ 38 w 165"/>
                <a:gd name="T25" fmla="*/ 61 h 197"/>
                <a:gd name="T26" fmla="*/ 40 w 165"/>
                <a:gd name="T27" fmla="*/ 61 h 197"/>
                <a:gd name="T28" fmla="*/ 132 w 165"/>
                <a:gd name="T29" fmla="*/ 95 h 197"/>
                <a:gd name="T30" fmla="*/ 16 w 165"/>
                <a:gd name="T31" fmla="*/ 28 h 197"/>
                <a:gd name="T32" fmla="*/ 15 w 165"/>
                <a:gd name="T33" fmla="*/ 25 h 197"/>
                <a:gd name="T34" fmla="*/ 14 w 165"/>
                <a:gd name="T35" fmla="*/ 28 h 197"/>
                <a:gd name="T36" fmla="*/ 111 w 165"/>
                <a:gd name="T37" fmla="*/ 75 h 197"/>
                <a:gd name="T38" fmla="*/ 44 w 165"/>
                <a:gd name="T39" fmla="*/ 28 h 197"/>
                <a:gd name="T40" fmla="*/ 94 w 165"/>
                <a:gd name="T41" fmla="*/ 44 h 197"/>
                <a:gd name="T42" fmla="*/ 27 w 165"/>
                <a:gd name="T43" fmla="*/ 2 h 197"/>
                <a:gd name="T44" fmla="*/ 24 w 165"/>
                <a:gd name="T45" fmla="*/ 3 h 197"/>
                <a:gd name="T46" fmla="*/ 24 w 165"/>
                <a:gd name="T47" fmla="*/ 3 h 197"/>
                <a:gd name="T48" fmla="*/ 25 w 165"/>
                <a:gd name="T49" fmla="*/ 7 h 197"/>
                <a:gd name="T50" fmla="*/ 49 w 165"/>
                <a:gd name="T51" fmla="*/ 12 h 197"/>
                <a:gd name="T52" fmla="*/ 70 w 165"/>
                <a:gd name="T53" fmla="*/ 9 h 197"/>
                <a:gd name="T54" fmla="*/ 65 w 165"/>
                <a:gd name="T55" fmla="*/ 10 h 197"/>
                <a:gd name="T56" fmla="*/ 68 w 165"/>
                <a:gd name="T57" fmla="*/ 9 h 197"/>
                <a:gd name="T58" fmla="*/ 65 w 165"/>
                <a:gd name="T59" fmla="*/ 8 h 197"/>
                <a:gd name="T60" fmla="*/ 21 w 165"/>
                <a:gd name="T61" fmla="*/ 1 h 197"/>
                <a:gd name="T62" fmla="*/ 91 w 165"/>
                <a:gd name="T63" fmla="*/ 45 h 197"/>
                <a:gd name="T64" fmla="*/ 91 w 165"/>
                <a:gd name="T65" fmla="*/ 41 h 197"/>
                <a:gd name="T66" fmla="*/ 91 w 165"/>
                <a:gd name="T67" fmla="*/ 42 h 197"/>
                <a:gd name="T68" fmla="*/ 110 w 165"/>
                <a:gd name="T69" fmla="*/ 75 h 197"/>
                <a:gd name="T70" fmla="*/ 111 w 165"/>
                <a:gd name="T71" fmla="*/ 68 h 197"/>
                <a:gd name="T72" fmla="*/ 112 w 165"/>
                <a:gd name="T73" fmla="*/ 68 h 197"/>
                <a:gd name="T74" fmla="*/ 19 w 165"/>
                <a:gd name="T75" fmla="*/ 23 h 197"/>
                <a:gd name="T76" fmla="*/ 127 w 165"/>
                <a:gd name="T77" fmla="*/ 99 h 197"/>
                <a:gd name="T78" fmla="*/ 128 w 165"/>
                <a:gd name="T79" fmla="*/ 92 h 197"/>
                <a:gd name="T80" fmla="*/ 127 w 165"/>
                <a:gd name="T81" fmla="*/ 92 h 197"/>
                <a:gd name="T82" fmla="*/ 35 w 165"/>
                <a:gd name="T83" fmla="*/ 58 h 197"/>
                <a:gd name="T84" fmla="*/ 150 w 165"/>
                <a:gd name="T85" fmla="*/ 131 h 197"/>
                <a:gd name="T86" fmla="*/ 153 w 165"/>
                <a:gd name="T87" fmla="*/ 129 h 197"/>
                <a:gd name="T88" fmla="*/ 150 w 165"/>
                <a:gd name="T89" fmla="*/ 127 h 197"/>
                <a:gd name="T90" fmla="*/ 58 w 165"/>
                <a:gd name="T91" fmla="*/ 84 h 197"/>
                <a:gd name="T92" fmla="*/ 159 w 165"/>
                <a:gd name="T93" fmla="*/ 153 h 197"/>
                <a:gd name="T94" fmla="*/ 159 w 165"/>
                <a:gd name="T95" fmla="*/ 153 h 197"/>
                <a:gd name="T96" fmla="*/ 163 w 165"/>
                <a:gd name="T97" fmla="*/ 148 h 197"/>
                <a:gd name="T98" fmla="*/ 149 w 165"/>
                <a:gd name="T99" fmla="*/ 160 h 197"/>
                <a:gd name="T100" fmla="*/ 153 w 165"/>
                <a:gd name="T101" fmla="*/ 158 h 197"/>
                <a:gd name="T102" fmla="*/ 152 w 165"/>
                <a:gd name="T103" fmla="*/ 158 h 197"/>
                <a:gd name="T104" fmla="*/ 101 w 165"/>
                <a:gd name="T105" fmla="*/ 138 h 197"/>
                <a:gd name="T106" fmla="*/ 151 w 165"/>
                <a:gd name="T107" fmla="*/ 173 h 197"/>
                <a:gd name="T108" fmla="*/ 150 w 165"/>
                <a:gd name="T109" fmla="*/ 170 h 197"/>
                <a:gd name="T110" fmla="*/ 151 w 165"/>
                <a:gd name="T111" fmla="*/ 170 h 197"/>
                <a:gd name="T112" fmla="*/ 117 w 165"/>
                <a:gd name="T113" fmla="*/ 160 h 197"/>
                <a:gd name="T114" fmla="*/ 134 w 165"/>
                <a:gd name="T115" fmla="*/ 19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5" h="197">
                  <a:moveTo>
                    <a:pt x="139" y="190"/>
                  </a:moveTo>
                  <a:cubicBezTo>
                    <a:pt x="137" y="188"/>
                    <a:pt x="137" y="188"/>
                    <a:pt x="137" y="188"/>
                  </a:cubicBezTo>
                  <a:cubicBezTo>
                    <a:pt x="135" y="191"/>
                    <a:pt x="135" y="191"/>
                    <a:pt x="135" y="191"/>
                  </a:cubicBezTo>
                  <a:cubicBezTo>
                    <a:pt x="138" y="193"/>
                    <a:pt x="138" y="193"/>
                    <a:pt x="138" y="193"/>
                  </a:cubicBezTo>
                  <a:cubicBezTo>
                    <a:pt x="146" y="182"/>
                    <a:pt x="146" y="182"/>
                    <a:pt x="146" y="182"/>
                  </a:cubicBezTo>
                  <a:cubicBezTo>
                    <a:pt x="146" y="182"/>
                    <a:pt x="147" y="181"/>
                    <a:pt x="146" y="180"/>
                  </a:cubicBezTo>
                  <a:cubicBezTo>
                    <a:pt x="146" y="179"/>
                    <a:pt x="146" y="178"/>
                    <a:pt x="145" y="177"/>
                  </a:cubicBezTo>
                  <a:cubicBezTo>
                    <a:pt x="118" y="161"/>
                    <a:pt x="118" y="161"/>
                    <a:pt x="118" y="161"/>
                  </a:cubicBezTo>
                  <a:cubicBezTo>
                    <a:pt x="116" y="164"/>
                    <a:pt x="116" y="164"/>
                    <a:pt x="116" y="164"/>
                  </a:cubicBezTo>
                  <a:cubicBezTo>
                    <a:pt x="120" y="165"/>
                    <a:pt x="120" y="165"/>
                    <a:pt x="120" y="165"/>
                  </a:cubicBezTo>
                  <a:cubicBezTo>
                    <a:pt x="116" y="164"/>
                    <a:pt x="116" y="164"/>
                    <a:pt x="116" y="164"/>
                  </a:cubicBezTo>
                  <a:cubicBezTo>
                    <a:pt x="118" y="167"/>
                    <a:pt x="118" y="167"/>
                    <a:pt x="118" y="167"/>
                  </a:cubicBezTo>
                  <a:cubicBezTo>
                    <a:pt x="119" y="167"/>
                    <a:pt x="119" y="166"/>
                    <a:pt x="120" y="165"/>
                  </a:cubicBezTo>
                  <a:cubicBezTo>
                    <a:pt x="116" y="164"/>
                    <a:pt x="116" y="164"/>
                    <a:pt x="116" y="164"/>
                  </a:cubicBezTo>
                  <a:cubicBezTo>
                    <a:pt x="118" y="167"/>
                    <a:pt x="118" y="167"/>
                    <a:pt x="118" y="167"/>
                  </a:cubicBezTo>
                  <a:cubicBezTo>
                    <a:pt x="116" y="164"/>
                    <a:pt x="116" y="164"/>
                    <a:pt x="116" y="164"/>
                  </a:cubicBezTo>
                  <a:cubicBezTo>
                    <a:pt x="117" y="167"/>
                    <a:pt x="117" y="167"/>
                    <a:pt x="117" y="167"/>
                  </a:cubicBezTo>
                  <a:cubicBezTo>
                    <a:pt x="117" y="167"/>
                    <a:pt x="118" y="167"/>
                    <a:pt x="118" y="167"/>
                  </a:cubicBezTo>
                  <a:cubicBezTo>
                    <a:pt x="116" y="164"/>
                    <a:pt x="116" y="164"/>
                    <a:pt x="116" y="164"/>
                  </a:cubicBezTo>
                  <a:cubicBezTo>
                    <a:pt x="117" y="167"/>
                    <a:pt x="117" y="167"/>
                    <a:pt x="117" y="167"/>
                  </a:cubicBezTo>
                  <a:cubicBezTo>
                    <a:pt x="116" y="164"/>
                    <a:pt x="116" y="164"/>
                    <a:pt x="116" y="164"/>
                  </a:cubicBezTo>
                  <a:cubicBezTo>
                    <a:pt x="116" y="167"/>
                    <a:pt x="116" y="167"/>
                    <a:pt x="116" y="167"/>
                  </a:cubicBezTo>
                  <a:cubicBezTo>
                    <a:pt x="117" y="167"/>
                    <a:pt x="117" y="167"/>
                    <a:pt x="117" y="167"/>
                  </a:cubicBezTo>
                  <a:cubicBezTo>
                    <a:pt x="116" y="164"/>
                    <a:pt x="116" y="164"/>
                    <a:pt x="116" y="164"/>
                  </a:cubicBezTo>
                  <a:cubicBezTo>
                    <a:pt x="116" y="167"/>
                    <a:pt x="116" y="167"/>
                    <a:pt x="116" y="167"/>
                  </a:cubicBezTo>
                  <a:cubicBezTo>
                    <a:pt x="116" y="164"/>
                    <a:pt x="116" y="164"/>
                    <a:pt x="116" y="164"/>
                  </a:cubicBezTo>
                  <a:cubicBezTo>
                    <a:pt x="116" y="167"/>
                    <a:pt x="116" y="167"/>
                    <a:pt x="116" y="167"/>
                  </a:cubicBezTo>
                  <a:cubicBezTo>
                    <a:pt x="116" y="167"/>
                    <a:pt x="116" y="167"/>
                    <a:pt x="116" y="167"/>
                  </a:cubicBezTo>
                  <a:cubicBezTo>
                    <a:pt x="116" y="164"/>
                    <a:pt x="116" y="164"/>
                    <a:pt x="116" y="164"/>
                  </a:cubicBezTo>
                  <a:cubicBezTo>
                    <a:pt x="116" y="167"/>
                    <a:pt x="116" y="167"/>
                    <a:pt x="116" y="167"/>
                  </a:cubicBezTo>
                  <a:cubicBezTo>
                    <a:pt x="116" y="167"/>
                    <a:pt x="116" y="167"/>
                    <a:pt x="116" y="167"/>
                  </a:cubicBezTo>
                  <a:cubicBezTo>
                    <a:pt x="116" y="167"/>
                    <a:pt x="116" y="167"/>
                    <a:pt x="116" y="167"/>
                  </a:cubicBezTo>
                  <a:cubicBezTo>
                    <a:pt x="116" y="167"/>
                    <a:pt x="116" y="167"/>
                    <a:pt x="116" y="167"/>
                  </a:cubicBezTo>
                  <a:cubicBezTo>
                    <a:pt x="116" y="167"/>
                    <a:pt x="116" y="167"/>
                    <a:pt x="116" y="167"/>
                  </a:cubicBezTo>
                  <a:cubicBezTo>
                    <a:pt x="116" y="167"/>
                    <a:pt x="116" y="167"/>
                    <a:pt x="116" y="167"/>
                  </a:cubicBezTo>
                  <a:cubicBezTo>
                    <a:pt x="117" y="167"/>
                    <a:pt x="119" y="168"/>
                    <a:pt x="122" y="169"/>
                  </a:cubicBezTo>
                  <a:cubicBezTo>
                    <a:pt x="127" y="171"/>
                    <a:pt x="134" y="172"/>
                    <a:pt x="139" y="174"/>
                  </a:cubicBezTo>
                  <a:cubicBezTo>
                    <a:pt x="142" y="175"/>
                    <a:pt x="144" y="176"/>
                    <a:pt x="146" y="176"/>
                  </a:cubicBezTo>
                  <a:cubicBezTo>
                    <a:pt x="147" y="176"/>
                    <a:pt x="148" y="176"/>
                    <a:pt x="149" y="177"/>
                  </a:cubicBezTo>
                  <a:cubicBezTo>
                    <a:pt x="150" y="177"/>
                    <a:pt x="150" y="177"/>
                    <a:pt x="150" y="177"/>
                  </a:cubicBezTo>
                  <a:cubicBezTo>
                    <a:pt x="150" y="177"/>
                    <a:pt x="150" y="177"/>
                    <a:pt x="151" y="177"/>
                  </a:cubicBezTo>
                  <a:cubicBezTo>
                    <a:pt x="151" y="177"/>
                    <a:pt x="151" y="177"/>
                    <a:pt x="152" y="177"/>
                  </a:cubicBezTo>
                  <a:cubicBezTo>
                    <a:pt x="152" y="177"/>
                    <a:pt x="152" y="177"/>
                    <a:pt x="153" y="177"/>
                  </a:cubicBezTo>
                  <a:cubicBezTo>
                    <a:pt x="153" y="176"/>
                    <a:pt x="153" y="176"/>
                    <a:pt x="154" y="175"/>
                  </a:cubicBezTo>
                  <a:cubicBezTo>
                    <a:pt x="154" y="175"/>
                    <a:pt x="155" y="174"/>
                    <a:pt x="154" y="173"/>
                  </a:cubicBezTo>
                  <a:cubicBezTo>
                    <a:pt x="154" y="172"/>
                    <a:pt x="154" y="171"/>
                    <a:pt x="153" y="170"/>
                  </a:cubicBezTo>
                  <a:cubicBezTo>
                    <a:pt x="103" y="139"/>
                    <a:pt x="103" y="139"/>
                    <a:pt x="103" y="139"/>
                  </a:cubicBezTo>
                  <a:cubicBezTo>
                    <a:pt x="101" y="142"/>
                    <a:pt x="101" y="142"/>
                    <a:pt x="101" y="142"/>
                  </a:cubicBezTo>
                  <a:cubicBezTo>
                    <a:pt x="101" y="146"/>
                    <a:pt x="101" y="146"/>
                    <a:pt x="101" y="146"/>
                  </a:cubicBezTo>
                  <a:cubicBezTo>
                    <a:pt x="101" y="142"/>
                    <a:pt x="101" y="142"/>
                    <a:pt x="101" y="142"/>
                  </a:cubicBezTo>
                  <a:cubicBezTo>
                    <a:pt x="100" y="146"/>
                    <a:pt x="100" y="146"/>
                    <a:pt x="100" y="146"/>
                  </a:cubicBezTo>
                  <a:cubicBezTo>
                    <a:pt x="100" y="146"/>
                    <a:pt x="100" y="146"/>
                    <a:pt x="101" y="146"/>
                  </a:cubicBezTo>
                  <a:cubicBezTo>
                    <a:pt x="101" y="142"/>
                    <a:pt x="101" y="142"/>
                    <a:pt x="101" y="142"/>
                  </a:cubicBezTo>
                  <a:cubicBezTo>
                    <a:pt x="100" y="146"/>
                    <a:pt x="100" y="146"/>
                    <a:pt x="100" y="146"/>
                  </a:cubicBezTo>
                  <a:cubicBezTo>
                    <a:pt x="101" y="143"/>
                    <a:pt x="101" y="143"/>
                    <a:pt x="101" y="143"/>
                  </a:cubicBezTo>
                  <a:cubicBezTo>
                    <a:pt x="100" y="145"/>
                    <a:pt x="100" y="145"/>
                    <a:pt x="100" y="145"/>
                  </a:cubicBezTo>
                  <a:cubicBezTo>
                    <a:pt x="100" y="145"/>
                    <a:pt x="100" y="145"/>
                    <a:pt x="100" y="146"/>
                  </a:cubicBezTo>
                  <a:cubicBezTo>
                    <a:pt x="101" y="143"/>
                    <a:pt x="101" y="143"/>
                    <a:pt x="101" y="143"/>
                  </a:cubicBezTo>
                  <a:cubicBezTo>
                    <a:pt x="100" y="145"/>
                    <a:pt x="100" y="145"/>
                    <a:pt x="100" y="145"/>
                  </a:cubicBezTo>
                  <a:cubicBezTo>
                    <a:pt x="100" y="145"/>
                    <a:pt x="100" y="146"/>
                    <a:pt x="101" y="146"/>
                  </a:cubicBezTo>
                  <a:cubicBezTo>
                    <a:pt x="104" y="147"/>
                    <a:pt x="116" y="152"/>
                    <a:pt x="128" y="156"/>
                  </a:cubicBezTo>
                  <a:cubicBezTo>
                    <a:pt x="133" y="159"/>
                    <a:pt x="139" y="161"/>
                    <a:pt x="143" y="162"/>
                  </a:cubicBezTo>
                  <a:cubicBezTo>
                    <a:pt x="145" y="163"/>
                    <a:pt x="147" y="164"/>
                    <a:pt x="149" y="164"/>
                  </a:cubicBezTo>
                  <a:cubicBezTo>
                    <a:pt x="149" y="165"/>
                    <a:pt x="150" y="165"/>
                    <a:pt x="150" y="165"/>
                  </a:cubicBezTo>
                  <a:cubicBezTo>
                    <a:pt x="151" y="165"/>
                    <a:pt x="151" y="165"/>
                    <a:pt x="151" y="165"/>
                  </a:cubicBezTo>
                  <a:cubicBezTo>
                    <a:pt x="151" y="165"/>
                    <a:pt x="152" y="165"/>
                    <a:pt x="152" y="165"/>
                  </a:cubicBezTo>
                  <a:cubicBezTo>
                    <a:pt x="152" y="165"/>
                    <a:pt x="153" y="165"/>
                    <a:pt x="153" y="165"/>
                  </a:cubicBezTo>
                  <a:cubicBezTo>
                    <a:pt x="154" y="165"/>
                    <a:pt x="154" y="165"/>
                    <a:pt x="155" y="164"/>
                  </a:cubicBezTo>
                  <a:cubicBezTo>
                    <a:pt x="156" y="163"/>
                    <a:pt x="156" y="162"/>
                    <a:pt x="156" y="161"/>
                  </a:cubicBezTo>
                  <a:cubicBezTo>
                    <a:pt x="156" y="160"/>
                    <a:pt x="155" y="159"/>
                    <a:pt x="154" y="159"/>
                  </a:cubicBezTo>
                  <a:cubicBezTo>
                    <a:pt x="120" y="137"/>
                    <a:pt x="120" y="137"/>
                    <a:pt x="120" y="137"/>
                  </a:cubicBezTo>
                  <a:cubicBezTo>
                    <a:pt x="160" y="154"/>
                    <a:pt x="160" y="154"/>
                    <a:pt x="160" y="154"/>
                  </a:cubicBezTo>
                  <a:cubicBezTo>
                    <a:pt x="162" y="155"/>
                    <a:pt x="164" y="154"/>
                    <a:pt x="165" y="153"/>
                  </a:cubicBezTo>
                  <a:cubicBezTo>
                    <a:pt x="165" y="152"/>
                    <a:pt x="165" y="152"/>
                    <a:pt x="165" y="151"/>
                  </a:cubicBezTo>
                  <a:cubicBezTo>
                    <a:pt x="165" y="150"/>
                    <a:pt x="165" y="149"/>
                    <a:pt x="165" y="149"/>
                  </a:cubicBezTo>
                  <a:cubicBezTo>
                    <a:pt x="164" y="148"/>
                    <a:pt x="164" y="148"/>
                    <a:pt x="164" y="148"/>
                  </a:cubicBezTo>
                  <a:cubicBezTo>
                    <a:pt x="163" y="147"/>
                    <a:pt x="162" y="146"/>
                    <a:pt x="161" y="145"/>
                  </a:cubicBezTo>
                  <a:cubicBezTo>
                    <a:pt x="156" y="142"/>
                    <a:pt x="148" y="137"/>
                    <a:pt x="138" y="130"/>
                  </a:cubicBezTo>
                  <a:cubicBezTo>
                    <a:pt x="107" y="111"/>
                    <a:pt x="61" y="84"/>
                    <a:pt x="61" y="84"/>
                  </a:cubicBezTo>
                  <a:cubicBezTo>
                    <a:pt x="59" y="87"/>
                    <a:pt x="59" y="87"/>
                    <a:pt x="59" y="87"/>
                  </a:cubicBezTo>
                  <a:cubicBezTo>
                    <a:pt x="62" y="89"/>
                    <a:pt x="62" y="89"/>
                    <a:pt x="62" y="89"/>
                  </a:cubicBezTo>
                  <a:cubicBezTo>
                    <a:pt x="60" y="87"/>
                    <a:pt x="60" y="87"/>
                    <a:pt x="60" y="87"/>
                  </a:cubicBezTo>
                  <a:cubicBezTo>
                    <a:pt x="61" y="90"/>
                    <a:pt x="61" y="90"/>
                    <a:pt x="61" y="90"/>
                  </a:cubicBezTo>
                  <a:cubicBezTo>
                    <a:pt x="61" y="90"/>
                    <a:pt x="62" y="90"/>
                    <a:pt x="62" y="89"/>
                  </a:cubicBezTo>
                  <a:cubicBezTo>
                    <a:pt x="60" y="87"/>
                    <a:pt x="60" y="87"/>
                    <a:pt x="60" y="87"/>
                  </a:cubicBezTo>
                  <a:cubicBezTo>
                    <a:pt x="61" y="90"/>
                    <a:pt x="61" y="90"/>
                    <a:pt x="61" y="90"/>
                  </a:cubicBezTo>
                  <a:cubicBezTo>
                    <a:pt x="60" y="88"/>
                    <a:pt x="60" y="88"/>
                    <a:pt x="60" y="88"/>
                  </a:cubicBezTo>
                  <a:cubicBezTo>
                    <a:pt x="60" y="91"/>
                    <a:pt x="60" y="91"/>
                    <a:pt x="60" y="91"/>
                  </a:cubicBezTo>
                  <a:cubicBezTo>
                    <a:pt x="60" y="91"/>
                    <a:pt x="60" y="91"/>
                    <a:pt x="61" y="90"/>
                  </a:cubicBezTo>
                  <a:cubicBezTo>
                    <a:pt x="60" y="88"/>
                    <a:pt x="60" y="88"/>
                    <a:pt x="60" y="88"/>
                  </a:cubicBezTo>
                  <a:cubicBezTo>
                    <a:pt x="60" y="91"/>
                    <a:pt x="60" y="91"/>
                    <a:pt x="60" y="91"/>
                  </a:cubicBezTo>
                  <a:cubicBezTo>
                    <a:pt x="60" y="90"/>
                    <a:pt x="60" y="90"/>
                    <a:pt x="60" y="90"/>
                  </a:cubicBezTo>
                  <a:cubicBezTo>
                    <a:pt x="60" y="91"/>
                    <a:pt x="60" y="91"/>
                    <a:pt x="60" y="91"/>
                  </a:cubicBezTo>
                  <a:cubicBezTo>
                    <a:pt x="60" y="91"/>
                    <a:pt x="60" y="91"/>
                    <a:pt x="60" y="91"/>
                  </a:cubicBezTo>
                  <a:cubicBezTo>
                    <a:pt x="60" y="90"/>
                    <a:pt x="60" y="90"/>
                    <a:pt x="60" y="90"/>
                  </a:cubicBezTo>
                  <a:cubicBezTo>
                    <a:pt x="60" y="91"/>
                    <a:pt x="60" y="91"/>
                    <a:pt x="60" y="91"/>
                  </a:cubicBezTo>
                  <a:cubicBezTo>
                    <a:pt x="60" y="91"/>
                    <a:pt x="61" y="91"/>
                    <a:pt x="62" y="91"/>
                  </a:cubicBezTo>
                  <a:cubicBezTo>
                    <a:pt x="65" y="92"/>
                    <a:pt x="73" y="96"/>
                    <a:pt x="82" y="100"/>
                  </a:cubicBezTo>
                  <a:cubicBezTo>
                    <a:pt x="96" y="106"/>
                    <a:pt x="113" y="114"/>
                    <a:pt x="127" y="120"/>
                  </a:cubicBezTo>
                  <a:cubicBezTo>
                    <a:pt x="134" y="124"/>
                    <a:pt x="140" y="126"/>
                    <a:pt x="144" y="129"/>
                  </a:cubicBezTo>
                  <a:cubicBezTo>
                    <a:pt x="149" y="131"/>
                    <a:pt x="151" y="132"/>
                    <a:pt x="151" y="132"/>
                  </a:cubicBezTo>
                  <a:cubicBezTo>
                    <a:pt x="153" y="133"/>
                    <a:pt x="155" y="132"/>
                    <a:pt x="156" y="130"/>
                  </a:cubicBezTo>
                  <a:cubicBezTo>
                    <a:pt x="156" y="130"/>
                    <a:pt x="156" y="129"/>
                    <a:pt x="156" y="129"/>
                  </a:cubicBezTo>
                  <a:cubicBezTo>
                    <a:pt x="156" y="128"/>
                    <a:pt x="156" y="127"/>
                    <a:pt x="156" y="127"/>
                  </a:cubicBezTo>
                  <a:cubicBezTo>
                    <a:pt x="155" y="126"/>
                    <a:pt x="155" y="126"/>
                    <a:pt x="155" y="126"/>
                  </a:cubicBezTo>
                  <a:cubicBezTo>
                    <a:pt x="155" y="125"/>
                    <a:pt x="154" y="125"/>
                    <a:pt x="154" y="125"/>
                  </a:cubicBezTo>
                  <a:cubicBezTo>
                    <a:pt x="152" y="124"/>
                    <a:pt x="149" y="122"/>
                    <a:pt x="146" y="119"/>
                  </a:cubicBezTo>
                  <a:cubicBezTo>
                    <a:pt x="118" y="102"/>
                    <a:pt x="40" y="54"/>
                    <a:pt x="40" y="54"/>
                  </a:cubicBezTo>
                  <a:cubicBezTo>
                    <a:pt x="38" y="57"/>
                    <a:pt x="38" y="57"/>
                    <a:pt x="38" y="57"/>
                  </a:cubicBezTo>
                  <a:cubicBezTo>
                    <a:pt x="41" y="59"/>
                    <a:pt x="41" y="59"/>
                    <a:pt x="41" y="59"/>
                  </a:cubicBezTo>
                  <a:cubicBezTo>
                    <a:pt x="38" y="57"/>
                    <a:pt x="38" y="57"/>
                    <a:pt x="38" y="57"/>
                  </a:cubicBezTo>
                  <a:cubicBezTo>
                    <a:pt x="39" y="60"/>
                    <a:pt x="39" y="60"/>
                    <a:pt x="39" y="60"/>
                  </a:cubicBezTo>
                  <a:cubicBezTo>
                    <a:pt x="40" y="60"/>
                    <a:pt x="40" y="60"/>
                    <a:pt x="41" y="59"/>
                  </a:cubicBezTo>
                  <a:cubicBezTo>
                    <a:pt x="38" y="57"/>
                    <a:pt x="38" y="57"/>
                    <a:pt x="38" y="57"/>
                  </a:cubicBezTo>
                  <a:cubicBezTo>
                    <a:pt x="39" y="60"/>
                    <a:pt x="39" y="60"/>
                    <a:pt x="39" y="60"/>
                  </a:cubicBezTo>
                  <a:cubicBezTo>
                    <a:pt x="38" y="57"/>
                    <a:pt x="38" y="57"/>
                    <a:pt x="38" y="57"/>
                  </a:cubicBezTo>
                  <a:cubicBezTo>
                    <a:pt x="38" y="61"/>
                    <a:pt x="38" y="61"/>
                    <a:pt x="38" y="61"/>
                  </a:cubicBezTo>
                  <a:cubicBezTo>
                    <a:pt x="38" y="60"/>
                    <a:pt x="39" y="61"/>
                    <a:pt x="39" y="60"/>
                  </a:cubicBezTo>
                  <a:cubicBezTo>
                    <a:pt x="38" y="57"/>
                    <a:pt x="38" y="57"/>
                    <a:pt x="38" y="57"/>
                  </a:cubicBezTo>
                  <a:cubicBezTo>
                    <a:pt x="38" y="61"/>
                    <a:pt x="38" y="61"/>
                    <a:pt x="38" y="61"/>
                  </a:cubicBezTo>
                  <a:cubicBezTo>
                    <a:pt x="38" y="59"/>
                    <a:pt x="38" y="59"/>
                    <a:pt x="38" y="59"/>
                  </a:cubicBezTo>
                  <a:cubicBezTo>
                    <a:pt x="38" y="60"/>
                    <a:pt x="38" y="60"/>
                    <a:pt x="38" y="60"/>
                  </a:cubicBezTo>
                  <a:cubicBezTo>
                    <a:pt x="38" y="61"/>
                    <a:pt x="38" y="61"/>
                    <a:pt x="38" y="61"/>
                  </a:cubicBezTo>
                  <a:cubicBezTo>
                    <a:pt x="38" y="59"/>
                    <a:pt x="38" y="59"/>
                    <a:pt x="38" y="59"/>
                  </a:cubicBezTo>
                  <a:cubicBezTo>
                    <a:pt x="38" y="60"/>
                    <a:pt x="38" y="60"/>
                    <a:pt x="38" y="60"/>
                  </a:cubicBezTo>
                  <a:cubicBezTo>
                    <a:pt x="38" y="60"/>
                    <a:pt x="39" y="61"/>
                    <a:pt x="40" y="61"/>
                  </a:cubicBezTo>
                  <a:cubicBezTo>
                    <a:pt x="43" y="62"/>
                    <a:pt x="50" y="65"/>
                    <a:pt x="58" y="69"/>
                  </a:cubicBezTo>
                  <a:cubicBezTo>
                    <a:pt x="71" y="75"/>
                    <a:pt x="87" y="82"/>
                    <a:pt x="100" y="88"/>
                  </a:cubicBezTo>
                  <a:cubicBezTo>
                    <a:pt x="107" y="92"/>
                    <a:pt x="113" y="94"/>
                    <a:pt x="118" y="96"/>
                  </a:cubicBezTo>
                  <a:cubicBezTo>
                    <a:pt x="120" y="97"/>
                    <a:pt x="122" y="98"/>
                    <a:pt x="124" y="99"/>
                  </a:cubicBezTo>
                  <a:cubicBezTo>
                    <a:pt x="125" y="99"/>
                    <a:pt x="126" y="99"/>
                    <a:pt x="126" y="99"/>
                  </a:cubicBezTo>
                  <a:cubicBezTo>
                    <a:pt x="127" y="99"/>
                    <a:pt x="127" y="100"/>
                    <a:pt x="128" y="100"/>
                  </a:cubicBezTo>
                  <a:cubicBezTo>
                    <a:pt x="129" y="100"/>
                    <a:pt x="129" y="100"/>
                    <a:pt x="130" y="99"/>
                  </a:cubicBezTo>
                  <a:cubicBezTo>
                    <a:pt x="130" y="99"/>
                    <a:pt x="131" y="99"/>
                    <a:pt x="132" y="98"/>
                  </a:cubicBezTo>
                  <a:cubicBezTo>
                    <a:pt x="132" y="97"/>
                    <a:pt x="132" y="96"/>
                    <a:pt x="132" y="95"/>
                  </a:cubicBezTo>
                  <a:cubicBezTo>
                    <a:pt x="132" y="94"/>
                    <a:pt x="131" y="93"/>
                    <a:pt x="131" y="93"/>
                  </a:cubicBezTo>
                  <a:cubicBezTo>
                    <a:pt x="17" y="22"/>
                    <a:pt x="17" y="22"/>
                    <a:pt x="17" y="22"/>
                  </a:cubicBezTo>
                  <a:cubicBezTo>
                    <a:pt x="15" y="25"/>
                    <a:pt x="15" y="25"/>
                    <a:pt x="15" y="25"/>
                  </a:cubicBezTo>
                  <a:cubicBezTo>
                    <a:pt x="18" y="27"/>
                    <a:pt x="18" y="27"/>
                    <a:pt x="18" y="27"/>
                  </a:cubicBezTo>
                  <a:cubicBezTo>
                    <a:pt x="15" y="25"/>
                    <a:pt x="15" y="25"/>
                    <a:pt x="15" y="25"/>
                  </a:cubicBezTo>
                  <a:cubicBezTo>
                    <a:pt x="16" y="28"/>
                    <a:pt x="16" y="28"/>
                    <a:pt x="16" y="28"/>
                  </a:cubicBezTo>
                  <a:cubicBezTo>
                    <a:pt x="17" y="28"/>
                    <a:pt x="18" y="28"/>
                    <a:pt x="18" y="27"/>
                  </a:cubicBezTo>
                  <a:cubicBezTo>
                    <a:pt x="15" y="25"/>
                    <a:pt x="15" y="25"/>
                    <a:pt x="15" y="25"/>
                  </a:cubicBezTo>
                  <a:cubicBezTo>
                    <a:pt x="16" y="28"/>
                    <a:pt x="16" y="28"/>
                    <a:pt x="16" y="28"/>
                  </a:cubicBezTo>
                  <a:cubicBezTo>
                    <a:pt x="15" y="25"/>
                    <a:pt x="15" y="25"/>
                    <a:pt x="15" y="25"/>
                  </a:cubicBezTo>
                  <a:cubicBezTo>
                    <a:pt x="15" y="29"/>
                    <a:pt x="15" y="29"/>
                    <a:pt x="15" y="29"/>
                  </a:cubicBezTo>
                  <a:cubicBezTo>
                    <a:pt x="15" y="29"/>
                    <a:pt x="16" y="29"/>
                    <a:pt x="16" y="28"/>
                  </a:cubicBezTo>
                  <a:cubicBezTo>
                    <a:pt x="15" y="25"/>
                    <a:pt x="15" y="25"/>
                    <a:pt x="15" y="25"/>
                  </a:cubicBezTo>
                  <a:cubicBezTo>
                    <a:pt x="15" y="29"/>
                    <a:pt x="15" y="29"/>
                    <a:pt x="15" y="29"/>
                  </a:cubicBezTo>
                  <a:cubicBezTo>
                    <a:pt x="15" y="25"/>
                    <a:pt x="15" y="25"/>
                    <a:pt x="15" y="25"/>
                  </a:cubicBezTo>
                  <a:cubicBezTo>
                    <a:pt x="14" y="28"/>
                    <a:pt x="14" y="28"/>
                    <a:pt x="14" y="28"/>
                  </a:cubicBezTo>
                  <a:cubicBezTo>
                    <a:pt x="14" y="28"/>
                    <a:pt x="14" y="29"/>
                    <a:pt x="15" y="29"/>
                  </a:cubicBezTo>
                  <a:cubicBezTo>
                    <a:pt x="15" y="25"/>
                    <a:pt x="15" y="25"/>
                    <a:pt x="15" y="25"/>
                  </a:cubicBezTo>
                  <a:cubicBezTo>
                    <a:pt x="14" y="28"/>
                    <a:pt x="14" y="28"/>
                    <a:pt x="14" y="28"/>
                  </a:cubicBezTo>
                  <a:cubicBezTo>
                    <a:pt x="15" y="26"/>
                    <a:pt x="15" y="26"/>
                    <a:pt x="15" y="26"/>
                  </a:cubicBezTo>
                  <a:cubicBezTo>
                    <a:pt x="14" y="28"/>
                    <a:pt x="14" y="28"/>
                    <a:pt x="14" y="28"/>
                  </a:cubicBezTo>
                  <a:cubicBezTo>
                    <a:pt x="14" y="28"/>
                    <a:pt x="14" y="28"/>
                    <a:pt x="14" y="28"/>
                  </a:cubicBezTo>
                  <a:cubicBezTo>
                    <a:pt x="15" y="26"/>
                    <a:pt x="15" y="26"/>
                    <a:pt x="15" y="26"/>
                  </a:cubicBezTo>
                  <a:cubicBezTo>
                    <a:pt x="14" y="28"/>
                    <a:pt x="14" y="28"/>
                    <a:pt x="14" y="28"/>
                  </a:cubicBezTo>
                  <a:cubicBezTo>
                    <a:pt x="14" y="27"/>
                    <a:pt x="14" y="27"/>
                    <a:pt x="14" y="27"/>
                  </a:cubicBezTo>
                  <a:cubicBezTo>
                    <a:pt x="14" y="28"/>
                    <a:pt x="14" y="28"/>
                    <a:pt x="14" y="28"/>
                  </a:cubicBezTo>
                  <a:cubicBezTo>
                    <a:pt x="14" y="28"/>
                    <a:pt x="14" y="28"/>
                    <a:pt x="14" y="28"/>
                  </a:cubicBezTo>
                  <a:cubicBezTo>
                    <a:pt x="14" y="27"/>
                    <a:pt x="14" y="27"/>
                    <a:pt x="14" y="27"/>
                  </a:cubicBezTo>
                  <a:cubicBezTo>
                    <a:pt x="14" y="28"/>
                    <a:pt x="14" y="28"/>
                    <a:pt x="14" y="28"/>
                  </a:cubicBezTo>
                  <a:cubicBezTo>
                    <a:pt x="14" y="28"/>
                    <a:pt x="15" y="29"/>
                    <a:pt x="16" y="29"/>
                  </a:cubicBezTo>
                  <a:cubicBezTo>
                    <a:pt x="22" y="32"/>
                    <a:pt x="45" y="44"/>
                    <a:pt x="67" y="54"/>
                  </a:cubicBezTo>
                  <a:cubicBezTo>
                    <a:pt x="77" y="60"/>
                    <a:pt x="88" y="65"/>
                    <a:pt x="96" y="69"/>
                  </a:cubicBezTo>
                  <a:cubicBezTo>
                    <a:pt x="100" y="70"/>
                    <a:pt x="103" y="72"/>
                    <a:pt x="106" y="73"/>
                  </a:cubicBezTo>
                  <a:cubicBezTo>
                    <a:pt x="107" y="74"/>
                    <a:pt x="108" y="74"/>
                    <a:pt x="109" y="74"/>
                  </a:cubicBezTo>
                  <a:cubicBezTo>
                    <a:pt x="109" y="75"/>
                    <a:pt x="110" y="75"/>
                    <a:pt x="110" y="75"/>
                  </a:cubicBezTo>
                  <a:cubicBezTo>
                    <a:pt x="111" y="75"/>
                    <a:pt x="111" y="75"/>
                    <a:pt x="111" y="75"/>
                  </a:cubicBezTo>
                  <a:cubicBezTo>
                    <a:pt x="111" y="75"/>
                    <a:pt x="111" y="75"/>
                    <a:pt x="111" y="75"/>
                  </a:cubicBezTo>
                  <a:cubicBezTo>
                    <a:pt x="112" y="75"/>
                    <a:pt x="112" y="75"/>
                    <a:pt x="113" y="75"/>
                  </a:cubicBezTo>
                  <a:cubicBezTo>
                    <a:pt x="113" y="75"/>
                    <a:pt x="114" y="74"/>
                    <a:pt x="115" y="74"/>
                  </a:cubicBezTo>
                  <a:cubicBezTo>
                    <a:pt x="115" y="73"/>
                    <a:pt x="115" y="72"/>
                    <a:pt x="115" y="71"/>
                  </a:cubicBezTo>
                  <a:cubicBezTo>
                    <a:pt x="115" y="70"/>
                    <a:pt x="114" y="69"/>
                    <a:pt x="113" y="69"/>
                  </a:cubicBezTo>
                  <a:cubicBezTo>
                    <a:pt x="6" y="1"/>
                    <a:pt x="6" y="1"/>
                    <a:pt x="6" y="1"/>
                  </a:cubicBezTo>
                  <a:cubicBezTo>
                    <a:pt x="4" y="4"/>
                    <a:pt x="4" y="4"/>
                    <a:pt x="4" y="4"/>
                  </a:cubicBezTo>
                  <a:cubicBezTo>
                    <a:pt x="2" y="7"/>
                    <a:pt x="2" y="7"/>
                    <a:pt x="2" y="7"/>
                  </a:cubicBezTo>
                  <a:cubicBezTo>
                    <a:pt x="2" y="7"/>
                    <a:pt x="23" y="18"/>
                    <a:pt x="44" y="28"/>
                  </a:cubicBezTo>
                  <a:cubicBezTo>
                    <a:pt x="55" y="33"/>
                    <a:pt x="66" y="38"/>
                    <a:pt x="74" y="42"/>
                  </a:cubicBezTo>
                  <a:cubicBezTo>
                    <a:pt x="78" y="44"/>
                    <a:pt x="82" y="45"/>
                    <a:pt x="85" y="46"/>
                  </a:cubicBezTo>
                  <a:cubicBezTo>
                    <a:pt x="86" y="47"/>
                    <a:pt x="87" y="47"/>
                    <a:pt x="88" y="48"/>
                  </a:cubicBezTo>
                  <a:cubicBezTo>
                    <a:pt x="88" y="48"/>
                    <a:pt x="89" y="48"/>
                    <a:pt x="89" y="48"/>
                  </a:cubicBezTo>
                  <a:cubicBezTo>
                    <a:pt x="90" y="48"/>
                    <a:pt x="90" y="48"/>
                    <a:pt x="90" y="48"/>
                  </a:cubicBezTo>
                  <a:cubicBezTo>
                    <a:pt x="90" y="48"/>
                    <a:pt x="90" y="48"/>
                    <a:pt x="91" y="48"/>
                  </a:cubicBezTo>
                  <a:cubicBezTo>
                    <a:pt x="91" y="48"/>
                    <a:pt x="91" y="48"/>
                    <a:pt x="92" y="48"/>
                  </a:cubicBezTo>
                  <a:cubicBezTo>
                    <a:pt x="92" y="48"/>
                    <a:pt x="93" y="48"/>
                    <a:pt x="94" y="47"/>
                  </a:cubicBezTo>
                  <a:cubicBezTo>
                    <a:pt x="94" y="46"/>
                    <a:pt x="94" y="45"/>
                    <a:pt x="94" y="44"/>
                  </a:cubicBezTo>
                  <a:cubicBezTo>
                    <a:pt x="94" y="43"/>
                    <a:pt x="93" y="42"/>
                    <a:pt x="92" y="42"/>
                  </a:cubicBezTo>
                  <a:cubicBezTo>
                    <a:pt x="92" y="42"/>
                    <a:pt x="88" y="39"/>
                    <a:pt x="82" y="36"/>
                  </a:cubicBezTo>
                  <a:cubicBezTo>
                    <a:pt x="73" y="30"/>
                    <a:pt x="59" y="22"/>
                    <a:pt x="47" y="15"/>
                  </a:cubicBezTo>
                  <a:cubicBezTo>
                    <a:pt x="41" y="11"/>
                    <a:pt x="36" y="8"/>
                    <a:pt x="32" y="5"/>
                  </a:cubicBezTo>
                  <a:cubicBezTo>
                    <a:pt x="31" y="4"/>
                    <a:pt x="29" y="3"/>
                    <a:pt x="28" y="2"/>
                  </a:cubicBezTo>
                  <a:cubicBezTo>
                    <a:pt x="28" y="2"/>
                    <a:pt x="27" y="2"/>
                    <a:pt x="27" y="1"/>
                  </a:cubicBezTo>
                  <a:cubicBezTo>
                    <a:pt x="27" y="1"/>
                    <a:pt x="27" y="1"/>
                    <a:pt x="27" y="1"/>
                  </a:cubicBezTo>
                  <a:cubicBezTo>
                    <a:pt x="26" y="2"/>
                    <a:pt x="26" y="2"/>
                    <a:pt x="26" y="2"/>
                  </a:cubicBezTo>
                  <a:cubicBezTo>
                    <a:pt x="27" y="2"/>
                    <a:pt x="27" y="2"/>
                    <a:pt x="27" y="2"/>
                  </a:cubicBezTo>
                  <a:cubicBezTo>
                    <a:pt x="27" y="1"/>
                    <a:pt x="27" y="1"/>
                    <a:pt x="27" y="1"/>
                  </a:cubicBezTo>
                  <a:cubicBezTo>
                    <a:pt x="26" y="2"/>
                    <a:pt x="26" y="2"/>
                    <a:pt x="26" y="2"/>
                  </a:cubicBezTo>
                  <a:cubicBezTo>
                    <a:pt x="27" y="2"/>
                    <a:pt x="27" y="2"/>
                    <a:pt x="27" y="2"/>
                  </a:cubicBezTo>
                  <a:cubicBezTo>
                    <a:pt x="25" y="3"/>
                    <a:pt x="25" y="3"/>
                    <a:pt x="25" y="3"/>
                  </a:cubicBezTo>
                  <a:cubicBezTo>
                    <a:pt x="28" y="3"/>
                    <a:pt x="28" y="3"/>
                    <a:pt x="28" y="3"/>
                  </a:cubicBezTo>
                  <a:cubicBezTo>
                    <a:pt x="28" y="2"/>
                    <a:pt x="27" y="2"/>
                    <a:pt x="27" y="2"/>
                  </a:cubicBezTo>
                  <a:cubicBezTo>
                    <a:pt x="25" y="3"/>
                    <a:pt x="25" y="3"/>
                    <a:pt x="25" y="3"/>
                  </a:cubicBezTo>
                  <a:cubicBezTo>
                    <a:pt x="28" y="3"/>
                    <a:pt x="28" y="3"/>
                    <a:pt x="28" y="3"/>
                  </a:cubicBezTo>
                  <a:cubicBezTo>
                    <a:pt x="24" y="3"/>
                    <a:pt x="24" y="3"/>
                    <a:pt x="24" y="3"/>
                  </a:cubicBezTo>
                  <a:cubicBezTo>
                    <a:pt x="27" y="5"/>
                    <a:pt x="27" y="5"/>
                    <a:pt x="27" y="5"/>
                  </a:cubicBezTo>
                  <a:cubicBezTo>
                    <a:pt x="28" y="5"/>
                    <a:pt x="28" y="4"/>
                    <a:pt x="28" y="3"/>
                  </a:cubicBezTo>
                  <a:cubicBezTo>
                    <a:pt x="24" y="3"/>
                    <a:pt x="24" y="3"/>
                    <a:pt x="24" y="3"/>
                  </a:cubicBezTo>
                  <a:cubicBezTo>
                    <a:pt x="27" y="5"/>
                    <a:pt x="27" y="5"/>
                    <a:pt x="27" y="5"/>
                  </a:cubicBezTo>
                  <a:cubicBezTo>
                    <a:pt x="27" y="5"/>
                    <a:pt x="27" y="5"/>
                    <a:pt x="27" y="5"/>
                  </a:cubicBezTo>
                  <a:cubicBezTo>
                    <a:pt x="24" y="3"/>
                    <a:pt x="24" y="3"/>
                    <a:pt x="24" y="3"/>
                  </a:cubicBezTo>
                  <a:cubicBezTo>
                    <a:pt x="26" y="6"/>
                    <a:pt x="26" y="6"/>
                    <a:pt x="26" y="6"/>
                  </a:cubicBezTo>
                  <a:cubicBezTo>
                    <a:pt x="26" y="6"/>
                    <a:pt x="27" y="6"/>
                    <a:pt x="27" y="5"/>
                  </a:cubicBezTo>
                  <a:cubicBezTo>
                    <a:pt x="24" y="3"/>
                    <a:pt x="24" y="3"/>
                    <a:pt x="24" y="3"/>
                  </a:cubicBezTo>
                  <a:cubicBezTo>
                    <a:pt x="26" y="6"/>
                    <a:pt x="26" y="6"/>
                    <a:pt x="26" y="6"/>
                  </a:cubicBezTo>
                  <a:cubicBezTo>
                    <a:pt x="24" y="4"/>
                    <a:pt x="24" y="4"/>
                    <a:pt x="24" y="4"/>
                  </a:cubicBezTo>
                  <a:cubicBezTo>
                    <a:pt x="25" y="7"/>
                    <a:pt x="25" y="7"/>
                    <a:pt x="25" y="7"/>
                  </a:cubicBezTo>
                  <a:cubicBezTo>
                    <a:pt x="25" y="7"/>
                    <a:pt x="25" y="7"/>
                    <a:pt x="26" y="6"/>
                  </a:cubicBezTo>
                  <a:cubicBezTo>
                    <a:pt x="24" y="4"/>
                    <a:pt x="24" y="4"/>
                    <a:pt x="24" y="4"/>
                  </a:cubicBezTo>
                  <a:cubicBezTo>
                    <a:pt x="25" y="7"/>
                    <a:pt x="25" y="7"/>
                    <a:pt x="25" y="7"/>
                  </a:cubicBezTo>
                  <a:cubicBezTo>
                    <a:pt x="25" y="4"/>
                    <a:pt x="25" y="4"/>
                    <a:pt x="25" y="4"/>
                  </a:cubicBezTo>
                  <a:cubicBezTo>
                    <a:pt x="25" y="7"/>
                    <a:pt x="25" y="7"/>
                    <a:pt x="25" y="7"/>
                  </a:cubicBezTo>
                  <a:cubicBezTo>
                    <a:pt x="25" y="7"/>
                    <a:pt x="25" y="7"/>
                    <a:pt x="25" y="7"/>
                  </a:cubicBezTo>
                  <a:cubicBezTo>
                    <a:pt x="25" y="4"/>
                    <a:pt x="25" y="4"/>
                    <a:pt x="25" y="4"/>
                  </a:cubicBezTo>
                  <a:cubicBezTo>
                    <a:pt x="25" y="7"/>
                    <a:pt x="25" y="7"/>
                    <a:pt x="25" y="7"/>
                  </a:cubicBezTo>
                  <a:cubicBezTo>
                    <a:pt x="25" y="6"/>
                    <a:pt x="25" y="6"/>
                    <a:pt x="25" y="6"/>
                  </a:cubicBezTo>
                  <a:cubicBezTo>
                    <a:pt x="25" y="7"/>
                    <a:pt x="25" y="7"/>
                    <a:pt x="25" y="7"/>
                  </a:cubicBezTo>
                  <a:cubicBezTo>
                    <a:pt x="25" y="7"/>
                    <a:pt x="25" y="7"/>
                    <a:pt x="25" y="7"/>
                  </a:cubicBezTo>
                  <a:cubicBezTo>
                    <a:pt x="25" y="6"/>
                    <a:pt x="25" y="6"/>
                    <a:pt x="25" y="6"/>
                  </a:cubicBezTo>
                  <a:cubicBezTo>
                    <a:pt x="25" y="7"/>
                    <a:pt x="25" y="7"/>
                    <a:pt x="25" y="7"/>
                  </a:cubicBezTo>
                  <a:cubicBezTo>
                    <a:pt x="25" y="7"/>
                    <a:pt x="26" y="7"/>
                    <a:pt x="27" y="7"/>
                  </a:cubicBezTo>
                  <a:cubicBezTo>
                    <a:pt x="32" y="8"/>
                    <a:pt x="41" y="10"/>
                    <a:pt x="49" y="12"/>
                  </a:cubicBezTo>
                  <a:cubicBezTo>
                    <a:pt x="54" y="13"/>
                    <a:pt x="58" y="14"/>
                    <a:pt x="61" y="15"/>
                  </a:cubicBezTo>
                  <a:cubicBezTo>
                    <a:pt x="62" y="15"/>
                    <a:pt x="64" y="15"/>
                    <a:pt x="65" y="16"/>
                  </a:cubicBezTo>
                  <a:cubicBezTo>
                    <a:pt x="65" y="16"/>
                    <a:pt x="66" y="16"/>
                    <a:pt x="66" y="16"/>
                  </a:cubicBezTo>
                  <a:cubicBezTo>
                    <a:pt x="67" y="16"/>
                    <a:pt x="67" y="16"/>
                    <a:pt x="68" y="16"/>
                  </a:cubicBezTo>
                  <a:cubicBezTo>
                    <a:pt x="68" y="16"/>
                    <a:pt x="68" y="16"/>
                    <a:pt x="69" y="16"/>
                  </a:cubicBezTo>
                  <a:cubicBezTo>
                    <a:pt x="69" y="16"/>
                    <a:pt x="69" y="16"/>
                    <a:pt x="69" y="16"/>
                  </a:cubicBezTo>
                  <a:cubicBezTo>
                    <a:pt x="70" y="15"/>
                    <a:pt x="70" y="15"/>
                    <a:pt x="71" y="14"/>
                  </a:cubicBezTo>
                  <a:cubicBezTo>
                    <a:pt x="71" y="13"/>
                    <a:pt x="72" y="12"/>
                    <a:pt x="71" y="12"/>
                  </a:cubicBezTo>
                  <a:cubicBezTo>
                    <a:pt x="71" y="11"/>
                    <a:pt x="71" y="10"/>
                    <a:pt x="70" y="9"/>
                  </a:cubicBezTo>
                  <a:cubicBezTo>
                    <a:pt x="56" y="1"/>
                    <a:pt x="56" y="1"/>
                    <a:pt x="56" y="1"/>
                  </a:cubicBezTo>
                  <a:cubicBezTo>
                    <a:pt x="54" y="0"/>
                    <a:pt x="52" y="0"/>
                    <a:pt x="51" y="2"/>
                  </a:cubicBezTo>
                  <a:cubicBezTo>
                    <a:pt x="50" y="3"/>
                    <a:pt x="51" y="6"/>
                    <a:pt x="52" y="7"/>
                  </a:cubicBezTo>
                  <a:cubicBezTo>
                    <a:pt x="66" y="15"/>
                    <a:pt x="66" y="15"/>
                    <a:pt x="66" y="15"/>
                  </a:cubicBezTo>
                  <a:cubicBezTo>
                    <a:pt x="68" y="12"/>
                    <a:pt x="68" y="12"/>
                    <a:pt x="68" y="12"/>
                  </a:cubicBezTo>
                  <a:cubicBezTo>
                    <a:pt x="65" y="10"/>
                    <a:pt x="65" y="10"/>
                    <a:pt x="65" y="10"/>
                  </a:cubicBezTo>
                  <a:cubicBezTo>
                    <a:pt x="68" y="12"/>
                    <a:pt x="68" y="12"/>
                    <a:pt x="68" y="12"/>
                  </a:cubicBezTo>
                  <a:cubicBezTo>
                    <a:pt x="66" y="9"/>
                    <a:pt x="66" y="9"/>
                    <a:pt x="66" y="9"/>
                  </a:cubicBezTo>
                  <a:cubicBezTo>
                    <a:pt x="66" y="9"/>
                    <a:pt x="66" y="10"/>
                    <a:pt x="65" y="10"/>
                  </a:cubicBezTo>
                  <a:cubicBezTo>
                    <a:pt x="68" y="12"/>
                    <a:pt x="68" y="12"/>
                    <a:pt x="68" y="12"/>
                  </a:cubicBezTo>
                  <a:cubicBezTo>
                    <a:pt x="66" y="9"/>
                    <a:pt x="66" y="9"/>
                    <a:pt x="66" y="9"/>
                  </a:cubicBezTo>
                  <a:cubicBezTo>
                    <a:pt x="68" y="12"/>
                    <a:pt x="68" y="12"/>
                    <a:pt x="68" y="12"/>
                  </a:cubicBezTo>
                  <a:cubicBezTo>
                    <a:pt x="67" y="9"/>
                    <a:pt x="67" y="9"/>
                    <a:pt x="67" y="9"/>
                  </a:cubicBezTo>
                  <a:cubicBezTo>
                    <a:pt x="67" y="9"/>
                    <a:pt x="67" y="9"/>
                    <a:pt x="66" y="9"/>
                  </a:cubicBezTo>
                  <a:cubicBezTo>
                    <a:pt x="68" y="12"/>
                    <a:pt x="68" y="12"/>
                    <a:pt x="68" y="12"/>
                  </a:cubicBezTo>
                  <a:cubicBezTo>
                    <a:pt x="67" y="9"/>
                    <a:pt x="67" y="9"/>
                    <a:pt x="67" y="9"/>
                  </a:cubicBezTo>
                  <a:cubicBezTo>
                    <a:pt x="68" y="11"/>
                    <a:pt x="68" y="11"/>
                    <a:pt x="68" y="11"/>
                  </a:cubicBezTo>
                  <a:cubicBezTo>
                    <a:pt x="68" y="9"/>
                    <a:pt x="68" y="9"/>
                    <a:pt x="68" y="9"/>
                  </a:cubicBezTo>
                  <a:cubicBezTo>
                    <a:pt x="67" y="9"/>
                    <a:pt x="67" y="9"/>
                    <a:pt x="67" y="9"/>
                  </a:cubicBezTo>
                  <a:cubicBezTo>
                    <a:pt x="68" y="11"/>
                    <a:pt x="68" y="11"/>
                    <a:pt x="68" y="11"/>
                  </a:cubicBezTo>
                  <a:cubicBezTo>
                    <a:pt x="68" y="9"/>
                    <a:pt x="68" y="9"/>
                    <a:pt x="68" y="9"/>
                  </a:cubicBezTo>
                  <a:cubicBezTo>
                    <a:pt x="68" y="10"/>
                    <a:pt x="68" y="10"/>
                    <a:pt x="68" y="10"/>
                  </a:cubicBezTo>
                  <a:cubicBezTo>
                    <a:pt x="68" y="9"/>
                    <a:pt x="68" y="9"/>
                    <a:pt x="68" y="9"/>
                  </a:cubicBezTo>
                  <a:cubicBezTo>
                    <a:pt x="68" y="9"/>
                    <a:pt x="68" y="9"/>
                    <a:pt x="68" y="9"/>
                  </a:cubicBezTo>
                  <a:cubicBezTo>
                    <a:pt x="68" y="10"/>
                    <a:pt x="68" y="10"/>
                    <a:pt x="68" y="10"/>
                  </a:cubicBezTo>
                  <a:cubicBezTo>
                    <a:pt x="68" y="9"/>
                    <a:pt x="68" y="9"/>
                    <a:pt x="68" y="9"/>
                  </a:cubicBezTo>
                  <a:cubicBezTo>
                    <a:pt x="68" y="9"/>
                    <a:pt x="67" y="9"/>
                    <a:pt x="65" y="8"/>
                  </a:cubicBezTo>
                  <a:cubicBezTo>
                    <a:pt x="61" y="7"/>
                    <a:pt x="51" y="5"/>
                    <a:pt x="43" y="3"/>
                  </a:cubicBezTo>
                  <a:cubicBezTo>
                    <a:pt x="39" y="2"/>
                    <a:pt x="35" y="1"/>
                    <a:pt x="32" y="1"/>
                  </a:cubicBezTo>
                  <a:cubicBezTo>
                    <a:pt x="30" y="0"/>
                    <a:pt x="29" y="0"/>
                    <a:pt x="27" y="0"/>
                  </a:cubicBezTo>
                  <a:cubicBezTo>
                    <a:pt x="26" y="0"/>
                    <a:pt x="26" y="0"/>
                    <a:pt x="25" y="0"/>
                  </a:cubicBezTo>
                  <a:cubicBezTo>
                    <a:pt x="24" y="0"/>
                    <a:pt x="24" y="0"/>
                    <a:pt x="24" y="0"/>
                  </a:cubicBezTo>
                  <a:cubicBezTo>
                    <a:pt x="23" y="0"/>
                    <a:pt x="23" y="0"/>
                    <a:pt x="23" y="0"/>
                  </a:cubicBezTo>
                  <a:cubicBezTo>
                    <a:pt x="22" y="0"/>
                    <a:pt x="22" y="1"/>
                    <a:pt x="21" y="1"/>
                  </a:cubicBezTo>
                  <a:cubicBezTo>
                    <a:pt x="24" y="3"/>
                    <a:pt x="24" y="3"/>
                    <a:pt x="24" y="3"/>
                  </a:cubicBezTo>
                  <a:cubicBezTo>
                    <a:pt x="21" y="1"/>
                    <a:pt x="21" y="1"/>
                    <a:pt x="21" y="1"/>
                  </a:cubicBezTo>
                  <a:cubicBezTo>
                    <a:pt x="21" y="2"/>
                    <a:pt x="21" y="3"/>
                    <a:pt x="21" y="3"/>
                  </a:cubicBezTo>
                  <a:cubicBezTo>
                    <a:pt x="21" y="4"/>
                    <a:pt x="21" y="5"/>
                    <a:pt x="21" y="5"/>
                  </a:cubicBezTo>
                  <a:cubicBezTo>
                    <a:pt x="22" y="6"/>
                    <a:pt x="22" y="6"/>
                    <a:pt x="22" y="6"/>
                  </a:cubicBezTo>
                  <a:cubicBezTo>
                    <a:pt x="23" y="7"/>
                    <a:pt x="23" y="8"/>
                    <a:pt x="24" y="8"/>
                  </a:cubicBezTo>
                  <a:cubicBezTo>
                    <a:pt x="27" y="10"/>
                    <a:pt x="33" y="14"/>
                    <a:pt x="39" y="18"/>
                  </a:cubicBezTo>
                  <a:cubicBezTo>
                    <a:pt x="59" y="30"/>
                    <a:pt x="89" y="48"/>
                    <a:pt x="89" y="48"/>
                  </a:cubicBezTo>
                  <a:cubicBezTo>
                    <a:pt x="91" y="45"/>
                    <a:pt x="91" y="45"/>
                    <a:pt x="91" y="45"/>
                  </a:cubicBezTo>
                  <a:cubicBezTo>
                    <a:pt x="88" y="43"/>
                    <a:pt x="88" y="43"/>
                    <a:pt x="88" y="43"/>
                  </a:cubicBezTo>
                  <a:cubicBezTo>
                    <a:pt x="91" y="45"/>
                    <a:pt x="91" y="45"/>
                    <a:pt x="91" y="45"/>
                  </a:cubicBezTo>
                  <a:cubicBezTo>
                    <a:pt x="90" y="41"/>
                    <a:pt x="90" y="41"/>
                    <a:pt x="90" y="41"/>
                  </a:cubicBezTo>
                  <a:cubicBezTo>
                    <a:pt x="89" y="41"/>
                    <a:pt x="88" y="42"/>
                    <a:pt x="88" y="43"/>
                  </a:cubicBezTo>
                  <a:cubicBezTo>
                    <a:pt x="91" y="45"/>
                    <a:pt x="91" y="45"/>
                    <a:pt x="91" y="45"/>
                  </a:cubicBezTo>
                  <a:cubicBezTo>
                    <a:pt x="90" y="41"/>
                    <a:pt x="90" y="41"/>
                    <a:pt x="90" y="41"/>
                  </a:cubicBezTo>
                  <a:cubicBezTo>
                    <a:pt x="91" y="45"/>
                    <a:pt x="91" y="45"/>
                    <a:pt x="91" y="45"/>
                  </a:cubicBezTo>
                  <a:cubicBezTo>
                    <a:pt x="91" y="41"/>
                    <a:pt x="91" y="41"/>
                    <a:pt x="91" y="41"/>
                  </a:cubicBezTo>
                  <a:cubicBezTo>
                    <a:pt x="90" y="41"/>
                    <a:pt x="90" y="41"/>
                    <a:pt x="90" y="41"/>
                  </a:cubicBezTo>
                  <a:cubicBezTo>
                    <a:pt x="91" y="45"/>
                    <a:pt x="91" y="45"/>
                    <a:pt x="91" y="45"/>
                  </a:cubicBezTo>
                  <a:cubicBezTo>
                    <a:pt x="91" y="41"/>
                    <a:pt x="91" y="41"/>
                    <a:pt x="91" y="41"/>
                  </a:cubicBezTo>
                  <a:cubicBezTo>
                    <a:pt x="91" y="44"/>
                    <a:pt x="91" y="44"/>
                    <a:pt x="91" y="44"/>
                  </a:cubicBezTo>
                  <a:cubicBezTo>
                    <a:pt x="91" y="41"/>
                    <a:pt x="91" y="41"/>
                    <a:pt x="91" y="41"/>
                  </a:cubicBezTo>
                  <a:cubicBezTo>
                    <a:pt x="91" y="41"/>
                    <a:pt x="91" y="41"/>
                    <a:pt x="91" y="41"/>
                  </a:cubicBezTo>
                  <a:cubicBezTo>
                    <a:pt x="91" y="44"/>
                    <a:pt x="91" y="44"/>
                    <a:pt x="91" y="44"/>
                  </a:cubicBezTo>
                  <a:cubicBezTo>
                    <a:pt x="91" y="41"/>
                    <a:pt x="91" y="41"/>
                    <a:pt x="91" y="41"/>
                  </a:cubicBezTo>
                  <a:cubicBezTo>
                    <a:pt x="91" y="42"/>
                    <a:pt x="91" y="42"/>
                    <a:pt x="91" y="42"/>
                  </a:cubicBezTo>
                  <a:cubicBezTo>
                    <a:pt x="91" y="41"/>
                    <a:pt x="91" y="41"/>
                    <a:pt x="91" y="41"/>
                  </a:cubicBezTo>
                  <a:cubicBezTo>
                    <a:pt x="91" y="41"/>
                    <a:pt x="91" y="41"/>
                    <a:pt x="91" y="41"/>
                  </a:cubicBezTo>
                  <a:cubicBezTo>
                    <a:pt x="91" y="42"/>
                    <a:pt x="91" y="42"/>
                    <a:pt x="91" y="42"/>
                  </a:cubicBezTo>
                  <a:cubicBezTo>
                    <a:pt x="91" y="41"/>
                    <a:pt x="91" y="41"/>
                    <a:pt x="91" y="41"/>
                  </a:cubicBezTo>
                  <a:cubicBezTo>
                    <a:pt x="91" y="41"/>
                    <a:pt x="90" y="41"/>
                    <a:pt x="89" y="41"/>
                  </a:cubicBezTo>
                  <a:cubicBezTo>
                    <a:pt x="86" y="39"/>
                    <a:pt x="79" y="36"/>
                    <a:pt x="70" y="32"/>
                  </a:cubicBezTo>
                  <a:cubicBezTo>
                    <a:pt x="58" y="26"/>
                    <a:pt x="41" y="18"/>
                    <a:pt x="28" y="12"/>
                  </a:cubicBezTo>
                  <a:cubicBezTo>
                    <a:pt x="22" y="9"/>
                    <a:pt x="16" y="6"/>
                    <a:pt x="12" y="4"/>
                  </a:cubicBezTo>
                  <a:cubicBezTo>
                    <a:pt x="8" y="2"/>
                    <a:pt x="5" y="1"/>
                    <a:pt x="5" y="1"/>
                  </a:cubicBezTo>
                  <a:cubicBezTo>
                    <a:pt x="4" y="0"/>
                    <a:pt x="2" y="1"/>
                    <a:pt x="1" y="3"/>
                  </a:cubicBezTo>
                  <a:cubicBezTo>
                    <a:pt x="0" y="4"/>
                    <a:pt x="0" y="6"/>
                    <a:pt x="2" y="7"/>
                  </a:cubicBezTo>
                  <a:cubicBezTo>
                    <a:pt x="110" y="75"/>
                    <a:pt x="110" y="75"/>
                    <a:pt x="110" y="75"/>
                  </a:cubicBezTo>
                  <a:cubicBezTo>
                    <a:pt x="112" y="72"/>
                    <a:pt x="112" y="72"/>
                    <a:pt x="112" y="72"/>
                  </a:cubicBezTo>
                  <a:cubicBezTo>
                    <a:pt x="109" y="70"/>
                    <a:pt x="109" y="70"/>
                    <a:pt x="109" y="70"/>
                  </a:cubicBezTo>
                  <a:cubicBezTo>
                    <a:pt x="112" y="72"/>
                    <a:pt x="112" y="72"/>
                    <a:pt x="112" y="72"/>
                  </a:cubicBezTo>
                  <a:cubicBezTo>
                    <a:pt x="111" y="68"/>
                    <a:pt x="111" y="68"/>
                    <a:pt x="111" y="68"/>
                  </a:cubicBezTo>
                  <a:cubicBezTo>
                    <a:pt x="110" y="68"/>
                    <a:pt x="109" y="69"/>
                    <a:pt x="109" y="70"/>
                  </a:cubicBezTo>
                  <a:cubicBezTo>
                    <a:pt x="112" y="72"/>
                    <a:pt x="112" y="72"/>
                    <a:pt x="112" y="72"/>
                  </a:cubicBezTo>
                  <a:cubicBezTo>
                    <a:pt x="111" y="68"/>
                    <a:pt x="111" y="68"/>
                    <a:pt x="111" y="68"/>
                  </a:cubicBezTo>
                  <a:cubicBezTo>
                    <a:pt x="111" y="71"/>
                    <a:pt x="111" y="71"/>
                    <a:pt x="111" y="71"/>
                  </a:cubicBezTo>
                  <a:cubicBezTo>
                    <a:pt x="111" y="68"/>
                    <a:pt x="111" y="68"/>
                    <a:pt x="111" y="68"/>
                  </a:cubicBezTo>
                  <a:cubicBezTo>
                    <a:pt x="111" y="68"/>
                    <a:pt x="111" y="68"/>
                    <a:pt x="111" y="68"/>
                  </a:cubicBezTo>
                  <a:cubicBezTo>
                    <a:pt x="111" y="71"/>
                    <a:pt x="111" y="71"/>
                    <a:pt x="111" y="71"/>
                  </a:cubicBezTo>
                  <a:cubicBezTo>
                    <a:pt x="111" y="68"/>
                    <a:pt x="111" y="68"/>
                    <a:pt x="111" y="68"/>
                  </a:cubicBezTo>
                  <a:cubicBezTo>
                    <a:pt x="111" y="71"/>
                    <a:pt x="111" y="71"/>
                    <a:pt x="111" y="71"/>
                  </a:cubicBezTo>
                  <a:cubicBezTo>
                    <a:pt x="112" y="68"/>
                    <a:pt x="112" y="68"/>
                    <a:pt x="112" y="68"/>
                  </a:cubicBezTo>
                  <a:cubicBezTo>
                    <a:pt x="112" y="68"/>
                    <a:pt x="112" y="68"/>
                    <a:pt x="111" y="68"/>
                  </a:cubicBezTo>
                  <a:cubicBezTo>
                    <a:pt x="111" y="71"/>
                    <a:pt x="111" y="71"/>
                    <a:pt x="111" y="71"/>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8"/>
                    <a:pt x="111" y="68"/>
                    <a:pt x="110" y="67"/>
                  </a:cubicBezTo>
                  <a:cubicBezTo>
                    <a:pt x="106" y="66"/>
                    <a:pt x="99" y="62"/>
                    <a:pt x="89" y="58"/>
                  </a:cubicBezTo>
                  <a:cubicBezTo>
                    <a:pt x="75" y="51"/>
                    <a:pt x="57" y="42"/>
                    <a:pt x="43" y="34"/>
                  </a:cubicBezTo>
                  <a:cubicBezTo>
                    <a:pt x="35" y="31"/>
                    <a:pt x="29" y="28"/>
                    <a:pt x="24" y="25"/>
                  </a:cubicBezTo>
                  <a:cubicBezTo>
                    <a:pt x="22" y="24"/>
                    <a:pt x="20" y="23"/>
                    <a:pt x="19" y="23"/>
                  </a:cubicBezTo>
                  <a:cubicBezTo>
                    <a:pt x="18" y="22"/>
                    <a:pt x="18" y="22"/>
                    <a:pt x="17" y="22"/>
                  </a:cubicBezTo>
                  <a:cubicBezTo>
                    <a:pt x="17" y="22"/>
                    <a:pt x="17" y="22"/>
                    <a:pt x="17" y="22"/>
                  </a:cubicBezTo>
                  <a:cubicBezTo>
                    <a:pt x="16" y="22"/>
                    <a:pt x="16" y="22"/>
                    <a:pt x="16" y="22"/>
                  </a:cubicBezTo>
                  <a:cubicBezTo>
                    <a:pt x="16" y="21"/>
                    <a:pt x="16" y="21"/>
                    <a:pt x="16" y="21"/>
                  </a:cubicBezTo>
                  <a:cubicBezTo>
                    <a:pt x="16" y="21"/>
                    <a:pt x="16" y="21"/>
                    <a:pt x="15" y="21"/>
                  </a:cubicBezTo>
                  <a:cubicBezTo>
                    <a:pt x="15" y="21"/>
                    <a:pt x="14" y="21"/>
                    <a:pt x="14" y="22"/>
                  </a:cubicBezTo>
                  <a:cubicBezTo>
                    <a:pt x="13" y="22"/>
                    <a:pt x="13" y="22"/>
                    <a:pt x="12" y="23"/>
                  </a:cubicBezTo>
                  <a:cubicBezTo>
                    <a:pt x="11" y="25"/>
                    <a:pt x="12" y="27"/>
                    <a:pt x="13" y="28"/>
                  </a:cubicBezTo>
                  <a:cubicBezTo>
                    <a:pt x="127" y="99"/>
                    <a:pt x="127" y="99"/>
                    <a:pt x="127" y="99"/>
                  </a:cubicBezTo>
                  <a:cubicBezTo>
                    <a:pt x="129" y="96"/>
                    <a:pt x="129" y="96"/>
                    <a:pt x="129" y="96"/>
                  </a:cubicBezTo>
                  <a:cubicBezTo>
                    <a:pt x="126" y="94"/>
                    <a:pt x="126" y="94"/>
                    <a:pt x="126" y="94"/>
                  </a:cubicBezTo>
                  <a:cubicBezTo>
                    <a:pt x="128" y="96"/>
                    <a:pt x="128" y="96"/>
                    <a:pt x="128" y="96"/>
                  </a:cubicBezTo>
                  <a:cubicBezTo>
                    <a:pt x="127" y="93"/>
                    <a:pt x="127" y="93"/>
                    <a:pt x="127" y="93"/>
                  </a:cubicBezTo>
                  <a:cubicBezTo>
                    <a:pt x="127" y="93"/>
                    <a:pt x="126" y="93"/>
                    <a:pt x="126" y="94"/>
                  </a:cubicBezTo>
                  <a:cubicBezTo>
                    <a:pt x="128" y="96"/>
                    <a:pt x="128" y="96"/>
                    <a:pt x="128" y="96"/>
                  </a:cubicBezTo>
                  <a:cubicBezTo>
                    <a:pt x="127" y="93"/>
                    <a:pt x="127" y="93"/>
                    <a:pt x="127" y="93"/>
                  </a:cubicBezTo>
                  <a:cubicBezTo>
                    <a:pt x="128" y="95"/>
                    <a:pt x="128" y="95"/>
                    <a:pt x="128" y="95"/>
                  </a:cubicBezTo>
                  <a:cubicBezTo>
                    <a:pt x="128" y="92"/>
                    <a:pt x="128" y="92"/>
                    <a:pt x="128" y="92"/>
                  </a:cubicBezTo>
                  <a:cubicBezTo>
                    <a:pt x="128" y="92"/>
                    <a:pt x="128" y="92"/>
                    <a:pt x="127" y="93"/>
                  </a:cubicBezTo>
                  <a:cubicBezTo>
                    <a:pt x="128" y="95"/>
                    <a:pt x="128" y="95"/>
                    <a:pt x="128" y="95"/>
                  </a:cubicBezTo>
                  <a:cubicBezTo>
                    <a:pt x="128" y="92"/>
                    <a:pt x="128" y="92"/>
                    <a:pt x="128" y="92"/>
                  </a:cubicBezTo>
                  <a:cubicBezTo>
                    <a:pt x="128" y="94"/>
                    <a:pt x="128" y="94"/>
                    <a:pt x="128" y="94"/>
                  </a:cubicBezTo>
                  <a:cubicBezTo>
                    <a:pt x="128" y="92"/>
                    <a:pt x="128" y="92"/>
                    <a:pt x="128" y="92"/>
                  </a:cubicBezTo>
                  <a:cubicBezTo>
                    <a:pt x="128" y="92"/>
                    <a:pt x="128" y="92"/>
                    <a:pt x="128" y="92"/>
                  </a:cubicBezTo>
                  <a:cubicBezTo>
                    <a:pt x="128" y="94"/>
                    <a:pt x="128" y="94"/>
                    <a:pt x="128" y="94"/>
                  </a:cubicBezTo>
                  <a:cubicBezTo>
                    <a:pt x="128" y="92"/>
                    <a:pt x="128" y="92"/>
                    <a:pt x="128" y="92"/>
                  </a:cubicBezTo>
                  <a:cubicBezTo>
                    <a:pt x="128" y="92"/>
                    <a:pt x="128" y="92"/>
                    <a:pt x="127" y="92"/>
                  </a:cubicBezTo>
                  <a:cubicBezTo>
                    <a:pt x="123" y="91"/>
                    <a:pt x="116" y="88"/>
                    <a:pt x="108" y="84"/>
                  </a:cubicBezTo>
                  <a:cubicBezTo>
                    <a:pt x="95" y="78"/>
                    <a:pt x="79" y="71"/>
                    <a:pt x="66" y="65"/>
                  </a:cubicBezTo>
                  <a:cubicBezTo>
                    <a:pt x="59" y="61"/>
                    <a:pt x="53" y="59"/>
                    <a:pt x="48" y="57"/>
                  </a:cubicBezTo>
                  <a:cubicBezTo>
                    <a:pt x="46" y="56"/>
                    <a:pt x="44" y="55"/>
                    <a:pt x="42" y="54"/>
                  </a:cubicBezTo>
                  <a:cubicBezTo>
                    <a:pt x="42" y="54"/>
                    <a:pt x="41" y="54"/>
                    <a:pt x="40" y="54"/>
                  </a:cubicBezTo>
                  <a:cubicBezTo>
                    <a:pt x="40" y="54"/>
                    <a:pt x="39" y="53"/>
                    <a:pt x="38" y="53"/>
                  </a:cubicBezTo>
                  <a:cubicBezTo>
                    <a:pt x="38" y="53"/>
                    <a:pt x="38" y="53"/>
                    <a:pt x="37" y="54"/>
                  </a:cubicBezTo>
                  <a:cubicBezTo>
                    <a:pt x="37" y="54"/>
                    <a:pt x="36" y="54"/>
                    <a:pt x="35" y="55"/>
                  </a:cubicBezTo>
                  <a:cubicBezTo>
                    <a:pt x="35" y="56"/>
                    <a:pt x="34" y="57"/>
                    <a:pt x="35" y="58"/>
                  </a:cubicBezTo>
                  <a:cubicBezTo>
                    <a:pt x="35" y="59"/>
                    <a:pt x="35" y="60"/>
                    <a:pt x="36" y="60"/>
                  </a:cubicBezTo>
                  <a:cubicBezTo>
                    <a:pt x="36" y="60"/>
                    <a:pt x="38" y="61"/>
                    <a:pt x="41" y="63"/>
                  </a:cubicBezTo>
                  <a:cubicBezTo>
                    <a:pt x="52" y="70"/>
                    <a:pt x="80" y="86"/>
                    <a:pt x="104" y="102"/>
                  </a:cubicBezTo>
                  <a:cubicBezTo>
                    <a:pt x="117" y="109"/>
                    <a:pt x="128" y="117"/>
                    <a:pt x="137" y="122"/>
                  </a:cubicBezTo>
                  <a:cubicBezTo>
                    <a:pt x="141" y="125"/>
                    <a:pt x="144" y="127"/>
                    <a:pt x="147" y="129"/>
                  </a:cubicBezTo>
                  <a:cubicBezTo>
                    <a:pt x="148" y="129"/>
                    <a:pt x="149" y="130"/>
                    <a:pt x="150" y="131"/>
                  </a:cubicBezTo>
                  <a:cubicBezTo>
                    <a:pt x="150" y="131"/>
                    <a:pt x="150" y="131"/>
                    <a:pt x="150" y="131"/>
                  </a:cubicBezTo>
                  <a:cubicBezTo>
                    <a:pt x="151" y="130"/>
                    <a:pt x="151" y="130"/>
                    <a:pt x="151" y="130"/>
                  </a:cubicBezTo>
                  <a:cubicBezTo>
                    <a:pt x="150" y="131"/>
                    <a:pt x="150" y="131"/>
                    <a:pt x="150" y="131"/>
                  </a:cubicBezTo>
                  <a:cubicBezTo>
                    <a:pt x="150" y="131"/>
                    <a:pt x="150" y="131"/>
                    <a:pt x="150" y="131"/>
                  </a:cubicBezTo>
                  <a:cubicBezTo>
                    <a:pt x="151" y="130"/>
                    <a:pt x="151" y="130"/>
                    <a:pt x="151" y="130"/>
                  </a:cubicBezTo>
                  <a:cubicBezTo>
                    <a:pt x="150" y="131"/>
                    <a:pt x="150" y="131"/>
                    <a:pt x="150" y="131"/>
                  </a:cubicBezTo>
                  <a:cubicBezTo>
                    <a:pt x="152" y="129"/>
                    <a:pt x="152" y="129"/>
                    <a:pt x="152" y="129"/>
                  </a:cubicBezTo>
                  <a:cubicBezTo>
                    <a:pt x="149" y="130"/>
                    <a:pt x="149" y="130"/>
                    <a:pt x="149" y="130"/>
                  </a:cubicBezTo>
                  <a:cubicBezTo>
                    <a:pt x="150" y="131"/>
                    <a:pt x="150" y="131"/>
                    <a:pt x="150" y="131"/>
                  </a:cubicBezTo>
                  <a:cubicBezTo>
                    <a:pt x="152" y="129"/>
                    <a:pt x="152" y="129"/>
                    <a:pt x="152" y="129"/>
                  </a:cubicBezTo>
                  <a:cubicBezTo>
                    <a:pt x="149" y="130"/>
                    <a:pt x="149" y="130"/>
                    <a:pt x="149" y="130"/>
                  </a:cubicBezTo>
                  <a:cubicBezTo>
                    <a:pt x="153" y="129"/>
                    <a:pt x="153" y="129"/>
                    <a:pt x="153" y="129"/>
                  </a:cubicBezTo>
                  <a:cubicBezTo>
                    <a:pt x="149" y="129"/>
                    <a:pt x="149" y="129"/>
                    <a:pt x="149" y="129"/>
                  </a:cubicBezTo>
                  <a:cubicBezTo>
                    <a:pt x="149" y="129"/>
                    <a:pt x="149" y="130"/>
                    <a:pt x="149" y="130"/>
                  </a:cubicBezTo>
                  <a:cubicBezTo>
                    <a:pt x="153" y="129"/>
                    <a:pt x="153" y="129"/>
                    <a:pt x="153" y="129"/>
                  </a:cubicBezTo>
                  <a:cubicBezTo>
                    <a:pt x="149" y="129"/>
                    <a:pt x="149" y="129"/>
                    <a:pt x="149" y="129"/>
                  </a:cubicBezTo>
                  <a:cubicBezTo>
                    <a:pt x="153" y="129"/>
                    <a:pt x="153" y="129"/>
                    <a:pt x="153" y="129"/>
                  </a:cubicBezTo>
                  <a:cubicBezTo>
                    <a:pt x="150" y="127"/>
                    <a:pt x="150" y="127"/>
                    <a:pt x="150" y="127"/>
                  </a:cubicBezTo>
                  <a:cubicBezTo>
                    <a:pt x="149" y="127"/>
                    <a:pt x="149" y="128"/>
                    <a:pt x="149" y="129"/>
                  </a:cubicBezTo>
                  <a:cubicBezTo>
                    <a:pt x="153" y="129"/>
                    <a:pt x="153" y="129"/>
                    <a:pt x="153" y="129"/>
                  </a:cubicBezTo>
                  <a:cubicBezTo>
                    <a:pt x="150" y="127"/>
                    <a:pt x="150" y="127"/>
                    <a:pt x="150" y="127"/>
                  </a:cubicBezTo>
                  <a:cubicBezTo>
                    <a:pt x="153" y="129"/>
                    <a:pt x="153" y="129"/>
                    <a:pt x="153" y="129"/>
                  </a:cubicBezTo>
                  <a:cubicBezTo>
                    <a:pt x="154" y="125"/>
                    <a:pt x="154" y="125"/>
                    <a:pt x="154" y="125"/>
                  </a:cubicBezTo>
                  <a:cubicBezTo>
                    <a:pt x="154" y="125"/>
                    <a:pt x="133" y="115"/>
                    <a:pt x="110" y="105"/>
                  </a:cubicBezTo>
                  <a:cubicBezTo>
                    <a:pt x="99" y="99"/>
                    <a:pt x="88" y="94"/>
                    <a:pt x="78" y="90"/>
                  </a:cubicBezTo>
                  <a:cubicBezTo>
                    <a:pt x="74" y="88"/>
                    <a:pt x="70" y="87"/>
                    <a:pt x="67" y="85"/>
                  </a:cubicBezTo>
                  <a:cubicBezTo>
                    <a:pt x="65" y="85"/>
                    <a:pt x="64" y="84"/>
                    <a:pt x="63" y="84"/>
                  </a:cubicBezTo>
                  <a:cubicBezTo>
                    <a:pt x="62" y="84"/>
                    <a:pt x="62" y="84"/>
                    <a:pt x="61" y="84"/>
                  </a:cubicBezTo>
                  <a:cubicBezTo>
                    <a:pt x="61" y="84"/>
                    <a:pt x="60" y="83"/>
                    <a:pt x="60" y="83"/>
                  </a:cubicBezTo>
                  <a:cubicBezTo>
                    <a:pt x="59" y="83"/>
                    <a:pt x="59" y="83"/>
                    <a:pt x="58" y="84"/>
                  </a:cubicBezTo>
                  <a:cubicBezTo>
                    <a:pt x="58" y="84"/>
                    <a:pt x="57" y="84"/>
                    <a:pt x="56" y="85"/>
                  </a:cubicBezTo>
                  <a:cubicBezTo>
                    <a:pt x="56" y="86"/>
                    <a:pt x="56" y="87"/>
                    <a:pt x="56" y="88"/>
                  </a:cubicBezTo>
                  <a:cubicBezTo>
                    <a:pt x="56" y="89"/>
                    <a:pt x="57" y="90"/>
                    <a:pt x="58" y="90"/>
                  </a:cubicBezTo>
                  <a:cubicBezTo>
                    <a:pt x="58" y="90"/>
                    <a:pt x="59" y="91"/>
                    <a:pt x="62" y="93"/>
                  </a:cubicBezTo>
                  <a:cubicBezTo>
                    <a:pt x="72" y="99"/>
                    <a:pt x="96" y="113"/>
                    <a:pt x="118" y="127"/>
                  </a:cubicBezTo>
                  <a:cubicBezTo>
                    <a:pt x="129" y="133"/>
                    <a:pt x="140" y="140"/>
                    <a:pt x="147" y="145"/>
                  </a:cubicBezTo>
                  <a:cubicBezTo>
                    <a:pt x="151" y="147"/>
                    <a:pt x="154" y="149"/>
                    <a:pt x="156" y="151"/>
                  </a:cubicBezTo>
                  <a:cubicBezTo>
                    <a:pt x="157" y="152"/>
                    <a:pt x="158" y="152"/>
                    <a:pt x="159" y="153"/>
                  </a:cubicBezTo>
                  <a:cubicBezTo>
                    <a:pt x="159" y="153"/>
                    <a:pt x="159" y="153"/>
                    <a:pt x="159" y="153"/>
                  </a:cubicBezTo>
                  <a:cubicBezTo>
                    <a:pt x="159" y="153"/>
                    <a:pt x="159" y="153"/>
                    <a:pt x="159" y="153"/>
                  </a:cubicBezTo>
                  <a:cubicBezTo>
                    <a:pt x="160" y="152"/>
                    <a:pt x="160" y="152"/>
                    <a:pt x="160" y="152"/>
                  </a:cubicBezTo>
                  <a:cubicBezTo>
                    <a:pt x="159" y="153"/>
                    <a:pt x="159" y="153"/>
                    <a:pt x="159" y="153"/>
                  </a:cubicBezTo>
                  <a:cubicBezTo>
                    <a:pt x="159" y="153"/>
                    <a:pt x="159" y="153"/>
                    <a:pt x="159" y="153"/>
                  </a:cubicBezTo>
                  <a:cubicBezTo>
                    <a:pt x="160" y="152"/>
                    <a:pt x="160" y="152"/>
                    <a:pt x="160" y="152"/>
                  </a:cubicBezTo>
                  <a:cubicBezTo>
                    <a:pt x="159" y="153"/>
                    <a:pt x="159" y="153"/>
                    <a:pt x="159" y="153"/>
                  </a:cubicBezTo>
                  <a:cubicBezTo>
                    <a:pt x="161" y="151"/>
                    <a:pt x="161" y="151"/>
                    <a:pt x="161" y="151"/>
                  </a:cubicBezTo>
                  <a:cubicBezTo>
                    <a:pt x="158" y="151"/>
                    <a:pt x="158" y="151"/>
                    <a:pt x="158" y="151"/>
                  </a:cubicBezTo>
                  <a:cubicBezTo>
                    <a:pt x="158" y="152"/>
                    <a:pt x="159" y="152"/>
                    <a:pt x="159" y="153"/>
                  </a:cubicBezTo>
                  <a:cubicBezTo>
                    <a:pt x="161" y="151"/>
                    <a:pt x="161" y="151"/>
                    <a:pt x="161" y="151"/>
                  </a:cubicBezTo>
                  <a:cubicBezTo>
                    <a:pt x="158" y="151"/>
                    <a:pt x="158" y="151"/>
                    <a:pt x="158" y="151"/>
                  </a:cubicBezTo>
                  <a:cubicBezTo>
                    <a:pt x="162" y="151"/>
                    <a:pt x="162" y="151"/>
                    <a:pt x="162" y="151"/>
                  </a:cubicBezTo>
                  <a:cubicBezTo>
                    <a:pt x="159" y="149"/>
                    <a:pt x="159" y="149"/>
                    <a:pt x="159" y="149"/>
                  </a:cubicBezTo>
                  <a:cubicBezTo>
                    <a:pt x="158" y="150"/>
                    <a:pt x="158" y="151"/>
                    <a:pt x="158" y="151"/>
                  </a:cubicBezTo>
                  <a:cubicBezTo>
                    <a:pt x="162" y="151"/>
                    <a:pt x="162" y="151"/>
                    <a:pt x="162" y="151"/>
                  </a:cubicBezTo>
                  <a:cubicBezTo>
                    <a:pt x="159" y="149"/>
                    <a:pt x="159" y="149"/>
                    <a:pt x="159" y="149"/>
                  </a:cubicBezTo>
                  <a:cubicBezTo>
                    <a:pt x="162" y="151"/>
                    <a:pt x="162" y="151"/>
                    <a:pt x="162" y="151"/>
                  </a:cubicBezTo>
                  <a:cubicBezTo>
                    <a:pt x="163" y="148"/>
                    <a:pt x="163" y="148"/>
                    <a:pt x="163" y="148"/>
                  </a:cubicBezTo>
                  <a:cubicBezTo>
                    <a:pt x="81" y="113"/>
                    <a:pt x="81" y="113"/>
                    <a:pt x="81" y="113"/>
                  </a:cubicBezTo>
                  <a:cubicBezTo>
                    <a:pt x="80" y="112"/>
                    <a:pt x="78" y="113"/>
                    <a:pt x="77" y="115"/>
                  </a:cubicBezTo>
                  <a:cubicBezTo>
                    <a:pt x="76" y="117"/>
                    <a:pt x="77" y="119"/>
                    <a:pt x="78" y="120"/>
                  </a:cubicBezTo>
                  <a:cubicBezTo>
                    <a:pt x="150" y="165"/>
                    <a:pt x="150" y="165"/>
                    <a:pt x="150" y="165"/>
                  </a:cubicBezTo>
                  <a:cubicBezTo>
                    <a:pt x="152" y="162"/>
                    <a:pt x="152" y="162"/>
                    <a:pt x="152" y="162"/>
                  </a:cubicBezTo>
                  <a:cubicBezTo>
                    <a:pt x="149" y="160"/>
                    <a:pt x="149" y="160"/>
                    <a:pt x="149" y="160"/>
                  </a:cubicBezTo>
                  <a:cubicBezTo>
                    <a:pt x="152" y="162"/>
                    <a:pt x="152" y="162"/>
                    <a:pt x="152" y="162"/>
                  </a:cubicBezTo>
                  <a:cubicBezTo>
                    <a:pt x="151" y="158"/>
                    <a:pt x="151" y="158"/>
                    <a:pt x="151" y="158"/>
                  </a:cubicBezTo>
                  <a:cubicBezTo>
                    <a:pt x="151" y="158"/>
                    <a:pt x="150" y="159"/>
                    <a:pt x="149" y="160"/>
                  </a:cubicBezTo>
                  <a:cubicBezTo>
                    <a:pt x="152" y="162"/>
                    <a:pt x="152" y="162"/>
                    <a:pt x="152" y="162"/>
                  </a:cubicBezTo>
                  <a:cubicBezTo>
                    <a:pt x="151" y="158"/>
                    <a:pt x="151" y="158"/>
                    <a:pt x="151" y="158"/>
                  </a:cubicBezTo>
                  <a:cubicBezTo>
                    <a:pt x="152" y="161"/>
                    <a:pt x="152" y="161"/>
                    <a:pt x="152" y="161"/>
                  </a:cubicBezTo>
                  <a:cubicBezTo>
                    <a:pt x="152" y="158"/>
                    <a:pt x="152" y="158"/>
                    <a:pt x="152" y="158"/>
                  </a:cubicBezTo>
                  <a:cubicBezTo>
                    <a:pt x="152" y="158"/>
                    <a:pt x="152" y="158"/>
                    <a:pt x="151" y="158"/>
                  </a:cubicBezTo>
                  <a:cubicBezTo>
                    <a:pt x="152" y="161"/>
                    <a:pt x="152" y="161"/>
                    <a:pt x="152" y="161"/>
                  </a:cubicBezTo>
                  <a:cubicBezTo>
                    <a:pt x="152" y="158"/>
                    <a:pt x="152" y="158"/>
                    <a:pt x="152" y="158"/>
                  </a:cubicBezTo>
                  <a:cubicBezTo>
                    <a:pt x="152" y="161"/>
                    <a:pt x="152" y="161"/>
                    <a:pt x="152" y="161"/>
                  </a:cubicBezTo>
                  <a:cubicBezTo>
                    <a:pt x="153" y="158"/>
                    <a:pt x="153" y="158"/>
                    <a:pt x="153" y="158"/>
                  </a:cubicBezTo>
                  <a:cubicBezTo>
                    <a:pt x="152" y="158"/>
                    <a:pt x="152" y="158"/>
                    <a:pt x="152" y="158"/>
                  </a:cubicBezTo>
                  <a:cubicBezTo>
                    <a:pt x="152" y="161"/>
                    <a:pt x="152" y="161"/>
                    <a:pt x="152" y="161"/>
                  </a:cubicBezTo>
                  <a:cubicBezTo>
                    <a:pt x="153" y="158"/>
                    <a:pt x="153" y="158"/>
                    <a:pt x="153" y="158"/>
                  </a:cubicBezTo>
                  <a:cubicBezTo>
                    <a:pt x="152" y="159"/>
                    <a:pt x="152" y="159"/>
                    <a:pt x="152" y="159"/>
                  </a:cubicBezTo>
                  <a:cubicBezTo>
                    <a:pt x="153" y="158"/>
                    <a:pt x="153" y="158"/>
                    <a:pt x="153" y="158"/>
                  </a:cubicBezTo>
                  <a:cubicBezTo>
                    <a:pt x="153" y="158"/>
                    <a:pt x="153" y="158"/>
                    <a:pt x="153" y="158"/>
                  </a:cubicBezTo>
                  <a:cubicBezTo>
                    <a:pt x="152" y="159"/>
                    <a:pt x="152" y="159"/>
                    <a:pt x="152" y="159"/>
                  </a:cubicBezTo>
                  <a:cubicBezTo>
                    <a:pt x="153" y="158"/>
                    <a:pt x="153" y="158"/>
                    <a:pt x="153" y="158"/>
                  </a:cubicBezTo>
                  <a:cubicBezTo>
                    <a:pt x="153" y="158"/>
                    <a:pt x="152" y="158"/>
                    <a:pt x="152" y="158"/>
                  </a:cubicBezTo>
                  <a:cubicBezTo>
                    <a:pt x="150" y="157"/>
                    <a:pt x="146" y="156"/>
                    <a:pt x="141" y="154"/>
                  </a:cubicBezTo>
                  <a:cubicBezTo>
                    <a:pt x="133" y="151"/>
                    <a:pt x="123" y="147"/>
                    <a:pt x="116" y="144"/>
                  </a:cubicBezTo>
                  <a:cubicBezTo>
                    <a:pt x="112" y="143"/>
                    <a:pt x="109" y="141"/>
                    <a:pt x="106" y="140"/>
                  </a:cubicBezTo>
                  <a:cubicBezTo>
                    <a:pt x="105" y="140"/>
                    <a:pt x="104" y="139"/>
                    <a:pt x="103" y="139"/>
                  </a:cubicBezTo>
                  <a:cubicBezTo>
                    <a:pt x="102" y="139"/>
                    <a:pt x="102" y="139"/>
                    <a:pt x="102" y="139"/>
                  </a:cubicBezTo>
                  <a:cubicBezTo>
                    <a:pt x="102" y="139"/>
                    <a:pt x="102" y="139"/>
                    <a:pt x="102" y="139"/>
                  </a:cubicBezTo>
                  <a:cubicBezTo>
                    <a:pt x="102" y="139"/>
                    <a:pt x="102" y="139"/>
                    <a:pt x="102" y="139"/>
                  </a:cubicBezTo>
                  <a:cubicBezTo>
                    <a:pt x="102" y="139"/>
                    <a:pt x="102" y="139"/>
                    <a:pt x="102" y="139"/>
                  </a:cubicBezTo>
                  <a:cubicBezTo>
                    <a:pt x="101" y="139"/>
                    <a:pt x="101" y="138"/>
                    <a:pt x="101" y="138"/>
                  </a:cubicBezTo>
                  <a:cubicBezTo>
                    <a:pt x="99" y="138"/>
                    <a:pt x="98" y="140"/>
                    <a:pt x="97" y="141"/>
                  </a:cubicBezTo>
                  <a:cubicBezTo>
                    <a:pt x="97" y="143"/>
                    <a:pt x="98" y="144"/>
                    <a:pt x="99" y="145"/>
                  </a:cubicBezTo>
                  <a:cubicBezTo>
                    <a:pt x="149" y="176"/>
                    <a:pt x="149" y="176"/>
                    <a:pt x="149" y="176"/>
                  </a:cubicBezTo>
                  <a:cubicBezTo>
                    <a:pt x="151" y="173"/>
                    <a:pt x="151" y="173"/>
                    <a:pt x="151" y="173"/>
                  </a:cubicBezTo>
                  <a:cubicBezTo>
                    <a:pt x="148" y="171"/>
                    <a:pt x="148" y="171"/>
                    <a:pt x="148" y="171"/>
                  </a:cubicBezTo>
                  <a:cubicBezTo>
                    <a:pt x="151" y="173"/>
                    <a:pt x="151" y="173"/>
                    <a:pt x="151" y="173"/>
                  </a:cubicBezTo>
                  <a:cubicBezTo>
                    <a:pt x="149" y="170"/>
                    <a:pt x="149" y="170"/>
                    <a:pt x="149" y="170"/>
                  </a:cubicBezTo>
                  <a:cubicBezTo>
                    <a:pt x="149" y="170"/>
                    <a:pt x="148" y="171"/>
                    <a:pt x="148" y="171"/>
                  </a:cubicBezTo>
                  <a:cubicBezTo>
                    <a:pt x="151" y="173"/>
                    <a:pt x="151" y="173"/>
                    <a:pt x="151" y="173"/>
                  </a:cubicBezTo>
                  <a:cubicBezTo>
                    <a:pt x="149" y="170"/>
                    <a:pt x="149" y="170"/>
                    <a:pt x="149" y="170"/>
                  </a:cubicBezTo>
                  <a:cubicBezTo>
                    <a:pt x="151" y="173"/>
                    <a:pt x="151" y="173"/>
                    <a:pt x="151" y="173"/>
                  </a:cubicBezTo>
                  <a:cubicBezTo>
                    <a:pt x="150" y="170"/>
                    <a:pt x="150" y="170"/>
                    <a:pt x="150" y="170"/>
                  </a:cubicBezTo>
                  <a:cubicBezTo>
                    <a:pt x="150" y="170"/>
                    <a:pt x="150" y="170"/>
                    <a:pt x="149" y="170"/>
                  </a:cubicBezTo>
                  <a:cubicBezTo>
                    <a:pt x="151" y="173"/>
                    <a:pt x="151" y="173"/>
                    <a:pt x="151" y="173"/>
                  </a:cubicBezTo>
                  <a:cubicBezTo>
                    <a:pt x="150" y="170"/>
                    <a:pt x="150" y="170"/>
                    <a:pt x="150" y="170"/>
                  </a:cubicBezTo>
                  <a:cubicBezTo>
                    <a:pt x="151" y="173"/>
                    <a:pt x="151" y="173"/>
                    <a:pt x="151" y="173"/>
                  </a:cubicBezTo>
                  <a:cubicBezTo>
                    <a:pt x="151" y="170"/>
                    <a:pt x="151" y="170"/>
                    <a:pt x="151" y="170"/>
                  </a:cubicBezTo>
                  <a:cubicBezTo>
                    <a:pt x="150" y="170"/>
                    <a:pt x="150" y="170"/>
                    <a:pt x="150" y="170"/>
                  </a:cubicBezTo>
                  <a:cubicBezTo>
                    <a:pt x="151" y="173"/>
                    <a:pt x="151" y="173"/>
                    <a:pt x="151" y="173"/>
                  </a:cubicBezTo>
                  <a:cubicBezTo>
                    <a:pt x="151" y="170"/>
                    <a:pt x="151" y="170"/>
                    <a:pt x="151" y="170"/>
                  </a:cubicBezTo>
                  <a:cubicBezTo>
                    <a:pt x="151" y="172"/>
                    <a:pt x="151" y="172"/>
                    <a:pt x="151" y="172"/>
                  </a:cubicBezTo>
                  <a:cubicBezTo>
                    <a:pt x="151" y="170"/>
                    <a:pt x="151" y="170"/>
                    <a:pt x="151" y="170"/>
                  </a:cubicBezTo>
                  <a:cubicBezTo>
                    <a:pt x="151" y="170"/>
                    <a:pt x="151" y="170"/>
                    <a:pt x="151" y="170"/>
                  </a:cubicBezTo>
                  <a:cubicBezTo>
                    <a:pt x="151" y="172"/>
                    <a:pt x="151" y="172"/>
                    <a:pt x="151" y="172"/>
                  </a:cubicBezTo>
                  <a:cubicBezTo>
                    <a:pt x="151" y="170"/>
                    <a:pt x="151" y="170"/>
                    <a:pt x="151" y="170"/>
                  </a:cubicBezTo>
                  <a:cubicBezTo>
                    <a:pt x="151" y="171"/>
                    <a:pt x="151" y="171"/>
                    <a:pt x="151" y="171"/>
                  </a:cubicBezTo>
                  <a:cubicBezTo>
                    <a:pt x="151" y="170"/>
                    <a:pt x="151" y="170"/>
                    <a:pt x="151" y="170"/>
                  </a:cubicBezTo>
                  <a:cubicBezTo>
                    <a:pt x="151" y="170"/>
                    <a:pt x="151" y="170"/>
                    <a:pt x="151" y="170"/>
                  </a:cubicBezTo>
                  <a:cubicBezTo>
                    <a:pt x="151" y="171"/>
                    <a:pt x="151" y="171"/>
                    <a:pt x="151" y="171"/>
                  </a:cubicBezTo>
                  <a:cubicBezTo>
                    <a:pt x="151" y="170"/>
                    <a:pt x="151" y="170"/>
                    <a:pt x="151" y="170"/>
                  </a:cubicBezTo>
                  <a:cubicBezTo>
                    <a:pt x="151" y="170"/>
                    <a:pt x="150" y="170"/>
                    <a:pt x="149" y="169"/>
                  </a:cubicBezTo>
                  <a:cubicBezTo>
                    <a:pt x="145" y="168"/>
                    <a:pt x="137" y="166"/>
                    <a:pt x="131" y="164"/>
                  </a:cubicBezTo>
                  <a:cubicBezTo>
                    <a:pt x="127" y="163"/>
                    <a:pt x="124" y="162"/>
                    <a:pt x="122" y="162"/>
                  </a:cubicBezTo>
                  <a:cubicBezTo>
                    <a:pt x="120" y="161"/>
                    <a:pt x="119" y="161"/>
                    <a:pt x="119" y="161"/>
                  </a:cubicBezTo>
                  <a:cubicBezTo>
                    <a:pt x="118" y="161"/>
                    <a:pt x="118" y="160"/>
                    <a:pt x="118" y="160"/>
                  </a:cubicBezTo>
                  <a:cubicBezTo>
                    <a:pt x="117" y="160"/>
                    <a:pt x="117" y="160"/>
                    <a:pt x="117" y="160"/>
                  </a:cubicBezTo>
                  <a:cubicBezTo>
                    <a:pt x="117" y="160"/>
                    <a:pt x="117" y="160"/>
                    <a:pt x="116" y="160"/>
                  </a:cubicBezTo>
                  <a:cubicBezTo>
                    <a:pt x="116" y="160"/>
                    <a:pt x="116" y="160"/>
                    <a:pt x="116" y="160"/>
                  </a:cubicBezTo>
                  <a:cubicBezTo>
                    <a:pt x="115" y="160"/>
                    <a:pt x="115" y="161"/>
                    <a:pt x="115" y="161"/>
                  </a:cubicBezTo>
                  <a:cubicBezTo>
                    <a:pt x="114" y="161"/>
                    <a:pt x="114" y="161"/>
                    <a:pt x="113" y="162"/>
                  </a:cubicBezTo>
                  <a:cubicBezTo>
                    <a:pt x="112" y="164"/>
                    <a:pt x="113" y="166"/>
                    <a:pt x="114" y="167"/>
                  </a:cubicBezTo>
                  <a:cubicBezTo>
                    <a:pt x="138" y="181"/>
                    <a:pt x="138" y="181"/>
                    <a:pt x="138" y="181"/>
                  </a:cubicBezTo>
                  <a:cubicBezTo>
                    <a:pt x="132" y="189"/>
                    <a:pt x="132" y="189"/>
                    <a:pt x="132" y="189"/>
                  </a:cubicBezTo>
                  <a:cubicBezTo>
                    <a:pt x="132" y="190"/>
                    <a:pt x="132" y="191"/>
                    <a:pt x="132" y="192"/>
                  </a:cubicBezTo>
                  <a:cubicBezTo>
                    <a:pt x="132" y="193"/>
                    <a:pt x="133" y="194"/>
                    <a:pt x="134" y="194"/>
                  </a:cubicBezTo>
                  <a:cubicBezTo>
                    <a:pt x="136" y="196"/>
                    <a:pt x="136" y="196"/>
                    <a:pt x="136" y="196"/>
                  </a:cubicBezTo>
                  <a:cubicBezTo>
                    <a:pt x="137" y="197"/>
                    <a:pt x="140" y="196"/>
                    <a:pt x="141" y="195"/>
                  </a:cubicBezTo>
                  <a:cubicBezTo>
                    <a:pt x="142" y="193"/>
                    <a:pt x="141" y="191"/>
                    <a:pt x="139" y="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18" name="Freeform 149">
              <a:extLst>
                <a:ext uri="{FF2B5EF4-FFF2-40B4-BE49-F238E27FC236}">
                  <a16:creationId xmlns:a16="http://schemas.microsoft.com/office/drawing/2014/main" id="{AA9A63B9-AFD2-4EB9-9D95-F5ECCA823F14}"/>
                </a:ext>
              </a:extLst>
            </p:cNvPr>
            <p:cNvSpPr>
              <a:spLocks/>
            </p:cNvSpPr>
            <p:nvPr/>
          </p:nvSpPr>
          <p:spPr bwMode="auto">
            <a:xfrm>
              <a:off x="5388112" y="2851261"/>
              <a:ext cx="219075" cy="306388"/>
            </a:xfrm>
            <a:custGeom>
              <a:avLst/>
              <a:gdLst>
                <a:gd name="T0" fmla="*/ 126 w 139"/>
                <a:gd name="T1" fmla="*/ 185 h 195"/>
                <a:gd name="T2" fmla="*/ 130 w 139"/>
                <a:gd name="T3" fmla="*/ 184 h 195"/>
                <a:gd name="T4" fmla="*/ 116 w 139"/>
                <a:gd name="T5" fmla="*/ 158 h 195"/>
                <a:gd name="T6" fmla="*/ 98 w 139"/>
                <a:gd name="T7" fmla="*/ 134 h 195"/>
                <a:gd name="T8" fmla="*/ 90 w 139"/>
                <a:gd name="T9" fmla="*/ 133 h 195"/>
                <a:gd name="T10" fmla="*/ 93 w 139"/>
                <a:gd name="T11" fmla="*/ 132 h 195"/>
                <a:gd name="T12" fmla="*/ 78 w 139"/>
                <a:gd name="T13" fmla="*/ 107 h 195"/>
                <a:gd name="T14" fmla="*/ 63 w 139"/>
                <a:gd name="T15" fmla="*/ 84 h 195"/>
                <a:gd name="T16" fmla="*/ 43 w 139"/>
                <a:gd name="T17" fmla="*/ 58 h 195"/>
                <a:gd name="T18" fmla="*/ 29 w 139"/>
                <a:gd name="T19" fmla="*/ 38 h 195"/>
                <a:gd name="T20" fmla="*/ 10 w 139"/>
                <a:gd name="T21" fmla="*/ 11 h 195"/>
                <a:gd name="T22" fmla="*/ 3 w 139"/>
                <a:gd name="T23" fmla="*/ 10 h 195"/>
                <a:gd name="T24" fmla="*/ 26 w 139"/>
                <a:gd name="T25" fmla="*/ 7 h 195"/>
                <a:gd name="T26" fmla="*/ 21 w 139"/>
                <a:gd name="T27" fmla="*/ 6 h 195"/>
                <a:gd name="T28" fmla="*/ 46 w 139"/>
                <a:gd name="T29" fmla="*/ 6 h 195"/>
                <a:gd name="T30" fmla="*/ 37 w 139"/>
                <a:gd name="T31" fmla="*/ 2 h 195"/>
                <a:gd name="T32" fmla="*/ 42 w 139"/>
                <a:gd name="T33" fmla="*/ 5 h 195"/>
                <a:gd name="T34" fmla="*/ 17 w 139"/>
                <a:gd name="T35" fmla="*/ 5 h 195"/>
                <a:gd name="T36" fmla="*/ 22 w 139"/>
                <a:gd name="T37" fmla="*/ 7 h 195"/>
                <a:gd name="T38" fmla="*/ 0 w 139"/>
                <a:gd name="T39" fmla="*/ 10 h 195"/>
                <a:gd name="T40" fmla="*/ 19 w 139"/>
                <a:gd name="T41" fmla="*/ 39 h 195"/>
                <a:gd name="T42" fmla="*/ 31 w 139"/>
                <a:gd name="T43" fmla="*/ 58 h 195"/>
                <a:gd name="T44" fmla="*/ 52 w 139"/>
                <a:gd name="T45" fmla="*/ 84 h 195"/>
                <a:gd name="T46" fmla="*/ 71 w 139"/>
                <a:gd name="T47" fmla="*/ 111 h 195"/>
                <a:gd name="T48" fmla="*/ 75 w 139"/>
                <a:gd name="T49" fmla="*/ 109 h 195"/>
                <a:gd name="T50" fmla="*/ 82 w 139"/>
                <a:gd name="T51" fmla="*/ 127 h 195"/>
                <a:gd name="T52" fmla="*/ 87 w 139"/>
                <a:gd name="T53" fmla="*/ 134 h 195"/>
                <a:gd name="T54" fmla="*/ 87 w 139"/>
                <a:gd name="T55" fmla="*/ 134 h 195"/>
                <a:gd name="T56" fmla="*/ 89 w 139"/>
                <a:gd name="T57" fmla="*/ 133 h 195"/>
                <a:gd name="T58" fmla="*/ 89 w 139"/>
                <a:gd name="T59" fmla="*/ 133 h 195"/>
                <a:gd name="T60" fmla="*/ 86 w 139"/>
                <a:gd name="T61" fmla="*/ 133 h 195"/>
                <a:gd name="T62" fmla="*/ 86 w 139"/>
                <a:gd name="T63" fmla="*/ 133 h 195"/>
                <a:gd name="T64" fmla="*/ 86 w 139"/>
                <a:gd name="T65" fmla="*/ 133 h 195"/>
                <a:gd name="T66" fmla="*/ 88 w 139"/>
                <a:gd name="T67" fmla="*/ 136 h 195"/>
                <a:gd name="T68" fmla="*/ 107 w 139"/>
                <a:gd name="T69" fmla="*/ 160 h 195"/>
                <a:gd name="T70" fmla="*/ 110 w 139"/>
                <a:gd name="T71" fmla="*/ 161 h 195"/>
                <a:gd name="T72" fmla="*/ 122 w 139"/>
                <a:gd name="T73" fmla="*/ 184 h 195"/>
                <a:gd name="T74" fmla="*/ 124 w 139"/>
                <a:gd name="T75" fmla="*/ 185 h 195"/>
                <a:gd name="T76" fmla="*/ 124 w 139"/>
                <a:gd name="T77" fmla="*/ 185 h 195"/>
                <a:gd name="T78" fmla="*/ 123 w 139"/>
                <a:gd name="T79" fmla="*/ 185 h 195"/>
                <a:gd name="T80" fmla="*/ 123 w 139"/>
                <a:gd name="T81" fmla="*/ 185 h 195"/>
                <a:gd name="T82" fmla="*/ 123 w 139"/>
                <a:gd name="T83" fmla="*/ 185 h 195"/>
                <a:gd name="T84" fmla="*/ 124 w 139"/>
                <a:gd name="T85" fmla="*/ 188 h 195"/>
                <a:gd name="T86" fmla="*/ 137 w 139"/>
                <a:gd name="T87" fmla="*/ 18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9" h="195">
                  <a:moveTo>
                    <a:pt x="137" y="188"/>
                  </a:moveTo>
                  <a:cubicBezTo>
                    <a:pt x="128" y="182"/>
                    <a:pt x="128" y="182"/>
                    <a:pt x="128" y="182"/>
                  </a:cubicBezTo>
                  <a:cubicBezTo>
                    <a:pt x="126" y="185"/>
                    <a:pt x="126" y="185"/>
                    <a:pt x="126" y="185"/>
                  </a:cubicBezTo>
                  <a:cubicBezTo>
                    <a:pt x="129" y="187"/>
                    <a:pt x="129" y="187"/>
                    <a:pt x="129" y="187"/>
                  </a:cubicBezTo>
                  <a:cubicBezTo>
                    <a:pt x="130" y="186"/>
                    <a:pt x="130" y="185"/>
                    <a:pt x="130" y="185"/>
                  </a:cubicBezTo>
                  <a:cubicBezTo>
                    <a:pt x="130" y="184"/>
                    <a:pt x="130" y="184"/>
                    <a:pt x="130" y="184"/>
                  </a:cubicBezTo>
                  <a:cubicBezTo>
                    <a:pt x="129" y="183"/>
                    <a:pt x="129" y="183"/>
                    <a:pt x="129" y="183"/>
                  </a:cubicBezTo>
                  <a:cubicBezTo>
                    <a:pt x="129" y="181"/>
                    <a:pt x="127" y="179"/>
                    <a:pt x="126" y="177"/>
                  </a:cubicBezTo>
                  <a:cubicBezTo>
                    <a:pt x="122" y="169"/>
                    <a:pt x="116" y="158"/>
                    <a:pt x="116" y="158"/>
                  </a:cubicBezTo>
                  <a:cubicBezTo>
                    <a:pt x="116" y="157"/>
                    <a:pt x="115" y="157"/>
                    <a:pt x="115" y="156"/>
                  </a:cubicBezTo>
                  <a:cubicBezTo>
                    <a:pt x="111" y="154"/>
                    <a:pt x="111" y="154"/>
                    <a:pt x="111" y="154"/>
                  </a:cubicBezTo>
                  <a:cubicBezTo>
                    <a:pt x="98" y="134"/>
                    <a:pt x="98" y="134"/>
                    <a:pt x="98" y="134"/>
                  </a:cubicBezTo>
                  <a:cubicBezTo>
                    <a:pt x="97" y="133"/>
                    <a:pt x="97" y="133"/>
                    <a:pt x="97" y="133"/>
                  </a:cubicBezTo>
                  <a:cubicBezTo>
                    <a:pt x="92" y="130"/>
                    <a:pt x="92" y="130"/>
                    <a:pt x="92" y="130"/>
                  </a:cubicBezTo>
                  <a:cubicBezTo>
                    <a:pt x="90" y="133"/>
                    <a:pt x="90" y="133"/>
                    <a:pt x="90" y="133"/>
                  </a:cubicBezTo>
                  <a:cubicBezTo>
                    <a:pt x="93" y="134"/>
                    <a:pt x="93" y="134"/>
                    <a:pt x="93" y="134"/>
                  </a:cubicBezTo>
                  <a:cubicBezTo>
                    <a:pt x="94" y="134"/>
                    <a:pt x="94" y="133"/>
                    <a:pt x="94" y="133"/>
                  </a:cubicBezTo>
                  <a:cubicBezTo>
                    <a:pt x="94" y="132"/>
                    <a:pt x="93" y="132"/>
                    <a:pt x="93" y="132"/>
                  </a:cubicBezTo>
                  <a:cubicBezTo>
                    <a:pt x="93" y="131"/>
                    <a:pt x="93" y="131"/>
                    <a:pt x="93" y="131"/>
                  </a:cubicBezTo>
                  <a:cubicBezTo>
                    <a:pt x="93" y="130"/>
                    <a:pt x="92" y="130"/>
                    <a:pt x="92" y="129"/>
                  </a:cubicBezTo>
                  <a:cubicBezTo>
                    <a:pt x="88" y="123"/>
                    <a:pt x="78" y="107"/>
                    <a:pt x="78" y="107"/>
                  </a:cubicBezTo>
                  <a:cubicBezTo>
                    <a:pt x="78" y="107"/>
                    <a:pt x="77" y="107"/>
                    <a:pt x="77" y="106"/>
                  </a:cubicBezTo>
                  <a:cubicBezTo>
                    <a:pt x="77" y="106"/>
                    <a:pt x="77" y="106"/>
                    <a:pt x="77" y="106"/>
                  </a:cubicBezTo>
                  <a:cubicBezTo>
                    <a:pt x="63" y="84"/>
                    <a:pt x="63" y="84"/>
                    <a:pt x="63" y="84"/>
                  </a:cubicBezTo>
                  <a:cubicBezTo>
                    <a:pt x="62" y="83"/>
                    <a:pt x="62" y="83"/>
                    <a:pt x="61" y="82"/>
                  </a:cubicBezTo>
                  <a:cubicBezTo>
                    <a:pt x="57" y="80"/>
                    <a:pt x="57" y="80"/>
                    <a:pt x="57" y="80"/>
                  </a:cubicBezTo>
                  <a:cubicBezTo>
                    <a:pt x="43" y="58"/>
                    <a:pt x="43" y="58"/>
                    <a:pt x="43" y="58"/>
                  </a:cubicBezTo>
                  <a:cubicBezTo>
                    <a:pt x="43" y="58"/>
                    <a:pt x="42" y="57"/>
                    <a:pt x="42" y="57"/>
                  </a:cubicBezTo>
                  <a:cubicBezTo>
                    <a:pt x="37" y="54"/>
                    <a:pt x="37" y="54"/>
                    <a:pt x="37" y="54"/>
                  </a:cubicBezTo>
                  <a:cubicBezTo>
                    <a:pt x="29" y="38"/>
                    <a:pt x="29" y="38"/>
                    <a:pt x="29" y="38"/>
                  </a:cubicBezTo>
                  <a:cubicBezTo>
                    <a:pt x="29" y="38"/>
                    <a:pt x="28" y="37"/>
                    <a:pt x="28" y="37"/>
                  </a:cubicBezTo>
                  <a:cubicBezTo>
                    <a:pt x="24" y="35"/>
                    <a:pt x="24" y="35"/>
                    <a:pt x="24" y="35"/>
                  </a:cubicBezTo>
                  <a:cubicBezTo>
                    <a:pt x="10" y="11"/>
                    <a:pt x="10" y="11"/>
                    <a:pt x="10" y="11"/>
                  </a:cubicBezTo>
                  <a:cubicBezTo>
                    <a:pt x="10" y="11"/>
                    <a:pt x="10" y="10"/>
                    <a:pt x="9" y="10"/>
                  </a:cubicBezTo>
                  <a:cubicBezTo>
                    <a:pt x="5" y="7"/>
                    <a:pt x="5" y="7"/>
                    <a:pt x="5" y="7"/>
                  </a:cubicBezTo>
                  <a:cubicBezTo>
                    <a:pt x="3" y="10"/>
                    <a:pt x="3" y="10"/>
                    <a:pt x="3" y="10"/>
                  </a:cubicBezTo>
                  <a:cubicBezTo>
                    <a:pt x="4" y="14"/>
                    <a:pt x="4" y="14"/>
                    <a:pt x="4" y="14"/>
                  </a:cubicBezTo>
                  <a:cubicBezTo>
                    <a:pt x="23" y="10"/>
                    <a:pt x="23" y="10"/>
                    <a:pt x="23" y="10"/>
                  </a:cubicBezTo>
                  <a:cubicBezTo>
                    <a:pt x="24" y="10"/>
                    <a:pt x="25" y="9"/>
                    <a:pt x="26" y="7"/>
                  </a:cubicBezTo>
                  <a:cubicBezTo>
                    <a:pt x="26" y="6"/>
                    <a:pt x="25" y="4"/>
                    <a:pt x="24" y="4"/>
                  </a:cubicBezTo>
                  <a:cubicBezTo>
                    <a:pt x="23" y="3"/>
                    <a:pt x="23" y="3"/>
                    <a:pt x="23" y="3"/>
                  </a:cubicBezTo>
                  <a:cubicBezTo>
                    <a:pt x="21" y="6"/>
                    <a:pt x="21" y="6"/>
                    <a:pt x="21" y="6"/>
                  </a:cubicBezTo>
                  <a:cubicBezTo>
                    <a:pt x="21" y="10"/>
                    <a:pt x="21" y="10"/>
                    <a:pt x="21" y="10"/>
                  </a:cubicBezTo>
                  <a:cubicBezTo>
                    <a:pt x="43" y="9"/>
                    <a:pt x="43" y="9"/>
                    <a:pt x="43" y="9"/>
                  </a:cubicBezTo>
                  <a:cubicBezTo>
                    <a:pt x="44" y="9"/>
                    <a:pt x="45" y="7"/>
                    <a:pt x="46" y="6"/>
                  </a:cubicBezTo>
                  <a:cubicBezTo>
                    <a:pt x="46" y="4"/>
                    <a:pt x="46" y="3"/>
                    <a:pt x="44" y="2"/>
                  </a:cubicBezTo>
                  <a:cubicBezTo>
                    <a:pt x="42" y="1"/>
                    <a:pt x="42" y="1"/>
                    <a:pt x="42" y="1"/>
                  </a:cubicBezTo>
                  <a:cubicBezTo>
                    <a:pt x="40" y="0"/>
                    <a:pt x="38" y="0"/>
                    <a:pt x="37" y="2"/>
                  </a:cubicBezTo>
                  <a:cubicBezTo>
                    <a:pt x="36" y="3"/>
                    <a:pt x="37" y="6"/>
                    <a:pt x="38" y="7"/>
                  </a:cubicBezTo>
                  <a:cubicBezTo>
                    <a:pt x="40" y="8"/>
                    <a:pt x="40" y="8"/>
                    <a:pt x="40" y="8"/>
                  </a:cubicBezTo>
                  <a:cubicBezTo>
                    <a:pt x="42" y="5"/>
                    <a:pt x="42" y="5"/>
                    <a:pt x="42" y="5"/>
                  </a:cubicBezTo>
                  <a:cubicBezTo>
                    <a:pt x="42" y="1"/>
                    <a:pt x="42" y="1"/>
                    <a:pt x="42" y="1"/>
                  </a:cubicBezTo>
                  <a:cubicBezTo>
                    <a:pt x="21" y="2"/>
                    <a:pt x="21" y="2"/>
                    <a:pt x="21" y="2"/>
                  </a:cubicBezTo>
                  <a:cubicBezTo>
                    <a:pt x="19" y="3"/>
                    <a:pt x="18" y="4"/>
                    <a:pt x="17" y="5"/>
                  </a:cubicBezTo>
                  <a:cubicBezTo>
                    <a:pt x="17" y="7"/>
                    <a:pt x="18" y="8"/>
                    <a:pt x="19" y="9"/>
                  </a:cubicBezTo>
                  <a:cubicBezTo>
                    <a:pt x="20" y="10"/>
                    <a:pt x="20" y="10"/>
                    <a:pt x="20" y="10"/>
                  </a:cubicBezTo>
                  <a:cubicBezTo>
                    <a:pt x="22" y="7"/>
                    <a:pt x="22" y="7"/>
                    <a:pt x="22" y="7"/>
                  </a:cubicBezTo>
                  <a:cubicBezTo>
                    <a:pt x="21" y="3"/>
                    <a:pt x="21" y="3"/>
                    <a:pt x="21" y="3"/>
                  </a:cubicBezTo>
                  <a:cubicBezTo>
                    <a:pt x="3" y="7"/>
                    <a:pt x="3" y="7"/>
                    <a:pt x="3" y="7"/>
                  </a:cubicBezTo>
                  <a:cubicBezTo>
                    <a:pt x="1" y="7"/>
                    <a:pt x="0" y="8"/>
                    <a:pt x="0" y="10"/>
                  </a:cubicBezTo>
                  <a:cubicBezTo>
                    <a:pt x="0" y="11"/>
                    <a:pt x="0" y="13"/>
                    <a:pt x="2" y="14"/>
                  </a:cubicBezTo>
                  <a:cubicBezTo>
                    <a:pt x="5" y="16"/>
                    <a:pt x="5" y="16"/>
                    <a:pt x="5" y="16"/>
                  </a:cubicBezTo>
                  <a:cubicBezTo>
                    <a:pt x="19" y="39"/>
                    <a:pt x="19" y="39"/>
                    <a:pt x="19" y="39"/>
                  </a:cubicBezTo>
                  <a:cubicBezTo>
                    <a:pt x="19" y="40"/>
                    <a:pt x="19" y="40"/>
                    <a:pt x="20" y="40"/>
                  </a:cubicBezTo>
                  <a:cubicBezTo>
                    <a:pt x="23" y="42"/>
                    <a:pt x="23" y="42"/>
                    <a:pt x="23" y="42"/>
                  </a:cubicBezTo>
                  <a:cubicBezTo>
                    <a:pt x="31" y="58"/>
                    <a:pt x="31" y="58"/>
                    <a:pt x="31" y="58"/>
                  </a:cubicBezTo>
                  <a:cubicBezTo>
                    <a:pt x="31" y="58"/>
                    <a:pt x="31" y="59"/>
                    <a:pt x="32" y="59"/>
                  </a:cubicBezTo>
                  <a:cubicBezTo>
                    <a:pt x="38" y="63"/>
                    <a:pt x="38" y="63"/>
                    <a:pt x="38" y="63"/>
                  </a:cubicBezTo>
                  <a:cubicBezTo>
                    <a:pt x="52" y="84"/>
                    <a:pt x="52" y="84"/>
                    <a:pt x="52" y="84"/>
                  </a:cubicBezTo>
                  <a:cubicBezTo>
                    <a:pt x="52" y="85"/>
                    <a:pt x="53" y="85"/>
                    <a:pt x="53" y="86"/>
                  </a:cubicBezTo>
                  <a:cubicBezTo>
                    <a:pt x="57" y="88"/>
                    <a:pt x="57" y="88"/>
                    <a:pt x="57" y="88"/>
                  </a:cubicBezTo>
                  <a:cubicBezTo>
                    <a:pt x="71" y="111"/>
                    <a:pt x="71" y="111"/>
                    <a:pt x="71" y="111"/>
                  </a:cubicBezTo>
                  <a:cubicBezTo>
                    <a:pt x="72" y="111"/>
                    <a:pt x="72" y="112"/>
                    <a:pt x="72" y="112"/>
                  </a:cubicBezTo>
                  <a:cubicBezTo>
                    <a:pt x="73" y="112"/>
                    <a:pt x="73" y="112"/>
                    <a:pt x="73" y="112"/>
                  </a:cubicBezTo>
                  <a:cubicBezTo>
                    <a:pt x="75" y="109"/>
                    <a:pt x="75" y="109"/>
                    <a:pt x="75" y="109"/>
                  </a:cubicBezTo>
                  <a:cubicBezTo>
                    <a:pt x="72" y="111"/>
                    <a:pt x="72" y="111"/>
                    <a:pt x="72" y="111"/>
                  </a:cubicBezTo>
                  <a:cubicBezTo>
                    <a:pt x="72" y="111"/>
                    <a:pt x="73" y="113"/>
                    <a:pt x="74" y="115"/>
                  </a:cubicBezTo>
                  <a:cubicBezTo>
                    <a:pt x="77" y="118"/>
                    <a:pt x="80" y="123"/>
                    <a:pt x="82" y="127"/>
                  </a:cubicBezTo>
                  <a:cubicBezTo>
                    <a:pt x="84" y="129"/>
                    <a:pt x="85" y="131"/>
                    <a:pt x="86" y="132"/>
                  </a:cubicBezTo>
                  <a:cubicBezTo>
                    <a:pt x="86" y="133"/>
                    <a:pt x="86" y="133"/>
                    <a:pt x="86" y="134"/>
                  </a:cubicBezTo>
                  <a:cubicBezTo>
                    <a:pt x="87" y="134"/>
                    <a:pt x="87" y="134"/>
                    <a:pt x="87" y="134"/>
                  </a:cubicBezTo>
                  <a:cubicBezTo>
                    <a:pt x="88" y="133"/>
                    <a:pt x="88" y="133"/>
                    <a:pt x="88" y="133"/>
                  </a:cubicBezTo>
                  <a:cubicBezTo>
                    <a:pt x="87" y="134"/>
                    <a:pt x="87" y="134"/>
                    <a:pt x="87" y="134"/>
                  </a:cubicBezTo>
                  <a:cubicBezTo>
                    <a:pt x="87" y="134"/>
                    <a:pt x="87" y="134"/>
                    <a:pt x="87" y="134"/>
                  </a:cubicBezTo>
                  <a:cubicBezTo>
                    <a:pt x="88" y="133"/>
                    <a:pt x="88" y="133"/>
                    <a:pt x="88" y="133"/>
                  </a:cubicBezTo>
                  <a:cubicBezTo>
                    <a:pt x="87" y="134"/>
                    <a:pt x="87" y="134"/>
                    <a:pt x="87" y="134"/>
                  </a:cubicBezTo>
                  <a:cubicBezTo>
                    <a:pt x="89" y="133"/>
                    <a:pt x="89" y="133"/>
                    <a:pt x="89" y="133"/>
                  </a:cubicBezTo>
                  <a:cubicBezTo>
                    <a:pt x="87" y="133"/>
                    <a:pt x="87" y="133"/>
                    <a:pt x="87" y="133"/>
                  </a:cubicBezTo>
                  <a:cubicBezTo>
                    <a:pt x="87" y="134"/>
                    <a:pt x="87" y="134"/>
                    <a:pt x="87" y="134"/>
                  </a:cubicBezTo>
                  <a:cubicBezTo>
                    <a:pt x="89" y="133"/>
                    <a:pt x="89" y="133"/>
                    <a:pt x="89" y="133"/>
                  </a:cubicBezTo>
                  <a:cubicBezTo>
                    <a:pt x="87" y="133"/>
                    <a:pt x="87" y="133"/>
                    <a:pt x="87" y="133"/>
                  </a:cubicBezTo>
                  <a:cubicBezTo>
                    <a:pt x="90" y="133"/>
                    <a:pt x="90" y="133"/>
                    <a:pt x="90" y="133"/>
                  </a:cubicBezTo>
                  <a:cubicBezTo>
                    <a:pt x="86" y="133"/>
                    <a:pt x="86" y="133"/>
                    <a:pt x="86" y="133"/>
                  </a:cubicBezTo>
                  <a:cubicBezTo>
                    <a:pt x="86" y="133"/>
                    <a:pt x="86" y="133"/>
                    <a:pt x="87" y="133"/>
                  </a:cubicBezTo>
                  <a:cubicBezTo>
                    <a:pt x="90" y="133"/>
                    <a:pt x="90" y="133"/>
                    <a:pt x="90" y="133"/>
                  </a:cubicBezTo>
                  <a:cubicBezTo>
                    <a:pt x="86" y="133"/>
                    <a:pt x="86" y="133"/>
                    <a:pt x="86" y="133"/>
                  </a:cubicBezTo>
                  <a:cubicBezTo>
                    <a:pt x="90" y="133"/>
                    <a:pt x="90" y="133"/>
                    <a:pt x="90" y="133"/>
                  </a:cubicBezTo>
                  <a:cubicBezTo>
                    <a:pt x="87" y="131"/>
                    <a:pt x="87" y="131"/>
                    <a:pt x="87" y="131"/>
                  </a:cubicBezTo>
                  <a:cubicBezTo>
                    <a:pt x="86" y="132"/>
                    <a:pt x="86" y="132"/>
                    <a:pt x="86" y="133"/>
                  </a:cubicBezTo>
                  <a:cubicBezTo>
                    <a:pt x="90" y="133"/>
                    <a:pt x="90" y="133"/>
                    <a:pt x="90" y="133"/>
                  </a:cubicBezTo>
                  <a:cubicBezTo>
                    <a:pt x="87" y="131"/>
                    <a:pt x="87" y="131"/>
                    <a:pt x="87" y="131"/>
                  </a:cubicBezTo>
                  <a:cubicBezTo>
                    <a:pt x="86" y="133"/>
                    <a:pt x="86" y="135"/>
                    <a:pt x="88" y="136"/>
                  </a:cubicBezTo>
                  <a:cubicBezTo>
                    <a:pt x="92" y="138"/>
                    <a:pt x="92" y="138"/>
                    <a:pt x="92" y="138"/>
                  </a:cubicBezTo>
                  <a:cubicBezTo>
                    <a:pt x="106" y="159"/>
                    <a:pt x="106" y="159"/>
                    <a:pt x="106" y="159"/>
                  </a:cubicBezTo>
                  <a:cubicBezTo>
                    <a:pt x="106" y="159"/>
                    <a:pt x="106" y="160"/>
                    <a:pt x="107" y="160"/>
                  </a:cubicBezTo>
                  <a:cubicBezTo>
                    <a:pt x="111" y="162"/>
                    <a:pt x="111" y="162"/>
                    <a:pt x="111" y="162"/>
                  </a:cubicBezTo>
                  <a:cubicBezTo>
                    <a:pt x="113" y="159"/>
                    <a:pt x="113" y="159"/>
                    <a:pt x="113" y="159"/>
                  </a:cubicBezTo>
                  <a:cubicBezTo>
                    <a:pt x="110" y="161"/>
                    <a:pt x="110" y="161"/>
                    <a:pt x="110" y="161"/>
                  </a:cubicBezTo>
                  <a:cubicBezTo>
                    <a:pt x="110" y="161"/>
                    <a:pt x="110" y="163"/>
                    <a:pt x="112" y="165"/>
                  </a:cubicBezTo>
                  <a:cubicBezTo>
                    <a:pt x="114" y="168"/>
                    <a:pt x="116" y="174"/>
                    <a:pt x="119" y="178"/>
                  </a:cubicBezTo>
                  <a:cubicBezTo>
                    <a:pt x="120" y="180"/>
                    <a:pt x="121" y="182"/>
                    <a:pt x="122" y="184"/>
                  </a:cubicBezTo>
                  <a:cubicBezTo>
                    <a:pt x="122" y="184"/>
                    <a:pt x="122" y="185"/>
                    <a:pt x="123" y="185"/>
                  </a:cubicBezTo>
                  <a:cubicBezTo>
                    <a:pt x="123" y="186"/>
                    <a:pt x="123" y="186"/>
                    <a:pt x="123" y="186"/>
                  </a:cubicBezTo>
                  <a:cubicBezTo>
                    <a:pt x="124" y="185"/>
                    <a:pt x="124" y="185"/>
                    <a:pt x="124" y="185"/>
                  </a:cubicBezTo>
                  <a:cubicBezTo>
                    <a:pt x="123" y="186"/>
                    <a:pt x="123" y="186"/>
                    <a:pt x="123" y="186"/>
                  </a:cubicBezTo>
                  <a:cubicBezTo>
                    <a:pt x="123" y="186"/>
                    <a:pt x="123" y="186"/>
                    <a:pt x="123" y="186"/>
                  </a:cubicBezTo>
                  <a:cubicBezTo>
                    <a:pt x="124" y="185"/>
                    <a:pt x="124" y="185"/>
                    <a:pt x="124" y="185"/>
                  </a:cubicBezTo>
                  <a:cubicBezTo>
                    <a:pt x="123" y="186"/>
                    <a:pt x="123" y="186"/>
                    <a:pt x="123" y="186"/>
                  </a:cubicBezTo>
                  <a:cubicBezTo>
                    <a:pt x="126" y="185"/>
                    <a:pt x="126" y="185"/>
                    <a:pt x="126" y="185"/>
                  </a:cubicBezTo>
                  <a:cubicBezTo>
                    <a:pt x="123" y="185"/>
                    <a:pt x="123" y="185"/>
                    <a:pt x="123" y="185"/>
                  </a:cubicBezTo>
                  <a:cubicBezTo>
                    <a:pt x="123" y="185"/>
                    <a:pt x="123" y="186"/>
                    <a:pt x="123" y="186"/>
                  </a:cubicBezTo>
                  <a:cubicBezTo>
                    <a:pt x="126" y="185"/>
                    <a:pt x="126" y="185"/>
                    <a:pt x="126" y="185"/>
                  </a:cubicBezTo>
                  <a:cubicBezTo>
                    <a:pt x="123" y="185"/>
                    <a:pt x="123" y="185"/>
                    <a:pt x="123" y="185"/>
                  </a:cubicBezTo>
                  <a:cubicBezTo>
                    <a:pt x="126" y="185"/>
                    <a:pt x="126" y="185"/>
                    <a:pt x="126" y="185"/>
                  </a:cubicBezTo>
                  <a:cubicBezTo>
                    <a:pt x="123" y="183"/>
                    <a:pt x="123" y="183"/>
                    <a:pt x="123" y="183"/>
                  </a:cubicBezTo>
                  <a:cubicBezTo>
                    <a:pt x="123" y="184"/>
                    <a:pt x="123" y="185"/>
                    <a:pt x="123" y="185"/>
                  </a:cubicBezTo>
                  <a:cubicBezTo>
                    <a:pt x="126" y="185"/>
                    <a:pt x="126" y="185"/>
                    <a:pt x="126" y="185"/>
                  </a:cubicBezTo>
                  <a:cubicBezTo>
                    <a:pt x="123" y="183"/>
                    <a:pt x="123" y="183"/>
                    <a:pt x="123" y="183"/>
                  </a:cubicBezTo>
                  <a:cubicBezTo>
                    <a:pt x="122" y="185"/>
                    <a:pt x="123" y="187"/>
                    <a:pt x="124" y="188"/>
                  </a:cubicBezTo>
                  <a:cubicBezTo>
                    <a:pt x="133" y="194"/>
                    <a:pt x="133" y="194"/>
                    <a:pt x="133" y="194"/>
                  </a:cubicBezTo>
                  <a:cubicBezTo>
                    <a:pt x="135" y="195"/>
                    <a:pt x="137" y="194"/>
                    <a:pt x="138" y="193"/>
                  </a:cubicBezTo>
                  <a:cubicBezTo>
                    <a:pt x="139" y="191"/>
                    <a:pt x="139" y="189"/>
                    <a:pt x="137" y="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19" name="Freeform 150">
              <a:extLst>
                <a:ext uri="{FF2B5EF4-FFF2-40B4-BE49-F238E27FC236}">
                  <a16:creationId xmlns:a16="http://schemas.microsoft.com/office/drawing/2014/main" id="{D977D370-EF67-459F-96F2-B82F70BAF70D}"/>
                </a:ext>
              </a:extLst>
            </p:cNvPr>
            <p:cNvSpPr>
              <a:spLocks/>
            </p:cNvSpPr>
            <p:nvPr/>
          </p:nvSpPr>
          <p:spPr bwMode="auto">
            <a:xfrm>
              <a:off x="5491299" y="2871898"/>
              <a:ext cx="160338" cy="298450"/>
            </a:xfrm>
            <a:custGeom>
              <a:avLst/>
              <a:gdLst>
                <a:gd name="T0" fmla="*/ 74 w 102"/>
                <a:gd name="T1" fmla="*/ 186 h 189"/>
                <a:gd name="T2" fmla="*/ 81 w 102"/>
                <a:gd name="T3" fmla="*/ 170 h 189"/>
                <a:gd name="T4" fmla="*/ 91 w 102"/>
                <a:gd name="T5" fmla="*/ 165 h 189"/>
                <a:gd name="T6" fmla="*/ 90 w 102"/>
                <a:gd name="T7" fmla="*/ 166 h 189"/>
                <a:gd name="T8" fmla="*/ 87 w 102"/>
                <a:gd name="T9" fmla="*/ 153 h 189"/>
                <a:gd name="T10" fmla="*/ 100 w 102"/>
                <a:gd name="T11" fmla="*/ 140 h 189"/>
                <a:gd name="T12" fmla="*/ 98 w 102"/>
                <a:gd name="T13" fmla="*/ 142 h 189"/>
                <a:gd name="T14" fmla="*/ 98 w 102"/>
                <a:gd name="T15" fmla="*/ 122 h 189"/>
                <a:gd name="T16" fmla="*/ 94 w 102"/>
                <a:gd name="T17" fmla="*/ 122 h 189"/>
                <a:gd name="T18" fmla="*/ 80 w 102"/>
                <a:gd name="T19" fmla="*/ 99 h 189"/>
                <a:gd name="T20" fmla="*/ 74 w 102"/>
                <a:gd name="T21" fmla="*/ 92 h 189"/>
                <a:gd name="T22" fmla="*/ 76 w 102"/>
                <a:gd name="T23" fmla="*/ 92 h 189"/>
                <a:gd name="T24" fmla="*/ 73 w 102"/>
                <a:gd name="T25" fmla="*/ 93 h 189"/>
                <a:gd name="T26" fmla="*/ 76 w 102"/>
                <a:gd name="T27" fmla="*/ 93 h 189"/>
                <a:gd name="T28" fmla="*/ 74 w 102"/>
                <a:gd name="T29" fmla="*/ 90 h 189"/>
                <a:gd name="T30" fmla="*/ 52 w 102"/>
                <a:gd name="T31" fmla="*/ 62 h 189"/>
                <a:gd name="T32" fmla="*/ 43 w 102"/>
                <a:gd name="T33" fmla="*/ 47 h 189"/>
                <a:gd name="T34" fmla="*/ 36 w 102"/>
                <a:gd name="T35" fmla="*/ 41 h 189"/>
                <a:gd name="T36" fmla="*/ 38 w 102"/>
                <a:gd name="T37" fmla="*/ 40 h 189"/>
                <a:gd name="T38" fmla="*/ 35 w 102"/>
                <a:gd name="T39" fmla="*/ 42 h 189"/>
                <a:gd name="T40" fmla="*/ 38 w 102"/>
                <a:gd name="T41" fmla="*/ 41 h 189"/>
                <a:gd name="T42" fmla="*/ 38 w 102"/>
                <a:gd name="T43" fmla="*/ 42 h 189"/>
                <a:gd name="T44" fmla="*/ 35 w 102"/>
                <a:gd name="T45" fmla="*/ 42 h 189"/>
                <a:gd name="T46" fmla="*/ 37 w 102"/>
                <a:gd name="T47" fmla="*/ 44 h 189"/>
                <a:gd name="T48" fmla="*/ 29 w 102"/>
                <a:gd name="T49" fmla="*/ 38 h 189"/>
                <a:gd name="T50" fmla="*/ 32 w 102"/>
                <a:gd name="T51" fmla="*/ 36 h 189"/>
                <a:gd name="T52" fmla="*/ 15 w 102"/>
                <a:gd name="T53" fmla="*/ 8 h 189"/>
                <a:gd name="T54" fmla="*/ 15 w 102"/>
                <a:gd name="T55" fmla="*/ 8 h 189"/>
                <a:gd name="T56" fmla="*/ 16 w 102"/>
                <a:gd name="T57" fmla="*/ 9 h 189"/>
                <a:gd name="T58" fmla="*/ 12 w 102"/>
                <a:gd name="T59" fmla="*/ 9 h 189"/>
                <a:gd name="T60" fmla="*/ 15 w 102"/>
                <a:gd name="T61" fmla="*/ 11 h 189"/>
                <a:gd name="T62" fmla="*/ 1 w 102"/>
                <a:gd name="T63" fmla="*/ 2 h 189"/>
                <a:gd name="T64" fmla="*/ 9 w 102"/>
                <a:gd name="T65" fmla="*/ 7 h 189"/>
                <a:gd name="T66" fmla="*/ 13 w 102"/>
                <a:gd name="T67" fmla="*/ 18 h 189"/>
                <a:gd name="T68" fmla="*/ 26 w 102"/>
                <a:gd name="T69" fmla="*/ 39 h 189"/>
                <a:gd name="T70" fmla="*/ 27 w 102"/>
                <a:gd name="T71" fmla="*/ 39 h 189"/>
                <a:gd name="T72" fmla="*/ 26 w 102"/>
                <a:gd name="T73" fmla="*/ 39 h 189"/>
                <a:gd name="T74" fmla="*/ 26 w 102"/>
                <a:gd name="T75" fmla="*/ 36 h 189"/>
                <a:gd name="T76" fmla="*/ 27 w 102"/>
                <a:gd name="T77" fmla="*/ 41 h 189"/>
                <a:gd name="T78" fmla="*/ 31 w 102"/>
                <a:gd name="T79" fmla="*/ 41 h 189"/>
                <a:gd name="T80" fmla="*/ 33 w 102"/>
                <a:gd name="T81" fmla="*/ 46 h 189"/>
                <a:gd name="T82" fmla="*/ 63 w 102"/>
                <a:gd name="T83" fmla="*/ 91 h 189"/>
                <a:gd name="T84" fmla="*/ 70 w 102"/>
                <a:gd name="T85" fmla="*/ 91 h 189"/>
                <a:gd name="T86" fmla="*/ 74 w 102"/>
                <a:gd name="T87" fmla="*/ 102 h 189"/>
                <a:gd name="T88" fmla="*/ 87 w 102"/>
                <a:gd name="T89" fmla="*/ 123 h 189"/>
                <a:gd name="T90" fmla="*/ 89 w 102"/>
                <a:gd name="T91" fmla="*/ 122 h 189"/>
                <a:gd name="T92" fmla="*/ 87 w 102"/>
                <a:gd name="T93" fmla="*/ 123 h 189"/>
                <a:gd name="T94" fmla="*/ 88 w 102"/>
                <a:gd name="T95" fmla="*/ 120 h 189"/>
                <a:gd name="T96" fmla="*/ 89 w 102"/>
                <a:gd name="T97" fmla="*/ 125 h 189"/>
                <a:gd name="T98" fmla="*/ 92 w 102"/>
                <a:gd name="T99" fmla="*/ 133 h 189"/>
                <a:gd name="T100" fmla="*/ 91 w 102"/>
                <a:gd name="T101" fmla="*/ 140 h 189"/>
                <a:gd name="T102" fmla="*/ 93 w 102"/>
                <a:gd name="T103" fmla="*/ 141 h 189"/>
                <a:gd name="T104" fmla="*/ 91 w 102"/>
                <a:gd name="T105" fmla="*/ 140 h 189"/>
                <a:gd name="T106" fmla="*/ 93 w 102"/>
                <a:gd name="T107" fmla="*/ 144 h 189"/>
                <a:gd name="T108" fmla="*/ 85 w 102"/>
                <a:gd name="T109" fmla="*/ 150 h 189"/>
                <a:gd name="T110" fmla="*/ 89 w 102"/>
                <a:gd name="T111" fmla="*/ 154 h 189"/>
                <a:gd name="T112" fmla="*/ 85 w 102"/>
                <a:gd name="T113" fmla="*/ 168 h 189"/>
                <a:gd name="T114" fmla="*/ 76 w 102"/>
                <a:gd name="T115" fmla="*/ 173 h 189"/>
                <a:gd name="T116" fmla="*/ 78 w 102"/>
                <a:gd name="T117" fmla="*/ 171 h 189"/>
                <a:gd name="T118" fmla="*/ 72 w 102"/>
                <a:gd name="T119" fmla="*/ 18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2" h="189">
                  <a:moveTo>
                    <a:pt x="76" y="182"/>
                  </a:moveTo>
                  <a:cubicBezTo>
                    <a:pt x="73" y="180"/>
                    <a:pt x="73" y="180"/>
                    <a:pt x="73" y="180"/>
                  </a:cubicBezTo>
                  <a:cubicBezTo>
                    <a:pt x="72" y="183"/>
                    <a:pt x="72" y="183"/>
                    <a:pt x="72" y="183"/>
                  </a:cubicBezTo>
                  <a:cubicBezTo>
                    <a:pt x="74" y="186"/>
                    <a:pt x="74" y="186"/>
                    <a:pt x="74" y="186"/>
                  </a:cubicBezTo>
                  <a:cubicBezTo>
                    <a:pt x="83" y="176"/>
                    <a:pt x="83" y="176"/>
                    <a:pt x="83" y="176"/>
                  </a:cubicBezTo>
                  <a:cubicBezTo>
                    <a:pt x="84" y="175"/>
                    <a:pt x="84" y="174"/>
                    <a:pt x="84" y="173"/>
                  </a:cubicBezTo>
                  <a:cubicBezTo>
                    <a:pt x="84" y="172"/>
                    <a:pt x="83" y="171"/>
                    <a:pt x="82" y="170"/>
                  </a:cubicBezTo>
                  <a:cubicBezTo>
                    <a:pt x="81" y="170"/>
                    <a:pt x="81" y="170"/>
                    <a:pt x="81" y="170"/>
                  </a:cubicBezTo>
                  <a:cubicBezTo>
                    <a:pt x="79" y="173"/>
                    <a:pt x="79" y="173"/>
                    <a:pt x="79" y="173"/>
                  </a:cubicBezTo>
                  <a:cubicBezTo>
                    <a:pt x="82" y="175"/>
                    <a:pt x="82" y="175"/>
                    <a:pt x="82" y="175"/>
                  </a:cubicBezTo>
                  <a:cubicBezTo>
                    <a:pt x="90" y="168"/>
                    <a:pt x="90" y="168"/>
                    <a:pt x="90" y="168"/>
                  </a:cubicBezTo>
                  <a:cubicBezTo>
                    <a:pt x="90" y="167"/>
                    <a:pt x="91" y="166"/>
                    <a:pt x="91" y="165"/>
                  </a:cubicBezTo>
                  <a:cubicBezTo>
                    <a:pt x="91" y="164"/>
                    <a:pt x="90" y="163"/>
                    <a:pt x="89" y="162"/>
                  </a:cubicBezTo>
                  <a:cubicBezTo>
                    <a:pt x="88" y="162"/>
                    <a:pt x="88" y="162"/>
                    <a:pt x="88" y="162"/>
                  </a:cubicBezTo>
                  <a:cubicBezTo>
                    <a:pt x="86" y="165"/>
                    <a:pt x="86" y="165"/>
                    <a:pt x="86" y="165"/>
                  </a:cubicBezTo>
                  <a:cubicBezTo>
                    <a:pt x="90" y="166"/>
                    <a:pt x="90" y="166"/>
                    <a:pt x="90" y="166"/>
                  </a:cubicBezTo>
                  <a:cubicBezTo>
                    <a:pt x="92" y="154"/>
                    <a:pt x="92" y="154"/>
                    <a:pt x="92" y="154"/>
                  </a:cubicBezTo>
                  <a:cubicBezTo>
                    <a:pt x="92" y="153"/>
                    <a:pt x="92" y="151"/>
                    <a:pt x="90" y="151"/>
                  </a:cubicBezTo>
                  <a:cubicBezTo>
                    <a:pt x="89" y="150"/>
                    <a:pt x="89" y="150"/>
                    <a:pt x="89" y="150"/>
                  </a:cubicBezTo>
                  <a:cubicBezTo>
                    <a:pt x="87" y="153"/>
                    <a:pt x="87" y="153"/>
                    <a:pt x="87" y="153"/>
                  </a:cubicBezTo>
                  <a:cubicBezTo>
                    <a:pt x="89" y="156"/>
                    <a:pt x="89" y="156"/>
                    <a:pt x="89" y="156"/>
                  </a:cubicBezTo>
                  <a:cubicBezTo>
                    <a:pt x="100" y="146"/>
                    <a:pt x="100" y="146"/>
                    <a:pt x="100" y="146"/>
                  </a:cubicBezTo>
                  <a:cubicBezTo>
                    <a:pt x="101" y="145"/>
                    <a:pt x="102" y="144"/>
                    <a:pt x="102" y="143"/>
                  </a:cubicBezTo>
                  <a:cubicBezTo>
                    <a:pt x="101" y="142"/>
                    <a:pt x="101" y="141"/>
                    <a:pt x="100" y="140"/>
                  </a:cubicBezTo>
                  <a:cubicBezTo>
                    <a:pt x="97" y="138"/>
                    <a:pt x="97" y="138"/>
                    <a:pt x="97" y="138"/>
                  </a:cubicBezTo>
                  <a:cubicBezTo>
                    <a:pt x="95" y="141"/>
                    <a:pt x="95" y="141"/>
                    <a:pt x="95" y="141"/>
                  </a:cubicBezTo>
                  <a:cubicBezTo>
                    <a:pt x="98" y="143"/>
                    <a:pt x="98" y="143"/>
                    <a:pt x="98" y="143"/>
                  </a:cubicBezTo>
                  <a:cubicBezTo>
                    <a:pt x="98" y="143"/>
                    <a:pt x="98" y="142"/>
                    <a:pt x="98" y="142"/>
                  </a:cubicBezTo>
                  <a:cubicBezTo>
                    <a:pt x="98" y="142"/>
                    <a:pt x="98" y="142"/>
                    <a:pt x="98" y="142"/>
                  </a:cubicBezTo>
                  <a:cubicBezTo>
                    <a:pt x="98" y="141"/>
                    <a:pt x="98" y="141"/>
                    <a:pt x="98" y="140"/>
                  </a:cubicBezTo>
                  <a:cubicBezTo>
                    <a:pt x="99" y="136"/>
                    <a:pt x="100" y="126"/>
                    <a:pt x="100" y="126"/>
                  </a:cubicBezTo>
                  <a:cubicBezTo>
                    <a:pt x="100" y="124"/>
                    <a:pt x="100" y="123"/>
                    <a:pt x="98" y="122"/>
                  </a:cubicBezTo>
                  <a:cubicBezTo>
                    <a:pt x="92" y="119"/>
                    <a:pt x="92" y="119"/>
                    <a:pt x="92" y="119"/>
                  </a:cubicBezTo>
                  <a:cubicBezTo>
                    <a:pt x="91" y="122"/>
                    <a:pt x="91" y="122"/>
                    <a:pt x="91" y="122"/>
                  </a:cubicBezTo>
                  <a:cubicBezTo>
                    <a:pt x="94" y="124"/>
                    <a:pt x="94" y="124"/>
                    <a:pt x="94" y="124"/>
                  </a:cubicBezTo>
                  <a:cubicBezTo>
                    <a:pt x="94" y="123"/>
                    <a:pt x="94" y="122"/>
                    <a:pt x="94" y="122"/>
                  </a:cubicBezTo>
                  <a:cubicBezTo>
                    <a:pt x="94" y="121"/>
                    <a:pt x="94" y="121"/>
                    <a:pt x="94" y="121"/>
                  </a:cubicBezTo>
                  <a:cubicBezTo>
                    <a:pt x="94" y="120"/>
                    <a:pt x="94" y="120"/>
                    <a:pt x="93" y="119"/>
                  </a:cubicBezTo>
                  <a:cubicBezTo>
                    <a:pt x="93" y="118"/>
                    <a:pt x="91" y="116"/>
                    <a:pt x="89" y="113"/>
                  </a:cubicBezTo>
                  <a:cubicBezTo>
                    <a:pt x="87" y="109"/>
                    <a:pt x="83" y="104"/>
                    <a:pt x="80" y="99"/>
                  </a:cubicBezTo>
                  <a:cubicBezTo>
                    <a:pt x="79" y="97"/>
                    <a:pt x="78" y="95"/>
                    <a:pt x="77" y="94"/>
                  </a:cubicBezTo>
                  <a:cubicBezTo>
                    <a:pt x="77" y="93"/>
                    <a:pt x="76" y="92"/>
                    <a:pt x="76" y="92"/>
                  </a:cubicBezTo>
                  <a:cubicBezTo>
                    <a:pt x="76" y="92"/>
                    <a:pt x="76" y="92"/>
                    <a:pt x="76" y="92"/>
                  </a:cubicBezTo>
                  <a:cubicBezTo>
                    <a:pt x="74" y="92"/>
                    <a:pt x="74" y="92"/>
                    <a:pt x="74" y="92"/>
                  </a:cubicBezTo>
                  <a:cubicBezTo>
                    <a:pt x="76" y="92"/>
                    <a:pt x="76" y="92"/>
                    <a:pt x="76" y="92"/>
                  </a:cubicBezTo>
                  <a:cubicBezTo>
                    <a:pt x="76" y="92"/>
                    <a:pt x="76" y="92"/>
                    <a:pt x="76" y="92"/>
                  </a:cubicBezTo>
                  <a:cubicBezTo>
                    <a:pt x="74" y="92"/>
                    <a:pt x="74" y="92"/>
                    <a:pt x="74" y="92"/>
                  </a:cubicBezTo>
                  <a:cubicBezTo>
                    <a:pt x="76" y="92"/>
                    <a:pt x="76" y="92"/>
                    <a:pt x="76" y="92"/>
                  </a:cubicBezTo>
                  <a:cubicBezTo>
                    <a:pt x="73" y="93"/>
                    <a:pt x="73" y="93"/>
                    <a:pt x="73" y="93"/>
                  </a:cubicBezTo>
                  <a:cubicBezTo>
                    <a:pt x="76" y="93"/>
                    <a:pt x="76" y="93"/>
                    <a:pt x="76" y="93"/>
                  </a:cubicBezTo>
                  <a:cubicBezTo>
                    <a:pt x="76" y="92"/>
                    <a:pt x="76" y="92"/>
                    <a:pt x="76" y="92"/>
                  </a:cubicBezTo>
                  <a:cubicBezTo>
                    <a:pt x="73" y="93"/>
                    <a:pt x="73" y="93"/>
                    <a:pt x="73" y="93"/>
                  </a:cubicBezTo>
                  <a:cubicBezTo>
                    <a:pt x="76" y="93"/>
                    <a:pt x="76" y="93"/>
                    <a:pt x="76" y="93"/>
                  </a:cubicBezTo>
                  <a:cubicBezTo>
                    <a:pt x="73" y="93"/>
                    <a:pt x="73" y="93"/>
                    <a:pt x="73" y="93"/>
                  </a:cubicBezTo>
                  <a:cubicBezTo>
                    <a:pt x="75" y="95"/>
                    <a:pt x="75" y="95"/>
                    <a:pt x="75" y="95"/>
                  </a:cubicBezTo>
                  <a:cubicBezTo>
                    <a:pt x="76" y="94"/>
                    <a:pt x="76" y="93"/>
                    <a:pt x="76" y="93"/>
                  </a:cubicBezTo>
                  <a:cubicBezTo>
                    <a:pt x="73" y="93"/>
                    <a:pt x="73" y="93"/>
                    <a:pt x="73" y="93"/>
                  </a:cubicBezTo>
                  <a:cubicBezTo>
                    <a:pt x="75" y="95"/>
                    <a:pt x="75" y="95"/>
                    <a:pt x="75" y="95"/>
                  </a:cubicBezTo>
                  <a:cubicBezTo>
                    <a:pt x="76" y="94"/>
                    <a:pt x="76" y="93"/>
                    <a:pt x="76" y="92"/>
                  </a:cubicBezTo>
                  <a:cubicBezTo>
                    <a:pt x="76" y="91"/>
                    <a:pt x="75" y="90"/>
                    <a:pt x="74" y="90"/>
                  </a:cubicBezTo>
                  <a:cubicBezTo>
                    <a:pt x="69" y="86"/>
                    <a:pt x="69" y="86"/>
                    <a:pt x="69" y="86"/>
                  </a:cubicBezTo>
                  <a:cubicBezTo>
                    <a:pt x="59" y="67"/>
                    <a:pt x="59" y="67"/>
                    <a:pt x="59" y="67"/>
                  </a:cubicBezTo>
                  <a:cubicBezTo>
                    <a:pt x="58" y="66"/>
                    <a:pt x="58" y="66"/>
                    <a:pt x="57" y="65"/>
                  </a:cubicBezTo>
                  <a:cubicBezTo>
                    <a:pt x="52" y="62"/>
                    <a:pt x="52" y="62"/>
                    <a:pt x="52" y="62"/>
                  </a:cubicBezTo>
                  <a:cubicBezTo>
                    <a:pt x="51" y="65"/>
                    <a:pt x="51" y="65"/>
                    <a:pt x="51" y="65"/>
                  </a:cubicBezTo>
                  <a:cubicBezTo>
                    <a:pt x="54" y="63"/>
                    <a:pt x="54" y="63"/>
                    <a:pt x="54" y="63"/>
                  </a:cubicBezTo>
                  <a:cubicBezTo>
                    <a:pt x="54" y="63"/>
                    <a:pt x="53" y="62"/>
                    <a:pt x="51" y="60"/>
                  </a:cubicBezTo>
                  <a:cubicBezTo>
                    <a:pt x="49" y="56"/>
                    <a:pt x="45" y="52"/>
                    <a:pt x="43" y="47"/>
                  </a:cubicBezTo>
                  <a:cubicBezTo>
                    <a:pt x="41" y="45"/>
                    <a:pt x="40" y="44"/>
                    <a:pt x="39" y="42"/>
                  </a:cubicBezTo>
                  <a:cubicBezTo>
                    <a:pt x="39" y="41"/>
                    <a:pt x="38" y="41"/>
                    <a:pt x="38" y="41"/>
                  </a:cubicBezTo>
                  <a:cubicBezTo>
                    <a:pt x="38" y="40"/>
                    <a:pt x="38" y="40"/>
                    <a:pt x="38" y="40"/>
                  </a:cubicBezTo>
                  <a:cubicBezTo>
                    <a:pt x="36" y="41"/>
                    <a:pt x="36" y="41"/>
                    <a:pt x="36" y="41"/>
                  </a:cubicBezTo>
                  <a:cubicBezTo>
                    <a:pt x="38" y="40"/>
                    <a:pt x="38" y="40"/>
                    <a:pt x="38" y="40"/>
                  </a:cubicBezTo>
                  <a:cubicBezTo>
                    <a:pt x="38" y="40"/>
                    <a:pt x="38" y="40"/>
                    <a:pt x="38" y="40"/>
                  </a:cubicBezTo>
                  <a:cubicBezTo>
                    <a:pt x="36" y="41"/>
                    <a:pt x="36" y="41"/>
                    <a:pt x="36" y="41"/>
                  </a:cubicBezTo>
                  <a:cubicBezTo>
                    <a:pt x="38" y="40"/>
                    <a:pt x="38" y="40"/>
                    <a:pt x="38" y="40"/>
                  </a:cubicBezTo>
                  <a:cubicBezTo>
                    <a:pt x="35" y="42"/>
                    <a:pt x="35" y="42"/>
                    <a:pt x="35" y="42"/>
                  </a:cubicBezTo>
                  <a:cubicBezTo>
                    <a:pt x="38" y="41"/>
                    <a:pt x="38" y="41"/>
                    <a:pt x="38" y="41"/>
                  </a:cubicBezTo>
                  <a:cubicBezTo>
                    <a:pt x="38" y="40"/>
                    <a:pt x="38" y="40"/>
                    <a:pt x="38" y="40"/>
                  </a:cubicBezTo>
                  <a:cubicBezTo>
                    <a:pt x="35" y="42"/>
                    <a:pt x="35" y="42"/>
                    <a:pt x="35" y="42"/>
                  </a:cubicBezTo>
                  <a:cubicBezTo>
                    <a:pt x="38" y="41"/>
                    <a:pt x="38" y="41"/>
                    <a:pt x="38" y="41"/>
                  </a:cubicBezTo>
                  <a:cubicBezTo>
                    <a:pt x="35" y="42"/>
                    <a:pt x="35" y="42"/>
                    <a:pt x="35" y="42"/>
                  </a:cubicBezTo>
                  <a:cubicBezTo>
                    <a:pt x="38" y="42"/>
                    <a:pt x="38" y="42"/>
                    <a:pt x="38" y="42"/>
                  </a:cubicBezTo>
                  <a:cubicBezTo>
                    <a:pt x="38" y="41"/>
                    <a:pt x="38" y="41"/>
                    <a:pt x="38" y="41"/>
                  </a:cubicBezTo>
                  <a:cubicBezTo>
                    <a:pt x="35" y="42"/>
                    <a:pt x="35" y="42"/>
                    <a:pt x="35" y="42"/>
                  </a:cubicBezTo>
                  <a:cubicBezTo>
                    <a:pt x="38" y="42"/>
                    <a:pt x="38" y="42"/>
                    <a:pt x="38" y="42"/>
                  </a:cubicBezTo>
                  <a:cubicBezTo>
                    <a:pt x="35" y="42"/>
                    <a:pt x="35" y="42"/>
                    <a:pt x="35" y="42"/>
                  </a:cubicBezTo>
                  <a:cubicBezTo>
                    <a:pt x="38" y="42"/>
                    <a:pt x="38" y="42"/>
                    <a:pt x="38" y="42"/>
                  </a:cubicBezTo>
                  <a:cubicBezTo>
                    <a:pt x="38" y="42"/>
                    <a:pt x="38" y="42"/>
                    <a:pt x="38" y="42"/>
                  </a:cubicBezTo>
                  <a:cubicBezTo>
                    <a:pt x="35" y="42"/>
                    <a:pt x="35" y="42"/>
                    <a:pt x="35" y="42"/>
                  </a:cubicBezTo>
                  <a:cubicBezTo>
                    <a:pt x="38" y="42"/>
                    <a:pt x="38" y="42"/>
                    <a:pt x="38" y="42"/>
                  </a:cubicBezTo>
                  <a:cubicBezTo>
                    <a:pt x="35" y="42"/>
                    <a:pt x="35" y="42"/>
                    <a:pt x="35" y="42"/>
                  </a:cubicBezTo>
                  <a:cubicBezTo>
                    <a:pt x="37" y="44"/>
                    <a:pt x="37" y="44"/>
                    <a:pt x="37" y="44"/>
                  </a:cubicBezTo>
                  <a:cubicBezTo>
                    <a:pt x="38" y="43"/>
                    <a:pt x="38" y="43"/>
                    <a:pt x="38" y="42"/>
                  </a:cubicBezTo>
                  <a:cubicBezTo>
                    <a:pt x="35" y="42"/>
                    <a:pt x="35" y="42"/>
                    <a:pt x="35" y="42"/>
                  </a:cubicBezTo>
                  <a:cubicBezTo>
                    <a:pt x="37" y="44"/>
                    <a:pt x="37" y="44"/>
                    <a:pt x="37" y="44"/>
                  </a:cubicBezTo>
                  <a:cubicBezTo>
                    <a:pt x="38" y="43"/>
                    <a:pt x="38" y="42"/>
                    <a:pt x="38" y="41"/>
                  </a:cubicBezTo>
                  <a:cubicBezTo>
                    <a:pt x="38" y="40"/>
                    <a:pt x="37" y="39"/>
                    <a:pt x="36" y="39"/>
                  </a:cubicBezTo>
                  <a:cubicBezTo>
                    <a:pt x="31" y="35"/>
                    <a:pt x="31" y="35"/>
                    <a:pt x="31" y="35"/>
                  </a:cubicBezTo>
                  <a:cubicBezTo>
                    <a:pt x="29" y="38"/>
                    <a:pt x="29" y="38"/>
                    <a:pt x="29" y="38"/>
                  </a:cubicBezTo>
                  <a:cubicBezTo>
                    <a:pt x="32" y="40"/>
                    <a:pt x="32" y="40"/>
                    <a:pt x="32" y="40"/>
                  </a:cubicBezTo>
                  <a:cubicBezTo>
                    <a:pt x="33" y="39"/>
                    <a:pt x="33" y="39"/>
                    <a:pt x="33" y="38"/>
                  </a:cubicBezTo>
                  <a:cubicBezTo>
                    <a:pt x="33" y="38"/>
                    <a:pt x="33" y="38"/>
                    <a:pt x="33" y="37"/>
                  </a:cubicBezTo>
                  <a:cubicBezTo>
                    <a:pt x="32" y="37"/>
                    <a:pt x="32" y="36"/>
                    <a:pt x="32" y="36"/>
                  </a:cubicBezTo>
                  <a:cubicBezTo>
                    <a:pt x="31" y="35"/>
                    <a:pt x="30" y="32"/>
                    <a:pt x="28" y="29"/>
                  </a:cubicBezTo>
                  <a:cubicBezTo>
                    <a:pt x="26" y="25"/>
                    <a:pt x="22" y="20"/>
                    <a:pt x="20" y="16"/>
                  </a:cubicBezTo>
                  <a:cubicBezTo>
                    <a:pt x="18" y="13"/>
                    <a:pt x="17" y="11"/>
                    <a:pt x="16" y="10"/>
                  </a:cubicBezTo>
                  <a:cubicBezTo>
                    <a:pt x="16" y="9"/>
                    <a:pt x="16" y="9"/>
                    <a:pt x="15" y="8"/>
                  </a:cubicBezTo>
                  <a:cubicBezTo>
                    <a:pt x="15" y="8"/>
                    <a:pt x="15" y="8"/>
                    <a:pt x="15" y="8"/>
                  </a:cubicBezTo>
                  <a:cubicBezTo>
                    <a:pt x="14" y="9"/>
                    <a:pt x="14" y="9"/>
                    <a:pt x="14" y="9"/>
                  </a:cubicBezTo>
                  <a:cubicBezTo>
                    <a:pt x="15" y="8"/>
                    <a:pt x="15" y="8"/>
                    <a:pt x="15" y="8"/>
                  </a:cubicBezTo>
                  <a:cubicBezTo>
                    <a:pt x="15" y="8"/>
                    <a:pt x="15" y="8"/>
                    <a:pt x="15" y="8"/>
                  </a:cubicBezTo>
                  <a:cubicBezTo>
                    <a:pt x="14" y="9"/>
                    <a:pt x="14" y="9"/>
                    <a:pt x="14" y="9"/>
                  </a:cubicBezTo>
                  <a:cubicBezTo>
                    <a:pt x="15" y="8"/>
                    <a:pt x="15" y="8"/>
                    <a:pt x="15" y="8"/>
                  </a:cubicBezTo>
                  <a:cubicBezTo>
                    <a:pt x="12" y="9"/>
                    <a:pt x="12" y="9"/>
                    <a:pt x="12" y="9"/>
                  </a:cubicBezTo>
                  <a:cubicBezTo>
                    <a:pt x="16" y="9"/>
                    <a:pt x="16" y="9"/>
                    <a:pt x="16" y="9"/>
                  </a:cubicBezTo>
                  <a:cubicBezTo>
                    <a:pt x="15" y="9"/>
                    <a:pt x="15" y="8"/>
                    <a:pt x="15" y="8"/>
                  </a:cubicBezTo>
                  <a:cubicBezTo>
                    <a:pt x="12" y="9"/>
                    <a:pt x="12" y="9"/>
                    <a:pt x="12" y="9"/>
                  </a:cubicBezTo>
                  <a:cubicBezTo>
                    <a:pt x="16" y="9"/>
                    <a:pt x="16" y="9"/>
                    <a:pt x="16" y="9"/>
                  </a:cubicBezTo>
                  <a:cubicBezTo>
                    <a:pt x="12" y="9"/>
                    <a:pt x="12" y="9"/>
                    <a:pt x="12" y="9"/>
                  </a:cubicBezTo>
                  <a:cubicBezTo>
                    <a:pt x="15" y="11"/>
                    <a:pt x="15" y="11"/>
                    <a:pt x="15" y="11"/>
                  </a:cubicBezTo>
                  <a:cubicBezTo>
                    <a:pt x="16" y="10"/>
                    <a:pt x="15" y="10"/>
                    <a:pt x="16" y="9"/>
                  </a:cubicBezTo>
                  <a:cubicBezTo>
                    <a:pt x="12" y="9"/>
                    <a:pt x="12" y="9"/>
                    <a:pt x="12" y="9"/>
                  </a:cubicBezTo>
                  <a:cubicBezTo>
                    <a:pt x="15" y="11"/>
                    <a:pt x="15" y="11"/>
                    <a:pt x="15" y="11"/>
                  </a:cubicBezTo>
                  <a:cubicBezTo>
                    <a:pt x="15" y="11"/>
                    <a:pt x="16" y="10"/>
                    <a:pt x="15" y="9"/>
                  </a:cubicBezTo>
                  <a:cubicBezTo>
                    <a:pt x="15" y="8"/>
                    <a:pt x="15" y="7"/>
                    <a:pt x="14" y="6"/>
                  </a:cubicBezTo>
                  <a:cubicBezTo>
                    <a:pt x="6" y="1"/>
                    <a:pt x="6" y="1"/>
                    <a:pt x="6" y="1"/>
                  </a:cubicBezTo>
                  <a:cubicBezTo>
                    <a:pt x="4" y="0"/>
                    <a:pt x="2" y="1"/>
                    <a:pt x="1" y="2"/>
                  </a:cubicBezTo>
                  <a:cubicBezTo>
                    <a:pt x="0" y="4"/>
                    <a:pt x="0" y="6"/>
                    <a:pt x="2" y="7"/>
                  </a:cubicBezTo>
                  <a:cubicBezTo>
                    <a:pt x="10" y="12"/>
                    <a:pt x="10" y="12"/>
                    <a:pt x="10" y="12"/>
                  </a:cubicBezTo>
                  <a:cubicBezTo>
                    <a:pt x="12" y="9"/>
                    <a:pt x="12" y="9"/>
                    <a:pt x="12" y="9"/>
                  </a:cubicBezTo>
                  <a:cubicBezTo>
                    <a:pt x="9" y="7"/>
                    <a:pt x="9" y="7"/>
                    <a:pt x="9" y="7"/>
                  </a:cubicBezTo>
                  <a:cubicBezTo>
                    <a:pt x="8" y="8"/>
                    <a:pt x="8" y="9"/>
                    <a:pt x="8" y="9"/>
                  </a:cubicBezTo>
                  <a:cubicBezTo>
                    <a:pt x="8" y="10"/>
                    <a:pt x="8" y="10"/>
                    <a:pt x="9" y="10"/>
                  </a:cubicBezTo>
                  <a:cubicBezTo>
                    <a:pt x="9" y="11"/>
                    <a:pt x="9" y="11"/>
                    <a:pt x="9" y="12"/>
                  </a:cubicBezTo>
                  <a:cubicBezTo>
                    <a:pt x="10" y="13"/>
                    <a:pt x="11" y="15"/>
                    <a:pt x="13" y="18"/>
                  </a:cubicBezTo>
                  <a:cubicBezTo>
                    <a:pt x="15" y="22"/>
                    <a:pt x="19" y="27"/>
                    <a:pt x="21" y="32"/>
                  </a:cubicBezTo>
                  <a:cubicBezTo>
                    <a:pt x="23" y="34"/>
                    <a:pt x="24" y="36"/>
                    <a:pt x="25" y="37"/>
                  </a:cubicBezTo>
                  <a:cubicBezTo>
                    <a:pt x="25" y="38"/>
                    <a:pt x="25" y="39"/>
                    <a:pt x="26" y="39"/>
                  </a:cubicBezTo>
                  <a:cubicBezTo>
                    <a:pt x="26" y="39"/>
                    <a:pt x="26" y="39"/>
                    <a:pt x="26" y="39"/>
                  </a:cubicBezTo>
                  <a:cubicBezTo>
                    <a:pt x="27" y="39"/>
                    <a:pt x="27" y="39"/>
                    <a:pt x="27" y="39"/>
                  </a:cubicBezTo>
                  <a:cubicBezTo>
                    <a:pt x="26" y="39"/>
                    <a:pt x="26" y="39"/>
                    <a:pt x="26" y="39"/>
                  </a:cubicBezTo>
                  <a:cubicBezTo>
                    <a:pt x="26" y="39"/>
                    <a:pt x="26" y="39"/>
                    <a:pt x="26" y="39"/>
                  </a:cubicBezTo>
                  <a:cubicBezTo>
                    <a:pt x="27" y="39"/>
                    <a:pt x="27" y="39"/>
                    <a:pt x="27" y="39"/>
                  </a:cubicBezTo>
                  <a:cubicBezTo>
                    <a:pt x="26" y="39"/>
                    <a:pt x="26" y="39"/>
                    <a:pt x="26" y="39"/>
                  </a:cubicBezTo>
                  <a:cubicBezTo>
                    <a:pt x="29" y="38"/>
                    <a:pt x="29" y="38"/>
                    <a:pt x="29" y="38"/>
                  </a:cubicBezTo>
                  <a:cubicBezTo>
                    <a:pt x="26" y="38"/>
                    <a:pt x="26" y="38"/>
                    <a:pt x="26" y="38"/>
                  </a:cubicBezTo>
                  <a:cubicBezTo>
                    <a:pt x="26" y="39"/>
                    <a:pt x="26" y="39"/>
                    <a:pt x="26" y="39"/>
                  </a:cubicBezTo>
                  <a:cubicBezTo>
                    <a:pt x="29" y="38"/>
                    <a:pt x="29" y="38"/>
                    <a:pt x="29" y="38"/>
                  </a:cubicBezTo>
                  <a:cubicBezTo>
                    <a:pt x="26" y="38"/>
                    <a:pt x="26" y="38"/>
                    <a:pt x="26" y="38"/>
                  </a:cubicBezTo>
                  <a:cubicBezTo>
                    <a:pt x="29" y="38"/>
                    <a:pt x="29" y="38"/>
                    <a:pt x="29" y="38"/>
                  </a:cubicBezTo>
                  <a:cubicBezTo>
                    <a:pt x="26" y="36"/>
                    <a:pt x="26" y="36"/>
                    <a:pt x="26" y="36"/>
                  </a:cubicBezTo>
                  <a:cubicBezTo>
                    <a:pt x="26" y="37"/>
                    <a:pt x="26" y="38"/>
                    <a:pt x="26" y="38"/>
                  </a:cubicBezTo>
                  <a:cubicBezTo>
                    <a:pt x="29" y="38"/>
                    <a:pt x="29" y="38"/>
                    <a:pt x="29" y="38"/>
                  </a:cubicBezTo>
                  <a:cubicBezTo>
                    <a:pt x="26" y="36"/>
                    <a:pt x="26" y="36"/>
                    <a:pt x="26" y="36"/>
                  </a:cubicBezTo>
                  <a:cubicBezTo>
                    <a:pt x="25" y="38"/>
                    <a:pt x="26" y="40"/>
                    <a:pt x="27" y="41"/>
                  </a:cubicBezTo>
                  <a:cubicBezTo>
                    <a:pt x="33" y="45"/>
                    <a:pt x="33" y="45"/>
                    <a:pt x="33" y="45"/>
                  </a:cubicBezTo>
                  <a:cubicBezTo>
                    <a:pt x="35" y="42"/>
                    <a:pt x="35" y="42"/>
                    <a:pt x="35" y="42"/>
                  </a:cubicBezTo>
                  <a:cubicBezTo>
                    <a:pt x="32" y="39"/>
                    <a:pt x="32" y="39"/>
                    <a:pt x="32" y="39"/>
                  </a:cubicBezTo>
                  <a:cubicBezTo>
                    <a:pt x="31" y="40"/>
                    <a:pt x="31" y="41"/>
                    <a:pt x="31" y="41"/>
                  </a:cubicBezTo>
                  <a:cubicBezTo>
                    <a:pt x="31" y="41"/>
                    <a:pt x="31" y="42"/>
                    <a:pt x="31" y="42"/>
                  </a:cubicBezTo>
                  <a:cubicBezTo>
                    <a:pt x="31" y="42"/>
                    <a:pt x="31" y="43"/>
                    <a:pt x="31" y="43"/>
                  </a:cubicBezTo>
                  <a:cubicBezTo>
                    <a:pt x="31" y="43"/>
                    <a:pt x="31" y="43"/>
                    <a:pt x="32" y="44"/>
                  </a:cubicBezTo>
                  <a:cubicBezTo>
                    <a:pt x="32" y="44"/>
                    <a:pt x="32" y="45"/>
                    <a:pt x="33" y="46"/>
                  </a:cubicBezTo>
                  <a:cubicBezTo>
                    <a:pt x="37" y="51"/>
                    <a:pt x="48" y="67"/>
                    <a:pt x="48" y="67"/>
                  </a:cubicBezTo>
                  <a:cubicBezTo>
                    <a:pt x="48" y="68"/>
                    <a:pt x="48" y="68"/>
                    <a:pt x="49" y="68"/>
                  </a:cubicBezTo>
                  <a:cubicBezTo>
                    <a:pt x="53" y="71"/>
                    <a:pt x="53" y="71"/>
                    <a:pt x="53" y="71"/>
                  </a:cubicBezTo>
                  <a:cubicBezTo>
                    <a:pt x="63" y="91"/>
                    <a:pt x="63" y="91"/>
                    <a:pt x="63" y="91"/>
                  </a:cubicBezTo>
                  <a:cubicBezTo>
                    <a:pt x="63" y="91"/>
                    <a:pt x="64" y="92"/>
                    <a:pt x="64" y="92"/>
                  </a:cubicBezTo>
                  <a:cubicBezTo>
                    <a:pt x="71" y="96"/>
                    <a:pt x="71" y="96"/>
                    <a:pt x="71" y="96"/>
                  </a:cubicBezTo>
                  <a:cubicBezTo>
                    <a:pt x="72" y="93"/>
                    <a:pt x="72" y="93"/>
                    <a:pt x="72" y="93"/>
                  </a:cubicBezTo>
                  <a:cubicBezTo>
                    <a:pt x="70" y="91"/>
                    <a:pt x="70" y="91"/>
                    <a:pt x="70" y="91"/>
                  </a:cubicBezTo>
                  <a:cubicBezTo>
                    <a:pt x="69" y="92"/>
                    <a:pt x="69" y="92"/>
                    <a:pt x="69" y="93"/>
                  </a:cubicBezTo>
                  <a:cubicBezTo>
                    <a:pt x="69" y="94"/>
                    <a:pt x="69" y="94"/>
                    <a:pt x="69" y="94"/>
                  </a:cubicBezTo>
                  <a:cubicBezTo>
                    <a:pt x="69" y="95"/>
                    <a:pt x="70" y="95"/>
                    <a:pt x="70" y="96"/>
                  </a:cubicBezTo>
                  <a:cubicBezTo>
                    <a:pt x="71" y="97"/>
                    <a:pt x="72" y="99"/>
                    <a:pt x="74" y="102"/>
                  </a:cubicBezTo>
                  <a:cubicBezTo>
                    <a:pt x="77" y="106"/>
                    <a:pt x="80" y="111"/>
                    <a:pt x="83" y="116"/>
                  </a:cubicBezTo>
                  <a:cubicBezTo>
                    <a:pt x="84" y="118"/>
                    <a:pt x="85" y="120"/>
                    <a:pt x="86" y="121"/>
                  </a:cubicBezTo>
                  <a:cubicBezTo>
                    <a:pt x="87" y="122"/>
                    <a:pt x="87" y="122"/>
                    <a:pt x="87" y="123"/>
                  </a:cubicBezTo>
                  <a:cubicBezTo>
                    <a:pt x="87" y="123"/>
                    <a:pt x="87" y="123"/>
                    <a:pt x="87" y="123"/>
                  </a:cubicBezTo>
                  <a:cubicBezTo>
                    <a:pt x="89" y="122"/>
                    <a:pt x="89" y="122"/>
                    <a:pt x="89" y="122"/>
                  </a:cubicBezTo>
                  <a:cubicBezTo>
                    <a:pt x="87" y="123"/>
                    <a:pt x="87" y="123"/>
                    <a:pt x="87" y="123"/>
                  </a:cubicBezTo>
                  <a:cubicBezTo>
                    <a:pt x="87" y="123"/>
                    <a:pt x="87" y="123"/>
                    <a:pt x="87" y="123"/>
                  </a:cubicBezTo>
                  <a:cubicBezTo>
                    <a:pt x="89" y="122"/>
                    <a:pt x="89" y="122"/>
                    <a:pt x="89" y="122"/>
                  </a:cubicBezTo>
                  <a:cubicBezTo>
                    <a:pt x="87" y="123"/>
                    <a:pt x="87" y="123"/>
                    <a:pt x="87" y="123"/>
                  </a:cubicBezTo>
                  <a:cubicBezTo>
                    <a:pt x="90" y="122"/>
                    <a:pt x="90" y="122"/>
                    <a:pt x="90" y="122"/>
                  </a:cubicBezTo>
                  <a:cubicBezTo>
                    <a:pt x="87" y="122"/>
                    <a:pt x="87" y="122"/>
                    <a:pt x="87" y="122"/>
                  </a:cubicBezTo>
                  <a:cubicBezTo>
                    <a:pt x="87" y="122"/>
                    <a:pt x="87" y="123"/>
                    <a:pt x="87" y="123"/>
                  </a:cubicBezTo>
                  <a:cubicBezTo>
                    <a:pt x="90" y="122"/>
                    <a:pt x="90" y="122"/>
                    <a:pt x="90" y="122"/>
                  </a:cubicBezTo>
                  <a:cubicBezTo>
                    <a:pt x="87" y="122"/>
                    <a:pt x="87" y="122"/>
                    <a:pt x="87" y="122"/>
                  </a:cubicBezTo>
                  <a:cubicBezTo>
                    <a:pt x="91" y="122"/>
                    <a:pt x="91" y="122"/>
                    <a:pt x="91" y="122"/>
                  </a:cubicBezTo>
                  <a:cubicBezTo>
                    <a:pt x="88" y="120"/>
                    <a:pt x="88" y="120"/>
                    <a:pt x="88" y="120"/>
                  </a:cubicBezTo>
                  <a:cubicBezTo>
                    <a:pt x="87" y="121"/>
                    <a:pt x="87" y="121"/>
                    <a:pt x="87" y="122"/>
                  </a:cubicBezTo>
                  <a:cubicBezTo>
                    <a:pt x="91" y="122"/>
                    <a:pt x="91" y="122"/>
                    <a:pt x="91" y="122"/>
                  </a:cubicBezTo>
                  <a:cubicBezTo>
                    <a:pt x="88" y="120"/>
                    <a:pt x="88" y="120"/>
                    <a:pt x="88" y="120"/>
                  </a:cubicBezTo>
                  <a:cubicBezTo>
                    <a:pt x="87" y="122"/>
                    <a:pt x="87" y="124"/>
                    <a:pt x="89" y="125"/>
                  </a:cubicBezTo>
                  <a:cubicBezTo>
                    <a:pt x="95" y="128"/>
                    <a:pt x="95" y="128"/>
                    <a:pt x="95" y="128"/>
                  </a:cubicBezTo>
                  <a:cubicBezTo>
                    <a:pt x="96" y="125"/>
                    <a:pt x="96" y="125"/>
                    <a:pt x="96" y="125"/>
                  </a:cubicBezTo>
                  <a:cubicBezTo>
                    <a:pt x="93" y="125"/>
                    <a:pt x="93" y="125"/>
                    <a:pt x="93" y="125"/>
                  </a:cubicBezTo>
                  <a:cubicBezTo>
                    <a:pt x="93" y="125"/>
                    <a:pt x="93" y="129"/>
                    <a:pt x="92" y="133"/>
                  </a:cubicBezTo>
                  <a:cubicBezTo>
                    <a:pt x="92" y="135"/>
                    <a:pt x="92" y="137"/>
                    <a:pt x="92" y="138"/>
                  </a:cubicBezTo>
                  <a:cubicBezTo>
                    <a:pt x="91" y="139"/>
                    <a:pt x="91" y="139"/>
                    <a:pt x="91" y="140"/>
                  </a:cubicBezTo>
                  <a:cubicBezTo>
                    <a:pt x="91" y="140"/>
                    <a:pt x="91" y="140"/>
                    <a:pt x="91" y="140"/>
                  </a:cubicBezTo>
                  <a:cubicBezTo>
                    <a:pt x="91" y="140"/>
                    <a:pt x="91" y="140"/>
                    <a:pt x="91" y="140"/>
                  </a:cubicBezTo>
                  <a:cubicBezTo>
                    <a:pt x="93" y="141"/>
                    <a:pt x="93" y="141"/>
                    <a:pt x="93" y="141"/>
                  </a:cubicBezTo>
                  <a:cubicBezTo>
                    <a:pt x="91" y="140"/>
                    <a:pt x="91" y="140"/>
                    <a:pt x="91" y="140"/>
                  </a:cubicBezTo>
                  <a:cubicBezTo>
                    <a:pt x="91" y="140"/>
                    <a:pt x="91" y="140"/>
                    <a:pt x="91" y="140"/>
                  </a:cubicBezTo>
                  <a:cubicBezTo>
                    <a:pt x="93" y="141"/>
                    <a:pt x="93" y="141"/>
                    <a:pt x="93" y="141"/>
                  </a:cubicBezTo>
                  <a:cubicBezTo>
                    <a:pt x="91" y="140"/>
                    <a:pt x="91" y="140"/>
                    <a:pt x="91" y="140"/>
                  </a:cubicBezTo>
                  <a:cubicBezTo>
                    <a:pt x="95" y="141"/>
                    <a:pt x="95" y="141"/>
                    <a:pt x="95" y="141"/>
                  </a:cubicBezTo>
                  <a:cubicBezTo>
                    <a:pt x="92" y="139"/>
                    <a:pt x="92" y="139"/>
                    <a:pt x="92" y="139"/>
                  </a:cubicBezTo>
                  <a:cubicBezTo>
                    <a:pt x="91" y="140"/>
                    <a:pt x="91" y="140"/>
                    <a:pt x="91" y="140"/>
                  </a:cubicBezTo>
                  <a:cubicBezTo>
                    <a:pt x="95" y="141"/>
                    <a:pt x="95" y="141"/>
                    <a:pt x="95" y="141"/>
                  </a:cubicBezTo>
                  <a:cubicBezTo>
                    <a:pt x="92" y="139"/>
                    <a:pt x="92" y="139"/>
                    <a:pt x="92" y="139"/>
                  </a:cubicBezTo>
                  <a:cubicBezTo>
                    <a:pt x="91" y="140"/>
                    <a:pt x="91" y="141"/>
                    <a:pt x="91" y="142"/>
                  </a:cubicBezTo>
                  <a:cubicBezTo>
                    <a:pt x="91" y="143"/>
                    <a:pt x="92" y="144"/>
                    <a:pt x="93" y="144"/>
                  </a:cubicBezTo>
                  <a:cubicBezTo>
                    <a:pt x="96" y="146"/>
                    <a:pt x="96" y="146"/>
                    <a:pt x="96" y="146"/>
                  </a:cubicBezTo>
                  <a:cubicBezTo>
                    <a:pt x="98" y="143"/>
                    <a:pt x="98" y="143"/>
                    <a:pt x="98" y="143"/>
                  </a:cubicBezTo>
                  <a:cubicBezTo>
                    <a:pt x="96" y="141"/>
                    <a:pt x="96" y="141"/>
                    <a:pt x="96" y="141"/>
                  </a:cubicBezTo>
                  <a:cubicBezTo>
                    <a:pt x="85" y="150"/>
                    <a:pt x="85" y="150"/>
                    <a:pt x="85" y="150"/>
                  </a:cubicBezTo>
                  <a:cubicBezTo>
                    <a:pt x="84" y="151"/>
                    <a:pt x="83" y="152"/>
                    <a:pt x="84" y="153"/>
                  </a:cubicBezTo>
                  <a:cubicBezTo>
                    <a:pt x="84" y="154"/>
                    <a:pt x="84" y="155"/>
                    <a:pt x="85" y="156"/>
                  </a:cubicBezTo>
                  <a:cubicBezTo>
                    <a:pt x="87" y="157"/>
                    <a:pt x="87" y="157"/>
                    <a:pt x="87" y="157"/>
                  </a:cubicBezTo>
                  <a:cubicBezTo>
                    <a:pt x="89" y="154"/>
                    <a:pt x="89" y="154"/>
                    <a:pt x="89" y="154"/>
                  </a:cubicBezTo>
                  <a:cubicBezTo>
                    <a:pt x="85" y="153"/>
                    <a:pt x="85" y="153"/>
                    <a:pt x="85" y="153"/>
                  </a:cubicBezTo>
                  <a:cubicBezTo>
                    <a:pt x="83" y="164"/>
                    <a:pt x="83" y="164"/>
                    <a:pt x="83" y="164"/>
                  </a:cubicBezTo>
                  <a:cubicBezTo>
                    <a:pt x="82" y="166"/>
                    <a:pt x="83" y="167"/>
                    <a:pt x="84" y="168"/>
                  </a:cubicBezTo>
                  <a:cubicBezTo>
                    <a:pt x="85" y="168"/>
                    <a:pt x="85" y="168"/>
                    <a:pt x="85" y="168"/>
                  </a:cubicBezTo>
                  <a:cubicBezTo>
                    <a:pt x="87" y="165"/>
                    <a:pt x="87" y="165"/>
                    <a:pt x="87" y="165"/>
                  </a:cubicBezTo>
                  <a:cubicBezTo>
                    <a:pt x="85" y="163"/>
                    <a:pt x="85" y="163"/>
                    <a:pt x="85" y="163"/>
                  </a:cubicBezTo>
                  <a:cubicBezTo>
                    <a:pt x="77" y="170"/>
                    <a:pt x="77" y="170"/>
                    <a:pt x="77" y="170"/>
                  </a:cubicBezTo>
                  <a:cubicBezTo>
                    <a:pt x="76" y="171"/>
                    <a:pt x="76" y="172"/>
                    <a:pt x="76" y="173"/>
                  </a:cubicBezTo>
                  <a:cubicBezTo>
                    <a:pt x="76" y="174"/>
                    <a:pt x="77" y="175"/>
                    <a:pt x="77" y="176"/>
                  </a:cubicBezTo>
                  <a:cubicBezTo>
                    <a:pt x="79" y="176"/>
                    <a:pt x="79" y="176"/>
                    <a:pt x="79" y="176"/>
                  </a:cubicBezTo>
                  <a:cubicBezTo>
                    <a:pt x="80" y="173"/>
                    <a:pt x="80" y="173"/>
                    <a:pt x="80" y="173"/>
                  </a:cubicBezTo>
                  <a:cubicBezTo>
                    <a:pt x="78" y="171"/>
                    <a:pt x="78" y="171"/>
                    <a:pt x="78" y="171"/>
                  </a:cubicBezTo>
                  <a:cubicBezTo>
                    <a:pt x="69" y="181"/>
                    <a:pt x="69" y="181"/>
                    <a:pt x="69" y="181"/>
                  </a:cubicBezTo>
                  <a:cubicBezTo>
                    <a:pt x="68" y="182"/>
                    <a:pt x="68" y="183"/>
                    <a:pt x="68" y="184"/>
                  </a:cubicBezTo>
                  <a:cubicBezTo>
                    <a:pt x="68" y="185"/>
                    <a:pt x="69" y="186"/>
                    <a:pt x="70" y="186"/>
                  </a:cubicBezTo>
                  <a:cubicBezTo>
                    <a:pt x="72" y="188"/>
                    <a:pt x="72" y="188"/>
                    <a:pt x="72" y="188"/>
                  </a:cubicBezTo>
                  <a:cubicBezTo>
                    <a:pt x="74" y="189"/>
                    <a:pt x="76" y="188"/>
                    <a:pt x="77" y="187"/>
                  </a:cubicBezTo>
                  <a:cubicBezTo>
                    <a:pt x="78" y="185"/>
                    <a:pt x="77" y="183"/>
                    <a:pt x="76"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20" name="Freeform 151">
              <a:extLst>
                <a:ext uri="{FF2B5EF4-FFF2-40B4-BE49-F238E27FC236}">
                  <a16:creationId xmlns:a16="http://schemas.microsoft.com/office/drawing/2014/main" id="{ABEC0640-0EF1-4ABE-92D1-E6ACDC568240}"/>
                </a:ext>
              </a:extLst>
            </p:cNvPr>
            <p:cNvSpPr>
              <a:spLocks/>
            </p:cNvSpPr>
            <p:nvPr/>
          </p:nvSpPr>
          <p:spPr bwMode="auto">
            <a:xfrm>
              <a:off x="4894399" y="2024173"/>
              <a:ext cx="225425" cy="344488"/>
            </a:xfrm>
            <a:custGeom>
              <a:avLst/>
              <a:gdLst>
                <a:gd name="T0" fmla="*/ 128 w 143"/>
                <a:gd name="T1" fmla="*/ 193 h 219"/>
                <a:gd name="T2" fmla="*/ 100 w 143"/>
                <a:gd name="T3" fmla="*/ 177 h 219"/>
                <a:gd name="T4" fmla="*/ 100 w 143"/>
                <a:gd name="T5" fmla="*/ 181 h 219"/>
                <a:gd name="T6" fmla="*/ 97 w 143"/>
                <a:gd name="T7" fmla="*/ 182 h 219"/>
                <a:gd name="T8" fmla="*/ 128 w 143"/>
                <a:gd name="T9" fmla="*/ 188 h 219"/>
                <a:gd name="T10" fmla="*/ 89 w 143"/>
                <a:gd name="T11" fmla="*/ 155 h 219"/>
                <a:gd name="T12" fmla="*/ 86 w 143"/>
                <a:gd name="T13" fmla="*/ 157 h 219"/>
                <a:gd name="T14" fmla="*/ 88 w 143"/>
                <a:gd name="T15" fmla="*/ 160 h 219"/>
                <a:gd name="T16" fmla="*/ 88 w 143"/>
                <a:gd name="T17" fmla="*/ 162 h 219"/>
                <a:gd name="T18" fmla="*/ 134 w 143"/>
                <a:gd name="T19" fmla="*/ 170 h 219"/>
                <a:gd name="T20" fmla="*/ 142 w 143"/>
                <a:gd name="T21" fmla="*/ 164 h 219"/>
                <a:gd name="T22" fmla="*/ 67 w 143"/>
                <a:gd name="T23" fmla="*/ 112 h 219"/>
                <a:gd name="T24" fmla="*/ 67 w 143"/>
                <a:gd name="T25" fmla="*/ 114 h 219"/>
                <a:gd name="T26" fmla="*/ 75 w 143"/>
                <a:gd name="T27" fmla="*/ 100 h 219"/>
                <a:gd name="T28" fmla="*/ 49 w 143"/>
                <a:gd name="T29" fmla="*/ 87 h 219"/>
                <a:gd name="T30" fmla="*/ 49 w 143"/>
                <a:gd name="T31" fmla="*/ 87 h 219"/>
                <a:gd name="T32" fmla="*/ 49 w 143"/>
                <a:gd name="T33" fmla="*/ 88 h 219"/>
                <a:gd name="T34" fmla="*/ 121 w 143"/>
                <a:gd name="T35" fmla="*/ 120 h 219"/>
                <a:gd name="T36" fmla="*/ 30 w 143"/>
                <a:gd name="T37" fmla="*/ 43 h 219"/>
                <a:gd name="T38" fmla="*/ 27 w 143"/>
                <a:gd name="T39" fmla="*/ 45 h 219"/>
                <a:gd name="T40" fmla="*/ 20 w 143"/>
                <a:gd name="T41" fmla="*/ 25 h 219"/>
                <a:gd name="T42" fmla="*/ 18 w 143"/>
                <a:gd name="T43" fmla="*/ 25 h 219"/>
                <a:gd name="T44" fmla="*/ 87 w 143"/>
                <a:gd name="T45" fmla="*/ 61 h 219"/>
                <a:gd name="T46" fmla="*/ 5 w 143"/>
                <a:gd name="T47" fmla="*/ 8 h 219"/>
                <a:gd name="T48" fmla="*/ 4 w 143"/>
                <a:gd name="T49" fmla="*/ 9 h 219"/>
                <a:gd name="T50" fmla="*/ 24 w 143"/>
                <a:gd name="T51" fmla="*/ 3 h 219"/>
                <a:gd name="T52" fmla="*/ 24 w 143"/>
                <a:gd name="T53" fmla="*/ 7 h 219"/>
                <a:gd name="T54" fmla="*/ 68 w 143"/>
                <a:gd name="T55" fmla="*/ 23 h 219"/>
                <a:gd name="T56" fmla="*/ 44 w 143"/>
                <a:gd name="T57" fmla="*/ 8 h 219"/>
                <a:gd name="T58" fmla="*/ 66 w 143"/>
                <a:gd name="T59" fmla="*/ 21 h 219"/>
                <a:gd name="T60" fmla="*/ 67 w 143"/>
                <a:gd name="T61" fmla="*/ 18 h 219"/>
                <a:gd name="T62" fmla="*/ 70 w 143"/>
                <a:gd name="T63" fmla="*/ 19 h 219"/>
                <a:gd name="T64" fmla="*/ 27 w 143"/>
                <a:gd name="T65" fmla="*/ 0 h 219"/>
                <a:gd name="T66" fmla="*/ 77 w 143"/>
                <a:gd name="T67" fmla="*/ 40 h 219"/>
                <a:gd name="T68" fmla="*/ 77 w 143"/>
                <a:gd name="T69" fmla="*/ 37 h 219"/>
                <a:gd name="T70" fmla="*/ 1 w 143"/>
                <a:gd name="T71" fmla="*/ 3 h 219"/>
                <a:gd name="T72" fmla="*/ 85 w 143"/>
                <a:gd name="T73" fmla="*/ 58 h 219"/>
                <a:gd name="T74" fmla="*/ 84 w 143"/>
                <a:gd name="T75" fmla="*/ 55 h 219"/>
                <a:gd name="T76" fmla="*/ 86 w 143"/>
                <a:gd name="T77" fmla="*/ 54 h 219"/>
                <a:gd name="T78" fmla="*/ 85 w 143"/>
                <a:gd name="T79" fmla="*/ 53 h 219"/>
                <a:gd name="T80" fmla="*/ 104 w 143"/>
                <a:gd name="T81" fmla="*/ 77 h 219"/>
                <a:gd name="T82" fmla="*/ 35 w 143"/>
                <a:gd name="T83" fmla="*/ 66 h 219"/>
                <a:gd name="T84" fmla="*/ 121 w 143"/>
                <a:gd name="T85" fmla="*/ 113 h 219"/>
                <a:gd name="T86" fmla="*/ 48 w 143"/>
                <a:gd name="T87" fmla="*/ 84 h 219"/>
                <a:gd name="T88" fmla="*/ 130 w 143"/>
                <a:gd name="T89" fmla="*/ 142 h 219"/>
                <a:gd name="T90" fmla="*/ 129 w 143"/>
                <a:gd name="T91" fmla="*/ 141 h 219"/>
                <a:gd name="T92" fmla="*/ 60 w 143"/>
                <a:gd name="T93" fmla="*/ 114 h 219"/>
                <a:gd name="T94" fmla="*/ 139 w 143"/>
                <a:gd name="T95" fmla="*/ 161 h 219"/>
                <a:gd name="T96" fmla="*/ 140 w 143"/>
                <a:gd name="T97" fmla="*/ 158 h 219"/>
                <a:gd name="T98" fmla="*/ 131 w 143"/>
                <a:gd name="T99" fmla="*/ 176 h 219"/>
                <a:gd name="T100" fmla="*/ 134 w 143"/>
                <a:gd name="T101" fmla="*/ 174 h 219"/>
                <a:gd name="T102" fmla="*/ 132 w 143"/>
                <a:gd name="T103" fmla="*/ 171 h 219"/>
                <a:gd name="T104" fmla="*/ 134 w 143"/>
                <a:gd name="T105" fmla="*/ 171 h 219"/>
                <a:gd name="T106" fmla="*/ 86 w 143"/>
                <a:gd name="T107" fmla="*/ 157 h 219"/>
                <a:gd name="T108" fmla="*/ 126 w 143"/>
                <a:gd name="T109" fmla="*/ 186 h 219"/>
                <a:gd name="T110" fmla="*/ 126 w 143"/>
                <a:gd name="T111" fmla="*/ 182 h 219"/>
                <a:gd name="T112" fmla="*/ 129 w 143"/>
                <a:gd name="T113" fmla="*/ 184 h 219"/>
                <a:gd name="T114" fmla="*/ 103 w 143"/>
                <a:gd name="T115" fmla="*/ 176 h 219"/>
                <a:gd name="T116" fmla="*/ 117 w 143"/>
                <a:gd name="T117" fmla="*/ 195 h 219"/>
                <a:gd name="T118" fmla="*/ 126 w 143"/>
                <a:gd name="T119" fmla="*/ 197 h 219"/>
                <a:gd name="T120" fmla="*/ 127 w 143"/>
                <a:gd name="T121" fmla="*/ 19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3" h="219">
                  <a:moveTo>
                    <a:pt x="120" y="212"/>
                  </a:moveTo>
                  <a:cubicBezTo>
                    <a:pt x="117" y="210"/>
                    <a:pt x="117" y="210"/>
                    <a:pt x="117" y="210"/>
                  </a:cubicBezTo>
                  <a:cubicBezTo>
                    <a:pt x="120" y="204"/>
                    <a:pt x="120" y="204"/>
                    <a:pt x="120" y="204"/>
                  </a:cubicBezTo>
                  <a:cubicBezTo>
                    <a:pt x="121" y="202"/>
                    <a:pt x="120" y="200"/>
                    <a:pt x="119" y="199"/>
                  </a:cubicBezTo>
                  <a:cubicBezTo>
                    <a:pt x="105" y="191"/>
                    <a:pt x="105" y="191"/>
                    <a:pt x="105" y="191"/>
                  </a:cubicBezTo>
                  <a:cubicBezTo>
                    <a:pt x="103" y="194"/>
                    <a:pt x="103" y="194"/>
                    <a:pt x="103" y="194"/>
                  </a:cubicBezTo>
                  <a:cubicBezTo>
                    <a:pt x="103" y="197"/>
                    <a:pt x="103" y="197"/>
                    <a:pt x="103" y="197"/>
                  </a:cubicBezTo>
                  <a:cubicBezTo>
                    <a:pt x="126" y="201"/>
                    <a:pt x="126" y="201"/>
                    <a:pt x="126" y="201"/>
                  </a:cubicBezTo>
                  <a:cubicBezTo>
                    <a:pt x="127" y="201"/>
                    <a:pt x="129" y="200"/>
                    <a:pt x="130" y="199"/>
                  </a:cubicBezTo>
                  <a:cubicBezTo>
                    <a:pt x="130" y="198"/>
                    <a:pt x="130" y="198"/>
                    <a:pt x="130" y="197"/>
                  </a:cubicBezTo>
                  <a:cubicBezTo>
                    <a:pt x="130" y="196"/>
                    <a:pt x="130" y="196"/>
                    <a:pt x="130" y="195"/>
                  </a:cubicBezTo>
                  <a:cubicBezTo>
                    <a:pt x="129" y="195"/>
                    <a:pt x="129" y="195"/>
                    <a:pt x="129" y="194"/>
                  </a:cubicBezTo>
                  <a:cubicBezTo>
                    <a:pt x="129" y="194"/>
                    <a:pt x="128" y="194"/>
                    <a:pt x="128" y="193"/>
                  </a:cubicBezTo>
                  <a:cubicBezTo>
                    <a:pt x="126" y="192"/>
                    <a:pt x="124" y="191"/>
                    <a:pt x="121" y="189"/>
                  </a:cubicBezTo>
                  <a:cubicBezTo>
                    <a:pt x="117" y="187"/>
                    <a:pt x="111" y="183"/>
                    <a:pt x="107" y="181"/>
                  </a:cubicBezTo>
                  <a:cubicBezTo>
                    <a:pt x="104" y="179"/>
                    <a:pt x="103" y="178"/>
                    <a:pt x="101" y="177"/>
                  </a:cubicBezTo>
                  <a:cubicBezTo>
                    <a:pt x="101" y="177"/>
                    <a:pt x="100" y="177"/>
                    <a:pt x="100" y="176"/>
                  </a:cubicBezTo>
                  <a:cubicBezTo>
                    <a:pt x="100" y="176"/>
                    <a:pt x="100" y="176"/>
                    <a:pt x="100" y="176"/>
                  </a:cubicBezTo>
                  <a:cubicBezTo>
                    <a:pt x="100" y="176"/>
                    <a:pt x="100" y="176"/>
                    <a:pt x="100" y="176"/>
                  </a:cubicBezTo>
                  <a:cubicBezTo>
                    <a:pt x="98" y="178"/>
                    <a:pt x="98" y="178"/>
                    <a:pt x="98" y="178"/>
                  </a:cubicBezTo>
                  <a:cubicBezTo>
                    <a:pt x="100" y="177"/>
                    <a:pt x="100" y="177"/>
                    <a:pt x="100" y="177"/>
                  </a:cubicBezTo>
                  <a:cubicBezTo>
                    <a:pt x="100" y="176"/>
                    <a:pt x="100" y="176"/>
                    <a:pt x="100" y="176"/>
                  </a:cubicBezTo>
                  <a:cubicBezTo>
                    <a:pt x="98" y="178"/>
                    <a:pt x="98" y="178"/>
                    <a:pt x="98" y="178"/>
                  </a:cubicBezTo>
                  <a:cubicBezTo>
                    <a:pt x="100" y="177"/>
                    <a:pt x="100" y="177"/>
                    <a:pt x="100" y="177"/>
                  </a:cubicBezTo>
                  <a:cubicBezTo>
                    <a:pt x="97" y="179"/>
                    <a:pt x="97" y="179"/>
                    <a:pt x="97" y="179"/>
                  </a:cubicBezTo>
                  <a:cubicBezTo>
                    <a:pt x="100" y="177"/>
                    <a:pt x="100" y="177"/>
                    <a:pt x="100" y="177"/>
                  </a:cubicBezTo>
                  <a:cubicBezTo>
                    <a:pt x="100" y="177"/>
                    <a:pt x="100" y="177"/>
                    <a:pt x="100" y="177"/>
                  </a:cubicBezTo>
                  <a:cubicBezTo>
                    <a:pt x="97" y="179"/>
                    <a:pt x="97" y="179"/>
                    <a:pt x="97" y="179"/>
                  </a:cubicBezTo>
                  <a:cubicBezTo>
                    <a:pt x="100" y="177"/>
                    <a:pt x="100" y="177"/>
                    <a:pt x="100" y="177"/>
                  </a:cubicBezTo>
                  <a:cubicBezTo>
                    <a:pt x="97" y="179"/>
                    <a:pt x="97" y="179"/>
                    <a:pt x="97" y="179"/>
                  </a:cubicBezTo>
                  <a:cubicBezTo>
                    <a:pt x="101" y="179"/>
                    <a:pt x="101" y="179"/>
                    <a:pt x="101" y="179"/>
                  </a:cubicBezTo>
                  <a:cubicBezTo>
                    <a:pt x="101" y="178"/>
                    <a:pt x="100" y="177"/>
                    <a:pt x="100" y="177"/>
                  </a:cubicBezTo>
                  <a:cubicBezTo>
                    <a:pt x="97" y="179"/>
                    <a:pt x="97" y="179"/>
                    <a:pt x="97" y="179"/>
                  </a:cubicBezTo>
                  <a:cubicBezTo>
                    <a:pt x="101" y="179"/>
                    <a:pt x="101" y="179"/>
                    <a:pt x="101" y="179"/>
                  </a:cubicBezTo>
                  <a:cubicBezTo>
                    <a:pt x="97" y="179"/>
                    <a:pt x="97" y="179"/>
                    <a:pt x="97" y="179"/>
                  </a:cubicBezTo>
                  <a:cubicBezTo>
                    <a:pt x="100" y="181"/>
                    <a:pt x="100" y="181"/>
                    <a:pt x="100" y="181"/>
                  </a:cubicBezTo>
                  <a:cubicBezTo>
                    <a:pt x="101" y="180"/>
                    <a:pt x="101" y="179"/>
                    <a:pt x="101" y="179"/>
                  </a:cubicBezTo>
                  <a:cubicBezTo>
                    <a:pt x="97" y="179"/>
                    <a:pt x="97" y="179"/>
                    <a:pt x="97" y="179"/>
                  </a:cubicBezTo>
                  <a:cubicBezTo>
                    <a:pt x="100" y="181"/>
                    <a:pt x="100" y="181"/>
                    <a:pt x="100" y="181"/>
                  </a:cubicBezTo>
                  <a:cubicBezTo>
                    <a:pt x="100" y="181"/>
                    <a:pt x="100" y="181"/>
                    <a:pt x="100" y="181"/>
                  </a:cubicBezTo>
                  <a:cubicBezTo>
                    <a:pt x="97" y="179"/>
                    <a:pt x="97" y="179"/>
                    <a:pt x="97" y="179"/>
                  </a:cubicBezTo>
                  <a:cubicBezTo>
                    <a:pt x="98" y="182"/>
                    <a:pt x="98" y="182"/>
                    <a:pt x="98" y="182"/>
                  </a:cubicBezTo>
                  <a:cubicBezTo>
                    <a:pt x="99" y="182"/>
                    <a:pt x="99" y="182"/>
                    <a:pt x="100" y="181"/>
                  </a:cubicBezTo>
                  <a:cubicBezTo>
                    <a:pt x="97" y="179"/>
                    <a:pt x="97" y="179"/>
                    <a:pt x="97" y="179"/>
                  </a:cubicBezTo>
                  <a:cubicBezTo>
                    <a:pt x="98" y="182"/>
                    <a:pt x="98" y="182"/>
                    <a:pt x="98" y="182"/>
                  </a:cubicBezTo>
                  <a:cubicBezTo>
                    <a:pt x="97" y="179"/>
                    <a:pt x="97" y="179"/>
                    <a:pt x="97" y="179"/>
                  </a:cubicBezTo>
                  <a:cubicBezTo>
                    <a:pt x="98" y="182"/>
                    <a:pt x="98" y="182"/>
                    <a:pt x="98" y="182"/>
                  </a:cubicBezTo>
                  <a:cubicBezTo>
                    <a:pt x="98" y="182"/>
                    <a:pt x="98" y="182"/>
                    <a:pt x="98" y="182"/>
                  </a:cubicBezTo>
                  <a:cubicBezTo>
                    <a:pt x="97" y="179"/>
                    <a:pt x="97" y="179"/>
                    <a:pt x="97" y="179"/>
                  </a:cubicBezTo>
                  <a:cubicBezTo>
                    <a:pt x="98" y="182"/>
                    <a:pt x="98" y="182"/>
                    <a:pt x="98" y="182"/>
                  </a:cubicBezTo>
                  <a:cubicBezTo>
                    <a:pt x="97" y="180"/>
                    <a:pt x="97" y="180"/>
                    <a:pt x="97" y="180"/>
                  </a:cubicBezTo>
                  <a:cubicBezTo>
                    <a:pt x="97" y="182"/>
                    <a:pt x="97" y="182"/>
                    <a:pt x="97" y="182"/>
                  </a:cubicBezTo>
                  <a:cubicBezTo>
                    <a:pt x="98" y="182"/>
                    <a:pt x="98" y="182"/>
                    <a:pt x="98" y="182"/>
                  </a:cubicBezTo>
                  <a:cubicBezTo>
                    <a:pt x="97" y="180"/>
                    <a:pt x="97" y="180"/>
                    <a:pt x="97" y="180"/>
                  </a:cubicBezTo>
                  <a:cubicBezTo>
                    <a:pt x="97" y="182"/>
                    <a:pt x="97" y="182"/>
                    <a:pt x="97" y="182"/>
                  </a:cubicBezTo>
                  <a:cubicBezTo>
                    <a:pt x="97" y="182"/>
                    <a:pt x="97" y="182"/>
                    <a:pt x="97" y="182"/>
                  </a:cubicBezTo>
                  <a:cubicBezTo>
                    <a:pt x="97" y="182"/>
                    <a:pt x="97" y="182"/>
                    <a:pt x="97" y="182"/>
                  </a:cubicBezTo>
                  <a:cubicBezTo>
                    <a:pt x="97" y="182"/>
                    <a:pt x="97" y="182"/>
                    <a:pt x="97" y="182"/>
                  </a:cubicBezTo>
                  <a:cubicBezTo>
                    <a:pt x="97" y="182"/>
                    <a:pt x="97" y="182"/>
                    <a:pt x="97" y="182"/>
                  </a:cubicBezTo>
                  <a:cubicBezTo>
                    <a:pt x="97" y="182"/>
                    <a:pt x="97" y="182"/>
                    <a:pt x="97" y="182"/>
                  </a:cubicBezTo>
                  <a:cubicBezTo>
                    <a:pt x="97" y="182"/>
                    <a:pt x="98" y="182"/>
                    <a:pt x="99" y="183"/>
                  </a:cubicBezTo>
                  <a:cubicBezTo>
                    <a:pt x="103" y="183"/>
                    <a:pt x="110" y="184"/>
                    <a:pt x="116" y="186"/>
                  </a:cubicBezTo>
                  <a:cubicBezTo>
                    <a:pt x="119" y="186"/>
                    <a:pt x="122" y="187"/>
                    <a:pt x="124" y="187"/>
                  </a:cubicBezTo>
                  <a:cubicBezTo>
                    <a:pt x="125" y="187"/>
                    <a:pt x="126" y="187"/>
                    <a:pt x="127" y="187"/>
                  </a:cubicBezTo>
                  <a:cubicBezTo>
                    <a:pt x="127" y="188"/>
                    <a:pt x="127" y="188"/>
                    <a:pt x="128" y="188"/>
                  </a:cubicBezTo>
                  <a:cubicBezTo>
                    <a:pt x="128" y="188"/>
                    <a:pt x="128" y="188"/>
                    <a:pt x="129" y="188"/>
                  </a:cubicBezTo>
                  <a:cubicBezTo>
                    <a:pt x="129" y="188"/>
                    <a:pt x="129" y="188"/>
                    <a:pt x="129" y="188"/>
                  </a:cubicBezTo>
                  <a:cubicBezTo>
                    <a:pt x="130" y="187"/>
                    <a:pt x="130" y="187"/>
                    <a:pt x="130" y="187"/>
                  </a:cubicBezTo>
                  <a:cubicBezTo>
                    <a:pt x="130" y="187"/>
                    <a:pt x="131" y="187"/>
                    <a:pt x="132" y="186"/>
                  </a:cubicBezTo>
                  <a:cubicBezTo>
                    <a:pt x="132" y="186"/>
                    <a:pt x="132" y="186"/>
                    <a:pt x="132" y="186"/>
                  </a:cubicBezTo>
                  <a:cubicBezTo>
                    <a:pt x="132" y="185"/>
                    <a:pt x="132" y="185"/>
                    <a:pt x="132" y="184"/>
                  </a:cubicBezTo>
                  <a:cubicBezTo>
                    <a:pt x="132" y="183"/>
                    <a:pt x="132" y="183"/>
                    <a:pt x="132" y="182"/>
                  </a:cubicBezTo>
                  <a:cubicBezTo>
                    <a:pt x="131" y="182"/>
                    <a:pt x="131" y="181"/>
                    <a:pt x="131" y="181"/>
                  </a:cubicBezTo>
                  <a:cubicBezTo>
                    <a:pt x="130" y="181"/>
                    <a:pt x="130" y="180"/>
                    <a:pt x="129" y="180"/>
                  </a:cubicBezTo>
                  <a:cubicBezTo>
                    <a:pt x="127" y="178"/>
                    <a:pt x="124" y="176"/>
                    <a:pt x="120" y="174"/>
                  </a:cubicBezTo>
                  <a:cubicBezTo>
                    <a:pt x="113" y="170"/>
                    <a:pt x="105" y="165"/>
                    <a:pt x="99" y="162"/>
                  </a:cubicBezTo>
                  <a:cubicBezTo>
                    <a:pt x="96" y="160"/>
                    <a:pt x="93" y="158"/>
                    <a:pt x="91" y="157"/>
                  </a:cubicBezTo>
                  <a:cubicBezTo>
                    <a:pt x="90" y="156"/>
                    <a:pt x="89" y="156"/>
                    <a:pt x="89" y="155"/>
                  </a:cubicBezTo>
                  <a:cubicBezTo>
                    <a:pt x="89" y="155"/>
                    <a:pt x="89" y="155"/>
                    <a:pt x="89" y="155"/>
                  </a:cubicBezTo>
                  <a:cubicBezTo>
                    <a:pt x="89" y="155"/>
                    <a:pt x="89" y="155"/>
                    <a:pt x="89" y="155"/>
                  </a:cubicBezTo>
                  <a:cubicBezTo>
                    <a:pt x="87" y="157"/>
                    <a:pt x="87" y="157"/>
                    <a:pt x="87" y="157"/>
                  </a:cubicBezTo>
                  <a:cubicBezTo>
                    <a:pt x="89" y="156"/>
                    <a:pt x="89" y="156"/>
                    <a:pt x="89" y="156"/>
                  </a:cubicBezTo>
                  <a:cubicBezTo>
                    <a:pt x="89" y="155"/>
                    <a:pt x="89" y="155"/>
                    <a:pt x="89" y="155"/>
                  </a:cubicBezTo>
                  <a:cubicBezTo>
                    <a:pt x="87" y="157"/>
                    <a:pt x="87" y="157"/>
                    <a:pt x="87" y="157"/>
                  </a:cubicBezTo>
                  <a:cubicBezTo>
                    <a:pt x="89" y="156"/>
                    <a:pt x="89" y="156"/>
                    <a:pt x="89" y="156"/>
                  </a:cubicBezTo>
                  <a:cubicBezTo>
                    <a:pt x="86" y="157"/>
                    <a:pt x="86" y="157"/>
                    <a:pt x="86" y="157"/>
                  </a:cubicBezTo>
                  <a:cubicBezTo>
                    <a:pt x="90" y="157"/>
                    <a:pt x="90" y="157"/>
                    <a:pt x="90" y="157"/>
                  </a:cubicBezTo>
                  <a:cubicBezTo>
                    <a:pt x="89" y="156"/>
                    <a:pt x="89" y="156"/>
                    <a:pt x="89" y="156"/>
                  </a:cubicBezTo>
                  <a:cubicBezTo>
                    <a:pt x="86" y="157"/>
                    <a:pt x="86" y="157"/>
                    <a:pt x="86" y="157"/>
                  </a:cubicBezTo>
                  <a:cubicBezTo>
                    <a:pt x="90" y="157"/>
                    <a:pt x="90" y="157"/>
                    <a:pt x="90" y="157"/>
                  </a:cubicBezTo>
                  <a:cubicBezTo>
                    <a:pt x="86" y="157"/>
                    <a:pt x="86" y="157"/>
                    <a:pt x="86" y="157"/>
                  </a:cubicBezTo>
                  <a:cubicBezTo>
                    <a:pt x="89" y="160"/>
                    <a:pt x="89" y="160"/>
                    <a:pt x="89" y="160"/>
                  </a:cubicBezTo>
                  <a:cubicBezTo>
                    <a:pt x="89" y="159"/>
                    <a:pt x="90" y="158"/>
                    <a:pt x="90" y="157"/>
                  </a:cubicBezTo>
                  <a:cubicBezTo>
                    <a:pt x="86" y="157"/>
                    <a:pt x="86" y="157"/>
                    <a:pt x="86" y="157"/>
                  </a:cubicBezTo>
                  <a:cubicBezTo>
                    <a:pt x="89" y="160"/>
                    <a:pt x="89" y="160"/>
                    <a:pt x="89" y="160"/>
                  </a:cubicBezTo>
                  <a:cubicBezTo>
                    <a:pt x="89" y="159"/>
                    <a:pt x="89" y="159"/>
                    <a:pt x="89" y="159"/>
                  </a:cubicBezTo>
                  <a:cubicBezTo>
                    <a:pt x="86" y="157"/>
                    <a:pt x="86" y="157"/>
                    <a:pt x="86" y="157"/>
                  </a:cubicBezTo>
                  <a:cubicBezTo>
                    <a:pt x="88" y="160"/>
                    <a:pt x="88" y="160"/>
                    <a:pt x="88" y="160"/>
                  </a:cubicBezTo>
                  <a:cubicBezTo>
                    <a:pt x="88" y="160"/>
                    <a:pt x="89" y="160"/>
                    <a:pt x="89" y="159"/>
                  </a:cubicBezTo>
                  <a:cubicBezTo>
                    <a:pt x="86" y="157"/>
                    <a:pt x="86" y="157"/>
                    <a:pt x="86" y="157"/>
                  </a:cubicBezTo>
                  <a:cubicBezTo>
                    <a:pt x="88" y="160"/>
                    <a:pt x="88" y="160"/>
                    <a:pt x="88" y="160"/>
                  </a:cubicBezTo>
                  <a:cubicBezTo>
                    <a:pt x="86" y="158"/>
                    <a:pt x="86" y="158"/>
                    <a:pt x="86" y="158"/>
                  </a:cubicBezTo>
                  <a:cubicBezTo>
                    <a:pt x="86" y="161"/>
                    <a:pt x="86" y="161"/>
                    <a:pt x="86" y="161"/>
                  </a:cubicBezTo>
                  <a:cubicBezTo>
                    <a:pt x="86" y="161"/>
                    <a:pt x="87" y="161"/>
                    <a:pt x="88" y="160"/>
                  </a:cubicBezTo>
                  <a:cubicBezTo>
                    <a:pt x="86" y="158"/>
                    <a:pt x="86" y="158"/>
                    <a:pt x="86" y="158"/>
                  </a:cubicBezTo>
                  <a:cubicBezTo>
                    <a:pt x="86" y="161"/>
                    <a:pt x="86" y="161"/>
                    <a:pt x="86" y="161"/>
                  </a:cubicBezTo>
                  <a:cubicBezTo>
                    <a:pt x="86" y="158"/>
                    <a:pt x="86" y="158"/>
                    <a:pt x="86" y="158"/>
                  </a:cubicBezTo>
                  <a:cubicBezTo>
                    <a:pt x="86" y="161"/>
                    <a:pt x="86" y="161"/>
                    <a:pt x="86" y="161"/>
                  </a:cubicBezTo>
                  <a:cubicBezTo>
                    <a:pt x="86" y="161"/>
                    <a:pt x="86" y="161"/>
                    <a:pt x="86" y="161"/>
                  </a:cubicBezTo>
                  <a:cubicBezTo>
                    <a:pt x="86" y="158"/>
                    <a:pt x="86" y="158"/>
                    <a:pt x="86" y="158"/>
                  </a:cubicBezTo>
                  <a:cubicBezTo>
                    <a:pt x="86" y="161"/>
                    <a:pt x="86" y="161"/>
                    <a:pt x="86" y="161"/>
                  </a:cubicBezTo>
                  <a:cubicBezTo>
                    <a:pt x="86" y="160"/>
                    <a:pt x="86" y="160"/>
                    <a:pt x="86" y="160"/>
                  </a:cubicBezTo>
                  <a:cubicBezTo>
                    <a:pt x="86" y="161"/>
                    <a:pt x="86" y="161"/>
                    <a:pt x="86" y="161"/>
                  </a:cubicBezTo>
                  <a:cubicBezTo>
                    <a:pt x="86" y="161"/>
                    <a:pt x="86" y="161"/>
                    <a:pt x="86" y="161"/>
                  </a:cubicBezTo>
                  <a:cubicBezTo>
                    <a:pt x="86" y="160"/>
                    <a:pt x="86" y="160"/>
                    <a:pt x="86" y="160"/>
                  </a:cubicBezTo>
                  <a:cubicBezTo>
                    <a:pt x="86" y="161"/>
                    <a:pt x="86" y="161"/>
                    <a:pt x="86" y="161"/>
                  </a:cubicBezTo>
                  <a:cubicBezTo>
                    <a:pt x="86" y="161"/>
                    <a:pt x="87" y="161"/>
                    <a:pt x="88" y="162"/>
                  </a:cubicBezTo>
                  <a:cubicBezTo>
                    <a:pt x="94" y="164"/>
                    <a:pt x="104" y="168"/>
                    <a:pt x="113" y="171"/>
                  </a:cubicBezTo>
                  <a:cubicBezTo>
                    <a:pt x="118" y="173"/>
                    <a:pt x="123" y="175"/>
                    <a:pt x="126" y="176"/>
                  </a:cubicBezTo>
                  <a:cubicBezTo>
                    <a:pt x="128" y="176"/>
                    <a:pt x="129" y="177"/>
                    <a:pt x="130" y="177"/>
                  </a:cubicBezTo>
                  <a:cubicBezTo>
                    <a:pt x="131" y="177"/>
                    <a:pt x="132" y="178"/>
                    <a:pt x="132" y="178"/>
                  </a:cubicBezTo>
                  <a:cubicBezTo>
                    <a:pt x="133" y="178"/>
                    <a:pt x="133" y="178"/>
                    <a:pt x="134" y="178"/>
                  </a:cubicBezTo>
                  <a:cubicBezTo>
                    <a:pt x="134" y="178"/>
                    <a:pt x="134" y="178"/>
                    <a:pt x="135" y="178"/>
                  </a:cubicBezTo>
                  <a:cubicBezTo>
                    <a:pt x="135" y="178"/>
                    <a:pt x="135" y="178"/>
                    <a:pt x="136" y="177"/>
                  </a:cubicBezTo>
                  <a:cubicBezTo>
                    <a:pt x="136" y="177"/>
                    <a:pt x="137" y="177"/>
                    <a:pt x="137" y="176"/>
                  </a:cubicBezTo>
                  <a:cubicBezTo>
                    <a:pt x="137" y="176"/>
                    <a:pt x="137" y="176"/>
                    <a:pt x="137" y="176"/>
                  </a:cubicBezTo>
                  <a:cubicBezTo>
                    <a:pt x="137" y="176"/>
                    <a:pt x="137" y="175"/>
                    <a:pt x="137" y="174"/>
                  </a:cubicBezTo>
                  <a:cubicBezTo>
                    <a:pt x="137" y="173"/>
                    <a:pt x="137" y="173"/>
                    <a:pt x="137" y="172"/>
                  </a:cubicBezTo>
                  <a:cubicBezTo>
                    <a:pt x="137" y="172"/>
                    <a:pt x="136" y="172"/>
                    <a:pt x="136" y="171"/>
                  </a:cubicBezTo>
                  <a:cubicBezTo>
                    <a:pt x="136" y="171"/>
                    <a:pt x="135" y="170"/>
                    <a:pt x="134" y="170"/>
                  </a:cubicBezTo>
                  <a:cubicBezTo>
                    <a:pt x="132" y="168"/>
                    <a:pt x="127" y="165"/>
                    <a:pt x="121" y="161"/>
                  </a:cubicBezTo>
                  <a:cubicBezTo>
                    <a:pt x="104" y="151"/>
                    <a:pt x="79" y="136"/>
                    <a:pt x="79" y="136"/>
                  </a:cubicBezTo>
                  <a:cubicBezTo>
                    <a:pt x="77" y="139"/>
                    <a:pt x="77" y="139"/>
                    <a:pt x="77" y="139"/>
                  </a:cubicBezTo>
                  <a:cubicBezTo>
                    <a:pt x="76" y="142"/>
                    <a:pt x="76" y="142"/>
                    <a:pt x="76" y="142"/>
                  </a:cubicBezTo>
                  <a:cubicBezTo>
                    <a:pt x="76" y="142"/>
                    <a:pt x="91" y="148"/>
                    <a:pt x="106" y="154"/>
                  </a:cubicBezTo>
                  <a:cubicBezTo>
                    <a:pt x="114" y="156"/>
                    <a:pt x="122" y="159"/>
                    <a:pt x="128" y="161"/>
                  </a:cubicBezTo>
                  <a:cubicBezTo>
                    <a:pt x="130" y="162"/>
                    <a:pt x="133" y="163"/>
                    <a:pt x="135" y="164"/>
                  </a:cubicBezTo>
                  <a:cubicBezTo>
                    <a:pt x="136" y="164"/>
                    <a:pt x="137" y="165"/>
                    <a:pt x="137" y="165"/>
                  </a:cubicBezTo>
                  <a:cubicBezTo>
                    <a:pt x="138" y="165"/>
                    <a:pt x="138" y="165"/>
                    <a:pt x="138" y="165"/>
                  </a:cubicBezTo>
                  <a:cubicBezTo>
                    <a:pt x="138" y="165"/>
                    <a:pt x="138" y="165"/>
                    <a:pt x="138" y="165"/>
                  </a:cubicBezTo>
                  <a:cubicBezTo>
                    <a:pt x="139" y="165"/>
                    <a:pt x="139" y="165"/>
                    <a:pt x="139" y="165"/>
                  </a:cubicBezTo>
                  <a:cubicBezTo>
                    <a:pt x="139" y="165"/>
                    <a:pt x="140" y="165"/>
                    <a:pt x="140" y="165"/>
                  </a:cubicBezTo>
                  <a:cubicBezTo>
                    <a:pt x="141" y="165"/>
                    <a:pt x="141" y="165"/>
                    <a:pt x="142" y="164"/>
                  </a:cubicBezTo>
                  <a:cubicBezTo>
                    <a:pt x="143" y="163"/>
                    <a:pt x="143" y="162"/>
                    <a:pt x="143" y="161"/>
                  </a:cubicBezTo>
                  <a:cubicBezTo>
                    <a:pt x="143" y="160"/>
                    <a:pt x="142" y="159"/>
                    <a:pt x="141" y="158"/>
                  </a:cubicBezTo>
                  <a:cubicBezTo>
                    <a:pt x="141" y="158"/>
                    <a:pt x="136" y="156"/>
                    <a:pt x="129" y="151"/>
                  </a:cubicBezTo>
                  <a:cubicBezTo>
                    <a:pt x="119" y="145"/>
                    <a:pt x="103" y="135"/>
                    <a:pt x="90" y="127"/>
                  </a:cubicBezTo>
                  <a:cubicBezTo>
                    <a:pt x="83" y="123"/>
                    <a:pt x="77" y="119"/>
                    <a:pt x="73" y="116"/>
                  </a:cubicBezTo>
                  <a:cubicBezTo>
                    <a:pt x="71" y="115"/>
                    <a:pt x="69" y="114"/>
                    <a:pt x="68" y="113"/>
                  </a:cubicBezTo>
                  <a:cubicBezTo>
                    <a:pt x="67" y="113"/>
                    <a:pt x="67" y="112"/>
                    <a:pt x="67" y="112"/>
                  </a:cubicBezTo>
                  <a:cubicBezTo>
                    <a:pt x="66" y="112"/>
                    <a:pt x="66" y="112"/>
                    <a:pt x="66" y="112"/>
                  </a:cubicBezTo>
                  <a:cubicBezTo>
                    <a:pt x="65" y="113"/>
                    <a:pt x="65" y="113"/>
                    <a:pt x="65" y="113"/>
                  </a:cubicBezTo>
                  <a:cubicBezTo>
                    <a:pt x="67" y="112"/>
                    <a:pt x="67" y="112"/>
                    <a:pt x="67" y="112"/>
                  </a:cubicBezTo>
                  <a:cubicBezTo>
                    <a:pt x="66" y="112"/>
                    <a:pt x="66" y="112"/>
                    <a:pt x="66" y="112"/>
                  </a:cubicBezTo>
                  <a:cubicBezTo>
                    <a:pt x="65" y="113"/>
                    <a:pt x="65" y="113"/>
                    <a:pt x="65" y="113"/>
                  </a:cubicBezTo>
                  <a:cubicBezTo>
                    <a:pt x="67" y="112"/>
                    <a:pt x="67" y="112"/>
                    <a:pt x="67" y="112"/>
                  </a:cubicBezTo>
                  <a:cubicBezTo>
                    <a:pt x="64" y="114"/>
                    <a:pt x="64" y="114"/>
                    <a:pt x="64" y="114"/>
                  </a:cubicBezTo>
                  <a:cubicBezTo>
                    <a:pt x="67" y="113"/>
                    <a:pt x="67" y="113"/>
                    <a:pt x="67" y="113"/>
                  </a:cubicBezTo>
                  <a:cubicBezTo>
                    <a:pt x="67" y="112"/>
                    <a:pt x="67" y="112"/>
                    <a:pt x="67" y="112"/>
                  </a:cubicBezTo>
                  <a:cubicBezTo>
                    <a:pt x="64" y="114"/>
                    <a:pt x="64" y="114"/>
                    <a:pt x="64" y="114"/>
                  </a:cubicBezTo>
                  <a:cubicBezTo>
                    <a:pt x="67" y="113"/>
                    <a:pt x="67" y="113"/>
                    <a:pt x="67" y="113"/>
                  </a:cubicBezTo>
                  <a:cubicBezTo>
                    <a:pt x="64" y="114"/>
                    <a:pt x="64" y="114"/>
                    <a:pt x="64" y="114"/>
                  </a:cubicBezTo>
                  <a:cubicBezTo>
                    <a:pt x="67" y="114"/>
                    <a:pt x="67" y="114"/>
                    <a:pt x="67" y="114"/>
                  </a:cubicBezTo>
                  <a:cubicBezTo>
                    <a:pt x="67" y="114"/>
                    <a:pt x="67" y="113"/>
                    <a:pt x="67" y="113"/>
                  </a:cubicBezTo>
                  <a:cubicBezTo>
                    <a:pt x="64" y="114"/>
                    <a:pt x="64" y="114"/>
                    <a:pt x="64" y="114"/>
                  </a:cubicBezTo>
                  <a:cubicBezTo>
                    <a:pt x="67" y="114"/>
                    <a:pt x="67" y="114"/>
                    <a:pt x="67" y="114"/>
                  </a:cubicBezTo>
                  <a:cubicBezTo>
                    <a:pt x="64" y="114"/>
                    <a:pt x="64" y="114"/>
                    <a:pt x="64" y="114"/>
                  </a:cubicBezTo>
                  <a:cubicBezTo>
                    <a:pt x="67" y="116"/>
                    <a:pt x="67" y="116"/>
                    <a:pt x="67" y="116"/>
                  </a:cubicBezTo>
                  <a:cubicBezTo>
                    <a:pt x="67" y="116"/>
                    <a:pt x="67" y="115"/>
                    <a:pt x="67" y="114"/>
                  </a:cubicBezTo>
                  <a:cubicBezTo>
                    <a:pt x="64" y="114"/>
                    <a:pt x="64" y="114"/>
                    <a:pt x="64" y="114"/>
                  </a:cubicBezTo>
                  <a:cubicBezTo>
                    <a:pt x="67" y="116"/>
                    <a:pt x="67" y="116"/>
                    <a:pt x="67" y="116"/>
                  </a:cubicBezTo>
                  <a:cubicBezTo>
                    <a:pt x="64" y="114"/>
                    <a:pt x="64" y="114"/>
                    <a:pt x="64" y="114"/>
                  </a:cubicBezTo>
                  <a:cubicBezTo>
                    <a:pt x="63" y="118"/>
                    <a:pt x="63" y="118"/>
                    <a:pt x="63" y="118"/>
                  </a:cubicBezTo>
                  <a:cubicBezTo>
                    <a:pt x="131" y="142"/>
                    <a:pt x="131" y="142"/>
                    <a:pt x="131" y="142"/>
                  </a:cubicBezTo>
                  <a:cubicBezTo>
                    <a:pt x="132" y="143"/>
                    <a:pt x="133" y="142"/>
                    <a:pt x="134" y="142"/>
                  </a:cubicBezTo>
                  <a:cubicBezTo>
                    <a:pt x="135" y="141"/>
                    <a:pt x="135" y="140"/>
                    <a:pt x="135" y="139"/>
                  </a:cubicBezTo>
                  <a:cubicBezTo>
                    <a:pt x="135" y="138"/>
                    <a:pt x="135" y="137"/>
                    <a:pt x="135" y="137"/>
                  </a:cubicBezTo>
                  <a:cubicBezTo>
                    <a:pt x="135" y="137"/>
                    <a:pt x="134" y="136"/>
                    <a:pt x="134" y="136"/>
                  </a:cubicBezTo>
                  <a:cubicBezTo>
                    <a:pt x="134" y="136"/>
                    <a:pt x="134" y="136"/>
                    <a:pt x="134" y="136"/>
                  </a:cubicBezTo>
                  <a:cubicBezTo>
                    <a:pt x="133" y="136"/>
                    <a:pt x="133" y="136"/>
                    <a:pt x="133" y="136"/>
                  </a:cubicBezTo>
                  <a:cubicBezTo>
                    <a:pt x="131" y="134"/>
                    <a:pt x="126" y="131"/>
                    <a:pt x="117" y="126"/>
                  </a:cubicBezTo>
                  <a:cubicBezTo>
                    <a:pt x="105" y="119"/>
                    <a:pt x="89" y="109"/>
                    <a:pt x="75" y="100"/>
                  </a:cubicBezTo>
                  <a:cubicBezTo>
                    <a:pt x="68" y="96"/>
                    <a:pt x="62" y="92"/>
                    <a:pt x="58" y="89"/>
                  </a:cubicBezTo>
                  <a:cubicBezTo>
                    <a:pt x="56" y="88"/>
                    <a:pt x="54" y="87"/>
                    <a:pt x="53" y="86"/>
                  </a:cubicBezTo>
                  <a:cubicBezTo>
                    <a:pt x="52" y="85"/>
                    <a:pt x="52" y="85"/>
                    <a:pt x="52" y="85"/>
                  </a:cubicBezTo>
                  <a:cubicBezTo>
                    <a:pt x="52" y="85"/>
                    <a:pt x="52" y="85"/>
                    <a:pt x="52" y="85"/>
                  </a:cubicBezTo>
                  <a:cubicBezTo>
                    <a:pt x="50" y="86"/>
                    <a:pt x="50" y="86"/>
                    <a:pt x="50" y="86"/>
                  </a:cubicBezTo>
                  <a:cubicBezTo>
                    <a:pt x="52" y="85"/>
                    <a:pt x="52" y="85"/>
                    <a:pt x="52" y="85"/>
                  </a:cubicBezTo>
                  <a:cubicBezTo>
                    <a:pt x="52" y="85"/>
                    <a:pt x="52" y="85"/>
                    <a:pt x="52" y="85"/>
                  </a:cubicBezTo>
                  <a:cubicBezTo>
                    <a:pt x="50" y="86"/>
                    <a:pt x="50" y="86"/>
                    <a:pt x="50" y="86"/>
                  </a:cubicBezTo>
                  <a:cubicBezTo>
                    <a:pt x="52" y="85"/>
                    <a:pt x="52" y="85"/>
                    <a:pt x="52" y="85"/>
                  </a:cubicBezTo>
                  <a:cubicBezTo>
                    <a:pt x="49" y="87"/>
                    <a:pt x="49" y="87"/>
                    <a:pt x="49" y="87"/>
                  </a:cubicBezTo>
                  <a:cubicBezTo>
                    <a:pt x="52" y="86"/>
                    <a:pt x="52" y="86"/>
                    <a:pt x="52" y="86"/>
                  </a:cubicBezTo>
                  <a:cubicBezTo>
                    <a:pt x="52" y="85"/>
                    <a:pt x="52" y="85"/>
                    <a:pt x="52" y="85"/>
                  </a:cubicBezTo>
                  <a:cubicBezTo>
                    <a:pt x="49" y="87"/>
                    <a:pt x="49" y="87"/>
                    <a:pt x="49" y="87"/>
                  </a:cubicBezTo>
                  <a:cubicBezTo>
                    <a:pt x="52" y="86"/>
                    <a:pt x="52" y="86"/>
                    <a:pt x="52" y="86"/>
                  </a:cubicBezTo>
                  <a:cubicBezTo>
                    <a:pt x="49" y="87"/>
                    <a:pt x="49" y="87"/>
                    <a:pt x="49" y="87"/>
                  </a:cubicBezTo>
                  <a:cubicBezTo>
                    <a:pt x="52" y="87"/>
                    <a:pt x="52" y="87"/>
                    <a:pt x="52" y="87"/>
                  </a:cubicBezTo>
                  <a:cubicBezTo>
                    <a:pt x="52" y="86"/>
                    <a:pt x="52" y="86"/>
                    <a:pt x="52" y="86"/>
                  </a:cubicBezTo>
                  <a:cubicBezTo>
                    <a:pt x="49" y="87"/>
                    <a:pt x="49" y="87"/>
                    <a:pt x="49" y="87"/>
                  </a:cubicBezTo>
                  <a:cubicBezTo>
                    <a:pt x="52" y="87"/>
                    <a:pt x="52" y="87"/>
                    <a:pt x="52" y="87"/>
                  </a:cubicBezTo>
                  <a:cubicBezTo>
                    <a:pt x="49" y="87"/>
                    <a:pt x="49" y="87"/>
                    <a:pt x="49" y="87"/>
                  </a:cubicBezTo>
                  <a:cubicBezTo>
                    <a:pt x="52" y="89"/>
                    <a:pt x="52" y="89"/>
                    <a:pt x="52" y="89"/>
                  </a:cubicBezTo>
                  <a:cubicBezTo>
                    <a:pt x="52" y="88"/>
                    <a:pt x="52" y="88"/>
                    <a:pt x="52" y="87"/>
                  </a:cubicBezTo>
                  <a:cubicBezTo>
                    <a:pt x="49" y="87"/>
                    <a:pt x="49" y="87"/>
                    <a:pt x="49" y="87"/>
                  </a:cubicBezTo>
                  <a:cubicBezTo>
                    <a:pt x="52" y="89"/>
                    <a:pt x="52" y="89"/>
                    <a:pt x="52" y="89"/>
                  </a:cubicBezTo>
                  <a:cubicBezTo>
                    <a:pt x="52" y="89"/>
                    <a:pt x="52" y="89"/>
                    <a:pt x="52" y="89"/>
                  </a:cubicBezTo>
                  <a:cubicBezTo>
                    <a:pt x="49" y="87"/>
                    <a:pt x="49" y="87"/>
                    <a:pt x="49" y="87"/>
                  </a:cubicBezTo>
                  <a:cubicBezTo>
                    <a:pt x="50" y="90"/>
                    <a:pt x="50" y="90"/>
                    <a:pt x="50" y="90"/>
                  </a:cubicBezTo>
                  <a:cubicBezTo>
                    <a:pt x="50" y="90"/>
                    <a:pt x="51" y="90"/>
                    <a:pt x="52" y="89"/>
                  </a:cubicBezTo>
                  <a:cubicBezTo>
                    <a:pt x="49" y="87"/>
                    <a:pt x="49" y="87"/>
                    <a:pt x="49" y="87"/>
                  </a:cubicBezTo>
                  <a:cubicBezTo>
                    <a:pt x="50" y="90"/>
                    <a:pt x="50" y="90"/>
                    <a:pt x="50" y="90"/>
                  </a:cubicBezTo>
                  <a:cubicBezTo>
                    <a:pt x="49" y="87"/>
                    <a:pt x="49" y="87"/>
                    <a:pt x="49" y="87"/>
                  </a:cubicBezTo>
                  <a:cubicBezTo>
                    <a:pt x="49" y="91"/>
                    <a:pt x="49" y="91"/>
                    <a:pt x="49" y="91"/>
                  </a:cubicBezTo>
                  <a:cubicBezTo>
                    <a:pt x="49" y="91"/>
                    <a:pt x="49" y="91"/>
                    <a:pt x="50" y="90"/>
                  </a:cubicBezTo>
                  <a:cubicBezTo>
                    <a:pt x="49" y="87"/>
                    <a:pt x="49" y="87"/>
                    <a:pt x="49" y="87"/>
                  </a:cubicBezTo>
                  <a:cubicBezTo>
                    <a:pt x="49" y="91"/>
                    <a:pt x="49" y="91"/>
                    <a:pt x="49" y="91"/>
                  </a:cubicBezTo>
                  <a:cubicBezTo>
                    <a:pt x="49" y="88"/>
                    <a:pt x="49" y="88"/>
                    <a:pt x="49" y="88"/>
                  </a:cubicBezTo>
                  <a:cubicBezTo>
                    <a:pt x="49" y="90"/>
                    <a:pt x="49" y="90"/>
                    <a:pt x="49" y="90"/>
                  </a:cubicBezTo>
                  <a:cubicBezTo>
                    <a:pt x="49" y="91"/>
                    <a:pt x="49" y="91"/>
                    <a:pt x="49" y="91"/>
                  </a:cubicBezTo>
                  <a:cubicBezTo>
                    <a:pt x="49" y="88"/>
                    <a:pt x="49" y="88"/>
                    <a:pt x="49" y="88"/>
                  </a:cubicBezTo>
                  <a:cubicBezTo>
                    <a:pt x="49" y="90"/>
                    <a:pt x="49" y="90"/>
                    <a:pt x="49" y="90"/>
                  </a:cubicBezTo>
                  <a:cubicBezTo>
                    <a:pt x="49" y="90"/>
                    <a:pt x="49" y="90"/>
                    <a:pt x="49" y="90"/>
                  </a:cubicBezTo>
                  <a:cubicBezTo>
                    <a:pt x="49" y="90"/>
                    <a:pt x="49" y="90"/>
                    <a:pt x="49" y="90"/>
                  </a:cubicBezTo>
                  <a:cubicBezTo>
                    <a:pt x="49" y="90"/>
                    <a:pt x="49" y="90"/>
                    <a:pt x="49" y="90"/>
                  </a:cubicBezTo>
                  <a:cubicBezTo>
                    <a:pt x="49" y="90"/>
                    <a:pt x="49" y="90"/>
                    <a:pt x="49" y="90"/>
                  </a:cubicBezTo>
                  <a:cubicBezTo>
                    <a:pt x="49" y="90"/>
                    <a:pt x="49" y="90"/>
                    <a:pt x="49" y="90"/>
                  </a:cubicBezTo>
                  <a:cubicBezTo>
                    <a:pt x="49" y="91"/>
                    <a:pt x="49" y="91"/>
                    <a:pt x="50" y="91"/>
                  </a:cubicBezTo>
                  <a:cubicBezTo>
                    <a:pt x="53" y="92"/>
                    <a:pt x="58" y="94"/>
                    <a:pt x="65" y="97"/>
                  </a:cubicBezTo>
                  <a:cubicBezTo>
                    <a:pt x="75" y="101"/>
                    <a:pt x="88" y="107"/>
                    <a:pt x="98" y="112"/>
                  </a:cubicBezTo>
                  <a:cubicBezTo>
                    <a:pt x="104" y="114"/>
                    <a:pt x="108" y="116"/>
                    <a:pt x="112" y="117"/>
                  </a:cubicBezTo>
                  <a:cubicBezTo>
                    <a:pt x="114" y="118"/>
                    <a:pt x="116" y="119"/>
                    <a:pt x="117" y="119"/>
                  </a:cubicBezTo>
                  <a:cubicBezTo>
                    <a:pt x="118" y="119"/>
                    <a:pt x="118" y="120"/>
                    <a:pt x="119" y="120"/>
                  </a:cubicBezTo>
                  <a:cubicBezTo>
                    <a:pt x="119" y="120"/>
                    <a:pt x="120" y="120"/>
                    <a:pt x="121" y="120"/>
                  </a:cubicBezTo>
                  <a:cubicBezTo>
                    <a:pt x="121" y="120"/>
                    <a:pt x="121" y="120"/>
                    <a:pt x="122" y="120"/>
                  </a:cubicBezTo>
                  <a:cubicBezTo>
                    <a:pt x="123" y="120"/>
                    <a:pt x="123" y="119"/>
                    <a:pt x="124" y="118"/>
                  </a:cubicBezTo>
                  <a:cubicBezTo>
                    <a:pt x="125" y="117"/>
                    <a:pt x="125" y="116"/>
                    <a:pt x="125" y="116"/>
                  </a:cubicBezTo>
                  <a:cubicBezTo>
                    <a:pt x="124" y="115"/>
                    <a:pt x="124" y="114"/>
                    <a:pt x="123" y="113"/>
                  </a:cubicBezTo>
                  <a:cubicBezTo>
                    <a:pt x="85" y="90"/>
                    <a:pt x="85" y="90"/>
                    <a:pt x="85" y="90"/>
                  </a:cubicBezTo>
                  <a:cubicBezTo>
                    <a:pt x="109" y="100"/>
                    <a:pt x="109" y="100"/>
                    <a:pt x="109" y="100"/>
                  </a:cubicBezTo>
                  <a:cubicBezTo>
                    <a:pt x="110" y="101"/>
                    <a:pt x="112" y="100"/>
                    <a:pt x="113" y="99"/>
                  </a:cubicBezTo>
                  <a:cubicBezTo>
                    <a:pt x="114" y="97"/>
                    <a:pt x="114" y="95"/>
                    <a:pt x="112" y="94"/>
                  </a:cubicBezTo>
                  <a:cubicBezTo>
                    <a:pt x="112" y="94"/>
                    <a:pt x="111" y="93"/>
                    <a:pt x="108" y="92"/>
                  </a:cubicBezTo>
                  <a:cubicBezTo>
                    <a:pt x="100" y="87"/>
                    <a:pt x="80" y="76"/>
                    <a:pt x="62" y="65"/>
                  </a:cubicBezTo>
                  <a:cubicBezTo>
                    <a:pt x="53" y="59"/>
                    <a:pt x="45" y="54"/>
                    <a:pt x="39" y="50"/>
                  </a:cubicBezTo>
                  <a:cubicBezTo>
                    <a:pt x="36" y="48"/>
                    <a:pt x="33" y="46"/>
                    <a:pt x="31" y="45"/>
                  </a:cubicBezTo>
                  <a:cubicBezTo>
                    <a:pt x="31" y="44"/>
                    <a:pt x="30" y="44"/>
                    <a:pt x="30" y="43"/>
                  </a:cubicBezTo>
                  <a:cubicBezTo>
                    <a:pt x="29" y="43"/>
                    <a:pt x="29" y="43"/>
                    <a:pt x="29" y="43"/>
                  </a:cubicBezTo>
                  <a:cubicBezTo>
                    <a:pt x="29" y="43"/>
                    <a:pt x="29" y="43"/>
                    <a:pt x="29" y="43"/>
                  </a:cubicBezTo>
                  <a:cubicBezTo>
                    <a:pt x="28" y="44"/>
                    <a:pt x="28" y="44"/>
                    <a:pt x="28" y="44"/>
                  </a:cubicBezTo>
                  <a:cubicBezTo>
                    <a:pt x="30" y="43"/>
                    <a:pt x="30" y="43"/>
                    <a:pt x="30" y="43"/>
                  </a:cubicBezTo>
                  <a:cubicBezTo>
                    <a:pt x="29" y="43"/>
                    <a:pt x="29" y="43"/>
                    <a:pt x="29" y="43"/>
                  </a:cubicBezTo>
                  <a:cubicBezTo>
                    <a:pt x="28" y="44"/>
                    <a:pt x="28" y="44"/>
                    <a:pt x="28" y="44"/>
                  </a:cubicBezTo>
                  <a:cubicBezTo>
                    <a:pt x="30" y="43"/>
                    <a:pt x="30" y="43"/>
                    <a:pt x="30" y="43"/>
                  </a:cubicBezTo>
                  <a:cubicBezTo>
                    <a:pt x="27" y="45"/>
                    <a:pt x="27" y="45"/>
                    <a:pt x="27" y="45"/>
                  </a:cubicBezTo>
                  <a:cubicBezTo>
                    <a:pt x="30" y="45"/>
                    <a:pt x="30" y="45"/>
                    <a:pt x="30" y="45"/>
                  </a:cubicBezTo>
                  <a:cubicBezTo>
                    <a:pt x="30" y="44"/>
                    <a:pt x="30" y="44"/>
                    <a:pt x="30" y="43"/>
                  </a:cubicBezTo>
                  <a:cubicBezTo>
                    <a:pt x="27" y="45"/>
                    <a:pt x="27" y="45"/>
                    <a:pt x="27" y="45"/>
                  </a:cubicBezTo>
                  <a:cubicBezTo>
                    <a:pt x="30" y="45"/>
                    <a:pt x="30" y="45"/>
                    <a:pt x="30" y="45"/>
                  </a:cubicBezTo>
                  <a:cubicBezTo>
                    <a:pt x="27" y="45"/>
                    <a:pt x="27" y="45"/>
                    <a:pt x="27" y="45"/>
                  </a:cubicBezTo>
                  <a:cubicBezTo>
                    <a:pt x="29" y="47"/>
                    <a:pt x="29" y="47"/>
                    <a:pt x="29" y="47"/>
                  </a:cubicBezTo>
                  <a:cubicBezTo>
                    <a:pt x="30" y="46"/>
                    <a:pt x="30" y="45"/>
                    <a:pt x="30" y="45"/>
                  </a:cubicBezTo>
                  <a:cubicBezTo>
                    <a:pt x="27" y="45"/>
                    <a:pt x="27" y="45"/>
                    <a:pt x="27" y="45"/>
                  </a:cubicBezTo>
                  <a:cubicBezTo>
                    <a:pt x="29" y="47"/>
                    <a:pt x="29" y="47"/>
                    <a:pt x="29" y="47"/>
                  </a:cubicBezTo>
                  <a:cubicBezTo>
                    <a:pt x="26" y="45"/>
                    <a:pt x="26" y="45"/>
                    <a:pt x="26" y="45"/>
                  </a:cubicBezTo>
                  <a:cubicBezTo>
                    <a:pt x="25" y="48"/>
                    <a:pt x="25" y="48"/>
                    <a:pt x="25" y="48"/>
                  </a:cubicBezTo>
                  <a:cubicBezTo>
                    <a:pt x="101" y="83"/>
                    <a:pt x="101" y="83"/>
                    <a:pt x="101" y="83"/>
                  </a:cubicBezTo>
                  <a:cubicBezTo>
                    <a:pt x="103" y="84"/>
                    <a:pt x="105" y="83"/>
                    <a:pt x="106" y="82"/>
                  </a:cubicBezTo>
                  <a:cubicBezTo>
                    <a:pt x="106" y="80"/>
                    <a:pt x="106" y="78"/>
                    <a:pt x="104" y="77"/>
                  </a:cubicBezTo>
                  <a:cubicBezTo>
                    <a:pt x="104" y="77"/>
                    <a:pt x="103" y="76"/>
                    <a:pt x="100" y="75"/>
                  </a:cubicBezTo>
                  <a:cubicBezTo>
                    <a:pt x="92" y="70"/>
                    <a:pt x="71" y="57"/>
                    <a:pt x="52" y="46"/>
                  </a:cubicBezTo>
                  <a:cubicBezTo>
                    <a:pt x="43" y="40"/>
                    <a:pt x="34" y="35"/>
                    <a:pt x="27" y="30"/>
                  </a:cubicBezTo>
                  <a:cubicBezTo>
                    <a:pt x="24" y="28"/>
                    <a:pt x="21" y="26"/>
                    <a:pt x="20" y="25"/>
                  </a:cubicBezTo>
                  <a:cubicBezTo>
                    <a:pt x="19" y="25"/>
                    <a:pt x="18" y="24"/>
                    <a:pt x="18" y="24"/>
                  </a:cubicBezTo>
                  <a:cubicBezTo>
                    <a:pt x="18" y="23"/>
                    <a:pt x="18" y="23"/>
                    <a:pt x="18" y="23"/>
                  </a:cubicBezTo>
                  <a:cubicBezTo>
                    <a:pt x="18" y="23"/>
                    <a:pt x="18" y="23"/>
                    <a:pt x="18" y="23"/>
                  </a:cubicBezTo>
                  <a:cubicBezTo>
                    <a:pt x="17" y="24"/>
                    <a:pt x="17" y="24"/>
                    <a:pt x="17" y="24"/>
                  </a:cubicBezTo>
                  <a:cubicBezTo>
                    <a:pt x="18" y="24"/>
                    <a:pt x="18" y="24"/>
                    <a:pt x="18" y="24"/>
                  </a:cubicBezTo>
                  <a:cubicBezTo>
                    <a:pt x="18" y="23"/>
                    <a:pt x="18" y="23"/>
                    <a:pt x="18" y="23"/>
                  </a:cubicBezTo>
                  <a:cubicBezTo>
                    <a:pt x="17" y="24"/>
                    <a:pt x="17" y="24"/>
                    <a:pt x="17" y="24"/>
                  </a:cubicBezTo>
                  <a:cubicBezTo>
                    <a:pt x="18" y="24"/>
                    <a:pt x="18" y="24"/>
                    <a:pt x="18" y="24"/>
                  </a:cubicBezTo>
                  <a:cubicBezTo>
                    <a:pt x="15" y="25"/>
                    <a:pt x="15" y="25"/>
                    <a:pt x="15" y="25"/>
                  </a:cubicBezTo>
                  <a:cubicBezTo>
                    <a:pt x="18" y="25"/>
                    <a:pt x="18" y="25"/>
                    <a:pt x="18" y="25"/>
                  </a:cubicBezTo>
                  <a:cubicBezTo>
                    <a:pt x="18" y="24"/>
                    <a:pt x="18" y="24"/>
                    <a:pt x="18" y="24"/>
                  </a:cubicBezTo>
                  <a:cubicBezTo>
                    <a:pt x="15" y="25"/>
                    <a:pt x="15" y="25"/>
                    <a:pt x="15" y="25"/>
                  </a:cubicBezTo>
                  <a:cubicBezTo>
                    <a:pt x="18" y="25"/>
                    <a:pt x="18" y="25"/>
                    <a:pt x="18" y="25"/>
                  </a:cubicBezTo>
                  <a:cubicBezTo>
                    <a:pt x="15" y="25"/>
                    <a:pt x="15" y="25"/>
                    <a:pt x="15" y="25"/>
                  </a:cubicBezTo>
                  <a:cubicBezTo>
                    <a:pt x="18" y="27"/>
                    <a:pt x="18" y="27"/>
                    <a:pt x="18" y="27"/>
                  </a:cubicBezTo>
                  <a:cubicBezTo>
                    <a:pt x="18" y="27"/>
                    <a:pt x="18" y="26"/>
                    <a:pt x="18" y="25"/>
                  </a:cubicBezTo>
                  <a:cubicBezTo>
                    <a:pt x="15" y="25"/>
                    <a:pt x="15" y="25"/>
                    <a:pt x="15" y="25"/>
                  </a:cubicBezTo>
                  <a:cubicBezTo>
                    <a:pt x="18" y="27"/>
                    <a:pt x="18" y="27"/>
                    <a:pt x="18" y="27"/>
                  </a:cubicBezTo>
                  <a:cubicBezTo>
                    <a:pt x="15" y="25"/>
                    <a:pt x="15" y="25"/>
                    <a:pt x="15" y="25"/>
                  </a:cubicBezTo>
                  <a:cubicBezTo>
                    <a:pt x="13" y="29"/>
                    <a:pt x="13" y="29"/>
                    <a:pt x="13" y="29"/>
                  </a:cubicBezTo>
                  <a:cubicBezTo>
                    <a:pt x="13" y="29"/>
                    <a:pt x="30" y="36"/>
                    <a:pt x="48" y="44"/>
                  </a:cubicBezTo>
                  <a:cubicBezTo>
                    <a:pt x="56" y="48"/>
                    <a:pt x="65" y="52"/>
                    <a:pt x="72" y="55"/>
                  </a:cubicBezTo>
                  <a:cubicBezTo>
                    <a:pt x="76" y="57"/>
                    <a:pt x="79" y="58"/>
                    <a:pt x="81" y="59"/>
                  </a:cubicBezTo>
                  <a:cubicBezTo>
                    <a:pt x="82" y="59"/>
                    <a:pt x="83" y="60"/>
                    <a:pt x="84" y="60"/>
                  </a:cubicBezTo>
                  <a:cubicBezTo>
                    <a:pt x="84" y="60"/>
                    <a:pt x="85" y="60"/>
                    <a:pt x="85" y="60"/>
                  </a:cubicBezTo>
                  <a:cubicBezTo>
                    <a:pt x="86" y="61"/>
                    <a:pt x="86" y="61"/>
                    <a:pt x="87" y="61"/>
                  </a:cubicBezTo>
                  <a:cubicBezTo>
                    <a:pt x="87" y="61"/>
                    <a:pt x="87" y="61"/>
                    <a:pt x="88" y="60"/>
                  </a:cubicBezTo>
                  <a:cubicBezTo>
                    <a:pt x="88" y="60"/>
                    <a:pt x="89" y="60"/>
                    <a:pt x="90" y="59"/>
                  </a:cubicBezTo>
                  <a:cubicBezTo>
                    <a:pt x="90" y="59"/>
                    <a:pt x="90" y="59"/>
                    <a:pt x="90" y="59"/>
                  </a:cubicBezTo>
                  <a:cubicBezTo>
                    <a:pt x="90" y="58"/>
                    <a:pt x="90" y="58"/>
                    <a:pt x="90" y="57"/>
                  </a:cubicBezTo>
                  <a:cubicBezTo>
                    <a:pt x="90" y="56"/>
                    <a:pt x="90" y="56"/>
                    <a:pt x="90" y="55"/>
                  </a:cubicBezTo>
                  <a:cubicBezTo>
                    <a:pt x="90" y="55"/>
                    <a:pt x="89" y="55"/>
                    <a:pt x="89" y="54"/>
                  </a:cubicBezTo>
                  <a:cubicBezTo>
                    <a:pt x="88" y="54"/>
                    <a:pt x="88" y="54"/>
                    <a:pt x="88" y="54"/>
                  </a:cubicBezTo>
                  <a:cubicBezTo>
                    <a:pt x="87" y="53"/>
                    <a:pt x="85" y="51"/>
                    <a:pt x="82" y="49"/>
                  </a:cubicBezTo>
                  <a:cubicBezTo>
                    <a:pt x="62" y="36"/>
                    <a:pt x="5" y="2"/>
                    <a:pt x="5" y="2"/>
                  </a:cubicBezTo>
                  <a:cubicBezTo>
                    <a:pt x="4" y="5"/>
                    <a:pt x="4" y="5"/>
                    <a:pt x="4" y="5"/>
                  </a:cubicBezTo>
                  <a:cubicBezTo>
                    <a:pt x="7" y="7"/>
                    <a:pt x="7" y="7"/>
                    <a:pt x="7" y="7"/>
                  </a:cubicBezTo>
                  <a:cubicBezTo>
                    <a:pt x="4" y="5"/>
                    <a:pt x="4" y="5"/>
                    <a:pt x="4" y="5"/>
                  </a:cubicBezTo>
                  <a:cubicBezTo>
                    <a:pt x="5" y="8"/>
                    <a:pt x="5" y="8"/>
                    <a:pt x="5" y="8"/>
                  </a:cubicBezTo>
                  <a:cubicBezTo>
                    <a:pt x="5" y="8"/>
                    <a:pt x="6" y="8"/>
                    <a:pt x="7" y="7"/>
                  </a:cubicBezTo>
                  <a:cubicBezTo>
                    <a:pt x="4" y="5"/>
                    <a:pt x="4" y="5"/>
                    <a:pt x="4" y="5"/>
                  </a:cubicBezTo>
                  <a:cubicBezTo>
                    <a:pt x="5" y="8"/>
                    <a:pt x="5" y="8"/>
                    <a:pt x="5" y="8"/>
                  </a:cubicBezTo>
                  <a:cubicBezTo>
                    <a:pt x="4" y="5"/>
                    <a:pt x="4" y="5"/>
                    <a:pt x="4" y="5"/>
                  </a:cubicBezTo>
                  <a:cubicBezTo>
                    <a:pt x="4" y="9"/>
                    <a:pt x="4" y="9"/>
                    <a:pt x="4" y="9"/>
                  </a:cubicBezTo>
                  <a:cubicBezTo>
                    <a:pt x="4" y="9"/>
                    <a:pt x="4" y="9"/>
                    <a:pt x="5" y="8"/>
                  </a:cubicBezTo>
                  <a:cubicBezTo>
                    <a:pt x="4" y="5"/>
                    <a:pt x="4" y="5"/>
                    <a:pt x="4" y="5"/>
                  </a:cubicBezTo>
                  <a:cubicBezTo>
                    <a:pt x="4" y="9"/>
                    <a:pt x="4" y="9"/>
                    <a:pt x="4" y="9"/>
                  </a:cubicBezTo>
                  <a:cubicBezTo>
                    <a:pt x="4" y="7"/>
                    <a:pt x="4" y="7"/>
                    <a:pt x="4" y="7"/>
                  </a:cubicBezTo>
                  <a:cubicBezTo>
                    <a:pt x="4" y="9"/>
                    <a:pt x="4" y="9"/>
                    <a:pt x="4" y="9"/>
                  </a:cubicBezTo>
                  <a:cubicBezTo>
                    <a:pt x="4" y="9"/>
                    <a:pt x="4" y="9"/>
                    <a:pt x="4" y="9"/>
                  </a:cubicBezTo>
                  <a:cubicBezTo>
                    <a:pt x="4" y="7"/>
                    <a:pt x="4" y="7"/>
                    <a:pt x="4" y="7"/>
                  </a:cubicBezTo>
                  <a:cubicBezTo>
                    <a:pt x="4" y="9"/>
                    <a:pt x="4" y="9"/>
                    <a:pt x="4" y="9"/>
                  </a:cubicBezTo>
                  <a:cubicBezTo>
                    <a:pt x="4" y="9"/>
                    <a:pt x="4" y="9"/>
                    <a:pt x="4" y="9"/>
                  </a:cubicBezTo>
                  <a:cubicBezTo>
                    <a:pt x="4" y="9"/>
                    <a:pt x="6" y="9"/>
                    <a:pt x="9" y="10"/>
                  </a:cubicBezTo>
                  <a:cubicBezTo>
                    <a:pt x="18" y="14"/>
                    <a:pt x="35" y="22"/>
                    <a:pt x="51" y="29"/>
                  </a:cubicBezTo>
                  <a:cubicBezTo>
                    <a:pt x="58" y="32"/>
                    <a:pt x="65" y="35"/>
                    <a:pt x="70" y="38"/>
                  </a:cubicBezTo>
                  <a:cubicBezTo>
                    <a:pt x="75" y="40"/>
                    <a:pt x="79" y="42"/>
                    <a:pt x="79" y="42"/>
                  </a:cubicBezTo>
                  <a:cubicBezTo>
                    <a:pt x="80" y="42"/>
                    <a:pt x="82" y="42"/>
                    <a:pt x="83" y="40"/>
                  </a:cubicBezTo>
                  <a:cubicBezTo>
                    <a:pt x="84" y="40"/>
                    <a:pt x="84" y="39"/>
                    <a:pt x="84" y="38"/>
                  </a:cubicBezTo>
                  <a:cubicBezTo>
                    <a:pt x="84" y="37"/>
                    <a:pt x="84" y="37"/>
                    <a:pt x="83" y="37"/>
                  </a:cubicBezTo>
                  <a:cubicBezTo>
                    <a:pt x="83" y="36"/>
                    <a:pt x="83" y="36"/>
                    <a:pt x="82" y="35"/>
                  </a:cubicBezTo>
                  <a:cubicBezTo>
                    <a:pt x="82" y="35"/>
                    <a:pt x="81" y="34"/>
                    <a:pt x="81" y="34"/>
                  </a:cubicBezTo>
                  <a:cubicBezTo>
                    <a:pt x="78" y="32"/>
                    <a:pt x="73" y="29"/>
                    <a:pt x="68" y="25"/>
                  </a:cubicBezTo>
                  <a:cubicBezTo>
                    <a:pt x="51" y="15"/>
                    <a:pt x="26" y="0"/>
                    <a:pt x="26" y="0"/>
                  </a:cubicBezTo>
                  <a:cubicBezTo>
                    <a:pt x="24" y="3"/>
                    <a:pt x="24" y="3"/>
                    <a:pt x="24" y="3"/>
                  </a:cubicBezTo>
                  <a:cubicBezTo>
                    <a:pt x="27" y="5"/>
                    <a:pt x="27" y="5"/>
                    <a:pt x="27" y="5"/>
                  </a:cubicBezTo>
                  <a:cubicBezTo>
                    <a:pt x="24" y="3"/>
                    <a:pt x="24" y="3"/>
                    <a:pt x="24" y="3"/>
                  </a:cubicBezTo>
                  <a:cubicBezTo>
                    <a:pt x="26" y="6"/>
                    <a:pt x="26" y="6"/>
                    <a:pt x="26" y="6"/>
                  </a:cubicBezTo>
                  <a:cubicBezTo>
                    <a:pt x="26" y="6"/>
                    <a:pt x="27" y="6"/>
                    <a:pt x="27" y="5"/>
                  </a:cubicBezTo>
                  <a:cubicBezTo>
                    <a:pt x="24" y="3"/>
                    <a:pt x="24" y="3"/>
                    <a:pt x="24" y="3"/>
                  </a:cubicBezTo>
                  <a:cubicBezTo>
                    <a:pt x="26" y="6"/>
                    <a:pt x="26" y="6"/>
                    <a:pt x="26" y="6"/>
                  </a:cubicBezTo>
                  <a:cubicBezTo>
                    <a:pt x="24" y="3"/>
                    <a:pt x="24" y="3"/>
                    <a:pt x="24" y="3"/>
                  </a:cubicBezTo>
                  <a:cubicBezTo>
                    <a:pt x="24" y="7"/>
                    <a:pt x="24" y="7"/>
                    <a:pt x="24" y="7"/>
                  </a:cubicBezTo>
                  <a:cubicBezTo>
                    <a:pt x="24" y="7"/>
                    <a:pt x="25" y="7"/>
                    <a:pt x="26" y="6"/>
                  </a:cubicBezTo>
                  <a:cubicBezTo>
                    <a:pt x="24" y="3"/>
                    <a:pt x="24" y="3"/>
                    <a:pt x="24" y="3"/>
                  </a:cubicBezTo>
                  <a:cubicBezTo>
                    <a:pt x="24" y="7"/>
                    <a:pt x="24" y="7"/>
                    <a:pt x="24" y="7"/>
                  </a:cubicBezTo>
                  <a:cubicBezTo>
                    <a:pt x="24" y="4"/>
                    <a:pt x="24" y="4"/>
                    <a:pt x="24" y="4"/>
                  </a:cubicBezTo>
                  <a:cubicBezTo>
                    <a:pt x="24" y="7"/>
                    <a:pt x="24" y="7"/>
                    <a:pt x="24" y="7"/>
                  </a:cubicBezTo>
                  <a:cubicBezTo>
                    <a:pt x="24" y="7"/>
                    <a:pt x="24" y="7"/>
                    <a:pt x="24" y="7"/>
                  </a:cubicBezTo>
                  <a:cubicBezTo>
                    <a:pt x="24" y="4"/>
                    <a:pt x="24" y="4"/>
                    <a:pt x="24" y="4"/>
                  </a:cubicBezTo>
                  <a:cubicBezTo>
                    <a:pt x="24" y="7"/>
                    <a:pt x="24" y="7"/>
                    <a:pt x="24" y="7"/>
                  </a:cubicBezTo>
                  <a:cubicBezTo>
                    <a:pt x="24" y="6"/>
                    <a:pt x="24" y="6"/>
                    <a:pt x="24" y="6"/>
                  </a:cubicBezTo>
                  <a:cubicBezTo>
                    <a:pt x="24" y="7"/>
                    <a:pt x="24" y="7"/>
                    <a:pt x="24" y="7"/>
                  </a:cubicBezTo>
                  <a:cubicBezTo>
                    <a:pt x="24" y="7"/>
                    <a:pt x="24" y="7"/>
                    <a:pt x="24" y="7"/>
                  </a:cubicBezTo>
                  <a:cubicBezTo>
                    <a:pt x="24" y="6"/>
                    <a:pt x="24" y="6"/>
                    <a:pt x="24" y="6"/>
                  </a:cubicBezTo>
                  <a:cubicBezTo>
                    <a:pt x="24" y="7"/>
                    <a:pt x="24" y="7"/>
                    <a:pt x="24" y="7"/>
                  </a:cubicBezTo>
                  <a:cubicBezTo>
                    <a:pt x="24" y="7"/>
                    <a:pt x="25" y="7"/>
                    <a:pt x="26" y="8"/>
                  </a:cubicBezTo>
                  <a:cubicBezTo>
                    <a:pt x="31" y="9"/>
                    <a:pt x="41" y="13"/>
                    <a:pt x="50" y="17"/>
                  </a:cubicBezTo>
                  <a:cubicBezTo>
                    <a:pt x="55" y="18"/>
                    <a:pt x="59" y="20"/>
                    <a:pt x="62" y="21"/>
                  </a:cubicBezTo>
                  <a:cubicBezTo>
                    <a:pt x="64" y="22"/>
                    <a:pt x="65" y="22"/>
                    <a:pt x="67" y="23"/>
                  </a:cubicBezTo>
                  <a:cubicBezTo>
                    <a:pt x="67" y="23"/>
                    <a:pt x="68" y="23"/>
                    <a:pt x="68" y="23"/>
                  </a:cubicBezTo>
                  <a:cubicBezTo>
                    <a:pt x="69" y="23"/>
                    <a:pt x="69" y="23"/>
                    <a:pt x="69" y="23"/>
                  </a:cubicBezTo>
                  <a:cubicBezTo>
                    <a:pt x="69" y="23"/>
                    <a:pt x="69" y="23"/>
                    <a:pt x="70" y="23"/>
                  </a:cubicBezTo>
                  <a:cubicBezTo>
                    <a:pt x="70" y="23"/>
                    <a:pt x="70" y="23"/>
                    <a:pt x="71" y="23"/>
                  </a:cubicBezTo>
                  <a:cubicBezTo>
                    <a:pt x="71" y="23"/>
                    <a:pt x="72" y="23"/>
                    <a:pt x="73" y="22"/>
                  </a:cubicBezTo>
                  <a:cubicBezTo>
                    <a:pt x="73" y="22"/>
                    <a:pt x="73" y="22"/>
                    <a:pt x="73" y="22"/>
                  </a:cubicBezTo>
                  <a:cubicBezTo>
                    <a:pt x="73" y="21"/>
                    <a:pt x="73" y="20"/>
                    <a:pt x="73" y="20"/>
                  </a:cubicBezTo>
                  <a:cubicBezTo>
                    <a:pt x="73" y="19"/>
                    <a:pt x="73" y="19"/>
                    <a:pt x="73" y="18"/>
                  </a:cubicBezTo>
                  <a:cubicBezTo>
                    <a:pt x="73" y="18"/>
                    <a:pt x="72" y="17"/>
                    <a:pt x="72" y="17"/>
                  </a:cubicBezTo>
                  <a:cubicBezTo>
                    <a:pt x="72" y="17"/>
                    <a:pt x="72" y="17"/>
                    <a:pt x="71" y="16"/>
                  </a:cubicBezTo>
                  <a:cubicBezTo>
                    <a:pt x="70" y="15"/>
                    <a:pt x="68" y="14"/>
                    <a:pt x="66" y="13"/>
                  </a:cubicBezTo>
                  <a:cubicBezTo>
                    <a:pt x="59" y="8"/>
                    <a:pt x="48" y="2"/>
                    <a:pt x="48" y="2"/>
                  </a:cubicBezTo>
                  <a:cubicBezTo>
                    <a:pt x="46" y="1"/>
                    <a:pt x="44" y="2"/>
                    <a:pt x="43" y="3"/>
                  </a:cubicBezTo>
                  <a:cubicBezTo>
                    <a:pt x="42" y="5"/>
                    <a:pt x="43" y="7"/>
                    <a:pt x="44" y="8"/>
                  </a:cubicBezTo>
                  <a:cubicBezTo>
                    <a:pt x="44" y="8"/>
                    <a:pt x="46" y="9"/>
                    <a:pt x="48" y="10"/>
                  </a:cubicBezTo>
                  <a:cubicBezTo>
                    <a:pt x="51" y="12"/>
                    <a:pt x="56" y="15"/>
                    <a:pt x="60" y="18"/>
                  </a:cubicBezTo>
                  <a:cubicBezTo>
                    <a:pt x="62" y="19"/>
                    <a:pt x="64" y="20"/>
                    <a:pt x="66" y="21"/>
                  </a:cubicBezTo>
                  <a:cubicBezTo>
                    <a:pt x="66" y="21"/>
                    <a:pt x="67" y="22"/>
                    <a:pt x="67" y="22"/>
                  </a:cubicBezTo>
                  <a:cubicBezTo>
                    <a:pt x="67" y="22"/>
                    <a:pt x="67" y="22"/>
                    <a:pt x="67" y="22"/>
                  </a:cubicBezTo>
                  <a:cubicBezTo>
                    <a:pt x="67" y="22"/>
                    <a:pt x="67" y="22"/>
                    <a:pt x="67" y="22"/>
                  </a:cubicBezTo>
                  <a:cubicBezTo>
                    <a:pt x="68" y="21"/>
                    <a:pt x="68" y="21"/>
                    <a:pt x="68" y="21"/>
                  </a:cubicBezTo>
                  <a:cubicBezTo>
                    <a:pt x="67" y="22"/>
                    <a:pt x="67" y="22"/>
                    <a:pt x="67" y="22"/>
                  </a:cubicBezTo>
                  <a:cubicBezTo>
                    <a:pt x="67" y="22"/>
                    <a:pt x="67" y="22"/>
                    <a:pt x="67" y="22"/>
                  </a:cubicBezTo>
                  <a:cubicBezTo>
                    <a:pt x="68" y="21"/>
                    <a:pt x="68" y="21"/>
                    <a:pt x="68" y="21"/>
                  </a:cubicBezTo>
                  <a:cubicBezTo>
                    <a:pt x="67" y="22"/>
                    <a:pt x="67" y="22"/>
                    <a:pt x="67" y="22"/>
                  </a:cubicBezTo>
                  <a:cubicBezTo>
                    <a:pt x="69" y="20"/>
                    <a:pt x="69" y="20"/>
                    <a:pt x="69" y="20"/>
                  </a:cubicBezTo>
                  <a:cubicBezTo>
                    <a:pt x="66" y="21"/>
                    <a:pt x="66" y="21"/>
                    <a:pt x="66" y="21"/>
                  </a:cubicBezTo>
                  <a:cubicBezTo>
                    <a:pt x="67" y="22"/>
                    <a:pt x="67" y="22"/>
                    <a:pt x="67" y="22"/>
                  </a:cubicBezTo>
                  <a:cubicBezTo>
                    <a:pt x="69" y="20"/>
                    <a:pt x="69" y="20"/>
                    <a:pt x="69" y="20"/>
                  </a:cubicBezTo>
                  <a:cubicBezTo>
                    <a:pt x="66" y="21"/>
                    <a:pt x="66" y="21"/>
                    <a:pt x="66" y="21"/>
                  </a:cubicBezTo>
                  <a:cubicBezTo>
                    <a:pt x="70" y="20"/>
                    <a:pt x="70" y="20"/>
                    <a:pt x="70" y="20"/>
                  </a:cubicBezTo>
                  <a:cubicBezTo>
                    <a:pt x="66" y="20"/>
                    <a:pt x="66" y="20"/>
                    <a:pt x="66" y="20"/>
                  </a:cubicBezTo>
                  <a:cubicBezTo>
                    <a:pt x="66" y="21"/>
                    <a:pt x="66" y="21"/>
                    <a:pt x="66" y="21"/>
                  </a:cubicBezTo>
                  <a:cubicBezTo>
                    <a:pt x="70" y="20"/>
                    <a:pt x="70" y="20"/>
                    <a:pt x="70" y="20"/>
                  </a:cubicBezTo>
                  <a:cubicBezTo>
                    <a:pt x="66" y="20"/>
                    <a:pt x="66" y="20"/>
                    <a:pt x="66" y="20"/>
                  </a:cubicBezTo>
                  <a:cubicBezTo>
                    <a:pt x="70" y="20"/>
                    <a:pt x="70" y="20"/>
                    <a:pt x="70" y="20"/>
                  </a:cubicBezTo>
                  <a:cubicBezTo>
                    <a:pt x="67" y="18"/>
                    <a:pt x="67" y="18"/>
                    <a:pt x="67" y="18"/>
                  </a:cubicBezTo>
                  <a:cubicBezTo>
                    <a:pt x="66" y="19"/>
                    <a:pt x="66" y="19"/>
                    <a:pt x="66" y="20"/>
                  </a:cubicBezTo>
                  <a:cubicBezTo>
                    <a:pt x="70" y="20"/>
                    <a:pt x="70" y="20"/>
                    <a:pt x="70" y="20"/>
                  </a:cubicBezTo>
                  <a:cubicBezTo>
                    <a:pt x="67" y="18"/>
                    <a:pt x="67" y="18"/>
                    <a:pt x="67" y="18"/>
                  </a:cubicBezTo>
                  <a:cubicBezTo>
                    <a:pt x="70" y="20"/>
                    <a:pt x="70" y="20"/>
                    <a:pt x="70" y="20"/>
                  </a:cubicBezTo>
                  <a:cubicBezTo>
                    <a:pt x="67" y="18"/>
                    <a:pt x="67" y="18"/>
                    <a:pt x="67" y="18"/>
                  </a:cubicBezTo>
                  <a:cubicBezTo>
                    <a:pt x="70" y="20"/>
                    <a:pt x="70" y="20"/>
                    <a:pt x="70" y="20"/>
                  </a:cubicBezTo>
                  <a:cubicBezTo>
                    <a:pt x="69" y="16"/>
                    <a:pt x="69" y="16"/>
                    <a:pt x="69" y="16"/>
                  </a:cubicBezTo>
                  <a:cubicBezTo>
                    <a:pt x="68" y="17"/>
                    <a:pt x="68" y="17"/>
                    <a:pt x="67" y="18"/>
                  </a:cubicBezTo>
                  <a:cubicBezTo>
                    <a:pt x="70" y="20"/>
                    <a:pt x="70" y="20"/>
                    <a:pt x="70" y="20"/>
                  </a:cubicBezTo>
                  <a:cubicBezTo>
                    <a:pt x="69" y="16"/>
                    <a:pt x="69" y="16"/>
                    <a:pt x="69" y="16"/>
                  </a:cubicBezTo>
                  <a:cubicBezTo>
                    <a:pt x="70" y="20"/>
                    <a:pt x="70" y="20"/>
                    <a:pt x="70" y="20"/>
                  </a:cubicBezTo>
                  <a:cubicBezTo>
                    <a:pt x="70" y="16"/>
                    <a:pt x="70" y="16"/>
                    <a:pt x="70" y="16"/>
                  </a:cubicBezTo>
                  <a:cubicBezTo>
                    <a:pt x="69" y="16"/>
                    <a:pt x="69" y="16"/>
                    <a:pt x="69" y="16"/>
                  </a:cubicBezTo>
                  <a:cubicBezTo>
                    <a:pt x="70" y="20"/>
                    <a:pt x="70" y="20"/>
                    <a:pt x="70" y="20"/>
                  </a:cubicBezTo>
                  <a:cubicBezTo>
                    <a:pt x="70" y="16"/>
                    <a:pt x="70" y="16"/>
                    <a:pt x="70" y="16"/>
                  </a:cubicBezTo>
                  <a:cubicBezTo>
                    <a:pt x="70" y="19"/>
                    <a:pt x="70" y="19"/>
                    <a:pt x="70" y="19"/>
                  </a:cubicBezTo>
                  <a:cubicBezTo>
                    <a:pt x="70" y="16"/>
                    <a:pt x="70" y="16"/>
                    <a:pt x="70" y="16"/>
                  </a:cubicBezTo>
                  <a:cubicBezTo>
                    <a:pt x="70" y="16"/>
                    <a:pt x="70" y="16"/>
                    <a:pt x="70" y="16"/>
                  </a:cubicBezTo>
                  <a:cubicBezTo>
                    <a:pt x="70" y="19"/>
                    <a:pt x="70" y="19"/>
                    <a:pt x="70" y="19"/>
                  </a:cubicBezTo>
                  <a:cubicBezTo>
                    <a:pt x="70" y="16"/>
                    <a:pt x="70" y="16"/>
                    <a:pt x="70" y="16"/>
                  </a:cubicBezTo>
                  <a:cubicBezTo>
                    <a:pt x="70" y="17"/>
                    <a:pt x="70" y="17"/>
                    <a:pt x="70" y="17"/>
                  </a:cubicBezTo>
                  <a:cubicBezTo>
                    <a:pt x="70" y="16"/>
                    <a:pt x="70" y="16"/>
                    <a:pt x="70" y="16"/>
                  </a:cubicBezTo>
                  <a:cubicBezTo>
                    <a:pt x="70" y="16"/>
                    <a:pt x="70" y="16"/>
                    <a:pt x="70" y="16"/>
                  </a:cubicBezTo>
                  <a:cubicBezTo>
                    <a:pt x="70" y="17"/>
                    <a:pt x="70" y="17"/>
                    <a:pt x="70" y="17"/>
                  </a:cubicBezTo>
                  <a:cubicBezTo>
                    <a:pt x="70" y="16"/>
                    <a:pt x="70" y="16"/>
                    <a:pt x="70" y="16"/>
                  </a:cubicBezTo>
                  <a:cubicBezTo>
                    <a:pt x="70" y="16"/>
                    <a:pt x="69" y="16"/>
                    <a:pt x="67" y="15"/>
                  </a:cubicBezTo>
                  <a:cubicBezTo>
                    <a:pt x="62" y="14"/>
                    <a:pt x="52" y="10"/>
                    <a:pt x="43" y="6"/>
                  </a:cubicBezTo>
                  <a:cubicBezTo>
                    <a:pt x="39" y="5"/>
                    <a:pt x="34" y="3"/>
                    <a:pt x="31" y="2"/>
                  </a:cubicBezTo>
                  <a:cubicBezTo>
                    <a:pt x="30" y="1"/>
                    <a:pt x="28" y="1"/>
                    <a:pt x="27" y="0"/>
                  </a:cubicBezTo>
                  <a:cubicBezTo>
                    <a:pt x="26" y="0"/>
                    <a:pt x="26" y="0"/>
                    <a:pt x="26" y="0"/>
                  </a:cubicBezTo>
                  <a:cubicBezTo>
                    <a:pt x="25" y="0"/>
                    <a:pt x="25" y="0"/>
                    <a:pt x="25" y="0"/>
                  </a:cubicBezTo>
                  <a:cubicBezTo>
                    <a:pt x="25" y="0"/>
                    <a:pt x="24" y="0"/>
                    <a:pt x="24" y="0"/>
                  </a:cubicBezTo>
                  <a:cubicBezTo>
                    <a:pt x="24" y="0"/>
                    <a:pt x="23" y="0"/>
                    <a:pt x="23" y="0"/>
                  </a:cubicBezTo>
                  <a:cubicBezTo>
                    <a:pt x="23" y="0"/>
                    <a:pt x="22" y="0"/>
                    <a:pt x="22" y="0"/>
                  </a:cubicBezTo>
                  <a:cubicBezTo>
                    <a:pt x="22" y="0"/>
                    <a:pt x="21" y="1"/>
                    <a:pt x="21" y="1"/>
                  </a:cubicBezTo>
                  <a:cubicBezTo>
                    <a:pt x="20" y="2"/>
                    <a:pt x="20" y="3"/>
                    <a:pt x="20" y="4"/>
                  </a:cubicBezTo>
                  <a:cubicBezTo>
                    <a:pt x="21" y="5"/>
                    <a:pt x="21" y="6"/>
                    <a:pt x="22" y="6"/>
                  </a:cubicBezTo>
                  <a:cubicBezTo>
                    <a:pt x="22" y="6"/>
                    <a:pt x="26" y="8"/>
                    <a:pt x="31" y="11"/>
                  </a:cubicBezTo>
                  <a:cubicBezTo>
                    <a:pt x="39" y="16"/>
                    <a:pt x="51" y="23"/>
                    <a:pt x="61" y="29"/>
                  </a:cubicBezTo>
                  <a:cubicBezTo>
                    <a:pt x="65" y="32"/>
                    <a:pt x="70" y="35"/>
                    <a:pt x="73" y="37"/>
                  </a:cubicBezTo>
                  <a:cubicBezTo>
                    <a:pt x="75" y="38"/>
                    <a:pt x="76" y="39"/>
                    <a:pt x="77" y="40"/>
                  </a:cubicBezTo>
                  <a:cubicBezTo>
                    <a:pt x="77" y="40"/>
                    <a:pt x="77" y="40"/>
                    <a:pt x="77" y="40"/>
                  </a:cubicBezTo>
                  <a:cubicBezTo>
                    <a:pt x="77" y="40"/>
                    <a:pt x="77" y="40"/>
                    <a:pt x="77" y="40"/>
                  </a:cubicBezTo>
                  <a:cubicBezTo>
                    <a:pt x="79" y="39"/>
                    <a:pt x="79" y="39"/>
                    <a:pt x="79" y="39"/>
                  </a:cubicBezTo>
                  <a:cubicBezTo>
                    <a:pt x="77" y="40"/>
                    <a:pt x="77" y="40"/>
                    <a:pt x="77" y="40"/>
                  </a:cubicBezTo>
                  <a:cubicBezTo>
                    <a:pt x="77" y="40"/>
                    <a:pt x="77" y="40"/>
                    <a:pt x="77" y="40"/>
                  </a:cubicBezTo>
                  <a:cubicBezTo>
                    <a:pt x="79" y="39"/>
                    <a:pt x="79" y="39"/>
                    <a:pt x="79" y="39"/>
                  </a:cubicBezTo>
                  <a:cubicBezTo>
                    <a:pt x="77" y="40"/>
                    <a:pt x="77" y="40"/>
                    <a:pt x="77" y="40"/>
                  </a:cubicBezTo>
                  <a:cubicBezTo>
                    <a:pt x="80" y="38"/>
                    <a:pt x="80" y="38"/>
                    <a:pt x="80" y="38"/>
                  </a:cubicBezTo>
                  <a:cubicBezTo>
                    <a:pt x="77" y="38"/>
                    <a:pt x="77" y="38"/>
                    <a:pt x="77" y="38"/>
                  </a:cubicBezTo>
                  <a:cubicBezTo>
                    <a:pt x="77" y="39"/>
                    <a:pt x="77" y="40"/>
                    <a:pt x="77" y="40"/>
                  </a:cubicBezTo>
                  <a:cubicBezTo>
                    <a:pt x="80" y="38"/>
                    <a:pt x="80" y="38"/>
                    <a:pt x="80" y="38"/>
                  </a:cubicBezTo>
                  <a:cubicBezTo>
                    <a:pt x="77" y="38"/>
                    <a:pt x="77" y="38"/>
                    <a:pt x="77" y="38"/>
                  </a:cubicBezTo>
                  <a:cubicBezTo>
                    <a:pt x="80" y="38"/>
                    <a:pt x="80" y="38"/>
                    <a:pt x="80" y="38"/>
                  </a:cubicBezTo>
                  <a:cubicBezTo>
                    <a:pt x="77" y="37"/>
                    <a:pt x="77" y="37"/>
                    <a:pt x="77" y="37"/>
                  </a:cubicBezTo>
                  <a:cubicBezTo>
                    <a:pt x="77" y="37"/>
                    <a:pt x="77" y="38"/>
                    <a:pt x="77" y="38"/>
                  </a:cubicBezTo>
                  <a:cubicBezTo>
                    <a:pt x="80" y="38"/>
                    <a:pt x="80" y="38"/>
                    <a:pt x="80" y="38"/>
                  </a:cubicBezTo>
                  <a:cubicBezTo>
                    <a:pt x="77" y="37"/>
                    <a:pt x="77" y="37"/>
                    <a:pt x="77" y="37"/>
                  </a:cubicBezTo>
                  <a:cubicBezTo>
                    <a:pt x="80" y="38"/>
                    <a:pt x="80" y="38"/>
                    <a:pt x="80" y="38"/>
                  </a:cubicBezTo>
                  <a:cubicBezTo>
                    <a:pt x="82" y="35"/>
                    <a:pt x="82" y="35"/>
                    <a:pt x="82" y="35"/>
                  </a:cubicBezTo>
                  <a:cubicBezTo>
                    <a:pt x="82" y="35"/>
                    <a:pt x="64" y="27"/>
                    <a:pt x="45" y="18"/>
                  </a:cubicBezTo>
                  <a:cubicBezTo>
                    <a:pt x="36" y="14"/>
                    <a:pt x="26" y="10"/>
                    <a:pt x="19" y="7"/>
                  </a:cubicBezTo>
                  <a:cubicBezTo>
                    <a:pt x="15" y="5"/>
                    <a:pt x="12" y="4"/>
                    <a:pt x="10" y="3"/>
                  </a:cubicBezTo>
                  <a:cubicBezTo>
                    <a:pt x="8" y="3"/>
                    <a:pt x="7" y="2"/>
                    <a:pt x="7" y="2"/>
                  </a:cubicBezTo>
                  <a:cubicBezTo>
                    <a:pt x="6" y="2"/>
                    <a:pt x="6" y="2"/>
                    <a:pt x="5" y="2"/>
                  </a:cubicBezTo>
                  <a:cubicBezTo>
                    <a:pt x="5" y="2"/>
                    <a:pt x="5" y="1"/>
                    <a:pt x="4" y="1"/>
                  </a:cubicBezTo>
                  <a:cubicBezTo>
                    <a:pt x="4" y="1"/>
                    <a:pt x="3" y="1"/>
                    <a:pt x="3" y="2"/>
                  </a:cubicBezTo>
                  <a:cubicBezTo>
                    <a:pt x="2" y="2"/>
                    <a:pt x="1" y="2"/>
                    <a:pt x="1" y="3"/>
                  </a:cubicBezTo>
                  <a:cubicBezTo>
                    <a:pt x="0" y="4"/>
                    <a:pt x="0" y="5"/>
                    <a:pt x="0" y="6"/>
                  </a:cubicBezTo>
                  <a:cubicBezTo>
                    <a:pt x="0" y="7"/>
                    <a:pt x="1" y="8"/>
                    <a:pt x="2" y="8"/>
                  </a:cubicBezTo>
                  <a:cubicBezTo>
                    <a:pt x="2" y="8"/>
                    <a:pt x="7" y="11"/>
                    <a:pt x="15" y="16"/>
                  </a:cubicBezTo>
                  <a:cubicBezTo>
                    <a:pt x="26" y="23"/>
                    <a:pt x="44" y="34"/>
                    <a:pt x="59" y="43"/>
                  </a:cubicBezTo>
                  <a:cubicBezTo>
                    <a:pt x="66" y="47"/>
                    <a:pt x="72" y="51"/>
                    <a:pt x="77" y="55"/>
                  </a:cubicBezTo>
                  <a:cubicBezTo>
                    <a:pt x="79" y="56"/>
                    <a:pt x="81" y="57"/>
                    <a:pt x="83" y="58"/>
                  </a:cubicBezTo>
                  <a:cubicBezTo>
                    <a:pt x="83" y="59"/>
                    <a:pt x="84" y="59"/>
                    <a:pt x="84" y="59"/>
                  </a:cubicBezTo>
                  <a:cubicBezTo>
                    <a:pt x="84" y="59"/>
                    <a:pt x="84" y="59"/>
                    <a:pt x="84" y="59"/>
                  </a:cubicBezTo>
                  <a:cubicBezTo>
                    <a:pt x="84" y="59"/>
                    <a:pt x="84" y="59"/>
                    <a:pt x="84" y="59"/>
                  </a:cubicBezTo>
                  <a:cubicBezTo>
                    <a:pt x="85" y="58"/>
                    <a:pt x="85" y="58"/>
                    <a:pt x="85" y="58"/>
                  </a:cubicBezTo>
                  <a:cubicBezTo>
                    <a:pt x="84" y="59"/>
                    <a:pt x="84" y="59"/>
                    <a:pt x="84" y="59"/>
                  </a:cubicBezTo>
                  <a:cubicBezTo>
                    <a:pt x="84" y="59"/>
                    <a:pt x="84" y="59"/>
                    <a:pt x="84" y="59"/>
                  </a:cubicBezTo>
                  <a:cubicBezTo>
                    <a:pt x="85" y="58"/>
                    <a:pt x="85" y="58"/>
                    <a:pt x="85" y="58"/>
                  </a:cubicBezTo>
                  <a:cubicBezTo>
                    <a:pt x="84" y="59"/>
                    <a:pt x="84" y="59"/>
                    <a:pt x="84" y="59"/>
                  </a:cubicBezTo>
                  <a:cubicBezTo>
                    <a:pt x="86" y="57"/>
                    <a:pt x="86" y="57"/>
                    <a:pt x="86" y="57"/>
                  </a:cubicBezTo>
                  <a:cubicBezTo>
                    <a:pt x="84" y="59"/>
                    <a:pt x="84" y="59"/>
                    <a:pt x="84" y="59"/>
                  </a:cubicBezTo>
                  <a:cubicBezTo>
                    <a:pt x="84" y="59"/>
                    <a:pt x="84" y="59"/>
                    <a:pt x="84" y="59"/>
                  </a:cubicBezTo>
                  <a:cubicBezTo>
                    <a:pt x="86" y="57"/>
                    <a:pt x="86" y="57"/>
                    <a:pt x="86" y="57"/>
                  </a:cubicBezTo>
                  <a:cubicBezTo>
                    <a:pt x="84" y="59"/>
                    <a:pt x="84" y="59"/>
                    <a:pt x="84" y="59"/>
                  </a:cubicBezTo>
                  <a:cubicBezTo>
                    <a:pt x="87" y="57"/>
                    <a:pt x="87" y="57"/>
                    <a:pt x="87" y="57"/>
                  </a:cubicBezTo>
                  <a:cubicBezTo>
                    <a:pt x="83" y="57"/>
                    <a:pt x="83" y="57"/>
                    <a:pt x="83" y="57"/>
                  </a:cubicBezTo>
                  <a:cubicBezTo>
                    <a:pt x="83" y="58"/>
                    <a:pt x="83" y="58"/>
                    <a:pt x="84" y="59"/>
                  </a:cubicBezTo>
                  <a:cubicBezTo>
                    <a:pt x="87" y="57"/>
                    <a:pt x="87" y="57"/>
                    <a:pt x="87" y="57"/>
                  </a:cubicBezTo>
                  <a:cubicBezTo>
                    <a:pt x="83" y="57"/>
                    <a:pt x="83" y="57"/>
                    <a:pt x="83" y="57"/>
                  </a:cubicBezTo>
                  <a:cubicBezTo>
                    <a:pt x="87" y="57"/>
                    <a:pt x="87" y="57"/>
                    <a:pt x="87" y="57"/>
                  </a:cubicBezTo>
                  <a:cubicBezTo>
                    <a:pt x="84" y="55"/>
                    <a:pt x="84" y="55"/>
                    <a:pt x="84" y="55"/>
                  </a:cubicBezTo>
                  <a:cubicBezTo>
                    <a:pt x="83" y="56"/>
                    <a:pt x="83" y="56"/>
                    <a:pt x="83" y="57"/>
                  </a:cubicBezTo>
                  <a:cubicBezTo>
                    <a:pt x="87" y="57"/>
                    <a:pt x="87" y="57"/>
                    <a:pt x="87" y="57"/>
                  </a:cubicBezTo>
                  <a:cubicBezTo>
                    <a:pt x="84" y="55"/>
                    <a:pt x="84" y="55"/>
                    <a:pt x="84" y="55"/>
                  </a:cubicBezTo>
                  <a:cubicBezTo>
                    <a:pt x="87" y="57"/>
                    <a:pt x="87" y="57"/>
                    <a:pt x="87" y="57"/>
                  </a:cubicBezTo>
                  <a:cubicBezTo>
                    <a:pt x="84" y="55"/>
                    <a:pt x="84" y="55"/>
                    <a:pt x="84" y="55"/>
                  </a:cubicBezTo>
                  <a:cubicBezTo>
                    <a:pt x="87" y="57"/>
                    <a:pt x="87" y="57"/>
                    <a:pt x="87" y="57"/>
                  </a:cubicBezTo>
                  <a:cubicBezTo>
                    <a:pt x="86" y="54"/>
                    <a:pt x="86" y="54"/>
                    <a:pt x="86" y="54"/>
                  </a:cubicBezTo>
                  <a:cubicBezTo>
                    <a:pt x="85" y="54"/>
                    <a:pt x="84" y="54"/>
                    <a:pt x="84" y="55"/>
                  </a:cubicBezTo>
                  <a:cubicBezTo>
                    <a:pt x="87" y="57"/>
                    <a:pt x="87" y="57"/>
                    <a:pt x="87" y="57"/>
                  </a:cubicBezTo>
                  <a:cubicBezTo>
                    <a:pt x="86" y="54"/>
                    <a:pt x="86" y="54"/>
                    <a:pt x="86" y="54"/>
                  </a:cubicBezTo>
                  <a:cubicBezTo>
                    <a:pt x="87" y="57"/>
                    <a:pt x="87" y="57"/>
                    <a:pt x="87" y="57"/>
                  </a:cubicBezTo>
                  <a:cubicBezTo>
                    <a:pt x="87" y="54"/>
                    <a:pt x="87" y="54"/>
                    <a:pt x="87" y="54"/>
                  </a:cubicBezTo>
                  <a:cubicBezTo>
                    <a:pt x="86" y="54"/>
                    <a:pt x="86" y="54"/>
                    <a:pt x="86" y="54"/>
                  </a:cubicBezTo>
                  <a:cubicBezTo>
                    <a:pt x="87" y="57"/>
                    <a:pt x="87" y="57"/>
                    <a:pt x="87" y="57"/>
                  </a:cubicBezTo>
                  <a:cubicBezTo>
                    <a:pt x="87" y="54"/>
                    <a:pt x="87" y="54"/>
                    <a:pt x="87" y="54"/>
                  </a:cubicBezTo>
                  <a:cubicBezTo>
                    <a:pt x="87" y="56"/>
                    <a:pt x="87" y="56"/>
                    <a:pt x="87" y="56"/>
                  </a:cubicBezTo>
                  <a:cubicBezTo>
                    <a:pt x="87" y="54"/>
                    <a:pt x="87" y="54"/>
                    <a:pt x="87" y="54"/>
                  </a:cubicBezTo>
                  <a:cubicBezTo>
                    <a:pt x="87" y="54"/>
                    <a:pt x="87" y="54"/>
                    <a:pt x="87" y="54"/>
                  </a:cubicBezTo>
                  <a:cubicBezTo>
                    <a:pt x="87" y="56"/>
                    <a:pt x="87" y="56"/>
                    <a:pt x="87" y="56"/>
                  </a:cubicBezTo>
                  <a:cubicBezTo>
                    <a:pt x="87" y="54"/>
                    <a:pt x="87" y="54"/>
                    <a:pt x="87" y="54"/>
                  </a:cubicBezTo>
                  <a:cubicBezTo>
                    <a:pt x="87" y="54"/>
                    <a:pt x="87" y="54"/>
                    <a:pt x="87" y="54"/>
                  </a:cubicBezTo>
                  <a:cubicBezTo>
                    <a:pt x="87" y="54"/>
                    <a:pt x="87" y="54"/>
                    <a:pt x="87" y="54"/>
                  </a:cubicBezTo>
                  <a:cubicBezTo>
                    <a:pt x="87" y="54"/>
                    <a:pt x="87" y="54"/>
                    <a:pt x="87" y="54"/>
                  </a:cubicBezTo>
                  <a:cubicBezTo>
                    <a:pt x="87" y="54"/>
                    <a:pt x="87" y="54"/>
                    <a:pt x="87" y="54"/>
                  </a:cubicBezTo>
                  <a:cubicBezTo>
                    <a:pt x="87" y="54"/>
                    <a:pt x="87" y="54"/>
                    <a:pt x="87" y="54"/>
                  </a:cubicBezTo>
                  <a:cubicBezTo>
                    <a:pt x="87" y="54"/>
                    <a:pt x="86" y="53"/>
                    <a:pt x="85" y="53"/>
                  </a:cubicBezTo>
                  <a:cubicBezTo>
                    <a:pt x="82" y="52"/>
                    <a:pt x="77" y="50"/>
                    <a:pt x="69" y="46"/>
                  </a:cubicBezTo>
                  <a:cubicBezTo>
                    <a:pt x="59" y="42"/>
                    <a:pt x="46" y="36"/>
                    <a:pt x="35" y="31"/>
                  </a:cubicBezTo>
                  <a:cubicBezTo>
                    <a:pt x="30" y="28"/>
                    <a:pt x="25" y="26"/>
                    <a:pt x="22" y="25"/>
                  </a:cubicBezTo>
                  <a:cubicBezTo>
                    <a:pt x="18" y="23"/>
                    <a:pt x="16" y="22"/>
                    <a:pt x="16" y="22"/>
                  </a:cubicBezTo>
                  <a:cubicBezTo>
                    <a:pt x="15" y="21"/>
                    <a:pt x="13" y="22"/>
                    <a:pt x="12" y="23"/>
                  </a:cubicBezTo>
                  <a:cubicBezTo>
                    <a:pt x="11" y="24"/>
                    <a:pt x="11" y="25"/>
                    <a:pt x="11" y="25"/>
                  </a:cubicBezTo>
                  <a:cubicBezTo>
                    <a:pt x="11" y="26"/>
                    <a:pt x="11" y="27"/>
                    <a:pt x="12" y="27"/>
                  </a:cubicBezTo>
                  <a:cubicBezTo>
                    <a:pt x="12" y="28"/>
                    <a:pt x="12" y="28"/>
                    <a:pt x="13" y="29"/>
                  </a:cubicBezTo>
                  <a:cubicBezTo>
                    <a:pt x="13" y="29"/>
                    <a:pt x="14" y="30"/>
                    <a:pt x="15" y="31"/>
                  </a:cubicBezTo>
                  <a:cubicBezTo>
                    <a:pt x="19" y="34"/>
                    <a:pt x="26" y="38"/>
                    <a:pt x="35" y="44"/>
                  </a:cubicBezTo>
                  <a:cubicBezTo>
                    <a:pt x="61" y="60"/>
                    <a:pt x="101" y="83"/>
                    <a:pt x="101" y="83"/>
                  </a:cubicBezTo>
                  <a:cubicBezTo>
                    <a:pt x="102" y="80"/>
                    <a:pt x="102" y="80"/>
                    <a:pt x="102" y="80"/>
                  </a:cubicBezTo>
                  <a:cubicBezTo>
                    <a:pt x="104" y="77"/>
                    <a:pt x="104" y="77"/>
                    <a:pt x="104" y="77"/>
                  </a:cubicBezTo>
                  <a:cubicBezTo>
                    <a:pt x="28" y="42"/>
                    <a:pt x="28" y="42"/>
                    <a:pt x="28" y="42"/>
                  </a:cubicBezTo>
                  <a:cubicBezTo>
                    <a:pt x="26" y="41"/>
                    <a:pt x="24" y="41"/>
                    <a:pt x="24" y="43"/>
                  </a:cubicBezTo>
                  <a:cubicBezTo>
                    <a:pt x="23" y="44"/>
                    <a:pt x="23" y="44"/>
                    <a:pt x="23" y="45"/>
                  </a:cubicBezTo>
                  <a:cubicBezTo>
                    <a:pt x="23" y="46"/>
                    <a:pt x="23" y="46"/>
                    <a:pt x="23" y="47"/>
                  </a:cubicBezTo>
                  <a:cubicBezTo>
                    <a:pt x="24" y="48"/>
                    <a:pt x="24" y="48"/>
                    <a:pt x="24" y="48"/>
                  </a:cubicBezTo>
                  <a:cubicBezTo>
                    <a:pt x="25" y="49"/>
                    <a:pt x="26" y="50"/>
                    <a:pt x="27" y="50"/>
                  </a:cubicBezTo>
                  <a:cubicBezTo>
                    <a:pt x="31" y="53"/>
                    <a:pt x="38" y="58"/>
                    <a:pt x="46" y="63"/>
                  </a:cubicBezTo>
                  <a:cubicBezTo>
                    <a:pt x="71" y="78"/>
                    <a:pt x="108" y="100"/>
                    <a:pt x="108" y="100"/>
                  </a:cubicBezTo>
                  <a:cubicBezTo>
                    <a:pt x="110" y="97"/>
                    <a:pt x="110" y="97"/>
                    <a:pt x="110" y="97"/>
                  </a:cubicBezTo>
                  <a:cubicBezTo>
                    <a:pt x="112" y="94"/>
                    <a:pt x="112" y="94"/>
                    <a:pt x="112" y="94"/>
                  </a:cubicBezTo>
                  <a:cubicBezTo>
                    <a:pt x="38" y="60"/>
                    <a:pt x="38" y="60"/>
                    <a:pt x="38" y="60"/>
                  </a:cubicBezTo>
                  <a:cubicBezTo>
                    <a:pt x="36" y="59"/>
                    <a:pt x="34" y="60"/>
                    <a:pt x="33" y="62"/>
                  </a:cubicBezTo>
                  <a:cubicBezTo>
                    <a:pt x="32" y="63"/>
                    <a:pt x="33" y="65"/>
                    <a:pt x="35" y="66"/>
                  </a:cubicBezTo>
                  <a:cubicBezTo>
                    <a:pt x="119" y="119"/>
                    <a:pt x="119" y="119"/>
                    <a:pt x="119" y="119"/>
                  </a:cubicBezTo>
                  <a:cubicBezTo>
                    <a:pt x="121" y="116"/>
                    <a:pt x="121" y="116"/>
                    <a:pt x="121" y="116"/>
                  </a:cubicBezTo>
                  <a:cubicBezTo>
                    <a:pt x="118" y="114"/>
                    <a:pt x="118" y="114"/>
                    <a:pt x="118" y="114"/>
                  </a:cubicBezTo>
                  <a:cubicBezTo>
                    <a:pt x="121" y="116"/>
                    <a:pt x="121" y="116"/>
                    <a:pt x="121" y="116"/>
                  </a:cubicBezTo>
                  <a:cubicBezTo>
                    <a:pt x="120" y="113"/>
                    <a:pt x="120" y="113"/>
                    <a:pt x="120" y="113"/>
                  </a:cubicBezTo>
                  <a:cubicBezTo>
                    <a:pt x="120" y="113"/>
                    <a:pt x="119" y="113"/>
                    <a:pt x="118" y="114"/>
                  </a:cubicBezTo>
                  <a:cubicBezTo>
                    <a:pt x="121" y="116"/>
                    <a:pt x="121" y="116"/>
                    <a:pt x="121" y="116"/>
                  </a:cubicBezTo>
                  <a:cubicBezTo>
                    <a:pt x="120" y="113"/>
                    <a:pt x="120" y="113"/>
                    <a:pt x="120" y="113"/>
                  </a:cubicBezTo>
                  <a:cubicBezTo>
                    <a:pt x="121" y="116"/>
                    <a:pt x="121" y="116"/>
                    <a:pt x="121" y="116"/>
                  </a:cubicBezTo>
                  <a:cubicBezTo>
                    <a:pt x="121" y="113"/>
                    <a:pt x="121" y="113"/>
                    <a:pt x="121" y="113"/>
                  </a:cubicBezTo>
                  <a:cubicBezTo>
                    <a:pt x="121" y="113"/>
                    <a:pt x="120" y="113"/>
                    <a:pt x="120" y="113"/>
                  </a:cubicBezTo>
                  <a:cubicBezTo>
                    <a:pt x="121" y="116"/>
                    <a:pt x="121" y="116"/>
                    <a:pt x="121" y="116"/>
                  </a:cubicBezTo>
                  <a:cubicBezTo>
                    <a:pt x="121" y="113"/>
                    <a:pt x="121" y="113"/>
                    <a:pt x="121" y="113"/>
                  </a:cubicBezTo>
                  <a:cubicBezTo>
                    <a:pt x="121" y="114"/>
                    <a:pt x="121" y="114"/>
                    <a:pt x="121" y="114"/>
                  </a:cubicBezTo>
                  <a:cubicBezTo>
                    <a:pt x="121" y="113"/>
                    <a:pt x="121" y="113"/>
                    <a:pt x="121" y="113"/>
                  </a:cubicBezTo>
                  <a:cubicBezTo>
                    <a:pt x="121" y="113"/>
                    <a:pt x="121" y="113"/>
                    <a:pt x="121" y="113"/>
                  </a:cubicBezTo>
                  <a:cubicBezTo>
                    <a:pt x="121" y="114"/>
                    <a:pt x="121" y="114"/>
                    <a:pt x="121" y="114"/>
                  </a:cubicBezTo>
                  <a:cubicBezTo>
                    <a:pt x="121" y="113"/>
                    <a:pt x="121" y="113"/>
                    <a:pt x="121" y="113"/>
                  </a:cubicBezTo>
                  <a:cubicBezTo>
                    <a:pt x="121" y="113"/>
                    <a:pt x="120" y="113"/>
                    <a:pt x="120" y="113"/>
                  </a:cubicBezTo>
                  <a:cubicBezTo>
                    <a:pt x="117" y="112"/>
                    <a:pt x="111" y="109"/>
                    <a:pt x="104" y="106"/>
                  </a:cubicBezTo>
                  <a:cubicBezTo>
                    <a:pt x="94" y="102"/>
                    <a:pt x="81" y="96"/>
                    <a:pt x="71" y="92"/>
                  </a:cubicBezTo>
                  <a:cubicBezTo>
                    <a:pt x="65" y="90"/>
                    <a:pt x="61" y="87"/>
                    <a:pt x="57" y="86"/>
                  </a:cubicBezTo>
                  <a:cubicBezTo>
                    <a:pt x="55" y="85"/>
                    <a:pt x="54" y="85"/>
                    <a:pt x="52" y="84"/>
                  </a:cubicBezTo>
                  <a:cubicBezTo>
                    <a:pt x="52" y="84"/>
                    <a:pt x="51" y="84"/>
                    <a:pt x="51" y="84"/>
                  </a:cubicBezTo>
                  <a:cubicBezTo>
                    <a:pt x="50" y="84"/>
                    <a:pt x="50" y="83"/>
                    <a:pt x="49" y="83"/>
                  </a:cubicBezTo>
                  <a:cubicBezTo>
                    <a:pt x="49" y="83"/>
                    <a:pt x="48" y="83"/>
                    <a:pt x="48" y="84"/>
                  </a:cubicBezTo>
                  <a:cubicBezTo>
                    <a:pt x="47" y="84"/>
                    <a:pt x="46" y="84"/>
                    <a:pt x="46" y="85"/>
                  </a:cubicBezTo>
                  <a:cubicBezTo>
                    <a:pt x="49" y="87"/>
                    <a:pt x="49" y="87"/>
                    <a:pt x="49" y="87"/>
                  </a:cubicBezTo>
                  <a:cubicBezTo>
                    <a:pt x="46" y="85"/>
                    <a:pt x="46" y="85"/>
                    <a:pt x="46" y="85"/>
                  </a:cubicBezTo>
                  <a:cubicBezTo>
                    <a:pt x="45" y="86"/>
                    <a:pt x="45" y="87"/>
                    <a:pt x="45" y="87"/>
                  </a:cubicBezTo>
                  <a:cubicBezTo>
                    <a:pt x="45" y="88"/>
                    <a:pt x="45" y="88"/>
                    <a:pt x="46" y="89"/>
                  </a:cubicBezTo>
                  <a:cubicBezTo>
                    <a:pt x="46" y="89"/>
                    <a:pt x="46" y="89"/>
                    <a:pt x="46" y="90"/>
                  </a:cubicBezTo>
                  <a:cubicBezTo>
                    <a:pt x="47" y="90"/>
                    <a:pt x="47" y="90"/>
                    <a:pt x="47" y="91"/>
                  </a:cubicBezTo>
                  <a:cubicBezTo>
                    <a:pt x="48" y="92"/>
                    <a:pt x="51" y="93"/>
                    <a:pt x="53" y="95"/>
                  </a:cubicBezTo>
                  <a:cubicBezTo>
                    <a:pt x="63" y="101"/>
                    <a:pt x="82" y="113"/>
                    <a:pt x="99" y="123"/>
                  </a:cubicBezTo>
                  <a:cubicBezTo>
                    <a:pt x="107" y="128"/>
                    <a:pt x="115" y="133"/>
                    <a:pt x="121" y="136"/>
                  </a:cubicBezTo>
                  <a:cubicBezTo>
                    <a:pt x="124" y="138"/>
                    <a:pt x="126" y="139"/>
                    <a:pt x="127" y="140"/>
                  </a:cubicBezTo>
                  <a:cubicBezTo>
                    <a:pt x="128" y="141"/>
                    <a:pt x="129" y="141"/>
                    <a:pt x="129" y="141"/>
                  </a:cubicBezTo>
                  <a:cubicBezTo>
                    <a:pt x="130" y="142"/>
                    <a:pt x="130" y="142"/>
                    <a:pt x="130" y="142"/>
                  </a:cubicBezTo>
                  <a:cubicBezTo>
                    <a:pt x="130" y="142"/>
                    <a:pt x="130" y="142"/>
                    <a:pt x="130" y="142"/>
                  </a:cubicBezTo>
                  <a:cubicBezTo>
                    <a:pt x="131" y="140"/>
                    <a:pt x="131" y="140"/>
                    <a:pt x="131" y="140"/>
                  </a:cubicBezTo>
                  <a:cubicBezTo>
                    <a:pt x="130" y="142"/>
                    <a:pt x="130" y="142"/>
                    <a:pt x="130" y="142"/>
                  </a:cubicBezTo>
                  <a:cubicBezTo>
                    <a:pt x="130" y="142"/>
                    <a:pt x="130" y="142"/>
                    <a:pt x="130" y="142"/>
                  </a:cubicBezTo>
                  <a:cubicBezTo>
                    <a:pt x="131" y="140"/>
                    <a:pt x="131" y="140"/>
                    <a:pt x="131" y="140"/>
                  </a:cubicBezTo>
                  <a:cubicBezTo>
                    <a:pt x="130" y="142"/>
                    <a:pt x="130" y="142"/>
                    <a:pt x="130" y="142"/>
                  </a:cubicBezTo>
                  <a:cubicBezTo>
                    <a:pt x="132" y="139"/>
                    <a:pt x="132" y="139"/>
                    <a:pt x="132" y="139"/>
                  </a:cubicBezTo>
                  <a:cubicBezTo>
                    <a:pt x="129" y="141"/>
                    <a:pt x="129" y="141"/>
                    <a:pt x="129" y="141"/>
                  </a:cubicBezTo>
                  <a:cubicBezTo>
                    <a:pt x="130" y="142"/>
                    <a:pt x="130" y="142"/>
                    <a:pt x="130" y="142"/>
                  </a:cubicBezTo>
                  <a:cubicBezTo>
                    <a:pt x="132" y="139"/>
                    <a:pt x="132" y="139"/>
                    <a:pt x="132" y="139"/>
                  </a:cubicBezTo>
                  <a:cubicBezTo>
                    <a:pt x="129" y="141"/>
                    <a:pt x="129" y="141"/>
                    <a:pt x="129" y="141"/>
                  </a:cubicBezTo>
                  <a:cubicBezTo>
                    <a:pt x="132" y="139"/>
                    <a:pt x="132" y="139"/>
                    <a:pt x="132" y="139"/>
                  </a:cubicBezTo>
                  <a:cubicBezTo>
                    <a:pt x="129" y="141"/>
                    <a:pt x="129" y="141"/>
                    <a:pt x="129" y="141"/>
                  </a:cubicBezTo>
                  <a:cubicBezTo>
                    <a:pt x="129" y="141"/>
                    <a:pt x="129" y="141"/>
                    <a:pt x="129" y="141"/>
                  </a:cubicBezTo>
                  <a:cubicBezTo>
                    <a:pt x="132" y="139"/>
                    <a:pt x="132" y="139"/>
                    <a:pt x="132" y="139"/>
                  </a:cubicBezTo>
                  <a:cubicBezTo>
                    <a:pt x="129" y="141"/>
                    <a:pt x="129" y="141"/>
                    <a:pt x="129" y="141"/>
                  </a:cubicBezTo>
                  <a:cubicBezTo>
                    <a:pt x="132" y="139"/>
                    <a:pt x="132" y="139"/>
                    <a:pt x="132" y="139"/>
                  </a:cubicBezTo>
                  <a:cubicBezTo>
                    <a:pt x="128" y="139"/>
                    <a:pt x="128" y="139"/>
                    <a:pt x="128" y="139"/>
                  </a:cubicBezTo>
                  <a:cubicBezTo>
                    <a:pt x="128" y="140"/>
                    <a:pt x="129" y="141"/>
                    <a:pt x="129" y="141"/>
                  </a:cubicBezTo>
                  <a:cubicBezTo>
                    <a:pt x="132" y="139"/>
                    <a:pt x="132" y="139"/>
                    <a:pt x="132" y="139"/>
                  </a:cubicBezTo>
                  <a:cubicBezTo>
                    <a:pt x="128" y="139"/>
                    <a:pt x="128" y="139"/>
                    <a:pt x="128" y="139"/>
                  </a:cubicBezTo>
                  <a:cubicBezTo>
                    <a:pt x="132" y="139"/>
                    <a:pt x="132" y="139"/>
                    <a:pt x="132" y="139"/>
                  </a:cubicBezTo>
                  <a:cubicBezTo>
                    <a:pt x="133" y="136"/>
                    <a:pt x="133" y="136"/>
                    <a:pt x="133" y="136"/>
                  </a:cubicBezTo>
                  <a:cubicBezTo>
                    <a:pt x="65" y="111"/>
                    <a:pt x="65" y="111"/>
                    <a:pt x="65" y="111"/>
                  </a:cubicBezTo>
                  <a:cubicBezTo>
                    <a:pt x="64" y="111"/>
                    <a:pt x="62" y="111"/>
                    <a:pt x="61" y="112"/>
                  </a:cubicBezTo>
                  <a:cubicBezTo>
                    <a:pt x="60" y="113"/>
                    <a:pt x="60" y="114"/>
                    <a:pt x="60" y="114"/>
                  </a:cubicBezTo>
                  <a:cubicBezTo>
                    <a:pt x="60" y="115"/>
                    <a:pt x="60" y="116"/>
                    <a:pt x="61" y="116"/>
                  </a:cubicBezTo>
                  <a:cubicBezTo>
                    <a:pt x="61" y="117"/>
                    <a:pt x="61" y="117"/>
                    <a:pt x="61" y="117"/>
                  </a:cubicBezTo>
                  <a:cubicBezTo>
                    <a:pt x="62" y="117"/>
                    <a:pt x="62" y="118"/>
                    <a:pt x="62" y="118"/>
                  </a:cubicBezTo>
                  <a:cubicBezTo>
                    <a:pt x="63" y="119"/>
                    <a:pt x="65" y="120"/>
                    <a:pt x="68" y="122"/>
                  </a:cubicBezTo>
                  <a:cubicBezTo>
                    <a:pt x="86" y="134"/>
                    <a:pt x="137" y="165"/>
                    <a:pt x="137" y="165"/>
                  </a:cubicBezTo>
                  <a:cubicBezTo>
                    <a:pt x="139" y="162"/>
                    <a:pt x="139" y="162"/>
                    <a:pt x="139" y="162"/>
                  </a:cubicBezTo>
                  <a:cubicBezTo>
                    <a:pt x="136" y="159"/>
                    <a:pt x="136" y="159"/>
                    <a:pt x="136" y="159"/>
                  </a:cubicBezTo>
                  <a:cubicBezTo>
                    <a:pt x="139" y="162"/>
                    <a:pt x="139" y="162"/>
                    <a:pt x="139" y="162"/>
                  </a:cubicBezTo>
                  <a:cubicBezTo>
                    <a:pt x="138" y="158"/>
                    <a:pt x="138" y="158"/>
                    <a:pt x="138" y="158"/>
                  </a:cubicBezTo>
                  <a:cubicBezTo>
                    <a:pt x="138" y="158"/>
                    <a:pt x="137" y="158"/>
                    <a:pt x="136" y="159"/>
                  </a:cubicBezTo>
                  <a:cubicBezTo>
                    <a:pt x="139" y="162"/>
                    <a:pt x="139" y="162"/>
                    <a:pt x="139" y="162"/>
                  </a:cubicBezTo>
                  <a:cubicBezTo>
                    <a:pt x="138" y="158"/>
                    <a:pt x="138" y="158"/>
                    <a:pt x="138" y="158"/>
                  </a:cubicBezTo>
                  <a:cubicBezTo>
                    <a:pt x="139" y="161"/>
                    <a:pt x="139" y="161"/>
                    <a:pt x="139" y="161"/>
                  </a:cubicBezTo>
                  <a:cubicBezTo>
                    <a:pt x="139" y="158"/>
                    <a:pt x="139" y="158"/>
                    <a:pt x="139" y="158"/>
                  </a:cubicBezTo>
                  <a:cubicBezTo>
                    <a:pt x="139" y="158"/>
                    <a:pt x="139" y="158"/>
                    <a:pt x="138" y="158"/>
                  </a:cubicBezTo>
                  <a:cubicBezTo>
                    <a:pt x="139" y="161"/>
                    <a:pt x="139" y="161"/>
                    <a:pt x="139" y="161"/>
                  </a:cubicBezTo>
                  <a:cubicBezTo>
                    <a:pt x="139" y="158"/>
                    <a:pt x="139" y="158"/>
                    <a:pt x="139" y="158"/>
                  </a:cubicBezTo>
                  <a:cubicBezTo>
                    <a:pt x="139" y="161"/>
                    <a:pt x="139" y="161"/>
                    <a:pt x="139" y="161"/>
                  </a:cubicBezTo>
                  <a:cubicBezTo>
                    <a:pt x="140" y="158"/>
                    <a:pt x="140" y="158"/>
                    <a:pt x="140" y="158"/>
                  </a:cubicBezTo>
                  <a:cubicBezTo>
                    <a:pt x="140" y="158"/>
                    <a:pt x="140" y="158"/>
                    <a:pt x="139" y="158"/>
                  </a:cubicBezTo>
                  <a:cubicBezTo>
                    <a:pt x="139" y="161"/>
                    <a:pt x="139" y="161"/>
                    <a:pt x="139" y="161"/>
                  </a:cubicBezTo>
                  <a:cubicBezTo>
                    <a:pt x="140" y="158"/>
                    <a:pt x="140" y="158"/>
                    <a:pt x="140" y="158"/>
                  </a:cubicBezTo>
                  <a:cubicBezTo>
                    <a:pt x="140" y="158"/>
                    <a:pt x="140" y="158"/>
                    <a:pt x="140" y="158"/>
                  </a:cubicBezTo>
                  <a:cubicBezTo>
                    <a:pt x="140" y="158"/>
                    <a:pt x="140" y="158"/>
                    <a:pt x="140" y="158"/>
                  </a:cubicBezTo>
                  <a:cubicBezTo>
                    <a:pt x="140" y="158"/>
                    <a:pt x="140" y="158"/>
                    <a:pt x="140" y="158"/>
                  </a:cubicBezTo>
                  <a:cubicBezTo>
                    <a:pt x="140" y="158"/>
                    <a:pt x="140" y="158"/>
                    <a:pt x="140" y="158"/>
                  </a:cubicBezTo>
                  <a:cubicBezTo>
                    <a:pt x="140" y="158"/>
                    <a:pt x="140" y="158"/>
                    <a:pt x="140" y="158"/>
                  </a:cubicBezTo>
                  <a:cubicBezTo>
                    <a:pt x="139" y="158"/>
                    <a:pt x="138" y="157"/>
                    <a:pt x="136" y="157"/>
                  </a:cubicBezTo>
                  <a:cubicBezTo>
                    <a:pt x="129" y="154"/>
                    <a:pt x="114" y="149"/>
                    <a:pt x="102" y="144"/>
                  </a:cubicBezTo>
                  <a:cubicBezTo>
                    <a:pt x="95" y="142"/>
                    <a:pt x="90" y="140"/>
                    <a:pt x="85" y="138"/>
                  </a:cubicBezTo>
                  <a:cubicBezTo>
                    <a:pt x="81" y="137"/>
                    <a:pt x="78" y="135"/>
                    <a:pt x="78" y="135"/>
                  </a:cubicBezTo>
                  <a:cubicBezTo>
                    <a:pt x="77" y="135"/>
                    <a:pt x="75" y="136"/>
                    <a:pt x="74" y="137"/>
                  </a:cubicBezTo>
                  <a:cubicBezTo>
                    <a:pt x="73" y="139"/>
                    <a:pt x="74" y="141"/>
                    <a:pt x="75" y="142"/>
                  </a:cubicBezTo>
                  <a:cubicBezTo>
                    <a:pt x="75" y="142"/>
                    <a:pt x="79" y="144"/>
                    <a:pt x="84" y="147"/>
                  </a:cubicBezTo>
                  <a:cubicBezTo>
                    <a:pt x="92" y="152"/>
                    <a:pt x="104" y="159"/>
                    <a:pt x="114" y="165"/>
                  </a:cubicBezTo>
                  <a:cubicBezTo>
                    <a:pt x="119" y="168"/>
                    <a:pt x="124" y="171"/>
                    <a:pt x="127" y="173"/>
                  </a:cubicBezTo>
                  <a:cubicBezTo>
                    <a:pt x="128" y="174"/>
                    <a:pt x="130" y="175"/>
                    <a:pt x="130" y="176"/>
                  </a:cubicBezTo>
                  <a:cubicBezTo>
                    <a:pt x="131" y="176"/>
                    <a:pt x="131" y="176"/>
                    <a:pt x="131" y="176"/>
                  </a:cubicBezTo>
                  <a:cubicBezTo>
                    <a:pt x="131" y="176"/>
                    <a:pt x="131" y="176"/>
                    <a:pt x="131" y="176"/>
                  </a:cubicBezTo>
                  <a:cubicBezTo>
                    <a:pt x="131" y="176"/>
                    <a:pt x="131" y="176"/>
                    <a:pt x="131" y="176"/>
                  </a:cubicBezTo>
                  <a:cubicBezTo>
                    <a:pt x="131" y="176"/>
                    <a:pt x="131" y="176"/>
                    <a:pt x="131" y="176"/>
                  </a:cubicBezTo>
                  <a:cubicBezTo>
                    <a:pt x="131" y="176"/>
                    <a:pt x="131" y="176"/>
                    <a:pt x="131" y="176"/>
                  </a:cubicBezTo>
                  <a:cubicBezTo>
                    <a:pt x="131" y="176"/>
                    <a:pt x="131" y="176"/>
                    <a:pt x="131" y="176"/>
                  </a:cubicBezTo>
                  <a:cubicBezTo>
                    <a:pt x="133" y="175"/>
                    <a:pt x="133" y="175"/>
                    <a:pt x="133" y="175"/>
                  </a:cubicBezTo>
                  <a:cubicBezTo>
                    <a:pt x="131" y="176"/>
                    <a:pt x="131" y="176"/>
                    <a:pt x="131" y="176"/>
                  </a:cubicBezTo>
                  <a:cubicBezTo>
                    <a:pt x="131" y="176"/>
                    <a:pt x="131" y="176"/>
                    <a:pt x="131" y="176"/>
                  </a:cubicBezTo>
                  <a:cubicBezTo>
                    <a:pt x="133" y="175"/>
                    <a:pt x="133" y="175"/>
                    <a:pt x="133" y="175"/>
                  </a:cubicBezTo>
                  <a:cubicBezTo>
                    <a:pt x="131" y="176"/>
                    <a:pt x="131" y="176"/>
                    <a:pt x="131" y="176"/>
                  </a:cubicBezTo>
                  <a:cubicBezTo>
                    <a:pt x="134" y="174"/>
                    <a:pt x="134" y="174"/>
                    <a:pt x="134" y="174"/>
                  </a:cubicBezTo>
                  <a:cubicBezTo>
                    <a:pt x="130" y="174"/>
                    <a:pt x="130" y="174"/>
                    <a:pt x="130" y="174"/>
                  </a:cubicBezTo>
                  <a:cubicBezTo>
                    <a:pt x="130" y="175"/>
                    <a:pt x="131" y="176"/>
                    <a:pt x="131" y="176"/>
                  </a:cubicBezTo>
                  <a:cubicBezTo>
                    <a:pt x="134" y="174"/>
                    <a:pt x="134" y="174"/>
                    <a:pt x="134" y="174"/>
                  </a:cubicBezTo>
                  <a:cubicBezTo>
                    <a:pt x="130" y="174"/>
                    <a:pt x="130" y="174"/>
                    <a:pt x="130" y="174"/>
                  </a:cubicBezTo>
                  <a:cubicBezTo>
                    <a:pt x="134" y="174"/>
                    <a:pt x="134" y="174"/>
                    <a:pt x="134" y="174"/>
                  </a:cubicBezTo>
                  <a:cubicBezTo>
                    <a:pt x="131" y="173"/>
                    <a:pt x="131" y="173"/>
                    <a:pt x="131" y="173"/>
                  </a:cubicBezTo>
                  <a:cubicBezTo>
                    <a:pt x="130" y="173"/>
                    <a:pt x="130" y="174"/>
                    <a:pt x="130" y="174"/>
                  </a:cubicBezTo>
                  <a:cubicBezTo>
                    <a:pt x="134" y="174"/>
                    <a:pt x="134" y="174"/>
                    <a:pt x="134" y="174"/>
                  </a:cubicBezTo>
                  <a:cubicBezTo>
                    <a:pt x="131" y="173"/>
                    <a:pt x="131" y="173"/>
                    <a:pt x="131" y="173"/>
                  </a:cubicBezTo>
                  <a:cubicBezTo>
                    <a:pt x="134" y="174"/>
                    <a:pt x="134" y="174"/>
                    <a:pt x="134" y="174"/>
                  </a:cubicBezTo>
                  <a:cubicBezTo>
                    <a:pt x="131" y="172"/>
                    <a:pt x="131" y="172"/>
                    <a:pt x="131" y="172"/>
                  </a:cubicBezTo>
                  <a:cubicBezTo>
                    <a:pt x="134" y="174"/>
                    <a:pt x="134" y="174"/>
                    <a:pt x="134" y="174"/>
                  </a:cubicBezTo>
                  <a:cubicBezTo>
                    <a:pt x="132" y="171"/>
                    <a:pt x="132" y="171"/>
                    <a:pt x="132" y="171"/>
                  </a:cubicBezTo>
                  <a:cubicBezTo>
                    <a:pt x="132" y="172"/>
                    <a:pt x="131" y="172"/>
                    <a:pt x="131" y="172"/>
                  </a:cubicBezTo>
                  <a:cubicBezTo>
                    <a:pt x="134" y="174"/>
                    <a:pt x="134" y="174"/>
                    <a:pt x="134" y="174"/>
                  </a:cubicBezTo>
                  <a:cubicBezTo>
                    <a:pt x="132" y="171"/>
                    <a:pt x="132" y="171"/>
                    <a:pt x="132" y="171"/>
                  </a:cubicBezTo>
                  <a:cubicBezTo>
                    <a:pt x="134" y="174"/>
                    <a:pt x="134" y="174"/>
                    <a:pt x="134" y="174"/>
                  </a:cubicBezTo>
                  <a:cubicBezTo>
                    <a:pt x="134" y="171"/>
                    <a:pt x="134" y="171"/>
                    <a:pt x="134" y="171"/>
                  </a:cubicBezTo>
                  <a:cubicBezTo>
                    <a:pt x="134" y="171"/>
                    <a:pt x="133" y="171"/>
                    <a:pt x="132" y="171"/>
                  </a:cubicBezTo>
                  <a:cubicBezTo>
                    <a:pt x="134" y="174"/>
                    <a:pt x="134" y="174"/>
                    <a:pt x="134" y="174"/>
                  </a:cubicBezTo>
                  <a:cubicBezTo>
                    <a:pt x="134" y="171"/>
                    <a:pt x="134" y="171"/>
                    <a:pt x="134" y="171"/>
                  </a:cubicBezTo>
                  <a:cubicBezTo>
                    <a:pt x="134" y="173"/>
                    <a:pt x="134" y="173"/>
                    <a:pt x="134" y="173"/>
                  </a:cubicBezTo>
                  <a:cubicBezTo>
                    <a:pt x="134" y="171"/>
                    <a:pt x="134" y="171"/>
                    <a:pt x="134" y="171"/>
                  </a:cubicBezTo>
                  <a:cubicBezTo>
                    <a:pt x="134" y="171"/>
                    <a:pt x="134" y="171"/>
                    <a:pt x="134" y="171"/>
                  </a:cubicBezTo>
                  <a:cubicBezTo>
                    <a:pt x="134" y="173"/>
                    <a:pt x="134" y="173"/>
                    <a:pt x="134" y="173"/>
                  </a:cubicBezTo>
                  <a:cubicBezTo>
                    <a:pt x="134" y="171"/>
                    <a:pt x="134" y="171"/>
                    <a:pt x="134" y="171"/>
                  </a:cubicBezTo>
                  <a:cubicBezTo>
                    <a:pt x="134" y="171"/>
                    <a:pt x="134" y="171"/>
                    <a:pt x="134" y="171"/>
                  </a:cubicBezTo>
                  <a:cubicBezTo>
                    <a:pt x="134" y="171"/>
                    <a:pt x="134" y="171"/>
                    <a:pt x="134" y="171"/>
                  </a:cubicBezTo>
                  <a:cubicBezTo>
                    <a:pt x="134" y="171"/>
                    <a:pt x="134" y="171"/>
                    <a:pt x="134" y="171"/>
                  </a:cubicBezTo>
                  <a:cubicBezTo>
                    <a:pt x="134" y="171"/>
                    <a:pt x="134" y="171"/>
                    <a:pt x="134" y="171"/>
                  </a:cubicBezTo>
                  <a:cubicBezTo>
                    <a:pt x="134" y="171"/>
                    <a:pt x="134" y="171"/>
                    <a:pt x="134" y="171"/>
                  </a:cubicBezTo>
                  <a:cubicBezTo>
                    <a:pt x="134" y="171"/>
                    <a:pt x="133" y="170"/>
                    <a:pt x="131" y="170"/>
                  </a:cubicBezTo>
                  <a:cubicBezTo>
                    <a:pt x="126" y="168"/>
                    <a:pt x="115" y="164"/>
                    <a:pt x="106" y="161"/>
                  </a:cubicBezTo>
                  <a:cubicBezTo>
                    <a:pt x="101" y="159"/>
                    <a:pt x="97" y="157"/>
                    <a:pt x="93" y="156"/>
                  </a:cubicBezTo>
                  <a:cubicBezTo>
                    <a:pt x="92" y="155"/>
                    <a:pt x="90" y="155"/>
                    <a:pt x="89" y="155"/>
                  </a:cubicBezTo>
                  <a:cubicBezTo>
                    <a:pt x="89" y="154"/>
                    <a:pt x="88" y="154"/>
                    <a:pt x="88" y="154"/>
                  </a:cubicBezTo>
                  <a:cubicBezTo>
                    <a:pt x="87" y="154"/>
                    <a:pt x="87" y="154"/>
                    <a:pt x="87" y="154"/>
                  </a:cubicBezTo>
                  <a:cubicBezTo>
                    <a:pt x="87" y="154"/>
                    <a:pt x="87" y="154"/>
                    <a:pt x="86" y="154"/>
                  </a:cubicBezTo>
                  <a:cubicBezTo>
                    <a:pt x="86" y="154"/>
                    <a:pt x="86" y="154"/>
                    <a:pt x="85" y="154"/>
                  </a:cubicBezTo>
                  <a:cubicBezTo>
                    <a:pt x="85" y="154"/>
                    <a:pt x="84" y="154"/>
                    <a:pt x="84" y="154"/>
                  </a:cubicBezTo>
                  <a:cubicBezTo>
                    <a:pt x="84" y="155"/>
                    <a:pt x="83" y="155"/>
                    <a:pt x="83" y="156"/>
                  </a:cubicBezTo>
                  <a:cubicBezTo>
                    <a:pt x="86" y="157"/>
                    <a:pt x="86" y="157"/>
                    <a:pt x="86" y="157"/>
                  </a:cubicBezTo>
                  <a:cubicBezTo>
                    <a:pt x="83" y="155"/>
                    <a:pt x="83" y="155"/>
                    <a:pt x="83" y="155"/>
                  </a:cubicBezTo>
                  <a:cubicBezTo>
                    <a:pt x="83" y="156"/>
                    <a:pt x="82" y="157"/>
                    <a:pt x="82" y="157"/>
                  </a:cubicBezTo>
                  <a:cubicBezTo>
                    <a:pt x="82" y="158"/>
                    <a:pt x="83" y="159"/>
                    <a:pt x="83" y="159"/>
                  </a:cubicBezTo>
                  <a:cubicBezTo>
                    <a:pt x="83" y="160"/>
                    <a:pt x="84" y="160"/>
                    <a:pt x="84" y="160"/>
                  </a:cubicBezTo>
                  <a:cubicBezTo>
                    <a:pt x="84" y="161"/>
                    <a:pt x="85" y="161"/>
                    <a:pt x="85" y="162"/>
                  </a:cubicBezTo>
                  <a:cubicBezTo>
                    <a:pt x="87" y="163"/>
                    <a:pt x="91" y="165"/>
                    <a:pt x="95" y="168"/>
                  </a:cubicBezTo>
                  <a:cubicBezTo>
                    <a:pt x="101" y="171"/>
                    <a:pt x="109" y="176"/>
                    <a:pt x="116" y="180"/>
                  </a:cubicBezTo>
                  <a:cubicBezTo>
                    <a:pt x="119" y="182"/>
                    <a:pt x="122" y="183"/>
                    <a:pt x="124" y="185"/>
                  </a:cubicBezTo>
                  <a:cubicBezTo>
                    <a:pt x="125" y="185"/>
                    <a:pt x="125" y="186"/>
                    <a:pt x="126" y="186"/>
                  </a:cubicBezTo>
                  <a:cubicBezTo>
                    <a:pt x="126" y="186"/>
                    <a:pt x="126" y="186"/>
                    <a:pt x="126" y="186"/>
                  </a:cubicBezTo>
                  <a:cubicBezTo>
                    <a:pt x="126" y="186"/>
                    <a:pt x="126" y="186"/>
                    <a:pt x="126" y="186"/>
                  </a:cubicBezTo>
                  <a:cubicBezTo>
                    <a:pt x="127" y="185"/>
                    <a:pt x="127" y="185"/>
                    <a:pt x="127" y="185"/>
                  </a:cubicBezTo>
                  <a:cubicBezTo>
                    <a:pt x="126" y="186"/>
                    <a:pt x="126" y="186"/>
                    <a:pt x="126" y="186"/>
                  </a:cubicBezTo>
                  <a:cubicBezTo>
                    <a:pt x="126" y="186"/>
                    <a:pt x="126" y="186"/>
                    <a:pt x="126" y="186"/>
                  </a:cubicBezTo>
                  <a:cubicBezTo>
                    <a:pt x="127" y="185"/>
                    <a:pt x="127" y="185"/>
                    <a:pt x="127" y="185"/>
                  </a:cubicBezTo>
                  <a:cubicBezTo>
                    <a:pt x="126" y="186"/>
                    <a:pt x="126" y="186"/>
                    <a:pt x="126" y="186"/>
                  </a:cubicBezTo>
                  <a:cubicBezTo>
                    <a:pt x="128" y="184"/>
                    <a:pt x="128" y="184"/>
                    <a:pt x="128" y="184"/>
                  </a:cubicBezTo>
                  <a:cubicBezTo>
                    <a:pt x="125" y="184"/>
                    <a:pt x="125" y="184"/>
                    <a:pt x="125" y="184"/>
                  </a:cubicBezTo>
                  <a:cubicBezTo>
                    <a:pt x="125" y="185"/>
                    <a:pt x="126" y="186"/>
                    <a:pt x="126" y="186"/>
                  </a:cubicBezTo>
                  <a:cubicBezTo>
                    <a:pt x="128" y="184"/>
                    <a:pt x="128" y="184"/>
                    <a:pt x="128" y="184"/>
                  </a:cubicBezTo>
                  <a:cubicBezTo>
                    <a:pt x="125" y="184"/>
                    <a:pt x="125" y="184"/>
                    <a:pt x="125" y="184"/>
                  </a:cubicBezTo>
                  <a:cubicBezTo>
                    <a:pt x="129" y="184"/>
                    <a:pt x="129" y="184"/>
                    <a:pt x="129" y="184"/>
                  </a:cubicBezTo>
                  <a:cubicBezTo>
                    <a:pt x="126" y="182"/>
                    <a:pt x="126" y="182"/>
                    <a:pt x="126" y="182"/>
                  </a:cubicBezTo>
                  <a:cubicBezTo>
                    <a:pt x="125" y="183"/>
                    <a:pt x="125" y="184"/>
                    <a:pt x="125" y="184"/>
                  </a:cubicBezTo>
                  <a:cubicBezTo>
                    <a:pt x="129" y="184"/>
                    <a:pt x="129" y="184"/>
                    <a:pt x="129" y="184"/>
                  </a:cubicBezTo>
                  <a:cubicBezTo>
                    <a:pt x="126" y="182"/>
                    <a:pt x="126" y="182"/>
                    <a:pt x="126" y="182"/>
                  </a:cubicBezTo>
                  <a:cubicBezTo>
                    <a:pt x="129" y="184"/>
                    <a:pt x="129" y="184"/>
                    <a:pt x="129" y="184"/>
                  </a:cubicBezTo>
                  <a:cubicBezTo>
                    <a:pt x="126" y="182"/>
                    <a:pt x="126" y="182"/>
                    <a:pt x="126" y="182"/>
                  </a:cubicBezTo>
                  <a:cubicBezTo>
                    <a:pt x="129" y="184"/>
                    <a:pt x="129" y="184"/>
                    <a:pt x="129" y="184"/>
                  </a:cubicBezTo>
                  <a:cubicBezTo>
                    <a:pt x="127" y="181"/>
                    <a:pt x="127" y="181"/>
                    <a:pt x="127" y="181"/>
                  </a:cubicBezTo>
                  <a:cubicBezTo>
                    <a:pt x="127" y="181"/>
                    <a:pt x="127" y="181"/>
                    <a:pt x="126" y="182"/>
                  </a:cubicBezTo>
                  <a:cubicBezTo>
                    <a:pt x="129" y="184"/>
                    <a:pt x="129" y="184"/>
                    <a:pt x="129" y="184"/>
                  </a:cubicBezTo>
                  <a:cubicBezTo>
                    <a:pt x="127" y="181"/>
                    <a:pt x="127" y="181"/>
                    <a:pt x="127" y="181"/>
                  </a:cubicBezTo>
                  <a:cubicBezTo>
                    <a:pt x="129" y="184"/>
                    <a:pt x="129" y="184"/>
                    <a:pt x="129" y="184"/>
                  </a:cubicBezTo>
                  <a:cubicBezTo>
                    <a:pt x="128" y="181"/>
                    <a:pt x="128" y="181"/>
                    <a:pt x="128" y="181"/>
                  </a:cubicBezTo>
                  <a:cubicBezTo>
                    <a:pt x="128" y="181"/>
                    <a:pt x="128" y="181"/>
                    <a:pt x="127" y="181"/>
                  </a:cubicBezTo>
                  <a:cubicBezTo>
                    <a:pt x="129" y="184"/>
                    <a:pt x="129" y="184"/>
                    <a:pt x="129" y="184"/>
                  </a:cubicBezTo>
                  <a:cubicBezTo>
                    <a:pt x="128" y="181"/>
                    <a:pt x="128" y="181"/>
                    <a:pt x="128" y="181"/>
                  </a:cubicBezTo>
                  <a:cubicBezTo>
                    <a:pt x="129" y="184"/>
                    <a:pt x="129" y="184"/>
                    <a:pt x="129" y="184"/>
                  </a:cubicBezTo>
                  <a:cubicBezTo>
                    <a:pt x="129" y="181"/>
                    <a:pt x="129" y="181"/>
                    <a:pt x="129" y="181"/>
                  </a:cubicBezTo>
                  <a:cubicBezTo>
                    <a:pt x="128" y="181"/>
                    <a:pt x="128" y="181"/>
                    <a:pt x="128" y="181"/>
                  </a:cubicBezTo>
                  <a:cubicBezTo>
                    <a:pt x="129" y="184"/>
                    <a:pt x="129" y="184"/>
                    <a:pt x="129" y="184"/>
                  </a:cubicBezTo>
                  <a:cubicBezTo>
                    <a:pt x="129" y="181"/>
                    <a:pt x="129" y="181"/>
                    <a:pt x="129" y="181"/>
                  </a:cubicBezTo>
                  <a:cubicBezTo>
                    <a:pt x="129" y="183"/>
                    <a:pt x="129" y="183"/>
                    <a:pt x="129" y="183"/>
                  </a:cubicBezTo>
                  <a:cubicBezTo>
                    <a:pt x="129" y="181"/>
                    <a:pt x="129" y="181"/>
                    <a:pt x="129" y="181"/>
                  </a:cubicBezTo>
                  <a:cubicBezTo>
                    <a:pt x="129" y="181"/>
                    <a:pt x="129" y="181"/>
                    <a:pt x="129" y="181"/>
                  </a:cubicBezTo>
                  <a:cubicBezTo>
                    <a:pt x="129" y="183"/>
                    <a:pt x="129" y="183"/>
                    <a:pt x="129" y="183"/>
                  </a:cubicBezTo>
                  <a:cubicBezTo>
                    <a:pt x="129" y="181"/>
                    <a:pt x="129" y="181"/>
                    <a:pt x="129" y="181"/>
                  </a:cubicBezTo>
                  <a:cubicBezTo>
                    <a:pt x="129" y="181"/>
                    <a:pt x="129" y="181"/>
                    <a:pt x="129" y="181"/>
                  </a:cubicBezTo>
                  <a:cubicBezTo>
                    <a:pt x="129" y="181"/>
                    <a:pt x="128" y="180"/>
                    <a:pt x="127" y="180"/>
                  </a:cubicBezTo>
                  <a:cubicBezTo>
                    <a:pt x="124" y="180"/>
                    <a:pt x="117" y="178"/>
                    <a:pt x="111" y="177"/>
                  </a:cubicBezTo>
                  <a:cubicBezTo>
                    <a:pt x="108" y="177"/>
                    <a:pt x="105" y="176"/>
                    <a:pt x="103" y="176"/>
                  </a:cubicBezTo>
                  <a:cubicBezTo>
                    <a:pt x="101" y="176"/>
                    <a:pt x="100" y="176"/>
                    <a:pt x="99" y="175"/>
                  </a:cubicBezTo>
                  <a:cubicBezTo>
                    <a:pt x="99" y="175"/>
                    <a:pt x="98" y="175"/>
                    <a:pt x="97" y="175"/>
                  </a:cubicBezTo>
                  <a:cubicBezTo>
                    <a:pt x="97" y="175"/>
                    <a:pt x="97" y="175"/>
                    <a:pt x="97" y="175"/>
                  </a:cubicBezTo>
                  <a:cubicBezTo>
                    <a:pt x="96" y="175"/>
                    <a:pt x="96" y="175"/>
                    <a:pt x="96" y="176"/>
                  </a:cubicBezTo>
                  <a:cubicBezTo>
                    <a:pt x="95" y="176"/>
                    <a:pt x="95" y="176"/>
                    <a:pt x="94" y="177"/>
                  </a:cubicBezTo>
                  <a:cubicBezTo>
                    <a:pt x="97" y="179"/>
                    <a:pt x="97" y="179"/>
                    <a:pt x="97" y="179"/>
                  </a:cubicBezTo>
                  <a:cubicBezTo>
                    <a:pt x="94" y="177"/>
                    <a:pt x="94" y="177"/>
                    <a:pt x="94" y="177"/>
                  </a:cubicBezTo>
                  <a:cubicBezTo>
                    <a:pt x="94" y="177"/>
                    <a:pt x="94" y="178"/>
                    <a:pt x="94" y="179"/>
                  </a:cubicBezTo>
                  <a:cubicBezTo>
                    <a:pt x="94" y="180"/>
                    <a:pt x="94" y="180"/>
                    <a:pt x="94" y="181"/>
                  </a:cubicBezTo>
                  <a:cubicBezTo>
                    <a:pt x="94" y="181"/>
                    <a:pt x="95" y="182"/>
                    <a:pt x="95" y="182"/>
                  </a:cubicBezTo>
                  <a:cubicBezTo>
                    <a:pt x="95" y="182"/>
                    <a:pt x="96" y="182"/>
                    <a:pt x="96" y="183"/>
                  </a:cubicBezTo>
                  <a:cubicBezTo>
                    <a:pt x="97" y="184"/>
                    <a:pt x="100" y="185"/>
                    <a:pt x="103" y="187"/>
                  </a:cubicBezTo>
                  <a:cubicBezTo>
                    <a:pt x="107" y="189"/>
                    <a:pt x="113" y="193"/>
                    <a:pt x="117" y="195"/>
                  </a:cubicBezTo>
                  <a:cubicBezTo>
                    <a:pt x="119" y="196"/>
                    <a:pt x="121" y="198"/>
                    <a:pt x="122" y="198"/>
                  </a:cubicBezTo>
                  <a:cubicBezTo>
                    <a:pt x="123" y="199"/>
                    <a:pt x="124" y="199"/>
                    <a:pt x="124" y="199"/>
                  </a:cubicBezTo>
                  <a:cubicBezTo>
                    <a:pt x="124" y="200"/>
                    <a:pt x="124" y="200"/>
                    <a:pt x="124" y="200"/>
                  </a:cubicBezTo>
                  <a:cubicBezTo>
                    <a:pt x="124" y="200"/>
                    <a:pt x="124" y="200"/>
                    <a:pt x="124" y="200"/>
                  </a:cubicBezTo>
                  <a:cubicBezTo>
                    <a:pt x="125" y="198"/>
                    <a:pt x="125" y="198"/>
                    <a:pt x="125" y="198"/>
                  </a:cubicBezTo>
                  <a:cubicBezTo>
                    <a:pt x="124" y="199"/>
                    <a:pt x="124" y="199"/>
                    <a:pt x="124" y="199"/>
                  </a:cubicBezTo>
                  <a:cubicBezTo>
                    <a:pt x="124" y="200"/>
                    <a:pt x="124" y="200"/>
                    <a:pt x="124" y="200"/>
                  </a:cubicBezTo>
                  <a:cubicBezTo>
                    <a:pt x="125" y="198"/>
                    <a:pt x="125" y="198"/>
                    <a:pt x="125" y="198"/>
                  </a:cubicBezTo>
                  <a:cubicBezTo>
                    <a:pt x="124" y="199"/>
                    <a:pt x="124" y="199"/>
                    <a:pt x="124" y="199"/>
                  </a:cubicBezTo>
                  <a:cubicBezTo>
                    <a:pt x="126" y="197"/>
                    <a:pt x="126" y="197"/>
                    <a:pt x="126" y="197"/>
                  </a:cubicBezTo>
                  <a:cubicBezTo>
                    <a:pt x="123" y="199"/>
                    <a:pt x="123" y="199"/>
                    <a:pt x="123" y="199"/>
                  </a:cubicBezTo>
                  <a:cubicBezTo>
                    <a:pt x="124" y="199"/>
                    <a:pt x="124" y="199"/>
                    <a:pt x="124" y="199"/>
                  </a:cubicBezTo>
                  <a:cubicBezTo>
                    <a:pt x="126" y="197"/>
                    <a:pt x="126" y="197"/>
                    <a:pt x="126" y="197"/>
                  </a:cubicBezTo>
                  <a:cubicBezTo>
                    <a:pt x="123" y="199"/>
                    <a:pt x="123" y="199"/>
                    <a:pt x="123" y="199"/>
                  </a:cubicBezTo>
                  <a:cubicBezTo>
                    <a:pt x="126" y="197"/>
                    <a:pt x="126" y="197"/>
                    <a:pt x="126" y="197"/>
                  </a:cubicBezTo>
                  <a:cubicBezTo>
                    <a:pt x="123" y="197"/>
                    <a:pt x="123" y="197"/>
                    <a:pt x="123" y="197"/>
                  </a:cubicBezTo>
                  <a:cubicBezTo>
                    <a:pt x="123" y="198"/>
                    <a:pt x="123" y="198"/>
                    <a:pt x="123" y="199"/>
                  </a:cubicBezTo>
                  <a:cubicBezTo>
                    <a:pt x="126" y="197"/>
                    <a:pt x="126" y="197"/>
                    <a:pt x="126" y="197"/>
                  </a:cubicBezTo>
                  <a:cubicBezTo>
                    <a:pt x="123" y="197"/>
                    <a:pt x="123" y="197"/>
                    <a:pt x="123" y="197"/>
                  </a:cubicBezTo>
                  <a:cubicBezTo>
                    <a:pt x="127" y="197"/>
                    <a:pt x="127" y="197"/>
                    <a:pt x="127" y="197"/>
                  </a:cubicBezTo>
                  <a:cubicBezTo>
                    <a:pt x="124" y="195"/>
                    <a:pt x="124" y="195"/>
                    <a:pt x="124" y="195"/>
                  </a:cubicBezTo>
                  <a:cubicBezTo>
                    <a:pt x="123" y="196"/>
                    <a:pt x="123" y="197"/>
                    <a:pt x="123" y="197"/>
                  </a:cubicBezTo>
                  <a:cubicBezTo>
                    <a:pt x="127" y="197"/>
                    <a:pt x="127" y="197"/>
                    <a:pt x="127" y="197"/>
                  </a:cubicBezTo>
                  <a:cubicBezTo>
                    <a:pt x="124" y="195"/>
                    <a:pt x="124" y="195"/>
                    <a:pt x="124" y="195"/>
                  </a:cubicBezTo>
                  <a:cubicBezTo>
                    <a:pt x="127" y="197"/>
                    <a:pt x="127" y="197"/>
                    <a:pt x="127" y="197"/>
                  </a:cubicBezTo>
                  <a:cubicBezTo>
                    <a:pt x="127" y="194"/>
                    <a:pt x="127" y="194"/>
                    <a:pt x="127" y="194"/>
                  </a:cubicBezTo>
                  <a:cubicBezTo>
                    <a:pt x="104" y="190"/>
                    <a:pt x="104" y="190"/>
                    <a:pt x="104" y="190"/>
                  </a:cubicBezTo>
                  <a:cubicBezTo>
                    <a:pt x="102" y="190"/>
                    <a:pt x="100" y="191"/>
                    <a:pt x="100" y="193"/>
                  </a:cubicBezTo>
                  <a:cubicBezTo>
                    <a:pt x="99" y="194"/>
                    <a:pt x="100" y="196"/>
                    <a:pt x="101" y="197"/>
                  </a:cubicBezTo>
                  <a:cubicBezTo>
                    <a:pt x="112" y="204"/>
                    <a:pt x="112" y="204"/>
                    <a:pt x="112" y="204"/>
                  </a:cubicBezTo>
                  <a:cubicBezTo>
                    <a:pt x="109" y="210"/>
                    <a:pt x="109" y="210"/>
                    <a:pt x="109" y="210"/>
                  </a:cubicBezTo>
                  <a:cubicBezTo>
                    <a:pt x="108" y="211"/>
                    <a:pt x="109" y="213"/>
                    <a:pt x="111" y="214"/>
                  </a:cubicBezTo>
                  <a:cubicBezTo>
                    <a:pt x="116" y="218"/>
                    <a:pt x="116" y="218"/>
                    <a:pt x="116" y="218"/>
                  </a:cubicBezTo>
                  <a:cubicBezTo>
                    <a:pt x="118" y="219"/>
                    <a:pt x="120" y="218"/>
                    <a:pt x="121" y="217"/>
                  </a:cubicBezTo>
                  <a:cubicBezTo>
                    <a:pt x="122" y="215"/>
                    <a:pt x="122" y="213"/>
                    <a:pt x="12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21" name="Freeform 152">
              <a:extLst>
                <a:ext uri="{FF2B5EF4-FFF2-40B4-BE49-F238E27FC236}">
                  <a16:creationId xmlns:a16="http://schemas.microsoft.com/office/drawing/2014/main" id="{D94EFBF4-1077-4216-8E0A-4506E31E9820}"/>
                </a:ext>
              </a:extLst>
            </p:cNvPr>
            <p:cNvSpPr>
              <a:spLocks/>
            </p:cNvSpPr>
            <p:nvPr/>
          </p:nvSpPr>
          <p:spPr bwMode="auto">
            <a:xfrm>
              <a:off x="4897574" y="2020998"/>
              <a:ext cx="179388" cy="336550"/>
            </a:xfrm>
            <a:custGeom>
              <a:avLst/>
              <a:gdLst>
                <a:gd name="T0" fmla="*/ 108 w 114"/>
                <a:gd name="T1" fmla="*/ 208 h 214"/>
                <a:gd name="T2" fmla="*/ 111 w 114"/>
                <a:gd name="T3" fmla="*/ 207 h 214"/>
                <a:gd name="T4" fmla="*/ 103 w 114"/>
                <a:gd name="T5" fmla="*/ 188 h 214"/>
                <a:gd name="T6" fmla="*/ 95 w 114"/>
                <a:gd name="T7" fmla="*/ 172 h 214"/>
                <a:gd name="T8" fmla="*/ 82 w 114"/>
                <a:gd name="T9" fmla="*/ 148 h 214"/>
                <a:gd name="T10" fmla="*/ 75 w 114"/>
                <a:gd name="T11" fmla="*/ 147 h 214"/>
                <a:gd name="T12" fmla="*/ 78 w 114"/>
                <a:gd name="T13" fmla="*/ 146 h 214"/>
                <a:gd name="T14" fmla="*/ 70 w 114"/>
                <a:gd name="T15" fmla="*/ 124 h 214"/>
                <a:gd name="T16" fmla="*/ 69 w 114"/>
                <a:gd name="T17" fmla="*/ 122 h 214"/>
                <a:gd name="T18" fmla="*/ 69 w 114"/>
                <a:gd name="T19" fmla="*/ 122 h 214"/>
                <a:gd name="T20" fmla="*/ 66 w 114"/>
                <a:gd name="T21" fmla="*/ 122 h 214"/>
                <a:gd name="T22" fmla="*/ 66 w 114"/>
                <a:gd name="T23" fmla="*/ 122 h 214"/>
                <a:gd name="T24" fmla="*/ 69 w 114"/>
                <a:gd name="T25" fmla="*/ 123 h 214"/>
                <a:gd name="T26" fmla="*/ 69 w 114"/>
                <a:gd name="T27" fmla="*/ 123 h 214"/>
                <a:gd name="T28" fmla="*/ 69 w 114"/>
                <a:gd name="T29" fmla="*/ 123 h 214"/>
                <a:gd name="T30" fmla="*/ 69 w 114"/>
                <a:gd name="T31" fmla="*/ 122 h 214"/>
                <a:gd name="T32" fmla="*/ 57 w 114"/>
                <a:gd name="T33" fmla="*/ 102 h 214"/>
                <a:gd name="T34" fmla="*/ 50 w 114"/>
                <a:gd name="T35" fmla="*/ 85 h 214"/>
                <a:gd name="T36" fmla="*/ 37 w 114"/>
                <a:gd name="T37" fmla="*/ 60 h 214"/>
                <a:gd name="T38" fmla="*/ 26 w 114"/>
                <a:gd name="T39" fmla="*/ 39 h 214"/>
                <a:gd name="T40" fmla="*/ 11 w 114"/>
                <a:gd name="T41" fmla="*/ 13 h 214"/>
                <a:gd name="T42" fmla="*/ 4 w 114"/>
                <a:gd name="T43" fmla="*/ 12 h 214"/>
                <a:gd name="T44" fmla="*/ 19 w 114"/>
                <a:gd name="T45" fmla="*/ 7 h 214"/>
                <a:gd name="T46" fmla="*/ 10 w 114"/>
                <a:gd name="T47" fmla="*/ 3 h 214"/>
                <a:gd name="T48" fmla="*/ 38 w 114"/>
                <a:gd name="T49" fmla="*/ 6 h 214"/>
                <a:gd name="T50" fmla="*/ 30 w 114"/>
                <a:gd name="T51" fmla="*/ 2 h 214"/>
                <a:gd name="T52" fmla="*/ 35 w 114"/>
                <a:gd name="T53" fmla="*/ 5 h 214"/>
                <a:gd name="T54" fmla="*/ 7 w 114"/>
                <a:gd name="T55" fmla="*/ 2 h 214"/>
                <a:gd name="T56" fmla="*/ 16 w 114"/>
                <a:gd name="T57" fmla="*/ 7 h 214"/>
                <a:gd name="T58" fmla="*/ 0 w 114"/>
                <a:gd name="T59" fmla="*/ 12 h 214"/>
                <a:gd name="T60" fmla="*/ 16 w 114"/>
                <a:gd name="T61" fmla="*/ 39 h 214"/>
                <a:gd name="T62" fmla="*/ 25 w 114"/>
                <a:gd name="T63" fmla="*/ 59 h 214"/>
                <a:gd name="T64" fmla="*/ 40 w 114"/>
                <a:gd name="T65" fmla="*/ 86 h 214"/>
                <a:gd name="T66" fmla="*/ 48 w 114"/>
                <a:gd name="T67" fmla="*/ 102 h 214"/>
                <a:gd name="T68" fmla="*/ 57 w 114"/>
                <a:gd name="T69" fmla="*/ 120 h 214"/>
                <a:gd name="T70" fmla="*/ 65 w 114"/>
                <a:gd name="T71" fmla="*/ 122 h 214"/>
                <a:gd name="T72" fmla="*/ 62 w 114"/>
                <a:gd name="T73" fmla="*/ 122 h 214"/>
                <a:gd name="T74" fmla="*/ 68 w 114"/>
                <a:gd name="T75" fmla="*/ 138 h 214"/>
                <a:gd name="T76" fmla="*/ 71 w 114"/>
                <a:gd name="T77" fmla="*/ 147 h 214"/>
                <a:gd name="T78" fmla="*/ 71 w 114"/>
                <a:gd name="T79" fmla="*/ 147 h 214"/>
                <a:gd name="T80" fmla="*/ 71 w 114"/>
                <a:gd name="T81" fmla="*/ 147 h 214"/>
                <a:gd name="T82" fmla="*/ 71 w 114"/>
                <a:gd name="T83" fmla="*/ 147 h 214"/>
                <a:gd name="T84" fmla="*/ 75 w 114"/>
                <a:gd name="T85" fmla="*/ 147 h 214"/>
                <a:gd name="T86" fmla="*/ 75 w 114"/>
                <a:gd name="T87" fmla="*/ 147 h 214"/>
                <a:gd name="T88" fmla="*/ 76 w 114"/>
                <a:gd name="T89" fmla="*/ 151 h 214"/>
                <a:gd name="T90" fmla="*/ 89 w 114"/>
                <a:gd name="T91" fmla="*/ 175 h 214"/>
                <a:gd name="T92" fmla="*/ 98 w 114"/>
                <a:gd name="T93" fmla="*/ 193 h 214"/>
                <a:gd name="T94" fmla="*/ 101 w 114"/>
                <a:gd name="T95" fmla="*/ 200 h 214"/>
                <a:gd name="T96" fmla="*/ 105 w 114"/>
                <a:gd name="T97" fmla="*/ 209 h 214"/>
                <a:gd name="T98" fmla="*/ 104 w 114"/>
                <a:gd name="T99" fmla="*/ 208 h 214"/>
                <a:gd name="T100" fmla="*/ 104 w 114"/>
                <a:gd name="T101" fmla="*/ 208 h 214"/>
                <a:gd name="T102" fmla="*/ 104 w 114"/>
                <a:gd name="T103" fmla="*/ 208 h 214"/>
                <a:gd name="T104" fmla="*/ 106 w 114"/>
                <a:gd name="T105" fmla="*/ 211 h 214"/>
                <a:gd name="T106" fmla="*/ 112 w 114"/>
                <a:gd name="T107" fmla="*/ 20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4" h="214">
                  <a:moveTo>
                    <a:pt x="112" y="207"/>
                  </a:moveTo>
                  <a:cubicBezTo>
                    <a:pt x="110" y="205"/>
                    <a:pt x="110" y="205"/>
                    <a:pt x="110" y="205"/>
                  </a:cubicBezTo>
                  <a:cubicBezTo>
                    <a:pt x="108" y="208"/>
                    <a:pt x="108" y="208"/>
                    <a:pt x="108" y="208"/>
                  </a:cubicBezTo>
                  <a:cubicBezTo>
                    <a:pt x="111" y="210"/>
                    <a:pt x="111" y="210"/>
                    <a:pt x="111" y="210"/>
                  </a:cubicBezTo>
                  <a:cubicBezTo>
                    <a:pt x="112" y="209"/>
                    <a:pt x="112" y="208"/>
                    <a:pt x="112" y="208"/>
                  </a:cubicBezTo>
                  <a:cubicBezTo>
                    <a:pt x="112" y="208"/>
                    <a:pt x="112" y="207"/>
                    <a:pt x="111" y="207"/>
                  </a:cubicBezTo>
                  <a:cubicBezTo>
                    <a:pt x="111" y="206"/>
                    <a:pt x="111" y="206"/>
                    <a:pt x="111" y="205"/>
                  </a:cubicBezTo>
                  <a:cubicBezTo>
                    <a:pt x="110" y="203"/>
                    <a:pt x="108" y="199"/>
                    <a:pt x="106" y="195"/>
                  </a:cubicBezTo>
                  <a:cubicBezTo>
                    <a:pt x="105" y="191"/>
                    <a:pt x="103" y="188"/>
                    <a:pt x="103" y="188"/>
                  </a:cubicBezTo>
                  <a:cubicBezTo>
                    <a:pt x="103" y="188"/>
                    <a:pt x="102" y="187"/>
                    <a:pt x="102" y="187"/>
                  </a:cubicBezTo>
                  <a:cubicBezTo>
                    <a:pt x="98" y="185"/>
                    <a:pt x="98" y="185"/>
                    <a:pt x="98" y="185"/>
                  </a:cubicBezTo>
                  <a:cubicBezTo>
                    <a:pt x="95" y="172"/>
                    <a:pt x="95" y="172"/>
                    <a:pt x="95" y="172"/>
                  </a:cubicBezTo>
                  <a:cubicBezTo>
                    <a:pt x="95" y="171"/>
                    <a:pt x="95" y="171"/>
                    <a:pt x="94" y="170"/>
                  </a:cubicBezTo>
                  <a:cubicBezTo>
                    <a:pt x="89" y="167"/>
                    <a:pt x="89" y="167"/>
                    <a:pt x="89" y="167"/>
                  </a:cubicBezTo>
                  <a:cubicBezTo>
                    <a:pt x="82" y="148"/>
                    <a:pt x="82" y="148"/>
                    <a:pt x="82" y="148"/>
                  </a:cubicBezTo>
                  <a:cubicBezTo>
                    <a:pt x="82" y="147"/>
                    <a:pt x="82" y="147"/>
                    <a:pt x="81" y="146"/>
                  </a:cubicBezTo>
                  <a:cubicBezTo>
                    <a:pt x="77" y="144"/>
                    <a:pt x="77" y="144"/>
                    <a:pt x="77" y="144"/>
                  </a:cubicBezTo>
                  <a:cubicBezTo>
                    <a:pt x="75" y="147"/>
                    <a:pt x="75" y="147"/>
                    <a:pt x="75" y="147"/>
                  </a:cubicBezTo>
                  <a:cubicBezTo>
                    <a:pt x="78" y="148"/>
                    <a:pt x="78" y="148"/>
                    <a:pt x="78" y="148"/>
                  </a:cubicBezTo>
                  <a:cubicBezTo>
                    <a:pt x="79" y="147"/>
                    <a:pt x="78" y="147"/>
                    <a:pt x="78" y="147"/>
                  </a:cubicBezTo>
                  <a:cubicBezTo>
                    <a:pt x="78" y="146"/>
                    <a:pt x="78" y="146"/>
                    <a:pt x="78" y="146"/>
                  </a:cubicBezTo>
                  <a:cubicBezTo>
                    <a:pt x="78" y="145"/>
                    <a:pt x="78" y="144"/>
                    <a:pt x="78" y="143"/>
                  </a:cubicBezTo>
                  <a:cubicBezTo>
                    <a:pt x="77" y="141"/>
                    <a:pt x="74" y="135"/>
                    <a:pt x="72" y="130"/>
                  </a:cubicBezTo>
                  <a:cubicBezTo>
                    <a:pt x="71" y="128"/>
                    <a:pt x="70" y="126"/>
                    <a:pt x="70" y="124"/>
                  </a:cubicBezTo>
                  <a:cubicBezTo>
                    <a:pt x="69" y="123"/>
                    <a:pt x="69" y="123"/>
                    <a:pt x="69" y="122"/>
                  </a:cubicBezTo>
                  <a:cubicBezTo>
                    <a:pt x="69" y="122"/>
                    <a:pt x="69" y="122"/>
                    <a:pt x="69" y="122"/>
                  </a:cubicBezTo>
                  <a:cubicBezTo>
                    <a:pt x="69" y="122"/>
                    <a:pt x="69" y="122"/>
                    <a:pt x="69" y="122"/>
                  </a:cubicBezTo>
                  <a:cubicBezTo>
                    <a:pt x="67" y="122"/>
                    <a:pt x="67" y="122"/>
                    <a:pt x="67" y="122"/>
                  </a:cubicBezTo>
                  <a:cubicBezTo>
                    <a:pt x="69" y="122"/>
                    <a:pt x="69" y="122"/>
                    <a:pt x="69" y="122"/>
                  </a:cubicBezTo>
                  <a:cubicBezTo>
                    <a:pt x="69" y="122"/>
                    <a:pt x="69" y="122"/>
                    <a:pt x="69" y="122"/>
                  </a:cubicBezTo>
                  <a:cubicBezTo>
                    <a:pt x="67" y="122"/>
                    <a:pt x="67" y="122"/>
                    <a:pt x="67" y="122"/>
                  </a:cubicBezTo>
                  <a:cubicBezTo>
                    <a:pt x="69" y="122"/>
                    <a:pt x="69" y="122"/>
                    <a:pt x="69" y="122"/>
                  </a:cubicBezTo>
                  <a:cubicBezTo>
                    <a:pt x="66" y="122"/>
                    <a:pt x="66" y="122"/>
                    <a:pt x="66" y="122"/>
                  </a:cubicBezTo>
                  <a:cubicBezTo>
                    <a:pt x="69" y="122"/>
                    <a:pt x="69" y="122"/>
                    <a:pt x="69" y="122"/>
                  </a:cubicBezTo>
                  <a:cubicBezTo>
                    <a:pt x="69" y="122"/>
                    <a:pt x="69" y="122"/>
                    <a:pt x="69" y="122"/>
                  </a:cubicBezTo>
                  <a:cubicBezTo>
                    <a:pt x="66" y="122"/>
                    <a:pt x="66" y="122"/>
                    <a:pt x="66" y="122"/>
                  </a:cubicBezTo>
                  <a:cubicBezTo>
                    <a:pt x="69" y="122"/>
                    <a:pt x="69" y="122"/>
                    <a:pt x="69" y="122"/>
                  </a:cubicBezTo>
                  <a:cubicBezTo>
                    <a:pt x="65" y="122"/>
                    <a:pt x="65" y="122"/>
                    <a:pt x="65" y="122"/>
                  </a:cubicBezTo>
                  <a:cubicBezTo>
                    <a:pt x="69" y="123"/>
                    <a:pt x="69" y="123"/>
                    <a:pt x="69" y="123"/>
                  </a:cubicBezTo>
                  <a:cubicBezTo>
                    <a:pt x="69" y="123"/>
                    <a:pt x="69" y="123"/>
                    <a:pt x="69" y="122"/>
                  </a:cubicBezTo>
                  <a:cubicBezTo>
                    <a:pt x="65" y="122"/>
                    <a:pt x="65" y="122"/>
                    <a:pt x="65" y="122"/>
                  </a:cubicBezTo>
                  <a:cubicBezTo>
                    <a:pt x="69" y="123"/>
                    <a:pt x="69" y="123"/>
                    <a:pt x="69" y="123"/>
                  </a:cubicBezTo>
                  <a:cubicBezTo>
                    <a:pt x="65" y="122"/>
                    <a:pt x="65" y="122"/>
                    <a:pt x="65" y="122"/>
                  </a:cubicBezTo>
                  <a:cubicBezTo>
                    <a:pt x="68" y="125"/>
                    <a:pt x="68" y="125"/>
                    <a:pt x="68" y="125"/>
                  </a:cubicBezTo>
                  <a:cubicBezTo>
                    <a:pt x="69" y="124"/>
                    <a:pt x="69" y="123"/>
                    <a:pt x="69" y="123"/>
                  </a:cubicBezTo>
                  <a:cubicBezTo>
                    <a:pt x="65" y="122"/>
                    <a:pt x="65" y="122"/>
                    <a:pt x="65" y="122"/>
                  </a:cubicBezTo>
                  <a:cubicBezTo>
                    <a:pt x="68" y="125"/>
                    <a:pt x="68" y="125"/>
                    <a:pt x="68" y="125"/>
                  </a:cubicBezTo>
                  <a:cubicBezTo>
                    <a:pt x="69" y="124"/>
                    <a:pt x="69" y="123"/>
                    <a:pt x="69" y="122"/>
                  </a:cubicBezTo>
                  <a:cubicBezTo>
                    <a:pt x="69" y="121"/>
                    <a:pt x="68" y="120"/>
                    <a:pt x="67" y="119"/>
                  </a:cubicBezTo>
                  <a:cubicBezTo>
                    <a:pt x="63" y="117"/>
                    <a:pt x="63" y="117"/>
                    <a:pt x="63" y="117"/>
                  </a:cubicBezTo>
                  <a:cubicBezTo>
                    <a:pt x="57" y="102"/>
                    <a:pt x="57" y="102"/>
                    <a:pt x="57" y="102"/>
                  </a:cubicBezTo>
                  <a:cubicBezTo>
                    <a:pt x="57" y="101"/>
                    <a:pt x="57" y="100"/>
                    <a:pt x="56" y="100"/>
                  </a:cubicBezTo>
                  <a:cubicBezTo>
                    <a:pt x="54" y="99"/>
                    <a:pt x="54" y="99"/>
                    <a:pt x="54" y="99"/>
                  </a:cubicBezTo>
                  <a:cubicBezTo>
                    <a:pt x="50" y="85"/>
                    <a:pt x="50" y="85"/>
                    <a:pt x="50" y="85"/>
                  </a:cubicBezTo>
                  <a:cubicBezTo>
                    <a:pt x="50" y="85"/>
                    <a:pt x="49" y="84"/>
                    <a:pt x="48" y="83"/>
                  </a:cubicBezTo>
                  <a:cubicBezTo>
                    <a:pt x="46" y="82"/>
                    <a:pt x="46" y="82"/>
                    <a:pt x="46" y="82"/>
                  </a:cubicBezTo>
                  <a:cubicBezTo>
                    <a:pt x="37" y="60"/>
                    <a:pt x="37" y="60"/>
                    <a:pt x="37" y="60"/>
                  </a:cubicBezTo>
                  <a:cubicBezTo>
                    <a:pt x="37" y="59"/>
                    <a:pt x="36" y="58"/>
                    <a:pt x="36" y="58"/>
                  </a:cubicBezTo>
                  <a:cubicBezTo>
                    <a:pt x="31" y="55"/>
                    <a:pt x="31" y="55"/>
                    <a:pt x="31" y="55"/>
                  </a:cubicBezTo>
                  <a:cubicBezTo>
                    <a:pt x="26" y="39"/>
                    <a:pt x="26" y="39"/>
                    <a:pt x="26" y="39"/>
                  </a:cubicBezTo>
                  <a:cubicBezTo>
                    <a:pt x="25" y="38"/>
                    <a:pt x="25" y="37"/>
                    <a:pt x="24" y="37"/>
                  </a:cubicBezTo>
                  <a:cubicBezTo>
                    <a:pt x="22" y="35"/>
                    <a:pt x="22" y="35"/>
                    <a:pt x="22" y="35"/>
                  </a:cubicBezTo>
                  <a:cubicBezTo>
                    <a:pt x="11" y="13"/>
                    <a:pt x="11" y="13"/>
                    <a:pt x="11" y="13"/>
                  </a:cubicBezTo>
                  <a:cubicBezTo>
                    <a:pt x="11" y="13"/>
                    <a:pt x="11" y="12"/>
                    <a:pt x="10" y="12"/>
                  </a:cubicBezTo>
                  <a:cubicBezTo>
                    <a:pt x="6" y="9"/>
                    <a:pt x="6" y="9"/>
                    <a:pt x="6" y="9"/>
                  </a:cubicBezTo>
                  <a:cubicBezTo>
                    <a:pt x="4" y="12"/>
                    <a:pt x="4" y="12"/>
                    <a:pt x="4" y="12"/>
                  </a:cubicBezTo>
                  <a:cubicBezTo>
                    <a:pt x="5" y="16"/>
                    <a:pt x="5" y="16"/>
                    <a:pt x="5" y="16"/>
                  </a:cubicBezTo>
                  <a:cubicBezTo>
                    <a:pt x="17" y="10"/>
                    <a:pt x="17" y="10"/>
                    <a:pt x="17" y="10"/>
                  </a:cubicBezTo>
                  <a:cubicBezTo>
                    <a:pt x="18" y="9"/>
                    <a:pt x="19" y="8"/>
                    <a:pt x="19" y="7"/>
                  </a:cubicBezTo>
                  <a:cubicBezTo>
                    <a:pt x="19" y="6"/>
                    <a:pt x="19" y="4"/>
                    <a:pt x="18" y="4"/>
                  </a:cubicBezTo>
                  <a:cubicBezTo>
                    <a:pt x="12" y="0"/>
                    <a:pt x="12" y="0"/>
                    <a:pt x="12" y="0"/>
                  </a:cubicBezTo>
                  <a:cubicBezTo>
                    <a:pt x="10" y="3"/>
                    <a:pt x="10" y="3"/>
                    <a:pt x="10" y="3"/>
                  </a:cubicBezTo>
                  <a:cubicBezTo>
                    <a:pt x="10" y="7"/>
                    <a:pt x="10" y="7"/>
                    <a:pt x="10" y="7"/>
                  </a:cubicBezTo>
                  <a:cubicBezTo>
                    <a:pt x="35" y="8"/>
                    <a:pt x="35" y="8"/>
                    <a:pt x="35" y="8"/>
                  </a:cubicBezTo>
                  <a:cubicBezTo>
                    <a:pt x="36" y="8"/>
                    <a:pt x="38" y="7"/>
                    <a:pt x="38" y="6"/>
                  </a:cubicBezTo>
                  <a:cubicBezTo>
                    <a:pt x="39" y="4"/>
                    <a:pt x="38" y="2"/>
                    <a:pt x="37" y="2"/>
                  </a:cubicBezTo>
                  <a:cubicBezTo>
                    <a:pt x="35" y="1"/>
                    <a:pt x="35" y="1"/>
                    <a:pt x="35" y="1"/>
                  </a:cubicBezTo>
                  <a:cubicBezTo>
                    <a:pt x="34" y="0"/>
                    <a:pt x="31" y="0"/>
                    <a:pt x="30" y="2"/>
                  </a:cubicBezTo>
                  <a:cubicBezTo>
                    <a:pt x="29" y="3"/>
                    <a:pt x="30" y="6"/>
                    <a:pt x="31" y="7"/>
                  </a:cubicBezTo>
                  <a:cubicBezTo>
                    <a:pt x="33" y="8"/>
                    <a:pt x="33" y="8"/>
                    <a:pt x="33" y="8"/>
                  </a:cubicBezTo>
                  <a:cubicBezTo>
                    <a:pt x="35" y="5"/>
                    <a:pt x="35" y="5"/>
                    <a:pt x="35" y="5"/>
                  </a:cubicBezTo>
                  <a:cubicBezTo>
                    <a:pt x="35" y="1"/>
                    <a:pt x="35" y="1"/>
                    <a:pt x="35" y="1"/>
                  </a:cubicBezTo>
                  <a:cubicBezTo>
                    <a:pt x="10" y="0"/>
                    <a:pt x="10" y="0"/>
                    <a:pt x="10" y="0"/>
                  </a:cubicBezTo>
                  <a:cubicBezTo>
                    <a:pt x="9" y="0"/>
                    <a:pt x="7" y="1"/>
                    <a:pt x="7" y="2"/>
                  </a:cubicBezTo>
                  <a:cubicBezTo>
                    <a:pt x="6" y="4"/>
                    <a:pt x="7" y="6"/>
                    <a:pt x="8" y="6"/>
                  </a:cubicBezTo>
                  <a:cubicBezTo>
                    <a:pt x="14" y="10"/>
                    <a:pt x="14" y="10"/>
                    <a:pt x="14" y="10"/>
                  </a:cubicBezTo>
                  <a:cubicBezTo>
                    <a:pt x="16" y="7"/>
                    <a:pt x="16" y="7"/>
                    <a:pt x="16" y="7"/>
                  </a:cubicBezTo>
                  <a:cubicBezTo>
                    <a:pt x="14" y="4"/>
                    <a:pt x="14" y="4"/>
                    <a:pt x="14" y="4"/>
                  </a:cubicBezTo>
                  <a:cubicBezTo>
                    <a:pt x="2" y="9"/>
                    <a:pt x="2" y="9"/>
                    <a:pt x="2" y="9"/>
                  </a:cubicBezTo>
                  <a:cubicBezTo>
                    <a:pt x="1" y="10"/>
                    <a:pt x="0" y="11"/>
                    <a:pt x="0" y="12"/>
                  </a:cubicBezTo>
                  <a:cubicBezTo>
                    <a:pt x="0" y="13"/>
                    <a:pt x="1" y="15"/>
                    <a:pt x="2" y="15"/>
                  </a:cubicBezTo>
                  <a:cubicBezTo>
                    <a:pt x="5" y="18"/>
                    <a:pt x="5" y="18"/>
                    <a:pt x="5" y="18"/>
                  </a:cubicBezTo>
                  <a:cubicBezTo>
                    <a:pt x="16" y="39"/>
                    <a:pt x="16" y="39"/>
                    <a:pt x="16" y="39"/>
                  </a:cubicBezTo>
                  <a:cubicBezTo>
                    <a:pt x="16" y="40"/>
                    <a:pt x="17" y="40"/>
                    <a:pt x="17" y="41"/>
                  </a:cubicBezTo>
                  <a:cubicBezTo>
                    <a:pt x="19" y="42"/>
                    <a:pt x="19" y="42"/>
                    <a:pt x="19" y="42"/>
                  </a:cubicBezTo>
                  <a:cubicBezTo>
                    <a:pt x="25" y="59"/>
                    <a:pt x="25" y="59"/>
                    <a:pt x="25" y="59"/>
                  </a:cubicBezTo>
                  <a:cubicBezTo>
                    <a:pt x="25" y="59"/>
                    <a:pt x="26" y="60"/>
                    <a:pt x="26" y="61"/>
                  </a:cubicBezTo>
                  <a:cubicBezTo>
                    <a:pt x="31" y="63"/>
                    <a:pt x="31" y="63"/>
                    <a:pt x="31" y="63"/>
                  </a:cubicBezTo>
                  <a:cubicBezTo>
                    <a:pt x="40" y="86"/>
                    <a:pt x="40" y="86"/>
                    <a:pt x="40" y="86"/>
                  </a:cubicBezTo>
                  <a:cubicBezTo>
                    <a:pt x="41" y="87"/>
                    <a:pt x="41" y="87"/>
                    <a:pt x="42" y="88"/>
                  </a:cubicBezTo>
                  <a:cubicBezTo>
                    <a:pt x="43" y="89"/>
                    <a:pt x="43" y="89"/>
                    <a:pt x="43" y="89"/>
                  </a:cubicBezTo>
                  <a:cubicBezTo>
                    <a:pt x="48" y="102"/>
                    <a:pt x="48" y="102"/>
                    <a:pt x="48" y="102"/>
                  </a:cubicBezTo>
                  <a:cubicBezTo>
                    <a:pt x="48" y="103"/>
                    <a:pt x="48" y="104"/>
                    <a:pt x="49" y="104"/>
                  </a:cubicBezTo>
                  <a:cubicBezTo>
                    <a:pt x="51" y="105"/>
                    <a:pt x="51" y="105"/>
                    <a:pt x="51" y="105"/>
                  </a:cubicBezTo>
                  <a:cubicBezTo>
                    <a:pt x="57" y="120"/>
                    <a:pt x="57" y="120"/>
                    <a:pt x="57" y="120"/>
                  </a:cubicBezTo>
                  <a:cubicBezTo>
                    <a:pt x="57" y="121"/>
                    <a:pt x="57" y="122"/>
                    <a:pt x="58" y="122"/>
                  </a:cubicBezTo>
                  <a:cubicBezTo>
                    <a:pt x="63" y="125"/>
                    <a:pt x="63" y="125"/>
                    <a:pt x="63" y="125"/>
                  </a:cubicBezTo>
                  <a:cubicBezTo>
                    <a:pt x="65" y="122"/>
                    <a:pt x="65" y="122"/>
                    <a:pt x="65" y="122"/>
                  </a:cubicBezTo>
                  <a:cubicBezTo>
                    <a:pt x="63" y="120"/>
                    <a:pt x="63" y="120"/>
                    <a:pt x="63" y="120"/>
                  </a:cubicBezTo>
                  <a:cubicBezTo>
                    <a:pt x="62" y="121"/>
                    <a:pt x="62" y="121"/>
                    <a:pt x="62" y="122"/>
                  </a:cubicBezTo>
                  <a:cubicBezTo>
                    <a:pt x="62" y="122"/>
                    <a:pt x="62" y="122"/>
                    <a:pt x="62" y="122"/>
                  </a:cubicBezTo>
                  <a:cubicBezTo>
                    <a:pt x="62" y="123"/>
                    <a:pt x="62" y="123"/>
                    <a:pt x="62" y="123"/>
                  </a:cubicBezTo>
                  <a:cubicBezTo>
                    <a:pt x="62" y="124"/>
                    <a:pt x="62" y="125"/>
                    <a:pt x="63" y="125"/>
                  </a:cubicBezTo>
                  <a:cubicBezTo>
                    <a:pt x="64" y="128"/>
                    <a:pt x="66" y="134"/>
                    <a:pt x="68" y="138"/>
                  </a:cubicBezTo>
                  <a:cubicBezTo>
                    <a:pt x="69" y="141"/>
                    <a:pt x="70" y="143"/>
                    <a:pt x="70" y="145"/>
                  </a:cubicBezTo>
                  <a:cubicBezTo>
                    <a:pt x="71" y="146"/>
                    <a:pt x="71" y="146"/>
                    <a:pt x="71" y="147"/>
                  </a:cubicBezTo>
                  <a:cubicBezTo>
                    <a:pt x="71" y="147"/>
                    <a:pt x="71" y="147"/>
                    <a:pt x="71" y="147"/>
                  </a:cubicBezTo>
                  <a:cubicBezTo>
                    <a:pt x="71" y="147"/>
                    <a:pt x="71" y="147"/>
                    <a:pt x="71" y="147"/>
                  </a:cubicBezTo>
                  <a:cubicBezTo>
                    <a:pt x="73" y="147"/>
                    <a:pt x="73" y="147"/>
                    <a:pt x="73" y="147"/>
                  </a:cubicBezTo>
                  <a:cubicBezTo>
                    <a:pt x="71" y="147"/>
                    <a:pt x="71" y="147"/>
                    <a:pt x="71" y="147"/>
                  </a:cubicBezTo>
                  <a:cubicBezTo>
                    <a:pt x="71" y="147"/>
                    <a:pt x="71" y="147"/>
                    <a:pt x="71" y="147"/>
                  </a:cubicBezTo>
                  <a:cubicBezTo>
                    <a:pt x="73" y="147"/>
                    <a:pt x="73" y="147"/>
                    <a:pt x="73" y="147"/>
                  </a:cubicBezTo>
                  <a:cubicBezTo>
                    <a:pt x="71" y="147"/>
                    <a:pt x="71" y="147"/>
                    <a:pt x="71" y="147"/>
                  </a:cubicBezTo>
                  <a:cubicBezTo>
                    <a:pt x="74" y="147"/>
                    <a:pt x="74" y="147"/>
                    <a:pt x="74" y="147"/>
                  </a:cubicBezTo>
                  <a:cubicBezTo>
                    <a:pt x="71" y="147"/>
                    <a:pt x="71" y="147"/>
                    <a:pt x="71" y="147"/>
                  </a:cubicBezTo>
                  <a:cubicBezTo>
                    <a:pt x="71" y="147"/>
                    <a:pt x="71" y="147"/>
                    <a:pt x="71" y="147"/>
                  </a:cubicBezTo>
                  <a:cubicBezTo>
                    <a:pt x="74" y="147"/>
                    <a:pt x="74" y="147"/>
                    <a:pt x="74" y="147"/>
                  </a:cubicBezTo>
                  <a:cubicBezTo>
                    <a:pt x="71" y="147"/>
                    <a:pt x="71" y="147"/>
                    <a:pt x="71" y="147"/>
                  </a:cubicBezTo>
                  <a:cubicBezTo>
                    <a:pt x="75" y="147"/>
                    <a:pt x="75" y="147"/>
                    <a:pt x="75" y="147"/>
                  </a:cubicBezTo>
                  <a:cubicBezTo>
                    <a:pt x="72" y="145"/>
                    <a:pt x="72" y="145"/>
                    <a:pt x="72" y="145"/>
                  </a:cubicBezTo>
                  <a:cubicBezTo>
                    <a:pt x="71" y="146"/>
                    <a:pt x="71" y="146"/>
                    <a:pt x="71" y="147"/>
                  </a:cubicBezTo>
                  <a:cubicBezTo>
                    <a:pt x="75" y="147"/>
                    <a:pt x="75" y="147"/>
                    <a:pt x="75" y="147"/>
                  </a:cubicBezTo>
                  <a:cubicBezTo>
                    <a:pt x="72" y="145"/>
                    <a:pt x="72" y="145"/>
                    <a:pt x="72" y="145"/>
                  </a:cubicBezTo>
                  <a:cubicBezTo>
                    <a:pt x="71" y="146"/>
                    <a:pt x="71" y="149"/>
                    <a:pt x="73" y="150"/>
                  </a:cubicBezTo>
                  <a:cubicBezTo>
                    <a:pt x="76" y="151"/>
                    <a:pt x="76" y="151"/>
                    <a:pt x="76" y="151"/>
                  </a:cubicBezTo>
                  <a:cubicBezTo>
                    <a:pt x="83" y="171"/>
                    <a:pt x="83" y="171"/>
                    <a:pt x="83" y="171"/>
                  </a:cubicBezTo>
                  <a:cubicBezTo>
                    <a:pt x="83" y="172"/>
                    <a:pt x="84" y="172"/>
                    <a:pt x="84" y="173"/>
                  </a:cubicBezTo>
                  <a:cubicBezTo>
                    <a:pt x="89" y="175"/>
                    <a:pt x="89" y="175"/>
                    <a:pt x="89" y="175"/>
                  </a:cubicBezTo>
                  <a:cubicBezTo>
                    <a:pt x="92" y="188"/>
                    <a:pt x="92" y="188"/>
                    <a:pt x="92" y="188"/>
                  </a:cubicBezTo>
                  <a:cubicBezTo>
                    <a:pt x="92" y="189"/>
                    <a:pt x="92" y="189"/>
                    <a:pt x="93" y="190"/>
                  </a:cubicBezTo>
                  <a:cubicBezTo>
                    <a:pt x="98" y="193"/>
                    <a:pt x="98" y="193"/>
                    <a:pt x="98" y="193"/>
                  </a:cubicBezTo>
                  <a:cubicBezTo>
                    <a:pt x="100" y="190"/>
                    <a:pt x="100" y="190"/>
                    <a:pt x="100" y="190"/>
                  </a:cubicBezTo>
                  <a:cubicBezTo>
                    <a:pt x="97" y="191"/>
                    <a:pt x="97" y="191"/>
                    <a:pt x="97" y="191"/>
                  </a:cubicBezTo>
                  <a:cubicBezTo>
                    <a:pt x="97" y="191"/>
                    <a:pt x="99" y="196"/>
                    <a:pt x="101" y="200"/>
                  </a:cubicBezTo>
                  <a:cubicBezTo>
                    <a:pt x="102" y="202"/>
                    <a:pt x="103" y="204"/>
                    <a:pt x="103" y="206"/>
                  </a:cubicBezTo>
                  <a:cubicBezTo>
                    <a:pt x="104" y="207"/>
                    <a:pt x="104" y="208"/>
                    <a:pt x="104" y="208"/>
                  </a:cubicBezTo>
                  <a:cubicBezTo>
                    <a:pt x="105" y="209"/>
                    <a:pt x="105" y="209"/>
                    <a:pt x="105" y="209"/>
                  </a:cubicBezTo>
                  <a:cubicBezTo>
                    <a:pt x="105" y="209"/>
                    <a:pt x="105" y="209"/>
                    <a:pt x="105" y="209"/>
                  </a:cubicBezTo>
                  <a:cubicBezTo>
                    <a:pt x="107" y="208"/>
                    <a:pt x="107" y="208"/>
                    <a:pt x="107" y="208"/>
                  </a:cubicBezTo>
                  <a:cubicBezTo>
                    <a:pt x="104" y="208"/>
                    <a:pt x="104" y="208"/>
                    <a:pt x="104" y="208"/>
                  </a:cubicBezTo>
                  <a:cubicBezTo>
                    <a:pt x="105" y="209"/>
                    <a:pt x="105" y="209"/>
                    <a:pt x="105" y="209"/>
                  </a:cubicBezTo>
                  <a:cubicBezTo>
                    <a:pt x="107" y="208"/>
                    <a:pt x="107" y="208"/>
                    <a:pt x="107" y="208"/>
                  </a:cubicBezTo>
                  <a:cubicBezTo>
                    <a:pt x="104" y="208"/>
                    <a:pt x="104" y="208"/>
                    <a:pt x="104" y="208"/>
                  </a:cubicBezTo>
                  <a:cubicBezTo>
                    <a:pt x="108" y="208"/>
                    <a:pt x="108" y="208"/>
                    <a:pt x="108" y="208"/>
                  </a:cubicBezTo>
                  <a:cubicBezTo>
                    <a:pt x="105" y="206"/>
                    <a:pt x="105" y="206"/>
                    <a:pt x="105" y="206"/>
                  </a:cubicBezTo>
                  <a:cubicBezTo>
                    <a:pt x="104" y="207"/>
                    <a:pt x="105" y="208"/>
                    <a:pt x="104" y="208"/>
                  </a:cubicBezTo>
                  <a:cubicBezTo>
                    <a:pt x="108" y="208"/>
                    <a:pt x="108" y="208"/>
                    <a:pt x="108" y="208"/>
                  </a:cubicBezTo>
                  <a:cubicBezTo>
                    <a:pt x="105" y="206"/>
                    <a:pt x="105" y="206"/>
                    <a:pt x="105" y="206"/>
                  </a:cubicBezTo>
                  <a:cubicBezTo>
                    <a:pt x="104" y="208"/>
                    <a:pt x="104" y="210"/>
                    <a:pt x="106" y="211"/>
                  </a:cubicBezTo>
                  <a:cubicBezTo>
                    <a:pt x="108" y="213"/>
                    <a:pt x="108" y="213"/>
                    <a:pt x="108" y="213"/>
                  </a:cubicBezTo>
                  <a:cubicBezTo>
                    <a:pt x="110" y="214"/>
                    <a:pt x="112" y="213"/>
                    <a:pt x="113" y="211"/>
                  </a:cubicBezTo>
                  <a:cubicBezTo>
                    <a:pt x="114" y="210"/>
                    <a:pt x="114" y="208"/>
                    <a:pt x="112"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22" name="Freeform 153">
              <a:extLst>
                <a:ext uri="{FF2B5EF4-FFF2-40B4-BE49-F238E27FC236}">
                  <a16:creationId xmlns:a16="http://schemas.microsoft.com/office/drawing/2014/main" id="{05B93341-0695-43FF-9CAE-E68483306CEB}"/>
                </a:ext>
              </a:extLst>
            </p:cNvPr>
            <p:cNvSpPr>
              <a:spLocks/>
            </p:cNvSpPr>
            <p:nvPr/>
          </p:nvSpPr>
          <p:spPr bwMode="auto">
            <a:xfrm>
              <a:off x="4978537" y="2020998"/>
              <a:ext cx="142875" cy="354013"/>
            </a:xfrm>
            <a:custGeom>
              <a:avLst/>
              <a:gdLst>
                <a:gd name="T0" fmla="*/ 67 w 91"/>
                <a:gd name="T1" fmla="*/ 210 h 225"/>
                <a:gd name="T2" fmla="*/ 63 w 91"/>
                <a:gd name="T3" fmla="*/ 208 h 225"/>
                <a:gd name="T4" fmla="*/ 77 w 91"/>
                <a:gd name="T5" fmla="*/ 203 h 225"/>
                <a:gd name="T6" fmla="*/ 79 w 91"/>
                <a:gd name="T7" fmla="*/ 192 h 225"/>
                <a:gd name="T8" fmla="*/ 75 w 91"/>
                <a:gd name="T9" fmla="*/ 190 h 225"/>
                <a:gd name="T10" fmla="*/ 83 w 91"/>
                <a:gd name="T11" fmla="*/ 177 h 225"/>
                <a:gd name="T12" fmla="*/ 83 w 91"/>
                <a:gd name="T13" fmla="*/ 181 h 225"/>
                <a:gd name="T14" fmla="*/ 87 w 91"/>
                <a:gd name="T15" fmla="*/ 164 h 225"/>
                <a:gd name="T16" fmla="*/ 88 w 91"/>
                <a:gd name="T17" fmla="*/ 148 h 225"/>
                <a:gd name="T18" fmla="*/ 80 w 91"/>
                <a:gd name="T19" fmla="*/ 145 h 225"/>
                <a:gd name="T20" fmla="*/ 84 w 91"/>
                <a:gd name="T21" fmla="*/ 145 h 225"/>
                <a:gd name="T22" fmla="*/ 79 w 91"/>
                <a:gd name="T23" fmla="*/ 132 h 225"/>
                <a:gd name="T24" fmla="*/ 77 w 91"/>
                <a:gd name="T25" fmla="*/ 125 h 225"/>
                <a:gd name="T26" fmla="*/ 77 w 91"/>
                <a:gd name="T27" fmla="*/ 126 h 225"/>
                <a:gd name="T28" fmla="*/ 77 w 91"/>
                <a:gd name="T29" fmla="*/ 126 h 225"/>
                <a:gd name="T30" fmla="*/ 77 w 91"/>
                <a:gd name="T31" fmla="*/ 126 h 225"/>
                <a:gd name="T32" fmla="*/ 74 w 91"/>
                <a:gd name="T33" fmla="*/ 125 h 225"/>
                <a:gd name="T34" fmla="*/ 74 w 91"/>
                <a:gd name="T35" fmla="*/ 125 h 225"/>
                <a:gd name="T36" fmla="*/ 76 w 91"/>
                <a:gd name="T37" fmla="*/ 122 h 225"/>
                <a:gd name="T38" fmla="*/ 65 w 91"/>
                <a:gd name="T39" fmla="*/ 103 h 225"/>
                <a:gd name="T40" fmla="*/ 57 w 91"/>
                <a:gd name="T41" fmla="*/ 86 h 225"/>
                <a:gd name="T42" fmla="*/ 50 w 91"/>
                <a:gd name="T43" fmla="*/ 83 h 225"/>
                <a:gd name="T44" fmla="*/ 43 w 91"/>
                <a:gd name="T45" fmla="*/ 66 h 225"/>
                <a:gd name="T46" fmla="*/ 43 w 91"/>
                <a:gd name="T47" fmla="*/ 66 h 225"/>
                <a:gd name="T48" fmla="*/ 43 w 91"/>
                <a:gd name="T49" fmla="*/ 66 h 225"/>
                <a:gd name="T50" fmla="*/ 43 w 91"/>
                <a:gd name="T51" fmla="*/ 66 h 225"/>
                <a:gd name="T52" fmla="*/ 39 w 91"/>
                <a:gd name="T53" fmla="*/ 66 h 225"/>
                <a:gd name="T54" fmla="*/ 39 w 91"/>
                <a:gd name="T55" fmla="*/ 66 h 225"/>
                <a:gd name="T56" fmla="*/ 42 w 91"/>
                <a:gd name="T57" fmla="*/ 68 h 225"/>
                <a:gd name="T58" fmla="*/ 42 w 91"/>
                <a:gd name="T59" fmla="*/ 68 h 225"/>
                <a:gd name="T60" fmla="*/ 39 w 91"/>
                <a:gd name="T61" fmla="*/ 62 h 225"/>
                <a:gd name="T62" fmla="*/ 29 w 91"/>
                <a:gd name="T63" fmla="*/ 41 h 225"/>
                <a:gd name="T64" fmla="*/ 23 w 91"/>
                <a:gd name="T65" fmla="*/ 26 h 225"/>
                <a:gd name="T66" fmla="*/ 6 w 91"/>
                <a:gd name="T67" fmla="*/ 1 h 225"/>
                <a:gd name="T68" fmla="*/ 10 w 91"/>
                <a:gd name="T69" fmla="*/ 12 h 225"/>
                <a:gd name="T70" fmla="*/ 19 w 91"/>
                <a:gd name="T71" fmla="*/ 31 h 225"/>
                <a:gd name="T72" fmla="*/ 30 w 91"/>
                <a:gd name="T73" fmla="*/ 50 h 225"/>
                <a:gd name="T74" fmla="*/ 37 w 91"/>
                <a:gd name="T75" fmla="*/ 69 h 225"/>
                <a:gd name="T76" fmla="*/ 36 w 91"/>
                <a:gd name="T77" fmla="*/ 66 h 225"/>
                <a:gd name="T78" fmla="*/ 36 w 91"/>
                <a:gd name="T79" fmla="*/ 69 h 225"/>
                <a:gd name="T80" fmla="*/ 45 w 91"/>
                <a:gd name="T81" fmla="*/ 87 h 225"/>
                <a:gd name="T82" fmla="*/ 56 w 91"/>
                <a:gd name="T83" fmla="*/ 106 h 225"/>
                <a:gd name="T84" fmla="*/ 66 w 91"/>
                <a:gd name="T85" fmla="*/ 125 h 225"/>
                <a:gd name="T86" fmla="*/ 71 w 91"/>
                <a:gd name="T87" fmla="*/ 123 h 225"/>
                <a:gd name="T88" fmla="*/ 70 w 91"/>
                <a:gd name="T89" fmla="*/ 127 h 225"/>
                <a:gd name="T90" fmla="*/ 76 w 91"/>
                <a:gd name="T91" fmla="*/ 145 h 225"/>
                <a:gd name="T92" fmla="*/ 79 w 91"/>
                <a:gd name="T93" fmla="*/ 145 h 225"/>
                <a:gd name="T94" fmla="*/ 79 w 91"/>
                <a:gd name="T95" fmla="*/ 145 h 225"/>
                <a:gd name="T96" fmla="*/ 77 w 91"/>
                <a:gd name="T97" fmla="*/ 145 h 225"/>
                <a:gd name="T98" fmla="*/ 77 w 91"/>
                <a:gd name="T99" fmla="*/ 145 h 225"/>
                <a:gd name="T100" fmla="*/ 77 w 91"/>
                <a:gd name="T101" fmla="*/ 145 h 225"/>
                <a:gd name="T102" fmla="*/ 78 w 91"/>
                <a:gd name="T103" fmla="*/ 148 h 225"/>
                <a:gd name="T104" fmla="*/ 83 w 91"/>
                <a:gd name="T105" fmla="*/ 170 h 225"/>
                <a:gd name="T106" fmla="*/ 83 w 91"/>
                <a:gd name="T107" fmla="*/ 166 h 225"/>
                <a:gd name="T108" fmla="*/ 79 w 91"/>
                <a:gd name="T109" fmla="*/ 183 h 225"/>
                <a:gd name="T110" fmla="*/ 72 w 91"/>
                <a:gd name="T111" fmla="*/ 188 h 225"/>
                <a:gd name="T112" fmla="*/ 76 w 91"/>
                <a:gd name="T113" fmla="*/ 190 h 225"/>
                <a:gd name="T114" fmla="*/ 68 w 91"/>
                <a:gd name="T115" fmla="*/ 204 h 225"/>
                <a:gd name="T116" fmla="*/ 72 w 91"/>
                <a:gd name="T117" fmla="*/ 200 h 225"/>
                <a:gd name="T118" fmla="*/ 62 w 91"/>
                <a:gd name="T119" fmla="*/ 211 h 225"/>
                <a:gd name="T120" fmla="*/ 61 w 91"/>
                <a:gd name="T121" fmla="*/ 207 h 225"/>
                <a:gd name="T122" fmla="*/ 63 w 91"/>
                <a:gd name="T123" fmla="*/ 22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 h="225">
                  <a:moveTo>
                    <a:pt x="67" y="217"/>
                  </a:moveTo>
                  <a:cubicBezTo>
                    <a:pt x="64" y="216"/>
                    <a:pt x="64" y="216"/>
                    <a:pt x="64" y="216"/>
                  </a:cubicBezTo>
                  <a:cubicBezTo>
                    <a:pt x="67" y="210"/>
                    <a:pt x="67" y="210"/>
                    <a:pt x="67" y="210"/>
                  </a:cubicBezTo>
                  <a:cubicBezTo>
                    <a:pt x="68" y="208"/>
                    <a:pt x="67" y="206"/>
                    <a:pt x="66" y="205"/>
                  </a:cubicBezTo>
                  <a:cubicBezTo>
                    <a:pt x="65" y="205"/>
                    <a:pt x="65" y="205"/>
                    <a:pt x="65" y="205"/>
                  </a:cubicBezTo>
                  <a:cubicBezTo>
                    <a:pt x="63" y="208"/>
                    <a:pt x="63" y="208"/>
                    <a:pt x="63" y="208"/>
                  </a:cubicBezTo>
                  <a:cubicBezTo>
                    <a:pt x="65" y="211"/>
                    <a:pt x="65" y="211"/>
                    <a:pt x="65" y="211"/>
                  </a:cubicBezTo>
                  <a:cubicBezTo>
                    <a:pt x="75" y="206"/>
                    <a:pt x="75" y="206"/>
                    <a:pt x="75" y="206"/>
                  </a:cubicBezTo>
                  <a:cubicBezTo>
                    <a:pt x="76" y="206"/>
                    <a:pt x="77" y="205"/>
                    <a:pt x="77" y="203"/>
                  </a:cubicBezTo>
                  <a:cubicBezTo>
                    <a:pt x="77" y="202"/>
                    <a:pt x="77" y="201"/>
                    <a:pt x="76" y="200"/>
                  </a:cubicBezTo>
                  <a:cubicBezTo>
                    <a:pt x="75" y="199"/>
                    <a:pt x="75" y="199"/>
                    <a:pt x="75" y="199"/>
                  </a:cubicBezTo>
                  <a:cubicBezTo>
                    <a:pt x="79" y="192"/>
                    <a:pt x="79" y="192"/>
                    <a:pt x="79" y="192"/>
                  </a:cubicBezTo>
                  <a:cubicBezTo>
                    <a:pt x="80" y="190"/>
                    <a:pt x="79" y="188"/>
                    <a:pt x="78" y="187"/>
                  </a:cubicBezTo>
                  <a:cubicBezTo>
                    <a:pt x="77" y="187"/>
                    <a:pt x="77" y="187"/>
                    <a:pt x="77" y="187"/>
                  </a:cubicBezTo>
                  <a:cubicBezTo>
                    <a:pt x="75" y="190"/>
                    <a:pt x="75" y="190"/>
                    <a:pt x="75" y="190"/>
                  </a:cubicBezTo>
                  <a:cubicBezTo>
                    <a:pt x="79" y="191"/>
                    <a:pt x="79" y="191"/>
                    <a:pt x="79" y="191"/>
                  </a:cubicBezTo>
                  <a:cubicBezTo>
                    <a:pt x="84" y="182"/>
                    <a:pt x="84" y="182"/>
                    <a:pt x="84" y="182"/>
                  </a:cubicBezTo>
                  <a:cubicBezTo>
                    <a:pt x="85" y="180"/>
                    <a:pt x="84" y="178"/>
                    <a:pt x="83" y="177"/>
                  </a:cubicBezTo>
                  <a:cubicBezTo>
                    <a:pt x="81" y="176"/>
                    <a:pt x="81" y="176"/>
                    <a:pt x="81" y="176"/>
                  </a:cubicBezTo>
                  <a:cubicBezTo>
                    <a:pt x="79" y="179"/>
                    <a:pt x="79" y="179"/>
                    <a:pt x="79" y="179"/>
                  </a:cubicBezTo>
                  <a:cubicBezTo>
                    <a:pt x="83" y="181"/>
                    <a:pt x="83" y="181"/>
                    <a:pt x="83" y="181"/>
                  </a:cubicBezTo>
                  <a:cubicBezTo>
                    <a:pt x="90" y="169"/>
                    <a:pt x="90" y="169"/>
                    <a:pt x="90" y="169"/>
                  </a:cubicBezTo>
                  <a:cubicBezTo>
                    <a:pt x="91" y="168"/>
                    <a:pt x="90" y="165"/>
                    <a:pt x="88" y="164"/>
                  </a:cubicBezTo>
                  <a:cubicBezTo>
                    <a:pt x="87" y="164"/>
                    <a:pt x="87" y="164"/>
                    <a:pt x="87" y="164"/>
                  </a:cubicBezTo>
                  <a:cubicBezTo>
                    <a:pt x="85" y="167"/>
                    <a:pt x="85" y="167"/>
                    <a:pt x="85" y="167"/>
                  </a:cubicBezTo>
                  <a:cubicBezTo>
                    <a:pt x="89" y="166"/>
                    <a:pt x="89" y="166"/>
                    <a:pt x="89" y="166"/>
                  </a:cubicBezTo>
                  <a:cubicBezTo>
                    <a:pt x="88" y="148"/>
                    <a:pt x="88" y="148"/>
                    <a:pt x="88" y="148"/>
                  </a:cubicBezTo>
                  <a:cubicBezTo>
                    <a:pt x="88" y="147"/>
                    <a:pt x="87" y="146"/>
                    <a:pt x="86" y="145"/>
                  </a:cubicBezTo>
                  <a:cubicBezTo>
                    <a:pt x="82" y="142"/>
                    <a:pt x="82" y="142"/>
                    <a:pt x="82" y="142"/>
                  </a:cubicBezTo>
                  <a:cubicBezTo>
                    <a:pt x="80" y="145"/>
                    <a:pt x="80" y="145"/>
                    <a:pt x="80" y="145"/>
                  </a:cubicBezTo>
                  <a:cubicBezTo>
                    <a:pt x="83" y="147"/>
                    <a:pt x="83" y="147"/>
                    <a:pt x="83" y="147"/>
                  </a:cubicBezTo>
                  <a:cubicBezTo>
                    <a:pt x="83" y="147"/>
                    <a:pt x="84" y="146"/>
                    <a:pt x="84" y="146"/>
                  </a:cubicBezTo>
                  <a:cubicBezTo>
                    <a:pt x="84" y="145"/>
                    <a:pt x="84" y="145"/>
                    <a:pt x="84" y="145"/>
                  </a:cubicBezTo>
                  <a:cubicBezTo>
                    <a:pt x="84" y="145"/>
                    <a:pt x="84" y="145"/>
                    <a:pt x="84" y="144"/>
                  </a:cubicBezTo>
                  <a:cubicBezTo>
                    <a:pt x="83" y="144"/>
                    <a:pt x="83" y="143"/>
                    <a:pt x="83" y="143"/>
                  </a:cubicBezTo>
                  <a:cubicBezTo>
                    <a:pt x="82" y="140"/>
                    <a:pt x="81" y="136"/>
                    <a:pt x="79" y="132"/>
                  </a:cubicBezTo>
                  <a:cubicBezTo>
                    <a:pt x="79" y="130"/>
                    <a:pt x="78" y="129"/>
                    <a:pt x="78" y="127"/>
                  </a:cubicBezTo>
                  <a:cubicBezTo>
                    <a:pt x="78" y="127"/>
                    <a:pt x="77" y="126"/>
                    <a:pt x="77" y="126"/>
                  </a:cubicBezTo>
                  <a:cubicBezTo>
                    <a:pt x="77" y="125"/>
                    <a:pt x="77" y="125"/>
                    <a:pt x="77" y="125"/>
                  </a:cubicBezTo>
                  <a:cubicBezTo>
                    <a:pt x="77" y="125"/>
                    <a:pt x="77" y="125"/>
                    <a:pt x="77" y="125"/>
                  </a:cubicBezTo>
                  <a:cubicBezTo>
                    <a:pt x="75" y="126"/>
                    <a:pt x="75" y="126"/>
                    <a:pt x="75" y="126"/>
                  </a:cubicBezTo>
                  <a:cubicBezTo>
                    <a:pt x="77" y="126"/>
                    <a:pt x="77" y="126"/>
                    <a:pt x="77" y="126"/>
                  </a:cubicBezTo>
                  <a:cubicBezTo>
                    <a:pt x="77" y="125"/>
                    <a:pt x="77" y="125"/>
                    <a:pt x="77" y="125"/>
                  </a:cubicBezTo>
                  <a:cubicBezTo>
                    <a:pt x="75" y="126"/>
                    <a:pt x="75" y="126"/>
                    <a:pt x="75" y="126"/>
                  </a:cubicBezTo>
                  <a:cubicBezTo>
                    <a:pt x="77" y="126"/>
                    <a:pt x="77" y="126"/>
                    <a:pt x="77" y="126"/>
                  </a:cubicBezTo>
                  <a:cubicBezTo>
                    <a:pt x="74" y="126"/>
                    <a:pt x="74" y="126"/>
                    <a:pt x="74" y="126"/>
                  </a:cubicBezTo>
                  <a:cubicBezTo>
                    <a:pt x="77" y="126"/>
                    <a:pt x="77" y="126"/>
                    <a:pt x="77" y="126"/>
                  </a:cubicBezTo>
                  <a:cubicBezTo>
                    <a:pt x="77" y="126"/>
                    <a:pt x="77" y="126"/>
                    <a:pt x="77" y="126"/>
                  </a:cubicBezTo>
                  <a:cubicBezTo>
                    <a:pt x="74" y="126"/>
                    <a:pt x="74" y="126"/>
                    <a:pt x="74" y="126"/>
                  </a:cubicBezTo>
                  <a:cubicBezTo>
                    <a:pt x="77" y="126"/>
                    <a:pt x="77" y="126"/>
                    <a:pt x="77" y="126"/>
                  </a:cubicBezTo>
                  <a:cubicBezTo>
                    <a:pt x="74" y="125"/>
                    <a:pt x="74" y="125"/>
                    <a:pt x="74" y="125"/>
                  </a:cubicBezTo>
                  <a:cubicBezTo>
                    <a:pt x="77" y="127"/>
                    <a:pt x="77" y="127"/>
                    <a:pt x="77" y="127"/>
                  </a:cubicBezTo>
                  <a:cubicBezTo>
                    <a:pt x="77" y="127"/>
                    <a:pt x="77" y="126"/>
                    <a:pt x="77" y="126"/>
                  </a:cubicBezTo>
                  <a:cubicBezTo>
                    <a:pt x="74" y="125"/>
                    <a:pt x="74" y="125"/>
                    <a:pt x="74" y="125"/>
                  </a:cubicBezTo>
                  <a:cubicBezTo>
                    <a:pt x="77" y="127"/>
                    <a:pt x="77" y="127"/>
                    <a:pt x="77" y="127"/>
                  </a:cubicBezTo>
                  <a:cubicBezTo>
                    <a:pt x="77" y="127"/>
                    <a:pt x="77" y="126"/>
                    <a:pt x="77" y="125"/>
                  </a:cubicBezTo>
                  <a:cubicBezTo>
                    <a:pt x="77" y="124"/>
                    <a:pt x="76" y="123"/>
                    <a:pt x="76" y="122"/>
                  </a:cubicBezTo>
                  <a:cubicBezTo>
                    <a:pt x="71" y="120"/>
                    <a:pt x="71" y="120"/>
                    <a:pt x="71" y="120"/>
                  </a:cubicBezTo>
                  <a:cubicBezTo>
                    <a:pt x="66" y="105"/>
                    <a:pt x="66" y="105"/>
                    <a:pt x="66" y="105"/>
                  </a:cubicBezTo>
                  <a:cubicBezTo>
                    <a:pt x="66" y="104"/>
                    <a:pt x="65" y="104"/>
                    <a:pt x="65" y="103"/>
                  </a:cubicBezTo>
                  <a:cubicBezTo>
                    <a:pt x="61" y="101"/>
                    <a:pt x="61" y="101"/>
                    <a:pt x="61" y="101"/>
                  </a:cubicBezTo>
                  <a:cubicBezTo>
                    <a:pt x="58" y="89"/>
                    <a:pt x="58" y="89"/>
                    <a:pt x="58" y="89"/>
                  </a:cubicBezTo>
                  <a:cubicBezTo>
                    <a:pt x="58" y="88"/>
                    <a:pt x="58" y="87"/>
                    <a:pt x="57" y="86"/>
                  </a:cubicBezTo>
                  <a:cubicBezTo>
                    <a:pt x="48" y="81"/>
                    <a:pt x="48" y="81"/>
                    <a:pt x="48" y="81"/>
                  </a:cubicBezTo>
                  <a:cubicBezTo>
                    <a:pt x="46" y="84"/>
                    <a:pt x="46" y="84"/>
                    <a:pt x="46" y="84"/>
                  </a:cubicBezTo>
                  <a:cubicBezTo>
                    <a:pt x="50" y="83"/>
                    <a:pt x="50" y="83"/>
                    <a:pt x="50" y="83"/>
                  </a:cubicBezTo>
                  <a:cubicBezTo>
                    <a:pt x="50" y="83"/>
                    <a:pt x="48" y="78"/>
                    <a:pt x="46" y="74"/>
                  </a:cubicBezTo>
                  <a:cubicBezTo>
                    <a:pt x="45" y="72"/>
                    <a:pt x="44" y="70"/>
                    <a:pt x="44" y="68"/>
                  </a:cubicBezTo>
                  <a:cubicBezTo>
                    <a:pt x="43" y="67"/>
                    <a:pt x="43" y="67"/>
                    <a:pt x="43" y="66"/>
                  </a:cubicBezTo>
                  <a:cubicBezTo>
                    <a:pt x="43" y="66"/>
                    <a:pt x="43" y="66"/>
                    <a:pt x="43" y="66"/>
                  </a:cubicBezTo>
                  <a:cubicBezTo>
                    <a:pt x="43" y="66"/>
                    <a:pt x="43" y="66"/>
                    <a:pt x="43" y="66"/>
                  </a:cubicBezTo>
                  <a:cubicBezTo>
                    <a:pt x="43" y="66"/>
                    <a:pt x="43" y="66"/>
                    <a:pt x="43" y="66"/>
                  </a:cubicBezTo>
                  <a:cubicBezTo>
                    <a:pt x="43" y="66"/>
                    <a:pt x="43" y="66"/>
                    <a:pt x="43" y="66"/>
                  </a:cubicBezTo>
                  <a:cubicBezTo>
                    <a:pt x="43" y="66"/>
                    <a:pt x="43" y="66"/>
                    <a:pt x="43" y="66"/>
                  </a:cubicBezTo>
                  <a:cubicBezTo>
                    <a:pt x="43" y="66"/>
                    <a:pt x="43" y="66"/>
                    <a:pt x="43" y="66"/>
                  </a:cubicBezTo>
                  <a:cubicBezTo>
                    <a:pt x="40" y="66"/>
                    <a:pt x="40" y="66"/>
                    <a:pt x="40" y="66"/>
                  </a:cubicBezTo>
                  <a:cubicBezTo>
                    <a:pt x="43" y="66"/>
                    <a:pt x="43" y="66"/>
                    <a:pt x="43" y="66"/>
                  </a:cubicBezTo>
                  <a:cubicBezTo>
                    <a:pt x="43" y="66"/>
                    <a:pt x="43" y="66"/>
                    <a:pt x="43" y="66"/>
                  </a:cubicBezTo>
                  <a:cubicBezTo>
                    <a:pt x="40" y="66"/>
                    <a:pt x="40" y="66"/>
                    <a:pt x="40" y="66"/>
                  </a:cubicBezTo>
                  <a:cubicBezTo>
                    <a:pt x="43" y="66"/>
                    <a:pt x="43" y="66"/>
                    <a:pt x="43" y="66"/>
                  </a:cubicBezTo>
                  <a:cubicBezTo>
                    <a:pt x="39" y="66"/>
                    <a:pt x="39" y="66"/>
                    <a:pt x="39" y="66"/>
                  </a:cubicBezTo>
                  <a:cubicBezTo>
                    <a:pt x="43" y="67"/>
                    <a:pt x="43" y="67"/>
                    <a:pt x="43" y="67"/>
                  </a:cubicBezTo>
                  <a:cubicBezTo>
                    <a:pt x="43" y="66"/>
                    <a:pt x="43" y="66"/>
                    <a:pt x="43" y="66"/>
                  </a:cubicBezTo>
                  <a:cubicBezTo>
                    <a:pt x="39" y="66"/>
                    <a:pt x="39" y="66"/>
                    <a:pt x="39" y="66"/>
                  </a:cubicBezTo>
                  <a:cubicBezTo>
                    <a:pt x="43" y="67"/>
                    <a:pt x="43" y="67"/>
                    <a:pt x="43" y="67"/>
                  </a:cubicBezTo>
                  <a:cubicBezTo>
                    <a:pt x="39" y="66"/>
                    <a:pt x="39" y="66"/>
                    <a:pt x="39" y="66"/>
                  </a:cubicBezTo>
                  <a:cubicBezTo>
                    <a:pt x="42" y="68"/>
                    <a:pt x="42" y="68"/>
                    <a:pt x="42" y="68"/>
                  </a:cubicBezTo>
                  <a:cubicBezTo>
                    <a:pt x="43" y="68"/>
                    <a:pt x="43" y="67"/>
                    <a:pt x="43" y="67"/>
                  </a:cubicBezTo>
                  <a:cubicBezTo>
                    <a:pt x="39" y="66"/>
                    <a:pt x="39" y="66"/>
                    <a:pt x="39" y="66"/>
                  </a:cubicBezTo>
                  <a:cubicBezTo>
                    <a:pt x="42" y="68"/>
                    <a:pt x="42" y="68"/>
                    <a:pt x="42" y="68"/>
                  </a:cubicBezTo>
                  <a:cubicBezTo>
                    <a:pt x="43" y="68"/>
                    <a:pt x="43" y="67"/>
                    <a:pt x="43" y="66"/>
                  </a:cubicBezTo>
                  <a:cubicBezTo>
                    <a:pt x="43" y="65"/>
                    <a:pt x="42" y="64"/>
                    <a:pt x="41" y="63"/>
                  </a:cubicBezTo>
                  <a:cubicBezTo>
                    <a:pt x="39" y="62"/>
                    <a:pt x="39" y="62"/>
                    <a:pt x="39" y="62"/>
                  </a:cubicBezTo>
                  <a:cubicBezTo>
                    <a:pt x="36" y="47"/>
                    <a:pt x="36" y="47"/>
                    <a:pt x="36" y="47"/>
                  </a:cubicBezTo>
                  <a:cubicBezTo>
                    <a:pt x="36" y="46"/>
                    <a:pt x="36" y="45"/>
                    <a:pt x="35" y="45"/>
                  </a:cubicBezTo>
                  <a:cubicBezTo>
                    <a:pt x="29" y="41"/>
                    <a:pt x="29" y="41"/>
                    <a:pt x="29" y="41"/>
                  </a:cubicBezTo>
                  <a:cubicBezTo>
                    <a:pt x="26" y="28"/>
                    <a:pt x="26" y="28"/>
                    <a:pt x="26" y="28"/>
                  </a:cubicBezTo>
                  <a:cubicBezTo>
                    <a:pt x="26" y="27"/>
                    <a:pt x="25" y="27"/>
                    <a:pt x="24" y="26"/>
                  </a:cubicBezTo>
                  <a:cubicBezTo>
                    <a:pt x="23" y="26"/>
                    <a:pt x="23" y="26"/>
                    <a:pt x="23" y="26"/>
                  </a:cubicBezTo>
                  <a:cubicBezTo>
                    <a:pt x="16" y="8"/>
                    <a:pt x="16" y="8"/>
                    <a:pt x="16" y="8"/>
                  </a:cubicBezTo>
                  <a:cubicBezTo>
                    <a:pt x="16" y="7"/>
                    <a:pt x="15" y="7"/>
                    <a:pt x="15" y="6"/>
                  </a:cubicBezTo>
                  <a:cubicBezTo>
                    <a:pt x="6" y="1"/>
                    <a:pt x="6" y="1"/>
                    <a:pt x="6" y="1"/>
                  </a:cubicBezTo>
                  <a:cubicBezTo>
                    <a:pt x="5" y="0"/>
                    <a:pt x="2" y="0"/>
                    <a:pt x="1" y="2"/>
                  </a:cubicBezTo>
                  <a:cubicBezTo>
                    <a:pt x="0" y="4"/>
                    <a:pt x="1" y="6"/>
                    <a:pt x="2" y="7"/>
                  </a:cubicBezTo>
                  <a:cubicBezTo>
                    <a:pt x="10" y="12"/>
                    <a:pt x="10" y="12"/>
                    <a:pt x="10" y="12"/>
                  </a:cubicBezTo>
                  <a:cubicBezTo>
                    <a:pt x="17" y="29"/>
                    <a:pt x="17" y="29"/>
                    <a:pt x="17" y="29"/>
                  </a:cubicBezTo>
                  <a:cubicBezTo>
                    <a:pt x="18" y="30"/>
                    <a:pt x="18" y="31"/>
                    <a:pt x="19" y="31"/>
                  </a:cubicBezTo>
                  <a:cubicBezTo>
                    <a:pt x="19" y="31"/>
                    <a:pt x="19" y="31"/>
                    <a:pt x="19" y="31"/>
                  </a:cubicBezTo>
                  <a:cubicBezTo>
                    <a:pt x="22" y="44"/>
                    <a:pt x="22" y="44"/>
                    <a:pt x="22" y="44"/>
                  </a:cubicBezTo>
                  <a:cubicBezTo>
                    <a:pt x="23" y="45"/>
                    <a:pt x="23" y="46"/>
                    <a:pt x="24" y="46"/>
                  </a:cubicBezTo>
                  <a:cubicBezTo>
                    <a:pt x="30" y="50"/>
                    <a:pt x="30" y="50"/>
                    <a:pt x="30" y="50"/>
                  </a:cubicBezTo>
                  <a:cubicBezTo>
                    <a:pt x="32" y="64"/>
                    <a:pt x="32" y="64"/>
                    <a:pt x="32" y="64"/>
                  </a:cubicBezTo>
                  <a:cubicBezTo>
                    <a:pt x="32" y="65"/>
                    <a:pt x="33" y="66"/>
                    <a:pt x="34" y="67"/>
                  </a:cubicBezTo>
                  <a:cubicBezTo>
                    <a:pt x="37" y="69"/>
                    <a:pt x="37" y="69"/>
                    <a:pt x="37" y="69"/>
                  </a:cubicBezTo>
                  <a:cubicBezTo>
                    <a:pt x="39" y="66"/>
                    <a:pt x="39" y="66"/>
                    <a:pt x="39" y="66"/>
                  </a:cubicBezTo>
                  <a:cubicBezTo>
                    <a:pt x="37" y="64"/>
                    <a:pt x="37" y="64"/>
                    <a:pt x="37" y="64"/>
                  </a:cubicBezTo>
                  <a:cubicBezTo>
                    <a:pt x="36" y="65"/>
                    <a:pt x="36" y="65"/>
                    <a:pt x="36" y="66"/>
                  </a:cubicBezTo>
                  <a:cubicBezTo>
                    <a:pt x="36" y="66"/>
                    <a:pt x="36" y="66"/>
                    <a:pt x="36" y="66"/>
                  </a:cubicBezTo>
                  <a:cubicBezTo>
                    <a:pt x="36" y="67"/>
                    <a:pt x="36" y="67"/>
                    <a:pt x="36" y="67"/>
                  </a:cubicBezTo>
                  <a:cubicBezTo>
                    <a:pt x="36" y="68"/>
                    <a:pt x="36" y="68"/>
                    <a:pt x="36" y="69"/>
                  </a:cubicBezTo>
                  <a:cubicBezTo>
                    <a:pt x="37" y="71"/>
                    <a:pt x="39" y="75"/>
                    <a:pt x="40" y="79"/>
                  </a:cubicBezTo>
                  <a:cubicBezTo>
                    <a:pt x="42" y="82"/>
                    <a:pt x="43" y="85"/>
                    <a:pt x="43" y="85"/>
                  </a:cubicBezTo>
                  <a:cubicBezTo>
                    <a:pt x="43" y="86"/>
                    <a:pt x="44" y="87"/>
                    <a:pt x="45" y="87"/>
                  </a:cubicBezTo>
                  <a:cubicBezTo>
                    <a:pt x="52" y="92"/>
                    <a:pt x="52" y="92"/>
                    <a:pt x="52" y="92"/>
                  </a:cubicBezTo>
                  <a:cubicBezTo>
                    <a:pt x="55" y="104"/>
                    <a:pt x="55" y="104"/>
                    <a:pt x="55" y="104"/>
                  </a:cubicBezTo>
                  <a:cubicBezTo>
                    <a:pt x="55" y="105"/>
                    <a:pt x="55" y="106"/>
                    <a:pt x="56" y="106"/>
                  </a:cubicBezTo>
                  <a:cubicBezTo>
                    <a:pt x="60" y="109"/>
                    <a:pt x="60" y="109"/>
                    <a:pt x="60" y="109"/>
                  </a:cubicBezTo>
                  <a:cubicBezTo>
                    <a:pt x="65" y="123"/>
                    <a:pt x="65" y="123"/>
                    <a:pt x="65" y="123"/>
                  </a:cubicBezTo>
                  <a:cubicBezTo>
                    <a:pt x="65" y="124"/>
                    <a:pt x="65" y="124"/>
                    <a:pt x="66" y="125"/>
                  </a:cubicBezTo>
                  <a:cubicBezTo>
                    <a:pt x="72" y="128"/>
                    <a:pt x="72" y="128"/>
                    <a:pt x="72" y="128"/>
                  </a:cubicBezTo>
                  <a:cubicBezTo>
                    <a:pt x="74" y="125"/>
                    <a:pt x="74" y="125"/>
                    <a:pt x="74" y="125"/>
                  </a:cubicBezTo>
                  <a:cubicBezTo>
                    <a:pt x="71" y="123"/>
                    <a:pt x="71" y="123"/>
                    <a:pt x="71" y="123"/>
                  </a:cubicBezTo>
                  <a:cubicBezTo>
                    <a:pt x="70" y="124"/>
                    <a:pt x="70" y="125"/>
                    <a:pt x="70" y="125"/>
                  </a:cubicBezTo>
                  <a:cubicBezTo>
                    <a:pt x="70" y="126"/>
                    <a:pt x="70" y="126"/>
                    <a:pt x="70" y="126"/>
                  </a:cubicBezTo>
                  <a:cubicBezTo>
                    <a:pt x="70" y="126"/>
                    <a:pt x="70" y="126"/>
                    <a:pt x="70" y="127"/>
                  </a:cubicBezTo>
                  <a:cubicBezTo>
                    <a:pt x="70" y="128"/>
                    <a:pt x="71" y="129"/>
                    <a:pt x="72" y="131"/>
                  </a:cubicBezTo>
                  <a:cubicBezTo>
                    <a:pt x="73" y="134"/>
                    <a:pt x="74" y="138"/>
                    <a:pt x="75" y="141"/>
                  </a:cubicBezTo>
                  <a:cubicBezTo>
                    <a:pt x="75" y="142"/>
                    <a:pt x="76" y="144"/>
                    <a:pt x="76" y="145"/>
                  </a:cubicBezTo>
                  <a:cubicBezTo>
                    <a:pt x="76" y="145"/>
                    <a:pt x="76" y="145"/>
                    <a:pt x="77" y="146"/>
                  </a:cubicBezTo>
                  <a:cubicBezTo>
                    <a:pt x="77" y="146"/>
                    <a:pt x="77" y="146"/>
                    <a:pt x="77" y="146"/>
                  </a:cubicBezTo>
                  <a:cubicBezTo>
                    <a:pt x="79" y="145"/>
                    <a:pt x="79" y="145"/>
                    <a:pt x="79" y="145"/>
                  </a:cubicBezTo>
                  <a:cubicBezTo>
                    <a:pt x="77" y="145"/>
                    <a:pt x="77" y="145"/>
                    <a:pt x="77" y="145"/>
                  </a:cubicBezTo>
                  <a:cubicBezTo>
                    <a:pt x="77" y="146"/>
                    <a:pt x="77" y="146"/>
                    <a:pt x="77" y="146"/>
                  </a:cubicBezTo>
                  <a:cubicBezTo>
                    <a:pt x="79" y="145"/>
                    <a:pt x="79" y="145"/>
                    <a:pt x="79" y="145"/>
                  </a:cubicBezTo>
                  <a:cubicBezTo>
                    <a:pt x="77" y="145"/>
                    <a:pt x="77" y="145"/>
                    <a:pt x="77" y="145"/>
                  </a:cubicBezTo>
                  <a:cubicBezTo>
                    <a:pt x="80" y="145"/>
                    <a:pt x="80" y="145"/>
                    <a:pt x="80" y="145"/>
                  </a:cubicBezTo>
                  <a:cubicBezTo>
                    <a:pt x="77" y="145"/>
                    <a:pt x="77" y="145"/>
                    <a:pt x="77" y="145"/>
                  </a:cubicBezTo>
                  <a:cubicBezTo>
                    <a:pt x="77" y="145"/>
                    <a:pt x="77" y="145"/>
                    <a:pt x="77" y="145"/>
                  </a:cubicBezTo>
                  <a:cubicBezTo>
                    <a:pt x="80" y="145"/>
                    <a:pt x="80" y="145"/>
                    <a:pt x="80" y="145"/>
                  </a:cubicBezTo>
                  <a:cubicBezTo>
                    <a:pt x="77" y="145"/>
                    <a:pt x="77" y="145"/>
                    <a:pt x="77" y="145"/>
                  </a:cubicBezTo>
                  <a:cubicBezTo>
                    <a:pt x="80" y="145"/>
                    <a:pt x="80" y="145"/>
                    <a:pt x="80" y="145"/>
                  </a:cubicBezTo>
                  <a:cubicBezTo>
                    <a:pt x="77" y="144"/>
                    <a:pt x="77" y="144"/>
                    <a:pt x="77" y="144"/>
                  </a:cubicBezTo>
                  <a:cubicBezTo>
                    <a:pt x="77" y="144"/>
                    <a:pt x="77" y="145"/>
                    <a:pt x="77" y="145"/>
                  </a:cubicBezTo>
                  <a:cubicBezTo>
                    <a:pt x="80" y="145"/>
                    <a:pt x="80" y="145"/>
                    <a:pt x="80" y="145"/>
                  </a:cubicBezTo>
                  <a:cubicBezTo>
                    <a:pt x="77" y="144"/>
                    <a:pt x="77" y="144"/>
                    <a:pt x="77" y="144"/>
                  </a:cubicBezTo>
                  <a:cubicBezTo>
                    <a:pt x="76" y="145"/>
                    <a:pt x="77" y="147"/>
                    <a:pt x="78" y="148"/>
                  </a:cubicBezTo>
                  <a:cubicBezTo>
                    <a:pt x="81" y="150"/>
                    <a:pt x="81" y="150"/>
                    <a:pt x="81" y="150"/>
                  </a:cubicBezTo>
                  <a:cubicBezTo>
                    <a:pt x="82" y="167"/>
                    <a:pt x="82" y="167"/>
                    <a:pt x="82" y="167"/>
                  </a:cubicBezTo>
                  <a:cubicBezTo>
                    <a:pt x="82" y="168"/>
                    <a:pt x="82" y="169"/>
                    <a:pt x="83" y="170"/>
                  </a:cubicBezTo>
                  <a:cubicBezTo>
                    <a:pt x="85" y="170"/>
                    <a:pt x="85" y="170"/>
                    <a:pt x="85" y="170"/>
                  </a:cubicBezTo>
                  <a:cubicBezTo>
                    <a:pt x="87" y="167"/>
                    <a:pt x="87" y="167"/>
                    <a:pt x="87" y="167"/>
                  </a:cubicBezTo>
                  <a:cubicBezTo>
                    <a:pt x="83" y="166"/>
                    <a:pt x="83" y="166"/>
                    <a:pt x="83" y="166"/>
                  </a:cubicBezTo>
                  <a:cubicBezTo>
                    <a:pt x="76" y="177"/>
                    <a:pt x="76" y="177"/>
                    <a:pt x="76" y="177"/>
                  </a:cubicBezTo>
                  <a:cubicBezTo>
                    <a:pt x="75" y="179"/>
                    <a:pt x="76" y="181"/>
                    <a:pt x="78" y="182"/>
                  </a:cubicBezTo>
                  <a:cubicBezTo>
                    <a:pt x="79" y="183"/>
                    <a:pt x="79" y="183"/>
                    <a:pt x="79" y="183"/>
                  </a:cubicBezTo>
                  <a:cubicBezTo>
                    <a:pt x="81" y="180"/>
                    <a:pt x="81" y="180"/>
                    <a:pt x="81" y="180"/>
                  </a:cubicBezTo>
                  <a:cubicBezTo>
                    <a:pt x="78" y="178"/>
                    <a:pt x="78" y="178"/>
                    <a:pt x="78" y="178"/>
                  </a:cubicBezTo>
                  <a:cubicBezTo>
                    <a:pt x="72" y="188"/>
                    <a:pt x="72" y="188"/>
                    <a:pt x="72" y="188"/>
                  </a:cubicBezTo>
                  <a:cubicBezTo>
                    <a:pt x="71" y="190"/>
                    <a:pt x="72" y="192"/>
                    <a:pt x="74" y="193"/>
                  </a:cubicBezTo>
                  <a:cubicBezTo>
                    <a:pt x="74" y="193"/>
                    <a:pt x="74" y="193"/>
                    <a:pt x="74" y="193"/>
                  </a:cubicBezTo>
                  <a:cubicBezTo>
                    <a:pt x="76" y="190"/>
                    <a:pt x="76" y="190"/>
                    <a:pt x="76" y="190"/>
                  </a:cubicBezTo>
                  <a:cubicBezTo>
                    <a:pt x="73" y="188"/>
                    <a:pt x="73" y="188"/>
                    <a:pt x="73" y="188"/>
                  </a:cubicBezTo>
                  <a:cubicBezTo>
                    <a:pt x="67" y="199"/>
                    <a:pt x="67" y="199"/>
                    <a:pt x="67" y="199"/>
                  </a:cubicBezTo>
                  <a:cubicBezTo>
                    <a:pt x="66" y="201"/>
                    <a:pt x="67" y="203"/>
                    <a:pt x="68" y="204"/>
                  </a:cubicBezTo>
                  <a:cubicBezTo>
                    <a:pt x="72" y="206"/>
                    <a:pt x="72" y="206"/>
                    <a:pt x="72" y="206"/>
                  </a:cubicBezTo>
                  <a:cubicBezTo>
                    <a:pt x="74" y="203"/>
                    <a:pt x="74" y="203"/>
                    <a:pt x="74" y="203"/>
                  </a:cubicBezTo>
                  <a:cubicBezTo>
                    <a:pt x="72" y="200"/>
                    <a:pt x="72" y="200"/>
                    <a:pt x="72" y="200"/>
                  </a:cubicBezTo>
                  <a:cubicBezTo>
                    <a:pt x="62" y="205"/>
                    <a:pt x="62" y="205"/>
                    <a:pt x="62" y="205"/>
                  </a:cubicBezTo>
                  <a:cubicBezTo>
                    <a:pt x="61" y="205"/>
                    <a:pt x="60" y="206"/>
                    <a:pt x="60" y="208"/>
                  </a:cubicBezTo>
                  <a:cubicBezTo>
                    <a:pt x="60" y="209"/>
                    <a:pt x="60" y="210"/>
                    <a:pt x="62" y="211"/>
                  </a:cubicBezTo>
                  <a:cubicBezTo>
                    <a:pt x="62" y="211"/>
                    <a:pt x="62" y="211"/>
                    <a:pt x="62" y="211"/>
                  </a:cubicBezTo>
                  <a:cubicBezTo>
                    <a:pt x="64" y="208"/>
                    <a:pt x="64" y="208"/>
                    <a:pt x="64" y="208"/>
                  </a:cubicBezTo>
                  <a:cubicBezTo>
                    <a:pt x="61" y="207"/>
                    <a:pt x="61" y="207"/>
                    <a:pt x="61" y="207"/>
                  </a:cubicBezTo>
                  <a:cubicBezTo>
                    <a:pt x="56" y="215"/>
                    <a:pt x="56" y="215"/>
                    <a:pt x="56" y="215"/>
                  </a:cubicBezTo>
                  <a:cubicBezTo>
                    <a:pt x="56" y="217"/>
                    <a:pt x="56" y="219"/>
                    <a:pt x="58" y="220"/>
                  </a:cubicBezTo>
                  <a:cubicBezTo>
                    <a:pt x="63" y="224"/>
                    <a:pt x="63" y="224"/>
                    <a:pt x="63" y="224"/>
                  </a:cubicBezTo>
                  <a:cubicBezTo>
                    <a:pt x="65" y="225"/>
                    <a:pt x="67" y="224"/>
                    <a:pt x="68" y="222"/>
                  </a:cubicBezTo>
                  <a:cubicBezTo>
                    <a:pt x="69" y="221"/>
                    <a:pt x="69" y="219"/>
                    <a:pt x="67"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23" name="Freeform 154">
              <a:extLst>
                <a:ext uri="{FF2B5EF4-FFF2-40B4-BE49-F238E27FC236}">
                  <a16:creationId xmlns:a16="http://schemas.microsoft.com/office/drawing/2014/main" id="{ADACBD82-F66D-4C8D-A8A8-46C027859C13}"/>
                </a:ext>
              </a:extLst>
            </p:cNvPr>
            <p:cNvSpPr>
              <a:spLocks/>
            </p:cNvSpPr>
            <p:nvPr/>
          </p:nvSpPr>
          <p:spPr bwMode="auto">
            <a:xfrm>
              <a:off x="4718187" y="2055923"/>
              <a:ext cx="512763" cy="762000"/>
            </a:xfrm>
            <a:custGeom>
              <a:avLst/>
              <a:gdLst>
                <a:gd name="T0" fmla="*/ 110 w 326"/>
                <a:gd name="T1" fmla="*/ 347 h 484"/>
                <a:gd name="T2" fmla="*/ 114 w 326"/>
                <a:gd name="T3" fmla="*/ 336 h 484"/>
                <a:gd name="T4" fmla="*/ 280 w 326"/>
                <a:gd name="T5" fmla="*/ 432 h 484"/>
                <a:gd name="T6" fmla="*/ 94 w 326"/>
                <a:gd name="T7" fmla="*/ 313 h 484"/>
                <a:gd name="T8" fmla="*/ 82 w 326"/>
                <a:gd name="T9" fmla="*/ 292 h 484"/>
                <a:gd name="T10" fmla="*/ 72 w 326"/>
                <a:gd name="T11" fmla="*/ 270 h 484"/>
                <a:gd name="T12" fmla="*/ 70 w 326"/>
                <a:gd name="T13" fmla="*/ 274 h 484"/>
                <a:gd name="T14" fmla="*/ 140 w 326"/>
                <a:gd name="T15" fmla="*/ 300 h 484"/>
                <a:gd name="T16" fmla="*/ 46 w 326"/>
                <a:gd name="T17" fmla="*/ 217 h 484"/>
                <a:gd name="T18" fmla="*/ 214 w 326"/>
                <a:gd name="T19" fmla="*/ 307 h 484"/>
                <a:gd name="T20" fmla="*/ 164 w 326"/>
                <a:gd name="T21" fmla="*/ 251 h 484"/>
                <a:gd name="T22" fmla="*/ 189 w 326"/>
                <a:gd name="T23" fmla="*/ 266 h 484"/>
                <a:gd name="T24" fmla="*/ 22 w 326"/>
                <a:gd name="T25" fmla="*/ 155 h 484"/>
                <a:gd name="T26" fmla="*/ 210 w 326"/>
                <a:gd name="T27" fmla="*/ 251 h 484"/>
                <a:gd name="T28" fmla="*/ 5 w 326"/>
                <a:gd name="T29" fmla="*/ 94 h 484"/>
                <a:gd name="T30" fmla="*/ 185 w 326"/>
                <a:gd name="T31" fmla="*/ 199 h 484"/>
                <a:gd name="T32" fmla="*/ 10 w 326"/>
                <a:gd name="T33" fmla="*/ 81 h 484"/>
                <a:gd name="T34" fmla="*/ 177 w 326"/>
                <a:gd name="T35" fmla="*/ 174 h 484"/>
                <a:gd name="T36" fmla="*/ 11 w 326"/>
                <a:gd name="T37" fmla="*/ 68 h 484"/>
                <a:gd name="T38" fmla="*/ 164 w 326"/>
                <a:gd name="T39" fmla="*/ 152 h 484"/>
                <a:gd name="T40" fmla="*/ 24 w 326"/>
                <a:gd name="T41" fmla="*/ 61 h 484"/>
                <a:gd name="T42" fmla="*/ 26 w 326"/>
                <a:gd name="T43" fmla="*/ 49 h 484"/>
                <a:gd name="T44" fmla="*/ 143 w 326"/>
                <a:gd name="T45" fmla="*/ 109 h 484"/>
                <a:gd name="T46" fmla="*/ 38 w 326"/>
                <a:gd name="T47" fmla="*/ 42 h 484"/>
                <a:gd name="T48" fmla="*/ 49 w 326"/>
                <a:gd name="T49" fmla="*/ 34 h 484"/>
                <a:gd name="T50" fmla="*/ 58 w 326"/>
                <a:gd name="T51" fmla="*/ 21 h 484"/>
                <a:gd name="T52" fmla="*/ 71 w 326"/>
                <a:gd name="T53" fmla="*/ 8 h 484"/>
                <a:gd name="T54" fmla="*/ 69 w 326"/>
                <a:gd name="T55" fmla="*/ 7 h 484"/>
                <a:gd name="T56" fmla="*/ 84 w 326"/>
                <a:gd name="T57" fmla="*/ 1 h 484"/>
                <a:gd name="T58" fmla="*/ 84 w 326"/>
                <a:gd name="T59" fmla="*/ 1 h 484"/>
                <a:gd name="T60" fmla="*/ 92 w 326"/>
                <a:gd name="T61" fmla="*/ 11 h 484"/>
                <a:gd name="T62" fmla="*/ 92 w 326"/>
                <a:gd name="T63" fmla="*/ 11 h 484"/>
                <a:gd name="T64" fmla="*/ 104 w 326"/>
                <a:gd name="T65" fmla="*/ 37 h 484"/>
                <a:gd name="T66" fmla="*/ 105 w 326"/>
                <a:gd name="T67" fmla="*/ 33 h 484"/>
                <a:gd name="T68" fmla="*/ 116 w 326"/>
                <a:gd name="T69" fmla="*/ 62 h 484"/>
                <a:gd name="T70" fmla="*/ 126 w 326"/>
                <a:gd name="T71" fmla="*/ 82 h 484"/>
                <a:gd name="T72" fmla="*/ 129 w 326"/>
                <a:gd name="T73" fmla="*/ 80 h 484"/>
                <a:gd name="T74" fmla="*/ 40 w 326"/>
                <a:gd name="T75" fmla="*/ 37 h 484"/>
                <a:gd name="T76" fmla="*/ 143 w 326"/>
                <a:gd name="T77" fmla="*/ 106 h 484"/>
                <a:gd name="T78" fmla="*/ 143 w 326"/>
                <a:gd name="T79" fmla="*/ 106 h 484"/>
                <a:gd name="T80" fmla="*/ 137 w 326"/>
                <a:gd name="T81" fmla="*/ 121 h 484"/>
                <a:gd name="T82" fmla="*/ 154 w 326"/>
                <a:gd name="T83" fmla="*/ 129 h 484"/>
                <a:gd name="T84" fmla="*/ 154 w 326"/>
                <a:gd name="T85" fmla="*/ 128 h 484"/>
                <a:gd name="T86" fmla="*/ 12 w 326"/>
                <a:gd name="T87" fmla="*/ 64 h 484"/>
                <a:gd name="T88" fmla="*/ 176 w 326"/>
                <a:gd name="T89" fmla="*/ 171 h 484"/>
                <a:gd name="T90" fmla="*/ 176 w 326"/>
                <a:gd name="T91" fmla="*/ 169 h 484"/>
                <a:gd name="T92" fmla="*/ 40 w 326"/>
                <a:gd name="T93" fmla="*/ 110 h 484"/>
                <a:gd name="T94" fmla="*/ 205 w 326"/>
                <a:gd name="T95" fmla="*/ 223 h 484"/>
                <a:gd name="T96" fmla="*/ 206 w 326"/>
                <a:gd name="T97" fmla="*/ 240 h 484"/>
                <a:gd name="T98" fmla="*/ 207 w 326"/>
                <a:gd name="T99" fmla="*/ 257 h 484"/>
                <a:gd name="T100" fmla="*/ 18 w 326"/>
                <a:gd name="T101" fmla="*/ 153 h 484"/>
                <a:gd name="T102" fmla="*/ 206 w 326"/>
                <a:gd name="T103" fmla="*/ 270 h 484"/>
                <a:gd name="T104" fmla="*/ 201 w 326"/>
                <a:gd name="T105" fmla="*/ 283 h 484"/>
                <a:gd name="T106" fmla="*/ 207 w 326"/>
                <a:gd name="T107" fmla="*/ 283 h 484"/>
                <a:gd name="T108" fmla="*/ 215 w 326"/>
                <a:gd name="T109" fmla="*/ 306 h 484"/>
                <a:gd name="T110" fmla="*/ 217 w 326"/>
                <a:gd name="T111" fmla="*/ 300 h 484"/>
                <a:gd name="T112" fmla="*/ 226 w 326"/>
                <a:gd name="T113" fmla="*/ 339 h 484"/>
                <a:gd name="T114" fmla="*/ 242 w 326"/>
                <a:gd name="T115" fmla="*/ 364 h 484"/>
                <a:gd name="T116" fmla="*/ 94 w 326"/>
                <a:gd name="T117" fmla="*/ 292 h 484"/>
                <a:gd name="T118" fmla="*/ 266 w 326"/>
                <a:gd name="T119" fmla="*/ 404 h 484"/>
                <a:gd name="T120" fmla="*/ 241 w 326"/>
                <a:gd name="T121" fmla="*/ 422 h 484"/>
                <a:gd name="T122" fmla="*/ 291 w 326"/>
                <a:gd name="T123" fmla="*/ 450 h 484"/>
                <a:gd name="T124" fmla="*/ 296 w 326"/>
                <a:gd name="T125" fmla="*/ 447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 h="484">
                  <a:moveTo>
                    <a:pt x="324" y="477"/>
                  </a:moveTo>
                  <a:cubicBezTo>
                    <a:pt x="324" y="477"/>
                    <a:pt x="321" y="475"/>
                    <a:pt x="315" y="471"/>
                  </a:cubicBezTo>
                  <a:cubicBezTo>
                    <a:pt x="295" y="459"/>
                    <a:pt x="244" y="429"/>
                    <a:pt x="198" y="401"/>
                  </a:cubicBezTo>
                  <a:cubicBezTo>
                    <a:pt x="175" y="387"/>
                    <a:pt x="154" y="374"/>
                    <a:pt x="138" y="363"/>
                  </a:cubicBezTo>
                  <a:cubicBezTo>
                    <a:pt x="130" y="358"/>
                    <a:pt x="123" y="354"/>
                    <a:pt x="119" y="350"/>
                  </a:cubicBezTo>
                  <a:cubicBezTo>
                    <a:pt x="117" y="349"/>
                    <a:pt x="115" y="348"/>
                    <a:pt x="114" y="347"/>
                  </a:cubicBezTo>
                  <a:cubicBezTo>
                    <a:pt x="114" y="346"/>
                    <a:pt x="113" y="346"/>
                    <a:pt x="113" y="346"/>
                  </a:cubicBezTo>
                  <a:cubicBezTo>
                    <a:pt x="113" y="346"/>
                    <a:pt x="113" y="346"/>
                    <a:pt x="113" y="346"/>
                  </a:cubicBezTo>
                  <a:cubicBezTo>
                    <a:pt x="112" y="347"/>
                    <a:pt x="112" y="347"/>
                    <a:pt x="112" y="347"/>
                  </a:cubicBezTo>
                  <a:cubicBezTo>
                    <a:pt x="113" y="346"/>
                    <a:pt x="113" y="346"/>
                    <a:pt x="113" y="346"/>
                  </a:cubicBezTo>
                  <a:cubicBezTo>
                    <a:pt x="113" y="346"/>
                    <a:pt x="113" y="346"/>
                    <a:pt x="113" y="346"/>
                  </a:cubicBezTo>
                  <a:cubicBezTo>
                    <a:pt x="112" y="347"/>
                    <a:pt x="112" y="347"/>
                    <a:pt x="112" y="347"/>
                  </a:cubicBezTo>
                  <a:cubicBezTo>
                    <a:pt x="113" y="346"/>
                    <a:pt x="113" y="346"/>
                    <a:pt x="113" y="346"/>
                  </a:cubicBezTo>
                  <a:cubicBezTo>
                    <a:pt x="110" y="347"/>
                    <a:pt x="110" y="347"/>
                    <a:pt x="110" y="347"/>
                  </a:cubicBezTo>
                  <a:cubicBezTo>
                    <a:pt x="113" y="347"/>
                    <a:pt x="113" y="347"/>
                    <a:pt x="113" y="347"/>
                  </a:cubicBezTo>
                  <a:cubicBezTo>
                    <a:pt x="113" y="346"/>
                    <a:pt x="113" y="346"/>
                    <a:pt x="113" y="346"/>
                  </a:cubicBezTo>
                  <a:cubicBezTo>
                    <a:pt x="110" y="347"/>
                    <a:pt x="110" y="347"/>
                    <a:pt x="110" y="347"/>
                  </a:cubicBezTo>
                  <a:cubicBezTo>
                    <a:pt x="113" y="347"/>
                    <a:pt x="113" y="347"/>
                    <a:pt x="113" y="347"/>
                  </a:cubicBezTo>
                  <a:cubicBezTo>
                    <a:pt x="110" y="347"/>
                    <a:pt x="110" y="347"/>
                    <a:pt x="110" y="347"/>
                  </a:cubicBezTo>
                  <a:cubicBezTo>
                    <a:pt x="113" y="349"/>
                    <a:pt x="113" y="349"/>
                    <a:pt x="113" y="349"/>
                  </a:cubicBezTo>
                  <a:cubicBezTo>
                    <a:pt x="113" y="348"/>
                    <a:pt x="113" y="348"/>
                    <a:pt x="113" y="347"/>
                  </a:cubicBezTo>
                  <a:cubicBezTo>
                    <a:pt x="110" y="347"/>
                    <a:pt x="110" y="347"/>
                    <a:pt x="110" y="347"/>
                  </a:cubicBezTo>
                  <a:cubicBezTo>
                    <a:pt x="113" y="349"/>
                    <a:pt x="113" y="349"/>
                    <a:pt x="113" y="349"/>
                  </a:cubicBezTo>
                  <a:cubicBezTo>
                    <a:pt x="110" y="347"/>
                    <a:pt x="110" y="347"/>
                    <a:pt x="110" y="347"/>
                  </a:cubicBezTo>
                  <a:cubicBezTo>
                    <a:pt x="108" y="350"/>
                    <a:pt x="108" y="350"/>
                    <a:pt x="108" y="350"/>
                  </a:cubicBezTo>
                  <a:cubicBezTo>
                    <a:pt x="108" y="350"/>
                    <a:pt x="154" y="376"/>
                    <a:pt x="200" y="402"/>
                  </a:cubicBezTo>
                  <a:cubicBezTo>
                    <a:pt x="223" y="415"/>
                    <a:pt x="246" y="428"/>
                    <a:pt x="263" y="437"/>
                  </a:cubicBezTo>
                  <a:cubicBezTo>
                    <a:pt x="272" y="442"/>
                    <a:pt x="279" y="446"/>
                    <a:pt x="285" y="449"/>
                  </a:cubicBezTo>
                  <a:cubicBezTo>
                    <a:pt x="287" y="450"/>
                    <a:pt x="289" y="452"/>
                    <a:pt x="291" y="452"/>
                  </a:cubicBezTo>
                  <a:cubicBezTo>
                    <a:pt x="291" y="453"/>
                    <a:pt x="292" y="453"/>
                    <a:pt x="293" y="453"/>
                  </a:cubicBezTo>
                  <a:cubicBezTo>
                    <a:pt x="293" y="454"/>
                    <a:pt x="293" y="454"/>
                    <a:pt x="293" y="454"/>
                  </a:cubicBezTo>
                  <a:cubicBezTo>
                    <a:pt x="294" y="454"/>
                    <a:pt x="294" y="454"/>
                    <a:pt x="294" y="454"/>
                  </a:cubicBezTo>
                  <a:cubicBezTo>
                    <a:pt x="294" y="454"/>
                    <a:pt x="294" y="454"/>
                    <a:pt x="295" y="454"/>
                  </a:cubicBezTo>
                  <a:cubicBezTo>
                    <a:pt x="295" y="454"/>
                    <a:pt x="295" y="454"/>
                    <a:pt x="296" y="454"/>
                  </a:cubicBezTo>
                  <a:cubicBezTo>
                    <a:pt x="296" y="454"/>
                    <a:pt x="297" y="453"/>
                    <a:pt x="298" y="453"/>
                  </a:cubicBezTo>
                  <a:cubicBezTo>
                    <a:pt x="298" y="452"/>
                    <a:pt x="298" y="452"/>
                    <a:pt x="298" y="452"/>
                  </a:cubicBezTo>
                  <a:cubicBezTo>
                    <a:pt x="298" y="451"/>
                    <a:pt x="298" y="451"/>
                    <a:pt x="298" y="450"/>
                  </a:cubicBezTo>
                  <a:cubicBezTo>
                    <a:pt x="298" y="450"/>
                    <a:pt x="298" y="449"/>
                    <a:pt x="298" y="449"/>
                  </a:cubicBezTo>
                  <a:cubicBezTo>
                    <a:pt x="298" y="448"/>
                    <a:pt x="298" y="448"/>
                    <a:pt x="297" y="448"/>
                  </a:cubicBezTo>
                  <a:cubicBezTo>
                    <a:pt x="297" y="447"/>
                    <a:pt x="297" y="447"/>
                    <a:pt x="297" y="447"/>
                  </a:cubicBezTo>
                  <a:cubicBezTo>
                    <a:pt x="296" y="446"/>
                    <a:pt x="294" y="446"/>
                    <a:pt x="292" y="444"/>
                  </a:cubicBezTo>
                  <a:cubicBezTo>
                    <a:pt x="285" y="440"/>
                    <a:pt x="269" y="430"/>
                    <a:pt x="250" y="419"/>
                  </a:cubicBezTo>
                  <a:cubicBezTo>
                    <a:pt x="220" y="401"/>
                    <a:pt x="183" y="379"/>
                    <a:pt x="152" y="360"/>
                  </a:cubicBezTo>
                  <a:cubicBezTo>
                    <a:pt x="137" y="351"/>
                    <a:pt x="124" y="342"/>
                    <a:pt x="114" y="336"/>
                  </a:cubicBezTo>
                  <a:cubicBezTo>
                    <a:pt x="109" y="333"/>
                    <a:pt x="105" y="330"/>
                    <a:pt x="103" y="328"/>
                  </a:cubicBezTo>
                  <a:cubicBezTo>
                    <a:pt x="102" y="327"/>
                    <a:pt x="101" y="326"/>
                    <a:pt x="100" y="326"/>
                  </a:cubicBezTo>
                  <a:cubicBezTo>
                    <a:pt x="100" y="325"/>
                    <a:pt x="100" y="325"/>
                    <a:pt x="100" y="325"/>
                  </a:cubicBezTo>
                  <a:cubicBezTo>
                    <a:pt x="100" y="325"/>
                    <a:pt x="100" y="325"/>
                    <a:pt x="100" y="325"/>
                  </a:cubicBezTo>
                  <a:cubicBezTo>
                    <a:pt x="100" y="326"/>
                    <a:pt x="100" y="326"/>
                    <a:pt x="100" y="326"/>
                  </a:cubicBezTo>
                  <a:cubicBezTo>
                    <a:pt x="100" y="325"/>
                    <a:pt x="100" y="325"/>
                    <a:pt x="100" y="325"/>
                  </a:cubicBezTo>
                  <a:cubicBezTo>
                    <a:pt x="100" y="325"/>
                    <a:pt x="100" y="325"/>
                    <a:pt x="100" y="325"/>
                  </a:cubicBezTo>
                  <a:cubicBezTo>
                    <a:pt x="100" y="326"/>
                    <a:pt x="100" y="326"/>
                    <a:pt x="100" y="326"/>
                  </a:cubicBezTo>
                  <a:cubicBezTo>
                    <a:pt x="100" y="325"/>
                    <a:pt x="100" y="325"/>
                    <a:pt x="100" y="325"/>
                  </a:cubicBezTo>
                  <a:cubicBezTo>
                    <a:pt x="98" y="327"/>
                    <a:pt x="98" y="327"/>
                    <a:pt x="98" y="327"/>
                  </a:cubicBezTo>
                  <a:cubicBezTo>
                    <a:pt x="100" y="327"/>
                    <a:pt x="100" y="327"/>
                    <a:pt x="100" y="327"/>
                  </a:cubicBezTo>
                  <a:cubicBezTo>
                    <a:pt x="100" y="326"/>
                    <a:pt x="100" y="326"/>
                    <a:pt x="100" y="325"/>
                  </a:cubicBezTo>
                  <a:cubicBezTo>
                    <a:pt x="98" y="327"/>
                    <a:pt x="98" y="327"/>
                    <a:pt x="98" y="327"/>
                  </a:cubicBezTo>
                  <a:cubicBezTo>
                    <a:pt x="100" y="327"/>
                    <a:pt x="100" y="327"/>
                    <a:pt x="100" y="327"/>
                  </a:cubicBezTo>
                  <a:cubicBezTo>
                    <a:pt x="97" y="327"/>
                    <a:pt x="97" y="327"/>
                    <a:pt x="97" y="327"/>
                  </a:cubicBezTo>
                  <a:cubicBezTo>
                    <a:pt x="100" y="328"/>
                    <a:pt x="100" y="328"/>
                    <a:pt x="100" y="328"/>
                  </a:cubicBezTo>
                  <a:cubicBezTo>
                    <a:pt x="100" y="328"/>
                    <a:pt x="100" y="327"/>
                    <a:pt x="100" y="327"/>
                  </a:cubicBezTo>
                  <a:cubicBezTo>
                    <a:pt x="97" y="327"/>
                    <a:pt x="97" y="327"/>
                    <a:pt x="97" y="327"/>
                  </a:cubicBezTo>
                  <a:cubicBezTo>
                    <a:pt x="100" y="328"/>
                    <a:pt x="100" y="328"/>
                    <a:pt x="100" y="328"/>
                  </a:cubicBezTo>
                  <a:cubicBezTo>
                    <a:pt x="97" y="326"/>
                    <a:pt x="97" y="326"/>
                    <a:pt x="97" y="326"/>
                  </a:cubicBezTo>
                  <a:cubicBezTo>
                    <a:pt x="95" y="330"/>
                    <a:pt x="95" y="330"/>
                    <a:pt x="95" y="330"/>
                  </a:cubicBezTo>
                  <a:cubicBezTo>
                    <a:pt x="280" y="432"/>
                    <a:pt x="280" y="432"/>
                    <a:pt x="280" y="432"/>
                  </a:cubicBezTo>
                  <a:cubicBezTo>
                    <a:pt x="282" y="433"/>
                    <a:pt x="284" y="432"/>
                    <a:pt x="285" y="430"/>
                  </a:cubicBezTo>
                  <a:cubicBezTo>
                    <a:pt x="286" y="429"/>
                    <a:pt x="285" y="427"/>
                    <a:pt x="284" y="426"/>
                  </a:cubicBezTo>
                  <a:cubicBezTo>
                    <a:pt x="92" y="306"/>
                    <a:pt x="92" y="306"/>
                    <a:pt x="92" y="306"/>
                  </a:cubicBezTo>
                  <a:cubicBezTo>
                    <a:pt x="90" y="309"/>
                    <a:pt x="90" y="309"/>
                    <a:pt x="90" y="309"/>
                  </a:cubicBezTo>
                  <a:cubicBezTo>
                    <a:pt x="93" y="310"/>
                    <a:pt x="93" y="310"/>
                    <a:pt x="93" y="310"/>
                  </a:cubicBezTo>
                  <a:cubicBezTo>
                    <a:pt x="90" y="309"/>
                    <a:pt x="90" y="309"/>
                    <a:pt x="90" y="309"/>
                  </a:cubicBezTo>
                  <a:cubicBezTo>
                    <a:pt x="91" y="312"/>
                    <a:pt x="91" y="312"/>
                    <a:pt x="91" y="312"/>
                  </a:cubicBezTo>
                  <a:cubicBezTo>
                    <a:pt x="92" y="312"/>
                    <a:pt x="92" y="311"/>
                    <a:pt x="93" y="310"/>
                  </a:cubicBezTo>
                  <a:cubicBezTo>
                    <a:pt x="90" y="309"/>
                    <a:pt x="90" y="309"/>
                    <a:pt x="90" y="309"/>
                  </a:cubicBezTo>
                  <a:cubicBezTo>
                    <a:pt x="91" y="312"/>
                    <a:pt x="91" y="312"/>
                    <a:pt x="91" y="312"/>
                  </a:cubicBezTo>
                  <a:cubicBezTo>
                    <a:pt x="90" y="309"/>
                    <a:pt x="90" y="309"/>
                    <a:pt x="90" y="309"/>
                  </a:cubicBezTo>
                  <a:cubicBezTo>
                    <a:pt x="90" y="312"/>
                    <a:pt x="90" y="312"/>
                    <a:pt x="90" y="312"/>
                  </a:cubicBezTo>
                  <a:cubicBezTo>
                    <a:pt x="90" y="312"/>
                    <a:pt x="91" y="312"/>
                    <a:pt x="91" y="312"/>
                  </a:cubicBezTo>
                  <a:cubicBezTo>
                    <a:pt x="90" y="309"/>
                    <a:pt x="90" y="309"/>
                    <a:pt x="90" y="309"/>
                  </a:cubicBezTo>
                  <a:cubicBezTo>
                    <a:pt x="90" y="312"/>
                    <a:pt x="90" y="312"/>
                    <a:pt x="90" y="312"/>
                  </a:cubicBezTo>
                  <a:cubicBezTo>
                    <a:pt x="90" y="311"/>
                    <a:pt x="90" y="311"/>
                    <a:pt x="90" y="311"/>
                  </a:cubicBezTo>
                  <a:cubicBezTo>
                    <a:pt x="90" y="312"/>
                    <a:pt x="90" y="312"/>
                    <a:pt x="90" y="312"/>
                  </a:cubicBezTo>
                  <a:cubicBezTo>
                    <a:pt x="90" y="312"/>
                    <a:pt x="90" y="312"/>
                    <a:pt x="90" y="312"/>
                  </a:cubicBezTo>
                  <a:cubicBezTo>
                    <a:pt x="90" y="311"/>
                    <a:pt x="90" y="311"/>
                    <a:pt x="90" y="311"/>
                  </a:cubicBezTo>
                  <a:cubicBezTo>
                    <a:pt x="90" y="312"/>
                    <a:pt x="90" y="312"/>
                    <a:pt x="90" y="312"/>
                  </a:cubicBezTo>
                  <a:cubicBezTo>
                    <a:pt x="90" y="312"/>
                    <a:pt x="90" y="312"/>
                    <a:pt x="90" y="312"/>
                  </a:cubicBezTo>
                  <a:cubicBezTo>
                    <a:pt x="91" y="312"/>
                    <a:pt x="92" y="313"/>
                    <a:pt x="94" y="313"/>
                  </a:cubicBezTo>
                  <a:cubicBezTo>
                    <a:pt x="101" y="316"/>
                    <a:pt x="114" y="324"/>
                    <a:pt x="131" y="334"/>
                  </a:cubicBezTo>
                  <a:cubicBezTo>
                    <a:pt x="155" y="348"/>
                    <a:pt x="187" y="367"/>
                    <a:pt x="213" y="383"/>
                  </a:cubicBezTo>
                  <a:cubicBezTo>
                    <a:pt x="226" y="391"/>
                    <a:pt x="238" y="398"/>
                    <a:pt x="247" y="403"/>
                  </a:cubicBezTo>
                  <a:cubicBezTo>
                    <a:pt x="251" y="405"/>
                    <a:pt x="255" y="407"/>
                    <a:pt x="258" y="408"/>
                  </a:cubicBezTo>
                  <a:cubicBezTo>
                    <a:pt x="260" y="409"/>
                    <a:pt x="261" y="410"/>
                    <a:pt x="262" y="410"/>
                  </a:cubicBezTo>
                  <a:cubicBezTo>
                    <a:pt x="263" y="410"/>
                    <a:pt x="264" y="411"/>
                    <a:pt x="266" y="411"/>
                  </a:cubicBezTo>
                  <a:cubicBezTo>
                    <a:pt x="266" y="411"/>
                    <a:pt x="267" y="411"/>
                    <a:pt x="267" y="411"/>
                  </a:cubicBezTo>
                  <a:cubicBezTo>
                    <a:pt x="268" y="410"/>
                    <a:pt x="269" y="410"/>
                    <a:pt x="269" y="409"/>
                  </a:cubicBezTo>
                  <a:cubicBezTo>
                    <a:pt x="270" y="408"/>
                    <a:pt x="270" y="407"/>
                    <a:pt x="270" y="406"/>
                  </a:cubicBezTo>
                  <a:cubicBezTo>
                    <a:pt x="269" y="405"/>
                    <a:pt x="269" y="404"/>
                    <a:pt x="268" y="404"/>
                  </a:cubicBezTo>
                  <a:cubicBezTo>
                    <a:pt x="84" y="289"/>
                    <a:pt x="84" y="289"/>
                    <a:pt x="84" y="289"/>
                  </a:cubicBezTo>
                  <a:cubicBezTo>
                    <a:pt x="82" y="292"/>
                    <a:pt x="82" y="292"/>
                    <a:pt x="82" y="292"/>
                  </a:cubicBezTo>
                  <a:cubicBezTo>
                    <a:pt x="85" y="294"/>
                    <a:pt x="85" y="294"/>
                    <a:pt x="85" y="294"/>
                  </a:cubicBezTo>
                  <a:cubicBezTo>
                    <a:pt x="82" y="292"/>
                    <a:pt x="82" y="292"/>
                    <a:pt x="82" y="292"/>
                  </a:cubicBezTo>
                  <a:cubicBezTo>
                    <a:pt x="83" y="295"/>
                    <a:pt x="83" y="295"/>
                    <a:pt x="83" y="295"/>
                  </a:cubicBezTo>
                  <a:cubicBezTo>
                    <a:pt x="83" y="295"/>
                    <a:pt x="84" y="294"/>
                    <a:pt x="85" y="294"/>
                  </a:cubicBezTo>
                  <a:cubicBezTo>
                    <a:pt x="82" y="292"/>
                    <a:pt x="82" y="292"/>
                    <a:pt x="82" y="292"/>
                  </a:cubicBezTo>
                  <a:cubicBezTo>
                    <a:pt x="83" y="295"/>
                    <a:pt x="83" y="295"/>
                    <a:pt x="83" y="295"/>
                  </a:cubicBezTo>
                  <a:cubicBezTo>
                    <a:pt x="82" y="292"/>
                    <a:pt x="82" y="292"/>
                    <a:pt x="82" y="292"/>
                  </a:cubicBezTo>
                  <a:cubicBezTo>
                    <a:pt x="82" y="295"/>
                    <a:pt x="82" y="295"/>
                    <a:pt x="82" y="295"/>
                  </a:cubicBezTo>
                  <a:cubicBezTo>
                    <a:pt x="82" y="295"/>
                    <a:pt x="82" y="295"/>
                    <a:pt x="83" y="295"/>
                  </a:cubicBezTo>
                  <a:cubicBezTo>
                    <a:pt x="82" y="292"/>
                    <a:pt x="82" y="292"/>
                    <a:pt x="82" y="292"/>
                  </a:cubicBezTo>
                  <a:cubicBezTo>
                    <a:pt x="82" y="295"/>
                    <a:pt x="82" y="295"/>
                    <a:pt x="82" y="295"/>
                  </a:cubicBezTo>
                  <a:cubicBezTo>
                    <a:pt x="82" y="294"/>
                    <a:pt x="82" y="294"/>
                    <a:pt x="82" y="294"/>
                  </a:cubicBezTo>
                  <a:cubicBezTo>
                    <a:pt x="82" y="295"/>
                    <a:pt x="82" y="295"/>
                    <a:pt x="82" y="295"/>
                  </a:cubicBezTo>
                  <a:cubicBezTo>
                    <a:pt x="82" y="295"/>
                    <a:pt x="82" y="295"/>
                    <a:pt x="82" y="295"/>
                  </a:cubicBezTo>
                  <a:cubicBezTo>
                    <a:pt x="82" y="294"/>
                    <a:pt x="82" y="294"/>
                    <a:pt x="82" y="294"/>
                  </a:cubicBezTo>
                  <a:cubicBezTo>
                    <a:pt x="82" y="295"/>
                    <a:pt x="82" y="295"/>
                    <a:pt x="82" y="295"/>
                  </a:cubicBezTo>
                  <a:cubicBezTo>
                    <a:pt x="82" y="295"/>
                    <a:pt x="82" y="295"/>
                    <a:pt x="82" y="295"/>
                  </a:cubicBezTo>
                  <a:cubicBezTo>
                    <a:pt x="83" y="295"/>
                    <a:pt x="84" y="296"/>
                    <a:pt x="86" y="297"/>
                  </a:cubicBezTo>
                  <a:cubicBezTo>
                    <a:pt x="94" y="300"/>
                    <a:pt x="108" y="308"/>
                    <a:pt x="125" y="317"/>
                  </a:cubicBezTo>
                  <a:cubicBezTo>
                    <a:pt x="151" y="331"/>
                    <a:pt x="184" y="350"/>
                    <a:pt x="209" y="365"/>
                  </a:cubicBezTo>
                  <a:cubicBezTo>
                    <a:pt x="222" y="372"/>
                    <a:pt x="233" y="379"/>
                    <a:pt x="241" y="384"/>
                  </a:cubicBezTo>
                  <a:cubicBezTo>
                    <a:pt x="250" y="388"/>
                    <a:pt x="254" y="391"/>
                    <a:pt x="254" y="391"/>
                  </a:cubicBezTo>
                  <a:cubicBezTo>
                    <a:pt x="255" y="392"/>
                    <a:pt x="256" y="392"/>
                    <a:pt x="257" y="391"/>
                  </a:cubicBezTo>
                  <a:cubicBezTo>
                    <a:pt x="258" y="391"/>
                    <a:pt x="259" y="391"/>
                    <a:pt x="259" y="390"/>
                  </a:cubicBezTo>
                  <a:cubicBezTo>
                    <a:pt x="260" y="389"/>
                    <a:pt x="260" y="388"/>
                    <a:pt x="260" y="387"/>
                  </a:cubicBezTo>
                  <a:cubicBezTo>
                    <a:pt x="259" y="386"/>
                    <a:pt x="259" y="385"/>
                    <a:pt x="258" y="385"/>
                  </a:cubicBezTo>
                  <a:cubicBezTo>
                    <a:pt x="258" y="385"/>
                    <a:pt x="255" y="383"/>
                    <a:pt x="250" y="380"/>
                  </a:cubicBezTo>
                  <a:cubicBezTo>
                    <a:pt x="232" y="370"/>
                    <a:pt x="187" y="344"/>
                    <a:pt x="147" y="319"/>
                  </a:cubicBezTo>
                  <a:cubicBezTo>
                    <a:pt x="127" y="307"/>
                    <a:pt x="108" y="295"/>
                    <a:pt x="94" y="286"/>
                  </a:cubicBezTo>
                  <a:cubicBezTo>
                    <a:pt x="87" y="281"/>
                    <a:pt x="81" y="278"/>
                    <a:pt x="77" y="275"/>
                  </a:cubicBezTo>
                  <a:cubicBezTo>
                    <a:pt x="76" y="273"/>
                    <a:pt x="74" y="272"/>
                    <a:pt x="73" y="271"/>
                  </a:cubicBezTo>
                  <a:cubicBezTo>
                    <a:pt x="73" y="271"/>
                    <a:pt x="72" y="270"/>
                    <a:pt x="72" y="270"/>
                  </a:cubicBezTo>
                  <a:cubicBezTo>
                    <a:pt x="72" y="270"/>
                    <a:pt x="72" y="270"/>
                    <a:pt x="72" y="270"/>
                  </a:cubicBezTo>
                  <a:cubicBezTo>
                    <a:pt x="71" y="271"/>
                    <a:pt x="71" y="271"/>
                    <a:pt x="71" y="271"/>
                  </a:cubicBezTo>
                  <a:cubicBezTo>
                    <a:pt x="72" y="270"/>
                    <a:pt x="72" y="270"/>
                    <a:pt x="72" y="270"/>
                  </a:cubicBezTo>
                  <a:cubicBezTo>
                    <a:pt x="72" y="270"/>
                    <a:pt x="72" y="270"/>
                    <a:pt x="72" y="270"/>
                  </a:cubicBezTo>
                  <a:cubicBezTo>
                    <a:pt x="71" y="271"/>
                    <a:pt x="71" y="271"/>
                    <a:pt x="71" y="271"/>
                  </a:cubicBezTo>
                  <a:cubicBezTo>
                    <a:pt x="72" y="270"/>
                    <a:pt x="72" y="270"/>
                    <a:pt x="72" y="270"/>
                  </a:cubicBezTo>
                  <a:cubicBezTo>
                    <a:pt x="70" y="271"/>
                    <a:pt x="70" y="271"/>
                    <a:pt x="70" y="271"/>
                  </a:cubicBezTo>
                  <a:cubicBezTo>
                    <a:pt x="73" y="271"/>
                    <a:pt x="73" y="271"/>
                    <a:pt x="73" y="271"/>
                  </a:cubicBezTo>
                  <a:cubicBezTo>
                    <a:pt x="73" y="271"/>
                    <a:pt x="73" y="271"/>
                    <a:pt x="72" y="270"/>
                  </a:cubicBezTo>
                  <a:cubicBezTo>
                    <a:pt x="70" y="271"/>
                    <a:pt x="70" y="271"/>
                    <a:pt x="70" y="271"/>
                  </a:cubicBezTo>
                  <a:cubicBezTo>
                    <a:pt x="73" y="271"/>
                    <a:pt x="73" y="271"/>
                    <a:pt x="73" y="271"/>
                  </a:cubicBezTo>
                  <a:cubicBezTo>
                    <a:pt x="69" y="271"/>
                    <a:pt x="69" y="271"/>
                    <a:pt x="69" y="271"/>
                  </a:cubicBezTo>
                  <a:cubicBezTo>
                    <a:pt x="72" y="273"/>
                    <a:pt x="72" y="273"/>
                    <a:pt x="72" y="273"/>
                  </a:cubicBezTo>
                  <a:cubicBezTo>
                    <a:pt x="72" y="272"/>
                    <a:pt x="73" y="272"/>
                    <a:pt x="73" y="271"/>
                  </a:cubicBezTo>
                  <a:cubicBezTo>
                    <a:pt x="69" y="271"/>
                    <a:pt x="69" y="271"/>
                    <a:pt x="69" y="271"/>
                  </a:cubicBezTo>
                  <a:cubicBezTo>
                    <a:pt x="72" y="273"/>
                    <a:pt x="72" y="273"/>
                    <a:pt x="72" y="273"/>
                  </a:cubicBezTo>
                  <a:cubicBezTo>
                    <a:pt x="72" y="273"/>
                    <a:pt x="72" y="273"/>
                    <a:pt x="72" y="273"/>
                  </a:cubicBezTo>
                  <a:cubicBezTo>
                    <a:pt x="69" y="271"/>
                    <a:pt x="69" y="271"/>
                    <a:pt x="69" y="271"/>
                  </a:cubicBezTo>
                  <a:cubicBezTo>
                    <a:pt x="70" y="274"/>
                    <a:pt x="70" y="274"/>
                    <a:pt x="70" y="274"/>
                  </a:cubicBezTo>
                  <a:cubicBezTo>
                    <a:pt x="71" y="274"/>
                    <a:pt x="72" y="274"/>
                    <a:pt x="72" y="273"/>
                  </a:cubicBezTo>
                  <a:cubicBezTo>
                    <a:pt x="69" y="271"/>
                    <a:pt x="69" y="271"/>
                    <a:pt x="69" y="271"/>
                  </a:cubicBezTo>
                  <a:cubicBezTo>
                    <a:pt x="70" y="274"/>
                    <a:pt x="70" y="274"/>
                    <a:pt x="70" y="274"/>
                  </a:cubicBezTo>
                  <a:cubicBezTo>
                    <a:pt x="69" y="272"/>
                    <a:pt x="69" y="272"/>
                    <a:pt x="69" y="272"/>
                  </a:cubicBezTo>
                  <a:cubicBezTo>
                    <a:pt x="69" y="275"/>
                    <a:pt x="69" y="275"/>
                    <a:pt x="69" y="275"/>
                  </a:cubicBezTo>
                  <a:cubicBezTo>
                    <a:pt x="70" y="275"/>
                    <a:pt x="70" y="275"/>
                    <a:pt x="70" y="274"/>
                  </a:cubicBezTo>
                  <a:cubicBezTo>
                    <a:pt x="69" y="272"/>
                    <a:pt x="69" y="272"/>
                    <a:pt x="69" y="272"/>
                  </a:cubicBezTo>
                  <a:cubicBezTo>
                    <a:pt x="69" y="275"/>
                    <a:pt x="69" y="275"/>
                    <a:pt x="69" y="275"/>
                  </a:cubicBezTo>
                  <a:cubicBezTo>
                    <a:pt x="69" y="273"/>
                    <a:pt x="69" y="273"/>
                    <a:pt x="69" y="273"/>
                  </a:cubicBezTo>
                  <a:cubicBezTo>
                    <a:pt x="69" y="275"/>
                    <a:pt x="69" y="275"/>
                    <a:pt x="69" y="275"/>
                  </a:cubicBezTo>
                  <a:cubicBezTo>
                    <a:pt x="69" y="275"/>
                    <a:pt x="69" y="275"/>
                    <a:pt x="69" y="275"/>
                  </a:cubicBezTo>
                  <a:cubicBezTo>
                    <a:pt x="69" y="273"/>
                    <a:pt x="69" y="273"/>
                    <a:pt x="69" y="273"/>
                  </a:cubicBezTo>
                  <a:cubicBezTo>
                    <a:pt x="69" y="275"/>
                    <a:pt x="69" y="275"/>
                    <a:pt x="69" y="275"/>
                  </a:cubicBezTo>
                  <a:cubicBezTo>
                    <a:pt x="69" y="275"/>
                    <a:pt x="69" y="275"/>
                    <a:pt x="69" y="275"/>
                  </a:cubicBezTo>
                  <a:cubicBezTo>
                    <a:pt x="70" y="275"/>
                    <a:pt x="71" y="275"/>
                    <a:pt x="73" y="276"/>
                  </a:cubicBezTo>
                  <a:cubicBezTo>
                    <a:pt x="79" y="279"/>
                    <a:pt x="94" y="286"/>
                    <a:pt x="111" y="295"/>
                  </a:cubicBezTo>
                  <a:cubicBezTo>
                    <a:pt x="136" y="309"/>
                    <a:pt x="169" y="327"/>
                    <a:pt x="195" y="342"/>
                  </a:cubicBezTo>
                  <a:cubicBezTo>
                    <a:pt x="208" y="349"/>
                    <a:pt x="219" y="355"/>
                    <a:pt x="227" y="360"/>
                  </a:cubicBezTo>
                  <a:cubicBezTo>
                    <a:pt x="236" y="365"/>
                    <a:pt x="241" y="367"/>
                    <a:pt x="241" y="367"/>
                  </a:cubicBezTo>
                  <a:cubicBezTo>
                    <a:pt x="242" y="368"/>
                    <a:pt x="244" y="368"/>
                    <a:pt x="245" y="366"/>
                  </a:cubicBezTo>
                  <a:cubicBezTo>
                    <a:pt x="246" y="364"/>
                    <a:pt x="246" y="362"/>
                    <a:pt x="244" y="361"/>
                  </a:cubicBezTo>
                  <a:cubicBezTo>
                    <a:pt x="63" y="248"/>
                    <a:pt x="63" y="248"/>
                    <a:pt x="63" y="248"/>
                  </a:cubicBezTo>
                  <a:cubicBezTo>
                    <a:pt x="61" y="251"/>
                    <a:pt x="61" y="251"/>
                    <a:pt x="61" y="251"/>
                  </a:cubicBezTo>
                  <a:cubicBezTo>
                    <a:pt x="59" y="254"/>
                    <a:pt x="59" y="254"/>
                    <a:pt x="59" y="254"/>
                  </a:cubicBezTo>
                  <a:cubicBezTo>
                    <a:pt x="59" y="254"/>
                    <a:pt x="99" y="277"/>
                    <a:pt x="140" y="300"/>
                  </a:cubicBezTo>
                  <a:cubicBezTo>
                    <a:pt x="161" y="311"/>
                    <a:pt x="181" y="323"/>
                    <a:pt x="197" y="331"/>
                  </a:cubicBezTo>
                  <a:cubicBezTo>
                    <a:pt x="205" y="335"/>
                    <a:pt x="212" y="339"/>
                    <a:pt x="217" y="341"/>
                  </a:cubicBezTo>
                  <a:cubicBezTo>
                    <a:pt x="219" y="343"/>
                    <a:pt x="221" y="344"/>
                    <a:pt x="223" y="344"/>
                  </a:cubicBezTo>
                  <a:cubicBezTo>
                    <a:pt x="223" y="345"/>
                    <a:pt x="224" y="345"/>
                    <a:pt x="225" y="345"/>
                  </a:cubicBezTo>
                  <a:cubicBezTo>
                    <a:pt x="225" y="346"/>
                    <a:pt x="225" y="346"/>
                    <a:pt x="225" y="346"/>
                  </a:cubicBezTo>
                  <a:cubicBezTo>
                    <a:pt x="226" y="346"/>
                    <a:pt x="226" y="346"/>
                    <a:pt x="227" y="346"/>
                  </a:cubicBezTo>
                  <a:cubicBezTo>
                    <a:pt x="227" y="346"/>
                    <a:pt x="227" y="346"/>
                    <a:pt x="228" y="346"/>
                  </a:cubicBezTo>
                  <a:cubicBezTo>
                    <a:pt x="229" y="345"/>
                    <a:pt x="229" y="345"/>
                    <a:pt x="230" y="344"/>
                  </a:cubicBezTo>
                  <a:cubicBezTo>
                    <a:pt x="230" y="343"/>
                    <a:pt x="231" y="342"/>
                    <a:pt x="230" y="341"/>
                  </a:cubicBezTo>
                  <a:cubicBezTo>
                    <a:pt x="230" y="340"/>
                    <a:pt x="230" y="340"/>
                    <a:pt x="229" y="339"/>
                  </a:cubicBezTo>
                  <a:cubicBezTo>
                    <a:pt x="148" y="289"/>
                    <a:pt x="148" y="289"/>
                    <a:pt x="148" y="289"/>
                  </a:cubicBezTo>
                  <a:cubicBezTo>
                    <a:pt x="220" y="328"/>
                    <a:pt x="220" y="328"/>
                    <a:pt x="220" y="328"/>
                  </a:cubicBezTo>
                  <a:cubicBezTo>
                    <a:pt x="222" y="329"/>
                    <a:pt x="224" y="328"/>
                    <a:pt x="225" y="326"/>
                  </a:cubicBezTo>
                  <a:cubicBezTo>
                    <a:pt x="226" y="325"/>
                    <a:pt x="226" y="323"/>
                    <a:pt x="224" y="322"/>
                  </a:cubicBezTo>
                  <a:cubicBezTo>
                    <a:pt x="47" y="211"/>
                    <a:pt x="47" y="211"/>
                    <a:pt x="47" y="211"/>
                  </a:cubicBezTo>
                  <a:cubicBezTo>
                    <a:pt x="45" y="214"/>
                    <a:pt x="45" y="214"/>
                    <a:pt x="45" y="214"/>
                  </a:cubicBezTo>
                  <a:cubicBezTo>
                    <a:pt x="48" y="216"/>
                    <a:pt x="48" y="216"/>
                    <a:pt x="48" y="216"/>
                  </a:cubicBezTo>
                  <a:cubicBezTo>
                    <a:pt x="45" y="214"/>
                    <a:pt x="45" y="214"/>
                    <a:pt x="45" y="214"/>
                  </a:cubicBezTo>
                  <a:cubicBezTo>
                    <a:pt x="46" y="217"/>
                    <a:pt x="46" y="217"/>
                    <a:pt x="46" y="217"/>
                  </a:cubicBezTo>
                  <a:cubicBezTo>
                    <a:pt x="46" y="217"/>
                    <a:pt x="47" y="216"/>
                    <a:pt x="48" y="216"/>
                  </a:cubicBezTo>
                  <a:cubicBezTo>
                    <a:pt x="45" y="214"/>
                    <a:pt x="45" y="214"/>
                    <a:pt x="45" y="214"/>
                  </a:cubicBezTo>
                  <a:cubicBezTo>
                    <a:pt x="46" y="217"/>
                    <a:pt x="46" y="217"/>
                    <a:pt x="46" y="217"/>
                  </a:cubicBezTo>
                  <a:cubicBezTo>
                    <a:pt x="45" y="214"/>
                    <a:pt x="45" y="214"/>
                    <a:pt x="45" y="214"/>
                  </a:cubicBezTo>
                  <a:cubicBezTo>
                    <a:pt x="45" y="217"/>
                    <a:pt x="45" y="217"/>
                    <a:pt x="45" y="217"/>
                  </a:cubicBezTo>
                  <a:cubicBezTo>
                    <a:pt x="45" y="217"/>
                    <a:pt x="45" y="217"/>
                    <a:pt x="46" y="217"/>
                  </a:cubicBezTo>
                  <a:cubicBezTo>
                    <a:pt x="45" y="214"/>
                    <a:pt x="45" y="214"/>
                    <a:pt x="45" y="214"/>
                  </a:cubicBezTo>
                  <a:cubicBezTo>
                    <a:pt x="45" y="217"/>
                    <a:pt x="45" y="217"/>
                    <a:pt x="45" y="217"/>
                  </a:cubicBezTo>
                  <a:cubicBezTo>
                    <a:pt x="45" y="214"/>
                    <a:pt x="45" y="214"/>
                    <a:pt x="45" y="214"/>
                  </a:cubicBezTo>
                  <a:cubicBezTo>
                    <a:pt x="44" y="217"/>
                    <a:pt x="44" y="217"/>
                    <a:pt x="44" y="217"/>
                  </a:cubicBezTo>
                  <a:cubicBezTo>
                    <a:pt x="44" y="217"/>
                    <a:pt x="44" y="217"/>
                    <a:pt x="45" y="217"/>
                  </a:cubicBezTo>
                  <a:cubicBezTo>
                    <a:pt x="45" y="214"/>
                    <a:pt x="45" y="214"/>
                    <a:pt x="45" y="214"/>
                  </a:cubicBezTo>
                  <a:cubicBezTo>
                    <a:pt x="44" y="217"/>
                    <a:pt x="44" y="217"/>
                    <a:pt x="44" y="217"/>
                  </a:cubicBezTo>
                  <a:cubicBezTo>
                    <a:pt x="44" y="215"/>
                    <a:pt x="44" y="215"/>
                    <a:pt x="44" y="215"/>
                  </a:cubicBezTo>
                  <a:cubicBezTo>
                    <a:pt x="44" y="217"/>
                    <a:pt x="44" y="217"/>
                    <a:pt x="44" y="217"/>
                  </a:cubicBezTo>
                  <a:cubicBezTo>
                    <a:pt x="44" y="217"/>
                    <a:pt x="44" y="217"/>
                    <a:pt x="44" y="217"/>
                  </a:cubicBezTo>
                  <a:cubicBezTo>
                    <a:pt x="44" y="215"/>
                    <a:pt x="44" y="215"/>
                    <a:pt x="44" y="215"/>
                  </a:cubicBezTo>
                  <a:cubicBezTo>
                    <a:pt x="44" y="217"/>
                    <a:pt x="44" y="217"/>
                    <a:pt x="44" y="217"/>
                  </a:cubicBezTo>
                  <a:cubicBezTo>
                    <a:pt x="44" y="217"/>
                    <a:pt x="44" y="217"/>
                    <a:pt x="44" y="217"/>
                  </a:cubicBezTo>
                  <a:cubicBezTo>
                    <a:pt x="46" y="218"/>
                    <a:pt x="50" y="220"/>
                    <a:pt x="56" y="223"/>
                  </a:cubicBezTo>
                  <a:cubicBezTo>
                    <a:pt x="75" y="234"/>
                    <a:pt x="114" y="254"/>
                    <a:pt x="148" y="273"/>
                  </a:cubicBezTo>
                  <a:cubicBezTo>
                    <a:pt x="165" y="282"/>
                    <a:pt x="181" y="290"/>
                    <a:pt x="193" y="296"/>
                  </a:cubicBezTo>
                  <a:cubicBezTo>
                    <a:pt x="199" y="300"/>
                    <a:pt x="204" y="302"/>
                    <a:pt x="208" y="304"/>
                  </a:cubicBezTo>
                  <a:cubicBezTo>
                    <a:pt x="210" y="305"/>
                    <a:pt x="211" y="305"/>
                    <a:pt x="213" y="306"/>
                  </a:cubicBezTo>
                  <a:cubicBezTo>
                    <a:pt x="213" y="306"/>
                    <a:pt x="214" y="306"/>
                    <a:pt x="214" y="307"/>
                  </a:cubicBezTo>
                  <a:cubicBezTo>
                    <a:pt x="215" y="307"/>
                    <a:pt x="215" y="307"/>
                    <a:pt x="216" y="307"/>
                  </a:cubicBezTo>
                  <a:cubicBezTo>
                    <a:pt x="217" y="307"/>
                    <a:pt x="217" y="307"/>
                    <a:pt x="218" y="307"/>
                  </a:cubicBezTo>
                  <a:cubicBezTo>
                    <a:pt x="218" y="307"/>
                    <a:pt x="219" y="306"/>
                    <a:pt x="220" y="305"/>
                  </a:cubicBezTo>
                  <a:cubicBezTo>
                    <a:pt x="220" y="304"/>
                    <a:pt x="220" y="303"/>
                    <a:pt x="220" y="302"/>
                  </a:cubicBezTo>
                  <a:cubicBezTo>
                    <a:pt x="220" y="302"/>
                    <a:pt x="219" y="301"/>
                    <a:pt x="218" y="300"/>
                  </a:cubicBezTo>
                  <a:cubicBezTo>
                    <a:pt x="33" y="185"/>
                    <a:pt x="33" y="185"/>
                    <a:pt x="33" y="185"/>
                  </a:cubicBezTo>
                  <a:cubicBezTo>
                    <a:pt x="31" y="188"/>
                    <a:pt x="31" y="188"/>
                    <a:pt x="31" y="188"/>
                  </a:cubicBezTo>
                  <a:cubicBezTo>
                    <a:pt x="30" y="191"/>
                    <a:pt x="30" y="191"/>
                    <a:pt x="30" y="191"/>
                  </a:cubicBezTo>
                  <a:cubicBezTo>
                    <a:pt x="30" y="191"/>
                    <a:pt x="71" y="215"/>
                    <a:pt x="114" y="240"/>
                  </a:cubicBezTo>
                  <a:cubicBezTo>
                    <a:pt x="136" y="252"/>
                    <a:pt x="158" y="265"/>
                    <a:pt x="175" y="274"/>
                  </a:cubicBezTo>
                  <a:cubicBezTo>
                    <a:pt x="183" y="278"/>
                    <a:pt x="191" y="282"/>
                    <a:pt x="196" y="285"/>
                  </a:cubicBezTo>
                  <a:cubicBezTo>
                    <a:pt x="199" y="286"/>
                    <a:pt x="202" y="287"/>
                    <a:pt x="203" y="288"/>
                  </a:cubicBezTo>
                  <a:cubicBezTo>
                    <a:pt x="204" y="289"/>
                    <a:pt x="205" y="289"/>
                    <a:pt x="206" y="289"/>
                  </a:cubicBezTo>
                  <a:cubicBezTo>
                    <a:pt x="207" y="289"/>
                    <a:pt x="207" y="290"/>
                    <a:pt x="208" y="290"/>
                  </a:cubicBezTo>
                  <a:cubicBezTo>
                    <a:pt x="209" y="290"/>
                    <a:pt x="209" y="290"/>
                    <a:pt x="210" y="289"/>
                  </a:cubicBezTo>
                  <a:cubicBezTo>
                    <a:pt x="210" y="289"/>
                    <a:pt x="211" y="289"/>
                    <a:pt x="212" y="288"/>
                  </a:cubicBezTo>
                  <a:cubicBezTo>
                    <a:pt x="212" y="288"/>
                    <a:pt x="212" y="288"/>
                    <a:pt x="212" y="288"/>
                  </a:cubicBezTo>
                  <a:cubicBezTo>
                    <a:pt x="212" y="287"/>
                    <a:pt x="212" y="286"/>
                    <a:pt x="212" y="286"/>
                  </a:cubicBezTo>
                  <a:cubicBezTo>
                    <a:pt x="212" y="285"/>
                    <a:pt x="212" y="284"/>
                    <a:pt x="212" y="284"/>
                  </a:cubicBezTo>
                  <a:cubicBezTo>
                    <a:pt x="211" y="283"/>
                    <a:pt x="211" y="282"/>
                    <a:pt x="210" y="282"/>
                  </a:cubicBezTo>
                  <a:cubicBezTo>
                    <a:pt x="209" y="280"/>
                    <a:pt x="207" y="279"/>
                    <a:pt x="205" y="278"/>
                  </a:cubicBezTo>
                  <a:cubicBezTo>
                    <a:pt x="197" y="272"/>
                    <a:pt x="182" y="262"/>
                    <a:pt x="164" y="251"/>
                  </a:cubicBezTo>
                  <a:cubicBezTo>
                    <a:pt x="110" y="217"/>
                    <a:pt x="28" y="169"/>
                    <a:pt x="28" y="169"/>
                  </a:cubicBezTo>
                  <a:cubicBezTo>
                    <a:pt x="27" y="172"/>
                    <a:pt x="27" y="172"/>
                    <a:pt x="27" y="172"/>
                  </a:cubicBezTo>
                  <a:cubicBezTo>
                    <a:pt x="30" y="174"/>
                    <a:pt x="30" y="174"/>
                    <a:pt x="30" y="174"/>
                  </a:cubicBezTo>
                  <a:cubicBezTo>
                    <a:pt x="27" y="172"/>
                    <a:pt x="27" y="172"/>
                    <a:pt x="27" y="172"/>
                  </a:cubicBezTo>
                  <a:cubicBezTo>
                    <a:pt x="28" y="175"/>
                    <a:pt x="28" y="175"/>
                    <a:pt x="28" y="175"/>
                  </a:cubicBezTo>
                  <a:cubicBezTo>
                    <a:pt x="28" y="175"/>
                    <a:pt x="29" y="175"/>
                    <a:pt x="30" y="174"/>
                  </a:cubicBezTo>
                  <a:cubicBezTo>
                    <a:pt x="27" y="172"/>
                    <a:pt x="27" y="172"/>
                    <a:pt x="27" y="172"/>
                  </a:cubicBezTo>
                  <a:cubicBezTo>
                    <a:pt x="28" y="175"/>
                    <a:pt x="28" y="175"/>
                    <a:pt x="28" y="175"/>
                  </a:cubicBezTo>
                  <a:cubicBezTo>
                    <a:pt x="27" y="173"/>
                    <a:pt x="27" y="173"/>
                    <a:pt x="27" y="173"/>
                  </a:cubicBezTo>
                  <a:cubicBezTo>
                    <a:pt x="27" y="175"/>
                    <a:pt x="27" y="175"/>
                    <a:pt x="27" y="175"/>
                  </a:cubicBezTo>
                  <a:cubicBezTo>
                    <a:pt x="27" y="175"/>
                    <a:pt x="28" y="175"/>
                    <a:pt x="28" y="175"/>
                  </a:cubicBezTo>
                  <a:cubicBezTo>
                    <a:pt x="27" y="173"/>
                    <a:pt x="27" y="173"/>
                    <a:pt x="27" y="173"/>
                  </a:cubicBezTo>
                  <a:cubicBezTo>
                    <a:pt x="27" y="175"/>
                    <a:pt x="27" y="175"/>
                    <a:pt x="27" y="175"/>
                  </a:cubicBezTo>
                  <a:cubicBezTo>
                    <a:pt x="27" y="175"/>
                    <a:pt x="27" y="175"/>
                    <a:pt x="27" y="175"/>
                  </a:cubicBezTo>
                  <a:cubicBezTo>
                    <a:pt x="27" y="175"/>
                    <a:pt x="27" y="175"/>
                    <a:pt x="27" y="175"/>
                  </a:cubicBezTo>
                  <a:cubicBezTo>
                    <a:pt x="27" y="175"/>
                    <a:pt x="27" y="175"/>
                    <a:pt x="27" y="175"/>
                  </a:cubicBezTo>
                  <a:cubicBezTo>
                    <a:pt x="27" y="175"/>
                    <a:pt x="27" y="175"/>
                    <a:pt x="27" y="175"/>
                  </a:cubicBezTo>
                  <a:cubicBezTo>
                    <a:pt x="27" y="175"/>
                    <a:pt x="27" y="175"/>
                    <a:pt x="27" y="175"/>
                  </a:cubicBezTo>
                  <a:cubicBezTo>
                    <a:pt x="27" y="175"/>
                    <a:pt x="29" y="176"/>
                    <a:pt x="30" y="177"/>
                  </a:cubicBezTo>
                  <a:cubicBezTo>
                    <a:pt x="37" y="179"/>
                    <a:pt x="52" y="187"/>
                    <a:pt x="69" y="197"/>
                  </a:cubicBezTo>
                  <a:cubicBezTo>
                    <a:pt x="95" y="211"/>
                    <a:pt x="128" y="230"/>
                    <a:pt x="155" y="246"/>
                  </a:cubicBezTo>
                  <a:cubicBezTo>
                    <a:pt x="169" y="254"/>
                    <a:pt x="181" y="261"/>
                    <a:pt x="189" y="266"/>
                  </a:cubicBezTo>
                  <a:cubicBezTo>
                    <a:pt x="194" y="268"/>
                    <a:pt x="197" y="270"/>
                    <a:pt x="200" y="272"/>
                  </a:cubicBezTo>
                  <a:cubicBezTo>
                    <a:pt x="201" y="272"/>
                    <a:pt x="202" y="273"/>
                    <a:pt x="203" y="273"/>
                  </a:cubicBezTo>
                  <a:cubicBezTo>
                    <a:pt x="204" y="273"/>
                    <a:pt x="204" y="274"/>
                    <a:pt x="204" y="274"/>
                  </a:cubicBezTo>
                  <a:cubicBezTo>
                    <a:pt x="205" y="274"/>
                    <a:pt x="205" y="274"/>
                    <a:pt x="205" y="274"/>
                  </a:cubicBezTo>
                  <a:cubicBezTo>
                    <a:pt x="205" y="274"/>
                    <a:pt x="205" y="274"/>
                    <a:pt x="206" y="274"/>
                  </a:cubicBezTo>
                  <a:cubicBezTo>
                    <a:pt x="206" y="274"/>
                    <a:pt x="207" y="274"/>
                    <a:pt x="207" y="274"/>
                  </a:cubicBezTo>
                  <a:cubicBezTo>
                    <a:pt x="208" y="274"/>
                    <a:pt x="208" y="273"/>
                    <a:pt x="209" y="273"/>
                  </a:cubicBezTo>
                  <a:cubicBezTo>
                    <a:pt x="210" y="272"/>
                    <a:pt x="210" y="271"/>
                    <a:pt x="210" y="270"/>
                  </a:cubicBezTo>
                  <a:cubicBezTo>
                    <a:pt x="209" y="269"/>
                    <a:pt x="209" y="268"/>
                    <a:pt x="208" y="267"/>
                  </a:cubicBezTo>
                  <a:cubicBezTo>
                    <a:pt x="208" y="267"/>
                    <a:pt x="205" y="266"/>
                    <a:pt x="200" y="263"/>
                  </a:cubicBezTo>
                  <a:cubicBezTo>
                    <a:pt x="182" y="252"/>
                    <a:pt x="138" y="225"/>
                    <a:pt x="98" y="200"/>
                  </a:cubicBezTo>
                  <a:cubicBezTo>
                    <a:pt x="79" y="188"/>
                    <a:pt x="60" y="176"/>
                    <a:pt x="46" y="168"/>
                  </a:cubicBezTo>
                  <a:cubicBezTo>
                    <a:pt x="39" y="163"/>
                    <a:pt x="33" y="159"/>
                    <a:pt x="30" y="157"/>
                  </a:cubicBezTo>
                  <a:cubicBezTo>
                    <a:pt x="28" y="156"/>
                    <a:pt x="26" y="154"/>
                    <a:pt x="25" y="154"/>
                  </a:cubicBezTo>
                  <a:cubicBezTo>
                    <a:pt x="25" y="153"/>
                    <a:pt x="24" y="153"/>
                    <a:pt x="24" y="153"/>
                  </a:cubicBezTo>
                  <a:cubicBezTo>
                    <a:pt x="24" y="153"/>
                    <a:pt x="24" y="153"/>
                    <a:pt x="24" y="153"/>
                  </a:cubicBezTo>
                  <a:cubicBezTo>
                    <a:pt x="23" y="154"/>
                    <a:pt x="23" y="154"/>
                    <a:pt x="23" y="154"/>
                  </a:cubicBezTo>
                  <a:cubicBezTo>
                    <a:pt x="24" y="153"/>
                    <a:pt x="24" y="153"/>
                    <a:pt x="24" y="153"/>
                  </a:cubicBezTo>
                  <a:cubicBezTo>
                    <a:pt x="24" y="153"/>
                    <a:pt x="24" y="153"/>
                    <a:pt x="24" y="153"/>
                  </a:cubicBezTo>
                  <a:cubicBezTo>
                    <a:pt x="23" y="154"/>
                    <a:pt x="23" y="154"/>
                    <a:pt x="23" y="154"/>
                  </a:cubicBezTo>
                  <a:cubicBezTo>
                    <a:pt x="24" y="153"/>
                    <a:pt x="24" y="153"/>
                    <a:pt x="24" y="153"/>
                  </a:cubicBezTo>
                  <a:cubicBezTo>
                    <a:pt x="22" y="155"/>
                    <a:pt x="22" y="155"/>
                    <a:pt x="22" y="155"/>
                  </a:cubicBezTo>
                  <a:cubicBezTo>
                    <a:pt x="25" y="154"/>
                    <a:pt x="25" y="154"/>
                    <a:pt x="25" y="154"/>
                  </a:cubicBezTo>
                  <a:cubicBezTo>
                    <a:pt x="24" y="153"/>
                    <a:pt x="24" y="153"/>
                    <a:pt x="24" y="153"/>
                  </a:cubicBezTo>
                  <a:cubicBezTo>
                    <a:pt x="22" y="155"/>
                    <a:pt x="22" y="155"/>
                    <a:pt x="22" y="155"/>
                  </a:cubicBezTo>
                  <a:cubicBezTo>
                    <a:pt x="25" y="154"/>
                    <a:pt x="25" y="154"/>
                    <a:pt x="25" y="154"/>
                  </a:cubicBezTo>
                  <a:cubicBezTo>
                    <a:pt x="22" y="155"/>
                    <a:pt x="22" y="155"/>
                    <a:pt x="22" y="155"/>
                  </a:cubicBezTo>
                  <a:cubicBezTo>
                    <a:pt x="25" y="155"/>
                    <a:pt x="25" y="155"/>
                    <a:pt x="25" y="155"/>
                  </a:cubicBezTo>
                  <a:cubicBezTo>
                    <a:pt x="25" y="154"/>
                    <a:pt x="25" y="154"/>
                    <a:pt x="25" y="154"/>
                  </a:cubicBezTo>
                  <a:cubicBezTo>
                    <a:pt x="22" y="155"/>
                    <a:pt x="22" y="155"/>
                    <a:pt x="22" y="155"/>
                  </a:cubicBezTo>
                  <a:cubicBezTo>
                    <a:pt x="25" y="155"/>
                    <a:pt x="25" y="155"/>
                    <a:pt x="25" y="155"/>
                  </a:cubicBezTo>
                  <a:cubicBezTo>
                    <a:pt x="21" y="155"/>
                    <a:pt x="21" y="155"/>
                    <a:pt x="21" y="155"/>
                  </a:cubicBezTo>
                  <a:cubicBezTo>
                    <a:pt x="24" y="157"/>
                    <a:pt x="24" y="157"/>
                    <a:pt x="24" y="157"/>
                  </a:cubicBezTo>
                  <a:cubicBezTo>
                    <a:pt x="25" y="156"/>
                    <a:pt x="25" y="156"/>
                    <a:pt x="25" y="155"/>
                  </a:cubicBezTo>
                  <a:cubicBezTo>
                    <a:pt x="21" y="155"/>
                    <a:pt x="21" y="155"/>
                    <a:pt x="21" y="155"/>
                  </a:cubicBezTo>
                  <a:cubicBezTo>
                    <a:pt x="24" y="157"/>
                    <a:pt x="24" y="157"/>
                    <a:pt x="24" y="157"/>
                  </a:cubicBezTo>
                  <a:cubicBezTo>
                    <a:pt x="21" y="155"/>
                    <a:pt x="21" y="155"/>
                    <a:pt x="21" y="155"/>
                  </a:cubicBezTo>
                  <a:cubicBezTo>
                    <a:pt x="20" y="158"/>
                    <a:pt x="20" y="158"/>
                    <a:pt x="20" y="158"/>
                  </a:cubicBezTo>
                  <a:cubicBezTo>
                    <a:pt x="208" y="258"/>
                    <a:pt x="208" y="258"/>
                    <a:pt x="208" y="258"/>
                  </a:cubicBezTo>
                  <a:cubicBezTo>
                    <a:pt x="210" y="259"/>
                    <a:pt x="212" y="259"/>
                    <a:pt x="213" y="257"/>
                  </a:cubicBezTo>
                  <a:cubicBezTo>
                    <a:pt x="213" y="256"/>
                    <a:pt x="213" y="256"/>
                    <a:pt x="213" y="255"/>
                  </a:cubicBezTo>
                  <a:cubicBezTo>
                    <a:pt x="213" y="254"/>
                    <a:pt x="213" y="254"/>
                    <a:pt x="213" y="253"/>
                  </a:cubicBezTo>
                  <a:cubicBezTo>
                    <a:pt x="212" y="253"/>
                    <a:pt x="212" y="253"/>
                    <a:pt x="212" y="252"/>
                  </a:cubicBezTo>
                  <a:cubicBezTo>
                    <a:pt x="211" y="252"/>
                    <a:pt x="211" y="251"/>
                    <a:pt x="210" y="251"/>
                  </a:cubicBezTo>
                  <a:cubicBezTo>
                    <a:pt x="208" y="249"/>
                    <a:pt x="203" y="246"/>
                    <a:pt x="196" y="242"/>
                  </a:cubicBezTo>
                  <a:cubicBezTo>
                    <a:pt x="149" y="211"/>
                    <a:pt x="13" y="129"/>
                    <a:pt x="13" y="128"/>
                  </a:cubicBezTo>
                  <a:cubicBezTo>
                    <a:pt x="12" y="132"/>
                    <a:pt x="12" y="132"/>
                    <a:pt x="12" y="132"/>
                  </a:cubicBezTo>
                  <a:cubicBezTo>
                    <a:pt x="10" y="135"/>
                    <a:pt x="10" y="135"/>
                    <a:pt x="10" y="135"/>
                  </a:cubicBezTo>
                  <a:cubicBezTo>
                    <a:pt x="208" y="243"/>
                    <a:pt x="208" y="243"/>
                    <a:pt x="208" y="243"/>
                  </a:cubicBezTo>
                  <a:cubicBezTo>
                    <a:pt x="209" y="244"/>
                    <a:pt x="212" y="244"/>
                    <a:pt x="213" y="242"/>
                  </a:cubicBezTo>
                  <a:cubicBezTo>
                    <a:pt x="213" y="241"/>
                    <a:pt x="213" y="241"/>
                    <a:pt x="213" y="240"/>
                  </a:cubicBezTo>
                  <a:cubicBezTo>
                    <a:pt x="213" y="239"/>
                    <a:pt x="213" y="239"/>
                    <a:pt x="213" y="238"/>
                  </a:cubicBezTo>
                  <a:cubicBezTo>
                    <a:pt x="212" y="238"/>
                    <a:pt x="212" y="237"/>
                    <a:pt x="212" y="237"/>
                  </a:cubicBezTo>
                  <a:cubicBezTo>
                    <a:pt x="211" y="237"/>
                    <a:pt x="211" y="236"/>
                    <a:pt x="210" y="236"/>
                  </a:cubicBezTo>
                  <a:cubicBezTo>
                    <a:pt x="207" y="234"/>
                    <a:pt x="202" y="230"/>
                    <a:pt x="195" y="226"/>
                  </a:cubicBezTo>
                  <a:cubicBezTo>
                    <a:pt x="147" y="194"/>
                    <a:pt x="7" y="109"/>
                    <a:pt x="7" y="109"/>
                  </a:cubicBezTo>
                  <a:cubicBezTo>
                    <a:pt x="5" y="112"/>
                    <a:pt x="5" y="112"/>
                    <a:pt x="5" y="112"/>
                  </a:cubicBezTo>
                  <a:cubicBezTo>
                    <a:pt x="3" y="116"/>
                    <a:pt x="3" y="116"/>
                    <a:pt x="3" y="116"/>
                  </a:cubicBezTo>
                  <a:cubicBezTo>
                    <a:pt x="206" y="228"/>
                    <a:pt x="206" y="228"/>
                    <a:pt x="206" y="228"/>
                  </a:cubicBezTo>
                  <a:cubicBezTo>
                    <a:pt x="208" y="229"/>
                    <a:pt x="210" y="228"/>
                    <a:pt x="211" y="227"/>
                  </a:cubicBezTo>
                  <a:cubicBezTo>
                    <a:pt x="211" y="226"/>
                    <a:pt x="212" y="225"/>
                    <a:pt x="212" y="225"/>
                  </a:cubicBezTo>
                  <a:cubicBezTo>
                    <a:pt x="212" y="223"/>
                    <a:pt x="211" y="223"/>
                    <a:pt x="211" y="222"/>
                  </a:cubicBezTo>
                  <a:cubicBezTo>
                    <a:pt x="210" y="222"/>
                    <a:pt x="210" y="221"/>
                    <a:pt x="209" y="220"/>
                  </a:cubicBezTo>
                  <a:cubicBezTo>
                    <a:pt x="208" y="219"/>
                    <a:pt x="206" y="218"/>
                    <a:pt x="204" y="216"/>
                  </a:cubicBezTo>
                  <a:cubicBezTo>
                    <a:pt x="195" y="209"/>
                    <a:pt x="178" y="199"/>
                    <a:pt x="158" y="186"/>
                  </a:cubicBezTo>
                  <a:cubicBezTo>
                    <a:pt x="97" y="148"/>
                    <a:pt x="5" y="94"/>
                    <a:pt x="5" y="94"/>
                  </a:cubicBezTo>
                  <a:cubicBezTo>
                    <a:pt x="4" y="97"/>
                    <a:pt x="4" y="97"/>
                    <a:pt x="4" y="97"/>
                  </a:cubicBezTo>
                  <a:cubicBezTo>
                    <a:pt x="7" y="99"/>
                    <a:pt x="7" y="99"/>
                    <a:pt x="7" y="99"/>
                  </a:cubicBezTo>
                  <a:cubicBezTo>
                    <a:pt x="4" y="97"/>
                    <a:pt x="4" y="97"/>
                    <a:pt x="4" y="97"/>
                  </a:cubicBezTo>
                  <a:cubicBezTo>
                    <a:pt x="5" y="100"/>
                    <a:pt x="5" y="100"/>
                    <a:pt x="5" y="100"/>
                  </a:cubicBezTo>
                  <a:cubicBezTo>
                    <a:pt x="5" y="100"/>
                    <a:pt x="6" y="100"/>
                    <a:pt x="7" y="99"/>
                  </a:cubicBezTo>
                  <a:cubicBezTo>
                    <a:pt x="4" y="97"/>
                    <a:pt x="4" y="97"/>
                    <a:pt x="4" y="97"/>
                  </a:cubicBezTo>
                  <a:cubicBezTo>
                    <a:pt x="5" y="100"/>
                    <a:pt x="5" y="100"/>
                    <a:pt x="5" y="100"/>
                  </a:cubicBezTo>
                  <a:cubicBezTo>
                    <a:pt x="4" y="98"/>
                    <a:pt x="4" y="98"/>
                    <a:pt x="4" y="98"/>
                  </a:cubicBezTo>
                  <a:cubicBezTo>
                    <a:pt x="4" y="101"/>
                    <a:pt x="4" y="101"/>
                    <a:pt x="4" y="101"/>
                  </a:cubicBezTo>
                  <a:cubicBezTo>
                    <a:pt x="4" y="101"/>
                    <a:pt x="5" y="101"/>
                    <a:pt x="5" y="100"/>
                  </a:cubicBezTo>
                  <a:cubicBezTo>
                    <a:pt x="4" y="98"/>
                    <a:pt x="4" y="98"/>
                    <a:pt x="4" y="98"/>
                  </a:cubicBezTo>
                  <a:cubicBezTo>
                    <a:pt x="4" y="101"/>
                    <a:pt x="4" y="101"/>
                    <a:pt x="4" y="101"/>
                  </a:cubicBezTo>
                  <a:cubicBezTo>
                    <a:pt x="4" y="100"/>
                    <a:pt x="4" y="100"/>
                    <a:pt x="4" y="100"/>
                  </a:cubicBezTo>
                  <a:cubicBezTo>
                    <a:pt x="4" y="101"/>
                    <a:pt x="4" y="101"/>
                    <a:pt x="4" y="101"/>
                  </a:cubicBezTo>
                  <a:cubicBezTo>
                    <a:pt x="4" y="101"/>
                    <a:pt x="4" y="101"/>
                    <a:pt x="4" y="101"/>
                  </a:cubicBezTo>
                  <a:cubicBezTo>
                    <a:pt x="4" y="100"/>
                    <a:pt x="4" y="100"/>
                    <a:pt x="4" y="100"/>
                  </a:cubicBezTo>
                  <a:cubicBezTo>
                    <a:pt x="4" y="101"/>
                    <a:pt x="4" y="101"/>
                    <a:pt x="4" y="101"/>
                  </a:cubicBezTo>
                  <a:cubicBezTo>
                    <a:pt x="4" y="101"/>
                    <a:pt x="5" y="101"/>
                    <a:pt x="5" y="101"/>
                  </a:cubicBezTo>
                  <a:cubicBezTo>
                    <a:pt x="8" y="102"/>
                    <a:pt x="13" y="104"/>
                    <a:pt x="19" y="107"/>
                  </a:cubicBezTo>
                  <a:cubicBezTo>
                    <a:pt x="42" y="118"/>
                    <a:pt x="85" y="142"/>
                    <a:pt x="122" y="163"/>
                  </a:cubicBezTo>
                  <a:cubicBezTo>
                    <a:pt x="141" y="173"/>
                    <a:pt x="158" y="183"/>
                    <a:pt x="170" y="190"/>
                  </a:cubicBezTo>
                  <a:cubicBezTo>
                    <a:pt x="176" y="194"/>
                    <a:pt x="181" y="197"/>
                    <a:pt x="185" y="199"/>
                  </a:cubicBezTo>
                  <a:cubicBezTo>
                    <a:pt x="188" y="201"/>
                    <a:pt x="190" y="202"/>
                    <a:pt x="190" y="202"/>
                  </a:cubicBezTo>
                  <a:cubicBezTo>
                    <a:pt x="192" y="203"/>
                    <a:pt x="194" y="202"/>
                    <a:pt x="195" y="200"/>
                  </a:cubicBezTo>
                  <a:cubicBezTo>
                    <a:pt x="196" y="199"/>
                    <a:pt x="196" y="197"/>
                    <a:pt x="194" y="196"/>
                  </a:cubicBezTo>
                  <a:cubicBezTo>
                    <a:pt x="194" y="196"/>
                    <a:pt x="191" y="194"/>
                    <a:pt x="186" y="191"/>
                  </a:cubicBezTo>
                  <a:cubicBezTo>
                    <a:pt x="168" y="180"/>
                    <a:pt x="124" y="152"/>
                    <a:pt x="84" y="127"/>
                  </a:cubicBezTo>
                  <a:cubicBezTo>
                    <a:pt x="64" y="115"/>
                    <a:pt x="45" y="103"/>
                    <a:pt x="31" y="94"/>
                  </a:cubicBezTo>
                  <a:cubicBezTo>
                    <a:pt x="24" y="90"/>
                    <a:pt x="19" y="86"/>
                    <a:pt x="15" y="84"/>
                  </a:cubicBezTo>
                  <a:cubicBezTo>
                    <a:pt x="13" y="82"/>
                    <a:pt x="11" y="81"/>
                    <a:pt x="10" y="81"/>
                  </a:cubicBezTo>
                  <a:cubicBezTo>
                    <a:pt x="10" y="80"/>
                    <a:pt x="9" y="80"/>
                    <a:pt x="9" y="80"/>
                  </a:cubicBezTo>
                  <a:cubicBezTo>
                    <a:pt x="9" y="80"/>
                    <a:pt x="9" y="80"/>
                    <a:pt x="9" y="80"/>
                  </a:cubicBezTo>
                  <a:cubicBezTo>
                    <a:pt x="8" y="82"/>
                    <a:pt x="8" y="82"/>
                    <a:pt x="8" y="82"/>
                  </a:cubicBezTo>
                  <a:cubicBezTo>
                    <a:pt x="9" y="80"/>
                    <a:pt x="9" y="80"/>
                    <a:pt x="9" y="80"/>
                  </a:cubicBezTo>
                  <a:cubicBezTo>
                    <a:pt x="9" y="80"/>
                    <a:pt x="9" y="80"/>
                    <a:pt x="9" y="80"/>
                  </a:cubicBezTo>
                  <a:cubicBezTo>
                    <a:pt x="8" y="82"/>
                    <a:pt x="8" y="82"/>
                    <a:pt x="8" y="82"/>
                  </a:cubicBezTo>
                  <a:cubicBezTo>
                    <a:pt x="9" y="80"/>
                    <a:pt x="9" y="80"/>
                    <a:pt x="9" y="80"/>
                  </a:cubicBezTo>
                  <a:cubicBezTo>
                    <a:pt x="7" y="82"/>
                    <a:pt x="7" y="82"/>
                    <a:pt x="7" y="82"/>
                  </a:cubicBezTo>
                  <a:cubicBezTo>
                    <a:pt x="9" y="80"/>
                    <a:pt x="9" y="80"/>
                    <a:pt x="9" y="80"/>
                  </a:cubicBezTo>
                  <a:cubicBezTo>
                    <a:pt x="9" y="80"/>
                    <a:pt x="9" y="80"/>
                    <a:pt x="9" y="80"/>
                  </a:cubicBezTo>
                  <a:cubicBezTo>
                    <a:pt x="7" y="82"/>
                    <a:pt x="7" y="82"/>
                    <a:pt x="7" y="82"/>
                  </a:cubicBezTo>
                  <a:cubicBezTo>
                    <a:pt x="9" y="80"/>
                    <a:pt x="9" y="80"/>
                    <a:pt x="9" y="80"/>
                  </a:cubicBezTo>
                  <a:cubicBezTo>
                    <a:pt x="7" y="83"/>
                    <a:pt x="7" y="83"/>
                    <a:pt x="7" y="83"/>
                  </a:cubicBezTo>
                  <a:cubicBezTo>
                    <a:pt x="10" y="81"/>
                    <a:pt x="10" y="81"/>
                    <a:pt x="10" y="81"/>
                  </a:cubicBezTo>
                  <a:cubicBezTo>
                    <a:pt x="9" y="80"/>
                    <a:pt x="9" y="80"/>
                    <a:pt x="9" y="80"/>
                  </a:cubicBezTo>
                  <a:cubicBezTo>
                    <a:pt x="7" y="83"/>
                    <a:pt x="7" y="83"/>
                    <a:pt x="7" y="83"/>
                  </a:cubicBezTo>
                  <a:cubicBezTo>
                    <a:pt x="10" y="81"/>
                    <a:pt x="10" y="81"/>
                    <a:pt x="10" y="81"/>
                  </a:cubicBezTo>
                  <a:cubicBezTo>
                    <a:pt x="7" y="83"/>
                    <a:pt x="7" y="83"/>
                    <a:pt x="7" y="83"/>
                  </a:cubicBezTo>
                  <a:cubicBezTo>
                    <a:pt x="10" y="81"/>
                    <a:pt x="10" y="81"/>
                    <a:pt x="10" y="81"/>
                  </a:cubicBezTo>
                  <a:cubicBezTo>
                    <a:pt x="10" y="81"/>
                    <a:pt x="10" y="81"/>
                    <a:pt x="10" y="81"/>
                  </a:cubicBezTo>
                  <a:cubicBezTo>
                    <a:pt x="7" y="83"/>
                    <a:pt x="7" y="83"/>
                    <a:pt x="7" y="83"/>
                  </a:cubicBezTo>
                  <a:cubicBezTo>
                    <a:pt x="10" y="81"/>
                    <a:pt x="10" y="81"/>
                    <a:pt x="10" y="81"/>
                  </a:cubicBezTo>
                  <a:cubicBezTo>
                    <a:pt x="7" y="83"/>
                    <a:pt x="7" y="83"/>
                    <a:pt x="7" y="83"/>
                  </a:cubicBezTo>
                  <a:cubicBezTo>
                    <a:pt x="10" y="83"/>
                    <a:pt x="10" y="83"/>
                    <a:pt x="10" y="83"/>
                  </a:cubicBezTo>
                  <a:cubicBezTo>
                    <a:pt x="10" y="82"/>
                    <a:pt x="10" y="82"/>
                    <a:pt x="10" y="81"/>
                  </a:cubicBezTo>
                  <a:cubicBezTo>
                    <a:pt x="7" y="83"/>
                    <a:pt x="7" y="83"/>
                    <a:pt x="7" y="83"/>
                  </a:cubicBezTo>
                  <a:cubicBezTo>
                    <a:pt x="10" y="83"/>
                    <a:pt x="10" y="83"/>
                    <a:pt x="10" y="83"/>
                  </a:cubicBezTo>
                  <a:cubicBezTo>
                    <a:pt x="7" y="83"/>
                    <a:pt x="7" y="83"/>
                    <a:pt x="7" y="83"/>
                  </a:cubicBezTo>
                  <a:cubicBezTo>
                    <a:pt x="5" y="86"/>
                    <a:pt x="5" y="86"/>
                    <a:pt x="5" y="86"/>
                  </a:cubicBezTo>
                  <a:cubicBezTo>
                    <a:pt x="5" y="86"/>
                    <a:pt x="45" y="108"/>
                    <a:pt x="86" y="130"/>
                  </a:cubicBezTo>
                  <a:cubicBezTo>
                    <a:pt x="106" y="141"/>
                    <a:pt x="127" y="152"/>
                    <a:pt x="144" y="160"/>
                  </a:cubicBezTo>
                  <a:cubicBezTo>
                    <a:pt x="152" y="165"/>
                    <a:pt x="159" y="168"/>
                    <a:pt x="164" y="170"/>
                  </a:cubicBezTo>
                  <a:cubicBezTo>
                    <a:pt x="167" y="172"/>
                    <a:pt x="169" y="173"/>
                    <a:pt x="171" y="173"/>
                  </a:cubicBezTo>
                  <a:cubicBezTo>
                    <a:pt x="172" y="174"/>
                    <a:pt x="173" y="174"/>
                    <a:pt x="173" y="174"/>
                  </a:cubicBezTo>
                  <a:cubicBezTo>
                    <a:pt x="174" y="174"/>
                    <a:pt x="175" y="175"/>
                    <a:pt x="176" y="175"/>
                  </a:cubicBezTo>
                  <a:cubicBezTo>
                    <a:pt x="176" y="175"/>
                    <a:pt x="177" y="175"/>
                    <a:pt x="177" y="174"/>
                  </a:cubicBezTo>
                  <a:cubicBezTo>
                    <a:pt x="178" y="174"/>
                    <a:pt x="179" y="174"/>
                    <a:pt x="179" y="173"/>
                  </a:cubicBezTo>
                  <a:cubicBezTo>
                    <a:pt x="179" y="173"/>
                    <a:pt x="179" y="173"/>
                    <a:pt x="179" y="173"/>
                  </a:cubicBezTo>
                  <a:cubicBezTo>
                    <a:pt x="180" y="172"/>
                    <a:pt x="180" y="171"/>
                    <a:pt x="180" y="171"/>
                  </a:cubicBezTo>
                  <a:cubicBezTo>
                    <a:pt x="180" y="170"/>
                    <a:pt x="180" y="169"/>
                    <a:pt x="179" y="169"/>
                  </a:cubicBezTo>
                  <a:cubicBezTo>
                    <a:pt x="179" y="168"/>
                    <a:pt x="178" y="167"/>
                    <a:pt x="178" y="167"/>
                  </a:cubicBezTo>
                  <a:cubicBezTo>
                    <a:pt x="177" y="166"/>
                    <a:pt x="175" y="165"/>
                    <a:pt x="173" y="163"/>
                  </a:cubicBezTo>
                  <a:cubicBezTo>
                    <a:pt x="166" y="158"/>
                    <a:pt x="152" y="150"/>
                    <a:pt x="136" y="140"/>
                  </a:cubicBezTo>
                  <a:cubicBezTo>
                    <a:pt x="112" y="126"/>
                    <a:pt x="81" y="108"/>
                    <a:pt x="56" y="93"/>
                  </a:cubicBezTo>
                  <a:cubicBezTo>
                    <a:pt x="44" y="86"/>
                    <a:pt x="33" y="79"/>
                    <a:pt x="25" y="74"/>
                  </a:cubicBezTo>
                  <a:cubicBezTo>
                    <a:pt x="21" y="72"/>
                    <a:pt x="18" y="70"/>
                    <a:pt x="16" y="68"/>
                  </a:cubicBezTo>
                  <a:cubicBezTo>
                    <a:pt x="15" y="67"/>
                    <a:pt x="15" y="67"/>
                    <a:pt x="14" y="66"/>
                  </a:cubicBezTo>
                  <a:cubicBezTo>
                    <a:pt x="14" y="66"/>
                    <a:pt x="14" y="66"/>
                    <a:pt x="14" y="66"/>
                  </a:cubicBezTo>
                  <a:cubicBezTo>
                    <a:pt x="14" y="66"/>
                    <a:pt x="14" y="66"/>
                    <a:pt x="14" y="66"/>
                  </a:cubicBezTo>
                  <a:cubicBezTo>
                    <a:pt x="12" y="68"/>
                    <a:pt x="12" y="68"/>
                    <a:pt x="12" y="68"/>
                  </a:cubicBezTo>
                  <a:cubicBezTo>
                    <a:pt x="14" y="68"/>
                    <a:pt x="14" y="68"/>
                    <a:pt x="14" y="68"/>
                  </a:cubicBezTo>
                  <a:cubicBezTo>
                    <a:pt x="14" y="66"/>
                    <a:pt x="14" y="66"/>
                    <a:pt x="14" y="66"/>
                  </a:cubicBezTo>
                  <a:cubicBezTo>
                    <a:pt x="12" y="68"/>
                    <a:pt x="12" y="68"/>
                    <a:pt x="12" y="68"/>
                  </a:cubicBezTo>
                  <a:cubicBezTo>
                    <a:pt x="14" y="68"/>
                    <a:pt x="14" y="68"/>
                    <a:pt x="14" y="68"/>
                  </a:cubicBezTo>
                  <a:cubicBezTo>
                    <a:pt x="11" y="68"/>
                    <a:pt x="11" y="68"/>
                    <a:pt x="11" y="68"/>
                  </a:cubicBezTo>
                  <a:cubicBezTo>
                    <a:pt x="14" y="69"/>
                    <a:pt x="14" y="69"/>
                    <a:pt x="14" y="69"/>
                  </a:cubicBezTo>
                  <a:cubicBezTo>
                    <a:pt x="14" y="69"/>
                    <a:pt x="14" y="68"/>
                    <a:pt x="14" y="68"/>
                  </a:cubicBezTo>
                  <a:cubicBezTo>
                    <a:pt x="11" y="68"/>
                    <a:pt x="11" y="68"/>
                    <a:pt x="11" y="68"/>
                  </a:cubicBezTo>
                  <a:cubicBezTo>
                    <a:pt x="14" y="69"/>
                    <a:pt x="14" y="69"/>
                    <a:pt x="14" y="69"/>
                  </a:cubicBezTo>
                  <a:cubicBezTo>
                    <a:pt x="14" y="69"/>
                    <a:pt x="14" y="69"/>
                    <a:pt x="14" y="69"/>
                  </a:cubicBezTo>
                  <a:cubicBezTo>
                    <a:pt x="11" y="68"/>
                    <a:pt x="11" y="68"/>
                    <a:pt x="11" y="68"/>
                  </a:cubicBezTo>
                  <a:cubicBezTo>
                    <a:pt x="12" y="71"/>
                    <a:pt x="12" y="71"/>
                    <a:pt x="12" y="71"/>
                  </a:cubicBezTo>
                  <a:cubicBezTo>
                    <a:pt x="13" y="71"/>
                    <a:pt x="13" y="70"/>
                    <a:pt x="14" y="69"/>
                  </a:cubicBezTo>
                  <a:cubicBezTo>
                    <a:pt x="11" y="68"/>
                    <a:pt x="11" y="68"/>
                    <a:pt x="11" y="68"/>
                  </a:cubicBezTo>
                  <a:cubicBezTo>
                    <a:pt x="12" y="71"/>
                    <a:pt x="12" y="71"/>
                    <a:pt x="12" y="71"/>
                  </a:cubicBezTo>
                  <a:cubicBezTo>
                    <a:pt x="11" y="68"/>
                    <a:pt x="11" y="68"/>
                    <a:pt x="11" y="68"/>
                  </a:cubicBezTo>
                  <a:cubicBezTo>
                    <a:pt x="11" y="71"/>
                    <a:pt x="11" y="71"/>
                    <a:pt x="11" y="71"/>
                  </a:cubicBezTo>
                  <a:cubicBezTo>
                    <a:pt x="11" y="71"/>
                    <a:pt x="12" y="71"/>
                    <a:pt x="12" y="71"/>
                  </a:cubicBezTo>
                  <a:cubicBezTo>
                    <a:pt x="11" y="68"/>
                    <a:pt x="11" y="68"/>
                    <a:pt x="11" y="68"/>
                  </a:cubicBezTo>
                  <a:cubicBezTo>
                    <a:pt x="11" y="71"/>
                    <a:pt x="11" y="71"/>
                    <a:pt x="11" y="71"/>
                  </a:cubicBezTo>
                  <a:cubicBezTo>
                    <a:pt x="11" y="69"/>
                    <a:pt x="11" y="69"/>
                    <a:pt x="11" y="69"/>
                  </a:cubicBezTo>
                  <a:cubicBezTo>
                    <a:pt x="11" y="71"/>
                    <a:pt x="11" y="71"/>
                    <a:pt x="11" y="71"/>
                  </a:cubicBezTo>
                  <a:cubicBezTo>
                    <a:pt x="11" y="71"/>
                    <a:pt x="11" y="71"/>
                    <a:pt x="11" y="71"/>
                  </a:cubicBezTo>
                  <a:cubicBezTo>
                    <a:pt x="11" y="69"/>
                    <a:pt x="11" y="69"/>
                    <a:pt x="11" y="69"/>
                  </a:cubicBezTo>
                  <a:cubicBezTo>
                    <a:pt x="11" y="71"/>
                    <a:pt x="11" y="71"/>
                    <a:pt x="11" y="71"/>
                  </a:cubicBezTo>
                  <a:cubicBezTo>
                    <a:pt x="11" y="71"/>
                    <a:pt x="12" y="71"/>
                    <a:pt x="13" y="72"/>
                  </a:cubicBezTo>
                  <a:cubicBezTo>
                    <a:pt x="19" y="75"/>
                    <a:pt x="32" y="81"/>
                    <a:pt x="47" y="89"/>
                  </a:cubicBezTo>
                  <a:cubicBezTo>
                    <a:pt x="70" y="101"/>
                    <a:pt x="99" y="117"/>
                    <a:pt x="123" y="130"/>
                  </a:cubicBezTo>
                  <a:cubicBezTo>
                    <a:pt x="134" y="136"/>
                    <a:pt x="145" y="142"/>
                    <a:pt x="152" y="146"/>
                  </a:cubicBezTo>
                  <a:cubicBezTo>
                    <a:pt x="159" y="150"/>
                    <a:pt x="164" y="152"/>
                    <a:pt x="164" y="152"/>
                  </a:cubicBezTo>
                  <a:cubicBezTo>
                    <a:pt x="166" y="153"/>
                    <a:pt x="168" y="153"/>
                    <a:pt x="169" y="151"/>
                  </a:cubicBezTo>
                  <a:cubicBezTo>
                    <a:pt x="170" y="149"/>
                    <a:pt x="169" y="147"/>
                    <a:pt x="167" y="146"/>
                  </a:cubicBezTo>
                  <a:cubicBezTo>
                    <a:pt x="167" y="146"/>
                    <a:pt x="165" y="145"/>
                    <a:pt x="161" y="142"/>
                  </a:cubicBezTo>
                  <a:cubicBezTo>
                    <a:pt x="148" y="134"/>
                    <a:pt x="114" y="114"/>
                    <a:pt x="83" y="95"/>
                  </a:cubicBezTo>
                  <a:cubicBezTo>
                    <a:pt x="68" y="86"/>
                    <a:pt x="54" y="77"/>
                    <a:pt x="43" y="70"/>
                  </a:cubicBezTo>
                  <a:cubicBezTo>
                    <a:pt x="38" y="67"/>
                    <a:pt x="34" y="64"/>
                    <a:pt x="31" y="62"/>
                  </a:cubicBezTo>
                  <a:cubicBezTo>
                    <a:pt x="29" y="61"/>
                    <a:pt x="28" y="60"/>
                    <a:pt x="27" y="59"/>
                  </a:cubicBezTo>
                  <a:cubicBezTo>
                    <a:pt x="27" y="59"/>
                    <a:pt x="27" y="59"/>
                    <a:pt x="27" y="59"/>
                  </a:cubicBezTo>
                  <a:cubicBezTo>
                    <a:pt x="26" y="60"/>
                    <a:pt x="26" y="60"/>
                    <a:pt x="26" y="60"/>
                  </a:cubicBezTo>
                  <a:cubicBezTo>
                    <a:pt x="27" y="59"/>
                    <a:pt x="27" y="59"/>
                    <a:pt x="27" y="59"/>
                  </a:cubicBezTo>
                  <a:cubicBezTo>
                    <a:pt x="27" y="59"/>
                    <a:pt x="27" y="59"/>
                    <a:pt x="27" y="59"/>
                  </a:cubicBezTo>
                  <a:cubicBezTo>
                    <a:pt x="26" y="60"/>
                    <a:pt x="26" y="60"/>
                    <a:pt x="26" y="60"/>
                  </a:cubicBezTo>
                  <a:cubicBezTo>
                    <a:pt x="27" y="59"/>
                    <a:pt x="27" y="59"/>
                    <a:pt x="27" y="59"/>
                  </a:cubicBezTo>
                  <a:cubicBezTo>
                    <a:pt x="24" y="61"/>
                    <a:pt x="24" y="61"/>
                    <a:pt x="24" y="61"/>
                  </a:cubicBezTo>
                  <a:cubicBezTo>
                    <a:pt x="27" y="61"/>
                    <a:pt x="27" y="61"/>
                    <a:pt x="27" y="61"/>
                  </a:cubicBezTo>
                  <a:cubicBezTo>
                    <a:pt x="27" y="59"/>
                    <a:pt x="27" y="59"/>
                    <a:pt x="27" y="59"/>
                  </a:cubicBezTo>
                  <a:cubicBezTo>
                    <a:pt x="24" y="61"/>
                    <a:pt x="24" y="61"/>
                    <a:pt x="24" y="61"/>
                  </a:cubicBezTo>
                  <a:cubicBezTo>
                    <a:pt x="27" y="61"/>
                    <a:pt x="27" y="61"/>
                    <a:pt x="27" y="61"/>
                  </a:cubicBezTo>
                  <a:cubicBezTo>
                    <a:pt x="24" y="61"/>
                    <a:pt x="24" y="61"/>
                    <a:pt x="24" y="61"/>
                  </a:cubicBezTo>
                  <a:cubicBezTo>
                    <a:pt x="27" y="63"/>
                    <a:pt x="27" y="63"/>
                    <a:pt x="27" y="63"/>
                  </a:cubicBezTo>
                  <a:cubicBezTo>
                    <a:pt x="27" y="62"/>
                    <a:pt x="27" y="61"/>
                    <a:pt x="27" y="61"/>
                  </a:cubicBezTo>
                  <a:cubicBezTo>
                    <a:pt x="24" y="61"/>
                    <a:pt x="24" y="61"/>
                    <a:pt x="24" y="61"/>
                  </a:cubicBezTo>
                  <a:cubicBezTo>
                    <a:pt x="27" y="63"/>
                    <a:pt x="27" y="63"/>
                    <a:pt x="27" y="63"/>
                  </a:cubicBezTo>
                  <a:cubicBezTo>
                    <a:pt x="24" y="61"/>
                    <a:pt x="24" y="61"/>
                    <a:pt x="24" y="61"/>
                  </a:cubicBezTo>
                  <a:cubicBezTo>
                    <a:pt x="22" y="64"/>
                    <a:pt x="22" y="64"/>
                    <a:pt x="22" y="64"/>
                  </a:cubicBezTo>
                  <a:cubicBezTo>
                    <a:pt x="22" y="64"/>
                    <a:pt x="54" y="81"/>
                    <a:pt x="86" y="98"/>
                  </a:cubicBezTo>
                  <a:cubicBezTo>
                    <a:pt x="102" y="106"/>
                    <a:pt x="118" y="115"/>
                    <a:pt x="130" y="121"/>
                  </a:cubicBezTo>
                  <a:cubicBezTo>
                    <a:pt x="137" y="125"/>
                    <a:pt x="142" y="127"/>
                    <a:pt x="146" y="129"/>
                  </a:cubicBezTo>
                  <a:cubicBezTo>
                    <a:pt x="148" y="130"/>
                    <a:pt x="149" y="131"/>
                    <a:pt x="151" y="131"/>
                  </a:cubicBezTo>
                  <a:cubicBezTo>
                    <a:pt x="151" y="132"/>
                    <a:pt x="152" y="132"/>
                    <a:pt x="152" y="132"/>
                  </a:cubicBezTo>
                  <a:cubicBezTo>
                    <a:pt x="153" y="132"/>
                    <a:pt x="153" y="132"/>
                    <a:pt x="153" y="132"/>
                  </a:cubicBezTo>
                  <a:cubicBezTo>
                    <a:pt x="154" y="132"/>
                    <a:pt x="154" y="133"/>
                    <a:pt x="154" y="133"/>
                  </a:cubicBezTo>
                  <a:cubicBezTo>
                    <a:pt x="155" y="133"/>
                    <a:pt x="155" y="133"/>
                    <a:pt x="156" y="132"/>
                  </a:cubicBezTo>
                  <a:cubicBezTo>
                    <a:pt x="156" y="132"/>
                    <a:pt x="157" y="132"/>
                    <a:pt x="158" y="131"/>
                  </a:cubicBezTo>
                  <a:cubicBezTo>
                    <a:pt x="158" y="131"/>
                    <a:pt x="158" y="131"/>
                    <a:pt x="158" y="131"/>
                  </a:cubicBezTo>
                  <a:cubicBezTo>
                    <a:pt x="158" y="130"/>
                    <a:pt x="158" y="129"/>
                    <a:pt x="158" y="129"/>
                  </a:cubicBezTo>
                  <a:cubicBezTo>
                    <a:pt x="158" y="128"/>
                    <a:pt x="158" y="127"/>
                    <a:pt x="157" y="127"/>
                  </a:cubicBezTo>
                  <a:cubicBezTo>
                    <a:pt x="157" y="126"/>
                    <a:pt x="157" y="126"/>
                    <a:pt x="157" y="126"/>
                  </a:cubicBezTo>
                  <a:cubicBezTo>
                    <a:pt x="156" y="126"/>
                    <a:pt x="156" y="125"/>
                    <a:pt x="156" y="125"/>
                  </a:cubicBezTo>
                  <a:cubicBezTo>
                    <a:pt x="154" y="124"/>
                    <a:pt x="151" y="122"/>
                    <a:pt x="146" y="119"/>
                  </a:cubicBezTo>
                  <a:cubicBezTo>
                    <a:pt x="116" y="99"/>
                    <a:pt x="28" y="46"/>
                    <a:pt x="28" y="46"/>
                  </a:cubicBezTo>
                  <a:cubicBezTo>
                    <a:pt x="26" y="49"/>
                    <a:pt x="26" y="49"/>
                    <a:pt x="26" y="49"/>
                  </a:cubicBezTo>
                  <a:cubicBezTo>
                    <a:pt x="26" y="52"/>
                    <a:pt x="26" y="52"/>
                    <a:pt x="26" y="52"/>
                  </a:cubicBezTo>
                  <a:cubicBezTo>
                    <a:pt x="26" y="49"/>
                    <a:pt x="26" y="49"/>
                    <a:pt x="26" y="49"/>
                  </a:cubicBezTo>
                  <a:cubicBezTo>
                    <a:pt x="25" y="52"/>
                    <a:pt x="25" y="52"/>
                    <a:pt x="25" y="52"/>
                  </a:cubicBezTo>
                  <a:cubicBezTo>
                    <a:pt x="26" y="52"/>
                    <a:pt x="26" y="52"/>
                    <a:pt x="26" y="52"/>
                  </a:cubicBezTo>
                  <a:cubicBezTo>
                    <a:pt x="26" y="49"/>
                    <a:pt x="26" y="49"/>
                    <a:pt x="26" y="49"/>
                  </a:cubicBezTo>
                  <a:cubicBezTo>
                    <a:pt x="25" y="52"/>
                    <a:pt x="25" y="52"/>
                    <a:pt x="25" y="52"/>
                  </a:cubicBezTo>
                  <a:cubicBezTo>
                    <a:pt x="26" y="49"/>
                    <a:pt x="26" y="49"/>
                    <a:pt x="26" y="49"/>
                  </a:cubicBezTo>
                  <a:cubicBezTo>
                    <a:pt x="25" y="52"/>
                    <a:pt x="25" y="52"/>
                    <a:pt x="25" y="52"/>
                  </a:cubicBezTo>
                  <a:cubicBezTo>
                    <a:pt x="25" y="52"/>
                    <a:pt x="25" y="52"/>
                    <a:pt x="25" y="52"/>
                  </a:cubicBezTo>
                  <a:cubicBezTo>
                    <a:pt x="26" y="49"/>
                    <a:pt x="26" y="49"/>
                    <a:pt x="26" y="49"/>
                  </a:cubicBezTo>
                  <a:cubicBezTo>
                    <a:pt x="25" y="52"/>
                    <a:pt x="25" y="52"/>
                    <a:pt x="25" y="52"/>
                  </a:cubicBezTo>
                  <a:cubicBezTo>
                    <a:pt x="26" y="51"/>
                    <a:pt x="26" y="51"/>
                    <a:pt x="26" y="51"/>
                  </a:cubicBezTo>
                  <a:cubicBezTo>
                    <a:pt x="25" y="52"/>
                    <a:pt x="25" y="52"/>
                    <a:pt x="25" y="52"/>
                  </a:cubicBezTo>
                  <a:cubicBezTo>
                    <a:pt x="25" y="52"/>
                    <a:pt x="25" y="52"/>
                    <a:pt x="25" y="52"/>
                  </a:cubicBezTo>
                  <a:cubicBezTo>
                    <a:pt x="26" y="51"/>
                    <a:pt x="26" y="51"/>
                    <a:pt x="26" y="51"/>
                  </a:cubicBezTo>
                  <a:cubicBezTo>
                    <a:pt x="25" y="52"/>
                    <a:pt x="25" y="52"/>
                    <a:pt x="25" y="52"/>
                  </a:cubicBezTo>
                  <a:cubicBezTo>
                    <a:pt x="25" y="52"/>
                    <a:pt x="26" y="52"/>
                    <a:pt x="27" y="53"/>
                  </a:cubicBezTo>
                  <a:cubicBezTo>
                    <a:pt x="34" y="57"/>
                    <a:pt x="62" y="71"/>
                    <a:pt x="88" y="84"/>
                  </a:cubicBezTo>
                  <a:cubicBezTo>
                    <a:pt x="101" y="90"/>
                    <a:pt x="114" y="97"/>
                    <a:pt x="124" y="101"/>
                  </a:cubicBezTo>
                  <a:cubicBezTo>
                    <a:pt x="129" y="104"/>
                    <a:pt x="133" y="106"/>
                    <a:pt x="136" y="107"/>
                  </a:cubicBezTo>
                  <a:cubicBezTo>
                    <a:pt x="138" y="108"/>
                    <a:pt x="139" y="108"/>
                    <a:pt x="140" y="109"/>
                  </a:cubicBezTo>
                  <a:cubicBezTo>
                    <a:pt x="140" y="109"/>
                    <a:pt x="141" y="109"/>
                    <a:pt x="141" y="109"/>
                  </a:cubicBezTo>
                  <a:cubicBezTo>
                    <a:pt x="142" y="109"/>
                    <a:pt x="142" y="109"/>
                    <a:pt x="142" y="109"/>
                  </a:cubicBezTo>
                  <a:cubicBezTo>
                    <a:pt x="142" y="109"/>
                    <a:pt x="142" y="109"/>
                    <a:pt x="143" y="109"/>
                  </a:cubicBezTo>
                  <a:cubicBezTo>
                    <a:pt x="143" y="109"/>
                    <a:pt x="143" y="109"/>
                    <a:pt x="144" y="109"/>
                  </a:cubicBezTo>
                  <a:cubicBezTo>
                    <a:pt x="145" y="109"/>
                    <a:pt x="145" y="109"/>
                    <a:pt x="146" y="108"/>
                  </a:cubicBezTo>
                  <a:cubicBezTo>
                    <a:pt x="146" y="108"/>
                    <a:pt x="146" y="108"/>
                    <a:pt x="146" y="108"/>
                  </a:cubicBezTo>
                  <a:cubicBezTo>
                    <a:pt x="146" y="107"/>
                    <a:pt x="147" y="106"/>
                    <a:pt x="147" y="106"/>
                  </a:cubicBezTo>
                  <a:cubicBezTo>
                    <a:pt x="147" y="105"/>
                    <a:pt x="146" y="104"/>
                    <a:pt x="146" y="104"/>
                  </a:cubicBezTo>
                  <a:cubicBezTo>
                    <a:pt x="146" y="103"/>
                    <a:pt x="146" y="103"/>
                    <a:pt x="145" y="103"/>
                  </a:cubicBezTo>
                  <a:cubicBezTo>
                    <a:pt x="145" y="103"/>
                    <a:pt x="145" y="102"/>
                    <a:pt x="144" y="102"/>
                  </a:cubicBezTo>
                  <a:cubicBezTo>
                    <a:pt x="143" y="101"/>
                    <a:pt x="140" y="99"/>
                    <a:pt x="137" y="97"/>
                  </a:cubicBezTo>
                  <a:cubicBezTo>
                    <a:pt x="112" y="80"/>
                    <a:pt x="40" y="37"/>
                    <a:pt x="40" y="37"/>
                  </a:cubicBezTo>
                  <a:cubicBezTo>
                    <a:pt x="38" y="40"/>
                    <a:pt x="38" y="40"/>
                    <a:pt x="38" y="40"/>
                  </a:cubicBezTo>
                  <a:cubicBezTo>
                    <a:pt x="41" y="42"/>
                    <a:pt x="41" y="42"/>
                    <a:pt x="41" y="42"/>
                  </a:cubicBezTo>
                  <a:cubicBezTo>
                    <a:pt x="38" y="40"/>
                    <a:pt x="38" y="40"/>
                    <a:pt x="38" y="40"/>
                  </a:cubicBezTo>
                  <a:cubicBezTo>
                    <a:pt x="39" y="44"/>
                    <a:pt x="39" y="44"/>
                    <a:pt x="39" y="44"/>
                  </a:cubicBezTo>
                  <a:cubicBezTo>
                    <a:pt x="40" y="43"/>
                    <a:pt x="41" y="43"/>
                    <a:pt x="41" y="42"/>
                  </a:cubicBezTo>
                  <a:cubicBezTo>
                    <a:pt x="38" y="40"/>
                    <a:pt x="38" y="40"/>
                    <a:pt x="38" y="40"/>
                  </a:cubicBezTo>
                  <a:cubicBezTo>
                    <a:pt x="39" y="44"/>
                    <a:pt x="39" y="44"/>
                    <a:pt x="39" y="44"/>
                  </a:cubicBezTo>
                  <a:cubicBezTo>
                    <a:pt x="38" y="41"/>
                    <a:pt x="38" y="41"/>
                    <a:pt x="38" y="41"/>
                  </a:cubicBezTo>
                  <a:cubicBezTo>
                    <a:pt x="38" y="44"/>
                    <a:pt x="38" y="44"/>
                    <a:pt x="38" y="44"/>
                  </a:cubicBezTo>
                  <a:cubicBezTo>
                    <a:pt x="39" y="44"/>
                    <a:pt x="39" y="44"/>
                    <a:pt x="39" y="44"/>
                  </a:cubicBezTo>
                  <a:cubicBezTo>
                    <a:pt x="38" y="41"/>
                    <a:pt x="38" y="41"/>
                    <a:pt x="38" y="41"/>
                  </a:cubicBezTo>
                  <a:cubicBezTo>
                    <a:pt x="38" y="44"/>
                    <a:pt x="38" y="44"/>
                    <a:pt x="38" y="44"/>
                  </a:cubicBezTo>
                  <a:cubicBezTo>
                    <a:pt x="38" y="42"/>
                    <a:pt x="38" y="42"/>
                    <a:pt x="38" y="42"/>
                  </a:cubicBezTo>
                  <a:cubicBezTo>
                    <a:pt x="38" y="44"/>
                    <a:pt x="38" y="44"/>
                    <a:pt x="38" y="44"/>
                  </a:cubicBezTo>
                  <a:cubicBezTo>
                    <a:pt x="38" y="44"/>
                    <a:pt x="38" y="44"/>
                    <a:pt x="38" y="44"/>
                  </a:cubicBezTo>
                  <a:cubicBezTo>
                    <a:pt x="38" y="42"/>
                    <a:pt x="38" y="42"/>
                    <a:pt x="38" y="42"/>
                  </a:cubicBezTo>
                  <a:cubicBezTo>
                    <a:pt x="38" y="44"/>
                    <a:pt x="38" y="44"/>
                    <a:pt x="38" y="44"/>
                  </a:cubicBezTo>
                  <a:cubicBezTo>
                    <a:pt x="38" y="44"/>
                    <a:pt x="38" y="44"/>
                    <a:pt x="38" y="44"/>
                  </a:cubicBezTo>
                  <a:cubicBezTo>
                    <a:pt x="39" y="44"/>
                    <a:pt x="41" y="45"/>
                    <a:pt x="44" y="46"/>
                  </a:cubicBezTo>
                  <a:cubicBezTo>
                    <a:pt x="54" y="50"/>
                    <a:pt x="74" y="60"/>
                    <a:pt x="91" y="68"/>
                  </a:cubicBezTo>
                  <a:cubicBezTo>
                    <a:pt x="100" y="72"/>
                    <a:pt x="109" y="76"/>
                    <a:pt x="115" y="79"/>
                  </a:cubicBezTo>
                  <a:cubicBezTo>
                    <a:pt x="118" y="80"/>
                    <a:pt x="121" y="81"/>
                    <a:pt x="123" y="82"/>
                  </a:cubicBezTo>
                  <a:cubicBezTo>
                    <a:pt x="124" y="83"/>
                    <a:pt x="125" y="83"/>
                    <a:pt x="126" y="83"/>
                  </a:cubicBezTo>
                  <a:cubicBezTo>
                    <a:pt x="127" y="84"/>
                    <a:pt x="128" y="84"/>
                    <a:pt x="129" y="84"/>
                  </a:cubicBezTo>
                  <a:cubicBezTo>
                    <a:pt x="129" y="84"/>
                    <a:pt x="130" y="84"/>
                    <a:pt x="130" y="84"/>
                  </a:cubicBezTo>
                  <a:cubicBezTo>
                    <a:pt x="131" y="83"/>
                    <a:pt x="132" y="83"/>
                    <a:pt x="132" y="82"/>
                  </a:cubicBezTo>
                  <a:cubicBezTo>
                    <a:pt x="132" y="82"/>
                    <a:pt x="132" y="82"/>
                    <a:pt x="132" y="82"/>
                  </a:cubicBezTo>
                  <a:cubicBezTo>
                    <a:pt x="133" y="81"/>
                    <a:pt x="133" y="81"/>
                    <a:pt x="133" y="80"/>
                  </a:cubicBezTo>
                  <a:cubicBezTo>
                    <a:pt x="133" y="79"/>
                    <a:pt x="133" y="79"/>
                    <a:pt x="132" y="78"/>
                  </a:cubicBezTo>
                  <a:cubicBezTo>
                    <a:pt x="132" y="78"/>
                    <a:pt x="132" y="78"/>
                    <a:pt x="132" y="77"/>
                  </a:cubicBezTo>
                  <a:cubicBezTo>
                    <a:pt x="131" y="77"/>
                    <a:pt x="131" y="77"/>
                    <a:pt x="131" y="77"/>
                  </a:cubicBezTo>
                  <a:cubicBezTo>
                    <a:pt x="130" y="76"/>
                    <a:pt x="128" y="74"/>
                    <a:pt x="125" y="72"/>
                  </a:cubicBezTo>
                  <a:cubicBezTo>
                    <a:pt x="106" y="60"/>
                    <a:pt x="52" y="28"/>
                    <a:pt x="52" y="28"/>
                  </a:cubicBezTo>
                  <a:cubicBezTo>
                    <a:pt x="50" y="31"/>
                    <a:pt x="50" y="31"/>
                    <a:pt x="50" y="31"/>
                  </a:cubicBezTo>
                  <a:cubicBezTo>
                    <a:pt x="49" y="34"/>
                    <a:pt x="49" y="34"/>
                    <a:pt x="49" y="34"/>
                  </a:cubicBezTo>
                  <a:cubicBezTo>
                    <a:pt x="118" y="63"/>
                    <a:pt x="118" y="63"/>
                    <a:pt x="118" y="63"/>
                  </a:cubicBezTo>
                  <a:cubicBezTo>
                    <a:pt x="119" y="64"/>
                    <a:pt x="121" y="63"/>
                    <a:pt x="122" y="62"/>
                  </a:cubicBezTo>
                  <a:cubicBezTo>
                    <a:pt x="123" y="61"/>
                    <a:pt x="123" y="60"/>
                    <a:pt x="123" y="60"/>
                  </a:cubicBezTo>
                  <a:cubicBezTo>
                    <a:pt x="123" y="59"/>
                    <a:pt x="122" y="59"/>
                    <a:pt x="122" y="58"/>
                  </a:cubicBezTo>
                  <a:cubicBezTo>
                    <a:pt x="122" y="58"/>
                    <a:pt x="122" y="57"/>
                    <a:pt x="122" y="57"/>
                  </a:cubicBezTo>
                  <a:cubicBezTo>
                    <a:pt x="121" y="56"/>
                    <a:pt x="121" y="56"/>
                    <a:pt x="121" y="56"/>
                  </a:cubicBezTo>
                  <a:cubicBezTo>
                    <a:pt x="120" y="56"/>
                    <a:pt x="118" y="55"/>
                    <a:pt x="116" y="53"/>
                  </a:cubicBezTo>
                  <a:cubicBezTo>
                    <a:pt x="109" y="49"/>
                    <a:pt x="95" y="40"/>
                    <a:pt x="82" y="33"/>
                  </a:cubicBezTo>
                  <a:cubicBezTo>
                    <a:pt x="76" y="29"/>
                    <a:pt x="71" y="26"/>
                    <a:pt x="66" y="23"/>
                  </a:cubicBezTo>
                  <a:cubicBezTo>
                    <a:pt x="64" y="22"/>
                    <a:pt x="63" y="21"/>
                    <a:pt x="62" y="20"/>
                  </a:cubicBezTo>
                  <a:cubicBezTo>
                    <a:pt x="61" y="20"/>
                    <a:pt x="61" y="19"/>
                    <a:pt x="60" y="19"/>
                  </a:cubicBezTo>
                  <a:cubicBezTo>
                    <a:pt x="60" y="19"/>
                    <a:pt x="60" y="19"/>
                    <a:pt x="60" y="19"/>
                  </a:cubicBezTo>
                  <a:cubicBezTo>
                    <a:pt x="60" y="19"/>
                    <a:pt x="60" y="19"/>
                    <a:pt x="60" y="19"/>
                  </a:cubicBezTo>
                  <a:cubicBezTo>
                    <a:pt x="59" y="21"/>
                    <a:pt x="59" y="21"/>
                    <a:pt x="59" y="21"/>
                  </a:cubicBezTo>
                  <a:cubicBezTo>
                    <a:pt x="60" y="19"/>
                    <a:pt x="60" y="19"/>
                    <a:pt x="60" y="19"/>
                  </a:cubicBezTo>
                  <a:cubicBezTo>
                    <a:pt x="60" y="19"/>
                    <a:pt x="60" y="19"/>
                    <a:pt x="60" y="19"/>
                  </a:cubicBezTo>
                  <a:cubicBezTo>
                    <a:pt x="59" y="21"/>
                    <a:pt x="59" y="21"/>
                    <a:pt x="59" y="21"/>
                  </a:cubicBezTo>
                  <a:cubicBezTo>
                    <a:pt x="60" y="19"/>
                    <a:pt x="60" y="19"/>
                    <a:pt x="60" y="19"/>
                  </a:cubicBezTo>
                  <a:cubicBezTo>
                    <a:pt x="58" y="21"/>
                    <a:pt x="58" y="21"/>
                    <a:pt x="58" y="21"/>
                  </a:cubicBezTo>
                  <a:cubicBezTo>
                    <a:pt x="61" y="20"/>
                    <a:pt x="61" y="20"/>
                    <a:pt x="61" y="20"/>
                  </a:cubicBezTo>
                  <a:cubicBezTo>
                    <a:pt x="60" y="19"/>
                    <a:pt x="60" y="19"/>
                    <a:pt x="60" y="19"/>
                  </a:cubicBezTo>
                  <a:cubicBezTo>
                    <a:pt x="58" y="21"/>
                    <a:pt x="58" y="21"/>
                    <a:pt x="58" y="21"/>
                  </a:cubicBezTo>
                  <a:cubicBezTo>
                    <a:pt x="61" y="20"/>
                    <a:pt x="61" y="20"/>
                    <a:pt x="61" y="20"/>
                  </a:cubicBezTo>
                  <a:cubicBezTo>
                    <a:pt x="58" y="22"/>
                    <a:pt x="58" y="22"/>
                    <a:pt x="58" y="22"/>
                  </a:cubicBezTo>
                  <a:cubicBezTo>
                    <a:pt x="61" y="22"/>
                    <a:pt x="61" y="22"/>
                    <a:pt x="61" y="22"/>
                  </a:cubicBezTo>
                  <a:cubicBezTo>
                    <a:pt x="61" y="20"/>
                    <a:pt x="61" y="20"/>
                    <a:pt x="61" y="20"/>
                  </a:cubicBezTo>
                  <a:cubicBezTo>
                    <a:pt x="58" y="22"/>
                    <a:pt x="58" y="22"/>
                    <a:pt x="58" y="22"/>
                  </a:cubicBezTo>
                  <a:cubicBezTo>
                    <a:pt x="61" y="22"/>
                    <a:pt x="61" y="22"/>
                    <a:pt x="61" y="22"/>
                  </a:cubicBezTo>
                  <a:cubicBezTo>
                    <a:pt x="58" y="22"/>
                    <a:pt x="58" y="22"/>
                    <a:pt x="58" y="22"/>
                  </a:cubicBezTo>
                  <a:cubicBezTo>
                    <a:pt x="60" y="24"/>
                    <a:pt x="60" y="24"/>
                    <a:pt x="60" y="24"/>
                  </a:cubicBezTo>
                  <a:cubicBezTo>
                    <a:pt x="61" y="23"/>
                    <a:pt x="61" y="22"/>
                    <a:pt x="61" y="22"/>
                  </a:cubicBezTo>
                  <a:cubicBezTo>
                    <a:pt x="58" y="22"/>
                    <a:pt x="58" y="22"/>
                    <a:pt x="58" y="22"/>
                  </a:cubicBezTo>
                  <a:cubicBezTo>
                    <a:pt x="60" y="24"/>
                    <a:pt x="60" y="24"/>
                    <a:pt x="60" y="24"/>
                  </a:cubicBezTo>
                  <a:cubicBezTo>
                    <a:pt x="58" y="22"/>
                    <a:pt x="58" y="22"/>
                    <a:pt x="58" y="22"/>
                  </a:cubicBezTo>
                  <a:cubicBezTo>
                    <a:pt x="57" y="25"/>
                    <a:pt x="57" y="25"/>
                    <a:pt x="57" y="25"/>
                  </a:cubicBezTo>
                  <a:cubicBezTo>
                    <a:pt x="107" y="38"/>
                    <a:pt x="107" y="38"/>
                    <a:pt x="107" y="38"/>
                  </a:cubicBezTo>
                  <a:cubicBezTo>
                    <a:pt x="108" y="39"/>
                    <a:pt x="110" y="38"/>
                    <a:pt x="111" y="37"/>
                  </a:cubicBezTo>
                  <a:cubicBezTo>
                    <a:pt x="111" y="36"/>
                    <a:pt x="111" y="35"/>
                    <a:pt x="111" y="35"/>
                  </a:cubicBezTo>
                  <a:cubicBezTo>
                    <a:pt x="111" y="33"/>
                    <a:pt x="111" y="33"/>
                    <a:pt x="111" y="33"/>
                  </a:cubicBezTo>
                  <a:cubicBezTo>
                    <a:pt x="110" y="32"/>
                    <a:pt x="110" y="32"/>
                    <a:pt x="110" y="32"/>
                  </a:cubicBezTo>
                  <a:cubicBezTo>
                    <a:pt x="109" y="31"/>
                    <a:pt x="109" y="31"/>
                    <a:pt x="108" y="31"/>
                  </a:cubicBezTo>
                  <a:cubicBezTo>
                    <a:pt x="106" y="29"/>
                    <a:pt x="103" y="27"/>
                    <a:pt x="99" y="25"/>
                  </a:cubicBezTo>
                  <a:cubicBezTo>
                    <a:pt x="93" y="21"/>
                    <a:pt x="85" y="16"/>
                    <a:pt x="78" y="12"/>
                  </a:cubicBezTo>
                  <a:cubicBezTo>
                    <a:pt x="75" y="10"/>
                    <a:pt x="73" y="9"/>
                    <a:pt x="71" y="8"/>
                  </a:cubicBezTo>
                  <a:cubicBezTo>
                    <a:pt x="70" y="7"/>
                    <a:pt x="69" y="6"/>
                    <a:pt x="68" y="6"/>
                  </a:cubicBezTo>
                  <a:cubicBezTo>
                    <a:pt x="68" y="6"/>
                    <a:pt x="68" y="6"/>
                    <a:pt x="68" y="6"/>
                  </a:cubicBezTo>
                  <a:cubicBezTo>
                    <a:pt x="68" y="6"/>
                    <a:pt x="68" y="6"/>
                    <a:pt x="68" y="6"/>
                  </a:cubicBezTo>
                  <a:cubicBezTo>
                    <a:pt x="68" y="6"/>
                    <a:pt x="68" y="6"/>
                    <a:pt x="68" y="6"/>
                  </a:cubicBezTo>
                  <a:cubicBezTo>
                    <a:pt x="68" y="6"/>
                    <a:pt x="68" y="6"/>
                    <a:pt x="68" y="6"/>
                  </a:cubicBezTo>
                  <a:cubicBezTo>
                    <a:pt x="68" y="6"/>
                    <a:pt x="68" y="6"/>
                    <a:pt x="68" y="6"/>
                  </a:cubicBezTo>
                  <a:cubicBezTo>
                    <a:pt x="68" y="6"/>
                    <a:pt x="68" y="6"/>
                    <a:pt x="68" y="6"/>
                  </a:cubicBezTo>
                  <a:cubicBezTo>
                    <a:pt x="66" y="8"/>
                    <a:pt x="66" y="8"/>
                    <a:pt x="66" y="8"/>
                  </a:cubicBezTo>
                  <a:cubicBezTo>
                    <a:pt x="68" y="6"/>
                    <a:pt x="68" y="6"/>
                    <a:pt x="68" y="6"/>
                  </a:cubicBezTo>
                  <a:cubicBezTo>
                    <a:pt x="68" y="6"/>
                    <a:pt x="68" y="6"/>
                    <a:pt x="68" y="6"/>
                  </a:cubicBezTo>
                  <a:cubicBezTo>
                    <a:pt x="66" y="8"/>
                    <a:pt x="66" y="8"/>
                    <a:pt x="66" y="8"/>
                  </a:cubicBezTo>
                  <a:cubicBezTo>
                    <a:pt x="68" y="6"/>
                    <a:pt x="68" y="6"/>
                    <a:pt x="68" y="6"/>
                  </a:cubicBezTo>
                  <a:cubicBezTo>
                    <a:pt x="66" y="8"/>
                    <a:pt x="66" y="8"/>
                    <a:pt x="66" y="8"/>
                  </a:cubicBezTo>
                  <a:cubicBezTo>
                    <a:pt x="69" y="7"/>
                    <a:pt x="69" y="7"/>
                    <a:pt x="69" y="7"/>
                  </a:cubicBezTo>
                  <a:cubicBezTo>
                    <a:pt x="68" y="6"/>
                    <a:pt x="68" y="6"/>
                    <a:pt x="68" y="6"/>
                  </a:cubicBezTo>
                  <a:cubicBezTo>
                    <a:pt x="66" y="8"/>
                    <a:pt x="66" y="8"/>
                    <a:pt x="66" y="8"/>
                  </a:cubicBezTo>
                  <a:cubicBezTo>
                    <a:pt x="69" y="7"/>
                    <a:pt x="69" y="7"/>
                    <a:pt x="69" y="7"/>
                  </a:cubicBezTo>
                  <a:cubicBezTo>
                    <a:pt x="66" y="9"/>
                    <a:pt x="66" y="9"/>
                    <a:pt x="66" y="9"/>
                  </a:cubicBezTo>
                  <a:cubicBezTo>
                    <a:pt x="69" y="7"/>
                    <a:pt x="69" y="7"/>
                    <a:pt x="69" y="7"/>
                  </a:cubicBezTo>
                  <a:cubicBezTo>
                    <a:pt x="69" y="7"/>
                    <a:pt x="69" y="7"/>
                    <a:pt x="69" y="7"/>
                  </a:cubicBezTo>
                  <a:cubicBezTo>
                    <a:pt x="66" y="9"/>
                    <a:pt x="66" y="9"/>
                    <a:pt x="66" y="9"/>
                  </a:cubicBezTo>
                  <a:cubicBezTo>
                    <a:pt x="69" y="7"/>
                    <a:pt x="69" y="7"/>
                    <a:pt x="69" y="7"/>
                  </a:cubicBezTo>
                  <a:cubicBezTo>
                    <a:pt x="66" y="9"/>
                    <a:pt x="66" y="9"/>
                    <a:pt x="66" y="9"/>
                  </a:cubicBezTo>
                  <a:cubicBezTo>
                    <a:pt x="69" y="9"/>
                    <a:pt x="69" y="9"/>
                    <a:pt x="69" y="9"/>
                  </a:cubicBezTo>
                  <a:cubicBezTo>
                    <a:pt x="69" y="8"/>
                    <a:pt x="69" y="7"/>
                    <a:pt x="69" y="7"/>
                  </a:cubicBezTo>
                  <a:cubicBezTo>
                    <a:pt x="66" y="9"/>
                    <a:pt x="66" y="9"/>
                    <a:pt x="66" y="9"/>
                  </a:cubicBezTo>
                  <a:cubicBezTo>
                    <a:pt x="69" y="9"/>
                    <a:pt x="69" y="9"/>
                    <a:pt x="69" y="9"/>
                  </a:cubicBezTo>
                  <a:cubicBezTo>
                    <a:pt x="66" y="9"/>
                    <a:pt x="66" y="9"/>
                    <a:pt x="66" y="9"/>
                  </a:cubicBezTo>
                  <a:cubicBezTo>
                    <a:pt x="65" y="12"/>
                    <a:pt x="65" y="12"/>
                    <a:pt x="65" y="12"/>
                  </a:cubicBezTo>
                  <a:cubicBezTo>
                    <a:pt x="65" y="12"/>
                    <a:pt x="71" y="13"/>
                    <a:pt x="77" y="13"/>
                  </a:cubicBezTo>
                  <a:cubicBezTo>
                    <a:pt x="80" y="14"/>
                    <a:pt x="83" y="14"/>
                    <a:pt x="86" y="14"/>
                  </a:cubicBezTo>
                  <a:cubicBezTo>
                    <a:pt x="88" y="14"/>
                    <a:pt x="90" y="15"/>
                    <a:pt x="92" y="15"/>
                  </a:cubicBezTo>
                  <a:cubicBezTo>
                    <a:pt x="93" y="14"/>
                    <a:pt x="93" y="14"/>
                    <a:pt x="93" y="14"/>
                  </a:cubicBezTo>
                  <a:cubicBezTo>
                    <a:pt x="93" y="14"/>
                    <a:pt x="93" y="14"/>
                    <a:pt x="93" y="14"/>
                  </a:cubicBezTo>
                  <a:cubicBezTo>
                    <a:pt x="94" y="14"/>
                    <a:pt x="94" y="14"/>
                    <a:pt x="94" y="14"/>
                  </a:cubicBezTo>
                  <a:cubicBezTo>
                    <a:pt x="94" y="14"/>
                    <a:pt x="95" y="14"/>
                    <a:pt x="95" y="13"/>
                  </a:cubicBezTo>
                  <a:cubicBezTo>
                    <a:pt x="96" y="12"/>
                    <a:pt x="96" y="12"/>
                    <a:pt x="96" y="11"/>
                  </a:cubicBezTo>
                  <a:cubicBezTo>
                    <a:pt x="96" y="10"/>
                    <a:pt x="96" y="9"/>
                    <a:pt x="95" y="9"/>
                  </a:cubicBezTo>
                  <a:cubicBezTo>
                    <a:pt x="95" y="8"/>
                    <a:pt x="95" y="8"/>
                    <a:pt x="95" y="8"/>
                  </a:cubicBezTo>
                  <a:cubicBezTo>
                    <a:pt x="94" y="8"/>
                    <a:pt x="94" y="8"/>
                    <a:pt x="94" y="8"/>
                  </a:cubicBezTo>
                  <a:cubicBezTo>
                    <a:pt x="94" y="8"/>
                    <a:pt x="94" y="8"/>
                    <a:pt x="94" y="8"/>
                  </a:cubicBezTo>
                  <a:cubicBezTo>
                    <a:pt x="93" y="7"/>
                    <a:pt x="90" y="6"/>
                    <a:pt x="88" y="4"/>
                  </a:cubicBezTo>
                  <a:cubicBezTo>
                    <a:pt x="87" y="3"/>
                    <a:pt x="85" y="3"/>
                    <a:pt x="85" y="2"/>
                  </a:cubicBezTo>
                  <a:cubicBezTo>
                    <a:pt x="84" y="2"/>
                    <a:pt x="84" y="2"/>
                    <a:pt x="84" y="1"/>
                  </a:cubicBezTo>
                  <a:cubicBezTo>
                    <a:pt x="84" y="1"/>
                    <a:pt x="84" y="1"/>
                    <a:pt x="84" y="1"/>
                  </a:cubicBezTo>
                  <a:cubicBezTo>
                    <a:pt x="82" y="3"/>
                    <a:pt x="82" y="3"/>
                    <a:pt x="82" y="3"/>
                  </a:cubicBezTo>
                  <a:cubicBezTo>
                    <a:pt x="84" y="2"/>
                    <a:pt x="84" y="2"/>
                    <a:pt x="84" y="2"/>
                  </a:cubicBezTo>
                  <a:cubicBezTo>
                    <a:pt x="84" y="1"/>
                    <a:pt x="84" y="1"/>
                    <a:pt x="84" y="1"/>
                  </a:cubicBezTo>
                  <a:cubicBezTo>
                    <a:pt x="82" y="3"/>
                    <a:pt x="82" y="3"/>
                    <a:pt x="82" y="3"/>
                  </a:cubicBezTo>
                  <a:cubicBezTo>
                    <a:pt x="84" y="2"/>
                    <a:pt x="84" y="2"/>
                    <a:pt x="84" y="2"/>
                  </a:cubicBezTo>
                  <a:cubicBezTo>
                    <a:pt x="82" y="4"/>
                    <a:pt x="82" y="4"/>
                    <a:pt x="82" y="4"/>
                  </a:cubicBezTo>
                  <a:cubicBezTo>
                    <a:pt x="84" y="2"/>
                    <a:pt x="84" y="2"/>
                    <a:pt x="84" y="2"/>
                  </a:cubicBezTo>
                  <a:cubicBezTo>
                    <a:pt x="84" y="2"/>
                    <a:pt x="84" y="2"/>
                    <a:pt x="84" y="2"/>
                  </a:cubicBezTo>
                  <a:cubicBezTo>
                    <a:pt x="82" y="4"/>
                    <a:pt x="82" y="4"/>
                    <a:pt x="82" y="4"/>
                  </a:cubicBezTo>
                  <a:cubicBezTo>
                    <a:pt x="84" y="2"/>
                    <a:pt x="84" y="2"/>
                    <a:pt x="84" y="2"/>
                  </a:cubicBezTo>
                  <a:cubicBezTo>
                    <a:pt x="81" y="4"/>
                    <a:pt x="81" y="4"/>
                    <a:pt x="81" y="4"/>
                  </a:cubicBezTo>
                  <a:cubicBezTo>
                    <a:pt x="85" y="4"/>
                    <a:pt x="85" y="4"/>
                    <a:pt x="85" y="4"/>
                  </a:cubicBezTo>
                  <a:cubicBezTo>
                    <a:pt x="85" y="3"/>
                    <a:pt x="84" y="2"/>
                    <a:pt x="84" y="2"/>
                  </a:cubicBezTo>
                  <a:cubicBezTo>
                    <a:pt x="81" y="4"/>
                    <a:pt x="81" y="4"/>
                    <a:pt x="81" y="4"/>
                  </a:cubicBezTo>
                  <a:cubicBezTo>
                    <a:pt x="85" y="4"/>
                    <a:pt x="85" y="4"/>
                    <a:pt x="85" y="4"/>
                  </a:cubicBezTo>
                  <a:cubicBezTo>
                    <a:pt x="81" y="4"/>
                    <a:pt x="81" y="4"/>
                    <a:pt x="81" y="4"/>
                  </a:cubicBezTo>
                  <a:cubicBezTo>
                    <a:pt x="84" y="6"/>
                    <a:pt x="84" y="6"/>
                    <a:pt x="84" y="6"/>
                  </a:cubicBezTo>
                  <a:cubicBezTo>
                    <a:pt x="85" y="5"/>
                    <a:pt x="85" y="4"/>
                    <a:pt x="85" y="4"/>
                  </a:cubicBezTo>
                  <a:cubicBezTo>
                    <a:pt x="81" y="4"/>
                    <a:pt x="81" y="4"/>
                    <a:pt x="81" y="4"/>
                  </a:cubicBezTo>
                  <a:cubicBezTo>
                    <a:pt x="84" y="6"/>
                    <a:pt x="84" y="6"/>
                    <a:pt x="84" y="6"/>
                  </a:cubicBezTo>
                  <a:cubicBezTo>
                    <a:pt x="85" y="5"/>
                    <a:pt x="85" y="2"/>
                    <a:pt x="84" y="1"/>
                  </a:cubicBezTo>
                  <a:cubicBezTo>
                    <a:pt x="82" y="0"/>
                    <a:pt x="80" y="0"/>
                    <a:pt x="79" y="2"/>
                  </a:cubicBezTo>
                  <a:cubicBezTo>
                    <a:pt x="78" y="2"/>
                    <a:pt x="78" y="3"/>
                    <a:pt x="78" y="4"/>
                  </a:cubicBezTo>
                  <a:cubicBezTo>
                    <a:pt x="78" y="5"/>
                    <a:pt x="78" y="5"/>
                    <a:pt x="78" y="5"/>
                  </a:cubicBezTo>
                  <a:cubicBezTo>
                    <a:pt x="78" y="6"/>
                    <a:pt x="79" y="6"/>
                    <a:pt x="79" y="6"/>
                  </a:cubicBezTo>
                  <a:cubicBezTo>
                    <a:pt x="79" y="7"/>
                    <a:pt x="79" y="7"/>
                    <a:pt x="79" y="7"/>
                  </a:cubicBezTo>
                  <a:cubicBezTo>
                    <a:pt x="80" y="8"/>
                    <a:pt x="81" y="8"/>
                    <a:pt x="82" y="9"/>
                  </a:cubicBezTo>
                  <a:cubicBezTo>
                    <a:pt x="84" y="10"/>
                    <a:pt x="86" y="11"/>
                    <a:pt x="88" y="12"/>
                  </a:cubicBezTo>
                  <a:cubicBezTo>
                    <a:pt x="89" y="13"/>
                    <a:pt x="89" y="13"/>
                    <a:pt x="90" y="13"/>
                  </a:cubicBezTo>
                  <a:cubicBezTo>
                    <a:pt x="90" y="14"/>
                    <a:pt x="90" y="14"/>
                    <a:pt x="90" y="14"/>
                  </a:cubicBezTo>
                  <a:cubicBezTo>
                    <a:pt x="90" y="14"/>
                    <a:pt x="90" y="14"/>
                    <a:pt x="90" y="14"/>
                  </a:cubicBezTo>
                  <a:cubicBezTo>
                    <a:pt x="90" y="14"/>
                    <a:pt x="90" y="14"/>
                    <a:pt x="90" y="14"/>
                  </a:cubicBezTo>
                  <a:cubicBezTo>
                    <a:pt x="92" y="12"/>
                    <a:pt x="92" y="12"/>
                    <a:pt x="92" y="12"/>
                  </a:cubicBezTo>
                  <a:cubicBezTo>
                    <a:pt x="90" y="14"/>
                    <a:pt x="90" y="14"/>
                    <a:pt x="90" y="14"/>
                  </a:cubicBezTo>
                  <a:cubicBezTo>
                    <a:pt x="90" y="14"/>
                    <a:pt x="90" y="14"/>
                    <a:pt x="90" y="14"/>
                  </a:cubicBezTo>
                  <a:cubicBezTo>
                    <a:pt x="92" y="12"/>
                    <a:pt x="92" y="12"/>
                    <a:pt x="92" y="12"/>
                  </a:cubicBezTo>
                  <a:cubicBezTo>
                    <a:pt x="90" y="14"/>
                    <a:pt x="90" y="14"/>
                    <a:pt x="90" y="14"/>
                  </a:cubicBezTo>
                  <a:cubicBezTo>
                    <a:pt x="92" y="11"/>
                    <a:pt x="92" y="11"/>
                    <a:pt x="92" y="11"/>
                  </a:cubicBezTo>
                  <a:cubicBezTo>
                    <a:pt x="90" y="14"/>
                    <a:pt x="90" y="14"/>
                    <a:pt x="90" y="14"/>
                  </a:cubicBezTo>
                  <a:cubicBezTo>
                    <a:pt x="90" y="14"/>
                    <a:pt x="90" y="14"/>
                    <a:pt x="90" y="14"/>
                  </a:cubicBezTo>
                  <a:cubicBezTo>
                    <a:pt x="92" y="11"/>
                    <a:pt x="92" y="11"/>
                    <a:pt x="92" y="11"/>
                  </a:cubicBezTo>
                  <a:cubicBezTo>
                    <a:pt x="90" y="14"/>
                    <a:pt x="90" y="14"/>
                    <a:pt x="90" y="14"/>
                  </a:cubicBezTo>
                  <a:cubicBezTo>
                    <a:pt x="92" y="11"/>
                    <a:pt x="92" y="11"/>
                    <a:pt x="92" y="11"/>
                  </a:cubicBezTo>
                  <a:cubicBezTo>
                    <a:pt x="90" y="13"/>
                    <a:pt x="90" y="13"/>
                    <a:pt x="90" y="13"/>
                  </a:cubicBezTo>
                  <a:cubicBezTo>
                    <a:pt x="90" y="14"/>
                    <a:pt x="90" y="14"/>
                    <a:pt x="90" y="14"/>
                  </a:cubicBezTo>
                  <a:cubicBezTo>
                    <a:pt x="92" y="11"/>
                    <a:pt x="92" y="11"/>
                    <a:pt x="92" y="11"/>
                  </a:cubicBezTo>
                  <a:cubicBezTo>
                    <a:pt x="90" y="13"/>
                    <a:pt x="90" y="13"/>
                    <a:pt x="90" y="13"/>
                  </a:cubicBezTo>
                  <a:cubicBezTo>
                    <a:pt x="92" y="11"/>
                    <a:pt x="92" y="11"/>
                    <a:pt x="92" y="11"/>
                  </a:cubicBezTo>
                  <a:cubicBezTo>
                    <a:pt x="89" y="13"/>
                    <a:pt x="89" y="13"/>
                    <a:pt x="89" y="13"/>
                  </a:cubicBezTo>
                  <a:cubicBezTo>
                    <a:pt x="90" y="13"/>
                    <a:pt x="90" y="13"/>
                    <a:pt x="90" y="13"/>
                  </a:cubicBezTo>
                  <a:cubicBezTo>
                    <a:pt x="92" y="11"/>
                    <a:pt x="92" y="11"/>
                    <a:pt x="92" y="11"/>
                  </a:cubicBezTo>
                  <a:cubicBezTo>
                    <a:pt x="89" y="13"/>
                    <a:pt x="89" y="13"/>
                    <a:pt x="89" y="13"/>
                  </a:cubicBezTo>
                  <a:cubicBezTo>
                    <a:pt x="92" y="11"/>
                    <a:pt x="92" y="11"/>
                    <a:pt x="92" y="11"/>
                  </a:cubicBezTo>
                  <a:cubicBezTo>
                    <a:pt x="89" y="11"/>
                    <a:pt x="89" y="11"/>
                    <a:pt x="89" y="11"/>
                  </a:cubicBezTo>
                  <a:cubicBezTo>
                    <a:pt x="89" y="12"/>
                    <a:pt x="89" y="12"/>
                    <a:pt x="89" y="13"/>
                  </a:cubicBezTo>
                  <a:cubicBezTo>
                    <a:pt x="92" y="11"/>
                    <a:pt x="92" y="11"/>
                    <a:pt x="92" y="11"/>
                  </a:cubicBezTo>
                  <a:cubicBezTo>
                    <a:pt x="89" y="11"/>
                    <a:pt x="89" y="11"/>
                    <a:pt x="89" y="11"/>
                  </a:cubicBezTo>
                  <a:cubicBezTo>
                    <a:pt x="92" y="11"/>
                    <a:pt x="92" y="11"/>
                    <a:pt x="92" y="11"/>
                  </a:cubicBezTo>
                  <a:cubicBezTo>
                    <a:pt x="89" y="9"/>
                    <a:pt x="89" y="9"/>
                    <a:pt x="89" y="9"/>
                  </a:cubicBezTo>
                  <a:cubicBezTo>
                    <a:pt x="92" y="11"/>
                    <a:pt x="92" y="11"/>
                    <a:pt x="92" y="11"/>
                  </a:cubicBezTo>
                  <a:cubicBezTo>
                    <a:pt x="91" y="8"/>
                    <a:pt x="91" y="8"/>
                    <a:pt x="91" y="8"/>
                  </a:cubicBezTo>
                  <a:cubicBezTo>
                    <a:pt x="90" y="8"/>
                    <a:pt x="90" y="8"/>
                    <a:pt x="89" y="9"/>
                  </a:cubicBezTo>
                  <a:cubicBezTo>
                    <a:pt x="92" y="11"/>
                    <a:pt x="92" y="11"/>
                    <a:pt x="92" y="11"/>
                  </a:cubicBezTo>
                  <a:cubicBezTo>
                    <a:pt x="91" y="8"/>
                    <a:pt x="91" y="8"/>
                    <a:pt x="91" y="8"/>
                  </a:cubicBezTo>
                  <a:cubicBezTo>
                    <a:pt x="92" y="11"/>
                    <a:pt x="92" y="11"/>
                    <a:pt x="92" y="11"/>
                  </a:cubicBezTo>
                  <a:cubicBezTo>
                    <a:pt x="92" y="7"/>
                    <a:pt x="92" y="7"/>
                    <a:pt x="92" y="7"/>
                  </a:cubicBezTo>
                  <a:cubicBezTo>
                    <a:pt x="92" y="7"/>
                    <a:pt x="91" y="7"/>
                    <a:pt x="91" y="8"/>
                  </a:cubicBezTo>
                  <a:cubicBezTo>
                    <a:pt x="92" y="11"/>
                    <a:pt x="92" y="11"/>
                    <a:pt x="92" y="11"/>
                  </a:cubicBezTo>
                  <a:cubicBezTo>
                    <a:pt x="92" y="7"/>
                    <a:pt x="92" y="7"/>
                    <a:pt x="92" y="7"/>
                  </a:cubicBezTo>
                  <a:cubicBezTo>
                    <a:pt x="92" y="9"/>
                    <a:pt x="92" y="9"/>
                    <a:pt x="92" y="9"/>
                  </a:cubicBezTo>
                  <a:cubicBezTo>
                    <a:pt x="92" y="7"/>
                    <a:pt x="92" y="7"/>
                    <a:pt x="92" y="7"/>
                  </a:cubicBezTo>
                  <a:cubicBezTo>
                    <a:pt x="92" y="7"/>
                    <a:pt x="92" y="7"/>
                    <a:pt x="92" y="7"/>
                  </a:cubicBezTo>
                  <a:cubicBezTo>
                    <a:pt x="92" y="9"/>
                    <a:pt x="92" y="9"/>
                    <a:pt x="92" y="9"/>
                  </a:cubicBezTo>
                  <a:cubicBezTo>
                    <a:pt x="92" y="7"/>
                    <a:pt x="92" y="7"/>
                    <a:pt x="92" y="7"/>
                  </a:cubicBezTo>
                  <a:cubicBezTo>
                    <a:pt x="92" y="7"/>
                    <a:pt x="92" y="7"/>
                    <a:pt x="92" y="7"/>
                  </a:cubicBezTo>
                  <a:cubicBezTo>
                    <a:pt x="91" y="7"/>
                    <a:pt x="89" y="7"/>
                    <a:pt x="86" y="7"/>
                  </a:cubicBezTo>
                  <a:cubicBezTo>
                    <a:pt x="82" y="7"/>
                    <a:pt x="77" y="6"/>
                    <a:pt x="73" y="6"/>
                  </a:cubicBezTo>
                  <a:cubicBezTo>
                    <a:pt x="69" y="5"/>
                    <a:pt x="66" y="5"/>
                    <a:pt x="66" y="5"/>
                  </a:cubicBezTo>
                  <a:cubicBezTo>
                    <a:pt x="65" y="5"/>
                    <a:pt x="64" y="5"/>
                    <a:pt x="63" y="6"/>
                  </a:cubicBezTo>
                  <a:cubicBezTo>
                    <a:pt x="62" y="7"/>
                    <a:pt x="62" y="7"/>
                    <a:pt x="62" y="9"/>
                  </a:cubicBezTo>
                  <a:cubicBezTo>
                    <a:pt x="62" y="10"/>
                    <a:pt x="63" y="10"/>
                    <a:pt x="63" y="11"/>
                  </a:cubicBezTo>
                  <a:cubicBezTo>
                    <a:pt x="63" y="11"/>
                    <a:pt x="63" y="11"/>
                    <a:pt x="63" y="11"/>
                  </a:cubicBezTo>
                  <a:cubicBezTo>
                    <a:pt x="64" y="12"/>
                    <a:pt x="64" y="12"/>
                    <a:pt x="64" y="12"/>
                  </a:cubicBezTo>
                  <a:cubicBezTo>
                    <a:pt x="65" y="12"/>
                    <a:pt x="66" y="13"/>
                    <a:pt x="67" y="14"/>
                  </a:cubicBezTo>
                  <a:cubicBezTo>
                    <a:pt x="72" y="17"/>
                    <a:pt x="82" y="23"/>
                    <a:pt x="90" y="28"/>
                  </a:cubicBezTo>
                  <a:cubicBezTo>
                    <a:pt x="94" y="30"/>
                    <a:pt x="98" y="33"/>
                    <a:pt x="101" y="34"/>
                  </a:cubicBezTo>
                  <a:cubicBezTo>
                    <a:pt x="102" y="35"/>
                    <a:pt x="104" y="36"/>
                    <a:pt x="104" y="37"/>
                  </a:cubicBezTo>
                  <a:cubicBezTo>
                    <a:pt x="105" y="37"/>
                    <a:pt x="105" y="37"/>
                    <a:pt x="105" y="37"/>
                  </a:cubicBezTo>
                  <a:cubicBezTo>
                    <a:pt x="105" y="37"/>
                    <a:pt x="105" y="37"/>
                    <a:pt x="105" y="37"/>
                  </a:cubicBezTo>
                  <a:cubicBezTo>
                    <a:pt x="107" y="35"/>
                    <a:pt x="107" y="35"/>
                    <a:pt x="107" y="35"/>
                  </a:cubicBezTo>
                  <a:cubicBezTo>
                    <a:pt x="105" y="37"/>
                    <a:pt x="105" y="37"/>
                    <a:pt x="105" y="37"/>
                  </a:cubicBezTo>
                  <a:cubicBezTo>
                    <a:pt x="105" y="37"/>
                    <a:pt x="105" y="37"/>
                    <a:pt x="105" y="37"/>
                  </a:cubicBezTo>
                  <a:cubicBezTo>
                    <a:pt x="107" y="35"/>
                    <a:pt x="107" y="35"/>
                    <a:pt x="107" y="35"/>
                  </a:cubicBezTo>
                  <a:cubicBezTo>
                    <a:pt x="105" y="37"/>
                    <a:pt x="105" y="37"/>
                    <a:pt x="105" y="37"/>
                  </a:cubicBezTo>
                  <a:cubicBezTo>
                    <a:pt x="107" y="35"/>
                    <a:pt x="107" y="35"/>
                    <a:pt x="107" y="35"/>
                  </a:cubicBezTo>
                  <a:cubicBezTo>
                    <a:pt x="104" y="36"/>
                    <a:pt x="104" y="36"/>
                    <a:pt x="104" y="36"/>
                  </a:cubicBezTo>
                  <a:cubicBezTo>
                    <a:pt x="105" y="37"/>
                    <a:pt x="105" y="37"/>
                    <a:pt x="105" y="37"/>
                  </a:cubicBezTo>
                  <a:cubicBezTo>
                    <a:pt x="107" y="35"/>
                    <a:pt x="107" y="35"/>
                    <a:pt x="107" y="35"/>
                  </a:cubicBezTo>
                  <a:cubicBezTo>
                    <a:pt x="104" y="36"/>
                    <a:pt x="104" y="36"/>
                    <a:pt x="104" y="36"/>
                  </a:cubicBezTo>
                  <a:cubicBezTo>
                    <a:pt x="107" y="35"/>
                    <a:pt x="107" y="35"/>
                    <a:pt x="107" y="35"/>
                  </a:cubicBezTo>
                  <a:cubicBezTo>
                    <a:pt x="104" y="35"/>
                    <a:pt x="104" y="35"/>
                    <a:pt x="104" y="35"/>
                  </a:cubicBezTo>
                  <a:cubicBezTo>
                    <a:pt x="104" y="36"/>
                    <a:pt x="104" y="36"/>
                    <a:pt x="104" y="36"/>
                  </a:cubicBezTo>
                  <a:cubicBezTo>
                    <a:pt x="107" y="35"/>
                    <a:pt x="107" y="35"/>
                    <a:pt x="107" y="35"/>
                  </a:cubicBezTo>
                  <a:cubicBezTo>
                    <a:pt x="104" y="35"/>
                    <a:pt x="104" y="35"/>
                    <a:pt x="104" y="35"/>
                  </a:cubicBezTo>
                  <a:cubicBezTo>
                    <a:pt x="108" y="35"/>
                    <a:pt x="108" y="35"/>
                    <a:pt x="108" y="35"/>
                  </a:cubicBezTo>
                  <a:cubicBezTo>
                    <a:pt x="105" y="33"/>
                    <a:pt x="105" y="33"/>
                    <a:pt x="105" y="33"/>
                  </a:cubicBezTo>
                  <a:cubicBezTo>
                    <a:pt x="104" y="34"/>
                    <a:pt x="104" y="34"/>
                    <a:pt x="104" y="35"/>
                  </a:cubicBezTo>
                  <a:cubicBezTo>
                    <a:pt x="108" y="35"/>
                    <a:pt x="108" y="35"/>
                    <a:pt x="108" y="35"/>
                  </a:cubicBezTo>
                  <a:cubicBezTo>
                    <a:pt x="105" y="33"/>
                    <a:pt x="105" y="33"/>
                    <a:pt x="105" y="33"/>
                  </a:cubicBezTo>
                  <a:cubicBezTo>
                    <a:pt x="108" y="35"/>
                    <a:pt x="108" y="35"/>
                    <a:pt x="108" y="35"/>
                  </a:cubicBezTo>
                  <a:cubicBezTo>
                    <a:pt x="108" y="31"/>
                    <a:pt x="108" y="31"/>
                    <a:pt x="108" y="31"/>
                  </a:cubicBezTo>
                  <a:cubicBezTo>
                    <a:pt x="59" y="18"/>
                    <a:pt x="59" y="18"/>
                    <a:pt x="59" y="18"/>
                  </a:cubicBezTo>
                  <a:cubicBezTo>
                    <a:pt x="57" y="18"/>
                    <a:pt x="56" y="18"/>
                    <a:pt x="55" y="19"/>
                  </a:cubicBezTo>
                  <a:cubicBezTo>
                    <a:pt x="54" y="20"/>
                    <a:pt x="54" y="21"/>
                    <a:pt x="54" y="22"/>
                  </a:cubicBezTo>
                  <a:cubicBezTo>
                    <a:pt x="54" y="23"/>
                    <a:pt x="54" y="23"/>
                    <a:pt x="55" y="23"/>
                  </a:cubicBezTo>
                  <a:cubicBezTo>
                    <a:pt x="55" y="24"/>
                    <a:pt x="55" y="24"/>
                    <a:pt x="55" y="24"/>
                  </a:cubicBezTo>
                  <a:cubicBezTo>
                    <a:pt x="56" y="25"/>
                    <a:pt x="56" y="25"/>
                    <a:pt x="56" y="25"/>
                  </a:cubicBezTo>
                  <a:cubicBezTo>
                    <a:pt x="57" y="26"/>
                    <a:pt x="59" y="27"/>
                    <a:pt x="61" y="28"/>
                  </a:cubicBezTo>
                  <a:cubicBezTo>
                    <a:pt x="68" y="32"/>
                    <a:pt x="82" y="41"/>
                    <a:pt x="94" y="48"/>
                  </a:cubicBezTo>
                  <a:cubicBezTo>
                    <a:pt x="101" y="52"/>
                    <a:pt x="106" y="56"/>
                    <a:pt x="110" y="58"/>
                  </a:cubicBezTo>
                  <a:cubicBezTo>
                    <a:pt x="112" y="59"/>
                    <a:pt x="114" y="61"/>
                    <a:pt x="115" y="61"/>
                  </a:cubicBezTo>
                  <a:cubicBezTo>
                    <a:pt x="116" y="62"/>
                    <a:pt x="116" y="62"/>
                    <a:pt x="116" y="62"/>
                  </a:cubicBezTo>
                  <a:cubicBezTo>
                    <a:pt x="116" y="62"/>
                    <a:pt x="116" y="62"/>
                    <a:pt x="116" y="62"/>
                  </a:cubicBezTo>
                  <a:cubicBezTo>
                    <a:pt x="118" y="61"/>
                    <a:pt x="118" y="61"/>
                    <a:pt x="118" y="61"/>
                  </a:cubicBezTo>
                  <a:cubicBezTo>
                    <a:pt x="116" y="62"/>
                    <a:pt x="116" y="62"/>
                    <a:pt x="116" y="62"/>
                  </a:cubicBezTo>
                  <a:cubicBezTo>
                    <a:pt x="116" y="62"/>
                    <a:pt x="116" y="62"/>
                    <a:pt x="116" y="62"/>
                  </a:cubicBezTo>
                  <a:cubicBezTo>
                    <a:pt x="118" y="61"/>
                    <a:pt x="118" y="61"/>
                    <a:pt x="118" y="61"/>
                  </a:cubicBezTo>
                  <a:cubicBezTo>
                    <a:pt x="116" y="62"/>
                    <a:pt x="116" y="62"/>
                    <a:pt x="116" y="62"/>
                  </a:cubicBezTo>
                  <a:cubicBezTo>
                    <a:pt x="119" y="60"/>
                    <a:pt x="119" y="60"/>
                    <a:pt x="119" y="60"/>
                  </a:cubicBezTo>
                  <a:cubicBezTo>
                    <a:pt x="116" y="62"/>
                    <a:pt x="116" y="62"/>
                    <a:pt x="116" y="62"/>
                  </a:cubicBezTo>
                  <a:cubicBezTo>
                    <a:pt x="116" y="62"/>
                    <a:pt x="116" y="62"/>
                    <a:pt x="116" y="62"/>
                  </a:cubicBezTo>
                  <a:cubicBezTo>
                    <a:pt x="119" y="60"/>
                    <a:pt x="119" y="60"/>
                    <a:pt x="119" y="60"/>
                  </a:cubicBezTo>
                  <a:cubicBezTo>
                    <a:pt x="116" y="62"/>
                    <a:pt x="116" y="62"/>
                    <a:pt x="116" y="62"/>
                  </a:cubicBezTo>
                  <a:cubicBezTo>
                    <a:pt x="119" y="60"/>
                    <a:pt x="119" y="60"/>
                    <a:pt x="119" y="60"/>
                  </a:cubicBezTo>
                  <a:cubicBezTo>
                    <a:pt x="115" y="60"/>
                    <a:pt x="115" y="60"/>
                    <a:pt x="115" y="60"/>
                  </a:cubicBezTo>
                  <a:cubicBezTo>
                    <a:pt x="116" y="61"/>
                    <a:pt x="116" y="61"/>
                    <a:pt x="116" y="62"/>
                  </a:cubicBezTo>
                  <a:cubicBezTo>
                    <a:pt x="119" y="60"/>
                    <a:pt x="119" y="60"/>
                    <a:pt x="119" y="60"/>
                  </a:cubicBezTo>
                  <a:cubicBezTo>
                    <a:pt x="115" y="60"/>
                    <a:pt x="115" y="60"/>
                    <a:pt x="115" y="60"/>
                  </a:cubicBezTo>
                  <a:cubicBezTo>
                    <a:pt x="119" y="60"/>
                    <a:pt x="119" y="60"/>
                    <a:pt x="119" y="60"/>
                  </a:cubicBezTo>
                  <a:cubicBezTo>
                    <a:pt x="116" y="58"/>
                    <a:pt x="116" y="58"/>
                    <a:pt x="116" y="58"/>
                  </a:cubicBezTo>
                  <a:cubicBezTo>
                    <a:pt x="116" y="59"/>
                    <a:pt x="115" y="59"/>
                    <a:pt x="115" y="60"/>
                  </a:cubicBezTo>
                  <a:cubicBezTo>
                    <a:pt x="119" y="60"/>
                    <a:pt x="119" y="60"/>
                    <a:pt x="119" y="60"/>
                  </a:cubicBezTo>
                  <a:cubicBezTo>
                    <a:pt x="116" y="58"/>
                    <a:pt x="116" y="58"/>
                    <a:pt x="116" y="58"/>
                  </a:cubicBezTo>
                  <a:cubicBezTo>
                    <a:pt x="119" y="60"/>
                    <a:pt x="119" y="60"/>
                    <a:pt x="119" y="60"/>
                  </a:cubicBezTo>
                  <a:cubicBezTo>
                    <a:pt x="120" y="57"/>
                    <a:pt x="120" y="57"/>
                    <a:pt x="120" y="57"/>
                  </a:cubicBezTo>
                  <a:cubicBezTo>
                    <a:pt x="52" y="27"/>
                    <a:pt x="52" y="27"/>
                    <a:pt x="52" y="27"/>
                  </a:cubicBezTo>
                  <a:cubicBezTo>
                    <a:pt x="50" y="27"/>
                    <a:pt x="48" y="27"/>
                    <a:pt x="47" y="29"/>
                  </a:cubicBezTo>
                  <a:cubicBezTo>
                    <a:pt x="46" y="31"/>
                    <a:pt x="47" y="33"/>
                    <a:pt x="48" y="34"/>
                  </a:cubicBezTo>
                  <a:cubicBezTo>
                    <a:pt x="49" y="34"/>
                    <a:pt x="53" y="37"/>
                    <a:pt x="61" y="41"/>
                  </a:cubicBezTo>
                  <a:cubicBezTo>
                    <a:pt x="72" y="48"/>
                    <a:pt x="89" y="58"/>
                    <a:pt x="102" y="67"/>
                  </a:cubicBezTo>
                  <a:cubicBezTo>
                    <a:pt x="109" y="71"/>
                    <a:pt x="116" y="75"/>
                    <a:pt x="120" y="78"/>
                  </a:cubicBezTo>
                  <a:cubicBezTo>
                    <a:pt x="122" y="79"/>
                    <a:pt x="124" y="80"/>
                    <a:pt x="125" y="81"/>
                  </a:cubicBezTo>
                  <a:cubicBezTo>
                    <a:pt x="126" y="82"/>
                    <a:pt x="126" y="82"/>
                    <a:pt x="126" y="82"/>
                  </a:cubicBezTo>
                  <a:cubicBezTo>
                    <a:pt x="126" y="82"/>
                    <a:pt x="126" y="82"/>
                    <a:pt x="126" y="82"/>
                  </a:cubicBezTo>
                  <a:cubicBezTo>
                    <a:pt x="128" y="81"/>
                    <a:pt x="128" y="81"/>
                    <a:pt x="128" y="81"/>
                  </a:cubicBezTo>
                  <a:cubicBezTo>
                    <a:pt x="126" y="82"/>
                    <a:pt x="126" y="82"/>
                    <a:pt x="126" y="82"/>
                  </a:cubicBezTo>
                  <a:cubicBezTo>
                    <a:pt x="126" y="82"/>
                    <a:pt x="126" y="82"/>
                    <a:pt x="126" y="82"/>
                  </a:cubicBezTo>
                  <a:cubicBezTo>
                    <a:pt x="128" y="81"/>
                    <a:pt x="128" y="81"/>
                    <a:pt x="128" y="81"/>
                  </a:cubicBezTo>
                  <a:cubicBezTo>
                    <a:pt x="126" y="82"/>
                    <a:pt x="126" y="82"/>
                    <a:pt x="126" y="82"/>
                  </a:cubicBezTo>
                  <a:cubicBezTo>
                    <a:pt x="129" y="80"/>
                    <a:pt x="129" y="80"/>
                    <a:pt x="129" y="80"/>
                  </a:cubicBezTo>
                  <a:cubicBezTo>
                    <a:pt x="126" y="82"/>
                    <a:pt x="126" y="82"/>
                    <a:pt x="126" y="82"/>
                  </a:cubicBezTo>
                  <a:cubicBezTo>
                    <a:pt x="126" y="82"/>
                    <a:pt x="126" y="82"/>
                    <a:pt x="126" y="82"/>
                  </a:cubicBezTo>
                  <a:cubicBezTo>
                    <a:pt x="129" y="80"/>
                    <a:pt x="129" y="80"/>
                    <a:pt x="129" y="80"/>
                  </a:cubicBezTo>
                  <a:cubicBezTo>
                    <a:pt x="126" y="82"/>
                    <a:pt x="126" y="82"/>
                    <a:pt x="126" y="82"/>
                  </a:cubicBezTo>
                  <a:cubicBezTo>
                    <a:pt x="129" y="80"/>
                    <a:pt x="129" y="80"/>
                    <a:pt x="129" y="80"/>
                  </a:cubicBezTo>
                  <a:cubicBezTo>
                    <a:pt x="126" y="80"/>
                    <a:pt x="126" y="80"/>
                    <a:pt x="126" y="80"/>
                  </a:cubicBezTo>
                  <a:cubicBezTo>
                    <a:pt x="126" y="81"/>
                    <a:pt x="126" y="81"/>
                    <a:pt x="126" y="82"/>
                  </a:cubicBezTo>
                  <a:cubicBezTo>
                    <a:pt x="129" y="80"/>
                    <a:pt x="129" y="80"/>
                    <a:pt x="129" y="80"/>
                  </a:cubicBezTo>
                  <a:cubicBezTo>
                    <a:pt x="126" y="80"/>
                    <a:pt x="126" y="80"/>
                    <a:pt x="126" y="80"/>
                  </a:cubicBezTo>
                  <a:cubicBezTo>
                    <a:pt x="129" y="80"/>
                    <a:pt x="129" y="80"/>
                    <a:pt x="129" y="80"/>
                  </a:cubicBezTo>
                  <a:cubicBezTo>
                    <a:pt x="126" y="78"/>
                    <a:pt x="126" y="78"/>
                    <a:pt x="126" y="78"/>
                  </a:cubicBezTo>
                  <a:cubicBezTo>
                    <a:pt x="126" y="79"/>
                    <a:pt x="126" y="80"/>
                    <a:pt x="126" y="80"/>
                  </a:cubicBezTo>
                  <a:cubicBezTo>
                    <a:pt x="129" y="80"/>
                    <a:pt x="129" y="80"/>
                    <a:pt x="129" y="80"/>
                  </a:cubicBezTo>
                  <a:cubicBezTo>
                    <a:pt x="126" y="78"/>
                    <a:pt x="126" y="78"/>
                    <a:pt x="126" y="78"/>
                  </a:cubicBezTo>
                  <a:cubicBezTo>
                    <a:pt x="129" y="80"/>
                    <a:pt x="129" y="80"/>
                    <a:pt x="129" y="80"/>
                  </a:cubicBezTo>
                  <a:cubicBezTo>
                    <a:pt x="126" y="78"/>
                    <a:pt x="126" y="78"/>
                    <a:pt x="126" y="78"/>
                  </a:cubicBezTo>
                  <a:cubicBezTo>
                    <a:pt x="129" y="80"/>
                    <a:pt x="129" y="80"/>
                    <a:pt x="129" y="80"/>
                  </a:cubicBezTo>
                  <a:cubicBezTo>
                    <a:pt x="128" y="77"/>
                    <a:pt x="128" y="77"/>
                    <a:pt x="128" y="77"/>
                  </a:cubicBezTo>
                  <a:cubicBezTo>
                    <a:pt x="128" y="77"/>
                    <a:pt x="127" y="77"/>
                    <a:pt x="126" y="78"/>
                  </a:cubicBezTo>
                  <a:cubicBezTo>
                    <a:pt x="129" y="80"/>
                    <a:pt x="129" y="80"/>
                    <a:pt x="129" y="80"/>
                  </a:cubicBezTo>
                  <a:cubicBezTo>
                    <a:pt x="128" y="77"/>
                    <a:pt x="128" y="77"/>
                    <a:pt x="128" y="77"/>
                  </a:cubicBezTo>
                  <a:cubicBezTo>
                    <a:pt x="129" y="79"/>
                    <a:pt x="129" y="79"/>
                    <a:pt x="129" y="79"/>
                  </a:cubicBezTo>
                  <a:cubicBezTo>
                    <a:pt x="129" y="77"/>
                    <a:pt x="129" y="77"/>
                    <a:pt x="129" y="77"/>
                  </a:cubicBezTo>
                  <a:cubicBezTo>
                    <a:pt x="129" y="77"/>
                    <a:pt x="128" y="77"/>
                    <a:pt x="128" y="77"/>
                  </a:cubicBezTo>
                  <a:cubicBezTo>
                    <a:pt x="129" y="79"/>
                    <a:pt x="129" y="79"/>
                    <a:pt x="129" y="79"/>
                  </a:cubicBezTo>
                  <a:cubicBezTo>
                    <a:pt x="129" y="77"/>
                    <a:pt x="129" y="77"/>
                    <a:pt x="129" y="77"/>
                  </a:cubicBezTo>
                  <a:cubicBezTo>
                    <a:pt x="129" y="78"/>
                    <a:pt x="129" y="78"/>
                    <a:pt x="129" y="78"/>
                  </a:cubicBezTo>
                  <a:cubicBezTo>
                    <a:pt x="129" y="77"/>
                    <a:pt x="129" y="77"/>
                    <a:pt x="129" y="77"/>
                  </a:cubicBezTo>
                  <a:cubicBezTo>
                    <a:pt x="129" y="77"/>
                    <a:pt x="129" y="77"/>
                    <a:pt x="129" y="77"/>
                  </a:cubicBezTo>
                  <a:cubicBezTo>
                    <a:pt x="129" y="78"/>
                    <a:pt x="129" y="78"/>
                    <a:pt x="129" y="78"/>
                  </a:cubicBezTo>
                  <a:cubicBezTo>
                    <a:pt x="129" y="77"/>
                    <a:pt x="129" y="77"/>
                    <a:pt x="129" y="77"/>
                  </a:cubicBezTo>
                  <a:cubicBezTo>
                    <a:pt x="129" y="77"/>
                    <a:pt x="128" y="76"/>
                    <a:pt x="127" y="76"/>
                  </a:cubicBezTo>
                  <a:cubicBezTo>
                    <a:pt x="124" y="75"/>
                    <a:pt x="117" y="72"/>
                    <a:pt x="108" y="68"/>
                  </a:cubicBezTo>
                  <a:cubicBezTo>
                    <a:pt x="95" y="62"/>
                    <a:pt x="79" y="54"/>
                    <a:pt x="66" y="48"/>
                  </a:cubicBezTo>
                  <a:cubicBezTo>
                    <a:pt x="59" y="45"/>
                    <a:pt x="53" y="42"/>
                    <a:pt x="48" y="40"/>
                  </a:cubicBezTo>
                  <a:cubicBezTo>
                    <a:pt x="46" y="39"/>
                    <a:pt x="44" y="38"/>
                    <a:pt x="43" y="38"/>
                  </a:cubicBezTo>
                  <a:cubicBezTo>
                    <a:pt x="42" y="37"/>
                    <a:pt x="41" y="37"/>
                    <a:pt x="40" y="37"/>
                  </a:cubicBezTo>
                  <a:cubicBezTo>
                    <a:pt x="40" y="37"/>
                    <a:pt x="40" y="37"/>
                    <a:pt x="40" y="37"/>
                  </a:cubicBezTo>
                  <a:cubicBezTo>
                    <a:pt x="39" y="37"/>
                    <a:pt x="39" y="37"/>
                    <a:pt x="38" y="37"/>
                  </a:cubicBezTo>
                  <a:cubicBezTo>
                    <a:pt x="38" y="37"/>
                    <a:pt x="38" y="37"/>
                    <a:pt x="37" y="37"/>
                  </a:cubicBezTo>
                  <a:cubicBezTo>
                    <a:pt x="37" y="37"/>
                    <a:pt x="36" y="37"/>
                    <a:pt x="35" y="38"/>
                  </a:cubicBezTo>
                  <a:cubicBezTo>
                    <a:pt x="35" y="39"/>
                    <a:pt x="35" y="40"/>
                    <a:pt x="35" y="41"/>
                  </a:cubicBezTo>
                  <a:cubicBezTo>
                    <a:pt x="35" y="42"/>
                    <a:pt x="36" y="43"/>
                    <a:pt x="36" y="43"/>
                  </a:cubicBezTo>
                  <a:cubicBezTo>
                    <a:pt x="36" y="43"/>
                    <a:pt x="38" y="44"/>
                    <a:pt x="41" y="46"/>
                  </a:cubicBezTo>
                  <a:cubicBezTo>
                    <a:pt x="51" y="52"/>
                    <a:pt x="76" y="67"/>
                    <a:pt x="99" y="81"/>
                  </a:cubicBezTo>
                  <a:cubicBezTo>
                    <a:pt x="110" y="88"/>
                    <a:pt x="120" y="95"/>
                    <a:pt x="128" y="100"/>
                  </a:cubicBezTo>
                  <a:cubicBezTo>
                    <a:pt x="132" y="102"/>
                    <a:pt x="135" y="104"/>
                    <a:pt x="137" y="106"/>
                  </a:cubicBezTo>
                  <a:cubicBezTo>
                    <a:pt x="139" y="107"/>
                    <a:pt x="139" y="107"/>
                    <a:pt x="140" y="108"/>
                  </a:cubicBezTo>
                  <a:cubicBezTo>
                    <a:pt x="140" y="108"/>
                    <a:pt x="140" y="108"/>
                    <a:pt x="140" y="108"/>
                  </a:cubicBezTo>
                  <a:cubicBezTo>
                    <a:pt x="140" y="108"/>
                    <a:pt x="140" y="108"/>
                    <a:pt x="140" y="108"/>
                  </a:cubicBezTo>
                  <a:cubicBezTo>
                    <a:pt x="141" y="107"/>
                    <a:pt x="141" y="107"/>
                    <a:pt x="141" y="107"/>
                  </a:cubicBezTo>
                  <a:cubicBezTo>
                    <a:pt x="140" y="108"/>
                    <a:pt x="140" y="108"/>
                    <a:pt x="140" y="108"/>
                  </a:cubicBezTo>
                  <a:cubicBezTo>
                    <a:pt x="140" y="108"/>
                    <a:pt x="140" y="108"/>
                    <a:pt x="140" y="108"/>
                  </a:cubicBezTo>
                  <a:cubicBezTo>
                    <a:pt x="141" y="107"/>
                    <a:pt x="141" y="107"/>
                    <a:pt x="141" y="107"/>
                  </a:cubicBezTo>
                  <a:cubicBezTo>
                    <a:pt x="140" y="108"/>
                    <a:pt x="140" y="108"/>
                    <a:pt x="140" y="108"/>
                  </a:cubicBezTo>
                  <a:cubicBezTo>
                    <a:pt x="143" y="106"/>
                    <a:pt x="143" y="106"/>
                    <a:pt x="143" y="106"/>
                  </a:cubicBezTo>
                  <a:cubicBezTo>
                    <a:pt x="140" y="107"/>
                    <a:pt x="140" y="107"/>
                    <a:pt x="140" y="107"/>
                  </a:cubicBezTo>
                  <a:cubicBezTo>
                    <a:pt x="140" y="108"/>
                    <a:pt x="140" y="108"/>
                    <a:pt x="140" y="108"/>
                  </a:cubicBezTo>
                  <a:cubicBezTo>
                    <a:pt x="143" y="106"/>
                    <a:pt x="143" y="106"/>
                    <a:pt x="143" y="106"/>
                  </a:cubicBezTo>
                  <a:cubicBezTo>
                    <a:pt x="140" y="107"/>
                    <a:pt x="140" y="107"/>
                    <a:pt x="140" y="107"/>
                  </a:cubicBezTo>
                  <a:cubicBezTo>
                    <a:pt x="143" y="106"/>
                    <a:pt x="143" y="106"/>
                    <a:pt x="143" y="106"/>
                  </a:cubicBezTo>
                  <a:cubicBezTo>
                    <a:pt x="139" y="106"/>
                    <a:pt x="139" y="106"/>
                    <a:pt x="139" y="106"/>
                  </a:cubicBezTo>
                  <a:cubicBezTo>
                    <a:pt x="139" y="106"/>
                    <a:pt x="140" y="107"/>
                    <a:pt x="140" y="107"/>
                  </a:cubicBezTo>
                  <a:cubicBezTo>
                    <a:pt x="143" y="106"/>
                    <a:pt x="143" y="106"/>
                    <a:pt x="143" y="106"/>
                  </a:cubicBezTo>
                  <a:cubicBezTo>
                    <a:pt x="139" y="106"/>
                    <a:pt x="139" y="106"/>
                    <a:pt x="139" y="106"/>
                  </a:cubicBezTo>
                  <a:cubicBezTo>
                    <a:pt x="143" y="106"/>
                    <a:pt x="143" y="106"/>
                    <a:pt x="143" y="106"/>
                  </a:cubicBezTo>
                  <a:cubicBezTo>
                    <a:pt x="140" y="104"/>
                    <a:pt x="140" y="104"/>
                    <a:pt x="140" y="104"/>
                  </a:cubicBezTo>
                  <a:cubicBezTo>
                    <a:pt x="140" y="104"/>
                    <a:pt x="139" y="105"/>
                    <a:pt x="139" y="106"/>
                  </a:cubicBezTo>
                  <a:cubicBezTo>
                    <a:pt x="143" y="106"/>
                    <a:pt x="143" y="106"/>
                    <a:pt x="143" y="106"/>
                  </a:cubicBezTo>
                  <a:cubicBezTo>
                    <a:pt x="140" y="104"/>
                    <a:pt x="140" y="104"/>
                    <a:pt x="140" y="104"/>
                  </a:cubicBezTo>
                  <a:cubicBezTo>
                    <a:pt x="143" y="106"/>
                    <a:pt x="143" y="106"/>
                    <a:pt x="143" y="106"/>
                  </a:cubicBezTo>
                  <a:cubicBezTo>
                    <a:pt x="140" y="104"/>
                    <a:pt x="140" y="104"/>
                    <a:pt x="140" y="104"/>
                  </a:cubicBezTo>
                  <a:cubicBezTo>
                    <a:pt x="143" y="106"/>
                    <a:pt x="143" y="106"/>
                    <a:pt x="143" y="106"/>
                  </a:cubicBezTo>
                  <a:cubicBezTo>
                    <a:pt x="142" y="102"/>
                    <a:pt x="142" y="102"/>
                    <a:pt x="142" y="102"/>
                  </a:cubicBezTo>
                  <a:cubicBezTo>
                    <a:pt x="141" y="102"/>
                    <a:pt x="141" y="103"/>
                    <a:pt x="140" y="104"/>
                  </a:cubicBezTo>
                  <a:cubicBezTo>
                    <a:pt x="143" y="106"/>
                    <a:pt x="143" y="106"/>
                    <a:pt x="143" y="106"/>
                  </a:cubicBezTo>
                  <a:cubicBezTo>
                    <a:pt x="142" y="102"/>
                    <a:pt x="142" y="102"/>
                    <a:pt x="142" y="102"/>
                  </a:cubicBezTo>
                  <a:cubicBezTo>
                    <a:pt x="143" y="106"/>
                    <a:pt x="143" y="106"/>
                    <a:pt x="143" y="106"/>
                  </a:cubicBezTo>
                  <a:cubicBezTo>
                    <a:pt x="143" y="102"/>
                    <a:pt x="143" y="102"/>
                    <a:pt x="143" y="102"/>
                  </a:cubicBezTo>
                  <a:cubicBezTo>
                    <a:pt x="143" y="102"/>
                    <a:pt x="142" y="102"/>
                    <a:pt x="142" y="102"/>
                  </a:cubicBezTo>
                  <a:cubicBezTo>
                    <a:pt x="143" y="106"/>
                    <a:pt x="143" y="106"/>
                    <a:pt x="143" y="106"/>
                  </a:cubicBezTo>
                  <a:cubicBezTo>
                    <a:pt x="143" y="102"/>
                    <a:pt x="143" y="102"/>
                    <a:pt x="143" y="102"/>
                  </a:cubicBezTo>
                  <a:cubicBezTo>
                    <a:pt x="143" y="105"/>
                    <a:pt x="143" y="105"/>
                    <a:pt x="143" y="105"/>
                  </a:cubicBezTo>
                  <a:cubicBezTo>
                    <a:pt x="143" y="102"/>
                    <a:pt x="143" y="102"/>
                    <a:pt x="143" y="102"/>
                  </a:cubicBezTo>
                  <a:cubicBezTo>
                    <a:pt x="143" y="102"/>
                    <a:pt x="143" y="102"/>
                    <a:pt x="143" y="102"/>
                  </a:cubicBezTo>
                  <a:cubicBezTo>
                    <a:pt x="143" y="105"/>
                    <a:pt x="143" y="105"/>
                    <a:pt x="143" y="105"/>
                  </a:cubicBezTo>
                  <a:cubicBezTo>
                    <a:pt x="143" y="102"/>
                    <a:pt x="143" y="102"/>
                    <a:pt x="143" y="102"/>
                  </a:cubicBezTo>
                  <a:cubicBezTo>
                    <a:pt x="143" y="102"/>
                    <a:pt x="143" y="102"/>
                    <a:pt x="143" y="102"/>
                  </a:cubicBezTo>
                  <a:cubicBezTo>
                    <a:pt x="143" y="102"/>
                    <a:pt x="142" y="102"/>
                    <a:pt x="141" y="101"/>
                  </a:cubicBezTo>
                  <a:cubicBezTo>
                    <a:pt x="137" y="99"/>
                    <a:pt x="127" y="95"/>
                    <a:pt x="116" y="89"/>
                  </a:cubicBezTo>
                  <a:cubicBezTo>
                    <a:pt x="98" y="81"/>
                    <a:pt x="77" y="70"/>
                    <a:pt x="59" y="61"/>
                  </a:cubicBezTo>
                  <a:cubicBezTo>
                    <a:pt x="50" y="57"/>
                    <a:pt x="43" y="53"/>
                    <a:pt x="37" y="50"/>
                  </a:cubicBezTo>
                  <a:cubicBezTo>
                    <a:pt x="34" y="49"/>
                    <a:pt x="32" y="48"/>
                    <a:pt x="30" y="47"/>
                  </a:cubicBezTo>
                  <a:cubicBezTo>
                    <a:pt x="30" y="46"/>
                    <a:pt x="29" y="46"/>
                    <a:pt x="28" y="46"/>
                  </a:cubicBezTo>
                  <a:cubicBezTo>
                    <a:pt x="28" y="46"/>
                    <a:pt x="28" y="46"/>
                    <a:pt x="28" y="46"/>
                  </a:cubicBezTo>
                  <a:cubicBezTo>
                    <a:pt x="28" y="45"/>
                    <a:pt x="28" y="45"/>
                    <a:pt x="28" y="45"/>
                  </a:cubicBezTo>
                  <a:cubicBezTo>
                    <a:pt x="27" y="45"/>
                    <a:pt x="27" y="45"/>
                    <a:pt x="27" y="45"/>
                  </a:cubicBezTo>
                  <a:cubicBezTo>
                    <a:pt x="27" y="45"/>
                    <a:pt x="27" y="45"/>
                    <a:pt x="26" y="45"/>
                  </a:cubicBezTo>
                  <a:cubicBezTo>
                    <a:pt x="25" y="45"/>
                    <a:pt x="23" y="46"/>
                    <a:pt x="23" y="48"/>
                  </a:cubicBezTo>
                  <a:cubicBezTo>
                    <a:pt x="22" y="49"/>
                    <a:pt x="23" y="51"/>
                    <a:pt x="24" y="52"/>
                  </a:cubicBezTo>
                  <a:cubicBezTo>
                    <a:pt x="24" y="52"/>
                    <a:pt x="26" y="53"/>
                    <a:pt x="30" y="55"/>
                  </a:cubicBezTo>
                  <a:cubicBezTo>
                    <a:pt x="42" y="63"/>
                    <a:pt x="73" y="81"/>
                    <a:pt x="100" y="99"/>
                  </a:cubicBezTo>
                  <a:cubicBezTo>
                    <a:pt x="114" y="107"/>
                    <a:pt x="127" y="115"/>
                    <a:pt x="137" y="121"/>
                  </a:cubicBezTo>
                  <a:cubicBezTo>
                    <a:pt x="142" y="124"/>
                    <a:pt x="146" y="127"/>
                    <a:pt x="148" y="129"/>
                  </a:cubicBezTo>
                  <a:cubicBezTo>
                    <a:pt x="150" y="130"/>
                    <a:pt x="151" y="130"/>
                    <a:pt x="151" y="131"/>
                  </a:cubicBezTo>
                  <a:cubicBezTo>
                    <a:pt x="152" y="131"/>
                    <a:pt x="152" y="131"/>
                    <a:pt x="152" y="131"/>
                  </a:cubicBezTo>
                  <a:cubicBezTo>
                    <a:pt x="152" y="131"/>
                    <a:pt x="152" y="131"/>
                    <a:pt x="152" y="131"/>
                  </a:cubicBezTo>
                  <a:cubicBezTo>
                    <a:pt x="152" y="131"/>
                    <a:pt x="152" y="131"/>
                    <a:pt x="152" y="131"/>
                  </a:cubicBezTo>
                  <a:cubicBezTo>
                    <a:pt x="152" y="131"/>
                    <a:pt x="152" y="131"/>
                    <a:pt x="152" y="131"/>
                  </a:cubicBezTo>
                  <a:cubicBezTo>
                    <a:pt x="152" y="131"/>
                    <a:pt x="152" y="131"/>
                    <a:pt x="152" y="131"/>
                  </a:cubicBezTo>
                  <a:cubicBezTo>
                    <a:pt x="152" y="131"/>
                    <a:pt x="152" y="131"/>
                    <a:pt x="152" y="131"/>
                  </a:cubicBezTo>
                  <a:cubicBezTo>
                    <a:pt x="154" y="130"/>
                    <a:pt x="154" y="130"/>
                    <a:pt x="154" y="130"/>
                  </a:cubicBezTo>
                  <a:cubicBezTo>
                    <a:pt x="152" y="131"/>
                    <a:pt x="152" y="131"/>
                    <a:pt x="152" y="131"/>
                  </a:cubicBezTo>
                  <a:cubicBezTo>
                    <a:pt x="152" y="131"/>
                    <a:pt x="152" y="131"/>
                    <a:pt x="152" y="131"/>
                  </a:cubicBezTo>
                  <a:cubicBezTo>
                    <a:pt x="154" y="130"/>
                    <a:pt x="154" y="130"/>
                    <a:pt x="154" y="130"/>
                  </a:cubicBezTo>
                  <a:cubicBezTo>
                    <a:pt x="152" y="131"/>
                    <a:pt x="152" y="131"/>
                    <a:pt x="152" y="131"/>
                  </a:cubicBezTo>
                  <a:cubicBezTo>
                    <a:pt x="154" y="129"/>
                    <a:pt x="154" y="129"/>
                    <a:pt x="154" y="129"/>
                  </a:cubicBezTo>
                  <a:cubicBezTo>
                    <a:pt x="151" y="130"/>
                    <a:pt x="151" y="130"/>
                    <a:pt x="151" y="130"/>
                  </a:cubicBezTo>
                  <a:cubicBezTo>
                    <a:pt x="152" y="131"/>
                    <a:pt x="152" y="131"/>
                    <a:pt x="152" y="131"/>
                  </a:cubicBezTo>
                  <a:cubicBezTo>
                    <a:pt x="154" y="129"/>
                    <a:pt x="154" y="129"/>
                    <a:pt x="154" y="129"/>
                  </a:cubicBezTo>
                  <a:cubicBezTo>
                    <a:pt x="151" y="130"/>
                    <a:pt x="151" y="130"/>
                    <a:pt x="151" y="130"/>
                  </a:cubicBezTo>
                  <a:cubicBezTo>
                    <a:pt x="154" y="129"/>
                    <a:pt x="154" y="129"/>
                    <a:pt x="154" y="129"/>
                  </a:cubicBezTo>
                  <a:cubicBezTo>
                    <a:pt x="151" y="129"/>
                    <a:pt x="151" y="129"/>
                    <a:pt x="151" y="129"/>
                  </a:cubicBezTo>
                  <a:cubicBezTo>
                    <a:pt x="151" y="130"/>
                    <a:pt x="151" y="130"/>
                    <a:pt x="151" y="130"/>
                  </a:cubicBezTo>
                  <a:cubicBezTo>
                    <a:pt x="154" y="129"/>
                    <a:pt x="154" y="129"/>
                    <a:pt x="154" y="129"/>
                  </a:cubicBezTo>
                  <a:cubicBezTo>
                    <a:pt x="151" y="129"/>
                    <a:pt x="151" y="129"/>
                    <a:pt x="151" y="129"/>
                  </a:cubicBezTo>
                  <a:cubicBezTo>
                    <a:pt x="155" y="129"/>
                    <a:pt x="155" y="129"/>
                    <a:pt x="155" y="129"/>
                  </a:cubicBezTo>
                  <a:cubicBezTo>
                    <a:pt x="151" y="127"/>
                    <a:pt x="151" y="127"/>
                    <a:pt x="151" y="127"/>
                  </a:cubicBezTo>
                  <a:cubicBezTo>
                    <a:pt x="151" y="128"/>
                    <a:pt x="151" y="128"/>
                    <a:pt x="151" y="129"/>
                  </a:cubicBezTo>
                  <a:cubicBezTo>
                    <a:pt x="155" y="129"/>
                    <a:pt x="155" y="129"/>
                    <a:pt x="155" y="129"/>
                  </a:cubicBezTo>
                  <a:cubicBezTo>
                    <a:pt x="151" y="127"/>
                    <a:pt x="151" y="127"/>
                    <a:pt x="151" y="127"/>
                  </a:cubicBezTo>
                  <a:cubicBezTo>
                    <a:pt x="155" y="129"/>
                    <a:pt x="155" y="129"/>
                    <a:pt x="155" y="129"/>
                  </a:cubicBezTo>
                  <a:cubicBezTo>
                    <a:pt x="152" y="127"/>
                    <a:pt x="152" y="127"/>
                    <a:pt x="152" y="127"/>
                  </a:cubicBezTo>
                  <a:cubicBezTo>
                    <a:pt x="154" y="129"/>
                    <a:pt x="154" y="129"/>
                    <a:pt x="154" y="129"/>
                  </a:cubicBezTo>
                  <a:cubicBezTo>
                    <a:pt x="153" y="126"/>
                    <a:pt x="153" y="126"/>
                    <a:pt x="153" y="126"/>
                  </a:cubicBezTo>
                  <a:cubicBezTo>
                    <a:pt x="153" y="126"/>
                    <a:pt x="152" y="126"/>
                    <a:pt x="152" y="127"/>
                  </a:cubicBezTo>
                  <a:cubicBezTo>
                    <a:pt x="154" y="129"/>
                    <a:pt x="154" y="129"/>
                    <a:pt x="154" y="129"/>
                  </a:cubicBezTo>
                  <a:cubicBezTo>
                    <a:pt x="153" y="126"/>
                    <a:pt x="153" y="126"/>
                    <a:pt x="153" y="126"/>
                  </a:cubicBezTo>
                  <a:cubicBezTo>
                    <a:pt x="154" y="129"/>
                    <a:pt x="154" y="129"/>
                    <a:pt x="154" y="129"/>
                  </a:cubicBezTo>
                  <a:cubicBezTo>
                    <a:pt x="154" y="125"/>
                    <a:pt x="154" y="125"/>
                    <a:pt x="154" y="125"/>
                  </a:cubicBezTo>
                  <a:cubicBezTo>
                    <a:pt x="154" y="125"/>
                    <a:pt x="154" y="125"/>
                    <a:pt x="153" y="126"/>
                  </a:cubicBezTo>
                  <a:cubicBezTo>
                    <a:pt x="154" y="129"/>
                    <a:pt x="154" y="129"/>
                    <a:pt x="154" y="129"/>
                  </a:cubicBezTo>
                  <a:cubicBezTo>
                    <a:pt x="154" y="125"/>
                    <a:pt x="154" y="125"/>
                    <a:pt x="154" y="125"/>
                  </a:cubicBezTo>
                  <a:cubicBezTo>
                    <a:pt x="154" y="128"/>
                    <a:pt x="154" y="128"/>
                    <a:pt x="154" y="128"/>
                  </a:cubicBezTo>
                  <a:cubicBezTo>
                    <a:pt x="155" y="125"/>
                    <a:pt x="155" y="125"/>
                    <a:pt x="155" y="125"/>
                  </a:cubicBezTo>
                  <a:cubicBezTo>
                    <a:pt x="155" y="125"/>
                    <a:pt x="155" y="125"/>
                    <a:pt x="154" y="125"/>
                  </a:cubicBezTo>
                  <a:cubicBezTo>
                    <a:pt x="154" y="128"/>
                    <a:pt x="154" y="128"/>
                    <a:pt x="154" y="128"/>
                  </a:cubicBezTo>
                  <a:cubicBezTo>
                    <a:pt x="155" y="125"/>
                    <a:pt x="155" y="125"/>
                    <a:pt x="155" y="125"/>
                  </a:cubicBezTo>
                  <a:cubicBezTo>
                    <a:pt x="155" y="125"/>
                    <a:pt x="154" y="125"/>
                    <a:pt x="153" y="125"/>
                  </a:cubicBezTo>
                  <a:cubicBezTo>
                    <a:pt x="148" y="122"/>
                    <a:pt x="137" y="117"/>
                    <a:pt x="124" y="110"/>
                  </a:cubicBezTo>
                  <a:cubicBezTo>
                    <a:pt x="105" y="100"/>
                    <a:pt x="80" y="87"/>
                    <a:pt x="60" y="76"/>
                  </a:cubicBezTo>
                  <a:cubicBezTo>
                    <a:pt x="51" y="71"/>
                    <a:pt x="42" y="66"/>
                    <a:pt x="36" y="63"/>
                  </a:cubicBezTo>
                  <a:cubicBezTo>
                    <a:pt x="29" y="60"/>
                    <a:pt x="26" y="57"/>
                    <a:pt x="26" y="57"/>
                  </a:cubicBezTo>
                  <a:cubicBezTo>
                    <a:pt x="24" y="57"/>
                    <a:pt x="22" y="57"/>
                    <a:pt x="21" y="59"/>
                  </a:cubicBezTo>
                  <a:cubicBezTo>
                    <a:pt x="20" y="59"/>
                    <a:pt x="20" y="60"/>
                    <a:pt x="20" y="61"/>
                  </a:cubicBezTo>
                  <a:cubicBezTo>
                    <a:pt x="20" y="61"/>
                    <a:pt x="20" y="62"/>
                    <a:pt x="21" y="62"/>
                  </a:cubicBezTo>
                  <a:cubicBezTo>
                    <a:pt x="21" y="63"/>
                    <a:pt x="21" y="63"/>
                    <a:pt x="21" y="63"/>
                  </a:cubicBezTo>
                  <a:cubicBezTo>
                    <a:pt x="22" y="64"/>
                    <a:pt x="22" y="64"/>
                    <a:pt x="23" y="65"/>
                  </a:cubicBezTo>
                  <a:cubicBezTo>
                    <a:pt x="25" y="66"/>
                    <a:pt x="28" y="69"/>
                    <a:pt x="33" y="72"/>
                  </a:cubicBezTo>
                  <a:cubicBezTo>
                    <a:pt x="50" y="83"/>
                    <a:pt x="82" y="103"/>
                    <a:pt x="111" y="120"/>
                  </a:cubicBezTo>
                  <a:cubicBezTo>
                    <a:pt x="139" y="138"/>
                    <a:pt x="164" y="152"/>
                    <a:pt x="164" y="152"/>
                  </a:cubicBezTo>
                  <a:cubicBezTo>
                    <a:pt x="166" y="149"/>
                    <a:pt x="166" y="149"/>
                    <a:pt x="166" y="149"/>
                  </a:cubicBezTo>
                  <a:cubicBezTo>
                    <a:pt x="167" y="146"/>
                    <a:pt x="167" y="146"/>
                    <a:pt x="167" y="146"/>
                  </a:cubicBezTo>
                  <a:cubicBezTo>
                    <a:pt x="167" y="146"/>
                    <a:pt x="130" y="126"/>
                    <a:pt x="92" y="105"/>
                  </a:cubicBezTo>
                  <a:cubicBezTo>
                    <a:pt x="73" y="95"/>
                    <a:pt x="54" y="85"/>
                    <a:pt x="39" y="77"/>
                  </a:cubicBezTo>
                  <a:cubicBezTo>
                    <a:pt x="32" y="73"/>
                    <a:pt x="26" y="70"/>
                    <a:pt x="21" y="68"/>
                  </a:cubicBezTo>
                  <a:cubicBezTo>
                    <a:pt x="19" y="67"/>
                    <a:pt x="17" y="66"/>
                    <a:pt x="15" y="65"/>
                  </a:cubicBezTo>
                  <a:cubicBezTo>
                    <a:pt x="14" y="65"/>
                    <a:pt x="14" y="64"/>
                    <a:pt x="13" y="64"/>
                  </a:cubicBezTo>
                  <a:cubicBezTo>
                    <a:pt x="12" y="64"/>
                    <a:pt x="12" y="64"/>
                    <a:pt x="12" y="64"/>
                  </a:cubicBezTo>
                  <a:cubicBezTo>
                    <a:pt x="12" y="64"/>
                    <a:pt x="12" y="64"/>
                    <a:pt x="11" y="64"/>
                  </a:cubicBezTo>
                  <a:cubicBezTo>
                    <a:pt x="11" y="64"/>
                    <a:pt x="10" y="64"/>
                    <a:pt x="10" y="64"/>
                  </a:cubicBezTo>
                  <a:cubicBezTo>
                    <a:pt x="9" y="64"/>
                    <a:pt x="8" y="65"/>
                    <a:pt x="8" y="66"/>
                  </a:cubicBezTo>
                  <a:cubicBezTo>
                    <a:pt x="11" y="67"/>
                    <a:pt x="11" y="67"/>
                    <a:pt x="11" y="67"/>
                  </a:cubicBezTo>
                  <a:cubicBezTo>
                    <a:pt x="8" y="66"/>
                    <a:pt x="8" y="66"/>
                    <a:pt x="8" y="66"/>
                  </a:cubicBezTo>
                  <a:cubicBezTo>
                    <a:pt x="7" y="66"/>
                    <a:pt x="7" y="67"/>
                    <a:pt x="7" y="68"/>
                  </a:cubicBezTo>
                  <a:cubicBezTo>
                    <a:pt x="7" y="69"/>
                    <a:pt x="8" y="69"/>
                    <a:pt x="8" y="70"/>
                  </a:cubicBezTo>
                  <a:cubicBezTo>
                    <a:pt x="8" y="71"/>
                    <a:pt x="9" y="71"/>
                    <a:pt x="9" y="72"/>
                  </a:cubicBezTo>
                  <a:cubicBezTo>
                    <a:pt x="10" y="73"/>
                    <a:pt x="12" y="74"/>
                    <a:pt x="14" y="75"/>
                  </a:cubicBezTo>
                  <a:cubicBezTo>
                    <a:pt x="21" y="81"/>
                    <a:pt x="35" y="89"/>
                    <a:pt x="51" y="99"/>
                  </a:cubicBezTo>
                  <a:cubicBezTo>
                    <a:pt x="76" y="113"/>
                    <a:pt x="106" y="131"/>
                    <a:pt x="131" y="146"/>
                  </a:cubicBezTo>
                  <a:cubicBezTo>
                    <a:pt x="144" y="153"/>
                    <a:pt x="154" y="159"/>
                    <a:pt x="162" y="164"/>
                  </a:cubicBezTo>
                  <a:cubicBezTo>
                    <a:pt x="166" y="167"/>
                    <a:pt x="169" y="169"/>
                    <a:pt x="171" y="170"/>
                  </a:cubicBezTo>
                  <a:cubicBezTo>
                    <a:pt x="172" y="171"/>
                    <a:pt x="173" y="172"/>
                    <a:pt x="173" y="172"/>
                  </a:cubicBezTo>
                  <a:cubicBezTo>
                    <a:pt x="173" y="172"/>
                    <a:pt x="173" y="172"/>
                    <a:pt x="173" y="172"/>
                  </a:cubicBezTo>
                  <a:cubicBezTo>
                    <a:pt x="173" y="172"/>
                    <a:pt x="173" y="172"/>
                    <a:pt x="173" y="172"/>
                  </a:cubicBezTo>
                  <a:cubicBezTo>
                    <a:pt x="175" y="171"/>
                    <a:pt x="175" y="171"/>
                    <a:pt x="175" y="171"/>
                  </a:cubicBezTo>
                  <a:cubicBezTo>
                    <a:pt x="173" y="172"/>
                    <a:pt x="173" y="172"/>
                    <a:pt x="173" y="172"/>
                  </a:cubicBezTo>
                  <a:cubicBezTo>
                    <a:pt x="173" y="172"/>
                    <a:pt x="173" y="172"/>
                    <a:pt x="173" y="172"/>
                  </a:cubicBezTo>
                  <a:cubicBezTo>
                    <a:pt x="175" y="171"/>
                    <a:pt x="175" y="171"/>
                    <a:pt x="175" y="171"/>
                  </a:cubicBezTo>
                  <a:cubicBezTo>
                    <a:pt x="173" y="172"/>
                    <a:pt x="173" y="172"/>
                    <a:pt x="173" y="172"/>
                  </a:cubicBezTo>
                  <a:cubicBezTo>
                    <a:pt x="176" y="171"/>
                    <a:pt x="176" y="171"/>
                    <a:pt x="176" y="171"/>
                  </a:cubicBezTo>
                  <a:cubicBezTo>
                    <a:pt x="173" y="171"/>
                    <a:pt x="173" y="171"/>
                    <a:pt x="173" y="171"/>
                  </a:cubicBezTo>
                  <a:cubicBezTo>
                    <a:pt x="173" y="171"/>
                    <a:pt x="173" y="172"/>
                    <a:pt x="173" y="172"/>
                  </a:cubicBezTo>
                  <a:cubicBezTo>
                    <a:pt x="176" y="171"/>
                    <a:pt x="176" y="171"/>
                    <a:pt x="176" y="171"/>
                  </a:cubicBezTo>
                  <a:cubicBezTo>
                    <a:pt x="173" y="171"/>
                    <a:pt x="173" y="171"/>
                    <a:pt x="173" y="171"/>
                  </a:cubicBezTo>
                  <a:cubicBezTo>
                    <a:pt x="176" y="171"/>
                    <a:pt x="176" y="171"/>
                    <a:pt x="176" y="171"/>
                  </a:cubicBezTo>
                  <a:cubicBezTo>
                    <a:pt x="173" y="169"/>
                    <a:pt x="173" y="169"/>
                    <a:pt x="173" y="169"/>
                  </a:cubicBezTo>
                  <a:cubicBezTo>
                    <a:pt x="173" y="170"/>
                    <a:pt x="173" y="170"/>
                    <a:pt x="173" y="171"/>
                  </a:cubicBezTo>
                  <a:cubicBezTo>
                    <a:pt x="176" y="171"/>
                    <a:pt x="176" y="171"/>
                    <a:pt x="176" y="171"/>
                  </a:cubicBezTo>
                  <a:cubicBezTo>
                    <a:pt x="173" y="169"/>
                    <a:pt x="173" y="169"/>
                    <a:pt x="173" y="169"/>
                  </a:cubicBezTo>
                  <a:cubicBezTo>
                    <a:pt x="176" y="171"/>
                    <a:pt x="176" y="171"/>
                    <a:pt x="176" y="171"/>
                  </a:cubicBezTo>
                  <a:cubicBezTo>
                    <a:pt x="173" y="169"/>
                    <a:pt x="173" y="169"/>
                    <a:pt x="173" y="169"/>
                  </a:cubicBezTo>
                  <a:cubicBezTo>
                    <a:pt x="176" y="171"/>
                    <a:pt x="176" y="171"/>
                    <a:pt x="176" y="171"/>
                  </a:cubicBezTo>
                  <a:cubicBezTo>
                    <a:pt x="175" y="168"/>
                    <a:pt x="175" y="168"/>
                    <a:pt x="175" y="168"/>
                  </a:cubicBezTo>
                  <a:cubicBezTo>
                    <a:pt x="175" y="168"/>
                    <a:pt x="174" y="168"/>
                    <a:pt x="173" y="169"/>
                  </a:cubicBezTo>
                  <a:cubicBezTo>
                    <a:pt x="176" y="171"/>
                    <a:pt x="176" y="171"/>
                    <a:pt x="176" y="171"/>
                  </a:cubicBezTo>
                  <a:cubicBezTo>
                    <a:pt x="175" y="168"/>
                    <a:pt x="175" y="168"/>
                    <a:pt x="175" y="168"/>
                  </a:cubicBezTo>
                  <a:cubicBezTo>
                    <a:pt x="176" y="170"/>
                    <a:pt x="176" y="170"/>
                    <a:pt x="176" y="170"/>
                  </a:cubicBezTo>
                  <a:cubicBezTo>
                    <a:pt x="176" y="167"/>
                    <a:pt x="176" y="167"/>
                    <a:pt x="176" y="167"/>
                  </a:cubicBezTo>
                  <a:cubicBezTo>
                    <a:pt x="176" y="167"/>
                    <a:pt x="175" y="167"/>
                    <a:pt x="175" y="168"/>
                  </a:cubicBezTo>
                  <a:cubicBezTo>
                    <a:pt x="176" y="170"/>
                    <a:pt x="176" y="170"/>
                    <a:pt x="176" y="170"/>
                  </a:cubicBezTo>
                  <a:cubicBezTo>
                    <a:pt x="176" y="167"/>
                    <a:pt x="176" y="167"/>
                    <a:pt x="176" y="167"/>
                  </a:cubicBezTo>
                  <a:cubicBezTo>
                    <a:pt x="176" y="169"/>
                    <a:pt x="176" y="169"/>
                    <a:pt x="176" y="169"/>
                  </a:cubicBezTo>
                  <a:cubicBezTo>
                    <a:pt x="176" y="167"/>
                    <a:pt x="176" y="167"/>
                    <a:pt x="176" y="167"/>
                  </a:cubicBezTo>
                  <a:cubicBezTo>
                    <a:pt x="176" y="167"/>
                    <a:pt x="176" y="167"/>
                    <a:pt x="176" y="167"/>
                  </a:cubicBezTo>
                  <a:cubicBezTo>
                    <a:pt x="176" y="169"/>
                    <a:pt x="176" y="169"/>
                    <a:pt x="176" y="169"/>
                  </a:cubicBezTo>
                  <a:cubicBezTo>
                    <a:pt x="176" y="167"/>
                    <a:pt x="176" y="167"/>
                    <a:pt x="176" y="167"/>
                  </a:cubicBezTo>
                  <a:cubicBezTo>
                    <a:pt x="176" y="167"/>
                    <a:pt x="176" y="167"/>
                    <a:pt x="175" y="167"/>
                  </a:cubicBezTo>
                  <a:cubicBezTo>
                    <a:pt x="173" y="167"/>
                    <a:pt x="168" y="165"/>
                    <a:pt x="162" y="162"/>
                  </a:cubicBezTo>
                  <a:cubicBezTo>
                    <a:pt x="142" y="152"/>
                    <a:pt x="103" y="131"/>
                    <a:pt x="70" y="113"/>
                  </a:cubicBezTo>
                  <a:cubicBezTo>
                    <a:pt x="53" y="104"/>
                    <a:pt x="38" y="96"/>
                    <a:pt x="27" y="90"/>
                  </a:cubicBezTo>
                  <a:cubicBezTo>
                    <a:pt x="21" y="87"/>
                    <a:pt x="16" y="84"/>
                    <a:pt x="13" y="82"/>
                  </a:cubicBezTo>
                  <a:cubicBezTo>
                    <a:pt x="10" y="81"/>
                    <a:pt x="8" y="80"/>
                    <a:pt x="8" y="80"/>
                  </a:cubicBezTo>
                  <a:cubicBezTo>
                    <a:pt x="7" y="79"/>
                    <a:pt x="6" y="79"/>
                    <a:pt x="5" y="80"/>
                  </a:cubicBezTo>
                  <a:cubicBezTo>
                    <a:pt x="4" y="80"/>
                    <a:pt x="3" y="81"/>
                    <a:pt x="3" y="83"/>
                  </a:cubicBezTo>
                  <a:cubicBezTo>
                    <a:pt x="3" y="83"/>
                    <a:pt x="3" y="84"/>
                    <a:pt x="3" y="84"/>
                  </a:cubicBezTo>
                  <a:cubicBezTo>
                    <a:pt x="4" y="85"/>
                    <a:pt x="4" y="85"/>
                    <a:pt x="4" y="85"/>
                  </a:cubicBezTo>
                  <a:cubicBezTo>
                    <a:pt x="4" y="85"/>
                    <a:pt x="4" y="85"/>
                    <a:pt x="4" y="85"/>
                  </a:cubicBezTo>
                  <a:cubicBezTo>
                    <a:pt x="5" y="86"/>
                    <a:pt x="5" y="86"/>
                    <a:pt x="5" y="86"/>
                  </a:cubicBezTo>
                  <a:cubicBezTo>
                    <a:pt x="5" y="86"/>
                    <a:pt x="7" y="87"/>
                    <a:pt x="8" y="88"/>
                  </a:cubicBezTo>
                  <a:cubicBezTo>
                    <a:pt x="34" y="105"/>
                    <a:pt x="190" y="202"/>
                    <a:pt x="190" y="202"/>
                  </a:cubicBezTo>
                  <a:cubicBezTo>
                    <a:pt x="192" y="199"/>
                    <a:pt x="192" y="199"/>
                    <a:pt x="192" y="199"/>
                  </a:cubicBezTo>
                  <a:cubicBezTo>
                    <a:pt x="194" y="195"/>
                    <a:pt x="194" y="195"/>
                    <a:pt x="194" y="195"/>
                  </a:cubicBezTo>
                  <a:cubicBezTo>
                    <a:pt x="194" y="195"/>
                    <a:pt x="150" y="170"/>
                    <a:pt x="104" y="145"/>
                  </a:cubicBezTo>
                  <a:cubicBezTo>
                    <a:pt x="82" y="132"/>
                    <a:pt x="58" y="119"/>
                    <a:pt x="40" y="110"/>
                  </a:cubicBezTo>
                  <a:cubicBezTo>
                    <a:pt x="31" y="105"/>
                    <a:pt x="23" y="101"/>
                    <a:pt x="17" y="98"/>
                  </a:cubicBezTo>
                  <a:cubicBezTo>
                    <a:pt x="14" y="97"/>
                    <a:pt x="12" y="96"/>
                    <a:pt x="10" y="95"/>
                  </a:cubicBezTo>
                  <a:cubicBezTo>
                    <a:pt x="9" y="94"/>
                    <a:pt x="8" y="94"/>
                    <a:pt x="7" y="94"/>
                  </a:cubicBezTo>
                  <a:cubicBezTo>
                    <a:pt x="6" y="94"/>
                    <a:pt x="5" y="93"/>
                    <a:pt x="4" y="93"/>
                  </a:cubicBezTo>
                  <a:cubicBezTo>
                    <a:pt x="4" y="93"/>
                    <a:pt x="3" y="93"/>
                    <a:pt x="3" y="94"/>
                  </a:cubicBezTo>
                  <a:cubicBezTo>
                    <a:pt x="2" y="94"/>
                    <a:pt x="1" y="94"/>
                    <a:pt x="1" y="95"/>
                  </a:cubicBezTo>
                  <a:cubicBezTo>
                    <a:pt x="0" y="96"/>
                    <a:pt x="0" y="97"/>
                    <a:pt x="0" y="98"/>
                  </a:cubicBezTo>
                  <a:cubicBezTo>
                    <a:pt x="0" y="99"/>
                    <a:pt x="1" y="100"/>
                    <a:pt x="2" y="100"/>
                  </a:cubicBezTo>
                  <a:cubicBezTo>
                    <a:pt x="2" y="100"/>
                    <a:pt x="5" y="102"/>
                    <a:pt x="11" y="105"/>
                  </a:cubicBezTo>
                  <a:cubicBezTo>
                    <a:pt x="30" y="117"/>
                    <a:pt x="79" y="146"/>
                    <a:pt x="123" y="173"/>
                  </a:cubicBezTo>
                  <a:cubicBezTo>
                    <a:pt x="145" y="186"/>
                    <a:pt x="166" y="199"/>
                    <a:pt x="181" y="209"/>
                  </a:cubicBezTo>
                  <a:cubicBezTo>
                    <a:pt x="189" y="214"/>
                    <a:pt x="195" y="218"/>
                    <a:pt x="199" y="221"/>
                  </a:cubicBezTo>
                  <a:cubicBezTo>
                    <a:pt x="201" y="223"/>
                    <a:pt x="203" y="224"/>
                    <a:pt x="204" y="225"/>
                  </a:cubicBezTo>
                  <a:cubicBezTo>
                    <a:pt x="204" y="226"/>
                    <a:pt x="205" y="226"/>
                    <a:pt x="205" y="226"/>
                  </a:cubicBezTo>
                  <a:cubicBezTo>
                    <a:pt x="205" y="226"/>
                    <a:pt x="205" y="226"/>
                    <a:pt x="205" y="226"/>
                  </a:cubicBezTo>
                  <a:cubicBezTo>
                    <a:pt x="207" y="225"/>
                    <a:pt x="207" y="225"/>
                    <a:pt x="207" y="225"/>
                  </a:cubicBezTo>
                  <a:cubicBezTo>
                    <a:pt x="204" y="225"/>
                    <a:pt x="204" y="225"/>
                    <a:pt x="204" y="225"/>
                  </a:cubicBezTo>
                  <a:cubicBezTo>
                    <a:pt x="204" y="226"/>
                    <a:pt x="205" y="226"/>
                    <a:pt x="205" y="226"/>
                  </a:cubicBezTo>
                  <a:cubicBezTo>
                    <a:pt x="207" y="225"/>
                    <a:pt x="207" y="225"/>
                    <a:pt x="207" y="225"/>
                  </a:cubicBezTo>
                  <a:cubicBezTo>
                    <a:pt x="204" y="225"/>
                    <a:pt x="204" y="225"/>
                    <a:pt x="204" y="225"/>
                  </a:cubicBezTo>
                  <a:cubicBezTo>
                    <a:pt x="208" y="225"/>
                    <a:pt x="208" y="225"/>
                    <a:pt x="208" y="225"/>
                  </a:cubicBezTo>
                  <a:cubicBezTo>
                    <a:pt x="205" y="223"/>
                    <a:pt x="205" y="223"/>
                    <a:pt x="205" y="223"/>
                  </a:cubicBezTo>
                  <a:cubicBezTo>
                    <a:pt x="205" y="223"/>
                    <a:pt x="204" y="224"/>
                    <a:pt x="204" y="225"/>
                  </a:cubicBezTo>
                  <a:cubicBezTo>
                    <a:pt x="208" y="225"/>
                    <a:pt x="208" y="225"/>
                    <a:pt x="208" y="225"/>
                  </a:cubicBezTo>
                  <a:cubicBezTo>
                    <a:pt x="205" y="223"/>
                    <a:pt x="205" y="223"/>
                    <a:pt x="205" y="223"/>
                  </a:cubicBezTo>
                  <a:cubicBezTo>
                    <a:pt x="208" y="225"/>
                    <a:pt x="208" y="225"/>
                    <a:pt x="208" y="225"/>
                  </a:cubicBezTo>
                  <a:cubicBezTo>
                    <a:pt x="210" y="222"/>
                    <a:pt x="210" y="222"/>
                    <a:pt x="210" y="222"/>
                  </a:cubicBezTo>
                  <a:cubicBezTo>
                    <a:pt x="7" y="109"/>
                    <a:pt x="7" y="109"/>
                    <a:pt x="7" y="109"/>
                  </a:cubicBezTo>
                  <a:cubicBezTo>
                    <a:pt x="5" y="108"/>
                    <a:pt x="3" y="109"/>
                    <a:pt x="2" y="111"/>
                  </a:cubicBezTo>
                  <a:cubicBezTo>
                    <a:pt x="1" y="112"/>
                    <a:pt x="2" y="114"/>
                    <a:pt x="3" y="115"/>
                  </a:cubicBezTo>
                  <a:cubicBezTo>
                    <a:pt x="3" y="115"/>
                    <a:pt x="6" y="117"/>
                    <a:pt x="12" y="121"/>
                  </a:cubicBezTo>
                  <a:cubicBezTo>
                    <a:pt x="32" y="133"/>
                    <a:pt x="81" y="162"/>
                    <a:pt x="125" y="190"/>
                  </a:cubicBezTo>
                  <a:cubicBezTo>
                    <a:pt x="146" y="203"/>
                    <a:pt x="167" y="216"/>
                    <a:pt x="183" y="226"/>
                  </a:cubicBezTo>
                  <a:cubicBezTo>
                    <a:pt x="190" y="231"/>
                    <a:pt x="196" y="235"/>
                    <a:pt x="201" y="238"/>
                  </a:cubicBezTo>
                  <a:cubicBezTo>
                    <a:pt x="203" y="239"/>
                    <a:pt x="205" y="240"/>
                    <a:pt x="206" y="241"/>
                  </a:cubicBezTo>
                  <a:cubicBezTo>
                    <a:pt x="206" y="242"/>
                    <a:pt x="206" y="242"/>
                    <a:pt x="207" y="242"/>
                  </a:cubicBezTo>
                  <a:cubicBezTo>
                    <a:pt x="207" y="242"/>
                    <a:pt x="207" y="242"/>
                    <a:pt x="207" y="242"/>
                  </a:cubicBezTo>
                  <a:cubicBezTo>
                    <a:pt x="208" y="241"/>
                    <a:pt x="208" y="241"/>
                    <a:pt x="208" y="241"/>
                  </a:cubicBezTo>
                  <a:cubicBezTo>
                    <a:pt x="206" y="242"/>
                    <a:pt x="206" y="242"/>
                    <a:pt x="206" y="242"/>
                  </a:cubicBezTo>
                  <a:cubicBezTo>
                    <a:pt x="207" y="242"/>
                    <a:pt x="207" y="242"/>
                    <a:pt x="207" y="242"/>
                  </a:cubicBezTo>
                  <a:cubicBezTo>
                    <a:pt x="208" y="241"/>
                    <a:pt x="208" y="241"/>
                    <a:pt x="208" y="241"/>
                  </a:cubicBezTo>
                  <a:cubicBezTo>
                    <a:pt x="206" y="242"/>
                    <a:pt x="206" y="242"/>
                    <a:pt x="206" y="242"/>
                  </a:cubicBezTo>
                  <a:cubicBezTo>
                    <a:pt x="209" y="240"/>
                    <a:pt x="209" y="240"/>
                    <a:pt x="209" y="240"/>
                  </a:cubicBezTo>
                  <a:cubicBezTo>
                    <a:pt x="206" y="240"/>
                    <a:pt x="206" y="240"/>
                    <a:pt x="206" y="240"/>
                  </a:cubicBezTo>
                  <a:cubicBezTo>
                    <a:pt x="206" y="241"/>
                    <a:pt x="206" y="242"/>
                    <a:pt x="206" y="242"/>
                  </a:cubicBezTo>
                  <a:cubicBezTo>
                    <a:pt x="209" y="240"/>
                    <a:pt x="209" y="240"/>
                    <a:pt x="209" y="240"/>
                  </a:cubicBezTo>
                  <a:cubicBezTo>
                    <a:pt x="206" y="240"/>
                    <a:pt x="206" y="240"/>
                    <a:pt x="206" y="240"/>
                  </a:cubicBezTo>
                  <a:cubicBezTo>
                    <a:pt x="209" y="240"/>
                    <a:pt x="209" y="240"/>
                    <a:pt x="209" y="240"/>
                  </a:cubicBezTo>
                  <a:cubicBezTo>
                    <a:pt x="206" y="238"/>
                    <a:pt x="206" y="238"/>
                    <a:pt x="206" y="238"/>
                  </a:cubicBezTo>
                  <a:cubicBezTo>
                    <a:pt x="206" y="239"/>
                    <a:pt x="206" y="240"/>
                    <a:pt x="206" y="240"/>
                  </a:cubicBezTo>
                  <a:cubicBezTo>
                    <a:pt x="209" y="240"/>
                    <a:pt x="209" y="240"/>
                    <a:pt x="209" y="240"/>
                  </a:cubicBezTo>
                  <a:cubicBezTo>
                    <a:pt x="206" y="238"/>
                    <a:pt x="206" y="238"/>
                    <a:pt x="206" y="238"/>
                  </a:cubicBezTo>
                  <a:cubicBezTo>
                    <a:pt x="209" y="240"/>
                    <a:pt x="209" y="240"/>
                    <a:pt x="209" y="240"/>
                  </a:cubicBezTo>
                  <a:cubicBezTo>
                    <a:pt x="211" y="237"/>
                    <a:pt x="211" y="237"/>
                    <a:pt x="211" y="237"/>
                  </a:cubicBezTo>
                  <a:cubicBezTo>
                    <a:pt x="13" y="128"/>
                    <a:pt x="13" y="128"/>
                    <a:pt x="13" y="128"/>
                  </a:cubicBezTo>
                  <a:cubicBezTo>
                    <a:pt x="12" y="127"/>
                    <a:pt x="9" y="128"/>
                    <a:pt x="8" y="130"/>
                  </a:cubicBezTo>
                  <a:cubicBezTo>
                    <a:pt x="7" y="131"/>
                    <a:pt x="8" y="134"/>
                    <a:pt x="10" y="135"/>
                  </a:cubicBezTo>
                  <a:cubicBezTo>
                    <a:pt x="10" y="135"/>
                    <a:pt x="13" y="136"/>
                    <a:pt x="18" y="140"/>
                  </a:cubicBezTo>
                  <a:cubicBezTo>
                    <a:pt x="37" y="151"/>
                    <a:pt x="85" y="180"/>
                    <a:pt x="127" y="207"/>
                  </a:cubicBezTo>
                  <a:cubicBezTo>
                    <a:pt x="149" y="220"/>
                    <a:pt x="169" y="233"/>
                    <a:pt x="183" y="242"/>
                  </a:cubicBezTo>
                  <a:cubicBezTo>
                    <a:pt x="191" y="247"/>
                    <a:pt x="197" y="251"/>
                    <a:pt x="201" y="253"/>
                  </a:cubicBezTo>
                  <a:cubicBezTo>
                    <a:pt x="203" y="255"/>
                    <a:pt x="205" y="256"/>
                    <a:pt x="206" y="257"/>
                  </a:cubicBezTo>
                  <a:cubicBezTo>
                    <a:pt x="206" y="257"/>
                    <a:pt x="207" y="257"/>
                    <a:pt x="207" y="258"/>
                  </a:cubicBezTo>
                  <a:cubicBezTo>
                    <a:pt x="207" y="258"/>
                    <a:pt x="207" y="258"/>
                    <a:pt x="207" y="258"/>
                  </a:cubicBezTo>
                  <a:cubicBezTo>
                    <a:pt x="208" y="256"/>
                    <a:pt x="208" y="256"/>
                    <a:pt x="208" y="256"/>
                  </a:cubicBezTo>
                  <a:cubicBezTo>
                    <a:pt x="207" y="257"/>
                    <a:pt x="207" y="257"/>
                    <a:pt x="207" y="257"/>
                  </a:cubicBezTo>
                  <a:cubicBezTo>
                    <a:pt x="207" y="258"/>
                    <a:pt x="207" y="258"/>
                    <a:pt x="207" y="258"/>
                  </a:cubicBezTo>
                  <a:cubicBezTo>
                    <a:pt x="208" y="256"/>
                    <a:pt x="208" y="256"/>
                    <a:pt x="208" y="256"/>
                  </a:cubicBezTo>
                  <a:cubicBezTo>
                    <a:pt x="207" y="257"/>
                    <a:pt x="207" y="257"/>
                    <a:pt x="207" y="257"/>
                  </a:cubicBezTo>
                  <a:cubicBezTo>
                    <a:pt x="209" y="255"/>
                    <a:pt x="209" y="255"/>
                    <a:pt x="209" y="255"/>
                  </a:cubicBezTo>
                  <a:cubicBezTo>
                    <a:pt x="206" y="257"/>
                    <a:pt x="206" y="257"/>
                    <a:pt x="206" y="257"/>
                  </a:cubicBezTo>
                  <a:cubicBezTo>
                    <a:pt x="207" y="257"/>
                    <a:pt x="207" y="257"/>
                    <a:pt x="207" y="257"/>
                  </a:cubicBezTo>
                  <a:cubicBezTo>
                    <a:pt x="209" y="255"/>
                    <a:pt x="209" y="255"/>
                    <a:pt x="209" y="255"/>
                  </a:cubicBezTo>
                  <a:cubicBezTo>
                    <a:pt x="206" y="257"/>
                    <a:pt x="206" y="257"/>
                    <a:pt x="206" y="257"/>
                  </a:cubicBezTo>
                  <a:cubicBezTo>
                    <a:pt x="210" y="255"/>
                    <a:pt x="210" y="255"/>
                    <a:pt x="210" y="255"/>
                  </a:cubicBezTo>
                  <a:cubicBezTo>
                    <a:pt x="206" y="255"/>
                    <a:pt x="206" y="255"/>
                    <a:pt x="206" y="255"/>
                  </a:cubicBezTo>
                  <a:cubicBezTo>
                    <a:pt x="206" y="256"/>
                    <a:pt x="206" y="257"/>
                    <a:pt x="206" y="257"/>
                  </a:cubicBezTo>
                  <a:cubicBezTo>
                    <a:pt x="210" y="255"/>
                    <a:pt x="210" y="255"/>
                    <a:pt x="210" y="255"/>
                  </a:cubicBezTo>
                  <a:cubicBezTo>
                    <a:pt x="206" y="255"/>
                    <a:pt x="206" y="255"/>
                    <a:pt x="206" y="255"/>
                  </a:cubicBezTo>
                  <a:cubicBezTo>
                    <a:pt x="210" y="255"/>
                    <a:pt x="210" y="255"/>
                    <a:pt x="210" y="255"/>
                  </a:cubicBezTo>
                  <a:cubicBezTo>
                    <a:pt x="207" y="254"/>
                    <a:pt x="207" y="254"/>
                    <a:pt x="207" y="254"/>
                  </a:cubicBezTo>
                  <a:cubicBezTo>
                    <a:pt x="206" y="254"/>
                    <a:pt x="206" y="255"/>
                    <a:pt x="206" y="255"/>
                  </a:cubicBezTo>
                  <a:cubicBezTo>
                    <a:pt x="210" y="255"/>
                    <a:pt x="210" y="255"/>
                    <a:pt x="210" y="255"/>
                  </a:cubicBezTo>
                  <a:cubicBezTo>
                    <a:pt x="207" y="254"/>
                    <a:pt x="207" y="254"/>
                    <a:pt x="207" y="254"/>
                  </a:cubicBezTo>
                  <a:cubicBezTo>
                    <a:pt x="210" y="255"/>
                    <a:pt x="210" y="255"/>
                    <a:pt x="210" y="255"/>
                  </a:cubicBezTo>
                  <a:cubicBezTo>
                    <a:pt x="211" y="252"/>
                    <a:pt x="211" y="252"/>
                    <a:pt x="211" y="252"/>
                  </a:cubicBezTo>
                  <a:cubicBezTo>
                    <a:pt x="23" y="152"/>
                    <a:pt x="23" y="152"/>
                    <a:pt x="23" y="152"/>
                  </a:cubicBezTo>
                  <a:cubicBezTo>
                    <a:pt x="21" y="151"/>
                    <a:pt x="19" y="152"/>
                    <a:pt x="18" y="153"/>
                  </a:cubicBezTo>
                  <a:cubicBezTo>
                    <a:pt x="18" y="154"/>
                    <a:pt x="18" y="155"/>
                    <a:pt x="18" y="155"/>
                  </a:cubicBezTo>
                  <a:cubicBezTo>
                    <a:pt x="18" y="156"/>
                    <a:pt x="18" y="157"/>
                    <a:pt x="18" y="157"/>
                  </a:cubicBezTo>
                  <a:cubicBezTo>
                    <a:pt x="19" y="158"/>
                    <a:pt x="19" y="158"/>
                    <a:pt x="19" y="158"/>
                  </a:cubicBezTo>
                  <a:cubicBezTo>
                    <a:pt x="20" y="159"/>
                    <a:pt x="20" y="159"/>
                    <a:pt x="21" y="159"/>
                  </a:cubicBezTo>
                  <a:cubicBezTo>
                    <a:pt x="23" y="161"/>
                    <a:pt x="28" y="164"/>
                    <a:pt x="34" y="168"/>
                  </a:cubicBezTo>
                  <a:cubicBezTo>
                    <a:pt x="78" y="197"/>
                    <a:pt x="204" y="274"/>
                    <a:pt x="204" y="274"/>
                  </a:cubicBezTo>
                  <a:cubicBezTo>
                    <a:pt x="206" y="271"/>
                    <a:pt x="206" y="271"/>
                    <a:pt x="206" y="271"/>
                  </a:cubicBezTo>
                  <a:cubicBezTo>
                    <a:pt x="203" y="268"/>
                    <a:pt x="203" y="268"/>
                    <a:pt x="203" y="268"/>
                  </a:cubicBezTo>
                  <a:cubicBezTo>
                    <a:pt x="206" y="271"/>
                    <a:pt x="206" y="271"/>
                    <a:pt x="206" y="271"/>
                  </a:cubicBezTo>
                  <a:cubicBezTo>
                    <a:pt x="205" y="267"/>
                    <a:pt x="205" y="267"/>
                    <a:pt x="205" y="267"/>
                  </a:cubicBezTo>
                  <a:cubicBezTo>
                    <a:pt x="204" y="267"/>
                    <a:pt x="204" y="268"/>
                    <a:pt x="203" y="268"/>
                  </a:cubicBezTo>
                  <a:cubicBezTo>
                    <a:pt x="206" y="271"/>
                    <a:pt x="206" y="271"/>
                    <a:pt x="206" y="271"/>
                  </a:cubicBezTo>
                  <a:cubicBezTo>
                    <a:pt x="205" y="267"/>
                    <a:pt x="205" y="267"/>
                    <a:pt x="205" y="267"/>
                  </a:cubicBezTo>
                  <a:cubicBezTo>
                    <a:pt x="206" y="270"/>
                    <a:pt x="206" y="270"/>
                    <a:pt x="206" y="270"/>
                  </a:cubicBezTo>
                  <a:cubicBezTo>
                    <a:pt x="206" y="267"/>
                    <a:pt x="206" y="267"/>
                    <a:pt x="206" y="267"/>
                  </a:cubicBezTo>
                  <a:cubicBezTo>
                    <a:pt x="206" y="267"/>
                    <a:pt x="205" y="267"/>
                    <a:pt x="205" y="267"/>
                  </a:cubicBezTo>
                  <a:cubicBezTo>
                    <a:pt x="206" y="270"/>
                    <a:pt x="206" y="270"/>
                    <a:pt x="206" y="270"/>
                  </a:cubicBezTo>
                  <a:cubicBezTo>
                    <a:pt x="206" y="267"/>
                    <a:pt x="206" y="267"/>
                    <a:pt x="206" y="267"/>
                  </a:cubicBezTo>
                  <a:cubicBezTo>
                    <a:pt x="206" y="270"/>
                    <a:pt x="206" y="270"/>
                    <a:pt x="206" y="270"/>
                  </a:cubicBezTo>
                  <a:cubicBezTo>
                    <a:pt x="207" y="267"/>
                    <a:pt x="207" y="267"/>
                    <a:pt x="207" y="267"/>
                  </a:cubicBezTo>
                  <a:cubicBezTo>
                    <a:pt x="207" y="267"/>
                    <a:pt x="207" y="267"/>
                    <a:pt x="206" y="267"/>
                  </a:cubicBezTo>
                  <a:cubicBezTo>
                    <a:pt x="206" y="270"/>
                    <a:pt x="206" y="270"/>
                    <a:pt x="206" y="270"/>
                  </a:cubicBezTo>
                  <a:cubicBezTo>
                    <a:pt x="207" y="267"/>
                    <a:pt x="207" y="267"/>
                    <a:pt x="207" y="267"/>
                  </a:cubicBezTo>
                  <a:cubicBezTo>
                    <a:pt x="206" y="269"/>
                    <a:pt x="206" y="269"/>
                    <a:pt x="206" y="269"/>
                  </a:cubicBezTo>
                  <a:cubicBezTo>
                    <a:pt x="207" y="267"/>
                    <a:pt x="207" y="267"/>
                    <a:pt x="207" y="267"/>
                  </a:cubicBezTo>
                  <a:cubicBezTo>
                    <a:pt x="207" y="267"/>
                    <a:pt x="207" y="267"/>
                    <a:pt x="207" y="267"/>
                  </a:cubicBezTo>
                  <a:cubicBezTo>
                    <a:pt x="206" y="269"/>
                    <a:pt x="206" y="269"/>
                    <a:pt x="206" y="269"/>
                  </a:cubicBezTo>
                  <a:cubicBezTo>
                    <a:pt x="207" y="267"/>
                    <a:pt x="207" y="267"/>
                    <a:pt x="207" y="267"/>
                  </a:cubicBezTo>
                  <a:cubicBezTo>
                    <a:pt x="207" y="267"/>
                    <a:pt x="207" y="267"/>
                    <a:pt x="206" y="267"/>
                  </a:cubicBezTo>
                  <a:cubicBezTo>
                    <a:pt x="204" y="266"/>
                    <a:pt x="200" y="263"/>
                    <a:pt x="194" y="260"/>
                  </a:cubicBezTo>
                  <a:cubicBezTo>
                    <a:pt x="174" y="249"/>
                    <a:pt x="135" y="226"/>
                    <a:pt x="100" y="206"/>
                  </a:cubicBezTo>
                  <a:cubicBezTo>
                    <a:pt x="83" y="196"/>
                    <a:pt x="66" y="187"/>
                    <a:pt x="53" y="180"/>
                  </a:cubicBezTo>
                  <a:cubicBezTo>
                    <a:pt x="47" y="176"/>
                    <a:pt x="41" y="174"/>
                    <a:pt x="37" y="172"/>
                  </a:cubicBezTo>
                  <a:cubicBezTo>
                    <a:pt x="35" y="171"/>
                    <a:pt x="33" y="170"/>
                    <a:pt x="31" y="169"/>
                  </a:cubicBezTo>
                  <a:cubicBezTo>
                    <a:pt x="31" y="169"/>
                    <a:pt x="30" y="169"/>
                    <a:pt x="29" y="169"/>
                  </a:cubicBezTo>
                  <a:cubicBezTo>
                    <a:pt x="29" y="168"/>
                    <a:pt x="28" y="168"/>
                    <a:pt x="27" y="168"/>
                  </a:cubicBezTo>
                  <a:cubicBezTo>
                    <a:pt x="27" y="168"/>
                    <a:pt x="26" y="168"/>
                    <a:pt x="26" y="169"/>
                  </a:cubicBezTo>
                  <a:cubicBezTo>
                    <a:pt x="25" y="169"/>
                    <a:pt x="24" y="169"/>
                    <a:pt x="24" y="170"/>
                  </a:cubicBezTo>
                  <a:cubicBezTo>
                    <a:pt x="23" y="171"/>
                    <a:pt x="23" y="172"/>
                    <a:pt x="23" y="173"/>
                  </a:cubicBezTo>
                  <a:cubicBezTo>
                    <a:pt x="23" y="174"/>
                    <a:pt x="24" y="175"/>
                    <a:pt x="25" y="175"/>
                  </a:cubicBezTo>
                  <a:cubicBezTo>
                    <a:pt x="25" y="175"/>
                    <a:pt x="28" y="177"/>
                    <a:pt x="33" y="180"/>
                  </a:cubicBezTo>
                  <a:cubicBezTo>
                    <a:pt x="50" y="190"/>
                    <a:pt x="94" y="216"/>
                    <a:pt x="133" y="240"/>
                  </a:cubicBezTo>
                  <a:cubicBezTo>
                    <a:pt x="152" y="252"/>
                    <a:pt x="171" y="263"/>
                    <a:pt x="185" y="272"/>
                  </a:cubicBezTo>
                  <a:cubicBezTo>
                    <a:pt x="191" y="277"/>
                    <a:pt x="197" y="280"/>
                    <a:pt x="201" y="283"/>
                  </a:cubicBezTo>
                  <a:cubicBezTo>
                    <a:pt x="202" y="284"/>
                    <a:pt x="204" y="286"/>
                    <a:pt x="205" y="286"/>
                  </a:cubicBezTo>
                  <a:cubicBezTo>
                    <a:pt x="205" y="287"/>
                    <a:pt x="206" y="287"/>
                    <a:pt x="206" y="287"/>
                  </a:cubicBezTo>
                  <a:cubicBezTo>
                    <a:pt x="206" y="287"/>
                    <a:pt x="206" y="287"/>
                    <a:pt x="206" y="287"/>
                  </a:cubicBezTo>
                  <a:cubicBezTo>
                    <a:pt x="207" y="286"/>
                    <a:pt x="207" y="286"/>
                    <a:pt x="207" y="286"/>
                  </a:cubicBezTo>
                  <a:cubicBezTo>
                    <a:pt x="205" y="287"/>
                    <a:pt x="205" y="287"/>
                    <a:pt x="205" y="287"/>
                  </a:cubicBezTo>
                  <a:cubicBezTo>
                    <a:pt x="206" y="287"/>
                    <a:pt x="206" y="287"/>
                    <a:pt x="206" y="287"/>
                  </a:cubicBezTo>
                  <a:cubicBezTo>
                    <a:pt x="207" y="286"/>
                    <a:pt x="207" y="286"/>
                    <a:pt x="207" y="286"/>
                  </a:cubicBezTo>
                  <a:cubicBezTo>
                    <a:pt x="205" y="287"/>
                    <a:pt x="205" y="287"/>
                    <a:pt x="205" y="287"/>
                  </a:cubicBezTo>
                  <a:cubicBezTo>
                    <a:pt x="208" y="286"/>
                    <a:pt x="208" y="286"/>
                    <a:pt x="208" y="286"/>
                  </a:cubicBezTo>
                  <a:cubicBezTo>
                    <a:pt x="205" y="286"/>
                    <a:pt x="205" y="286"/>
                    <a:pt x="205" y="286"/>
                  </a:cubicBezTo>
                  <a:cubicBezTo>
                    <a:pt x="205" y="286"/>
                    <a:pt x="205" y="287"/>
                    <a:pt x="205" y="287"/>
                  </a:cubicBezTo>
                  <a:cubicBezTo>
                    <a:pt x="208" y="286"/>
                    <a:pt x="208" y="286"/>
                    <a:pt x="208" y="286"/>
                  </a:cubicBezTo>
                  <a:cubicBezTo>
                    <a:pt x="205" y="286"/>
                    <a:pt x="205" y="286"/>
                    <a:pt x="205" y="286"/>
                  </a:cubicBezTo>
                  <a:cubicBezTo>
                    <a:pt x="209" y="286"/>
                    <a:pt x="209" y="286"/>
                    <a:pt x="209" y="286"/>
                  </a:cubicBezTo>
                  <a:cubicBezTo>
                    <a:pt x="206" y="284"/>
                    <a:pt x="206" y="284"/>
                    <a:pt x="206" y="284"/>
                  </a:cubicBezTo>
                  <a:cubicBezTo>
                    <a:pt x="205" y="285"/>
                    <a:pt x="205" y="285"/>
                    <a:pt x="205" y="286"/>
                  </a:cubicBezTo>
                  <a:cubicBezTo>
                    <a:pt x="209" y="286"/>
                    <a:pt x="209" y="286"/>
                    <a:pt x="209" y="286"/>
                  </a:cubicBezTo>
                  <a:cubicBezTo>
                    <a:pt x="206" y="284"/>
                    <a:pt x="206" y="284"/>
                    <a:pt x="206" y="284"/>
                  </a:cubicBezTo>
                  <a:cubicBezTo>
                    <a:pt x="209" y="286"/>
                    <a:pt x="209" y="286"/>
                    <a:pt x="209" y="286"/>
                  </a:cubicBezTo>
                  <a:cubicBezTo>
                    <a:pt x="206" y="284"/>
                    <a:pt x="206" y="284"/>
                    <a:pt x="206" y="284"/>
                  </a:cubicBezTo>
                  <a:cubicBezTo>
                    <a:pt x="209" y="286"/>
                    <a:pt x="209" y="286"/>
                    <a:pt x="209" y="286"/>
                  </a:cubicBezTo>
                  <a:cubicBezTo>
                    <a:pt x="207" y="283"/>
                    <a:pt x="207" y="283"/>
                    <a:pt x="207" y="283"/>
                  </a:cubicBezTo>
                  <a:cubicBezTo>
                    <a:pt x="207" y="283"/>
                    <a:pt x="206" y="283"/>
                    <a:pt x="206" y="284"/>
                  </a:cubicBezTo>
                  <a:cubicBezTo>
                    <a:pt x="209" y="286"/>
                    <a:pt x="209" y="286"/>
                    <a:pt x="209" y="286"/>
                  </a:cubicBezTo>
                  <a:cubicBezTo>
                    <a:pt x="207" y="283"/>
                    <a:pt x="207" y="283"/>
                    <a:pt x="207" y="283"/>
                  </a:cubicBezTo>
                  <a:cubicBezTo>
                    <a:pt x="208" y="285"/>
                    <a:pt x="208" y="285"/>
                    <a:pt x="208" y="285"/>
                  </a:cubicBezTo>
                  <a:cubicBezTo>
                    <a:pt x="208" y="282"/>
                    <a:pt x="208" y="282"/>
                    <a:pt x="208" y="282"/>
                  </a:cubicBezTo>
                  <a:cubicBezTo>
                    <a:pt x="208" y="282"/>
                    <a:pt x="208" y="282"/>
                    <a:pt x="207" y="283"/>
                  </a:cubicBezTo>
                  <a:cubicBezTo>
                    <a:pt x="208" y="285"/>
                    <a:pt x="208" y="285"/>
                    <a:pt x="208" y="285"/>
                  </a:cubicBezTo>
                  <a:cubicBezTo>
                    <a:pt x="208" y="282"/>
                    <a:pt x="208" y="282"/>
                    <a:pt x="208" y="282"/>
                  </a:cubicBezTo>
                  <a:cubicBezTo>
                    <a:pt x="208" y="284"/>
                    <a:pt x="208" y="284"/>
                    <a:pt x="208" y="284"/>
                  </a:cubicBezTo>
                  <a:cubicBezTo>
                    <a:pt x="209" y="282"/>
                    <a:pt x="209" y="282"/>
                    <a:pt x="209" y="282"/>
                  </a:cubicBezTo>
                  <a:cubicBezTo>
                    <a:pt x="208" y="282"/>
                    <a:pt x="208" y="282"/>
                    <a:pt x="208" y="282"/>
                  </a:cubicBezTo>
                  <a:cubicBezTo>
                    <a:pt x="208" y="284"/>
                    <a:pt x="208" y="284"/>
                    <a:pt x="208" y="284"/>
                  </a:cubicBezTo>
                  <a:cubicBezTo>
                    <a:pt x="209" y="282"/>
                    <a:pt x="209" y="282"/>
                    <a:pt x="209" y="282"/>
                  </a:cubicBezTo>
                  <a:cubicBezTo>
                    <a:pt x="208" y="282"/>
                    <a:pt x="208" y="282"/>
                    <a:pt x="208" y="282"/>
                  </a:cubicBezTo>
                  <a:cubicBezTo>
                    <a:pt x="208" y="282"/>
                    <a:pt x="207" y="282"/>
                    <a:pt x="205" y="281"/>
                  </a:cubicBezTo>
                  <a:cubicBezTo>
                    <a:pt x="198" y="278"/>
                    <a:pt x="183" y="270"/>
                    <a:pt x="166" y="261"/>
                  </a:cubicBezTo>
                  <a:cubicBezTo>
                    <a:pt x="140" y="246"/>
                    <a:pt x="106" y="227"/>
                    <a:pt x="80" y="212"/>
                  </a:cubicBezTo>
                  <a:cubicBezTo>
                    <a:pt x="66" y="204"/>
                    <a:pt x="55" y="197"/>
                    <a:pt x="46" y="192"/>
                  </a:cubicBezTo>
                  <a:cubicBezTo>
                    <a:pt x="38" y="187"/>
                    <a:pt x="33" y="184"/>
                    <a:pt x="33" y="184"/>
                  </a:cubicBezTo>
                  <a:cubicBezTo>
                    <a:pt x="31" y="183"/>
                    <a:pt x="29" y="184"/>
                    <a:pt x="28" y="186"/>
                  </a:cubicBezTo>
                  <a:cubicBezTo>
                    <a:pt x="27" y="187"/>
                    <a:pt x="28" y="190"/>
                    <a:pt x="29" y="191"/>
                  </a:cubicBezTo>
                  <a:cubicBezTo>
                    <a:pt x="215" y="306"/>
                    <a:pt x="215" y="306"/>
                    <a:pt x="215" y="306"/>
                  </a:cubicBezTo>
                  <a:cubicBezTo>
                    <a:pt x="217" y="303"/>
                    <a:pt x="217" y="303"/>
                    <a:pt x="217" y="303"/>
                  </a:cubicBezTo>
                  <a:cubicBezTo>
                    <a:pt x="214" y="301"/>
                    <a:pt x="214" y="301"/>
                    <a:pt x="214" y="301"/>
                  </a:cubicBezTo>
                  <a:cubicBezTo>
                    <a:pt x="216" y="303"/>
                    <a:pt x="216" y="303"/>
                    <a:pt x="216" y="303"/>
                  </a:cubicBezTo>
                  <a:cubicBezTo>
                    <a:pt x="215" y="300"/>
                    <a:pt x="215" y="300"/>
                    <a:pt x="215" y="300"/>
                  </a:cubicBezTo>
                  <a:cubicBezTo>
                    <a:pt x="215" y="300"/>
                    <a:pt x="214" y="300"/>
                    <a:pt x="214" y="301"/>
                  </a:cubicBezTo>
                  <a:cubicBezTo>
                    <a:pt x="216" y="303"/>
                    <a:pt x="216" y="303"/>
                    <a:pt x="216" y="303"/>
                  </a:cubicBezTo>
                  <a:cubicBezTo>
                    <a:pt x="215" y="300"/>
                    <a:pt x="215" y="300"/>
                    <a:pt x="215" y="300"/>
                  </a:cubicBezTo>
                  <a:cubicBezTo>
                    <a:pt x="216" y="303"/>
                    <a:pt x="216" y="303"/>
                    <a:pt x="216" y="303"/>
                  </a:cubicBezTo>
                  <a:cubicBezTo>
                    <a:pt x="216" y="300"/>
                    <a:pt x="216" y="300"/>
                    <a:pt x="216" y="300"/>
                  </a:cubicBezTo>
                  <a:cubicBezTo>
                    <a:pt x="216" y="300"/>
                    <a:pt x="216" y="300"/>
                    <a:pt x="215" y="300"/>
                  </a:cubicBezTo>
                  <a:cubicBezTo>
                    <a:pt x="216" y="303"/>
                    <a:pt x="216" y="303"/>
                    <a:pt x="216" y="303"/>
                  </a:cubicBezTo>
                  <a:cubicBezTo>
                    <a:pt x="216" y="300"/>
                    <a:pt x="216" y="300"/>
                    <a:pt x="216" y="300"/>
                  </a:cubicBezTo>
                  <a:cubicBezTo>
                    <a:pt x="216" y="302"/>
                    <a:pt x="216" y="302"/>
                    <a:pt x="216" y="302"/>
                  </a:cubicBezTo>
                  <a:cubicBezTo>
                    <a:pt x="217" y="300"/>
                    <a:pt x="217" y="300"/>
                    <a:pt x="217" y="300"/>
                  </a:cubicBezTo>
                  <a:cubicBezTo>
                    <a:pt x="216" y="300"/>
                    <a:pt x="216" y="300"/>
                    <a:pt x="216" y="300"/>
                  </a:cubicBezTo>
                  <a:cubicBezTo>
                    <a:pt x="216" y="302"/>
                    <a:pt x="216" y="302"/>
                    <a:pt x="216" y="302"/>
                  </a:cubicBezTo>
                  <a:cubicBezTo>
                    <a:pt x="217" y="300"/>
                    <a:pt x="217" y="300"/>
                    <a:pt x="217" y="300"/>
                  </a:cubicBezTo>
                  <a:cubicBezTo>
                    <a:pt x="216" y="301"/>
                    <a:pt x="216" y="301"/>
                    <a:pt x="216" y="301"/>
                  </a:cubicBezTo>
                  <a:cubicBezTo>
                    <a:pt x="217" y="300"/>
                    <a:pt x="217" y="300"/>
                    <a:pt x="217" y="300"/>
                  </a:cubicBezTo>
                  <a:cubicBezTo>
                    <a:pt x="217" y="300"/>
                    <a:pt x="217" y="300"/>
                    <a:pt x="217" y="300"/>
                  </a:cubicBezTo>
                  <a:cubicBezTo>
                    <a:pt x="216" y="301"/>
                    <a:pt x="216" y="301"/>
                    <a:pt x="216" y="301"/>
                  </a:cubicBezTo>
                  <a:cubicBezTo>
                    <a:pt x="217" y="300"/>
                    <a:pt x="217" y="300"/>
                    <a:pt x="217" y="300"/>
                  </a:cubicBezTo>
                  <a:cubicBezTo>
                    <a:pt x="216" y="300"/>
                    <a:pt x="216" y="300"/>
                    <a:pt x="216" y="300"/>
                  </a:cubicBezTo>
                  <a:cubicBezTo>
                    <a:pt x="216" y="300"/>
                    <a:pt x="214" y="299"/>
                    <a:pt x="213" y="298"/>
                  </a:cubicBezTo>
                  <a:cubicBezTo>
                    <a:pt x="205" y="295"/>
                    <a:pt x="192" y="288"/>
                    <a:pt x="175" y="279"/>
                  </a:cubicBezTo>
                  <a:cubicBezTo>
                    <a:pt x="150" y="266"/>
                    <a:pt x="118" y="249"/>
                    <a:pt x="92" y="235"/>
                  </a:cubicBezTo>
                  <a:cubicBezTo>
                    <a:pt x="80" y="228"/>
                    <a:pt x="68" y="222"/>
                    <a:pt x="60" y="218"/>
                  </a:cubicBezTo>
                  <a:cubicBezTo>
                    <a:pt x="56" y="215"/>
                    <a:pt x="53" y="214"/>
                    <a:pt x="50" y="212"/>
                  </a:cubicBezTo>
                  <a:cubicBezTo>
                    <a:pt x="49" y="212"/>
                    <a:pt x="48" y="211"/>
                    <a:pt x="47" y="211"/>
                  </a:cubicBezTo>
                  <a:cubicBezTo>
                    <a:pt x="47" y="211"/>
                    <a:pt x="47" y="211"/>
                    <a:pt x="46" y="211"/>
                  </a:cubicBezTo>
                  <a:cubicBezTo>
                    <a:pt x="46" y="210"/>
                    <a:pt x="46" y="210"/>
                    <a:pt x="46" y="210"/>
                  </a:cubicBezTo>
                  <a:cubicBezTo>
                    <a:pt x="46" y="210"/>
                    <a:pt x="45" y="210"/>
                    <a:pt x="45" y="210"/>
                  </a:cubicBezTo>
                  <a:cubicBezTo>
                    <a:pt x="44" y="210"/>
                    <a:pt x="44" y="210"/>
                    <a:pt x="43" y="210"/>
                  </a:cubicBezTo>
                  <a:cubicBezTo>
                    <a:pt x="43" y="210"/>
                    <a:pt x="42" y="211"/>
                    <a:pt x="42" y="212"/>
                  </a:cubicBezTo>
                  <a:cubicBezTo>
                    <a:pt x="41" y="214"/>
                    <a:pt x="41" y="216"/>
                    <a:pt x="43" y="217"/>
                  </a:cubicBezTo>
                  <a:cubicBezTo>
                    <a:pt x="125" y="268"/>
                    <a:pt x="125" y="268"/>
                    <a:pt x="125" y="268"/>
                  </a:cubicBezTo>
                  <a:cubicBezTo>
                    <a:pt x="53" y="229"/>
                    <a:pt x="53" y="229"/>
                    <a:pt x="53" y="229"/>
                  </a:cubicBezTo>
                  <a:cubicBezTo>
                    <a:pt x="51" y="229"/>
                    <a:pt x="49" y="229"/>
                    <a:pt x="48" y="231"/>
                  </a:cubicBezTo>
                  <a:cubicBezTo>
                    <a:pt x="47" y="232"/>
                    <a:pt x="48" y="235"/>
                    <a:pt x="50" y="236"/>
                  </a:cubicBezTo>
                  <a:cubicBezTo>
                    <a:pt x="225" y="345"/>
                    <a:pt x="225" y="345"/>
                    <a:pt x="225" y="345"/>
                  </a:cubicBezTo>
                  <a:cubicBezTo>
                    <a:pt x="227" y="342"/>
                    <a:pt x="227" y="342"/>
                    <a:pt x="227" y="342"/>
                  </a:cubicBezTo>
                  <a:cubicBezTo>
                    <a:pt x="224" y="340"/>
                    <a:pt x="224" y="340"/>
                    <a:pt x="224" y="340"/>
                  </a:cubicBezTo>
                  <a:cubicBezTo>
                    <a:pt x="227" y="342"/>
                    <a:pt x="227" y="342"/>
                    <a:pt x="227" y="342"/>
                  </a:cubicBezTo>
                  <a:cubicBezTo>
                    <a:pt x="226" y="339"/>
                    <a:pt x="226" y="339"/>
                    <a:pt x="226" y="339"/>
                  </a:cubicBezTo>
                  <a:cubicBezTo>
                    <a:pt x="225" y="339"/>
                    <a:pt x="224" y="339"/>
                    <a:pt x="224" y="340"/>
                  </a:cubicBezTo>
                  <a:cubicBezTo>
                    <a:pt x="227" y="342"/>
                    <a:pt x="227" y="342"/>
                    <a:pt x="227" y="342"/>
                  </a:cubicBezTo>
                  <a:cubicBezTo>
                    <a:pt x="226" y="339"/>
                    <a:pt x="226" y="339"/>
                    <a:pt x="226" y="339"/>
                  </a:cubicBezTo>
                  <a:cubicBezTo>
                    <a:pt x="227" y="342"/>
                    <a:pt x="227" y="342"/>
                    <a:pt x="227" y="342"/>
                  </a:cubicBezTo>
                  <a:cubicBezTo>
                    <a:pt x="227" y="339"/>
                    <a:pt x="227" y="339"/>
                    <a:pt x="227" y="339"/>
                  </a:cubicBezTo>
                  <a:cubicBezTo>
                    <a:pt x="227" y="339"/>
                    <a:pt x="226" y="339"/>
                    <a:pt x="226" y="339"/>
                  </a:cubicBezTo>
                  <a:cubicBezTo>
                    <a:pt x="227" y="342"/>
                    <a:pt x="227" y="342"/>
                    <a:pt x="227" y="342"/>
                  </a:cubicBezTo>
                  <a:cubicBezTo>
                    <a:pt x="227" y="339"/>
                    <a:pt x="227" y="339"/>
                    <a:pt x="227" y="339"/>
                  </a:cubicBezTo>
                  <a:cubicBezTo>
                    <a:pt x="227" y="341"/>
                    <a:pt x="227" y="341"/>
                    <a:pt x="227" y="341"/>
                  </a:cubicBezTo>
                  <a:cubicBezTo>
                    <a:pt x="227" y="339"/>
                    <a:pt x="227" y="339"/>
                    <a:pt x="227" y="339"/>
                  </a:cubicBezTo>
                  <a:cubicBezTo>
                    <a:pt x="227" y="339"/>
                    <a:pt x="227" y="339"/>
                    <a:pt x="227" y="339"/>
                  </a:cubicBezTo>
                  <a:cubicBezTo>
                    <a:pt x="227" y="341"/>
                    <a:pt x="227" y="341"/>
                    <a:pt x="227" y="341"/>
                  </a:cubicBezTo>
                  <a:cubicBezTo>
                    <a:pt x="227" y="339"/>
                    <a:pt x="227" y="339"/>
                    <a:pt x="227" y="339"/>
                  </a:cubicBezTo>
                  <a:cubicBezTo>
                    <a:pt x="227" y="339"/>
                    <a:pt x="226" y="338"/>
                    <a:pt x="224" y="337"/>
                  </a:cubicBezTo>
                  <a:cubicBezTo>
                    <a:pt x="218" y="335"/>
                    <a:pt x="205" y="327"/>
                    <a:pt x="189" y="318"/>
                  </a:cubicBezTo>
                  <a:cubicBezTo>
                    <a:pt x="164" y="305"/>
                    <a:pt x="133" y="287"/>
                    <a:pt x="107" y="273"/>
                  </a:cubicBezTo>
                  <a:cubicBezTo>
                    <a:pt x="95" y="266"/>
                    <a:pt x="84" y="260"/>
                    <a:pt x="76" y="255"/>
                  </a:cubicBezTo>
                  <a:cubicBezTo>
                    <a:pt x="68" y="251"/>
                    <a:pt x="63" y="248"/>
                    <a:pt x="63" y="248"/>
                  </a:cubicBezTo>
                  <a:cubicBezTo>
                    <a:pt x="61" y="247"/>
                    <a:pt x="59" y="248"/>
                    <a:pt x="58" y="249"/>
                  </a:cubicBezTo>
                  <a:cubicBezTo>
                    <a:pt x="57" y="251"/>
                    <a:pt x="57" y="253"/>
                    <a:pt x="59" y="254"/>
                  </a:cubicBezTo>
                  <a:cubicBezTo>
                    <a:pt x="240" y="367"/>
                    <a:pt x="240" y="367"/>
                    <a:pt x="240" y="367"/>
                  </a:cubicBezTo>
                  <a:cubicBezTo>
                    <a:pt x="242" y="364"/>
                    <a:pt x="242" y="364"/>
                    <a:pt x="242" y="364"/>
                  </a:cubicBezTo>
                  <a:cubicBezTo>
                    <a:pt x="244" y="361"/>
                    <a:pt x="244" y="361"/>
                    <a:pt x="244" y="361"/>
                  </a:cubicBezTo>
                  <a:cubicBezTo>
                    <a:pt x="244" y="361"/>
                    <a:pt x="203" y="338"/>
                    <a:pt x="161" y="315"/>
                  </a:cubicBezTo>
                  <a:cubicBezTo>
                    <a:pt x="140" y="303"/>
                    <a:pt x="118" y="291"/>
                    <a:pt x="102" y="282"/>
                  </a:cubicBezTo>
                  <a:cubicBezTo>
                    <a:pt x="93" y="278"/>
                    <a:pt x="86" y="274"/>
                    <a:pt x="81" y="272"/>
                  </a:cubicBezTo>
                  <a:cubicBezTo>
                    <a:pt x="78" y="271"/>
                    <a:pt x="76" y="269"/>
                    <a:pt x="74" y="269"/>
                  </a:cubicBezTo>
                  <a:cubicBezTo>
                    <a:pt x="73" y="268"/>
                    <a:pt x="72" y="268"/>
                    <a:pt x="72" y="268"/>
                  </a:cubicBezTo>
                  <a:cubicBezTo>
                    <a:pt x="71" y="268"/>
                    <a:pt x="70" y="267"/>
                    <a:pt x="69" y="267"/>
                  </a:cubicBezTo>
                  <a:cubicBezTo>
                    <a:pt x="69" y="267"/>
                    <a:pt x="69" y="267"/>
                    <a:pt x="68" y="268"/>
                  </a:cubicBezTo>
                  <a:cubicBezTo>
                    <a:pt x="68" y="268"/>
                    <a:pt x="67" y="268"/>
                    <a:pt x="66" y="269"/>
                  </a:cubicBezTo>
                  <a:cubicBezTo>
                    <a:pt x="69" y="271"/>
                    <a:pt x="69" y="271"/>
                    <a:pt x="69" y="271"/>
                  </a:cubicBezTo>
                  <a:cubicBezTo>
                    <a:pt x="66" y="269"/>
                    <a:pt x="66" y="269"/>
                    <a:pt x="66" y="269"/>
                  </a:cubicBezTo>
                  <a:cubicBezTo>
                    <a:pt x="66" y="270"/>
                    <a:pt x="65" y="271"/>
                    <a:pt x="65" y="271"/>
                  </a:cubicBezTo>
                  <a:cubicBezTo>
                    <a:pt x="66" y="272"/>
                    <a:pt x="66" y="273"/>
                    <a:pt x="66" y="273"/>
                  </a:cubicBezTo>
                  <a:cubicBezTo>
                    <a:pt x="66" y="274"/>
                    <a:pt x="67" y="275"/>
                    <a:pt x="68" y="276"/>
                  </a:cubicBezTo>
                  <a:cubicBezTo>
                    <a:pt x="69" y="277"/>
                    <a:pt x="71" y="278"/>
                    <a:pt x="73" y="280"/>
                  </a:cubicBezTo>
                  <a:cubicBezTo>
                    <a:pt x="81" y="286"/>
                    <a:pt x="96" y="296"/>
                    <a:pt x="115" y="308"/>
                  </a:cubicBezTo>
                  <a:cubicBezTo>
                    <a:pt x="170" y="342"/>
                    <a:pt x="254" y="391"/>
                    <a:pt x="254" y="391"/>
                  </a:cubicBezTo>
                  <a:cubicBezTo>
                    <a:pt x="256" y="392"/>
                    <a:pt x="258" y="391"/>
                    <a:pt x="259" y="390"/>
                  </a:cubicBezTo>
                  <a:cubicBezTo>
                    <a:pt x="260" y="388"/>
                    <a:pt x="260" y="386"/>
                    <a:pt x="258" y="385"/>
                  </a:cubicBezTo>
                  <a:cubicBezTo>
                    <a:pt x="258" y="385"/>
                    <a:pt x="217" y="361"/>
                    <a:pt x="175" y="337"/>
                  </a:cubicBezTo>
                  <a:cubicBezTo>
                    <a:pt x="154" y="325"/>
                    <a:pt x="132" y="313"/>
                    <a:pt x="115" y="303"/>
                  </a:cubicBezTo>
                  <a:cubicBezTo>
                    <a:pt x="107" y="299"/>
                    <a:pt x="100" y="295"/>
                    <a:pt x="94" y="292"/>
                  </a:cubicBezTo>
                  <a:cubicBezTo>
                    <a:pt x="91" y="291"/>
                    <a:pt x="89" y="290"/>
                    <a:pt x="87" y="289"/>
                  </a:cubicBezTo>
                  <a:cubicBezTo>
                    <a:pt x="86" y="289"/>
                    <a:pt x="85" y="289"/>
                    <a:pt x="85" y="288"/>
                  </a:cubicBezTo>
                  <a:cubicBezTo>
                    <a:pt x="84" y="288"/>
                    <a:pt x="83" y="288"/>
                    <a:pt x="82" y="288"/>
                  </a:cubicBezTo>
                  <a:cubicBezTo>
                    <a:pt x="82" y="288"/>
                    <a:pt x="81" y="288"/>
                    <a:pt x="81" y="288"/>
                  </a:cubicBezTo>
                  <a:cubicBezTo>
                    <a:pt x="80" y="288"/>
                    <a:pt x="79" y="289"/>
                    <a:pt x="79" y="290"/>
                  </a:cubicBezTo>
                  <a:cubicBezTo>
                    <a:pt x="78" y="291"/>
                    <a:pt x="78" y="294"/>
                    <a:pt x="80" y="295"/>
                  </a:cubicBezTo>
                  <a:cubicBezTo>
                    <a:pt x="264" y="410"/>
                    <a:pt x="264" y="410"/>
                    <a:pt x="264" y="410"/>
                  </a:cubicBezTo>
                  <a:cubicBezTo>
                    <a:pt x="266" y="407"/>
                    <a:pt x="266" y="407"/>
                    <a:pt x="266" y="407"/>
                  </a:cubicBezTo>
                  <a:cubicBezTo>
                    <a:pt x="263" y="405"/>
                    <a:pt x="263" y="405"/>
                    <a:pt x="263" y="405"/>
                  </a:cubicBezTo>
                  <a:cubicBezTo>
                    <a:pt x="266" y="407"/>
                    <a:pt x="266" y="407"/>
                    <a:pt x="266" y="407"/>
                  </a:cubicBezTo>
                  <a:cubicBezTo>
                    <a:pt x="265" y="404"/>
                    <a:pt x="265" y="404"/>
                    <a:pt x="265" y="404"/>
                  </a:cubicBezTo>
                  <a:cubicBezTo>
                    <a:pt x="264" y="404"/>
                    <a:pt x="264" y="404"/>
                    <a:pt x="263" y="405"/>
                  </a:cubicBezTo>
                  <a:cubicBezTo>
                    <a:pt x="266" y="407"/>
                    <a:pt x="266" y="407"/>
                    <a:pt x="266" y="407"/>
                  </a:cubicBezTo>
                  <a:cubicBezTo>
                    <a:pt x="265" y="404"/>
                    <a:pt x="265" y="404"/>
                    <a:pt x="265" y="404"/>
                  </a:cubicBezTo>
                  <a:cubicBezTo>
                    <a:pt x="266" y="406"/>
                    <a:pt x="266" y="406"/>
                    <a:pt x="266" y="406"/>
                  </a:cubicBezTo>
                  <a:cubicBezTo>
                    <a:pt x="266" y="404"/>
                    <a:pt x="266" y="404"/>
                    <a:pt x="266" y="404"/>
                  </a:cubicBezTo>
                  <a:cubicBezTo>
                    <a:pt x="265" y="404"/>
                    <a:pt x="265" y="404"/>
                    <a:pt x="265" y="404"/>
                  </a:cubicBezTo>
                  <a:cubicBezTo>
                    <a:pt x="266" y="406"/>
                    <a:pt x="266" y="406"/>
                    <a:pt x="266" y="406"/>
                  </a:cubicBezTo>
                  <a:cubicBezTo>
                    <a:pt x="266" y="404"/>
                    <a:pt x="266" y="404"/>
                    <a:pt x="266" y="404"/>
                  </a:cubicBezTo>
                  <a:cubicBezTo>
                    <a:pt x="266" y="405"/>
                    <a:pt x="266" y="405"/>
                    <a:pt x="266" y="405"/>
                  </a:cubicBezTo>
                  <a:cubicBezTo>
                    <a:pt x="266" y="404"/>
                    <a:pt x="266" y="404"/>
                    <a:pt x="266" y="404"/>
                  </a:cubicBezTo>
                  <a:cubicBezTo>
                    <a:pt x="266" y="404"/>
                    <a:pt x="266" y="404"/>
                    <a:pt x="266" y="404"/>
                  </a:cubicBezTo>
                  <a:cubicBezTo>
                    <a:pt x="266" y="405"/>
                    <a:pt x="266" y="405"/>
                    <a:pt x="266" y="405"/>
                  </a:cubicBezTo>
                  <a:cubicBezTo>
                    <a:pt x="266" y="404"/>
                    <a:pt x="266" y="404"/>
                    <a:pt x="266" y="404"/>
                  </a:cubicBezTo>
                  <a:cubicBezTo>
                    <a:pt x="266" y="404"/>
                    <a:pt x="265" y="404"/>
                    <a:pt x="265" y="403"/>
                  </a:cubicBezTo>
                  <a:cubicBezTo>
                    <a:pt x="263" y="403"/>
                    <a:pt x="258" y="401"/>
                    <a:pt x="252" y="397"/>
                  </a:cubicBezTo>
                  <a:cubicBezTo>
                    <a:pt x="232" y="386"/>
                    <a:pt x="194" y="363"/>
                    <a:pt x="160" y="343"/>
                  </a:cubicBezTo>
                  <a:cubicBezTo>
                    <a:pt x="143" y="333"/>
                    <a:pt x="127" y="324"/>
                    <a:pt x="115" y="317"/>
                  </a:cubicBezTo>
                  <a:cubicBezTo>
                    <a:pt x="109" y="313"/>
                    <a:pt x="104" y="310"/>
                    <a:pt x="100" y="308"/>
                  </a:cubicBezTo>
                  <a:cubicBezTo>
                    <a:pt x="98" y="307"/>
                    <a:pt x="96" y="306"/>
                    <a:pt x="94" y="306"/>
                  </a:cubicBezTo>
                  <a:cubicBezTo>
                    <a:pt x="94" y="306"/>
                    <a:pt x="93" y="305"/>
                    <a:pt x="92" y="305"/>
                  </a:cubicBezTo>
                  <a:cubicBezTo>
                    <a:pt x="92" y="305"/>
                    <a:pt x="91" y="305"/>
                    <a:pt x="90" y="305"/>
                  </a:cubicBezTo>
                  <a:cubicBezTo>
                    <a:pt x="90" y="305"/>
                    <a:pt x="89" y="305"/>
                    <a:pt x="89" y="305"/>
                  </a:cubicBezTo>
                  <a:cubicBezTo>
                    <a:pt x="88" y="305"/>
                    <a:pt x="87" y="306"/>
                    <a:pt x="87" y="307"/>
                  </a:cubicBezTo>
                  <a:cubicBezTo>
                    <a:pt x="86" y="308"/>
                    <a:pt x="86" y="311"/>
                    <a:pt x="88" y="312"/>
                  </a:cubicBezTo>
                  <a:cubicBezTo>
                    <a:pt x="169" y="362"/>
                    <a:pt x="169" y="362"/>
                    <a:pt x="169" y="362"/>
                  </a:cubicBezTo>
                  <a:cubicBezTo>
                    <a:pt x="98" y="323"/>
                    <a:pt x="98" y="323"/>
                    <a:pt x="98" y="323"/>
                  </a:cubicBezTo>
                  <a:cubicBezTo>
                    <a:pt x="97" y="322"/>
                    <a:pt x="95" y="323"/>
                    <a:pt x="94" y="325"/>
                  </a:cubicBezTo>
                  <a:cubicBezTo>
                    <a:pt x="93" y="325"/>
                    <a:pt x="93" y="326"/>
                    <a:pt x="93" y="327"/>
                  </a:cubicBezTo>
                  <a:cubicBezTo>
                    <a:pt x="93" y="328"/>
                    <a:pt x="93" y="328"/>
                    <a:pt x="94" y="329"/>
                  </a:cubicBezTo>
                  <a:cubicBezTo>
                    <a:pt x="94" y="330"/>
                    <a:pt x="95" y="330"/>
                    <a:pt x="95" y="331"/>
                  </a:cubicBezTo>
                  <a:cubicBezTo>
                    <a:pt x="97" y="332"/>
                    <a:pt x="98" y="334"/>
                    <a:pt x="101" y="335"/>
                  </a:cubicBezTo>
                  <a:cubicBezTo>
                    <a:pt x="109" y="342"/>
                    <a:pt x="125" y="352"/>
                    <a:pt x="145" y="364"/>
                  </a:cubicBezTo>
                  <a:cubicBezTo>
                    <a:pt x="175" y="382"/>
                    <a:pt x="211" y="404"/>
                    <a:pt x="241" y="422"/>
                  </a:cubicBezTo>
                  <a:cubicBezTo>
                    <a:pt x="256" y="431"/>
                    <a:pt x="269" y="438"/>
                    <a:pt x="278" y="444"/>
                  </a:cubicBezTo>
                  <a:cubicBezTo>
                    <a:pt x="283" y="447"/>
                    <a:pt x="286" y="449"/>
                    <a:pt x="289" y="451"/>
                  </a:cubicBezTo>
                  <a:cubicBezTo>
                    <a:pt x="290" y="451"/>
                    <a:pt x="291" y="452"/>
                    <a:pt x="292" y="452"/>
                  </a:cubicBezTo>
                  <a:cubicBezTo>
                    <a:pt x="292" y="453"/>
                    <a:pt x="292" y="453"/>
                    <a:pt x="292" y="453"/>
                  </a:cubicBezTo>
                  <a:cubicBezTo>
                    <a:pt x="293" y="451"/>
                    <a:pt x="293" y="451"/>
                    <a:pt x="293" y="451"/>
                  </a:cubicBezTo>
                  <a:cubicBezTo>
                    <a:pt x="292" y="453"/>
                    <a:pt x="292" y="453"/>
                    <a:pt x="292" y="453"/>
                  </a:cubicBezTo>
                  <a:cubicBezTo>
                    <a:pt x="292" y="453"/>
                    <a:pt x="292" y="453"/>
                    <a:pt x="292" y="453"/>
                  </a:cubicBezTo>
                  <a:cubicBezTo>
                    <a:pt x="293" y="451"/>
                    <a:pt x="293" y="451"/>
                    <a:pt x="293" y="451"/>
                  </a:cubicBezTo>
                  <a:cubicBezTo>
                    <a:pt x="292" y="453"/>
                    <a:pt x="292" y="453"/>
                    <a:pt x="292" y="453"/>
                  </a:cubicBezTo>
                  <a:cubicBezTo>
                    <a:pt x="294" y="450"/>
                    <a:pt x="294" y="450"/>
                    <a:pt x="294" y="450"/>
                  </a:cubicBezTo>
                  <a:cubicBezTo>
                    <a:pt x="292" y="452"/>
                    <a:pt x="292" y="452"/>
                    <a:pt x="292" y="452"/>
                  </a:cubicBezTo>
                  <a:cubicBezTo>
                    <a:pt x="292" y="453"/>
                    <a:pt x="292" y="453"/>
                    <a:pt x="292" y="453"/>
                  </a:cubicBezTo>
                  <a:cubicBezTo>
                    <a:pt x="294" y="450"/>
                    <a:pt x="294" y="450"/>
                    <a:pt x="294" y="450"/>
                  </a:cubicBezTo>
                  <a:cubicBezTo>
                    <a:pt x="292" y="452"/>
                    <a:pt x="292" y="452"/>
                    <a:pt x="292" y="452"/>
                  </a:cubicBezTo>
                  <a:cubicBezTo>
                    <a:pt x="295" y="450"/>
                    <a:pt x="295" y="450"/>
                    <a:pt x="295" y="450"/>
                  </a:cubicBezTo>
                  <a:cubicBezTo>
                    <a:pt x="291" y="450"/>
                    <a:pt x="291" y="450"/>
                    <a:pt x="291" y="450"/>
                  </a:cubicBezTo>
                  <a:cubicBezTo>
                    <a:pt x="291" y="451"/>
                    <a:pt x="292" y="452"/>
                    <a:pt x="292" y="452"/>
                  </a:cubicBezTo>
                  <a:cubicBezTo>
                    <a:pt x="295" y="450"/>
                    <a:pt x="295" y="450"/>
                    <a:pt x="295" y="450"/>
                  </a:cubicBezTo>
                  <a:cubicBezTo>
                    <a:pt x="291" y="450"/>
                    <a:pt x="291" y="450"/>
                    <a:pt x="291" y="450"/>
                  </a:cubicBezTo>
                  <a:cubicBezTo>
                    <a:pt x="295" y="450"/>
                    <a:pt x="295" y="450"/>
                    <a:pt x="295" y="450"/>
                  </a:cubicBezTo>
                  <a:cubicBezTo>
                    <a:pt x="292" y="449"/>
                    <a:pt x="292" y="449"/>
                    <a:pt x="292" y="449"/>
                  </a:cubicBezTo>
                  <a:cubicBezTo>
                    <a:pt x="291" y="449"/>
                    <a:pt x="291" y="450"/>
                    <a:pt x="291" y="450"/>
                  </a:cubicBezTo>
                  <a:cubicBezTo>
                    <a:pt x="295" y="450"/>
                    <a:pt x="295" y="450"/>
                    <a:pt x="295" y="450"/>
                  </a:cubicBezTo>
                  <a:cubicBezTo>
                    <a:pt x="292" y="449"/>
                    <a:pt x="292" y="449"/>
                    <a:pt x="292" y="449"/>
                  </a:cubicBezTo>
                  <a:cubicBezTo>
                    <a:pt x="295" y="450"/>
                    <a:pt x="295" y="450"/>
                    <a:pt x="295" y="450"/>
                  </a:cubicBezTo>
                  <a:cubicBezTo>
                    <a:pt x="292" y="448"/>
                    <a:pt x="292" y="448"/>
                    <a:pt x="292" y="448"/>
                  </a:cubicBezTo>
                  <a:cubicBezTo>
                    <a:pt x="295" y="450"/>
                    <a:pt x="295" y="450"/>
                    <a:pt x="295" y="450"/>
                  </a:cubicBezTo>
                  <a:cubicBezTo>
                    <a:pt x="294" y="447"/>
                    <a:pt x="294" y="447"/>
                    <a:pt x="294" y="447"/>
                  </a:cubicBezTo>
                  <a:cubicBezTo>
                    <a:pt x="293" y="447"/>
                    <a:pt x="293" y="447"/>
                    <a:pt x="292" y="448"/>
                  </a:cubicBezTo>
                  <a:cubicBezTo>
                    <a:pt x="295" y="450"/>
                    <a:pt x="295" y="450"/>
                    <a:pt x="295" y="450"/>
                  </a:cubicBezTo>
                  <a:cubicBezTo>
                    <a:pt x="294" y="447"/>
                    <a:pt x="294" y="447"/>
                    <a:pt x="294" y="447"/>
                  </a:cubicBezTo>
                  <a:cubicBezTo>
                    <a:pt x="295" y="450"/>
                    <a:pt x="295" y="450"/>
                    <a:pt x="295" y="450"/>
                  </a:cubicBezTo>
                  <a:cubicBezTo>
                    <a:pt x="295" y="447"/>
                    <a:pt x="295" y="447"/>
                    <a:pt x="295" y="447"/>
                  </a:cubicBezTo>
                  <a:cubicBezTo>
                    <a:pt x="295" y="447"/>
                    <a:pt x="294" y="447"/>
                    <a:pt x="294" y="447"/>
                  </a:cubicBezTo>
                  <a:cubicBezTo>
                    <a:pt x="295" y="450"/>
                    <a:pt x="295" y="450"/>
                    <a:pt x="295" y="450"/>
                  </a:cubicBezTo>
                  <a:cubicBezTo>
                    <a:pt x="295" y="447"/>
                    <a:pt x="295" y="447"/>
                    <a:pt x="295" y="447"/>
                  </a:cubicBezTo>
                  <a:cubicBezTo>
                    <a:pt x="295" y="450"/>
                    <a:pt x="295" y="450"/>
                    <a:pt x="295" y="450"/>
                  </a:cubicBezTo>
                  <a:cubicBezTo>
                    <a:pt x="296" y="447"/>
                    <a:pt x="296" y="447"/>
                    <a:pt x="296" y="447"/>
                  </a:cubicBezTo>
                  <a:cubicBezTo>
                    <a:pt x="296" y="447"/>
                    <a:pt x="296" y="447"/>
                    <a:pt x="295" y="447"/>
                  </a:cubicBezTo>
                  <a:cubicBezTo>
                    <a:pt x="295" y="450"/>
                    <a:pt x="295" y="450"/>
                    <a:pt x="295" y="450"/>
                  </a:cubicBezTo>
                  <a:cubicBezTo>
                    <a:pt x="296" y="447"/>
                    <a:pt x="296" y="447"/>
                    <a:pt x="296" y="447"/>
                  </a:cubicBezTo>
                  <a:cubicBezTo>
                    <a:pt x="295" y="448"/>
                    <a:pt x="295" y="448"/>
                    <a:pt x="295" y="448"/>
                  </a:cubicBezTo>
                  <a:cubicBezTo>
                    <a:pt x="296" y="447"/>
                    <a:pt x="296" y="447"/>
                    <a:pt x="296" y="447"/>
                  </a:cubicBezTo>
                  <a:cubicBezTo>
                    <a:pt x="296" y="447"/>
                    <a:pt x="296" y="447"/>
                    <a:pt x="296" y="447"/>
                  </a:cubicBezTo>
                  <a:cubicBezTo>
                    <a:pt x="295" y="448"/>
                    <a:pt x="295" y="448"/>
                    <a:pt x="295" y="448"/>
                  </a:cubicBezTo>
                  <a:cubicBezTo>
                    <a:pt x="296" y="447"/>
                    <a:pt x="296" y="447"/>
                    <a:pt x="296" y="447"/>
                  </a:cubicBezTo>
                  <a:cubicBezTo>
                    <a:pt x="296" y="447"/>
                    <a:pt x="295" y="447"/>
                    <a:pt x="295" y="447"/>
                  </a:cubicBezTo>
                  <a:cubicBezTo>
                    <a:pt x="291" y="444"/>
                    <a:pt x="277" y="437"/>
                    <a:pt x="259" y="427"/>
                  </a:cubicBezTo>
                  <a:cubicBezTo>
                    <a:pt x="232" y="412"/>
                    <a:pt x="195" y="391"/>
                    <a:pt x="165" y="374"/>
                  </a:cubicBezTo>
                  <a:cubicBezTo>
                    <a:pt x="150" y="366"/>
                    <a:pt x="137" y="358"/>
                    <a:pt x="127" y="353"/>
                  </a:cubicBezTo>
                  <a:cubicBezTo>
                    <a:pt x="117" y="347"/>
                    <a:pt x="112" y="344"/>
                    <a:pt x="112" y="344"/>
                  </a:cubicBezTo>
                  <a:cubicBezTo>
                    <a:pt x="110" y="343"/>
                    <a:pt x="108" y="343"/>
                    <a:pt x="107" y="345"/>
                  </a:cubicBezTo>
                  <a:cubicBezTo>
                    <a:pt x="106" y="346"/>
                    <a:pt x="106" y="346"/>
                    <a:pt x="106" y="347"/>
                  </a:cubicBezTo>
                  <a:cubicBezTo>
                    <a:pt x="106" y="348"/>
                    <a:pt x="107" y="349"/>
                    <a:pt x="107" y="349"/>
                  </a:cubicBezTo>
                  <a:cubicBezTo>
                    <a:pt x="107" y="350"/>
                    <a:pt x="108" y="351"/>
                    <a:pt x="109" y="351"/>
                  </a:cubicBezTo>
                  <a:cubicBezTo>
                    <a:pt x="110" y="353"/>
                    <a:pt x="112" y="354"/>
                    <a:pt x="114" y="356"/>
                  </a:cubicBezTo>
                  <a:cubicBezTo>
                    <a:pt x="124" y="363"/>
                    <a:pt x="141" y="374"/>
                    <a:pt x="162" y="387"/>
                  </a:cubicBezTo>
                  <a:cubicBezTo>
                    <a:pt x="225" y="426"/>
                    <a:pt x="321" y="483"/>
                    <a:pt x="321" y="483"/>
                  </a:cubicBezTo>
                  <a:cubicBezTo>
                    <a:pt x="322" y="484"/>
                    <a:pt x="324" y="483"/>
                    <a:pt x="325" y="482"/>
                  </a:cubicBezTo>
                  <a:cubicBezTo>
                    <a:pt x="326" y="480"/>
                    <a:pt x="326" y="478"/>
                    <a:pt x="324"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24" name="Freeform 155">
              <a:extLst>
                <a:ext uri="{FF2B5EF4-FFF2-40B4-BE49-F238E27FC236}">
                  <a16:creationId xmlns:a16="http://schemas.microsoft.com/office/drawing/2014/main" id="{95C55D74-FE42-46C6-81E4-E35B3726CE86}"/>
                </a:ext>
              </a:extLst>
            </p:cNvPr>
            <p:cNvSpPr>
              <a:spLocks/>
            </p:cNvSpPr>
            <p:nvPr/>
          </p:nvSpPr>
          <p:spPr bwMode="auto">
            <a:xfrm>
              <a:off x="4892812" y="2616311"/>
              <a:ext cx="668338" cy="644525"/>
            </a:xfrm>
            <a:custGeom>
              <a:avLst/>
              <a:gdLst>
                <a:gd name="T0" fmla="*/ 300 w 425"/>
                <a:gd name="T1" fmla="*/ 400 h 410"/>
                <a:gd name="T2" fmla="*/ 237 w 425"/>
                <a:gd name="T3" fmla="*/ 345 h 410"/>
                <a:gd name="T4" fmla="*/ 216 w 425"/>
                <a:gd name="T5" fmla="*/ 314 h 410"/>
                <a:gd name="T6" fmla="*/ 217 w 425"/>
                <a:gd name="T7" fmla="*/ 317 h 410"/>
                <a:gd name="T8" fmla="*/ 357 w 425"/>
                <a:gd name="T9" fmla="*/ 379 h 410"/>
                <a:gd name="T10" fmla="*/ 183 w 425"/>
                <a:gd name="T11" fmla="*/ 276 h 410"/>
                <a:gd name="T12" fmla="*/ 331 w 425"/>
                <a:gd name="T13" fmla="*/ 360 h 410"/>
                <a:gd name="T14" fmla="*/ 158 w 425"/>
                <a:gd name="T15" fmla="*/ 245 h 410"/>
                <a:gd name="T16" fmla="*/ 158 w 425"/>
                <a:gd name="T17" fmla="*/ 249 h 410"/>
                <a:gd name="T18" fmla="*/ 356 w 425"/>
                <a:gd name="T19" fmla="*/ 357 h 410"/>
                <a:gd name="T20" fmla="*/ 133 w 425"/>
                <a:gd name="T21" fmla="*/ 203 h 410"/>
                <a:gd name="T22" fmla="*/ 131 w 425"/>
                <a:gd name="T23" fmla="*/ 209 h 410"/>
                <a:gd name="T24" fmla="*/ 129 w 425"/>
                <a:gd name="T25" fmla="*/ 209 h 410"/>
                <a:gd name="T26" fmla="*/ 109 w 425"/>
                <a:gd name="T27" fmla="*/ 179 h 410"/>
                <a:gd name="T28" fmla="*/ 97 w 425"/>
                <a:gd name="T29" fmla="*/ 153 h 410"/>
                <a:gd name="T30" fmla="*/ 94 w 425"/>
                <a:gd name="T31" fmla="*/ 154 h 410"/>
                <a:gd name="T32" fmla="*/ 94 w 425"/>
                <a:gd name="T33" fmla="*/ 155 h 410"/>
                <a:gd name="T34" fmla="*/ 78 w 425"/>
                <a:gd name="T35" fmla="*/ 130 h 410"/>
                <a:gd name="T36" fmla="*/ 76 w 425"/>
                <a:gd name="T37" fmla="*/ 130 h 410"/>
                <a:gd name="T38" fmla="*/ 303 w 425"/>
                <a:gd name="T39" fmla="*/ 247 h 410"/>
                <a:gd name="T40" fmla="*/ 43 w 425"/>
                <a:gd name="T41" fmla="*/ 73 h 410"/>
                <a:gd name="T42" fmla="*/ 41 w 425"/>
                <a:gd name="T43" fmla="*/ 76 h 410"/>
                <a:gd name="T44" fmla="*/ 341 w 425"/>
                <a:gd name="T45" fmla="*/ 245 h 410"/>
                <a:gd name="T46" fmla="*/ 34 w 425"/>
                <a:gd name="T47" fmla="*/ 56 h 410"/>
                <a:gd name="T48" fmla="*/ 35 w 425"/>
                <a:gd name="T49" fmla="*/ 57 h 410"/>
                <a:gd name="T50" fmla="*/ 134 w 425"/>
                <a:gd name="T51" fmla="*/ 97 h 410"/>
                <a:gd name="T52" fmla="*/ 25 w 425"/>
                <a:gd name="T53" fmla="*/ 31 h 410"/>
                <a:gd name="T54" fmla="*/ 277 w 425"/>
                <a:gd name="T55" fmla="*/ 156 h 410"/>
                <a:gd name="T56" fmla="*/ 291 w 425"/>
                <a:gd name="T57" fmla="*/ 187 h 410"/>
                <a:gd name="T58" fmla="*/ 17 w 425"/>
                <a:gd name="T59" fmla="*/ 31 h 410"/>
                <a:gd name="T60" fmla="*/ 320 w 425"/>
                <a:gd name="T61" fmla="*/ 218 h 410"/>
                <a:gd name="T62" fmla="*/ 33 w 425"/>
                <a:gd name="T63" fmla="*/ 52 h 410"/>
                <a:gd name="T64" fmla="*/ 336 w 425"/>
                <a:gd name="T65" fmla="*/ 246 h 410"/>
                <a:gd name="T66" fmla="*/ 336 w 425"/>
                <a:gd name="T67" fmla="*/ 242 h 410"/>
                <a:gd name="T68" fmla="*/ 131 w 425"/>
                <a:gd name="T69" fmla="*/ 121 h 410"/>
                <a:gd name="T70" fmla="*/ 356 w 425"/>
                <a:gd name="T71" fmla="*/ 269 h 410"/>
                <a:gd name="T72" fmla="*/ 141 w 425"/>
                <a:gd name="T73" fmla="*/ 145 h 410"/>
                <a:gd name="T74" fmla="*/ 377 w 425"/>
                <a:gd name="T75" fmla="*/ 304 h 410"/>
                <a:gd name="T76" fmla="*/ 232 w 425"/>
                <a:gd name="T77" fmla="*/ 211 h 410"/>
                <a:gd name="T78" fmla="*/ 392 w 425"/>
                <a:gd name="T79" fmla="*/ 326 h 410"/>
                <a:gd name="T80" fmla="*/ 397 w 425"/>
                <a:gd name="T81" fmla="*/ 322 h 410"/>
                <a:gd name="T82" fmla="*/ 175 w 425"/>
                <a:gd name="T83" fmla="*/ 213 h 410"/>
                <a:gd name="T84" fmla="*/ 421 w 425"/>
                <a:gd name="T85" fmla="*/ 355 h 410"/>
                <a:gd name="T86" fmla="*/ 418 w 425"/>
                <a:gd name="T87" fmla="*/ 376 h 410"/>
                <a:gd name="T88" fmla="*/ 421 w 425"/>
                <a:gd name="T89" fmla="*/ 374 h 410"/>
                <a:gd name="T90" fmla="*/ 165 w 425"/>
                <a:gd name="T91" fmla="*/ 221 h 410"/>
                <a:gd name="T92" fmla="*/ 373 w 425"/>
                <a:gd name="T93" fmla="*/ 357 h 410"/>
                <a:gd name="T94" fmla="*/ 405 w 425"/>
                <a:gd name="T95" fmla="*/ 377 h 410"/>
                <a:gd name="T96" fmla="*/ 403 w 425"/>
                <a:gd name="T97" fmla="*/ 374 h 410"/>
                <a:gd name="T98" fmla="*/ 157 w 425"/>
                <a:gd name="T99" fmla="*/ 242 h 410"/>
                <a:gd name="T100" fmla="*/ 384 w 425"/>
                <a:gd name="T101" fmla="*/ 389 h 410"/>
                <a:gd name="T102" fmla="*/ 387 w 425"/>
                <a:gd name="T103" fmla="*/ 389 h 410"/>
                <a:gd name="T104" fmla="*/ 350 w 425"/>
                <a:gd name="T105" fmla="*/ 363 h 410"/>
                <a:gd name="T106" fmla="*/ 364 w 425"/>
                <a:gd name="T107" fmla="*/ 392 h 410"/>
                <a:gd name="T108" fmla="*/ 367 w 425"/>
                <a:gd name="T109" fmla="*/ 391 h 410"/>
                <a:gd name="T110" fmla="*/ 247 w 425"/>
                <a:gd name="T111" fmla="*/ 340 h 410"/>
                <a:gd name="T112" fmla="*/ 345 w 425"/>
                <a:gd name="T113" fmla="*/ 397 h 410"/>
                <a:gd name="T114" fmla="*/ 333 w 425"/>
                <a:gd name="T115" fmla="*/ 404 h 410"/>
                <a:gd name="T116" fmla="*/ 336 w 425"/>
                <a:gd name="T117" fmla="*/ 403 h 410"/>
                <a:gd name="T118" fmla="*/ 336 w 425"/>
                <a:gd name="T119" fmla="*/ 399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5" h="410">
                  <a:moveTo>
                    <a:pt x="315" y="403"/>
                  </a:moveTo>
                  <a:cubicBezTo>
                    <a:pt x="301" y="395"/>
                    <a:pt x="301" y="395"/>
                    <a:pt x="301" y="395"/>
                  </a:cubicBezTo>
                  <a:cubicBezTo>
                    <a:pt x="299" y="398"/>
                    <a:pt x="299" y="398"/>
                    <a:pt x="299" y="398"/>
                  </a:cubicBezTo>
                  <a:cubicBezTo>
                    <a:pt x="302" y="400"/>
                    <a:pt x="302" y="400"/>
                    <a:pt x="302" y="400"/>
                  </a:cubicBezTo>
                  <a:cubicBezTo>
                    <a:pt x="299" y="398"/>
                    <a:pt x="299" y="398"/>
                    <a:pt x="299" y="398"/>
                  </a:cubicBezTo>
                  <a:cubicBezTo>
                    <a:pt x="301" y="401"/>
                    <a:pt x="301" y="401"/>
                    <a:pt x="301" y="401"/>
                  </a:cubicBezTo>
                  <a:cubicBezTo>
                    <a:pt x="301" y="401"/>
                    <a:pt x="302" y="401"/>
                    <a:pt x="302" y="400"/>
                  </a:cubicBezTo>
                  <a:cubicBezTo>
                    <a:pt x="299" y="398"/>
                    <a:pt x="299" y="398"/>
                    <a:pt x="299" y="398"/>
                  </a:cubicBezTo>
                  <a:cubicBezTo>
                    <a:pt x="301" y="401"/>
                    <a:pt x="301" y="401"/>
                    <a:pt x="301" y="401"/>
                  </a:cubicBezTo>
                  <a:cubicBezTo>
                    <a:pt x="300" y="398"/>
                    <a:pt x="300" y="398"/>
                    <a:pt x="300" y="398"/>
                  </a:cubicBezTo>
                  <a:cubicBezTo>
                    <a:pt x="300" y="401"/>
                    <a:pt x="300" y="401"/>
                    <a:pt x="300" y="401"/>
                  </a:cubicBezTo>
                  <a:cubicBezTo>
                    <a:pt x="300" y="401"/>
                    <a:pt x="300" y="401"/>
                    <a:pt x="301" y="401"/>
                  </a:cubicBezTo>
                  <a:cubicBezTo>
                    <a:pt x="300" y="398"/>
                    <a:pt x="300" y="398"/>
                    <a:pt x="300" y="398"/>
                  </a:cubicBezTo>
                  <a:cubicBezTo>
                    <a:pt x="300" y="401"/>
                    <a:pt x="300" y="401"/>
                    <a:pt x="300" y="401"/>
                  </a:cubicBezTo>
                  <a:cubicBezTo>
                    <a:pt x="300" y="400"/>
                    <a:pt x="300" y="400"/>
                    <a:pt x="300" y="400"/>
                  </a:cubicBezTo>
                  <a:cubicBezTo>
                    <a:pt x="300" y="401"/>
                    <a:pt x="300" y="401"/>
                    <a:pt x="300" y="401"/>
                  </a:cubicBezTo>
                  <a:cubicBezTo>
                    <a:pt x="300" y="401"/>
                    <a:pt x="300" y="401"/>
                    <a:pt x="300" y="401"/>
                  </a:cubicBezTo>
                  <a:cubicBezTo>
                    <a:pt x="300" y="400"/>
                    <a:pt x="300" y="400"/>
                    <a:pt x="300" y="400"/>
                  </a:cubicBezTo>
                  <a:cubicBezTo>
                    <a:pt x="300" y="401"/>
                    <a:pt x="300" y="401"/>
                    <a:pt x="300" y="401"/>
                  </a:cubicBezTo>
                  <a:cubicBezTo>
                    <a:pt x="300" y="401"/>
                    <a:pt x="301" y="401"/>
                    <a:pt x="302" y="401"/>
                  </a:cubicBezTo>
                  <a:cubicBezTo>
                    <a:pt x="306" y="402"/>
                    <a:pt x="314" y="403"/>
                    <a:pt x="321" y="404"/>
                  </a:cubicBezTo>
                  <a:cubicBezTo>
                    <a:pt x="325" y="405"/>
                    <a:pt x="328" y="405"/>
                    <a:pt x="331" y="406"/>
                  </a:cubicBezTo>
                  <a:cubicBezTo>
                    <a:pt x="332" y="406"/>
                    <a:pt x="333" y="406"/>
                    <a:pt x="334" y="406"/>
                  </a:cubicBezTo>
                  <a:cubicBezTo>
                    <a:pt x="335" y="406"/>
                    <a:pt x="336" y="406"/>
                    <a:pt x="336" y="406"/>
                  </a:cubicBezTo>
                  <a:cubicBezTo>
                    <a:pt x="337" y="406"/>
                    <a:pt x="337" y="406"/>
                    <a:pt x="337" y="406"/>
                  </a:cubicBezTo>
                  <a:cubicBezTo>
                    <a:pt x="338" y="406"/>
                    <a:pt x="338" y="406"/>
                    <a:pt x="338" y="406"/>
                  </a:cubicBezTo>
                  <a:cubicBezTo>
                    <a:pt x="338" y="406"/>
                    <a:pt x="339" y="406"/>
                    <a:pt x="339" y="405"/>
                  </a:cubicBezTo>
                  <a:cubicBezTo>
                    <a:pt x="340" y="405"/>
                    <a:pt x="340" y="405"/>
                    <a:pt x="340" y="405"/>
                  </a:cubicBezTo>
                  <a:cubicBezTo>
                    <a:pt x="340" y="404"/>
                    <a:pt x="340" y="403"/>
                    <a:pt x="340" y="403"/>
                  </a:cubicBezTo>
                  <a:cubicBezTo>
                    <a:pt x="340" y="402"/>
                    <a:pt x="340" y="401"/>
                    <a:pt x="340" y="401"/>
                  </a:cubicBezTo>
                  <a:cubicBezTo>
                    <a:pt x="339" y="400"/>
                    <a:pt x="339" y="400"/>
                    <a:pt x="338" y="399"/>
                  </a:cubicBezTo>
                  <a:cubicBezTo>
                    <a:pt x="338" y="399"/>
                    <a:pt x="337" y="398"/>
                    <a:pt x="336" y="397"/>
                  </a:cubicBezTo>
                  <a:cubicBezTo>
                    <a:pt x="331" y="394"/>
                    <a:pt x="323" y="389"/>
                    <a:pt x="313" y="382"/>
                  </a:cubicBezTo>
                  <a:cubicBezTo>
                    <a:pt x="284" y="364"/>
                    <a:pt x="240" y="338"/>
                    <a:pt x="240" y="338"/>
                  </a:cubicBezTo>
                  <a:cubicBezTo>
                    <a:pt x="238" y="342"/>
                    <a:pt x="238" y="342"/>
                    <a:pt x="238" y="342"/>
                  </a:cubicBezTo>
                  <a:cubicBezTo>
                    <a:pt x="237" y="345"/>
                    <a:pt x="237" y="345"/>
                    <a:pt x="237" y="345"/>
                  </a:cubicBezTo>
                  <a:cubicBezTo>
                    <a:pt x="347" y="401"/>
                    <a:pt x="347" y="401"/>
                    <a:pt x="347" y="401"/>
                  </a:cubicBezTo>
                  <a:cubicBezTo>
                    <a:pt x="349" y="401"/>
                    <a:pt x="351" y="401"/>
                    <a:pt x="352" y="399"/>
                  </a:cubicBezTo>
                  <a:cubicBezTo>
                    <a:pt x="352" y="399"/>
                    <a:pt x="352" y="398"/>
                    <a:pt x="352" y="397"/>
                  </a:cubicBezTo>
                  <a:cubicBezTo>
                    <a:pt x="352" y="397"/>
                    <a:pt x="352" y="396"/>
                    <a:pt x="352" y="396"/>
                  </a:cubicBezTo>
                  <a:cubicBezTo>
                    <a:pt x="352" y="395"/>
                    <a:pt x="351" y="395"/>
                    <a:pt x="351" y="395"/>
                  </a:cubicBezTo>
                  <a:cubicBezTo>
                    <a:pt x="351" y="394"/>
                    <a:pt x="351" y="394"/>
                    <a:pt x="351" y="394"/>
                  </a:cubicBezTo>
                  <a:cubicBezTo>
                    <a:pt x="350" y="394"/>
                    <a:pt x="349" y="393"/>
                    <a:pt x="348" y="392"/>
                  </a:cubicBezTo>
                  <a:cubicBezTo>
                    <a:pt x="338" y="386"/>
                    <a:pt x="305" y="367"/>
                    <a:pt x="275" y="349"/>
                  </a:cubicBezTo>
                  <a:cubicBezTo>
                    <a:pt x="260" y="340"/>
                    <a:pt x="246" y="331"/>
                    <a:pt x="235" y="324"/>
                  </a:cubicBezTo>
                  <a:cubicBezTo>
                    <a:pt x="230" y="321"/>
                    <a:pt x="225" y="318"/>
                    <a:pt x="222" y="316"/>
                  </a:cubicBezTo>
                  <a:cubicBezTo>
                    <a:pt x="221" y="315"/>
                    <a:pt x="220" y="314"/>
                    <a:pt x="219" y="313"/>
                  </a:cubicBezTo>
                  <a:cubicBezTo>
                    <a:pt x="218" y="313"/>
                    <a:pt x="218" y="313"/>
                    <a:pt x="218" y="313"/>
                  </a:cubicBezTo>
                  <a:cubicBezTo>
                    <a:pt x="217" y="313"/>
                    <a:pt x="217" y="313"/>
                    <a:pt x="217" y="313"/>
                  </a:cubicBezTo>
                  <a:cubicBezTo>
                    <a:pt x="219" y="313"/>
                    <a:pt x="219" y="313"/>
                    <a:pt x="219" y="313"/>
                  </a:cubicBezTo>
                  <a:cubicBezTo>
                    <a:pt x="218" y="313"/>
                    <a:pt x="218" y="313"/>
                    <a:pt x="218" y="313"/>
                  </a:cubicBezTo>
                  <a:cubicBezTo>
                    <a:pt x="217" y="313"/>
                    <a:pt x="217" y="313"/>
                    <a:pt x="217" y="313"/>
                  </a:cubicBezTo>
                  <a:cubicBezTo>
                    <a:pt x="219" y="313"/>
                    <a:pt x="219" y="313"/>
                    <a:pt x="219" y="313"/>
                  </a:cubicBezTo>
                  <a:cubicBezTo>
                    <a:pt x="216" y="314"/>
                    <a:pt x="216" y="314"/>
                    <a:pt x="216" y="314"/>
                  </a:cubicBezTo>
                  <a:cubicBezTo>
                    <a:pt x="219" y="314"/>
                    <a:pt x="219" y="314"/>
                    <a:pt x="219" y="314"/>
                  </a:cubicBezTo>
                  <a:cubicBezTo>
                    <a:pt x="219" y="313"/>
                    <a:pt x="219" y="313"/>
                    <a:pt x="219" y="313"/>
                  </a:cubicBezTo>
                  <a:cubicBezTo>
                    <a:pt x="216" y="314"/>
                    <a:pt x="216" y="314"/>
                    <a:pt x="216" y="314"/>
                  </a:cubicBezTo>
                  <a:cubicBezTo>
                    <a:pt x="219" y="314"/>
                    <a:pt x="219" y="314"/>
                    <a:pt x="219" y="314"/>
                  </a:cubicBezTo>
                  <a:cubicBezTo>
                    <a:pt x="216" y="314"/>
                    <a:pt x="216" y="314"/>
                    <a:pt x="216" y="314"/>
                  </a:cubicBezTo>
                  <a:cubicBezTo>
                    <a:pt x="218" y="316"/>
                    <a:pt x="218" y="316"/>
                    <a:pt x="218" y="316"/>
                  </a:cubicBezTo>
                  <a:cubicBezTo>
                    <a:pt x="219" y="315"/>
                    <a:pt x="219" y="315"/>
                    <a:pt x="219" y="314"/>
                  </a:cubicBezTo>
                  <a:cubicBezTo>
                    <a:pt x="216" y="314"/>
                    <a:pt x="216" y="314"/>
                    <a:pt x="216" y="314"/>
                  </a:cubicBezTo>
                  <a:cubicBezTo>
                    <a:pt x="218" y="316"/>
                    <a:pt x="218" y="316"/>
                    <a:pt x="218" y="316"/>
                  </a:cubicBezTo>
                  <a:cubicBezTo>
                    <a:pt x="218" y="316"/>
                    <a:pt x="218" y="316"/>
                    <a:pt x="218" y="316"/>
                  </a:cubicBezTo>
                  <a:cubicBezTo>
                    <a:pt x="215" y="314"/>
                    <a:pt x="215" y="314"/>
                    <a:pt x="215" y="314"/>
                  </a:cubicBezTo>
                  <a:cubicBezTo>
                    <a:pt x="217" y="317"/>
                    <a:pt x="217" y="317"/>
                    <a:pt x="217" y="317"/>
                  </a:cubicBezTo>
                  <a:cubicBezTo>
                    <a:pt x="217" y="317"/>
                    <a:pt x="218" y="317"/>
                    <a:pt x="218" y="316"/>
                  </a:cubicBezTo>
                  <a:cubicBezTo>
                    <a:pt x="215" y="314"/>
                    <a:pt x="215" y="314"/>
                    <a:pt x="215" y="314"/>
                  </a:cubicBezTo>
                  <a:cubicBezTo>
                    <a:pt x="217" y="317"/>
                    <a:pt x="217" y="317"/>
                    <a:pt x="217" y="317"/>
                  </a:cubicBezTo>
                  <a:cubicBezTo>
                    <a:pt x="216" y="314"/>
                    <a:pt x="216" y="314"/>
                    <a:pt x="216" y="314"/>
                  </a:cubicBezTo>
                  <a:cubicBezTo>
                    <a:pt x="216" y="318"/>
                    <a:pt x="216" y="318"/>
                    <a:pt x="216" y="318"/>
                  </a:cubicBezTo>
                  <a:cubicBezTo>
                    <a:pt x="216" y="318"/>
                    <a:pt x="216" y="318"/>
                    <a:pt x="217" y="317"/>
                  </a:cubicBezTo>
                  <a:cubicBezTo>
                    <a:pt x="216" y="314"/>
                    <a:pt x="216" y="314"/>
                    <a:pt x="216" y="314"/>
                  </a:cubicBezTo>
                  <a:cubicBezTo>
                    <a:pt x="216" y="318"/>
                    <a:pt x="216" y="318"/>
                    <a:pt x="216" y="318"/>
                  </a:cubicBezTo>
                  <a:cubicBezTo>
                    <a:pt x="216" y="315"/>
                    <a:pt x="216" y="315"/>
                    <a:pt x="216" y="315"/>
                  </a:cubicBezTo>
                  <a:cubicBezTo>
                    <a:pt x="215" y="318"/>
                    <a:pt x="215" y="318"/>
                    <a:pt x="215" y="318"/>
                  </a:cubicBezTo>
                  <a:cubicBezTo>
                    <a:pt x="215" y="318"/>
                    <a:pt x="215" y="318"/>
                    <a:pt x="216" y="318"/>
                  </a:cubicBezTo>
                  <a:cubicBezTo>
                    <a:pt x="216" y="315"/>
                    <a:pt x="216" y="315"/>
                    <a:pt x="216" y="315"/>
                  </a:cubicBezTo>
                  <a:cubicBezTo>
                    <a:pt x="215" y="318"/>
                    <a:pt x="215" y="318"/>
                    <a:pt x="215" y="318"/>
                  </a:cubicBezTo>
                  <a:cubicBezTo>
                    <a:pt x="215" y="318"/>
                    <a:pt x="216" y="318"/>
                    <a:pt x="218" y="319"/>
                  </a:cubicBezTo>
                  <a:cubicBezTo>
                    <a:pt x="223" y="321"/>
                    <a:pt x="236" y="327"/>
                    <a:pt x="251" y="335"/>
                  </a:cubicBezTo>
                  <a:cubicBezTo>
                    <a:pt x="274" y="347"/>
                    <a:pt x="303" y="362"/>
                    <a:pt x="327" y="374"/>
                  </a:cubicBezTo>
                  <a:cubicBezTo>
                    <a:pt x="338" y="380"/>
                    <a:pt x="349" y="386"/>
                    <a:pt x="356" y="390"/>
                  </a:cubicBezTo>
                  <a:cubicBezTo>
                    <a:pt x="364" y="393"/>
                    <a:pt x="368" y="396"/>
                    <a:pt x="368" y="396"/>
                  </a:cubicBezTo>
                  <a:cubicBezTo>
                    <a:pt x="370" y="397"/>
                    <a:pt x="372" y="396"/>
                    <a:pt x="373" y="394"/>
                  </a:cubicBezTo>
                  <a:cubicBezTo>
                    <a:pt x="373" y="394"/>
                    <a:pt x="373" y="393"/>
                    <a:pt x="373" y="393"/>
                  </a:cubicBezTo>
                  <a:cubicBezTo>
                    <a:pt x="373" y="392"/>
                    <a:pt x="373" y="391"/>
                    <a:pt x="373" y="391"/>
                  </a:cubicBezTo>
                  <a:cubicBezTo>
                    <a:pt x="373" y="390"/>
                    <a:pt x="372" y="390"/>
                    <a:pt x="372" y="390"/>
                  </a:cubicBezTo>
                  <a:cubicBezTo>
                    <a:pt x="371" y="389"/>
                    <a:pt x="371" y="389"/>
                    <a:pt x="370" y="388"/>
                  </a:cubicBezTo>
                  <a:cubicBezTo>
                    <a:pt x="368" y="386"/>
                    <a:pt x="363" y="383"/>
                    <a:pt x="357" y="379"/>
                  </a:cubicBezTo>
                  <a:cubicBezTo>
                    <a:pt x="335" y="365"/>
                    <a:pt x="292" y="340"/>
                    <a:pt x="254" y="318"/>
                  </a:cubicBezTo>
                  <a:cubicBezTo>
                    <a:pt x="235" y="307"/>
                    <a:pt x="218" y="296"/>
                    <a:pt x="205" y="288"/>
                  </a:cubicBezTo>
                  <a:cubicBezTo>
                    <a:pt x="199" y="284"/>
                    <a:pt x="194" y="281"/>
                    <a:pt x="190" y="278"/>
                  </a:cubicBezTo>
                  <a:cubicBezTo>
                    <a:pt x="189" y="277"/>
                    <a:pt x="187" y="276"/>
                    <a:pt x="187" y="275"/>
                  </a:cubicBezTo>
                  <a:cubicBezTo>
                    <a:pt x="186" y="275"/>
                    <a:pt x="186" y="275"/>
                    <a:pt x="186" y="275"/>
                  </a:cubicBezTo>
                  <a:cubicBezTo>
                    <a:pt x="186" y="275"/>
                    <a:pt x="186" y="275"/>
                    <a:pt x="186" y="275"/>
                  </a:cubicBezTo>
                  <a:cubicBezTo>
                    <a:pt x="184" y="276"/>
                    <a:pt x="184" y="276"/>
                    <a:pt x="184" y="276"/>
                  </a:cubicBezTo>
                  <a:cubicBezTo>
                    <a:pt x="186" y="276"/>
                    <a:pt x="186" y="276"/>
                    <a:pt x="186" y="276"/>
                  </a:cubicBezTo>
                  <a:cubicBezTo>
                    <a:pt x="186" y="275"/>
                    <a:pt x="186" y="275"/>
                    <a:pt x="186" y="275"/>
                  </a:cubicBezTo>
                  <a:cubicBezTo>
                    <a:pt x="184" y="276"/>
                    <a:pt x="184" y="276"/>
                    <a:pt x="184" y="276"/>
                  </a:cubicBezTo>
                  <a:cubicBezTo>
                    <a:pt x="186" y="276"/>
                    <a:pt x="186" y="276"/>
                    <a:pt x="186" y="276"/>
                  </a:cubicBezTo>
                  <a:cubicBezTo>
                    <a:pt x="183" y="276"/>
                    <a:pt x="183" y="276"/>
                    <a:pt x="183" y="276"/>
                  </a:cubicBezTo>
                  <a:cubicBezTo>
                    <a:pt x="186" y="278"/>
                    <a:pt x="186" y="278"/>
                    <a:pt x="186" y="278"/>
                  </a:cubicBezTo>
                  <a:cubicBezTo>
                    <a:pt x="186" y="277"/>
                    <a:pt x="186" y="276"/>
                    <a:pt x="186" y="276"/>
                  </a:cubicBezTo>
                  <a:cubicBezTo>
                    <a:pt x="183" y="276"/>
                    <a:pt x="183" y="276"/>
                    <a:pt x="183" y="276"/>
                  </a:cubicBezTo>
                  <a:cubicBezTo>
                    <a:pt x="186" y="278"/>
                    <a:pt x="186" y="278"/>
                    <a:pt x="186" y="278"/>
                  </a:cubicBezTo>
                  <a:cubicBezTo>
                    <a:pt x="186" y="278"/>
                    <a:pt x="186" y="278"/>
                    <a:pt x="186" y="278"/>
                  </a:cubicBezTo>
                  <a:cubicBezTo>
                    <a:pt x="183" y="276"/>
                    <a:pt x="183" y="276"/>
                    <a:pt x="183" y="276"/>
                  </a:cubicBezTo>
                  <a:cubicBezTo>
                    <a:pt x="184" y="279"/>
                    <a:pt x="184" y="279"/>
                    <a:pt x="184" y="279"/>
                  </a:cubicBezTo>
                  <a:cubicBezTo>
                    <a:pt x="184" y="279"/>
                    <a:pt x="185" y="278"/>
                    <a:pt x="186" y="278"/>
                  </a:cubicBezTo>
                  <a:cubicBezTo>
                    <a:pt x="183" y="276"/>
                    <a:pt x="183" y="276"/>
                    <a:pt x="183" y="276"/>
                  </a:cubicBezTo>
                  <a:cubicBezTo>
                    <a:pt x="184" y="279"/>
                    <a:pt x="184" y="279"/>
                    <a:pt x="184" y="279"/>
                  </a:cubicBezTo>
                  <a:cubicBezTo>
                    <a:pt x="183" y="276"/>
                    <a:pt x="183" y="276"/>
                    <a:pt x="183" y="276"/>
                  </a:cubicBezTo>
                  <a:cubicBezTo>
                    <a:pt x="183" y="279"/>
                    <a:pt x="183" y="279"/>
                    <a:pt x="183" y="279"/>
                  </a:cubicBezTo>
                  <a:cubicBezTo>
                    <a:pt x="183" y="279"/>
                    <a:pt x="184" y="279"/>
                    <a:pt x="184" y="279"/>
                  </a:cubicBezTo>
                  <a:cubicBezTo>
                    <a:pt x="183" y="276"/>
                    <a:pt x="183" y="276"/>
                    <a:pt x="183" y="276"/>
                  </a:cubicBezTo>
                  <a:cubicBezTo>
                    <a:pt x="183" y="279"/>
                    <a:pt x="183" y="279"/>
                    <a:pt x="183" y="279"/>
                  </a:cubicBezTo>
                  <a:cubicBezTo>
                    <a:pt x="183" y="278"/>
                    <a:pt x="183" y="278"/>
                    <a:pt x="183" y="278"/>
                  </a:cubicBezTo>
                  <a:cubicBezTo>
                    <a:pt x="183" y="279"/>
                    <a:pt x="183" y="279"/>
                    <a:pt x="183" y="279"/>
                  </a:cubicBezTo>
                  <a:cubicBezTo>
                    <a:pt x="183" y="279"/>
                    <a:pt x="183" y="279"/>
                    <a:pt x="183" y="279"/>
                  </a:cubicBezTo>
                  <a:cubicBezTo>
                    <a:pt x="183" y="278"/>
                    <a:pt x="183" y="278"/>
                    <a:pt x="183" y="278"/>
                  </a:cubicBezTo>
                  <a:cubicBezTo>
                    <a:pt x="183" y="279"/>
                    <a:pt x="183" y="279"/>
                    <a:pt x="183" y="279"/>
                  </a:cubicBezTo>
                  <a:cubicBezTo>
                    <a:pt x="183" y="279"/>
                    <a:pt x="183" y="279"/>
                    <a:pt x="183" y="279"/>
                  </a:cubicBezTo>
                  <a:cubicBezTo>
                    <a:pt x="183" y="279"/>
                    <a:pt x="185" y="280"/>
                    <a:pt x="187" y="281"/>
                  </a:cubicBezTo>
                  <a:cubicBezTo>
                    <a:pt x="195" y="284"/>
                    <a:pt x="212" y="293"/>
                    <a:pt x="232" y="304"/>
                  </a:cubicBezTo>
                  <a:cubicBezTo>
                    <a:pt x="262" y="321"/>
                    <a:pt x="300" y="343"/>
                    <a:pt x="331" y="360"/>
                  </a:cubicBezTo>
                  <a:cubicBezTo>
                    <a:pt x="346" y="369"/>
                    <a:pt x="360" y="377"/>
                    <a:pt x="370" y="383"/>
                  </a:cubicBezTo>
                  <a:cubicBezTo>
                    <a:pt x="375" y="386"/>
                    <a:pt x="378" y="388"/>
                    <a:pt x="381" y="389"/>
                  </a:cubicBezTo>
                  <a:cubicBezTo>
                    <a:pt x="383" y="390"/>
                    <a:pt x="384" y="391"/>
                    <a:pt x="385" y="391"/>
                  </a:cubicBezTo>
                  <a:cubicBezTo>
                    <a:pt x="385" y="391"/>
                    <a:pt x="385" y="392"/>
                    <a:pt x="386" y="392"/>
                  </a:cubicBezTo>
                  <a:cubicBezTo>
                    <a:pt x="386" y="392"/>
                    <a:pt x="386" y="392"/>
                    <a:pt x="386" y="392"/>
                  </a:cubicBezTo>
                  <a:cubicBezTo>
                    <a:pt x="386" y="392"/>
                    <a:pt x="386" y="392"/>
                    <a:pt x="386" y="392"/>
                  </a:cubicBezTo>
                  <a:cubicBezTo>
                    <a:pt x="387" y="392"/>
                    <a:pt x="387" y="392"/>
                    <a:pt x="387" y="392"/>
                  </a:cubicBezTo>
                  <a:cubicBezTo>
                    <a:pt x="387" y="392"/>
                    <a:pt x="387" y="392"/>
                    <a:pt x="387" y="392"/>
                  </a:cubicBezTo>
                  <a:cubicBezTo>
                    <a:pt x="388" y="392"/>
                    <a:pt x="388" y="392"/>
                    <a:pt x="388" y="392"/>
                  </a:cubicBezTo>
                  <a:cubicBezTo>
                    <a:pt x="389" y="392"/>
                    <a:pt x="389" y="392"/>
                    <a:pt x="390" y="391"/>
                  </a:cubicBezTo>
                  <a:cubicBezTo>
                    <a:pt x="390" y="391"/>
                    <a:pt x="390" y="391"/>
                    <a:pt x="390" y="390"/>
                  </a:cubicBezTo>
                  <a:cubicBezTo>
                    <a:pt x="391" y="390"/>
                    <a:pt x="391" y="389"/>
                    <a:pt x="391" y="388"/>
                  </a:cubicBezTo>
                  <a:cubicBezTo>
                    <a:pt x="391" y="387"/>
                    <a:pt x="391" y="387"/>
                    <a:pt x="391" y="386"/>
                  </a:cubicBezTo>
                  <a:cubicBezTo>
                    <a:pt x="390" y="385"/>
                    <a:pt x="389" y="384"/>
                    <a:pt x="389" y="384"/>
                  </a:cubicBezTo>
                  <a:cubicBezTo>
                    <a:pt x="387" y="382"/>
                    <a:pt x="385" y="381"/>
                    <a:pt x="383" y="379"/>
                  </a:cubicBezTo>
                  <a:cubicBezTo>
                    <a:pt x="373" y="371"/>
                    <a:pt x="354" y="359"/>
                    <a:pt x="331" y="345"/>
                  </a:cubicBezTo>
                  <a:cubicBezTo>
                    <a:pt x="263" y="302"/>
                    <a:pt x="160" y="242"/>
                    <a:pt x="160" y="242"/>
                  </a:cubicBezTo>
                  <a:cubicBezTo>
                    <a:pt x="158" y="245"/>
                    <a:pt x="158" y="245"/>
                    <a:pt x="158" y="245"/>
                  </a:cubicBezTo>
                  <a:cubicBezTo>
                    <a:pt x="161" y="247"/>
                    <a:pt x="161" y="247"/>
                    <a:pt x="161" y="247"/>
                  </a:cubicBezTo>
                  <a:cubicBezTo>
                    <a:pt x="158" y="245"/>
                    <a:pt x="158" y="245"/>
                    <a:pt x="158" y="245"/>
                  </a:cubicBezTo>
                  <a:cubicBezTo>
                    <a:pt x="159" y="249"/>
                    <a:pt x="159" y="249"/>
                    <a:pt x="159" y="249"/>
                  </a:cubicBezTo>
                  <a:cubicBezTo>
                    <a:pt x="160" y="248"/>
                    <a:pt x="161" y="248"/>
                    <a:pt x="161" y="247"/>
                  </a:cubicBezTo>
                  <a:cubicBezTo>
                    <a:pt x="158" y="245"/>
                    <a:pt x="158" y="245"/>
                    <a:pt x="158" y="245"/>
                  </a:cubicBezTo>
                  <a:cubicBezTo>
                    <a:pt x="159" y="249"/>
                    <a:pt x="159" y="249"/>
                    <a:pt x="159" y="249"/>
                  </a:cubicBezTo>
                  <a:cubicBezTo>
                    <a:pt x="158" y="246"/>
                    <a:pt x="158" y="246"/>
                    <a:pt x="158" y="246"/>
                  </a:cubicBezTo>
                  <a:cubicBezTo>
                    <a:pt x="158" y="249"/>
                    <a:pt x="158" y="249"/>
                    <a:pt x="158" y="249"/>
                  </a:cubicBezTo>
                  <a:cubicBezTo>
                    <a:pt x="159" y="249"/>
                    <a:pt x="159" y="249"/>
                    <a:pt x="159" y="249"/>
                  </a:cubicBezTo>
                  <a:cubicBezTo>
                    <a:pt x="158" y="246"/>
                    <a:pt x="158" y="246"/>
                    <a:pt x="158" y="246"/>
                  </a:cubicBezTo>
                  <a:cubicBezTo>
                    <a:pt x="158" y="249"/>
                    <a:pt x="158" y="249"/>
                    <a:pt x="158" y="249"/>
                  </a:cubicBezTo>
                  <a:cubicBezTo>
                    <a:pt x="158" y="247"/>
                    <a:pt x="158" y="247"/>
                    <a:pt x="158" y="247"/>
                  </a:cubicBezTo>
                  <a:cubicBezTo>
                    <a:pt x="158" y="249"/>
                    <a:pt x="158" y="249"/>
                    <a:pt x="158" y="249"/>
                  </a:cubicBezTo>
                  <a:cubicBezTo>
                    <a:pt x="158" y="249"/>
                    <a:pt x="158" y="249"/>
                    <a:pt x="158" y="249"/>
                  </a:cubicBezTo>
                  <a:cubicBezTo>
                    <a:pt x="158" y="247"/>
                    <a:pt x="158" y="247"/>
                    <a:pt x="158" y="247"/>
                  </a:cubicBezTo>
                  <a:cubicBezTo>
                    <a:pt x="158" y="249"/>
                    <a:pt x="158" y="249"/>
                    <a:pt x="158" y="249"/>
                  </a:cubicBezTo>
                  <a:cubicBezTo>
                    <a:pt x="158" y="248"/>
                    <a:pt x="158" y="248"/>
                    <a:pt x="158" y="248"/>
                  </a:cubicBezTo>
                  <a:cubicBezTo>
                    <a:pt x="158" y="249"/>
                    <a:pt x="158" y="249"/>
                    <a:pt x="158" y="249"/>
                  </a:cubicBezTo>
                  <a:cubicBezTo>
                    <a:pt x="158" y="249"/>
                    <a:pt x="158" y="249"/>
                    <a:pt x="158" y="249"/>
                  </a:cubicBezTo>
                  <a:cubicBezTo>
                    <a:pt x="158" y="248"/>
                    <a:pt x="158" y="248"/>
                    <a:pt x="158" y="248"/>
                  </a:cubicBezTo>
                  <a:cubicBezTo>
                    <a:pt x="158" y="249"/>
                    <a:pt x="158" y="249"/>
                    <a:pt x="158" y="249"/>
                  </a:cubicBezTo>
                  <a:cubicBezTo>
                    <a:pt x="158" y="249"/>
                    <a:pt x="159" y="249"/>
                    <a:pt x="159" y="249"/>
                  </a:cubicBezTo>
                  <a:cubicBezTo>
                    <a:pt x="162" y="250"/>
                    <a:pt x="169" y="254"/>
                    <a:pt x="177" y="258"/>
                  </a:cubicBezTo>
                  <a:cubicBezTo>
                    <a:pt x="206" y="274"/>
                    <a:pt x="261" y="307"/>
                    <a:pt x="309" y="335"/>
                  </a:cubicBezTo>
                  <a:cubicBezTo>
                    <a:pt x="333" y="350"/>
                    <a:pt x="356" y="363"/>
                    <a:pt x="372" y="373"/>
                  </a:cubicBezTo>
                  <a:cubicBezTo>
                    <a:pt x="380" y="377"/>
                    <a:pt x="386" y="381"/>
                    <a:pt x="391" y="384"/>
                  </a:cubicBezTo>
                  <a:cubicBezTo>
                    <a:pt x="396" y="387"/>
                    <a:pt x="398" y="388"/>
                    <a:pt x="398" y="388"/>
                  </a:cubicBezTo>
                  <a:cubicBezTo>
                    <a:pt x="400" y="389"/>
                    <a:pt x="402" y="389"/>
                    <a:pt x="403" y="387"/>
                  </a:cubicBezTo>
                  <a:cubicBezTo>
                    <a:pt x="404" y="386"/>
                    <a:pt x="404" y="383"/>
                    <a:pt x="402" y="382"/>
                  </a:cubicBezTo>
                  <a:cubicBezTo>
                    <a:pt x="145" y="222"/>
                    <a:pt x="145" y="222"/>
                    <a:pt x="145" y="222"/>
                  </a:cubicBezTo>
                  <a:cubicBezTo>
                    <a:pt x="144" y="221"/>
                    <a:pt x="143" y="221"/>
                    <a:pt x="142" y="221"/>
                  </a:cubicBezTo>
                  <a:cubicBezTo>
                    <a:pt x="141" y="221"/>
                    <a:pt x="141" y="222"/>
                    <a:pt x="140" y="223"/>
                  </a:cubicBezTo>
                  <a:cubicBezTo>
                    <a:pt x="139" y="224"/>
                    <a:pt x="139" y="225"/>
                    <a:pt x="140" y="226"/>
                  </a:cubicBezTo>
                  <a:cubicBezTo>
                    <a:pt x="140" y="226"/>
                    <a:pt x="140" y="227"/>
                    <a:pt x="141" y="228"/>
                  </a:cubicBezTo>
                  <a:cubicBezTo>
                    <a:pt x="141" y="228"/>
                    <a:pt x="203" y="266"/>
                    <a:pt x="267" y="304"/>
                  </a:cubicBezTo>
                  <a:cubicBezTo>
                    <a:pt x="298" y="323"/>
                    <a:pt x="331" y="342"/>
                    <a:pt x="356" y="357"/>
                  </a:cubicBezTo>
                  <a:cubicBezTo>
                    <a:pt x="369" y="364"/>
                    <a:pt x="380" y="370"/>
                    <a:pt x="388" y="374"/>
                  </a:cubicBezTo>
                  <a:cubicBezTo>
                    <a:pt x="392" y="376"/>
                    <a:pt x="395" y="378"/>
                    <a:pt x="398" y="379"/>
                  </a:cubicBezTo>
                  <a:cubicBezTo>
                    <a:pt x="399" y="380"/>
                    <a:pt x="401" y="380"/>
                    <a:pt x="402" y="381"/>
                  </a:cubicBezTo>
                  <a:cubicBezTo>
                    <a:pt x="403" y="381"/>
                    <a:pt x="404" y="381"/>
                    <a:pt x="405" y="381"/>
                  </a:cubicBezTo>
                  <a:cubicBezTo>
                    <a:pt x="405" y="381"/>
                    <a:pt x="406" y="381"/>
                    <a:pt x="406" y="381"/>
                  </a:cubicBezTo>
                  <a:cubicBezTo>
                    <a:pt x="407" y="381"/>
                    <a:pt x="408" y="380"/>
                    <a:pt x="408" y="379"/>
                  </a:cubicBezTo>
                  <a:cubicBezTo>
                    <a:pt x="408" y="379"/>
                    <a:pt x="408" y="379"/>
                    <a:pt x="408" y="379"/>
                  </a:cubicBezTo>
                  <a:cubicBezTo>
                    <a:pt x="409" y="379"/>
                    <a:pt x="409" y="378"/>
                    <a:pt x="409" y="377"/>
                  </a:cubicBezTo>
                  <a:cubicBezTo>
                    <a:pt x="409" y="376"/>
                    <a:pt x="409" y="375"/>
                    <a:pt x="408" y="375"/>
                  </a:cubicBezTo>
                  <a:cubicBezTo>
                    <a:pt x="408" y="374"/>
                    <a:pt x="407" y="373"/>
                    <a:pt x="406" y="372"/>
                  </a:cubicBezTo>
                  <a:cubicBezTo>
                    <a:pt x="405" y="370"/>
                    <a:pt x="402" y="369"/>
                    <a:pt x="399" y="366"/>
                  </a:cubicBezTo>
                  <a:cubicBezTo>
                    <a:pt x="387" y="357"/>
                    <a:pt x="365" y="343"/>
                    <a:pt x="337" y="326"/>
                  </a:cubicBezTo>
                  <a:cubicBezTo>
                    <a:pt x="297" y="302"/>
                    <a:pt x="245" y="271"/>
                    <a:pt x="204" y="247"/>
                  </a:cubicBezTo>
                  <a:cubicBezTo>
                    <a:pt x="183" y="235"/>
                    <a:pt x="165" y="224"/>
                    <a:pt x="153" y="216"/>
                  </a:cubicBezTo>
                  <a:cubicBezTo>
                    <a:pt x="146" y="212"/>
                    <a:pt x="141" y="209"/>
                    <a:pt x="138" y="207"/>
                  </a:cubicBezTo>
                  <a:cubicBezTo>
                    <a:pt x="136" y="205"/>
                    <a:pt x="135" y="205"/>
                    <a:pt x="134" y="204"/>
                  </a:cubicBezTo>
                  <a:cubicBezTo>
                    <a:pt x="133" y="204"/>
                    <a:pt x="133" y="203"/>
                    <a:pt x="133" y="203"/>
                  </a:cubicBezTo>
                  <a:cubicBezTo>
                    <a:pt x="133" y="203"/>
                    <a:pt x="133" y="203"/>
                    <a:pt x="133" y="203"/>
                  </a:cubicBezTo>
                  <a:cubicBezTo>
                    <a:pt x="132" y="205"/>
                    <a:pt x="132" y="205"/>
                    <a:pt x="132" y="205"/>
                  </a:cubicBezTo>
                  <a:cubicBezTo>
                    <a:pt x="133" y="204"/>
                    <a:pt x="133" y="204"/>
                    <a:pt x="133" y="204"/>
                  </a:cubicBezTo>
                  <a:cubicBezTo>
                    <a:pt x="133" y="203"/>
                    <a:pt x="133" y="203"/>
                    <a:pt x="133" y="203"/>
                  </a:cubicBezTo>
                  <a:cubicBezTo>
                    <a:pt x="132" y="205"/>
                    <a:pt x="132" y="205"/>
                    <a:pt x="132" y="205"/>
                  </a:cubicBezTo>
                  <a:cubicBezTo>
                    <a:pt x="133" y="204"/>
                    <a:pt x="133" y="204"/>
                    <a:pt x="133" y="204"/>
                  </a:cubicBezTo>
                  <a:cubicBezTo>
                    <a:pt x="130" y="205"/>
                    <a:pt x="130" y="205"/>
                    <a:pt x="130" y="205"/>
                  </a:cubicBezTo>
                  <a:cubicBezTo>
                    <a:pt x="134" y="205"/>
                    <a:pt x="134" y="205"/>
                    <a:pt x="134" y="205"/>
                  </a:cubicBezTo>
                  <a:cubicBezTo>
                    <a:pt x="134" y="204"/>
                    <a:pt x="133" y="204"/>
                    <a:pt x="133" y="204"/>
                  </a:cubicBezTo>
                  <a:cubicBezTo>
                    <a:pt x="130" y="205"/>
                    <a:pt x="130" y="205"/>
                    <a:pt x="130" y="205"/>
                  </a:cubicBezTo>
                  <a:cubicBezTo>
                    <a:pt x="134" y="205"/>
                    <a:pt x="134" y="205"/>
                    <a:pt x="134" y="205"/>
                  </a:cubicBezTo>
                  <a:cubicBezTo>
                    <a:pt x="130" y="205"/>
                    <a:pt x="130" y="205"/>
                    <a:pt x="130" y="205"/>
                  </a:cubicBezTo>
                  <a:cubicBezTo>
                    <a:pt x="133" y="207"/>
                    <a:pt x="133" y="207"/>
                    <a:pt x="133" y="207"/>
                  </a:cubicBezTo>
                  <a:cubicBezTo>
                    <a:pt x="134" y="207"/>
                    <a:pt x="134" y="206"/>
                    <a:pt x="134" y="205"/>
                  </a:cubicBezTo>
                  <a:cubicBezTo>
                    <a:pt x="130" y="205"/>
                    <a:pt x="130" y="205"/>
                    <a:pt x="130" y="205"/>
                  </a:cubicBezTo>
                  <a:cubicBezTo>
                    <a:pt x="133" y="207"/>
                    <a:pt x="133" y="207"/>
                    <a:pt x="133" y="207"/>
                  </a:cubicBezTo>
                  <a:cubicBezTo>
                    <a:pt x="133" y="207"/>
                    <a:pt x="133" y="207"/>
                    <a:pt x="133" y="207"/>
                  </a:cubicBezTo>
                  <a:cubicBezTo>
                    <a:pt x="130" y="205"/>
                    <a:pt x="130" y="205"/>
                    <a:pt x="130" y="205"/>
                  </a:cubicBezTo>
                  <a:cubicBezTo>
                    <a:pt x="131" y="209"/>
                    <a:pt x="131" y="209"/>
                    <a:pt x="131" y="209"/>
                  </a:cubicBezTo>
                  <a:cubicBezTo>
                    <a:pt x="132" y="208"/>
                    <a:pt x="133" y="208"/>
                    <a:pt x="133" y="207"/>
                  </a:cubicBezTo>
                  <a:cubicBezTo>
                    <a:pt x="130" y="205"/>
                    <a:pt x="130" y="205"/>
                    <a:pt x="130" y="205"/>
                  </a:cubicBezTo>
                  <a:cubicBezTo>
                    <a:pt x="131" y="209"/>
                    <a:pt x="131" y="209"/>
                    <a:pt x="131" y="209"/>
                  </a:cubicBezTo>
                  <a:cubicBezTo>
                    <a:pt x="130" y="205"/>
                    <a:pt x="130" y="205"/>
                    <a:pt x="130" y="205"/>
                  </a:cubicBezTo>
                  <a:cubicBezTo>
                    <a:pt x="130" y="209"/>
                    <a:pt x="130" y="209"/>
                    <a:pt x="130" y="209"/>
                  </a:cubicBezTo>
                  <a:cubicBezTo>
                    <a:pt x="130" y="209"/>
                    <a:pt x="131" y="209"/>
                    <a:pt x="131" y="209"/>
                  </a:cubicBezTo>
                  <a:cubicBezTo>
                    <a:pt x="130" y="205"/>
                    <a:pt x="130" y="205"/>
                    <a:pt x="130" y="205"/>
                  </a:cubicBezTo>
                  <a:cubicBezTo>
                    <a:pt x="130" y="209"/>
                    <a:pt x="130" y="209"/>
                    <a:pt x="130" y="209"/>
                  </a:cubicBezTo>
                  <a:cubicBezTo>
                    <a:pt x="130" y="206"/>
                    <a:pt x="130" y="206"/>
                    <a:pt x="130" y="206"/>
                  </a:cubicBezTo>
                  <a:cubicBezTo>
                    <a:pt x="129" y="209"/>
                    <a:pt x="129" y="209"/>
                    <a:pt x="129" y="209"/>
                  </a:cubicBezTo>
                  <a:cubicBezTo>
                    <a:pt x="129" y="209"/>
                    <a:pt x="130" y="209"/>
                    <a:pt x="130" y="209"/>
                  </a:cubicBezTo>
                  <a:cubicBezTo>
                    <a:pt x="130" y="206"/>
                    <a:pt x="130" y="206"/>
                    <a:pt x="130" y="206"/>
                  </a:cubicBezTo>
                  <a:cubicBezTo>
                    <a:pt x="129" y="209"/>
                    <a:pt x="129" y="209"/>
                    <a:pt x="129" y="209"/>
                  </a:cubicBezTo>
                  <a:cubicBezTo>
                    <a:pt x="130" y="207"/>
                    <a:pt x="130" y="207"/>
                    <a:pt x="130" y="207"/>
                  </a:cubicBezTo>
                  <a:cubicBezTo>
                    <a:pt x="129" y="209"/>
                    <a:pt x="129" y="209"/>
                    <a:pt x="129" y="209"/>
                  </a:cubicBezTo>
                  <a:cubicBezTo>
                    <a:pt x="129" y="209"/>
                    <a:pt x="129" y="209"/>
                    <a:pt x="129" y="209"/>
                  </a:cubicBezTo>
                  <a:cubicBezTo>
                    <a:pt x="130" y="207"/>
                    <a:pt x="130" y="207"/>
                    <a:pt x="130" y="207"/>
                  </a:cubicBezTo>
                  <a:cubicBezTo>
                    <a:pt x="129" y="209"/>
                    <a:pt x="129" y="209"/>
                    <a:pt x="129" y="209"/>
                  </a:cubicBezTo>
                  <a:cubicBezTo>
                    <a:pt x="129" y="209"/>
                    <a:pt x="130" y="209"/>
                    <a:pt x="130" y="209"/>
                  </a:cubicBezTo>
                  <a:cubicBezTo>
                    <a:pt x="136" y="213"/>
                    <a:pt x="157" y="225"/>
                    <a:pt x="184" y="241"/>
                  </a:cubicBezTo>
                  <a:cubicBezTo>
                    <a:pt x="225" y="266"/>
                    <a:pt x="282" y="300"/>
                    <a:pt x="330" y="328"/>
                  </a:cubicBezTo>
                  <a:cubicBezTo>
                    <a:pt x="354" y="342"/>
                    <a:pt x="375" y="354"/>
                    <a:pt x="391" y="363"/>
                  </a:cubicBezTo>
                  <a:cubicBezTo>
                    <a:pt x="399" y="368"/>
                    <a:pt x="406" y="371"/>
                    <a:pt x="411" y="374"/>
                  </a:cubicBezTo>
                  <a:cubicBezTo>
                    <a:pt x="413" y="375"/>
                    <a:pt x="415" y="376"/>
                    <a:pt x="417" y="377"/>
                  </a:cubicBezTo>
                  <a:cubicBezTo>
                    <a:pt x="417" y="377"/>
                    <a:pt x="418" y="377"/>
                    <a:pt x="419" y="378"/>
                  </a:cubicBezTo>
                  <a:cubicBezTo>
                    <a:pt x="419" y="378"/>
                    <a:pt x="420" y="378"/>
                    <a:pt x="421" y="378"/>
                  </a:cubicBezTo>
                  <a:cubicBezTo>
                    <a:pt x="421" y="378"/>
                    <a:pt x="422" y="378"/>
                    <a:pt x="422" y="378"/>
                  </a:cubicBezTo>
                  <a:cubicBezTo>
                    <a:pt x="423" y="378"/>
                    <a:pt x="424" y="377"/>
                    <a:pt x="424" y="376"/>
                  </a:cubicBezTo>
                  <a:cubicBezTo>
                    <a:pt x="424" y="376"/>
                    <a:pt x="424" y="376"/>
                    <a:pt x="424" y="376"/>
                  </a:cubicBezTo>
                  <a:cubicBezTo>
                    <a:pt x="425" y="376"/>
                    <a:pt x="425" y="375"/>
                    <a:pt x="425" y="374"/>
                  </a:cubicBezTo>
                  <a:cubicBezTo>
                    <a:pt x="425" y="373"/>
                    <a:pt x="424" y="372"/>
                    <a:pt x="424" y="372"/>
                  </a:cubicBezTo>
                  <a:cubicBezTo>
                    <a:pt x="423" y="371"/>
                    <a:pt x="423" y="370"/>
                    <a:pt x="422" y="369"/>
                  </a:cubicBezTo>
                  <a:cubicBezTo>
                    <a:pt x="420" y="368"/>
                    <a:pt x="417" y="366"/>
                    <a:pt x="414" y="363"/>
                  </a:cubicBezTo>
                  <a:cubicBezTo>
                    <a:pt x="400" y="354"/>
                    <a:pt x="375" y="337"/>
                    <a:pt x="345" y="318"/>
                  </a:cubicBezTo>
                  <a:cubicBezTo>
                    <a:pt x="253" y="261"/>
                    <a:pt x="114" y="178"/>
                    <a:pt x="114" y="178"/>
                  </a:cubicBezTo>
                  <a:cubicBezTo>
                    <a:pt x="112" y="177"/>
                    <a:pt x="110" y="178"/>
                    <a:pt x="109" y="179"/>
                  </a:cubicBezTo>
                  <a:cubicBezTo>
                    <a:pt x="108" y="181"/>
                    <a:pt x="108" y="183"/>
                    <a:pt x="110" y="184"/>
                  </a:cubicBezTo>
                  <a:cubicBezTo>
                    <a:pt x="110" y="184"/>
                    <a:pt x="184" y="229"/>
                    <a:pt x="259" y="273"/>
                  </a:cubicBezTo>
                  <a:cubicBezTo>
                    <a:pt x="297" y="295"/>
                    <a:pt x="335" y="317"/>
                    <a:pt x="365" y="334"/>
                  </a:cubicBezTo>
                  <a:cubicBezTo>
                    <a:pt x="379" y="342"/>
                    <a:pt x="392" y="349"/>
                    <a:pt x="402" y="354"/>
                  </a:cubicBezTo>
                  <a:cubicBezTo>
                    <a:pt x="406" y="356"/>
                    <a:pt x="410" y="358"/>
                    <a:pt x="413" y="360"/>
                  </a:cubicBezTo>
                  <a:cubicBezTo>
                    <a:pt x="415" y="360"/>
                    <a:pt x="416" y="361"/>
                    <a:pt x="417" y="361"/>
                  </a:cubicBezTo>
                  <a:cubicBezTo>
                    <a:pt x="419" y="362"/>
                    <a:pt x="419" y="362"/>
                    <a:pt x="421" y="362"/>
                  </a:cubicBezTo>
                  <a:cubicBezTo>
                    <a:pt x="421" y="362"/>
                    <a:pt x="422" y="362"/>
                    <a:pt x="422" y="362"/>
                  </a:cubicBezTo>
                  <a:cubicBezTo>
                    <a:pt x="423" y="362"/>
                    <a:pt x="424" y="361"/>
                    <a:pt x="424" y="360"/>
                  </a:cubicBezTo>
                  <a:cubicBezTo>
                    <a:pt x="425" y="359"/>
                    <a:pt x="425" y="358"/>
                    <a:pt x="425" y="357"/>
                  </a:cubicBezTo>
                  <a:cubicBezTo>
                    <a:pt x="424" y="356"/>
                    <a:pt x="424" y="356"/>
                    <a:pt x="423" y="355"/>
                  </a:cubicBezTo>
                  <a:cubicBezTo>
                    <a:pt x="423" y="355"/>
                    <a:pt x="418" y="352"/>
                    <a:pt x="409" y="347"/>
                  </a:cubicBezTo>
                  <a:cubicBezTo>
                    <a:pt x="378" y="328"/>
                    <a:pt x="299" y="281"/>
                    <a:pt x="229" y="238"/>
                  </a:cubicBezTo>
                  <a:cubicBezTo>
                    <a:pt x="194" y="216"/>
                    <a:pt x="161" y="196"/>
                    <a:pt x="136" y="180"/>
                  </a:cubicBezTo>
                  <a:cubicBezTo>
                    <a:pt x="124" y="172"/>
                    <a:pt x="114" y="165"/>
                    <a:pt x="107" y="160"/>
                  </a:cubicBezTo>
                  <a:cubicBezTo>
                    <a:pt x="104" y="158"/>
                    <a:pt x="101" y="156"/>
                    <a:pt x="99" y="154"/>
                  </a:cubicBezTo>
                  <a:cubicBezTo>
                    <a:pt x="98" y="154"/>
                    <a:pt x="98" y="153"/>
                    <a:pt x="97" y="153"/>
                  </a:cubicBezTo>
                  <a:cubicBezTo>
                    <a:pt x="97" y="153"/>
                    <a:pt x="97" y="153"/>
                    <a:pt x="97" y="153"/>
                  </a:cubicBezTo>
                  <a:cubicBezTo>
                    <a:pt x="97" y="153"/>
                    <a:pt x="97" y="153"/>
                    <a:pt x="97" y="153"/>
                  </a:cubicBezTo>
                  <a:cubicBezTo>
                    <a:pt x="96" y="153"/>
                    <a:pt x="96" y="153"/>
                    <a:pt x="96" y="153"/>
                  </a:cubicBezTo>
                  <a:cubicBezTo>
                    <a:pt x="97" y="153"/>
                    <a:pt x="97" y="153"/>
                    <a:pt x="97" y="153"/>
                  </a:cubicBezTo>
                  <a:cubicBezTo>
                    <a:pt x="97" y="153"/>
                    <a:pt x="97" y="153"/>
                    <a:pt x="97" y="153"/>
                  </a:cubicBezTo>
                  <a:cubicBezTo>
                    <a:pt x="96" y="153"/>
                    <a:pt x="96" y="153"/>
                    <a:pt x="96" y="153"/>
                  </a:cubicBezTo>
                  <a:cubicBezTo>
                    <a:pt x="97" y="153"/>
                    <a:pt x="97" y="153"/>
                    <a:pt x="97" y="153"/>
                  </a:cubicBezTo>
                  <a:cubicBezTo>
                    <a:pt x="95" y="154"/>
                    <a:pt x="95" y="154"/>
                    <a:pt x="95" y="154"/>
                  </a:cubicBezTo>
                  <a:cubicBezTo>
                    <a:pt x="98" y="154"/>
                    <a:pt x="98" y="154"/>
                    <a:pt x="98" y="154"/>
                  </a:cubicBezTo>
                  <a:cubicBezTo>
                    <a:pt x="98" y="153"/>
                    <a:pt x="97" y="153"/>
                    <a:pt x="97" y="153"/>
                  </a:cubicBezTo>
                  <a:cubicBezTo>
                    <a:pt x="95" y="154"/>
                    <a:pt x="95" y="154"/>
                    <a:pt x="95" y="154"/>
                  </a:cubicBezTo>
                  <a:cubicBezTo>
                    <a:pt x="98" y="154"/>
                    <a:pt x="98" y="154"/>
                    <a:pt x="98" y="154"/>
                  </a:cubicBezTo>
                  <a:cubicBezTo>
                    <a:pt x="94" y="154"/>
                    <a:pt x="94" y="154"/>
                    <a:pt x="94" y="154"/>
                  </a:cubicBezTo>
                  <a:cubicBezTo>
                    <a:pt x="97" y="156"/>
                    <a:pt x="97" y="156"/>
                    <a:pt x="97" y="156"/>
                  </a:cubicBezTo>
                  <a:cubicBezTo>
                    <a:pt x="97" y="155"/>
                    <a:pt x="98" y="154"/>
                    <a:pt x="98" y="154"/>
                  </a:cubicBezTo>
                  <a:cubicBezTo>
                    <a:pt x="94" y="154"/>
                    <a:pt x="94" y="154"/>
                    <a:pt x="94" y="154"/>
                  </a:cubicBezTo>
                  <a:cubicBezTo>
                    <a:pt x="97" y="156"/>
                    <a:pt x="97" y="156"/>
                    <a:pt x="97" y="156"/>
                  </a:cubicBezTo>
                  <a:cubicBezTo>
                    <a:pt x="97" y="156"/>
                    <a:pt x="97" y="156"/>
                    <a:pt x="97" y="156"/>
                  </a:cubicBezTo>
                  <a:cubicBezTo>
                    <a:pt x="94" y="154"/>
                    <a:pt x="94" y="154"/>
                    <a:pt x="94" y="154"/>
                  </a:cubicBezTo>
                  <a:cubicBezTo>
                    <a:pt x="95" y="157"/>
                    <a:pt x="95" y="157"/>
                    <a:pt x="95" y="157"/>
                  </a:cubicBezTo>
                  <a:cubicBezTo>
                    <a:pt x="96" y="157"/>
                    <a:pt x="97" y="156"/>
                    <a:pt x="97" y="156"/>
                  </a:cubicBezTo>
                  <a:cubicBezTo>
                    <a:pt x="94" y="154"/>
                    <a:pt x="94" y="154"/>
                    <a:pt x="94" y="154"/>
                  </a:cubicBezTo>
                  <a:cubicBezTo>
                    <a:pt x="95" y="157"/>
                    <a:pt x="95" y="157"/>
                    <a:pt x="95" y="157"/>
                  </a:cubicBezTo>
                  <a:cubicBezTo>
                    <a:pt x="94" y="154"/>
                    <a:pt x="94" y="154"/>
                    <a:pt x="94" y="154"/>
                  </a:cubicBezTo>
                  <a:cubicBezTo>
                    <a:pt x="94" y="157"/>
                    <a:pt x="94" y="157"/>
                    <a:pt x="94" y="157"/>
                  </a:cubicBezTo>
                  <a:cubicBezTo>
                    <a:pt x="94" y="157"/>
                    <a:pt x="95" y="157"/>
                    <a:pt x="95" y="157"/>
                  </a:cubicBezTo>
                  <a:cubicBezTo>
                    <a:pt x="94" y="154"/>
                    <a:pt x="94" y="154"/>
                    <a:pt x="94" y="154"/>
                  </a:cubicBezTo>
                  <a:cubicBezTo>
                    <a:pt x="94" y="157"/>
                    <a:pt x="94" y="157"/>
                    <a:pt x="94" y="157"/>
                  </a:cubicBezTo>
                  <a:cubicBezTo>
                    <a:pt x="94" y="154"/>
                    <a:pt x="94" y="154"/>
                    <a:pt x="94" y="154"/>
                  </a:cubicBezTo>
                  <a:cubicBezTo>
                    <a:pt x="93" y="157"/>
                    <a:pt x="93" y="157"/>
                    <a:pt x="93" y="157"/>
                  </a:cubicBezTo>
                  <a:cubicBezTo>
                    <a:pt x="93" y="157"/>
                    <a:pt x="94" y="157"/>
                    <a:pt x="94" y="157"/>
                  </a:cubicBezTo>
                  <a:cubicBezTo>
                    <a:pt x="94" y="154"/>
                    <a:pt x="94" y="154"/>
                    <a:pt x="94" y="154"/>
                  </a:cubicBezTo>
                  <a:cubicBezTo>
                    <a:pt x="93" y="157"/>
                    <a:pt x="93" y="157"/>
                    <a:pt x="93" y="157"/>
                  </a:cubicBezTo>
                  <a:cubicBezTo>
                    <a:pt x="94" y="155"/>
                    <a:pt x="94" y="155"/>
                    <a:pt x="94" y="155"/>
                  </a:cubicBezTo>
                  <a:cubicBezTo>
                    <a:pt x="93" y="157"/>
                    <a:pt x="93" y="157"/>
                    <a:pt x="93" y="157"/>
                  </a:cubicBezTo>
                  <a:cubicBezTo>
                    <a:pt x="93" y="157"/>
                    <a:pt x="93" y="157"/>
                    <a:pt x="93" y="157"/>
                  </a:cubicBezTo>
                  <a:cubicBezTo>
                    <a:pt x="94" y="155"/>
                    <a:pt x="94" y="155"/>
                    <a:pt x="94" y="155"/>
                  </a:cubicBezTo>
                  <a:cubicBezTo>
                    <a:pt x="93" y="157"/>
                    <a:pt x="93" y="157"/>
                    <a:pt x="93" y="157"/>
                  </a:cubicBezTo>
                  <a:cubicBezTo>
                    <a:pt x="93" y="157"/>
                    <a:pt x="94" y="157"/>
                    <a:pt x="94" y="158"/>
                  </a:cubicBezTo>
                  <a:cubicBezTo>
                    <a:pt x="98" y="159"/>
                    <a:pt x="105" y="163"/>
                    <a:pt x="115" y="169"/>
                  </a:cubicBezTo>
                  <a:cubicBezTo>
                    <a:pt x="149" y="189"/>
                    <a:pt x="219" y="228"/>
                    <a:pt x="280" y="263"/>
                  </a:cubicBezTo>
                  <a:cubicBezTo>
                    <a:pt x="311" y="281"/>
                    <a:pt x="339" y="297"/>
                    <a:pt x="360" y="309"/>
                  </a:cubicBezTo>
                  <a:cubicBezTo>
                    <a:pt x="370" y="315"/>
                    <a:pt x="379" y="320"/>
                    <a:pt x="384" y="323"/>
                  </a:cubicBezTo>
                  <a:cubicBezTo>
                    <a:pt x="390" y="327"/>
                    <a:pt x="393" y="329"/>
                    <a:pt x="393" y="329"/>
                  </a:cubicBezTo>
                  <a:cubicBezTo>
                    <a:pt x="395" y="330"/>
                    <a:pt x="397" y="329"/>
                    <a:pt x="398" y="327"/>
                  </a:cubicBezTo>
                  <a:cubicBezTo>
                    <a:pt x="399" y="327"/>
                    <a:pt x="399" y="326"/>
                    <a:pt x="399" y="325"/>
                  </a:cubicBezTo>
                  <a:cubicBezTo>
                    <a:pt x="399" y="324"/>
                    <a:pt x="398" y="323"/>
                    <a:pt x="398" y="323"/>
                  </a:cubicBezTo>
                  <a:cubicBezTo>
                    <a:pt x="398" y="322"/>
                    <a:pt x="397" y="321"/>
                    <a:pt x="396" y="320"/>
                  </a:cubicBezTo>
                  <a:cubicBezTo>
                    <a:pt x="394" y="318"/>
                    <a:pt x="391" y="316"/>
                    <a:pt x="387" y="313"/>
                  </a:cubicBezTo>
                  <a:cubicBezTo>
                    <a:pt x="374" y="303"/>
                    <a:pt x="348" y="286"/>
                    <a:pt x="316" y="267"/>
                  </a:cubicBezTo>
                  <a:cubicBezTo>
                    <a:pt x="222" y="208"/>
                    <a:pt x="79" y="124"/>
                    <a:pt x="79" y="124"/>
                  </a:cubicBezTo>
                  <a:cubicBezTo>
                    <a:pt x="77" y="127"/>
                    <a:pt x="77" y="127"/>
                    <a:pt x="77" y="127"/>
                  </a:cubicBezTo>
                  <a:cubicBezTo>
                    <a:pt x="80" y="129"/>
                    <a:pt x="80" y="129"/>
                    <a:pt x="80" y="129"/>
                  </a:cubicBezTo>
                  <a:cubicBezTo>
                    <a:pt x="77" y="127"/>
                    <a:pt x="77" y="127"/>
                    <a:pt x="77" y="127"/>
                  </a:cubicBezTo>
                  <a:cubicBezTo>
                    <a:pt x="78" y="130"/>
                    <a:pt x="78" y="130"/>
                    <a:pt x="78" y="130"/>
                  </a:cubicBezTo>
                  <a:cubicBezTo>
                    <a:pt x="79" y="130"/>
                    <a:pt x="79" y="129"/>
                    <a:pt x="80" y="129"/>
                  </a:cubicBezTo>
                  <a:cubicBezTo>
                    <a:pt x="77" y="127"/>
                    <a:pt x="77" y="127"/>
                    <a:pt x="77" y="127"/>
                  </a:cubicBezTo>
                  <a:cubicBezTo>
                    <a:pt x="78" y="130"/>
                    <a:pt x="78" y="130"/>
                    <a:pt x="78" y="130"/>
                  </a:cubicBezTo>
                  <a:cubicBezTo>
                    <a:pt x="77" y="127"/>
                    <a:pt x="77" y="127"/>
                    <a:pt x="77" y="127"/>
                  </a:cubicBezTo>
                  <a:cubicBezTo>
                    <a:pt x="77" y="130"/>
                    <a:pt x="77" y="130"/>
                    <a:pt x="77" y="130"/>
                  </a:cubicBezTo>
                  <a:cubicBezTo>
                    <a:pt x="77" y="130"/>
                    <a:pt x="78" y="130"/>
                    <a:pt x="78" y="130"/>
                  </a:cubicBezTo>
                  <a:cubicBezTo>
                    <a:pt x="77" y="127"/>
                    <a:pt x="77" y="127"/>
                    <a:pt x="77" y="127"/>
                  </a:cubicBezTo>
                  <a:cubicBezTo>
                    <a:pt x="77" y="130"/>
                    <a:pt x="77" y="130"/>
                    <a:pt x="77" y="130"/>
                  </a:cubicBezTo>
                  <a:cubicBezTo>
                    <a:pt x="77" y="127"/>
                    <a:pt x="77" y="127"/>
                    <a:pt x="77" y="127"/>
                  </a:cubicBezTo>
                  <a:cubicBezTo>
                    <a:pt x="76" y="130"/>
                    <a:pt x="76" y="130"/>
                    <a:pt x="76" y="130"/>
                  </a:cubicBezTo>
                  <a:cubicBezTo>
                    <a:pt x="76" y="130"/>
                    <a:pt x="76" y="130"/>
                    <a:pt x="77" y="130"/>
                  </a:cubicBezTo>
                  <a:cubicBezTo>
                    <a:pt x="77" y="127"/>
                    <a:pt x="77" y="127"/>
                    <a:pt x="77" y="127"/>
                  </a:cubicBezTo>
                  <a:cubicBezTo>
                    <a:pt x="76" y="130"/>
                    <a:pt x="76" y="130"/>
                    <a:pt x="76" y="130"/>
                  </a:cubicBezTo>
                  <a:cubicBezTo>
                    <a:pt x="76" y="129"/>
                    <a:pt x="76" y="129"/>
                    <a:pt x="76" y="129"/>
                  </a:cubicBezTo>
                  <a:cubicBezTo>
                    <a:pt x="76" y="130"/>
                    <a:pt x="76" y="130"/>
                    <a:pt x="76" y="130"/>
                  </a:cubicBezTo>
                  <a:cubicBezTo>
                    <a:pt x="76" y="130"/>
                    <a:pt x="76" y="130"/>
                    <a:pt x="76" y="130"/>
                  </a:cubicBezTo>
                  <a:cubicBezTo>
                    <a:pt x="76" y="129"/>
                    <a:pt x="76" y="129"/>
                    <a:pt x="76" y="129"/>
                  </a:cubicBezTo>
                  <a:cubicBezTo>
                    <a:pt x="76" y="130"/>
                    <a:pt x="76" y="130"/>
                    <a:pt x="76" y="130"/>
                  </a:cubicBezTo>
                  <a:cubicBezTo>
                    <a:pt x="76" y="130"/>
                    <a:pt x="77" y="130"/>
                    <a:pt x="77" y="131"/>
                  </a:cubicBezTo>
                  <a:cubicBezTo>
                    <a:pt x="81" y="132"/>
                    <a:pt x="88" y="136"/>
                    <a:pt x="98" y="142"/>
                  </a:cubicBezTo>
                  <a:cubicBezTo>
                    <a:pt x="133" y="162"/>
                    <a:pt x="203" y="203"/>
                    <a:pt x="264" y="239"/>
                  </a:cubicBezTo>
                  <a:cubicBezTo>
                    <a:pt x="295" y="256"/>
                    <a:pt x="323" y="273"/>
                    <a:pt x="344" y="285"/>
                  </a:cubicBezTo>
                  <a:cubicBezTo>
                    <a:pt x="355" y="291"/>
                    <a:pt x="363" y="296"/>
                    <a:pt x="369" y="300"/>
                  </a:cubicBezTo>
                  <a:cubicBezTo>
                    <a:pt x="375" y="303"/>
                    <a:pt x="378" y="305"/>
                    <a:pt x="378" y="305"/>
                  </a:cubicBezTo>
                  <a:cubicBezTo>
                    <a:pt x="380" y="306"/>
                    <a:pt x="382" y="305"/>
                    <a:pt x="383" y="304"/>
                  </a:cubicBezTo>
                  <a:cubicBezTo>
                    <a:pt x="383" y="303"/>
                    <a:pt x="383" y="302"/>
                    <a:pt x="383" y="302"/>
                  </a:cubicBezTo>
                  <a:cubicBezTo>
                    <a:pt x="383" y="301"/>
                    <a:pt x="383" y="301"/>
                    <a:pt x="383" y="300"/>
                  </a:cubicBezTo>
                  <a:cubicBezTo>
                    <a:pt x="383" y="300"/>
                    <a:pt x="383" y="299"/>
                    <a:pt x="382" y="299"/>
                  </a:cubicBezTo>
                  <a:cubicBezTo>
                    <a:pt x="382" y="299"/>
                    <a:pt x="382" y="299"/>
                    <a:pt x="381" y="298"/>
                  </a:cubicBezTo>
                  <a:cubicBezTo>
                    <a:pt x="380" y="297"/>
                    <a:pt x="378" y="296"/>
                    <a:pt x="375" y="294"/>
                  </a:cubicBezTo>
                  <a:cubicBezTo>
                    <a:pt x="352" y="278"/>
                    <a:pt x="274" y="230"/>
                    <a:pt x="202" y="185"/>
                  </a:cubicBezTo>
                  <a:cubicBezTo>
                    <a:pt x="130" y="141"/>
                    <a:pt x="64" y="100"/>
                    <a:pt x="64" y="100"/>
                  </a:cubicBezTo>
                  <a:cubicBezTo>
                    <a:pt x="62" y="103"/>
                    <a:pt x="62" y="103"/>
                    <a:pt x="62" y="103"/>
                  </a:cubicBezTo>
                  <a:cubicBezTo>
                    <a:pt x="60" y="106"/>
                    <a:pt x="60" y="106"/>
                    <a:pt x="60" y="106"/>
                  </a:cubicBezTo>
                  <a:cubicBezTo>
                    <a:pt x="60" y="106"/>
                    <a:pt x="131" y="148"/>
                    <a:pt x="203" y="189"/>
                  </a:cubicBezTo>
                  <a:cubicBezTo>
                    <a:pt x="239" y="210"/>
                    <a:pt x="275" y="231"/>
                    <a:pt x="303" y="247"/>
                  </a:cubicBezTo>
                  <a:cubicBezTo>
                    <a:pt x="317" y="254"/>
                    <a:pt x="329" y="261"/>
                    <a:pt x="338" y="265"/>
                  </a:cubicBezTo>
                  <a:cubicBezTo>
                    <a:pt x="343" y="268"/>
                    <a:pt x="346" y="270"/>
                    <a:pt x="349" y="271"/>
                  </a:cubicBezTo>
                  <a:cubicBezTo>
                    <a:pt x="351" y="271"/>
                    <a:pt x="352" y="272"/>
                    <a:pt x="353" y="272"/>
                  </a:cubicBezTo>
                  <a:cubicBezTo>
                    <a:pt x="353" y="273"/>
                    <a:pt x="354" y="273"/>
                    <a:pt x="354" y="273"/>
                  </a:cubicBezTo>
                  <a:cubicBezTo>
                    <a:pt x="355" y="273"/>
                    <a:pt x="355" y="273"/>
                    <a:pt x="356" y="273"/>
                  </a:cubicBezTo>
                  <a:cubicBezTo>
                    <a:pt x="356" y="273"/>
                    <a:pt x="357" y="273"/>
                    <a:pt x="357" y="273"/>
                  </a:cubicBezTo>
                  <a:cubicBezTo>
                    <a:pt x="358" y="273"/>
                    <a:pt x="359" y="272"/>
                    <a:pt x="359" y="271"/>
                  </a:cubicBezTo>
                  <a:cubicBezTo>
                    <a:pt x="360" y="270"/>
                    <a:pt x="360" y="269"/>
                    <a:pt x="360" y="269"/>
                  </a:cubicBezTo>
                  <a:cubicBezTo>
                    <a:pt x="359" y="268"/>
                    <a:pt x="359" y="267"/>
                    <a:pt x="358" y="266"/>
                  </a:cubicBezTo>
                  <a:cubicBezTo>
                    <a:pt x="358" y="266"/>
                    <a:pt x="353" y="263"/>
                    <a:pt x="344" y="258"/>
                  </a:cubicBezTo>
                  <a:cubicBezTo>
                    <a:pt x="314" y="240"/>
                    <a:pt x="239" y="195"/>
                    <a:pt x="172" y="154"/>
                  </a:cubicBezTo>
                  <a:cubicBezTo>
                    <a:pt x="138" y="133"/>
                    <a:pt x="106" y="113"/>
                    <a:pt x="83" y="98"/>
                  </a:cubicBezTo>
                  <a:cubicBezTo>
                    <a:pt x="71" y="90"/>
                    <a:pt x="61" y="84"/>
                    <a:pt x="55" y="79"/>
                  </a:cubicBezTo>
                  <a:cubicBezTo>
                    <a:pt x="51" y="77"/>
                    <a:pt x="49" y="75"/>
                    <a:pt x="47" y="74"/>
                  </a:cubicBezTo>
                  <a:cubicBezTo>
                    <a:pt x="46" y="73"/>
                    <a:pt x="46" y="72"/>
                    <a:pt x="45" y="72"/>
                  </a:cubicBezTo>
                  <a:cubicBezTo>
                    <a:pt x="45" y="72"/>
                    <a:pt x="45" y="72"/>
                    <a:pt x="45" y="72"/>
                  </a:cubicBezTo>
                  <a:cubicBezTo>
                    <a:pt x="45" y="72"/>
                    <a:pt x="45" y="72"/>
                    <a:pt x="45" y="72"/>
                  </a:cubicBezTo>
                  <a:cubicBezTo>
                    <a:pt x="43" y="73"/>
                    <a:pt x="43" y="73"/>
                    <a:pt x="43" y="73"/>
                  </a:cubicBezTo>
                  <a:cubicBezTo>
                    <a:pt x="46" y="73"/>
                    <a:pt x="46" y="73"/>
                    <a:pt x="46" y="73"/>
                  </a:cubicBezTo>
                  <a:cubicBezTo>
                    <a:pt x="46" y="72"/>
                    <a:pt x="45" y="72"/>
                    <a:pt x="45" y="72"/>
                  </a:cubicBezTo>
                  <a:cubicBezTo>
                    <a:pt x="43" y="73"/>
                    <a:pt x="43" y="73"/>
                    <a:pt x="43" y="73"/>
                  </a:cubicBezTo>
                  <a:cubicBezTo>
                    <a:pt x="46" y="73"/>
                    <a:pt x="46" y="73"/>
                    <a:pt x="46" y="73"/>
                  </a:cubicBezTo>
                  <a:cubicBezTo>
                    <a:pt x="42" y="73"/>
                    <a:pt x="42" y="73"/>
                    <a:pt x="42" y="73"/>
                  </a:cubicBezTo>
                  <a:cubicBezTo>
                    <a:pt x="45" y="75"/>
                    <a:pt x="45" y="75"/>
                    <a:pt x="45" y="75"/>
                  </a:cubicBezTo>
                  <a:cubicBezTo>
                    <a:pt x="46" y="74"/>
                    <a:pt x="46" y="74"/>
                    <a:pt x="46" y="73"/>
                  </a:cubicBezTo>
                  <a:cubicBezTo>
                    <a:pt x="42" y="73"/>
                    <a:pt x="42" y="73"/>
                    <a:pt x="42" y="73"/>
                  </a:cubicBezTo>
                  <a:cubicBezTo>
                    <a:pt x="45" y="75"/>
                    <a:pt x="45" y="75"/>
                    <a:pt x="45" y="75"/>
                  </a:cubicBezTo>
                  <a:cubicBezTo>
                    <a:pt x="42" y="73"/>
                    <a:pt x="42" y="73"/>
                    <a:pt x="42" y="73"/>
                  </a:cubicBezTo>
                  <a:cubicBezTo>
                    <a:pt x="42" y="77"/>
                    <a:pt x="42" y="77"/>
                    <a:pt x="42" y="77"/>
                  </a:cubicBezTo>
                  <a:cubicBezTo>
                    <a:pt x="42" y="73"/>
                    <a:pt x="42" y="73"/>
                    <a:pt x="42" y="73"/>
                  </a:cubicBezTo>
                  <a:cubicBezTo>
                    <a:pt x="41" y="77"/>
                    <a:pt x="41" y="77"/>
                    <a:pt x="41" y="77"/>
                  </a:cubicBezTo>
                  <a:cubicBezTo>
                    <a:pt x="41" y="77"/>
                    <a:pt x="42" y="77"/>
                    <a:pt x="42" y="77"/>
                  </a:cubicBezTo>
                  <a:cubicBezTo>
                    <a:pt x="42" y="73"/>
                    <a:pt x="42" y="73"/>
                    <a:pt x="42" y="73"/>
                  </a:cubicBezTo>
                  <a:cubicBezTo>
                    <a:pt x="41" y="77"/>
                    <a:pt x="41" y="77"/>
                    <a:pt x="41" y="77"/>
                  </a:cubicBezTo>
                  <a:cubicBezTo>
                    <a:pt x="42" y="74"/>
                    <a:pt x="42" y="74"/>
                    <a:pt x="42" y="74"/>
                  </a:cubicBezTo>
                  <a:cubicBezTo>
                    <a:pt x="41" y="76"/>
                    <a:pt x="41" y="76"/>
                    <a:pt x="41" y="76"/>
                  </a:cubicBezTo>
                  <a:cubicBezTo>
                    <a:pt x="41" y="76"/>
                    <a:pt x="41" y="76"/>
                    <a:pt x="41" y="77"/>
                  </a:cubicBezTo>
                  <a:cubicBezTo>
                    <a:pt x="42" y="74"/>
                    <a:pt x="42" y="74"/>
                    <a:pt x="42" y="74"/>
                  </a:cubicBezTo>
                  <a:cubicBezTo>
                    <a:pt x="41" y="76"/>
                    <a:pt x="41" y="76"/>
                    <a:pt x="41" y="76"/>
                  </a:cubicBezTo>
                  <a:cubicBezTo>
                    <a:pt x="41" y="76"/>
                    <a:pt x="41" y="77"/>
                    <a:pt x="42" y="77"/>
                  </a:cubicBezTo>
                  <a:cubicBezTo>
                    <a:pt x="48" y="80"/>
                    <a:pt x="69" y="93"/>
                    <a:pt x="97" y="109"/>
                  </a:cubicBezTo>
                  <a:cubicBezTo>
                    <a:pt x="140" y="134"/>
                    <a:pt x="199" y="169"/>
                    <a:pt x="248" y="198"/>
                  </a:cubicBezTo>
                  <a:cubicBezTo>
                    <a:pt x="272" y="212"/>
                    <a:pt x="294" y="225"/>
                    <a:pt x="309" y="234"/>
                  </a:cubicBezTo>
                  <a:cubicBezTo>
                    <a:pt x="317" y="238"/>
                    <a:pt x="324" y="242"/>
                    <a:pt x="328" y="244"/>
                  </a:cubicBezTo>
                  <a:cubicBezTo>
                    <a:pt x="330" y="246"/>
                    <a:pt x="332" y="247"/>
                    <a:pt x="333" y="247"/>
                  </a:cubicBezTo>
                  <a:cubicBezTo>
                    <a:pt x="334" y="248"/>
                    <a:pt x="334" y="248"/>
                    <a:pt x="335" y="248"/>
                  </a:cubicBezTo>
                  <a:cubicBezTo>
                    <a:pt x="335" y="248"/>
                    <a:pt x="335" y="248"/>
                    <a:pt x="335" y="248"/>
                  </a:cubicBezTo>
                  <a:cubicBezTo>
                    <a:pt x="336" y="249"/>
                    <a:pt x="336" y="249"/>
                    <a:pt x="336" y="249"/>
                  </a:cubicBezTo>
                  <a:cubicBezTo>
                    <a:pt x="336" y="249"/>
                    <a:pt x="336" y="249"/>
                    <a:pt x="336" y="249"/>
                  </a:cubicBezTo>
                  <a:cubicBezTo>
                    <a:pt x="336" y="249"/>
                    <a:pt x="337" y="249"/>
                    <a:pt x="337" y="249"/>
                  </a:cubicBezTo>
                  <a:cubicBezTo>
                    <a:pt x="337" y="249"/>
                    <a:pt x="338" y="249"/>
                    <a:pt x="338" y="249"/>
                  </a:cubicBezTo>
                  <a:cubicBezTo>
                    <a:pt x="338" y="249"/>
                    <a:pt x="339" y="248"/>
                    <a:pt x="340" y="248"/>
                  </a:cubicBezTo>
                  <a:cubicBezTo>
                    <a:pt x="340" y="247"/>
                    <a:pt x="340" y="247"/>
                    <a:pt x="340" y="247"/>
                  </a:cubicBezTo>
                  <a:cubicBezTo>
                    <a:pt x="341" y="246"/>
                    <a:pt x="341" y="246"/>
                    <a:pt x="341" y="245"/>
                  </a:cubicBezTo>
                  <a:cubicBezTo>
                    <a:pt x="341" y="244"/>
                    <a:pt x="340" y="243"/>
                    <a:pt x="340" y="243"/>
                  </a:cubicBezTo>
                  <a:cubicBezTo>
                    <a:pt x="340" y="243"/>
                    <a:pt x="339" y="242"/>
                    <a:pt x="339" y="242"/>
                  </a:cubicBezTo>
                  <a:cubicBezTo>
                    <a:pt x="338" y="241"/>
                    <a:pt x="338" y="241"/>
                    <a:pt x="337" y="240"/>
                  </a:cubicBezTo>
                  <a:cubicBezTo>
                    <a:pt x="333" y="237"/>
                    <a:pt x="325" y="232"/>
                    <a:pt x="315" y="226"/>
                  </a:cubicBezTo>
                  <a:cubicBezTo>
                    <a:pt x="279" y="203"/>
                    <a:pt x="210" y="160"/>
                    <a:pt x="149" y="122"/>
                  </a:cubicBezTo>
                  <a:cubicBezTo>
                    <a:pt x="118" y="103"/>
                    <a:pt x="90" y="86"/>
                    <a:pt x="69" y="74"/>
                  </a:cubicBezTo>
                  <a:cubicBezTo>
                    <a:pt x="59" y="67"/>
                    <a:pt x="51" y="62"/>
                    <a:pt x="45" y="58"/>
                  </a:cubicBezTo>
                  <a:cubicBezTo>
                    <a:pt x="42" y="57"/>
                    <a:pt x="40" y="55"/>
                    <a:pt x="38" y="54"/>
                  </a:cubicBezTo>
                  <a:cubicBezTo>
                    <a:pt x="37" y="54"/>
                    <a:pt x="37" y="54"/>
                    <a:pt x="36" y="53"/>
                  </a:cubicBezTo>
                  <a:cubicBezTo>
                    <a:pt x="36" y="53"/>
                    <a:pt x="36" y="53"/>
                    <a:pt x="36" y="53"/>
                  </a:cubicBezTo>
                  <a:cubicBezTo>
                    <a:pt x="36" y="53"/>
                    <a:pt x="36" y="53"/>
                    <a:pt x="36" y="53"/>
                  </a:cubicBezTo>
                  <a:cubicBezTo>
                    <a:pt x="36" y="53"/>
                    <a:pt x="36" y="53"/>
                    <a:pt x="36" y="53"/>
                  </a:cubicBezTo>
                  <a:cubicBezTo>
                    <a:pt x="35" y="55"/>
                    <a:pt x="35" y="55"/>
                    <a:pt x="35" y="55"/>
                  </a:cubicBezTo>
                  <a:cubicBezTo>
                    <a:pt x="36" y="53"/>
                    <a:pt x="36" y="53"/>
                    <a:pt x="36" y="53"/>
                  </a:cubicBezTo>
                  <a:cubicBezTo>
                    <a:pt x="36" y="53"/>
                    <a:pt x="36" y="53"/>
                    <a:pt x="36" y="53"/>
                  </a:cubicBezTo>
                  <a:cubicBezTo>
                    <a:pt x="35" y="55"/>
                    <a:pt x="35" y="55"/>
                    <a:pt x="35" y="55"/>
                  </a:cubicBezTo>
                  <a:cubicBezTo>
                    <a:pt x="36" y="53"/>
                    <a:pt x="36" y="53"/>
                    <a:pt x="36" y="53"/>
                  </a:cubicBezTo>
                  <a:cubicBezTo>
                    <a:pt x="34" y="56"/>
                    <a:pt x="34" y="56"/>
                    <a:pt x="34" y="56"/>
                  </a:cubicBezTo>
                  <a:cubicBezTo>
                    <a:pt x="36" y="53"/>
                    <a:pt x="36" y="53"/>
                    <a:pt x="36" y="53"/>
                  </a:cubicBezTo>
                  <a:cubicBezTo>
                    <a:pt x="36" y="53"/>
                    <a:pt x="36" y="53"/>
                    <a:pt x="36" y="53"/>
                  </a:cubicBezTo>
                  <a:cubicBezTo>
                    <a:pt x="34" y="56"/>
                    <a:pt x="34" y="56"/>
                    <a:pt x="34" y="56"/>
                  </a:cubicBezTo>
                  <a:cubicBezTo>
                    <a:pt x="36" y="53"/>
                    <a:pt x="36" y="53"/>
                    <a:pt x="36" y="53"/>
                  </a:cubicBezTo>
                  <a:cubicBezTo>
                    <a:pt x="34" y="56"/>
                    <a:pt x="34" y="56"/>
                    <a:pt x="34" y="56"/>
                  </a:cubicBezTo>
                  <a:cubicBezTo>
                    <a:pt x="37" y="54"/>
                    <a:pt x="37" y="54"/>
                    <a:pt x="37" y="54"/>
                  </a:cubicBezTo>
                  <a:cubicBezTo>
                    <a:pt x="36" y="53"/>
                    <a:pt x="36" y="53"/>
                    <a:pt x="36" y="53"/>
                  </a:cubicBezTo>
                  <a:cubicBezTo>
                    <a:pt x="34" y="56"/>
                    <a:pt x="34" y="56"/>
                    <a:pt x="34" y="56"/>
                  </a:cubicBezTo>
                  <a:cubicBezTo>
                    <a:pt x="37" y="54"/>
                    <a:pt x="37" y="54"/>
                    <a:pt x="37" y="54"/>
                  </a:cubicBezTo>
                  <a:cubicBezTo>
                    <a:pt x="34" y="56"/>
                    <a:pt x="34" y="56"/>
                    <a:pt x="34" y="56"/>
                  </a:cubicBezTo>
                  <a:cubicBezTo>
                    <a:pt x="34" y="56"/>
                    <a:pt x="34" y="56"/>
                    <a:pt x="34" y="56"/>
                  </a:cubicBezTo>
                  <a:cubicBezTo>
                    <a:pt x="37" y="58"/>
                    <a:pt x="37" y="58"/>
                    <a:pt x="37" y="58"/>
                  </a:cubicBezTo>
                  <a:cubicBezTo>
                    <a:pt x="35" y="56"/>
                    <a:pt x="35" y="56"/>
                    <a:pt x="35" y="56"/>
                  </a:cubicBezTo>
                  <a:cubicBezTo>
                    <a:pt x="36" y="59"/>
                    <a:pt x="36" y="59"/>
                    <a:pt x="36" y="59"/>
                  </a:cubicBezTo>
                  <a:cubicBezTo>
                    <a:pt x="36" y="59"/>
                    <a:pt x="37" y="58"/>
                    <a:pt x="37" y="58"/>
                  </a:cubicBezTo>
                  <a:cubicBezTo>
                    <a:pt x="35" y="56"/>
                    <a:pt x="35" y="56"/>
                    <a:pt x="35" y="56"/>
                  </a:cubicBezTo>
                  <a:cubicBezTo>
                    <a:pt x="36" y="59"/>
                    <a:pt x="36" y="59"/>
                    <a:pt x="36" y="59"/>
                  </a:cubicBezTo>
                  <a:cubicBezTo>
                    <a:pt x="35" y="57"/>
                    <a:pt x="35" y="57"/>
                    <a:pt x="35" y="57"/>
                  </a:cubicBezTo>
                  <a:cubicBezTo>
                    <a:pt x="35" y="59"/>
                    <a:pt x="35" y="59"/>
                    <a:pt x="35" y="59"/>
                  </a:cubicBezTo>
                  <a:cubicBezTo>
                    <a:pt x="35" y="59"/>
                    <a:pt x="35" y="59"/>
                    <a:pt x="36" y="59"/>
                  </a:cubicBezTo>
                  <a:cubicBezTo>
                    <a:pt x="35" y="57"/>
                    <a:pt x="35" y="57"/>
                    <a:pt x="35" y="57"/>
                  </a:cubicBezTo>
                  <a:cubicBezTo>
                    <a:pt x="35" y="59"/>
                    <a:pt x="35" y="59"/>
                    <a:pt x="35" y="59"/>
                  </a:cubicBezTo>
                  <a:cubicBezTo>
                    <a:pt x="35" y="59"/>
                    <a:pt x="35" y="59"/>
                    <a:pt x="35" y="59"/>
                  </a:cubicBezTo>
                  <a:cubicBezTo>
                    <a:pt x="36" y="59"/>
                    <a:pt x="39" y="60"/>
                    <a:pt x="42" y="62"/>
                  </a:cubicBezTo>
                  <a:cubicBezTo>
                    <a:pt x="54" y="67"/>
                    <a:pt x="78" y="79"/>
                    <a:pt x="106" y="95"/>
                  </a:cubicBezTo>
                  <a:cubicBezTo>
                    <a:pt x="149" y="119"/>
                    <a:pt x="202" y="151"/>
                    <a:pt x="244" y="176"/>
                  </a:cubicBezTo>
                  <a:cubicBezTo>
                    <a:pt x="266" y="189"/>
                    <a:pt x="284" y="200"/>
                    <a:pt x="297" y="208"/>
                  </a:cubicBezTo>
                  <a:cubicBezTo>
                    <a:pt x="304" y="212"/>
                    <a:pt x="309" y="216"/>
                    <a:pt x="313" y="218"/>
                  </a:cubicBezTo>
                  <a:cubicBezTo>
                    <a:pt x="317" y="220"/>
                    <a:pt x="319" y="221"/>
                    <a:pt x="319" y="221"/>
                  </a:cubicBezTo>
                  <a:cubicBezTo>
                    <a:pt x="320" y="222"/>
                    <a:pt x="323" y="222"/>
                    <a:pt x="324" y="220"/>
                  </a:cubicBezTo>
                  <a:cubicBezTo>
                    <a:pt x="324" y="220"/>
                    <a:pt x="324" y="219"/>
                    <a:pt x="324" y="218"/>
                  </a:cubicBezTo>
                  <a:cubicBezTo>
                    <a:pt x="324" y="217"/>
                    <a:pt x="324" y="217"/>
                    <a:pt x="324" y="216"/>
                  </a:cubicBezTo>
                  <a:cubicBezTo>
                    <a:pt x="323" y="216"/>
                    <a:pt x="323" y="215"/>
                    <a:pt x="323" y="215"/>
                  </a:cubicBezTo>
                  <a:cubicBezTo>
                    <a:pt x="322" y="214"/>
                    <a:pt x="321" y="214"/>
                    <a:pt x="320" y="213"/>
                  </a:cubicBezTo>
                  <a:cubicBezTo>
                    <a:pt x="316" y="210"/>
                    <a:pt x="309" y="205"/>
                    <a:pt x="299" y="199"/>
                  </a:cubicBezTo>
                  <a:cubicBezTo>
                    <a:pt x="264" y="176"/>
                    <a:pt x="195" y="134"/>
                    <a:pt x="134" y="97"/>
                  </a:cubicBezTo>
                  <a:cubicBezTo>
                    <a:pt x="104" y="78"/>
                    <a:pt x="76" y="61"/>
                    <a:pt x="56" y="49"/>
                  </a:cubicBezTo>
                  <a:cubicBezTo>
                    <a:pt x="46" y="43"/>
                    <a:pt x="38" y="38"/>
                    <a:pt x="32" y="34"/>
                  </a:cubicBezTo>
                  <a:cubicBezTo>
                    <a:pt x="29" y="32"/>
                    <a:pt x="27" y="31"/>
                    <a:pt x="25" y="30"/>
                  </a:cubicBezTo>
                  <a:cubicBezTo>
                    <a:pt x="25" y="29"/>
                    <a:pt x="24" y="29"/>
                    <a:pt x="24" y="29"/>
                  </a:cubicBezTo>
                  <a:cubicBezTo>
                    <a:pt x="23" y="29"/>
                    <a:pt x="23" y="29"/>
                    <a:pt x="23" y="29"/>
                  </a:cubicBezTo>
                  <a:cubicBezTo>
                    <a:pt x="23" y="28"/>
                    <a:pt x="23" y="28"/>
                    <a:pt x="23" y="28"/>
                  </a:cubicBezTo>
                  <a:cubicBezTo>
                    <a:pt x="22" y="30"/>
                    <a:pt x="22" y="30"/>
                    <a:pt x="22" y="30"/>
                  </a:cubicBezTo>
                  <a:cubicBezTo>
                    <a:pt x="24" y="29"/>
                    <a:pt x="24" y="29"/>
                    <a:pt x="24" y="29"/>
                  </a:cubicBezTo>
                  <a:cubicBezTo>
                    <a:pt x="23" y="28"/>
                    <a:pt x="23" y="28"/>
                    <a:pt x="23" y="28"/>
                  </a:cubicBezTo>
                  <a:cubicBezTo>
                    <a:pt x="22" y="30"/>
                    <a:pt x="22" y="30"/>
                    <a:pt x="22" y="30"/>
                  </a:cubicBezTo>
                  <a:cubicBezTo>
                    <a:pt x="24" y="29"/>
                    <a:pt x="24" y="29"/>
                    <a:pt x="24" y="29"/>
                  </a:cubicBezTo>
                  <a:cubicBezTo>
                    <a:pt x="21" y="31"/>
                    <a:pt x="21" y="31"/>
                    <a:pt x="21" y="31"/>
                  </a:cubicBezTo>
                  <a:cubicBezTo>
                    <a:pt x="24" y="29"/>
                    <a:pt x="24" y="29"/>
                    <a:pt x="24" y="29"/>
                  </a:cubicBezTo>
                  <a:cubicBezTo>
                    <a:pt x="24" y="29"/>
                    <a:pt x="24" y="29"/>
                    <a:pt x="24" y="29"/>
                  </a:cubicBezTo>
                  <a:cubicBezTo>
                    <a:pt x="21" y="31"/>
                    <a:pt x="21" y="31"/>
                    <a:pt x="21" y="31"/>
                  </a:cubicBezTo>
                  <a:cubicBezTo>
                    <a:pt x="24" y="29"/>
                    <a:pt x="24" y="29"/>
                    <a:pt x="24" y="29"/>
                  </a:cubicBezTo>
                  <a:cubicBezTo>
                    <a:pt x="21" y="31"/>
                    <a:pt x="21" y="31"/>
                    <a:pt x="21" y="31"/>
                  </a:cubicBezTo>
                  <a:cubicBezTo>
                    <a:pt x="25" y="31"/>
                    <a:pt x="25" y="31"/>
                    <a:pt x="25" y="31"/>
                  </a:cubicBezTo>
                  <a:cubicBezTo>
                    <a:pt x="24" y="30"/>
                    <a:pt x="24" y="29"/>
                    <a:pt x="24" y="29"/>
                  </a:cubicBezTo>
                  <a:cubicBezTo>
                    <a:pt x="21" y="31"/>
                    <a:pt x="21" y="31"/>
                    <a:pt x="21" y="31"/>
                  </a:cubicBezTo>
                  <a:cubicBezTo>
                    <a:pt x="25" y="31"/>
                    <a:pt x="25" y="31"/>
                    <a:pt x="25" y="31"/>
                  </a:cubicBezTo>
                  <a:cubicBezTo>
                    <a:pt x="21" y="31"/>
                    <a:pt x="21" y="31"/>
                    <a:pt x="21" y="31"/>
                  </a:cubicBezTo>
                  <a:cubicBezTo>
                    <a:pt x="19" y="34"/>
                    <a:pt x="19" y="34"/>
                    <a:pt x="19" y="34"/>
                  </a:cubicBezTo>
                  <a:cubicBezTo>
                    <a:pt x="293" y="189"/>
                    <a:pt x="293" y="189"/>
                    <a:pt x="293" y="189"/>
                  </a:cubicBezTo>
                  <a:cubicBezTo>
                    <a:pt x="295" y="190"/>
                    <a:pt x="297" y="189"/>
                    <a:pt x="298" y="187"/>
                  </a:cubicBezTo>
                  <a:cubicBezTo>
                    <a:pt x="298" y="187"/>
                    <a:pt x="298" y="186"/>
                    <a:pt x="298" y="185"/>
                  </a:cubicBezTo>
                  <a:cubicBezTo>
                    <a:pt x="298" y="184"/>
                    <a:pt x="298" y="184"/>
                    <a:pt x="298" y="183"/>
                  </a:cubicBezTo>
                  <a:cubicBezTo>
                    <a:pt x="297" y="182"/>
                    <a:pt x="296" y="181"/>
                    <a:pt x="295" y="180"/>
                  </a:cubicBezTo>
                  <a:cubicBezTo>
                    <a:pt x="294" y="179"/>
                    <a:pt x="291" y="177"/>
                    <a:pt x="288" y="174"/>
                  </a:cubicBezTo>
                  <a:cubicBezTo>
                    <a:pt x="275" y="165"/>
                    <a:pt x="251" y="150"/>
                    <a:pt x="223" y="132"/>
                  </a:cubicBezTo>
                  <a:cubicBezTo>
                    <a:pt x="137" y="78"/>
                    <a:pt x="6" y="1"/>
                    <a:pt x="6" y="1"/>
                  </a:cubicBezTo>
                  <a:cubicBezTo>
                    <a:pt x="4" y="4"/>
                    <a:pt x="4" y="4"/>
                    <a:pt x="4" y="4"/>
                  </a:cubicBezTo>
                  <a:cubicBezTo>
                    <a:pt x="3" y="7"/>
                    <a:pt x="3" y="7"/>
                    <a:pt x="3" y="7"/>
                  </a:cubicBezTo>
                  <a:cubicBezTo>
                    <a:pt x="274" y="162"/>
                    <a:pt x="274" y="162"/>
                    <a:pt x="274" y="162"/>
                  </a:cubicBezTo>
                  <a:cubicBezTo>
                    <a:pt x="275" y="163"/>
                    <a:pt x="278" y="163"/>
                    <a:pt x="279" y="161"/>
                  </a:cubicBezTo>
                  <a:cubicBezTo>
                    <a:pt x="280" y="159"/>
                    <a:pt x="279" y="157"/>
                    <a:pt x="277" y="156"/>
                  </a:cubicBezTo>
                  <a:cubicBezTo>
                    <a:pt x="261" y="146"/>
                    <a:pt x="261" y="146"/>
                    <a:pt x="261" y="146"/>
                  </a:cubicBezTo>
                  <a:cubicBezTo>
                    <a:pt x="260" y="145"/>
                    <a:pt x="258" y="146"/>
                    <a:pt x="257" y="147"/>
                  </a:cubicBezTo>
                  <a:cubicBezTo>
                    <a:pt x="255" y="149"/>
                    <a:pt x="256" y="151"/>
                    <a:pt x="258" y="152"/>
                  </a:cubicBezTo>
                  <a:cubicBezTo>
                    <a:pt x="274" y="162"/>
                    <a:pt x="274" y="162"/>
                    <a:pt x="274" y="162"/>
                  </a:cubicBezTo>
                  <a:cubicBezTo>
                    <a:pt x="275" y="159"/>
                    <a:pt x="275" y="159"/>
                    <a:pt x="275" y="159"/>
                  </a:cubicBezTo>
                  <a:cubicBezTo>
                    <a:pt x="277" y="156"/>
                    <a:pt x="277" y="156"/>
                    <a:pt x="277" y="156"/>
                  </a:cubicBezTo>
                  <a:cubicBezTo>
                    <a:pt x="6" y="1"/>
                    <a:pt x="6" y="1"/>
                    <a:pt x="6" y="1"/>
                  </a:cubicBezTo>
                  <a:cubicBezTo>
                    <a:pt x="4" y="0"/>
                    <a:pt x="2" y="1"/>
                    <a:pt x="1" y="2"/>
                  </a:cubicBezTo>
                  <a:cubicBezTo>
                    <a:pt x="0" y="4"/>
                    <a:pt x="1" y="6"/>
                    <a:pt x="2" y="7"/>
                  </a:cubicBezTo>
                  <a:cubicBezTo>
                    <a:pt x="2" y="7"/>
                    <a:pt x="7" y="10"/>
                    <a:pt x="15" y="15"/>
                  </a:cubicBezTo>
                  <a:cubicBezTo>
                    <a:pt x="43" y="31"/>
                    <a:pt x="112" y="72"/>
                    <a:pt x="175" y="111"/>
                  </a:cubicBezTo>
                  <a:cubicBezTo>
                    <a:pt x="206" y="130"/>
                    <a:pt x="235" y="148"/>
                    <a:pt x="257" y="162"/>
                  </a:cubicBezTo>
                  <a:cubicBezTo>
                    <a:pt x="268" y="169"/>
                    <a:pt x="277" y="175"/>
                    <a:pt x="283" y="180"/>
                  </a:cubicBezTo>
                  <a:cubicBezTo>
                    <a:pt x="286" y="182"/>
                    <a:pt x="288" y="184"/>
                    <a:pt x="290" y="185"/>
                  </a:cubicBezTo>
                  <a:cubicBezTo>
                    <a:pt x="291" y="186"/>
                    <a:pt x="291" y="186"/>
                    <a:pt x="291" y="187"/>
                  </a:cubicBezTo>
                  <a:cubicBezTo>
                    <a:pt x="291" y="187"/>
                    <a:pt x="291" y="187"/>
                    <a:pt x="291" y="187"/>
                  </a:cubicBezTo>
                  <a:cubicBezTo>
                    <a:pt x="291" y="187"/>
                    <a:pt x="291" y="187"/>
                    <a:pt x="291" y="187"/>
                  </a:cubicBezTo>
                  <a:cubicBezTo>
                    <a:pt x="291" y="187"/>
                    <a:pt x="291" y="187"/>
                    <a:pt x="291" y="187"/>
                  </a:cubicBezTo>
                  <a:cubicBezTo>
                    <a:pt x="291" y="187"/>
                    <a:pt x="291" y="187"/>
                    <a:pt x="291" y="187"/>
                  </a:cubicBezTo>
                  <a:cubicBezTo>
                    <a:pt x="291" y="187"/>
                    <a:pt x="291" y="187"/>
                    <a:pt x="291" y="187"/>
                  </a:cubicBezTo>
                  <a:cubicBezTo>
                    <a:pt x="291" y="187"/>
                    <a:pt x="291" y="187"/>
                    <a:pt x="291" y="187"/>
                  </a:cubicBezTo>
                  <a:cubicBezTo>
                    <a:pt x="294" y="185"/>
                    <a:pt x="294" y="185"/>
                    <a:pt x="294" y="185"/>
                  </a:cubicBezTo>
                  <a:cubicBezTo>
                    <a:pt x="291" y="185"/>
                    <a:pt x="291" y="185"/>
                    <a:pt x="291" y="185"/>
                  </a:cubicBezTo>
                  <a:cubicBezTo>
                    <a:pt x="291" y="186"/>
                    <a:pt x="291" y="187"/>
                    <a:pt x="291" y="187"/>
                  </a:cubicBezTo>
                  <a:cubicBezTo>
                    <a:pt x="294" y="185"/>
                    <a:pt x="294" y="185"/>
                    <a:pt x="294" y="185"/>
                  </a:cubicBezTo>
                  <a:cubicBezTo>
                    <a:pt x="291" y="185"/>
                    <a:pt x="291" y="185"/>
                    <a:pt x="291" y="185"/>
                  </a:cubicBezTo>
                  <a:cubicBezTo>
                    <a:pt x="294" y="185"/>
                    <a:pt x="294" y="185"/>
                    <a:pt x="294" y="185"/>
                  </a:cubicBezTo>
                  <a:cubicBezTo>
                    <a:pt x="292" y="184"/>
                    <a:pt x="292" y="184"/>
                    <a:pt x="292" y="184"/>
                  </a:cubicBezTo>
                  <a:cubicBezTo>
                    <a:pt x="291" y="184"/>
                    <a:pt x="291" y="185"/>
                    <a:pt x="291" y="185"/>
                  </a:cubicBezTo>
                  <a:cubicBezTo>
                    <a:pt x="294" y="185"/>
                    <a:pt x="294" y="185"/>
                    <a:pt x="294" y="185"/>
                  </a:cubicBezTo>
                  <a:cubicBezTo>
                    <a:pt x="292" y="184"/>
                    <a:pt x="292" y="184"/>
                    <a:pt x="292" y="184"/>
                  </a:cubicBezTo>
                  <a:cubicBezTo>
                    <a:pt x="295" y="186"/>
                    <a:pt x="295" y="186"/>
                    <a:pt x="295" y="186"/>
                  </a:cubicBezTo>
                  <a:cubicBezTo>
                    <a:pt x="296" y="182"/>
                    <a:pt x="296" y="182"/>
                    <a:pt x="296" y="182"/>
                  </a:cubicBezTo>
                  <a:cubicBezTo>
                    <a:pt x="23" y="28"/>
                    <a:pt x="23" y="28"/>
                    <a:pt x="23" y="28"/>
                  </a:cubicBezTo>
                  <a:cubicBezTo>
                    <a:pt x="22" y="27"/>
                    <a:pt x="20" y="27"/>
                    <a:pt x="19" y="28"/>
                  </a:cubicBezTo>
                  <a:cubicBezTo>
                    <a:pt x="18" y="29"/>
                    <a:pt x="17" y="30"/>
                    <a:pt x="17" y="31"/>
                  </a:cubicBezTo>
                  <a:cubicBezTo>
                    <a:pt x="17" y="32"/>
                    <a:pt x="18" y="32"/>
                    <a:pt x="18" y="33"/>
                  </a:cubicBezTo>
                  <a:cubicBezTo>
                    <a:pt x="18" y="33"/>
                    <a:pt x="18" y="33"/>
                    <a:pt x="18" y="33"/>
                  </a:cubicBezTo>
                  <a:cubicBezTo>
                    <a:pt x="19" y="34"/>
                    <a:pt x="19" y="34"/>
                    <a:pt x="19" y="34"/>
                  </a:cubicBezTo>
                  <a:cubicBezTo>
                    <a:pt x="19" y="34"/>
                    <a:pt x="20" y="35"/>
                    <a:pt x="21" y="35"/>
                  </a:cubicBezTo>
                  <a:cubicBezTo>
                    <a:pt x="24" y="37"/>
                    <a:pt x="31" y="42"/>
                    <a:pt x="41" y="48"/>
                  </a:cubicBezTo>
                  <a:cubicBezTo>
                    <a:pt x="75" y="69"/>
                    <a:pt x="145" y="111"/>
                    <a:pt x="205" y="149"/>
                  </a:cubicBezTo>
                  <a:cubicBezTo>
                    <a:pt x="236" y="167"/>
                    <a:pt x="264" y="185"/>
                    <a:pt x="285" y="198"/>
                  </a:cubicBezTo>
                  <a:cubicBezTo>
                    <a:pt x="295" y="205"/>
                    <a:pt x="304" y="210"/>
                    <a:pt x="310" y="214"/>
                  </a:cubicBezTo>
                  <a:cubicBezTo>
                    <a:pt x="312" y="216"/>
                    <a:pt x="315" y="218"/>
                    <a:pt x="316" y="219"/>
                  </a:cubicBezTo>
                  <a:cubicBezTo>
                    <a:pt x="317" y="219"/>
                    <a:pt x="317" y="220"/>
                    <a:pt x="318" y="220"/>
                  </a:cubicBezTo>
                  <a:cubicBezTo>
                    <a:pt x="318" y="220"/>
                    <a:pt x="318" y="220"/>
                    <a:pt x="318" y="220"/>
                  </a:cubicBezTo>
                  <a:cubicBezTo>
                    <a:pt x="318" y="220"/>
                    <a:pt x="318" y="220"/>
                    <a:pt x="318" y="220"/>
                  </a:cubicBezTo>
                  <a:cubicBezTo>
                    <a:pt x="319" y="219"/>
                    <a:pt x="319" y="219"/>
                    <a:pt x="319" y="219"/>
                  </a:cubicBezTo>
                  <a:cubicBezTo>
                    <a:pt x="318" y="220"/>
                    <a:pt x="318" y="220"/>
                    <a:pt x="318" y="220"/>
                  </a:cubicBezTo>
                  <a:cubicBezTo>
                    <a:pt x="318" y="220"/>
                    <a:pt x="318" y="220"/>
                    <a:pt x="318" y="220"/>
                  </a:cubicBezTo>
                  <a:cubicBezTo>
                    <a:pt x="319" y="219"/>
                    <a:pt x="319" y="219"/>
                    <a:pt x="319" y="219"/>
                  </a:cubicBezTo>
                  <a:cubicBezTo>
                    <a:pt x="318" y="220"/>
                    <a:pt x="318" y="220"/>
                    <a:pt x="318" y="220"/>
                  </a:cubicBezTo>
                  <a:cubicBezTo>
                    <a:pt x="320" y="218"/>
                    <a:pt x="320" y="218"/>
                    <a:pt x="320" y="218"/>
                  </a:cubicBezTo>
                  <a:cubicBezTo>
                    <a:pt x="317" y="218"/>
                    <a:pt x="317" y="218"/>
                    <a:pt x="317" y="218"/>
                  </a:cubicBezTo>
                  <a:cubicBezTo>
                    <a:pt x="317" y="219"/>
                    <a:pt x="317" y="220"/>
                    <a:pt x="318" y="220"/>
                  </a:cubicBezTo>
                  <a:cubicBezTo>
                    <a:pt x="320" y="218"/>
                    <a:pt x="320" y="218"/>
                    <a:pt x="320" y="218"/>
                  </a:cubicBezTo>
                  <a:cubicBezTo>
                    <a:pt x="317" y="218"/>
                    <a:pt x="317" y="218"/>
                    <a:pt x="317" y="218"/>
                  </a:cubicBezTo>
                  <a:cubicBezTo>
                    <a:pt x="321" y="218"/>
                    <a:pt x="321" y="218"/>
                    <a:pt x="321" y="218"/>
                  </a:cubicBezTo>
                  <a:cubicBezTo>
                    <a:pt x="318" y="216"/>
                    <a:pt x="318" y="216"/>
                    <a:pt x="318" y="216"/>
                  </a:cubicBezTo>
                  <a:cubicBezTo>
                    <a:pt x="317" y="217"/>
                    <a:pt x="317" y="218"/>
                    <a:pt x="317" y="218"/>
                  </a:cubicBezTo>
                  <a:cubicBezTo>
                    <a:pt x="321" y="218"/>
                    <a:pt x="321" y="218"/>
                    <a:pt x="321" y="218"/>
                  </a:cubicBezTo>
                  <a:cubicBezTo>
                    <a:pt x="318" y="216"/>
                    <a:pt x="318" y="216"/>
                    <a:pt x="318" y="216"/>
                  </a:cubicBezTo>
                  <a:cubicBezTo>
                    <a:pt x="321" y="218"/>
                    <a:pt x="321" y="218"/>
                    <a:pt x="321" y="218"/>
                  </a:cubicBezTo>
                  <a:cubicBezTo>
                    <a:pt x="322" y="215"/>
                    <a:pt x="322" y="215"/>
                    <a:pt x="322" y="215"/>
                  </a:cubicBezTo>
                  <a:cubicBezTo>
                    <a:pt x="322" y="215"/>
                    <a:pt x="256" y="175"/>
                    <a:pt x="187" y="134"/>
                  </a:cubicBezTo>
                  <a:cubicBezTo>
                    <a:pt x="152" y="113"/>
                    <a:pt x="117" y="93"/>
                    <a:pt x="89" y="78"/>
                  </a:cubicBezTo>
                  <a:cubicBezTo>
                    <a:pt x="75" y="70"/>
                    <a:pt x="63" y="64"/>
                    <a:pt x="54" y="59"/>
                  </a:cubicBezTo>
                  <a:cubicBezTo>
                    <a:pt x="50" y="57"/>
                    <a:pt x="46" y="55"/>
                    <a:pt x="43" y="54"/>
                  </a:cubicBezTo>
                  <a:cubicBezTo>
                    <a:pt x="41" y="53"/>
                    <a:pt x="40" y="53"/>
                    <a:pt x="38" y="53"/>
                  </a:cubicBezTo>
                  <a:cubicBezTo>
                    <a:pt x="37" y="52"/>
                    <a:pt x="36" y="52"/>
                    <a:pt x="35" y="52"/>
                  </a:cubicBezTo>
                  <a:cubicBezTo>
                    <a:pt x="34" y="52"/>
                    <a:pt x="34" y="52"/>
                    <a:pt x="33" y="52"/>
                  </a:cubicBezTo>
                  <a:cubicBezTo>
                    <a:pt x="32" y="53"/>
                    <a:pt x="32" y="53"/>
                    <a:pt x="31" y="54"/>
                  </a:cubicBezTo>
                  <a:cubicBezTo>
                    <a:pt x="31" y="55"/>
                    <a:pt x="30" y="55"/>
                    <a:pt x="30" y="56"/>
                  </a:cubicBezTo>
                  <a:cubicBezTo>
                    <a:pt x="30" y="57"/>
                    <a:pt x="31" y="58"/>
                    <a:pt x="31" y="58"/>
                  </a:cubicBezTo>
                  <a:cubicBezTo>
                    <a:pt x="31" y="58"/>
                    <a:pt x="31" y="58"/>
                    <a:pt x="32" y="59"/>
                  </a:cubicBezTo>
                  <a:cubicBezTo>
                    <a:pt x="32" y="59"/>
                    <a:pt x="32" y="59"/>
                    <a:pt x="32" y="59"/>
                  </a:cubicBezTo>
                  <a:cubicBezTo>
                    <a:pt x="32" y="59"/>
                    <a:pt x="32" y="59"/>
                    <a:pt x="32" y="59"/>
                  </a:cubicBezTo>
                  <a:cubicBezTo>
                    <a:pt x="33" y="59"/>
                    <a:pt x="34" y="60"/>
                    <a:pt x="37" y="62"/>
                  </a:cubicBezTo>
                  <a:cubicBezTo>
                    <a:pt x="56" y="74"/>
                    <a:pt x="130" y="119"/>
                    <a:pt x="200" y="162"/>
                  </a:cubicBezTo>
                  <a:cubicBezTo>
                    <a:pt x="235" y="184"/>
                    <a:pt x="269" y="205"/>
                    <a:pt x="294" y="221"/>
                  </a:cubicBezTo>
                  <a:cubicBezTo>
                    <a:pt x="306" y="229"/>
                    <a:pt x="317" y="235"/>
                    <a:pt x="324" y="240"/>
                  </a:cubicBezTo>
                  <a:cubicBezTo>
                    <a:pt x="327" y="242"/>
                    <a:pt x="330" y="244"/>
                    <a:pt x="332" y="246"/>
                  </a:cubicBezTo>
                  <a:cubicBezTo>
                    <a:pt x="333" y="246"/>
                    <a:pt x="334" y="247"/>
                    <a:pt x="334" y="247"/>
                  </a:cubicBezTo>
                  <a:cubicBezTo>
                    <a:pt x="334" y="247"/>
                    <a:pt x="334" y="247"/>
                    <a:pt x="334" y="247"/>
                  </a:cubicBezTo>
                  <a:cubicBezTo>
                    <a:pt x="334" y="247"/>
                    <a:pt x="334" y="247"/>
                    <a:pt x="334" y="247"/>
                  </a:cubicBezTo>
                  <a:cubicBezTo>
                    <a:pt x="336" y="246"/>
                    <a:pt x="336" y="246"/>
                    <a:pt x="336" y="246"/>
                  </a:cubicBezTo>
                  <a:cubicBezTo>
                    <a:pt x="334" y="247"/>
                    <a:pt x="334" y="247"/>
                    <a:pt x="334" y="247"/>
                  </a:cubicBezTo>
                  <a:cubicBezTo>
                    <a:pt x="334" y="247"/>
                    <a:pt x="334" y="247"/>
                    <a:pt x="334" y="247"/>
                  </a:cubicBezTo>
                  <a:cubicBezTo>
                    <a:pt x="336" y="246"/>
                    <a:pt x="336" y="246"/>
                    <a:pt x="336" y="246"/>
                  </a:cubicBezTo>
                  <a:cubicBezTo>
                    <a:pt x="334" y="247"/>
                    <a:pt x="334" y="247"/>
                    <a:pt x="334" y="247"/>
                  </a:cubicBezTo>
                  <a:cubicBezTo>
                    <a:pt x="337" y="245"/>
                    <a:pt x="337" y="245"/>
                    <a:pt x="337" y="245"/>
                  </a:cubicBezTo>
                  <a:cubicBezTo>
                    <a:pt x="333" y="245"/>
                    <a:pt x="333" y="245"/>
                    <a:pt x="333" y="245"/>
                  </a:cubicBezTo>
                  <a:cubicBezTo>
                    <a:pt x="334" y="247"/>
                    <a:pt x="334" y="247"/>
                    <a:pt x="334" y="247"/>
                  </a:cubicBezTo>
                  <a:cubicBezTo>
                    <a:pt x="337" y="245"/>
                    <a:pt x="337" y="245"/>
                    <a:pt x="337" y="245"/>
                  </a:cubicBezTo>
                  <a:cubicBezTo>
                    <a:pt x="333" y="245"/>
                    <a:pt x="333" y="245"/>
                    <a:pt x="333" y="245"/>
                  </a:cubicBezTo>
                  <a:cubicBezTo>
                    <a:pt x="337" y="245"/>
                    <a:pt x="337" y="245"/>
                    <a:pt x="337" y="245"/>
                  </a:cubicBezTo>
                  <a:cubicBezTo>
                    <a:pt x="334" y="243"/>
                    <a:pt x="334" y="243"/>
                    <a:pt x="334" y="243"/>
                  </a:cubicBezTo>
                  <a:cubicBezTo>
                    <a:pt x="334" y="244"/>
                    <a:pt x="333" y="245"/>
                    <a:pt x="333" y="245"/>
                  </a:cubicBezTo>
                  <a:cubicBezTo>
                    <a:pt x="337" y="245"/>
                    <a:pt x="337" y="245"/>
                    <a:pt x="337" y="245"/>
                  </a:cubicBezTo>
                  <a:cubicBezTo>
                    <a:pt x="334" y="243"/>
                    <a:pt x="334" y="243"/>
                    <a:pt x="334" y="243"/>
                  </a:cubicBezTo>
                  <a:cubicBezTo>
                    <a:pt x="337" y="245"/>
                    <a:pt x="337" y="245"/>
                    <a:pt x="337" y="245"/>
                  </a:cubicBezTo>
                  <a:cubicBezTo>
                    <a:pt x="335" y="243"/>
                    <a:pt x="335" y="243"/>
                    <a:pt x="335" y="243"/>
                  </a:cubicBezTo>
                  <a:cubicBezTo>
                    <a:pt x="337" y="245"/>
                    <a:pt x="337" y="245"/>
                    <a:pt x="337" y="245"/>
                  </a:cubicBezTo>
                  <a:cubicBezTo>
                    <a:pt x="336" y="242"/>
                    <a:pt x="336" y="242"/>
                    <a:pt x="336" y="242"/>
                  </a:cubicBezTo>
                  <a:cubicBezTo>
                    <a:pt x="336" y="242"/>
                    <a:pt x="335" y="242"/>
                    <a:pt x="335" y="243"/>
                  </a:cubicBezTo>
                  <a:cubicBezTo>
                    <a:pt x="337" y="245"/>
                    <a:pt x="337" y="245"/>
                    <a:pt x="337" y="245"/>
                  </a:cubicBezTo>
                  <a:cubicBezTo>
                    <a:pt x="336" y="242"/>
                    <a:pt x="336" y="242"/>
                    <a:pt x="336" y="242"/>
                  </a:cubicBezTo>
                  <a:cubicBezTo>
                    <a:pt x="337" y="245"/>
                    <a:pt x="337" y="245"/>
                    <a:pt x="337" y="245"/>
                  </a:cubicBezTo>
                  <a:cubicBezTo>
                    <a:pt x="337" y="242"/>
                    <a:pt x="337" y="242"/>
                    <a:pt x="337" y="242"/>
                  </a:cubicBezTo>
                  <a:cubicBezTo>
                    <a:pt x="337" y="242"/>
                    <a:pt x="336" y="242"/>
                    <a:pt x="336" y="242"/>
                  </a:cubicBezTo>
                  <a:cubicBezTo>
                    <a:pt x="337" y="245"/>
                    <a:pt x="337" y="245"/>
                    <a:pt x="337" y="245"/>
                  </a:cubicBezTo>
                  <a:cubicBezTo>
                    <a:pt x="337" y="242"/>
                    <a:pt x="337" y="242"/>
                    <a:pt x="337" y="242"/>
                  </a:cubicBezTo>
                  <a:cubicBezTo>
                    <a:pt x="337" y="245"/>
                    <a:pt x="337" y="245"/>
                    <a:pt x="337" y="245"/>
                  </a:cubicBezTo>
                  <a:cubicBezTo>
                    <a:pt x="338" y="242"/>
                    <a:pt x="338" y="242"/>
                    <a:pt x="338" y="242"/>
                  </a:cubicBezTo>
                  <a:cubicBezTo>
                    <a:pt x="338" y="242"/>
                    <a:pt x="338" y="242"/>
                    <a:pt x="337" y="242"/>
                  </a:cubicBezTo>
                  <a:cubicBezTo>
                    <a:pt x="337" y="245"/>
                    <a:pt x="337" y="245"/>
                    <a:pt x="337" y="245"/>
                  </a:cubicBezTo>
                  <a:cubicBezTo>
                    <a:pt x="338" y="242"/>
                    <a:pt x="338" y="242"/>
                    <a:pt x="338" y="242"/>
                  </a:cubicBezTo>
                  <a:cubicBezTo>
                    <a:pt x="337" y="244"/>
                    <a:pt x="337" y="244"/>
                    <a:pt x="337" y="244"/>
                  </a:cubicBezTo>
                  <a:cubicBezTo>
                    <a:pt x="338" y="242"/>
                    <a:pt x="338" y="242"/>
                    <a:pt x="338" y="242"/>
                  </a:cubicBezTo>
                  <a:cubicBezTo>
                    <a:pt x="338" y="242"/>
                    <a:pt x="338" y="242"/>
                    <a:pt x="338" y="242"/>
                  </a:cubicBezTo>
                  <a:cubicBezTo>
                    <a:pt x="337" y="244"/>
                    <a:pt x="337" y="244"/>
                    <a:pt x="337" y="244"/>
                  </a:cubicBezTo>
                  <a:cubicBezTo>
                    <a:pt x="338" y="242"/>
                    <a:pt x="338" y="242"/>
                    <a:pt x="338" y="242"/>
                  </a:cubicBezTo>
                  <a:cubicBezTo>
                    <a:pt x="338" y="242"/>
                    <a:pt x="338" y="242"/>
                    <a:pt x="337" y="241"/>
                  </a:cubicBezTo>
                  <a:cubicBezTo>
                    <a:pt x="331" y="238"/>
                    <a:pt x="309" y="226"/>
                    <a:pt x="281" y="209"/>
                  </a:cubicBezTo>
                  <a:cubicBezTo>
                    <a:pt x="238" y="184"/>
                    <a:pt x="179" y="149"/>
                    <a:pt x="131" y="121"/>
                  </a:cubicBezTo>
                  <a:cubicBezTo>
                    <a:pt x="107" y="106"/>
                    <a:pt x="85" y="94"/>
                    <a:pt x="69" y="85"/>
                  </a:cubicBezTo>
                  <a:cubicBezTo>
                    <a:pt x="62" y="80"/>
                    <a:pt x="55" y="76"/>
                    <a:pt x="51" y="74"/>
                  </a:cubicBezTo>
                  <a:cubicBezTo>
                    <a:pt x="49" y="73"/>
                    <a:pt x="47" y="72"/>
                    <a:pt x="46" y="71"/>
                  </a:cubicBezTo>
                  <a:cubicBezTo>
                    <a:pt x="45" y="71"/>
                    <a:pt x="45" y="70"/>
                    <a:pt x="44" y="70"/>
                  </a:cubicBezTo>
                  <a:cubicBezTo>
                    <a:pt x="44" y="70"/>
                    <a:pt x="44" y="70"/>
                    <a:pt x="44" y="70"/>
                  </a:cubicBezTo>
                  <a:cubicBezTo>
                    <a:pt x="44" y="70"/>
                    <a:pt x="44" y="70"/>
                    <a:pt x="44" y="70"/>
                  </a:cubicBezTo>
                  <a:cubicBezTo>
                    <a:pt x="43" y="70"/>
                    <a:pt x="43" y="70"/>
                    <a:pt x="43" y="70"/>
                  </a:cubicBezTo>
                  <a:cubicBezTo>
                    <a:pt x="43" y="70"/>
                    <a:pt x="43" y="70"/>
                    <a:pt x="42" y="70"/>
                  </a:cubicBezTo>
                  <a:cubicBezTo>
                    <a:pt x="41" y="70"/>
                    <a:pt x="40" y="70"/>
                    <a:pt x="39" y="71"/>
                  </a:cubicBezTo>
                  <a:cubicBezTo>
                    <a:pt x="39" y="72"/>
                    <a:pt x="39" y="73"/>
                    <a:pt x="39" y="73"/>
                  </a:cubicBezTo>
                  <a:cubicBezTo>
                    <a:pt x="39" y="75"/>
                    <a:pt x="39" y="75"/>
                    <a:pt x="39" y="76"/>
                  </a:cubicBezTo>
                  <a:cubicBezTo>
                    <a:pt x="40" y="77"/>
                    <a:pt x="41" y="77"/>
                    <a:pt x="42" y="78"/>
                  </a:cubicBezTo>
                  <a:cubicBezTo>
                    <a:pt x="44" y="80"/>
                    <a:pt x="46" y="82"/>
                    <a:pt x="50" y="85"/>
                  </a:cubicBezTo>
                  <a:cubicBezTo>
                    <a:pt x="63" y="94"/>
                    <a:pt x="89" y="111"/>
                    <a:pt x="120" y="130"/>
                  </a:cubicBezTo>
                  <a:cubicBezTo>
                    <a:pt x="213" y="188"/>
                    <a:pt x="354" y="272"/>
                    <a:pt x="354" y="272"/>
                  </a:cubicBezTo>
                  <a:cubicBezTo>
                    <a:pt x="356" y="269"/>
                    <a:pt x="356" y="269"/>
                    <a:pt x="356" y="269"/>
                  </a:cubicBezTo>
                  <a:cubicBezTo>
                    <a:pt x="353" y="267"/>
                    <a:pt x="353" y="267"/>
                    <a:pt x="353" y="267"/>
                  </a:cubicBezTo>
                  <a:cubicBezTo>
                    <a:pt x="356" y="269"/>
                    <a:pt x="356" y="269"/>
                    <a:pt x="356" y="269"/>
                  </a:cubicBezTo>
                  <a:cubicBezTo>
                    <a:pt x="355" y="266"/>
                    <a:pt x="355" y="266"/>
                    <a:pt x="355" y="266"/>
                  </a:cubicBezTo>
                  <a:cubicBezTo>
                    <a:pt x="354" y="266"/>
                    <a:pt x="354" y="267"/>
                    <a:pt x="353" y="267"/>
                  </a:cubicBezTo>
                  <a:cubicBezTo>
                    <a:pt x="356" y="269"/>
                    <a:pt x="356" y="269"/>
                    <a:pt x="356" y="269"/>
                  </a:cubicBezTo>
                  <a:cubicBezTo>
                    <a:pt x="355" y="266"/>
                    <a:pt x="355" y="266"/>
                    <a:pt x="355" y="266"/>
                  </a:cubicBezTo>
                  <a:cubicBezTo>
                    <a:pt x="356" y="269"/>
                    <a:pt x="356" y="269"/>
                    <a:pt x="356" y="269"/>
                  </a:cubicBezTo>
                  <a:cubicBezTo>
                    <a:pt x="356" y="266"/>
                    <a:pt x="356" y="266"/>
                    <a:pt x="356" y="266"/>
                  </a:cubicBezTo>
                  <a:cubicBezTo>
                    <a:pt x="356" y="266"/>
                    <a:pt x="355" y="266"/>
                    <a:pt x="355" y="266"/>
                  </a:cubicBezTo>
                  <a:cubicBezTo>
                    <a:pt x="356" y="269"/>
                    <a:pt x="356" y="269"/>
                    <a:pt x="356" y="269"/>
                  </a:cubicBezTo>
                  <a:cubicBezTo>
                    <a:pt x="356" y="266"/>
                    <a:pt x="356" y="266"/>
                    <a:pt x="356" y="266"/>
                  </a:cubicBezTo>
                  <a:cubicBezTo>
                    <a:pt x="356" y="267"/>
                    <a:pt x="356" y="267"/>
                    <a:pt x="356" y="267"/>
                  </a:cubicBezTo>
                  <a:cubicBezTo>
                    <a:pt x="356" y="266"/>
                    <a:pt x="356" y="266"/>
                    <a:pt x="356" y="266"/>
                  </a:cubicBezTo>
                  <a:cubicBezTo>
                    <a:pt x="356" y="266"/>
                    <a:pt x="356" y="266"/>
                    <a:pt x="356" y="266"/>
                  </a:cubicBezTo>
                  <a:cubicBezTo>
                    <a:pt x="356" y="267"/>
                    <a:pt x="356" y="267"/>
                    <a:pt x="356" y="267"/>
                  </a:cubicBezTo>
                  <a:cubicBezTo>
                    <a:pt x="356" y="266"/>
                    <a:pt x="356" y="266"/>
                    <a:pt x="356" y="266"/>
                  </a:cubicBezTo>
                  <a:cubicBezTo>
                    <a:pt x="356" y="266"/>
                    <a:pt x="356" y="266"/>
                    <a:pt x="356" y="266"/>
                  </a:cubicBezTo>
                  <a:cubicBezTo>
                    <a:pt x="355" y="265"/>
                    <a:pt x="352" y="264"/>
                    <a:pt x="349" y="263"/>
                  </a:cubicBezTo>
                  <a:cubicBezTo>
                    <a:pt x="337" y="257"/>
                    <a:pt x="313" y="244"/>
                    <a:pt x="284" y="228"/>
                  </a:cubicBezTo>
                  <a:cubicBezTo>
                    <a:pt x="240" y="203"/>
                    <a:pt x="185" y="171"/>
                    <a:pt x="141" y="145"/>
                  </a:cubicBezTo>
                  <a:cubicBezTo>
                    <a:pt x="119" y="132"/>
                    <a:pt x="100" y="121"/>
                    <a:pt x="86" y="113"/>
                  </a:cubicBezTo>
                  <a:cubicBezTo>
                    <a:pt x="79" y="109"/>
                    <a:pt x="73" y="106"/>
                    <a:pt x="69" y="103"/>
                  </a:cubicBezTo>
                  <a:cubicBezTo>
                    <a:pt x="66" y="101"/>
                    <a:pt x="63" y="100"/>
                    <a:pt x="63" y="100"/>
                  </a:cubicBezTo>
                  <a:cubicBezTo>
                    <a:pt x="62" y="99"/>
                    <a:pt x="60" y="100"/>
                    <a:pt x="59" y="101"/>
                  </a:cubicBezTo>
                  <a:cubicBezTo>
                    <a:pt x="58" y="103"/>
                    <a:pt x="58" y="105"/>
                    <a:pt x="60" y="106"/>
                  </a:cubicBezTo>
                  <a:cubicBezTo>
                    <a:pt x="60" y="106"/>
                    <a:pt x="65" y="109"/>
                    <a:pt x="73" y="114"/>
                  </a:cubicBezTo>
                  <a:cubicBezTo>
                    <a:pt x="104" y="133"/>
                    <a:pt x="180" y="180"/>
                    <a:pt x="249" y="223"/>
                  </a:cubicBezTo>
                  <a:cubicBezTo>
                    <a:pt x="283" y="244"/>
                    <a:pt x="315" y="264"/>
                    <a:pt x="339" y="279"/>
                  </a:cubicBezTo>
                  <a:cubicBezTo>
                    <a:pt x="351" y="287"/>
                    <a:pt x="361" y="293"/>
                    <a:pt x="367" y="297"/>
                  </a:cubicBezTo>
                  <a:cubicBezTo>
                    <a:pt x="371" y="300"/>
                    <a:pt x="373" y="301"/>
                    <a:pt x="375" y="303"/>
                  </a:cubicBezTo>
                  <a:cubicBezTo>
                    <a:pt x="376" y="303"/>
                    <a:pt x="377" y="304"/>
                    <a:pt x="377" y="304"/>
                  </a:cubicBezTo>
                  <a:cubicBezTo>
                    <a:pt x="377" y="304"/>
                    <a:pt x="377" y="304"/>
                    <a:pt x="377" y="304"/>
                  </a:cubicBezTo>
                  <a:cubicBezTo>
                    <a:pt x="377" y="304"/>
                    <a:pt x="377" y="304"/>
                    <a:pt x="377" y="304"/>
                  </a:cubicBezTo>
                  <a:cubicBezTo>
                    <a:pt x="379" y="303"/>
                    <a:pt x="379" y="303"/>
                    <a:pt x="379" y="303"/>
                  </a:cubicBezTo>
                  <a:cubicBezTo>
                    <a:pt x="377" y="304"/>
                    <a:pt x="377" y="304"/>
                    <a:pt x="377" y="304"/>
                  </a:cubicBezTo>
                  <a:cubicBezTo>
                    <a:pt x="377" y="304"/>
                    <a:pt x="377" y="304"/>
                    <a:pt x="377" y="304"/>
                  </a:cubicBezTo>
                  <a:cubicBezTo>
                    <a:pt x="379" y="303"/>
                    <a:pt x="379" y="303"/>
                    <a:pt x="379" y="303"/>
                  </a:cubicBezTo>
                  <a:cubicBezTo>
                    <a:pt x="377" y="304"/>
                    <a:pt x="377" y="304"/>
                    <a:pt x="377" y="304"/>
                  </a:cubicBezTo>
                  <a:cubicBezTo>
                    <a:pt x="380" y="302"/>
                    <a:pt x="380" y="302"/>
                    <a:pt x="380" y="302"/>
                  </a:cubicBezTo>
                  <a:cubicBezTo>
                    <a:pt x="377" y="303"/>
                    <a:pt x="377" y="303"/>
                    <a:pt x="377" y="303"/>
                  </a:cubicBezTo>
                  <a:cubicBezTo>
                    <a:pt x="377" y="304"/>
                    <a:pt x="377" y="304"/>
                    <a:pt x="377" y="304"/>
                  </a:cubicBezTo>
                  <a:cubicBezTo>
                    <a:pt x="380" y="302"/>
                    <a:pt x="380" y="302"/>
                    <a:pt x="380" y="302"/>
                  </a:cubicBezTo>
                  <a:cubicBezTo>
                    <a:pt x="377" y="303"/>
                    <a:pt x="377" y="303"/>
                    <a:pt x="377" y="303"/>
                  </a:cubicBezTo>
                  <a:cubicBezTo>
                    <a:pt x="380" y="302"/>
                    <a:pt x="380" y="302"/>
                    <a:pt x="380" y="302"/>
                  </a:cubicBezTo>
                  <a:cubicBezTo>
                    <a:pt x="376" y="302"/>
                    <a:pt x="376" y="302"/>
                    <a:pt x="376" y="302"/>
                  </a:cubicBezTo>
                  <a:cubicBezTo>
                    <a:pt x="376" y="303"/>
                    <a:pt x="377" y="303"/>
                    <a:pt x="377" y="303"/>
                  </a:cubicBezTo>
                  <a:cubicBezTo>
                    <a:pt x="380" y="302"/>
                    <a:pt x="380" y="302"/>
                    <a:pt x="380" y="302"/>
                  </a:cubicBezTo>
                  <a:cubicBezTo>
                    <a:pt x="376" y="302"/>
                    <a:pt x="376" y="302"/>
                    <a:pt x="376" y="302"/>
                  </a:cubicBezTo>
                  <a:cubicBezTo>
                    <a:pt x="380" y="302"/>
                    <a:pt x="380" y="302"/>
                    <a:pt x="380" y="302"/>
                  </a:cubicBezTo>
                  <a:cubicBezTo>
                    <a:pt x="377" y="300"/>
                    <a:pt x="377" y="300"/>
                    <a:pt x="377" y="300"/>
                  </a:cubicBezTo>
                  <a:cubicBezTo>
                    <a:pt x="376" y="301"/>
                    <a:pt x="376" y="301"/>
                    <a:pt x="376" y="302"/>
                  </a:cubicBezTo>
                  <a:cubicBezTo>
                    <a:pt x="380" y="302"/>
                    <a:pt x="380" y="302"/>
                    <a:pt x="380" y="302"/>
                  </a:cubicBezTo>
                  <a:cubicBezTo>
                    <a:pt x="377" y="300"/>
                    <a:pt x="377" y="300"/>
                    <a:pt x="377" y="300"/>
                  </a:cubicBezTo>
                  <a:cubicBezTo>
                    <a:pt x="380" y="302"/>
                    <a:pt x="380" y="302"/>
                    <a:pt x="380" y="302"/>
                  </a:cubicBezTo>
                  <a:cubicBezTo>
                    <a:pt x="382" y="299"/>
                    <a:pt x="382" y="299"/>
                    <a:pt x="382" y="299"/>
                  </a:cubicBezTo>
                  <a:cubicBezTo>
                    <a:pt x="382" y="299"/>
                    <a:pt x="307" y="255"/>
                    <a:pt x="232" y="211"/>
                  </a:cubicBezTo>
                  <a:cubicBezTo>
                    <a:pt x="194" y="189"/>
                    <a:pt x="156" y="167"/>
                    <a:pt x="128" y="151"/>
                  </a:cubicBezTo>
                  <a:cubicBezTo>
                    <a:pt x="113" y="143"/>
                    <a:pt x="101" y="136"/>
                    <a:pt x="93" y="131"/>
                  </a:cubicBezTo>
                  <a:cubicBezTo>
                    <a:pt x="89" y="129"/>
                    <a:pt x="85" y="127"/>
                    <a:pt x="83" y="125"/>
                  </a:cubicBezTo>
                  <a:cubicBezTo>
                    <a:pt x="81" y="125"/>
                    <a:pt x="81" y="124"/>
                    <a:pt x="80" y="124"/>
                  </a:cubicBezTo>
                  <a:cubicBezTo>
                    <a:pt x="79" y="124"/>
                    <a:pt x="79" y="124"/>
                    <a:pt x="79" y="124"/>
                  </a:cubicBezTo>
                  <a:cubicBezTo>
                    <a:pt x="78" y="123"/>
                    <a:pt x="78" y="123"/>
                    <a:pt x="78" y="123"/>
                  </a:cubicBezTo>
                  <a:cubicBezTo>
                    <a:pt x="78" y="123"/>
                    <a:pt x="78" y="123"/>
                    <a:pt x="77" y="123"/>
                  </a:cubicBezTo>
                  <a:cubicBezTo>
                    <a:pt x="77" y="123"/>
                    <a:pt x="76" y="123"/>
                    <a:pt x="76" y="123"/>
                  </a:cubicBezTo>
                  <a:cubicBezTo>
                    <a:pt x="75" y="123"/>
                    <a:pt x="74" y="124"/>
                    <a:pt x="74" y="125"/>
                  </a:cubicBezTo>
                  <a:cubicBezTo>
                    <a:pt x="73" y="126"/>
                    <a:pt x="73" y="127"/>
                    <a:pt x="74" y="128"/>
                  </a:cubicBezTo>
                  <a:cubicBezTo>
                    <a:pt x="74" y="128"/>
                    <a:pt x="74" y="129"/>
                    <a:pt x="75" y="130"/>
                  </a:cubicBezTo>
                  <a:cubicBezTo>
                    <a:pt x="75" y="130"/>
                    <a:pt x="80" y="133"/>
                    <a:pt x="89" y="138"/>
                  </a:cubicBezTo>
                  <a:cubicBezTo>
                    <a:pt x="119" y="156"/>
                    <a:pt x="195" y="201"/>
                    <a:pt x="264" y="243"/>
                  </a:cubicBezTo>
                  <a:cubicBezTo>
                    <a:pt x="298" y="264"/>
                    <a:pt x="331" y="284"/>
                    <a:pt x="354" y="299"/>
                  </a:cubicBezTo>
                  <a:cubicBezTo>
                    <a:pt x="366" y="307"/>
                    <a:pt x="376" y="314"/>
                    <a:pt x="383" y="319"/>
                  </a:cubicBezTo>
                  <a:cubicBezTo>
                    <a:pt x="386" y="321"/>
                    <a:pt x="389" y="323"/>
                    <a:pt x="390" y="325"/>
                  </a:cubicBezTo>
                  <a:cubicBezTo>
                    <a:pt x="391" y="325"/>
                    <a:pt x="392" y="326"/>
                    <a:pt x="392" y="326"/>
                  </a:cubicBezTo>
                  <a:cubicBezTo>
                    <a:pt x="392" y="326"/>
                    <a:pt x="392" y="326"/>
                    <a:pt x="392" y="326"/>
                  </a:cubicBezTo>
                  <a:cubicBezTo>
                    <a:pt x="392" y="326"/>
                    <a:pt x="392" y="326"/>
                    <a:pt x="392" y="326"/>
                  </a:cubicBezTo>
                  <a:cubicBezTo>
                    <a:pt x="393" y="326"/>
                    <a:pt x="393" y="326"/>
                    <a:pt x="393" y="326"/>
                  </a:cubicBezTo>
                  <a:cubicBezTo>
                    <a:pt x="392" y="326"/>
                    <a:pt x="392" y="326"/>
                    <a:pt x="392" y="326"/>
                  </a:cubicBezTo>
                  <a:cubicBezTo>
                    <a:pt x="392" y="326"/>
                    <a:pt x="392" y="326"/>
                    <a:pt x="392" y="326"/>
                  </a:cubicBezTo>
                  <a:cubicBezTo>
                    <a:pt x="393" y="326"/>
                    <a:pt x="393" y="326"/>
                    <a:pt x="393" y="326"/>
                  </a:cubicBezTo>
                  <a:cubicBezTo>
                    <a:pt x="392" y="326"/>
                    <a:pt x="392" y="326"/>
                    <a:pt x="392" y="326"/>
                  </a:cubicBezTo>
                  <a:cubicBezTo>
                    <a:pt x="394" y="325"/>
                    <a:pt x="394" y="325"/>
                    <a:pt x="394" y="325"/>
                  </a:cubicBezTo>
                  <a:cubicBezTo>
                    <a:pt x="392" y="325"/>
                    <a:pt x="392" y="325"/>
                    <a:pt x="392" y="325"/>
                  </a:cubicBezTo>
                  <a:cubicBezTo>
                    <a:pt x="392" y="326"/>
                    <a:pt x="392" y="326"/>
                    <a:pt x="392" y="326"/>
                  </a:cubicBezTo>
                  <a:cubicBezTo>
                    <a:pt x="394" y="325"/>
                    <a:pt x="394" y="325"/>
                    <a:pt x="394" y="325"/>
                  </a:cubicBezTo>
                  <a:cubicBezTo>
                    <a:pt x="392" y="325"/>
                    <a:pt x="392" y="325"/>
                    <a:pt x="392" y="325"/>
                  </a:cubicBezTo>
                  <a:cubicBezTo>
                    <a:pt x="395" y="325"/>
                    <a:pt x="395" y="325"/>
                    <a:pt x="395" y="325"/>
                  </a:cubicBezTo>
                  <a:cubicBezTo>
                    <a:pt x="392" y="324"/>
                    <a:pt x="392" y="324"/>
                    <a:pt x="392" y="324"/>
                  </a:cubicBezTo>
                  <a:cubicBezTo>
                    <a:pt x="392" y="324"/>
                    <a:pt x="392" y="325"/>
                    <a:pt x="392" y="325"/>
                  </a:cubicBezTo>
                  <a:cubicBezTo>
                    <a:pt x="395" y="325"/>
                    <a:pt x="395" y="325"/>
                    <a:pt x="395" y="325"/>
                  </a:cubicBezTo>
                  <a:cubicBezTo>
                    <a:pt x="392" y="324"/>
                    <a:pt x="392" y="324"/>
                    <a:pt x="392" y="324"/>
                  </a:cubicBezTo>
                  <a:cubicBezTo>
                    <a:pt x="395" y="326"/>
                    <a:pt x="395" y="326"/>
                    <a:pt x="395" y="326"/>
                  </a:cubicBezTo>
                  <a:cubicBezTo>
                    <a:pt x="397" y="322"/>
                    <a:pt x="397" y="322"/>
                    <a:pt x="397" y="322"/>
                  </a:cubicBezTo>
                  <a:cubicBezTo>
                    <a:pt x="397" y="322"/>
                    <a:pt x="323" y="280"/>
                    <a:pt x="248" y="237"/>
                  </a:cubicBezTo>
                  <a:cubicBezTo>
                    <a:pt x="210" y="215"/>
                    <a:pt x="173" y="194"/>
                    <a:pt x="144" y="178"/>
                  </a:cubicBezTo>
                  <a:cubicBezTo>
                    <a:pt x="130" y="169"/>
                    <a:pt x="118" y="163"/>
                    <a:pt x="110" y="158"/>
                  </a:cubicBezTo>
                  <a:cubicBezTo>
                    <a:pt x="105" y="156"/>
                    <a:pt x="102" y="154"/>
                    <a:pt x="100" y="153"/>
                  </a:cubicBezTo>
                  <a:cubicBezTo>
                    <a:pt x="98" y="152"/>
                    <a:pt x="98" y="151"/>
                    <a:pt x="97" y="151"/>
                  </a:cubicBezTo>
                  <a:cubicBezTo>
                    <a:pt x="96" y="151"/>
                    <a:pt x="96" y="151"/>
                    <a:pt x="96" y="151"/>
                  </a:cubicBezTo>
                  <a:cubicBezTo>
                    <a:pt x="95" y="150"/>
                    <a:pt x="95" y="150"/>
                    <a:pt x="95" y="150"/>
                  </a:cubicBezTo>
                  <a:cubicBezTo>
                    <a:pt x="95" y="150"/>
                    <a:pt x="95" y="150"/>
                    <a:pt x="95" y="150"/>
                  </a:cubicBezTo>
                  <a:cubicBezTo>
                    <a:pt x="95" y="150"/>
                    <a:pt x="95" y="150"/>
                    <a:pt x="94" y="150"/>
                  </a:cubicBezTo>
                  <a:cubicBezTo>
                    <a:pt x="94" y="150"/>
                    <a:pt x="93" y="150"/>
                    <a:pt x="93" y="150"/>
                  </a:cubicBezTo>
                  <a:cubicBezTo>
                    <a:pt x="92" y="151"/>
                    <a:pt x="92" y="151"/>
                    <a:pt x="91" y="152"/>
                  </a:cubicBezTo>
                  <a:cubicBezTo>
                    <a:pt x="94" y="154"/>
                    <a:pt x="94" y="154"/>
                    <a:pt x="94" y="154"/>
                  </a:cubicBezTo>
                  <a:cubicBezTo>
                    <a:pt x="91" y="152"/>
                    <a:pt x="91" y="152"/>
                    <a:pt x="91" y="152"/>
                  </a:cubicBezTo>
                  <a:cubicBezTo>
                    <a:pt x="91" y="153"/>
                    <a:pt x="90" y="153"/>
                    <a:pt x="90" y="154"/>
                  </a:cubicBezTo>
                  <a:cubicBezTo>
                    <a:pt x="91" y="155"/>
                    <a:pt x="91" y="156"/>
                    <a:pt x="91" y="156"/>
                  </a:cubicBezTo>
                  <a:cubicBezTo>
                    <a:pt x="92" y="157"/>
                    <a:pt x="93" y="158"/>
                    <a:pt x="94" y="159"/>
                  </a:cubicBezTo>
                  <a:cubicBezTo>
                    <a:pt x="96" y="161"/>
                    <a:pt x="98" y="163"/>
                    <a:pt x="102" y="166"/>
                  </a:cubicBezTo>
                  <a:cubicBezTo>
                    <a:pt x="116" y="176"/>
                    <a:pt x="143" y="193"/>
                    <a:pt x="175" y="213"/>
                  </a:cubicBezTo>
                  <a:cubicBezTo>
                    <a:pt x="272" y="274"/>
                    <a:pt x="419" y="361"/>
                    <a:pt x="419" y="361"/>
                  </a:cubicBezTo>
                  <a:cubicBezTo>
                    <a:pt x="421" y="358"/>
                    <a:pt x="421" y="358"/>
                    <a:pt x="421" y="358"/>
                  </a:cubicBezTo>
                  <a:cubicBezTo>
                    <a:pt x="418" y="356"/>
                    <a:pt x="418" y="356"/>
                    <a:pt x="418" y="356"/>
                  </a:cubicBezTo>
                  <a:cubicBezTo>
                    <a:pt x="421" y="358"/>
                    <a:pt x="421" y="358"/>
                    <a:pt x="421" y="358"/>
                  </a:cubicBezTo>
                  <a:cubicBezTo>
                    <a:pt x="420" y="355"/>
                    <a:pt x="420" y="355"/>
                    <a:pt x="420" y="355"/>
                  </a:cubicBezTo>
                  <a:cubicBezTo>
                    <a:pt x="419" y="355"/>
                    <a:pt x="419" y="356"/>
                    <a:pt x="418" y="356"/>
                  </a:cubicBezTo>
                  <a:cubicBezTo>
                    <a:pt x="421" y="358"/>
                    <a:pt x="421" y="358"/>
                    <a:pt x="421" y="358"/>
                  </a:cubicBezTo>
                  <a:cubicBezTo>
                    <a:pt x="420" y="355"/>
                    <a:pt x="420" y="355"/>
                    <a:pt x="420" y="355"/>
                  </a:cubicBezTo>
                  <a:cubicBezTo>
                    <a:pt x="421" y="357"/>
                    <a:pt x="421" y="357"/>
                    <a:pt x="421" y="357"/>
                  </a:cubicBezTo>
                  <a:cubicBezTo>
                    <a:pt x="421" y="355"/>
                    <a:pt x="421" y="355"/>
                    <a:pt x="421" y="355"/>
                  </a:cubicBezTo>
                  <a:cubicBezTo>
                    <a:pt x="421" y="355"/>
                    <a:pt x="420" y="355"/>
                    <a:pt x="420" y="355"/>
                  </a:cubicBezTo>
                  <a:cubicBezTo>
                    <a:pt x="421" y="357"/>
                    <a:pt x="421" y="357"/>
                    <a:pt x="421" y="357"/>
                  </a:cubicBezTo>
                  <a:cubicBezTo>
                    <a:pt x="421" y="355"/>
                    <a:pt x="421" y="355"/>
                    <a:pt x="421" y="355"/>
                  </a:cubicBezTo>
                  <a:cubicBezTo>
                    <a:pt x="421" y="356"/>
                    <a:pt x="421" y="356"/>
                    <a:pt x="421" y="356"/>
                  </a:cubicBezTo>
                  <a:cubicBezTo>
                    <a:pt x="421" y="355"/>
                    <a:pt x="421" y="355"/>
                    <a:pt x="421" y="355"/>
                  </a:cubicBezTo>
                  <a:cubicBezTo>
                    <a:pt x="421" y="355"/>
                    <a:pt x="421" y="355"/>
                    <a:pt x="421" y="355"/>
                  </a:cubicBezTo>
                  <a:cubicBezTo>
                    <a:pt x="421" y="356"/>
                    <a:pt x="421" y="356"/>
                    <a:pt x="421" y="356"/>
                  </a:cubicBezTo>
                  <a:cubicBezTo>
                    <a:pt x="421" y="355"/>
                    <a:pt x="421" y="355"/>
                    <a:pt x="421" y="355"/>
                  </a:cubicBezTo>
                  <a:cubicBezTo>
                    <a:pt x="421" y="355"/>
                    <a:pt x="420" y="355"/>
                    <a:pt x="419" y="354"/>
                  </a:cubicBezTo>
                  <a:cubicBezTo>
                    <a:pt x="415" y="353"/>
                    <a:pt x="407" y="349"/>
                    <a:pt x="397" y="343"/>
                  </a:cubicBezTo>
                  <a:cubicBezTo>
                    <a:pt x="359" y="323"/>
                    <a:pt x="288" y="282"/>
                    <a:pt x="227" y="246"/>
                  </a:cubicBezTo>
                  <a:cubicBezTo>
                    <a:pt x="197" y="228"/>
                    <a:pt x="168" y="211"/>
                    <a:pt x="148" y="198"/>
                  </a:cubicBezTo>
                  <a:cubicBezTo>
                    <a:pt x="137" y="192"/>
                    <a:pt x="129" y="187"/>
                    <a:pt x="123" y="184"/>
                  </a:cubicBezTo>
                  <a:cubicBezTo>
                    <a:pt x="117" y="180"/>
                    <a:pt x="114" y="178"/>
                    <a:pt x="114" y="178"/>
                  </a:cubicBezTo>
                  <a:cubicBezTo>
                    <a:pt x="113" y="178"/>
                    <a:pt x="112" y="178"/>
                    <a:pt x="111" y="178"/>
                  </a:cubicBezTo>
                  <a:cubicBezTo>
                    <a:pt x="110" y="178"/>
                    <a:pt x="109" y="179"/>
                    <a:pt x="109" y="179"/>
                  </a:cubicBezTo>
                  <a:cubicBezTo>
                    <a:pt x="108" y="180"/>
                    <a:pt x="108" y="181"/>
                    <a:pt x="109" y="182"/>
                  </a:cubicBezTo>
                  <a:cubicBezTo>
                    <a:pt x="109" y="183"/>
                    <a:pt x="109" y="184"/>
                    <a:pt x="110" y="184"/>
                  </a:cubicBezTo>
                  <a:cubicBezTo>
                    <a:pt x="110" y="184"/>
                    <a:pt x="115" y="187"/>
                    <a:pt x="123" y="192"/>
                  </a:cubicBezTo>
                  <a:cubicBezTo>
                    <a:pt x="153" y="210"/>
                    <a:pt x="227" y="254"/>
                    <a:pt x="294" y="295"/>
                  </a:cubicBezTo>
                  <a:cubicBezTo>
                    <a:pt x="327" y="316"/>
                    <a:pt x="358" y="335"/>
                    <a:pt x="381" y="350"/>
                  </a:cubicBezTo>
                  <a:cubicBezTo>
                    <a:pt x="393" y="358"/>
                    <a:pt x="402" y="364"/>
                    <a:pt x="409" y="369"/>
                  </a:cubicBezTo>
                  <a:cubicBezTo>
                    <a:pt x="412" y="371"/>
                    <a:pt x="415" y="373"/>
                    <a:pt x="416" y="374"/>
                  </a:cubicBezTo>
                  <a:cubicBezTo>
                    <a:pt x="417" y="375"/>
                    <a:pt x="418" y="375"/>
                    <a:pt x="418" y="376"/>
                  </a:cubicBezTo>
                  <a:cubicBezTo>
                    <a:pt x="418" y="376"/>
                    <a:pt x="418" y="376"/>
                    <a:pt x="418" y="376"/>
                  </a:cubicBezTo>
                  <a:cubicBezTo>
                    <a:pt x="418" y="376"/>
                    <a:pt x="418" y="376"/>
                    <a:pt x="418" y="376"/>
                  </a:cubicBezTo>
                  <a:cubicBezTo>
                    <a:pt x="420" y="374"/>
                    <a:pt x="420" y="374"/>
                    <a:pt x="420" y="374"/>
                  </a:cubicBezTo>
                  <a:cubicBezTo>
                    <a:pt x="418" y="374"/>
                    <a:pt x="418" y="374"/>
                    <a:pt x="418" y="374"/>
                  </a:cubicBezTo>
                  <a:cubicBezTo>
                    <a:pt x="418" y="375"/>
                    <a:pt x="418" y="376"/>
                    <a:pt x="418" y="376"/>
                  </a:cubicBezTo>
                  <a:cubicBezTo>
                    <a:pt x="420" y="374"/>
                    <a:pt x="420" y="374"/>
                    <a:pt x="420" y="374"/>
                  </a:cubicBezTo>
                  <a:cubicBezTo>
                    <a:pt x="418" y="374"/>
                    <a:pt x="418" y="374"/>
                    <a:pt x="418" y="374"/>
                  </a:cubicBezTo>
                  <a:cubicBezTo>
                    <a:pt x="421" y="374"/>
                    <a:pt x="421" y="374"/>
                    <a:pt x="421" y="374"/>
                  </a:cubicBezTo>
                  <a:cubicBezTo>
                    <a:pt x="418" y="373"/>
                    <a:pt x="418" y="373"/>
                    <a:pt x="418" y="373"/>
                  </a:cubicBezTo>
                  <a:cubicBezTo>
                    <a:pt x="418" y="373"/>
                    <a:pt x="418" y="374"/>
                    <a:pt x="418" y="374"/>
                  </a:cubicBezTo>
                  <a:cubicBezTo>
                    <a:pt x="421" y="374"/>
                    <a:pt x="421" y="374"/>
                    <a:pt x="421" y="374"/>
                  </a:cubicBezTo>
                  <a:cubicBezTo>
                    <a:pt x="418" y="373"/>
                    <a:pt x="418" y="373"/>
                    <a:pt x="418" y="373"/>
                  </a:cubicBezTo>
                  <a:cubicBezTo>
                    <a:pt x="421" y="374"/>
                    <a:pt x="421" y="374"/>
                    <a:pt x="421" y="374"/>
                  </a:cubicBezTo>
                  <a:cubicBezTo>
                    <a:pt x="418" y="373"/>
                    <a:pt x="418" y="373"/>
                    <a:pt x="418" y="373"/>
                  </a:cubicBezTo>
                  <a:cubicBezTo>
                    <a:pt x="421" y="374"/>
                    <a:pt x="421" y="374"/>
                    <a:pt x="421" y="374"/>
                  </a:cubicBezTo>
                  <a:cubicBezTo>
                    <a:pt x="420" y="371"/>
                    <a:pt x="420" y="371"/>
                    <a:pt x="420" y="371"/>
                  </a:cubicBezTo>
                  <a:cubicBezTo>
                    <a:pt x="420" y="371"/>
                    <a:pt x="419" y="372"/>
                    <a:pt x="418" y="373"/>
                  </a:cubicBezTo>
                  <a:cubicBezTo>
                    <a:pt x="421" y="374"/>
                    <a:pt x="421" y="374"/>
                    <a:pt x="421" y="374"/>
                  </a:cubicBezTo>
                  <a:cubicBezTo>
                    <a:pt x="420" y="371"/>
                    <a:pt x="420" y="371"/>
                    <a:pt x="420" y="371"/>
                  </a:cubicBezTo>
                  <a:cubicBezTo>
                    <a:pt x="421" y="374"/>
                    <a:pt x="421" y="374"/>
                    <a:pt x="421" y="374"/>
                  </a:cubicBezTo>
                  <a:cubicBezTo>
                    <a:pt x="421" y="371"/>
                    <a:pt x="421" y="371"/>
                    <a:pt x="421" y="371"/>
                  </a:cubicBezTo>
                  <a:cubicBezTo>
                    <a:pt x="421" y="371"/>
                    <a:pt x="420" y="371"/>
                    <a:pt x="420" y="371"/>
                  </a:cubicBezTo>
                  <a:cubicBezTo>
                    <a:pt x="421" y="374"/>
                    <a:pt x="421" y="374"/>
                    <a:pt x="421" y="374"/>
                  </a:cubicBezTo>
                  <a:cubicBezTo>
                    <a:pt x="421" y="371"/>
                    <a:pt x="421" y="371"/>
                    <a:pt x="421" y="371"/>
                  </a:cubicBezTo>
                  <a:cubicBezTo>
                    <a:pt x="421" y="373"/>
                    <a:pt x="421" y="373"/>
                    <a:pt x="421" y="373"/>
                  </a:cubicBezTo>
                  <a:cubicBezTo>
                    <a:pt x="421" y="371"/>
                    <a:pt x="421" y="371"/>
                    <a:pt x="421" y="371"/>
                  </a:cubicBezTo>
                  <a:cubicBezTo>
                    <a:pt x="421" y="371"/>
                    <a:pt x="421" y="371"/>
                    <a:pt x="421" y="371"/>
                  </a:cubicBezTo>
                  <a:cubicBezTo>
                    <a:pt x="421" y="373"/>
                    <a:pt x="421" y="373"/>
                    <a:pt x="421" y="373"/>
                  </a:cubicBezTo>
                  <a:cubicBezTo>
                    <a:pt x="421" y="371"/>
                    <a:pt x="421" y="371"/>
                    <a:pt x="421" y="371"/>
                  </a:cubicBezTo>
                  <a:cubicBezTo>
                    <a:pt x="421" y="371"/>
                    <a:pt x="421" y="371"/>
                    <a:pt x="421" y="371"/>
                  </a:cubicBezTo>
                  <a:cubicBezTo>
                    <a:pt x="421" y="371"/>
                    <a:pt x="421" y="371"/>
                    <a:pt x="421" y="371"/>
                  </a:cubicBezTo>
                  <a:cubicBezTo>
                    <a:pt x="421" y="371"/>
                    <a:pt x="421" y="371"/>
                    <a:pt x="421" y="371"/>
                  </a:cubicBezTo>
                  <a:cubicBezTo>
                    <a:pt x="421" y="371"/>
                    <a:pt x="421" y="371"/>
                    <a:pt x="421" y="371"/>
                  </a:cubicBezTo>
                  <a:cubicBezTo>
                    <a:pt x="421" y="371"/>
                    <a:pt x="421" y="371"/>
                    <a:pt x="421" y="371"/>
                  </a:cubicBezTo>
                  <a:cubicBezTo>
                    <a:pt x="421" y="371"/>
                    <a:pt x="421" y="371"/>
                    <a:pt x="420" y="370"/>
                  </a:cubicBezTo>
                  <a:cubicBezTo>
                    <a:pt x="416" y="369"/>
                    <a:pt x="409" y="365"/>
                    <a:pt x="399" y="360"/>
                  </a:cubicBezTo>
                  <a:cubicBezTo>
                    <a:pt x="364" y="340"/>
                    <a:pt x="298" y="301"/>
                    <a:pt x="240" y="266"/>
                  </a:cubicBezTo>
                  <a:cubicBezTo>
                    <a:pt x="212" y="249"/>
                    <a:pt x="185" y="233"/>
                    <a:pt x="165" y="221"/>
                  </a:cubicBezTo>
                  <a:cubicBezTo>
                    <a:pt x="155" y="216"/>
                    <a:pt x="147" y="211"/>
                    <a:pt x="141" y="207"/>
                  </a:cubicBezTo>
                  <a:cubicBezTo>
                    <a:pt x="138" y="206"/>
                    <a:pt x="136" y="204"/>
                    <a:pt x="135" y="204"/>
                  </a:cubicBezTo>
                  <a:cubicBezTo>
                    <a:pt x="134" y="203"/>
                    <a:pt x="133" y="203"/>
                    <a:pt x="133" y="203"/>
                  </a:cubicBezTo>
                  <a:cubicBezTo>
                    <a:pt x="132" y="202"/>
                    <a:pt x="132" y="202"/>
                    <a:pt x="132" y="202"/>
                  </a:cubicBezTo>
                  <a:cubicBezTo>
                    <a:pt x="131" y="202"/>
                    <a:pt x="131" y="202"/>
                    <a:pt x="131" y="202"/>
                  </a:cubicBezTo>
                  <a:cubicBezTo>
                    <a:pt x="131" y="202"/>
                    <a:pt x="131" y="202"/>
                    <a:pt x="131" y="202"/>
                  </a:cubicBezTo>
                  <a:cubicBezTo>
                    <a:pt x="131" y="202"/>
                    <a:pt x="131" y="202"/>
                    <a:pt x="130" y="202"/>
                  </a:cubicBezTo>
                  <a:cubicBezTo>
                    <a:pt x="130" y="202"/>
                    <a:pt x="129" y="202"/>
                    <a:pt x="129" y="202"/>
                  </a:cubicBezTo>
                  <a:cubicBezTo>
                    <a:pt x="128" y="202"/>
                    <a:pt x="127" y="203"/>
                    <a:pt x="127" y="204"/>
                  </a:cubicBezTo>
                  <a:cubicBezTo>
                    <a:pt x="130" y="205"/>
                    <a:pt x="130" y="205"/>
                    <a:pt x="130" y="205"/>
                  </a:cubicBezTo>
                  <a:cubicBezTo>
                    <a:pt x="127" y="203"/>
                    <a:pt x="127" y="203"/>
                    <a:pt x="127" y="203"/>
                  </a:cubicBezTo>
                  <a:cubicBezTo>
                    <a:pt x="127" y="204"/>
                    <a:pt x="127" y="205"/>
                    <a:pt x="127" y="205"/>
                  </a:cubicBezTo>
                  <a:cubicBezTo>
                    <a:pt x="127" y="207"/>
                    <a:pt x="127" y="207"/>
                    <a:pt x="127" y="207"/>
                  </a:cubicBezTo>
                  <a:cubicBezTo>
                    <a:pt x="128" y="208"/>
                    <a:pt x="128" y="208"/>
                    <a:pt x="128" y="209"/>
                  </a:cubicBezTo>
                  <a:cubicBezTo>
                    <a:pt x="129" y="209"/>
                    <a:pt x="129" y="210"/>
                    <a:pt x="130" y="210"/>
                  </a:cubicBezTo>
                  <a:cubicBezTo>
                    <a:pt x="134" y="213"/>
                    <a:pt x="141" y="217"/>
                    <a:pt x="150" y="223"/>
                  </a:cubicBezTo>
                  <a:cubicBezTo>
                    <a:pt x="182" y="243"/>
                    <a:pt x="246" y="280"/>
                    <a:pt x="301" y="313"/>
                  </a:cubicBezTo>
                  <a:cubicBezTo>
                    <a:pt x="329" y="329"/>
                    <a:pt x="354" y="345"/>
                    <a:pt x="373" y="357"/>
                  </a:cubicBezTo>
                  <a:cubicBezTo>
                    <a:pt x="382" y="363"/>
                    <a:pt x="390" y="368"/>
                    <a:pt x="395" y="372"/>
                  </a:cubicBezTo>
                  <a:cubicBezTo>
                    <a:pt x="398" y="374"/>
                    <a:pt x="400" y="376"/>
                    <a:pt x="401" y="377"/>
                  </a:cubicBezTo>
                  <a:cubicBezTo>
                    <a:pt x="402" y="377"/>
                    <a:pt x="402" y="378"/>
                    <a:pt x="402" y="378"/>
                  </a:cubicBezTo>
                  <a:cubicBezTo>
                    <a:pt x="402" y="378"/>
                    <a:pt x="402" y="378"/>
                    <a:pt x="402" y="378"/>
                  </a:cubicBezTo>
                  <a:cubicBezTo>
                    <a:pt x="403" y="378"/>
                    <a:pt x="403" y="378"/>
                    <a:pt x="403" y="378"/>
                  </a:cubicBezTo>
                  <a:cubicBezTo>
                    <a:pt x="402" y="378"/>
                    <a:pt x="402" y="378"/>
                    <a:pt x="402" y="378"/>
                  </a:cubicBezTo>
                  <a:cubicBezTo>
                    <a:pt x="402" y="378"/>
                    <a:pt x="402" y="378"/>
                    <a:pt x="402" y="378"/>
                  </a:cubicBezTo>
                  <a:cubicBezTo>
                    <a:pt x="403" y="378"/>
                    <a:pt x="403" y="378"/>
                    <a:pt x="403" y="378"/>
                  </a:cubicBezTo>
                  <a:cubicBezTo>
                    <a:pt x="402" y="378"/>
                    <a:pt x="402" y="378"/>
                    <a:pt x="402" y="378"/>
                  </a:cubicBezTo>
                  <a:cubicBezTo>
                    <a:pt x="404" y="377"/>
                    <a:pt x="404" y="377"/>
                    <a:pt x="404" y="377"/>
                  </a:cubicBezTo>
                  <a:cubicBezTo>
                    <a:pt x="402" y="377"/>
                    <a:pt x="402" y="377"/>
                    <a:pt x="402" y="377"/>
                  </a:cubicBezTo>
                  <a:cubicBezTo>
                    <a:pt x="402" y="378"/>
                    <a:pt x="402" y="378"/>
                    <a:pt x="402" y="378"/>
                  </a:cubicBezTo>
                  <a:cubicBezTo>
                    <a:pt x="404" y="377"/>
                    <a:pt x="404" y="377"/>
                    <a:pt x="404" y="377"/>
                  </a:cubicBezTo>
                  <a:cubicBezTo>
                    <a:pt x="402" y="377"/>
                    <a:pt x="402" y="377"/>
                    <a:pt x="402" y="377"/>
                  </a:cubicBezTo>
                  <a:cubicBezTo>
                    <a:pt x="405" y="377"/>
                    <a:pt x="405" y="377"/>
                    <a:pt x="405" y="377"/>
                  </a:cubicBezTo>
                  <a:cubicBezTo>
                    <a:pt x="402" y="376"/>
                    <a:pt x="402" y="376"/>
                    <a:pt x="402" y="376"/>
                  </a:cubicBezTo>
                  <a:cubicBezTo>
                    <a:pt x="402" y="376"/>
                    <a:pt x="402" y="377"/>
                    <a:pt x="402" y="377"/>
                  </a:cubicBezTo>
                  <a:cubicBezTo>
                    <a:pt x="405" y="377"/>
                    <a:pt x="405" y="377"/>
                    <a:pt x="405" y="377"/>
                  </a:cubicBezTo>
                  <a:cubicBezTo>
                    <a:pt x="402" y="376"/>
                    <a:pt x="402" y="376"/>
                    <a:pt x="402" y="376"/>
                  </a:cubicBezTo>
                  <a:cubicBezTo>
                    <a:pt x="402" y="375"/>
                    <a:pt x="402" y="375"/>
                    <a:pt x="402" y="375"/>
                  </a:cubicBezTo>
                  <a:cubicBezTo>
                    <a:pt x="405" y="377"/>
                    <a:pt x="405" y="377"/>
                    <a:pt x="405" y="377"/>
                  </a:cubicBezTo>
                  <a:cubicBezTo>
                    <a:pt x="404" y="374"/>
                    <a:pt x="404" y="374"/>
                    <a:pt x="404" y="374"/>
                  </a:cubicBezTo>
                  <a:cubicBezTo>
                    <a:pt x="404" y="374"/>
                    <a:pt x="403" y="375"/>
                    <a:pt x="402" y="375"/>
                  </a:cubicBezTo>
                  <a:cubicBezTo>
                    <a:pt x="405" y="377"/>
                    <a:pt x="405" y="377"/>
                    <a:pt x="405" y="377"/>
                  </a:cubicBezTo>
                  <a:cubicBezTo>
                    <a:pt x="404" y="374"/>
                    <a:pt x="404" y="374"/>
                    <a:pt x="404" y="374"/>
                  </a:cubicBezTo>
                  <a:cubicBezTo>
                    <a:pt x="405" y="376"/>
                    <a:pt x="405" y="376"/>
                    <a:pt x="405" y="376"/>
                  </a:cubicBezTo>
                  <a:cubicBezTo>
                    <a:pt x="405" y="374"/>
                    <a:pt x="405" y="374"/>
                    <a:pt x="405" y="374"/>
                  </a:cubicBezTo>
                  <a:cubicBezTo>
                    <a:pt x="405" y="374"/>
                    <a:pt x="404" y="374"/>
                    <a:pt x="404" y="374"/>
                  </a:cubicBezTo>
                  <a:cubicBezTo>
                    <a:pt x="405" y="376"/>
                    <a:pt x="405" y="376"/>
                    <a:pt x="405" y="376"/>
                  </a:cubicBezTo>
                  <a:cubicBezTo>
                    <a:pt x="405" y="374"/>
                    <a:pt x="405" y="374"/>
                    <a:pt x="405" y="374"/>
                  </a:cubicBezTo>
                  <a:cubicBezTo>
                    <a:pt x="405" y="375"/>
                    <a:pt x="405" y="375"/>
                    <a:pt x="405" y="375"/>
                  </a:cubicBezTo>
                  <a:cubicBezTo>
                    <a:pt x="405" y="374"/>
                    <a:pt x="405" y="374"/>
                    <a:pt x="405" y="374"/>
                  </a:cubicBezTo>
                  <a:cubicBezTo>
                    <a:pt x="405" y="374"/>
                    <a:pt x="405" y="374"/>
                    <a:pt x="405" y="374"/>
                  </a:cubicBezTo>
                  <a:cubicBezTo>
                    <a:pt x="405" y="375"/>
                    <a:pt x="405" y="375"/>
                    <a:pt x="405" y="375"/>
                  </a:cubicBezTo>
                  <a:cubicBezTo>
                    <a:pt x="405" y="374"/>
                    <a:pt x="405" y="374"/>
                    <a:pt x="405" y="374"/>
                  </a:cubicBezTo>
                  <a:cubicBezTo>
                    <a:pt x="405" y="374"/>
                    <a:pt x="404" y="374"/>
                    <a:pt x="403" y="374"/>
                  </a:cubicBezTo>
                  <a:cubicBezTo>
                    <a:pt x="400" y="372"/>
                    <a:pt x="393" y="369"/>
                    <a:pt x="384" y="364"/>
                  </a:cubicBezTo>
                  <a:cubicBezTo>
                    <a:pt x="352" y="347"/>
                    <a:pt x="292" y="311"/>
                    <a:pt x="240" y="280"/>
                  </a:cubicBezTo>
                  <a:cubicBezTo>
                    <a:pt x="214" y="264"/>
                    <a:pt x="191" y="250"/>
                    <a:pt x="173" y="239"/>
                  </a:cubicBezTo>
                  <a:cubicBezTo>
                    <a:pt x="165" y="234"/>
                    <a:pt x="157" y="229"/>
                    <a:pt x="153" y="226"/>
                  </a:cubicBezTo>
                  <a:cubicBezTo>
                    <a:pt x="148" y="223"/>
                    <a:pt x="145" y="222"/>
                    <a:pt x="145" y="222"/>
                  </a:cubicBezTo>
                  <a:cubicBezTo>
                    <a:pt x="143" y="221"/>
                    <a:pt x="141" y="221"/>
                    <a:pt x="140" y="223"/>
                  </a:cubicBezTo>
                  <a:cubicBezTo>
                    <a:pt x="139" y="225"/>
                    <a:pt x="139" y="227"/>
                    <a:pt x="141" y="228"/>
                  </a:cubicBezTo>
                  <a:cubicBezTo>
                    <a:pt x="398" y="388"/>
                    <a:pt x="398" y="388"/>
                    <a:pt x="398" y="388"/>
                  </a:cubicBezTo>
                  <a:cubicBezTo>
                    <a:pt x="400" y="385"/>
                    <a:pt x="400" y="385"/>
                    <a:pt x="400" y="385"/>
                  </a:cubicBezTo>
                  <a:cubicBezTo>
                    <a:pt x="402" y="382"/>
                    <a:pt x="402" y="382"/>
                    <a:pt x="402" y="382"/>
                  </a:cubicBezTo>
                  <a:cubicBezTo>
                    <a:pt x="402" y="382"/>
                    <a:pt x="344" y="347"/>
                    <a:pt x="284" y="312"/>
                  </a:cubicBezTo>
                  <a:cubicBezTo>
                    <a:pt x="255" y="295"/>
                    <a:pt x="225" y="277"/>
                    <a:pt x="202" y="264"/>
                  </a:cubicBezTo>
                  <a:cubicBezTo>
                    <a:pt x="190" y="257"/>
                    <a:pt x="180" y="252"/>
                    <a:pt x="173" y="248"/>
                  </a:cubicBezTo>
                  <a:cubicBezTo>
                    <a:pt x="169" y="246"/>
                    <a:pt x="166" y="245"/>
                    <a:pt x="164" y="244"/>
                  </a:cubicBezTo>
                  <a:cubicBezTo>
                    <a:pt x="163" y="243"/>
                    <a:pt x="162" y="243"/>
                    <a:pt x="161" y="242"/>
                  </a:cubicBezTo>
                  <a:cubicBezTo>
                    <a:pt x="161" y="242"/>
                    <a:pt x="160" y="242"/>
                    <a:pt x="160" y="242"/>
                  </a:cubicBezTo>
                  <a:cubicBezTo>
                    <a:pt x="159" y="242"/>
                    <a:pt x="159" y="242"/>
                    <a:pt x="158" y="242"/>
                  </a:cubicBezTo>
                  <a:cubicBezTo>
                    <a:pt x="158" y="242"/>
                    <a:pt x="158" y="242"/>
                    <a:pt x="157" y="242"/>
                  </a:cubicBezTo>
                  <a:cubicBezTo>
                    <a:pt x="156" y="242"/>
                    <a:pt x="156" y="243"/>
                    <a:pt x="155" y="243"/>
                  </a:cubicBezTo>
                  <a:cubicBezTo>
                    <a:pt x="155" y="244"/>
                    <a:pt x="154" y="245"/>
                    <a:pt x="155" y="246"/>
                  </a:cubicBezTo>
                  <a:cubicBezTo>
                    <a:pt x="155" y="247"/>
                    <a:pt x="155" y="248"/>
                    <a:pt x="156" y="248"/>
                  </a:cubicBezTo>
                  <a:cubicBezTo>
                    <a:pt x="156" y="248"/>
                    <a:pt x="160" y="250"/>
                    <a:pt x="166" y="254"/>
                  </a:cubicBezTo>
                  <a:cubicBezTo>
                    <a:pt x="188" y="267"/>
                    <a:pt x="243" y="299"/>
                    <a:pt x="292" y="329"/>
                  </a:cubicBezTo>
                  <a:cubicBezTo>
                    <a:pt x="317" y="344"/>
                    <a:pt x="340" y="359"/>
                    <a:pt x="357" y="370"/>
                  </a:cubicBezTo>
                  <a:cubicBezTo>
                    <a:pt x="366" y="375"/>
                    <a:pt x="373" y="380"/>
                    <a:pt x="378" y="384"/>
                  </a:cubicBezTo>
                  <a:cubicBezTo>
                    <a:pt x="380" y="386"/>
                    <a:pt x="382" y="387"/>
                    <a:pt x="383" y="388"/>
                  </a:cubicBezTo>
                  <a:cubicBezTo>
                    <a:pt x="384" y="389"/>
                    <a:pt x="384" y="389"/>
                    <a:pt x="384" y="389"/>
                  </a:cubicBezTo>
                  <a:cubicBezTo>
                    <a:pt x="384" y="389"/>
                    <a:pt x="384" y="389"/>
                    <a:pt x="384" y="389"/>
                  </a:cubicBezTo>
                  <a:cubicBezTo>
                    <a:pt x="385" y="389"/>
                    <a:pt x="385" y="389"/>
                    <a:pt x="385" y="389"/>
                  </a:cubicBezTo>
                  <a:cubicBezTo>
                    <a:pt x="384" y="389"/>
                    <a:pt x="384" y="389"/>
                    <a:pt x="384" y="389"/>
                  </a:cubicBezTo>
                  <a:cubicBezTo>
                    <a:pt x="384" y="389"/>
                    <a:pt x="384" y="389"/>
                    <a:pt x="384" y="389"/>
                  </a:cubicBezTo>
                  <a:cubicBezTo>
                    <a:pt x="385" y="389"/>
                    <a:pt x="385" y="389"/>
                    <a:pt x="385" y="389"/>
                  </a:cubicBezTo>
                  <a:cubicBezTo>
                    <a:pt x="384" y="389"/>
                    <a:pt x="384" y="389"/>
                    <a:pt x="384" y="389"/>
                  </a:cubicBezTo>
                  <a:cubicBezTo>
                    <a:pt x="387" y="388"/>
                    <a:pt x="387" y="388"/>
                    <a:pt x="387" y="388"/>
                  </a:cubicBezTo>
                  <a:cubicBezTo>
                    <a:pt x="384" y="388"/>
                    <a:pt x="384" y="388"/>
                    <a:pt x="384" y="388"/>
                  </a:cubicBezTo>
                  <a:cubicBezTo>
                    <a:pt x="384" y="389"/>
                    <a:pt x="384" y="389"/>
                    <a:pt x="384" y="389"/>
                  </a:cubicBezTo>
                  <a:cubicBezTo>
                    <a:pt x="387" y="388"/>
                    <a:pt x="387" y="388"/>
                    <a:pt x="387" y="388"/>
                  </a:cubicBezTo>
                  <a:cubicBezTo>
                    <a:pt x="384" y="388"/>
                    <a:pt x="384" y="388"/>
                    <a:pt x="384" y="388"/>
                  </a:cubicBezTo>
                  <a:cubicBezTo>
                    <a:pt x="387" y="388"/>
                    <a:pt x="387" y="388"/>
                    <a:pt x="387" y="388"/>
                  </a:cubicBezTo>
                  <a:cubicBezTo>
                    <a:pt x="384" y="387"/>
                    <a:pt x="384" y="387"/>
                    <a:pt x="384" y="387"/>
                  </a:cubicBezTo>
                  <a:cubicBezTo>
                    <a:pt x="384" y="387"/>
                    <a:pt x="384" y="388"/>
                    <a:pt x="384" y="388"/>
                  </a:cubicBezTo>
                  <a:cubicBezTo>
                    <a:pt x="387" y="388"/>
                    <a:pt x="387" y="388"/>
                    <a:pt x="387" y="388"/>
                  </a:cubicBezTo>
                  <a:cubicBezTo>
                    <a:pt x="384" y="387"/>
                    <a:pt x="384" y="387"/>
                    <a:pt x="384" y="387"/>
                  </a:cubicBezTo>
                  <a:cubicBezTo>
                    <a:pt x="387" y="389"/>
                    <a:pt x="387" y="389"/>
                    <a:pt x="387" y="389"/>
                  </a:cubicBezTo>
                  <a:cubicBezTo>
                    <a:pt x="385" y="386"/>
                    <a:pt x="385" y="386"/>
                    <a:pt x="385" y="386"/>
                  </a:cubicBezTo>
                  <a:cubicBezTo>
                    <a:pt x="387" y="389"/>
                    <a:pt x="387" y="389"/>
                    <a:pt x="387" y="389"/>
                  </a:cubicBezTo>
                  <a:cubicBezTo>
                    <a:pt x="387" y="385"/>
                    <a:pt x="387" y="385"/>
                    <a:pt x="387" y="385"/>
                  </a:cubicBezTo>
                  <a:cubicBezTo>
                    <a:pt x="386" y="385"/>
                    <a:pt x="386" y="385"/>
                    <a:pt x="385" y="386"/>
                  </a:cubicBezTo>
                  <a:cubicBezTo>
                    <a:pt x="387" y="389"/>
                    <a:pt x="387" y="389"/>
                    <a:pt x="387" y="389"/>
                  </a:cubicBezTo>
                  <a:cubicBezTo>
                    <a:pt x="387" y="385"/>
                    <a:pt x="387" y="385"/>
                    <a:pt x="387" y="385"/>
                  </a:cubicBezTo>
                  <a:cubicBezTo>
                    <a:pt x="387" y="389"/>
                    <a:pt x="387" y="389"/>
                    <a:pt x="387" y="389"/>
                  </a:cubicBezTo>
                  <a:cubicBezTo>
                    <a:pt x="387" y="385"/>
                    <a:pt x="387" y="385"/>
                    <a:pt x="387" y="385"/>
                  </a:cubicBezTo>
                  <a:cubicBezTo>
                    <a:pt x="387" y="385"/>
                    <a:pt x="387" y="385"/>
                    <a:pt x="387" y="385"/>
                  </a:cubicBezTo>
                  <a:cubicBezTo>
                    <a:pt x="387" y="389"/>
                    <a:pt x="387" y="389"/>
                    <a:pt x="387" y="389"/>
                  </a:cubicBezTo>
                  <a:cubicBezTo>
                    <a:pt x="387" y="385"/>
                    <a:pt x="387" y="385"/>
                    <a:pt x="387" y="385"/>
                  </a:cubicBezTo>
                  <a:cubicBezTo>
                    <a:pt x="387" y="389"/>
                    <a:pt x="387" y="389"/>
                    <a:pt x="387" y="389"/>
                  </a:cubicBezTo>
                  <a:cubicBezTo>
                    <a:pt x="388" y="385"/>
                    <a:pt x="388" y="385"/>
                    <a:pt x="388" y="385"/>
                  </a:cubicBezTo>
                  <a:cubicBezTo>
                    <a:pt x="388" y="385"/>
                    <a:pt x="388" y="385"/>
                    <a:pt x="387" y="385"/>
                  </a:cubicBezTo>
                  <a:cubicBezTo>
                    <a:pt x="387" y="389"/>
                    <a:pt x="387" y="389"/>
                    <a:pt x="387" y="389"/>
                  </a:cubicBezTo>
                  <a:cubicBezTo>
                    <a:pt x="388" y="385"/>
                    <a:pt x="388" y="385"/>
                    <a:pt x="388" y="385"/>
                  </a:cubicBezTo>
                  <a:cubicBezTo>
                    <a:pt x="388" y="388"/>
                    <a:pt x="388" y="388"/>
                    <a:pt x="388" y="388"/>
                  </a:cubicBezTo>
                  <a:cubicBezTo>
                    <a:pt x="389" y="385"/>
                    <a:pt x="389" y="385"/>
                    <a:pt x="389" y="385"/>
                  </a:cubicBezTo>
                  <a:cubicBezTo>
                    <a:pt x="388" y="385"/>
                    <a:pt x="388" y="385"/>
                    <a:pt x="388" y="385"/>
                  </a:cubicBezTo>
                  <a:cubicBezTo>
                    <a:pt x="388" y="388"/>
                    <a:pt x="388" y="388"/>
                    <a:pt x="388" y="388"/>
                  </a:cubicBezTo>
                  <a:cubicBezTo>
                    <a:pt x="389" y="385"/>
                    <a:pt x="389" y="385"/>
                    <a:pt x="389" y="385"/>
                  </a:cubicBezTo>
                  <a:cubicBezTo>
                    <a:pt x="389" y="385"/>
                    <a:pt x="389" y="385"/>
                    <a:pt x="389" y="385"/>
                  </a:cubicBezTo>
                  <a:cubicBezTo>
                    <a:pt x="389" y="385"/>
                    <a:pt x="389" y="385"/>
                    <a:pt x="389" y="385"/>
                  </a:cubicBezTo>
                  <a:cubicBezTo>
                    <a:pt x="389" y="385"/>
                    <a:pt x="389" y="385"/>
                    <a:pt x="389" y="385"/>
                  </a:cubicBezTo>
                  <a:cubicBezTo>
                    <a:pt x="389" y="385"/>
                    <a:pt x="389" y="385"/>
                    <a:pt x="389" y="385"/>
                  </a:cubicBezTo>
                  <a:cubicBezTo>
                    <a:pt x="389" y="385"/>
                    <a:pt x="389" y="385"/>
                    <a:pt x="389" y="385"/>
                  </a:cubicBezTo>
                  <a:cubicBezTo>
                    <a:pt x="389" y="385"/>
                    <a:pt x="388" y="385"/>
                    <a:pt x="388" y="385"/>
                  </a:cubicBezTo>
                  <a:cubicBezTo>
                    <a:pt x="383" y="382"/>
                    <a:pt x="369" y="374"/>
                    <a:pt x="350" y="363"/>
                  </a:cubicBezTo>
                  <a:cubicBezTo>
                    <a:pt x="321" y="347"/>
                    <a:pt x="282" y="324"/>
                    <a:pt x="249" y="306"/>
                  </a:cubicBezTo>
                  <a:cubicBezTo>
                    <a:pt x="232" y="296"/>
                    <a:pt x="217" y="288"/>
                    <a:pt x="205" y="282"/>
                  </a:cubicBezTo>
                  <a:cubicBezTo>
                    <a:pt x="200" y="279"/>
                    <a:pt x="195" y="277"/>
                    <a:pt x="191" y="275"/>
                  </a:cubicBezTo>
                  <a:cubicBezTo>
                    <a:pt x="190" y="274"/>
                    <a:pt x="188" y="273"/>
                    <a:pt x="187" y="273"/>
                  </a:cubicBezTo>
                  <a:cubicBezTo>
                    <a:pt x="186" y="273"/>
                    <a:pt x="186" y="273"/>
                    <a:pt x="185" y="272"/>
                  </a:cubicBezTo>
                  <a:cubicBezTo>
                    <a:pt x="184" y="272"/>
                    <a:pt x="184" y="272"/>
                    <a:pt x="183" y="272"/>
                  </a:cubicBezTo>
                  <a:cubicBezTo>
                    <a:pt x="183" y="272"/>
                    <a:pt x="182" y="272"/>
                    <a:pt x="182" y="272"/>
                  </a:cubicBezTo>
                  <a:cubicBezTo>
                    <a:pt x="181" y="272"/>
                    <a:pt x="180" y="273"/>
                    <a:pt x="180" y="274"/>
                  </a:cubicBezTo>
                  <a:cubicBezTo>
                    <a:pt x="183" y="276"/>
                    <a:pt x="183" y="276"/>
                    <a:pt x="183" y="276"/>
                  </a:cubicBezTo>
                  <a:cubicBezTo>
                    <a:pt x="180" y="274"/>
                    <a:pt x="180" y="274"/>
                    <a:pt x="180" y="274"/>
                  </a:cubicBezTo>
                  <a:cubicBezTo>
                    <a:pt x="179" y="275"/>
                    <a:pt x="179" y="275"/>
                    <a:pt x="179" y="276"/>
                  </a:cubicBezTo>
                  <a:cubicBezTo>
                    <a:pt x="179" y="277"/>
                    <a:pt x="179" y="278"/>
                    <a:pt x="180" y="278"/>
                  </a:cubicBezTo>
                  <a:cubicBezTo>
                    <a:pt x="180" y="279"/>
                    <a:pt x="181" y="280"/>
                    <a:pt x="181" y="280"/>
                  </a:cubicBezTo>
                  <a:cubicBezTo>
                    <a:pt x="183" y="281"/>
                    <a:pt x="184" y="283"/>
                    <a:pt x="186" y="284"/>
                  </a:cubicBezTo>
                  <a:cubicBezTo>
                    <a:pt x="195" y="290"/>
                    <a:pt x="210" y="300"/>
                    <a:pt x="228" y="311"/>
                  </a:cubicBezTo>
                  <a:cubicBezTo>
                    <a:pt x="256" y="328"/>
                    <a:pt x="291" y="348"/>
                    <a:pt x="319" y="365"/>
                  </a:cubicBezTo>
                  <a:cubicBezTo>
                    <a:pt x="333" y="373"/>
                    <a:pt x="345" y="380"/>
                    <a:pt x="354" y="386"/>
                  </a:cubicBezTo>
                  <a:cubicBezTo>
                    <a:pt x="358" y="388"/>
                    <a:pt x="362" y="391"/>
                    <a:pt x="364" y="392"/>
                  </a:cubicBezTo>
                  <a:cubicBezTo>
                    <a:pt x="365" y="393"/>
                    <a:pt x="366" y="394"/>
                    <a:pt x="366" y="394"/>
                  </a:cubicBezTo>
                  <a:cubicBezTo>
                    <a:pt x="367" y="394"/>
                    <a:pt x="367" y="394"/>
                    <a:pt x="367" y="394"/>
                  </a:cubicBezTo>
                  <a:cubicBezTo>
                    <a:pt x="367" y="394"/>
                    <a:pt x="367" y="394"/>
                    <a:pt x="367" y="394"/>
                  </a:cubicBezTo>
                  <a:cubicBezTo>
                    <a:pt x="368" y="393"/>
                    <a:pt x="368" y="393"/>
                    <a:pt x="368" y="393"/>
                  </a:cubicBezTo>
                  <a:cubicBezTo>
                    <a:pt x="367" y="394"/>
                    <a:pt x="367" y="394"/>
                    <a:pt x="367" y="394"/>
                  </a:cubicBezTo>
                  <a:cubicBezTo>
                    <a:pt x="367" y="394"/>
                    <a:pt x="367" y="394"/>
                    <a:pt x="367" y="394"/>
                  </a:cubicBezTo>
                  <a:cubicBezTo>
                    <a:pt x="368" y="393"/>
                    <a:pt x="368" y="393"/>
                    <a:pt x="368" y="393"/>
                  </a:cubicBezTo>
                  <a:cubicBezTo>
                    <a:pt x="367" y="394"/>
                    <a:pt x="367" y="394"/>
                    <a:pt x="367" y="394"/>
                  </a:cubicBezTo>
                  <a:cubicBezTo>
                    <a:pt x="369" y="393"/>
                    <a:pt x="369" y="393"/>
                    <a:pt x="369" y="393"/>
                  </a:cubicBezTo>
                  <a:cubicBezTo>
                    <a:pt x="366" y="393"/>
                    <a:pt x="366" y="393"/>
                    <a:pt x="366" y="393"/>
                  </a:cubicBezTo>
                  <a:cubicBezTo>
                    <a:pt x="366" y="394"/>
                    <a:pt x="367" y="394"/>
                    <a:pt x="367" y="394"/>
                  </a:cubicBezTo>
                  <a:cubicBezTo>
                    <a:pt x="369" y="393"/>
                    <a:pt x="369" y="393"/>
                    <a:pt x="369" y="393"/>
                  </a:cubicBezTo>
                  <a:cubicBezTo>
                    <a:pt x="366" y="393"/>
                    <a:pt x="366" y="393"/>
                    <a:pt x="366" y="393"/>
                  </a:cubicBezTo>
                  <a:cubicBezTo>
                    <a:pt x="370" y="393"/>
                    <a:pt x="370" y="393"/>
                    <a:pt x="370" y="393"/>
                  </a:cubicBezTo>
                  <a:cubicBezTo>
                    <a:pt x="367" y="391"/>
                    <a:pt x="367" y="391"/>
                    <a:pt x="367" y="391"/>
                  </a:cubicBezTo>
                  <a:cubicBezTo>
                    <a:pt x="366" y="391"/>
                    <a:pt x="366" y="392"/>
                    <a:pt x="366" y="393"/>
                  </a:cubicBezTo>
                  <a:cubicBezTo>
                    <a:pt x="370" y="393"/>
                    <a:pt x="370" y="393"/>
                    <a:pt x="370" y="393"/>
                  </a:cubicBezTo>
                  <a:cubicBezTo>
                    <a:pt x="367" y="391"/>
                    <a:pt x="367" y="391"/>
                    <a:pt x="367" y="391"/>
                  </a:cubicBezTo>
                  <a:cubicBezTo>
                    <a:pt x="370" y="393"/>
                    <a:pt x="370" y="393"/>
                    <a:pt x="370" y="393"/>
                  </a:cubicBezTo>
                  <a:cubicBezTo>
                    <a:pt x="371" y="389"/>
                    <a:pt x="371" y="389"/>
                    <a:pt x="371" y="389"/>
                  </a:cubicBezTo>
                  <a:cubicBezTo>
                    <a:pt x="371" y="389"/>
                    <a:pt x="334" y="370"/>
                    <a:pt x="296" y="350"/>
                  </a:cubicBezTo>
                  <a:cubicBezTo>
                    <a:pt x="277" y="340"/>
                    <a:pt x="258" y="330"/>
                    <a:pt x="243" y="323"/>
                  </a:cubicBezTo>
                  <a:cubicBezTo>
                    <a:pt x="236" y="319"/>
                    <a:pt x="230" y="316"/>
                    <a:pt x="225" y="314"/>
                  </a:cubicBezTo>
                  <a:cubicBezTo>
                    <a:pt x="223" y="313"/>
                    <a:pt x="221" y="312"/>
                    <a:pt x="219" y="312"/>
                  </a:cubicBezTo>
                  <a:cubicBezTo>
                    <a:pt x="219" y="311"/>
                    <a:pt x="218" y="311"/>
                    <a:pt x="218" y="311"/>
                  </a:cubicBezTo>
                  <a:cubicBezTo>
                    <a:pt x="217" y="311"/>
                    <a:pt x="217" y="311"/>
                    <a:pt x="217" y="311"/>
                  </a:cubicBezTo>
                  <a:cubicBezTo>
                    <a:pt x="216" y="311"/>
                    <a:pt x="216" y="310"/>
                    <a:pt x="216" y="310"/>
                  </a:cubicBezTo>
                  <a:cubicBezTo>
                    <a:pt x="215" y="310"/>
                    <a:pt x="215" y="310"/>
                    <a:pt x="214" y="311"/>
                  </a:cubicBezTo>
                  <a:cubicBezTo>
                    <a:pt x="214" y="311"/>
                    <a:pt x="213" y="311"/>
                    <a:pt x="212" y="312"/>
                  </a:cubicBezTo>
                  <a:cubicBezTo>
                    <a:pt x="215" y="314"/>
                    <a:pt x="215" y="314"/>
                    <a:pt x="215" y="314"/>
                  </a:cubicBezTo>
                  <a:cubicBezTo>
                    <a:pt x="212" y="312"/>
                    <a:pt x="212" y="312"/>
                    <a:pt x="212" y="312"/>
                  </a:cubicBezTo>
                  <a:cubicBezTo>
                    <a:pt x="212" y="313"/>
                    <a:pt x="212" y="314"/>
                    <a:pt x="212" y="314"/>
                  </a:cubicBezTo>
                  <a:cubicBezTo>
                    <a:pt x="212" y="315"/>
                    <a:pt x="212" y="316"/>
                    <a:pt x="212" y="316"/>
                  </a:cubicBezTo>
                  <a:cubicBezTo>
                    <a:pt x="213" y="317"/>
                    <a:pt x="213" y="317"/>
                    <a:pt x="214" y="318"/>
                  </a:cubicBezTo>
                  <a:cubicBezTo>
                    <a:pt x="215" y="319"/>
                    <a:pt x="216" y="320"/>
                    <a:pt x="217" y="321"/>
                  </a:cubicBezTo>
                  <a:cubicBezTo>
                    <a:pt x="223" y="325"/>
                    <a:pt x="234" y="332"/>
                    <a:pt x="247" y="340"/>
                  </a:cubicBezTo>
                  <a:cubicBezTo>
                    <a:pt x="267" y="353"/>
                    <a:pt x="292" y="367"/>
                    <a:pt x="312" y="379"/>
                  </a:cubicBezTo>
                  <a:cubicBezTo>
                    <a:pt x="322" y="385"/>
                    <a:pt x="331" y="390"/>
                    <a:pt x="337" y="394"/>
                  </a:cubicBezTo>
                  <a:cubicBezTo>
                    <a:pt x="340" y="396"/>
                    <a:pt x="343" y="397"/>
                    <a:pt x="344" y="399"/>
                  </a:cubicBezTo>
                  <a:cubicBezTo>
                    <a:pt x="345" y="399"/>
                    <a:pt x="346" y="400"/>
                    <a:pt x="346" y="400"/>
                  </a:cubicBezTo>
                  <a:cubicBezTo>
                    <a:pt x="346" y="400"/>
                    <a:pt x="346" y="400"/>
                    <a:pt x="346" y="400"/>
                  </a:cubicBezTo>
                  <a:cubicBezTo>
                    <a:pt x="346" y="400"/>
                    <a:pt x="346" y="400"/>
                    <a:pt x="346" y="400"/>
                  </a:cubicBezTo>
                  <a:cubicBezTo>
                    <a:pt x="347" y="399"/>
                    <a:pt x="347" y="399"/>
                    <a:pt x="347" y="399"/>
                  </a:cubicBezTo>
                  <a:cubicBezTo>
                    <a:pt x="346" y="400"/>
                    <a:pt x="346" y="400"/>
                    <a:pt x="346" y="400"/>
                  </a:cubicBezTo>
                  <a:cubicBezTo>
                    <a:pt x="346" y="400"/>
                    <a:pt x="346" y="400"/>
                    <a:pt x="346" y="400"/>
                  </a:cubicBezTo>
                  <a:cubicBezTo>
                    <a:pt x="347" y="399"/>
                    <a:pt x="347" y="399"/>
                    <a:pt x="347" y="399"/>
                  </a:cubicBezTo>
                  <a:cubicBezTo>
                    <a:pt x="346" y="400"/>
                    <a:pt x="346" y="400"/>
                    <a:pt x="346" y="400"/>
                  </a:cubicBezTo>
                  <a:cubicBezTo>
                    <a:pt x="348" y="398"/>
                    <a:pt x="348" y="398"/>
                    <a:pt x="348" y="398"/>
                  </a:cubicBezTo>
                  <a:cubicBezTo>
                    <a:pt x="346" y="399"/>
                    <a:pt x="346" y="399"/>
                    <a:pt x="346" y="399"/>
                  </a:cubicBezTo>
                  <a:cubicBezTo>
                    <a:pt x="346" y="400"/>
                    <a:pt x="346" y="400"/>
                    <a:pt x="346" y="400"/>
                  </a:cubicBezTo>
                  <a:cubicBezTo>
                    <a:pt x="348" y="398"/>
                    <a:pt x="348" y="398"/>
                    <a:pt x="348" y="398"/>
                  </a:cubicBezTo>
                  <a:cubicBezTo>
                    <a:pt x="346" y="399"/>
                    <a:pt x="346" y="399"/>
                    <a:pt x="346" y="399"/>
                  </a:cubicBezTo>
                  <a:cubicBezTo>
                    <a:pt x="349" y="397"/>
                    <a:pt x="349" y="397"/>
                    <a:pt x="349" y="397"/>
                  </a:cubicBezTo>
                  <a:cubicBezTo>
                    <a:pt x="345" y="397"/>
                    <a:pt x="345" y="397"/>
                    <a:pt x="345" y="397"/>
                  </a:cubicBezTo>
                  <a:cubicBezTo>
                    <a:pt x="345" y="399"/>
                    <a:pt x="346" y="399"/>
                    <a:pt x="346" y="399"/>
                  </a:cubicBezTo>
                  <a:cubicBezTo>
                    <a:pt x="349" y="397"/>
                    <a:pt x="349" y="397"/>
                    <a:pt x="349" y="397"/>
                  </a:cubicBezTo>
                  <a:cubicBezTo>
                    <a:pt x="345" y="397"/>
                    <a:pt x="345" y="397"/>
                    <a:pt x="345" y="397"/>
                  </a:cubicBezTo>
                  <a:cubicBezTo>
                    <a:pt x="349" y="397"/>
                    <a:pt x="349" y="397"/>
                    <a:pt x="349" y="397"/>
                  </a:cubicBezTo>
                  <a:cubicBezTo>
                    <a:pt x="346" y="396"/>
                    <a:pt x="346" y="396"/>
                    <a:pt x="346" y="396"/>
                  </a:cubicBezTo>
                  <a:cubicBezTo>
                    <a:pt x="345" y="396"/>
                    <a:pt x="345" y="397"/>
                    <a:pt x="345" y="397"/>
                  </a:cubicBezTo>
                  <a:cubicBezTo>
                    <a:pt x="349" y="397"/>
                    <a:pt x="349" y="397"/>
                    <a:pt x="349" y="397"/>
                  </a:cubicBezTo>
                  <a:cubicBezTo>
                    <a:pt x="346" y="396"/>
                    <a:pt x="346" y="396"/>
                    <a:pt x="346" y="396"/>
                  </a:cubicBezTo>
                  <a:cubicBezTo>
                    <a:pt x="349" y="397"/>
                    <a:pt x="349" y="397"/>
                    <a:pt x="349" y="397"/>
                  </a:cubicBezTo>
                  <a:cubicBezTo>
                    <a:pt x="350" y="394"/>
                    <a:pt x="350" y="394"/>
                    <a:pt x="350" y="394"/>
                  </a:cubicBezTo>
                  <a:cubicBezTo>
                    <a:pt x="240" y="338"/>
                    <a:pt x="240" y="338"/>
                    <a:pt x="240" y="338"/>
                  </a:cubicBezTo>
                  <a:cubicBezTo>
                    <a:pt x="238" y="337"/>
                    <a:pt x="236" y="338"/>
                    <a:pt x="235" y="340"/>
                  </a:cubicBezTo>
                  <a:cubicBezTo>
                    <a:pt x="234" y="341"/>
                    <a:pt x="235" y="344"/>
                    <a:pt x="237" y="345"/>
                  </a:cubicBezTo>
                  <a:cubicBezTo>
                    <a:pt x="237" y="345"/>
                    <a:pt x="238" y="345"/>
                    <a:pt x="241" y="347"/>
                  </a:cubicBezTo>
                  <a:cubicBezTo>
                    <a:pt x="250" y="353"/>
                    <a:pt x="274" y="366"/>
                    <a:pt x="295" y="379"/>
                  </a:cubicBezTo>
                  <a:cubicBezTo>
                    <a:pt x="305" y="386"/>
                    <a:pt x="315" y="392"/>
                    <a:pt x="323" y="397"/>
                  </a:cubicBezTo>
                  <a:cubicBezTo>
                    <a:pt x="326" y="399"/>
                    <a:pt x="329" y="401"/>
                    <a:pt x="331" y="403"/>
                  </a:cubicBezTo>
                  <a:cubicBezTo>
                    <a:pt x="332" y="403"/>
                    <a:pt x="333" y="404"/>
                    <a:pt x="333" y="404"/>
                  </a:cubicBezTo>
                  <a:cubicBezTo>
                    <a:pt x="333" y="404"/>
                    <a:pt x="333" y="404"/>
                    <a:pt x="333" y="404"/>
                  </a:cubicBezTo>
                  <a:cubicBezTo>
                    <a:pt x="334" y="405"/>
                    <a:pt x="334" y="405"/>
                    <a:pt x="334" y="405"/>
                  </a:cubicBezTo>
                  <a:cubicBezTo>
                    <a:pt x="335" y="403"/>
                    <a:pt x="335" y="403"/>
                    <a:pt x="335" y="403"/>
                  </a:cubicBezTo>
                  <a:cubicBezTo>
                    <a:pt x="333" y="404"/>
                    <a:pt x="333" y="404"/>
                    <a:pt x="333" y="404"/>
                  </a:cubicBezTo>
                  <a:cubicBezTo>
                    <a:pt x="334" y="405"/>
                    <a:pt x="334" y="405"/>
                    <a:pt x="334" y="405"/>
                  </a:cubicBezTo>
                  <a:cubicBezTo>
                    <a:pt x="335" y="403"/>
                    <a:pt x="335" y="403"/>
                    <a:pt x="335" y="403"/>
                  </a:cubicBezTo>
                  <a:cubicBezTo>
                    <a:pt x="333" y="404"/>
                    <a:pt x="333" y="404"/>
                    <a:pt x="333" y="404"/>
                  </a:cubicBezTo>
                  <a:cubicBezTo>
                    <a:pt x="336" y="403"/>
                    <a:pt x="336" y="403"/>
                    <a:pt x="336" y="403"/>
                  </a:cubicBezTo>
                  <a:cubicBezTo>
                    <a:pt x="333" y="403"/>
                    <a:pt x="333" y="403"/>
                    <a:pt x="333" y="403"/>
                  </a:cubicBezTo>
                  <a:cubicBezTo>
                    <a:pt x="333" y="404"/>
                    <a:pt x="333" y="404"/>
                    <a:pt x="333" y="404"/>
                  </a:cubicBezTo>
                  <a:cubicBezTo>
                    <a:pt x="336" y="403"/>
                    <a:pt x="336" y="403"/>
                    <a:pt x="336" y="403"/>
                  </a:cubicBezTo>
                  <a:cubicBezTo>
                    <a:pt x="333" y="403"/>
                    <a:pt x="333" y="403"/>
                    <a:pt x="333" y="403"/>
                  </a:cubicBezTo>
                  <a:cubicBezTo>
                    <a:pt x="336" y="403"/>
                    <a:pt x="336" y="403"/>
                    <a:pt x="336" y="403"/>
                  </a:cubicBezTo>
                  <a:cubicBezTo>
                    <a:pt x="333" y="401"/>
                    <a:pt x="333" y="401"/>
                    <a:pt x="333" y="401"/>
                  </a:cubicBezTo>
                  <a:cubicBezTo>
                    <a:pt x="333" y="402"/>
                    <a:pt x="333" y="402"/>
                    <a:pt x="333" y="403"/>
                  </a:cubicBezTo>
                  <a:cubicBezTo>
                    <a:pt x="336" y="403"/>
                    <a:pt x="336" y="403"/>
                    <a:pt x="336" y="403"/>
                  </a:cubicBezTo>
                  <a:cubicBezTo>
                    <a:pt x="333" y="401"/>
                    <a:pt x="333" y="401"/>
                    <a:pt x="333" y="401"/>
                  </a:cubicBezTo>
                  <a:cubicBezTo>
                    <a:pt x="336" y="403"/>
                    <a:pt x="336" y="403"/>
                    <a:pt x="336" y="403"/>
                  </a:cubicBezTo>
                  <a:cubicBezTo>
                    <a:pt x="334" y="401"/>
                    <a:pt x="334" y="401"/>
                    <a:pt x="334" y="401"/>
                  </a:cubicBezTo>
                  <a:cubicBezTo>
                    <a:pt x="336" y="403"/>
                    <a:pt x="336" y="403"/>
                    <a:pt x="336" y="403"/>
                  </a:cubicBezTo>
                  <a:cubicBezTo>
                    <a:pt x="335" y="399"/>
                    <a:pt x="335" y="399"/>
                    <a:pt x="335" y="399"/>
                  </a:cubicBezTo>
                  <a:cubicBezTo>
                    <a:pt x="335" y="400"/>
                    <a:pt x="334" y="400"/>
                    <a:pt x="334" y="401"/>
                  </a:cubicBezTo>
                  <a:cubicBezTo>
                    <a:pt x="336" y="403"/>
                    <a:pt x="336" y="403"/>
                    <a:pt x="336" y="403"/>
                  </a:cubicBezTo>
                  <a:cubicBezTo>
                    <a:pt x="335" y="399"/>
                    <a:pt x="335" y="399"/>
                    <a:pt x="335" y="399"/>
                  </a:cubicBezTo>
                  <a:cubicBezTo>
                    <a:pt x="336" y="403"/>
                    <a:pt x="336" y="403"/>
                    <a:pt x="336" y="403"/>
                  </a:cubicBezTo>
                  <a:cubicBezTo>
                    <a:pt x="336" y="399"/>
                    <a:pt x="336" y="399"/>
                    <a:pt x="336" y="399"/>
                  </a:cubicBezTo>
                  <a:cubicBezTo>
                    <a:pt x="336" y="399"/>
                    <a:pt x="336" y="399"/>
                    <a:pt x="335" y="399"/>
                  </a:cubicBezTo>
                  <a:cubicBezTo>
                    <a:pt x="336" y="403"/>
                    <a:pt x="336" y="403"/>
                    <a:pt x="336" y="403"/>
                  </a:cubicBezTo>
                  <a:cubicBezTo>
                    <a:pt x="336" y="399"/>
                    <a:pt x="336" y="399"/>
                    <a:pt x="336" y="399"/>
                  </a:cubicBezTo>
                  <a:cubicBezTo>
                    <a:pt x="336" y="402"/>
                    <a:pt x="336" y="402"/>
                    <a:pt x="336" y="402"/>
                  </a:cubicBezTo>
                  <a:cubicBezTo>
                    <a:pt x="336" y="399"/>
                    <a:pt x="336" y="399"/>
                    <a:pt x="336" y="399"/>
                  </a:cubicBezTo>
                  <a:cubicBezTo>
                    <a:pt x="336" y="399"/>
                    <a:pt x="336" y="399"/>
                    <a:pt x="336" y="399"/>
                  </a:cubicBezTo>
                  <a:cubicBezTo>
                    <a:pt x="336" y="402"/>
                    <a:pt x="336" y="402"/>
                    <a:pt x="336" y="402"/>
                  </a:cubicBezTo>
                  <a:cubicBezTo>
                    <a:pt x="336" y="399"/>
                    <a:pt x="336" y="399"/>
                    <a:pt x="336" y="399"/>
                  </a:cubicBezTo>
                  <a:cubicBezTo>
                    <a:pt x="336" y="400"/>
                    <a:pt x="336" y="400"/>
                    <a:pt x="336" y="400"/>
                  </a:cubicBezTo>
                  <a:cubicBezTo>
                    <a:pt x="336" y="399"/>
                    <a:pt x="336" y="399"/>
                    <a:pt x="336" y="399"/>
                  </a:cubicBezTo>
                  <a:cubicBezTo>
                    <a:pt x="336" y="399"/>
                    <a:pt x="336" y="399"/>
                    <a:pt x="336" y="399"/>
                  </a:cubicBezTo>
                  <a:cubicBezTo>
                    <a:pt x="336" y="400"/>
                    <a:pt x="336" y="400"/>
                    <a:pt x="336" y="400"/>
                  </a:cubicBezTo>
                  <a:cubicBezTo>
                    <a:pt x="336" y="399"/>
                    <a:pt x="336" y="399"/>
                    <a:pt x="336" y="399"/>
                  </a:cubicBezTo>
                  <a:cubicBezTo>
                    <a:pt x="336" y="399"/>
                    <a:pt x="335" y="399"/>
                    <a:pt x="334" y="399"/>
                  </a:cubicBezTo>
                  <a:cubicBezTo>
                    <a:pt x="330" y="399"/>
                    <a:pt x="323" y="397"/>
                    <a:pt x="315" y="396"/>
                  </a:cubicBezTo>
                  <a:cubicBezTo>
                    <a:pt x="312" y="396"/>
                    <a:pt x="308" y="395"/>
                    <a:pt x="306" y="395"/>
                  </a:cubicBezTo>
                  <a:cubicBezTo>
                    <a:pt x="304" y="395"/>
                    <a:pt x="303" y="394"/>
                    <a:pt x="302" y="394"/>
                  </a:cubicBezTo>
                  <a:cubicBezTo>
                    <a:pt x="301" y="394"/>
                    <a:pt x="300" y="394"/>
                    <a:pt x="300" y="394"/>
                  </a:cubicBezTo>
                  <a:cubicBezTo>
                    <a:pt x="299" y="394"/>
                    <a:pt x="299" y="394"/>
                    <a:pt x="299" y="394"/>
                  </a:cubicBezTo>
                  <a:cubicBezTo>
                    <a:pt x="299" y="394"/>
                    <a:pt x="298" y="394"/>
                    <a:pt x="298" y="394"/>
                  </a:cubicBezTo>
                  <a:cubicBezTo>
                    <a:pt x="298" y="394"/>
                    <a:pt x="297" y="395"/>
                    <a:pt x="296" y="396"/>
                  </a:cubicBezTo>
                  <a:cubicBezTo>
                    <a:pt x="295" y="397"/>
                    <a:pt x="296" y="400"/>
                    <a:pt x="297" y="401"/>
                  </a:cubicBezTo>
                  <a:cubicBezTo>
                    <a:pt x="311" y="409"/>
                    <a:pt x="311" y="409"/>
                    <a:pt x="311" y="409"/>
                  </a:cubicBezTo>
                  <a:cubicBezTo>
                    <a:pt x="313" y="410"/>
                    <a:pt x="315" y="410"/>
                    <a:pt x="316" y="408"/>
                  </a:cubicBezTo>
                  <a:cubicBezTo>
                    <a:pt x="317" y="407"/>
                    <a:pt x="317" y="404"/>
                    <a:pt x="315" y="4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25" name="Freeform 156">
              <a:extLst>
                <a:ext uri="{FF2B5EF4-FFF2-40B4-BE49-F238E27FC236}">
                  <a16:creationId xmlns:a16="http://schemas.microsoft.com/office/drawing/2014/main" id="{840FFDF7-F9F2-4A6F-9F9F-0460E1E5A64C}"/>
                </a:ext>
              </a:extLst>
            </p:cNvPr>
            <p:cNvSpPr>
              <a:spLocks/>
            </p:cNvSpPr>
            <p:nvPr/>
          </p:nvSpPr>
          <p:spPr bwMode="auto">
            <a:xfrm>
              <a:off x="4711837" y="2047986"/>
              <a:ext cx="652463" cy="1193800"/>
            </a:xfrm>
            <a:custGeom>
              <a:avLst/>
              <a:gdLst>
                <a:gd name="T0" fmla="*/ 366 w 415"/>
                <a:gd name="T1" fmla="*/ 707 h 759"/>
                <a:gd name="T2" fmla="*/ 330 w 415"/>
                <a:gd name="T3" fmla="*/ 670 h 759"/>
                <a:gd name="T4" fmla="*/ 330 w 415"/>
                <a:gd name="T5" fmla="*/ 671 h 759"/>
                <a:gd name="T6" fmla="*/ 330 w 415"/>
                <a:gd name="T7" fmla="*/ 672 h 759"/>
                <a:gd name="T8" fmla="*/ 304 w 415"/>
                <a:gd name="T9" fmla="*/ 639 h 759"/>
                <a:gd name="T10" fmla="*/ 270 w 415"/>
                <a:gd name="T11" fmla="*/ 598 h 759"/>
                <a:gd name="T12" fmla="*/ 234 w 415"/>
                <a:gd name="T13" fmla="*/ 550 h 759"/>
                <a:gd name="T14" fmla="*/ 218 w 415"/>
                <a:gd name="T15" fmla="*/ 522 h 759"/>
                <a:gd name="T16" fmla="*/ 218 w 415"/>
                <a:gd name="T17" fmla="*/ 522 h 759"/>
                <a:gd name="T18" fmla="*/ 187 w 415"/>
                <a:gd name="T19" fmla="*/ 476 h 759"/>
                <a:gd name="T20" fmla="*/ 135 w 415"/>
                <a:gd name="T21" fmla="*/ 384 h 759"/>
                <a:gd name="T22" fmla="*/ 94 w 415"/>
                <a:gd name="T23" fmla="*/ 310 h 759"/>
                <a:gd name="T24" fmla="*/ 82 w 415"/>
                <a:gd name="T25" fmla="*/ 285 h 759"/>
                <a:gd name="T26" fmla="*/ 79 w 415"/>
                <a:gd name="T27" fmla="*/ 286 h 759"/>
                <a:gd name="T28" fmla="*/ 79 w 415"/>
                <a:gd name="T29" fmla="*/ 286 h 759"/>
                <a:gd name="T30" fmla="*/ 75 w 415"/>
                <a:gd name="T31" fmla="*/ 269 h 759"/>
                <a:gd name="T32" fmla="*/ 47 w 415"/>
                <a:gd name="T33" fmla="*/ 219 h 759"/>
                <a:gd name="T34" fmla="*/ 42 w 415"/>
                <a:gd name="T35" fmla="*/ 197 h 759"/>
                <a:gd name="T36" fmla="*/ 42 w 415"/>
                <a:gd name="T37" fmla="*/ 198 h 759"/>
                <a:gd name="T38" fmla="*/ 41 w 415"/>
                <a:gd name="T39" fmla="*/ 200 h 759"/>
                <a:gd name="T40" fmla="*/ 34 w 415"/>
                <a:gd name="T41" fmla="*/ 178 h 759"/>
                <a:gd name="T42" fmla="*/ 11 w 415"/>
                <a:gd name="T43" fmla="*/ 119 h 759"/>
                <a:gd name="T44" fmla="*/ 11 w 415"/>
                <a:gd name="T45" fmla="*/ 78 h 759"/>
                <a:gd name="T46" fmla="*/ 26 w 415"/>
                <a:gd name="T47" fmla="*/ 61 h 759"/>
                <a:gd name="T48" fmla="*/ 42 w 415"/>
                <a:gd name="T49" fmla="*/ 52 h 759"/>
                <a:gd name="T50" fmla="*/ 46 w 415"/>
                <a:gd name="T51" fmla="*/ 34 h 759"/>
                <a:gd name="T52" fmla="*/ 69 w 415"/>
                <a:gd name="T53" fmla="*/ 18 h 759"/>
                <a:gd name="T54" fmla="*/ 88 w 415"/>
                <a:gd name="T55" fmla="*/ 7 h 759"/>
                <a:gd name="T56" fmla="*/ 69 w 415"/>
                <a:gd name="T57" fmla="*/ 14 h 759"/>
                <a:gd name="T58" fmla="*/ 65 w 415"/>
                <a:gd name="T59" fmla="*/ 18 h 759"/>
                <a:gd name="T60" fmla="*/ 47 w 415"/>
                <a:gd name="T61" fmla="*/ 39 h 759"/>
                <a:gd name="T62" fmla="*/ 25 w 415"/>
                <a:gd name="T63" fmla="*/ 54 h 759"/>
                <a:gd name="T64" fmla="*/ 22 w 415"/>
                <a:gd name="T65" fmla="*/ 61 h 759"/>
                <a:gd name="T66" fmla="*/ 7 w 415"/>
                <a:gd name="T67" fmla="*/ 84 h 759"/>
                <a:gd name="T68" fmla="*/ 3 w 415"/>
                <a:gd name="T69" fmla="*/ 109 h 759"/>
                <a:gd name="T70" fmla="*/ 26 w 415"/>
                <a:gd name="T71" fmla="*/ 179 h 759"/>
                <a:gd name="T72" fmla="*/ 35 w 415"/>
                <a:gd name="T73" fmla="*/ 198 h 759"/>
                <a:gd name="T74" fmla="*/ 43 w 415"/>
                <a:gd name="T75" fmla="*/ 219 h 759"/>
                <a:gd name="T76" fmla="*/ 52 w 415"/>
                <a:gd name="T77" fmla="*/ 243 h 759"/>
                <a:gd name="T78" fmla="*/ 68 w 415"/>
                <a:gd name="T79" fmla="*/ 270 h 759"/>
                <a:gd name="T80" fmla="*/ 71 w 415"/>
                <a:gd name="T81" fmla="*/ 269 h 759"/>
                <a:gd name="T82" fmla="*/ 70 w 415"/>
                <a:gd name="T83" fmla="*/ 272 h 759"/>
                <a:gd name="T84" fmla="*/ 76 w 415"/>
                <a:gd name="T85" fmla="*/ 290 h 759"/>
                <a:gd name="T86" fmla="*/ 87 w 415"/>
                <a:gd name="T87" fmla="*/ 313 h 759"/>
                <a:gd name="T88" fmla="*/ 87 w 415"/>
                <a:gd name="T89" fmla="*/ 312 h 759"/>
                <a:gd name="T90" fmla="*/ 126 w 415"/>
                <a:gd name="T91" fmla="*/ 386 h 759"/>
                <a:gd name="T92" fmla="*/ 173 w 415"/>
                <a:gd name="T93" fmla="*/ 462 h 759"/>
                <a:gd name="T94" fmla="*/ 215 w 415"/>
                <a:gd name="T95" fmla="*/ 523 h 759"/>
                <a:gd name="T96" fmla="*/ 229 w 415"/>
                <a:gd name="T97" fmla="*/ 552 h 759"/>
                <a:gd name="T98" fmla="*/ 231 w 415"/>
                <a:gd name="T99" fmla="*/ 551 h 759"/>
                <a:gd name="T100" fmla="*/ 257 w 415"/>
                <a:gd name="T101" fmla="*/ 583 h 759"/>
                <a:gd name="T102" fmla="*/ 268 w 415"/>
                <a:gd name="T103" fmla="*/ 607 h 759"/>
                <a:gd name="T104" fmla="*/ 270 w 415"/>
                <a:gd name="T105" fmla="*/ 606 h 759"/>
                <a:gd name="T106" fmla="*/ 326 w 415"/>
                <a:gd name="T107" fmla="*/ 672 h 759"/>
                <a:gd name="T108" fmla="*/ 361 w 415"/>
                <a:gd name="T109" fmla="*/ 712 h 759"/>
                <a:gd name="T110" fmla="*/ 395 w 415"/>
                <a:gd name="T111" fmla="*/ 748 h 759"/>
                <a:gd name="T112" fmla="*/ 395 w 415"/>
                <a:gd name="T113" fmla="*/ 745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 h="759">
                  <a:moveTo>
                    <a:pt x="413" y="752"/>
                  </a:moveTo>
                  <a:cubicBezTo>
                    <a:pt x="400" y="744"/>
                    <a:pt x="400" y="744"/>
                    <a:pt x="400" y="744"/>
                  </a:cubicBezTo>
                  <a:cubicBezTo>
                    <a:pt x="398" y="747"/>
                    <a:pt x="398" y="747"/>
                    <a:pt x="398" y="747"/>
                  </a:cubicBezTo>
                  <a:cubicBezTo>
                    <a:pt x="401" y="749"/>
                    <a:pt x="401" y="749"/>
                    <a:pt x="401" y="749"/>
                  </a:cubicBezTo>
                  <a:cubicBezTo>
                    <a:pt x="402" y="748"/>
                    <a:pt x="402" y="747"/>
                    <a:pt x="402" y="747"/>
                  </a:cubicBezTo>
                  <a:cubicBezTo>
                    <a:pt x="402" y="746"/>
                    <a:pt x="402" y="745"/>
                    <a:pt x="402" y="745"/>
                  </a:cubicBezTo>
                  <a:cubicBezTo>
                    <a:pt x="401" y="745"/>
                    <a:pt x="401" y="744"/>
                    <a:pt x="401" y="744"/>
                  </a:cubicBezTo>
                  <a:cubicBezTo>
                    <a:pt x="400" y="743"/>
                    <a:pt x="400" y="742"/>
                    <a:pt x="398" y="741"/>
                  </a:cubicBezTo>
                  <a:cubicBezTo>
                    <a:pt x="394" y="736"/>
                    <a:pt x="386" y="728"/>
                    <a:pt x="379" y="721"/>
                  </a:cubicBezTo>
                  <a:cubicBezTo>
                    <a:pt x="372" y="713"/>
                    <a:pt x="366" y="707"/>
                    <a:pt x="366" y="707"/>
                  </a:cubicBezTo>
                  <a:cubicBezTo>
                    <a:pt x="365" y="706"/>
                    <a:pt x="365" y="706"/>
                    <a:pt x="365" y="706"/>
                  </a:cubicBezTo>
                  <a:cubicBezTo>
                    <a:pt x="353" y="699"/>
                    <a:pt x="353" y="699"/>
                    <a:pt x="353" y="699"/>
                  </a:cubicBezTo>
                  <a:cubicBezTo>
                    <a:pt x="351" y="702"/>
                    <a:pt x="351" y="702"/>
                    <a:pt x="351" y="702"/>
                  </a:cubicBezTo>
                  <a:cubicBezTo>
                    <a:pt x="354" y="700"/>
                    <a:pt x="354" y="700"/>
                    <a:pt x="354" y="700"/>
                  </a:cubicBezTo>
                  <a:cubicBezTo>
                    <a:pt x="354" y="700"/>
                    <a:pt x="353" y="698"/>
                    <a:pt x="350" y="695"/>
                  </a:cubicBezTo>
                  <a:cubicBezTo>
                    <a:pt x="347" y="691"/>
                    <a:pt x="341" y="685"/>
                    <a:pt x="337" y="679"/>
                  </a:cubicBezTo>
                  <a:cubicBezTo>
                    <a:pt x="335" y="677"/>
                    <a:pt x="333" y="674"/>
                    <a:pt x="332" y="673"/>
                  </a:cubicBezTo>
                  <a:cubicBezTo>
                    <a:pt x="331" y="672"/>
                    <a:pt x="330" y="671"/>
                    <a:pt x="330" y="671"/>
                  </a:cubicBezTo>
                  <a:cubicBezTo>
                    <a:pt x="330" y="670"/>
                    <a:pt x="330" y="670"/>
                    <a:pt x="330" y="670"/>
                  </a:cubicBezTo>
                  <a:cubicBezTo>
                    <a:pt x="330" y="670"/>
                    <a:pt x="330" y="670"/>
                    <a:pt x="330" y="670"/>
                  </a:cubicBezTo>
                  <a:cubicBezTo>
                    <a:pt x="328" y="671"/>
                    <a:pt x="328" y="671"/>
                    <a:pt x="328" y="671"/>
                  </a:cubicBezTo>
                  <a:cubicBezTo>
                    <a:pt x="330" y="670"/>
                    <a:pt x="330" y="670"/>
                    <a:pt x="330" y="670"/>
                  </a:cubicBezTo>
                  <a:cubicBezTo>
                    <a:pt x="330" y="670"/>
                    <a:pt x="330" y="670"/>
                    <a:pt x="330" y="670"/>
                  </a:cubicBezTo>
                  <a:cubicBezTo>
                    <a:pt x="328" y="671"/>
                    <a:pt x="328" y="671"/>
                    <a:pt x="328" y="671"/>
                  </a:cubicBezTo>
                  <a:cubicBezTo>
                    <a:pt x="330" y="670"/>
                    <a:pt x="330" y="670"/>
                    <a:pt x="330" y="670"/>
                  </a:cubicBezTo>
                  <a:cubicBezTo>
                    <a:pt x="327" y="672"/>
                    <a:pt x="327" y="672"/>
                    <a:pt x="327" y="672"/>
                  </a:cubicBezTo>
                  <a:cubicBezTo>
                    <a:pt x="330" y="671"/>
                    <a:pt x="330" y="671"/>
                    <a:pt x="330" y="671"/>
                  </a:cubicBezTo>
                  <a:cubicBezTo>
                    <a:pt x="330" y="670"/>
                    <a:pt x="330" y="670"/>
                    <a:pt x="330" y="670"/>
                  </a:cubicBezTo>
                  <a:cubicBezTo>
                    <a:pt x="327" y="672"/>
                    <a:pt x="327" y="672"/>
                    <a:pt x="327" y="672"/>
                  </a:cubicBezTo>
                  <a:cubicBezTo>
                    <a:pt x="330" y="671"/>
                    <a:pt x="330" y="671"/>
                    <a:pt x="330" y="671"/>
                  </a:cubicBezTo>
                  <a:cubicBezTo>
                    <a:pt x="327" y="672"/>
                    <a:pt x="327" y="672"/>
                    <a:pt x="327" y="672"/>
                  </a:cubicBezTo>
                  <a:cubicBezTo>
                    <a:pt x="330" y="672"/>
                    <a:pt x="330" y="672"/>
                    <a:pt x="330" y="672"/>
                  </a:cubicBezTo>
                  <a:cubicBezTo>
                    <a:pt x="330" y="671"/>
                    <a:pt x="330" y="671"/>
                    <a:pt x="330" y="671"/>
                  </a:cubicBezTo>
                  <a:cubicBezTo>
                    <a:pt x="327" y="672"/>
                    <a:pt x="327" y="672"/>
                    <a:pt x="327" y="672"/>
                  </a:cubicBezTo>
                  <a:cubicBezTo>
                    <a:pt x="330" y="672"/>
                    <a:pt x="330" y="672"/>
                    <a:pt x="330" y="672"/>
                  </a:cubicBezTo>
                  <a:cubicBezTo>
                    <a:pt x="327" y="672"/>
                    <a:pt x="327" y="672"/>
                    <a:pt x="327" y="672"/>
                  </a:cubicBezTo>
                  <a:cubicBezTo>
                    <a:pt x="330" y="672"/>
                    <a:pt x="330" y="672"/>
                    <a:pt x="330" y="672"/>
                  </a:cubicBezTo>
                  <a:cubicBezTo>
                    <a:pt x="330" y="672"/>
                    <a:pt x="330" y="672"/>
                    <a:pt x="330" y="672"/>
                  </a:cubicBezTo>
                  <a:cubicBezTo>
                    <a:pt x="327" y="672"/>
                    <a:pt x="327" y="672"/>
                    <a:pt x="327" y="672"/>
                  </a:cubicBezTo>
                  <a:cubicBezTo>
                    <a:pt x="330" y="672"/>
                    <a:pt x="330" y="672"/>
                    <a:pt x="330" y="672"/>
                  </a:cubicBezTo>
                  <a:cubicBezTo>
                    <a:pt x="326" y="672"/>
                    <a:pt x="326" y="672"/>
                    <a:pt x="326" y="672"/>
                  </a:cubicBezTo>
                  <a:cubicBezTo>
                    <a:pt x="329" y="674"/>
                    <a:pt x="329" y="674"/>
                    <a:pt x="329" y="674"/>
                  </a:cubicBezTo>
                  <a:cubicBezTo>
                    <a:pt x="330" y="674"/>
                    <a:pt x="330" y="673"/>
                    <a:pt x="330" y="672"/>
                  </a:cubicBezTo>
                  <a:cubicBezTo>
                    <a:pt x="326" y="672"/>
                    <a:pt x="326" y="672"/>
                    <a:pt x="326" y="672"/>
                  </a:cubicBezTo>
                  <a:cubicBezTo>
                    <a:pt x="329" y="674"/>
                    <a:pt x="329" y="674"/>
                    <a:pt x="329" y="674"/>
                  </a:cubicBezTo>
                  <a:cubicBezTo>
                    <a:pt x="330" y="674"/>
                    <a:pt x="330" y="673"/>
                    <a:pt x="330" y="671"/>
                  </a:cubicBezTo>
                  <a:cubicBezTo>
                    <a:pt x="330" y="670"/>
                    <a:pt x="329" y="669"/>
                    <a:pt x="328" y="669"/>
                  </a:cubicBezTo>
                  <a:cubicBezTo>
                    <a:pt x="321" y="664"/>
                    <a:pt x="321" y="664"/>
                    <a:pt x="321" y="664"/>
                  </a:cubicBezTo>
                  <a:cubicBezTo>
                    <a:pt x="305" y="640"/>
                    <a:pt x="305" y="640"/>
                    <a:pt x="305" y="640"/>
                  </a:cubicBezTo>
                  <a:cubicBezTo>
                    <a:pt x="305" y="639"/>
                    <a:pt x="304" y="639"/>
                    <a:pt x="304" y="639"/>
                  </a:cubicBezTo>
                  <a:cubicBezTo>
                    <a:pt x="298" y="635"/>
                    <a:pt x="298" y="635"/>
                    <a:pt x="298" y="635"/>
                  </a:cubicBezTo>
                  <a:cubicBezTo>
                    <a:pt x="277" y="607"/>
                    <a:pt x="277" y="607"/>
                    <a:pt x="277" y="607"/>
                  </a:cubicBezTo>
                  <a:cubicBezTo>
                    <a:pt x="277" y="606"/>
                    <a:pt x="277" y="606"/>
                    <a:pt x="276" y="606"/>
                  </a:cubicBezTo>
                  <a:cubicBezTo>
                    <a:pt x="272" y="603"/>
                    <a:pt x="272" y="603"/>
                    <a:pt x="272" y="603"/>
                  </a:cubicBezTo>
                  <a:cubicBezTo>
                    <a:pt x="270" y="606"/>
                    <a:pt x="270" y="606"/>
                    <a:pt x="270" y="606"/>
                  </a:cubicBezTo>
                  <a:cubicBezTo>
                    <a:pt x="273" y="608"/>
                    <a:pt x="273" y="608"/>
                    <a:pt x="273" y="608"/>
                  </a:cubicBezTo>
                  <a:cubicBezTo>
                    <a:pt x="274" y="607"/>
                    <a:pt x="274" y="607"/>
                    <a:pt x="274" y="606"/>
                  </a:cubicBezTo>
                  <a:cubicBezTo>
                    <a:pt x="274" y="605"/>
                    <a:pt x="274" y="605"/>
                    <a:pt x="274" y="605"/>
                  </a:cubicBezTo>
                  <a:cubicBezTo>
                    <a:pt x="274" y="604"/>
                    <a:pt x="274" y="604"/>
                    <a:pt x="273" y="604"/>
                  </a:cubicBezTo>
                  <a:cubicBezTo>
                    <a:pt x="273" y="602"/>
                    <a:pt x="272" y="600"/>
                    <a:pt x="270" y="598"/>
                  </a:cubicBezTo>
                  <a:cubicBezTo>
                    <a:pt x="267" y="591"/>
                    <a:pt x="260" y="581"/>
                    <a:pt x="260" y="581"/>
                  </a:cubicBezTo>
                  <a:cubicBezTo>
                    <a:pt x="260" y="581"/>
                    <a:pt x="260" y="580"/>
                    <a:pt x="259" y="580"/>
                  </a:cubicBezTo>
                  <a:cubicBezTo>
                    <a:pt x="251" y="575"/>
                    <a:pt x="251" y="575"/>
                    <a:pt x="251" y="575"/>
                  </a:cubicBezTo>
                  <a:cubicBezTo>
                    <a:pt x="239" y="553"/>
                    <a:pt x="239" y="553"/>
                    <a:pt x="239" y="553"/>
                  </a:cubicBezTo>
                  <a:cubicBezTo>
                    <a:pt x="239" y="552"/>
                    <a:pt x="238" y="552"/>
                    <a:pt x="238" y="552"/>
                  </a:cubicBezTo>
                  <a:cubicBezTo>
                    <a:pt x="233" y="548"/>
                    <a:pt x="233" y="548"/>
                    <a:pt x="233" y="548"/>
                  </a:cubicBezTo>
                  <a:cubicBezTo>
                    <a:pt x="231" y="551"/>
                    <a:pt x="231" y="551"/>
                    <a:pt x="231" y="551"/>
                  </a:cubicBezTo>
                  <a:cubicBezTo>
                    <a:pt x="234" y="553"/>
                    <a:pt x="234" y="553"/>
                    <a:pt x="234" y="553"/>
                  </a:cubicBezTo>
                  <a:cubicBezTo>
                    <a:pt x="235" y="552"/>
                    <a:pt x="235" y="552"/>
                    <a:pt x="235" y="551"/>
                  </a:cubicBezTo>
                  <a:cubicBezTo>
                    <a:pt x="235" y="551"/>
                    <a:pt x="235" y="550"/>
                    <a:pt x="234" y="550"/>
                  </a:cubicBezTo>
                  <a:cubicBezTo>
                    <a:pt x="234" y="550"/>
                    <a:pt x="234" y="549"/>
                    <a:pt x="234" y="549"/>
                  </a:cubicBezTo>
                  <a:cubicBezTo>
                    <a:pt x="233" y="547"/>
                    <a:pt x="232" y="545"/>
                    <a:pt x="230" y="542"/>
                  </a:cubicBezTo>
                  <a:cubicBezTo>
                    <a:pt x="228" y="538"/>
                    <a:pt x="225" y="533"/>
                    <a:pt x="222" y="529"/>
                  </a:cubicBezTo>
                  <a:cubicBezTo>
                    <a:pt x="221" y="527"/>
                    <a:pt x="220" y="525"/>
                    <a:pt x="219" y="524"/>
                  </a:cubicBezTo>
                  <a:cubicBezTo>
                    <a:pt x="219" y="523"/>
                    <a:pt x="219" y="523"/>
                    <a:pt x="218" y="522"/>
                  </a:cubicBezTo>
                  <a:cubicBezTo>
                    <a:pt x="218" y="522"/>
                    <a:pt x="218" y="522"/>
                    <a:pt x="218" y="522"/>
                  </a:cubicBezTo>
                  <a:cubicBezTo>
                    <a:pt x="218" y="522"/>
                    <a:pt x="218" y="522"/>
                    <a:pt x="218" y="522"/>
                  </a:cubicBezTo>
                  <a:cubicBezTo>
                    <a:pt x="216" y="523"/>
                    <a:pt x="216" y="523"/>
                    <a:pt x="216" y="523"/>
                  </a:cubicBezTo>
                  <a:cubicBezTo>
                    <a:pt x="218" y="522"/>
                    <a:pt x="218" y="522"/>
                    <a:pt x="218" y="522"/>
                  </a:cubicBezTo>
                  <a:cubicBezTo>
                    <a:pt x="218" y="522"/>
                    <a:pt x="218" y="522"/>
                    <a:pt x="218" y="522"/>
                  </a:cubicBezTo>
                  <a:cubicBezTo>
                    <a:pt x="216" y="523"/>
                    <a:pt x="216" y="523"/>
                    <a:pt x="216" y="523"/>
                  </a:cubicBezTo>
                  <a:cubicBezTo>
                    <a:pt x="218" y="522"/>
                    <a:pt x="218" y="522"/>
                    <a:pt x="218" y="522"/>
                  </a:cubicBezTo>
                  <a:cubicBezTo>
                    <a:pt x="215" y="523"/>
                    <a:pt x="215" y="523"/>
                    <a:pt x="215" y="523"/>
                  </a:cubicBezTo>
                  <a:cubicBezTo>
                    <a:pt x="218" y="522"/>
                    <a:pt x="218" y="522"/>
                    <a:pt x="218" y="522"/>
                  </a:cubicBezTo>
                  <a:cubicBezTo>
                    <a:pt x="218" y="522"/>
                    <a:pt x="218" y="522"/>
                    <a:pt x="218" y="522"/>
                  </a:cubicBezTo>
                  <a:cubicBezTo>
                    <a:pt x="215" y="523"/>
                    <a:pt x="215" y="523"/>
                    <a:pt x="215" y="523"/>
                  </a:cubicBezTo>
                  <a:cubicBezTo>
                    <a:pt x="218" y="522"/>
                    <a:pt x="218" y="522"/>
                    <a:pt x="218" y="522"/>
                  </a:cubicBezTo>
                  <a:cubicBezTo>
                    <a:pt x="215" y="523"/>
                    <a:pt x="215" y="523"/>
                    <a:pt x="215" y="523"/>
                  </a:cubicBezTo>
                  <a:cubicBezTo>
                    <a:pt x="219" y="523"/>
                    <a:pt x="219" y="523"/>
                    <a:pt x="219" y="523"/>
                  </a:cubicBezTo>
                  <a:cubicBezTo>
                    <a:pt x="219" y="523"/>
                    <a:pt x="218" y="523"/>
                    <a:pt x="218" y="522"/>
                  </a:cubicBezTo>
                  <a:cubicBezTo>
                    <a:pt x="215" y="523"/>
                    <a:pt x="215" y="523"/>
                    <a:pt x="215" y="523"/>
                  </a:cubicBezTo>
                  <a:cubicBezTo>
                    <a:pt x="219" y="523"/>
                    <a:pt x="219" y="523"/>
                    <a:pt x="219" y="523"/>
                  </a:cubicBezTo>
                  <a:cubicBezTo>
                    <a:pt x="219" y="522"/>
                    <a:pt x="218" y="521"/>
                    <a:pt x="217" y="520"/>
                  </a:cubicBezTo>
                  <a:cubicBezTo>
                    <a:pt x="214" y="518"/>
                    <a:pt x="214" y="518"/>
                    <a:pt x="214" y="518"/>
                  </a:cubicBezTo>
                  <a:cubicBezTo>
                    <a:pt x="203" y="498"/>
                    <a:pt x="203" y="498"/>
                    <a:pt x="203" y="498"/>
                  </a:cubicBezTo>
                  <a:cubicBezTo>
                    <a:pt x="202" y="498"/>
                    <a:pt x="202" y="497"/>
                    <a:pt x="201" y="497"/>
                  </a:cubicBezTo>
                  <a:cubicBezTo>
                    <a:pt x="198" y="495"/>
                    <a:pt x="198" y="495"/>
                    <a:pt x="198" y="495"/>
                  </a:cubicBezTo>
                  <a:cubicBezTo>
                    <a:pt x="189" y="477"/>
                    <a:pt x="189" y="477"/>
                    <a:pt x="189" y="477"/>
                  </a:cubicBezTo>
                  <a:cubicBezTo>
                    <a:pt x="188" y="477"/>
                    <a:pt x="188" y="476"/>
                    <a:pt x="187" y="476"/>
                  </a:cubicBezTo>
                  <a:cubicBezTo>
                    <a:pt x="187" y="476"/>
                    <a:pt x="187" y="476"/>
                    <a:pt x="187" y="476"/>
                  </a:cubicBezTo>
                  <a:cubicBezTo>
                    <a:pt x="179" y="458"/>
                    <a:pt x="179" y="458"/>
                    <a:pt x="179" y="458"/>
                  </a:cubicBezTo>
                  <a:cubicBezTo>
                    <a:pt x="179" y="458"/>
                    <a:pt x="178" y="457"/>
                    <a:pt x="178" y="457"/>
                  </a:cubicBezTo>
                  <a:cubicBezTo>
                    <a:pt x="174" y="455"/>
                    <a:pt x="174" y="455"/>
                    <a:pt x="174" y="455"/>
                  </a:cubicBezTo>
                  <a:cubicBezTo>
                    <a:pt x="160" y="430"/>
                    <a:pt x="160" y="430"/>
                    <a:pt x="160" y="430"/>
                  </a:cubicBezTo>
                  <a:cubicBezTo>
                    <a:pt x="160" y="429"/>
                    <a:pt x="160" y="429"/>
                    <a:pt x="159" y="429"/>
                  </a:cubicBezTo>
                  <a:cubicBezTo>
                    <a:pt x="157" y="427"/>
                    <a:pt x="157" y="427"/>
                    <a:pt x="157" y="427"/>
                  </a:cubicBezTo>
                  <a:cubicBezTo>
                    <a:pt x="149" y="410"/>
                    <a:pt x="149" y="410"/>
                    <a:pt x="149" y="410"/>
                  </a:cubicBezTo>
                  <a:cubicBezTo>
                    <a:pt x="149" y="409"/>
                    <a:pt x="148" y="408"/>
                    <a:pt x="148" y="408"/>
                  </a:cubicBezTo>
                  <a:cubicBezTo>
                    <a:pt x="144" y="406"/>
                    <a:pt x="144" y="406"/>
                    <a:pt x="144" y="406"/>
                  </a:cubicBezTo>
                  <a:cubicBezTo>
                    <a:pt x="135" y="384"/>
                    <a:pt x="135" y="384"/>
                    <a:pt x="135" y="384"/>
                  </a:cubicBezTo>
                  <a:cubicBezTo>
                    <a:pt x="135" y="383"/>
                    <a:pt x="135" y="383"/>
                    <a:pt x="134" y="382"/>
                  </a:cubicBezTo>
                  <a:cubicBezTo>
                    <a:pt x="131" y="380"/>
                    <a:pt x="131" y="380"/>
                    <a:pt x="131" y="380"/>
                  </a:cubicBezTo>
                  <a:cubicBezTo>
                    <a:pt x="122" y="360"/>
                    <a:pt x="122" y="360"/>
                    <a:pt x="122" y="360"/>
                  </a:cubicBezTo>
                  <a:cubicBezTo>
                    <a:pt x="122" y="359"/>
                    <a:pt x="122" y="358"/>
                    <a:pt x="121" y="358"/>
                  </a:cubicBezTo>
                  <a:cubicBezTo>
                    <a:pt x="116" y="355"/>
                    <a:pt x="116" y="355"/>
                    <a:pt x="116" y="355"/>
                  </a:cubicBezTo>
                  <a:cubicBezTo>
                    <a:pt x="110" y="335"/>
                    <a:pt x="110" y="335"/>
                    <a:pt x="110" y="335"/>
                  </a:cubicBezTo>
                  <a:cubicBezTo>
                    <a:pt x="110" y="334"/>
                    <a:pt x="109" y="333"/>
                    <a:pt x="109" y="333"/>
                  </a:cubicBezTo>
                  <a:cubicBezTo>
                    <a:pt x="106" y="331"/>
                    <a:pt x="106" y="331"/>
                    <a:pt x="106" y="331"/>
                  </a:cubicBezTo>
                  <a:cubicBezTo>
                    <a:pt x="96" y="312"/>
                    <a:pt x="96" y="312"/>
                    <a:pt x="96" y="312"/>
                  </a:cubicBezTo>
                  <a:cubicBezTo>
                    <a:pt x="95" y="311"/>
                    <a:pt x="95" y="310"/>
                    <a:pt x="94" y="310"/>
                  </a:cubicBezTo>
                  <a:cubicBezTo>
                    <a:pt x="92" y="309"/>
                    <a:pt x="92" y="309"/>
                    <a:pt x="92" y="309"/>
                  </a:cubicBezTo>
                  <a:cubicBezTo>
                    <a:pt x="91" y="312"/>
                    <a:pt x="91" y="312"/>
                    <a:pt x="91" y="312"/>
                  </a:cubicBezTo>
                  <a:cubicBezTo>
                    <a:pt x="94" y="312"/>
                    <a:pt x="94" y="312"/>
                    <a:pt x="94" y="312"/>
                  </a:cubicBezTo>
                  <a:cubicBezTo>
                    <a:pt x="94" y="311"/>
                    <a:pt x="94" y="311"/>
                    <a:pt x="94" y="311"/>
                  </a:cubicBezTo>
                  <a:cubicBezTo>
                    <a:pt x="94" y="311"/>
                    <a:pt x="94" y="311"/>
                    <a:pt x="94" y="310"/>
                  </a:cubicBezTo>
                  <a:cubicBezTo>
                    <a:pt x="94" y="310"/>
                    <a:pt x="93" y="309"/>
                    <a:pt x="93" y="309"/>
                  </a:cubicBezTo>
                  <a:cubicBezTo>
                    <a:pt x="92" y="306"/>
                    <a:pt x="89" y="300"/>
                    <a:pt x="86" y="295"/>
                  </a:cubicBezTo>
                  <a:cubicBezTo>
                    <a:pt x="85" y="292"/>
                    <a:pt x="84" y="290"/>
                    <a:pt x="83" y="288"/>
                  </a:cubicBezTo>
                  <a:cubicBezTo>
                    <a:pt x="83" y="287"/>
                    <a:pt x="82" y="286"/>
                    <a:pt x="82" y="286"/>
                  </a:cubicBezTo>
                  <a:cubicBezTo>
                    <a:pt x="82" y="285"/>
                    <a:pt x="82" y="285"/>
                    <a:pt x="82" y="285"/>
                  </a:cubicBezTo>
                  <a:cubicBezTo>
                    <a:pt x="82" y="285"/>
                    <a:pt x="82" y="285"/>
                    <a:pt x="82" y="285"/>
                  </a:cubicBezTo>
                  <a:cubicBezTo>
                    <a:pt x="80" y="286"/>
                    <a:pt x="80" y="286"/>
                    <a:pt x="80" y="286"/>
                  </a:cubicBezTo>
                  <a:cubicBezTo>
                    <a:pt x="82" y="285"/>
                    <a:pt x="82" y="285"/>
                    <a:pt x="82" y="285"/>
                  </a:cubicBezTo>
                  <a:cubicBezTo>
                    <a:pt x="82" y="285"/>
                    <a:pt x="82" y="285"/>
                    <a:pt x="82" y="285"/>
                  </a:cubicBezTo>
                  <a:cubicBezTo>
                    <a:pt x="80" y="286"/>
                    <a:pt x="80" y="286"/>
                    <a:pt x="80" y="286"/>
                  </a:cubicBezTo>
                  <a:cubicBezTo>
                    <a:pt x="82" y="285"/>
                    <a:pt x="82" y="285"/>
                    <a:pt x="82" y="285"/>
                  </a:cubicBezTo>
                  <a:cubicBezTo>
                    <a:pt x="79" y="286"/>
                    <a:pt x="79" y="286"/>
                    <a:pt x="79" y="286"/>
                  </a:cubicBezTo>
                  <a:cubicBezTo>
                    <a:pt x="82" y="286"/>
                    <a:pt x="82" y="286"/>
                    <a:pt x="82" y="286"/>
                  </a:cubicBezTo>
                  <a:cubicBezTo>
                    <a:pt x="82" y="286"/>
                    <a:pt x="82" y="286"/>
                    <a:pt x="82" y="285"/>
                  </a:cubicBezTo>
                  <a:cubicBezTo>
                    <a:pt x="79" y="286"/>
                    <a:pt x="79" y="286"/>
                    <a:pt x="79" y="286"/>
                  </a:cubicBezTo>
                  <a:cubicBezTo>
                    <a:pt x="82" y="286"/>
                    <a:pt x="82" y="286"/>
                    <a:pt x="82" y="286"/>
                  </a:cubicBezTo>
                  <a:cubicBezTo>
                    <a:pt x="79" y="286"/>
                    <a:pt x="79" y="286"/>
                    <a:pt x="79" y="286"/>
                  </a:cubicBezTo>
                  <a:cubicBezTo>
                    <a:pt x="82" y="287"/>
                    <a:pt x="82" y="287"/>
                    <a:pt x="82" y="287"/>
                  </a:cubicBezTo>
                  <a:cubicBezTo>
                    <a:pt x="82" y="286"/>
                    <a:pt x="82" y="286"/>
                    <a:pt x="82" y="286"/>
                  </a:cubicBezTo>
                  <a:cubicBezTo>
                    <a:pt x="79" y="286"/>
                    <a:pt x="79" y="286"/>
                    <a:pt x="79" y="286"/>
                  </a:cubicBezTo>
                  <a:cubicBezTo>
                    <a:pt x="82" y="287"/>
                    <a:pt x="82" y="287"/>
                    <a:pt x="82" y="287"/>
                  </a:cubicBezTo>
                  <a:cubicBezTo>
                    <a:pt x="79" y="286"/>
                    <a:pt x="79" y="286"/>
                    <a:pt x="79" y="286"/>
                  </a:cubicBezTo>
                  <a:cubicBezTo>
                    <a:pt x="81" y="288"/>
                    <a:pt x="81" y="288"/>
                    <a:pt x="81" y="288"/>
                  </a:cubicBezTo>
                  <a:cubicBezTo>
                    <a:pt x="82" y="288"/>
                    <a:pt x="82" y="287"/>
                    <a:pt x="82" y="287"/>
                  </a:cubicBezTo>
                  <a:cubicBezTo>
                    <a:pt x="79" y="286"/>
                    <a:pt x="79" y="286"/>
                    <a:pt x="79" y="286"/>
                  </a:cubicBezTo>
                  <a:cubicBezTo>
                    <a:pt x="81" y="288"/>
                    <a:pt x="81" y="288"/>
                    <a:pt x="81" y="288"/>
                  </a:cubicBezTo>
                  <a:cubicBezTo>
                    <a:pt x="82" y="287"/>
                    <a:pt x="82" y="286"/>
                    <a:pt x="82" y="285"/>
                  </a:cubicBezTo>
                  <a:cubicBezTo>
                    <a:pt x="82" y="284"/>
                    <a:pt x="81" y="284"/>
                    <a:pt x="80" y="283"/>
                  </a:cubicBezTo>
                  <a:cubicBezTo>
                    <a:pt x="78" y="281"/>
                    <a:pt x="78" y="281"/>
                    <a:pt x="78" y="281"/>
                  </a:cubicBezTo>
                  <a:cubicBezTo>
                    <a:pt x="77" y="270"/>
                    <a:pt x="77" y="270"/>
                    <a:pt x="77" y="270"/>
                  </a:cubicBezTo>
                  <a:cubicBezTo>
                    <a:pt x="77" y="269"/>
                    <a:pt x="76" y="268"/>
                    <a:pt x="75" y="267"/>
                  </a:cubicBezTo>
                  <a:cubicBezTo>
                    <a:pt x="73" y="266"/>
                    <a:pt x="73" y="266"/>
                    <a:pt x="73" y="266"/>
                  </a:cubicBezTo>
                  <a:cubicBezTo>
                    <a:pt x="71" y="269"/>
                    <a:pt x="71" y="269"/>
                    <a:pt x="71" y="269"/>
                  </a:cubicBezTo>
                  <a:cubicBezTo>
                    <a:pt x="75" y="271"/>
                    <a:pt x="75" y="271"/>
                    <a:pt x="75" y="271"/>
                  </a:cubicBezTo>
                  <a:cubicBezTo>
                    <a:pt x="75" y="270"/>
                    <a:pt x="75" y="269"/>
                    <a:pt x="75" y="269"/>
                  </a:cubicBezTo>
                  <a:cubicBezTo>
                    <a:pt x="75" y="269"/>
                    <a:pt x="75" y="268"/>
                    <a:pt x="75" y="268"/>
                  </a:cubicBezTo>
                  <a:cubicBezTo>
                    <a:pt x="75" y="268"/>
                    <a:pt x="75" y="267"/>
                    <a:pt x="74" y="267"/>
                  </a:cubicBezTo>
                  <a:cubicBezTo>
                    <a:pt x="74" y="266"/>
                    <a:pt x="73" y="264"/>
                    <a:pt x="72" y="261"/>
                  </a:cubicBezTo>
                  <a:cubicBezTo>
                    <a:pt x="68" y="254"/>
                    <a:pt x="61" y="242"/>
                    <a:pt x="61" y="242"/>
                  </a:cubicBezTo>
                  <a:cubicBezTo>
                    <a:pt x="61" y="242"/>
                    <a:pt x="61" y="241"/>
                    <a:pt x="60" y="241"/>
                  </a:cubicBezTo>
                  <a:cubicBezTo>
                    <a:pt x="59" y="240"/>
                    <a:pt x="59" y="240"/>
                    <a:pt x="59" y="240"/>
                  </a:cubicBezTo>
                  <a:cubicBezTo>
                    <a:pt x="55" y="221"/>
                    <a:pt x="55" y="221"/>
                    <a:pt x="55" y="221"/>
                  </a:cubicBezTo>
                  <a:cubicBezTo>
                    <a:pt x="54" y="220"/>
                    <a:pt x="54" y="219"/>
                    <a:pt x="53" y="219"/>
                  </a:cubicBezTo>
                  <a:cubicBezTo>
                    <a:pt x="48" y="216"/>
                    <a:pt x="48" y="216"/>
                    <a:pt x="48" y="216"/>
                  </a:cubicBezTo>
                  <a:cubicBezTo>
                    <a:pt x="47" y="219"/>
                    <a:pt x="47" y="219"/>
                    <a:pt x="47" y="219"/>
                  </a:cubicBezTo>
                  <a:cubicBezTo>
                    <a:pt x="50" y="221"/>
                    <a:pt x="50" y="221"/>
                    <a:pt x="50" y="221"/>
                  </a:cubicBezTo>
                  <a:cubicBezTo>
                    <a:pt x="50" y="220"/>
                    <a:pt x="50" y="219"/>
                    <a:pt x="50" y="219"/>
                  </a:cubicBezTo>
                  <a:cubicBezTo>
                    <a:pt x="50" y="218"/>
                    <a:pt x="50" y="218"/>
                    <a:pt x="50" y="217"/>
                  </a:cubicBezTo>
                  <a:cubicBezTo>
                    <a:pt x="50" y="216"/>
                    <a:pt x="49" y="215"/>
                    <a:pt x="48" y="213"/>
                  </a:cubicBezTo>
                  <a:cubicBezTo>
                    <a:pt x="47" y="209"/>
                    <a:pt x="46" y="206"/>
                    <a:pt x="44" y="202"/>
                  </a:cubicBezTo>
                  <a:cubicBezTo>
                    <a:pt x="44" y="201"/>
                    <a:pt x="43" y="199"/>
                    <a:pt x="43" y="198"/>
                  </a:cubicBezTo>
                  <a:cubicBezTo>
                    <a:pt x="43" y="198"/>
                    <a:pt x="43" y="197"/>
                    <a:pt x="42" y="197"/>
                  </a:cubicBezTo>
                  <a:cubicBezTo>
                    <a:pt x="42" y="197"/>
                    <a:pt x="42" y="197"/>
                    <a:pt x="42" y="197"/>
                  </a:cubicBezTo>
                  <a:cubicBezTo>
                    <a:pt x="41" y="197"/>
                    <a:pt x="41" y="197"/>
                    <a:pt x="41" y="197"/>
                  </a:cubicBezTo>
                  <a:cubicBezTo>
                    <a:pt x="42" y="197"/>
                    <a:pt x="42" y="197"/>
                    <a:pt x="42" y="197"/>
                  </a:cubicBezTo>
                  <a:cubicBezTo>
                    <a:pt x="42" y="197"/>
                    <a:pt x="42" y="197"/>
                    <a:pt x="42" y="197"/>
                  </a:cubicBezTo>
                  <a:cubicBezTo>
                    <a:pt x="41" y="197"/>
                    <a:pt x="41" y="197"/>
                    <a:pt x="41" y="197"/>
                  </a:cubicBezTo>
                  <a:cubicBezTo>
                    <a:pt x="42" y="197"/>
                    <a:pt x="42" y="197"/>
                    <a:pt x="42" y="197"/>
                  </a:cubicBezTo>
                  <a:cubicBezTo>
                    <a:pt x="39" y="198"/>
                    <a:pt x="39" y="198"/>
                    <a:pt x="39" y="198"/>
                  </a:cubicBezTo>
                  <a:cubicBezTo>
                    <a:pt x="43" y="198"/>
                    <a:pt x="43" y="198"/>
                    <a:pt x="43" y="198"/>
                  </a:cubicBezTo>
                  <a:cubicBezTo>
                    <a:pt x="42" y="197"/>
                    <a:pt x="42" y="197"/>
                    <a:pt x="42" y="197"/>
                  </a:cubicBezTo>
                  <a:cubicBezTo>
                    <a:pt x="39" y="198"/>
                    <a:pt x="39" y="198"/>
                    <a:pt x="39" y="198"/>
                  </a:cubicBezTo>
                  <a:cubicBezTo>
                    <a:pt x="43" y="198"/>
                    <a:pt x="43" y="198"/>
                    <a:pt x="43" y="198"/>
                  </a:cubicBezTo>
                  <a:cubicBezTo>
                    <a:pt x="39" y="198"/>
                    <a:pt x="39" y="198"/>
                    <a:pt x="39" y="198"/>
                  </a:cubicBezTo>
                  <a:cubicBezTo>
                    <a:pt x="42" y="198"/>
                    <a:pt x="42" y="198"/>
                    <a:pt x="42" y="198"/>
                  </a:cubicBezTo>
                  <a:cubicBezTo>
                    <a:pt x="43" y="198"/>
                    <a:pt x="43" y="198"/>
                    <a:pt x="43" y="198"/>
                  </a:cubicBezTo>
                  <a:cubicBezTo>
                    <a:pt x="39" y="198"/>
                    <a:pt x="39" y="198"/>
                    <a:pt x="39" y="198"/>
                  </a:cubicBezTo>
                  <a:cubicBezTo>
                    <a:pt x="42" y="198"/>
                    <a:pt x="42" y="198"/>
                    <a:pt x="42" y="198"/>
                  </a:cubicBezTo>
                  <a:cubicBezTo>
                    <a:pt x="39" y="198"/>
                    <a:pt x="39" y="198"/>
                    <a:pt x="39" y="198"/>
                  </a:cubicBezTo>
                  <a:cubicBezTo>
                    <a:pt x="42" y="199"/>
                    <a:pt x="42" y="199"/>
                    <a:pt x="42" y="199"/>
                  </a:cubicBezTo>
                  <a:cubicBezTo>
                    <a:pt x="42" y="198"/>
                    <a:pt x="42" y="198"/>
                    <a:pt x="42" y="198"/>
                  </a:cubicBezTo>
                  <a:cubicBezTo>
                    <a:pt x="39" y="198"/>
                    <a:pt x="39" y="198"/>
                    <a:pt x="39" y="198"/>
                  </a:cubicBezTo>
                  <a:cubicBezTo>
                    <a:pt x="42" y="199"/>
                    <a:pt x="42" y="199"/>
                    <a:pt x="42" y="199"/>
                  </a:cubicBezTo>
                  <a:cubicBezTo>
                    <a:pt x="39" y="198"/>
                    <a:pt x="39" y="198"/>
                    <a:pt x="39" y="198"/>
                  </a:cubicBezTo>
                  <a:cubicBezTo>
                    <a:pt x="41" y="200"/>
                    <a:pt x="41" y="200"/>
                    <a:pt x="41" y="200"/>
                  </a:cubicBezTo>
                  <a:cubicBezTo>
                    <a:pt x="42" y="200"/>
                    <a:pt x="42" y="200"/>
                    <a:pt x="42" y="199"/>
                  </a:cubicBezTo>
                  <a:cubicBezTo>
                    <a:pt x="39" y="198"/>
                    <a:pt x="39" y="198"/>
                    <a:pt x="39" y="198"/>
                  </a:cubicBezTo>
                  <a:cubicBezTo>
                    <a:pt x="41" y="200"/>
                    <a:pt x="41" y="200"/>
                    <a:pt x="41" y="200"/>
                  </a:cubicBezTo>
                  <a:cubicBezTo>
                    <a:pt x="42" y="200"/>
                    <a:pt x="43" y="199"/>
                    <a:pt x="43" y="197"/>
                  </a:cubicBezTo>
                  <a:cubicBezTo>
                    <a:pt x="42" y="196"/>
                    <a:pt x="42" y="195"/>
                    <a:pt x="41" y="195"/>
                  </a:cubicBezTo>
                  <a:cubicBezTo>
                    <a:pt x="40" y="194"/>
                    <a:pt x="40" y="194"/>
                    <a:pt x="40" y="194"/>
                  </a:cubicBezTo>
                  <a:cubicBezTo>
                    <a:pt x="38" y="197"/>
                    <a:pt x="38" y="197"/>
                    <a:pt x="38" y="197"/>
                  </a:cubicBezTo>
                  <a:cubicBezTo>
                    <a:pt x="41" y="196"/>
                    <a:pt x="41" y="196"/>
                    <a:pt x="41" y="196"/>
                  </a:cubicBezTo>
                  <a:cubicBezTo>
                    <a:pt x="36" y="180"/>
                    <a:pt x="36" y="180"/>
                    <a:pt x="36" y="180"/>
                  </a:cubicBezTo>
                  <a:cubicBezTo>
                    <a:pt x="36" y="179"/>
                    <a:pt x="35" y="178"/>
                    <a:pt x="34" y="178"/>
                  </a:cubicBezTo>
                  <a:cubicBezTo>
                    <a:pt x="33" y="177"/>
                    <a:pt x="33" y="177"/>
                    <a:pt x="33" y="177"/>
                  </a:cubicBezTo>
                  <a:cubicBezTo>
                    <a:pt x="30" y="159"/>
                    <a:pt x="30" y="159"/>
                    <a:pt x="30" y="159"/>
                  </a:cubicBezTo>
                  <a:cubicBezTo>
                    <a:pt x="30" y="158"/>
                    <a:pt x="29" y="157"/>
                    <a:pt x="28" y="157"/>
                  </a:cubicBezTo>
                  <a:cubicBezTo>
                    <a:pt x="23" y="154"/>
                    <a:pt x="23" y="154"/>
                    <a:pt x="23" y="154"/>
                  </a:cubicBezTo>
                  <a:cubicBezTo>
                    <a:pt x="21" y="139"/>
                    <a:pt x="21" y="139"/>
                    <a:pt x="21" y="139"/>
                  </a:cubicBezTo>
                  <a:cubicBezTo>
                    <a:pt x="20" y="138"/>
                    <a:pt x="20" y="137"/>
                    <a:pt x="19" y="137"/>
                  </a:cubicBezTo>
                  <a:cubicBezTo>
                    <a:pt x="18" y="136"/>
                    <a:pt x="18" y="136"/>
                    <a:pt x="18" y="136"/>
                  </a:cubicBezTo>
                  <a:cubicBezTo>
                    <a:pt x="15" y="123"/>
                    <a:pt x="15" y="123"/>
                    <a:pt x="15" y="123"/>
                  </a:cubicBezTo>
                  <a:cubicBezTo>
                    <a:pt x="15" y="122"/>
                    <a:pt x="14" y="121"/>
                    <a:pt x="13" y="120"/>
                  </a:cubicBezTo>
                  <a:cubicBezTo>
                    <a:pt x="11" y="119"/>
                    <a:pt x="11" y="119"/>
                    <a:pt x="11" y="119"/>
                  </a:cubicBezTo>
                  <a:cubicBezTo>
                    <a:pt x="10" y="106"/>
                    <a:pt x="10" y="106"/>
                    <a:pt x="10" y="106"/>
                  </a:cubicBezTo>
                  <a:cubicBezTo>
                    <a:pt x="10" y="105"/>
                    <a:pt x="9" y="104"/>
                    <a:pt x="8" y="104"/>
                  </a:cubicBezTo>
                  <a:cubicBezTo>
                    <a:pt x="8" y="103"/>
                    <a:pt x="8" y="103"/>
                    <a:pt x="8" y="103"/>
                  </a:cubicBezTo>
                  <a:cubicBezTo>
                    <a:pt x="11" y="93"/>
                    <a:pt x="11" y="93"/>
                    <a:pt x="11" y="93"/>
                  </a:cubicBezTo>
                  <a:cubicBezTo>
                    <a:pt x="11" y="91"/>
                    <a:pt x="11" y="90"/>
                    <a:pt x="9" y="89"/>
                  </a:cubicBezTo>
                  <a:cubicBezTo>
                    <a:pt x="7" y="88"/>
                    <a:pt x="7" y="88"/>
                    <a:pt x="7" y="88"/>
                  </a:cubicBezTo>
                  <a:cubicBezTo>
                    <a:pt x="5" y="91"/>
                    <a:pt x="5" y="91"/>
                    <a:pt x="5" y="91"/>
                  </a:cubicBezTo>
                  <a:cubicBezTo>
                    <a:pt x="9" y="92"/>
                    <a:pt x="9" y="92"/>
                    <a:pt x="9" y="92"/>
                  </a:cubicBezTo>
                  <a:cubicBezTo>
                    <a:pt x="12" y="82"/>
                    <a:pt x="12" y="82"/>
                    <a:pt x="12" y="82"/>
                  </a:cubicBezTo>
                  <a:cubicBezTo>
                    <a:pt x="13" y="80"/>
                    <a:pt x="12" y="79"/>
                    <a:pt x="11" y="78"/>
                  </a:cubicBezTo>
                  <a:cubicBezTo>
                    <a:pt x="9" y="77"/>
                    <a:pt x="9" y="77"/>
                    <a:pt x="9" y="77"/>
                  </a:cubicBezTo>
                  <a:cubicBezTo>
                    <a:pt x="7" y="80"/>
                    <a:pt x="7" y="80"/>
                    <a:pt x="7" y="80"/>
                  </a:cubicBezTo>
                  <a:cubicBezTo>
                    <a:pt x="9" y="83"/>
                    <a:pt x="9" y="83"/>
                    <a:pt x="9" y="83"/>
                  </a:cubicBezTo>
                  <a:cubicBezTo>
                    <a:pt x="20" y="79"/>
                    <a:pt x="20" y="79"/>
                    <a:pt x="20" y="79"/>
                  </a:cubicBezTo>
                  <a:cubicBezTo>
                    <a:pt x="22" y="78"/>
                    <a:pt x="23" y="77"/>
                    <a:pt x="23" y="76"/>
                  </a:cubicBezTo>
                  <a:cubicBezTo>
                    <a:pt x="23" y="74"/>
                    <a:pt x="22" y="73"/>
                    <a:pt x="21" y="72"/>
                  </a:cubicBezTo>
                  <a:cubicBezTo>
                    <a:pt x="21" y="72"/>
                    <a:pt x="21" y="72"/>
                    <a:pt x="21" y="72"/>
                  </a:cubicBezTo>
                  <a:cubicBezTo>
                    <a:pt x="27" y="67"/>
                    <a:pt x="27" y="67"/>
                    <a:pt x="27" y="67"/>
                  </a:cubicBezTo>
                  <a:cubicBezTo>
                    <a:pt x="28" y="66"/>
                    <a:pt x="28" y="65"/>
                    <a:pt x="28" y="64"/>
                  </a:cubicBezTo>
                  <a:cubicBezTo>
                    <a:pt x="28" y="63"/>
                    <a:pt x="27" y="62"/>
                    <a:pt x="26" y="61"/>
                  </a:cubicBezTo>
                  <a:cubicBezTo>
                    <a:pt x="25" y="60"/>
                    <a:pt x="25" y="60"/>
                    <a:pt x="25" y="60"/>
                  </a:cubicBezTo>
                  <a:cubicBezTo>
                    <a:pt x="23" y="63"/>
                    <a:pt x="23" y="63"/>
                    <a:pt x="23" y="63"/>
                  </a:cubicBezTo>
                  <a:cubicBezTo>
                    <a:pt x="26" y="66"/>
                    <a:pt x="26" y="66"/>
                    <a:pt x="26" y="66"/>
                  </a:cubicBezTo>
                  <a:cubicBezTo>
                    <a:pt x="34" y="60"/>
                    <a:pt x="34" y="60"/>
                    <a:pt x="34" y="60"/>
                  </a:cubicBezTo>
                  <a:cubicBezTo>
                    <a:pt x="35" y="59"/>
                    <a:pt x="36" y="58"/>
                    <a:pt x="36" y="57"/>
                  </a:cubicBezTo>
                  <a:cubicBezTo>
                    <a:pt x="36" y="55"/>
                    <a:pt x="35" y="54"/>
                    <a:pt x="34" y="54"/>
                  </a:cubicBezTo>
                  <a:cubicBezTo>
                    <a:pt x="30" y="51"/>
                    <a:pt x="30" y="51"/>
                    <a:pt x="30" y="51"/>
                  </a:cubicBezTo>
                  <a:cubicBezTo>
                    <a:pt x="28" y="54"/>
                    <a:pt x="28" y="54"/>
                    <a:pt x="28" y="54"/>
                  </a:cubicBezTo>
                  <a:cubicBezTo>
                    <a:pt x="29" y="57"/>
                    <a:pt x="29" y="57"/>
                    <a:pt x="29" y="57"/>
                  </a:cubicBezTo>
                  <a:cubicBezTo>
                    <a:pt x="42" y="52"/>
                    <a:pt x="42" y="52"/>
                    <a:pt x="42" y="52"/>
                  </a:cubicBezTo>
                  <a:cubicBezTo>
                    <a:pt x="44" y="52"/>
                    <a:pt x="45" y="50"/>
                    <a:pt x="45" y="49"/>
                  </a:cubicBezTo>
                  <a:cubicBezTo>
                    <a:pt x="45" y="48"/>
                    <a:pt x="44" y="46"/>
                    <a:pt x="43" y="46"/>
                  </a:cubicBezTo>
                  <a:cubicBezTo>
                    <a:pt x="40" y="44"/>
                    <a:pt x="40" y="44"/>
                    <a:pt x="40" y="44"/>
                  </a:cubicBezTo>
                  <a:cubicBezTo>
                    <a:pt x="38" y="47"/>
                    <a:pt x="38" y="47"/>
                    <a:pt x="38" y="47"/>
                  </a:cubicBezTo>
                  <a:cubicBezTo>
                    <a:pt x="40" y="49"/>
                    <a:pt x="40" y="49"/>
                    <a:pt x="40" y="49"/>
                  </a:cubicBezTo>
                  <a:cubicBezTo>
                    <a:pt x="51" y="38"/>
                    <a:pt x="51" y="38"/>
                    <a:pt x="51" y="38"/>
                  </a:cubicBezTo>
                  <a:cubicBezTo>
                    <a:pt x="52" y="38"/>
                    <a:pt x="53" y="37"/>
                    <a:pt x="52" y="36"/>
                  </a:cubicBezTo>
                  <a:cubicBezTo>
                    <a:pt x="52" y="34"/>
                    <a:pt x="52" y="33"/>
                    <a:pt x="51" y="33"/>
                  </a:cubicBezTo>
                  <a:cubicBezTo>
                    <a:pt x="48" y="31"/>
                    <a:pt x="48" y="31"/>
                    <a:pt x="48" y="31"/>
                  </a:cubicBezTo>
                  <a:cubicBezTo>
                    <a:pt x="46" y="34"/>
                    <a:pt x="46" y="34"/>
                    <a:pt x="46" y="34"/>
                  </a:cubicBezTo>
                  <a:cubicBezTo>
                    <a:pt x="47" y="37"/>
                    <a:pt x="47" y="37"/>
                    <a:pt x="47" y="37"/>
                  </a:cubicBezTo>
                  <a:cubicBezTo>
                    <a:pt x="59" y="32"/>
                    <a:pt x="59" y="32"/>
                    <a:pt x="59" y="32"/>
                  </a:cubicBezTo>
                  <a:cubicBezTo>
                    <a:pt x="60" y="31"/>
                    <a:pt x="61" y="30"/>
                    <a:pt x="61" y="29"/>
                  </a:cubicBezTo>
                  <a:cubicBezTo>
                    <a:pt x="61" y="28"/>
                    <a:pt x="60" y="26"/>
                    <a:pt x="59" y="26"/>
                  </a:cubicBezTo>
                  <a:cubicBezTo>
                    <a:pt x="58" y="25"/>
                    <a:pt x="58" y="25"/>
                    <a:pt x="58" y="25"/>
                  </a:cubicBezTo>
                  <a:cubicBezTo>
                    <a:pt x="56" y="28"/>
                    <a:pt x="56" y="28"/>
                    <a:pt x="56" y="28"/>
                  </a:cubicBezTo>
                  <a:cubicBezTo>
                    <a:pt x="58" y="31"/>
                    <a:pt x="58" y="31"/>
                    <a:pt x="58" y="31"/>
                  </a:cubicBezTo>
                  <a:cubicBezTo>
                    <a:pt x="69" y="24"/>
                    <a:pt x="69" y="24"/>
                    <a:pt x="69" y="24"/>
                  </a:cubicBezTo>
                  <a:cubicBezTo>
                    <a:pt x="70" y="24"/>
                    <a:pt x="70" y="23"/>
                    <a:pt x="70" y="21"/>
                  </a:cubicBezTo>
                  <a:cubicBezTo>
                    <a:pt x="70" y="20"/>
                    <a:pt x="70" y="19"/>
                    <a:pt x="69" y="18"/>
                  </a:cubicBezTo>
                  <a:cubicBezTo>
                    <a:pt x="66" y="16"/>
                    <a:pt x="66" y="16"/>
                    <a:pt x="66" y="16"/>
                  </a:cubicBezTo>
                  <a:cubicBezTo>
                    <a:pt x="64" y="19"/>
                    <a:pt x="64" y="19"/>
                    <a:pt x="64" y="19"/>
                  </a:cubicBezTo>
                  <a:cubicBezTo>
                    <a:pt x="66" y="23"/>
                    <a:pt x="66" y="23"/>
                    <a:pt x="66" y="23"/>
                  </a:cubicBezTo>
                  <a:cubicBezTo>
                    <a:pt x="75" y="17"/>
                    <a:pt x="75" y="17"/>
                    <a:pt x="75" y="17"/>
                  </a:cubicBezTo>
                  <a:cubicBezTo>
                    <a:pt x="76" y="17"/>
                    <a:pt x="77" y="16"/>
                    <a:pt x="77" y="14"/>
                  </a:cubicBezTo>
                  <a:cubicBezTo>
                    <a:pt x="77" y="13"/>
                    <a:pt x="76" y="12"/>
                    <a:pt x="75" y="11"/>
                  </a:cubicBezTo>
                  <a:cubicBezTo>
                    <a:pt x="74" y="10"/>
                    <a:pt x="74" y="10"/>
                    <a:pt x="74" y="10"/>
                  </a:cubicBezTo>
                  <a:cubicBezTo>
                    <a:pt x="72" y="14"/>
                    <a:pt x="72" y="14"/>
                    <a:pt x="72" y="14"/>
                  </a:cubicBezTo>
                  <a:cubicBezTo>
                    <a:pt x="74" y="16"/>
                    <a:pt x="74" y="16"/>
                    <a:pt x="74" y="16"/>
                  </a:cubicBezTo>
                  <a:cubicBezTo>
                    <a:pt x="88" y="7"/>
                    <a:pt x="88" y="7"/>
                    <a:pt x="88" y="7"/>
                  </a:cubicBezTo>
                  <a:cubicBezTo>
                    <a:pt x="89" y="7"/>
                    <a:pt x="90" y="5"/>
                    <a:pt x="90" y="4"/>
                  </a:cubicBezTo>
                  <a:cubicBezTo>
                    <a:pt x="90" y="3"/>
                    <a:pt x="89" y="2"/>
                    <a:pt x="88" y="1"/>
                  </a:cubicBezTo>
                  <a:cubicBezTo>
                    <a:pt x="87" y="1"/>
                    <a:pt x="87" y="1"/>
                    <a:pt x="87" y="1"/>
                  </a:cubicBezTo>
                  <a:cubicBezTo>
                    <a:pt x="85" y="0"/>
                    <a:pt x="83" y="0"/>
                    <a:pt x="82" y="2"/>
                  </a:cubicBezTo>
                  <a:cubicBezTo>
                    <a:pt x="81" y="3"/>
                    <a:pt x="81" y="6"/>
                    <a:pt x="83" y="7"/>
                  </a:cubicBezTo>
                  <a:cubicBezTo>
                    <a:pt x="84" y="7"/>
                    <a:pt x="84" y="7"/>
                    <a:pt x="84" y="7"/>
                  </a:cubicBezTo>
                  <a:cubicBezTo>
                    <a:pt x="86" y="4"/>
                    <a:pt x="86" y="4"/>
                    <a:pt x="86" y="4"/>
                  </a:cubicBezTo>
                  <a:cubicBezTo>
                    <a:pt x="84" y="1"/>
                    <a:pt x="84" y="1"/>
                    <a:pt x="84" y="1"/>
                  </a:cubicBezTo>
                  <a:cubicBezTo>
                    <a:pt x="70" y="11"/>
                    <a:pt x="70" y="11"/>
                    <a:pt x="70" y="11"/>
                  </a:cubicBezTo>
                  <a:cubicBezTo>
                    <a:pt x="69" y="11"/>
                    <a:pt x="69" y="12"/>
                    <a:pt x="69" y="14"/>
                  </a:cubicBezTo>
                  <a:cubicBezTo>
                    <a:pt x="69" y="15"/>
                    <a:pt x="69" y="16"/>
                    <a:pt x="70" y="17"/>
                  </a:cubicBezTo>
                  <a:cubicBezTo>
                    <a:pt x="72" y="17"/>
                    <a:pt x="72" y="17"/>
                    <a:pt x="72" y="17"/>
                  </a:cubicBezTo>
                  <a:cubicBezTo>
                    <a:pt x="73" y="14"/>
                    <a:pt x="73" y="14"/>
                    <a:pt x="73" y="14"/>
                  </a:cubicBezTo>
                  <a:cubicBezTo>
                    <a:pt x="72" y="11"/>
                    <a:pt x="72" y="11"/>
                    <a:pt x="72" y="11"/>
                  </a:cubicBezTo>
                  <a:cubicBezTo>
                    <a:pt x="62" y="16"/>
                    <a:pt x="62" y="16"/>
                    <a:pt x="62" y="16"/>
                  </a:cubicBezTo>
                  <a:cubicBezTo>
                    <a:pt x="61" y="17"/>
                    <a:pt x="60" y="18"/>
                    <a:pt x="60" y="19"/>
                  </a:cubicBezTo>
                  <a:cubicBezTo>
                    <a:pt x="60" y="21"/>
                    <a:pt x="61" y="22"/>
                    <a:pt x="62" y="22"/>
                  </a:cubicBezTo>
                  <a:cubicBezTo>
                    <a:pt x="65" y="24"/>
                    <a:pt x="65" y="24"/>
                    <a:pt x="65" y="24"/>
                  </a:cubicBezTo>
                  <a:cubicBezTo>
                    <a:pt x="67" y="21"/>
                    <a:pt x="67" y="21"/>
                    <a:pt x="67" y="21"/>
                  </a:cubicBezTo>
                  <a:cubicBezTo>
                    <a:pt x="65" y="18"/>
                    <a:pt x="65" y="18"/>
                    <a:pt x="65" y="18"/>
                  </a:cubicBezTo>
                  <a:cubicBezTo>
                    <a:pt x="54" y="25"/>
                    <a:pt x="54" y="25"/>
                    <a:pt x="54" y="25"/>
                  </a:cubicBezTo>
                  <a:cubicBezTo>
                    <a:pt x="53" y="26"/>
                    <a:pt x="52" y="27"/>
                    <a:pt x="52" y="28"/>
                  </a:cubicBezTo>
                  <a:cubicBezTo>
                    <a:pt x="52" y="29"/>
                    <a:pt x="53" y="30"/>
                    <a:pt x="54" y="31"/>
                  </a:cubicBezTo>
                  <a:cubicBezTo>
                    <a:pt x="55" y="32"/>
                    <a:pt x="55" y="32"/>
                    <a:pt x="55" y="32"/>
                  </a:cubicBezTo>
                  <a:cubicBezTo>
                    <a:pt x="57" y="29"/>
                    <a:pt x="57" y="29"/>
                    <a:pt x="57" y="29"/>
                  </a:cubicBezTo>
                  <a:cubicBezTo>
                    <a:pt x="55" y="26"/>
                    <a:pt x="55" y="26"/>
                    <a:pt x="55" y="26"/>
                  </a:cubicBezTo>
                  <a:cubicBezTo>
                    <a:pt x="44" y="31"/>
                    <a:pt x="44" y="31"/>
                    <a:pt x="44" y="31"/>
                  </a:cubicBezTo>
                  <a:cubicBezTo>
                    <a:pt x="43" y="31"/>
                    <a:pt x="42" y="33"/>
                    <a:pt x="42" y="34"/>
                  </a:cubicBezTo>
                  <a:cubicBezTo>
                    <a:pt x="42" y="35"/>
                    <a:pt x="43" y="36"/>
                    <a:pt x="44" y="37"/>
                  </a:cubicBezTo>
                  <a:cubicBezTo>
                    <a:pt x="47" y="39"/>
                    <a:pt x="47" y="39"/>
                    <a:pt x="47" y="39"/>
                  </a:cubicBezTo>
                  <a:cubicBezTo>
                    <a:pt x="49" y="36"/>
                    <a:pt x="49" y="36"/>
                    <a:pt x="49" y="36"/>
                  </a:cubicBezTo>
                  <a:cubicBezTo>
                    <a:pt x="46" y="33"/>
                    <a:pt x="46" y="33"/>
                    <a:pt x="46" y="33"/>
                  </a:cubicBezTo>
                  <a:cubicBezTo>
                    <a:pt x="35" y="44"/>
                    <a:pt x="35" y="44"/>
                    <a:pt x="35" y="44"/>
                  </a:cubicBezTo>
                  <a:cubicBezTo>
                    <a:pt x="35" y="45"/>
                    <a:pt x="34" y="46"/>
                    <a:pt x="34" y="47"/>
                  </a:cubicBezTo>
                  <a:cubicBezTo>
                    <a:pt x="34" y="48"/>
                    <a:pt x="35" y="49"/>
                    <a:pt x="36" y="50"/>
                  </a:cubicBezTo>
                  <a:cubicBezTo>
                    <a:pt x="39" y="52"/>
                    <a:pt x="39" y="52"/>
                    <a:pt x="39" y="52"/>
                  </a:cubicBezTo>
                  <a:cubicBezTo>
                    <a:pt x="41" y="49"/>
                    <a:pt x="41" y="49"/>
                    <a:pt x="41" y="49"/>
                  </a:cubicBezTo>
                  <a:cubicBezTo>
                    <a:pt x="40" y="45"/>
                    <a:pt x="40" y="45"/>
                    <a:pt x="40" y="45"/>
                  </a:cubicBezTo>
                  <a:cubicBezTo>
                    <a:pt x="27" y="51"/>
                    <a:pt x="27" y="51"/>
                    <a:pt x="27" y="51"/>
                  </a:cubicBezTo>
                  <a:cubicBezTo>
                    <a:pt x="25" y="51"/>
                    <a:pt x="25" y="53"/>
                    <a:pt x="25" y="54"/>
                  </a:cubicBezTo>
                  <a:cubicBezTo>
                    <a:pt x="24" y="55"/>
                    <a:pt x="25" y="57"/>
                    <a:pt x="26" y="57"/>
                  </a:cubicBezTo>
                  <a:cubicBezTo>
                    <a:pt x="30" y="60"/>
                    <a:pt x="30" y="60"/>
                    <a:pt x="30" y="60"/>
                  </a:cubicBezTo>
                  <a:cubicBezTo>
                    <a:pt x="32" y="57"/>
                    <a:pt x="32" y="57"/>
                    <a:pt x="32" y="57"/>
                  </a:cubicBezTo>
                  <a:cubicBezTo>
                    <a:pt x="30" y="54"/>
                    <a:pt x="30" y="54"/>
                    <a:pt x="30" y="54"/>
                  </a:cubicBezTo>
                  <a:cubicBezTo>
                    <a:pt x="21" y="61"/>
                    <a:pt x="21" y="61"/>
                    <a:pt x="21" y="61"/>
                  </a:cubicBezTo>
                  <a:cubicBezTo>
                    <a:pt x="20" y="61"/>
                    <a:pt x="20" y="62"/>
                    <a:pt x="20" y="64"/>
                  </a:cubicBezTo>
                  <a:cubicBezTo>
                    <a:pt x="20" y="65"/>
                    <a:pt x="20" y="66"/>
                    <a:pt x="21" y="66"/>
                  </a:cubicBezTo>
                  <a:cubicBezTo>
                    <a:pt x="23" y="67"/>
                    <a:pt x="23" y="67"/>
                    <a:pt x="23" y="67"/>
                  </a:cubicBezTo>
                  <a:cubicBezTo>
                    <a:pt x="24" y="64"/>
                    <a:pt x="24" y="64"/>
                    <a:pt x="24" y="64"/>
                  </a:cubicBezTo>
                  <a:cubicBezTo>
                    <a:pt x="22" y="61"/>
                    <a:pt x="22" y="61"/>
                    <a:pt x="22" y="61"/>
                  </a:cubicBezTo>
                  <a:cubicBezTo>
                    <a:pt x="12" y="70"/>
                    <a:pt x="12" y="70"/>
                    <a:pt x="12" y="70"/>
                  </a:cubicBezTo>
                  <a:cubicBezTo>
                    <a:pt x="12" y="71"/>
                    <a:pt x="11" y="72"/>
                    <a:pt x="11" y="73"/>
                  </a:cubicBezTo>
                  <a:cubicBezTo>
                    <a:pt x="11" y="74"/>
                    <a:pt x="12" y="75"/>
                    <a:pt x="13" y="76"/>
                  </a:cubicBezTo>
                  <a:cubicBezTo>
                    <a:pt x="17" y="78"/>
                    <a:pt x="17" y="78"/>
                    <a:pt x="17" y="78"/>
                  </a:cubicBezTo>
                  <a:cubicBezTo>
                    <a:pt x="19" y="75"/>
                    <a:pt x="19" y="75"/>
                    <a:pt x="19" y="75"/>
                  </a:cubicBezTo>
                  <a:cubicBezTo>
                    <a:pt x="18" y="72"/>
                    <a:pt x="18" y="72"/>
                    <a:pt x="18" y="72"/>
                  </a:cubicBezTo>
                  <a:cubicBezTo>
                    <a:pt x="6" y="77"/>
                    <a:pt x="6" y="77"/>
                    <a:pt x="6" y="77"/>
                  </a:cubicBezTo>
                  <a:cubicBezTo>
                    <a:pt x="5" y="77"/>
                    <a:pt x="4" y="78"/>
                    <a:pt x="4" y="80"/>
                  </a:cubicBezTo>
                  <a:cubicBezTo>
                    <a:pt x="4" y="81"/>
                    <a:pt x="4" y="82"/>
                    <a:pt x="6" y="83"/>
                  </a:cubicBezTo>
                  <a:cubicBezTo>
                    <a:pt x="7" y="84"/>
                    <a:pt x="7" y="84"/>
                    <a:pt x="7" y="84"/>
                  </a:cubicBezTo>
                  <a:cubicBezTo>
                    <a:pt x="9" y="81"/>
                    <a:pt x="9" y="81"/>
                    <a:pt x="9" y="81"/>
                  </a:cubicBezTo>
                  <a:cubicBezTo>
                    <a:pt x="5" y="80"/>
                    <a:pt x="5" y="80"/>
                    <a:pt x="5" y="80"/>
                  </a:cubicBezTo>
                  <a:cubicBezTo>
                    <a:pt x="2" y="90"/>
                    <a:pt x="2" y="90"/>
                    <a:pt x="2" y="90"/>
                  </a:cubicBezTo>
                  <a:cubicBezTo>
                    <a:pt x="2" y="91"/>
                    <a:pt x="2" y="93"/>
                    <a:pt x="4" y="94"/>
                  </a:cubicBezTo>
                  <a:cubicBezTo>
                    <a:pt x="5" y="95"/>
                    <a:pt x="5" y="95"/>
                    <a:pt x="5" y="95"/>
                  </a:cubicBezTo>
                  <a:cubicBezTo>
                    <a:pt x="7" y="92"/>
                    <a:pt x="7" y="92"/>
                    <a:pt x="7" y="92"/>
                  </a:cubicBezTo>
                  <a:cubicBezTo>
                    <a:pt x="4" y="91"/>
                    <a:pt x="4" y="91"/>
                    <a:pt x="4" y="91"/>
                  </a:cubicBezTo>
                  <a:cubicBezTo>
                    <a:pt x="0" y="104"/>
                    <a:pt x="0" y="104"/>
                    <a:pt x="0" y="104"/>
                  </a:cubicBezTo>
                  <a:cubicBezTo>
                    <a:pt x="0" y="105"/>
                    <a:pt x="0" y="107"/>
                    <a:pt x="2" y="108"/>
                  </a:cubicBezTo>
                  <a:cubicBezTo>
                    <a:pt x="3" y="109"/>
                    <a:pt x="3" y="109"/>
                    <a:pt x="3" y="109"/>
                  </a:cubicBezTo>
                  <a:cubicBezTo>
                    <a:pt x="4" y="122"/>
                    <a:pt x="4" y="122"/>
                    <a:pt x="4" y="122"/>
                  </a:cubicBezTo>
                  <a:cubicBezTo>
                    <a:pt x="5" y="123"/>
                    <a:pt x="5" y="124"/>
                    <a:pt x="6" y="124"/>
                  </a:cubicBezTo>
                  <a:cubicBezTo>
                    <a:pt x="8" y="125"/>
                    <a:pt x="8" y="125"/>
                    <a:pt x="8" y="125"/>
                  </a:cubicBezTo>
                  <a:cubicBezTo>
                    <a:pt x="11" y="139"/>
                    <a:pt x="11" y="139"/>
                    <a:pt x="11" y="139"/>
                  </a:cubicBezTo>
                  <a:cubicBezTo>
                    <a:pt x="11" y="140"/>
                    <a:pt x="12" y="141"/>
                    <a:pt x="13" y="141"/>
                  </a:cubicBezTo>
                  <a:cubicBezTo>
                    <a:pt x="14" y="142"/>
                    <a:pt x="14" y="142"/>
                    <a:pt x="14" y="142"/>
                  </a:cubicBezTo>
                  <a:cubicBezTo>
                    <a:pt x="17" y="156"/>
                    <a:pt x="17" y="156"/>
                    <a:pt x="17" y="156"/>
                  </a:cubicBezTo>
                  <a:cubicBezTo>
                    <a:pt x="17" y="157"/>
                    <a:pt x="17" y="158"/>
                    <a:pt x="18" y="159"/>
                  </a:cubicBezTo>
                  <a:cubicBezTo>
                    <a:pt x="23" y="162"/>
                    <a:pt x="23" y="162"/>
                    <a:pt x="23" y="162"/>
                  </a:cubicBezTo>
                  <a:cubicBezTo>
                    <a:pt x="26" y="179"/>
                    <a:pt x="26" y="179"/>
                    <a:pt x="26" y="179"/>
                  </a:cubicBezTo>
                  <a:cubicBezTo>
                    <a:pt x="26" y="180"/>
                    <a:pt x="27" y="181"/>
                    <a:pt x="28" y="182"/>
                  </a:cubicBezTo>
                  <a:cubicBezTo>
                    <a:pt x="30" y="183"/>
                    <a:pt x="30" y="183"/>
                    <a:pt x="30" y="183"/>
                  </a:cubicBezTo>
                  <a:cubicBezTo>
                    <a:pt x="35" y="198"/>
                    <a:pt x="35" y="198"/>
                    <a:pt x="35" y="198"/>
                  </a:cubicBezTo>
                  <a:cubicBezTo>
                    <a:pt x="35" y="199"/>
                    <a:pt x="36" y="200"/>
                    <a:pt x="36" y="200"/>
                  </a:cubicBezTo>
                  <a:cubicBezTo>
                    <a:pt x="37" y="201"/>
                    <a:pt x="37" y="201"/>
                    <a:pt x="37" y="201"/>
                  </a:cubicBezTo>
                  <a:cubicBezTo>
                    <a:pt x="39" y="198"/>
                    <a:pt x="39" y="198"/>
                    <a:pt x="39" y="198"/>
                  </a:cubicBezTo>
                  <a:cubicBezTo>
                    <a:pt x="37" y="195"/>
                    <a:pt x="37" y="195"/>
                    <a:pt x="37" y="195"/>
                  </a:cubicBezTo>
                  <a:cubicBezTo>
                    <a:pt x="36" y="195"/>
                    <a:pt x="36" y="196"/>
                    <a:pt x="36" y="196"/>
                  </a:cubicBezTo>
                  <a:cubicBezTo>
                    <a:pt x="35" y="197"/>
                    <a:pt x="35" y="197"/>
                    <a:pt x="35" y="197"/>
                  </a:cubicBezTo>
                  <a:cubicBezTo>
                    <a:pt x="35" y="198"/>
                    <a:pt x="35" y="198"/>
                    <a:pt x="35" y="198"/>
                  </a:cubicBezTo>
                  <a:cubicBezTo>
                    <a:pt x="35" y="198"/>
                    <a:pt x="35" y="198"/>
                    <a:pt x="35" y="199"/>
                  </a:cubicBezTo>
                  <a:cubicBezTo>
                    <a:pt x="36" y="199"/>
                    <a:pt x="36" y="199"/>
                    <a:pt x="36" y="199"/>
                  </a:cubicBezTo>
                  <a:cubicBezTo>
                    <a:pt x="36" y="200"/>
                    <a:pt x="37" y="202"/>
                    <a:pt x="37" y="204"/>
                  </a:cubicBezTo>
                  <a:cubicBezTo>
                    <a:pt x="38" y="207"/>
                    <a:pt x="40" y="211"/>
                    <a:pt x="41" y="214"/>
                  </a:cubicBezTo>
                  <a:cubicBezTo>
                    <a:pt x="42" y="215"/>
                    <a:pt x="42" y="217"/>
                    <a:pt x="43" y="218"/>
                  </a:cubicBezTo>
                  <a:cubicBezTo>
                    <a:pt x="43" y="218"/>
                    <a:pt x="43" y="219"/>
                    <a:pt x="43" y="219"/>
                  </a:cubicBezTo>
                  <a:cubicBezTo>
                    <a:pt x="43" y="219"/>
                    <a:pt x="43" y="219"/>
                    <a:pt x="43" y="219"/>
                  </a:cubicBezTo>
                  <a:cubicBezTo>
                    <a:pt x="45" y="219"/>
                    <a:pt x="45" y="219"/>
                    <a:pt x="45" y="219"/>
                  </a:cubicBezTo>
                  <a:cubicBezTo>
                    <a:pt x="43" y="219"/>
                    <a:pt x="43" y="219"/>
                    <a:pt x="43" y="219"/>
                  </a:cubicBezTo>
                  <a:cubicBezTo>
                    <a:pt x="43" y="219"/>
                    <a:pt x="43" y="219"/>
                    <a:pt x="43" y="219"/>
                  </a:cubicBezTo>
                  <a:cubicBezTo>
                    <a:pt x="45" y="219"/>
                    <a:pt x="45" y="219"/>
                    <a:pt x="45" y="219"/>
                  </a:cubicBezTo>
                  <a:cubicBezTo>
                    <a:pt x="43" y="219"/>
                    <a:pt x="43" y="219"/>
                    <a:pt x="43" y="219"/>
                  </a:cubicBezTo>
                  <a:cubicBezTo>
                    <a:pt x="46" y="219"/>
                    <a:pt x="46" y="219"/>
                    <a:pt x="46" y="219"/>
                  </a:cubicBezTo>
                  <a:cubicBezTo>
                    <a:pt x="44" y="217"/>
                    <a:pt x="44" y="217"/>
                    <a:pt x="44" y="217"/>
                  </a:cubicBezTo>
                  <a:cubicBezTo>
                    <a:pt x="43" y="218"/>
                    <a:pt x="43" y="219"/>
                    <a:pt x="43" y="219"/>
                  </a:cubicBezTo>
                  <a:cubicBezTo>
                    <a:pt x="46" y="219"/>
                    <a:pt x="46" y="219"/>
                    <a:pt x="46" y="219"/>
                  </a:cubicBezTo>
                  <a:cubicBezTo>
                    <a:pt x="44" y="217"/>
                    <a:pt x="44" y="217"/>
                    <a:pt x="44" y="217"/>
                  </a:cubicBezTo>
                  <a:cubicBezTo>
                    <a:pt x="43" y="219"/>
                    <a:pt x="43" y="221"/>
                    <a:pt x="45" y="222"/>
                  </a:cubicBezTo>
                  <a:cubicBezTo>
                    <a:pt x="48" y="224"/>
                    <a:pt x="48" y="224"/>
                    <a:pt x="48" y="224"/>
                  </a:cubicBezTo>
                  <a:cubicBezTo>
                    <a:pt x="52" y="243"/>
                    <a:pt x="52" y="243"/>
                    <a:pt x="52" y="243"/>
                  </a:cubicBezTo>
                  <a:cubicBezTo>
                    <a:pt x="52" y="244"/>
                    <a:pt x="53" y="245"/>
                    <a:pt x="54" y="245"/>
                  </a:cubicBezTo>
                  <a:cubicBezTo>
                    <a:pt x="56" y="247"/>
                    <a:pt x="56" y="247"/>
                    <a:pt x="56" y="247"/>
                  </a:cubicBezTo>
                  <a:cubicBezTo>
                    <a:pt x="58" y="244"/>
                    <a:pt x="58" y="244"/>
                    <a:pt x="58" y="244"/>
                  </a:cubicBezTo>
                  <a:cubicBezTo>
                    <a:pt x="55" y="246"/>
                    <a:pt x="55" y="246"/>
                    <a:pt x="55" y="246"/>
                  </a:cubicBezTo>
                  <a:cubicBezTo>
                    <a:pt x="55" y="246"/>
                    <a:pt x="58" y="252"/>
                    <a:pt x="62" y="258"/>
                  </a:cubicBezTo>
                  <a:cubicBezTo>
                    <a:pt x="63" y="261"/>
                    <a:pt x="65" y="264"/>
                    <a:pt x="66" y="266"/>
                  </a:cubicBezTo>
                  <a:cubicBezTo>
                    <a:pt x="67" y="268"/>
                    <a:pt x="67" y="269"/>
                    <a:pt x="68" y="269"/>
                  </a:cubicBezTo>
                  <a:cubicBezTo>
                    <a:pt x="68" y="270"/>
                    <a:pt x="68" y="270"/>
                    <a:pt x="68" y="270"/>
                  </a:cubicBezTo>
                  <a:cubicBezTo>
                    <a:pt x="68" y="270"/>
                    <a:pt x="68" y="270"/>
                    <a:pt x="68" y="270"/>
                  </a:cubicBezTo>
                  <a:cubicBezTo>
                    <a:pt x="68" y="270"/>
                    <a:pt x="68" y="270"/>
                    <a:pt x="68" y="270"/>
                  </a:cubicBezTo>
                  <a:cubicBezTo>
                    <a:pt x="68" y="270"/>
                    <a:pt x="68" y="270"/>
                    <a:pt x="68" y="270"/>
                  </a:cubicBezTo>
                  <a:cubicBezTo>
                    <a:pt x="68" y="270"/>
                    <a:pt x="68" y="270"/>
                    <a:pt x="68" y="270"/>
                  </a:cubicBezTo>
                  <a:cubicBezTo>
                    <a:pt x="68" y="270"/>
                    <a:pt x="68" y="270"/>
                    <a:pt x="68" y="270"/>
                  </a:cubicBezTo>
                  <a:cubicBezTo>
                    <a:pt x="68" y="270"/>
                    <a:pt x="68" y="270"/>
                    <a:pt x="68" y="270"/>
                  </a:cubicBezTo>
                  <a:cubicBezTo>
                    <a:pt x="70" y="269"/>
                    <a:pt x="70" y="269"/>
                    <a:pt x="70" y="269"/>
                  </a:cubicBezTo>
                  <a:cubicBezTo>
                    <a:pt x="68" y="270"/>
                    <a:pt x="68" y="270"/>
                    <a:pt x="68" y="270"/>
                  </a:cubicBezTo>
                  <a:cubicBezTo>
                    <a:pt x="68" y="270"/>
                    <a:pt x="68" y="270"/>
                    <a:pt x="68" y="270"/>
                  </a:cubicBezTo>
                  <a:cubicBezTo>
                    <a:pt x="70" y="269"/>
                    <a:pt x="70" y="269"/>
                    <a:pt x="70" y="269"/>
                  </a:cubicBezTo>
                  <a:cubicBezTo>
                    <a:pt x="68" y="270"/>
                    <a:pt x="68" y="270"/>
                    <a:pt x="68" y="270"/>
                  </a:cubicBezTo>
                  <a:cubicBezTo>
                    <a:pt x="71" y="269"/>
                    <a:pt x="71" y="269"/>
                    <a:pt x="71" y="269"/>
                  </a:cubicBezTo>
                  <a:cubicBezTo>
                    <a:pt x="68" y="269"/>
                    <a:pt x="68" y="269"/>
                    <a:pt x="68" y="269"/>
                  </a:cubicBezTo>
                  <a:cubicBezTo>
                    <a:pt x="68" y="270"/>
                    <a:pt x="68" y="270"/>
                    <a:pt x="68" y="270"/>
                  </a:cubicBezTo>
                  <a:cubicBezTo>
                    <a:pt x="71" y="269"/>
                    <a:pt x="71" y="269"/>
                    <a:pt x="71" y="269"/>
                  </a:cubicBezTo>
                  <a:cubicBezTo>
                    <a:pt x="68" y="269"/>
                    <a:pt x="68" y="269"/>
                    <a:pt x="68" y="269"/>
                  </a:cubicBezTo>
                  <a:cubicBezTo>
                    <a:pt x="71" y="269"/>
                    <a:pt x="71" y="269"/>
                    <a:pt x="71" y="269"/>
                  </a:cubicBezTo>
                  <a:cubicBezTo>
                    <a:pt x="68" y="267"/>
                    <a:pt x="68" y="267"/>
                    <a:pt x="68" y="267"/>
                  </a:cubicBezTo>
                  <a:cubicBezTo>
                    <a:pt x="68" y="268"/>
                    <a:pt x="68" y="269"/>
                    <a:pt x="68" y="269"/>
                  </a:cubicBezTo>
                  <a:cubicBezTo>
                    <a:pt x="71" y="269"/>
                    <a:pt x="71" y="269"/>
                    <a:pt x="71" y="269"/>
                  </a:cubicBezTo>
                  <a:cubicBezTo>
                    <a:pt x="68" y="267"/>
                    <a:pt x="68" y="267"/>
                    <a:pt x="68" y="267"/>
                  </a:cubicBezTo>
                  <a:cubicBezTo>
                    <a:pt x="67" y="269"/>
                    <a:pt x="68" y="271"/>
                    <a:pt x="70" y="272"/>
                  </a:cubicBezTo>
                  <a:cubicBezTo>
                    <a:pt x="70" y="272"/>
                    <a:pt x="70" y="272"/>
                    <a:pt x="70" y="272"/>
                  </a:cubicBezTo>
                  <a:cubicBezTo>
                    <a:pt x="71" y="284"/>
                    <a:pt x="71" y="284"/>
                    <a:pt x="71" y="284"/>
                  </a:cubicBezTo>
                  <a:cubicBezTo>
                    <a:pt x="71" y="285"/>
                    <a:pt x="72" y="286"/>
                    <a:pt x="73" y="287"/>
                  </a:cubicBezTo>
                  <a:cubicBezTo>
                    <a:pt x="77" y="289"/>
                    <a:pt x="77" y="289"/>
                    <a:pt x="77" y="289"/>
                  </a:cubicBezTo>
                  <a:cubicBezTo>
                    <a:pt x="79" y="286"/>
                    <a:pt x="79" y="286"/>
                    <a:pt x="79" y="286"/>
                  </a:cubicBezTo>
                  <a:cubicBezTo>
                    <a:pt x="76" y="284"/>
                    <a:pt x="76" y="284"/>
                    <a:pt x="76" y="284"/>
                  </a:cubicBezTo>
                  <a:cubicBezTo>
                    <a:pt x="75" y="285"/>
                    <a:pt x="75" y="285"/>
                    <a:pt x="75" y="285"/>
                  </a:cubicBezTo>
                  <a:cubicBezTo>
                    <a:pt x="75" y="286"/>
                    <a:pt x="75" y="286"/>
                    <a:pt x="75" y="286"/>
                  </a:cubicBezTo>
                  <a:cubicBezTo>
                    <a:pt x="75" y="287"/>
                    <a:pt x="75" y="287"/>
                    <a:pt x="75" y="287"/>
                  </a:cubicBezTo>
                  <a:cubicBezTo>
                    <a:pt x="75" y="288"/>
                    <a:pt x="76" y="289"/>
                    <a:pt x="76" y="290"/>
                  </a:cubicBezTo>
                  <a:cubicBezTo>
                    <a:pt x="77" y="293"/>
                    <a:pt x="80" y="299"/>
                    <a:pt x="83" y="304"/>
                  </a:cubicBezTo>
                  <a:cubicBezTo>
                    <a:pt x="84" y="306"/>
                    <a:pt x="85" y="309"/>
                    <a:pt x="86" y="311"/>
                  </a:cubicBezTo>
                  <a:cubicBezTo>
                    <a:pt x="86" y="311"/>
                    <a:pt x="87" y="312"/>
                    <a:pt x="87" y="313"/>
                  </a:cubicBezTo>
                  <a:cubicBezTo>
                    <a:pt x="87" y="313"/>
                    <a:pt x="87" y="313"/>
                    <a:pt x="87" y="313"/>
                  </a:cubicBezTo>
                  <a:cubicBezTo>
                    <a:pt x="87" y="313"/>
                    <a:pt x="87" y="313"/>
                    <a:pt x="87" y="313"/>
                  </a:cubicBezTo>
                  <a:cubicBezTo>
                    <a:pt x="88" y="313"/>
                    <a:pt x="88" y="313"/>
                    <a:pt x="88" y="313"/>
                  </a:cubicBezTo>
                  <a:cubicBezTo>
                    <a:pt x="87" y="313"/>
                    <a:pt x="87" y="313"/>
                    <a:pt x="87" y="313"/>
                  </a:cubicBezTo>
                  <a:cubicBezTo>
                    <a:pt x="87" y="313"/>
                    <a:pt x="87" y="313"/>
                    <a:pt x="87" y="313"/>
                  </a:cubicBezTo>
                  <a:cubicBezTo>
                    <a:pt x="88" y="313"/>
                    <a:pt x="88" y="313"/>
                    <a:pt x="88" y="313"/>
                  </a:cubicBezTo>
                  <a:cubicBezTo>
                    <a:pt x="87" y="313"/>
                    <a:pt x="87" y="313"/>
                    <a:pt x="87" y="313"/>
                  </a:cubicBezTo>
                  <a:cubicBezTo>
                    <a:pt x="90" y="312"/>
                    <a:pt x="90" y="312"/>
                    <a:pt x="90" y="312"/>
                  </a:cubicBezTo>
                  <a:cubicBezTo>
                    <a:pt x="87" y="313"/>
                    <a:pt x="87" y="313"/>
                    <a:pt x="87" y="313"/>
                  </a:cubicBezTo>
                  <a:cubicBezTo>
                    <a:pt x="87" y="313"/>
                    <a:pt x="87" y="313"/>
                    <a:pt x="87" y="313"/>
                  </a:cubicBezTo>
                  <a:cubicBezTo>
                    <a:pt x="90" y="312"/>
                    <a:pt x="90" y="312"/>
                    <a:pt x="90" y="312"/>
                  </a:cubicBezTo>
                  <a:cubicBezTo>
                    <a:pt x="87" y="313"/>
                    <a:pt x="87" y="313"/>
                    <a:pt x="87" y="313"/>
                  </a:cubicBezTo>
                  <a:cubicBezTo>
                    <a:pt x="91" y="312"/>
                    <a:pt x="91" y="312"/>
                    <a:pt x="91" y="312"/>
                  </a:cubicBezTo>
                  <a:cubicBezTo>
                    <a:pt x="87" y="312"/>
                    <a:pt x="87" y="312"/>
                    <a:pt x="87" y="312"/>
                  </a:cubicBezTo>
                  <a:cubicBezTo>
                    <a:pt x="87" y="313"/>
                    <a:pt x="87" y="313"/>
                    <a:pt x="87" y="313"/>
                  </a:cubicBezTo>
                  <a:cubicBezTo>
                    <a:pt x="91" y="312"/>
                    <a:pt x="91" y="312"/>
                    <a:pt x="91" y="312"/>
                  </a:cubicBezTo>
                  <a:cubicBezTo>
                    <a:pt x="87" y="312"/>
                    <a:pt x="87" y="312"/>
                    <a:pt x="87" y="312"/>
                  </a:cubicBezTo>
                  <a:cubicBezTo>
                    <a:pt x="87" y="313"/>
                    <a:pt x="88" y="314"/>
                    <a:pt x="89" y="315"/>
                  </a:cubicBezTo>
                  <a:cubicBezTo>
                    <a:pt x="90" y="316"/>
                    <a:pt x="90" y="316"/>
                    <a:pt x="90" y="316"/>
                  </a:cubicBezTo>
                  <a:cubicBezTo>
                    <a:pt x="100" y="335"/>
                    <a:pt x="100" y="335"/>
                    <a:pt x="100" y="335"/>
                  </a:cubicBezTo>
                  <a:cubicBezTo>
                    <a:pt x="100" y="336"/>
                    <a:pt x="100" y="336"/>
                    <a:pt x="101" y="337"/>
                  </a:cubicBezTo>
                  <a:cubicBezTo>
                    <a:pt x="104" y="338"/>
                    <a:pt x="104" y="338"/>
                    <a:pt x="104" y="338"/>
                  </a:cubicBezTo>
                  <a:cubicBezTo>
                    <a:pt x="110" y="358"/>
                    <a:pt x="110" y="358"/>
                    <a:pt x="110" y="358"/>
                  </a:cubicBezTo>
                  <a:cubicBezTo>
                    <a:pt x="110" y="359"/>
                    <a:pt x="110" y="360"/>
                    <a:pt x="111" y="360"/>
                  </a:cubicBezTo>
                  <a:cubicBezTo>
                    <a:pt x="116" y="363"/>
                    <a:pt x="116" y="363"/>
                    <a:pt x="116" y="363"/>
                  </a:cubicBezTo>
                  <a:cubicBezTo>
                    <a:pt x="124" y="384"/>
                    <a:pt x="124" y="384"/>
                    <a:pt x="124" y="384"/>
                  </a:cubicBezTo>
                  <a:cubicBezTo>
                    <a:pt x="125" y="385"/>
                    <a:pt x="125" y="385"/>
                    <a:pt x="126" y="386"/>
                  </a:cubicBezTo>
                  <a:cubicBezTo>
                    <a:pt x="129" y="388"/>
                    <a:pt x="129" y="388"/>
                    <a:pt x="129" y="388"/>
                  </a:cubicBezTo>
                  <a:cubicBezTo>
                    <a:pt x="138" y="409"/>
                    <a:pt x="138" y="409"/>
                    <a:pt x="138" y="409"/>
                  </a:cubicBezTo>
                  <a:cubicBezTo>
                    <a:pt x="138" y="410"/>
                    <a:pt x="139" y="411"/>
                    <a:pt x="139" y="411"/>
                  </a:cubicBezTo>
                  <a:cubicBezTo>
                    <a:pt x="143" y="413"/>
                    <a:pt x="143" y="413"/>
                    <a:pt x="143" y="413"/>
                  </a:cubicBezTo>
                  <a:cubicBezTo>
                    <a:pt x="151" y="431"/>
                    <a:pt x="151" y="431"/>
                    <a:pt x="151" y="431"/>
                  </a:cubicBezTo>
                  <a:cubicBezTo>
                    <a:pt x="151" y="432"/>
                    <a:pt x="152" y="433"/>
                    <a:pt x="152" y="433"/>
                  </a:cubicBezTo>
                  <a:cubicBezTo>
                    <a:pt x="154" y="434"/>
                    <a:pt x="154" y="434"/>
                    <a:pt x="154" y="434"/>
                  </a:cubicBezTo>
                  <a:cubicBezTo>
                    <a:pt x="168" y="459"/>
                    <a:pt x="168" y="459"/>
                    <a:pt x="168" y="459"/>
                  </a:cubicBezTo>
                  <a:cubicBezTo>
                    <a:pt x="168" y="459"/>
                    <a:pt x="169" y="460"/>
                    <a:pt x="169" y="460"/>
                  </a:cubicBezTo>
                  <a:cubicBezTo>
                    <a:pt x="173" y="462"/>
                    <a:pt x="173" y="462"/>
                    <a:pt x="173" y="462"/>
                  </a:cubicBezTo>
                  <a:cubicBezTo>
                    <a:pt x="181" y="480"/>
                    <a:pt x="181" y="480"/>
                    <a:pt x="181" y="480"/>
                  </a:cubicBezTo>
                  <a:cubicBezTo>
                    <a:pt x="181" y="480"/>
                    <a:pt x="181" y="481"/>
                    <a:pt x="182" y="481"/>
                  </a:cubicBezTo>
                  <a:cubicBezTo>
                    <a:pt x="183" y="482"/>
                    <a:pt x="183" y="482"/>
                    <a:pt x="183" y="482"/>
                  </a:cubicBezTo>
                  <a:cubicBezTo>
                    <a:pt x="192" y="499"/>
                    <a:pt x="192" y="499"/>
                    <a:pt x="192" y="499"/>
                  </a:cubicBezTo>
                  <a:cubicBezTo>
                    <a:pt x="192" y="499"/>
                    <a:pt x="192" y="500"/>
                    <a:pt x="193" y="500"/>
                  </a:cubicBezTo>
                  <a:cubicBezTo>
                    <a:pt x="197" y="503"/>
                    <a:pt x="197" y="503"/>
                    <a:pt x="197" y="503"/>
                  </a:cubicBezTo>
                  <a:cubicBezTo>
                    <a:pt x="208" y="523"/>
                    <a:pt x="208" y="523"/>
                    <a:pt x="208" y="523"/>
                  </a:cubicBezTo>
                  <a:cubicBezTo>
                    <a:pt x="208" y="523"/>
                    <a:pt x="209" y="524"/>
                    <a:pt x="209" y="524"/>
                  </a:cubicBezTo>
                  <a:cubicBezTo>
                    <a:pt x="213" y="526"/>
                    <a:pt x="213" y="526"/>
                    <a:pt x="213" y="526"/>
                  </a:cubicBezTo>
                  <a:cubicBezTo>
                    <a:pt x="215" y="523"/>
                    <a:pt x="215" y="523"/>
                    <a:pt x="215" y="523"/>
                  </a:cubicBezTo>
                  <a:cubicBezTo>
                    <a:pt x="211" y="523"/>
                    <a:pt x="211" y="523"/>
                    <a:pt x="211" y="523"/>
                  </a:cubicBezTo>
                  <a:cubicBezTo>
                    <a:pt x="211" y="524"/>
                    <a:pt x="212" y="524"/>
                    <a:pt x="212" y="524"/>
                  </a:cubicBezTo>
                  <a:cubicBezTo>
                    <a:pt x="212" y="525"/>
                    <a:pt x="212" y="525"/>
                    <a:pt x="212" y="525"/>
                  </a:cubicBezTo>
                  <a:cubicBezTo>
                    <a:pt x="212" y="526"/>
                    <a:pt x="212" y="526"/>
                    <a:pt x="212" y="526"/>
                  </a:cubicBezTo>
                  <a:cubicBezTo>
                    <a:pt x="213" y="528"/>
                    <a:pt x="217" y="534"/>
                    <a:pt x="221" y="540"/>
                  </a:cubicBezTo>
                  <a:cubicBezTo>
                    <a:pt x="223" y="544"/>
                    <a:pt x="225" y="546"/>
                    <a:pt x="226" y="549"/>
                  </a:cubicBezTo>
                  <a:cubicBezTo>
                    <a:pt x="226" y="550"/>
                    <a:pt x="227" y="551"/>
                    <a:pt x="227" y="552"/>
                  </a:cubicBezTo>
                  <a:cubicBezTo>
                    <a:pt x="228" y="552"/>
                    <a:pt x="228" y="552"/>
                    <a:pt x="228" y="552"/>
                  </a:cubicBezTo>
                  <a:cubicBezTo>
                    <a:pt x="228" y="552"/>
                    <a:pt x="228" y="552"/>
                    <a:pt x="228" y="552"/>
                  </a:cubicBezTo>
                  <a:cubicBezTo>
                    <a:pt x="229" y="552"/>
                    <a:pt x="229" y="552"/>
                    <a:pt x="229" y="552"/>
                  </a:cubicBezTo>
                  <a:cubicBezTo>
                    <a:pt x="228" y="552"/>
                    <a:pt x="228" y="552"/>
                    <a:pt x="228" y="552"/>
                  </a:cubicBezTo>
                  <a:cubicBezTo>
                    <a:pt x="228" y="552"/>
                    <a:pt x="228" y="552"/>
                    <a:pt x="228" y="552"/>
                  </a:cubicBezTo>
                  <a:cubicBezTo>
                    <a:pt x="229" y="552"/>
                    <a:pt x="229" y="552"/>
                    <a:pt x="229" y="552"/>
                  </a:cubicBezTo>
                  <a:cubicBezTo>
                    <a:pt x="228" y="552"/>
                    <a:pt x="228" y="552"/>
                    <a:pt x="228" y="552"/>
                  </a:cubicBezTo>
                  <a:cubicBezTo>
                    <a:pt x="230" y="551"/>
                    <a:pt x="230" y="551"/>
                    <a:pt x="230" y="551"/>
                  </a:cubicBezTo>
                  <a:cubicBezTo>
                    <a:pt x="228" y="551"/>
                    <a:pt x="228" y="551"/>
                    <a:pt x="228" y="551"/>
                  </a:cubicBezTo>
                  <a:cubicBezTo>
                    <a:pt x="228" y="552"/>
                    <a:pt x="228" y="552"/>
                    <a:pt x="228" y="552"/>
                  </a:cubicBezTo>
                  <a:cubicBezTo>
                    <a:pt x="230" y="551"/>
                    <a:pt x="230" y="551"/>
                    <a:pt x="230" y="551"/>
                  </a:cubicBezTo>
                  <a:cubicBezTo>
                    <a:pt x="228" y="551"/>
                    <a:pt x="228" y="551"/>
                    <a:pt x="228" y="551"/>
                  </a:cubicBezTo>
                  <a:cubicBezTo>
                    <a:pt x="231" y="551"/>
                    <a:pt x="231" y="551"/>
                    <a:pt x="231" y="551"/>
                  </a:cubicBezTo>
                  <a:cubicBezTo>
                    <a:pt x="228" y="550"/>
                    <a:pt x="228" y="550"/>
                    <a:pt x="228" y="550"/>
                  </a:cubicBezTo>
                  <a:cubicBezTo>
                    <a:pt x="227" y="551"/>
                    <a:pt x="228" y="551"/>
                    <a:pt x="228" y="551"/>
                  </a:cubicBezTo>
                  <a:cubicBezTo>
                    <a:pt x="231" y="551"/>
                    <a:pt x="231" y="551"/>
                    <a:pt x="231" y="551"/>
                  </a:cubicBezTo>
                  <a:cubicBezTo>
                    <a:pt x="228" y="550"/>
                    <a:pt x="228" y="550"/>
                    <a:pt x="228" y="550"/>
                  </a:cubicBezTo>
                  <a:cubicBezTo>
                    <a:pt x="227" y="551"/>
                    <a:pt x="228" y="553"/>
                    <a:pt x="229" y="554"/>
                  </a:cubicBezTo>
                  <a:cubicBezTo>
                    <a:pt x="233" y="557"/>
                    <a:pt x="233" y="557"/>
                    <a:pt x="233" y="557"/>
                  </a:cubicBezTo>
                  <a:cubicBezTo>
                    <a:pt x="246" y="579"/>
                    <a:pt x="246" y="579"/>
                    <a:pt x="246" y="579"/>
                  </a:cubicBezTo>
                  <a:cubicBezTo>
                    <a:pt x="246" y="580"/>
                    <a:pt x="246" y="580"/>
                    <a:pt x="247" y="580"/>
                  </a:cubicBezTo>
                  <a:cubicBezTo>
                    <a:pt x="255" y="586"/>
                    <a:pt x="255" y="586"/>
                    <a:pt x="255" y="586"/>
                  </a:cubicBezTo>
                  <a:cubicBezTo>
                    <a:pt x="257" y="583"/>
                    <a:pt x="257" y="583"/>
                    <a:pt x="257" y="583"/>
                  </a:cubicBezTo>
                  <a:cubicBezTo>
                    <a:pt x="254" y="585"/>
                    <a:pt x="254" y="585"/>
                    <a:pt x="254" y="585"/>
                  </a:cubicBezTo>
                  <a:cubicBezTo>
                    <a:pt x="254" y="585"/>
                    <a:pt x="255" y="586"/>
                    <a:pt x="256" y="588"/>
                  </a:cubicBezTo>
                  <a:cubicBezTo>
                    <a:pt x="258" y="591"/>
                    <a:pt x="261" y="596"/>
                    <a:pt x="263" y="600"/>
                  </a:cubicBezTo>
                  <a:cubicBezTo>
                    <a:pt x="264" y="602"/>
                    <a:pt x="265" y="604"/>
                    <a:pt x="266" y="605"/>
                  </a:cubicBezTo>
                  <a:cubicBezTo>
                    <a:pt x="266" y="606"/>
                    <a:pt x="267" y="606"/>
                    <a:pt x="267" y="607"/>
                  </a:cubicBezTo>
                  <a:cubicBezTo>
                    <a:pt x="267" y="607"/>
                    <a:pt x="267" y="607"/>
                    <a:pt x="267" y="607"/>
                  </a:cubicBezTo>
                  <a:cubicBezTo>
                    <a:pt x="268" y="607"/>
                    <a:pt x="268" y="607"/>
                    <a:pt x="268" y="607"/>
                  </a:cubicBezTo>
                  <a:cubicBezTo>
                    <a:pt x="267" y="607"/>
                    <a:pt x="267" y="607"/>
                    <a:pt x="267" y="607"/>
                  </a:cubicBezTo>
                  <a:cubicBezTo>
                    <a:pt x="267" y="607"/>
                    <a:pt x="267" y="607"/>
                    <a:pt x="267" y="607"/>
                  </a:cubicBezTo>
                  <a:cubicBezTo>
                    <a:pt x="268" y="607"/>
                    <a:pt x="268" y="607"/>
                    <a:pt x="268" y="607"/>
                  </a:cubicBezTo>
                  <a:cubicBezTo>
                    <a:pt x="267" y="607"/>
                    <a:pt x="267" y="607"/>
                    <a:pt x="267" y="607"/>
                  </a:cubicBezTo>
                  <a:cubicBezTo>
                    <a:pt x="270" y="606"/>
                    <a:pt x="270" y="606"/>
                    <a:pt x="270" y="606"/>
                  </a:cubicBezTo>
                  <a:cubicBezTo>
                    <a:pt x="267" y="606"/>
                    <a:pt x="267" y="606"/>
                    <a:pt x="267" y="606"/>
                  </a:cubicBezTo>
                  <a:cubicBezTo>
                    <a:pt x="267" y="607"/>
                    <a:pt x="267" y="607"/>
                    <a:pt x="267" y="607"/>
                  </a:cubicBezTo>
                  <a:cubicBezTo>
                    <a:pt x="270" y="606"/>
                    <a:pt x="270" y="606"/>
                    <a:pt x="270" y="606"/>
                  </a:cubicBezTo>
                  <a:cubicBezTo>
                    <a:pt x="267" y="606"/>
                    <a:pt x="267" y="606"/>
                    <a:pt x="267" y="606"/>
                  </a:cubicBezTo>
                  <a:cubicBezTo>
                    <a:pt x="270" y="606"/>
                    <a:pt x="270" y="606"/>
                    <a:pt x="270" y="606"/>
                  </a:cubicBezTo>
                  <a:cubicBezTo>
                    <a:pt x="267" y="604"/>
                    <a:pt x="267" y="604"/>
                    <a:pt x="267" y="604"/>
                  </a:cubicBezTo>
                  <a:cubicBezTo>
                    <a:pt x="267" y="605"/>
                    <a:pt x="267" y="606"/>
                    <a:pt x="267" y="606"/>
                  </a:cubicBezTo>
                  <a:cubicBezTo>
                    <a:pt x="270" y="606"/>
                    <a:pt x="270" y="606"/>
                    <a:pt x="270" y="606"/>
                  </a:cubicBezTo>
                  <a:cubicBezTo>
                    <a:pt x="267" y="604"/>
                    <a:pt x="267" y="604"/>
                    <a:pt x="267" y="604"/>
                  </a:cubicBezTo>
                  <a:cubicBezTo>
                    <a:pt x="266" y="606"/>
                    <a:pt x="267" y="608"/>
                    <a:pt x="269" y="609"/>
                  </a:cubicBezTo>
                  <a:cubicBezTo>
                    <a:pt x="272" y="611"/>
                    <a:pt x="272" y="611"/>
                    <a:pt x="272" y="611"/>
                  </a:cubicBezTo>
                  <a:cubicBezTo>
                    <a:pt x="293" y="640"/>
                    <a:pt x="293" y="640"/>
                    <a:pt x="293" y="640"/>
                  </a:cubicBezTo>
                  <a:cubicBezTo>
                    <a:pt x="293" y="640"/>
                    <a:pt x="293" y="640"/>
                    <a:pt x="294" y="641"/>
                  </a:cubicBezTo>
                  <a:cubicBezTo>
                    <a:pt x="299" y="644"/>
                    <a:pt x="299" y="644"/>
                    <a:pt x="299" y="644"/>
                  </a:cubicBezTo>
                  <a:cubicBezTo>
                    <a:pt x="316" y="669"/>
                    <a:pt x="316" y="669"/>
                    <a:pt x="316" y="669"/>
                  </a:cubicBezTo>
                  <a:cubicBezTo>
                    <a:pt x="316" y="669"/>
                    <a:pt x="317" y="670"/>
                    <a:pt x="317" y="670"/>
                  </a:cubicBezTo>
                  <a:cubicBezTo>
                    <a:pt x="325" y="675"/>
                    <a:pt x="325" y="675"/>
                    <a:pt x="325" y="675"/>
                  </a:cubicBezTo>
                  <a:cubicBezTo>
                    <a:pt x="326" y="672"/>
                    <a:pt x="326" y="672"/>
                    <a:pt x="326" y="672"/>
                  </a:cubicBezTo>
                  <a:cubicBezTo>
                    <a:pt x="324" y="669"/>
                    <a:pt x="324" y="669"/>
                    <a:pt x="324" y="669"/>
                  </a:cubicBezTo>
                  <a:cubicBezTo>
                    <a:pt x="323" y="670"/>
                    <a:pt x="323" y="671"/>
                    <a:pt x="323" y="671"/>
                  </a:cubicBezTo>
                  <a:cubicBezTo>
                    <a:pt x="323" y="671"/>
                    <a:pt x="323" y="672"/>
                    <a:pt x="323" y="672"/>
                  </a:cubicBezTo>
                  <a:cubicBezTo>
                    <a:pt x="323" y="672"/>
                    <a:pt x="323" y="673"/>
                    <a:pt x="323" y="673"/>
                  </a:cubicBezTo>
                  <a:cubicBezTo>
                    <a:pt x="323" y="674"/>
                    <a:pt x="323" y="674"/>
                    <a:pt x="324" y="674"/>
                  </a:cubicBezTo>
                  <a:cubicBezTo>
                    <a:pt x="324" y="674"/>
                    <a:pt x="324" y="675"/>
                    <a:pt x="324" y="675"/>
                  </a:cubicBezTo>
                  <a:cubicBezTo>
                    <a:pt x="325" y="676"/>
                    <a:pt x="327" y="679"/>
                    <a:pt x="330" y="682"/>
                  </a:cubicBezTo>
                  <a:cubicBezTo>
                    <a:pt x="337" y="691"/>
                    <a:pt x="349" y="704"/>
                    <a:pt x="349" y="704"/>
                  </a:cubicBezTo>
                  <a:cubicBezTo>
                    <a:pt x="350" y="705"/>
                    <a:pt x="350" y="705"/>
                    <a:pt x="350" y="705"/>
                  </a:cubicBezTo>
                  <a:cubicBezTo>
                    <a:pt x="361" y="712"/>
                    <a:pt x="361" y="712"/>
                    <a:pt x="361" y="712"/>
                  </a:cubicBezTo>
                  <a:cubicBezTo>
                    <a:pt x="363" y="709"/>
                    <a:pt x="363" y="709"/>
                    <a:pt x="363" y="709"/>
                  </a:cubicBezTo>
                  <a:cubicBezTo>
                    <a:pt x="361" y="712"/>
                    <a:pt x="361" y="712"/>
                    <a:pt x="361" y="712"/>
                  </a:cubicBezTo>
                  <a:cubicBezTo>
                    <a:pt x="361" y="712"/>
                    <a:pt x="363" y="714"/>
                    <a:pt x="366" y="718"/>
                  </a:cubicBezTo>
                  <a:cubicBezTo>
                    <a:pt x="371" y="723"/>
                    <a:pt x="379" y="730"/>
                    <a:pt x="385" y="737"/>
                  </a:cubicBezTo>
                  <a:cubicBezTo>
                    <a:pt x="388" y="740"/>
                    <a:pt x="391" y="743"/>
                    <a:pt x="393" y="745"/>
                  </a:cubicBezTo>
                  <a:cubicBezTo>
                    <a:pt x="393" y="746"/>
                    <a:pt x="394" y="747"/>
                    <a:pt x="395" y="748"/>
                  </a:cubicBezTo>
                  <a:cubicBezTo>
                    <a:pt x="395" y="748"/>
                    <a:pt x="395" y="748"/>
                    <a:pt x="395" y="748"/>
                  </a:cubicBezTo>
                  <a:cubicBezTo>
                    <a:pt x="395" y="748"/>
                    <a:pt x="395" y="748"/>
                    <a:pt x="395" y="748"/>
                  </a:cubicBezTo>
                  <a:cubicBezTo>
                    <a:pt x="397" y="747"/>
                    <a:pt x="397" y="747"/>
                    <a:pt x="397" y="747"/>
                  </a:cubicBezTo>
                  <a:cubicBezTo>
                    <a:pt x="395" y="748"/>
                    <a:pt x="395" y="748"/>
                    <a:pt x="395" y="748"/>
                  </a:cubicBezTo>
                  <a:cubicBezTo>
                    <a:pt x="395" y="748"/>
                    <a:pt x="395" y="748"/>
                    <a:pt x="395" y="748"/>
                  </a:cubicBezTo>
                  <a:cubicBezTo>
                    <a:pt x="397" y="747"/>
                    <a:pt x="397" y="747"/>
                    <a:pt x="397" y="747"/>
                  </a:cubicBezTo>
                  <a:cubicBezTo>
                    <a:pt x="395" y="748"/>
                    <a:pt x="395" y="748"/>
                    <a:pt x="395" y="748"/>
                  </a:cubicBezTo>
                  <a:cubicBezTo>
                    <a:pt x="398" y="747"/>
                    <a:pt x="398" y="747"/>
                    <a:pt x="398" y="747"/>
                  </a:cubicBezTo>
                  <a:cubicBezTo>
                    <a:pt x="395" y="747"/>
                    <a:pt x="395" y="747"/>
                    <a:pt x="395" y="747"/>
                  </a:cubicBezTo>
                  <a:cubicBezTo>
                    <a:pt x="395" y="748"/>
                    <a:pt x="395" y="748"/>
                    <a:pt x="395" y="748"/>
                  </a:cubicBezTo>
                  <a:cubicBezTo>
                    <a:pt x="398" y="747"/>
                    <a:pt x="398" y="747"/>
                    <a:pt x="398" y="747"/>
                  </a:cubicBezTo>
                  <a:cubicBezTo>
                    <a:pt x="395" y="747"/>
                    <a:pt x="395" y="747"/>
                    <a:pt x="395" y="747"/>
                  </a:cubicBezTo>
                  <a:cubicBezTo>
                    <a:pt x="398" y="747"/>
                    <a:pt x="398" y="747"/>
                    <a:pt x="398" y="747"/>
                  </a:cubicBezTo>
                  <a:cubicBezTo>
                    <a:pt x="395" y="745"/>
                    <a:pt x="395" y="745"/>
                    <a:pt x="395" y="745"/>
                  </a:cubicBezTo>
                  <a:cubicBezTo>
                    <a:pt x="395" y="746"/>
                    <a:pt x="395" y="746"/>
                    <a:pt x="395" y="747"/>
                  </a:cubicBezTo>
                  <a:cubicBezTo>
                    <a:pt x="398" y="747"/>
                    <a:pt x="398" y="747"/>
                    <a:pt x="398" y="747"/>
                  </a:cubicBezTo>
                  <a:cubicBezTo>
                    <a:pt x="395" y="745"/>
                    <a:pt x="395" y="745"/>
                    <a:pt x="395" y="745"/>
                  </a:cubicBezTo>
                  <a:cubicBezTo>
                    <a:pt x="394" y="747"/>
                    <a:pt x="395" y="749"/>
                    <a:pt x="396" y="750"/>
                  </a:cubicBezTo>
                  <a:cubicBezTo>
                    <a:pt x="409" y="758"/>
                    <a:pt x="409" y="758"/>
                    <a:pt x="409" y="758"/>
                  </a:cubicBezTo>
                  <a:cubicBezTo>
                    <a:pt x="411" y="759"/>
                    <a:pt x="413" y="758"/>
                    <a:pt x="414" y="757"/>
                  </a:cubicBezTo>
                  <a:cubicBezTo>
                    <a:pt x="415" y="755"/>
                    <a:pt x="415" y="753"/>
                    <a:pt x="413" y="7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26" name="Freeform 157">
              <a:extLst>
                <a:ext uri="{FF2B5EF4-FFF2-40B4-BE49-F238E27FC236}">
                  <a16:creationId xmlns:a16="http://schemas.microsoft.com/office/drawing/2014/main" id="{6E0DA953-4440-4289-9977-18756CD36EDC}"/>
                </a:ext>
              </a:extLst>
            </p:cNvPr>
            <p:cNvSpPr>
              <a:spLocks/>
            </p:cNvSpPr>
            <p:nvPr/>
          </p:nvSpPr>
          <p:spPr bwMode="auto">
            <a:xfrm>
              <a:off x="4848362" y="2041636"/>
              <a:ext cx="392113" cy="777875"/>
            </a:xfrm>
            <a:custGeom>
              <a:avLst/>
              <a:gdLst>
                <a:gd name="T0" fmla="*/ 207 w 249"/>
                <a:gd name="T1" fmla="*/ 453 h 494"/>
                <a:gd name="T2" fmla="*/ 199 w 249"/>
                <a:gd name="T3" fmla="*/ 431 h 494"/>
                <a:gd name="T4" fmla="*/ 196 w 249"/>
                <a:gd name="T5" fmla="*/ 432 h 494"/>
                <a:gd name="T6" fmla="*/ 199 w 249"/>
                <a:gd name="T7" fmla="*/ 432 h 494"/>
                <a:gd name="T8" fmla="*/ 199 w 249"/>
                <a:gd name="T9" fmla="*/ 432 h 494"/>
                <a:gd name="T10" fmla="*/ 185 w 249"/>
                <a:gd name="T11" fmla="*/ 408 h 494"/>
                <a:gd name="T12" fmla="*/ 182 w 249"/>
                <a:gd name="T13" fmla="*/ 407 h 494"/>
                <a:gd name="T14" fmla="*/ 162 w 249"/>
                <a:gd name="T15" fmla="*/ 379 h 494"/>
                <a:gd name="T16" fmla="*/ 162 w 249"/>
                <a:gd name="T17" fmla="*/ 368 h 494"/>
                <a:gd name="T18" fmla="*/ 143 w 249"/>
                <a:gd name="T19" fmla="*/ 338 h 494"/>
                <a:gd name="T20" fmla="*/ 140 w 249"/>
                <a:gd name="T21" fmla="*/ 322 h 494"/>
                <a:gd name="T22" fmla="*/ 140 w 249"/>
                <a:gd name="T23" fmla="*/ 322 h 494"/>
                <a:gd name="T24" fmla="*/ 136 w 249"/>
                <a:gd name="T25" fmla="*/ 322 h 494"/>
                <a:gd name="T26" fmla="*/ 138 w 249"/>
                <a:gd name="T27" fmla="*/ 319 h 494"/>
                <a:gd name="T28" fmla="*/ 129 w 249"/>
                <a:gd name="T29" fmla="*/ 285 h 494"/>
                <a:gd name="T30" fmla="*/ 128 w 249"/>
                <a:gd name="T31" fmla="*/ 254 h 494"/>
                <a:gd name="T32" fmla="*/ 131 w 249"/>
                <a:gd name="T33" fmla="*/ 238 h 494"/>
                <a:gd name="T34" fmla="*/ 121 w 249"/>
                <a:gd name="T35" fmla="*/ 221 h 494"/>
                <a:gd name="T36" fmla="*/ 103 w 249"/>
                <a:gd name="T37" fmla="*/ 192 h 494"/>
                <a:gd name="T38" fmla="*/ 78 w 249"/>
                <a:gd name="T39" fmla="*/ 144 h 494"/>
                <a:gd name="T40" fmla="*/ 74 w 249"/>
                <a:gd name="T41" fmla="*/ 133 h 494"/>
                <a:gd name="T42" fmla="*/ 71 w 249"/>
                <a:gd name="T43" fmla="*/ 125 h 494"/>
                <a:gd name="T44" fmla="*/ 71 w 249"/>
                <a:gd name="T45" fmla="*/ 125 h 494"/>
                <a:gd name="T46" fmla="*/ 67 w 249"/>
                <a:gd name="T47" fmla="*/ 126 h 494"/>
                <a:gd name="T48" fmla="*/ 70 w 249"/>
                <a:gd name="T49" fmla="*/ 128 h 494"/>
                <a:gd name="T50" fmla="*/ 57 w 249"/>
                <a:gd name="T51" fmla="*/ 101 h 494"/>
                <a:gd name="T52" fmla="*/ 34 w 249"/>
                <a:gd name="T53" fmla="*/ 58 h 494"/>
                <a:gd name="T54" fmla="*/ 23 w 249"/>
                <a:gd name="T55" fmla="*/ 42 h 494"/>
                <a:gd name="T56" fmla="*/ 18 w 249"/>
                <a:gd name="T57" fmla="*/ 22 h 494"/>
                <a:gd name="T58" fmla="*/ 18 w 249"/>
                <a:gd name="T59" fmla="*/ 23 h 494"/>
                <a:gd name="T60" fmla="*/ 18 w 249"/>
                <a:gd name="T61" fmla="*/ 23 h 494"/>
                <a:gd name="T62" fmla="*/ 15 w 249"/>
                <a:gd name="T63" fmla="*/ 23 h 494"/>
                <a:gd name="T64" fmla="*/ 7 w 249"/>
                <a:gd name="T65" fmla="*/ 2 h 494"/>
                <a:gd name="T66" fmla="*/ 1 w 249"/>
                <a:gd name="T67" fmla="*/ 6 h 494"/>
                <a:gd name="T68" fmla="*/ 11 w 249"/>
                <a:gd name="T69" fmla="*/ 22 h 494"/>
                <a:gd name="T70" fmla="*/ 21 w 249"/>
                <a:gd name="T71" fmla="*/ 45 h 494"/>
                <a:gd name="T72" fmla="*/ 39 w 249"/>
                <a:gd name="T73" fmla="*/ 81 h 494"/>
                <a:gd name="T74" fmla="*/ 61 w 249"/>
                <a:gd name="T75" fmla="*/ 126 h 494"/>
                <a:gd name="T76" fmla="*/ 64 w 249"/>
                <a:gd name="T77" fmla="*/ 127 h 494"/>
                <a:gd name="T78" fmla="*/ 73 w 249"/>
                <a:gd name="T79" fmla="*/ 148 h 494"/>
                <a:gd name="T80" fmla="*/ 76 w 249"/>
                <a:gd name="T81" fmla="*/ 147 h 494"/>
                <a:gd name="T82" fmla="*/ 77 w 249"/>
                <a:gd name="T83" fmla="*/ 152 h 494"/>
                <a:gd name="T84" fmla="*/ 105 w 249"/>
                <a:gd name="T85" fmla="*/ 202 h 494"/>
                <a:gd name="T86" fmla="*/ 114 w 249"/>
                <a:gd name="T87" fmla="*/ 222 h 494"/>
                <a:gd name="T88" fmla="*/ 114 w 249"/>
                <a:gd name="T89" fmla="*/ 222 h 494"/>
                <a:gd name="T90" fmla="*/ 117 w 249"/>
                <a:gd name="T91" fmla="*/ 221 h 494"/>
                <a:gd name="T92" fmla="*/ 119 w 249"/>
                <a:gd name="T93" fmla="*/ 227 h 494"/>
                <a:gd name="T94" fmla="*/ 121 w 249"/>
                <a:gd name="T95" fmla="*/ 254 h 494"/>
                <a:gd name="T96" fmla="*/ 123 w 249"/>
                <a:gd name="T97" fmla="*/ 276 h 494"/>
                <a:gd name="T98" fmla="*/ 124 w 249"/>
                <a:gd name="T99" fmla="*/ 290 h 494"/>
                <a:gd name="T100" fmla="*/ 134 w 249"/>
                <a:gd name="T101" fmla="*/ 325 h 494"/>
                <a:gd name="T102" fmla="*/ 134 w 249"/>
                <a:gd name="T103" fmla="*/ 328 h 494"/>
                <a:gd name="T104" fmla="*/ 154 w 249"/>
                <a:gd name="T105" fmla="*/ 367 h 494"/>
                <a:gd name="T106" fmla="*/ 158 w 249"/>
                <a:gd name="T107" fmla="*/ 380 h 494"/>
                <a:gd name="T108" fmla="*/ 158 w 249"/>
                <a:gd name="T109" fmla="*/ 379 h 494"/>
                <a:gd name="T110" fmla="*/ 162 w 249"/>
                <a:gd name="T111" fmla="*/ 379 h 494"/>
                <a:gd name="T112" fmla="*/ 165 w 249"/>
                <a:gd name="T113" fmla="*/ 385 h 494"/>
                <a:gd name="T114" fmla="*/ 175 w 249"/>
                <a:gd name="T115" fmla="*/ 408 h 494"/>
                <a:gd name="T116" fmla="*/ 177 w 249"/>
                <a:gd name="T117" fmla="*/ 408 h 494"/>
                <a:gd name="T118" fmla="*/ 175 w 249"/>
                <a:gd name="T119" fmla="*/ 406 h 494"/>
                <a:gd name="T120" fmla="*/ 196 w 249"/>
                <a:gd name="T121" fmla="*/ 432 h 494"/>
                <a:gd name="T122" fmla="*/ 195 w 249"/>
                <a:gd name="T123" fmla="*/ 439 h 494"/>
                <a:gd name="T124" fmla="*/ 243 w 249"/>
                <a:gd name="T125" fmla="*/ 493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9" h="494">
                  <a:moveTo>
                    <a:pt x="247" y="487"/>
                  </a:moveTo>
                  <a:cubicBezTo>
                    <a:pt x="233" y="479"/>
                    <a:pt x="233" y="479"/>
                    <a:pt x="233" y="479"/>
                  </a:cubicBezTo>
                  <a:cubicBezTo>
                    <a:pt x="216" y="455"/>
                    <a:pt x="216" y="455"/>
                    <a:pt x="216" y="455"/>
                  </a:cubicBezTo>
                  <a:cubicBezTo>
                    <a:pt x="216" y="454"/>
                    <a:pt x="216" y="454"/>
                    <a:pt x="215" y="454"/>
                  </a:cubicBezTo>
                  <a:cubicBezTo>
                    <a:pt x="208" y="450"/>
                    <a:pt x="208" y="450"/>
                    <a:pt x="208" y="450"/>
                  </a:cubicBezTo>
                  <a:cubicBezTo>
                    <a:pt x="207" y="453"/>
                    <a:pt x="207" y="453"/>
                    <a:pt x="207" y="453"/>
                  </a:cubicBezTo>
                  <a:cubicBezTo>
                    <a:pt x="210" y="451"/>
                    <a:pt x="210" y="451"/>
                    <a:pt x="210" y="451"/>
                  </a:cubicBezTo>
                  <a:cubicBezTo>
                    <a:pt x="210" y="451"/>
                    <a:pt x="209" y="450"/>
                    <a:pt x="208" y="448"/>
                  </a:cubicBezTo>
                  <a:cubicBezTo>
                    <a:pt x="206" y="445"/>
                    <a:pt x="204" y="441"/>
                    <a:pt x="202" y="437"/>
                  </a:cubicBezTo>
                  <a:cubicBezTo>
                    <a:pt x="201" y="435"/>
                    <a:pt x="200" y="434"/>
                    <a:pt x="200" y="433"/>
                  </a:cubicBezTo>
                  <a:cubicBezTo>
                    <a:pt x="200" y="432"/>
                    <a:pt x="199" y="431"/>
                    <a:pt x="199" y="431"/>
                  </a:cubicBezTo>
                  <a:cubicBezTo>
                    <a:pt x="199" y="431"/>
                    <a:pt x="199" y="431"/>
                    <a:pt x="199" y="431"/>
                  </a:cubicBezTo>
                  <a:cubicBezTo>
                    <a:pt x="198" y="431"/>
                    <a:pt x="198" y="431"/>
                    <a:pt x="198" y="431"/>
                  </a:cubicBezTo>
                  <a:cubicBezTo>
                    <a:pt x="199" y="431"/>
                    <a:pt x="199" y="431"/>
                    <a:pt x="199" y="431"/>
                  </a:cubicBezTo>
                  <a:cubicBezTo>
                    <a:pt x="199" y="431"/>
                    <a:pt x="199" y="431"/>
                    <a:pt x="199" y="431"/>
                  </a:cubicBezTo>
                  <a:cubicBezTo>
                    <a:pt x="198" y="431"/>
                    <a:pt x="198" y="431"/>
                    <a:pt x="198" y="431"/>
                  </a:cubicBezTo>
                  <a:cubicBezTo>
                    <a:pt x="199" y="431"/>
                    <a:pt x="199" y="431"/>
                    <a:pt x="199" y="431"/>
                  </a:cubicBezTo>
                  <a:cubicBezTo>
                    <a:pt x="196" y="432"/>
                    <a:pt x="196" y="432"/>
                    <a:pt x="196" y="432"/>
                  </a:cubicBezTo>
                  <a:cubicBezTo>
                    <a:pt x="199" y="432"/>
                    <a:pt x="199" y="432"/>
                    <a:pt x="199" y="432"/>
                  </a:cubicBezTo>
                  <a:cubicBezTo>
                    <a:pt x="199" y="431"/>
                    <a:pt x="199" y="431"/>
                    <a:pt x="199" y="431"/>
                  </a:cubicBezTo>
                  <a:cubicBezTo>
                    <a:pt x="196" y="432"/>
                    <a:pt x="196" y="432"/>
                    <a:pt x="196" y="432"/>
                  </a:cubicBezTo>
                  <a:cubicBezTo>
                    <a:pt x="199" y="432"/>
                    <a:pt x="199" y="432"/>
                    <a:pt x="199" y="432"/>
                  </a:cubicBezTo>
                  <a:cubicBezTo>
                    <a:pt x="196" y="432"/>
                    <a:pt x="196" y="432"/>
                    <a:pt x="196" y="432"/>
                  </a:cubicBezTo>
                  <a:cubicBezTo>
                    <a:pt x="199" y="432"/>
                    <a:pt x="199" y="432"/>
                    <a:pt x="199" y="432"/>
                  </a:cubicBezTo>
                  <a:cubicBezTo>
                    <a:pt x="199" y="432"/>
                    <a:pt x="199" y="432"/>
                    <a:pt x="199" y="432"/>
                  </a:cubicBezTo>
                  <a:cubicBezTo>
                    <a:pt x="196" y="432"/>
                    <a:pt x="196" y="432"/>
                    <a:pt x="196" y="432"/>
                  </a:cubicBezTo>
                  <a:cubicBezTo>
                    <a:pt x="199" y="432"/>
                    <a:pt x="199" y="432"/>
                    <a:pt x="199" y="432"/>
                  </a:cubicBezTo>
                  <a:cubicBezTo>
                    <a:pt x="196" y="432"/>
                    <a:pt x="196" y="432"/>
                    <a:pt x="196" y="432"/>
                  </a:cubicBezTo>
                  <a:cubicBezTo>
                    <a:pt x="199" y="434"/>
                    <a:pt x="199" y="434"/>
                    <a:pt x="199" y="434"/>
                  </a:cubicBezTo>
                  <a:cubicBezTo>
                    <a:pt x="199" y="433"/>
                    <a:pt x="199" y="433"/>
                    <a:pt x="199" y="432"/>
                  </a:cubicBezTo>
                  <a:cubicBezTo>
                    <a:pt x="196" y="432"/>
                    <a:pt x="196" y="432"/>
                    <a:pt x="196" y="432"/>
                  </a:cubicBezTo>
                  <a:cubicBezTo>
                    <a:pt x="199" y="434"/>
                    <a:pt x="199" y="434"/>
                    <a:pt x="199" y="434"/>
                  </a:cubicBezTo>
                  <a:cubicBezTo>
                    <a:pt x="199" y="433"/>
                    <a:pt x="199" y="432"/>
                    <a:pt x="199" y="431"/>
                  </a:cubicBezTo>
                  <a:cubicBezTo>
                    <a:pt x="199" y="430"/>
                    <a:pt x="198" y="429"/>
                    <a:pt x="198" y="429"/>
                  </a:cubicBezTo>
                  <a:cubicBezTo>
                    <a:pt x="193" y="426"/>
                    <a:pt x="193" y="426"/>
                    <a:pt x="193" y="426"/>
                  </a:cubicBezTo>
                  <a:cubicBezTo>
                    <a:pt x="185" y="408"/>
                    <a:pt x="185" y="408"/>
                    <a:pt x="185" y="408"/>
                  </a:cubicBezTo>
                  <a:cubicBezTo>
                    <a:pt x="184" y="407"/>
                    <a:pt x="184" y="407"/>
                    <a:pt x="183" y="407"/>
                  </a:cubicBezTo>
                  <a:cubicBezTo>
                    <a:pt x="180" y="405"/>
                    <a:pt x="180" y="405"/>
                    <a:pt x="180" y="405"/>
                  </a:cubicBezTo>
                  <a:cubicBezTo>
                    <a:pt x="178" y="408"/>
                    <a:pt x="178" y="408"/>
                    <a:pt x="178" y="408"/>
                  </a:cubicBezTo>
                  <a:cubicBezTo>
                    <a:pt x="181" y="410"/>
                    <a:pt x="181" y="410"/>
                    <a:pt x="181" y="410"/>
                  </a:cubicBezTo>
                  <a:cubicBezTo>
                    <a:pt x="182" y="408"/>
                    <a:pt x="182" y="408"/>
                    <a:pt x="182" y="408"/>
                  </a:cubicBezTo>
                  <a:cubicBezTo>
                    <a:pt x="182" y="407"/>
                    <a:pt x="182" y="407"/>
                    <a:pt x="182" y="407"/>
                  </a:cubicBezTo>
                  <a:cubicBezTo>
                    <a:pt x="182" y="406"/>
                    <a:pt x="181" y="405"/>
                    <a:pt x="181" y="404"/>
                  </a:cubicBezTo>
                  <a:cubicBezTo>
                    <a:pt x="180" y="401"/>
                    <a:pt x="177" y="395"/>
                    <a:pt x="175" y="390"/>
                  </a:cubicBezTo>
                  <a:cubicBezTo>
                    <a:pt x="172" y="385"/>
                    <a:pt x="170" y="381"/>
                    <a:pt x="170" y="381"/>
                  </a:cubicBezTo>
                  <a:cubicBezTo>
                    <a:pt x="170" y="380"/>
                    <a:pt x="169" y="380"/>
                    <a:pt x="169" y="379"/>
                  </a:cubicBezTo>
                  <a:cubicBezTo>
                    <a:pt x="164" y="376"/>
                    <a:pt x="164" y="376"/>
                    <a:pt x="164" y="376"/>
                  </a:cubicBezTo>
                  <a:cubicBezTo>
                    <a:pt x="162" y="379"/>
                    <a:pt x="162" y="379"/>
                    <a:pt x="162" y="379"/>
                  </a:cubicBezTo>
                  <a:cubicBezTo>
                    <a:pt x="165" y="381"/>
                    <a:pt x="165" y="381"/>
                    <a:pt x="165" y="381"/>
                  </a:cubicBezTo>
                  <a:cubicBezTo>
                    <a:pt x="165" y="380"/>
                    <a:pt x="165" y="380"/>
                    <a:pt x="165" y="380"/>
                  </a:cubicBezTo>
                  <a:cubicBezTo>
                    <a:pt x="165" y="379"/>
                    <a:pt x="165" y="379"/>
                    <a:pt x="165" y="379"/>
                  </a:cubicBezTo>
                  <a:cubicBezTo>
                    <a:pt x="165" y="379"/>
                    <a:pt x="165" y="379"/>
                    <a:pt x="165" y="378"/>
                  </a:cubicBezTo>
                  <a:cubicBezTo>
                    <a:pt x="165" y="378"/>
                    <a:pt x="165" y="377"/>
                    <a:pt x="165" y="377"/>
                  </a:cubicBezTo>
                  <a:cubicBezTo>
                    <a:pt x="164" y="375"/>
                    <a:pt x="163" y="371"/>
                    <a:pt x="162" y="368"/>
                  </a:cubicBezTo>
                  <a:cubicBezTo>
                    <a:pt x="160" y="365"/>
                    <a:pt x="159" y="363"/>
                    <a:pt x="159" y="363"/>
                  </a:cubicBezTo>
                  <a:cubicBezTo>
                    <a:pt x="159" y="362"/>
                    <a:pt x="159" y="362"/>
                    <a:pt x="158" y="361"/>
                  </a:cubicBezTo>
                  <a:cubicBezTo>
                    <a:pt x="152" y="358"/>
                    <a:pt x="152" y="358"/>
                    <a:pt x="152" y="358"/>
                  </a:cubicBezTo>
                  <a:cubicBezTo>
                    <a:pt x="147" y="342"/>
                    <a:pt x="147" y="342"/>
                    <a:pt x="147" y="342"/>
                  </a:cubicBezTo>
                  <a:cubicBezTo>
                    <a:pt x="147" y="341"/>
                    <a:pt x="146" y="340"/>
                    <a:pt x="146" y="340"/>
                  </a:cubicBezTo>
                  <a:cubicBezTo>
                    <a:pt x="143" y="338"/>
                    <a:pt x="143" y="338"/>
                    <a:pt x="143" y="338"/>
                  </a:cubicBezTo>
                  <a:cubicBezTo>
                    <a:pt x="141" y="341"/>
                    <a:pt x="141" y="341"/>
                    <a:pt x="141" y="341"/>
                  </a:cubicBezTo>
                  <a:cubicBezTo>
                    <a:pt x="144" y="340"/>
                    <a:pt x="144" y="340"/>
                    <a:pt x="144" y="340"/>
                  </a:cubicBezTo>
                  <a:cubicBezTo>
                    <a:pt x="144" y="340"/>
                    <a:pt x="143" y="336"/>
                    <a:pt x="142" y="331"/>
                  </a:cubicBezTo>
                  <a:cubicBezTo>
                    <a:pt x="141" y="329"/>
                    <a:pt x="141" y="327"/>
                    <a:pt x="140" y="325"/>
                  </a:cubicBezTo>
                  <a:cubicBezTo>
                    <a:pt x="140" y="324"/>
                    <a:pt x="140" y="323"/>
                    <a:pt x="140" y="323"/>
                  </a:cubicBezTo>
                  <a:cubicBezTo>
                    <a:pt x="140" y="322"/>
                    <a:pt x="140" y="322"/>
                    <a:pt x="140" y="322"/>
                  </a:cubicBezTo>
                  <a:cubicBezTo>
                    <a:pt x="140" y="322"/>
                    <a:pt x="140" y="322"/>
                    <a:pt x="140" y="322"/>
                  </a:cubicBezTo>
                  <a:cubicBezTo>
                    <a:pt x="138" y="322"/>
                    <a:pt x="138" y="322"/>
                    <a:pt x="138" y="322"/>
                  </a:cubicBezTo>
                  <a:cubicBezTo>
                    <a:pt x="140" y="322"/>
                    <a:pt x="140" y="322"/>
                    <a:pt x="140" y="322"/>
                  </a:cubicBezTo>
                  <a:cubicBezTo>
                    <a:pt x="140" y="322"/>
                    <a:pt x="140" y="322"/>
                    <a:pt x="140" y="322"/>
                  </a:cubicBezTo>
                  <a:cubicBezTo>
                    <a:pt x="138" y="322"/>
                    <a:pt x="138" y="322"/>
                    <a:pt x="138" y="322"/>
                  </a:cubicBezTo>
                  <a:cubicBezTo>
                    <a:pt x="140" y="322"/>
                    <a:pt x="140" y="322"/>
                    <a:pt x="140" y="322"/>
                  </a:cubicBezTo>
                  <a:cubicBezTo>
                    <a:pt x="137" y="322"/>
                    <a:pt x="137" y="322"/>
                    <a:pt x="137" y="322"/>
                  </a:cubicBezTo>
                  <a:cubicBezTo>
                    <a:pt x="140" y="323"/>
                    <a:pt x="140" y="323"/>
                    <a:pt x="140" y="323"/>
                  </a:cubicBezTo>
                  <a:cubicBezTo>
                    <a:pt x="140" y="322"/>
                    <a:pt x="140" y="322"/>
                    <a:pt x="140" y="322"/>
                  </a:cubicBezTo>
                  <a:cubicBezTo>
                    <a:pt x="137" y="322"/>
                    <a:pt x="137" y="322"/>
                    <a:pt x="137" y="322"/>
                  </a:cubicBezTo>
                  <a:cubicBezTo>
                    <a:pt x="140" y="323"/>
                    <a:pt x="140" y="323"/>
                    <a:pt x="140" y="323"/>
                  </a:cubicBezTo>
                  <a:cubicBezTo>
                    <a:pt x="136" y="322"/>
                    <a:pt x="136" y="322"/>
                    <a:pt x="136" y="322"/>
                  </a:cubicBezTo>
                  <a:cubicBezTo>
                    <a:pt x="139" y="324"/>
                    <a:pt x="139" y="324"/>
                    <a:pt x="139" y="324"/>
                  </a:cubicBezTo>
                  <a:cubicBezTo>
                    <a:pt x="140" y="323"/>
                    <a:pt x="140" y="323"/>
                    <a:pt x="140" y="323"/>
                  </a:cubicBezTo>
                  <a:cubicBezTo>
                    <a:pt x="136" y="322"/>
                    <a:pt x="136" y="322"/>
                    <a:pt x="136" y="322"/>
                  </a:cubicBezTo>
                  <a:cubicBezTo>
                    <a:pt x="139" y="324"/>
                    <a:pt x="139" y="324"/>
                    <a:pt x="139" y="324"/>
                  </a:cubicBezTo>
                  <a:cubicBezTo>
                    <a:pt x="140" y="323"/>
                    <a:pt x="140" y="322"/>
                    <a:pt x="140" y="321"/>
                  </a:cubicBezTo>
                  <a:cubicBezTo>
                    <a:pt x="140" y="320"/>
                    <a:pt x="139" y="319"/>
                    <a:pt x="138" y="319"/>
                  </a:cubicBezTo>
                  <a:cubicBezTo>
                    <a:pt x="138" y="319"/>
                    <a:pt x="138" y="319"/>
                    <a:pt x="138" y="319"/>
                  </a:cubicBezTo>
                  <a:cubicBezTo>
                    <a:pt x="138" y="309"/>
                    <a:pt x="138" y="309"/>
                    <a:pt x="138" y="309"/>
                  </a:cubicBezTo>
                  <a:cubicBezTo>
                    <a:pt x="138" y="308"/>
                    <a:pt x="138" y="307"/>
                    <a:pt x="137" y="306"/>
                  </a:cubicBezTo>
                  <a:cubicBezTo>
                    <a:pt x="133" y="304"/>
                    <a:pt x="133" y="304"/>
                    <a:pt x="133" y="304"/>
                  </a:cubicBezTo>
                  <a:cubicBezTo>
                    <a:pt x="131" y="287"/>
                    <a:pt x="131" y="287"/>
                    <a:pt x="131" y="287"/>
                  </a:cubicBezTo>
                  <a:cubicBezTo>
                    <a:pt x="130" y="286"/>
                    <a:pt x="130" y="286"/>
                    <a:pt x="129" y="285"/>
                  </a:cubicBezTo>
                  <a:cubicBezTo>
                    <a:pt x="129" y="285"/>
                    <a:pt x="129" y="285"/>
                    <a:pt x="129" y="285"/>
                  </a:cubicBezTo>
                  <a:cubicBezTo>
                    <a:pt x="130" y="275"/>
                    <a:pt x="130" y="275"/>
                    <a:pt x="130" y="275"/>
                  </a:cubicBezTo>
                  <a:cubicBezTo>
                    <a:pt x="130" y="274"/>
                    <a:pt x="130" y="272"/>
                    <a:pt x="128" y="271"/>
                  </a:cubicBezTo>
                  <a:cubicBezTo>
                    <a:pt x="128" y="271"/>
                    <a:pt x="128" y="271"/>
                    <a:pt x="128" y="271"/>
                  </a:cubicBezTo>
                  <a:cubicBezTo>
                    <a:pt x="129" y="257"/>
                    <a:pt x="129" y="257"/>
                    <a:pt x="129" y="257"/>
                  </a:cubicBezTo>
                  <a:cubicBezTo>
                    <a:pt x="129" y="256"/>
                    <a:pt x="129" y="255"/>
                    <a:pt x="128" y="254"/>
                  </a:cubicBezTo>
                  <a:cubicBezTo>
                    <a:pt x="126" y="253"/>
                    <a:pt x="126" y="253"/>
                    <a:pt x="126" y="253"/>
                  </a:cubicBezTo>
                  <a:cubicBezTo>
                    <a:pt x="124" y="256"/>
                    <a:pt x="124" y="256"/>
                    <a:pt x="124" y="256"/>
                  </a:cubicBezTo>
                  <a:cubicBezTo>
                    <a:pt x="128" y="257"/>
                    <a:pt x="128" y="257"/>
                    <a:pt x="128" y="257"/>
                  </a:cubicBezTo>
                  <a:cubicBezTo>
                    <a:pt x="133" y="243"/>
                    <a:pt x="133" y="243"/>
                    <a:pt x="133" y="243"/>
                  </a:cubicBezTo>
                  <a:cubicBezTo>
                    <a:pt x="134" y="241"/>
                    <a:pt x="134" y="239"/>
                    <a:pt x="132" y="238"/>
                  </a:cubicBezTo>
                  <a:cubicBezTo>
                    <a:pt x="131" y="238"/>
                    <a:pt x="131" y="238"/>
                    <a:pt x="131" y="238"/>
                  </a:cubicBezTo>
                  <a:cubicBezTo>
                    <a:pt x="125" y="223"/>
                    <a:pt x="125" y="223"/>
                    <a:pt x="125" y="223"/>
                  </a:cubicBezTo>
                  <a:cubicBezTo>
                    <a:pt x="125" y="222"/>
                    <a:pt x="124" y="221"/>
                    <a:pt x="123" y="221"/>
                  </a:cubicBezTo>
                  <a:cubicBezTo>
                    <a:pt x="119" y="218"/>
                    <a:pt x="119" y="218"/>
                    <a:pt x="119" y="218"/>
                  </a:cubicBezTo>
                  <a:cubicBezTo>
                    <a:pt x="117" y="221"/>
                    <a:pt x="117" y="221"/>
                    <a:pt x="117" y="221"/>
                  </a:cubicBezTo>
                  <a:cubicBezTo>
                    <a:pt x="120" y="223"/>
                    <a:pt x="120" y="223"/>
                    <a:pt x="120" y="223"/>
                  </a:cubicBezTo>
                  <a:cubicBezTo>
                    <a:pt x="121" y="222"/>
                    <a:pt x="121" y="222"/>
                    <a:pt x="121" y="221"/>
                  </a:cubicBezTo>
                  <a:cubicBezTo>
                    <a:pt x="121" y="221"/>
                    <a:pt x="121" y="221"/>
                    <a:pt x="121" y="220"/>
                  </a:cubicBezTo>
                  <a:cubicBezTo>
                    <a:pt x="121" y="220"/>
                    <a:pt x="120" y="219"/>
                    <a:pt x="120" y="218"/>
                  </a:cubicBezTo>
                  <a:cubicBezTo>
                    <a:pt x="119" y="216"/>
                    <a:pt x="116" y="210"/>
                    <a:pt x="114" y="206"/>
                  </a:cubicBezTo>
                  <a:cubicBezTo>
                    <a:pt x="112" y="201"/>
                    <a:pt x="110" y="197"/>
                    <a:pt x="110" y="197"/>
                  </a:cubicBezTo>
                  <a:cubicBezTo>
                    <a:pt x="110" y="197"/>
                    <a:pt x="110" y="196"/>
                    <a:pt x="109" y="196"/>
                  </a:cubicBezTo>
                  <a:cubicBezTo>
                    <a:pt x="103" y="192"/>
                    <a:pt x="103" y="192"/>
                    <a:pt x="103" y="192"/>
                  </a:cubicBezTo>
                  <a:cubicBezTo>
                    <a:pt x="99" y="177"/>
                    <a:pt x="99" y="177"/>
                    <a:pt x="99" y="177"/>
                  </a:cubicBezTo>
                  <a:cubicBezTo>
                    <a:pt x="99" y="176"/>
                    <a:pt x="98" y="175"/>
                    <a:pt x="98" y="175"/>
                  </a:cubicBezTo>
                  <a:cubicBezTo>
                    <a:pt x="95" y="173"/>
                    <a:pt x="95" y="173"/>
                    <a:pt x="95" y="173"/>
                  </a:cubicBezTo>
                  <a:cubicBezTo>
                    <a:pt x="84" y="149"/>
                    <a:pt x="84" y="149"/>
                    <a:pt x="84" y="149"/>
                  </a:cubicBezTo>
                  <a:cubicBezTo>
                    <a:pt x="83" y="148"/>
                    <a:pt x="83" y="147"/>
                    <a:pt x="82" y="147"/>
                  </a:cubicBezTo>
                  <a:cubicBezTo>
                    <a:pt x="78" y="144"/>
                    <a:pt x="78" y="144"/>
                    <a:pt x="78" y="144"/>
                  </a:cubicBezTo>
                  <a:cubicBezTo>
                    <a:pt x="76" y="147"/>
                    <a:pt x="76" y="147"/>
                    <a:pt x="76" y="147"/>
                  </a:cubicBezTo>
                  <a:cubicBezTo>
                    <a:pt x="79" y="149"/>
                    <a:pt x="79" y="149"/>
                    <a:pt x="79" y="149"/>
                  </a:cubicBezTo>
                  <a:cubicBezTo>
                    <a:pt x="80" y="148"/>
                    <a:pt x="80" y="148"/>
                    <a:pt x="80" y="147"/>
                  </a:cubicBezTo>
                  <a:cubicBezTo>
                    <a:pt x="80" y="147"/>
                    <a:pt x="80" y="147"/>
                    <a:pt x="79" y="146"/>
                  </a:cubicBezTo>
                  <a:cubicBezTo>
                    <a:pt x="79" y="146"/>
                    <a:pt x="79" y="145"/>
                    <a:pt x="79" y="144"/>
                  </a:cubicBezTo>
                  <a:cubicBezTo>
                    <a:pt x="78" y="142"/>
                    <a:pt x="76" y="137"/>
                    <a:pt x="74" y="133"/>
                  </a:cubicBezTo>
                  <a:cubicBezTo>
                    <a:pt x="73" y="131"/>
                    <a:pt x="72" y="129"/>
                    <a:pt x="71" y="127"/>
                  </a:cubicBezTo>
                  <a:cubicBezTo>
                    <a:pt x="71" y="127"/>
                    <a:pt x="71" y="126"/>
                    <a:pt x="71" y="126"/>
                  </a:cubicBezTo>
                  <a:cubicBezTo>
                    <a:pt x="71" y="125"/>
                    <a:pt x="71" y="125"/>
                    <a:pt x="71" y="125"/>
                  </a:cubicBezTo>
                  <a:cubicBezTo>
                    <a:pt x="71" y="125"/>
                    <a:pt x="71" y="125"/>
                    <a:pt x="71" y="125"/>
                  </a:cubicBezTo>
                  <a:cubicBezTo>
                    <a:pt x="69" y="126"/>
                    <a:pt x="69" y="126"/>
                    <a:pt x="69" y="126"/>
                  </a:cubicBezTo>
                  <a:cubicBezTo>
                    <a:pt x="71" y="125"/>
                    <a:pt x="71" y="125"/>
                    <a:pt x="71" y="125"/>
                  </a:cubicBezTo>
                  <a:cubicBezTo>
                    <a:pt x="71" y="125"/>
                    <a:pt x="71" y="125"/>
                    <a:pt x="71" y="125"/>
                  </a:cubicBezTo>
                  <a:cubicBezTo>
                    <a:pt x="69" y="126"/>
                    <a:pt x="69" y="126"/>
                    <a:pt x="69" y="126"/>
                  </a:cubicBezTo>
                  <a:cubicBezTo>
                    <a:pt x="71" y="125"/>
                    <a:pt x="71" y="125"/>
                    <a:pt x="71" y="125"/>
                  </a:cubicBezTo>
                  <a:cubicBezTo>
                    <a:pt x="68" y="126"/>
                    <a:pt x="68" y="126"/>
                    <a:pt x="68" y="126"/>
                  </a:cubicBezTo>
                  <a:cubicBezTo>
                    <a:pt x="71" y="126"/>
                    <a:pt x="71" y="126"/>
                    <a:pt x="71" y="126"/>
                  </a:cubicBezTo>
                  <a:cubicBezTo>
                    <a:pt x="71" y="126"/>
                    <a:pt x="71" y="125"/>
                    <a:pt x="71" y="125"/>
                  </a:cubicBezTo>
                  <a:cubicBezTo>
                    <a:pt x="68" y="126"/>
                    <a:pt x="68" y="126"/>
                    <a:pt x="68" y="126"/>
                  </a:cubicBezTo>
                  <a:cubicBezTo>
                    <a:pt x="71" y="126"/>
                    <a:pt x="71" y="126"/>
                    <a:pt x="71" y="126"/>
                  </a:cubicBezTo>
                  <a:cubicBezTo>
                    <a:pt x="67" y="126"/>
                    <a:pt x="67" y="126"/>
                    <a:pt x="67" y="126"/>
                  </a:cubicBezTo>
                  <a:cubicBezTo>
                    <a:pt x="71" y="127"/>
                    <a:pt x="71" y="127"/>
                    <a:pt x="71" y="127"/>
                  </a:cubicBezTo>
                  <a:cubicBezTo>
                    <a:pt x="71" y="126"/>
                    <a:pt x="71" y="126"/>
                    <a:pt x="71" y="126"/>
                  </a:cubicBezTo>
                  <a:cubicBezTo>
                    <a:pt x="67" y="126"/>
                    <a:pt x="67" y="126"/>
                    <a:pt x="67" y="126"/>
                  </a:cubicBezTo>
                  <a:cubicBezTo>
                    <a:pt x="71" y="127"/>
                    <a:pt x="71" y="127"/>
                    <a:pt x="71" y="127"/>
                  </a:cubicBezTo>
                  <a:cubicBezTo>
                    <a:pt x="67" y="126"/>
                    <a:pt x="67" y="126"/>
                    <a:pt x="67" y="126"/>
                  </a:cubicBezTo>
                  <a:cubicBezTo>
                    <a:pt x="70" y="128"/>
                    <a:pt x="70" y="128"/>
                    <a:pt x="70" y="128"/>
                  </a:cubicBezTo>
                  <a:cubicBezTo>
                    <a:pt x="70" y="128"/>
                    <a:pt x="71" y="127"/>
                    <a:pt x="71" y="127"/>
                  </a:cubicBezTo>
                  <a:cubicBezTo>
                    <a:pt x="67" y="126"/>
                    <a:pt x="67" y="126"/>
                    <a:pt x="67" y="126"/>
                  </a:cubicBezTo>
                  <a:cubicBezTo>
                    <a:pt x="70" y="128"/>
                    <a:pt x="70" y="128"/>
                    <a:pt x="70" y="128"/>
                  </a:cubicBezTo>
                  <a:cubicBezTo>
                    <a:pt x="71" y="127"/>
                    <a:pt x="71" y="126"/>
                    <a:pt x="71" y="125"/>
                  </a:cubicBezTo>
                  <a:cubicBezTo>
                    <a:pt x="71" y="124"/>
                    <a:pt x="70" y="123"/>
                    <a:pt x="69" y="123"/>
                  </a:cubicBezTo>
                  <a:cubicBezTo>
                    <a:pt x="66" y="121"/>
                    <a:pt x="66" y="121"/>
                    <a:pt x="66" y="121"/>
                  </a:cubicBezTo>
                  <a:cubicBezTo>
                    <a:pt x="61" y="105"/>
                    <a:pt x="61" y="105"/>
                    <a:pt x="61" y="105"/>
                  </a:cubicBezTo>
                  <a:cubicBezTo>
                    <a:pt x="61" y="104"/>
                    <a:pt x="61" y="103"/>
                    <a:pt x="60" y="103"/>
                  </a:cubicBezTo>
                  <a:cubicBezTo>
                    <a:pt x="57" y="101"/>
                    <a:pt x="57" y="101"/>
                    <a:pt x="57" y="101"/>
                  </a:cubicBezTo>
                  <a:cubicBezTo>
                    <a:pt x="49" y="80"/>
                    <a:pt x="49" y="80"/>
                    <a:pt x="49" y="80"/>
                  </a:cubicBezTo>
                  <a:cubicBezTo>
                    <a:pt x="49" y="79"/>
                    <a:pt x="48" y="79"/>
                    <a:pt x="48" y="78"/>
                  </a:cubicBezTo>
                  <a:cubicBezTo>
                    <a:pt x="44" y="76"/>
                    <a:pt x="44" y="76"/>
                    <a:pt x="44" y="76"/>
                  </a:cubicBezTo>
                  <a:cubicBezTo>
                    <a:pt x="36" y="60"/>
                    <a:pt x="36" y="60"/>
                    <a:pt x="36" y="60"/>
                  </a:cubicBezTo>
                  <a:cubicBezTo>
                    <a:pt x="36" y="59"/>
                    <a:pt x="35" y="58"/>
                    <a:pt x="35" y="58"/>
                  </a:cubicBezTo>
                  <a:cubicBezTo>
                    <a:pt x="34" y="58"/>
                    <a:pt x="34" y="58"/>
                    <a:pt x="34" y="58"/>
                  </a:cubicBezTo>
                  <a:cubicBezTo>
                    <a:pt x="32" y="61"/>
                    <a:pt x="32" y="61"/>
                    <a:pt x="32" y="61"/>
                  </a:cubicBezTo>
                  <a:cubicBezTo>
                    <a:pt x="35" y="59"/>
                    <a:pt x="35" y="59"/>
                    <a:pt x="35" y="59"/>
                  </a:cubicBezTo>
                  <a:cubicBezTo>
                    <a:pt x="29" y="42"/>
                    <a:pt x="29" y="42"/>
                    <a:pt x="29" y="42"/>
                  </a:cubicBezTo>
                  <a:cubicBezTo>
                    <a:pt x="28" y="41"/>
                    <a:pt x="28" y="41"/>
                    <a:pt x="27" y="40"/>
                  </a:cubicBezTo>
                  <a:cubicBezTo>
                    <a:pt x="25" y="39"/>
                    <a:pt x="25" y="39"/>
                    <a:pt x="25" y="39"/>
                  </a:cubicBezTo>
                  <a:cubicBezTo>
                    <a:pt x="23" y="42"/>
                    <a:pt x="23" y="42"/>
                    <a:pt x="23" y="42"/>
                  </a:cubicBezTo>
                  <a:cubicBezTo>
                    <a:pt x="26" y="40"/>
                    <a:pt x="26" y="40"/>
                    <a:pt x="26" y="40"/>
                  </a:cubicBezTo>
                  <a:cubicBezTo>
                    <a:pt x="26" y="40"/>
                    <a:pt x="24" y="36"/>
                    <a:pt x="22" y="31"/>
                  </a:cubicBezTo>
                  <a:cubicBezTo>
                    <a:pt x="21" y="29"/>
                    <a:pt x="20" y="27"/>
                    <a:pt x="19" y="25"/>
                  </a:cubicBezTo>
                  <a:cubicBezTo>
                    <a:pt x="19" y="24"/>
                    <a:pt x="19" y="23"/>
                    <a:pt x="19" y="23"/>
                  </a:cubicBezTo>
                  <a:cubicBezTo>
                    <a:pt x="18" y="22"/>
                    <a:pt x="18" y="22"/>
                    <a:pt x="18" y="22"/>
                  </a:cubicBezTo>
                  <a:cubicBezTo>
                    <a:pt x="18" y="22"/>
                    <a:pt x="18" y="22"/>
                    <a:pt x="18" y="22"/>
                  </a:cubicBezTo>
                  <a:cubicBezTo>
                    <a:pt x="18" y="22"/>
                    <a:pt x="18" y="22"/>
                    <a:pt x="18" y="22"/>
                  </a:cubicBezTo>
                  <a:cubicBezTo>
                    <a:pt x="18" y="22"/>
                    <a:pt x="18" y="22"/>
                    <a:pt x="18" y="22"/>
                  </a:cubicBezTo>
                  <a:cubicBezTo>
                    <a:pt x="18" y="22"/>
                    <a:pt x="18" y="22"/>
                    <a:pt x="18" y="22"/>
                  </a:cubicBezTo>
                  <a:cubicBezTo>
                    <a:pt x="18" y="22"/>
                    <a:pt x="18" y="22"/>
                    <a:pt x="18" y="22"/>
                  </a:cubicBezTo>
                  <a:cubicBezTo>
                    <a:pt x="15" y="23"/>
                    <a:pt x="15" y="23"/>
                    <a:pt x="15" y="23"/>
                  </a:cubicBezTo>
                  <a:cubicBezTo>
                    <a:pt x="18" y="23"/>
                    <a:pt x="18" y="23"/>
                    <a:pt x="18" y="23"/>
                  </a:cubicBezTo>
                  <a:cubicBezTo>
                    <a:pt x="18" y="22"/>
                    <a:pt x="18" y="22"/>
                    <a:pt x="18" y="22"/>
                  </a:cubicBezTo>
                  <a:cubicBezTo>
                    <a:pt x="15" y="23"/>
                    <a:pt x="15" y="23"/>
                    <a:pt x="15" y="23"/>
                  </a:cubicBezTo>
                  <a:cubicBezTo>
                    <a:pt x="18" y="23"/>
                    <a:pt x="18" y="23"/>
                    <a:pt x="18" y="23"/>
                  </a:cubicBezTo>
                  <a:cubicBezTo>
                    <a:pt x="15" y="23"/>
                    <a:pt x="15" y="23"/>
                    <a:pt x="15" y="23"/>
                  </a:cubicBezTo>
                  <a:cubicBezTo>
                    <a:pt x="18" y="24"/>
                    <a:pt x="18" y="24"/>
                    <a:pt x="18" y="24"/>
                  </a:cubicBezTo>
                  <a:cubicBezTo>
                    <a:pt x="18" y="23"/>
                    <a:pt x="18" y="23"/>
                    <a:pt x="18" y="23"/>
                  </a:cubicBezTo>
                  <a:cubicBezTo>
                    <a:pt x="15" y="23"/>
                    <a:pt x="15" y="23"/>
                    <a:pt x="15" y="23"/>
                  </a:cubicBezTo>
                  <a:cubicBezTo>
                    <a:pt x="18" y="24"/>
                    <a:pt x="18" y="24"/>
                    <a:pt x="18" y="24"/>
                  </a:cubicBezTo>
                  <a:cubicBezTo>
                    <a:pt x="15" y="23"/>
                    <a:pt x="15" y="23"/>
                    <a:pt x="15" y="23"/>
                  </a:cubicBezTo>
                  <a:cubicBezTo>
                    <a:pt x="18" y="25"/>
                    <a:pt x="18" y="25"/>
                    <a:pt x="18" y="25"/>
                  </a:cubicBezTo>
                  <a:cubicBezTo>
                    <a:pt x="18" y="24"/>
                    <a:pt x="18" y="24"/>
                    <a:pt x="18" y="24"/>
                  </a:cubicBezTo>
                  <a:cubicBezTo>
                    <a:pt x="15" y="23"/>
                    <a:pt x="15" y="23"/>
                    <a:pt x="15" y="23"/>
                  </a:cubicBezTo>
                  <a:cubicBezTo>
                    <a:pt x="18" y="25"/>
                    <a:pt x="18" y="25"/>
                    <a:pt x="18" y="25"/>
                  </a:cubicBezTo>
                  <a:cubicBezTo>
                    <a:pt x="18" y="24"/>
                    <a:pt x="19" y="23"/>
                    <a:pt x="18" y="22"/>
                  </a:cubicBezTo>
                  <a:cubicBezTo>
                    <a:pt x="18" y="21"/>
                    <a:pt x="18" y="21"/>
                    <a:pt x="17" y="20"/>
                  </a:cubicBezTo>
                  <a:cubicBezTo>
                    <a:pt x="12" y="17"/>
                    <a:pt x="12" y="17"/>
                    <a:pt x="12" y="17"/>
                  </a:cubicBezTo>
                  <a:cubicBezTo>
                    <a:pt x="8" y="4"/>
                    <a:pt x="8" y="4"/>
                    <a:pt x="8" y="4"/>
                  </a:cubicBezTo>
                  <a:cubicBezTo>
                    <a:pt x="8" y="3"/>
                    <a:pt x="7" y="2"/>
                    <a:pt x="7" y="2"/>
                  </a:cubicBezTo>
                  <a:cubicBezTo>
                    <a:pt x="5" y="1"/>
                    <a:pt x="5" y="1"/>
                    <a:pt x="5" y="1"/>
                  </a:cubicBezTo>
                  <a:cubicBezTo>
                    <a:pt x="4" y="0"/>
                    <a:pt x="2" y="0"/>
                    <a:pt x="1" y="2"/>
                  </a:cubicBezTo>
                  <a:cubicBezTo>
                    <a:pt x="0" y="4"/>
                    <a:pt x="0" y="6"/>
                    <a:pt x="2" y="7"/>
                  </a:cubicBezTo>
                  <a:cubicBezTo>
                    <a:pt x="3" y="8"/>
                    <a:pt x="3" y="8"/>
                    <a:pt x="3" y="8"/>
                  </a:cubicBezTo>
                  <a:cubicBezTo>
                    <a:pt x="5" y="5"/>
                    <a:pt x="5" y="5"/>
                    <a:pt x="5" y="5"/>
                  </a:cubicBezTo>
                  <a:cubicBezTo>
                    <a:pt x="1" y="6"/>
                    <a:pt x="1" y="6"/>
                    <a:pt x="1" y="6"/>
                  </a:cubicBezTo>
                  <a:cubicBezTo>
                    <a:pt x="5" y="20"/>
                    <a:pt x="5" y="20"/>
                    <a:pt x="5" y="20"/>
                  </a:cubicBezTo>
                  <a:cubicBezTo>
                    <a:pt x="6" y="21"/>
                    <a:pt x="6" y="22"/>
                    <a:pt x="7" y="22"/>
                  </a:cubicBezTo>
                  <a:cubicBezTo>
                    <a:pt x="13" y="26"/>
                    <a:pt x="13" y="26"/>
                    <a:pt x="13" y="26"/>
                  </a:cubicBezTo>
                  <a:cubicBezTo>
                    <a:pt x="15" y="23"/>
                    <a:pt x="15" y="23"/>
                    <a:pt x="15" y="23"/>
                  </a:cubicBezTo>
                  <a:cubicBezTo>
                    <a:pt x="12" y="21"/>
                    <a:pt x="12" y="21"/>
                    <a:pt x="12" y="21"/>
                  </a:cubicBezTo>
                  <a:cubicBezTo>
                    <a:pt x="12" y="22"/>
                    <a:pt x="11" y="22"/>
                    <a:pt x="11" y="22"/>
                  </a:cubicBezTo>
                  <a:cubicBezTo>
                    <a:pt x="11" y="23"/>
                    <a:pt x="11" y="23"/>
                    <a:pt x="11" y="23"/>
                  </a:cubicBezTo>
                  <a:cubicBezTo>
                    <a:pt x="11" y="24"/>
                    <a:pt x="11" y="24"/>
                    <a:pt x="11" y="24"/>
                  </a:cubicBezTo>
                  <a:cubicBezTo>
                    <a:pt x="12" y="25"/>
                    <a:pt x="12" y="25"/>
                    <a:pt x="12" y="26"/>
                  </a:cubicBezTo>
                  <a:cubicBezTo>
                    <a:pt x="13" y="28"/>
                    <a:pt x="15" y="32"/>
                    <a:pt x="17" y="36"/>
                  </a:cubicBezTo>
                  <a:cubicBezTo>
                    <a:pt x="18" y="40"/>
                    <a:pt x="20" y="43"/>
                    <a:pt x="20" y="43"/>
                  </a:cubicBezTo>
                  <a:cubicBezTo>
                    <a:pt x="20" y="44"/>
                    <a:pt x="20" y="44"/>
                    <a:pt x="21" y="45"/>
                  </a:cubicBezTo>
                  <a:cubicBezTo>
                    <a:pt x="22" y="46"/>
                    <a:pt x="22" y="46"/>
                    <a:pt x="22" y="46"/>
                  </a:cubicBezTo>
                  <a:cubicBezTo>
                    <a:pt x="28" y="62"/>
                    <a:pt x="28" y="62"/>
                    <a:pt x="28" y="62"/>
                  </a:cubicBezTo>
                  <a:cubicBezTo>
                    <a:pt x="29" y="63"/>
                    <a:pt x="29" y="63"/>
                    <a:pt x="30" y="64"/>
                  </a:cubicBezTo>
                  <a:cubicBezTo>
                    <a:pt x="30" y="64"/>
                    <a:pt x="30" y="64"/>
                    <a:pt x="30" y="64"/>
                  </a:cubicBezTo>
                  <a:cubicBezTo>
                    <a:pt x="38" y="80"/>
                    <a:pt x="38" y="80"/>
                    <a:pt x="38" y="80"/>
                  </a:cubicBezTo>
                  <a:cubicBezTo>
                    <a:pt x="38" y="81"/>
                    <a:pt x="39" y="81"/>
                    <a:pt x="39" y="81"/>
                  </a:cubicBezTo>
                  <a:cubicBezTo>
                    <a:pt x="43" y="84"/>
                    <a:pt x="43" y="84"/>
                    <a:pt x="43" y="84"/>
                  </a:cubicBezTo>
                  <a:cubicBezTo>
                    <a:pt x="51" y="105"/>
                    <a:pt x="51" y="105"/>
                    <a:pt x="51" y="105"/>
                  </a:cubicBezTo>
                  <a:cubicBezTo>
                    <a:pt x="51" y="105"/>
                    <a:pt x="51" y="106"/>
                    <a:pt x="52" y="106"/>
                  </a:cubicBezTo>
                  <a:cubicBezTo>
                    <a:pt x="55" y="108"/>
                    <a:pt x="55" y="108"/>
                    <a:pt x="55" y="108"/>
                  </a:cubicBezTo>
                  <a:cubicBezTo>
                    <a:pt x="59" y="124"/>
                    <a:pt x="59" y="124"/>
                    <a:pt x="59" y="124"/>
                  </a:cubicBezTo>
                  <a:cubicBezTo>
                    <a:pt x="60" y="125"/>
                    <a:pt x="60" y="126"/>
                    <a:pt x="61" y="126"/>
                  </a:cubicBezTo>
                  <a:cubicBezTo>
                    <a:pt x="65" y="129"/>
                    <a:pt x="65" y="129"/>
                    <a:pt x="65" y="129"/>
                  </a:cubicBezTo>
                  <a:cubicBezTo>
                    <a:pt x="67" y="126"/>
                    <a:pt x="67" y="126"/>
                    <a:pt x="67" y="126"/>
                  </a:cubicBezTo>
                  <a:cubicBezTo>
                    <a:pt x="64" y="124"/>
                    <a:pt x="64" y="124"/>
                    <a:pt x="64" y="124"/>
                  </a:cubicBezTo>
                  <a:cubicBezTo>
                    <a:pt x="64" y="124"/>
                    <a:pt x="64" y="125"/>
                    <a:pt x="64" y="125"/>
                  </a:cubicBezTo>
                  <a:cubicBezTo>
                    <a:pt x="64" y="126"/>
                    <a:pt x="64" y="126"/>
                    <a:pt x="64" y="126"/>
                  </a:cubicBezTo>
                  <a:cubicBezTo>
                    <a:pt x="64" y="127"/>
                    <a:pt x="64" y="127"/>
                    <a:pt x="64" y="127"/>
                  </a:cubicBezTo>
                  <a:cubicBezTo>
                    <a:pt x="64" y="128"/>
                    <a:pt x="64" y="128"/>
                    <a:pt x="64" y="129"/>
                  </a:cubicBezTo>
                  <a:cubicBezTo>
                    <a:pt x="65" y="131"/>
                    <a:pt x="68" y="136"/>
                    <a:pt x="69" y="140"/>
                  </a:cubicBezTo>
                  <a:cubicBezTo>
                    <a:pt x="70" y="142"/>
                    <a:pt x="71" y="144"/>
                    <a:pt x="72" y="146"/>
                  </a:cubicBezTo>
                  <a:cubicBezTo>
                    <a:pt x="72" y="147"/>
                    <a:pt x="72" y="147"/>
                    <a:pt x="72" y="148"/>
                  </a:cubicBezTo>
                  <a:cubicBezTo>
                    <a:pt x="73" y="148"/>
                    <a:pt x="73" y="148"/>
                    <a:pt x="73" y="148"/>
                  </a:cubicBezTo>
                  <a:cubicBezTo>
                    <a:pt x="73" y="148"/>
                    <a:pt x="73" y="148"/>
                    <a:pt x="73" y="148"/>
                  </a:cubicBezTo>
                  <a:cubicBezTo>
                    <a:pt x="75" y="147"/>
                    <a:pt x="75" y="147"/>
                    <a:pt x="75" y="147"/>
                  </a:cubicBezTo>
                  <a:cubicBezTo>
                    <a:pt x="72" y="147"/>
                    <a:pt x="72" y="147"/>
                    <a:pt x="72" y="147"/>
                  </a:cubicBezTo>
                  <a:cubicBezTo>
                    <a:pt x="72" y="148"/>
                    <a:pt x="73" y="148"/>
                    <a:pt x="73" y="148"/>
                  </a:cubicBezTo>
                  <a:cubicBezTo>
                    <a:pt x="75" y="147"/>
                    <a:pt x="75" y="147"/>
                    <a:pt x="75" y="147"/>
                  </a:cubicBezTo>
                  <a:cubicBezTo>
                    <a:pt x="72" y="147"/>
                    <a:pt x="72" y="147"/>
                    <a:pt x="72" y="147"/>
                  </a:cubicBezTo>
                  <a:cubicBezTo>
                    <a:pt x="76" y="147"/>
                    <a:pt x="76" y="147"/>
                    <a:pt x="76" y="147"/>
                  </a:cubicBezTo>
                  <a:cubicBezTo>
                    <a:pt x="73" y="146"/>
                    <a:pt x="73" y="146"/>
                    <a:pt x="73" y="146"/>
                  </a:cubicBezTo>
                  <a:cubicBezTo>
                    <a:pt x="72" y="147"/>
                    <a:pt x="72" y="147"/>
                    <a:pt x="72" y="147"/>
                  </a:cubicBezTo>
                  <a:cubicBezTo>
                    <a:pt x="76" y="147"/>
                    <a:pt x="76" y="147"/>
                    <a:pt x="76" y="147"/>
                  </a:cubicBezTo>
                  <a:cubicBezTo>
                    <a:pt x="73" y="146"/>
                    <a:pt x="73" y="146"/>
                    <a:pt x="73" y="146"/>
                  </a:cubicBezTo>
                  <a:cubicBezTo>
                    <a:pt x="72" y="147"/>
                    <a:pt x="72" y="149"/>
                    <a:pt x="74" y="150"/>
                  </a:cubicBezTo>
                  <a:cubicBezTo>
                    <a:pt x="77" y="152"/>
                    <a:pt x="77" y="152"/>
                    <a:pt x="77" y="152"/>
                  </a:cubicBezTo>
                  <a:cubicBezTo>
                    <a:pt x="89" y="177"/>
                    <a:pt x="89" y="177"/>
                    <a:pt x="89" y="177"/>
                  </a:cubicBezTo>
                  <a:cubicBezTo>
                    <a:pt x="89" y="178"/>
                    <a:pt x="89" y="178"/>
                    <a:pt x="90" y="179"/>
                  </a:cubicBezTo>
                  <a:cubicBezTo>
                    <a:pt x="93" y="180"/>
                    <a:pt x="93" y="180"/>
                    <a:pt x="93" y="180"/>
                  </a:cubicBezTo>
                  <a:cubicBezTo>
                    <a:pt x="97" y="195"/>
                    <a:pt x="97" y="195"/>
                    <a:pt x="97" y="195"/>
                  </a:cubicBezTo>
                  <a:cubicBezTo>
                    <a:pt x="97" y="196"/>
                    <a:pt x="98" y="197"/>
                    <a:pt x="98" y="197"/>
                  </a:cubicBezTo>
                  <a:cubicBezTo>
                    <a:pt x="105" y="202"/>
                    <a:pt x="105" y="202"/>
                    <a:pt x="105" y="202"/>
                  </a:cubicBezTo>
                  <a:cubicBezTo>
                    <a:pt x="107" y="199"/>
                    <a:pt x="107" y="199"/>
                    <a:pt x="107" y="199"/>
                  </a:cubicBezTo>
                  <a:cubicBezTo>
                    <a:pt x="104" y="200"/>
                    <a:pt x="104" y="200"/>
                    <a:pt x="104" y="200"/>
                  </a:cubicBezTo>
                  <a:cubicBezTo>
                    <a:pt x="104" y="200"/>
                    <a:pt x="107" y="206"/>
                    <a:pt x="109" y="211"/>
                  </a:cubicBezTo>
                  <a:cubicBezTo>
                    <a:pt x="110" y="214"/>
                    <a:pt x="112" y="217"/>
                    <a:pt x="112" y="219"/>
                  </a:cubicBezTo>
                  <a:cubicBezTo>
                    <a:pt x="113" y="220"/>
                    <a:pt x="113" y="221"/>
                    <a:pt x="114" y="222"/>
                  </a:cubicBezTo>
                  <a:cubicBezTo>
                    <a:pt x="114" y="222"/>
                    <a:pt x="114" y="222"/>
                    <a:pt x="114" y="222"/>
                  </a:cubicBezTo>
                  <a:cubicBezTo>
                    <a:pt x="114" y="222"/>
                    <a:pt x="114" y="222"/>
                    <a:pt x="114" y="222"/>
                  </a:cubicBezTo>
                  <a:cubicBezTo>
                    <a:pt x="115" y="222"/>
                    <a:pt x="115" y="222"/>
                    <a:pt x="115" y="222"/>
                  </a:cubicBezTo>
                  <a:cubicBezTo>
                    <a:pt x="114" y="222"/>
                    <a:pt x="114" y="222"/>
                    <a:pt x="114" y="222"/>
                  </a:cubicBezTo>
                  <a:cubicBezTo>
                    <a:pt x="114" y="222"/>
                    <a:pt x="114" y="222"/>
                    <a:pt x="114" y="222"/>
                  </a:cubicBezTo>
                  <a:cubicBezTo>
                    <a:pt x="115" y="222"/>
                    <a:pt x="115" y="222"/>
                    <a:pt x="115" y="222"/>
                  </a:cubicBezTo>
                  <a:cubicBezTo>
                    <a:pt x="114" y="222"/>
                    <a:pt x="114" y="222"/>
                    <a:pt x="114" y="222"/>
                  </a:cubicBezTo>
                  <a:cubicBezTo>
                    <a:pt x="117" y="221"/>
                    <a:pt x="117" y="221"/>
                    <a:pt x="117" y="221"/>
                  </a:cubicBezTo>
                  <a:cubicBezTo>
                    <a:pt x="114" y="221"/>
                    <a:pt x="114" y="221"/>
                    <a:pt x="114" y="221"/>
                  </a:cubicBezTo>
                  <a:cubicBezTo>
                    <a:pt x="114" y="222"/>
                    <a:pt x="114" y="222"/>
                    <a:pt x="114" y="222"/>
                  </a:cubicBezTo>
                  <a:cubicBezTo>
                    <a:pt x="117" y="221"/>
                    <a:pt x="117" y="221"/>
                    <a:pt x="117" y="221"/>
                  </a:cubicBezTo>
                  <a:cubicBezTo>
                    <a:pt x="114" y="221"/>
                    <a:pt x="114" y="221"/>
                    <a:pt x="114" y="221"/>
                  </a:cubicBezTo>
                  <a:cubicBezTo>
                    <a:pt x="117" y="221"/>
                    <a:pt x="117" y="221"/>
                    <a:pt x="117" y="221"/>
                  </a:cubicBezTo>
                  <a:cubicBezTo>
                    <a:pt x="114" y="220"/>
                    <a:pt x="114" y="220"/>
                    <a:pt x="114" y="220"/>
                  </a:cubicBezTo>
                  <a:cubicBezTo>
                    <a:pt x="114" y="221"/>
                    <a:pt x="114" y="221"/>
                    <a:pt x="114" y="221"/>
                  </a:cubicBezTo>
                  <a:cubicBezTo>
                    <a:pt x="117" y="221"/>
                    <a:pt x="117" y="221"/>
                    <a:pt x="117" y="221"/>
                  </a:cubicBezTo>
                  <a:cubicBezTo>
                    <a:pt x="114" y="220"/>
                    <a:pt x="114" y="220"/>
                    <a:pt x="114" y="220"/>
                  </a:cubicBezTo>
                  <a:cubicBezTo>
                    <a:pt x="113" y="221"/>
                    <a:pt x="114" y="223"/>
                    <a:pt x="115" y="224"/>
                  </a:cubicBezTo>
                  <a:cubicBezTo>
                    <a:pt x="119" y="227"/>
                    <a:pt x="119" y="227"/>
                    <a:pt x="119" y="227"/>
                  </a:cubicBezTo>
                  <a:cubicBezTo>
                    <a:pt x="125" y="241"/>
                    <a:pt x="125" y="241"/>
                    <a:pt x="125" y="241"/>
                  </a:cubicBezTo>
                  <a:cubicBezTo>
                    <a:pt x="125" y="242"/>
                    <a:pt x="125" y="243"/>
                    <a:pt x="126" y="243"/>
                  </a:cubicBezTo>
                  <a:cubicBezTo>
                    <a:pt x="128" y="244"/>
                    <a:pt x="128" y="244"/>
                    <a:pt x="128" y="244"/>
                  </a:cubicBezTo>
                  <a:cubicBezTo>
                    <a:pt x="130" y="241"/>
                    <a:pt x="130" y="241"/>
                    <a:pt x="130" y="241"/>
                  </a:cubicBezTo>
                  <a:cubicBezTo>
                    <a:pt x="127" y="240"/>
                    <a:pt x="127" y="240"/>
                    <a:pt x="127" y="240"/>
                  </a:cubicBezTo>
                  <a:cubicBezTo>
                    <a:pt x="121" y="254"/>
                    <a:pt x="121" y="254"/>
                    <a:pt x="121" y="254"/>
                  </a:cubicBezTo>
                  <a:cubicBezTo>
                    <a:pt x="120" y="256"/>
                    <a:pt x="121" y="258"/>
                    <a:pt x="122" y="259"/>
                  </a:cubicBezTo>
                  <a:cubicBezTo>
                    <a:pt x="124" y="260"/>
                    <a:pt x="124" y="260"/>
                    <a:pt x="124" y="260"/>
                  </a:cubicBezTo>
                  <a:cubicBezTo>
                    <a:pt x="126" y="257"/>
                    <a:pt x="126" y="257"/>
                    <a:pt x="126" y="257"/>
                  </a:cubicBezTo>
                  <a:cubicBezTo>
                    <a:pt x="122" y="257"/>
                    <a:pt x="122" y="257"/>
                    <a:pt x="122" y="257"/>
                  </a:cubicBezTo>
                  <a:cubicBezTo>
                    <a:pt x="121" y="273"/>
                    <a:pt x="121" y="273"/>
                    <a:pt x="121" y="273"/>
                  </a:cubicBezTo>
                  <a:cubicBezTo>
                    <a:pt x="121" y="274"/>
                    <a:pt x="122" y="276"/>
                    <a:pt x="123" y="276"/>
                  </a:cubicBezTo>
                  <a:cubicBezTo>
                    <a:pt x="125" y="277"/>
                    <a:pt x="125" y="277"/>
                    <a:pt x="125" y="277"/>
                  </a:cubicBezTo>
                  <a:cubicBezTo>
                    <a:pt x="127" y="274"/>
                    <a:pt x="127" y="274"/>
                    <a:pt x="127" y="274"/>
                  </a:cubicBezTo>
                  <a:cubicBezTo>
                    <a:pt x="123" y="274"/>
                    <a:pt x="123" y="274"/>
                    <a:pt x="123" y="274"/>
                  </a:cubicBezTo>
                  <a:cubicBezTo>
                    <a:pt x="121" y="286"/>
                    <a:pt x="121" y="286"/>
                    <a:pt x="121" y="286"/>
                  </a:cubicBezTo>
                  <a:cubicBezTo>
                    <a:pt x="121" y="287"/>
                    <a:pt x="122" y="289"/>
                    <a:pt x="123" y="290"/>
                  </a:cubicBezTo>
                  <a:cubicBezTo>
                    <a:pt x="124" y="290"/>
                    <a:pt x="124" y="290"/>
                    <a:pt x="124" y="290"/>
                  </a:cubicBezTo>
                  <a:cubicBezTo>
                    <a:pt x="127" y="307"/>
                    <a:pt x="127" y="307"/>
                    <a:pt x="127" y="307"/>
                  </a:cubicBezTo>
                  <a:cubicBezTo>
                    <a:pt x="127" y="308"/>
                    <a:pt x="127" y="309"/>
                    <a:pt x="128" y="309"/>
                  </a:cubicBezTo>
                  <a:cubicBezTo>
                    <a:pt x="131" y="311"/>
                    <a:pt x="131" y="311"/>
                    <a:pt x="131" y="311"/>
                  </a:cubicBezTo>
                  <a:cubicBezTo>
                    <a:pt x="131" y="320"/>
                    <a:pt x="131" y="320"/>
                    <a:pt x="131" y="320"/>
                  </a:cubicBezTo>
                  <a:cubicBezTo>
                    <a:pt x="130" y="322"/>
                    <a:pt x="131" y="323"/>
                    <a:pt x="132" y="324"/>
                  </a:cubicBezTo>
                  <a:cubicBezTo>
                    <a:pt x="134" y="325"/>
                    <a:pt x="134" y="325"/>
                    <a:pt x="134" y="325"/>
                  </a:cubicBezTo>
                  <a:cubicBezTo>
                    <a:pt x="136" y="322"/>
                    <a:pt x="136" y="322"/>
                    <a:pt x="136" y="322"/>
                  </a:cubicBezTo>
                  <a:cubicBezTo>
                    <a:pt x="133" y="320"/>
                    <a:pt x="133" y="320"/>
                    <a:pt x="133" y="320"/>
                  </a:cubicBezTo>
                  <a:cubicBezTo>
                    <a:pt x="133" y="321"/>
                    <a:pt x="133" y="321"/>
                    <a:pt x="133" y="322"/>
                  </a:cubicBezTo>
                  <a:cubicBezTo>
                    <a:pt x="133" y="322"/>
                    <a:pt x="133" y="322"/>
                    <a:pt x="133" y="322"/>
                  </a:cubicBezTo>
                  <a:cubicBezTo>
                    <a:pt x="133" y="323"/>
                    <a:pt x="133" y="323"/>
                    <a:pt x="133" y="323"/>
                  </a:cubicBezTo>
                  <a:cubicBezTo>
                    <a:pt x="133" y="324"/>
                    <a:pt x="133" y="326"/>
                    <a:pt x="134" y="328"/>
                  </a:cubicBezTo>
                  <a:cubicBezTo>
                    <a:pt x="135" y="333"/>
                    <a:pt x="137" y="342"/>
                    <a:pt x="137" y="342"/>
                  </a:cubicBezTo>
                  <a:cubicBezTo>
                    <a:pt x="137" y="343"/>
                    <a:pt x="138" y="344"/>
                    <a:pt x="139" y="344"/>
                  </a:cubicBezTo>
                  <a:cubicBezTo>
                    <a:pt x="141" y="345"/>
                    <a:pt x="141" y="345"/>
                    <a:pt x="141" y="345"/>
                  </a:cubicBezTo>
                  <a:cubicBezTo>
                    <a:pt x="146" y="361"/>
                    <a:pt x="146" y="361"/>
                    <a:pt x="146" y="361"/>
                  </a:cubicBezTo>
                  <a:cubicBezTo>
                    <a:pt x="146" y="362"/>
                    <a:pt x="147" y="363"/>
                    <a:pt x="148" y="363"/>
                  </a:cubicBezTo>
                  <a:cubicBezTo>
                    <a:pt x="154" y="367"/>
                    <a:pt x="154" y="367"/>
                    <a:pt x="154" y="367"/>
                  </a:cubicBezTo>
                  <a:cubicBezTo>
                    <a:pt x="156" y="364"/>
                    <a:pt x="156" y="364"/>
                    <a:pt x="156" y="364"/>
                  </a:cubicBezTo>
                  <a:cubicBezTo>
                    <a:pt x="153" y="366"/>
                    <a:pt x="153" y="366"/>
                    <a:pt x="153" y="366"/>
                  </a:cubicBezTo>
                  <a:cubicBezTo>
                    <a:pt x="153" y="366"/>
                    <a:pt x="154" y="369"/>
                    <a:pt x="156" y="373"/>
                  </a:cubicBezTo>
                  <a:cubicBezTo>
                    <a:pt x="156" y="375"/>
                    <a:pt x="157" y="376"/>
                    <a:pt x="158" y="378"/>
                  </a:cubicBezTo>
                  <a:cubicBezTo>
                    <a:pt x="158" y="378"/>
                    <a:pt x="158" y="379"/>
                    <a:pt x="158" y="379"/>
                  </a:cubicBezTo>
                  <a:cubicBezTo>
                    <a:pt x="158" y="380"/>
                    <a:pt x="158" y="380"/>
                    <a:pt x="158" y="380"/>
                  </a:cubicBezTo>
                  <a:cubicBezTo>
                    <a:pt x="158" y="380"/>
                    <a:pt x="158" y="380"/>
                    <a:pt x="158" y="380"/>
                  </a:cubicBezTo>
                  <a:cubicBezTo>
                    <a:pt x="161" y="379"/>
                    <a:pt x="161" y="379"/>
                    <a:pt x="161" y="379"/>
                  </a:cubicBezTo>
                  <a:cubicBezTo>
                    <a:pt x="158" y="379"/>
                    <a:pt x="158" y="379"/>
                    <a:pt x="158" y="379"/>
                  </a:cubicBezTo>
                  <a:cubicBezTo>
                    <a:pt x="158" y="380"/>
                    <a:pt x="158" y="380"/>
                    <a:pt x="158" y="380"/>
                  </a:cubicBezTo>
                  <a:cubicBezTo>
                    <a:pt x="161" y="379"/>
                    <a:pt x="161" y="379"/>
                    <a:pt x="161" y="379"/>
                  </a:cubicBezTo>
                  <a:cubicBezTo>
                    <a:pt x="158" y="379"/>
                    <a:pt x="158" y="379"/>
                    <a:pt x="158" y="379"/>
                  </a:cubicBezTo>
                  <a:cubicBezTo>
                    <a:pt x="162" y="379"/>
                    <a:pt x="162" y="379"/>
                    <a:pt x="162" y="379"/>
                  </a:cubicBezTo>
                  <a:cubicBezTo>
                    <a:pt x="158" y="379"/>
                    <a:pt x="158" y="379"/>
                    <a:pt x="158" y="379"/>
                  </a:cubicBezTo>
                  <a:cubicBezTo>
                    <a:pt x="158" y="379"/>
                    <a:pt x="158" y="379"/>
                    <a:pt x="158" y="379"/>
                  </a:cubicBezTo>
                  <a:cubicBezTo>
                    <a:pt x="162" y="379"/>
                    <a:pt x="162" y="379"/>
                    <a:pt x="162" y="379"/>
                  </a:cubicBezTo>
                  <a:cubicBezTo>
                    <a:pt x="158" y="379"/>
                    <a:pt x="158" y="379"/>
                    <a:pt x="158" y="379"/>
                  </a:cubicBezTo>
                  <a:cubicBezTo>
                    <a:pt x="162" y="379"/>
                    <a:pt x="162" y="379"/>
                    <a:pt x="162" y="379"/>
                  </a:cubicBezTo>
                  <a:cubicBezTo>
                    <a:pt x="159" y="377"/>
                    <a:pt x="159" y="377"/>
                    <a:pt x="159" y="377"/>
                  </a:cubicBezTo>
                  <a:cubicBezTo>
                    <a:pt x="158" y="378"/>
                    <a:pt x="158" y="378"/>
                    <a:pt x="158" y="379"/>
                  </a:cubicBezTo>
                  <a:cubicBezTo>
                    <a:pt x="162" y="379"/>
                    <a:pt x="162" y="379"/>
                    <a:pt x="162" y="379"/>
                  </a:cubicBezTo>
                  <a:cubicBezTo>
                    <a:pt x="159" y="377"/>
                    <a:pt x="159" y="377"/>
                    <a:pt x="159" y="377"/>
                  </a:cubicBezTo>
                  <a:cubicBezTo>
                    <a:pt x="158" y="379"/>
                    <a:pt x="158" y="381"/>
                    <a:pt x="160" y="382"/>
                  </a:cubicBezTo>
                  <a:cubicBezTo>
                    <a:pt x="165" y="385"/>
                    <a:pt x="165" y="385"/>
                    <a:pt x="165" y="385"/>
                  </a:cubicBezTo>
                  <a:cubicBezTo>
                    <a:pt x="167" y="382"/>
                    <a:pt x="167" y="382"/>
                    <a:pt x="167" y="382"/>
                  </a:cubicBezTo>
                  <a:cubicBezTo>
                    <a:pt x="164" y="384"/>
                    <a:pt x="164" y="384"/>
                    <a:pt x="164" y="384"/>
                  </a:cubicBezTo>
                  <a:cubicBezTo>
                    <a:pt x="164" y="384"/>
                    <a:pt x="164" y="385"/>
                    <a:pt x="165" y="388"/>
                  </a:cubicBezTo>
                  <a:cubicBezTo>
                    <a:pt x="167" y="391"/>
                    <a:pt x="170" y="396"/>
                    <a:pt x="172" y="400"/>
                  </a:cubicBezTo>
                  <a:cubicBezTo>
                    <a:pt x="173" y="403"/>
                    <a:pt x="173" y="405"/>
                    <a:pt x="174" y="406"/>
                  </a:cubicBezTo>
                  <a:cubicBezTo>
                    <a:pt x="174" y="407"/>
                    <a:pt x="175" y="407"/>
                    <a:pt x="175" y="408"/>
                  </a:cubicBezTo>
                  <a:cubicBezTo>
                    <a:pt x="175" y="408"/>
                    <a:pt x="175" y="408"/>
                    <a:pt x="175" y="408"/>
                  </a:cubicBezTo>
                  <a:cubicBezTo>
                    <a:pt x="175" y="408"/>
                    <a:pt x="175" y="408"/>
                    <a:pt x="175" y="408"/>
                  </a:cubicBezTo>
                  <a:cubicBezTo>
                    <a:pt x="177" y="408"/>
                    <a:pt x="177" y="408"/>
                    <a:pt x="177" y="408"/>
                  </a:cubicBezTo>
                  <a:cubicBezTo>
                    <a:pt x="175" y="408"/>
                    <a:pt x="175" y="408"/>
                    <a:pt x="175" y="408"/>
                  </a:cubicBezTo>
                  <a:cubicBezTo>
                    <a:pt x="175" y="408"/>
                    <a:pt x="175" y="408"/>
                    <a:pt x="175" y="408"/>
                  </a:cubicBezTo>
                  <a:cubicBezTo>
                    <a:pt x="177" y="408"/>
                    <a:pt x="177" y="408"/>
                    <a:pt x="177" y="408"/>
                  </a:cubicBezTo>
                  <a:cubicBezTo>
                    <a:pt x="175" y="408"/>
                    <a:pt x="175" y="408"/>
                    <a:pt x="175" y="408"/>
                  </a:cubicBezTo>
                  <a:cubicBezTo>
                    <a:pt x="178" y="408"/>
                    <a:pt x="178" y="408"/>
                    <a:pt x="178" y="408"/>
                  </a:cubicBezTo>
                  <a:cubicBezTo>
                    <a:pt x="175" y="406"/>
                    <a:pt x="175" y="406"/>
                    <a:pt x="175" y="406"/>
                  </a:cubicBezTo>
                  <a:cubicBezTo>
                    <a:pt x="175" y="407"/>
                    <a:pt x="175" y="407"/>
                    <a:pt x="175" y="408"/>
                  </a:cubicBezTo>
                  <a:cubicBezTo>
                    <a:pt x="178" y="408"/>
                    <a:pt x="178" y="408"/>
                    <a:pt x="178" y="408"/>
                  </a:cubicBezTo>
                  <a:cubicBezTo>
                    <a:pt x="175" y="406"/>
                    <a:pt x="175" y="406"/>
                    <a:pt x="175" y="406"/>
                  </a:cubicBezTo>
                  <a:cubicBezTo>
                    <a:pt x="174" y="407"/>
                    <a:pt x="175" y="410"/>
                    <a:pt x="177" y="411"/>
                  </a:cubicBezTo>
                  <a:cubicBezTo>
                    <a:pt x="179" y="412"/>
                    <a:pt x="179" y="412"/>
                    <a:pt x="179" y="412"/>
                  </a:cubicBezTo>
                  <a:cubicBezTo>
                    <a:pt x="187" y="430"/>
                    <a:pt x="187" y="430"/>
                    <a:pt x="187" y="430"/>
                  </a:cubicBezTo>
                  <a:cubicBezTo>
                    <a:pt x="188" y="431"/>
                    <a:pt x="188" y="431"/>
                    <a:pt x="189" y="432"/>
                  </a:cubicBezTo>
                  <a:cubicBezTo>
                    <a:pt x="194" y="435"/>
                    <a:pt x="194" y="435"/>
                    <a:pt x="194" y="435"/>
                  </a:cubicBezTo>
                  <a:cubicBezTo>
                    <a:pt x="196" y="432"/>
                    <a:pt x="196" y="432"/>
                    <a:pt x="196" y="432"/>
                  </a:cubicBezTo>
                  <a:cubicBezTo>
                    <a:pt x="193" y="430"/>
                    <a:pt x="193" y="430"/>
                    <a:pt x="193" y="430"/>
                  </a:cubicBezTo>
                  <a:cubicBezTo>
                    <a:pt x="192" y="430"/>
                    <a:pt x="192" y="431"/>
                    <a:pt x="192" y="431"/>
                  </a:cubicBezTo>
                  <a:cubicBezTo>
                    <a:pt x="192" y="432"/>
                    <a:pt x="192" y="432"/>
                    <a:pt x="192" y="432"/>
                  </a:cubicBezTo>
                  <a:cubicBezTo>
                    <a:pt x="192" y="432"/>
                    <a:pt x="192" y="433"/>
                    <a:pt x="192" y="433"/>
                  </a:cubicBezTo>
                  <a:cubicBezTo>
                    <a:pt x="192" y="433"/>
                    <a:pt x="192" y="434"/>
                    <a:pt x="193" y="434"/>
                  </a:cubicBezTo>
                  <a:cubicBezTo>
                    <a:pt x="193" y="435"/>
                    <a:pt x="194" y="437"/>
                    <a:pt x="195" y="439"/>
                  </a:cubicBezTo>
                  <a:cubicBezTo>
                    <a:pt x="198" y="445"/>
                    <a:pt x="203" y="454"/>
                    <a:pt x="203" y="454"/>
                  </a:cubicBezTo>
                  <a:cubicBezTo>
                    <a:pt x="204" y="455"/>
                    <a:pt x="204" y="455"/>
                    <a:pt x="205" y="456"/>
                  </a:cubicBezTo>
                  <a:cubicBezTo>
                    <a:pt x="211" y="460"/>
                    <a:pt x="211" y="460"/>
                    <a:pt x="211" y="460"/>
                  </a:cubicBezTo>
                  <a:cubicBezTo>
                    <a:pt x="228" y="483"/>
                    <a:pt x="228" y="483"/>
                    <a:pt x="228" y="483"/>
                  </a:cubicBezTo>
                  <a:cubicBezTo>
                    <a:pt x="228" y="484"/>
                    <a:pt x="228" y="484"/>
                    <a:pt x="229" y="484"/>
                  </a:cubicBezTo>
                  <a:cubicBezTo>
                    <a:pt x="243" y="493"/>
                    <a:pt x="243" y="493"/>
                    <a:pt x="243" y="493"/>
                  </a:cubicBezTo>
                  <a:cubicBezTo>
                    <a:pt x="245" y="494"/>
                    <a:pt x="247" y="494"/>
                    <a:pt x="248" y="492"/>
                  </a:cubicBezTo>
                  <a:cubicBezTo>
                    <a:pt x="249" y="491"/>
                    <a:pt x="248" y="488"/>
                    <a:pt x="247" y="4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27" name="Freeform 158">
              <a:extLst>
                <a:ext uri="{FF2B5EF4-FFF2-40B4-BE49-F238E27FC236}">
                  <a16:creationId xmlns:a16="http://schemas.microsoft.com/office/drawing/2014/main" id="{5A4E806F-D9BB-4999-884A-416DDD3399DE}"/>
                </a:ext>
              </a:extLst>
            </p:cNvPr>
            <p:cNvSpPr>
              <a:spLocks/>
            </p:cNvSpPr>
            <p:nvPr/>
          </p:nvSpPr>
          <p:spPr bwMode="auto">
            <a:xfrm>
              <a:off x="5229362" y="2813161"/>
              <a:ext cx="53975" cy="38100"/>
            </a:xfrm>
            <a:custGeom>
              <a:avLst/>
              <a:gdLst>
                <a:gd name="T0" fmla="*/ 32 w 34"/>
                <a:gd name="T1" fmla="*/ 18 h 25"/>
                <a:gd name="T2" fmla="*/ 28 w 34"/>
                <a:gd name="T3" fmla="*/ 16 h 25"/>
                <a:gd name="T4" fmla="*/ 14 w 34"/>
                <a:gd name="T5" fmla="*/ 7 h 25"/>
                <a:gd name="T6" fmla="*/ 8 w 34"/>
                <a:gd name="T7" fmla="*/ 3 h 25"/>
                <a:gd name="T8" fmla="*/ 6 w 34"/>
                <a:gd name="T9" fmla="*/ 2 h 25"/>
                <a:gd name="T10" fmla="*/ 6 w 34"/>
                <a:gd name="T11" fmla="*/ 2 h 25"/>
                <a:gd name="T12" fmla="*/ 6 w 34"/>
                <a:gd name="T13" fmla="*/ 2 h 25"/>
                <a:gd name="T14" fmla="*/ 5 w 34"/>
                <a:gd name="T15" fmla="*/ 4 h 25"/>
                <a:gd name="T16" fmla="*/ 6 w 34"/>
                <a:gd name="T17" fmla="*/ 2 h 25"/>
                <a:gd name="T18" fmla="*/ 6 w 34"/>
                <a:gd name="T19" fmla="*/ 2 h 25"/>
                <a:gd name="T20" fmla="*/ 5 w 34"/>
                <a:gd name="T21" fmla="*/ 4 h 25"/>
                <a:gd name="T22" fmla="*/ 6 w 34"/>
                <a:gd name="T23" fmla="*/ 2 h 25"/>
                <a:gd name="T24" fmla="*/ 4 w 34"/>
                <a:gd name="T25" fmla="*/ 4 h 25"/>
                <a:gd name="T26" fmla="*/ 7 w 34"/>
                <a:gd name="T27" fmla="*/ 3 h 25"/>
                <a:gd name="T28" fmla="*/ 6 w 34"/>
                <a:gd name="T29" fmla="*/ 2 h 25"/>
                <a:gd name="T30" fmla="*/ 4 w 34"/>
                <a:gd name="T31" fmla="*/ 4 h 25"/>
                <a:gd name="T32" fmla="*/ 7 w 34"/>
                <a:gd name="T33" fmla="*/ 3 h 25"/>
                <a:gd name="T34" fmla="*/ 3 w 34"/>
                <a:gd name="T35" fmla="*/ 4 h 25"/>
                <a:gd name="T36" fmla="*/ 7 w 34"/>
                <a:gd name="T37" fmla="*/ 4 h 25"/>
                <a:gd name="T38" fmla="*/ 7 w 34"/>
                <a:gd name="T39" fmla="*/ 3 h 25"/>
                <a:gd name="T40" fmla="*/ 3 w 34"/>
                <a:gd name="T41" fmla="*/ 4 h 25"/>
                <a:gd name="T42" fmla="*/ 7 w 34"/>
                <a:gd name="T43" fmla="*/ 4 h 25"/>
                <a:gd name="T44" fmla="*/ 3 w 34"/>
                <a:gd name="T45" fmla="*/ 4 h 25"/>
                <a:gd name="T46" fmla="*/ 6 w 34"/>
                <a:gd name="T47" fmla="*/ 6 h 25"/>
                <a:gd name="T48" fmla="*/ 7 w 34"/>
                <a:gd name="T49" fmla="*/ 4 h 25"/>
                <a:gd name="T50" fmla="*/ 3 w 34"/>
                <a:gd name="T51" fmla="*/ 4 h 25"/>
                <a:gd name="T52" fmla="*/ 6 w 34"/>
                <a:gd name="T53" fmla="*/ 6 h 25"/>
                <a:gd name="T54" fmla="*/ 5 w 34"/>
                <a:gd name="T55" fmla="*/ 1 h 25"/>
                <a:gd name="T56" fmla="*/ 0 w 34"/>
                <a:gd name="T57" fmla="*/ 2 h 25"/>
                <a:gd name="T58" fmla="*/ 0 w 34"/>
                <a:gd name="T59" fmla="*/ 4 h 25"/>
                <a:gd name="T60" fmla="*/ 0 w 34"/>
                <a:gd name="T61" fmla="*/ 6 h 25"/>
                <a:gd name="T62" fmla="*/ 1 w 34"/>
                <a:gd name="T63" fmla="*/ 7 h 25"/>
                <a:gd name="T64" fmla="*/ 2 w 34"/>
                <a:gd name="T65" fmla="*/ 8 h 25"/>
                <a:gd name="T66" fmla="*/ 8 w 34"/>
                <a:gd name="T67" fmla="*/ 12 h 25"/>
                <a:gd name="T68" fmla="*/ 28 w 34"/>
                <a:gd name="T69" fmla="*/ 24 h 25"/>
                <a:gd name="T70" fmla="*/ 33 w 34"/>
                <a:gd name="T71" fmla="*/ 23 h 25"/>
                <a:gd name="T72" fmla="*/ 32 w 34"/>
                <a:gd name="T73"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25">
                  <a:moveTo>
                    <a:pt x="32" y="18"/>
                  </a:moveTo>
                  <a:cubicBezTo>
                    <a:pt x="32" y="18"/>
                    <a:pt x="30" y="17"/>
                    <a:pt x="28" y="16"/>
                  </a:cubicBezTo>
                  <a:cubicBezTo>
                    <a:pt x="24" y="13"/>
                    <a:pt x="18" y="10"/>
                    <a:pt x="14" y="7"/>
                  </a:cubicBezTo>
                  <a:cubicBezTo>
                    <a:pt x="11" y="6"/>
                    <a:pt x="9" y="4"/>
                    <a:pt x="8" y="3"/>
                  </a:cubicBezTo>
                  <a:cubicBezTo>
                    <a:pt x="7" y="3"/>
                    <a:pt x="7" y="2"/>
                    <a:pt x="6" y="2"/>
                  </a:cubicBezTo>
                  <a:cubicBezTo>
                    <a:pt x="6" y="2"/>
                    <a:pt x="6" y="2"/>
                    <a:pt x="6" y="2"/>
                  </a:cubicBezTo>
                  <a:cubicBezTo>
                    <a:pt x="6" y="2"/>
                    <a:pt x="6" y="2"/>
                    <a:pt x="6" y="2"/>
                  </a:cubicBezTo>
                  <a:cubicBezTo>
                    <a:pt x="5" y="4"/>
                    <a:pt x="5" y="4"/>
                    <a:pt x="5" y="4"/>
                  </a:cubicBezTo>
                  <a:cubicBezTo>
                    <a:pt x="6" y="2"/>
                    <a:pt x="6" y="2"/>
                    <a:pt x="6" y="2"/>
                  </a:cubicBezTo>
                  <a:cubicBezTo>
                    <a:pt x="6" y="2"/>
                    <a:pt x="6" y="2"/>
                    <a:pt x="6" y="2"/>
                  </a:cubicBezTo>
                  <a:cubicBezTo>
                    <a:pt x="5" y="4"/>
                    <a:pt x="5" y="4"/>
                    <a:pt x="5" y="4"/>
                  </a:cubicBezTo>
                  <a:cubicBezTo>
                    <a:pt x="6" y="2"/>
                    <a:pt x="6" y="2"/>
                    <a:pt x="6" y="2"/>
                  </a:cubicBezTo>
                  <a:cubicBezTo>
                    <a:pt x="4" y="4"/>
                    <a:pt x="4" y="4"/>
                    <a:pt x="4" y="4"/>
                  </a:cubicBezTo>
                  <a:cubicBezTo>
                    <a:pt x="7" y="3"/>
                    <a:pt x="7" y="3"/>
                    <a:pt x="7" y="3"/>
                  </a:cubicBezTo>
                  <a:cubicBezTo>
                    <a:pt x="6" y="2"/>
                    <a:pt x="6" y="2"/>
                    <a:pt x="6" y="2"/>
                  </a:cubicBezTo>
                  <a:cubicBezTo>
                    <a:pt x="4" y="4"/>
                    <a:pt x="4" y="4"/>
                    <a:pt x="4" y="4"/>
                  </a:cubicBezTo>
                  <a:cubicBezTo>
                    <a:pt x="7" y="3"/>
                    <a:pt x="7" y="3"/>
                    <a:pt x="7" y="3"/>
                  </a:cubicBezTo>
                  <a:cubicBezTo>
                    <a:pt x="3" y="4"/>
                    <a:pt x="3" y="4"/>
                    <a:pt x="3" y="4"/>
                  </a:cubicBezTo>
                  <a:cubicBezTo>
                    <a:pt x="7" y="4"/>
                    <a:pt x="7" y="4"/>
                    <a:pt x="7" y="4"/>
                  </a:cubicBezTo>
                  <a:cubicBezTo>
                    <a:pt x="7" y="4"/>
                    <a:pt x="7" y="3"/>
                    <a:pt x="7" y="3"/>
                  </a:cubicBezTo>
                  <a:cubicBezTo>
                    <a:pt x="3" y="4"/>
                    <a:pt x="3" y="4"/>
                    <a:pt x="3" y="4"/>
                  </a:cubicBezTo>
                  <a:cubicBezTo>
                    <a:pt x="7" y="4"/>
                    <a:pt x="7" y="4"/>
                    <a:pt x="7" y="4"/>
                  </a:cubicBezTo>
                  <a:cubicBezTo>
                    <a:pt x="3" y="4"/>
                    <a:pt x="3" y="4"/>
                    <a:pt x="3" y="4"/>
                  </a:cubicBezTo>
                  <a:cubicBezTo>
                    <a:pt x="6" y="6"/>
                    <a:pt x="6" y="6"/>
                    <a:pt x="6" y="6"/>
                  </a:cubicBezTo>
                  <a:cubicBezTo>
                    <a:pt x="7" y="6"/>
                    <a:pt x="7" y="5"/>
                    <a:pt x="7" y="4"/>
                  </a:cubicBezTo>
                  <a:cubicBezTo>
                    <a:pt x="3" y="4"/>
                    <a:pt x="3" y="4"/>
                    <a:pt x="3" y="4"/>
                  </a:cubicBezTo>
                  <a:cubicBezTo>
                    <a:pt x="6" y="6"/>
                    <a:pt x="6" y="6"/>
                    <a:pt x="6" y="6"/>
                  </a:cubicBezTo>
                  <a:cubicBezTo>
                    <a:pt x="7" y="5"/>
                    <a:pt x="7" y="3"/>
                    <a:pt x="5" y="1"/>
                  </a:cubicBezTo>
                  <a:cubicBezTo>
                    <a:pt x="4" y="0"/>
                    <a:pt x="2" y="1"/>
                    <a:pt x="0" y="2"/>
                  </a:cubicBezTo>
                  <a:cubicBezTo>
                    <a:pt x="0" y="3"/>
                    <a:pt x="0" y="4"/>
                    <a:pt x="0" y="4"/>
                  </a:cubicBezTo>
                  <a:cubicBezTo>
                    <a:pt x="0" y="5"/>
                    <a:pt x="0" y="6"/>
                    <a:pt x="0" y="6"/>
                  </a:cubicBezTo>
                  <a:cubicBezTo>
                    <a:pt x="1" y="7"/>
                    <a:pt x="1" y="7"/>
                    <a:pt x="1" y="7"/>
                  </a:cubicBezTo>
                  <a:cubicBezTo>
                    <a:pt x="1" y="7"/>
                    <a:pt x="2" y="8"/>
                    <a:pt x="2" y="8"/>
                  </a:cubicBezTo>
                  <a:cubicBezTo>
                    <a:pt x="3" y="9"/>
                    <a:pt x="6" y="10"/>
                    <a:pt x="8" y="12"/>
                  </a:cubicBezTo>
                  <a:cubicBezTo>
                    <a:pt x="16" y="17"/>
                    <a:pt x="28" y="24"/>
                    <a:pt x="28" y="24"/>
                  </a:cubicBezTo>
                  <a:cubicBezTo>
                    <a:pt x="30" y="25"/>
                    <a:pt x="32" y="25"/>
                    <a:pt x="33" y="23"/>
                  </a:cubicBezTo>
                  <a:cubicBezTo>
                    <a:pt x="34" y="21"/>
                    <a:pt x="34" y="19"/>
                    <a:pt x="3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28" name="Freeform 159">
              <a:extLst>
                <a:ext uri="{FF2B5EF4-FFF2-40B4-BE49-F238E27FC236}">
                  <a16:creationId xmlns:a16="http://schemas.microsoft.com/office/drawing/2014/main" id="{FA51C7FC-C356-44B8-9BD3-845AD8372290}"/>
                </a:ext>
              </a:extLst>
            </p:cNvPr>
            <p:cNvSpPr>
              <a:spLocks/>
            </p:cNvSpPr>
            <p:nvPr/>
          </p:nvSpPr>
          <p:spPr bwMode="auto">
            <a:xfrm>
              <a:off x="5321437" y="2863961"/>
              <a:ext cx="250825" cy="400050"/>
            </a:xfrm>
            <a:custGeom>
              <a:avLst/>
              <a:gdLst>
                <a:gd name="T0" fmla="*/ 27 w 160"/>
                <a:gd name="T1" fmla="*/ 241 h 254"/>
                <a:gd name="T2" fmla="*/ 27 w 160"/>
                <a:gd name="T3" fmla="*/ 242 h 254"/>
                <a:gd name="T4" fmla="*/ 27 w 160"/>
                <a:gd name="T5" fmla="*/ 243 h 254"/>
                <a:gd name="T6" fmla="*/ 29 w 160"/>
                <a:gd name="T7" fmla="*/ 245 h 254"/>
                <a:gd name="T8" fmla="*/ 64 w 160"/>
                <a:gd name="T9" fmla="*/ 250 h 254"/>
                <a:gd name="T10" fmla="*/ 66 w 160"/>
                <a:gd name="T11" fmla="*/ 244 h 254"/>
                <a:gd name="T12" fmla="*/ 82 w 160"/>
                <a:gd name="T13" fmla="*/ 244 h 254"/>
                <a:gd name="T14" fmla="*/ 99 w 160"/>
                <a:gd name="T15" fmla="*/ 241 h 254"/>
                <a:gd name="T16" fmla="*/ 100 w 160"/>
                <a:gd name="T17" fmla="*/ 238 h 254"/>
                <a:gd name="T18" fmla="*/ 99 w 160"/>
                <a:gd name="T19" fmla="*/ 239 h 254"/>
                <a:gd name="T20" fmla="*/ 98 w 160"/>
                <a:gd name="T21" fmla="*/ 239 h 254"/>
                <a:gd name="T22" fmla="*/ 98 w 160"/>
                <a:gd name="T23" fmla="*/ 239 h 254"/>
                <a:gd name="T24" fmla="*/ 116 w 160"/>
                <a:gd name="T25" fmla="*/ 236 h 254"/>
                <a:gd name="T26" fmla="*/ 117 w 160"/>
                <a:gd name="T27" fmla="*/ 235 h 254"/>
                <a:gd name="T28" fmla="*/ 113 w 160"/>
                <a:gd name="T29" fmla="*/ 231 h 254"/>
                <a:gd name="T30" fmla="*/ 126 w 160"/>
                <a:gd name="T31" fmla="*/ 224 h 254"/>
                <a:gd name="T32" fmla="*/ 138 w 160"/>
                <a:gd name="T33" fmla="*/ 220 h 254"/>
                <a:gd name="T34" fmla="*/ 153 w 160"/>
                <a:gd name="T35" fmla="*/ 219 h 254"/>
                <a:gd name="T36" fmla="*/ 159 w 160"/>
                <a:gd name="T37" fmla="*/ 209 h 254"/>
                <a:gd name="T38" fmla="*/ 132 w 160"/>
                <a:gd name="T39" fmla="*/ 171 h 254"/>
                <a:gd name="T40" fmla="*/ 109 w 160"/>
                <a:gd name="T41" fmla="*/ 147 h 254"/>
                <a:gd name="T42" fmla="*/ 94 w 160"/>
                <a:gd name="T43" fmla="*/ 117 h 254"/>
                <a:gd name="T44" fmla="*/ 94 w 160"/>
                <a:gd name="T45" fmla="*/ 116 h 254"/>
                <a:gd name="T46" fmla="*/ 94 w 160"/>
                <a:gd name="T47" fmla="*/ 116 h 254"/>
                <a:gd name="T48" fmla="*/ 94 w 160"/>
                <a:gd name="T49" fmla="*/ 117 h 254"/>
                <a:gd name="T50" fmla="*/ 94 w 160"/>
                <a:gd name="T51" fmla="*/ 118 h 254"/>
                <a:gd name="T52" fmla="*/ 86 w 160"/>
                <a:gd name="T53" fmla="*/ 110 h 254"/>
                <a:gd name="T54" fmla="*/ 73 w 160"/>
                <a:gd name="T55" fmla="*/ 94 h 254"/>
                <a:gd name="T56" fmla="*/ 58 w 160"/>
                <a:gd name="T57" fmla="*/ 65 h 254"/>
                <a:gd name="T58" fmla="*/ 27 w 160"/>
                <a:gd name="T59" fmla="*/ 28 h 254"/>
                <a:gd name="T60" fmla="*/ 2 w 160"/>
                <a:gd name="T61" fmla="*/ 7 h 254"/>
                <a:gd name="T62" fmla="*/ 47 w 160"/>
                <a:gd name="T63" fmla="*/ 65 h 254"/>
                <a:gd name="T64" fmla="*/ 54 w 160"/>
                <a:gd name="T65" fmla="*/ 72 h 254"/>
                <a:gd name="T66" fmla="*/ 68 w 160"/>
                <a:gd name="T67" fmla="*/ 93 h 254"/>
                <a:gd name="T68" fmla="*/ 70 w 160"/>
                <a:gd name="T69" fmla="*/ 93 h 254"/>
                <a:gd name="T70" fmla="*/ 70 w 160"/>
                <a:gd name="T71" fmla="*/ 93 h 254"/>
                <a:gd name="T72" fmla="*/ 68 w 160"/>
                <a:gd name="T73" fmla="*/ 96 h 254"/>
                <a:gd name="T74" fmla="*/ 91 w 160"/>
                <a:gd name="T75" fmla="*/ 117 h 254"/>
                <a:gd name="T76" fmla="*/ 88 w 160"/>
                <a:gd name="T77" fmla="*/ 119 h 254"/>
                <a:gd name="T78" fmla="*/ 125 w 160"/>
                <a:gd name="T79" fmla="*/ 175 h 254"/>
                <a:gd name="T80" fmla="*/ 150 w 160"/>
                <a:gd name="T81" fmla="*/ 207 h 254"/>
                <a:gd name="T82" fmla="*/ 149 w 160"/>
                <a:gd name="T83" fmla="*/ 218 h 254"/>
                <a:gd name="T84" fmla="*/ 134 w 160"/>
                <a:gd name="T85" fmla="*/ 226 h 254"/>
                <a:gd name="T86" fmla="*/ 123 w 160"/>
                <a:gd name="T87" fmla="*/ 230 h 254"/>
                <a:gd name="T88" fmla="*/ 109 w 160"/>
                <a:gd name="T89" fmla="*/ 230 h 254"/>
                <a:gd name="T90" fmla="*/ 115 w 160"/>
                <a:gd name="T91" fmla="*/ 232 h 254"/>
                <a:gd name="T92" fmla="*/ 115 w 160"/>
                <a:gd name="T93" fmla="*/ 232 h 254"/>
                <a:gd name="T94" fmla="*/ 115 w 160"/>
                <a:gd name="T95" fmla="*/ 232 h 254"/>
                <a:gd name="T96" fmla="*/ 114 w 160"/>
                <a:gd name="T97" fmla="*/ 229 h 254"/>
                <a:gd name="T98" fmla="*/ 105 w 160"/>
                <a:gd name="T99" fmla="*/ 231 h 254"/>
                <a:gd name="T100" fmla="*/ 95 w 160"/>
                <a:gd name="T101" fmla="*/ 233 h 254"/>
                <a:gd name="T102" fmla="*/ 98 w 160"/>
                <a:gd name="T103" fmla="*/ 234 h 254"/>
                <a:gd name="T104" fmla="*/ 78 w 160"/>
                <a:gd name="T105" fmla="*/ 243 h 254"/>
                <a:gd name="T106" fmla="*/ 62 w 160"/>
                <a:gd name="T107" fmla="*/ 250 h 254"/>
                <a:gd name="T108" fmla="*/ 61 w 160"/>
                <a:gd name="T109" fmla="*/ 245 h 254"/>
                <a:gd name="T110" fmla="*/ 63 w 160"/>
                <a:gd name="T111" fmla="*/ 243 h 254"/>
                <a:gd name="T112" fmla="*/ 64 w 160"/>
                <a:gd name="T113" fmla="*/ 243 h 254"/>
                <a:gd name="T114" fmla="*/ 64 w 160"/>
                <a:gd name="T115" fmla="*/ 243 h 254"/>
                <a:gd name="T116" fmla="*/ 33 w 160"/>
                <a:gd name="T117" fmla="*/ 238 h 254"/>
                <a:gd name="T118" fmla="*/ 24 w 160"/>
                <a:gd name="T119" fmla="*/ 23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0" h="254">
                  <a:moveTo>
                    <a:pt x="43" y="247"/>
                  </a:moveTo>
                  <a:cubicBezTo>
                    <a:pt x="29" y="238"/>
                    <a:pt x="29" y="238"/>
                    <a:pt x="29" y="238"/>
                  </a:cubicBezTo>
                  <a:cubicBezTo>
                    <a:pt x="27" y="241"/>
                    <a:pt x="27" y="241"/>
                    <a:pt x="27" y="241"/>
                  </a:cubicBezTo>
                  <a:cubicBezTo>
                    <a:pt x="30" y="243"/>
                    <a:pt x="30" y="243"/>
                    <a:pt x="30" y="243"/>
                  </a:cubicBezTo>
                  <a:cubicBezTo>
                    <a:pt x="27" y="241"/>
                    <a:pt x="27" y="241"/>
                    <a:pt x="27" y="241"/>
                  </a:cubicBezTo>
                  <a:cubicBezTo>
                    <a:pt x="28" y="245"/>
                    <a:pt x="28" y="245"/>
                    <a:pt x="28" y="245"/>
                  </a:cubicBezTo>
                  <a:cubicBezTo>
                    <a:pt x="28" y="244"/>
                    <a:pt x="29" y="244"/>
                    <a:pt x="30" y="243"/>
                  </a:cubicBezTo>
                  <a:cubicBezTo>
                    <a:pt x="27" y="241"/>
                    <a:pt x="27" y="241"/>
                    <a:pt x="27" y="241"/>
                  </a:cubicBezTo>
                  <a:cubicBezTo>
                    <a:pt x="28" y="245"/>
                    <a:pt x="28" y="245"/>
                    <a:pt x="28" y="245"/>
                  </a:cubicBezTo>
                  <a:cubicBezTo>
                    <a:pt x="27" y="242"/>
                    <a:pt x="27" y="242"/>
                    <a:pt x="27" y="242"/>
                  </a:cubicBezTo>
                  <a:cubicBezTo>
                    <a:pt x="27" y="245"/>
                    <a:pt x="27" y="245"/>
                    <a:pt x="27" y="245"/>
                  </a:cubicBezTo>
                  <a:cubicBezTo>
                    <a:pt x="27" y="245"/>
                    <a:pt x="27" y="245"/>
                    <a:pt x="28" y="245"/>
                  </a:cubicBezTo>
                  <a:cubicBezTo>
                    <a:pt x="27" y="242"/>
                    <a:pt x="27" y="242"/>
                    <a:pt x="27" y="242"/>
                  </a:cubicBezTo>
                  <a:cubicBezTo>
                    <a:pt x="27" y="245"/>
                    <a:pt x="27" y="245"/>
                    <a:pt x="27" y="245"/>
                  </a:cubicBezTo>
                  <a:cubicBezTo>
                    <a:pt x="27" y="243"/>
                    <a:pt x="27" y="243"/>
                    <a:pt x="27" y="243"/>
                  </a:cubicBezTo>
                  <a:cubicBezTo>
                    <a:pt x="27" y="245"/>
                    <a:pt x="27" y="245"/>
                    <a:pt x="27" y="245"/>
                  </a:cubicBezTo>
                  <a:cubicBezTo>
                    <a:pt x="27" y="245"/>
                    <a:pt x="27" y="245"/>
                    <a:pt x="27" y="245"/>
                  </a:cubicBezTo>
                  <a:cubicBezTo>
                    <a:pt x="27" y="243"/>
                    <a:pt x="27" y="243"/>
                    <a:pt x="27" y="243"/>
                  </a:cubicBezTo>
                  <a:cubicBezTo>
                    <a:pt x="27" y="245"/>
                    <a:pt x="27" y="245"/>
                    <a:pt x="27" y="245"/>
                  </a:cubicBezTo>
                  <a:cubicBezTo>
                    <a:pt x="27" y="245"/>
                    <a:pt x="28" y="245"/>
                    <a:pt x="29" y="245"/>
                  </a:cubicBezTo>
                  <a:cubicBezTo>
                    <a:pt x="33" y="246"/>
                    <a:pt x="41" y="247"/>
                    <a:pt x="48" y="248"/>
                  </a:cubicBezTo>
                  <a:cubicBezTo>
                    <a:pt x="52" y="249"/>
                    <a:pt x="56" y="249"/>
                    <a:pt x="58" y="249"/>
                  </a:cubicBezTo>
                  <a:cubicBezTo>
                    <a:pt x="60" y="250"/>
                    <a:pt x="61" y="250"/>
                    <a:pt x="62" y="250"/>
                  </a:cubicBezTo>
                  <a:cubicBezTo>
                    <a:pt x="62" y="250"/>
                    <a:pt x="63" y="250"/>
                    <a:pt x="63" y="250"/>
                  </a:cubicBezTo>
                  <a:cubicBezTo>
                    <a:pt x="63" y="250"/>
                    <a:pt x="63" y="250"/>
                    <a:pt x="64" y="250"/>
                  </a:cubicBezTo>
                  <a:cubicBezTo>
                    <a:pt x="65" y="250"/>
                    <a:pt x="65" y="250"/>
                    <a:pt x="65" y="250"/>
                  </a:cubicBezTo>
                  <a:cubicBezTo>
                    <a:pt x="65" y="250"/>
                    <a:pt x="65" y="250"/>
                    <a:pt x="65" y="250"/>
                  </a:cubicBezTo>
                  <a:cubicBezTo>
                    <a:pt x="66" y="250"/>
                    <a:pt x="66" y="250"/>
                    <a:pt x="67" y="249"/>
                  </a:cubicBezTo>
                  <a:cubicBezTo>
                    <a:pt x="68" y="248"/>
                    <a:pt x="68" y="247"/>
                    <a:pt x="68" y="246"/>
                  </a:cubicBezTo>
                  <a:cubicBezTo>
                    <a:pt x="67" y="245"/>
                    <a:pt x="67" y="244"/>
                    <a:pt x="66" y="244"/>
                  </a:cubicBezTo>
                  <a:cubicBezTo>
                    <a:pt x="60" y="240"/>
                    <a:pt x="60" y="240"/>
                    <a:pt x="60" y="240"/>
                  </a:cubicBezTo>
                  <a:cubicBezTo>
                    <a:pt x="58" y="243"/>
                    <a:pt x="58" y="243"/>
                    <a:pt x="58" y="243"/>
                  </a:cubicBezTo>
                  <a:cubicBezTo>
                    <a:pt x="58" y="246"/>
                    <a:pt x="58" y="246"/>
                    <a:pt x="58" y="246"/>
                  </a:cubicBezTo>
                  <a:cubicBezTo>
                    <a:pt x="78" y="246"/>
                    <a:pt x="78" y="246"/>
                    <a:pt x="78" y="246"/>
                  </a:cubicBezTo>
                  <a:cubicBezTo>
                    <a:pt x="80" y="246"/>
                    <a:pt x="81" y="245"/>
                    <a:pt x="82" y="244"/>
                  </a:cubicBezTo>
                  <a:cubicBezTo>
                    <a:pt x="82" y="242"/>
                    <a:pt x="82" y="240"/>
                    <a:pt x="80" y="240"/>
                  </a:cubicBezTo>
                  <a:cubicBezTo>
                    <a:pt x="78" y="238"/>
                    <a:pt x="78" y="238"/>
                    <a:pt x="78" y="238"/>
                  </a:cubicBezTo>
                  <a:cubicBezTo>
                    <a:pt x="76" y="241"/>
                    <a:pt x="76" y="241"/>
                    <a:pt x="76" y="241"/>
                  </a:cubicBezTo>
                  <a:cubicBezTo>
                    <a:pt x="77" y="245"/>
                    <a:pt x="77" y="245"/>
                    <a:pt x="77" y="245"/>
                  </a:cubicBezTo>
                  <a:cubicBezTo>
                    <a:pt x="99" y="241"/>
                    <a:pt x="99" y="241"/>
                    <a:pt x="99" y="241"/>
                  </a:cubicBezTo>
                  <a:cubicBezTo>
                    <a:pt x="101" y="241"/>
                    <a:pt x="102" y="240"/>
                    <a:pt x="102" y="238"/>
                  </a:cubicBezTo>
                  <a:cubicBezTo>
                    <a:pt x="103" y="237"/>
                    <a:pt x="102" y="235"/>
                    <a:pt x="101" y="234"/>
                  </a:cubicBezTo>
                  <a:cubicBezTo>
                    <a:pt x="99" y="233"/>
                    <a:pt x="99" y="233"/>
                    <a:pt x="99" y="233"/>
                  </a:cubicBezTo>
                  <a:cubicBezTo>
                    <a:pt x="97" y="236"/>
                    <a:pt x="97" y="236"/>
                    <a:pt x="97" y="236"/>
                  </a:cubicBezTo>
                  <a:cubicBezTo>
                    <a:pt x="100" y="238"/>
                    <a:pt x="100" y="238"/>
                    <a:pt x="100" y="238"/>
                  </a:cubicBezTo>
                  <a:cubicBezTo>
                    <a:pt x="97" y="236"/>
                    <a:pt x="97" y="236"/>
                    <a:pt x="97" y="236"/>
                  </a:cubicBezTo>
                  <a:cubicBezTo>
                    <a:pt x="99" y="239"/>
                    <a:pt x="99" y="239"/>
                    <a:pt x="99" y="239"/>
                  </a:cubicBezTo>
                  <a:cubicBezTo>
                    <a:pt x="99" y="239"/>
                    <a:pt x="99" y="239"/>
                    <a:pt x="100" y="238"/>
                  </a:cubicBezTo>
                  <a:cubicBezTo>
                    <a:pt x="97" y="236"/>
                    <a:pt x="97" y="236"/>
                    <a:pt x="97" y="236"/>
                  </a:cubicBezTo>
                  <a:cubicBezTo>
                    <a:pt x="99" y="239"/>
                    <a:pt x="99" y="239"/>
                    <a:pt x="99" y="239"/>
                  </a:cubicBezTo>
                  <a:cubicBezTo>
                    <a:pt x="97" y="237"/>
                    <a:pt x="97" y="237"/>
                    <a:pt x="97" y="237"/>
                  </a:cubicBezTo>
                  <a:cubicBezTo>
                    <a:pt x="98" y="239"/>
                    <a:pt x="98" y="239"/>
                    <a:pt x="98" y="239"/>
                  </a:cubicBezTo>
                  <a:cubicBezTo>
                    <a:pt x="98" y="239"/>
                    <a:pt x="98" y="239"/>
                    <a:pt x="99" y="239"/>
                  </a:cubicBezTo>
                  <a:cubicBezTo>
                    <a:pt x="97" y="237"/>
                    <a:pt x="97" y="237"/>
                    <a:pt x="97" y="237"/>
                  </a:cubicBezTo>
                  <a:cubicBezTo>
                    <a:pt x="98" y="239"/>
                    <a:pt x="98" y="239"/>
                    <a:pt x="98" y="239"/>
                  </a:cubicBezTo>
                  <a:cubicBezTo>
                    <a:pt x="98" y="239"/>
                    <a:pt x="98" y="239"/>
                    <a:pt x="98" y="239"/>
                  </a:cubicBezTo>
                  <a:cubicBezTo>
                    <a:pt x="98" y="239"/>
                    <a:pt x="98" y="239"/>
                    <a:pt x="98" y="239"/>
                  </a:cubicBezTo>
                  <a:cubicBezTo>
                    <a:pt x="98" y="239"/>
                    <a:pt x="98" y="239"/>
                    <a:pt x="98" y="239"/>
                  </a:cubicBezTo>
                  <a:cubicBezTo>
                    <a:pt x="98" y="239"/>
                    <a:pt x="98" y="239"/>
                    <a:pt x="98" y="239"/>
                  </a:cubicBezTo>
                  <a:cubicBezTo>
                    <a:pt x="98" y="239"/>
                    <a:pt x="98" y="239"/>
                    <a:pt x="98" y="239"/>
                  </a:cubicBezTo>
                  <a:cubicBezTo>
                    <a:pt x="98" y="239"/>
                    <a:pt x="99" y="239"/>
                    <a:pt x="99" y="239"/>
                  </a:cubicBezTo>
                  <a:cubicBezTo>
                    <a:pt x="101" y="239"/>
                    <a:pt x="106" y="238"/>
                    <a:pt x="109" y="237"/>
                  </a:cubicBezTo>
                  <a:cubicBezTo>
                    <a:pt x="111" y="237"/>
                    <a:pt x="113" y="237"/>
                    <a:pt x="114" y="236"/>
                  </a:cubicBezTo>
                  <a:cubicBezTo>
                    <a:pt x="114" y="236"/>
                    <a:pt x="115" y="236"/>
                    <a:pt x="115" y="236"/>
                  </a:cubicBezTo>
                  <a:cubicBezTo>
                    <a:pt x="116" y="236"/>
                    <a:pt x="116" y="236"/>
                    <a:pt x="116" y="236"/>
                  </a:cubicBezTo>
                  <a:cubicBezTo>
                    <a:pt x="116" y="236"/>
                    <a:pt x="116" y="236"/>
                    <a:pt x="116" y="236"/>
                  </a:cubicBezTo>
                  <a:cubicBezTo>
                    <a:pt x="116" y="236"/>
                    <a:pt x="116" y="236"/>
                    <a:pt x="116" y="236"/>
                  </a:cubicBezTo>
                  <a:cubicBezTo>
                    <a:pt x="116" y="236"/>
                    <a:pt x="116" y="236"/>
                    <a:pt x="116" y="236"/>
                  </a:cubicBezTo>
                  <a:cubicBezTo>
                    <a:pt x="117" y="236"/>
                    <a:pt x="117" y="236"/>
                    <a:pt x="117" y="236"/>
                  </a:cubicBezTo>
                  <a:cubicBezTo>
                    <a:pt x="117" y="235"/>
                    <a:pt x="117" y="235"/>
                    <a:pt x="117" y="235"/>
                  </a:cubicBezTo>
                  <a:cubicBezTo>
                    <a:pt x="117" y="235"/>
                    <a:pt x="118" y="235"/>
                    <a:pt x="118" y="234"/>
                  </a:cubicBezTo>
                  <a:cubicBezTo>
                    <a:pt x="119" y="234"/>
                    <a:pt x="119" y="233"/>
                    <a:pt x="119" y="232"/>
                  </a:cubicBezTo>
                  <a:cubicBezTo>
                    <a:pt x="118" y="231"/>
                    <a:pt x="118" y="230"/>
                    <a:pt x="117" y="229"/>
                  </a:cubicBezTo>
                  <a:cubicBezTo>
                    <a:pt x="115" y="228"/>
                    <a:pt x="115" y="228"/>
                    <a:pt x="115" y="228"/>
                  </a:cubicBezTo>
                  <a:cubicBezTo>
                    <a:pt x="113" y="231"/>
                    <a:pt x="113" y="231"/>
                    <a:pt x="113" y="231"/>
                  </a:cubicBezTo>
                  <a:cubicBezTo>
                    <a:pt x="113" y="234"/>
                    <a:pt x="113" y="234"/>
                    <a:pt x="113" y="234"/>
                  </a:cubicBezTo>
                  <a:cubicBezTo>
                    <a:pt x="128" y="233"/>
                    <a:pt x="128" y="233"/>
                    <a:pt x="128" y="233"/>
                  </a:cubicBezTo>
                  <a:cubicBezTo>
                    <a:pt x="130" y="233"/>
                    <a:pt x="131" y="231"/>
                    <a:pt x="131" y="230"/>
                  </a:cubicBezTo>
                  <a:cubicBezTo>
                    <a:pt x="132" y="228"/>
                    <a:pt x="131" y="227"/>
                    <a:pt x="130" y="226"/>
                  </a:cubicBezTo>
                  <a:cubicBezTo>
                    <a:pt x="126" y="224"/>
                    <a:pt x="126" y="224"/>
                    <a:pt x="126" y="224"/>
                  </a:cubicBezTo>
                  <a:cubicBezTo>
                    <a:pt x="125" y="227"/>
                    <a:pt x="125" y="227"/>
                    <a:pt x="125" y="227"/>
                  </a:cubicBezTo>
                  <a:cubicBezTo>
                    <a:pt x="126" y="231"/>
                    <a:pt x="126" y="231"/>
                    <a:pt x="126" y="231"/>
                  </a:cubicBezTo>
                  <a:cubicBezTo>
                    <a:pt x="137" y="226"/>
                    <a:pt x="137" y="226"/>
                    <a:pt x="137" y="226"/>
                  </a:cubicBezTo>
                  <a:cubicBezTo>
                    <a:pt x="139" y="226"/>
                    <a:pt x="140" y="225"/>
                    <a:pt x="140" y="223"/>
                  </a:cubicBezTo>
                  <a:cubicBezTo>
                    <a:pt x="140" y="222"/>
                    <a:pt x="139" y="221"/>
                    <a:pt x="138" y="220"/>
                  </a:cubicBezTo>
                  <a:cubicBezTo>
                    <a:pt x="136" y="219"/>
                    <a:pt x="136" y="219"/>
                    <a:pt x="136" y="219"/>
                  </a:cubicBezTo>
                  <a:cubicBezTo>
                    <a:pt x="134" y="222"/>
                    <a:pt x="134" y="222"/>
                    <a:pt x="134" y="222"/>
                  </a:cubicBezTo>
                  <a:cubicBezTo>
                    <a:pt x="135" y="226"/>
                    <a:pt x="135" y="226"/>
                    <a:pt x="135" y="226"/>
                  </a:cubicBezTo>
                  <a:cubicBezTo>
                    <a:pt x="150" y="222"/>
                    <a:pt x="150" y="222"/>
                    <a:pt x="150" y="222"/>
                  </a:cubicBezTo>
                  <a:cubicBezTo>
                    <a:pt x="151" y="221"/>
                    <a:pt x="152" y="220"/>
                    <a:pt x="153" y="219"/>
                  </a:cubicBezTo>
                  <a:cubicBezTo>
                    <a:pt x="153" y="218"/>
                    <a:pt x="152" y="216"/>
                    <a:pt x="151" y="215"/>
                  </a:cubicBezTo>
                  <a:cubicBezTo>
                    <a:pt x="148" y="214"/>
                    <a:pt x="148" y="214"/>
                    <a:pt x="148" y="214"/>
                  </a:cubicBezTo>
                  <a:cubicBezTo>
                    <a:pt x="146" y="217"/>
                    <a:pt x="146" y="217"/>
                    <a:pt x="146" y="217"/>
                  </a:cubicBezTo>
                  <a:cubicBezTo>
                    <a:pt x="149" y="219"/>
                    <a:pt x="149" y="219"/>
                    <a:pt x="149" y="219"/>
                  </a:cubicBezTo>
                  <a:cubicBezTo>
                    <a:pt x="159" y="209"/>
                    <a:pt x="159" y="209"/>
                    <a:pt x="159" y="209"/>
                  </a:cubicBezTo>
                  <a:cubicBezTo>
                    <a:pt x="159" y="208"/>
                    <a:pt x="160" y="207"/>
                    <a:pt x="159" y="206"/>
                  </a:cubicBezTo>
                  <a:cubicBezTo>
                    <a:pt x="159" y="205"/>
                    <a:pt x="159" y="204"/>
                    <a:pt x="158" y="203"/>
                  </a:cubicBezTo>
                  <a:cubicBezTo>
                    <a:pt x="152" y="200"/>
                    <a:pt x="152" y="200"/>
                    <a:pt x="152" y="200"/>
                  </a:cubicBezTo>
                  <a:cubicBezTo>
                    <a:pt x="133" y="172"/>
                    <a:pt x="133" y="172"/>
                    <a:pt x="133" y="172"/>
                  </a:cubicBezTo>
                  <a:cubicBezTo>
                    <a:pt x="133" y="171"/>
                    <a:pt x="132" y="171"/>
                    <a:pt x="132" y="171"/>
                  </a:cubicBezTo>
                  <a:cubicBezTo>
                    <a:pt x="131" y="170"/>
                    <a:pt x="131" y="170"/>
                    <a:pt x="131" y="170"/>
                  </a:cubicBezTo>
                  <a:cubicBezTo>
                    <a:pt x="118" y="148"/>
                    <a:pt x="118" y="148"/>
                    <a:pt x="118" y="148"/>
                  </a:cubicBezTo>
                  <a:cubicBezTo>
                    <a:pt x="117" y="148"/>
                    <a:pt x="117" y="147"/>
                    <a:pt x="116" y="147"/>
                  </a:cubicBezTo>
                  <a:cubicBezTo>
                    <a:pt x="111" y="144"/>
                    <a:pt x="111" y="144"/>
                    <a:pt x="111" y="144"/>
                  </a:cubicBezTo>
                  <a:cubicBezTo>
                    <a:pt x="109" y="147"/>
                    <a:pt x="109" y="147"/>
                    <a:pt x="109" y="147"/>
                  </a:cubicBezTo>
                  <a:cubicBezTo>
                    <a:pt x="112" y="145"/>
                    <a:pt x="112" y="145"/>
                    <a:pt x="112" y="145"/>
                  </a:cubicBezTo>
                  <a:cubicBezTo>
                    <a:pt x="112" y="145"/>
                    <a:pt x="111" y="143"/>
                    <a:pt x="109" y="140"/>
                  </a:cubicBezTo>
                  <a:cubicBezTo>
                    <a:pt x="107" y="136"/>
                    <a:pt x="103" y="130"/>
                    <a:pt x="100" y="125"/>
                  </a:cubicBezTo>
                  <a:cubicBezTo>
                    <a:pt x="98" y="123"/>
                    <a:pt x="97" y="120"/>
                    <a:pt x="95" y="119"/>
                  </a:cubicBezTo>
                  <a:cubicBezTo>
                    <a:pt x="95" y="118"/>
                    <a:pt x="95" y="117"/>
                    <a:pt x="94" y="117"/>
                  </a:cubicBezTo>
                  <a:cubicBezTo>
                    <a:pt x="94" y="116"/>
                    <a:pt x="94" y="116"/>
                    <a:pt x="94" y="116"/>
                  </a:cubicBezTo>
                  <a:cubicBezTo>
                    <a:pt x="94" y="116"/>
                    <a:pt x="94" y="116"/>
                    <a:pt x="94" y="116"/>
                  </a:cubicBezTo>
                  <a:cubicBezTo>
                    <a:pt x="92" y="117"/>
                    <a:pt x="92" y="117"/>
                    <a:pt x="92" y="117"/>
                  </a:cubicBezTo>
                  <a:cubicBezTo>
                    <a:pt x="94" y="116"/>
                    <a:pt x="94" y="116"/>
                    <a:pt x="94" y="116"/>
                  </a:cubicBezTo>
                  <a:cubicBezTo>
                    <a:pt x="94" y="116"/>
                    <a:pt x="94" y="116"/>
                    <a:pt x="94" y="116"/>
                  </a:cubicBezTo>
                  <a:cubicBezTo>
                    <a:pt x="92" y="117"/>
                    <a:pt x="92" y="117"/>
                    <a:pt x="92" y="117"/>
                  </a:cubicBezTo>
                  <a:cubicBezTo>
                    <a:pt x="94" y="116"/>
                    <a:pt x="94" y="116"/>
                    <a:pt x="94" y="116"/>
                  </a:cubicBezTo>
                  <a:cubicBezTo>
                    <a:pt x="91" y="117"/>
                    <a:pt x="91" y="117"/>
                    <a:pt x="91" y="117"/>
                  </a:cubicBezTo>
                  <a:cubicBezTo>
                    <a:pt x="94" y="117"/>
                    <a:pt x="94" y="117"/>
                    <a:pt x="94" y="117"/>
                  </a:cubicBezTo>
                  <a:cubicBezTo>
                    <a:pt x="94" y="117"/>
                    <a:pt x="94" y="117"/>
                    <a:pt x="94" y="116"/>
                  </a:cubicBezTo>
                  <a:cubicBezTo>
                    <a:pt x="91" y="117"/>
                    <a:pt x="91" y="117"/>
                    <a:pt x="91" y="117"/>
                  </a:cubicBezTo>
                  <a:cubicBezTo>
                    <a:pt x="94" y="117"/>
                    <a:pt x="94" y="117"/>
                    <a:pt x="94" y="117"/>
                  </a:cubicBezTo>
                  <a:cubicBezTo>
                    <a:pt x="91" y="117"/>
                    <a:pt x="91" y="117"/>
                    <a:pt x="91" y="117"/>
                  </a:cubicBezTo>
                  <a:cubicBezTo>
                    <a:pt x="94" y="118"/>
                    <a:pt x="94" y="118"/>
                    <a:pt x="94" y="118"/>
                  </a:cubicBezTo>
                  <a:cubicBezTo>
                    <a:pt x="94" y="118"/>
                    <a:pt x="94" y="118"/>
                    <a:pt x="94" y="117"/>
                  </a:cubicBezTo>
                  <a:cubicBezTo>
                    <a:pt x="91" y="117"/>
                    <a:pt x="91" y="117"/>
                    <a:pt x="91" y="117"/>
                  </a:cubicBezTo>
                  <a:cubicBezTo>
                    <a:pt x="94" y="118"/>
                    <a:pt x="94" y="118"/>
                    <a:pt x="94" y="118"/>
                  </a:cubicBezTo>
                  <a:cubicBezTo>
                    <a:pt x="91" y="117"/>
                    <a:pt x="91" y="117"/>
                    <a:pt x="91" y="117"/>
                  </a:cubicBezTo>
                  <a:cubicBezTo>
                    <a:pt x="93" y="120"/>
                    <a:pt x="93" y="120"/>
                    <a:pt x="93" y="120"/>
                  </a:cubicBezTo>
                  <a:cubicBezTo>
                    <a:pt x="94" y="119"/>
                    <a:pt x="94" y="119"/>
                    <a:pt x="94" y="118"/>
                  </a:cubicBezTo>
                  <a:cubicBezTo>
                    <a:pt x="91" y="117"/>
                    <a:pt x="91" y="117"/>
                    <a:pt x="91" y="117"/>
                  </a:cubicBezTo>
                  <a:cubicBezTo>
                    <a:pt x="93" y="120"/>
                    <a:pt x="93" y="120"/>
                    <a:pt x="93" y="120"/>
                  </a:cubicBezTo>
                  <a:cubicBezTo>
                    <a:pt x="94" y="119"/>
                    <a:pt x="94" y="118"/>
                    <a:pt x="94" y="117"/>
                  </a:cubicBezTo>
                  <a:cubicBezTo>
                    <a:pt x="94" y="116"/>
                    <a:pt x="94" y="115"/>
                    <a:pt x="93" y="114"/>
                  </a:cubicBezTo>
                  <a:cubicBezTo>
                    <a:pt x="86" y="110"/>
                    <a:pt x="86" y="110"/>
                    <a:pt x="86" y="110"/>
                  </a:cubicBezTo>
                  <a:cubicBezTo>
                    <a:pt x="75" y="92"/>
                    <a:pt x="75" y="92"/>
                    <a:pt x="75" y="92"/>
                  </a:cubicBezTo>
                  <a:cubicBezTo>
                    <a:pt x="74" y="91"/>
                    <a:pt x="74" y="91"/>
                    <a:pt x="73" y="90"/>
                  </a:cubicBezTo>
                  <a:cubicBezTo>
                    <a:pt x="72" y="90"/>
                    <a:pt x="72" y="90"/>
                    <a:pt x="72" y="90"/>
                  </a:cubicBezTo>
                  <a:cubicBezTo>
                    <a:pt x="70" y="93"/>
                    <a:pt x="70" y="93"/>
                    <a:pt x="70" y="93"/>
                  </a:cubicBezTo>
                  <a:cubicBezTo>
                    <a:pt x="73" y="94"/>
                    <a:pt x="73" y="94"/>
                    <a:pt x="73" y="94"/>
                  </a:cubicBezTo>
                  <a:cubicBezTo>
                    <a:pt x="74" y="94"/>
                    <a:pt x="74" y="93"/>
                    <a:pt x="74" y="93"/>
                  </a:cubicBezTo>
                  <a:cubicBezTo>
                    <a:pt x="74" y="92"/>
                    <a:pt x="74" y="92"/>
                    <a:pt x="74" y="91"/>
                  </a:cubicBezTo>
                  <a:cubicBezTo>
                    <a:pt x="74" y="91"/>
                    <a:pt x="73" y="90"/>
                    <a:pt x="73" y="90"/>
                  </a:cubicBezTo>
                  <a:cubicBezTo>
                    <a:pt x="73" y="89"/>
                    <a:pt x="71" y="86"/>
                    <a:pt x="70" y="84"/>
                  </a:cubicBezTo>
                  <a:cubicBezTo>
                    <a:pt x="65" y="76"/>
                    <a:pt x="58" y="65"/>
                    <a:pt x="58" y="65"/>
                  </a:cubicBezTo>
                  <a:cubicBezTo>
                    <a:pt x="58" y="64"/>
                    <a:pt x="57" y="64"/>
                    <a:pt x="57" y="63"/>
                  </a:cubicBezTo>
                  <a:cubicBezTo>
                    <a:pt x="52" y="60"/>
                    <a:pt x="52" y="60"/>
                    <a:pt x="52" y="60"/>
                  </a:cubicBezTo>
                  <a:cubicBezTo>
                    <a:pt x="32" y="32"/>
                    <a:pt x="32" y="32"/>
                    <a:pt x="32" y="32"/>
                  </a:cubicBezTo>
                  <a:cubicBezTo>
                    <a:pt x="32" y="31"/>
                    <a:pt x="31" y="31"/>
                    <a:pt x="31" y="31"/>
                  </a:cubicBezTo>
                  <a:cubicBezTo>
                    <a:pt x="27" y="28"/>
                    <a:pt x="27" y="28"/>
                    <a:pt x="27" y="28"/>
                  </a:cubicBezTo>
                  <a:cubicBezTo>
                    <a:pt x="13" y="5"/>
                    <a:pt x="13" y="5"/>
                    <a:pt x="13" y="5"/>
                  </a:cubicBezTo>
                  <a:cubicBezTo>
                    <a:pt x="13" y="5"/>
                    <a:pt x="12" y="5"/>
                    <a:pt x="12" y="4"/>
                  </a:cubicBezTo>
                  <a:cubicBezTo>
                    <a:pt x="6" y="1"/>
                    <a:pt x="6" y="1"/>
                    <a:pt x="6" y="1"/>
                  </a:cubicBezTo>
                  <a:cubicBezTo>
                    <a:pt x="4" y="0"/>
                    <a:pt x="2" y="0"/>
                    <a:pt x="1" y="2"/>
                  </a:cubicBezTo>
                  <a:cubicBezTo>
                    <a:pt x="0" y="3"/>
                    <a:pt x="1" y="6"/>
                    <a:pt x="2" y="7"/>
                  </a:cubicBezTo>
                  <a:cubicBezTo>
                    <a:pt x="7" y="10"/>
                    <a:pt x="7" y="10"/>
                    <a:pt x="7" y="10"/>
                  </a:cubicBezTo>
                  <a:cubicBezTo>
                    <a:pt x="22" y="33"/>
                    <a:pt x="22" y="33"/>
                    <a:pt x="22" y="33"/>
                  </a:cubicBezTo>
                  <a:cubicBezTo>
                    <a:pt x="22" y="33"/>
                    <a:pt x="23" y="34"/>
                    <a:pt x="23" y="34"/>
                  </a:cubicBezTo>
                  <a:cubicBezTo>
                    <a:pt x="27" y="36"/>
                    <a:pt x="27" y="36"/>
                    <a:pt x="27" y="36"/>
                  </a:cubicBezTo>
                  <a:cubicBezTo>
                    <a:pt x="47" y="65"/>
                    <a:pt x="47" y="65"/>
                    <a:pt x="47" y="65"/>
                  </a:cubicBezTo>
                  <a:cubicBezTo>
                    <a:pt x="47" y="65"/>
                    <a:pt x="47" y="66"/>
                    <a:pt x="48" y="66"/>
                  </a:cubicBezTo>
                  <a:cubicBezTo>
                    <a:pt x="53" y="69"/>
                    <a:pt x="53" y="69"/>
                    <a:pt x="53" y="69"/>
                  </a:cubicBezTo>
                  <a:cubicBezTo>
                    <a:pt x="55" y="66"/>
                    <a:pt x="55" y="66"/>
                    <a:pt x="55" y="66"/>
                  </a:cubicBezTo>
                  <a:cubicBezTo>
                    <a:pt x="52" y="68"/>
                    <a:pt x="52" y="68"/>
                    <a:pt x="52" y="68"/>
                  </a:cubicBezTo>
                  <a:cubicBezTo>
                    <a:pt x="52" y="68"/>
                    <a:pt x="53" y="70"/>
                    <a:pt x="54" y="72"/>
                  </a:cubicBezTo>
                  <a:cubicBezTo>
                    <a:pt x="57" y="76"/>
                    <a:pt x="60" y="81"/>
                    <a:pt x="62" y="85"/>
                  </a:cubicBezTo>
                  <a:cubicBezTo>
                    <a:pt x="64" y="88"/>
                    <a:pt x="65" y="90"/>
                    <a:pt x="66" y="91"/>
                  </a:cubicBezTo>
                  <a:cubicBezTo>
                    <a:pt x="66" y="92"/>
                    <a:pt x="67" y="93"/>
                    <a:pt x="67" y="93"/>
                  </a:cubicBezTo>
                  <a:cubicBezTo>
                    <a:pt x="67" y="93"/>
                    <a:pt x="67" y="93"/>
                    <a:pt x="67" y="93"/>
                  </a:cubicBezTo>
                  <a:cubicBezTo>
                    <a:pt x="68" y="93"/>
                    <a:pt x="68" y="93"/>
                    <a:pt x="68" y="93"/>
                  </a:cubicBezTo>
                  <a:cubicBezTo>
                    <a:pt x="67" y="93"/>
                    <a:pt x="67" y="93"/>
                    <a:pt x="67" y="93"/>
                  </a:cubicBezTo>
                  <a:cubicBezTo>
                    <a:pt x="67" y="93"/>
                    <a:pt x="67" y="93"/>
                    <a:pt x="67" y="93"/>
                  </a:cubicBezTo>
                  <a:cubicBezTo>
                    <a:pt x="68" y="93"/>
                    <a:pt x="68" y="93"/>
                    <a:pt x="68" y="93"/>
                  </a:cubicBezTo>
                  <a:cubicBezTo>
                    <a:pt x="67" y="93"/>
                    <a:pt x="67" y="93"/>
                    <a:pt x="67" y="93"/>
                  </a:cubicBezTo>
                  <a:cubicBezTo>
                    <a:pt x="70" y="93"/>
                    <a:pt x="70" y="93"/>
                    <a:pt x="70" y="93"/>
                  </a:cubicBezTo>
                  <a:cubicBezTo>
                    <a:pt x="67" y="93"/>
                    <a:pt x="67" y="93"/>
                    <a:pt x="67" y="93"/>
                  </a:cubicBezTo>
                  <a:cubicBezTo>
                    <a:pt x="67" y="93"/>
                    <a:pt x="67" y="93"/>
                    <a:pt x="67" y="93"/>
                  </a:cubicBezTo>
                  <a:cubicBezTo>
                    <a:pt x="70" y="93"/>
                    <a:pt x="70" y="93"/>
                    <a:pt x="70" y="93"/>
                  </a:cubicBezTo>
                  <a:cubicBezTo>
                    <a:pt x="67" y="93"/>
                    <a:pt x="67" y="93"/>
                    <a:pt x="67" y="93"/>
                  </a:cubicBezTo>
                  <a:cubicBezTo>
                    <a:pt x="70" y="93"/>
                    <a:pt x="70" y="93"/>
                    <a:pt x="70" y="93"/>
                  </a:cubicBezTo>
                  <a:cubicBezTo>
                    <a:pt x="67" y="91"/>
                    <a:pt x="67" y="91"/>
                    <a:pt x="67" y="91"/>
                  </a:cubicBezTo>
                  <a:cubicBezTo>
                    <a:pt x="67" y="92"/>
                    <a:pt x="67" y="92"/>
                    <a:pt x="67" y="93"/>
                  </a:cubicBezTo>
                  <a:cubicBezTo>
                    <a:pt x="70" y="93"/>
                    <a:pt x="70" y="93"/>
                    <a:pt x="70" y="93"/>
                  </a:cubicBezTo>
                  <a:cubicBezTo>
                    <a:pt x="67" y="91"/>
                    <a:pt x="67" y="91"/>
                    <a:pt x="67" y="91"/>
                  </a:cubicBezTo>
                  <a:cubicBezTo>
                    <a:pt x="66" y="92"/>
                    <a:pt x="67" y="95"/>
                    <a:pt x="68" y="96"/>
                  </a:cubicBezTo>
                  <a:cubicBezTo>
                    <a:pt x="69" y="96"/>
                    <a:pt x="69" y="96"/>
                    <a:pt x="69" y="96"/>
                  </a:cubicBezTo>
                  <a:cubicBezTo>
                    <a:pt x="81" y="115"/>
                    <a:pt x="81" y="115"/>
                    <a:pt x="81" y="115"/>
                  </a:cubicBezTo>
                  <a:cubicBezTo>
                    <a:pt x="81" y="115"/>
                    <a:pt x="81" y="116"/>
                    <a:pt x="82" y="116"/>
                  </a:cubicBezTo>
                  <a:cubicBezTo>
                    <a:pt x="89" y="120"/>
                    <a:pt x="89" y="120"/>
                    <a:pt x="89" y="120"/>
                  </a:cubicBezTo>
                  <a:cubicBezTo>
                    <a:pt x="91" y="117"/>
                    <a:pt x="91" y="117"/>
                    <a:pt x="91" y="117"/>
                  </a:cubicBezTo>
                  <a:cubicBezTo>
                    <a:pt x="88" y="115"/>
                    <a:pt x="88" y="115"/>
                    <a:pt x="88" y="115"/>
                  </a:cubicBezTo>
                  <a:cubicBezTo>
                    <a:pt x="88" y="116"/>
                    <a:pt x="87" y="116"/>
                    <a:pt x="87" y="117"/>
                  </a:cubicBezTo>
                  <a:cubicBezTo>
                    <a:pt x="87" y="117"/>
                    <a:pt x="87" y="117"/>
                    <a:pt x="87" y="117"/>
                  </a:cubicBezTo>
                  <a:cubicBezTo>
                    <a:pt x="87" y="118"/>
                    <a:pt x="87" y="118"/>
                    <a:pt x="87" y="119"/>
                  </a:cubicBezTo>
                  <a:cubicBezTo>
                    <a:pt x="87" y="119"/>
                    <a:pt x="88" y="119"/>
                    <a:pt x="88" y="119"/>
                  </a:cubicBezTo>
                  <a:cubicBezTo>
                    <a:pt x="88" y="120"/>
                    <a:pt x="88" y="121"/>
                    <a:pt x="89" y="122"/>
                  </a:cubicBezTo>
                  <a:cubicBezTo>
                    <a:pt x="93" y="129"/>
                    <a:pt x="106" y="149"/>
                    <a:pt x="106" y="149"/>
                  </a:cubicBezTo>
                  <a:cubicBezTo>
                    <a:pt x="107" y="149"/>
                    <a:pt x="107" y="150"/>
                    <a:pt x="107" y="150"/>
                  </a:cubicBezTo>
                  <a:cubicBezTo>
                    <a:pt x="112" y="153"/>
                    <a:pt x="112" y="153"/>
                    <a:pt x="112" y="153"/>
                  </a:cubicBezTo>
                  <a:cubicBezTo>
                    <a:pt x="125" y="175"/>
                    <a:pt x="125" y="175"/>
                    <a:pt x="125" y="175"/>
                  </a:cubicBezTo>
                  <a:cubicBezTo>
                    <a:pt x="126" y="175"/>
                    <a:pt x="126" y="176"/>
                    <a:pt x="127" y="176"/>
                  </a:cubicBezTo>
                  <a:cubicBezTo>
                    <a:pt x="127" y="176"/>
                    <a:pt x="127" y="176"/>
                    <a:pt x="127" y="176"/>
                  </a:cubicBezTo>
                  <a:cubicBezTo>
                    <a:pt x="146" y="204"/>
                    <a:pt x="146" y="204"/>
                    <a:pt x="146" y="204"/>
                  </a:cubicBezTo>
                  <a:cubicBezTo>
                    <a:pt x="147" y="205"/>
                    <a:pt x="147" y="205"/>
                    <a:pt x="148" y="205"/>
                  </a:cubicBezTo>
                  <a:cubicBezTo>
                    <a:pt x="150" y="207"/>
                    <a:pt x="150" y="207"/>
                    <a:pt x="150" y="207"/>
                  </a:cubicBezTo>
                  <a:cubicBezTo>
                    <a:pt x="144" y="214"/>
                    <a:pt x="144" y="214"/>
                    <a:pt x="144" y="214"/>
                  </a:cubicBezTo>
                  <a:cubicBezTo>
                    <a:pt x="143" y="215"/>
                    <a:pt x="143" y="216"/>
                    <a:pt x="143" y="217"/>
                  </a:cubicBezTo>
                  <a:cubicBezTo>
                    <a:pt x="143" y="218"/>
                    <a:pt x="144" y="219"/>
                    <a:pt x="144" y="220"/>
                  </a:cubicBezTo>
                  <a:cubicBezTo>
                    <a:pt x="147" y="221"/>
                    <a:pt x="147" y="221"/>
                    <a:pt x="147" y="221"/>
                  </a:cubicBezTo>
                  <a:cubicBezTo>
                    <a:pt x="149" y="218"/>
                    <a:pt x="149" y="218"/>
                    <a:pt x="149" y="218"/>
                  </a:cubicBezTo>
                  <a:cubicBezTo>
                    <a:pt x="148" y="215"/>
                    <a:pt x="148" y="215"/>
                    <a:pt x="148" y="215"/>
                  </a:cubicBezTo>
                  <a:cubicBezTo>
                    <a:pt x="134" y="219"/>
                    <a:pt x="134" y="219"/>
                    <a:pt x="134" y="219"/>
                  </a:cubicBezTo>
                  <a:cubicBezTo>
                    <a:pt x="132" y="219"/>
                    <a:pt x="131" y="220"/>
                    <a:pt x="131" y="221"/>
                  </a:cubicBezTo>
                  <a:cubicBezTo>
                    <a:pt x="131" y="223"/>
                    <a:pt x="131" y="224"/>
                    <a:pt x="133" y="225"/>
                  </a:cubicBezTo>
                  <a:cubicBezTo>
                    <a:pt x="134" y="226"/>
                    <a:pt x="134" y="226"/>
                    <a:pt x="134" y="226"/>
                  </a:cubicBezTo>
                  <a:cubicBezTo>
                    <a:pt x="136" y="223"/>
                    <a:pt x="136" y="223"/>
                    <a:pt x="136" y="223"/>
                  </a:cubicBezTo>
                  <a:cubicBezTo>
                    <a:pt x="135" y="220"/>
                    <a:pt x="135" y="220"/>
                    <a:pt x="135" y="220"/>
                  </a:cubicBezTo>
                  <a:cubicBezTo>
                    <a:pt x="123" y="224"/>
                    <a:pt x="123" y="224"/>
                    <a:pt x="123" y="224"/>
                  </a:cubicBezTo>
                  <a:cubicBezTo>
                    <a:pt x="122" y="224"/>
                    <a:pt x="121" y="225"/>
                    <a:pt x="121" y="227"/>
                  </a:cubicBezTo>
                  <a:cubicBezTo>
                    <a:pt x="121" y="228"/>
                    <a:pt x="121" y="230"/>
                    <a:pt x="123" y="230"/>
                  </a:cubicBezTo>
                  <a:cubicBezTo>
                    <a:pt x="126" y="232"/>
                    <a:pt x="126" y="232"/>
                    <a:pt x="126" y="232"/>
                  </a:cubicBezTo>
                  <a:cubicBezTo>
                    <a:pt x="128" y="229"/>
                    <a:pt x="128" y="229"/>
                    <a:pt x="128" y="229"/>
                  </a:cubicBezTo>
                  <a:cubicBezTo>
                    <a:pt x="127" y="226"/>
                    <a:pt x="127" y="226"/>
                    <a:pt x="127" y="226"/>
                  </a:cubicBezTo>
                  <a:cubicBezTo>
                    <a:pt x="112" y="227"/>
                    <a:pt x="112" y="227"/>
                    <a:pt x="112" y="227"/>
                  </a:cubicBezTo>
                  <a:cubicBezTo>
                    <a:pt x="111" y="228"/>
                    <a:pt x="110" y="229"/>
                    <a:pt x="109" y="230"/>
                  </a:cubicBezTo>
                  <a:cubicBezTo>
                    <a:pt x="109" y="232"/>
                    <a:pt x="110" y="233"/>
                    <a:pt x="111" y="234"/>
                  </a:cubicBezTo>
                  <a:cubicBezTo>
                    <a:pt x="113" y="236"/>
                    <a:pt x="113" y="236"/>
                    <a:pt x="113" y="236"/>
                  </a:cubicBezTo>
                  <a:cubicBezTo>
                    <a:pt x="115" y="232"/>
                    <a:pt x="115" y="232"/>
                    <a:pt x="115" y="232"/>
                  </a:cubicBezTo>
                  <a:cubicBezTo>
                    <a:pt x="112" y="231"/>
                    <a:pt x="112" y="231"/>
                    <a:pt x="112" y="231"/>
                  </a:cubicBezTo>
                  <a:cubicBezTo>
                    <a:pt x="115" y="232"/>
                    <a:pt x="115" y="232"/>
                    <a:pt x="115" y="232"/>
                  </a:cubicBezTo>
                  <a:cubicBezTo>
                    <a:pt x="113" y="229"/>
                    <a:pt x="113" y="229"/>
                    <a:pt x="113" y="229"/>
                  </a:cubicBezTo>
                  <a:cubicBezTo>
                    <a:pt x="113" y="230"/>
                    <a:pt x="113" y="230"/>
                    <a:pt x="112" y="231"/>
                  </a:cubicBezTo>
                  <a:cubicBezTo>
                    <a:pt x="115" y="232"/>
                    <a:pt x="115" y="232"/>
                    <a:pt x="115" y="232"/>
                  </a:cubicBezTo>
                  <a:cubicBezTo>
                    <a:pt x="113" y="229"/>
                    <a:pt x="113" y="229"/>
                    <a:pt x="113" y="229"/>
                  </a:cubicBezTo>
                  <a:cubicBezTo>
                    <a:pt x="115" y="232"/>
                    <a:pt x="115" y="232"/>
                    <a:pt x="115" y="232"/>
                  </a:cubicBezTo>
                  <a:cubicBezTo>
                    <a:pt x="114" y="229"/>
                    <a:pt x="114" y="229"/>
                    <a:pt x="114" y="229"/>
                  </a:cubicBezTo>
                  <a:cubicBezTo>
                    <a:pt x="114" y="229"/>
                    <a:pt x="114" y="229"/>
                    <a:pt x="113" y="229"/>
                  </a:cubicBezTo>
                  <a:cubicBezTo>
                    <a:pt x="115" y="232"/>
                    <a:pt x="115" y="232"/>
                    <a:pt x="115" y="232"/>
                  </a:cubicBezTo>
                  <a:cubicBezTo>
                    <a:pt x="114" y="229"/>
                    <a:pt x="114" y="229"/>
                    <a:pt x="114" y="229"/>
                  </a:cubicBezTo>
                  <a:cubicBezTo>
                    <a:pt x="115" y="232"/>
                    <a:pt x="115" y="232"/>
                    <a:pt x="115" y="232"/>
                  </a:cubicBezTo>
                  <a:cubicBezTo>
                    <a:pt x="114" y="229"/>
                    <a:pt x="114" y="229"/>
                    <a:pt x="114" y="229"/>
                  </a:cubicBezTo>
                  <a:cubicBezTo>
                    <a:pt x="114" y="229"/>
                    <a:pt x="114" y="229"/>
                    <a:pt x="114" y="229"/>
                  </a:cubicBezTo>
                  <a:cubicBezTo>
                    <a:pt x="115" y="232"/>
                    <a:pt x="115" y="232"/>
                    <a:pt x="115" y="232"/>
                  </a:cubicBezTo>
                  <a:cubicBezTo>
                    <a:pt x="114" y="229"/>
                    <a:pt x="114" y="229"/>
                    <a:pt x="114" y="229"/>
                  </a:cubicBezTo>
                  <a:cubicBezTo>
                    <a:pt x="114" y="229"/>
                    <a:pt x="114" y="229"/>
                    <a:pt x="114" y="229"/>
                  </a:cubicBezTo>
                  <a:cubicBezTo>
                    <a:pt x="114" y="229"/>
                    <a:pt x="114" y="229"/>
                    <a:pt x="114" y="229"/>
                  </a:cubicBezTo>
                  <a:cubicBezTo>
                    <a:pt x="114" y="229"/>
                    <a:pt x="114" y="229"/>
                    <a:pt x="114" y="229"/>
                  </a:cubicBezTo>
                  <a:cubicBezTo>
                    <a:pt x="114" y="229"/>
                    <a:pt x="114" y="229"/>
                    <a:pt x="114" y="229"/>
                  </a:cubicBezTo>
                  <a:cubicBezTo>
                    <a:pt x="114" y="229"/>
                    <a:pt x="114" y="229"/>
                    <a:pt x="114" y="229"/>
                  </a:cubicBezTo>
                  <a:cubicBezTo>
                    <a:pt x="114" y="229"/>
                    <a:pt x="109" y="230"/>
                    <a:pt x="105" y="231"/>
                  </a:cubicBezTo>
                  <a:cubicBezTo>
                    <a:pt x="103" y="231"/>
                    <a:pt x="100" y="232"/>
                    <a:pt x="99" y="232"/>
                  </a:cubicBezTo>
                  <a:cubicBezTo>
                    <a:pt x="98" y="232"/>
                    <a:pt x="97" y="232"/>
                    <a:pt x="97" y="232"/>
                  </a:cubicBezTo>
                  <a:cubicBezTo>
                    <a:pt x="96" y="233"/>
                    <a:pt x="96" y="233"/>
                    <a:pt x="96" y="233"/>
                  </a:cubicBezTo>
                  <a:cubicBezTo>
                    <a:pt x="96" y="233"/>
                    <a:pt x="96" y="233"/>
                    <a:pt x="96" y="233"/>
                  </a:cubicBezTo>
                  <a:cubicBezTo>
                    <a:pt x="95" y="233"/>
                    <a:pt x="95" y="233"/>
                    <a:pt x="95" y="233"/>
                  </a:cubicBezTo>
                  <a:cubicBezTo>
                    <a:pt x="95" y="233"/>
                    <a:pt x="94" y="233"/>
                    <a:pt x="94" y="234"/>
                  </a:cubicBezTo>
                  <a:cubicBezTo>
                    <a:pt x="93" y="236"/>
                    <a:pt x="93" y="238"/>
                    <a:pt x="95" y="239"/>
                  </a:cubicBezTo>
                  <a:cubicBezTo>
                    <a:pt x="97" y="240"/>
                    <a:pt x="97" y="240"/>
                    <a:pt x="97" y="240"/>
                  </a:cubicBezTo>
                  <a:cubicBezTo>
                    <a:pt x="99" y="237"/>
                    <a:pt x="99" y="237"/>
                    <a:pt x="99" y="237"/>
                  </a:cubicBezTo>
                  <a:cubicBezTo>
                    <a:pt x="98" y="234"/>
                    <a:pt x="98" y="234"/>
                    <a:pt x="98" y="234"/>
                  </a:cubicBezTo>
                  <a:cubicBezTo>
                    <a:pt x="76" y="238"/>
                    <a:pt x="76" y="238"/>
                    <a:pt x="76" y="238"/>
                  </a:cubicBezTo>
                  <a:cubicBezTo>
                    <a:pt x="74" y="238"/>
                    <a:pt x="73" y="239"/>
                    <a:pt x="73" y="241"/>
                  </a:cubicBezTo>
                  <a:cubicBezTo>
                    <a:pt x="73" y="242"/>
                    <a:pt x="73" y="243"/>
                    <a:pt x="74" y="244"/>
                  </a:cubicBezTo>
                  <a:cubicBezTo>
                    <a:pt x="77" y="246"/>
                    <a:pt x="77" y="246"/>
                    <a:pt x="77" y="246"/>
                  </a:cubicBezTo>
                  <a:cubicBezTo>
                    <a:pt x="78" y="243"/>
                    <a:pt x="78" y="243"/>
                    <a:pt x="78" y="243"/>
                  </a:cubicBezTo>
                  <a:cubicBezTo>
                    <a:pt x="78" y="239"/>
                    <a:pt x="78" y="239"/>
                    <a:pt x="78" y="239"/>
                  </a:cubicBezTo>
                  <a:cubicBezTo>
                    <a:pt x="58" y="239"/>
                    <a:pt x="58" y="239"/>
                    <a:pt x="58" y="239"/>
                  </a:cubicBezTo>
                  <a:cubicBezTo>
                    <a:pt x="56" y="239"/>
                    <a:pt x="55" y="240"/>
                    <a:pt x="54" y="242"/>
                  </a:cubicBezTo>
                  <a:cubicBezTo>
                    <a:pt x="54" y="243"/>
                    <a:pt x="54" y="245"/>
                    <a:pt x="56" y="246"/>
                  </a:cubicBezTo>
                  <a:cubicBezTo>
                    <a:pt x="62" y="250"/>
                    <a:pt x="62" y="250"/>
                    <a:pt x="62" y="250"/>
                  </a:cubicBezTo>
                  <a:cubicBezTo>
                    <a:pt x="64" y="247"/>
                    <a:pt x="64" y="247"/>
                    <a:pt x="64" y="247"/>
                  </a:cubicBezTo>
                  <a:cubicBezTo>
                    <a:pt x="61" y="245"/>
                    <a:pt x="61" y="245"/>
                    <a:pt x="61" y="245"/>
                  </a:cubicBezTo>
                  <a:cubicBezTo>
                    <a:pt x="64" y="247"/>
                    <a:pt x="64" y="247"/>
                    <a:pt x="64" y="247"/>
                  </a:cubicBezTo>
                  <a:cubicBezTo>
                    <a:pt x="63" y="243"/>
                    <a:pt x="63" y="243"/>
                    <a:pt x="63" y="243"/>
                  </a:cubicBezTo>
                  <a:cubicBezTo>
                    <a:pt x="62" y="243"/>
                    <a:pt x="62" y="244"/>
                    <a:pt x="61" y="245"/>
                  </a:cubicBezTo>
                  <a:cubicBezTo>
                    <a:pt x="64" y="247"/>
                    <a:pt x="64" y="247"/>
                    <a:pt x="64" y="247"/>
                  </a:cubicBezTo>
                  <a:cubicBezTo>
                    <a:pt x="63" y="243"/>
                    <a:pt x="63" y="243"/>
                    <a:pt x="63" y="243"/>
                  </a:cubicBezTo>
                  <a:cubicBezTo>
                    <a:pt x="64" y="246"/>
                    <a:pt x="64" y="246"/>
                    <a:pt x="64" y="246"/>
                  </a:cubicBezTo>
                  <a:cubicBezTo>
                    <a:pt x="64" y="243"/>
                    <a:pt x="64" y="243"/>
                    <a:pt x="64" y="243"/>
                  </a:cubicBezTo>
                  <a:cubicBezTo>
                    <a:pt x="64" y="243"/>
                    <a:pt x="63" y="243"/>
                    <a:pt x="63" y="243"/>
                  </a:cubicBezTo>
                  <a:cubicBezTo>
                    <a:pt x="64" y="246"/>
                    <a:pt x="64" y="246"/>
                    <a:pt x="64" y="246"/>
                  </a:cubicBezTo>
                  <a:cubicBezTo>
                    <a:pt x="64" y="243"/>
                    <a:pt x="64" y="243"/>
                    <a:pt x="64" y="243"/>
                  </a:cubicBezTo>
                  <a:cubicBezTo>
                    <a:pt x="64" y="246"/>
                    <a:pt x="64" y="246"/>
                    <a:pt x="64" y="246"/>
                  </a:cubicBezTo>
                  <a:cubicBezTo>
                    <a:pt x="64" y="243"/>
                    <a:pt x="64" y="243"/>
                    <a:pt x="64" y="243"/>
                  </a:cubicBezTo>
                  <a:cubicBezTo>
                    <a:pt x="64" y="243"/>
                    <a:pt x="64" y="243"/>
                    <a:pt x="64" y="243"/>
                  </a:cubicBezTo>
                  <a:cubicBezTo>
                    <a:pt x="64" y="246"/>
                    <a:pt x="64" y="246"/>
                    <a:pt x="64" y="246"/>
                  </a:cubicBezTo>
                  <a:cubicBezTo>
                    <a:pt x="64" y="243"/>
                    <a:pt x="64" y="243"/>
                    <a:pt x="64" y="243"/>
                  </a:cubicBezTo>
                  <a:cubicBezTo>
                    <a:pt x="64" y="244"/>
                    <a:pt x="64" y="244"/>
                    <a:pt x="64" y="244"/>
                  </a:cubicBezTo>
                  <a:cubicBezTo>
                    <a:pt x="64" y="243"/>
                    <a:pt x="64" y="243"/>
                    <a:pt x="64" y="243"/>
                  </a:cubicBezTo>
                  <a:cubicBezTo>
                    <a:pt x="64" y="243"/>
                    <a:pt x="64" y="243"/>
                    <a:pt x="64" y="243"/>
                  </a:cubicBezTo>
                  <a:cubicBezTo>
                    <a:pt x="64" y="244"/>
                    <a:pt x="64" y="244"/>
                    <a:pt x="64" y="244"/>
                  </a:cubicBezTo>
                  <a:cubicBezTo>
                    <a:pt x="64" y="243"/>
                    <a:pt x="64" y="243"/>
                    <a:pt x="64" y="243"/>
                  </a:cubicBezTo>
                  <a:cubicBezTo>
                    <a:pt x="64" y="243"/>
                    <a:pt x="63" y="243"/>
                    <a:pt x="62" y="243"/>
                  </a:cubicBezTo>
                  <a:cubicBezTo>
                    <a:pt x="58" y="242"/>
                    <a:pt x="50" y="241"/>
                    <a:pt x="43" y="240"/>
                  </a:cubicBezTo>
                  <a:cubicBezTo>
                    <a:pt x="39" y="239"/>
                    <a:pt x="36" y="239"/>
                    <a:pt x="33" y="238"/>
                  </a:cubicBezTo>
                  <a:cubicBezTo>
                    <a:pt x="32" y="238"/>
                    <a:pt x="30" y="238"/>
                    <a:pt x="30" y="238"/>
                  </a:cubicBezTo>
                  <a:cubicBezTo>
                    <a:pt x="28" y="238"/>
                    <a:pt x="28" y="238"/>
                    <a:pt x="27" y="238"/>
                  </a:cubicBezTo>
                  <a:cubicBezTo>
                    <a:pt x="27" y="238"/>
                    <a:pt x="27" y="238"/>
                    <a:pt x="26" y="238"/>
                  </a:cubicBezTo>
                  <a:cubicBezTo>
                    <a:pt x="26" y="238"/>
                    <a:pt x="26" y="238"/>
                    <a:pt x="25" y="238"/>
                  </a:cubicBezTo>
                  <a:cubicBezTo>
                    <a:pt x="25" y="238"/>
                    <a:pt x="24" y="238"/>
                    <a:pt x="24" y="239"/>
                  </a:cubicBezTo>
                  <a:cubicBezTo>
                    <a:pt x="23" y="241"/>
                    <a:pt x="23" y="243"/>
                    <a:pt x="25" y="244"/>
                  </a:cubicBezTo>
                  <a:cubicBezTo>
                    <a:pt x="39" y="253"/>
                    <a:pt x="39" y="253"/>
                    <a:pt x="39" y="253"/>
                  </a:cubicBezTo>
                  <a:cubicBezTo>
                    <a:pt x="41" y="254"/>
                    <a:pt x="43" y="254"/>
                    <a:pt x="44" y="252"/>
                  </a:cubicBezTo>
                  <a:cubicBezTo>
                    <a:pt x="45" y="250"/>
                    <a:pt x="44" y="248"/>
                    <a:pt x="43"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29" name="Freeform 160">
              <a:extLst>
                <a:ext uri="{FF2B5EF4-FFF2-40B4-BE49-F238E27FC236}">
                  <a16:creationId xmlns:a16="http://schemas.microsoft.com/office/drawing/2014/main" id="{8E306566-6F6B-493E-8C94-C486FD0FB2CD}"/>
                </a:ext>
              </a:extLst>
            </p:cNvPr>
            <p:cNvSpPr>
              <a:spLocks/>
            </p:cNvSpPr>
            <p:nvPr/>
          </p:nvSpPr>
          <p:spPr bwMode="auto">
            <a:xfrm>
              <a:off x="5243649" y="2276586"/>
              <a:ext cx="127000" cy="117475"/>
            </a:xfrm>
            <a:custGeom>
              <a:avLst/>
              <a:gdLst>
                <a:gd name="T0" fmla="*/ 7 w 81"/>
                <a:gd name="T1" fmla="*/ 71 h 75"/>
                <a:gd name="T2" fmla="*/ 7 w 81"/>
                <a:gd name="T3" fmla="*/ 71 h 75"/>
                <a:gd name="T4" fmla="*/ 5 w 81"/>
                <a:gd name="T5" fmla="*/ 68 h 75"/>
                <a:gd name="T6" fmla="*/ 6 w 81"/>
                <a:gd name="T7" fmla="*/ 71 h 75"/>
                <a:gd name="T8" fmla="*/ 30 w 81"/>
                <a:gd name="T9" fmla="*/ 74 h 75"/>
                <a:gd name="T10" fmla="*/ 16 w 81"/>
                <a:gd name="T11" fmla="*/ 57 h 75"/>
                <a:gd name="T12" fmla="*/ 10 w 81"/>
                <a:gd name="T13" fmla="*/ 54 h 75"/>
                <a:gd name="T14" fmla="*/ 10 w 81"/>
                <a:gd name="T15" fmla="*/ 54 h 75"/>
                <a:gd name="T16" fmla="*/ 7 w 81"/>
                <a:gd name="T17" fmla="*/ 56 h 75"/>
                <a:gd name="T18" fmla="*/ 11 w 81"/>
                <a:gd name="T19" fmla="*/ 57 h 75"/>
                <a:gd name="T20" fmla="*/ 11 w 81"/>
                <a:gd name="T21" fmla="*/ 58 h 75"/>
                <a:gd name="T22" fmla="*/ 7 w 81"/>
                <a:gd name="T23" fmla="*/ 56 h 75"/>
                <a:gd name="T24" fmla="*/ 7 w 81"/>
                <a:gd name="T25" fmla="*/ 60 h 75"/>
                <a:gd name="T26" fmla="*/ 7 w 81"/>
                <a:gd name="T27" fmla="*/ 60 h 75"/>
                <a:gd name="T28" fmla="*/ 41 w 81"/>
                <a:gd name="T29" fmla="*/ 70 h 75"/>
                <a:gd name="T30" fmla="*/ 47 w 81"/>
                <a:gd name="T31" fmla="*/ 65 h 75"/>
                <a:gd name="T32" fmla="*/ 8 w 81"/>
                <a:gd name="T33" fmla="*/ 39 h 75"/>
                <a:gd name="T34" fmla="*/ 8 w 81"/>
                <a:gd name="T35" fmla="*/ 40 h 75"/>
                <a:gd name="T36" fmla="*/ 6 w 81"/>
                <a:gd name="T37" fmla="*/ 42 h 75"/>
                <a:gd name="T38" fmla="*/ 10 w 81"/>
                <a:gd name="T39" fmla="*/ 43 h 75"/>
                <a:gd name="T40" fmla="*/ 41 w 81"/>
                <a:gd name="T41" fmla="*/ 54 h 75"/>
                <a:gd name="T42" fmla="*/ 36 w 81"/>
                <a:gd name="T43" fmla="*/ 41 h 75"/>
                <a:gd name="T44" fmla="*/ 11 w 81"/>
                <a:gd name="T45" fmla="*/ 26 h 75"/>
                <a:gd name="T46" fmla="*/ 11 w 81"/>
                <a:gd name="T47" fmla="*/ 26 h 75"/>
                <a:gd name="T48" fmla="*/ 9 w 81"/>
                <a:gd name="T49" fmla="*/ 29 h 75"/>
                <a:gd name="T50" fmla="*/ 12 w 81"/>
                <a:gd name="T51" fmla="*/ 27 h 75"/>
                <a:gd name="T52" fmla="*/ 9 w 81"/>
                <a:gd name="T53" fmla="*/ 29 h 75"/>
                <a:gd name="T54" fmla="*/ 11 w 81"/>
                <a:gd name="T55" fmla="*/ 33 h 75"/>
                <a:gd name="T56" fmla="*/ 9 w 81"/>
                <a:gd name="T57" fmla="*/ 30 h 75"/>
                <a:gd name="T58" fmla="*/ 11 w 81"/>
                <a:gd name="T59" fmla="*/ 33 h 75"/>
                <a:gd name="T60" fmla="*/ 45 w 81"/>
                <a:gd name="T61" fmla="*/ 38 h 75"/>
                <a:gd name="T62" fmla="*/ 47 w 81"/>
                <a:gd name="T63" fmla="*/ 31 h 75"/>
                <a:gd name="T64" fmla="*/ 75 w 81"/>
                <a:gd name="T65" fmla="*/ 39 h 75"/>
                <a:gd name="T66" fmla="*/ 45 w 81"/>
                <a:gd name="T67" fmla="*/ 21 h 75"/>
                <a:gd name="T68" fmla="*/ 39 w 81"/>
                <a:gd name="T69" fmla="*/ 35 h 75"/>
                <a:gd name="T70" fmla="*/ 43 w 81"/>
                <a:gd name="T71" fmla="*/ 35 h 75"/>
                <a:gd name="T72" fmla="*/ 41 w 81"/>
                <a:gd name="T73" fmla="*/ 36 h 75"/>
                <a:gd name="T74" fmla="*/ 44 w 81"/>
                <a:gd name="T75" fmla="*/ 34 h 75"/>
                <a:gd name="T76" fmla="*/ 41 w 81"/>
                <a:gd name="T77" fmla="*/ 32 h 75"/>
                <a:gd name="T78" fmla="*/ 44 w 81"/>
                <a:gd name="T79" fmla="*/ 34 h 75"/>
                <a:gd name="T80" fmla="*/ 44 w 81"/>
                <a:gd name="T81" fmla="*/ 30 h 75"/>
                <a:gd name="T82" fmla="*/ 44 w 81"/>
                <a:gd name="T83" fmla="*/ 30 h 75"/>
                <a:gd name="T84" fmla="*/ 11 w 81"/>
                <a:gd name="T85" fmla="*/ 25 h 75"/>
                <a:gd name="T86" fmla="*/ 5 w 81"/>
                <a:gd name="T87" fmla="*/ 29 h 75"/>
                <a:gd name="T88" fmla="*/ 36 w 81"/>
                <a:gd name="T89" fmla="*/ 50 h 75"/>
                <a:gd name="T90" fmla="*/ 39 w 81"/>
                <a:gd name="T91" fmla="*/ 53 h 75"/>
                <a:gd name="T92" fmla="*/ 42 w 81"/>
                <a:gd name="T93" fmla="*/ 50 h 75"/>
                <a:gd name="T94" fmla="*/ 38 w 81"/>
                <a:gd name="T95" fmla="*/ 50 h 75"/>
                <a:gd name="T96" fmla="*/ 42 w 81"/>
                <a:gd name="T97" fmla="*/ 50 h 75"/>
                <a:gd name="T98" fmla="*/ 2 w 81"/>
                <a:gd name="T99" fmla="*/ 45 h 75"/>
                <a:gd name="T100" fmla="*/ 40 w 81"/>
                <a:gd name="T101" fmla="*/ 64 h 75"/>
                <a:gd name="T102" fmla="*/ 43 w 81"/>
                <a:gd name="T103" fmla="*/ 66 h 75"/>
                <a:gd name="T104" fmla="*/ 43 w 81"/>
                <a:gd name="T105" fmla="*/ 62 h 75"/>
                <a:gd name="T106" fmla="*/ 43 w 81"/>
                <a:gd name="T107" fmla="*/ 62 h 75"/>
                <a:gd name="T108" fmla="*/ 10 w 81"/>
                <a:gd name="T109" fmla="*/ 53 h 75"/>
                <a:gd name="T110" fmla="*/ 7 w 81"/>
                <a:gd name="T111" fmla="*/ 56 h 75"/>
                <a:gd name="T112" fmla="*/ 5 w 81"/>
                <a:gd name="T113" fmla="*/ 60 h 75"/>
                <a:gd name="T114" fmla="*/ 28 w 81"/>
                <a:gd name="T115" fmla="*/ 66 h 75"/>
                <a:gd name="T116" fmla="*/ 28 w 81"/>
                <a:gd name="T117" fmla="*/ 66 h 75"/>
                <a:gd name="T118" fmla="*/ 29 w 81"/>
                <a:gd name="T119" fmla="*/ 68 h 75"/>
                <a:gd name="T120" fmla="*/ 6 w 81"/>
                <a:gd name="T121" fmla="*/ 63 h 75"/>
                <a:gd name="T122" fmla="*/ 7 w 81"/>
                <a:gd name="T123"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 h="75">
                  <a:moveTo>
                    <a:pt x="12" y="67"/>
                  </a:moveTo>
                  <a:cubicBezTo>
                    <a:pt x="7" y="64"/>
                    <a:pt x="7" y="64"/>
                    <a:pt x="7" y="64"/>
                  </a:cubicBezTo>
                  <a:cubicBezTo>
                    <a:pt x="5" y="67"/>
                    <a:pt x="5" y="67"/>
                    <a:pt x="5" y="67"/>
                  </a:cubicBezTo>
                  <a:cubicBezTo>
                    <a:pt x="9" y="70"/>
                    <a:pt x="9" y="70"/>
                    <a:pt x="9" y="70"/>
                  </a:cubicBezTo>
                  <a:cubicBezTo>
                    <a:pt x="5" y="67"/>
                    <a:pt x="5" y="67"/>
                    <a:pt x="5" y="67"/>
                  </a:cubicBezTo>
                  <a:cubicBezTo>
                    <a:pt x="7" y="71"/>
                    <a:pt x="7" y="71"/>
                    <a:pt x="7" y="71"/>
                  </a:cubicBezTo>
                  <a:cubicBezTo>
                    <a:pt x="8" y="71"/>
                    <a:pt x="8" y="70"/>
                    <a:pt x="9" y="70"/>
                  </a:cubicBezTo>
                  <a:cubicBezTo>
                    <a:pt x="5" y="67"/>
                    <a:pt x="5" y="67"/>
                    <a:pt x="5" y="67"/>
                  </a:cubicBezTo>
                  <a:cubicBezTo>
                    <a:pt x="7" y="71"/>
                    <a:pt x="7" y="71"/>
                    <a:pt x="7" y="71"/>
                  </a:cubicBezTo>
                  <a:cubicBezTo>
                    <a:pt x="5" y="68"/>
                    <a:pt x="5" y="68"/>
                    <a:pt x="5" y="68"/>
                  </a:cubicBezTo>
                  <a:cubicBezTo>
                    <a:pt x="6" y="71"/>
                    <a:pt x="6" y="71"/>
                    <a:pt x="6" y="71"/>
                  </a:cubicBezTo>
                  <a:cubicBezTo>
                    <a:pt x="6" y="71"/>
                    <a:pt x="7" y="71"/>
                    <a:pt x="7" y="71"/>
                  </a:cubicBezTo>
                  <a:cubicBezTo>
                    <a:pt x="5" y="68"/>
                    <a:pt x="5" y="68"/>
                    <a:pt x="5" y="68"/>
                  </a:cubicBezTo>
                  <a:cubicBezTo>
                    <a:pt x="6" y="71"/>
                    <a:pt x="6" y="71"/>
                    <a:pt x="6" y="71"/>
                  </a:cubicBezTo>
                  <a:cubicBezTo>
                    <a:pt x="5" y="68"/>
                    <a:pt x="5" y="68"/>
                    <a:pt x="5" y="68"/>
                  </a:cubicBezTo>
                  <a:cubicBezTo>
                    <a:pt x="6" y="71"/>
                    <a:pt x="6" y="71"/>
                    <a:pt x="6" y="71"/>
                  </a:cubicBezTo>
                  <a:cubicBezTo>
                    <a:pt x="6" y="71"/>
                    <a:pt x="6" y="71"/>
                    <a:pt x="6" y="71"/>
                  </a:cubicBezTo>
                  <a:cubicBezTo>
                    <a:pt x="5" y="68"/>
                    <a:pt x="5" y="68"/>
                    <a:pt x="5" y="68"/>
                  </a:cubicBezTo>
                  <a:cubicBezTo>
                    <a:pt x="6" y="71"/>
                    <a:pt x="6" y="71"/>
                    <a:pt x="6" y="71"/>
                  </a:cubicBezTo>
                  <a:cubicBezTo>
                    <a:pt x="6" y="70"/>
                    <a:pt x="6" y="70"/>
                    <a:pt x="6" y="70"/>
                  </a:cubicBezTo>
                  <a:cubicBezTo>
                    <a:pt x="6" y="71"/>
                    <a:pt x="6" y="71"/>
                    <a:pt x="6" y="71"/>
                  </a:cubicBezTo>
                  <a:cubicBezTo>
                    <a:pt x="6" y="71"/>
                    <a:pt x="6" y="71"/>
                    <a:pt x="6" y="71"/>
                  </a:cubicBezTo>
                  <a:cubicBezTo>
                    <a:pt x="6" y="70"/>
                    <a:pt x="6" y="70"/>
                    <a:pt x="6" y="70"/>
                  </a:cubicBezTo>
                  <a:cubicBezTo>
                    <a:pt x="6" y="71"/>
                    <a:pt x="6" y="71"/>
                    <a:pt x="6" y="71"/>
                  </a:cubicBezTo>
                  <a:cubicBezTo>
                    <a:pt x="6" y="71"/>
                    <a:pt x="6" y="71"/>
                    <a:pt x="6" y="71"/>
                  </a:cubicBezTo>
                  <a:cubicBezTo>
                    <a:pt x="6" y="71"/>
                    <a:pt x="6" y="71"/>
                    <a:pt x="7" y="72"/>
                  </a:cubicBezTo>
                  <a:cubicBezTo>
                    <a:pt x="9" y="72"/>
                    <a:pt x="14" y="72"/>
                    <a:pt x="18" y="73"/>
                  </a:cubicBezTo>
                  <a:cubicBezTo>
                    <a:pt x="21" y="73"/>
                    <a:pt x="23" y="74"/>
                    <a:pt x="24" y="74"/>
                  </a:cubicBezTo>
                  <a:cubicBezTo>
                    <a:pt x="26" y="74"/>
                    <a:pt x="28" y="74"/>
                    <a:pt x="29" y="74"/>
                  </a:cubicBezTo>
                  <a:cubicBezTo>
                    <a:pt x="29" y="74"/>
                    <a:pt x="29" y="74"/>
                    <a:pt x="30" y="74"/>
                  </a:cubicBezTo>
                  <a:cubicBezTo>
                    <a:pt x="30" y="74"/>
                    <a:pt x="30" y="74"/>
                    <a:pt x="31" y="74"/>
                  </a:cubicBezTo>
                  <a:cubicBezTo>
                    <a:pt x="31" y="74"/>
                    <a:pt x="32" y="73"/>
                    <a:pt x="33" y="72"/>
                  </a:cubicBezTo>
                  <a:cubicBezTo>
                    <a:pt x="33" y="71"/>
                    <a:pt x="33" y="70"/>
                    <a:pt x="33" y="69"/>
                  </a:cubicBezTo>
                  <a:cubicBezTo>
                    <a:pt x="33" y="68"/>
                    <a:pt x="32" y="67"/>
                    <a:pt x="31" y="67"/>
                  </a:cubicBezTo>
                  <a:cubicBezTo>
                    <a:pt x="31" y="67"/>
                    <a:pt x="30" y="66"/>
                    <a:pt x="28" y="65"/>
                  </a:cubicBezTo>
                  <a:cubicBezTo>
                    <a:pt x="25" y="63"/>
                    <a:pt x="20" y="60"/>
                    <a:pt x="16" y="57"/>
                  </a:cubicBezTo>
                  <a:cubicBezTo>
                    <a:pt x="14" y="56"/>
                    <a:pt x="13" y="55"/>
                    <a:pt x="11" y="54"/>
                  </a:cubicBezTo>
                  <a:cubicBezTo>
                    <a:pt x="11" y="54"/>
                    <a:pt x="10" y="54"/>
                    <a:pt x="10" y="53"/>
                  </a:cubicBezTo>
                  <a:cubicBezTo>
                    <a:pt x="10" y="53"/>
                    <a:pt x="10" y="53"/>
                    <a:pt x="10" y="53"/>
                  </a:cubicBezTo>
                  <a:cubicBezTo>
                    <a:pt x="10" y="53"/>
                    <a:pt x="10" y="53"/>
                    <a:pt x="10" y="53"/>
                  </a:cubicBezTo>
                  <a:cubicBezTo>
                    <a:pt x="8" y="55"/>
                    <a:pt x="8" y="55"/>
                    <a:pt x="8" y="55"/>
                  </a:cubicBezTo>
                  <a:cubicBezTo>
                    <a:pt x="10" y="54"/>
                    <a:pt x="10" y="54"/>
                    <a:pt x="10" y="54"/>
                  </a:cubicBezTo>
                  <a:cubicBezTo>
                    <a:pt x="10" y="53"/>
                    <a:pt x="10" y="53"/>
                    <a:pt x="10" y="53"/>
                  </a:cubicBezTo>
                  <a:cubicBezTo>
                    <a:pt x="8" y="55"/>
                    <a:pt x="8" y="55"/>
                    <a:pt x="8" y="55"/>
                  </a:cubicBezTo>
                  <a:cubicBezTo>
                    <a:pt x="10" y="54"/>
                    <a:pt x="10" y="54"/>
                    <a:pt x="10" y="54"/>
                  </a:cubicBezTo>
                  <a:cubicBezTo>
                    <a:pt x="7" y="56"/>
                    <a:pt x="7" y="56"/>
                    <a:pt x="7" y="56"/>
                  </a:cubicBezTo>
                  <a:cubicBezTo>
                    <a:pt x="11" y="54"/>
                    <a:pt x="11" y="54"/>
                    <a:pt x="11" y="54"/>
                  </a:cubicBezTo>
                  <a:cubicBezTo>
                    <a:pt x="10" y="54"/>
                    <a:pt x="10" y="54"/>
                    <a:pt x="10" y="54"/>
                  </a:cubicBezTo>
                  <a:cubicBezTo>
                    <a:pt x="7" y="56"/>
                    <a:pt x="7" y="56"/>
                    <a:pt x="7" y="56"/>
                  </a:cubicBezTo>
                  <a:cubicBezTo>
                    <a:pt x="11" y="54"/>
                    <a:pt x="11" y="54"/>
                    <a:pt x="11" y="54"/>
                  </a:cubicBezTo>
                  <a:cubicBezTo>
                    <a:pt x="7" y="56"/>
                    <a:pt x="7" y="56"/>
                    <a:pt x="7" y="56"/>
                  </a:cubicBezTo>
                  <a:cubicBezTo>
                    <a:pt x="11" y="56"/>
                    <a:pt x="11" y="56"/>
                    <a:pt x="11" y="56"/>
                  </a:cubicBezTo>
                  <a:cubicBezTo>
                    <a:pt x="11" y="55"/>
                    <a:pt x="11" y="54"/>
                    <a:pt x="11" y="54"/>
                  </a:cubicBezTo>
                  <a:cubicBezTo>
                    <a:pt x="7" y="56"/>
                    <a:pt x="7" y="56"/>
                    <a:pt x="7" y="56"/>
                  </a:cubicBezTo>
                  <a:cubicBezTo>
                    <a:pt x="11" y="56"/>
                    <a:pt x="11" y="56"/>
                    <a:pt x="11" y="56"/>
                  </a:cubicBezTo>
                  <a:cubicBezTo>
                    <a:pt x="7" y="56"/>
                    <a:pt x="7" y="56"/>
                    <a:pt x="7" y="56"/>
                  </a:cubicBezTo>
                  <a:cubicBezTo>
                    <a:pt x="11" y="57"/>
                    <a:pt x="11" y="57"/>
                    <a:pt x="11" y="57"/>
                  </a:cubicBezTo>
                  <a:cubicBezTo>
                    <a:pt x="11" y="57"/>
                    <a:pt x="11" y="56"/>
                    <a:pt x="11" y="56"/>
                  </a:cubicBezTo>
                  <a:cubicBezTo>
                    <a:pt x="7" y="56"/>
                    <a:pt x="7" y="56"/>
                    <a:pt x="7" y="56"/>
                  </a:cubicBezTo>
                  <a:cubicBezTo>
                    <a:pt x="11" y="57"/>
                    <a:pt x="11" y="57"/>
                    <a:pt x="11" y="57"/>
                  </a:cubicBezTo>
                  <a:cubicBezTo>
                    <a:pt x="7" y="56"/>
                    <a:pt x="7" y="56"/>
                    <a:pt x="7" y="56"/>
                  </a:cubicBezTo>
                  <a:cubicBezTo>
                    <a:pt x="10" y="59"/>
                    <a:pt x="10" y="59"/>
                    <a:pt x="10" y="59"/>
                  </a:cubicBezTo>
                  <a:cubicBezTo>
                    <a:pt x="11" y="58"/>
                    <a:pt x="11" y="58"/>
                    <a:pt x="11" y="57"/>
                  </a:cubicBezTo>
                  <a:cubicBezTo>
                    <a:pt x="7" y="56"/>
                    <a:pt x="7" y="56"/>
                    <a:pt x="7" y="56"/>
                  </a:cubicBezTo>
                  <a:cubicBezTo>
                    <a:pt x="10" y="59"/>
                    <a:pt x="10" y="59"/>
                    <a:pt x="10" y="59"/>
                  </a:cubicBezTo>
                  <a:cubicBezTo>
                    <a:pt x="11" y="58"/>
                    <a:pt x="11" y="58"/>
                    <a:pt x="11" y="58"/>
                  </a:cubicBezTo>
                  <a:cubicBezTo>
                    <a:pt x="7" y="56"/>
                    <a:pt x="7" y="56"/>
                    <a:pt x="7" y="56"/>
                  </a:cubicBezTo>
                  <a:cubicBezTo>
                    <a:pt x="9" y="60"/>
                    <a:pt x="9" y="60"/>
                    <a:pt x="9" y="60"/>
                  </a:cubicBezTo>
                  <a:cubicBezTo>
                    <a:pt x="9" y="59"/>
                    <a:pt x="10" y="59"/>
                    <a:pt x="11" y="58"/>
                  </a:cubicBezTo>
                  <a:cubicBezTo>
                    <a:pt x="7" y="56"/>
                    <a:pt x="7" y="56"/>
                    <a:pt x="7" y="56"/>
                  </a:cubicBezTo>
                  <a:cubicBezTo>
                    <a:pt x="9" y="60"/>
                    <a:pt x="9" y="60"/>
                    <a:pt x="9" y="60"/>
                  </a:cubicBezTo>
                  <a:cubicBezTo>
                    <a:pt x="7" y="56"/>
                    <a:pt x="7" y="56"/>
                    <a:pt x="7" y="56"/>
                  </a:cubicBezTo>
                  <a:cubicBezTo>
                    <a:pt x="8" y="60"/>
                    <a:pt x="8" y="60"/>
                    <a:pt x="8" y="60"/>
                  </a:cubicBezTo>
                  <a:cubicBezTo>
                    <a:pt x="8" y="60"/>
                    <a:pt x="8" y="60"/>
                    <a:pt x="9" y="60"/>
                  </a:cubicBezTo>
                  <a:cubicBezTo>
                    <a:pt x="7" y="56"/>
                    <a:pt x="7" y="56"/>
                    <a:pt x="7" y="56"/>
                  </a:cubicBezTo>
                  <a:cubicBezTo>
                    <a:pt x="8" y="60"/>
                    <a:pt x="8" y="60"/>
                    <a:pt x="8" y="60"/>
                  </a:cubicBezTo>
                  <a:cubicBezTo>
                    <a:pt x="7" y="57"/>
                    <a:pt x="7" y="57"/>
                    <a:pt x="7" y="57"/>
                  </a:cubicBezTo>
                  <a:cubicBezTo>
                    <a:pt x="7" y="60"/>
                    <a:pt x="7" y="60"/>
                    <a:pt x="7" y="60"/>
                  </a:cubicBezTo>
                  <a:cubicBezTo>
                    <a:pt x="8" y="60"/>
                    <a:pt x="8" y="60"/>
                    <a:pt x="8" y="60"/>
                  </a:cubicBezTo>
                  <a:cubicBezTo>
                    <a:pt x="7" y="57"/>
                    <a:pt x="7" y="57"/>
                    <a:pt x="7" y="57"/>
                  </a:cubicBezTo>
                  <a:cubicBezTo>
                    <a:pt x="7" y="60"/>
                    <a:pt x="7" y="60"/>
                    <a:pt x="7" y="60"/>
                  </a:cubicBezTo>
                  <a:cubicBezTo>
                    <a:pt x="7" y="58"/>
                    <a:pt x="7" y="58"/>
                    <a:pt x="7" y="58"/>
                  </a:cubicBezTo>
                  <a:cubicBezTo>
                    <a:pt x="7" y="60"/>
                    <a:pt x="7" y="60"/>
                    <a:pt x="7" y="60"/>
                  </a:cubicBezTo>
                  <a:cubicBezTo>
                    <a:pt x="7" y="60"/>
                    <a:pt x="7" y="60"/>
                    <a:pt x="7" y="60"/>
                  </a:cubicBezTo>
                  <a:cubicBezTo>
                    <a:pt x="7" y="58"/>
                    <a:pt x="7" y="58"/>
                    <a:pt x="7" y="58"/>
                  </a:cubicBezTo>
                  <a:cubicBezTo>
                    <a:pt x="7" y="60"/>
                    <a:pt x="7" y="60"/>
                    <a:pt x="7" y="60"/>
                  </a:cubicBezTo>
                  <a:cubicBezTo>
                    <a:pt x="7" y="60"/>
                    <a:pt x="8" y="60"/>
                    <a:pt x="9" y="61"/>
                  </a:cubicBezTo>
                  <a:cubicBezTo>
                    <a:pt x="13" y="62"/>
                    <a:pt x="21" y="64"/>
                    <a:pt x="28" y="66"/>
                  </a:cubicBezTo>
                  <a:cubicBezTo>
                    <a:pt x="31" y="67"/>
                    <a:pt x="35" y="68"/>
                    <a:pt x="37" y="69"/>
                  </a:cubicBezTo>
                  <a:cubicBezTo>
                    <a:pt x="39" y="69"/>
                    <a:pt x="40" y="70"/>
                    <a:pt x="41" y="70"/>
                  </a:cubicBezTo>
                  <a:cubicBezTo>
                    <a:pt x="41" y="70"/>
                    <a:pt x="42" y="70"/>
                    <a:pt x="42" y="70"/>
                  </a:cubicBezTo>
                  <a:cubicBezTo>
                    <a:pt x="42" y="70"/>
                    <a:pt x="43" y="70"/>
                    <a:pt x="43" y="70"/>
                  </a:cubicBezTo>
                  <a:cubicBezTo>
                    <a:pt x="43" y="70"/>
                    <a:pt x="44" y="70"/>
                    <a:pt x="44" y="70"/>
                  </a:cubicBezTo>
                  <a:cubicBezTo>
                    <a:pt x="45" y="70"/>
                    <a:pt x="45" y="70"/>
                    <a:pt x="45" y="70"/>
                  </a:cubicBezTo>
                  <a:cubicBezTo>
                    <a:pt x="46" y="70"/>
                    <a:pt x="46" y="69"/>
                    <a:pt x="47" y="68"/>
                  </a:cubicBezTo>
                  <a:cubicBezTo>
                    <a:pt x="47" y="68"/>
                    <a:pt x="48" y="66"/>
                    <a:pt x="47" y="65"/>
                  </a:cubicBezTo>
                  <a:cubicBezTo>
                    <a:pt x="47" y="64"/>
                    <a:pt x="46" y="63"/>
                    <a:pt x="46" y="63"/>
                  </a:cubicBezTo>
                  <a:cubicBezTo>
                    <a:pt x="46" y="63"/>
                    <a:pt x="43" y="61"/>
                    <a:pt x="40" y="59"/>
                  </a:cubicBezTo>
                  <a:cubicBezTo>
                    <a:pt x="34" y="56"/>
                    <a:pt x="26" y="51"/>
                    <a:pt x="20" y="47"/>
                  </a:cubicBezTo>
                  <a:cubicBezTo>
                    <a:pt x="16" y="45"/>
                    <a:pt x="13" y="43"/>
                    <a:pt x="11" y="41"/>
                  </a:cubicBezTo>
                  <a:cubicBezTo>
                    <a:pt x="10" y="41"/>
                    <a:pt x="9" y="40"/>
                    <a:pt x="9" y="40"/>
                  </a:cubicBezTo>
                  <a:cubicBezTo>
                    <a:pt x="8" y="39"/>
                    <a:pt x="8" y="39"/>
                    <a:pt x="8" y="39"/>
                  </a:cubicBezTo>
                  <a:cubicBezTo>
                    <a:pt x="8" y="39"/>
                    <a:pt x="8" y="39"/>
                    <a:pt x="8" y="39"/>
                  </a:cubicBezTo>
                  <a:cubicBezTo>
                    <a:pt x="7" y="41"/>
                    <a:pt x="7" y="41"/>
                    <a:pt x="7" y="41"/>
                  </a:cubicBezTo>
                  <a:cubicBezTo>
                    <a:pt x="8" y="40"/>
                    <a:pt x="8" y="40"/>
                    <a:pt x="8" y="40"/>
                  </a:cubicBezTo>
                  <a:cubicBezTo>
                    <a:pt x="8" y="39"/>
                    <a:pt x="8" y="39"/>
                    <a:pt x="8" y="39"/>
                  </a:cubicBezTo>
                  <a:cubicBezTo>
                    <a:pt x="7" y="41"/>
                    <a:pt x="7" y="41"/>
                    <a:pt x="7" y="41"/>
                  </a:cubicBezTo>
                  <a:cubicBezTo>
                    <a:pt x="8" y="40"/>
                    <a:pt x="8" y="40"/>
                    <a:pt x="8" y="40"/>
                  </a:cubicBezTo>
                  <a:cubicBezTo>
                    <a:pt x="6" y="42"/>
                    <a:pt x="6" y="42"/>
                    <a:pt x="6" y="42"/>
                  </a:cubicBezTo>
                  <a:cubicBezTo>
                    <a:pt x="9" y="40"/>
                    <a:pt x="9" y="40"/>
                    <a:pt x="9" y="40"/>
                  </a:cubicBezTo>
                  <a:cubicBezTo>
                    <a:pt x="8" y="40"/>
                    <a:pt x="8" y="40"/>
                    <a:pt x="8" y="40"/>
                  </a:cubicBezTo>
                  <a:cubicBezTo>
                    <a:pt x="6" y="42"/>
                    <a:pt x="6" y="42"/>
                    <a:pt x="6" y="42"/>
                  </a:cubicBezTo>
                  <a:cubicBezTo>
                    <a:pt x="9" y="40"/>
                    <a:pt x="9" y="40"/>
                    <a:pt x="9" y="40"/>
                  </a:cubicBezTo>
                  <a:cubicBezTo>
                    <a:pt x="6" y="42"/>
                    <a:pt x="6" y="42"/>
                    <a:pt x="6" y="42"/>
                  </a:cubicBezTo>
                  <a:cubicBezTo>
                    <a:pt x="9" y="41"/>
                    <a:pt x="9" y="41"/>
                    <a:pt x="9" y="41"/>
                  </a:cubicBezTo>
                  <a:cubicBezTo>
                    <a:pt x="9" y="40"/>
                    <a:pt x="9" y="40"/>
                    <a:pt x="9" y="40"/>
                  </a:cubicBezTo>
                  <a:cubicBezTo>
                    <a:pt x="6" y="42"/>
                    <a:pt x="6" y="42"/>
                    <a:pt x="6" y="42"/>
                  </a:cubicBezTo>
                  <a:cubicBezTo>
                    <a:pt x="9" y="41"/>
                    <a:pt x="9" y="41"/>
                    <a:pt x="9" y="41"/>
                  </a:cubicBezTo>
                  <a:cubicBezTo>
                    <a:pt x="6" y="43"/>
                    <a:pt x="6" y="43"/>
                    <a:pt x="6" y="43"/>
                  </a:cubicBezTo>
                  <a:cubicBezTo>
                    <a:pt x="10" y="43"/>
                    <a:pt x="10" y="43"/>
                    <a:pt x="10" y="43"/>
                  </a:cubicBezTo>
                  <a:cubicBezTo>
                    <a:pt x="10" y="41"/>
                    <a:pt x="9" y="41"/>
                    <a:pt x="9" y="41"/>
                  </a:cubicBezTo>
                  <a:cubicBezTo>
                    <a:pt x="6" y="43"/>
                    <a:pt x="6" y="43"/>
                    <a:pt x="6" y="43"/>
                  </a:cubicBezTo>
                  <a:cubicBezTo>
                    <a:pt x="10" y="43"/>
                    <a:pt x="10" y="43"/>
                    <a:pt x="10" y="43"/>
                  </a:cubicBezTo>
                  <a:cubicBezTo>
                    <a:pt x="6" y="43"/>
                    <a:pt x="6" y="43"/>
                    <a:pt x="6" y="43"/>
                  </a:cubicBezTo>
                  <a:cubicBezTo>
                    <a:pt x="5" y="46"/>
                    <a:pt x="5" y="46"/>
                    <a:pt x="5" y="46"/>
                  </a:cubicBezTo>
                  <a:cubicBezTo>
                    <a:pt x="41" y="54"/>
                    <a:pt x="41" y="54"/>
                    <a:pt x="41" y="54"/>
                  </a:cubicBezTo>
                  <a:cubicBezTo>
                    <a:pt x="43" y="55"/>
                    <a:pt x="45" y="54"/>
                    <a:pt x="46" y="52"/>
                  </a:cubicBezTo>
                  <a:cubicBezTo>
                    <a:pt x="46" y="52"/>
                    <a:pt x="46" y="51"/>
                    <a:pt x="46" y="50"/>
                  </a:cubicBezTo>
                  <a:cubicBezTo>
                    <a:pt x="46" y="49"/>
                    <a:pt x="46" y="48"/>
                    <a:pt x="46" y="48"/>
                  </a:cubicBezTo>
                  <a:cubicBezTo>
                    <a:pt x="45" y="47"/>
                    <a:pt x="45" y="47"/>
                    <a:pt x="45" y="47"/>
                  </a:cubicBezTo>
                  <a:cubicBezTo>
                    <a:pt x="44" y="47"/>
                    <a:pt x="44" y="46"/>
                    <a:pt x="44" y="46"/>
                  </a:cubicBezTo>
                  <a:cubicBezTo>
                    <a:pt x="42" y="45"/>
                    <a:pt x="39" y="43"/>
                    <a:pt x="36" y="41"/>
                  </a:cubicBezTo>
                  <a:cubicBezTo>
                    <a:pt x="31" y="38"/>
                    <a:pt x="25" y="34"/>
                    <a:pt x="19" y="31"/>
                  </a:cubicBezTo>
                  <a:cubicBezTo>
                    <a:pt x="17" y="30"/>
                    <a:pt x="15" y="28"/>
                    <a:pt x="13" y="27"/>
                  </a:cubicBezTo>
                  <a:cubicBezTo>
                    <a:pt x="12" y="27"/>
                    <a:pt x="12" y="26"/>
                    <a:pt x="11" y="26"/>
                  </a:cubicBezTo>
                  <a:cubicBezTo>
                    <a:pt x="11" y="26"/>
                    <a:pt x="11" y="26"/>
                    <a:pt x="11" y="26"/>
                  </a:cubicBezTo>
                  <a:cubicBezTo>
                    <a:pt x="11" y="26"/>
                    <a:pt x="11" y="26"/>
                    <a:pt x="11" y="26"/>
                  </a:cubicBezTo>
                  <a:cubicBezTo>
                    <a:pt x="11" y="26"/>
                    <a:pt x="11" y="26"/>
                    <a:pt x="11" y="26"/>
                  </a:cubicBezTo>
                  <a:cubicBezTo>
                    <a:pt x="11" y="26"/>
                    <a:pt x="11" y="26"/>
                    <a:pt x="11" y="26"/>
                  </a:cubicBezTo>
                  <a:cubicBezTo>
                    <a:pt x="11" y="26"/>
                    <a:pt x="11" y="26"/>
                    <a:pt x="11" y="26"/>
                  </a:cubicBezTo>
                  <a:cubicBezTo>
                    <a:pt x="11" y="26"/>
                    <a:pt x="11" y="26"/>
                    <a:pt x="11" y="26"/>
                  </a:cubicBezTo>
                  <a:cubicBezTo>
                    <a:pt x="9" y="28"/>
                    <a:pt x="9" y="28"/>
                    <a:pt x="9" y="28"/>
                  </a:cubicBezTo>
                  <a:cubicBezTo>
                    <a:pt x="11" y="26"/>
                    <a:pt x="11" y="26"/>
                    <a:pt x="11" y="26"/>
                  </a:cubicBezTo>
                  <a:cubicBezTo>
                    <a:pt x="11" y="26"/>
                    <a:pt x="11" y="26"/>
                    <a:pt x="11" y="26"/>
                  </a:cubicBezTo>
                  <a:cubicBezTo>
                    <a:pt x="9" y="28"/>
                    <a:pt x="9" y="28"/>
                    <a:pt x="9" y="28"/>
                  </a:cubicBezTo>
                  <a:cubicBezTo>
                    <a:pt x="11" y="26"/>
                    <a:pt x="11" y="26"/>
                    <a:pt x="11" y="26"/>
                  </a:cubicBezTo>
                  <a:cubicBezTo>
                    <a:pt x="9" y="29"/>
                    <a:pt x="9" y="29"/>
                    <a:pt x="9" y="29"/>
                  </a:cubicBezTo>
                  <a:cubicBezTo>
                    <a:pt x="12" y="26"/>
                    <a:pt x="12" y="26"/>
                    <a:pt x="12" y="26"/>
                  </a:cubicBezTo>
                  <a:cubicBezTo>
                    <a:pt x="11" y="26"/>
                    <a:pt x="11" y="26"/>
                    <a:pt x="11" y="26"/>
                  </a:cubicBezTo>
                  <a:cubicBezTo>
                    <a:pt x="9" y="29"/>
                    <a:pt x="9" y="29"/>
                    <a:pt x="9" y="29"/>
                  </a:cubicBezTo>
                  <a:cubicBezTo>
                    <a:pt x="12" y="26"/>
                    <a:pt x="12" y="26"/>
                    <a:pt x="12" y="26"/>
                  </a:cubicBezTo>
                  <a:cubicBezTo>
                    <a:pt x="9" y="29"/>
                    <a:pt x="9" y="29"/>
                    <a:pt x="9" y="29"/>
                  </a:cubicBezTo>
                  <a:cubicBezTo>
                    <a:pt x="12" y="27"/>
                    <a:pt x="12" y="27"/>
                    <a:pt x="12" y="27"/>
                  </a:cubicBezTo>
                  <a:cubicBezTo>
                    <a:pt x="12" y="26"/>
                    <a:pt x="12" y="26"/>
                    <a:pt x="12" y="26"/>
                  </a:cubicBezTo>
                  <a:cubicBezTo>
                    <a:pt x="9" y="29"/>
                    <a:pt x="9" y="29"/>
                    <a:pt x="9" y="29"/>
                  </a:cubicBezTo>
                  <a:cubicBezTo>
                    <a:pt x="12" y="27"/>
                    <a:pt x="12" y="27"/>
                    <a:pt x="12" y="27"/>
                  </a:cubicBezTo>
                  <a:cubicBezTo>
                    <a:pt x="9" y="29"/>
                    <a:pt x="9" y="29"/>
                    <a:pt x="9" y="29"/>
                  </a:cubicBezTo>
                  <a:cubicBezTo>
                    <a:pt x="13" y="29"/>
                    <a:pt x="13" y="29"/>
                    <a:pt x="13" y="29"/>
                  </a:cubicBezTo>
                  <a:cubicBezTo>
                    <a:pt x="13" y="28"/>
                    <a:pt x="12" y="27"/>
                    <a:pt x="12" y="27"/>
                  </a:cubicBezTo>
                  <a:cubicBezTo>
                    <a:pt x="9" y="29"/>
                    <a:pt x="9" y="29"/>
                    <a:pt x="9" y="29"/>
                  </a:cubicBezTo>
                  <a:cubicBezTo>
                    <a:pt x="13" y="29"/>
                    <a:pt x="13" y="29"/>
                    <a:pt x="13" y="29"/>
                  </a:cubicBezTo>
                  <a:cubicBezTo>
                    <a:pt x="9" y="29"/>
                    <a:pt x="9" y="29"/>
                    <a:pt x="9" y="29"/>
                  </a:cubicBezTo>
                  <a:cubicBezTo>
                    <a:pt x="12" y="31"/>
                    <a:pt x="12" y="31"/>
                    <a:pt x="12" y="31"/>
                  </a:cubicBezTo>
                  <a:cubicBezTo>
                    <a:pt x="9" y="29"/>
                    <a:pt x="9" y="29"/>
                    <a:pt x="9" y="29"/>
                  </a:cubicBezTo>
                  <a:cubicBezTo>
                    <a:pt x="11" y="33"/>
                    <a:pt x="11" y="33"/>
                    <a:pt x="11" y="33"/>
                  </a:cubicBezTo>
                  <a:cubicBezTo>
                    <a:pt x="11" y="32"/>
                    <a:pt x="12" y="32"/>
                    <a:pt x="12" y="31"/>
                  </a:cubicBezTo>
                  <a:cubicBezTo>
                    <a:pt x="9" y="29"/>
                    <a:pt x="9" y="29"/>
                    <a:pt x="9" y="29"/>
                  </a:cubicBezTo>
                  <a:cubicBezTo>
                    <a:pt x="11" y="33"/>
                    <a:pt x="11" y="33"/>
                    <a:pt x="11" y="33"/>
                  </a:cubicBezTo>
                  <a:cubicBezTo>
                    <a:pt x="9" y="29"/>
                    <a:pt x="9" y="29"/>
                    <a:pt x="9" y="29"/>
                  </a:cubicBezTo>
                  <a:cubicBezTo>
                    <a:pt x="10" y="33"/>
                    <a:pt x="10" y="33"/>
                    <a:pt x="10" y="33"/>
                  </a:cubicBezTo>
                  <a:cubicBezTo>
                    <a:pt x="10" y="33"/>
                    <a:pt x="10" y="33"/>
                    <a:pt x="11" y="33"/>
                  </a:cubicBezTo>
                  <a:cubicBezTo>
                    <a:pt x="9" y="29"/>
                    <a:pt x="9" y="29"/>
                    <a:pt x="9" y="29"/>
                  </a:cubicBezTo>
                  <a:cubicBezTo>
                    <a:pt x="10" y="33"/>
                    <a:pt x="10" y="33"/>
                    <a:pt x="10" y="33"/>
                  </a:cubicBezTo>
                  <a:cubicBezTo>
                    <a:pt x="9" y="30"/>
                    <a:pt x="9" y="30"/>
                    <a:pt x="9" y="30"/>
                  </a:cubicBezTo>
                  <a:cubicBezTo>
                    <a:pt x="9" y="33"/>
                    <a:pt x="9" y="33"/>
                    <a:pt x="9" y="33"/>
                  </a:cubicBezTo>
                  <a:cubicBezTo>
                    <a:pt x="9" y="33"/>
                    <a:pt x="9" y="33"/>
                    <a:pt x="10" y="33"/>
                  </a:cubicBezTo>
                  <a:cubicBezTo>
                    <a:pt x="9" y="30"/>
                    <a:pt x="9" y="30"/>
                    <a:pt x="9" y="30"/>
                  </a:cubicBezTo>
                  <a:cubicBezTo>
                    <a:pt x="9" y="33"/>
                    <a:pt x="9" y="33"/>
                    <a:pt x="9" y="33"/>
                  </a:cubicBezTo>
                  <a:cubicBezTo>
                    <a:pt x="9" y="33"/>
                    <a:pt x="9" y="33"/>
                    <a:pt x="9" y="33"/>
                  </a:cubicBezTo>
                  <a:cubicBezTo>
                    <a:pt x="9" y="33"/>
                    <a:pt x="10" y="33"/>
                    <a:pt x="11" y="33"/>
                  </a:cubicBezTo>
                  <a:cubicBezTo>
                    <a:pt x="15" y="34"/>
                    <a:pt x="23" y="35"/>
                    <a:pt x="30" y="36"/>
                  </a:cubicBezTo>
                  <a:cubicBezTo>
                    <a:pt x="33" y="36"/>
                    <a:pt x="36" y="37"/>
                    <a:pt x="39" y="37"/>
                  </a:cubicBezTo>
                  <a:cubicBezTo>
                    <a:pt x="40" y="37"/>
                    <a:pt x="41" y="38"/>
                    <a:pt x="42" y="38"/>
                  </a:cubicBezTo>
                  <a:cubicBezTo>
                    <a:pt x="43" y="38"/>
                    <a:pt x="43" y="38"/>
                    <a:pt x="43" y="38"/>
                  </a:cubicBezTo>
                  <a:cubicBezTo>
                    <a:pt x="44" y="38"/>
                    <a:pt x="44" y="38"/>
                    <a:pt x="44" y="38"/>
                  </a:cubicBezTo>
                  <a:cubicBezTo>
                    <a:pt x="45" y="38"/>
                    <a:pt x="45" y="38"/>
                    <a:pt x="45" y="38"/>
                  </a:cubicBezTo>
                  <a:cubicBezTo>
                    <a:pt x="45" y="38"/>
                    <a:pt x="45" y="38"/>
                    <a:pt x="46" y="38"/>
                  </a:cubicBezTo>
                  <a:cubicBezTo>
                    <a:pt x="46" y="37"/>
                    <a:pt x="46" y="37"/>
                    <a:pt x="46" y="37"/>
                  </a:cubicBezTo>
                  <a:cubicBezTo>
                    <a:pt x="47" y="37"/>
                    <a:pt x="47" y="37"/>
                    <a:pt x="48" y="36"/>
                  </a:cubicBezTo>
                  <a:cubicBezTo>
                    <a:pt x="48" y="35"/>
                    <a:pt x="48" y="35"/>
                    <a:pt x="48" y="34"/>
                  </a:cubicBezTo>
                  <a:cubicBezTo>
                    <a:pt x="48" y="33"/>
                    <a:pt x="48" y="32"/>
                    <a:pt x="48" y="32"/>
                  </a:cubicBezTo>
                  <a:cubicBezTo>
                    <a:pt x="48" y="31"/>
                    <a:pt x="47" y="31"/>
                    <a:pt x="47" y="31"/>
                  </a:cubicBezTo>
                  <a:cubicBezTo>
                    <a:pt x="47" y="30"/>
                    <a:pt x="47" y="30"/>
                    <a:pt x="47" y="30"/>
                  </a:cubicBezTo>
                  <a:cubicBezTo>
                    <a:pt x="46" y="30"/>
                    <a:pt x="45" y="29"/>
                    <a:pt x="44" y="29"/>
                  </a:cubicBezTo>
                  <a:cubicBezTo>
                    <a:pt x="37" y="24"/>
                    <a:pt x="15" y="11"/>
                    <a:pt x="15" y="11"/>
                  </a:cubicBezTo>
                  <a:cubicBezTo>
                    <a:pt x="13" y="14"/>
                    <a:pt x="13" y="14"/>
                    <a:pt x="13" y="14"/>
                  </a:cubicBezTo>
                  <a:cubicBezTo>
                    <a:pt x="12" y="18"/>
                    <a:pt x="12" y="18"/>
                    <a:pt x="12" y="18"/>
                  </a:cubicBezTo>
                  <a:cubicBezTo>
                    <a:pt x="75" y="39"/>
                    <a:pt x="75" y="39"/>
                    <a:pt x="75" y="39"/>
                  </a:cubicBezTo>
                  <a:cubicBezTo>
                    <a:pt x="77" y="40"/>
                    <a:pt x="79" y="39"/>
                    <a:pt x="80" y="37"/>
                  </a:cubicBezTo>
                  <a:cubicBezTo>
                    <a:pt x="81" y="35"/>
                    <a:pt x="80" y="33"/>
                    <a:pt x="78" y="32"/>
                  </a:cubicBezTo>
                  <a:cubicBezTo>
                    <a:pt x="29" y="1"/>
                    <a:pt x="29" y="1"/>
                    <a:pt x="29" y="1"/>
                  </a:cubicBezTo>
                  <a:cubicBezTo>
                    <a:pt x="27" y="0"/>
                    <a:pt x="25" y="0"/>
                    <a:pt x="24" y="2"/>
                  </a:cubicBezTo>
                  <a:cubicBezTo>
                    <a:pt x="22" y="4"/>
                    <a:pt x="23" y="7"/>
                    <a:pt x="25" y="8"/>
                  </a:cubicBezTo>
                  <a:cubicBezTo>
                    <a:pt x="45" y="21"/>
                    <a:pt x="45" y="21"/>
                    <a:pt x="45" y="21"/>
                  </a:cubicBezTo>
                  <a:cubicBezTo>
                    <a:pt x="14" y="10"/>
                    <a:pt x="14" y="10"/>
                    <a:pt x="14" y="10"/>
                  </a:cubicBezTo>
                  <a:cubicBezTo>
                    <a:pt x="12" y="10"/>
                    <a:pt x="10" y="10"/>
                    <a:pt x="9" y="12"/>
                  </a:cubicBezTo>
                  <a:cubicBezTo>
                    <a:pt x="8" y="14"/>
                    <a:pt x="9" y="16"/>
                    <a:pt x="11" y="18"/>
                  </a:cubicBezTo>
                  <a:cubicBezTo>
                    <a:pt x="11" y="18"/>
                    <a:pt x="13" y="19"/>
                    <a:pt x="16" y="21"/>
                  </a:cubicBezTo>
                  <a:cubicBezTo>
                    <a:pt x="20" y="23"/>
                    <a:pt x="27" y="27"/>
                    <a:pt x="32" y="31"/>
                  </a:cubicBezTo>
                  <a:cubicBezTo>
                    <a:pt x="35" y="32"/>
                    <a:pt x="38" y="34"/>
                    <a:pt x="39" y="35"/>
                  </a:cubicBezTo>
                  <a:cubicBezTo>
                    <a:pt x="40" y="36"/>
                    <a:pt x="41" y="36"/>
                    <a:pt x="41" y="36"/>
                  </a:cubicBezTo>
                  <a:cubicBezTo>
                    <a:pt x="42" y="37"/>
                    <a:pt x="42" y="37"/>
                    <a:pt x="42" y="37"/>
                  </a:cubicBezTo>
                  <a:cubicBezTo>
                    <a:pt x="43" y="35"/>
                    <a:pt x="43" y="35"/>
                    <a:pt x="43" y="35"/>
                  </a:cubicBezTo>
                  <a:cubicBezTo>
                    <a:pt x="42" y="37"/>
                    <a:pt x="42" y="37"/>
                    <a:pt x="42" y="37"/>
                  </a:cubicBezTo>
                  <a:cubicBezTo>
                    <a:pt x="42" y="37"/>
                    <a:pt x="42" y="37"/>
                    <a:pt x="42" y="37"/>
                  </a:cubicBezTo>
                  <a:cubicBezTo>
                    <a:pt x="43" y="35"/>
                    <a:pt x="43" y="35"/>
                    <a:pt x="43" y="35"/>
                  </a:cubicBezTo>
                  <a:cubicBezTo>
                    <a:pt x="42" y="37"/>
                    <a:pt x="42" y="37"/>
                    <a:pt x="42" y="37"/>
                  </a:cubicBezTo>
                  <a:cubicBezTo>
                    <a:pt x="44" y="34"/>
                    <a:pt x="44" y="34"/>
                    <a:pt x="44" y="34"/>
                  </a:cubicBezTo>
                  <a:cubicBezTo>
                    <a:pt x="41" y="36"/>
                    <a:pt x="41" y="36"/>
                    <a:pt x="41" y="36"/>
                  </a:cubicBezTo>
                  <a:cubicBezTo>
                    <a:pt x="42" y="37"/>
                    <a:pt x="42" y="37"/>
                    <a:pt x="42" y="37"/>
                  </a:cubicBezTo>
                  <a:cubicBezTo>
                    <a:pt x="44" y="34"/>
                    <a:pt x="44" y="34"/>
                    <a:pt x="44" y="34"/>
                  </a:cubicBezTo>
                  <a:cubicBezTo>
                    <a:pt x="41" y="36"/>
                    <a:pt x="41" y="36"/>
                    <a:pt x="41" y="36"/>
                  </a:cubicBezTo>
                  <a:cubicBezTo>
                    <a:pt x="44" y="34"/>
                    <a:pt x="44" y="34"/>
                    <a:pt x="44" y="34"/>
                  </a:cubicBezTo>
                  <a:cubicBezTo>
                    <a:pt x="41" y="36"/>
                    <a:pt x="41" y="36"/>
                    <a:pt x="41" y="36"/>
                  </a:cubicBezTo>
                  <a:cubicBezTo>
                    <a:pt x="41" y="36"/>
                    <a:pt x="41" y="36"/>
                    <a:pt x="41" y="36"/>
                  </a:cubicBezTo>
                  <a:cubicBezTo>
                    <a:pt x="44" y="34"/>
                    <a:pt x="44" y="34"/>
                    <a:pt x="44" y="34"/>
                  </a:cubicBezTo>
                  <a:cubicBezTo>
                    <a:pt x="41" y="36"/>
                    <a:pt x="41" y="36"/>
                    <a:pt x="41" y="36"/>
                  </a:cubicBezTo>
                  <a:cubicBezTo>
                    <a:pt x="44" y="34"/>
                    <a:pt x="44" y="34"/>
                    <a:pt x="44" y="34"/>
                  </a:cubicBezTo>
                  <a:cubicBezTo>
                    <a:pt x="40" y="34"/>
                    <a:pt x="40" y="34"/>
                    <a:pt x="40" y="34"/>
                  </a:cubicBezTo>
                  <a:cubicBezTo>
                    <a:pt x="40" y="35"/>
                    <a:pt x="41" y="35"/>
                    <a:pt x="41" y="36"/>
                  </a:cubicBezTo>
                  <a:cubicBezTo>
                    <a:pt x="44" y="34"/>
                    <a:pt x="44" y="34"/>
                    <a:pt x="44" y="34"/>
                  </a:cubicBezTo>
                  <a:cubicBezTo>
                    <a:pt x="40" y="34"/>
                    <a:pt x="40" y="34"/>
                    <a:pt x="40" y="34"/>
                  </a:cubicBezTo>
                  <a:cubicBezTo>
                    <a:pt x="44" y="34"/>
                    <a:pt x="44" y="34"/>
                    <a:pt x="44" y="34"/>
                  </a:cubicBezTo>
                  <a:cubicBezTo>
                    <a:pt x="41" y="32"/>
                    <a:pt x="41" y="32"/>
                    <a:pt x="41" y="32"/>
                  </a:cubicBezTo>
                  <a:cubicBezTo>
                    <a:pt x="44" y="34"/>
                    <a:pt x="44" y="34"/>
                    <a:pt x="44" y="34"/>
                  </a:cubicBezTo>
                  <a:cubicBezTo>
                    <a:pt x="42" y="30"/>
                    <a:pt x="42" y="30"/>
                    <a:pt x="42" y="30"/>
                  </a:cubicBezTo>
                  <a:cubicBezTo>
                    <a:pt x="42" y="30"/>
                    <a:pt x="42" y="31"/>
                    <a:pt x="41" y="32"/>
                  </a:cubicBezTo>
                  <a:cubicBezTo>
                    <a:pt x="44" y="34"/>
                    <a:pt x="44" y="34"/>
                    <a:pt x="44" y="34"/>
                  </a:cubicBezTo>
                  <a:cubicBezTo>
                    <a:pt x="42" y="30"/>
                    <a:pt x="42" y="30"/>
                    <a:pt x="42" y="30"/>
                  </a:cubicBezTo>
                  <a:cubicBezTo>
                    <a:pt x="44" y="34"/>
                    <a:pt x="44" y="34"/>
                    <a:pt x="44" y="34"/>
                  </a:cubicBezTo>
                  <a:cubicBezTo>
                    <a:pt x="43" y="30"/>
                    <a:pt x="43" y="30"/>
                    <a:pt x="43" y="30"/>
                  </a:cubicBezTo>
                  <a:cubicBezTo>
                    <a:pt x="43" y="30"/>
                    <a:pt x="43" y="30"/>
                    <a:pt x="42" y="30"/>
                  </a:cubicBezTo>
                  <a:cubicBezTo>
                    <a:pt x="44" y="34"/>
                    <a:pt x="44" y="34"/>
                    <a:pt x="44" y="34"/>
                  </a:cubicBezTo>
                  <a:cubicBezTo>
                    <a:pt x="43" y="30"/>
                    <a:pt x="43" y="30"/>
                    <a:pt x="43" y="30"/>
                  </a:cubicBezTo>
                  <a:cubicBezTo>
                    <a:pt x="44" y="33"/>
                    <a:pt x="44" y="33"/>
                    <a:pt x="44" y="33"/>
                  </a:cubicBezTo>
                  <a:cubicBezTo>
                    <a:pt x="44" y="30"/>
                    <a:pt x="44" y="30"/>
                    <a:pt x="44" y="30"/>
                  </a:cubicBezTo>
                  <a:cubicBezTo>
                    <a:pt x="44" y="30"/>
                    <a:pt x="44" y="30"/>
                    <a:pt x="43" y="30"/>
                  </a:cubicBezTo>
                  <a:cubicBezTo>
                    <a:pt x="44" y="33"/>
                    <a:pt x="44" y="33"/>
                    <a:pt x="44" y="33"/>
                  </a:cubicBezTo>
                  <a:cubicBezTo>
                    <a:pt x="44" y="30"/>
                    <a:pt x="44" y="30"/>
                    <a:pt x="44" y="30"/>
                  </a:cubicBezTo>
                  <a:cubicBezTo>
                    <a:pt x="44" y="31"/>
                    <a:pt x="44" y="31"/>
                    <a:pt x="44" y="31"/>
                  </a:cubicBezTo>
                  <a:cubicBezTo>
                    <a:pt x="44" y="30"/>
                    <a:pt x="44" y="30"/>
                    <a:pt x="44" y="30"/>
                  </a:cubicBezTo>
                  <a:cubicBezTo>
                    <a:pt x="44" y="30"/>
                    <a:pt x="44" y="30"/>
                    <a:pt x="44" y="30"/>
                  </a:cubicBezTo>
                  <a:cubicBezTo>
                    <a:pt x="44" y="31"/>
                    <a:pt x="44" y="31"/>
                    <a:pt x="44" y="31"/>
                  </a:cubicBezTo>
                  <a:cubicBezTo>
                    <a:pt x="44" y="30"/>
                    <a:pt x="44" y="30"/>
                    <a:pt x="44" y="30"/>
                  </a:cubicBezTo>
                  <a:cubicBezTo>
                    <a:pt x="44" y="30"/>
                    <a:pt x="43" y="30"/>
                    <a:pt x="42" y="30"/>
                  </a:cubicBezTo>
                  <a:cubicBezTo>
                    <a:pt x="39" y="29"/>
                    <a:pt x="31" y="28"/>
                    <a:pt x="24" y="27"/>
                  </a:cubicBezTo>
                  <a:cubicBezTo>
                    <a:pt x="20" y="26"/>
                    <a:pt x="17" y="26"/>
                    <a:pt x="14" y="26"/>
                  </a:cubicBezTo>
                  <a:cubicBezTo>
                    <a:pt x="13" y="25"/>
                    <a:pt x="12" y="25"/>
                    <a:pt x="11" y="25"/>
                  </a:cubicBezTo>
                  <a:cubicBezTo>
                    <a:pt x="10" y="25"/>
                    <a:pt x="9" y="25"/>
                    <a:pt x="9" y="25"/>
                  </a:cubicBezTo>
                  <a:cubicBezTo>
                    <a:pt x="8" y="25"/>
                    <a:pt x="8" y="25"/>
                    <a:pt x="8" y="25"/>
                  </a:cubicBezTo>
                  <a:cubicBezTo>
                    <a:pt x="8" y="25"/>
                    <a:pt x="8" y="25"/>
                    <a:pt x="7" y="25"/>
                  </a:cubicBezTo>
                  <a:cubicBezTo>
                    <a:pt x="7" y="25"/>
                    <a:pt x="7" y="26"/>
                    <a:pt x="6" y="26"/>
                  </a:cubicBezTo>
                  <a:cubicBezTo>
                    <a:pt x="6" y="26"/>
                    <a:pt x="6" y="26"/>
                    <a:pt x="5" y="27"/>
                  </a:cubicBezTo>
                  <a:cubicBezTo>
                    <a:pt x="5" y="28"/>
                    <a:pt x="5" y="28"/>
                    <a:pt x="5" y="29"/>
                  </a:cubicBezTo>
                  <a:cubicBezTo>
                    <a:pt x="5" y="30"/>
                    <a:pt x="5" y="31"/>
                    <a:pt x="5" y="31"/>
                  </a:cubicBezTo>
                  <a:cubicBezTo>
                    <a:pt x="5" y="32"/>
                    <a:pt x="6" y="32"/>
                    <a:pt x="6" y="32"/>
                  </a:cubicBezTo>
                  <a:cubicBezTo>
                    <a:pt x="6" y="32"/>
                    <a:pt x="6" y="32"/>
                    <a:pt x="6" y="32"/>
                  </a:cubicBezTo>
                  <a:cubicBezTo>
                    <a:pt x="7" y="33"/>
                    <a:pt x="7" y="33"/>
                    <a:pt x="7" y="33"/>
                  </a:cubicBezTo>
                  <a:cubicBezTo>
                    <a:pt x="10" y="35"/>
                    <a:pt x="18" y="40"/>
                    <a:pt x="26" y="44"/>
                  </a:cubicBezTo>
                  <a:cubicBezTo>
                    <a:pt x="29" y="47"/>
                    <a:pt x="33" y="49"/>
                    <a:pt x="36" y="50"/>
                  </a:cubicBezTo>
                  <a:cubicBezTo>
                    <a:pt x="37" y="51"/>
                    <a:pt x="38" y="52"/>
                    <a:pt x="39" y="52"/>
                  </a:cubicBezTo>
                  <a:cubicBezTo>
                    <a:pt x="39" y="53"/>
                    <a:pt x="39" y="53"/>
                    <a:pt x="39" y="53"/>
                  </a:cubicBezTo>
                  <a:cubicBezTo>
                    <a:pt x="39" y="53"/>
                    <a:pt x="39" y="53"/>
                    <a:pt x="39" y="53"/>
                  </a:cubicBezTo>
                  <a:cubicBezTo>
                    <a:pt x="41" y="51"/>
                    <a:pt x="41" y="51"/>
                    <a:pt x="41" y="51"/>
                  </a:cubicBezTo>
                  <a:cubicBezTo>
                    <a:pt x="39" y="53"/>
                    <a:pt x="39" y="53"/>
                    <a:pt x="39" y="53"/>
                  </a:cubicBezTo>
                  <a:cubicBezTo>
                    <a:pt x="39" y="53"/>
                    <a:pt x="39" y="53"/>
                    <a:pt x="39" y="53"/>
                  </a:cubicBezTo>
                  <a:cubicBezTo>
                    <a:pt x="41" y="51"/>
                    <a:pt x="41" y="51"/>
                    <a:pt x="41" y="51"/>
                  </a:cubicBezTo>
                  <a:cubicBezTo>
                    <a:pt x="39" y="53"/>
                    <a:pt x="39" y="53"/>
                    <a:pt x="39" y="53"/>
                  </a:cubicBezTo>
                  <a:cubicBezTo>
                    <a:pt x="42" y="50"/>
                    <a:pt x="42" y="50"/>
                    <a:pt x="42" y="50"/>
                  </a:cubicBezTo>
                  <a:cubicBezTo>
                    <a:pt x="39" y="52"/>
                    <a:pt x="39" y="52"/>
                    <a:pt x="39" y="52"/>
                  </a:cubicBezTo>
                  <a:cubicBezTo>
                    <a:pt x="39" y="53"/>
                    <a:pt x="39" y="53"/>
                    <a:pt x="39" y="53"/>
                  </a:cubicBezTo>
                  <a:cubicBezTo>
                    <a:pt x="42" y="50"/>
                    <a:pt x="42" y="50"/>
                    <a:pt x="42" y="50"/>
                  </a:cubicBezTo>
                  <a:cubicBezTo>
                    <a:pt x="39" y="52"/>
                    <a:pt x="39" y="52"/>
                    <a:pt x="39" y="52"/>
                  </a:cubicBezTo>
                  <a:cubicBezTo>
                    <a:pt x="42" y="50"/>
                    <a:pt x="42" y="50"/>
                    <a:pt x="42" y="50"/>
                  </a:cubicBezTo>
                  <a:cubicBezTo>
                    <a:pt x="38" y="50"/>
                    <a:pt x="38" y="50"/>
                    <a:pt x="38" y="50"/>
                  </a:cubicBezTo>
                  <a:cubicBezTo>
                    <a:pt x="38" y="51"/>
                    <a:pt x="39" y="52"/>
                    <a:pt x="39" y="52"/>
                  </a:cubicBezTo>
                  <a:cubicBezTo>
                    <a:pt x="42" y="50"/>
                    <a:pt x="42" y="50"/>
                    <a:pt x="42" y="50"/>
                  </a:cubicBezTo>
                  <a:cubicBezTo>
                    <a:pt x="38" y="50"/>
                    <a:pt x="38" y="50"/>
                    <a:pt x="38" y="50"/>
                  </a:cubicBezTo>
                  <a:cubicBezTo>
                    <a:pt x="42" y="50"/>
                    <a:pt x="42" y="50"/>
                    <a:pt x="42" y="50"/>
                  </a:cubicBezTo>
                  <a:cubicBezTo>
                    <a:pt x="39" y="48"/>
                    <a:pt x="39" y="48"/>
                    <a:pt x="39" y="48"/>
                  </a:cubicBezTo>
                  <a:cubicBezTo>
                    <a:pt x="38" y="49"/>
                    <a:pt x="38" y="50"/>
                    <a:pt x="38" y="50"/>
                  </a:cubicBezTo>
                  <a:cubicBezTo>
                    <a:pt x="42" y="50"/>
                    <a:pt x="42" y="50"/>
                    <a:pt x="42" y="50"/>
                  </a:cubicBezTo>
                  <a:cubicBezTo>
                    <a:pt x="39" y="48"/>
                    <a:pt x="39" y="48"/>
                    <a:pt x="39" y="48"/>
                  </a:cubicBezTo>
                  <a:cubicBezTo>
                    <a:pt x="42" y="50"/>
                    <a:pt x="42" y="50"/>
                    <a:pt x="42" y="50"/>
                  </a:cubicBezTo>
                  <a:cubicBezTo>
                    <a:pt x="43" y="46"/>
                    <a:pt x="43" y="46"/>
                    <a:pt x="43" y="46"/>
                  </a:cubicBezTo>
                  <a:cubicBezTo>
                    <a:pt x="6" y="39"/>
                    <a:pt x="6" y="39"/>
                    <a:pt x="6" y="39"/>
                  </a:cubicBezTo>
                  <a:cubicBezTo>
                    <a:pt x="5" y="38"/>
                    <a:pt x="4" y="39"/>
                    <a:pt x="3" y="39"/>
                  </a:cubicBezTo>
                  <a:cubicBezTo>
                    <a:pt x="2" y="40"/>
                    <a:pt x="1" y="41"/>
                    <a:pt x="1" y="43"/>
                  </a:cubicBezTo>
                  <a:cubicBezTo>
                    <a:pt x="1" y="43"/>
                    <a:pt x="2" y="44"/>
                    <a:pt x="2" y="44"/>
                  </a:cubicBezTo>
                  <a:cubicBezTo>
                    <a:pt x="2" y="45"/>
                    <a:pt x="2" y="45"/>
                    <a:pt x="2" y="45"/>
                  </a:cubicBezTo>
                  <a:cubicBezTo>
                    <a:pt x="3" y="46"/>
                    <a:pt x="3" y="46"/>
                    <a:pt x="3" y="46"/>
                  </a:cubicBezTo>
                  <a:cubicBezTo>
                    <a:pt x="3" y="46"/>
                    <a:pt x="4" y="46"/>
                    <a:pt x="4" y="46"/>
                  </a:cubicBezTo>
                  <a:cubicBezTo>
                    <a:pt x="6" y="48"/>
                    <a:pt x="9" y="49"/>
                    <a:pt x="12" y="52"/>
                  </a:cubicBezTo>
                  <a:cubicBezTo>
                    <a:pt x="24" y="59"/>
                    <a:pt x="41" y="70"/>
                    <a:pt x="41" y="70"/>
                  </a:cubicBezTo>
                  <a:cubicBezTo>
                    <a:pt x="43" y="66"/>
                    <a:pt x="43" y="66"/>
                    <a:pt x="43" y="66"/>
                  </a:cubicBezTo>
                  <a:cubicBezTo>
                    <a:pt x="40" y="64"/>
                    <a:pt x="40" y="64"/>
                    <a:pt x="40" y="64"/>
                  </a:cubicBezTo>
                  <a:cubicBezTo>
                    <a:pt x="43" y="66"/>
                    <a:pt x="43" y="66"/>
                    <a:pt x="43" y="66"/>
                  </a:cubicBezTo>
                  <a:cubicBezTo>
                    <a:pt x="42" y="63"/>
                    <a:pt x="42" y="63"/>
                    <a:pt x="42" y="63"/>
                  </a:cubicBezTo>
                  <a:cubicBezTo>
                    <a:pt x="41" y="63"/>
                    <a:pt x="41" y="63"/>
                    <a:pt x="40" y="64"/>
                  </a:cubicBezTo>
                  <a:cubicBezTo>
                    <a:pt x="43" y="66"/>
                    <a:pt x="43" y="66"/>
                    <a:pt x="43" y="66"/>
                  </a:cubicBezTo>
                  <a:cubicBezTo>
                    <a:pt x="42" y="63"/>
                    <a:pt x="42" y="63"/>
                    <a:pt x="42" y="63"/>
                  </a:cubicBezTo>
                  <a:cubicBezTo>
                    <a:pt x="43" y="66"/>
                    <a:pt x="43" y="66"/>
                    <a:pt x="43" y="66"/>
                  </a:cubicBezTo>
                  <a:cubicBezTo>
                    <a:pt x="43" y="62"/>
                    <a:pt x="43" y="62"/>
                    <a:pt x="43" y="62"/>
                  </a:cubicBezTo>
                  <a:cubicBezTo>
                    <a:pt x="43" y="62"/>
                    <a:pt x="42" y="62"/>
                    <a:pt x="42" y="63"/>
                  </a:cubicBezTo>
                  <a:cubicBezTo>
                    <a:pt x="43" y="66"/>
                    <a:pt x="43" y="66"/>
                    <a:pt x="43" y="66"/>
                  </a:cubicBezTo>
                  <a:cubicBezTo>
                    <a:pt x="43" y="62"/>
                    <a:pt x="43" y="62"/>
                    <a:pt x="43" y="62"/>
                  </a:cubicBezTo>
                  <a:cubicBezTo>
                    <a:pt x="43" y="66"/>
                    <a:pt x="43" y="66"/>
                    <a:pt x="43" y="66"/>
                  </a:cubicBezTo>
                  <a:cubicBezTo>
                    <a:pt x="43" y="62"/>
                    <a:pt x="43" y="62"/>
                    <a:pt x="43" y="62"/>
                  </a:cubicBezTo>
                  <a:cubicBezTo>
                    <a:pt x="43" y="62"/>
                    <a:pt x="43" y="62"/>
                    <a:pt x="43" y="62"/>
                  </a:cubicBezTo>
                  <a:cubicBezTo>
                    <a:pt x="43" y="66"/>
                    <a:pt x="43" y="66"/>
                    <a:pt x="43" y="66"/>
                  </a:cubicBezTo>
                  <a:cubicBezTo>
                    <a:pt x="43" y="62"/>
                    <a:pt x="43" y="62"/>
                    <a:pt x="43" y="62"/>
                  </a:cubicBezTo>
                  <a:cubicBezTo>
                    <a:pt x="43" y="64"/>
                    <a:pt x="43" y="64"/>
                    <a:pt x="43" y="64"/>
                  </a:cubicBezTo>
                  <a:cubicBezTo>
                    <a:pt x="44" y="62"/>
                    <a:pt x="44" y="62"/>
                    <a:pt x="44" y="62"/>
                  </a:cubicBezTo>
                  <a:cubicBezTo>
                    <a:pt x="43" y="62"/>
                    <a:pt x="43" y="62"/>
                    <a:pt x="43" y="62"/>
                  </a:cubicBezTo>
                  <a:cubicBezTo>
                    <a:pt x="43" y="64"/>
                    <a:pt x="43" y="64"/>
                    <a:pt x="43" y="64"/>
                  </a:cubicBezTo>
                  <a:cubicBezTo>
                    <a:pt x="44" y="62"/>
                    <a:pt x="44" y="62"/>
                    <a:pt x="44" y="62"/>
                  </a:cubicBezTo>
                  <a:cubicBezTo>
                    <a:pt x="43" y="62"/>
                    <a:pt x="43" y="62"/>
                    <a:pt x="41" y="62"/>
                  </a:cubicBezTo>
                  <a:cubicBezTo>
                    <a:pt x="37" y="61"/>
                    <a:pt x="30" y="58"/>
                    <a:pt x="23" y="56"/>
                  </a:cubicBezTo>
                  <a:cubicBezTo>
                    <a:pt x="19" y="55"/>
                    <a:pt x="16" y="54"/>
                    <a:pt x="13" y="53"/>
                  </a:cubicBezTo>
                  <a:cubicBezTo>
                    <a:pt x="12" y="53"/>
                    <a:pt x="11" y="53"/>
                    <a:pt x="10" y="53"/>
                  </a:cubicBezTo>
                  <a:cubicBezTo>
                    <a:pt x="9" y="52"/>
                    <a:pt x="9" y="52"/>
                    <a:pt x="9" y="52"/>
                  </a:cubicBezTo>
                  <a:cubicBezTo>
                    <a:pt x="8" y="52"/>
                    <a:pt x="8" y="52"/>
                    <a:pt x="7" y="52"/>
                  </a:cubicBezTo>
                  <a:cubicBezTo>
                    <a:pt x="7" y="52"/>
                    <a:pt x="7" y="52"/>
                    <a:pt x="6" y="52"/>
                  </a:cubicBezTo>
                  <a:cubicBezTo>
                    <a:pt x="6" y="52"/>
                    <a:pt x="6" y="52"/>
                    <a:pt x="5" y="53"/>
                  </a:cubicBezTo>
                  <a:cubicBezTo>
                    <a:pt x="5" y="53"/>
                    <a:pt x="4" y="53"/>
                    <a:pt x="4" y="54"/>
                  </a:cubicBezTo>
                  <a:cubicBezTo>
                    <a:pt x="7" y="56"/>
                    <a:pt x="7" y="56"/>
                    <a:pt x="7" y="56"/>
                  </a:cubicBezTo>
                  <a:cubicBezTo>
                    <a:pt x="4" y="53"/>
                    <a:pt x="4" y="53"/>
                    <a:pt x="4" y="53"/>
                  </a:cubicBezTo>
                  <a:cubicBezTo>
                    <a:pt x="4" y="54"/>
                    <a:pt x="3" y="55"/>
                    <a:pt x="3" y="55"/>
                  </a:cubicBezTo>
                  <a:cubicBezTo>
                    <a:pt x="3" y="56"/>
                    <a:pt x="3" y="56"/>
                    <a:pt x="3" y="56"/>
                  </a:cubicBezTo>
                  <a:cubicBezTo>
                    <a:pt x="3" y="57"/>
                    <a:pt x="3" y="58"/>
                    <a:pt x="4" y="58"/>
                  </a:cubicBezTo>
                  <a:cubicBezTo>
                    <a:pt x="4" y="59"/>
                    <a:pt x="4" y="59"/>
                    <a:pt x="4" y="59"/>
                  </a:cubicBezTo>
                  <a:cubicBezTo>
                    <a:pt x="5" y="60"/>
                    <a:pt x="5" y="60"/>
                    <a:pt x="5" y="60"/>
                  </a:cubicBezTo>
                  <a:cubicBezTo>
                    <a:pt x="7" y="61"/>
                    <a:pt x="8" y="62"/>
                    <a:pt x="11" y="63"/>
                  </a:cubicBezTo>
                  <a:cubicBezTo>
                    <a:pt x="17" y="68"/>
                    <a:pt x="27" y="74"/>
                    <a:pt x="27" y="74"/>
                  </a:cubicBezTo>
                  <a:cubicBezTo>
                    <a:pt x="29" y="70"/>
                    <a:pt x="29" y="70"/>
                    <a:pt x="29" y="70"/>
                  </a:cubicBezTo>
                  <a:cubicBezTo>
                    <a:pt x="26" y="68"/>
                    <a:pt x="26" y="68"/>
                    <a:pt x="26" y="68"/>
                  </a:cubicBezTo>
                  <a:cubicBezTo>
                    <a:pt x="29" y="70"/>
                    <a:pt x="29" y="70"/>
                    <a:pt x="29" y="70"/>
                  </a:cubicBezTo>
                  <a:cubicBezTo>
                    <a:pt x="28" y="66"/>
                    <a:pt x="28" y="66"/>
                    <a:pt x="28" y="66"/>
                  </a:cubicBezTo>
                  <a:cubicBezTo>
                    <a:pt x="27" y="66"/>
                    <a:pt x="27" y="67"/>
                    <a:pt x="26" y="68"/>
                  </a:cubicBezTo>
                  <a:cubicBezTo>
                    <a:pt x="29" y="70"/>
                    <a:pt x="29" y="70"/>
                    <a:pt x="29" y="70"/>
                  </a:cubicBezTo>
                  <a:cubicBezTo>
                    <a:pt x="28" y="66"/>
                    <a:pt x="28" y="66"/>
                    <a:pt x="28" y="66"/>
                  </a:cubicBezTo>
                  <a:cubicBezTo>
                    <a:pt x="29" y="69"/>
                    <a:pt x="29" y="69"/>
                    <a:pt x="29" y="69"/>
                  </a:cubicBezTo>
                  <a:cubicBezTo>
                    <a:pt x="29" y="66"/>
                    <a:pt x="29" y="66"/>
                    <a:pt x="29" y="66"/>
                  </a:cubicBezTo>
                  <a:cubicBezTo>
                    <a:pt x="29" y="66"/>
                    <a:pt x="28" y="66"/>
                    <a:pt x="28" y="66"/>
                  </a:cubicBezTo>
                  <a:cubicBezTo>
                    <a:pt x="29" y="69"/>
                    <a:pt x="29" y="69"/>
                    <a:pt x="29" y="69"/>
                  </a:cubicBezTo>
                  <a:cubicBezTo>
                    <a:pt x="29" y="66"/>
                    <a:pt x="29" y="66"/>
                    <a:pt x="29" y="66"/>
                  </a:cubicBezTo>
                  <a:cubicBezTo>
                    <a:pt x="29" y="68"/>
                    <a:pt x="29" y="68"/>
                    <a:pt x="29" y="68"/>
                  </a:cubicBezTo>
                  <a:cubicBezTo>
                    <a:pt x="29" y="66"/>
                    <a:pt x="29" y="66"/>
                    <a:pt x="29" y="66"/>
                  </a:cubicBezTo>
                  <a:cubicBezTo>
                    <a:pt x="29" y="66"/>
                    <a:pt x="29" y="66"/>
                    <a:pt x="29" y="66"/>
                  </a:cubicBezTo>
                  <a:cubicBezTo>
                    <a:pt x="29" y="68"/>
                    <a:pt x="29" y="68"/>
                    <a:pt x="29" y="68"/>
                  </a:cubicBezTo>
                  <a:cubicBezTo>
                    <a:pt x="29" y="66"/>
                    <a:pt x="29" y="66"/>
                    <a:pt x="29" y="66"/>
                  </a:cubicBezTo>
                  <a:cubicBezTo>
                    <a:pt x="29" y="66"/>
                    <a:pt x="29" y="66"/>
                    <a:pt x="29" y="66"/>
                  </a:cubicBezTo>
                  <a:cubicBezTo>
                    <a:pt x="29" y="66"/>
                    <a:pt x="28" y="66"/>
                    <a:pt x="27" y="66"/>
                  </a:cubicBezTo>
                  <a:cubicBezTo>
                    <a:pt x="25" y="66"/>
                    <a:pt x="20" y="65"/>
                    <a:pt x="16" y="64"/>
                  </a:cubicBezTo>
                  <a:cubicBezTo>
                    <a:pt x="14" y="64"/>
                    <a:pt x="12" y="64"/>
                    <a:pt x="10" y="64"/>
                  </a:cubicBezTo>
                  <a:cubicBezTo>
                    <a:pt x="8" y="63"/>
                    <a:pt x="7" y="63"/>
                    <a:pt x="6" y="63"/>
                  </a:cubicBezTo>
                  <a:cubicBezTo>
                    <a:pt x="5" y="63"/>
                    <a:pt x="5" y="63"/>
                    <a:pt x="5" y="63"/>
                  </a:cubicBezTo>
                  <a:cubicBezTo>
                    <a:pt x="4" y="63"/>
                    <a:pt x="4" y="63"/>
                    <a:pt x="4" y="64"/>
                  </a:cubicBezTo>
                  <a:cubicBezTo>
                    <a:pt x="3" y="64"/>
                    <a:pt x="3" y="64"/>
                    <a:pt x="3" y="64"/>
                  </a:cubicBezTo>
                  <a:cubicBezTo>
                    <a:pt x="3" y="64"/>
                    <a:pt x="2" y="65"/>
                    <a:pt x="2" y="65"/>
                  </a:cubicBezTo>
                  <a:cubicBezTo>
                    <a:pt x="0" y="67"/>
                    <a:pt x="1" y="70"/>
                    <a:pt x="3" y="71"/>
                  </a:cubicBezTo>
                  <a:cubicBezTo>
                    <a:pt x="7" y="74"/>
                    <a:pt x="7" y="74"/>
                    <a:pt x="7" y="74"/>
                  </a:cubicBezTo>
                  <a:cubicBezTo>
                    <a:pt x="9" y="75"/>
                    <a:pt x="12" y="74"/>
                    <a:pt x="13" y="72"/>
                  </a:cubicBezTo>
                  <a:cubicBezTo>
                    <a:pt x="14" y="70"/>
                    <a:pt x="13" y="68"/>
                    <a:pt x="12"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30" name="Freeform 161">
              <a:extLst>
                <a:ext uri="{FF2B5EF4-FFF2-40B4-BE49-F238E27FC236}">
                  <a16:creationId xmlns:a16="http://schemas.microsoft.com/office/drawing/2014/main" id="{41202D02-0CD9-4051-8BAF-64641C992AB5}"/>
                </a:ext>
              </a:extLst>
            </p:cNvPr>
            <p:cNvSpPr>
              <a:spLocks/>
            </p:cNvSpPr>
            <p:nvPr/>
          </p:nvSpPr>
          <p:spPr bwMode="auto">
            <a:xfrm>
              <a:off x="5283337" y="2268648"/>
              <a:ext cx="185738" cy="317500"/>
            </a:xfrm>
            <a:custGeom>
              <a:avLst/>
              <a:gdLst>
                <a:gd name="T0" fmla="*/ 16 w 118"/>
                <a:gd name="T1" fmla="*/ 167 h 202"/>
                <a:gd name="T2" fmla="*/ 15 w 118"/>
                <a:gd name="T3" fmla="*/ 168 h 202"/>
                <a:gd name="T4" fmla="*/ 13 w 118"/>
                <a:gd name="T5" fmla="*/ 167 h 202"/>
                <a:gd name="T6" fmla="*/ 52 w 118"/>
                <a:gd name="T7" fmla="*/ 173 h 202"/>
                <a:gd name="T8" fmla="*/ 45 w 118"/>
                <a:gd name="T9" fmla="*/ 146 h 202"/>
                <a:gd name="T10" fmla="*/ 37 w 118"/>
                <a:gd name="T11" fmla="*/ 141 h 202"/>
                <a:gd name="T12" fmla="*/ 37 w 118"/>
                <a:gd name="T13" fmla="*/ 141 h 202"/>
                <a:gd name="T14" fmla="*/ 37 w 118"/>
                <a:gd name="T15" fmla="*/ 145 h 202"/>
                <a:gd name="T16" fmla="*/ 36 w 118"/>
                <a:gd name="T17" fmla="*/ 147 h 202"/>
                <a:gd name="T18" fmla="*/ 34 w 118"/>
                <a:gd name="T19" fmla="*/ 146 h 202"/>
                <a:gd name="T20" fmla="*/ 73 w 118"/>
                <a:gd name="T21" fmla="*/ 153 h 202"/>
                <a:gd name="T22" fmla="*/ 68 w 118"/>
                <a:gd name="T23" fmla="*/ 140 h 202"/>
                <a:gd name="T24" fmla="*/ 81 w 118"/>
                <a:gd name="T25" fmla="*/ 114 h 202"/>
                <a:gd name="T26" fmla="*/ 81 w 118"/>
                <a:gd name="T27" fmla="*/ 95 h 202"/>
                <a:gd name="T28" fmla="*/ 73 w 118"/>
                <a:gd name="T29" fmla="*/ 91 h 202"/>
                <a:gd name="T30" fmla="*/ 74 w 118"/>
                <a:gd name="T31" fmla="*/ 91 h 202"/>
                <a:gd name="T32" fmla="*/ 71 w 118"/>
                <a:gd name="T33" fmla="*/ 94 h 202"/>
                <a:gd name="T34" fmla="*/ 109 w 118"/>
                <a:gd name="T35" fmla="*/ 102 h 202"/>
                <a:gd name="T36" fmla="*/ 76 w 118"/>
                <a:gd name="T37" fmla="*/ 80 h 202"/>
                <a:gd name="T38" fmla="*/ 75 w 118"/>
                <a:gd name="T39" fmla="*/ 82 h 202"/>
                <a:gd name="T40" fmla="*/ 78 w 118"/>
                <a:gd name="T41" fmla="*/ 84 h 202"/>
                <a:gd name="T42" fmla="*/ 115 w 118"/>
                <a:gd name="T43" fmla="*/ 86 h 202"/>
                <a:gd name="T44" fmla="*/ 80 w 118"/>
                <a:gd name="T45" fmla="*/ 62 h 202"/>
                <a:gd name="T46" fmla="*/ 80 w 118"/>
                <a:gd name="T47" fmla="*/ 62 h 202"/>
                <a:gd name="T48" fmla="*/ 77 w 118"/>
                <a:gd name="T49" fmla="*/ 65 h 202"/>
                <a:gd name="T50" fmla="*/ 81 w 118"/>
                <a:gd name="T51" fmla="*/ 67 h 202"/>
                <a:gd name="T52" fmla="*/ 78 w 118"/>
                <a:gd name="T53" fmla="*/ 66 h 202"/>
                <a:gd name="T54" fmla="*/ 78 w 118"/>
                <a:gd name="T55" fmla="*/ 68 h 202"/>
                <a:gd name="T56" fmla="*/ 115 w 118"/>
                <a:gd name="T57" fmla="*/ 75 h 202"/>
                <a:gd name="T58" fmla="*/ 43 w 118"/>
                <a:gd name="T59" fmla="*/ 22 h 202"/>
                <a:gd name="T60" fmla="*/ 18 w 118"/>
                <a:gd name="T61" fmla="*/ 7 h 202"/>
                <a:gd name="T62" fmla="*/ 15 w 118"/>
                <a:gd name="T63" fmla="*/ 10 h 202"/>
                <a:gd name="T64" fmla="*/ 96 w 118"/>
                <a:gd name="T65" fmla="*/ 52 h 202"/>
                <a:gd name="T66" fmla="*/ 117 w 118"/>
                <a:gd name="T67" fmla="*/ 57 h 202"/>
                <a:gd name="T68" fmla="*/ 60 w 118"/>
                <a:gd name="T69" fmla="*/ 8 h 202"/>
                <a:gd name="T70" fmla="*/ 114 w 118"/>
                <a:gd name="T71" fmla="*/ 56 h 202"/>
                <a:gd name="T72" fmla="*/ 114 w 118"/>
                <a:gd name="T73" fmla="*/ 55 h 202"/>
                <a:gd name="T74" fmla="*/ 11 w 118"/>
                <a:gd name="T75" fmla="*/ 12 h 202"/>
                <a:gd name="T76" fmla="*/ 110 w 118"/>
                <a:gd name="T77" fmla="*/ 73 h 202"/>
                <a:gd name="T78" fmla="*/ 110 w 118"/>
                <a:gd name="T79" fmla="*/ 73 h 202"/>
                <a:gd name="T80" fmla="*/ 110 w 118"/>
                <a:gd name="T81" fmla="*/ 71 h 202"/>
                <a:gd name="T82" fmla="*/ 114 w 118"/>
                <a:gd name="T83" fmla="*/ 72 h 202"/>
                <a:gd name="T84" fmla="*/ 113 w 118"/>
                <a:gd name="T85" fmla="*/ 71 h 202"/>
                <a:gd name="T86" fmla="*/ 111 w 118"/>
                <a:gd name="T87" fmla="*/ 67 h 202"/>
                <a:gd name="T88" fmla="*/ 77 w 118"/>
                <a:gd name="T89" fmla="*/ 65 h 202"/>
                <a:gd name="T90" fmla="*/ 106 w 118"/>
                <a:gd name="T91" fmla="*/ 87 h 202"/>
                <a:gd name="T92" fmla="*/ 110 w 118"/>
                <a:gd name="T93" fmla="*/ 86 h 202"/>
                <a:gd name="T94" fmla="*/ 111 w 118"/>
                <a:gd name="T95" fmla="*/ 86 h 202"/>
                <a:gd name="T96" fmla="*/ 111 w 118"/>
                <a:gd name="T97" fmla="*/ 82 h 202"/>
                <a:gd name="T98" fmla="*/ 103 w 118"/>
                <a:gd name="T99" fmla="*/ 104 h 202"/>
                <a:gd name="T100" fmla="*/ 68 w 118"/>
                <a:gd name="T101" fmla="*/ 97 h 202"/>
                <a:gd name="T102" fmla="*/ 97 w 118"/>
                <a:gd name="T103" fmla="*/ 115 h 202"/>
                <a:gd name="T104" fmla="*/ 100 w 118"/>
                <a:gd name="T105" fmla="*/ 112 h 202"/>
                <a:gd name="T106" fmla="*/ 100 w 118"/>
                <a:gd name="T107" fmla="*/ 112 h 202"/>
                <a:gd name="T108" fmla="*/ 49 w 118"/>
                <a:gd name="T109" fmla="*/ 114 h 202"/>
                <a:gd name="T110" fmla="*/ 76 w 118"/>
                <a:gd name="T111" fmla="*/ 149 h 202"/>
                <a:gd name="T112" fmla="*/ 75 w 118"/>
                <a:gd name="T113" fmla="*/ 145 h 202"/>
                <a:gd name="T114" fmla="*/ 76 w 118"/>
                <a:gd name="T115" fmla="*/ 145 h 202"/>
                <a:gd name="T116" fmla="*/ 33 w 118"/>
                <a:gd name="T117" fmla="*/ 139 h 202"/>
                <a:gd name="T118" fmla="*/ 31 w 118"/>
                <a:gd name="T119" fmla="*/ 146 h 202"/>
                <a:gd name="T120" fmla="*/ 23 w 118"/>
                <a:gd name="T121" fmla="*/ 155 h 202"/>
                <a:gd name="T122" fmla="*/ 12 w 118"/>
                <a:gd name="T123" fmla="*/ 160 h 202"/>
                <a:gd name="T124" fmla="*/ 3 w 118"/>
                <a:gd name="T125" fmla="*/ 18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 h="202">
                  <a:moveTo>
                    <a:pt x="38" y="194"/>
                  </a:moveTo>
                  <a:cubicBezTo>
                    <a:pt x="23" y="185"/>
                    <a:pt x="23" y="185"/>
                    <a:pt x="23" y="185"/>
                  </a:cubicBezTo>
                  <a:cubicBezTo>
                    <a:pt x="44" y="188"/>
                    <a:pt x="44" y="188"/>
                    <a:pt x="44" y="188"/>
                  </a:cubicBezTo>
                  <a:cubicBezTo>
                    <a:pt x="46" y="189"/>
                    <a:pt x="48" y="187"/>
                    <a:pt x="48" y="186"/>
                  </a:cubicBezTo>
                  <a:cubicBezTo>
                    <a:pt x="49" y="184"/>
                    <a:pt x="48" y="182"/>
                    <a:pt x="47" y="181"/>
                  </a:cubicBezTo>
                  <a:cubicBezTo>
                    <a:pt x="15" y="161"/>
                    <a:pt x="15" y="161"/>
                    <a:pt x="15" y="161"/>
                  </a:cubicBezTo>
                  <a:cubicBezTo>
                    <a:pt x="13" y="164"/>
                    <a:pt x="13" y="164"/>
                    <a:pt x="13" y="164"/>
                  </a:cubicBezTo>
                  <a:cubicBezTo>
                    <a:pt x="16" y="167"/>
                    <a:pt x="16" y="167"/>
                    <a:pt x="16" y="167"/>
                  </a:cubicBezTo>
                  <a:cubicBezTo>
                    <a:pt x="13" y="164"/>
                    <a:pt x="13" y="164"/>
                    <a:pt x="13" y="164"/>
                  </a:cubicBezTo>
                  <a:cubicBezTo>
                    <a:pt x="15" y="168"/>
                    <a:pt x="15" y="168"/>
                    <a:pt x="15" y="168"/>
                  </a:cubicBezTo>
                  <a:cubicBezTo>
                    <a:pt x="15" y="168"/>
                    <a:pt x="16" y="167"/>
                    <a:pt x="16" y="167"/>
                  </a:cubicBezTo>
                  <a:cubicBezTo>
                    <a:pt x="13" y="164"/>
                    <a:pt x="13" y="164"/>
                    <a:pt x="13" y="164"/>
                  </a:cubicBezTo>
                  <a:cubicBezTo>
                    <a:pt x="15" y="168"/>
                    <a:pt x="15" y="168"/>
                    <a:pt x="15" y="168"/>
                  </a:cubicBezTo>
                  <a:cubicBezTo>
                    <a:pt x="13" y="165"/>
                    <a:pt x="13" y="165"/>
                    <a:pt x="13" y="165"/>
                  </a:cubicBezTo>
                  <a:cubicBezTo>
                    <a:pt x="14" y="168"/>
                    <a:pt x="14" y="168"/>
                    <a:pt x="14" y="168"/>
                  </a:cubicBezTo>
                  <a:cubicBezTo>
                    <a:pt x="14" y="168"/>
                    <a:pt x="14" y="168"/>
                    <a:pt x="15" y="168"/>
                  </a:cubicBezTo>
                  <a:cubicBezTo>
                    <a:pt x="13" y="165"/>
                    <a:pt x="13" y="165"/>
                    <a:pt x="13" y="165"/>
                  </a:cubicBezTo>
                  <a:cubicBezTo>
                    <a:pt x="14" y="168"/>
                    <a:pt x="14" y="168"/>
                    <a:pt x="14" y="168"/>
                  </a:cubicBezTo>
                  <a:cubicBezTo>
                    <a:pt x="13" y="165"/>
                    <a:pt x="13" y="165"/>
                    <a:pt x="13" y="165"/>
                  </a:cubicBezTo>
                  <a:cubicBezTo>
                    <a:pt x="13" y="168"/>
                    <a:pt x="13" y="168"/>
                    <a:pt x="13" y="168"/>
                  </a:cubicBezTo>
                  <a:cubicBezTo>
                    <a:pt x="14" y="168"/>
                    <a:pt x="14" y="168"/>
                    <a:pt x="14" y="168"/>
                  </a:cubicBezTo>
                  <a:cubicBezTo>
                    <a:pt x="13" y="165"/>
                    <a:pt x="13" y="165"/>
                    <a:pt x="13" y="165"/>
                  </a:cubicBezTo>
                  <a:cubicBezTo>
                    <a:pt x="13" y="168"/>
                    <a:pt x="13" y="168"/>
                    <a:pt x="13" y="168"/>
                  </a:cubicBezTo>
                  <a:cubicBezTo>
                    <a:pt x="13" y="167"/>
                    <a:pt x="13" y="167"/>
                    <a:pt x="13" y="167"/>
                  </a:cubicBezTo>
                  <a:cubicBezTo>
                    <a:pt x="13" y="168"/>
                    <a:pt x="13" y="168"/>
                    <a:pt x="13" y="168"/>
                  </a:cubicBezTo>
                  <a:cubicBezTo>
                    <a:pt x="13" y="168"/>
                    <a:pt x="13" y="168"/>
                    <a:pt x="13" y="168"/>
                  </a:cubicBezTo>
                  <a:cubicBezTo>
                    <a:pt x="13" y="167"/>
                    <a:pt x="13" y="167"/>
                    <a:pt x="13" y="167"/>
                  </a:cubicBezTo>
                  <a:cubicBezTo>
                    <a:pt x="13" y="168"/>
                    <a:pt x="13" y="168"/>
                    <a:pt x="13" y="168"/>
                  </a:cubicBezTo>
                  <a:cubicBezTo>
                    <a:pt x="13" y="168"/>
                    <a:pt x="13" y="168"/>
                    <a:pt x="13" y="168"/>
                  </a:cubicBezTo>
                  <a:cubicBezTo>
                    <a:pt x="13" y="168"/>
                    <a:pt x="14" y="169"/>
                    <a:pt x="16" y="169"/>
                  </a:cubicBezTo>
                  <a:cubicBezTo>
                    <a:pt x="20" y="169"/>
                    <a:pt x="29" y="170"/>
                    <a:pt x="37" y="171"/>
                  </a:cubicBezTo>
                  <a:cubicBezTo>
                    <a:pt x="45" y="172"/>
                    <a:pt x="52" y="173"/>
                    <a:pt x="52" y="173"/>
                  </a:cubicBezTo>
                  <a:cubicBezTo>
                    <a:pt x="54" y="173"/>
                    <a:pt x="56" y="172"/>
                    <a:pt x="56" y="170"/>
                  </a:cubicBezTo>
                  <a:cubicBezTo>
                    <a:pt x="57" y="168"/>
                    <a:pt x="56" y="166"/>
                    <a:pt x="55" y="165"/>
                  </a:cubicBezTo>
                  <a:cubicBezTo>
                    <a:pt x="50" y="162"/>
                    <a:pt x="50" y="162"/>
                    <a:pt x="50" y="162"/>
                  </a:cubicBezTo>
                  <a:cubicBezTo>
                    <a:pt x="62" y="165"/>
                    <a:pt x="62" y="165"/>
                    <a:pt x="62" y="165"/>
                  </a:cubicBezTo>
                  <a:cubicBezTo>
                    <a:pt x="64" y="166"/>
                    <a:pt x="66" y="165"/>
                    <a:pt x="66" y="163"/>
                  </a:cubicBezTo>
                  <a:cubicBezTo>
                    <a:pt x="67" y="161"/>
                    <a:pt x="67" y="159"/>
                    <a:pt x="65" y="158"/>
                  </a:cubicBezTo>
                  <a:cubicBezTo>
                    <a:pt x="65" y="158"/>
                    <a:pt x="63" y="157"/>
                    <a:pt x="60" y="155"/>
                  </a:cubicBezTo>
                  <a:cubicBezTo>
                    <a:pt x="56" y="153"/>
                    <a:pt x="50" y="149"/>
                    <a:pt x="45" y="146"/>
                  </a:cubicBezTo>
                  <a:cubicBezTo>
                    <a:pt x="43" y="145"/>
                    <a:pt x="40" y="143"/>
                    <a:pt x="39" y="142"/>
                  </a:cubicBezTo>
                  <a:cubicBezTo>
                    <a:pt x="38" y="142"/>
                    <a:pt x="37" y="141"/>
                    <a:pt x="37" y="141"/>
                  </a:cubicBezTo>
                  <a:cubicBezTo>
                    <a:pt x="37" y="141"/>
                    <a:pt x="37" y="141"/>
                    <a:pt x="37" y="141"/>
                  </a:cubicBezTo>
                  <a:cubicBezTo>
                    <a:pt x="37" y="141"/>
                    <a:pt x="37" y="141"/>
                    <a:pt x="37" y="141"/>
                  </a:cubicBezTo>
                  <a:cubicBezTo>
                    <a:pt x="37" y="141"/>
                    <a:pt x="37" y="141"/>
                    <a:pt x="37" y="141"/>
                  </a:cubicBezTo>
                  <a:cubicBezTo>
                    <a:pt x="37" y="141"/>
                    <a:pt x="37" y="141"/>
                    <a:pt x="37" y="141"/>
                  </a:cubicBezTo>
                  <a:cubicBezTo>
                    <a:pt x="37" y="141"/>
                    <a:pt x="37" y="141"/>
                    <a:pt x="37" y="141"/>
                  </a:cubicBezTo>
                  <a:cubicBezTo>
                    <a:pt x="37" y="141"/>
                    <a:pt x="37" y="141"/>
                    <a:pt x="37" y="141"/>
                  </a:cubicBezTo>
                  <a:cubicBezTo>
                    <a:pt x="35" y="143"/>
                    <a:pt x="35" y="143"/>
                    <a:pt x="35" y="143"/>
                  </a:cubicBezTo>
                  <a:cubicBezTo>
                    <a:pt x="37" y="141"/>
                    <a:pt x="37" y="141"/>
                    <a:pt x="37" y="141"/>
                  </a:cubicBezTo>
                  <a:cubicBezTo>
                    <a:pt x="37" y="141"/>
                    <a:pt x="37" y="141"/>
                    <a:pt x="37" y="141"/>
                  </a:cubicBezTo>
                  <a:cubicBezTo>
                    <a:pt x="35" y="143"/>
                    <a:pt x="35" y="143"/>
                    <a:pt x="35" y="143"/>
                  </a:cubicBezTo>
                  <a:cubicBezTo>
                    <a:pt x="37" y="141"/>
                    <a:pt x="37" y="141"/>
                    <a:pt x="37" y="141"/>
                  </a:cubicBezTo>
                  <a:cubicBezTo>
                    <a:pt x="34" y="143"/>
                    <a:pt x="34" y="143"/>
                    <a:pt x="34" y="143"/>
                  </a:cubicBezTo>
                  <a:cubicBezTo>
                    <a:pt x="38" y="143"/>
                    <a:pt x="38" y="143"/>
                    <a:pt x="38" y="143"/>
                  </a:cubicBezTo>
                  <a:cubicBezTo>
                    <a:pt x="38" y="142"/>
                    <a:pt x="37" y="142"/>
                    <a:pt x="37" y="141"/>
                  </a:cubicBezTo>
                  <a:cubicBezTo>
                    <a:pt x="34" y="143"/>
                    <a:pt x="34" y="143"/>
                    <a:pt x="34" y="143"/>
                  </a:cubicBezTo>
                  <a:cubicBezTo>
                    <a:pt x="38" y="143"/>
                    <a:pt x="38" y="143"/>
                    <a:pt x="38" y="143"/>
                  </a:cubicBezTo>
                  <a:cubicBezTo>
                    <a:pt x="34" y="143"/>
                    <a:pt x="34" y="143"/>
                    <a:pt x="34" y="143"/>
                  </a:cubicBezTo>
                  <a:cubicBezTo>
                    <a:pt x="37" y="146"/>
                    <a:pt x="37" y="146"/>
                    <a:pt x="37" y="146"/>
                  </a:cubicBezTo>
                  <a:cubicBezTo>
                    <a:pt x="38" y="145"/>
                    <a:pt x="38" y="144"/>
                    <a:pt x="38" y="143"/>
                  </a:cubicBezTo>
                  <a:cubicBezTo>
                    <a:pt x="34" y="143"/>
                    <a:pt x="34" y="143"/>
                    <a:pt x="34" y="143"/>
                  </a:cubicBezTo>
                  <a:cubicBezTo>
                    <a:pt x="37" y="146"/>
                    <a:pt x="37" y="146"/>
                    <a:pt x="37" y="146"/>
                  </a:cubicBezTo>
                  <a:cubicBezTo>
                    <a:pt x="37" y="145"/>
                    <a:pt x="37" y="145"/>
                    <a:pt x="37" y="145"/>
                  </a:cubicBezTo>
                  <a:cubicBezTo>
                    <a:pt x="34" y="143"/>
                    <a:pt x="34" y="143"/>
                    <a:pt x="34" y="143"/>
                  </a:cubicBezTo>
                  <a:cubicBezTo>
                    <a:pt x="36" y="147"/>
                    <a:pt x="36" y="147"/>
                    <a:pt x="36" y="147"/>
                  </a:cubicBezTo>
                  <a:cubicBezTo>
                    <a:pt x="36" y="147"/>
                    <a:pt x="37" y="146"/>
                    <a:pt x="37" y="145"/>
                  </a:cubicBezTo>
                  <a:cubicBezTo>
                    <a:pt x="34" y="143"/>
                    <a:pt x="34" y="143"/>
                    <a:pt x="34" y="143"/>
                  </a:cubicBezTo>
                  <a:cubicBezTo>
                    <a:pt x="36" y="147"/>
                    <a:pt x="36" y="147"/>
                    <a:pt x="36" y="147"/>
                  </a:cubicBezTo>
                  <a:cubicBezTo>
                    <a:pt x="34" y="143"/>
                    <a:pt x="34" y="143"/>
                    <a:pt x="34" y="143"/>
                  </a:cubicBezTo>
                  <a:cubicBezTo>
                    <a:pt x="35" y="147"/>
                    <a:pt x="35" y="147"/>
                    <a:pt x="35" y="147"/>
                  </a:cubicBezTo>
                  <a:cubicBezTo>
                    <a:pt x="35" y="147"/>
                    <a:pt x="35" y="147"/>
                    <a:pt x="36" y="147"/>
                  </a:cubicBezTo>
                  <a:cubicBezTo>
                    <a:pt x="34" y="143"/>
                    <a:pt x="34" y="143"/>
                    <a:pt x="34" y="143"/>
                  </a:cubicBezTo>
                  <a:cubicBezTo>
                    <a:pt x="35" y="147"/>
                    <a:pt x="35" y="147"/>
                    <a:pt x="35" y="147"/>
                  </a:cubicBezTo>
                  <a:cubicBezTo>
                    <a:pt x="34" y="144"/>
                    <a:pt x="34" y="144"/>
                    <a:pt x="34" y="144"/>
                  </a:cubicBezTo>
                  <a:cubicBezTo>
                    <a:pt x="34" y="147"/>
                    <a:pt x="34" y="147"/>
                    <a:pt x="34" y="147"/>
                  </a:cubicBezTo>
                  <a:cubicBezTo>
                    <a:pt x="34" y="147"/>
                    <a:pt x="34" y="147"/>
                    <a:pt x="35" y="147"/>
                  </a:cubicBezTo>
                  <a:cubicBezTo>
                    <a:pt x="34" y="144"/>
                    <a:pt x="34" y="144"/>
                    <a:pt x="34" y="144"/>
                  </a:cubicBezTo>
                  <a:cubicBezTo>
                    <a:pt x="34" y="147"/>
                    <a:pt x="34" y="147"/>
                    <a:pt x="34" y="147"/>
                  </a:cubicBezTo>
                  <a:cubicBezTo>
                    <a:pt x="34" y="146"/>
                    <a:pt x="34" y="146"/>
                    <a:pt x="34" y="146"/>
                  </a:cubicBezTo>
                  <a:cubicBezTo>
                    <a:pt x="34" y="147"/>
                    <a:pt x="34" y="147"/>
                    <a:pt x="34" y="147"/>
                  </a:cubicBezTo>
                  <a:cubicBezTo>
                    <a:pt x="34" y="147"/>
                    <a:pt x="34" y="147"/>
                    <a:pt x="34" y="147"/>
                  </a:cubicBezTo>
                  <a:cubicBezTo>
                    <a:pt x="34" y="146"/>
                    <a:pt x="34" y="146"/>
                    <a:pt x="34" y="146"/>
                  </a:cubicBezTo>
                  <a:cubicBezTo>
                    <a:pt x="34" y="147"/>
                    <a:pt x="34" y="147"/>
                    <a:pt x="34" y="147"/>
                  </a:cubicBezTo>
                  <a:cubicBezTo>
                    <a:pt x="34" y="147"/>
                    <a:pt x="35" y="148"/>
                    <a:pt x="36" y="148"/>
                  </a:cubicBezTo>
                  <a:cubicBezTo>
                    <a:pt x="41" y="148"/>
                    <a:pt x="50" y="150"/>
                    <a:pt x="58" y="151"/>
                  </a:cubicBezTo>
                  <a:cubicBezTo>
                    <a:pt x="62" y="152"/>
                    <a:pt x="66" y="152"/>
                    <a:pt x="69" y="153"/>
                  </a:cubicBezTo>
                  <a:cubicBezTo>
                    <a:pt x="71" y="153"/>
                    <a:pt x="72" y="153"/>
                    <a:pt x="73" y="153"/>
                  </a:cubicBezTo>
                  <a:cubicBezTo>
                    <a:pt x="74" y="153"/>
                    <a:pt x="75" y="153"/>
                    <a:pt x="76" y="153"/>
                  </a:cubicBezTo>
                  <a:cubicBezTo>
                    <a:pt x="76" y="153"/>
                    <a:pt x="76" y="153"/>
                    <a:pt x="77" y="153"/>
                  </a:cubicBezTo>
                  <a:cubicBezTo>
                    <a:pt x="77" y="153"/>
                    <a:pt x="77" y="153"/>
                    <a:pt x="78" y="153"/>
                  </a:cubicBezTo>
                  <a:cubicBezTo>
                    <a:pt x="78" y="153"/>
                    <a:pt x="78" y="153"/>
                    <a:pt x="78" y="153"/>
                  </a:cubicBezTo>
                  <a:cubicBezTo>
                    <a:pt x="79" y="153"/>
                    <a:pt x="79" y="152"/>
                    <a:pt x="80" y="152"/>
                  </a:cubicBezTo>
                  <a:cubicBezTo>
                    <a:pt x="80" y="151"/>
                    <a:pt x="80" y="150"/>
                    <a:pt x="80" y="149"/>
                  </a:cubicBezTo>
                  <a:cubicBezTo>
                    <a:pt x="80" y="147"/>
                    <a:pt x="79" y="147"/>
                    <a:pt x="78" y="146"/>
                  </a:cubicBezTo>
                  <a:cubicBezTo>
                    <a:pt x="68" y="140"/>
                    <a:pt x="68" y="140"/>
                    <a:pt x="68" y="140"/>
                  </a:cubicBezTo>
                  <a:cubicBezTo>
                    <a:pt x="83" y="144"/>
                    <a:pt x="83" y="144"/>
                    <a:pt x="83" y="144"/>
                  </a:cubicBezTo>
                  <a:cubicBezTo>
                    <a:pt x="85" y="145"/>
                    <a:pt x="87" y="144"/>
                    <a:pt x="88" y="142"/>
                  </a:cubicBezTo>
                  <a:cubicBezTo>
                    <a:pt x="89" y="140"/>
                    <a:pt x="89" y="138"/>
                    <a:pt x="87" y="137"/>
                  </a:cubicBezTo>
                  <a:cubicBezTo>
                    <a:pt x="68" y="125"/>
                    <a:pt x="68" y="125"/>
                    <a:pt x="68" y="125"/>
                  </a:cubicBezTo>
                  <a:cubicBezTo>
                    <a:pt x="90" y="129"/>
                    <a:pt x="90" y="129"/>
                    <a:pt x="90" y="129"/>
                  </a:cubicBezTo>
                  <a:cubicBezTo>
                    <a:pt x="92" y="130"/>
                    <a:pt x="94" y="129"/>
                    <a:pt x="95" y="127"/>
                  </a:cubicBezTo>
                  <a:cubicBezTo>
                    <a:pt x="95" y="125"/>
                    <a:pt x="95" y="123"/>
                    <a:pt x="93" y="122"/>
                  </a:cubicBezTo>
                  <a:cubicBezTo>
                    <a:pt x="81" y="114"/>
                    <a:pt x="81" y="114"/>
                    <a:pt x="81" y="114"/>
                  </a:cubicBezTo>
                  <a:cubicBezTo>
                    <a:pt x="100" y="116"/>
                    <a:pt x="100" y="116"/>
                    <a:pt x="100" y="116"/>
                  </a:cubicBezTo>
                  <a:cubicBezTo>
                    <a:pt x="101" y="117"/>
                    <a:pt x="103" y="116"/>
                    <a:pt x="104" y="114"/>
                  </a:cubicBezTo>
                  <a:cubicBezTo>
                    <a:pt x="104" y="114"/>
                    <a:pt x="104" y="113"/>
                    <a:pt x="104" y="112"/>
                  </a:cubicBezTo>
                  <a:cubicBezTo>
                    <a:pt x="104" y="111"/>
                    <a:pt x="104" y="110"/>
                    <a:pt x="103" y="110"/>
                  </a:cubicBezTo>
                  <a:cubicBezTo>
                    <a:pt x="103" y="109"/>
                    <a:pt x="103" y="109"/>
                    <a:pt x="103" y="109"/>
                  </a:cubicBezTo>
                  <a:cubicBezTo>
                    <a:pt x="102" y="109"/>
                    <a:pt x="102" y="109"/>
                    <a:pt x="102" y="108"/>
                  </a:cubicBezTo>
                  <a:cubicBezTo>
                    <a:pt x="100" y="107"/>
                    <a:pt x="98" y="106"/>
                    <a:pt x="95" y="104"/>
                  </a:cubicBezTo>
                  <a:cubicBezTo>
                    <a:pt x="90" y="101"/>
                    <a:pt x="85" y="98"/>
                    <a:pt x="81" y="95"/>
                  </a:cubicBezTo>
                  <a:cubicBezTo>
                    <a:pt x="78" y="94"/>
                    <a:pt x="76" y="93"/>
                    <a:pt x="75" y="92"/>
                  </a:cubicBezTo>
                  <a:cubicBezTo>
                    <a:pt x="74" y="92"/>
                    <a:pt x="74" y="91"/>
                    <a:pt x="74" y="91"/>
                  </a:cubicBezTo>
                  <a:cubicBezTo>
                    <a:pt x="73" y="91"/>
                    <a:pt x="73" y="91"/>
                    <a:pt x="73" y="91"/>
                  </a:cubicBezTo>
                  <a:cubicBezTo>
                    <a:pt x="72" y="92"/>
                    <a:pt x="72" y="92"/>
                    <a:pt x="72" y="92"/>
                  </a:cubicBezTo>
                  <a:cubicBezTo>
                    <a:pt x="73" y="91"/>
                    <a:pt x="73" y="91"/>
                    <a:pt x="73" y="91"/>
                  </a:cubicBezTo>
                  <a:cubicBezTo>
                    <a:pt x="73" y="91"/>
                    <a:pt x="73" y="91"/>
                    <a:pt x="73" y="91"/>
                  </a:cubicBezTo>
                  <a:cubicBezTo>
                    <a:pt x="72" y="92"/>
                    <a:pt x="72" y="92"/>
                    <a:pt x="72" y="92"/>
                  </a:cubicBezTo>
                  <a:cubicBezTo>
                    <a:pt x="73" y="91"/>
                    <a:pt x="73" y="91"/>
                    <a:pt x="73" y="91"/>
                  </a:cubicBezTo>
                  <a:cubicBezTo>
                    <a:pt x="71" y="94"/>
                    <a:pt x="71" y="94"/>
                    <a:pt x="71" y="94"/>
                  </a:cubicBezTo>
                  <a:cubicBezTo>
                    <a:pt x="74" y="91"/>
                    <a:pt x="74" y="91"/>
                    <a:pt x="74" y="91"/>
                  </a:cubicBezTo>
                  <a:cubicBezTo>
                    <a:pt x="73" y="91"/>
                    <a:pt x="73" y="91"/>
                    <a:pt x="73" y="91"/>
                  </a:cubicBezTo>
                  <a:cubicBezTo>
                    <a:pt x="71" y="94"/>
                    <a:pt x="71" y="94"/>
                    <a:pt x="71" y="94"/>
                  </a:cubicBezTo>
                  <a:cubicBezTo>
                    <a:pt x="74" y="91"/>
                    <a:pt x="74" y="91"/>
                    <a:pt x="74" y="91"/>
                  </a:cubicBezTo>
                  <a:cubicBezTo>
                    <a:pt x="71" y="94"/>
                    <a:pt x="71" y="94"/>
                    <a:pt x="71" y="94"/>
                  </a:cubicBezTo>
                  <a:cubicBezTo>
                    <a:pt x="74" y="92"/>
                    <a:pt x="74" y="92"/>
                    <a:pt x="74" y="92"/>
                  </a:cubicBezTo>
                  <a:cubicBezTo>
                    <a:pt x="74" y="91"/>
                    <a:pt x="74" y="91"/>
                    <a:pt x="74" y="91"/>
                  </a:cubicBezTo>
                  <a:cubicBezTo>
                    <a:pt x="71" y="94"/>
                    <a:pt x="71" y="94"/>
                    <a:pt x="71" y="94"/>
                  </a:cubicBezTo>
                  <a:cubicBezTo>
                    <a:pt x="74" y="92"/>
                    <a:pt x="74" y="92"/>
                    <a:pt x="74" y="92"/>
                  </a:cubicBezTo>
                  <a:cubicBezTo>
                    <a:pt x="71" y="94"/>
                    <a:pt x="71" y="94"/>
                    <a:pt x="71" y="94"/>
                  </a:cubicBezTo>
                  <a:cubicBezTo>
                    <a:pt x="75" y="92"/>
                    <a:pt x="75" y="92"/>
                    <a:pt x="75" y="92"/>
                  </a:cubicBezTo>
                  <a:cubicBezTo>
                    <a:pt x="74" y="92"/>
                    <a:pt x="74" y="92"/>
                    <a:pt x="74" y="92"/>
                  </a:cubicBezTo>
                  <a:cubicBezTo>
                    <a:pt x="71" y="94"/>
                    <a:pt x="71" y="94"/>
                    <a:pt x="71" y="94"/>
                  </a:cubicBezTo>
                  <a:cubicBezTo>
                    <a:pt x="75" y="92"/>
                    <a:pt x="75" y="92"/>
                    <a:pt x="75" y="92"/>
                  </a:cubicBezTo>
                  <a:cubicBezTo>
                    <a:pt x="71" y="94"/>
                    <a:pt x="71" y="94"/>
                    <a:pt x="71" y="94"/>
                  </a:cubicBezTo>
                  <a:cubicBezTo>
                    <a:pt x="75" y="94"/>
                    <a:pt x="75" y="94"/>
                    <a:pt x="75" y="94"/>
                  </a:cubicBezTo>
                  <a:cubicBezTo>
                    <a:pt x="75" y="93"/>
                    <a:pt x="75" y="93"/>
                    <a:pt x="75" y="92"/>
                  </a:cubicBezTo>
                  <a:cubicBezTo>
                    <a:pt x="71" y="94"/>
                    <a:pt x="71" y="94"/>
                    <a:pt x="71" y="94"/>
                  </a:cubicBezTo>
                  <a:cubicBezTo>
                    <a:pt x="75" y="94"/>
                    <a:pt x="75" y="94"/>
                    <a:pt x="75" y="94"/>
                  </a:cubicBezTo>
                  <a:cubicBezTo>
                    <a:pt x="71" y="94"/>
                    <a:pt x="71" y="94"/>
                    <a:pt x="71" y="94"/>
                  </a:cubicBezTo>
                  <a:cubicBezTo>
                    <a:pt x="70" y="98"/>
                    <a:pt x="70" y="98"/>
                    <a:pt x="70" y="98"/>
                  </a:cubicBezTo>
                  <a:cubicBezTo>
                    <a:pt x="104" y="105"/>
                    <a:pt x="104" y="105"/>
                    <a:pt x="104" y="105"/>
                  </a:cubicBezTo>
                  <a:cubicBezTo>
                    <a:pt x="106" y="105"/>
                    <a:pt x="108" y="104"/>
                    <a:pt x="109" y="102"/>
                  </a:cubicBezTo>
                  <a:cubicBezTo>
                    <a:pt x="109" y="100"/>
                    <a:pt x="109" y="98"/>
                    <a:pt x="107" y="97"/>
                  </a:cubicBezTo>
                  <a:cubicBezTo>
                    <a:pt x="107" y="97"/>
                    <a:pt x="105" y="96"/>
                    <a:pt x="102" y="94"/>
                  </a:cubicBezTo>
                  <a:cubicBezTo>
                    <a:pt x="98" y="92"/>
                    <a:pt x="91" y="88"/>
                    <a:pt x="86" y="85"/>
                  </a:cubicBezTo>
                  <a:cubicBezTo>
                    <a:pt x="83" y="83"/>
                    <a:pt x="81" y="82"/>
                    <a:pt x="79" y="81"/>
                  </a:cubicBezTo>
                  <a:cubicBezTo>
                    <a:pt x="79" y="80"/>
                    <a:pt x="78" y="80"/>
                    <a:pt x="78" y="79"/>
                  </a:cubicBezTo>
                  <a:cubicBezTo>
                    <a:pt x="77" y="79"/>
                    <a:pt x="77" y="79"/>
                    <a:pt x="77" y="79"/>
                  </a:cubicBezTo>
                  <a:cubicBezTo>
                    <a:pt x="77" y="79"/>
                    <a:pt x="77" y="79"/>
                    <a:pt x="77" y="79"/>
                  </a:cubicBezTo>
                  <a:cubicBezTo>
                    <a:pt x="76" y="80"/>
                    <a:pt x="76" y="80"/>
                    <a:pt x="76" y="80"/>
                  </a:cubicBezTo>
                  <a:cubicBezTo>
                    <a:pt x="78" y="79"/>
                    <a:pt x="78" y="79"/>
                    <a:pt x="78" y="79"/>
                  </a:cubicBezTo>
                  <a:cubicBezTo>
                    <a:pt x="77" y="79"/>
                    <a:pt x="77" y="79"/>
                    <a:pt x="77" y="79"/>
                  </a:cubicBezTo>
                  <a:cubicBezTo>
                    <a:pt x="76" y="80"/>
                    <a:pt x="76" y="80"/>
                    <a:pt x="76" y="80"/>
                  </a:cubicBezTo>
                  <a:cubicBezTo>
                    <a:pt x="78" y="79"/>
                    <a:pt x="78" y="79"/>
                    <a:pt x="78" y="79"/>
                  </a:cubicBezTo>
                  <a:cubicBezTo>
                    <a:pt x="75" y="82"/>
                    <a:pt x="75" y="82"/>
                    <a:pt x="75" y="82"/>
                  </a:cubicBezTo>
                  <a:cubicBezTo>
                    <a:pt x="78" y="80"/>
                    <a:pt x="78" y="80"/>
                    <a:pt x="78" y="80"/>
                  </a:cubicBezTo>
                  <a:cubicBezTo>
                    <a:pt x="78" y="79"/>
                    <a:pt x="78" y="79"/>
                    <a:pt x="78" y="79"/>
                  </a:cubicBezTo>
                  <a:cubicBezTo>
                    <a:pt x="75" y="82"/>
                    <a:pt x="75" y="82"/>
                    <a:pt x="75" y="82"/>
                  </a:cubicBezTo>
                  <a:cubicBezTo>
                    <a:pt x="78" y="80"/>
                    <a:pt x="78" y="80"/>
                    <a:pt x="78" y="80"/>
                  </a:cubicBezTo>
                  <a:cubicBezTo>
                    <a:pt x="75" y="82"/>
                    <a:pt x="75" y="82"/>
                    <a:pt x="75" y="82"/>
                  </a:cubicBezTo>
                  <a:cubicBezTo>
                    <a:pt x="78" y="82"/>
                    <a:pt x="78" y="82"/>
                    <a:pt x="78" y="82"/>
                  </a:cubicBezTo>
                  <a:cubicBezTo>
                    <a:pt x="78" y="81"/>
                    <a:pt x="78" y="80"/>
                    <a:pt x="78" y="80"/>
                  </a:cubicBezTo>
                  <a:cubicBezTo>
                    <a:pt x="75" y="82"/>
                    <a:pt x="75" y="82"/>
                    <a:pt x="75" y="82"/>
                  </a:cubicBezTo>
                  <a:cubicBezTo>
                    <a:pt x="78" y="82"/>
                    <a:pt x="78" y="82"/>
                    <a:pt x="78" y="82"/>
                  </a:cubicBezTo>
                  <a:cubicBezTo>
                    <a:pt x="74" y="82"/>
                    <a:pt x="74" y="82"/>
                    <a:pt x="74" y="82"/>
                  </a:cubicBezTo>
                  <a:cubicBezTo>
                    <a:pt x="78" y="84"/>
                    <a:pt x="78" y="84"/>
                    <a:pt x="78" y="84"/>
                  </a:cubicBezTo>
                  <a:cubicBezTo>
                    <a:pt x="78" y="83"/>
                    <a:pt x="78" y="82"/>
                    <a:pt x="78" y="82"/>
                  </a:cubicBezTo>
                  <a:cubicBezTo>
                    <a:pt x="74" y="82"/>
                    <a:pt x="74" y="82"/>
                    <a:pt x="74" y="82"/>
                  </a:cubicBezTo>
                  <a:cubicBezTo>
                    <a:pt x="78" y="84"/>
                    <a:pt x="78" y="84"/>
                    <a:pt x="78" y="84"/>
                  </a:cubicBezTo>
                  <a:cubicBezTo>
                    <a:pt x="74" y="82"/>
                    <a:pt x="74" y="82"/>
                    <a:pt x="74" y="82"/>
                  </a:cubicBezTo>
                  <a:cubicBezTo>
                    <a:pt x="74" y="86"/>
                    <a:pt x="74" y="86"/>
                    <a:pt x="74" y="86"/>
                  </a:cubicBezTo>
                  <a:cubicBezTo>
                    <a:pt x="111" y="90"/>
                    <a:pt x="111" y="90"/>
                    <a:pt x="111" y="90"/>
                  </a:cubicBezTo>
                  <a:cubicBezTo>
                    <a:pt x="112" y="90"/>
                    <a:pt x="114" y="89"/>
                    <a:pt x="114" y="88"/>
                  </a:cubicBezTo>
                  <a:cubicBezTo>
                    <a:pt x="115" y="87"/>
                    <a:pt x="115" y="86"/>
                    <a:pt x="115" y="86"/>
                  </a:cubicBezTo>
                  <a:cubicBezTo>
                    <a:pt x="115" y="85"/>
                    <a:pt x="115" y="84"/>
                    <a:pt x="115" y="84"/>
                  </a:cubicBezTo>
                  <a:cubicBezTo>
                    <a:pt x="114" y="83"/>
                    <a:pt x="114" y="83"/>
                    <a:pt x="114" y="83"/>
                  </a:cubicBezTo>
                  <a:cubicBezTo>
                    <a:pt x="113" y="82"/>
                    <a:pt x="113" y="82"/>
                    <a:pt x="112" y="81"/>
                  </a:cubicBezTo>
                  <a:cubicBezTo>
                    <a:pt x="111" y="80"/>
                    <a:pt x="108" y="78"/>
                    <a:pt x="104" y="76"/>
                  </a:cubicBezTo>
                  <a:cubicBezTo>
                    <a:pt x="99" y="74"/>
                    <a:pt x="93" y="70"/>
                    <a:pt x="88" y="67"/>
                  </a:cubicBezTo>
                  <a:cubicBezTo>
                    <a:pt x="86" y="66"/>
                    <a:pt x="84" y="64"/>
                    <a:pt x="82" y="63"/>
                  </a:cubicBezTo>
                  <a:cubicBezTo>
                    <a:pt x="81" y="63"/>
                    <a:pt x="81" y="63"/>
                    <a:pt x="80" y="62"/>
                  </a:cubicBezTo>
                  <a:cubicBezTo>
                    <a:pt x="80" y="62"/>
                    <a:pt x="80" y="62"/>
                    <a:pt x="80" y="62"/>
                  </a:cubicBezTo>
                  <a:cubicBezTo>
                    <a:pt x="80" y="63"/>
                    <a:pt x="80" y="63"/>
                    <a:pt x="80" y="63"/>
                  </a:cubicBezTo>
                  <a:cubicBezTo>
                    <a:pt x="80" y="62"/>
                    <a:pt x="80" y="62"/>
                    <a:pt x="80" y="62"/>
                  </a:cubicBezTo>
                  <a:cubicBezTo>
                    <a:pt x="80" y="62"/>
                    <a:pt x="80" y="62"/>
                    <a:pt x="80" y="62"/>
                  </a:cubicBezTo>
                  <a:cubicBezTo>
                    <a:pt x="80" y="63"/>
                    <a:pt x="80" y="63"/>
                    <a:pt x="80" y="63"/>
                  </a:cubicBezTo>
                  <a:cubicBezTo>
                    <a:pt x="80" y="62"/>
                    <a:pt x="80" y="62"/>
                    <a:pt x="80" y="62"/>
                  </a:cubicBezTo>
                  <a:cubicBezTo>
                    <a:pt x="78" y="64"/>
                    <a:pt x="78" y="64"/>
                    <a:pt x="78" y="64"/>
                  </a:cubicBezTo>
                  <a:cubicBezTo>
                    <a:pt x="81" y="63"/>
                    <a:pt x="81" y="63"/>
                    <a:pt x="81" y="63"/>
                  </a:cubicBezTo>
                  <a:cubicBezTo>
                    <a:pt x="80" y="62"/>
                    <a:pt x="80" y="62"/>
                    <a:pt x="80" y="62"/>
                  </a:cubicBezTo>
                  <a:cubicBezTo>
                    <a:pt x="78" y="64"/>
                    <a:pt x="78" y="64"/>
                    <a:pt x="78" y="64"/>
                  </a:cubicBezTo>
                  <a:cubicBezTo>
                    <a:pt x="81" y="63"/>
                    <a:pt x="81" y="63"/>
                    <a:pt x="81" y="63"/>
                  </a:cubicBezTo>
                  <a:cubicBezTo>
                    <a:pt x="78" y="65"/>
                    <a:pt x="78" y="65"/>
                    <a:pt x="78" y="65"/>
                  </a:cubicBezTo>
                  <a:cubicBezTo>
                    <a:pt x="81" y="65"/>
                    <a:pt x="81" y="65"/>
                    <a:pt x="81" y="65"/>
                  </a:cubicBezTo>
                  <a:cubicBezTo>
                    <a:pt x="81" y="63"/>
                    <a:pt x="81" y="63"/>
                    <a:pt x="81" y="63"/>
                  </a:cubicBezTo>
                  <a:cubicBezTo>
                    <a:pt x="78" y="65"/>
                    <a:pt x="78" y="65"/>
                    <a:pt x="78" y="65"/>
                  </a:cubicBezTo>
                  <a:cubicBezTo>
                    <a:pt x="81" y="65"/>
                    <a:pt x="81" y="65"/>
                    <a:pt x="81" y="65"/>
                  </a:cubicBezTo>
                  <a:cubicBezTo>
                    <a:pt x="77" y="65"/>
                    <a:pt x="77" y="65"/>
                    <a:pt x="77" y="65"/>
                  </a:cubicBezTo>
                  <a:cubicBezTo>
                    <a:pt x="81" y="67"/>
                    <a:pt x="81" y="67"/>
                    <a:pt x="81" y="67"/>
                  </a:cubicBezTo>
                  <a:cubicBezTo>
                    <a:pt x="81" y="66"/>
                    <a:pt x="81" y="65"/>
                    <a:pt x="81" y="65"/>
                  </a:cubicBezTo>
                  <a:cubicBezTo>
                    <a:pt x="77" y="65"/>
                    <a:pt x="77" y="65"/>
                    <a:pt x="77" y="65"/>
                  </a:cubicBezTo>
                  <a:cubicBezTo>
                    <a:pt x="81" y="67"/>
                    <a:pt x="81" y="67"/>
                    <a:pt x="81" y="67"/>
                  </a:cubicBezTo>
                  <a:cubicBezTo>
                    <a:pt x="81" y="67"/>
                    <a:pt x="81" y="67"/>
                    <a:pt x="81" y="67"/>
                  </a:cubicBezTo>
                  <a:cubicBezTo>
                    <a:pt x="77" y="65"/>
                    <a:pt x="77" y="65"/>
                    <a:pt x="77" y="65"/>
                  </a:cubicBezTo>
                  <a:cubicBezTo>
                    <a:pt x="79" y="68"/>
                    <a:pt x="79" y="68"/>
                    <a:pt x="79" y="68"/>
                  </a:cubicBezTo>
                  <a:cubicBezTo>
                    <a:pt x="80" y="68"/>
                    <a:pt x="80" y="68"/>
                    <a:pt x="81" y="67"/>
                  </a:cubicBezTo>
                  <a:cubicBezTo>
                    <a:pt x="77" y="65"/>
                    <a:pt x="77" y="65"/>
                    <a:pt x="77" y="65"/>
                  </a:cubicBezTo>
                  <a:cubicBezTo>
                    <a:pt x="79" y="68"/>
                    <a:pt x="79" y="68"/>
                    <a:pt x="79" y="68"/>
                  </a:cubicBezTo>
                  <a:cubicBezTo>
                    <a:pt x="78" y="65"/>
                    <a:pt x="78" y="65"/>
                    <a:pt x="78" y="65"/>
                  </a:cubicBezTo>
                  <a:cubicBezTo>
                    <a:pt x="78" y="69"/>
                    <a:pt x="78" y="69"/>
                    <a:pt x="78" y="69"/>
                  </a:cubicBezTo>
                  <a:cubicBezTo>
                    <a:pt x="78" y="69"/>
                    <a:pt x="79" y="69"/>
                    <a:pt x="79" y="68"/>
                  </a:cubicBezTo>
                  <a:cubicBezTo>
                    <a:pt x="78" y="65"/>
                    <a:pt x="78" y="65"/>
                    <a:pt x="78" y="65"/>
                  </a:cubicBezTo>
                  <a:cubicBezTo>
                    <a:pt x="78" y="69"/>
                    <a:pt x="78" y="69"/>
                    <a:pt x="78" y="69"/>
                  </a:cubicBezTo>
                  <a:cubicBezTo>
                    <a:pt x="78" y="66"/>
                    <a:pt x="78" y="66"/>
                    <a:pt x="78" y="66"/>
                  </a:cubicBezTo>
                  <a:cubicBezTo>
                    <a:pt x="78" y="69"/>
                    <a:pt x="78" y="69"/>
                    <a:pt x="78" y="69"/>
                  </a:cubicBezTo>
                  <a:cubicBezTo>
                    <a:pt x="78" y="69"/>
                    <a:pt x="78" y="69"/>
                    <a:pt x="78" y="69"/>
                  </a:cubicBezTo>
                  <a:cubicBezTo>
                    <a:pt x="78" y="66"/>
                    <a:pt x="78" y="66"/>
                    <a:pt x="78" y="66"/>
                  </a:cubicBezTo>
                  <a:cubicBezTo>
                    <a:pt x="78" y="69"/>
                    <a:pt x="78" y="69"/>
                    <a:pt x="78" y="69"/>
                  </a:cubicBezTo>
                  <a:cubicBezTo>
                    <a:pt x="78" y="68"/>
                    <a:pt x="78" y="68"/>
                    <a:pt x="78" y="68"/>
                  </a:cubicBezTo>
                  <a:cubicBezTo>
                    <a:pt x="78" y="69"/>
                    <a:pt x="78" y="69"/>
                    <a:pt x="78" y="69"/>
                  </a:cubicBezTo>
                  <a:cubicBezTo>
                    <a:pt x="78" y="69"/>
                    <a:pt x="78" y="69"/>
                    <a:pt x="78" y="69"/>
                  </a:cubicBezTo>
                  <a:cubicBezTo>
                    <a:pt x="78" y="68"/>
                    <a:pt x="78" y="68"/>
                    <a:pt x="78" y="68"/>
                  </a:cubicBezTo>
                  <a:cubicBezTo>
                    <a:pt x="78" y="69"/>
                    <a:pt x="78" y="69"/>
                    <a:pt x="78" y="69"/>
                  </a:cubicBezTo>
                  <a:cubicBezTo>
                    <a:pt x="78" y="69"/>
                    <a:pt x="79" y="69"/>
                    <a:pt x="80" y="69"/>
                  </a:cubicBezTo>
                  <a:cubicBezTo>
                    <a:pt x="84" y="70"/>
                    <a:pt x="91" y="71"/>
                    <a:pt x="98" y="73"/>
                  </a:cubicBezTo>
                  <a:cubicBezTo>
                    <a:pt x="101" y="74"/>
                    <a:pt x="105" y="74"/>
                    <a:pt x="107" y="75"/>
                  </a:cubicBezTo>
                  <a:cubicBezTo>
                    <a:pt x="108" y="75"/>
                    <a:pt x="110" y="75"/>
                    <a:pt x="111" y="75"/>
                  </a:cubicBezTo>
                  <a:cubicBezTo>
                    <a:pt x="112" y="76"/>
                    <a:pt x="112" y="76"/>
                    <a:pt x="113" y="76"/>
                  </a:cubicBezTo>
                  <a:cubicBezTo>
                    <a:pt x="114" y="76"/>
                    <a:pt x="114" y="76"/>
                    <a:pt x="114" y="76"/>
                  </a:cubicBezTo>
                  <a:cubicBezTo>
                    <a:pt x="115" y="76"/>
                    <a:pt x="115" y="76"/>
                    <a:pt x="115" y="75"/>
                  </a:cubicBezTo>
                  <a:cubicBezTo>
                    <a:pt x="116" y="75"/>
                    <a:pt x="117" y="75"/>
                    <a:pt x="117" y="74"/>
                  </a:cubicBezTo>
                  <a:cubicBezTo>
                    <a:pt x="117" y="74"/>
                    <a:pt x="117" y="74"/>
                    <a:pt x="117" y="74"/>
                  </a:cubicBezTo>
                  <a:cubicBezTo>
                    <a:pt x="118" y="73"/>
                    <a:pt x="118" y="72"/>
                    <a:pt x="118" y="71"/>
                  </a:cubicBezTo>
                  <a:cubicBezTo>
                    <a:pt x="118" y="71"/>
                    <a:pt x="118" y="70"/>
                    <a:pt x="117" y="69"/>
                  </a:cubicBezTo>
                  <a:cubicBezTo>
                    <a:pt x="117" y="69"/>
                    <a:pt x="117" y="68"/>
                    <a:pt x="116" y="68"/>
                  </a:cubicBezTo>
                  <a:cubicBezTo>
                    <a:pt x="115" y="67"/>
                    <a:pt x="114" y="66"/>
                    <a:pt x="113" y="65"/>
                  </a:cubicBezTo>
                  <a:cubicBezTo>
                    <a:pt x="109" y="62"/>
                    <a:pt x="101" y="57"/>
                    <a:pt x="91" y="51"/>
                  </a:cubicBezTo>
                  <a:cubicBezTo>
                    <a:pt x="76" y="42"/>
                    <a:pt x="58" y="31"/>
                    <a:pt x="43" y="22"/>
                  </a:cubicBezTo>
                  <a:cubicBezTo>
                    <a:pt x="35" y="18"/>
                    <a:pt x="29" y="14"/>
                    <a:pt x="24" y="11"/>
                  </a:cubicBezTo>
                  <a:cubicBezTo>
                    <a:pt x="22" y="10"/>
                    <a:pt x="20" y="9"/>
                    <a:pt x="19" y="8"/>
                  </a:cubicBezTo>
                  <a:cubicBezTo>
                    <a:pt x="18" y="7"/>
                    <a:pt x="18" y="7"/>
                    <a:pt x="18" y="7"/>
                  </a:cubicBezTo>
                  <a:cubicBezTo>
                    <a:pt x="18" y="7"/>
                    <a:pt x="18" y="7"/>
                    <a:pt x="18" y="7"/>
                  </a:cubicBezTo>
                  <a:cubicBezTo>
                    <a:pt x="18" y="7"/>
                    <a:pt x="18" y="7"/>
                    <a:pt x="18" y="7"/>
                  </a:cubicBezTo>
                  <a:cubicBezTo>
                    <a:pt x="16" y="9"/>
                    <a:pt x="16" y="9"/>
                    <a:pt x="16" y="9"/>
                  </a:cubicBezTo>
                  <a:cubicBezTo>
                    <a:pt x="18" y="7"/>
                    <a:pt x="18" y="7"/>
                    <a:pt x="18" y="7"/>
                  </a:cubicBezTo>
                  <a:cubicBezTo>
                    <a:pt x="18" y="7"/>
                    <a:pt x="18" y="7"/>
                    <a:pt x="18" y="7"/>
                  </a:cubicBezTo>
                  <a:cubicBezTo>
                    <a:pt x="16" y="9"/>
                    <a:pt x="16" y="9"/>
                    <a:pt x="16" y="9"/>
                  </a:cubicBezTo>
                  <a:cubicBezTo>
                    <a:pt x="18" y="7"/>
                    <a:pt x="18" y="7"/>
                    <a:pt x="18" y="7"/>
                  </a:cubicBezTo>
                  <a:cubicBezTo>
                    <a:pt x="15" y="10"/>
                    <a:pt x="15" y="10"/>
                    <a:pt x="15" y="10"/>
                  </a:cubicBezTo>
                  <a:cubicBezTo>
                    <a:pt x="18" y="8"/>
                    <a:pt x="18" y="8"/>
                    <a:pt x="18" y="8"/>
                  </a:cubicBezTo>
                  <a:cubicBezTo>
                    <a:pt x="18" y="7"/>
                    <a:pt x="18" y="7"/>
                    <a:pt x="18" y="7"/>
                  </a:cubicBezTo>
                  <a:cubicBezTo>
                    <a:pt x="15" y="10"/>
                    <a:pt x="15" y="10"/>
                    <a:pt x="15" y="10"/>
                  </a:cubicBezTo>
                  <a:cubicBezTo>
                    <a:pt x="18" y="8"/>
                    <a:pt x="18" y="8"/>
                    <a:pt x="18" y="8"/>
                  </a:cubicBezTo>
                  <a:cubicBezTo>
                    <a:pt x="15" y="10"/>
                    <a:pt x="15" y="10"/>
                    <a:pt x="15" y="10"/>
                  </a:cubicBezTo>
                  <a:cubicBezTo>
                    <a:pt x="19" y="10"/>
                    <a:pt x="19" y="10"/>
                    <a:pt x="19" y="10"/>
                  </a:cubicBezTo>
                  <a:cubicBezTo>
                    <a:pt x="19" y="8"/>
                    <a:pt x="18" y="8"/>
                    <a:pt x="18" y="8"/>
                  </a:cubicBezTo>
                  <a:cubicBezTo>
                    <a:pt x="15" y="10"/>
                    <a:pt x="15" y="10"/>
                    <a:pt x="15" y="10"/>
                  </a:cubicBezTo>
                  <a:cubicBezTo>
                    <a:pt x="19" y="10"/>
                    <a:pt x="19" y="10"/>
                    <a:pt x="19" y="10"/>
                  </a:cubicBezTo>
                  <a:cubicBezTo>
                    <a:pt x="15" y="10"/>
                    <a:pt x="15" y="10"/>
                    <a:pt x="15" y="10"/>
                  </a:cubicBezTo>
                  <a:cubicBezTo>
                    <a:pt x="13" y="14"/>
                    <a:pt x="13" y="14"/>
                    <a:pt x="13" y="14"/>
                  </a:cubicBezTo>
                  <a:cubicBezTo>
                    <a:pt x="13" y="14"/>
                    <a:pt x="38" y="25"/>
                    <a:pt x="62" y="37"/>
                  </a:cubicBezTo>
                  <a:cubicBezTo>
                    <a:pt x="74" y="42"/>
                    <a:pt x="87" y="48"/>
                    <a:pt x="96" y="52"/>
                  </a:cubicBezTo>
                  <a:cubicBezTo>
                    <a:pt x="101" y="55"/>
                    <a:pt x="105" y="56"/>
                    <a:pt x="107" y="58"/>
                  </a:cubicBezTo>
                  <a:cubicBezTo>
                    <a:pt x="109" y="58"/>
                    <a:pt x="110" y="59"/>
                    <a:pt x="111" y="59"/>
                  </a:cubicBezTo>
                  <a:cubicBezTo>
                    <a:pt x="111" y="59"/>
                    <a:pt x="111" y="59"/>
                    <a:pt x="112" y="60"/>
                  </a:cubicBezTo>
                  <a:cubicBezTo>
                    <a:pt x="112" y="60"/>
                    <a:pt x="112" y="60"/>
                    <a:pt x="112" y="60"/>
                  </a:cubicBezTo>
                  <a:cubicBezTo>
                    <a:pt x="112" y="60"/>
                    <a:pt x="112" y="60"/>
                    <a:pt x="112" y="60"/>
                  </a:cubicBezTo>
                  <a:cubicBezTo>
                    <a:pt x="113" y="60"/>
                    <a:pt x="113" y="60"/>
                    <a:pt x="113" y="60"/>
                  </a:cubicBezTo>
                  <a:cubicBezTo>
                    <a:pt x="113" y="60"/>
                    <a:pt x="113" y="60"/>
                    <a:pt x="114" y="60"/>
                  </a:cubicBezTo>
                  <a:cubicBezTo>
                    <a:pt x="115" y="60"/>
                    <a:pt x="117" y="59"/>
                    <a:pt x="117" y="57"/>
                  </a:cubicBezTo>
                  <a:cubicBezTo>
                    <a:pt x="118" y="55"/>
                    <a:pt x="117" y="53"/>
                    <a:pt x="116" y="52"/>
                  </a:cubicBezTo>
                  <a:cubicBezTo>
                    <a:pt x="67" y="22"/>
                    <a:pt x="67" y="22"/>
                    <a:pt x="67" y="22"/>
                  </a:cubicBezTo>
                  <a:cubicBezTo>
                    <a:pt x="107" y="37"/>
                    <a:pt x="107" y="37"/>
                    <a:pt x="107" y="37"/>
                  </a:cubicBezTo>
                  <a:cubicBezTo>
                    <a:pt x="109" y="38"/>
                    <a:pt x="112" y="37"/>
                    <a:pt x="113" y="35"/>
                  </a:cubicBezTo>
                  <a:cubicBezTo>
                    <a:pt x="113" y="33"/>
                    <a:pt x="113" y="31"/>
                    <a:pt x="111" y="30"/>
                  </a:cubicBezTo>
                  <a:cubicBezTo>
                    <a:pt x="64" y="1"/>
                    <a:pt x="64" y="1"/>
                    <a:pt x="64" y="1"/>
                  </a:cubicBezTo>
                  <a:cubicBezTo>
                    <a:pt x="62" y="0"/>
                    <a:pt x="60" y="0"/>
                    <a:pt x="58" y="2"/>
                  </a:cubicBezTo>
                  <a:cubicBezTo>
                    <a:pt x="57" y="4"/>
                    <a:pt x="58" y="6"/>
                    <a:pt x="60" y="8"/>
                  </a:cubicBezTo>
                  <a:cubicBezTo>
                    <a:pt x="72" y="15"/>
                    <a:pt x="72" y="15"/>
                    <a:pt x="72" y="15"/>
                  </a:cubicBezTo>
                  <a:cubicBezTo>
                    <a:pt x="32" y="0"/>
                    <a:pt x="32" y="0"/>
                    <a:pt x="32" y="0"/>
                  </a:cubicBezTo>
                  <a:cubicBezTo>
                    <a:pt x="30" y="0"/>
                    <a:pt x="28" y="1"/>
                    <a:pt x="27" y="2"/>
                  </a:cubicBezTo>
                  <a:cubicBezTo>
                    <a:pt x="26" y="4"/>
                    <a:pt x="27" y="7"/>
                    <a:pt x="29" y="8"/>
                  </a:cubicBezTo>
                  <a:cubicBezTo>
                    <a:pt x="111" y="59"/>
                    <a:pt x="111" y="59"/>
                    <a:pt x="111" y="59"/>
                  </a:cubicBezTo>
                  <a:cubicBezTo>
                    <a:pt x="114" y="56"/>
                    <a:pt x="114" y="56"/>
                    <a:pt x="114" y="56"/>
                  </a:cubicBezTo>
                  <a:cubicBezTo>
                    <a:pt x="114" y="52"/>
                    <a:pt x="114" y="52"/>
                    <a:pt x="114" y="52"/>
                  </a:cubicBezTo>
                  <a:cubicBezTo>
                    <a:pt x="114" y="56"/>
                    <a:pt x="114" y="56"/>
                    <a:pt x="114" y="56"/>
                  </a:cubicBezTo>
                  <a:cubicBezTo>
                    <a:pt x="114" y="52"/>
                    <a:pt x="114" y="52"/>
                    <a:pt x="114" y="52"/>
                  </a:cubicBezTo>
                  <a:cubicBezTo>
                    <a:pt x="114" y="52"/>
                    <a:pt x="114" y="52"/>
                    <a:pt x="114" y="52"/>
                  </a:cubicBezTo>
                  <a:cubicBezTo>
                    <a:pt x="114" y="56"/>
                    <a:pt x="114" y="56"/>
                    <a:pt x="114" y="56"/>
                  </a:cubicBezTo>
                  <a:cubicBezTo>
                    <a:pt x="114" y="52"/>
                    <a:pt x="114" y="52"/>
                    <a:pt x="114" y="52"/>
                  </a:cubicBezTo>
                  <a:cubicBezTo>
                    <a:pt x="114" y="55"/>
                    <a:pt x="114" y="55"/>
                    <a:pt x="114" y="55"/>
                  </a:cubicBezTo>
                  <a:cubicBezTo>
                    <a:pt x="115" y="52"/>
                    <a:pt x="115" y="52"/>
                    <a:pt x="115" y="52"/>
                  </a:cubicBezTo>
                  <a:cubicBezTo>
                    <a:pt x="115" y="52"/>
                    <a:pt x="115" y="52"/>
                    <a:pt x="114" y="52"/>
                  </a:cubicBezTo>
                  <a:cubicBezTo>
                    <a:pt x="114" y="55"/>
                    <a:pt x="114" y="55"/>
                    <a:pt x="114" y="55"/>
                  </a:cubicBezTo>
                  <a:cubicBezTo>
                    <a:pt x="115" y="52"/>
                    <a:pt x="115" y="52"/>
                    <a:pt x="115" y="52"/>
                  </a:cubicBezTo>
                  <a:cubicBezTo>
                    <a:pt x="115" y="52"/>
                    <a:pt x="114" y="52"/>
                    <a:pt x="113" y="51"/>
                  </a:cubicBezTo>
                  <a:cubicBezTo>
                    <a:pt x="106" y="48"/>
                    <a:pt x="82" y="37"/>
                    <a:pt x="60" y="26"/>
                  </a:cubicBezTo>
                  <a:cubicBezTo>
                    <a:pt x="48" y="21"/>
                    <a:pt x="38" y="16"/>
                    <a:pt x="30" y="12"/>
                  </a:cubicBezTo>
                  <a:cubicBezTo>
                    <a:pt x="22" y="9"/>
                    <a:pt x="17" y="6"/>
                    <a:pt x="17" y="6"/>
                  </a:cubicBezTo>
                  <a:cubicBezTo>
                    <a:pt x="15" y="6"/>
                    <a:pt x="14" y="6"/>
                    <a:pt x="13" y="6"/>
                  </a:cubicBezTo>
                  <a:cubicBezTo>
                    <a:pt x="12" y="7"/>
                    <a:pt x="11" y="8"/>
                    <a:pt x="11" y="10"/>
                  </a:cubicBezTo>
                  <a:cubicBezTo>
                    <a:pt x="11" y="11"/>
                    <a:pt x="11" y="11"/>
                    <a:pt x="11" y="12"/>
                  </a:cubicBezTo>
                  <a:cubicBezTo>
                    <a:pt x="12" y="12"/>
                    <a:pt x="12" y="13"/>
                    <a:pt x="12" y="13"/>
                  </a:cubicBezTo>
                  <a:cubicBezTo>
                    <a:pt x="13" y="13"/>
                    <a:pt x="13" y="13"/>
                    <a:pt x="13" y="13"/>
                  </a:cubicBezTo>
                  <a:cubicBezTo>
                    <a:pt x="13" y="14"/>
                    <a:pt x="14" y="14"/>
                    <a:pt x="15" y="15"/>
                  </a:cubicBezTo>
                  <a:cubicBezTo>
                    <a:pt x="19" y="17"/>
                    <a:pt x="26" y="22"/>
                    <a:pt x="36" y="27"/>
                  </a:cubicBezTo>
                  <a:cubicBezTo>
                    <a:pt x="51" y="36"/>
                    <a:pt x="70" y="47"/>
                    <a:pt x="85" y="56"/>
                  </a:cubicBezTo>
                  <a:cubicBezTo>
                    <a:pt x="92" y="61"/>
                    <a:pt x="99" y="65"/>
                    <a:pt x="104" y="68"/>
                  </a:cubicBezTo>
                  <a:cubicBezTo>
                    <a:pt x="106" y="70"/>
                    <a:pt x="108" y="71"/>
                    <a:pt x="109" y="72"/>
                  </a:cubicBezTo>
                  <a:cubicBezTo>
                    <a:pt x="110" y="73"/>
                    <a:pt x="110" y="73"/>
                    <a:pt x="110" y="73"/>
                  </a:cubicBezTo>
                  <a:cubicBezTo>
                    <a:pt x="110" y="73"/>
                    <a:pt x="110" y="73"/>
                    <a:pt x="110" y="73"/>
                  </a:cubicBezTo>
                  <a:cubicBezTo>
                    <a:pt x="111" y="73"/>
                    <a:pt x="111" y="73"/>
                    <a:pt x="111" y="73"/>
                  </a:cubicBezTo>
                  <a:cubicBezTo>
                    <a:pt x="110" y="73"/>
                    <a:pt x="110" y="73"/>
                    <a:pt x="110" y="73"/>
                  </a:cubicBezTo>
                  <a:cubicBezTo>
                    <a:pt x="110" y="73"/>
                    <a:pt x="110" y="73"/>
                    <a:pt x="110" y="73"/>
                  </a:cubicBezTo>
                  <a:cubicBezTo>
                    <a:pt x="111" y="73"/>
                    <a:pt x="111" y="73"/>
                    <a:pt x="111" y="73"/>
                  </a:cubicBezTo>
                  <a:cubicBezTo>
                    <a:pt x="110" y="73"/>
                    <a:pt x="110" y="73"/>
                    <a:pt x="110" y="73"/>
                  </a:cubicBezTo>
                  <a:cubicBezTo>
                    <a:pt x="112" y="72"/>
                    <a:pt x="112" y="72"/>
                    <a:pt x="112" y="72"/>
                  </a:cubicBezTo>
                  <a:cubicBezTo>
                    <a:pt x="110" y="73"/>
                    <a:pt x="110" y="73"/>
                    <a:pt x="110" y="73"/>
                  </a:cubicBezTo>
                  <a:cubicBezTo>
                    <a:pt x="110" y="73"/>
                    <a:pt x="110" y="73"/>
                    <a:pt x="110" y="73"/>
                  </a:cubicBezTo>
                  <a:cubicBezTo>
                    <a:pt x="112" y="72"/>
                    <a:pt x="112" y="72"/>
                    <a:pt x="112" y="72"/>
                  </a:cubicBezTo>
                  <a:cubicBezTo>
                    <a:pt x="110" y="73"/>
                    <a:pt x="110" y="73"/>
                    <a:pt x="110" y="73"/>
                  </a:cubicBezTo>
                  <a:cubicBezTo>
                    <a:pt x="113" y="71"/>
                    <a:pt x="113" y="71"/>
                    <a:pt x="113" y="71"/>
                  </a:cubicBezTo>
                  <a:cubicBezTo>
                    <a:pt x="110" y="71"/>
                    <a:pt x="110" y="71"/>
                    <a:pt x="110" y="71"/>
                  </a:cubicBezTo>
                  <a:cubicBezTo>
                    <a:pt x="110" y="72"/>
                    <a:pt x="110" y="73"/>
                    <a:pt x="110" y="73"/>
                  </a:cubicBezTo>
                  <a:cubicBezTo>
                    <a:pt x="113" y="71"/>
                    <a:pt x="113" y="71"/>
                    <a:pt x="113" y="71"/>
                  </a:cubicBezTo>
                  <a:cubicBezTo>
                    <a:pt x="110" y="71"/>
                    <a:pt x="110" y="71"/>
                    <a:pt x="110" y="71"/>
                  </a:cubicBezTo>
                  <a:cubicBezTo>
                    <a:pt x="114" y="71"/>
                    <a:pt x="114" y="71"/>
                    <a:pt x="114" y="71"/>
                  </a:cubicBezTo>
                  <a:cubicBezTo>
                    <a:pt x="110" y="70"/>
                    <a:pt x="110" y="70"/>
                    <a:pt x="110" y="70"/>
                  </a:cubicBezTo>
                  <a:cubicBezTo>
                    <a:pt x="110" y="70"/>
                    <a:pt x="110" y="71"/>
                    <a:pt x="110" y="71"/>
                  </a:cubicBezTo>
                  <a:cubicBezTo>
                    <a:pt x="114" y="71"/>
                    <a:pt x="114" y="71"/>
                    <a:pt x="114" y="71"/>
                  </a:cubicBezTo>
                  <a:cubicBezTo>
                    <a:pt x="110" y="70"/>
                    <a:pt x="110" y="70"/>
                    <a:pt x="110" y="70"/>
                  </a:cubicBezTo>
                  <a:cubicBezTo>
                    <a:pt x="114" y="72"/>
                    <a:pt x="114" y="72"/>
                    <a:pt x="114" y="72"/>
                  </a:cubicBezTo>
                  <a:cubicBezTo>
                    <a:pt x="110" y="69"/>
                    <a:pt x="110" y="69"/>
                    <a:pt x="110" y="69"/>
                  </a:cubicBezTo>
                  <a:cubicBezTo>
                    <a:pt x="114" y="72"/>
                    <a:pt x="114" y="72"/>
                    <a:pt x="114" y="72"/>
                  </a:cubicBezTo>
                  <a:cubicBezTo>
                    <a:pt x="112" y="68"/>
                    <a:pt x="112" y="68"/>
                    <a:pt x="112" y="68"/>
                  </a:cubicBezTo>
                  <a:cubicBezTo>
                    <a:pt x="112" y="68"/>
                    <a:pt x="111" y="69"/>
                    <a:pt x="110" y="69"/>
                  </a:cubicBezTo>
                  <a:cubicBezTo>
                    <a:pt x="114" y="72"/>
                    <a:pt x="114" y="72"/>
                    <a:pt x="114" y="72"/>
                  </a:cubicBezTo>
                  <a:cubicBezTo>
                    <a:pt x="112" y="68"/>
                    <a:pt x="112" y="68"/>
                    <a:pt x="112" y="68"/>
                  </a:cubicBezTo>
                  <a:cubicBezTo>
                    <a:pt x="113" y="71"/>
                    <a:pt x="113" y="71"/>
                    <a:pt x="113" y="71"/>
                  </a:cubicBezTo>
                  <a:cubicBezTo>
                    <a:pt x="113" y="68"/>
                    <a:pt x="113" y="68"/>
                    <a:pt x="113" y="68"/>
                  </a:cubicBezTo>
                  <a:cubicBezTo>
                    <a:pt x="113" y="68"/>
                    <a:pt x="113" y="68"/>
                    <a:pt x="112" y="68"/>
                  </a:cubicBezTo>
                  <a:cubicBezTo>
                    <a:pt x="113" y="71"/>
                    <a:pt x="113" y="71"/>
                    <a:pt x="113" y="71"/>
                  </a:cubicBezTo>
                  <a:cubicBezTo>
                    <a:pt x="113" y="68"/>
                    <a:pt x="113" y="68"/>
                    <a:pt x="113" y="68"/>
                  </a:cubicBezTo>
                  <a:cubicBezTo>
                    <a:pt x="113" y="70"/>
                    <a:pt x="113" y="70"/>
                    <a:pt x="113" y="70"/>
                  </a:cubicBezTo>
                  <a:cubicBezTo>
                    <a:pt x="113" y="68"/>
                    <a:pt x="113" y="68"/>
                    <a:pt x="113" y="68"/>
                  </a:cubicBezTo>
                  <a:cubicBezTo>
                    <a:pt x="113" y="68"/>
                    <a:pt x="113" y="68"/>
                    <a:pt x="113" y="68"/>
                  </a:cubicBezTo>
                  <a:cubicBezTo>
                    <a:pt x="113" y="70"/>
                    <a:pt x="113" y="70"/>
                    <a:pt x="113" y="70"/>
                  </a:cubicBezTo>
                  <a:cubicBezTo>
                    <a:pt x="113" y="68"/>
                    <a:pt x="113" y="68"/>
                    <a:pt x="113" y="68"/>
                  </a:cubicBezTo>
                  <a:cubicBezTo>
                    <a:pt x="113" y="68"/>
                    <a:pt x="113" y="68"/>
                    <a:pt x="113" y="68"/>
                  </a:cubicBezTo>
                  <a:cubicBezTo>
                    <a:pt x="113" y="68"/>
                    <a:pt x="112" y="68"/>
                    <a:pt x="111" y="67"/>
                  </a:cubicBezTo>
                  <a:cubicBezTo>
                    <a:pt x="107" y="67"/>
                    <a:pt x="100" y="65"/>
                    <a:pt x="93" y="64"/>
                  </a:cubicBezTo>
                  <a:cubicBezTo>
                    <a:pt x="90" y="63"/>
                    <a:pt x="86" y="62"/>
                    <a:pt x="84" y="62"/>
                  </a:cubicBezTo>
                  <a:cubicBezTo>
                    <a:pt x="82" y="61"/>
                    <a:pt x="81" y="61"/>
                    <a:pt x="80" y="61"/>
                  </a:cubicBezTo>
                  <a:cubicBezTo>
                    <a:pt x="79" y="61"/>
                    <a:pt x="79" y="61"/>
                    <a:pt x="78" y="61"/>
                  </a:cubicBezTo>
                  <a:cubicBezTo>
                    <a:pt x="77" y="61"/>
                    <a:pt x="77" y="61"/>
                    <a:pt x="77" y="61"/>
                  </a:cubicBezTo>
                  <a:cubicBezTo>
                    <a:pt x="76" y="61"/>
                    <a:pt x="76" y="61"/>
                    <a:pt x="76" y="61"/>
                  </a:cubicBezTo>
                  <a:cubicBezTo>
                    <a:pt x="75" y="61"/>
                    <a:pt x="74" y="62"/>
                    <a:pt x="74" y="63"/>
                  </a:cubicBezTo>
                  <a:cubicBezTo>
                    <a:pt x="77" y="65"/>
                    <a:pt x="77" y="65"/>
                    <a:pt x="77" y="65"/>
                  </a:cubicBezTo>
                  <a:cubicBezTo>
                    <a:pt x="74" y="62"/>
                    <a:pt x="74" y="62"/>
                    <a:pt x="74" y="62"/>
                  </a:cubicBezTo>
                  <a:cubicBezTo>
                    <a:pt x="73" y="63"/>
                    <a:pt x="73" y="64"/>
                    <a:pt x="73" y="65"/>
                  </a:cubicBezTo>
                  <a:cubicBezTo>
                    <a:pt x="73" y="66"/>
                    <a:pt x="74" y="66"/>
                    <a:pt x="74" y="67"/>
                  </a:cubicBezTo>
                  <a:cubicBezTo>
                    <a:pt x="74" y="67"/>
                    <a:pt x="74" y="68"/>
                    <a:pt x="75" y="68"/>
                  </a:cubicBezTo>
                  <a:cubicBezTo>
                    <a:pt x="75" y="68"/>
                    <a:pt x="76" y="69"/>
                    <a:pt x="76" y="69"/>
                  </a:cubicBezTo>
                  <a:cubicBezTo>
                    <a:pt x="78" y="70"/>
                    <a:pt x="80" y="72"/>
                    <a:pt x="84" y="74"/>
                  </a:cubicBezTo>
                  <a:cubicBezTo>
                    <a:pt x="89" y="77"/>
                    <a:pt x="95" y="80"/>
                    <a:pt x="100" y="83"/>
                  </a:cubicBezTo>
                  <a:cubicBezTo>
                    <a:pt x="103" y="85"/>
                    <a:pt x="105" y="86"/>
                    <a:pt x="106" y="87"/>
                  </a:cubicBezTo>
                  <a:cubicBezTo>
                    <a:pt x="107" y="88"/>
                    <a:pt x="108" y="88"/>
                    <a:pt x="108" y="88"/>
                  </a:cubicBezTo>
                  <a:cubicBezTo>
                    <a:pt x="108" y="88"/>
                    <a:pt x="108" y="88"/>
                    <a:pt x="108" y="88"/>
                  </a:cubicBezTo>
                  <a:cubicBezTo>
                    <a:pt x="109" y="87"/>
                    <a:pt x="109" y="87"/>
                    <a:pt x="109" y="87"/>
                  </a:cubicBezTo>
                  <a:cubicBezTo>
                    <a:pt x="108" y="88"/>
                    <a:pt x="108" y="88"/>
                    <a:pt x="108" y="88"/>
                  </a:cubicBezTo>
                  <a:cubicBezTo>
                    <a:pt x="108" y="88"/>
                    <a:pt x="108" y="88"/>
                    <a:pt x="108" y="88"/>
                  </a:cubicBezTo>
                  <a:cubicBezTo>
                    <a:pt x="109" y="87"/>
                    <a:pt x="109" y="87"/>
                    <a:pt x="109" y="87"/>
                  </a:cubicBezTo>
                  <a:cubicBezTo>
                    <a:pt x="108" y="88"/>
                    <a:pt x="108" y="88"/>
                    <a:pt x="108" y="88"/>
                  </a:cubicBezTo>
                  <a:cubicBezTo>
                    <a:pt x="110" y="86"/>
                    <a:pt x="110" y="86"/>
                    <a:pt x="110" y="86"/>
                  </a:cubicBezTo>
                  <a:cubicBezTo>
                    <a:pt x="107" y="87"/>
                    <a:pt x="107" y="87"/>
                    <a:pt x="107" y="87"/>
                  </a:cubicBezTo>
                  <a:cubicBezTo>
                    <a:pt x="108" y="88"/>
                    <a:pt x="108" y="88"/>
                    <a:pt x="108" y="88"/>
                  </a:cubicBezTo>
                  <a:cubicBezTo>
                    <a:pt x="110" y="86"/>
                    <a:pt x="110" y="86"/>
                    <a:pt x="110" y="86"/>
                  </a:cubicBezTo>
                  <a:cubicBezTo>
                    <a:pt x="107" y="87"/>
                    <a:pt x="107" y="87"/>
                    <a:pt x="107" y="87"/>
                  </a:cubicBezTo>
                  <a:cubicBezTo>
                    <a:pt x="111" y="86"/>
                    <a:pt x="111" y="86"/>
                    <a:pt x="111" y="86"/>
                  </a:cubicBezTo>
                  <a:cubicBezTo>
                    <a:pt x="107" y="86"/>
                    <a:pt x="107" y="86"/>
                    <a:pt x="107" y="86"/>
                  </a:cubicBezTo>
                  <a:cubicBezTo>
                    <a:pt x="107" y="87"/>
                    <a:pt x="107" y="87"/>
                    <a:pt x="107" y="87"/>
                  </a:cubicBezTo>
                  <a:cubicBezTo>
                    <a:pt x="111" y="86"/>
                    <a:pt x="111" y="86"/>
                    <a:pt x="111" y="86"/>
                  </a:cubicBezTo>
                  <a:cubicBezTo>
                    <a:pt x="107" y="86"/>
                    <a:pt x="107" y="86"/>
                    <a:pt x="107" y="86"/>
                  </a:cubicBezTo>
                  <a:cubicBezTo>
                    <a:pt x="111" y="86"/>
                    <a:pt x="111" y="86"/>
                    <a:pt x="111" y="86"/>
                  </a:cubicBezTo>
                  <a:cubicBezTo>
                    <a:pt x="108" y="84"/>
                    <a:pt x="108" y="84"/>
                    <a:pt x="108" y="84"/>
                  </a:cubicBezTo>
                  <a:cubicBezTo>
                    <a:pt x="107" y="84"/>
                    <a:pt x="107" y="85"/>
                    <a:pt x="107" y="86"/>
                  </a:cubicBezTo>
                  <a:cubicBezTo>
                    <a:pt x="111" y="86"/>
                    <a:pt x="111" y="86"/>
                    <a:pt x="111" y="86"/>
                  </a:cubicBezTo>
                  <a:cubicBezTo>
                    <a:pt x="108" y="84"/>
                    <a:pt x="108" y="84"/>
                    <a:pt x="108" y="84"/>
                  </a:cubicBezTo>
                  <a:cubicBezTo>
                    <a:pt x="111" y="86"/>
                    <a:pt x="111" y="86"/>
                    <a:pt x="111" y="86"/>
                  </a:cubicBezTo>
                  <a:cubicBezTo>
                    <a:pt x="111" y="82"/>
                    <a:pt x="111" y="82"/>
                    <a:pt x="111" y="82"/>
                  </a:cubicBezTo>
                  <a:cubicBezTo>
                    <a:pt x="75" y="78"/>
                    <a:pt x="75" y="78"/>
                    <a:pt x="75" y="78"/>
                  </a:cubicBezTo>
                  <a:cubicBezTo>
                    <a:pt x="73" y="77"/>
                    <a:pt x="72" y="78"/>
                    <a:pt x="71" y="79"/>
                  </a:cubicBezTo>
                  <a:cubicBezTo>
                    <a:pt x="70" y="80"/>
                    <a:pt x="70" y="81"/>
                    <a:pt x="70" y="82"/>
                  </a:cubicBezTo>
                  <a:cubicBezTo>
                    <a:pt x="70" y="83"/>
                    <a:pt x="71" y="83"/>
                    <a:pt x="71" y="84"/>
                  </a:cubicBezTo>
                  <a:cubicBezTo>
                    <a:pt x="71" y="84"/>
                    <a:pt x="71" y="85"/>
                    <a:pt x="72" y="85"/>
                  </a:cubicBezTo>
                  <a:cubicBezTo>
                    <a:pt x="72" y="85"/>
                    <a:pt x="72" y="86"/>
                    <a:pt x="73" y="86"/>
                  </a:cubicBezTo>
                  <a:cubicBezTo>
                    <a:pt x="74" y="87"/>
                    <a:pt x="77" y="89"/>
                    <a:pt x="80" y="91"/>
                  </a:cubicBezTo>
                  <a:cubicBezTo>
                    <a:pt x="89" y="96"/>
                    <a:pt x="103" y="104"/>
                    <a:pt x="103" y="104"/>
                  </a:cubicBezTo>
                  <a:cubicBezTo>
                    <a:pt x="105" y="101"/>
                    <a:pt x="105" y="101"/>
                    <a:pt x="105" y="101"/>
                  </a:cubicBezTo>
                  <a:cubicBezTo>
                    <a:pt x="106" y="97"/>
                    <a:pt x="106" y="97"/>
                    <a:pt x="106" y="97"/>
                  </a:cubicBezTo>
                  <a:cubicBezTo>
                    <a:pt x="72" y="90"/>
                    <a:pt x="72" y="90"/>
                    <a:pt x="72" y="90"/>
                  </a:cubicBezTo>
                  <a:cubicBezTo>
                    <a:pt x="70" y="90"/>
                    <a:pt x="69" y="90"/>
                    <a:pt x="68" y="91"/>
                  </a:cubicBezTo>
                  <a:cubicBezTo>
                    <a:pt x="67" y="92"/>
                    <a:pt x="67" y="93"/>
                    <a:pt x="67" y="94"/>
                  </a:cubicBezTo>
                  <a:cubicBezTo>
                    <a:pt x="67" y="95"/>
                    <a:pt x="67" y="96"/>
                    <a:pt x="67" y="96"/>
                  </a:cubicBezTo>
                  <a:cubicBezTo>
                    <a:pt x="68" y="97"/>
                    <a:pt x="68" y="97"/>
                    <a:pt x="68" y="97"/>
                  </a:cubicBezTo>
                  <a:cubicBezTo>
                    <a:pt x="68" y="97"/>
                    <a:pt x="68" y="97"/>
                    <a:pt x="68" y="97"/>
                  </a:cubicBezTo>
                  <a:cubicBezTo>
                    <a:pt x="69" y="98"/>
                    <a:pt x="69" y="98"/>
                    <a:pt x="69" y="98"/>
                  </a:cubicBezTo>
                  <a:cubicBezTo>
                    <a:pt x="72" y="99"/>
                    <a:pt x="79" y="104"/>
                    <a:pt x="85" y="108"/>
                  </a:cubicBezTo>
                  <a:cubicBezTo>
                    <a:pt x="89" y="110"/>
                    <a:pt x="92" y="112"/>
                    <a:pt x="94" y="113"/>
                  </a:cubicBezTo>
                  <a:cubicBezTo>
                    <a:pt x="95" y="114"/>
                    <a:pt x="96" y="114"/>
                    <a:pt x="97" y="115"/>
                  </a:cubicBezTo>
                  <a:cubicBezTo>
                    <a:pt x="97" y="115"/>
                    <a:pt x="97" y="115"/>
                    <a:pt x="97" y="115"/>
                  </a:cubicBezTo>
                  <a:cubicBezTo>
                    <a:pt x="99" y="114"/>
                    <a:pt x="99" y="114"/>
                    <a:pt x="99" y="114"/>
                  </a:cubicBezTo>
                  <a:cubicBezTo>
                    <a:pt x="97" y="115"/>
                    <a:pt x="97" y="115"/>
                    <a:pt x="97" y="115"/>
                  </a:cubicBezTo>
                  <a:cubicBezTo>
                    <a:pt x="97" y="115"/>
                    <a:pt x="97" y="115"/>
                    <a:pt x="97" y="115"/>
                  </a:cubicBezTo>
                  <a:cubicBezTo>
                    <a:pt x="99" y="114"/>
                    <a:pt x="99" y="114"/>
                    <a:pt x="99" y="114"/>
                  </a:cubicBezTo>
                  <a:cubicBezTo>
                    <a:pt x="97" y="115"/>
                    <a:pt x="97" y="115"/>
                    <a:pt x="97" y="115"/>
                  </a:cubicBezTo>
                  <a:cubicBezTo>
                    <a:pt x="100" y="113"/>
                    <a:pt x="100" y="113"/>
                    <a:pt x="100" y="113"/>
                  </a:cubicBezTo>
                  <a:cubicBezTo>
                    <a:pt x="97" y="115"/>
                    <a:pt x="97" y="115"/>
                    <a:pt x="97" y="115"/>
                  </a:cubicBezTo>
                  <a:cubicBezTo>
                    <a:pt x="97" y="115"/>
                    <a:pt x="97" y="115"/>
                    <a:pt x="97" y="115"/>
                  </a:cubicBezTo>
                  <a:cubicBezTo>
                    <a:pt x="100" y="113"/>
                    <a:pt x="100" y="113"/>
                    <a:pt x="100" y="113"/>
                  </a:cubicBezTo>
                  <a:cubicBezTo>
                    <a:pt x="97" y="115"/>
                    <a:pt x="97" y="115"/>
                    <a:pt x="97" y="115"/>
                  </a:cubicBezTo>
                  <a:cubicBezTo>
                    <a:pt x="100" y="112"/>
                    <a:pt x="100" y="112"/>
                    <a:pt x="100" y="112"/>
                  </a:cubicBezTo>
                  <a:cubicBezTo>
                    <a:pt x="96" y="112"/>
                    <a:pt x="96" y="112"/>
                    <a:pt x="96" y="112"/>
                  </a:cubicBezTo>
                  <a:cubicBezTo>
                    <a:pt x="96" y="114"/>
                    <a:pt x="97" y="114"/>
                    <a:pt x="97" y="115"/>
                  </a:cubicBezTo>
                  <a:cubicBezTo>
                    <a:pt x="100" y="112"/>
                    <a:pt x="100" y="112"/>
                    <a:pt x="100" y="112"/>
                  </a:cubicBezTo>
                  <a:cubicBezTo>
                    <a:pt x="96" y="112"/>
                    <a:pt x="96" y="112"/>
                    <a:pt x="96" y="112"/>
                  </a:cubicBezTo>
                  <a:cubicBezTo>
                    <a:pt x="100" y="112"/>
                    <a:pt x="100" y="112"/>
                    <a:pt x="100" y="112"/>
                  </a:cubicBezTo>
                  <a:cubicBezTo>
                    <a:pt x="97" y="110"/>
                    <a:pt x="97" y="110"/>
                    <a:pt x="97" y="110"/>
                  </a:cubicBezTo>
                  <a:cubicBezTo>
                    <a:pt x="96" y="111"/>
                    <a:pt x="96" y="112"/>
                    <a:pt x="96" y="112"/>
                  </a:cubicBezTo>
                  <a:cubicBezTo>
                    <a:pt x="100" y="112"/>
                    <a:pt x="100" y="112"/>
                    <a:pt x="100" y="112"/>
                  </a:cubicBezTo>
                  <a:cubicBezTo>
                    <a:pt x="97" y="110"/>
                    <a:pt x="97" y="110"/>
                    <a:pt x="97" y="110"/>
                  </a:cubicBezTo>
                  <a:cubicBezTo>
                    <a:pt x="100" y="112"/>
                    <a:pt x="100" y="112"/>
                    <a:pt x="100" y="112"/>
                  </a:cubicBezTo>
                  <a:cubicBezTo>
                    <a:pt x="101" y="108"/>
                    <a:pt x="101" y="108"/>
                    <a:pt x="101" y="108"/>
                  </a:cubicBezTo>
                  <a:cubicBezTo>
                    <a:pt x="64" y="104"/>
                    <a:pt x="64" y="104"/>
                    <a:pt x="64" y="104"/>
                  </a:cubicBezTo>
                  <a:cubicBezTo>
                    <a:pt x="62" y="104"/>
                    <a:pt x="60" y="105"/>
                    <a:pt x="60" y="107"/>
                  </a:cubicBezTo>
                  <a:cubicBezTo>
                    <a:pt x="59" y="109"/>
                    <a:pt x="60" y="111"/>
                    <a:pt x="61" y="112"/>
                  </a:cubicBezTo>
                  <a:cubicBezTo>
                    <a:pt x="71" y="118"/>
                    <a:pt x="71" y="118"/>
                    <a:pt x="71" y="118"/>
                  </a:cubicBezTo>
                  <a:cubicBezTo>
                    <a:pt x="49" y="114"/>
                    <a:pt x="49" y="114"/>
                    <a:pt x="49" y="114"/>
                  </a:cubicBezTo>
                  <a:cubicBezTo>
                    <a:pt x="47" y="113"/>
                    <a:pt x="45" y="114"/>
                    <a:pt x="44" y="116"/>
                  </a:cubicBezTo>
                  <a:cubicBezTo>
                    <a:pt x="43" y="118"/>
                    <a:pt x="44" y="120"/>
                    <a:pt x="46" y="121"/>
                  </a:cubicBezTo>
                  <a:cubicBezTo>
                    <a:pt x="56" y="127"/>
                    <a:pt x="56" y="127"/>
                    <a:pt x="56" y="127"/>
                  </a:cubicBezTo>
                  <a:cubicBezTo>
                    <a:pt x="41" y="123"/>
                    <a:pt x="41" y="123"/>
                    <a:pt x="41" y="123"/>
                  </a:cubicBezTo>
                  <a:cubicBezTo>
                    <a:pt x="39" y="122"/>
                    <a:pt x="37" y="123"/>
                    <a:pt x="36" y="125"/>
                  </a:cubicBezTo>
                  <a:cubicBezTo>
                    <a:pt x="35" y="127"/>
                    <a:pt x="36" y="129"/>
                    <a:pt x="37" y="130"/>
                  </a:cubicBezTo>
                  <a:cubicBezTo>
                    <a:pt x="74" y="153"/>
                    <a:pt x="74" y="153"/>
                    <a:pt x="74" y="153"/>
                  </a:cubicBezTo>
                  <a:cubicBezTo>
                    <a:pt x="76" y="149"/>
                    <a:pt x="76" y="149"/>
                    <a:pt x="76" y="149"/>
                  </a:cubicBezTo>
                  <a:cubicBezTo>
                    <a:pt x="73" y="147"/>
                    <a:pt x="73" y="147"/>
                    <a:pt x="73" y="147"/>
                  </a:cubicBezTo>
                  <a:cubicBezTo>
                    <a:pt x="76" y="149"/>
                    <a:pt x="76" y="149"/>
                    <a:pt x="76" y="149"/>
                  </a:cubicBezTo>
                  <a:cubicBezTo>
                    <a:pt x="74" y="146"/>
                    <a:pt x="74" y="146"/>
                    <a:pt x="74" y="146"/>
                  </a:cubicBezTo>
                  <a:cubicBezTo>
                    <a:pt x="74" y="146"/>
                    <a:pt x="73" y="147"/>
                    <a:pt x="73" y="147"/>
                  </a:cubicBezTo>
                  <a:cubicBezTo>
                    <a:pt x="76" y="149"/>
                    <a:pt x="76" y="149"/>
                    <a:pt x="76" y="149"/>
                  </a:cubicBezTo>
                  <a:cubicBezTo>
                    <a:pt x="74" y="146"/>
                    <a:pt x="74" y="146"/>
                    <a:pt x="74" y="146"/>
                  </a:cubicBezTo>
                  <a:cubicBezTo>
                    <a:pt x="76" y="149"/>
                    <a:pt x="76" y="149"/>
                    <a:pt x="76" y="149"/>
                  </a:cubicBezTo>
                  <a:cubicBezTo>
                    <a:pt x="75" y="145"/>
                    <a:pt x="75" y="145"/>
                    <a:pt x="75" y="145"/>
                  </a:cubicBezTo>
                  <a:cubicBezTo>
                    <a:pt x="75" y="146"/>
                    <a:pt x="75" y="146"/>
                    <a:pt x="74" y="146"/>
                  </a:cubicBezTo>
                  <a:cubicBezTo>
                    <a:pt x="76" y="149"/>
                    <a:pt x="76" y="149"/>
                    <a:pt x="76" y="149"/>
                  </a:cubicBezTo>
                  <a:cubicBezTo>
                    <a:pt x="75" y="145"/>
                    <a:pt x="75" y="145"/>
                    <a:pt x="75" y="145"/>
                  </a:cubicBezTo>
                  <a:cubicBezTo>
                    <a:pt x="76" y="148"/>
                    <a:pt x="76" y="148"/>
                    <a:pt x="76" y="148"/>
                  </a:cubicBezTo>
                  <a:cubicBezTo>
                    <a:pt x="76" y="145"/>
                    <a:pt x="76" y="145"/>
                    <a:pt x="76" y="145"/>
                  </a:cubicBezTo>
                  <a:cubicBezTo>
                    <a:pt x="76" y="145"/>
                    <a:pt x="76" y="145"/>
                    <a:pt x="75" y="145"/>
                  </a:cubicBezTo>
                  <a:cubicBezTo>
                    <a:pt x="76" y="148"/>
                    <a:pt x="76" y="148"/>
                    <a:pt x="76" y="148"/>
                  </a:cubicBezTo>
                  <a:cubicBezTo>
                    <a:pt x="76" y="145"/>
                    <a:pt x="76" y="145"/>
                    <a:pt x="76" y="145"/>
                  </a:cubicBezTo>
                  <a:cubicBezTo>
                    <a:pt x="76" y="145"/>
                    <a:pt x="76" y="145"/>
                    <a:pt x="76" y="145"/>
                  </a:cubicBezTo>
                  <a:cubicBezTo>
                    <a:pt x="75" y="145"/>
                    <a:pt x="72" y="145"/>
                    <a:pt x="68" y="144"/>
                  </a:cubicBezTo>
                  <a:cubicBezTo>
                    <a:pt x="62" y="143"/>
                    <a:pt x="54" y="142"/>
                    <a:pt x="47" y="141"/>
                  </a:cubicBezTo>
                  <a:cubicBezTo>
                    <a:pt x="44" y="141"/>
                    <a:pt x="41" y="140"/>
                    <a:pt x="39" y="140"/>
                  </a:cubicBezTo>
                  <a:cubicBezTo>
                    <a:pt x="38" y="140"/>
                    <a:pt x="37" y="140"/>
                    <a:pt x="36" y="139"/>
                  </a:cubicBezTo>
                  <a:cubicBezTo>
                    <a:pt x="36" y="139"/>
                    <a:pt x="35" y="139"/>
                    <a:pt x="35" y="139"/>
                  </a:cubicBezTo>
                  <a:cubicBezTo>
                    <a:pt x="35" y="139"/>
                    <a:pt x="34" y="139"/>
                    <a:pt x="34" y="139"/>
                  </a:cubicBezTo>
                  <a:cubicBezTo>
                    <a:pt x="33" y="139"/>
                    <a:pt x="33" y="139"/>
                    <a:pt x="33" y="139"/>
                  </a:cubicBezTo>
                  <a:cubicBezTo>
                    <a:pt x="33" y="139"/>
                    <a:pt x="33" y="139"/>
                    <a:pt x="32" y="140"/>
                  </a:cubicBezTo>
                  <a:cubicBezTo>
                    <a:pt x="32" y="140"/>
                    <a:pt x="32" y="140"/>
                    <a:pt x="32" y="140"/>
                  </a:cubicBezTo>
                  <a:cubicBezTo>
                    <a:pt x="31" y="140"/>
                    <a:pt x="31" y="141"/>
                    <a:pt x="30" y="141"/>
                  </a:cubicBezTo>
                  <a:cubicBezTo>
                    <a:pt x="34" y="143"/>
                    <a:pt x="34" y="143"/>
                    <a:pt x="34" y="143"/>
                  </a:cubicBezTo>
                  <a:cubicBezTo>
                    <a:pt x="31" y="141"/>
                    <a:pt x="31" y="141"/>
                    <a:pt x="31" y="141"/>
                  </a:cubicBezTo>
                  <a:cubicBezTo>
                    <a:pt x="30" y="142"/>
                    <a:pt x="30" y="143"/>
                    <a:pt x="30" y="143"/>
                  </a:cubicBezTo>
                  <a:cubicBezTo>
                    <a:pt x="30" y="144"/>
                    <a:pt x="30" y="145"/>
                    <a:pt x="30" y="145"/>
                  </a:cubicBezTo>
                  <a:cubicBezTo>
                    <a:pt x="31" y="146"/>
                    <a:pt x="31" y="146"/>
                    <a:pt x="31" y="146"/>
                  </a:cubicBezTo>
                  <a:cubicBezTo>
                    <a:pt x="31" y="147"/>
                    <a:pt x="32" y="147"/>
                    <a:pt x="32" y="148"/>
                  </a:cubicBezTo>
                  <a:cubicBezTo>
                    <a:pt x="34" y="149"/>
                    <a:pt x="36" y="150"/>
                    <a:pt x="39" y="152"/>
                  </a:cubicBezTo>
                  <a:cubicBezTo>
                    <a:pt x="48" y="157"/>
                    <a:pt x="61" y="165"/>
                    <a:pt x="61" y="165"/>
                  </a:cubicBezTo>
                  <a:cubicBezTo>
                    <a:pt x="63" y="161"/>
                    <a:pt x="63" y="161"/>
                    <a:pt x="63" y="161"/>
                  </a:cubicBezTo>
                  <a:cubicBezTo>
                    <a:pt x="64" y="158"/>
                    <a:pt x="64" y="158"/>
                    <a:pt x="64" y="158"/>
                  </a:cubicBezTo>
                  <a:cubicBezTo>
                    <a:pt x="26" y="147"/>
                    <a:pt x="26" y="147"/>
                    <a:pt x="26" y="147"/>
                  </a:cubicBezTo>
                  <a:cubicBezTo>
                    <a:pt x="24" y="147"/>
                    <a:pt x="22" y="148"/>
                    <a:pt x="21" y="150"/>
                  </a:cubicBezTo>
                  <a:cubicBezTo>
                    <a:pt x="20" y="152"/>
                    <a:pt x="21" y="154"/>
                    <a:pt x="23" y="155"/>
                  </a:cubicBezTo>
                  <a:cubicBezTo>
                    <a:pt x="50" y="172"/>
                    <a:pt x="50" y="172"/>
                    <a:pt x="50" y="172"/>
                  </a:cubicBezTo>
                  <a:cubicBezTo>
                    <a:pt x="52" y="169"/>
                    <a:pt x="52" y="169"/>
                    <a:pt x="52" y="169"/>
                  </a:cubicBezTo>
                  <a:cubicBezTo>
                    <a:pt x="53" y="164"/>
                    <a:pt x="53" y="164"/>
                    <a:pt x="53" y="164"/>
                  </a:cubicBezTo>
                  <a:cubicBezTo>
                    <a:pt x="53" y="164"/>
                    <a:pt x="44" y="163"/>
                    <a:pt x="35" y="162"/>
                  </a:cubicBezTo>
                  <a:cubicBezTo>
                    <a:pt x="30" y="162"/>
                    <a:pt x="25" y="161"/>
                    <a:pt x="21" y="161"/>
                  </a:cubicBezTo>
                  <a:cubicBezTo>
                    <a:pt x="20" y="161"/>
                    <a:pt x="18" y="161"/>
                    <a:pt x="16" y="161"/>
                  </a:cubicBezTo>
                  <a:cubicBezTo>
                    <a:pt x="15" y="160"/>
                    <a:pt x="14" y="160"/>
                    <a:pt x="13" y="160"/>
                  </a:cubicBezTo>
                  <a:cubicBezTo>
                    <a:pt x="12" y="160"/>
                    <a:pt x="12" y="160"/>
                    <a:pt x="12" y="160"/>
                  </a:cubicBezTo>
                  <a:cubicBezTo>
                    <a:pt x="12" y="160"/>
                    <a:pt x="12" y="160"/>
                    <a:pt x="12" y="161"/>
                  </a:cubicBezTo>
                  <a:cubicBezTo>
                    <a:pt x="11" y="161"/>
                    <a:pt x="11" y="161"/>
                    <a:pt x="11" y="161"/>
                  </a:cubicBezTo>
                  <a:cubicBezTo>
                    <a:pt x="10" y="161"/>
                    <a:pt x="10" y="161"/>
                    <a:pt x="9" y="162"/>
                  </a:cubicBezTo>
                  <a:cubicBezTo>
                    <a:pt x="8" y="164"/>
                    <a:pt x="9" y="167"/>
                    <a:pt x="11" y="168"/>
                  </a:cubicBezTo>
                  <a:cubicBezTo>
                    <a:pt x="26" y="178"/>
                    <a:pt x="26" y="178"/>
                    <a:pt x="26" y="178"/>
                  </a:cubicBezTo>
                  <a:cubicBezTo>
                    <a:pt x="5" y="175"/>
                    <a:pt x="5" y="175"/>
                    <a:pt x="5" y="175"/>
                  </a:cubicBezTo>
                  <a:cubicBezTo>
                    <a:pt x="3" y="174"/>
                    <a:pt x="2" y="176"/>
                    <a:pt x="1" y="177"/>
                  </a:cubicBezTo>
                  <a:cubicBezTo>
                    <a:pt x="0" y="179"/>
                    <a:pt x="1" y="181"/>
                    <a:pt x="3" y="182"/>
                  </a:cubicBezTo>
                  <a:cubicBezTo>
                    <a:pt x="33" y="201"/>
                    <a:pt x="33" y="201"/>
                    <a:pt x="33" y="201"/>
                  </a:cubicBezTo>
                  <a:cubicBezTo>
                    <a:pt x="35" y="202"/>
                    <a:pt x="38" y="202"/>
                    <a:pt x="39" y="200"/>
                  </a:cubicBezTo>
                  <a:cubicBezTo>
                    <a:pt x="40" y="198"/>
                    <a:pt x="39" y="196"/>
                    <a:pt x="38"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31" name="Freeform 162">
              <a:extLst>
                <a:ext uri="{FF2B5EF4-FFF2-40B4-BE49-F238E27FC236}">
                  <a16:creationId xmlns:a16="http://schemas.microsoft.com/office/drawing/2014/main" id="{B7597B91-25F6-4008-A32E-55130EE334BA}"/>
                </a:ext>
              </a:extLst>
            </p:cNvPr>
            <p:cNvSpPr>
              <a:spLocks/>
            </p:cNvSpPr>
            <p:nvPr/>
          </p:nvSpPr>
          <p:spPr bwMode="auto">
            <a:xfrm>
              <a:off x="5242062" y="2552811"/>
              <a:ext cx="233363" cy="88900"/>
            </a:xfrm>
            <a:custGeom>
              <a:avLst/>
              <a:gdLst>
                <a:gd name="T0" fmla="*/ 39 w 148"/>
                <a:gd name="T1" fmla="*/ 53 h 56"/>
                <a:gd name="T2" fmla="*/ 31 w 148"/>
                <a:gd name="T3" fmla="*/ 42 h 56"/>
                <a:gd name="T4" fmla="*/ 6 w 148"/>
                <a:gd name="T5" fmla="*/ 30 h 56"/>
                <a:gd name="T6" fmla="*/ 9 w 148"/>
                <a:gd name="T7" fmla="*/ 29 h 56"/>
                <a:gd name="T8" fmla="*/ 9 w 148"/>
                <a:gd name="T9" fmla="*/ 29 h 56"/>
                <a:gd name="T10" fmla="*/ 7 w 148"/>
                <a:gd name="T11" fmla="*/ 34 h 56"/>
                <a:gd name="T12" fmla="*/ 7 w 148"/>
                <a:gd name="T13" fmla="*/ 34 h 56"/>
                <a:gd name="T14" fmla="*/ 5 w 148"/>
                <a:gd name="T15" fmla="*/ 31 h 56"/>
                <a:gd name="T16" fmla="*/ 5 w 148"/>
                <a:gd name="T17" fmla="*/ 35 h 56"/>
                <a:gd name="T18" fmla="*/ 73 w 148"/>
                <a:gd name="T19" fmla="*/ 53 h 56"/>
                <a:gd name="T20" fmla="*/ 85 w 148"/>
                <a:gd name="T21" fmla="*/ 49 h 56"/>
                <a:gd name="T22" fmla="*/ 104 w 148"/>
                <a:gd name="T23" fmla="*/ 54 h 56"/>
                <a:gd name="T24" fmla="*/ 31 w 148"/>
                <a:gd name="T25" fmla="*/ 6 h 56"/>
                <a:gd name="T26" fmla="*/ 28 w 148"/>
                <a:gd name="T27" fmla="*/ 4 h 56"/>
                <a:gd name="T28" fmla="*/ 27 w 148"/>
                <a:gd name="T29" fmla="*/ 8 h 56"/>
                <a:gd name="T30" fmla="*/ 27 w 148"/>
                <a:gd name="T31" fmla="*/ 8 h 56"/>
                <a:gd name="T32" fmla="*/ 120 w 148"/>
                <a:gd name="T33" fmla="*/ 54 h 56"/>
                <a:gd name="T34" fmla="*/ 131 w 148"/>
                <a:gd name="T35" fmla="*/ 51 h 56"/>
                <a:gd name="T36" fmla="*/ 75 w 148"/>
                <a:gd name="T37" fmla="*/ 15 h 56"/>
                <a:gd name="T38" fmla="*/ 75 w 148"/>
                <a:gd name="T39" fmla="*/ 15 h 56"/>
                <a:gd name="T40" fmla="*/ 72 w 148"/>
                <a:gd name="T41" fmla="*/ 17 h 56"/>
                <a:gd name="T42" fmla="*/ 75 w 148"/>
                <a:gd name="T43" fmla="*/ 20 h 56"/>
                <a:gd name="T44" fmla="*/ 140 w 148"/>
                <a:gd name="T45" fmla="*/ 46 h 56"/>
                <a:gd name="T46" fmla="*/ 133 w 148"/>
                <a:gd name="T47" fmla="*/ 32 h 56"/>
                <a:gd name="T48" fmla="*/ 140 w 148"/>
                <a:gd name="T49" fmla="*/ 30 h 56"/>
                <a:gd name="T50" fmla="*/ 148 w 148"/>
                <a:gd name="T51" fmla="*/ 26 h 56"/>
                <a:gd name="T52" fmla="*/ 144 w 148"/>
                <a:gd name="T53" fmla="*/ 26 h 56"/>
                <a:gd name="T54" fmla="*/ 142 w 148"/>
                <a:gd name="T55" fmla="*/ 23 h 56"/>
                <a:gd name="T56" fmla="*/ 144 w 148"/>
                <a:gd name="T57" fmla="*/ 26 h 56"/>
                <a:gd name="T58" fmla="*/ 144 w 148"/>
                <a:gd name="T59" fmla="*/ 22 h 56"/>
                <a:gd name="T60" fmla="*/ 106 w 148"/>
                <a:gd name="T61" fmla="*/ 14 h 56"/>
                <a:gd name="T62" fmla="*/ 135 w 148"/>
                <a:gd name="T63" fmla="*/ 43 h 56"/>
                <a:gd name="T64" fmla="*/ 138 w 148"/>
                <a:gd name="T65" fmla="*/ 45 h 56"/>
                <a:gd name="T66" fmla="*/ 141 w 148"/>
                <a:gd name="T67" fmla="*/ 42 h 56"/>
                <a:gd name="T68" fmla="*/ 138 w 148"/>
                <a:gd name="T69" fmla="*/ 40 h 56"/>
                <a:gd name="T70" fmla="*/ 68 w 148"/>
                <a:gd name="T71" fmla="*/ 20 h 56"/>
                <a:gd name="T72" fmla="*/ 124 w 148"/>
                <a:gd name="T73" fmla="*/ 50 h 56"/>
                <a:gd name="T74" fmla="*/ 127 w 148"/>
                <a:gd name="T75" fmla="*/ 52 h 56"/>
                <a:gd name="T76" fmla="*/ 127 w 148"/>
                <a:gd name="T77" fmla="*/ 48 h 56"/>
                <a:gd name="T78" fmla="*/ 104 w 148"/>
                <a:gd name="T79" fmla="*/ 37 h 56"/>
                <a:gd name="T80" fmla="*/ 29 w 148"/>
                <a:gd name="T81" fmla="*/ 0 h 56"/>
                <a:gd name="T82" fmla="*/ 100 w 148"/>
                <a:gd name="T83" fmla="*/ 54 h 56"/>
                <a:gd name="T84" fmla="*/ 102 w 148"/>
                <a:gd name="T85" fmla="*/ 51 h 56"/>
                <a:gd name="T86" fmla="*/ 101 w 148"/>
                <a:gd name="T87" fmla="*/ 47 h 56"/>
                <a:gd name="T88" fmla="*/ 102 w 148"/>
                <a:gd name="T89" fmla="*/ 49 h 56"/>
                <a:gd name="T90" fmla="*/ 82 w 148"/>
                <a:gd name="T91" fmla="*/ 40 h 56"/>
                <a:gd name="T92" fmla="*/ 68 w 148"/>
                <a:gd name="T93" fmla="*/ 54 h 56"/>
                <a:gd name="T94" fmla="*/ 7 w 148"/>
                <a:gd name="T95" fmla="*/ 27 h 56"/>
                <a:gd name="T96" fmla="*/ 2 w 148"/>
                <a:gd name="T97" fmla="*/ 29 h 56"/>
                <a:gd name="T98" fmla="*/ 23 w 148"/>
                <a:gd name="T99" fmla="*/ 46 h 56"/>
                <a:gd name="T100" fmla="*/ 33 w 148"/>
                <a:gd name="T101" fmla="*/ 53 h 56"/>
                <a:gd name="T102" fmla="*/ 33 w 148"/>
                <a:gd name="T103" fmla="*/ 53 h 56"/>
                <a:gd name="T104" fmla="*/ 36 w 148"/>
                <a:gd name="T105" fmla="*/ 50 h 56"/>
                <a:gd name="T106" fmla="*/ 32 w 148"/>
                <a:gd name="T107" fmla="*/ 50 h 56"/>
                <a:gd name="T108" fmla="*/ 7 w 148"/>
                <a:gd name="T109" fmla="*/ 5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56">
                  <a:moveTo>
                    <a:pt x="11" y="47"/>
                  </a:moveTo>
                  <a:cubicBezTo>
                    <a:pt x="7" y="44"/>
                    <a:pt x="7" y="44"/>
                    <a:pt x="7" y="44"/>
                  </a:cubicBezTo>
                  <a:cubicBezTo>
                    <a:pt x="5" y="48"/>
                    <a:pt x="5" y="48"/>
                    <a:pt x="5" y="48"/>
                  </a:cubicBezTo>
                  <a:cubicBezTo>
                    <a:pt x="5" y="52"/>
                    <a:pt x="5" y="52"/>
                    <a:pt x="5" y="52"/>
                  </a:cubicBezTo>
                  <a:cubicBezTo>
                    <a:pt x="36" y="54"/>
                    <a:pt x="36" y="54"/>
                    <a:pt x="36" y="54"/>
                  </a:cubicBezTo>
                  <a:cubicBezTo>
                    <a:pt x="37" y="54"/>
                    <a:pt x="38" y="54"/>
                    <a:pt x="39" y="53"/>
                  </a:cubicBezTo>
                  <a:cubicBezTo>
                    <a:pt x="40" y="52"/>
                    <a:pt x="40" y="51"/>
                    <a:pt x="40" y="50"/>
                  </a:cubicBezTo>
                  <a:cubicBezTo>
                    <a:pt x="40" y="49"/>
                    <a:pt x="40" y="49"/>
                    <a:pt x="40" y="48"/>
                  </a:cubicBezTo>
                  <a:cubicBezTo>
                    <a:pt x="39" y="48"/>
                    <a:pt x="39" y="47"/>
                    <a:pt x="39" y="47"/>
                  </a:cubicBezTo>
                  <a:cubicBezTo>
                    <a:pt x="39" y="47"/>
                    <a:pt x="39" y="47"/>
                    <a:pt x="39" y="47"/>
                  </a:cubicBezTo>
                  <a:cubicBezTo>
                    <a:pt x="38" y="47"/>
                    <a:pt x="38" y="46"/>
                    <a:pt x="38" y="46"/>
                  </a:cubicBezTo>
                  <a:cubicBezTo>
                    <a:pt x="36" y="45"/>
                    <a:pt x="34" y="44"/>
                    <a:pt x="31" y="42"/>
                  </a:cubicBezTo>
                  <a:cubicBezTo>
                    <a:pt x="26" y="39"/>
                    <a:pt x="20" y="36"/>
                    <a:pt x="16" y="33"/>
                  </a:cubicBezTo>
                  <a:cubicBezTo>
                    <a:pt x="13" y="31"/>
                    <a:pt x="11" y="30"/>
                    <a:pt x="10" y="29"/>
                  </a:cubicBezTo>
                  <a:cubicBezTo>
                    <a:pt x="9" y="29"/>
                    <a:pt x="9" y="28"/>
                    <a:pt x="8" y="28"/>
                  </a:cubicBezTo>
                  <a:cubicBezTo>
                    <a:pt x="8" y="28"/>
                    <a:pt x="8" y="28"/>
                    <a:pt x="8" y="28"/>
                  </a:cubicBezTo>
                  <a:cubicBezTo>
                    <a:pt x="8" y="28"/>
                    <a:pt x="8" y="28"/>
                    <a:pt x="8" y="28"/>
                  </a:cubicBezTo>
                  <a:cubicBezTo>
                    <a:pt x="6" y="30"/>
                    <a:pt x="6" y="30"/>
                    <a:pt x="6" y="30"/>
                  </a:cubicBezTo>
                  <a:cubicBezTo>
                    <a:pt x="8" y="28"/>
                    <a:pt x="8" y="28"/>
                    <a:pt x="8" y="28"/>
                  </a:cubicBezTo>
                  <a:cubicBezTo>
                    <a:pt x="8" y="28"/>
                    <a:pt x="8" y="28"/>
                    <a:pt x="8" y="28"/>
                  </a:cubicBezTo>
                  <a:cubicBezTo>
                    <a:pt x="6" y="30"/>
                    <a:pt x="6" y="30"/>
                    <a:pt x="6" y="30"/>
                  </a:cubicBezTo>
                  <a:cubicBezTo>
                    <a:pt x="8" y="28"/>
                    <a:pt x="8" y="28"/>
                    <a:pt x="8" y="28"/>
                  </a:cubicBezTo>
                  <a:cubicBezTo>
                    <a:pt x="5" y="31"/>
                    <a:pt x="5" y="31"/>
                    <a:pt x="5" y="31"/>
                  </a:cubicBezTo>
                  <a:cubicBezTo>
                    <a:pt x="9" y="29"/>
                    <a:pt x="9" y="29"/>
                    <a:pt x="9" y="29"/>
                  </a:cubicBezTo>
                  <a:cubicBezTo>
                    <a:pt x="8" y="28"/>
                    <a:pt x="8" y="28"/>
                    <a:pt x="8" y="28"/>
                  </a:cubicBezTo>
                  <a:cubicBezTo>
                    <a:pt x="5" y="31"/>
                    <a:pt x="5" y="31"/>
                    <a:pt x="5" y="31"/>
                  </a:cubicBezTo>
                  <a:cubicBezTo>
                    <a:pt x="9" y="29"/>
                    <a:pt x="9" y="29"/>
                    <a:pt x="9" y="29"/>
                  </a:cubicBezTo>
                  <a:cubicBezTo>
                    <a:pt x="5" y="31"/>
                    <a:pt x="5" y="31"/>
                    <a:pt x="5" y="31"/>
                  </a:cubicBezTo>
                  <a:cubicBezTo>
                    <a:pt x="9" y="31"/>
                    <a:pt x="9" y="31"/>
                    <a:pt x="9" y="31"/>
                  </a:cubicBezTo>
                  <a:cubicBezTo>
                    <a:pt x="9" y="30"/>
                    <a:pt x="9" y="29"/>
                    <a:pt x="9" y="29"/>
                  </a:cubicBezTo>
                  <a:cubicBezTo>
                    <a:pt x="5" y="31"/>
                    <a:pt x="5" y="31"/>
                    <a:pt x="5" y="31"/>
                  </a:cubicBezTo>
                  <a:cubicBezTo>
                    <a:pt x="9" y="31"/>
                    <a:pt x="9" y="31"/>
                    <a:pt x="9" y="31"/>
                  </a:cubicBezTo>
                  <a:cubicBezTo>
                    <a:pt x="5" y="31"/>
                    <a:pt x="5" y="31"/>
                    <a:pt x="5" y="31"/>
                  </a:cubicBezTo>
                  <a:cubicBezTo>
                    <a:pt x="9" y="33"/>
                    <a:pt x="9" y="33"/>
                    <a:pt x="9" y="33"/>
                  </a:cubicBezTo>
                  <a:cubicBezTo>
                    <a:pt x="5" y="31"/>
                    <a:pt x="5" y="31"/>
                    <a:pt x="5" y="31"/>
                  </a:cubicBezTo>
                  <a:cubicBezTo>
                    <a:pt x="7" y="34"/>
                    <a:pt x="7" y="34"/>
                    <a:pt x="7" y="34"/>
                  </a:cubicBezTo>
                  <a:cubicBezTo>
                    <a:pt x="8" y="34"/>
                    <a:pt x="8" y="34"/>
                    <a:pt x="9" y="33"/>
                  </a:cubicBezTo>
                  <a:cubicBezTo>
                    <a:pt x="5" y="31"/>
                    <a:pt x="5" y="31"/>
                    <a:pt x="5" y="31"/>
                  </a:cubicBezTo>
                  <a:cubicBezTo>
                    <a:pt x="7" y="34"/>
                    <a:pt x="7" y="34"/>
                    <a:pt x="7" y="34"/>
                  </a:cubicBezTo>
                  <a:cubicBezTo>
                    <a:pt x="5" y="31"/>
                    <a:pt x="5" y="31"/>
                    <a:pt x="5" y="31"/>
                  </a:cubicBezTo>
                  <a:cubicBezTo>
                    <a:pt x="6" y="35"/>
                    <a:pt x="6" y="35"/>
                    <a:pt x="6" y="35"/>
                  </a:cubicBezTo>
                  <a:cubicBezTo>
                    <a:pt x="6" y="35"/>
                    <a:pt x="7" y="35"/>
                    <a:pt x="7" y="34"/>
                  </a:cubicBezTo>
                  <a:cubicBezTo>
                    <a:pt x="5" y="31"/>
                    <a:pt x="5" y="31"/>
                    <a:pt x="5" y="31"/>
                  </a:cubicBezTo>
                  <a:cubicBezTo>
                    <a:pt x="6" y="35"/>
                    <a:pt x="6" y="35"/>
                    <a:pt x="6" y="35"/>
                  </a:cubicBezTo>
                  <a:cubicBezTo>
                    <a:pt x="5" y="31"/>
                    <a:pt x="5" y="31"/>
                    <a:pt x="5" y="31"/>
                  </a:cubicBezTo>
                  <a:cubicBezTo>
                    <a:pt x="5" y="35"/>
                    <a:pt x="5" y="35"/>
                    <a:pt x="5" y="35"/>
                  </a:cubicBezTo>
                  <a:cubicBezTo>
                    <a:pt x="6" y="35"/>
                    <a:pt x="6" y="35"/>
                    <a:pt x="6" y="35"/>
                  </a:cubicBezTo>
                  <a:cubicBezTo>
                    <a:pt x="5" y="31"/>
                    <a:pt x="5" y="31"/>
                    <a:pt x="5" y="31"/>
                  </a:cubicBezTo>
                  <a:cubicBezTo>
                    <a:pt x="5" y="35"/>
                    <a:pt x="5" y="35"/>
                    <a:pt x="5" y="35"/>
                  </a:cubicBezTo>
                  <a:cubicBezTo>
                    <a:pt x="5" y="32"/>
                    <a:pt x="5" y="32"/>
                    <a:pt x="5" y="32"/>
                  </a:cubicBezTo>
                  <a:cubicBezTo>
                    <a:pt x="5" y="35"/>
                    <a:pt x="5" y="35"/>
                    <a:pt x="5" y="35"/>
                  </a:cubicBezTo>
                  <a:cubicBezTo>
                    <a:pt x="5" y="35"/>
                    <a:pt x="5" y="35"/>
                    <a:pt x="5" y="35"/>
                  </a:cubicBezTo>
                  <a:cubicBezTo>
                    <a:pt x="5" y="32"/>
                    <a:pt x="5" y="32"/>
                    <a:pt x="5" y="32"/>
                  </a:cubicBezTo>
                  <a:cubicBezTo>
                    <a:pt x="5" y="35"/>
                    <a:pt x="5" y="35"/>
                    <a:pt x="5" y="35"/>
                  </a:cubicBezTo>
                  <a:cubicBezTo>
                    <a:pt x="5" y="35"/>
                    <a:pt x="5" y="35"/>
                    <a:pt x="5" y="35"/>
                  </a:cubicBezTo>
                  <a:cubicBezTo>
                    <a:pt x="5" y="35"/>
                    <a:pt x="7" y="35"/>
                    <a:pt x="9" y="36"/>
                  </a:cubicBezTo>
                  <a:cubicBezTo>
                    <a:pt x="16" y="38"/>
                    <a:pt x="31" y="43"/>
                    <a:pt x="44" y="47"/>
                  </a:cubicBezTo>
                  <a:cubicBezTo>
                    <a:pt x="51" y="49"/>
                    <a:pt x="57" y="51"/>
                    <a:pt x="61" y="52"/>
                  </a:cubicBezTo>
                  <a:cubicBezTo>
                    <a:pt x="66" y="54"/>
                    <a:pt x="68" y="55"/>
                    <a:pt x="68" y="55"/>
                  </a:cubicBezTo>
                  <a:cubicBezTo>
                    <a:pt x="70" y="55"/>
                    <a:pt x="73" y="54"/>
                    <a:pt x="73" y="53"/>
                  </a:cubicBezTo>
                  <a:cubicBezTo>
                    <a:pt x="74" y="51"/>
                    <a:pt x="74" y="49"/>
                    <a:pt x="72" y="47"/>
                  </a:cubicBezTo>
                  <a:cubicBezTo>
                    <a:pt x="18" y="14"/>
                    <a:pt x="18" y="14"/>
                    <a:pt x="18" y="14"/>
                  </a:cubicBezTo>
                  <a:cubicBezTo>
                    <a:pt x="16" y="17"/>
                    <a:pt x="16" y="17"/>
                    <a:pt x="16" y="17"/>
                  </a:cubicBezTo>
                  <a:cubicBezTo>
                    <a:pt x="15" y="21"/>
                    <a:pt x="15" y="21"/>
                    <a:pt x="15" y="21"/>
                  </a:cubicBezTo>
                  <a:cubicBezTo>
                    <a:pt x="15" y="21"/>
                    <a:pt x="35" y="30"/>
                    <a:pt x="55" y="38"/>
                  </a:cubicBezTo>
                  <a:cubicBezTo>
                    <a:pt x="66" y="42"/>
                    <a:pt x="76" y="46"/>
                    <a:pt x="85" y="49"/>
                  </a:cubicBezTo>
                  <a:cubicBezTo>
                    <a:pt x="89" y="51"/>
                    <a:pt x="93" y="52"/>
                    <a:pt x="95" y="53"/>
                  </a:cubicBezTo>
                  <a:cubicBezTo>
                    <a:pt x="97" y="54"/>
                    <a:pt x="98" y="54"/>
                    <a:pt x="99" y="54"/>
                  </a:cubicBezTo>
                  <a:cubicBezTo>
                    <a:pt x="99" y="55"/>
                    <a:pt x="100" y="55"/>
                    <a:pt x="100" y="55"/>
                  </a:cubicBezTo>
                  <a:cubicBezTo>
                    <a:pt x="101" y="55"/>
                    <a:pt x="101" y="55"/>
                    <a:pt x="102" y="55"/>
                  </a:cubicBezTo>
                  <a:cubicBezTo>
                    <a:pt x="102" y="55"/>
                    <a:pt x="103" y="55"/>
                    <a:pt x="103" y="55"/>
                  </a:cubicBezTo>
                  <a:cubicBezTo>
                    <a:pt x="103" y="55"/>
                    <a:pt x="104" y="55"/>
                    <a:pt x="104" y="54"/>
                  </a:cubicBezTo>
                  <a:cubicBezTo>
                    <a:pt x="105" y="54"/>
                    <a:pt x="105" y="54"/>
                    <a:pt x="106" y="53"/>
                  </a:cubicBezTo>
                  <a:cubicBezTo>
                    <a:pt x="106" y="52"/>
                    <a:pt x="106" y="51"/>
                    <a:pt x="106" y="50"/>
                  </a:cubicBezTo>
                  <a:cubicBezTo>
                    <a:pt x="106" y="49"/>
                    <a:pt x="105" y="48"/>
                    <a:pt x="104" y="47"/>
                  </a:cubicBezTo>
                  <a:cubicBezTo>
                    <a:pt x="30" y="1"/>
                    <a:pt x="30" y="1"/>
                    <a:pt x="30" y="1"/>
                  </a:cubicBezTo>
                  <a:cubicBezTo>
                    <a:pt x="28" y="4"/>
                    <a:pt x="28" y="4"/>
                    <a:pt x="28" y="4"/>
                  </a:cubicBezTo>
                  <a:cubicBezTo>
                    <a:pt x="31" y="6"/>
                    <a:pt x="31" y="6"/>
                    <a:pt x="31" y="6"/>
                  </a:cubicBezTo>
                  <a:cubicBezTo>
                    <a:pt x="28" y="4"/>
                    <a:pt x="28" y="4"/>
                    <a:pt x="28" y="4"/>
                  </a:cubicBezTo>
                  <a:cubicBezTo>
                    <a:pt x="29" y="8"/>
                    <a:pt x="29" y="8"/>
                    <a:pt x="29" y="8"/>
                  </a:cubicBezTo>
                  <a:cubicBezTo>
                    <a:pt x="30" y="8"/>
                    <a:pt x="30" y="7"/>
                    <a:pt x="31" y="6"/>
                  </a:cubicBezTo>
                  <a:cubicBezTo>
                    <a:pt x="28" y="4"/>
                    <a:pt x="28" y="4"/>
                    <a:pt x="28" y="4"/>
                  </a:cubicBezTo>
                  <a:cubicBezTo>
                    <a:pt x="29" y="8"/>
                    <a:pt x="29" y="8"/>
                    <a:pt x="29" y="8"/>
                  </a:cubicBezTo>
                  <a:cubicBezTo>
                    <a:pt x="28" y="4"/>
                    <a:pt x="28" y="4"/>
                    <a:pt x="28" y="4"/>
                  </a:cubicBezTo>
                  <a:cubicBezTo>
                    <a:pt x="28" y="8"/>
                    <a:pt x="28" y="8"/>
                    <a:pt x="28" y="8"/>
                  </a:cubicBezTo>
                  <a:cubicBezTo>
                    <a:pt x="28" y="8"/>
                    <a:pt x="28" y="8"/>
                    <a:pt x="29" y="8"/>
                  </a:cubicBezTo>
                  <a:cubicBezTo>
                    <a:pt x="28" y="4"/>
                    <a:pt x="28" y="4"/>
                    <a:pt x="28" y="4"/>
                  </a:cubicBezTo>
                  <a:cubicBezTo>
                    <a:pt x="28" y="8"/>
                    <a:pt x="28" y="8"/>
                    <a:pt x="28" y="8"/>
                  </a:cubicBezTo>
                  <a:cubicBezTo>
                    <a:pt x="28" y="4"/>
                    <a:pt x="28" y="4"/>
                    <a:pt x="28" y="4"/>
                  </a:cubicBezTo>
                  <a:cubicBezTo>
                    <a:pt x="27" y="8"/>
                    <a:pt x="27" y="8"/>
                    <a:pt x="27" y="8"/>
                  </a:cubicBezTo>
                  <a:cubicBezTo>
                    <a:pt x="27" y="8"/>
                    <a:pt x="27" y="8"/>
                    <a:pt x="28" y="8"/>
                  </a:cubicBezTo>
                  <a:cubicBezTo>
                    <a:pt x="28" y="4"/>
                    <a:pt x="28" y="4"/>
                    <a:pt x="28" y="4"/>
                  </a:cubicBezTo>
                  <a:cubicBezTo>
                    <a:pt x="27" y="8"/>
                    <a:pt x="27" y="8"/>
                    <a:pt x="27" y="8"/>
                  </a:cubicBezTo>
                  <a:cubicBezTo>
                    <a:pt x="27" y="6"/>
                    <a:pt x="27" y="6"/>
                    <a:pt x="27" y="6"/>
                  </a:cubicBezTo>
                  <a:cubicBezTo>
                    <a:pt x="26" y="8"/>
                    <a:pt x="26" y="8"/>
                    <a:pt x="26" y="8"/>
                  </a:cubicBezTo>
                  <a:cubicBezTo>
                    <a:pt x="27" y="8"/>
                    <a:pt x="27" y="8"/>
                    <a:pt x="27" y="8"/>
                  </a:cubicBezTo>
                  <a:cubicBezTo>
                    <a:pt x="27" y="6"/>
                    <a:pt x="27" y="6"/>
                    <a:pt x="27" y="6"/>
                  </a:cubicBezTo>
                  <a:cubicBezTo>
                    <a:pt x="26" y="8"/>
                    <a:pt x="26" y="8"/>
                    <a:pt x="26" y="8"/>
                  </a:cubicBezTo>
                  <a:cubicBezTo>
                    <a:pt x="26" y="8"/>
                    <a:pt x="27" y="8"/>
                    <a:pt x="28" y="9"/>
                  </a:cubicBezTo>
                  <a:cubicBezTo>
                    <a:pt x="35" y="12"/>
                    <a:pt x="58" y="24"/>
                    <a:pt x="80" y="35"/>
                  </a:cubicBezTo>
                  <a:cubicBezTo>
                    <a:pt x="91" y="40"/>
                    <a:pt x="102" y="45"/>
                    <a:pt x="110" y="49"/>
                  </a:cubicBezTo>
                  <a:cubicBezTo>
                    <a:pt x="114" y="51"/>
                    <a:pt x="118" y="53"/>
                    <a:pt x="120" y="54"/>
                  </a:cubicBezTo>
                  <a:cubicBezTo>
                    <a:pt x="122" y="55"/>
                    <a:pt x="123" y="55"/>
                    <a:pt x="124" y="55"/>
                  </a:cubicBezTo>
                  <a:cubicBezTo>
                    <a:pt x="124" y="56"/>
                    <a:pt x="125" y="56"/>
                    <a:pt x="125" y="56"/>
                  </a:cubicBezTo>
                  <a:cubicBezTo>
                    <a:pt x="126" y="56"/>
                    <a:pt x="126" y="56"/>
                    <a:pt x="127" y="56"/>
                  </a:cubicBezTo>
                  <a:cubicBezTo>
                    <a:pt x="127" y="56"/>
                    <a:pt x="128" y="56"/>
                    <a:pt x="128" y="56"/>
                  </a:cubicBezTo>
                  <a:cubicBezTo>
                    <a:pt x="129" y="56"/>
                    <a:pt x="130" y="55"/>
                    <a:pt x="131" y="54"/>
                  </a:cubicBezTo>
                  <a:cubicBezTo>
                    <a:pt x="131" y="53"/>
                    <a:pt x="131" y="52"/>
                    <a:pt x="131" y="51"/>
                  </a:cubicBezTo>
                  <a:cubicBezTo>
                    <a:pt x="131" y="50"/>
                    <a:pt x="130" y="49"/>
                    <a:pt x="129" y="48"/>
                  </a:cubicBezTo>
                  <a:cubicBezTo>
                    <a:pt x="129" y="48"/>
                    <a:pt x="126" y="46"/>
                    <a:pt x="121" y="43"/>
                  </a:cubicBezTo>
                  <a:cubicBezTo>
                    <a:pt x="113" y="39"/>
                    <a:pt x="101" y="32"/>
                    <a:pt x="91" y="25"/>
                  </a:cubicBezTo>
                  <a:cubicBezTo>
                    <a:pt x="86" y="22"/>
                    <a:pt x="82" y="20"/>
                    <a:pt x="79" y="18"/>
                  </a:cubicBezTo>
                  <a:cubicBezTo>
                    <a:pt x="77" y="17"/>
                    <a:pt x="76" y="16"/>
                    <a:pt x="75" y="15"/>
                  </a:cubicBezTo>
                  <a:cubicBezTo>
                    <a:pt x="75" y="15"/>
                    <a:pt x="75" y="15"/>
                    <a:pt x="75" y="15"/>
                  </a:cubicBezTo>
                  <a:cubicBezTo>
                    <a:pt x="75" y="15"/>
                    <a:pt x="75" y="15"/>
                    <a:pt x="75" y="15"/>
                  </a:cubicBezTo>
                  <a:cubicBezTo>
                    <a:pt x="73" y="16"/>
                    <a:pt x="73" y="16"/>
                    <a:pt x="73" y="16"/>
                  </a:cubicBezTo>
                  <a:cubicBezTo>
                    <a:pt x="75" y="15"/>
                    <a:pt x="75" y="15"/>
                    <a:pt x="75" y="15"/>
                  </a:cubicBezTo>
                  <a:cubicBezTo>
                    <a:pt x="75" y="15"/>
                    <a:pt x="75" y="15"/>
                    <a:pt x="75" y="15"/>
                  </a:cubicBezTo>
                  <a:cubicBezTo>
                    <a:pt x="73" y="16"/>
                    <a:pt x="73" y="16"/>
                    <a:pt x="73" y="16"/>
                  </a:cubicBezTo>
                  <a:cubicBezTo>
                    <a:pt x="75" y="15"/>
                    <a:pt x="75" y="15"/>
                    <a:pt x="75" y="15"/>
                  </a:cubicBezTo>
                  <a:cubicBezTo>
                    <a:pt x="72" y="17"/>
                    <a:pt x="72" y="17"/>
                    <a:pt x="72" y="17"/>
                  </a:cubicBezTo>
                  <a:cubicBezTo>
                    <a:pt x="75" y="15"/>
                    <a:pt x="75" y="15"/>
                    <a:pt x="75" y="15"/>
                  </a:cubicBezTo>
                  <a:cubicBezTo>
                    <a:pt x="75" y="15"/>
                    <a:pt x="75" y="15"/>
                    <a:pt x="75" y="15"/>
                  </a:cubicBezTo>
                  <a:cubicBezTo>
                    <a:pt x="72" y="17"/>
                    <a:pt x="72" y="17"/>
                    <a:pt x="72" y="17"/>
                  </a:cubicBezTo>
                  <a:cubicBezTo>
                    <a:pt x="75" y="15"/>
                    <a:pt x="75" y="15"/>
                    <a:pt x="75" y="15"/>
                  </a:cubicBezTo>
                  <a:cubicBezTo>
                    <a:pt x="72" y="17"/>
                    <a:pt x="72" y="17"/>
                    <a:pt x="72" y="17"/>
                  </a:cubicBezTo>
                  <a:cubicBezTo>
                    <a:pt x="76" y="17"/>
                    <a:pt x="76" y="17"/>
                    <a:pt x="76" y="17"/>
                  </a:cubicBezTo>
                  <a:cubicBezTo>
                    <a:pt x="76" y="16"/>
                    <a:pt x="75" y="16"/>
                    <a:pt x="75" y="15"/>
                  </a:cubicBezTo>
                  <a:cubicBezTo>
                    <a:pt x="72" y="17"/>
                    <a:pt x="72" y="17"/>
                    <a:pt x="72" y="17"/>
                  </a:cubicBezTo>
                  <a:cubicBezTo>
                    <a:pt x="76" y="17"/>
                    <a:pt x="76" y="17"/>
                    <a:pt x="76" y="17"/>
                  </a:cubicBezTo>
                  <a:cubicBezTo>
                    <a:pt x="72" y="17"/>
                    <a:pt x="72" y="17"/>
                    <a:pt x="72" y="17"/>
                  </a:cubicBezTo>
                  <a:cubicBezTo>
                    <a:pt x="75" y="20"/>
                    <a:pt x="75" y="20"/>
                    <a:pt x="75" y="20"/>
                  </a:cubicBezTo>
                  <a:cubicBezTo>
                    <a:pt x="75" y="19"/>
                    <a:pt x="76" y="18"/>
                    <a:pt x="76" y="17"/>
                  </a:cubicBezTo>
                  <a:cubicBezTo>
                    <a:pt x="72" y="17"/>
                    <a:pt x="72" y="17"/>
                    <a:pt x="72" y="17"/>
                  </a:cubicBezTo>
                  <a:cubicBezTo>
                    <a:pt x="75" y="20"/>
                    <a:pt x="75" y="20"/>
                    <a:pt x="75" y="20"/>
                  </a:cubicBezTo>
                  <a:cubicBezTo>
                    <a:pt x="72" y="17"/>
                    <a:pt x="72" y="17"/>
                    <a:pt x="72" y="17"/>
                  </a:cubicBezTo>
                  <a:cubicBezTo>
                    <a:pt x="70" y="21"/>
                    <a:pt x="70" y="21"/>
                    <a:pt x="70" y="21"/>
                  </a:cubicBezTo>
                  <a:cubicBezTo>
                    <a:pt x="140" y="46"/>
                    <a:pt x="140" y="46"/>
                    <a:pt x="140" y="46"/>
                  </a:cubicBezTo>
                  <a:cubicBezTo>
                    <a:pt x="142" y="47"/>
                    <a:pt x="144" y="46"/>
                    <a:pt x="145" y="45"/>
                  </a:cubicBezTo>
                  <a:cubicBezTo>
                    <a:pt x="145" y="44"/>
                    <a:pt x="145" y="43"/>
                    <a:pt x="145" y="42"/>
                  </a:cubicBezTo>
                  <a:cubicBezTo>
                    <a:pt x="145" y="41"/>
                    <a:pt x="145" y="41"/>
                    <a:pt x="145" y="41"/>
                  </a:cubicBezTo>
                  <a:cubicBezTo>
                    <a:pt x="144" y="40"/>
                    <a:pt x="144" y="40"/>
                    <a:pt x="144" y="39"/>
                  </a:cubicBezTo>
                  <a:cubicBezTo>
                    <a:pt x="143" y="39"/>
                    <a:pt x="143" y="38"/>
                    <a:pt x="142" y="38"/>
                  </a:cubicBezTo>
                  <a:cubicBezTo>
                    <a:pt x="140" y="36"/>
                    <a:pt x="137" y="34"/>
                    <a:pt x="133" y="32"/>
                  </a:cubicBezTo>
                  <a:cubicBezTo>
                    <a:pt x="120" y="24"/>
                    <a:pt x="102" y="13"/>
                    <a:pt x="102" y="13"/>
                  </a:cubicBezTo>
                  <a:cubicBezTo>
                    <a:pt x="100" y="17"/>
                    <a:pt x="100" y="17"/>
                    <a:pt x="100" y="17"/>
                  </a:cubicBezTo>
                  <a:cubicBezTo>
                    <a:pt x="99" y="21"/>
                    <a:pt x="99" y="21"/>
                    <a:pt x="99" y="21"/>
                  </a:cubicBezTo>
                  <a:cubicBezTo>
                    <a:pt x="99" y="21"/>
                    <a:pt x="109" y="23"/>
                    <a:pt x="120" y="25"/>
                  </a:cubicBezTo>
                  <a:cubicBezTo>
                    <a:pt x="125" y="27"/>
                    <a:pt x="130" y="28"/>
                    <a:pt x="135" y="29"/>
                  </a:cubicBezTo>
                  <a:cubicBezTo>
                    <a:pt x="137" y="29"/>
                    <a:pt x="139" y="30"/>
                    <a:pt x="140" y="30"/>
                  </a:cubicBezTo>
                  <a:cubicBezTo>
                    <a:pt x="141" y="30"/>
                    <a:pt x="141" y="30"/>
                    <a:pt x="142" y="30"/>
                  </a:cubicBezTo>
                  <a:cubicBezTo>
                    <a:pt x="143" y="30"/>
                    <a:pt x="143" y="31"/>
                    <a:pt x="144" y="31"/>
                  </a:cubicBezTo>
                  <a:cubicBezTo>
                    <a:pt x="144" y="31"/>
                    <a:pt x="144" y="31"/>
                    <a:pt x="145" y="30"/>
                  </a:cubicBezTo>
                  <a:cubicBezTo>
                    <a:pt x="145" y="30"/>
                    <a:pt x="145" y="30"/>
                    <a:pt x="146" y="30"/>
                  </a:cubicBezTo>
                  <a:cubicBezTo>
                    <a:pt x="146" y="30"/>
                    <a:pt x="147" y="30"/>
                    <a:pt x="147" y="29"/>
                  </a:cubicBezTo>
                  <a:cubicBezTo>
                    <a:pt x="148" y="28"/>
                    <a:pt x="148" y="27"/>
                    <a:pt x="148" y="26"/>
                  </a:cubicBezTo>
                  <a:cubicBezTo>
                    <a:pt x="148" y="25"/>
                    <a:pt x="147" y="24"/>
                    <a:pt x="146" y="23"/>
                  </a:cubicBezTo>
                  <a:cubicBezTo>
                    <a:pt x="133" y="15"/>
                    <a:pt x="133" y="15"/>
                    <a:pt x="133" y="15"/>
                  </a:cubicBezTo>
                  <a:cubicBezTo>
                    <a:pt x="131" y="14"/>
                    <a:pt x="129" y="14"/>
                    <a:pt x="127" y="16"/>
                  </a:cubicBezTo>
                  <a:cubicBezTo>
                    <a:pt x="126" y="18"/>
                    <a:pt x="127" y="21"/>
                    <a:pt x="129" y="22"/>
                  </a:cubicBezTo>
                  <a:cubicBezTo>
                    <a:pt x="142" y="30"/>
                    <a:pt x="142" y="30"/>
                    <a:pt x="142" y="30"/>
                  </a:cubicBezTo>
                  <a:cubicBezTo>
                    <a:pt x="144" y="26"/>
                    <a:pt x="144" y="26"/>
                    <a:pt x="144" y="26"/>
                  </a:cubicBezTo>
                  <a:cubicBezTo>
                    <a:pt x="140" y="24"/>
                    <a:pt x="140" y="24"/>
                    <a:pt x="140" y="24"/>
                  </a:cubicBezTo>
                  <a:cubicBezTo>
                    <a:pt x="144" y="26"/>
                    <a:pt x="144" y="26"/>
                    <a:pt x="144" y="26"/>
                  </a:cubicBezTo>
                  <a:cubicBezTo>
                    <a:pt x="142" y="23"/>
                    <a:pt x="142" y="23"/>
                    <a:pt x="142" y="23"/>
                  </a:cubicBezTo>
                  <a:cubicBezTo>
                    <a:pt x="142" y="23"/>
                    <a:pt x="141" y="23"/>
                    <a:pt x="140" y="24"/>
                  </a:cubicBezTo>
                  <a:cubicBezTo>
                    <a:pt x="144" y="26"/>
                    <a:pt x="144" y="26"/>
                    <a:pt x="144" y="26"/>
                  </a:cubicBezTo>
                  <a:cubicBezTo>
                    <a:pt x="142" y="23"/>
                    <a:pt x="142" y="23"/>
                    <a:pt x="142" y="23"/>
                  </a:cubicBezTo>
                  <a:cubicBezTo>
                    <a:pt x="144" y="26"/>
                    <a:pt x="144" y="26"/>
                    <a:pt x="144" y="26"/>
                  </a:cubicBezTo>
                  <a:cubicBezTo>
                    <a:pt x="143" y="22"/>
                    <a:pt x="143" y="22"/>
                    <a:pt x="143" y="22"/>
                  </a:cubicBezTo>
                  <a:cubicBezTo>
                    <a:pt x="143" y="23"/>
                    <a:pt x="143" y="23"/>
                    <a:pt x="142" y="23"/>
                  </a:cubicBezTo>
                  <a:cubicBezTo>
                    <a:pt x="144" y="26"/>
                    <a:pt x="144" y="26"/>
                    <a:pt x="144" y="26"/>
                  </a:cubicBezTo>
                  <a:cubicBezTo>
                    <a:pt x="143" y="22"/>
                    <a:pt x="143" y="22"/>
                    <a:pt x="143" y="22"/>
                  </a:cubicBezTo>
                  <a:cubicBezTo>
                    <a:pt x="144" y="26"/>
                    <a:pt x="144" y="26"/>
                    <a:pt x="144" y="26"/>
                  </a:cubicBezTo>
                  <a:cubicBezTo>
                    <a:pt x="144" y="22"/>
                    <a:pt x="144" y="22"/>
                    <a:pt x="144" y="22"/>
                  </a:cubicBezTo>
                  <a:cubicBezTo>
                    <a:pt x="143" y="22"/>
                    <a:pt x="143" y="22"/>
                    <a:pt x="143" y="22"/>
                  </a:cubicBezTo>
                  <a:cubicBezTo>
                    <a:pt x="144" y="26"/>
                    <a:pt x="144" y="26"/>
                    <a:pt x="144" y="26"/>
                  </a:cubicBezTo>
                  <a:cubicBezTo>
                    <a:pt x="144" y="22"/>
                    <a:pt x="144" y="22"/>
                    <a:pt x="144" y="22"/>
                  </a:cubicBezTo>
                  <a:cubicBezTo>
                    <a:pt x="144" y="24"/>
                    <a:pt x="144" y="24"/>
                    <a:pt x="144" y="24"/>
                  </a:cubicBezTo>
                  <a:cubicBezTo>
                    <a:pt x="144" y="22"/>
                    <a:pt x="144" y="22"/>
                    <a:pt x="144" y="22"/>
                  </a:cubicBezTo>
                  <a:cubicBezTo>
                    <a:pt x="144" y="22"/>
                    <a:pt x="144" y="22"/>
                    <a:pt x="144" y="22"/>
                  </a:cubicBezTo>
                  <a:cubicBezTo>
                    <a:pt x="144" y="24"/>
                    <a:pt x="144" y="24"/>
                    <a:pt x="144" y="24"/>
                  </a:cubicBezTo>
                  <a:cubicBezTo>
                    <a:pt x="144" y="22"/>
                    <a:pt x="144" y="22"/>
                    <a:pt x="144" y="22"/>
                  </a:cubicBezTo>
                  <a:cubicBezTo>
                    <a:pt x="144" y="22"/>
                    <a:pt x="143" y="22"/>
                    <a:pt x="141" y="22"/>
                  </a:cubicBezTo>
                  <a:cubicBezTo>
                    <a:pt x="136" y="21"/>
                    <a:pt x="126" y="19"/>
                    <a:pt x="117" y="17"/>
                  </a:cubicBezTo>
                  <a:cubicBezTo>
                    <a:pt x="113" y="16"/>
                    <a:pt x="109" y="15"/>
                    <a:pt x="106" y="14"/>
                  </a:cubicBezTo>
                  <a:cubicBezTo>
                    <a:pt x="103" y="13"/>
                    <a:pt x="101" y="13"/>
                    <a:pt x="101" y="13"/>
                  </a:cubicBezTo>
                  <a:cubicBezTo>
                    <a:pt x="99" y="12"/>
                    <a:pt x="97" y="13"/>
                    <a:pt x="96" y="15"/>
                  </a:cubicBezTo>
                  <a:cubicBezTo>
                    <a:pt x="95" y="17"/>
                    <a:pt x="96" y="19"/>
                    <a:pt x="98" y="20"/>
                  </a:cubicBezTo>
                  <a:cubicBezTo>
                    <a:pt x="98" y="20"/>
                    <a:pt x="100" y="22"/>
                    <a:pt x="104" y="24"/>
                  </a:cubicBezTo>
                  <a:cubicBezTo>
                    <a:pt x="110" y="27"/>
                    <a:pt x="119" y="32"/>
                    <a:pt x="126" y="37"/>
                  </a:cubicBezTo>
                  <a:cubicBezTo>
                    <a:pt x="130" y="39"/>
                    <a:pt x="133" y="41"/>
                    <a:pt x="135" y="43"/>
                  </a:cubicBezTo>
                  <a:cubicBezTo>
                    <a:pt x="136" y="43"/>
                    <a:pt x="137" y="44"/>
                    <a:pt x="138" y="44"/>
                  </a:cubicBezTo>
                  <a:cubicBezTo>
                    <a:pt x="138" y="45"/>
                    <a:pt x="138" y="45"/>
                    <a:pt x="138" y="45"/>
                  </a:cubicBezTo>
                  <a:cubicBezTo>
                    <a:pt x="138" y="45"/>
                    <a:pt x="138" y="45"/>
                    <a:pt x="138" y="45"/>
                  </a:cubicBezTo>
                  <a:cubicBezTo>
                    <a:pt x="139" y="43"/>
                    <a:pt x="139" y="43"/>
                    <a:pt x="139" y="43"/>
                  </a:cubicBezTo>
                  <a:cubicBezTo>
                    <a:pt x="138" y="44"/>
                    <a:pt x="138" y="44"/>
                    <a:pt x="138" y="44"/>
                  </a:cubicBezTo>
                  <a:cubicBezTo>
                    <a:pt x="138" y="45"/>
                    <a:pt x="138" y="45"/>
                    <a:pt x="138" y="45"/>
                  </a:cubicBezTo>
                  <a:cubicBezTo>
                    <a:pt x="139" y="43"/>
                    <a:pt x="139" y="43"/>
                    <a:pt x="139" y="43"/>
                  </a:cubicBezTo>
                  <a:cubicBezTo>
                    <a:pt x="138" y="44"/>
                    <a:pt x="138" y="44"/>
                    <a:pt x="138" y="44"/>
                  </a:cubicBezTo>
                  <a:cubicBezTo>
                    <a:pt x="141" y="42"/>
                    <a:pt x="141" y="42"/>
                    <a:pt x="141" y="42"/>
                  </a:cubicBezTo>
                  <a:cubicBezTo>
                    <a:pt x="137" y="42"/>
                    <a:pt x="137" y="42"/>
                    <a:pt x="137" y="42"/>
                  </a:cubicBezTo>
                  <a:cubicBezTo>
                    <a:pt x="137" y="44"/>
                    <a:pt x="138" y="44"/>
                    <a:pt x="138" y="44"/>
                  </a:cubicBezTo>
                  <a:cubicBezTo>
                    <a:pt x="141" y="42"/>
                    <a:pt x="141" y="42"/>
                    <a:pt x="141" y="42"/>
                  </a:cubicBezTo>
                  <a:cubicBezTo>
                    <a:pt x="137" y="42"/>
                    <a:pt x="137" y="42"/>
                    <a:pt x="137" y="42"/>
                  </a:cubicBezTo>
                  <a:cubicBezTo>
                    <a:pt x="141" y="42"/>
                    <a:pt x="141" y="42"/>
                    <a:pt x="141" y="42"/>
                  </a:cubicBezTo>
                  <a:cubicBezTo>
                    <a:pt x="138" y="40"/>
                    <a:pt x="138" y="40"/>
                    <a:pt x="138" y="40"/>
                  </a:cubicBezTo>
                  <a:cubicBezTo>
                    <a:pt x="137" y="41"/>
                    <a:pt x="137" y="42"/>
                    <a:pt x="137" y="42"/>
                  </a:cubicBezTo>
                  <a:cubicBezTo>
                    <a:pt x="141" y="42"/>
                    <a:pt x="141" y="42"/>
                    <a:pt x="141" y="42"/>
                  </a:cubicBezTo>
                  <a:cubicBezTo>
                    <a:pt x="138" y="40"/>
                    <a:pt x="138" y="40"/>
                    <a:pt x="138" y="40"/>
                  </a:cubicBezTo>
                  <a:cubicBezTo>
                    <a:pt x="141" y="42"/>
                    <a:pt x="141" y="42"/>
                    <a:pt x="141" y="42"/>
                  </a:cubicBezTo>
                  <a:cubicBezTo>
                    <a:pt x="143" y="39"/>
                    <a:pt x="143" y="39"/>
                    <a:pt x="143" y="39"/>
                  </a:cubicBezTo>
                  <a:cubicBezTo>
                    <a:pt x="73" y="13"/>
                    <a:pt x="73" y="13"/>
                    <a:pt x="73" y="13"/>
                  </a:cubicBezTo>
                  <a:cubicBezTo>
                    <a:pt x="71" y="13"/>
                    <a:pt x="69" y="13"/>
                    <a:pt x="68" y="15"/>
                  </a:cubicBezTo>
                  <a:cubicBezTo>
                    <a:pt x="68" y="16"/>
                    <a:pt x="67" y="17"/>
                    <a:pt x="67" y="17"/>
                  </a:cubicBezTo>
                  <a:cubicBezTo>
                    <a:pt x="68" y="19"/>
                    <a:pt x="68" y="19"/>
                    <a:pt x="68" y="20"/>
                  </a:cubicBezTo>
                  <a:cubicBezTo>
                    <a:pt x="69" y="20"/>
                    <a:pt x="69" y="20"/>
                    <a:pt x="69" y="21"/>
                  </a:cubicBezTo>
                  <a:cubicBezTo>
                    <a:pt x="70" y="21"/>
                    <a:pt x="70" y="21"/>
                    <a:pt x="71" y="22"/>
                  </a:cubicBezTo>
                  <a:cubicBezTo>
                    <a:pt x="73" y="24"/>
                    <a:pt x="78" y="27"/>
                    <a:pt x="84" y="30"/>
                  </a:cubicBezTo>
                  <a:cubicBezTo>
                    <a:pt x="100" y="41"/>
                    <a:pt x="125" y="55"/>
                    <a:pt x="125" y="55"/>
                  </a:cubicBezTo>
                  <a:cubicBezTo>
                    <a:pt x="127" y="52"/>
                    <a:pt x="127" y="52"/>
                    <a:pt x="127" y="52"/>
                  </a:cubicBezTo>
                  <a:cubicBezTo>
                    <a:pt x="124" y="50"/>
                    <a:pt x="124" y="50"/>
                    <a:pt x="124" y="50"/>
                  </a:cubicBezTo>
                  <a:cubicBezTo>
                    <a:pt x="127" y="52"/>
                    <a:pt x="127" y="52"/>
                    <a:pt x="127" y="52"/>
                  </a:cubicBezTo>
                  <a:cubicBezTo>
                    <a:pt x="126" y="48"/>
                    <a:pt x="126" y="48"/>
                    <a:pt x="126" y="48"/>
                  </a:cubicBezTo>
                  <a:cubicBezTo>
                    <a:pt x="125" y="48"/>
                    <a:pt x="125" y="49"/>
                    <a:pt x="124" y="50"/>
                  </a:cubicBezTo>
                  <a:cubicBezTo>
                    <a:pt x="127" y="52"/>
                    <a:pt x="127" y="52"/>
                    <a:pt x="127" y="52"/>
                  </a:cubicBezTo>
                  <a:cubicBezTo>
                    <a:pt x="126" y="48"/>
                    <a:pt x="126" y="48"/>
                    <a:pt x="126" y="48"/>
                  </a:cubicBezTo>
                  <a:cubicBezTo>
                    <a:pt x="127" y="52"/>
                    <a:pt x="127" y="52"/>
                    <a:pt x="127" y="52"/>
                  </a:cubicBezTo>
                  <a:cubicBezTo>
                    <a:pt x="127" y="48"/>
                    <a:pt x="127" y="48"/>
                    <a:pt x="127" y="48"/>
                  </a:cubicBezTo>
                  <a:cubicBezTo>
                    <a:pt x="127" y="48"/>
                    <a:pt x="126" y="48"/>
                    <a:pt x="126" y="48"/>
                  </a:cubicBezTo>
                  <a:cubicBezTo>
                    <a:pt x="127" y="52"/>
                    <a:pt x="127" y="52"/>
                    <a:pt x="127" y="52"/>
                  </a:cubicBezTo>
                  <a:cubicBezTo>
                    <a:pt x="127" y="48"/>
                    <a:pt x="127" y="48"/>
                    <a:pt x="127" y="48"/>
                  </a:cubicBezTo>
                  <a:cubicBezTo>
                    <a:pt x="127" y="50"/>
                    <a:pt x="127" y="50"/>
                    <a:pt x="127" y="50"/>
                  </a:cubicBezTo>
                  <a:cubicBezTo>
                    <a:pt x="127" y="48"/>
                    <a:pt x="127" y="48"/>
                    <a:pt x="127" y="48"/>
                  </a:cubicBezTo>
                  <a:cubicBezTo>
                    <a:pt x="127" y="48"/>
                    <a:pt x="127" y="48"/>
                    <a:pt x="127" y="48"/>
                  </a:cubicBezTo>
                  <a:cubicBezTo>
                    <a:pt x="127" y="50"/>
                    <a:pt x="127" y="50"/>
                    <a:pt x="127" y="50"/>
                  </a:cubicBezTo>
                  <a:cubicBezTo>
                    <a:pt x="127" y="48"/>
                    <a:pt x="127" y="48"/>
                    <a:pt x="127" y="48"/>
                  </a:cubicBezTo>
                  <a:cubicBezTo>
                    <a:pt x="127" y="48"/>
                    <a:pt x="127" y="48"/>
                    <a:pt x="127" y="48"/>
                  </a:cubicBezTo>
                  <a:cubicBezTo>
                    <a:pt x="127" y="48"/>
                    <a:pt x="126" y="48"/>
                    <a:pt x="125" y="47"/>
                  </a:cubicBezTo>
                  <a:cubicBezTo>
                    <a:pt x="121" y="46"/>
                    <a:pt x="113" y="42"/>
                    <a:pt x="104" y="37"/>
                  </a:cubicBezTo>
                  <a:cubicBezTo>
                    <a:pt x="89" y="30"/>
                    <a:pt x="71" y="21"/>
                    <a:pt x="56" y="14"/>
                  </a:cubicBezTo>
                  <a:cubicBezTo>
                    <a:pt x="48" y="10"/>
                    <a:pt x="42" y="7"/>
                    <a:pt x="37" y="4"/>
                  </a:cubicBezTo>
                  <a:cubicBezTo>
                    <a:pt x="35" y="3"/>
                    <a:pt x="33" y="2"/>
                    <a:pt x="32" y="1"/>
                  </a:cubicBezTo>
                  <a:cubicBezTo>
                    <a:pt x="31" y="1"/>
                    <a:pt x="30" y="1"/>
                    <a:pt x="30" y="1"/>
                  </a:cubicBezTo>
                  <a:cubicBezTo>
                    <a:pt x="29" y="0"/>
                    <a:pt x="29" y="0"/>
                    <a:pt x="29" y="0"/>
                  </a:cubicBezTo>
                  <a:cubicBezTo>
                    <a:pt x="29" y="0"/>
                    <a:pt x="29" y="0"/>
                    <a:pt x="29" y="0"/>
                  </a:cubicBezTo>
                  <a:cubicBezTo>
                    <a:pt x="28" y="0"/>
                    <a:pt x="28" y="0"/>
                    <a:pt x="28" y="0"/>
                  </a:cubicBezTo>
                  <a:cubicBezTo>
                    <a:pt x="28" y="0"/>
                    <a:pt x="28" y="0"/>
                    <a:pt x="28" y="0"/>
                  </a:cubicBezTo>
                  <a:cubicBezTo>
                    <a:pt x="27" y="0"/>
                    <a:pt x="27" y="0"/>
                    <a:pt x="26" y="0"/>
                  </a:cubicBezTo>
                  <a:cubicBezTo>
                    <a:pt x="26" y="1"/>
                    <a:pt x="25" y="1"/>
                    <a:pt x="24" y="2"/>
                  </a:cubicBezTo>
                  <a:cubicBezTo>
                    <a:pt x="23" y="4"/>
                    <a:pt x="24" y="6"/>
                    <a:pt x="25" y="8"/>
                  </a:cubicBezTo>
                  <a:cubicBezTo>
                    <a:pt x="100" y="54"/>
                    <a:pt x="100" y="54"/>
                    <a:pt x="100" y="54"/>
                  </a:cubicBezTo>
                  <a:cubicBezTo>
                    <a:pt x="102" y="51"/>
                    <a:pt x="102" y="51"/>
                    <a:pt x="102" y="51"/>
                  </a:cubicBezTo>
                  <a:cubicBezTo>
                    <a:pt x="99" y="49"/>
                    <a:pt x="99" y="49"/>
                    <a:pt x="99" y="49"/>
                  </a:cubicBezTo>
                  <a:cubicBezTo>
                    <a:pt x="102" y="51"/>
                    <a:pt x="102" y="51"/>
                    <a:pt x="102" y="51"/>
                  </a:cubicBezTo>
                  <a:cubicBezTo>
                    <a:pt x="100" y="47"/>
                    <a:pt x="100" y="47"/>
                    <a:pt x="100" y="47"/>
                  </a:cubicBezTo>
                  <a:cubicBezTo>
                    <a:pt x="100" y="48"/>
                    <a:pt x="99" y="48"/>
                    <a:pt x="99" y="49"/>
                  </a:cubicBezTo>
                  <a:cubicBezTo>
                    <a:pt x="102" y="51"/>
                    <a:pt x="102" y="51"/>
                    <a:pt x="102" y="51"/>
                  </a:cubicBezTo>
                  <a:cubicBezTo>
                    <a:pt x="100" y="47"/>
                    <a:pt x="100" y="47"/>
                    <a:pt x="100" y="47"/>
                  </a:cubicBezTo>
                  <a:cubicBezTo>
                    <a:pt x="102" y="51"/>
                    <a:pt x="102" y="51"/>
                    <a:pt x="102" y="51"/>
                  </a:cubicBezTo>
                  <a:cubicBezTo>
                    <a:pt x="101" y="47"/>
                    <a:pt x="101" y="47"/>
                    <a:pt x="101" y="47"/>
                  </a:cubicBezTo>
                  <a:cubicBezTo>
                    <a:pt x="101" y="47"/>
                    <a:pt x="101" y="47"/>
                    <a:pt x="100" y="47"/>
                  </a:cubicBezTo>
                  <a:cubicBezTo>
                    <a:pt x="102" y="51"/>
                    <a:pt x="102" y="51"/>
                    <a:pt x="102" y="51"/>
                  </a:cubicBezTo>
                  <a:cubicBezTo>
                    <a:pt x="101" y="47"/>
                    <a:pt x="101" y="47"/>
                    <a:pt x="101" y="47"/>
                  </a:cubicBezTo>
                  <a:cubicBezTo>
                    <a:pt x="102" y="50"/>
                    <a:pt x="102" y="50"/>
                    <a:pt x="102" y="50"/>
                  </a:cubicBezTo>
                  <a:cubicBezTo>
                    <a:pt x="102" y="47"/>
                    <a:pt x="102" y="47"/>
                    <a:pt x="102" y="47"/>
                  </a:cubicBezTo>
                  <a:cubicBezTo>
                    <a:pt x="101" y="47"/>
                    <a:pt x="101" y="47"/>
                    <a:pt x="101" y="47"/>
                  </a:cubicBezTo>
                  <a:cubicBezTo>
                    <a:pt x="102" y="50"/>
                    <a:pt x="102" y="50"/>
                    <a:pt x="102" y="50"/>
                  </a:cubicBezTo>
                  <a:cubicBezTo>
                    <a:pt x="102" y="47"/>
                    <a:pt x="102" y="47"/>
                    <a:pt x="102" y="47"/>
                  </a:cubicBezTo>
                  <a:cubicBezTo>
                    <a:pt x="102" y="49"/>
                    <a:pt x="102" y="49"/>
                    <a:pt x="102" y="49"/>
                  </a:cubicBezTo>
                  <a:cubicBezTo>
                    <a:pt x="102" y="47"/>
                    <a:pt x="102" y="47"/>
                    <a:pt x="102" y="47"/>
                  </a:cubicBezTo>
                  <a:cubicBezTo>
                    <a:pt x="102" y="47"/>
                    <a:pt x="102" y="47"/>
                    <a:pt x="102" y="47"/>
                  </a:cubicBezTo>
                  <a:cubicBezTo>
                    <a:pt x="102" y="49"/>
                    <a:pt x="102" y="49"/>
                    <a:pt x="102" y="49"/>
                  </a:cubicBezTo>
                  <a:cubicBezTo>
                    <a:pt x="102" y="47"/>
                    <a:pt x="102" y="47"/>
                    <a:pt x="102" y="47"/>
                  </a:cubicBezTo>
                  <a:cubicBezTo>
                    <a:pt x="102" y="47"/>
                    <a:pt x="101" y="47"/>
                    <a:pt x="101" y="46"/>
                  </a:cubicBezTo>
                  <a:cubicBezTo>
                    <a:pt x="97" y="45"/>
                    <a:pt x="90" y="43"/>
                    <a:pt x="82" y="40"/>
                  </a:cubicBezTo>
                  <a:cubicBezTo>
                    <a:pt x="69" y="35"/>
                    <a:pt x="53" y="28"/>
                    <a:pt x="40" y="23"/>
                  </a:cubicBezTo>
                  <a:cubicBezTo>
                    <a:pt x="34" y="20"/>
                    <a:pt x="28" y="18"/>
                    <a:pt x="24" y="16"/>
                  </a:cubicBezTo>
                  <a:cubicBezTo>
                    <a:pt x="20" y="15"/>
                    <a:pt x="18" y="14"/>
                    <a:pt x="18" y="14"/>
                  </a:cubicBezTo>
                  <a:cubicBezTo>
                    <a:pt x="16" y="13"/>
                    <a:pt x="13" y="14"/>
                    <a:pt x="12" y="16"/>
                  </a:cubicBezTo>
                  <a:cubicBezTo>
                    <a:pt x="12" y="17"/>
                    <a:pt x="12" y="20"/>
                    <a:pt x="14" y="21"/>
                  </a:cubicBezTo>
                  <a:cubicBezTo>
                    <a:pt x="68" y="54"/>
                    <a:pt x="68" y="54"/>
                    <a:pt x="68" y="54"/>
                  </a:cubicBezTo>
                  <a:cubicBezTo>
                    <a:pt x="70" y="51"/>
                    <a:pt x="70" y="51"/>
                    <a:pt x="70" y="51"/>
                  </a:cubicBezTo>
                  <a:cubicBezTo>
                    <a:pt x="71" y="47"/>
                    <a:pt x="71" y="47"/>
                    <a:pt x="71" y="47"/>
                  </a:cubicBezTo>
                  <a:cubicBezTo>
                    <a:pt x="71" y="47"/>
                    <a:pt x="55" y="42"/>
                    <a:pt x="39" y="37"/>
                  </a:cubicBezTo>
                  <a:cubicBezTo>
                    <a:pt x="31" y="34"/>
                    <a:pt x="24" y="32"/>
                    <a:pt x="17" y="30"/>
                  </a:cubicBezTo>
                  <a:cubicBezTo>
                    <a:pt x="14" y="29"/>
                    <a:pt x="12" y="28"/>
                    <a:pt x="10" y="28"/>
                  </a:cubicBezTo>
                  <a:cubicBezTo>
                    <a:pt x="9" y="27"/>
                    <a:pt x="8" y="27"/>
                    <a:pt x="7" y="27"/>
                  </a:cubicBezTo>
                  <a:cubicBezTo>
                    <a:pt x="7" y="27"/>
                    <a:pt x="7" y="27"/>
                    <a:pt x="7" y="27"/>
                  </a:cubicBezTo>
                  <a:cubicBezTo>
                    <a:pt x="6" y="27"/>
                    <a:pt x="6" y="27"/>
                    <a:pt x="6" y="27"/>
                  </a:cubicBezTo>
                  <a:cubicBezTo>
                    <a:pt x="6" y="27"/>
                    <a:pt x="6" y="27"/>
                    <a:pt x="5" y="27"/>
                  </a:cubicBezTo>
                  <a:cubicBezTo>
                    <a:pt x="5" y="27"/>
                    <a:pt x="5" y="27"/>
                    <a:pt x="4" y="27"/>
                  </a:cubicBezTo>
                  <a:cubicBezTo>
                    <a:pt x="4" y="27"/>
                    <a:pt x="4" y="27"/>
                    <a:pt x="3" y="27"/>
                  </a:cubicBezTo>
                  <a:cubicBezTo>
                    <a:pt x="3" y="28"/>
                    <a:pt x="2" y="28"/>
                    <a:pt x="2" y="29"/>
                  </a:cubicBezTo>
                  <a:cubicBezTo>
                    <a:pt x="1" y="29"/>
                    <a:pt x="1" y="30"/>
                    <a:pt x="1" y="31"/>
                  </a:cubicBezTo>
                  <a:cubicBezTo>
                    <a:pt x="1" y="32"/>
                    <a:pt x="2" y="33"/>
                    <a:pt x="2" y="33"/>
                  </a:cubicBezTo>
                  <a:cubicBezTo>
                    <a:pt x="2" y="34"/>
                    <a:pt x="2" y="34"/>
                    <a:pt x="3" y="34"/>
                  </a:cubicBezTo>
                  <a:cubicBezTo>
                    <a:pt x="3" y="34"/>
                    <a:pt x="3" y="34"/>
                    <a:pt x="3" y="34"/>
                  </a:cubicBezTo>
                  <a:cubicBezTo>
                    <a:pt x="4" y="35"/>
                    <a:pt x="4" y="35"/>
                    <a:pt x="6" y="36"/>
                  </a:cubicBezTo>
                  <a:cubicBezTo>
                    <a:pt x="9" y="38"/>
                    <a:pt x="16" y="43"/>
                    <a:pt x="23" y="46"/>
                  </a:cubicBezTo>
                  <a:cubicBezTo>
                    <a:pt x="26" y="48"/>
                    <a:pt x="28" y="50"/>
                    <a:pt x="31" y="51"/>
                  </a:cubicBezTo>
                  <a:cubicBezTo>
                    <a:pt x="32" y="52"/>
                    <a:pt x="32" y="52"/>
                    <a:pt x="33" y="53"/>
                  </a:cubicBezTo>
                  <a:cubicBezTo>
                    <a:pt x="33" y="53"/>
                    <a:pt x="33" y="53"/>
                    <a:pt x="33" y="53"/>
                  </a:cubicBezTo>
                  <a:cubicBezTo>
                    <a:pt x="34" y="53"/>
                    <a:pt x="34" y="53"/>
                    <a:pt x="34" y="53"/>
                  </a:cubicBezTo>
                  <a:cubicBezTo>
                    <a:pt x="35" y="51"/>
                    <a:pt x="35" y="51"/>
                    <a:pt x="35" y="51"/>
                  </a:cubicBezTo>
                  <a:cubicBezTo>
                    <a:pt x="33" y="53"/>
                    <a:pt x="33" y="53"/>
                    <a:pt x="33" y="53"/>
                  </a:cubicBezTo>
                  <a:cubicBezTo>
                    <a:pt x="34" y="53"/>
                    <a:pt x="34" y="53"/>
                    <a:pt x="34" y="53"/>
                  </a:cubicBezTo>
                  <a:cubicBezTo>
                    <a:pt x="35" y="51"/>
                    <a:pt x="35" y="51"/>
                    <a:pt x="35" y="51"/>
                  </a:cubicBezTo>
                  <a:cubicBezTo>
                    <a:pt x="33" y="53"/>
                    <a:pt x="33" y="53"/>
                    <a:pt x="33" y="53"/>
                  </a:cubicBezTo>
                  <a:cubicBezTo>
                    <a:pt x="36" y="50"/>
                    <a:pt x="36" y="50"/>
                    <a:pt x="36" y="50"/>
                  </a:cubicBezTo>
                  <a:cubicBezTo>
                    <a:pt x="33" y="53"/>
                    <a:pt x="33" y="53"/>
                    <a:pt x="33" y="53"/>
                  </a:cubicBezTo>
                  <a:cubicBezTo>
                    <a:pt x="33" y="53"/>
                    <a:pt x="33" y="53"/>
                    <a:pt x="33" y="53"/>
                  </a:cubicBezTo>
                  <a:cubicBezTo>
                    <a:pt x="36" y="50"/>
                    <a:pt x="36" y="50"/>
                    <a:pt x="36" y="50"/>
                  </a:cubicBezTo>
                  <a:cubicBezTo>
                    <a:pt x="33" y="53"/>
                    <a:pt x="33" y="53"/>
                    <a:pt x="33" y="53"/>
                  </a:cubicBezTo>
                  <a:cubicBezTo>
                    <a:pt x="36" y="50"/>
                    <a:pt x="36" y="50"/>
                    <a:pt x="36" y="50"/>
                  </a:cubicBezTo>
                  <a:cubicBezTo>
                    <a:pt x="32" y="52"/>
                    <a:pt x="32" y="52"/>
                    <a:pt x="32" y="52"/>
                  </a:cubicBezTo>
                  <a:cubicBezTo>
                    <a:pt x="33" y="53"/>
                    <a:pt x="33" y="53"/>
                    <a:pt x="33" y="53"/>
                  </a:cubicBezTo>
                  <a:cubicBezTo>
                    <a:pt x="36" y="50"/>
                    <a:pt x="36" y="50"/>
                    <a:pt x="36" y="50"/>
                  </a:cubicBezTo>
                  <a:cubicBezTo>
                    <a:pt x="32" y="52"/>
                    <a:pt x="32" y="52"/>
                    <a:pt x="32" y="52"/>
                  </a:cubicBezTo>
                  <a:cubicBezTo>
                    <a:pt x="36" y="50"/>
                    <a:pt x="36" y="50"/>
                    <a:pt x="36" y="50"/>
                  </a:cubicBezTo>
                  <a:cubicBezTo>
                    <a:pt x="32" y="50"/>
                    <a:pt x="32" y="50"/>
                    <a:pt x="32" y="50"/>
                  </a:cubicBezTo>
                  <a:cubicBezTo>
                    <a:pt x="32" y="51"/>
                    <a:pt x="32" y="52"/>
                    <a:pt x="32" y="52"/>
                  </a:cubicBezTo>
                  <a:cubicBezTo>
                    <a:pt x="36" y="50"/>
                    <a:pt x="36" y="50"/>
                    <a:pt x="36" y="50"/>
                  </a:cubicBezTo>
                  <a:cubicBezTo>
                    <a:pt x="32" y="50"/>
                    <a:pt x="32" y="50"/>
                    <a:pt x="32" y="50"/>
                  </a:cubicBezTo>
                  <a:cubicBezTo>
                    <a:pt x="36" y="50"/>
                    <a:pt x="36" y="50"/>
                    <a:pt x="36" y="50"/>
                  </a:cubicBezTo>
                  <a:cubicBezTo>
                    <a:pt x="36" y="46"/>
                    <a:pt x="36" y="46"/>
                    <a:pt x="36" y="46"/>
                  </a:cubicBezTo>
                  <a:cubicBezTo>
                    <a:pt x="5" y="44"/>
                    <a:pt x="5" y="44"/>
                    <a:pt x="5" y="44"/>
                  </a:cubicBezTo>
                  <a:cubicBezTo>
                    <a:pt x="3" y="44"/>
                    <a:pt x="2" y="45"/>
                    <a:pt x="1" y="47"/>
                  </a:cubicBezTo>
                  <a:cubicBezTo>
                    <a:pt x="0" y="48"/>
                    <a:pt x="1" y="50"/>
                    <a:pt x="3" y="51"/>
                  </a:cubicBezTo>
                  <a:cubicBezTo>
                    <a:pt x="7" y="54"/>
                    <a:pt x="7" y="54"/>
                    <a:pt x="7" y="54"/>
                  </a:cubicBezTo>
                  <a:cubicBezTo>
                    <a:pt x="9" y="55"/>
                    <a:pt x="11" y="55"/>
                    <a:pt x="13" y="53"/>
                  </a:cubicBezTo>
                  <a:cubicBezTo>
                    <a:pt x="14" y="51"/>
                    <a:pt x="13" y="48"/>
                    <a:pt x="1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00" name="Freeform 163">
              <a:extLst>
                <a:ext uri="{FF2B5EF4-FFF2-40B4-BE49-F238E27FC236}">
                  <a16:creationId xmlns:a16="http://schemas.microsoft.com/office/drawing/2014/main" id="{3CCC191B-9103-40AC-A71F-F2950DA64570}"/>
                </a:ext>
              </a:extLst>
            </p:cNvPr>
            <p:cNvSpPr>
              <a:spLocks/>
            </p:cNvSpPr>
            <p:nvPr/>
          </p:nvSpPr>
          <p:spPr bwMode="auto">
            <a:xfrm>
              <a:off x="5243649" y="2341673"/>
              <a:ext cx="163513" cy="295275"/>
            </a:xfrm>
            <a:custGeom>
              <a:avLst/>
              <a:gdLst>
                <a:gd name="T0" fmla="*/ 10 w 104"/>
                <a:gd name="T1" fmla="*/ 179 h 187"/>
                <a:gd name="T2" fmla="*/ 10 w 104"/>
                <a:gd name="T3" fmla="*/ 163 h 187"/>
                <a:gd name="T4" fmla="*/ 6 w 104"/>
                <a:gd name="T5" fmla="*/ 162 h 187"/>
                <a:gd name="T6" fmla="*/ 6 w 104"/>
                <a:gd name="T7" fmla="*/ 162 h 187"/>
                <a:gd name="T8" fmla="*/ 7 w 104"/>
                <a:gd name="T9" fmla="*/ 158 h 187"/>
                <a:gd name="T10" fmla="*/ 11 w 104"/>
                <a:gd name="T11" fmla="*/ 151 h 187"/>
                <a:gd name="T12" fmla="*/ 29 w 104"/>
                <a:gd name="T13" fmla="*/ 143 h 187"/>
                <a:gd name="T14" fmla="*/ 24 w 104"/>
                <a:gd name="T15" fmla="*/ 139 h 187"/>
                <a:gd name="T16" fmla="*/ 24 w 104"/>
                <a:gd name="T17" fmla="*/ 139 h 187"/>
                <a:gd name="T18" fmla="*/ 33 w 104"/>
                <a:gd name="T19" fmla="*/ 121 h 187"/>
                <a:gd name="T20" fmla="*/ 34 w 104"/>
                <a:gd name="T21" fmla="*/ 127 h 187"/>
                <a:gd name="T22" fmla="*/ 33 w 104"/>
                <a:gd name="T23" fmla="*/ 128 h 187"/>
                <a:gd name="T24" fmla="*/ 32 w 104"/>
                <a:gd name="T25" fmla="*/ 126 h 187"/>
                <a:gd name="T26" fmla="*/ 46 w 104"/>
                <a:gd name="T27" fmla="*/ 121 h 187"/>
                <a:gd name="T28" fmla="*/ 43 w 104"/>
                <a:gd name="T29" fmla="*/ 118 h 187"/>
                <a:gd name="T30" fmla="*/ 42 w 104"/>
                <a:gd name="T31" fmla="*/ 117 h 187"/>
                <a:gd name="T32" fmla="*/ 51 w 104"/>
                <a:gd name="T33" fmla="*/ 107 h 187"/>
                <a:gd name="T34" fmla="*/ 48 w 104"/>
                <a:gd name="T35" fmla="*/ 106 h 187"/>
                <a:gd name="T36" fmla="*/ 45 w 104"/>
                <a:gd name="T37" fmla="*/ 103 h 187"/>
                <a:gd name="T38" fmla="*/ 48 w 104"/>
                <a:gd name="T39" fmla="*/ 106 h 187"/>
                <a:gd name="T40" fmla="*/ 62 w 104"/>
                <a:gd name="T41" fmla="*/ 95 h 187"/>
                <a:gd name="T42" fmla="*/ 69 w 104"/>
                <a:gd name="T43" fmla="*/ 83 h 187"/>
                <a:gd name="T44" fmla="*/ 77 w 104"/>
                <a:gd name="T45" fmla="*/ 68 h 187"/>
                <a:gd name="T46" fmla="*/ 86 w 104"/>
                <a:gd name="T47" fmla="*/ 59 h 187"/>
                <a:gd name="T48" fmla="*/ 91 w 104"/>
                <a:gd name="T49" fmla="*/ 55 h 187"/>
                <a:gd name="T50" fmla="*/ 100 w 104"/>
                <a:gd name="T51" fmla="*/ 42 h 187"/>
                <a:gd name="T52" fmla="*/ 101 w 104"/>
                <a:gd name="T53" fmla="*/ 25 h 187"/>
                <a:gd name="T54" fmla="*/ 104 w 104"/>
                <a:gd name="T55" fmla="*/ 26 h 187"/>
                <a:gd name="T56" fmla="*/ 103 w 104"/>
                <a:gd name="T57" fmla="*/ 27 h 187"/>
                <a:gd name="T58" fmla="*/ 101 w 104"/>
                <a:gd name="T59" fmla="*/ 8 h 187"/>
                <a:gd name="T60" fmla="*/ 98 w 104"/>
                <a:gd name="T61" fmla="*/ 7 h 187"/>
                <a:gd name="T62" fmla="*/ 101 w 104"/>
                <a:gd name="T63" fmla="*/ 8 h 187"/>
                <a:gd name="T64" fmla="*/ 92 w 104"/>
                <a:gd name="T65" fmla="*/ 8 h 187"/>
                <a:gd name="T66" fmla="*/ 94 w 104"/>
                <a:gd name="T67" fmla="*/ 17 h 187"/>
                <a:gd name="T68" fmla="*/ 96 w 104"/>
                <a:gd name="T69" fmla="*/ 24 h 187"/>
                <a:gd name="T70" fmla="*/ 93 w 104"/>
                <a:gd name="T71" fmla="*/ 40 h 187"/>
                <a:gd name="T72" fmla="*/ 96 w 104"/>
                <a:gd name="T73" fmla="*/ 41 h 187"/>
                <a:gd name="T74" fmla="*/ 94 w 104"/>
                <a:gd name="T75" fmla="*/ 44 h 187"/>
                <a:gd name="T76" fmla="*/ 88 w 104"/>
                <a:gd name="T77" fmla="*/ 56 h 187"/>
                <a:gd name="T78" fmla="*/ 83 w 104"/>
                <a:gd name="T79" fmla="*/ 61 h 187"/>
                <a:gd name="T80" fmla="*/ 60 w 104"/>
                <a:gd name="T81" fmla="*/ 79 h 187"/>
                <a:gd name="T82" fmla="*/ 53 w 104"/>
                <a:gd name="T83" fmla="*/ 93 h 187"/>
                <a:gd name="T84" fmla="*/ 55 w 104"/>
                <a:gd name="T85" fmla="*/ 91 h 187"/>
                <a:gd name="T86" fmla="*/ 56 w 104"/>
                <a:gd name="T87" fmla="*/ 90 h 187"/>
                <a:gd name="T88" fmla="*/ 42 w 104"/>
                <a:gd name="T89" fmla="*/ 100 h 187"/>
                <a:gd name="T90" fmla="*/ 46 w 104"/>
                <a:gd name="T91" fmla="*/ 108 h 187"/>
                <a:gd name="T92" fmla="*/ 44 w 104"/>
                <a:gd name="T93" fmla="*/ 102 h 187"/>
                <a:gd name="T94" fmla="*/ 38 w 104"/>
                <a:gd name="T95" fmla="*/ 119 h 187"/>
                <a:gd name="T96" fmla="*/ 43 w 104"/>
                <a:gd name="T97" fmla="*/ 118 h 187"/>
                <a:gd name="T98" fmla="*/ 41 w 104"/>
                <a:gd name="T99" fmla="*/ 115 h 187"/>
                <a:gd name="T100" fmla="*/ 30 w 104"/>
                <a:gd name="T101" fmla="*/ 120 h 187"/>
                <a:gd name="T102" fmla="*/ 27 w 104"/>
                <a:gd name="T103" fmla="*/ 122 h 187"/>
                <a:gd name="T104" fmla="*/ 19 w 104"/>
                <a:gd name="T105" fmla="*/ 133 h 187"/>
                <a:gd name="T106" fmla="*/ 23 w 104"/>
                <a:gd name="T107" fmla="*/ 138 h 187"/>
                <a:gd name="T108" fmla="*/ 24 w 104"/>
                <a:gd name="T109" fmla="*/ 137 h 187"/>
                <a:gd name="T110" fmla="*/ 6 w 104"/>
                <a:gd name="T111" fmla="*/ 151 h 187"/>
                <a:gd name="T112" fmla="*/ 2 w 104"/>
                <a:gd name="T113" fmla="*/ 165 h 187"/>
                <a:gd name="T114" fmla="*/ 2 w 104"/>
                <a:gd name="T115" fmla="*/ 163 h 187"/>
                <a:gd name="T116" fmla="*/ 2 w 104"/>
                <a:gd name="T117" fmla="*/ 180 h 187"/>
                <a:gd name="T118" fmla="*/ 2 w 104"/>
                <a:gd name="T119" fmla="*/ 179 h 187"/>
                <a:gd name="T120" fmla="*/ 7 w 104"/>
                <a:gd name="T121"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4" h="187">
                  <a:moveTo>
                    <a:pt x="11" y="179"/>
                  </a:moveTo>
                  <a:cubicBezTo>
                    <a:pt x="8" y="177"/>
                    <a:pt x="8" y="177"/>
                    <a:pt x="8" y="177"/>
                  </a:cubicBezTo>
                  <a:cubicBezTo>
                    <a:pt x="6" y="180"/>
                    <a:pt x="6" y="180"/>
                    <a:pt x="6" y="180"/>
                  </a:cubicBezTo>
                  <a:cubicBezTo>
                    <a:pt x="9" y="182"/>
                    <a:pt x="9" y="182"/>
                    <a:pt x="9" y="182"/>
                  </a:cubicBezTo>
                  <a:cubicBezTo>
                    <a:pt x="10" y="182"/>
                    <a:pt x="10" y="182"/>
                    <a:pt x="10" y="181"/>
                  </a:cubicBezTo>
                  <a:cubicBezTo>
                    <a:pt x="10" y="181"/>
                    <a:pt x="10" y="181"/>
                    <a:pt x="10" y="181"/>
                  </a:cubicBezTo>
                  <a:cubicBezTo>
                    <a:pt x="10" y="180"/>
                    <a:pt x="10" y="180"/>
                    <a:pt x="10" y="179"/>
                  </a:cubicBezTo>
                  <a:cubicBezTo>
                    <a:pt x="10" y="177"/>
                    <a:pt x="10" y="173"/>
                    <a:pt x="10" y="169"/>
                  </a:cubicBezTo>
                  <a:cubicBezTo>
                    <a:pt x="10" y="167"/>
                    <a:pt x="10" y="166"/>
                    <a:pt x="10" y="164"/>
                  </a:cubicBezTo>
                  <a:cubicBezTo>
                    <a:pt x="10" y="164"/>
                    <a:pt x="10" y="163"/>
                    <a:pt x="10" y="163"/>
                  </a:cubicBezTo>
                  <a:cubicBezTo>
                    <a:pt x="10" y="163"/>
                    <a:pt x="10" y="163"/>
                    <a:pt x="10" y="163"/>
                  </a:cubicBezTo>
                  <a:cubicBezTo>
                    <a:pt x="10" y="163"/>
                    <a:pt x="10" y="163"/>
                    <a:pt x="10" y="163"/>
                  </a:cubicBezTo>
                  <a:cubicBezTo>
                    <a:pt x="7" y="163"/>
                    <a:pt x="7" y="163"/>
                    <a:pt x="7" y="163"/>
                  </a:cubicBezTo>
                  <a:cubicBezTo>
                    <a:pt x="10" y="163"/>
                    <a:pt x="10" y="163"/>
                    <a:pt x="10" y="163"/>
                  </a:cubicBezTo>
                  <a:cubicBezTo>
                    <a:pt x="10" y="163"/>
                    <a:pt x="10" y="163"/>
                    <a:pt x="10" y="163"/>
                  </a:cubicBezTo>
                  <a:cubicBezTo>
                    <a:pt x="7" y="163"/>
                    <a:pt x="7" y="163"/>
                    <a:pt x="7" y="163"/>
                  </a:cubicBezTo>
                  <a:cubicBezTo>
                    <a:pt x="10" y="163"/>
                    <a:pt x="10" y="163"/>
                    <a:pt x="10" y="163"/>
                  </a:cubicBezTo>
                  <a:cubicBezTo>
                    <a:pt x="6" y="162"/>
                    <a:pt x="6" y="162"/>
                    <a:pt x="6" y="162"/>
                  </a:cubicBezTo>
                  <a:cubicBezTo>
                    <a:pt x="10" y="163"/>
                    <a:pt x="10" y="163"/>
                    <a:pt x="10" y="163"/>
                  </a:cubicBezTo>
                  <a:cubicBezTo>
                    <a:pt x="10" y="163"/>
                    <a:pt x="10" y="163"/>
                    <a:pt x="10" y="163"/>
                  </a:cubicBezTo>
                  <a:cubicBezTo>
                    <a:pt x="6" y="162"/>
                    <a:pt x="6" y="162"/>
                    <a:pt x="6" y="162"/>
                  </a:cubicBezTo>
                  <a:cubicBezTo>
                    <a:pt x="10" y="163"/>
                    <a:pt x="10" y="163"/>
                    <a:pt x="10" y="163"/>
                  </a:cubicBezTo>
                  <a:cubicBezTo>
                    <a:pt x="6" y="162"/>
                    <a:pt x="6" y="162"/>
                    <a:pt x="6" y="162"/>
                  </a:cubicBezTo>
                  <a:cubicBezTo>
                    <a:pt x="10" y="163"/>
                    <a:pt x="10" y="163"/>
                    <a:pt x="10" y="163"/>
                  </a:cubicBezTo>
                  <a:cubicBezTo>
                    <a:pt x="10" y="163"/>
                    <a:pt x="10" y="163"/>
                    <a:pt x="10" y="163"/>
                  </a:cubicBezTo>
                  <a:cubicBezTo>
                    <a:pt x="6" y="162"/>
                    <a:pt x="6" y="162"/>
                    <a:pt x="6" y="162"/>
                  </a:cubicBezTo>
                  <a:cubicBezTo>
                    <a:pt x="10" y="163"/>
                    <a:pt x="10" y="163"/>
                    <a:pt x="10" y="163"/>
                  </a:cubicBezTo>
                  <a:cubicBezTo>
                    <a:pt x="6" y="162"/>
                    <a:pt x="6" y="162"/>
                    <a:pt x="6" y="162"/>
                  </a:cubicBezTo>
                  <a:cubicBezTo>
                    <a:pt x="10" y="165"/>
                    <a:pt x="10" y="165"/>
                    <a:pt x="10" y="165"/>
                  </a:cubicBezTo>
                  <a:cubicBezTo>
                    <a:pt x="10" y="164"/>
                    <a:pt x="10" y="164"/>
                    <a:pt x="10" y="163"/>
                  </a:cubicBezTo>
                  <a:cubicBezTo>
                    <a:pt x="6" y="162"/>
                    <a:pt x="6" y="162"/>
                    <a:pt x="6" y="162"/>
                  </a:cubicBezTo>
                  <a:cubicBezTo>
                    <a:pt x="10" y="165"/>
                    <a:pt x="10" y="165"/>
                    <a:pt x="10" y="165"/>
                  </a:cubicBezTo>
                  <a:cubicBezTo>
                    <a:pt x="10" y="164"/>
                    <a:pt x="10" y="163"/>
                    <a:pt x="10" y="162"/>
                  </a:cubicBezTo>
                  <a:cubicBezTo>
                    <a:pt x="10" y="161"/>
                    <a:pt x="9" y="160"/>
                    <a:pt x="8" y="159"/>
                  </a:cubicBezTo>
                  <a:cubicBezTo>
                    <a:pt x="7" y="158"/>
                    <a:pt x="7" y="158"/>
                    <a:pt x="7" y="158"/>
                  </a:cubicBezTo>
                  <a:cubicBezTo>
                    <a:pt x="4" y="161"/>
                    <a:pt x="4" y="161"/>
                    <a:pt x="4" y="161"/>
                  </a:cubicBezTo>
                  <a:cubicBezTo>
                    <a:pt x="7" y="164"/>
                    <a:pt x="7" y="164"/>
                    <a:pt x="7" y="164"/>
                  </a:cubicBezTo>
                  <a:cubicBezTo>
                    <a:pt x="17" y="156"/>
                    <a:pt x="17" y="156"/>
                    <a:pt x="17" y="156"/>
                  </a:cubicBezTo>
                  <a:cubicBezTo>
                    <a:pt x="18" y="155"/>
                    <a:pt x="18" y="154"/>
                    <a:pt x="18" y="153"/>
                  </a:cubicBezTo>
                  <a:cubicBezTo>
                    <a:pt x="18" y="151"/>
                    <a:pt x="18" y="150"/>
                    <a:pt x="16" y="149"/>
                  </a:cubicBezTo>
                  <a:cubicBezTo>
                    <a:pt x="13" y="147"/>
                    <a:pt x="13" y="147"/>
                    <a:pt x="13" y="147"/>
                  </a:cubicBezTo>
                  <a:cubicBezTo>
                    <a:pt x="11" y="151"/>
                    <a:pt x="11" y="151"/>
                    <a:pt x="11" y="151"/>
                  </a:cubicBezTo>
                  <a:cubicBezTo>
                    <a:pt x="13" y="154"/>
                    <a:pt x="13" y="154"/>
                    <a:pt x="13" y="154"/>
                  </a:cubicBezTo>
                  <a:cubicBezTo>
                    <a:pt x="13" y="154"/>
                    <a:pt x="17" y="151"/>
                    <a:pt x="21" y="149"/>
                  </a:cubicBezTo>
                  <a:cubicBezTo>
                    <a:pt x="22" y="148"/>
                    <a:pt x="24" y="146"/>
                    <a:pt x="26" y="145"/>
                  </a:cubicBezTo>
                  <a:cubicBezTo>
                    <a:pt x="27" y="145"/>
                    <a:pt x="27" y="144"/>
                    <a:pt x="28" y="144"/>
                  </a:cubicBezTo>
                  <a:cubicBezTo>
                    <a:pt x="28" y="143"/>
                    <a:pt x="28" y="143"/>
                    <a:pt x="28" y="143"/>
                  </a:cubicBezTo>
                  <a:cubicBezTo>
                    <a:pt x="29" y="143"/>
                    <a:pt x="29" y="143"/>
                    <a:pt x="29" y="143"/>
                  </a:cubicBezTo>
                  <a:cubicBezTo>
                    <a:pt x="29" y="143"/>
                    <a:pt x="29" y="143"/>
                    <a:pt x="29" y="143"/>
                  </a:cubicBezTo>
                  <a:cubicBezTo>
                    <a:pt x="29" y="143"/>
                    <a:pt x="29" y="143"/>
                    <a:pt x="30" y="142"/>
                  </a:cubicBezTo>
                  <a:cubicBezTo>
                    <a:pt x="31" y="140"/>
                    <a:pt x="30" y="138"/>
                    <a:pt x="28" y="137"/>
                  </a:cubicBezTo>
                  <a:cubicBezTo>
                    <a:pt x="23" y="133"/>
                    <a:pt x="23" y="133"/>
                    <a:pt x="23" y="133"/>
                  </a:cubicBezTo>
                  <a:cubicBezTo>
                    <a:pt x="21" y="137"/>
                    <a:pt x="21" y="137"/>
                    <a:pt x="21" y="137"/>
                  </a:cubicBezTo>
                  <a:cubicBezTo>
                    <a:pt x="25" y="139"/>
                    <a:pt x="25" y="139"/>
                    <a:pt x="25" y="139"/>
                  </a:cubicBezTo>
                  <a:cubicBezTo>
                    <a:pt x="22" y="137"/>
                    <a:pt x="22" y="137"/>
                    <a:pt x="22" y="137"/>
                  </a:cubicBezTo>
                  <a:cubicBezTo>
                    <a:pt x="24" y="139"/>
                    <a:pt x="24" y="139"/>
                    <a:pt x="24" y="139"/>
                  </a:cubicBezTo>
                  <a:cubicBezTo>
                    <a:pt x="24" y="139"/>
                    <a:pt x="24" y="139"/>
                    <a:pt x="25" y="139"/>
                  </a:cubicBezTo>
                  <a:cubicBezTo>
                    <a:pt x="22" y="137"/>
                    <a:pt x="22" y="137"/>
                    <a:pt x="22" y="137"/>
                  </a:cubicBezTo>
                  <a:cubicBezTo>
                    <a:pt x="24" y="139"/>
                    <a:pt x="24" y="139"/>
                    <a:pt x="24" y="139"/>
                  </a:cubicBezTo>
                  <a:cubicBezTo>
                    <a:pt x="24" y="139"/>
                    <a:pt x="24" y="139"/>
                    <a:pt x="24" y="139"/>
                  </a:cubicBezTo>
                  <a:cubicBezTo>
                    <a:pt x="24" y="139"/>
                    <a:pt x="24" y="139"/>
                    <a:pt x="24" y="139"/>
                  </a:cubicBezTo>
                  <a:cubicBezTo>
                    <a:pt x="24" y="139"/>
                    <a:pt x="24" y="139"/>
                    <a:pt x="24" y="139"/>
                  </a:cubicBezTo>
                  <a:cubicBezTo>
                    <a:pt x="24" y="139"/>
                    <a:pt x="24" y="139"/>
                    <a:pt x="24" y="139"/>
                  </a:cubicBezTo>
                  <a:cubicBezTo>
                    <a:pt x="24" y="139"/>
                    <a:pt x="24" y="139"/>
                    <a:pt x="24" y="139"/>
                  </a:cubicBezTo>
                  <a:cubicBezTo>
                    <a:pt x="24" y="139"/>
                    <a:pt x="25" y="138"/>
                    <a:pt x="26" y="137"/>
                  </a:cubicBezTo>
                  <a:cubicBezTo>
                    <a:pt x="28" y="136"/>
                    <a:pt x="30" y="133"/>
                    <a:pt x="32" y="131"/>
                  </a:cubicBezTo>
                  <a:cubicBezTo>
                    <a:pt x="34" y="130"/>
                    <a:pt x="35" y="128"/>
                    <a:pt x="35" y="128"/>
                  </a:cubicBezTo>
                  <a:cubicBezTo>
                    <a:pt x="36" y="127"/>
                    <a:pt x="36" y="126"/>
                    <a:pt x="36" y="125"/>
                  </a:cubicBezTo>
                  <a:cubicBezTo>
                    <a:pt x="36" y="124"/>
                    <a:pt x="35" y="123"/>
                    <a:pt x="34" y="122"/>
                  </a:cubicBezTo>
                  <a:cubicBezTo>
                    <a:pt x="33" y="121"/>
                    <a:pt x="33" y="121"/>
                    <a:pt x="33" y="121"/>
                  </a:cubicBezTo>
                  <a:cubicBezTo>
                    <a:pt x="31" y="125"/>
                    <a:pt x="31" y="125"/>
                    <a:pt x="31" y="125"/>
                  </a:cubicBezTo>
                  <a:cubicBezTo>
                    <a:pt x="34" y="127"/>
                    <a:pt x="34" y="127"/>
                    <a:pt x="34" y="127"/>
                  </a:cubicBezTo>
                  <a:cubicBezTo>
                    <a:pt x="31" y="125"/>
                    <a:pt x="31" y="125"/>
                    <a:pt x="31" y="125"/>
                  </a:cubicBezTo>
                  <a:cubicBezTo>
                    <a:pt x="34" y="127"/>
                    <a:pt x="34" y="127"/>
                    <a:pt x="34" y="127"/>
                  </a:cubicBezTo>
                  <a:cubicBezTo>
                    <a:pt x="34" y="127"/>
                    <a:pt x="34" y="127"/>
                    <a:pt x="34" y="127"/>
                  </a:cubicBezTo>
                  <a:cubicBezTo>
                    <a:pt x="31" y="125"/>
                    <a:pt x="31" y="125"/>
                    <a:pt x="31" y="125"/>
                  </a:cubicBezTo>
                  <a:cubicBezTo>
                    <a:pt x="34" y="127"/>
                    <a:pt x="34" y="127"/>
                    <a:pt x="34" y="127"/>
                  </a:cubicBezTo>
                  <a:cubicBezTo>
                    <a:pt x="31" y="125"/>
                    <a:pt x="31" y="125"/>
                    <a:pt x="31" y="125"/>
                  </a:cubicBezTo>
                  <a:cubicBezTo>
                    <a:pt x="33" y="128"/>
                    <a:pt x="33" y="128"/>
                    <a:pt x="33" y="128"/>
                  </a:cubicBezTo>
                  <a:cubicBezTo>
                    <a:pt x="34" y="127"/>
                    <a:pt x="34" y="127"/>
                    <a:pt x="34" y="127"/>
                  </a:cubicBezTo>
                  <a:cubicBezTo>
                    <a:pt x="31" y="125"/>
                    <a:pt x="31" y="125"/>
                    <a:pt x="31" y="125"/>
                  </a:cubicBezTo>
                  <a:cubicBezTo>
                    <a:pt x="33" y="128"/>
                    <a:pt x="33" y="128"/>
                    <a:pt x="33" y="128"/>
                  </a:cubicBezTo>
                  <a:cubicBezTo>
                    <a:pt x="31" y="125"/>
                    <a:pt x="31" y="125"/>
                    <a:pt x="31" y="125"/>
                  </a:cubicBezTo>
                  <a:cubicBezTo>
                    <a:pt x="33" y="128"/>
                    <a:pt x="33" y="128"/>
                    <a:pt x="33" y="128"/>
                  </a:cubicBezTo>
                  <a:cubicBezTo>
                    <a:pt x="33" y="128"/>
                    <a:pt x="33" y="128"/>
                    <a:pt x="33" y="128"/>
                  </a:cubicBezTo>
                  <a:cubicBezTo>
                    <a:pt x="31" y="125"/>
                    <a:pt x="31" y="125"/>
                    <a:pt x="31" y="125"/>
                  </a:cubicBezTo>
                  <a:cubicBezTo>
                    <a:pt x="33" y="128"/>
                    <a:pt x="33" y="128"/>
                    <a:pt x="33" y="128"/>
                  </a:cubicBezTo>
                  <a:cubicBezTo>
                    <a:pt x="32" y="126"/>
                    <a:pt x="32" y="126"/>
                    <a:pt x="32" y="126"/>
                  </a:cubicBezTo>
                  <a:cubicBezTo>
                    <a:pt x="33" y="128"/>
                    <a:pt x="33" y="128"/>
                    <a:pt x="33" y="128"/>
                  </a:cubicBezTo>
                  <a:cubicBezTo>
                    <a:pt x="33" y="128"/>
                    <a:pt x="33" y="128"/>
                    <a:pt x="33" y="128"/>
                  </a:cubicBezTo>
                  <a:cubicBezTo>
                    <a:pt x="32" y="126"/>
                    <a:pt x="32" y="126"/>
                    <a:pt x="32" y="126"/>
                  </a:cubicBezTo>
                  <a:cubicBezTo>
                    <a:pt x="33" y="128"/>
                    <a:pt x="33" y="128"/>
                    <a:pt x="33" y="128"/>
                  </a:cubicBezTo>
                  <a:cubicBezTo>
                    <a:pt x="33" y="128"/>
                    <a:pt x="34" y="127"/>
                    <a:pt x="35" y="127"/>
                  </a:cubicBezTo>
                  <a:cubicBezTo>
                    <a:pt x="37" y="126"/>
                    <a:pt x="39" y="124"/>
                    <a:pt x="41" y="123"/>
                  </a:cubicBezTo>
                  <a:cubicBezTo>
                    <a:pt x="42" y="123"/>
                    <a:pt x="43" y="122"/>
                    <a:pt x="44" y="122"/>
                  </a:cubicBezTo>
                  <a:cubicBezTo>
                    <a:pt x="45" y="121"/>
                    <a:pt x="45" y="121"/>
                    <a:pt x="45" y="121"/>
                  </a:cubicBezTo>
                  <a:cubicBezTo>
                    <a:pt x="45" y="121"/>
                    <a:pt x="45" y="121"/>
                    <a:pt x="45" y="121"/>
                  </a:cubicBezTo>
                  <a:cubicBezTo>
                    <a:pt x="46" y="121"/>
                    <a:pt x="46" y="121"/>
                    <a:pt x="46" y="121"/>
                  </a:cubicBezTo>
                  <a:cubicBezTo>
                    <a:pt x="46" y="121"/>
                    <a:pt x="46" y="120"/>
                    <a:pt x="46" y="120"/>
                  </a:cubicBezTo>
                  <a:cubicBezTo>
                    <a:pt x="48" y="118"/>
                    <a:pt x="47" y="115"/>
                    <a:pt x="45" y="114"/>
                  </a:cubicBezTo>
                  <a:cubicBezTo>
                    <a:pt x="42" y="112"/>
                    <a:pt x="42" y="112"/>
                    <a:pt x="42" y="112"/>
                  </a:cubicBezTo>
                  <a:cubicBezTo>
                    <a:pt x="40" y="116"/>
                    <a:pt x="40" y="116"/>
                    <a:pt x="40" y="116"/>
                  </a:cubicBezTo>
                  <a:cubicBezTo>
                    <a:pt x="43" y="118"/>
                    <a:pt x="43" y="118"/>
                    <a:pt x="43" y="118"/>
                  </a:cubicBezTo>
                  <a:cubicBezTo>
                    <a:pt x="40" y="116"/>
                    <a:pt x="40" y="116"/>
                    <a:pt x="40" y="116"/>
                  </a:cubicBezTo>
                  <a:cubicBezTo>
                    <a:pt x="43" y="118"/>
                    <a:pt x="43" y="118"/>
                    <a:pt x="43" y="118"/>
                  </a:cubicBezTo>
                  <a:cubicBezTo>
                    <a:pt x="43" y="118"/>
                    <a:pt x="43" y="118"/>
                    <a:pt x="43" y="118"/>
                  </a:cubicBezTo>
                  <a:cubicBezTo>
                    <a:pt x="40" y="116"/>
                    <a:pt x="40" y="116"/>
                    <a:pt x="40" y="116"/>
                  </a:cubicBezTo>
                  <a:cubicBezTo>
                    <a:pt x="43" y="118"/>
                    <a:pt x="43" y="118"/>
                    <a:pt x="43" y="118"/>
                  </a:cubicBezTo>
                  <a:cubicBezTo>
                    <a:pt x="42" y="117"/>
                    <a:pt x="42" y="117"/>
                    <a:pt x="42" y="117"/>
                  </a:cubicBezTo>
                  <a:cubicBezTo>
                    <a:pt x="43" y="118"/>
                    <a:pt x="43" y="118"/>
                    <a:pt x="43" y="118"/>
                  </a:cubicBezTo>
                  <a:cubicBezTo>
                    <a:pt x="43" y="118"/>
                    <a:pt x="43" y="118"/>
                    <a:pt x="43" y="118"/>
                  </a:cubicBezTo>
                  <a:cubicBezTo>
                    <a:pt x="42" y="117"/>
                    <a:pt x="42" y="117"/>
                    <a:pt x="42" y="117"/>
                  </a:cubicBezTo>
                  <a:cubicBezTo>
                    <a:pt x="43" y="118"/>
                    <a:pt x="43" y="118"/>
                    <a:pt x="43" y="118"/>
                  </a:cubicBezTo>
                  <a:cubicBezTo>
                    <a:pt x="43" y="118"/>
                    <a:pt x="44" y="117"/>
                    <a:pt x="45" y="116"/>
                  </a:cubicBezTo>
                  <a:cubicBezTo>
                    <a:pt x="46" y="114"/>
                    <a:pt x="47" y="112"/>
                    <a:pt x="49" y="110"/>
                  </a:cubicBezTo>
                  <a:cubicBezTo>
                    <a:pt x="49" y="110"/>
                    <a:pt x="50" y="109"/>
                    <a:pt x="50" y="108"/>
                  </a:cubicBezTo>
                  <a:cubicBezTo>
                    <a:pt x="51" y="107"/>
                    <a:pt x="51" y="107"/>
                    <a:pt x="51" y="107"/>
                  </a:cubicBezTo>
                  <a:cubicBezTo>
                    <a:pt x="51" y="107"/>
                    <a:pt x="51" y="107"/>
                    <a:pt x="51" y="107"/>
                  </a:cubicBezTo>
                  <a:cubicBezTo>
                    <a:pt x="51" y="107"/>
                    <a:pt x="51" y="107"/>
                    <a:pt x="51" y="107"/>
                  </a:cubicBezTo>
                  <a:cubicBezTo>
                    <a:pt x="51" y="107"/>
                    <a:pt x="51" y="107"/>
                    <a:pt x="51" y="107"/>
                  </a:cubicBezTo>
                  <a:cubicBezTo>
                    <a:pt x="52" y="105"/>
                    <a:pt x="52" y="103"/>
                    <a:pt x="50" y="101"/>
                  </a:cubicBezTo>
                  <a:cubicBezTo>
                    <a:pt x="47" y="99"/>
                    <a:pt x="47" y="99"/>
                    <a:pt x="47" y="99"/>
                  </a:cubicBezTo>
                  <a:cubicBezTo>
                    <a:pt x="45" y="103"/>
                    <a:pt x="45" y="103"/>
                    <a:pt x="45" y="103"/>
                  </a:cubicBezTo>
                  <a:cubicBezTo>
                    <a:pt x="48" y="105"/>
                    <a:pt x="48" y="105"/>
                    <a:pt x="48" y="105"/>
                  </a:cubicBezTo>
                  <a:cubicBezTo>
                    <a:pt x="45" y="103"/>
                    <a:pt x="45" y="103"/>
                    <a:pt x="45" y="103"/>
                  </a:cubicBezTo>
                  <a:cubicBezTo>
                    <a:pt x="48" y="106"/>
                    <a:pt x="48" y="106"/>
                    <a:pt x="48" y="106"/>
                  </a:cubicBezTo>
                  <a:cubicBezTo>
                    <a:pt x="48" y="105"/>
                    <a:pt x="48" y="105"/>
                    <a:pt x="48" y="105"/>
                  </a:cubicBezTo>
                  <a:cubicBezTo>
                    <a:pt x="45" y="103"/>
                    <a:pt x="45" y="103"/>
                    <a:pt x="45" y="103"/>
                  </a:cubicBezTo>
                  <a:cubicBezTo>
                    <a:pt x="48" y="106"/>
                    <a:pt x="48" y="106"/>
                    <a:pt x="48" y="106"/>
                  </a:cubicBezTo>
                  <a:cubicBezTo>
                    <a:pt x="45" y="103"/>
                    <a:pt x="45" y="103"/>
                    <a:pt x="45" y="103"/>
                  </a:cubicBezTo>
                  <a:cubicBezTo>
                    <a:pt x="47" y="106"/>
                    <a:pt x="47" y="106"/>
                    <a:pt x="47" y="106"/>
                  </a:cubicBezTo>
                  <a:cubicBezTo>
                    <a:pt x="48" y="106"/>
                    <a:pt x="48" y="106"/>
                    <a:pt x="48" y="106"/>
                  </a:cubicBezTo>
                  <a:cubicBezTo>
                    <a:pt x="45" y="103"/>
                    <a:pt x="45" y="103"/>
                    <a:pt x="45" y="103"/>
                  </a:cubicBezTo>
                  <a:cubicBezTo>
                    <a:pt x="47" y="106"/>
                    <a:pt x="47" y="106"/>
                    <a:pt x="47" y="106"/>
                  </a:cubicBezTo>
                  <a:cubicBezTo>
                    <a:pt x="45" y="103"/>
                    <a:pt x="45" y="103"/>
                    <a:pt x="45" y="103"/>
                  </a:cubicBezTo>
                  <a:cubicBezTo>
                    <a:pt x="47" y="106"/>
                    <a:pt x="47" y="106"/>
                    <a:pt x="47" y="106"/>
                  </a:cubicBezTo>
                  <a:cubicBezTo>
                    <a:pt x="47" y="106"/>
                    <a:pt x="47" y="106"/>
                    <a:pt x="47" y="106"/>
                  </a:cubicBezTo>
                  <a:cubicBezTo>
                    <a:pt x="45" y="103"/>
                    <a:pt x="45" y="103"/>
                    <a:pt x="45" y="103"/>
                  </a:cubicBezTo>
                  <a:cubicBezTo>
                    <a:pt x="47" y="106"/>
                    <a:pt x="47" y="106"/>
                    <a:pt x="47" y="106"/>
                  </a:cubicBezTo>
                  <a:cubicBezTo>
                    <a:pt x="47" y="106"/>
                    <a:pt x="48" y="106"/>
                    <a:pt x="48" y="106"/>
                  </a:cubicBezTo>
                  <a:cubicBezTo>
                    <a:pt x="49" y="105"/>
                    <a:pt x="52" y="102"/>
                    <a:pt x="55" y="100"/>
                  </a:cubicBezTo>
                  <a:cubicBezTo>
                    <a:pt x="57" y="99"/>
                    <a:pt x="58" y="98"/>
                    <a:pt x="59" y="98"/>
                  </a:cubicBezTo>
                  <a:cubicBezTo>
                    <a:pt x="60" y="97"/>
                    <a:pt x="60" y="97"/>
                    <a:pt x="60" y="97"/>
                  </a:cubicBezTo>
                  <a:cubicBezTo>
                    <a:pt x="61" y="96"/>
                    <a:pt x="61" y="96"/>
                    <a:pt x="61" y="96"/>
                  </a:cubicBezTo>
                  <a:cubicBezTo>
                    <a:pt x="61" y="96"/>
                    <a:pt x="61" y="96"/>
                    <a:pt x="61" y="96"/>
                  </a:cubicBezTo>
                  <a:cubicBezTo>
                    <a:pt x="61" y="96"/>
                    <a:pt x="61" y="96"/>
                    <a:pt x="61" y="96"/>
                  </a:cubicBezTo>
                  <a:cubicBezTo>
                    <a:pt x="61" y="96"/>
                    <a:pt x="62" y="96"/>
                    <a:pt x="62" y="95"/>
                  </a:cubicBezTo>
                  <a:cubicBezTo>
                    <a:pt x="62" y="94"/>
                    <a:pt x="63" y="93"/>
                    <a:pt x="62" y="92"/>
                  </a:cubicBezTo>
                  <a:cubicBezTo>
                    <a:pt x="62" y="91"/>
                    <a:pt x="61" y="90"/>
                    <a:pt x="60" y="90"/>
                  </a:cubicBezTo>
                  <a:cubicBezTo>
                    <a:pt x="59" y="89"/>
                    <a:pt x="59" y="89"/>
                    <a:pt x="59" y="89"/>
                  </a:cubicBezTo>
                  <a:cubicBezTo>
                    <a:pt x="57" y="92"/>
                    <a:pt x="57" y="92"/>
                    <a:pt x="57" y="92"/>
                  </a:cubicBezTo>
                  <a:cubicBezTo>
                    <a:pt x="60" y="95"/>
                    <a:pt x="60" y="95"/>
                    <a:pt x="60" y="95"/>
                  </a:cubicBezTo>
                  <a:cubicBezTo>
                    <a:pt x="68" y="87"/>
                    <a:pt x="68" y="87"/>
                    <a:pt x="68" y="87"/>
                  </a:cubicBezTo>
                  <a:cubicBezTo>
                    <a:pt x="69" y="86"/>
                    <a:pt x="69" y="85"/>
                    <a:pt x="69" y="83"/>
                  </a:cubicBezTo>
                  <a:cubicBezTo>
                    <a:pt x="69" y="82"/>
                    <a:pt x="68" y="81"/>
                    <a:pt x="67" y="80"/>
                  </a:cubicBezTo>
                  <a:cubicBezTo>
                    <a:pt x="64" y="79"/>
                    <a:pt x="64" y="79"/>
                    <a:pt x="64" y="79"/>
                  </a:cubicBezTo>
                  <a:cubicBezTo>
                    <a:pt x="62" y="82"/>
                    <a:pt x="62" y="82"/>
                    <a:pt x="62" y="82"/>
                  </a:cubicBezTo>
                  <a:cubicBezTo>
                    <a:pt x="65" y="85"/>
                    <a:pt x="65" y="85"/>
                    <a:pt x="65" y="85"/>
                  </a:cubicBezTo>
                  <a:cubicBezTo>
                    <a:pt x="78" y="75"/>
                    <a:pt x="78" y="75"/>
                    <a:pt x="78" y="75"/>
                  </a:cubicBezTo>
                  <a:cubicBezTo>
                    <a:pt x="79" y="74"/>
                    <a:pt x="79" y="73"/>
                    <a:pt x="79" y="72"/>
                  </a:cubicBezTo>
                  <a:cubicBezTo>
                    <a:pt x="79" y="70"/>
                    <a:pt x="78" y="69"/>
                    <a:pt x="77" y="68"/>
                  </a:cubicBezTo>
                  <a:cubicBezTo>
                    <a:pt x="77" y="68"/>
                    <a:pt x="77" y="68"/>
                    <a:pt x="77" y="68"/>
                  </a:cubicBezTo>
                  <a:cubicBezTo>
                    <a:pt x="75" y="72"/>
                    <a:pt x="75" y="72"/>
                    <a:pt x="75" y="72"/>
                  </a:cubicBezTo>
                  <a:cubicBezTo>
                    <a:pt x="77" y="75"/>
                    <a:pt x="77" y="75"/>
                    <a:pt x="77" y="75"/>
                  </a:cubicBezTo>
                  <a:cubicBezTo>
                    <a:pt x="88" y="67"/>
                    <a:pt x="88" y="67"/>
                    <a:pt x="88" y="67"/>
                  </a:cubicBezTo>
                  <a:cubicBezTo>
                    <a:pt x="89" y="66"/>
                    <a:pt x="89" y="65"/>
                    <a:pt x="89" y="64"/>
                  </a:cubicBezTo>
                  <a:cubicBezTo>
                    <a:pt x="89" y="62"/>
                    <a:pt x="89" y="61"/>
                    <a:pt x="87" y="61"/>
                  </a:cubicBezTo>
                  <a:cubicBezTo>
                    <a:pt x="86" y="59"/>
                    <a:pt x="86" y="59"/>
                    <a:pt x="86" y="59"/>
                  </a:cubicBezTo>
                  <a:cubicBezTo>
                    <a:pt x="84" y="63"/>
                    <a:pt x="84" y="63"/>
                    <a:pt x="84" y="63"/>
                  </a:cubicBezTo>
                  <a:cubicBezTo>
                    <a:pt x="87" y="65"/>
                    <a:pt x="87" y="65"/>
                    <a:pt x="87" y="65"/>
                  </a:cubicBezTo>
                  <a:cubicBezTo>
                    <a:pt x="93" y="55"/>
                    <a:pt x="93" y="55"/>
                    <a:pt x="93" y="55"/>
                  </a:cubicBezTo>
                  <a:cubicBezTo>
                    <a:pt x="94" y="53"/>
                    <a:pt x="94" y="50"/>
                    <a:pt x="92" y="49"/>
                  </a:cubicBezTo>
                  <a:cubicBezTo>
                    <a:pt x="91" y="48"/>
                    <a:pt x="91" y="48"/>
                    <a:pt x="91" y="48"/>
                  </a:cubicBezTo>
                  <a:cubicBezTo>
                    <a:pt x="88" y="52"/>
                    <a:pt x="88" y="52"/>
                    <a:pt x="88" y="52"/>
                  </a:cubicBezTo>
                  <a:cubicBezTo>
                    <a:pt x="91" y="55"/>
                    <a:pt x="91" y="55"/>
                    <a:pt x="91" y="55"/>
                  </a:cubicBezTo>
                  <a:cubicBezTo>
                    <a:pt x="102" y="45"/>
                    <a:pt x="102" y="45"/>
                    <a:pt x="102" y="45"/>
                  </a:cubicBezTo>
                  <a:cubicBezTo>
                    <a:pt x="102" y="44"/>
                    <a:pt x="103" y="43"/>
                    <a:pt x="103" y="42"/>
                  </a:cubicBezTo>
                  <a:cubicBezTo>
                    <a:pt x="103" y="41"/>
                    <a:pt x="102" y="40"/>
                    <a:pt x="101" y="39"/>
                  </a:cubicBezTo>
                  <a:cubicBezTo>
                    <a:pt x="99" y="37"/>
                    <a:pt x="99" y="37"/>
                    <a:pt x="99" y="37"/>
                  </a:cubicBezTo>
                  <a:cubicBezTo>
                    <a:pt x="96" y="41"/>
                    <a:pt x="96" y="41"/>
                    <a:pt x="96" y="41"/>
                  </a:cubicBezTo>
                  <a:cubicBezTo>
                    <a:pt x="100" y="43"/>
                    <a:pt x="100" y="43"/>
                    <a:pt x="100" y="43"/>
                  </a:cubicBezTo>
                  <a:cubicBezTo>
                    <a:pt x="100" y="43"/>
                    <a:pt x="100" y="42"/>
                    <a:pt x="100" y="42"/>
                  </a:cubicBezTo>
                  <a:cubicBezTo>
                    <a:pt x="100" y="42"/>
                    <a:pt x="100" y="42"/>
                    <a:pt x="100" y="41"/>
                  </a:cubicBezTo>
                  <a:cubicBezTo>
                    <a:pt x="101" y="41"/>
                    <a:pt x="101" y="39"/>
                    <a:pt x="101" y="38"/>
                  </a:cubicBezTo>
                  <a:cubicBezTo>
                    <a:pt x="102" y="35"/>
                    <a:pt x="102" y="32"/>
                    <a:pt x="103" y="30"/>
                  </a:cubicBezTo>
                  <a:cubicBezTo>
                    <a:pt x="103" y="29"/>
                    <a:pt x="103" y="28"/>
                    <a:pt x="103" y="27"/>
                  </a:cubicBezTo>
                  <a:cubicBezTo>
                    <a:pt x="103" y="26"/>
                    <a:pt x="104" y="26"/>
                    <a:pt x="104" y="26"/>
                  </a:cubicBezTo>
                  <a:cubicBezTo>
                    <a:pt x="104" y="26"/>
                    <a:pt x="104" y="26"/>
                    <a:pt x="104" y="26"/>
                  </a:cubicBezTo>
                  <a:cubicBezTo>
                    <a:pt x="101" y="25"/>
                    <a:pt x="101" y="25"/>
                    <a:pt x="101" y="25"/>
                  </a:cubicBezTo>
                  <a:cubicBezTo>
                    <a:pt x="104" y="26"/>
                    <a:pt x="104" y="26"/>
                    <a:pt x="104" y="26"/>
                  </a:cubicBezTo>
                  <a:cubicBezTo>
                    <a:pt x="104" y="26"/>
                    <a:pt x="104" y="26"/>
                    <a:pt x="104" y="26"/>
                  </a:cubicBezTo>
                  <a:cubicBezTo>
                    <a:pt x="101" y="25"/>
                    <a:pt x="101" y="25"/>
                    <a:pt x="101" y="25"/>
                  </a:cubicBezTo>
                  <a:cubicBezTo>
                    <a:pt x="104" y="26"/>
                    <a:pt x="104" y="26"/>
                    <a:pt x="104" y="26"/>
                  </a:cubicBezTo>
                  <a:cubicBezTo>
                    <a:pt x="100" y="25"/>
                    <a:pt x="100" y="25"/>
                    <a:pt x="100" y="25"/>
                  </a:cubicBezTo>
                  <a:cubicBezTo>
                    <a:pt x="104" y="26"/>
                    <a:pt x="104" y="26"/>
                    <a:pt x="104" y="26"/>
                  </a:cubicBezTo>
                  <a:cubicBezTo>
                    <a:pt x="104" y="26"/>
                    <a:pt x="104" y="26"/>
                    <a:pt x="104" y="26"/>
                  </a:cubicBezTo>
                  <a:cubicBezTo>
                    <a:pt x="100" y="25"/>
                    <a:pt x="100" y="25"/>
                    <a:pt x="100" y="25"/>
                  </a:cubicBezTo>
                  <a:cubicBezTo>
                    <a:pt x="104" y="26"/>
                    <a:pt x="104" y="26"/>
                    <a:pt x="104" y="26"/>
                  </a:cubicBezTo>
                  <a:cubicBezTo>
                    <a:pt x="100" y="25"/>
                    <a:pt x="100" y="25"/>
                    <a:pt x="100" y="25"/>
                  </a:cubicBezTo>
                  <a:cubicBezTo>
                    <a:pt x="103" y="27"/>
                    <a:pt x="103" y="27"/>
                    <a:pt x="103" y="27"/>
                  </a:cubicBezTo>
                  <a:cubicBezTo>
                    <a:pt x="103" y="26"/>
                    <a:pt x="103" y="26"/>
                    <a:pt x="104" y="26"/>
                  </a:cubicBezTo>
                  <a:cubicBezTo>
                    <a:pt x="100" y="25"/>
                    <a:pt x="100" y="25"/>
                    <a:pt x="100" y="25"/>
                  </a:cubicBezTo>
                  <a:cubicBezTo>
                    <a:pt x="103" y="27"/>
                    <a:pt x="103" y="27"/>
                    <a:pt x="103" y="27"/>
                  </a:cubicBezTo>
                  <a:cubicBezTo>
                    <a:pt x="104" y="25"/>
                    <a:pt x="104" y="22"/>
                    <a:pt x="102" y="21"/>
                  </a:cubicBezTo>
                  <a:cubicBezTo>
                    <a:pt x="100" y="20"/>
                    <a:pt x="100" y="20"/>
                    <a:pt x="100" y="20"/>
                  </a:cubicBezTo>
                  <a:cubicBezTo>
                    <a:pt x="98" y="24"/>
                    <a:pt x="98" y="24"/>
                    <a:pt x="98" y="24"/>
                  </a:cubicBezTo>
                  <a:cubicBezTo>
                    <a:pt x="102" y="23"/>
                    <a:pt x="102" y="23"/>
                    <a:pt x="102" y="23"/>
                  </a:cubicBezTo>
                  <a:cubicBezTo>
                    <a:pt x="102" y="23"/>
                    <a:pt x="102" y="20"/>
                    <a:pt x="102" y="17"/>
                  </a:cubicBezTo>
                  <a:cubicBezTo>
                    <a:pt x="101" y="13"/>
                    <a:pt x="101" y="9"/>
                    <a:pt x="101" y="8"/>
                  </a:cubicBezTo>
                  <a:cubicBezTo>
                    <a:pt x="101" y="8"/>
                    <a:pt x="101" y="8"/>
                    <a:pt x="101" y="8"/>
                  </a:cubicBezTo>
                  <a:cubicBezTo>
                    <a:pt x="101" y="8"/>
                    <a:pt x="101" y="8"/>
                    <a:pt x="101" y="8"/>
                  </a:cubicBezTo>
                  <a:cubicBezTo>
                    <a:pt x="99" y="8"/>
                    <a:pt x="99" y="8"/>
                    <a:pt x="99" y="8"/>
                  </a:cubicBezTo>
                  <a:cubicBezTo>
                    <a:pt x="101" y="8"/>
                    <a:pt x="101" y="8"/>
                    <a:pt x="101" y="8"/>
                  </a:cubicBezTo>
                  <a:cubicBezTo>
                    <a:pt x="101" y="8"/>
                    <a:pt x="101" y="8"/>
                    <a:pt x="101" y="8"/>
                  </a:cubicBezTo>
                  <a:cubicBezTo>
                    <a:pt x="99" y="8"/>
                    <a:pt x="99" y="8"/>
                    <a:pt x="99" y="8"/>
                  </a:cubicBezTo>
                  <a:cubicBezTo>
                    <a:pt x="101" y="8"/>
                    <a:pt x="101" y="8"/>
                    <a:pt x="101" y="8"/>
                  </a:cubicBezTo>
                  <a:cubicBezTo>
                    <a:pt x="98" y="7"/>
                    <a:pt x="98" y="7"/>
                    <a:pt x="98" y="7"/>
                  </a:cubicBezTo>
                  <a:cubicBezTo>
                    <a:pt x="101" y="8"/>
                    <a:pt x="101" y="8"/>
                    <a:pt x="101" y="8"/>
                  </a:cubicBezTo>
                  <a:cubicBezTo>
                    <a:pt x="101" y="8"/>
                    <a:pt x="101" y="8"/>
                    <a:pt x="101" y="8"/>
                  </a:cubicBezTo>
                  <a:cubicBezTo>
                    <a:pt x="98" y="7"/>
                    <a:pt x="98" y="7"/>
                    <a:pt x="98" y="7"/>
                  </a:cubicBezTo>
                  <a:cubicBezTo>
                    <a:pt x="101" y="8"/>
                    <a:pt x="101" y="8"/>
                    <a:pt x="101" y="8"/>
                  </a:cubicBezTo>
                  <a:cubicBezTo>
                    <a:pt x="97" y="7"/>
                    <a:pt x="97" y="7"/>
                    <a:pt x="97" y="7"/>
                  </a:cubicBezTo>
                  <a:cubicBezTo>
                    <a:pt x="101" y="9"/>
                    <a:pt x="101" y="9"/>
                    <a:pt x="101" y="9"/>
                  </a:cubicBezTo>
                  <a:cubicBezTo>
                    <a:pt x="101" y="9"/>
                    <a:pt x="101" y="8"/>
                    <a:pt x="101" y="8"/>
                  </a:cubicBezTo>
                  <a:cubicBezTo>
                    <a:pt x="97" y="7"/>
                    <a:pt x="97" y="7"/>
                    <a:pt x="97" y="7"/>
                  </a:cubicBezTo>
                  <a:cubicBezTo>
                    <a:pt x="101" y="9"/>
                    <a:pt x="101" y="9"/>
                    <a:pt x="101" y="9"/>
                  </a:cubicBezTo>
                  <a:cubicBezTo>
                    <a:pt x="101" y="9"/>
                    <a:pt x="101" y="7"/>
                    <a:pt x="101" y="6"/>
                  </a:cubicBezTo>
                  <a:cubicBezTo>
                    <a:pt x="101" y="5"/>
                    <a:pt x="100" y="4"/>
                    <a:pt x="99" y="4"/>
                  </a:cubicBezTo>
                  <a:cubicBezTo>
                    <a:pt x="96" y="2"/>
                    <a:pt x="96" y="2"/>
                    <a:pt x="96" y="2"/>
                  </a:cubicBezTo>
                  <a:cubicBezTo>
                    <a:pt x="94" y="0"/>
                    <a:pt x="91" y="1"/>
                    <a:pt x="90" y="3"/>
                  </a:cubicBezTo>
                  <a:cubicBezTo>
                    <a:pt x="89" y="5"/>
                    <a:pt x="90" y="7"/>
                    <a:pt x="92" y="8"/>
                  </a:cubicBezTo>
                  <a:cubicBezTo>
                    <a:pt x="95" y="11"/>
                    <a:pt x="95" y="11"/>
                    <a:pt x="95" y="11"/>
                  </a:cubicBezTo>
                  <a:cubicBezTo>
                    <a:pt x="97" y="7"/>
                    <a:pt x="97" y="7"/>
                    <a:pt x="97" y="7"/>
                  </a:cubicBezTo>
                  <a:cubicBezTo>
                    <a:pt x="94" y="5"/>
                    <a:pt x="94" y="5"/>
                    <a:pt x="94" y="5"/>
                  </a:cubicBezTo>
                  <a:cubicBezTo>
                    <a:pt x="93" y="6"/>
                    <a:pt x="93" y="6"/>
                    <a:pt x="93" y="6"/>
                  </a:cubicBezTo>
                  <a:cubicBezTo>
                    <a:pt x="93" y="7"/>
                    <a:pt x="93" y="7"/>
                    <a:pt x="93" y="7"/>
                  </a:cubicBezTo>
                  <a:cubicBezTo>
                    <a:pt x="93" y="7"/>
                    <a:pt x="93" y="8"/>
                    <a:pt x="93" y="8"/>
                  </a:cubicBezTo>
                  <a:cubicBezTo>
                    <a:pt x="93" y="10"/>
                    <a:pt x="93" y="13"/>
                    <a:pt x="94" y="17"/>
                  </a:cubicBezTo>
                  <a:cubicBezTo>
                    <a:pt x="94" y="21"/>
                    <a:pt x="94" y="24"/>
                    <a:pt x="94" y="24"/>
                  </a:cubicBezTo>
                  <a:cubicBezTo>
                    <a:pt x="94" y="25"/>
                    <a:pt x="95" y="26"/>
                    <a:pt x="96" y="27"/>
                  </a:cubicBezTo>
                  <a:cubicBezTo>
                    <a:pt x="98" y="28"/>
                    <a:pt x="98" y="28"/>
                    <a:pt x="98" y="28"/>
                  </a:cubicBezTo>
                  <a:cubicBezTo>
                    <a:pt x="100" y="25"/>
                    <a:pt x="100" y="25"/>
                    <a:pt x="100" y="25"/>
                  </a:cubicBezTo>
                  <a:cubicBezTo>
                    <a:pt x="96" y="22"/>
                    <a:pt x="96" y="22"/>
                    <a:pt x="96" y="22"/>
                  </a:cubicBezTo>
                  <a:cubicBezTo>
                    <a:pt x="96" y="23"/>
                    <a:pt x="96" y="23"/>
                    <a:pt x="96" y="23"/>
                  </a:cubicBezTo>
                  <a:cubicBezTo>
                    <a:pt x="96" y="24"/>
                    <a:pt x="96" y="24"/>
                    <a:pt x="96" y="24"/>
                  </a:cubicBezTo>
                  <a:cubicBezTo>
                    <a:pt x="96" y="24"/>
                    <a:pt x="96" y="24"/>
                    <a:pt x="96" y="25"/>
                  </a:cubicBezTo>
                  <a:cubicBezTo>
                    <a:pt x="95" y="27"/>
                    <a:pt x="94" y="30"/>
                    <a:pt x="94" y="34"/>
                  </a:cubicBezTo>
                  <a:cubicBezTo>
                    <a:pt x="93" y="35"/>
                    <a:pt x="93" y="37"/>
                    <a:pt x="93" y="38"/>
                  </a:cubicBezTo>
                  <a:cubicBezTo>
                    <a:pt x="93" y="39"/>
                    <a:pt x="93" y="39"/>
                    <a:pt x="93" y="39"/>
                  </a:cubicBezTo>
                  <a:cubicBezTo>
                    <a:pt x="93" y="40"/>
                    <a:pt x="93" y="40"/>
                    <a:pt x="93" y="40"/>
                  </a:cubicBezTo>
                  <a:cubicBezTo>
                    <a:pt x="94" y="40"/>
                    <a:pt x="94" y="40"/>
                    <a:pt x="94" y="40"/>
                  </a:cubicBezTo>
                  <a:cubicBezTo>
                    <a:pt x="93" y="40"/>
                    <a:pt x="93" y="40"/>
                    <a:pt x="93" y="40"/>
                  </a:cubicBezTo>
                  <a:cubicBezTo>
                    <a:pt x="93" y="40"/>
                    <a:pt x="93" y="40"/>
                    <a:pt x="93" y="40"/>
                  </a:cubicBezTo>
                  <a:cubicBezTo>
                    <a:pt x="94" y="40"/>
                    <a:pt x="94" y="40"/>
                    <a:pt x="94" y="40"/>
                  </a:cubicBezTo>
                  <a:cubicBezTo>
                    <a:pt x="93" y="40"/>
                    <a:pt x="93" y="40"/>
                    <a:pt x="93" y="40"/>
                  </a:cubicBezTo>
                  <a:cubicBezTo>
                    <a:pt x="96" y="41"/>
                    <a:pt x="96" y="41"/>
                    <a:pt x="96" y="41"/>
                  </a:cubicBezTo>
                  <a:cubicBezTo>
                    <a:pt x="93" y="39"/>
                    <a:pt x="93" y="39"/>
                    <a:pt x="93" y="39"/>
                  </a:cubicBezTo>
                  <a:cubicBezTo>
                    <a:pt x="93" y="40"/>
                    <a:pt x="93" y="40"/>
                    <a:pt x="93" y="40"/>
                  </a:cubicBezTo>
                  <a:cubicBezTo>
                    <a:pt x="96" y="41"/>
                    <a:pt x="96" y="41"/>
                    <a:pt x="96" y="41"/>
                  </a:cubicBezTo>
                  <a:cubicBezTo>
                    <a:pt x="93" y="39"/>
                    <a:pt x="93" y="39"/>
                    <a:pt x="93" y="39"/>
                  </a:cubicBezTo>
                  <a:cubicBezTo>
                    <a:pt x="96" y="41"/>
                    <a:pt x="96" y="41"/>
                    <a:pt x="96" y="41"/>
                  </a:cubicBezTo>
                  <a:cubicBezTo>
                    <a:pt x="93" y="39"/>
                    <a:pt x="93" y="39"/>
                    <a:pt x="93" y="39"/>
                  </a:cubicBezTo>
                  <a:cubicBezTo>
                    <a:pt x="93" y="39"/>
                    <a:pt x="93" y="39"/>
                    <a:pt x="93" y="39"/>
                  </a:cubicBezTo>
                  <a:cubicBezTo>
                    <a:pt x="96" y="41"/>
                    <a:pt x="96" y="41"/>
                    <a:pt x="96" y="41"/>
                  </a:cubicBezTo>
                  <a:cubicBezTo>
                    <a:pt x="93" y="39"/>
                    <a:pt x="93" y="39"/>
                    <a:pt x="93" y="39"/>
                  </a:cubicBezTo>
                  <a:cubicBezTo>
                    <a:pt x="92" y="41"/>
                    <a:pt x="92" y="43"/>
                    <a:pt x="94" y="44"/>
                  </a:cubicBezTo>
                  <a:cubicBezTo>
                    <a:pt x="97" y="46"/>
                    <a:pt x="97" y="46"/>
                    <a:pt x="97" y="46"/>
                  </a:cubicBezTo>
                  <a:cubicBezTo>
                    <a:pt x="99" y="42"/>
                    <a:pt x="99" y="42"/>
                    <a:pt x="99" y="42"/>
                  </a:cubicBezTo>
                  <a:cubicBezTo>
                    <a:pt x="96" y="39"/>
                    <a:pt x="96" y="39"/>
                    <a:pt x="96" y="39"/>
                  </a:cubicBezTo>
                  <a:cubicBezTo>
                    <a:pt x="86" y="49"/>
                    <a:pt x="86" y="49"/>
                    <a:pt x="86" y="49"/>
                  </a:cubicBezTo>
                  <a:cubicBezTo>
                    <a:pt x="85" y="50"/>
                    <a:pt x="84" y="51"/>
                    <a:pt x="84" y="52"/>
                  </a:cubicBezTo>
                  <a:cubicBezTo>
                    <a:pt x="85" y="53"/>
                    <a:pt x="85" y="55"/>
                    <a:pt x="86" y="55"/>
                  </a:cubicBezTo>
                  <a:cubicBezTo>
                    <a:pt x="88" y="56"/>
                    <a:pt x="88" y="56"/>
                    <a:pt x="88" y="56"/>
                  </a:cubicBezTo>
                  <a:cubicBezTo>
                    <a:pt x="90" y="53"/>
                    <a:pt x="90" y="53"/>
                    <a:pt x="90" y="53"/>
                  </a:cubicBezTo>
                  <a:cubicBezTo>
                    <a:pt x="86" y="51"/>
                    <a:pt x="86" y="51"/>
                    <a:pt x="86" y="51"/>
                  </a:cubicBezTo>
                  <a:cubicBezTo>
                    <a:pt x="80" y="61"/>
                    <a:pt x="80" y="61"/>
                    <a:pt x="80" y="61"/>
                  </a:cubicBezTo>
                  <a:cubicBezTo>
                    <a:pt x="79" y="63"/>
                    <a:pt x="80" y="65"/>
                    <a:pt x="81" y="66"/>
                  </a:cubicBezTo>
                  <a:cubicBezTo>
                    <a:pt x="83" y="67"/>
                    <a:pt x="83" y="67"/>
                    <a:pt x="83" y="67"/>
                  </a:cubicBezTo>
                  <a:cubicBezTo>
                    <a:pt x="85" y="64"/>
                    <a:pt x="85" y="64"/>
                    <a:pt x="85" y="64"/>
                  </a:cubicBezTo>
                  <a:cubicBezTo>
                    <a:pt x="83" y="61"/>
                    <a:pt x="83" y="61"/>
                    <a:pt x="83" y="61"/>
                  </a:cubicBezTo>
                  <a:cubicBezTo>
                    <a:pt x="72" y="68"/>
                    <a:pt x="72" y="68"/>
                    <a:pt x="72" y="68"/>
                  </a:cubicBezTo>
                  <a:cubicBezTo>
                    <a:pt x="71" y="69"/>
                    <a:pt x="71" y="70"/>
                    <a:pt x="71" y="72"/>
                  </a:cubicBezTo>
                  <a:cubicBezTo>
                    <a:pt x="71" y="73"/>
                    <a:pt x="71" y="74"/>
                    <a:pt x="72" y="75"/>
                  </a:cubicBezTo>
                  <a:cubicBezTo>
                    <a:pt x="73" y="75"/>
                    <a:pt x="73" y="75"/>
                    <a:pt x="73" y="75"/>
                  </a:cubicBezTo>
                  <a:cubicBezTo>
                    <a:pt x="75" y="72"/>
                    <a:pt x="75" y="72"/>
                    <a:pt x="75" y="72"/>
                  </a:cubicBezTo>
                  <a:cubicBezTo>
                    <a:pt x="73" y="69"/>
                    <a:pt x="73" y="69"/>
                    <a:pt x="73" y="69"/>
                  </a:cubicBezTo>
                  <a:cubicBezTo>
                    <a:pt x="60" y="79"/>
                    <a:pt x="60" y="79"/>
                    <a:pt x="60" y="79"/>
                  </a:cubicBezTo>
                  <a:cubicBezTo>
                    <a:pt x="58" y="80"/>
                    <a:pt x="58" y="81"/>
                    <a:pt x="58" y="82"/>
                  </a:cubicBezTo>
                  <a:cubicBezTo>
                    <a:pt x="58" y="84"/>
                    <a:pt x="59" y="85"/>
                    <a:pt x="60" y="85"/>
                  </a:cubicBezTo>
                  <a:cubicBezTo>
                    <a:pt x="63" y="87"/>
                    <a:pt x="63" y="87"/>
                    <a:pt x="63" y="87"/>
                  </a:cubicBezTo>
                  <a:cubicBezTo>
                    <a:pt x="65" y="84"/>
                    <a:pt x="65" y="84"/>
                    <a:pt x="65" y="84"/>
                  </a:cubicBezTo>
                  <a:cubicBezTo>
                    <a:pt x="62" y="81"/>
                    <a:pt x="62" y="81"/>
                    <a:pt x="62" y="81"/>
                  </a:cubicBezTo>
                  <a:cubicBezTo>
                    <a:pt x="54" y="89"/>
                    <a:pt x="54" y="89"/>
                    <a:pt x="54" y="89"/>
                  </a:cubicBezTo>
                  <a:cubicBezTo>
                    <a:pt x="53" y="90"/>
                    <a:pt x="53" y="92"/>
                    <a:pt x="53" y="93"/>
                  </a:cubicBezTo>
                  <a:cubicBezTo>
                    <a:pt x="53" y="94"/>
                    <a:pt x="54" y="95"/>
                    <a:pt x="55" y="96"/>
                  </a:cubicBezTo>
                  <a:cubicBezTo>
                    <a:pt x="56" y="97"/>
                    <a:pt x="56" y="97"/>
                    <a:pt x="56" y="97"/>
                  </a:cubicBezTo>
                  <a:cubicBezTo>
                    <a:pt x="58" y="93"/>
                    <a:pt x="58" y="93"/>
                    <a:pt x="58" y="93"/>
                  </a:cubicBezTo>
                  <a:cubicBezTo>
                    <a:pt x="55" y="91"/>
                    <a:pt x="55" y="91"/>
                    <a:pt x="55" y="91"/>
                  </a:cubicBezTo>
                  <a:cubicBezTo>
                    <a:pt x="58" y="93"/>
                    <a:pt x="58" y="93"/>
                    <a:pt x="58" y="93"/>
                  </a:cubicBezTo>
                  <a:cubicBezTo>
                    <a:pt x="55" y="90"/>
                    <a:pt x="55" y="90"/>
                    <a:pt x="55" y="90"/>
                  </a:cubicBezTo>
                  <a:cubicBezTo>
                    <a:pt x="55" y="90"/>
                    <a:pt x="55" y="91"/>
                    <a:pt x="55" y="91"/>
                  </a:cubicBezTo>
                  <a:cubicBezTo>
                    <a:pt x="58" y="93"/>
                    <a:pt x="58" y="93"/>
                    <a:pt x="58" y="93"/>
                  </a:cubicBezTo>
                  <a:cubicBezTo>
                    <a:pt x="55" y="90"/>
                    <a:pt x="55" y="90"/>
                    <a:pt x="55" y="90"/>
                  </a:cubicBezTo>
                  <a:cubicBezTo>
                    <a:pt x="57" y="92"/>
                    <a:pt x="57" y="92"/>
                    <a:pt x="57" y="92"/>
                  </a:cubicBezTo>
                  <a:cubicBezTo>
                    <a:pt x="56" y="90"/>
                    <a:pt x="56" y="90"/>
                    <a:pt x="56" y="90"/>
                  </a:cubicBezTo>
                  <a:cubicBezTo>
                    <a:pt x="55" y="90"/>
                    <a:pt x="55" y="90"/>
                    <a:pt x="55" y="90"/>
                  </a:cubicBezTo>
                  <a:cubicBezTo>
                    <a:pt x="57" y="92"/>
                    <a:pt x="57" y="92"/>
                    <a:pt x="57" y="92"/>
                  </a:cubicBezTo>
                  <a:cubicBezTo>
                    <a:pt x="56" y="90"/>
                    <a:pt x="56" y="90"/>
                    <a:pt x="56" y="90"/>
                  </a:cubicBezTo>
                  <a:cubicBezTo>
                    <a:pt x="56" y="90"/>
                    <a:pt x="55" y="90"/>
                    <a:pt x="55" y="91"/>
                  </a:cubicBezTo>
                  <a:cubicBezTo>
                    <a:pt x="53" y="92"/>
                    <a:pt x="50" y="94"/>
                    <a:pt x="48" y="96"/>
                  </a:cubicBezTo>
                  <a:cubicBezTo>
                    <a:pt x="46" y="97"/>
                    <a:pt x="45" y="98"/>
                    <a:pt x="44" y="98"/>
                  </a:cubicBezTo>
                  <a:cubicBezTo>
                    <a:pt x="44" y="99"/>
                    <a:pt x="43" y="99"/>
                    <a:pt x="43" y="99"/>
                  </a:cubicBezTo>
                  <a:cubicBezTo>
                    <a:pt x="43" y="99"/>
                    <a:pt x="43" y="99"/>
                    <a:pt x="43" y="99"/>
                  </a:cubicBezTo>
                  <a:cubicBezTo>
                    <a:pt x="42" y="100"/>
                    <a:pt x="42" y="100"/>
                    <a:pt x="42" y="100"/>
                  </a:cubicBezTo>
                  <a:cubicBezTo>
                    <a:pt x="42" y="100"/>
                    <a:pt x="42" y="100"/>
                    <a:pt x="42" y="100"/>
                  </a:cubicBezTo>
                  <a:cubicBezTo>
                    <a:pt x="42" y="100"/>
                    <a:pt x="42" y="100"/>
                    <a:pt x="42" y="100"/>
                  </a:cubicBezTo>
                  <a:cubicBezTo>
                    <a:pt x="42" y="100"/>
                    <a:pt x="42" y="100"/>
                    <a:pt x="42" y="100"/>
                  </a:cubicBezTo>
                  <a:cubicBezTo>
                    <a:pt x="42" y="100"/>
                    <a:pt x="42" y="100"/>
                    <a:pt x="42" y="100"/>
                  </a:cubicBezTo>
                  <a:cubicBezTo>
                    <a:pt x="42" y="100"/>
                    <a:pt x="42" y="100"/>
                    <a:pt x="41" y="101"/>
                  </a:cubicBezTo>
                  <a:cubicBezTo>
                    <a:pt x="41" y="102"/>
                    <a:pt x="41" y="103"/>
                    <a:pt x="41" y="104"/>
                  </a:cubicBezTo>
                  <a:cubicBezTo>
                    <a:pt x="41" y="105"/>
                    <a:pt x="42" y="106"/>
                    <a:pt x="43" y="106"/>
                  </a:cubicBezTo>
                  <a:cubicBezTo>
                    <a:pt x="46" y="108"/>
                    <a:pt x="46" y="108"/>
                    <a:pt x="46" y="108"/>
                  </a:cubicBezTo>
                  <a:cubicBezTo>
                    <a:pt x="48" y="105"/>
                    <a:pt x="48" y="105"/>
                    <a:pt x="48" y="105"/>
                  </a:cubicBezTo>
                  <a:cubicBezTo>
                    <a:pt x="44" y="103"/>
                    <a:pt x="44" y="103"/>
                    <a:pt x="44" y="103"/>
                  </a:cubicBezTo>
                  <a:cubicBezTo>
                    <a:pt x="47" y="104"/>
                    <a:pt x="47" y="104"/>
                    <a:pt x="47" y="104"/>
                  </a:cubicBezTo>
                  <a:cubicBezTo>
                    <a:pt x="44" y="102"/>
                    <a:pt x="44" y="102"/>
                    <a:pt x="44" y="102"/>
                  </a:cubicBezTo>
                  <a:cubicBezTo>
                    <a:pt x="44" y="103"/>
                    <a:pt x="44" y="103"/>
                    <a:pt x="44" y="103"/>
                  </a:cubicBezTo>
                  <a:cubicBezTo>
                    <a:pt x="47" y="104"/>
                    <a:pt x="47" y="104"/>
                    <a:pt x="47" y="104"/>
                  </a:cubicBezTo>
                  <a:cubicBezTo>
                    <a:pt x="44" y="102"/>
                    <a:pt x="44" y="102"/>
                    <a:pt x="44" y="102"/>
                  </a:cubicBezTo>
                  <a:cubicBezTo>
                    <a:pt x="44" y="103"/>
                    <a:pt x="44" y="103"/>
                    <a:pt x="43" y="104"/>
                  </a:cubicBezTo>
                  <a:cubicBezTo>
                    <a:pt x="42" y="106"/>
                    <a:pt x="40" y="108"/>
                    <a:pt x="39" y="110"/>
                  </a:cubicBezTo>
                  <a:cubicBezTo>
                    <a:pt x="38" y="111"/>
                    <a:pt x="38" y="112"/>
                    <a:pt x="37" y="112"/>
                  </a:cubicBezTo>
                  <a:cubicBezTo>
                    <a:pt x="37" y="113"/>
                    <a:pt x="37" y="113"/>
                    <a:pt x="37" y="113"/>
                  </a:cubicBezTo>
                  <a:cubicBezTo>
                    <a:pt x="37" y="113"/>
                    <a:pt x="37" y="113"/>
                    <a:pt x="37" y="113"/>
                  </a:cubicBezTo>
                  <a:cubicBezTo>
                    <a:pt x="36" y="113"/>
                    <a:pt x="36" y="113"/>
                    <a:pt x="36" y="113"/>
                  </a:cubicBezTo>
                  <a:cubicBezTo>
                    <a:pt x="35" y="115"/>
                    <a:pt x="36" y="118"/>
                    <a:pt x="38" y="119"/>
                  </a:cubicBezTo>
                  <a:cubicBezTo>
                    <a:pt x="41" y="121"/>
                    <a:pt x="41" y="121"/>
                    <a:pt x="41" y="121"/>
                  </a:cubicBezTo>
                  <a:cubicBezTo>
                    <a:pt x="43" y="118"/>
                    <a:pt x="43" y="118"/>
                    <a:pt x="43" y="118"/>
                  </a:cubicBezTo>
                  <a:cubicBezTo>
                    <a:pt x="40" y="115"/>
                    <a:pt x="40" y="115"/>
                    <a:pt x="40" y="115"/>
                  </a:cubicBezTo>
                  <a:cubicBezTo>
                    <a:pt x="43" y="118"/>
                    <a:pt x="43" y="118"/>
                    <a:pt x="43" y="118"/>
                  </a:cubicBezTo>
                  <a:cubicBezTo>
                    <a:pt x="40" y="115"/>
                    <a:pt x="40" y="115"/>
                    <a:pt x="40" y="115"/>
                  </a:cubicBezTo>
                  <a:cubicBezTo>
                    <a:pt x="40" y="115"/>
                    <a:pt x="40" y="115"/>
                    <a:pt x="40" y="115"/>
                  </a:cubicBezTo>
                  <a:cubicBezTo>
                    <a:pt x="43" y="118"/>
                    <a:pt x="43" y="118"/>
                    <a:pt x="43" y="118"/>
                  </a:cubicBezTo>
                  <a:cubicBezTo>
                    <a:pt x="40" y="115"/>
                    <a:pt x="40" y="115"/>
                    <a:pt x="40" y="115"/>
                  </a:cubicBezTo>
                  <a:cubicBezTo>
                    <a:pt x="42" y="117"/>
                    <a:pt x="42" y="117"/>
                    <a:pt x="42" y="117"/>
                  </a:cubicBezTo>
                  <a:cubicBezTo>
                    <a:pt x="41" y="114"/>
                    <a:pt x="41" y="114"/>
                    <a:pt x="41" y="114"/>
                  </a:cubicBezTo>
                  <a:cubicBezTo>
                    <a:pt x="40" y="115"/>
                    <a:pt x="40" y="115"/>
                    <a:pt x="40" y="115"/>
                  </a:cubicBezTo>
                  <a:cubicBezTo>
                    <a:pt x="42" y="117"/>
                    <a:pt x="42" y="117"/>
                    <a:pt x="42" y="117"/>
                  </a:cubicBezTo>
                  <a:cubicBezTo>
                    <a:pt x="41" y="114"/>
                    <a:pt x="41" y="114"/>
                    <a:pt x="41" y="114"/>
                  </a:cubicBezTo>
                  <a:cubicBezTo>
                    <a:pt x="41" y="115"/>
                    <a:pt x="41" y="115"/>
                    <a:pt x="41" y="115"/>
                  </a:cubicBezTo>
                  <a:cubicBezTo>
                    <a:pt x="41" y="114"/>
                    <a:pt x="41" y="114"/>
                    <a:pt x="41" y="114"/>
                  </a:cubicBezTo>
                  <a:cubicBezTo>
                    <a:pt x="41" y="114"/>
                    <a:pt x="41" y="114"/>
                    <a:pt x="41" y="114"/>
                  </a:cubicBezTo>
                  <a:cubicBezTo>
                    <a:pt x="41" y="115"/>
                    <a:pt x="41" y="115"/>
                    <a:pt x="41" y="115"/>
                  </a:cubicBezTo>
                  <a:cubicBezTo>
                    <a:pt x="41" y="114"/>
                    <a:pt x="41" y="114"/>
                    <a:pt x="41" y="114"/>
                  </a:cubicBezTo>
                  <a:cubicBezTo>
                    <a:pt x="41" y="114"/>
                    <a:pt x="40" y="115"/>
                    <a:pt x="40" y="115"/>
                  </a:cubicBezTo>
                  <a:cubicBezTo>
                    <a:pt x="38" y="116"/>
                    <a:pt x="36" y="117"/>
                    <a:pt x="33" y="119"/>
                  </a:cubicBezTo>
                  <a:cubicBezTo>
                    <a:pt x="32" y="119"/>
                    <a:pt x="31" y="120"/>
                    <a:pt x="30" y="120"/>
                  </a:cubicBezTo>
                  <a:cubicBezTo>
                    <a:pt x="30" y="120"/>
                    <a:pt x="30" y="121"/>
                    <a:pt x="29" y="121"/>
                  </a:cubicBezTo>
                  <a:cubicBezTo>
                    <a:pt x="29" y="121"/>
                    <a:pt x="29" y="121"/>
                    <a:pt x="29" y="121"/>
                  </a:cubicBezTo>
                  <a:cubicBezTo>
                    <a:pt x="29" y="121"/>
                    <a:pt x="29" y="121"/>
                    <a:pt x="29" y="121"/>
                  </a:cubicBezTo>
                  <a:cubicBezTo>
                    <a:pt x="29" y="121"/>
                    <a:pt x="29" y="121"/>
                    <a:pt x="29" y="121"/>
                  </a:cubicBezTo>
                  <a:cubicBezTo>
                    <a:pt x="29" y="121"/>
                    <a:pt x="29" y="121"/>
                    <a:pt x="29" y="121"/>
                  </a:cubicBezTo>
                  <a:cubicBezTo>
                    <a:pt x="28" y="121"/>
                    <a:pt x="28" y="121"/>
                    <a:pt x="28" y="121"/>
                  </a:cubicBezTo>
                  <a:cubicBezTo>
                    <a:pt x="28" y="122"/>
                    <a:pt x="28" y="122"/>
                    <a:pt x="27" y="122"/>
                  </a:cubicBezTo>
                  <a:cubicBezTo>
                    <a:pt x="26" y="124"/>
                    <a:pt x="27" y="127"/>
                    <a:pt x="29" y="128"/>
                  </a:cubicBezTo>
                  <a:cubicBezTo>
                    <a:pt x="30" y="129"/>
                    <a:pt x="30" y="129"/>
                    <a:pt x="30" y="129"/>
                  </a:cubicBezTo>
                  <a:cubicBezTo>
                    <a:pt x="32" y="125"/>
                    <a:pt x="32" y="125"/>
                    <a:pt x="32" y="125"/>
                  </a:cubicBezTo>
                  <a:cubicBezTo>
                    <a:pt x="29" y="122"/>
                    <a:pt x="29" y="122"/>
                    <a:pt x="29" y="122"/>
                  </a:cubicBezTo>
                  <a:cubicBezTo>
                    <a:pt x="29" y="122"/>
                    <a:pt x="27" y="125"/>
                    <a:pt x="24" y="128"/>
                  </a:cubicBezTo>
                  <a:cubicBezTo>
                    <a:pt x="22" y="130"/>
                    <a:pt x="21" y="131"/>
                    <a:pt x="20" y="132"/>
                  </a:cubicBezTo>
                  <a:cubicBezTo>
                    <a:pt x="19" y="133"/>
                    <a:pt x="19" y="133"/>
                    <a:pt x="19" y="133"/>
                  </a:cubicBezTo>
                  <a:cubicBezTo>
                    <a:pt x="18" y="134"/>
                    <a:pt x="18" y="134"/>
                    <a:pt x="18" y="134"/>
                  </a:cubicBezTo>
                  <a:cubicBezTo>
                    <a:pt x="18" y="134"/>
                    <a:pt x="18" y="134"/>
                    <a:pt x="18" y="134"/>
                  </a:cubicBezTo>
                  <a:cubicBezTo>
                    <a:pt x="18" y="134"/>
                    <a:pt x="18" y="134"/>
                    <a:pt x="18" y="135"/>
                  </a:cubicBezTo>
                  <a:cubicBezTo>
                    <a:pt x="16" y="137"/>
                    <a:pt x="17" y="139"/>
                    <a:pt x="19" y="140"/>
                  </a:cubicBezTo>
                  <a:cubicBezTo>
                    <a:pt x="24" y="143"/>
                    <a:pt x="24" y="143"/>
                    <a:pt x="24" y="143"/>
                  </a:cubicBezTo>
                  <a:cubicBezTo>
                    <a:pt x="26" y="140"/>
                    <a:pt x="26" y="140"/>
                    <a:pt x="26" y="140"/>
                  </a:cubicBezTo>
                  <a:cubicBezTo>
                    <a:pt x="23" y="138"/>
                    <a:pt x="23" y="138"/>
                    <a:pt x="23" y="138"/>
                  </a:cubicBezTo>
                  <a:cubicBezTo>
                    <a:pt x="26" y="140"/>
                    <a:pt x="26" y="140"/>
                    <a:pt x="26" y="140"/>
                  </a:cubicBezTo>
                  <a:cubicBezTo>
                    <a:pt x="23" y="137"/>
                    <a:pt x="23" y="137"/>
                    <a:pt x="23" y="137"/>
                  </a:cubicBezTo>
                  <a:cubicBezTo>
                    <a:pt x="23" y="137"/>
                    <a:pt x="23" y="137"/>
                    <a:pt x="23" y="138"/>
                  </a:cubicBezTo>
                  <a:cubicBezTo>
                    <a:pt x="26" y="140"/>
                    <a:pt x="26" y="140"/>
                    <a:pt x="26" y="140"/>
                  </a:cubicBezTo>
                  <a:cubicBezTo>
                    <a:pt x="23" y="137"/>
                    <a:pt x="23" y="137"/>
                    <a:pt x="23" y="137"/>
                  </a:cubicBezTo>
                  <a:cubicBezTo>
                    <a:pt x="25" y="139"/>
                    <a:pt x="25" y="139"/>
                    <a:pt x="25" y="139"/>
                  </a:cubicBezTo>
                  <a:cubicBezTo>
                    <a:pt x="24" y="137"/>
                    <a:pt x="24" y="137"/>
                    <a:pt x="24" y="137"/>
                  </a:cubicBezTo>
                  <a:cubicBezTo>
                    <a:pt x="23" y="137"/>
                    <a:pt x="23" y="137"/>
                    <a:pt x="23" y="137"/>
                  </a:cubicBezTo>
                  <a:cubicBezTo>
                    <a:pt x="25" y="139"/>
                    <a:pt x="25" y="139"/>
                    <a:pt x="25" y="139"/>
                  </a:cubicBezTo>
                  <a:cubicBezTo>
                    <a:pt x="24" y="137"/>
                    <a:pt x="24" y="137"/>
                    <a:pt x="24" y="137"/>
                  </a:cubicBezTo>
                  <a:cubicBezTo>
                    <a:pt x="24" y="137"/>
                    <a:pt x="23" y="137"/>
                    <a:pt x="23" y="138"/>
                  </a:cubicBezTo>
                  <a:cubicBezTo>
                    <a:pt x="21" y="139"/>
                    <a:pt x="17" y="141"/>
                    <a:pt x="14" y="143"/>
                  </a:cubicBezTo>
                  <a:cubicBezTo>
                    <a:pt x="11" y="145"/>
                    <a:pt x="8" y="147"/>
                    <a:pt x="8" y="147"/>
                  </a:cubicBezTo>
                  <a:cubicBezTo>
                    <a:pt x="7" y="148"/>
                    <a:pt x="6" y="149"/>
                    <a:pt x="6" y="151"/>
                  </a:cubicBezTo>
                  <a:cubicBezTo>
                    <a:pt x="6" y="152"/>
                    <a:pt x="7" y="153"/>
                    <a:pt x="8" y="154"/>
                  </a:cubicBezTo>
                  <a:cubicBezTo>
                    <a:pt x="12" y="156"/>
                    <a:pt x="12" y="156"/>
                    <a:pt x="12" y="156"/>
                  </a:cubicBezTo>
                  <a:cubicBezTo>
                    <a:pt x="14" y="153"/>
                    <a:pt x="14" y="153"/>
                    <a:pt x="14" y="153"/>
                  </a:cubicBezTo>
                  <a:cubicBezTo>
                    <a:pt x="12" y="150"/>
                    <a:pt x="12" y="150"/>
                    <a:pt x="12" y="150"/>
                  </a:cubicBezTo>
                  <a:cubicBezTo>
                    <a:pt x="2" y="158"/>
                    <a:pt x="2" y="158"/>
                    <a:pt x="2" y="158"/>
                  </a:cubicBezTo>
                  <a:cubicBezTo>
                    <a:pt x="1" y="159"/>
                    <a:pt x="0" y="160"/>
                    <a:pt x="0" y="162"/>
                  </a:cubicBezTo>
                  <a:cubicBezTo>
                    <a:pt x="0" y="163"/>
                    <a:pt x="1" y="164"/>
                    <a:pt x="2" y="165"/>
                  </a:cubicBezTo>
                  <a:cubicBezTo>
                    <a:pt x="4" y="166"/>
                    <a:pt x="4" y="166"/>
                    <a:pt x="4" y="166"/>
                  </a:cubicBezTo>
                  <a:cubicBezTo>
                    <a:pt x="6" y="162"/>
                    <a:pt x="6" y="162"/>
                    <a:pt x="6" y="162"/>
                  </a:cubicBezTo>
                  <a:cubicBezTo>
                    <a:pt x="3" y="160"/>
                    <a:pt x="3" y="160"/>
                    <a:pt x="3" y="160"/>
                  </a:cubicBezTo>
                  <a:cubicBezTo>
                    <a:pt x="3" y="161"/>
                    <a:pt x="3" y="161"/>
                    <a:pt x="2" y="161"/>
                  </a:cubicBezTo>
                  <a:cubicBezTo>
                    <a:pt x="2" y="161"/>
                    <a:pt x="2" y="162"/>
                    <a:pt x="2" y="162"/>
                  </a:cubicBezTo>
                  <a:cubicBezTo>
                    <a:pt x="2" y="162"/>
                    <a:pt x="2" y="162"/>
                    <a:pt x="2" y="162"/>
                  </a:cubicBezTo>
                  <a:cubicBezTo>
                    <a:pt x="2" y="163"/>
                    <a:pt x="2" y="163"/>
                    <a:pt x="2" y="163"/>
                  </a:cubicBezTo>
                  <a:cubicBezTo>
                    <a:pt x="2" y="164"/>
                    <a:pt x="2" y="168"/>
                    <a:pt x="2" y="172"/>
                  </a:cubicBezTo>
                  <a:cubicBezTo>
                    <a:pt x="2" y="174"/>
                    <a:pt x="2" y="176"/>
                    <a:pt x="2" y="178"/>
                  </a:cubicBezTo>
                  <a:cubicBezTo>
                    <a:pt x="2" y="178"/>
                    <a:pt x="2" y="179"/>
                    <a:pt x="2" y="179"/>
                  </a:cubicBezTo>
                  <a:cubicBezTo>
                    <a:pt x="2" y="180"/>
                    <a:pt x="2" y="180"/>
                    <a:pt x="2" y="180"/>
                  </a:cubicBezTo>
                  <a:cubicBezTo>
                    <a:pt x="4" y="180"/>
                    <a:pt x="4" y="180"/>
                    <a:pt x="4" y="180"/>
                  </a:cubicBezTo>
                  <a:cubicBezTo>
                    <a:pt x="2" y="179"/>
                    <a:pt x="2" y="179"/>
                    <a:pt x="2" y="179"/>
                  </a:cubicBezTo>
                  <a:cubicBezTo>
                    <a:pt x="2" y="180"/>
                    <a:pt x="2" y="180"/>
                    <a:pt x="2" y="180"/>
                  </a:cubicBezTo>
                  <a:cubicBezTo>
                    <a:pt x="4" y="180"/>
                    <a:pt x="4" y="180"/>
                    <a:pt x="4" y="180"/>
                  </a:cubicBezTo>
                  <a:cubicBezTo>
                    <a:pt x="2" y="179"/>
                    <a:pt x="2" y="179"/>
                    <a:pt x="2" y="179"/>
                  </a:cubicBezTo>
                  <a:cubicBezTo>
                    <a:pt x="6" y="180"/>
                    <a:pt x="6" y="180"/>
                    <a:pt x="6" y="180"/>
                  </a:cubicBezTo>
                  <a:cubicBezTo>
                    <a:pt x="2" y="179"/>
                    <a:pt x="2" y="179"/>
                    <a:pt x="2" y="179"/>
                  </a:cubicBezTo>
                  <a:cubicBezTo>
                    <a:pt x="2" y="179"/>
                    <a:pt x="2" y="179"/>
                    <a:pt x="2" y="179"/>
                  </a:cubicBezTo>
                  <a:cubicBezTo>
                    <a:pt x="6" y="180"/>
                    <a:pt x="6" y="180"/>
                    <a:pt x="6" y="180"/>
                  </a:cubicBezTo>
                  <a:cubicBezTo>
                    <a:pt x="2" y="179"/>
                    <a:pt x="2" y="179"/>
                    <a:pt x="2" y="179"/>
                  </a:cubicBezTo>
                  <a:cubicBezTo>
                    <a:pt x="6" y="180"/>
                    <a:pt x="6" y="180"/>
                    <a:pt x="6" y="180"/>
                  </a:cubicBezTo>
                  <a:cubicBezTo>
                    <a:pt x="3" y="178"/>
                    <a:pt x="3" y="178"/>
                    <a:pt x="3" y="178"/>
                  </a:cubicBezTo>
                  <a:cubicBezTo>
                    <a:pt x="2" y="179"/>
                    <a:pt x="2" y="179"/>
                    <a:pt x="2" y="179"/>
                  </a:cubicBezTo>
                  <a:cubicBezTo>
                    <a:pt x="6" y="180"/>
                    <a:pt x="6" y="180"/>
                    <a:pt x="6" y="180"/>
                  </a:cubicBezTo>
                  <a:cubicBezTo>
                    <a:pt x="3" y="178"/>
                    <a:pt x="3" y="178"/>
                    <a:pt x="3" y="178"/>
                  </a:cubicBezTo>
                  <a:cubicBezTo>
                    <a:pt x="1" y="180"/>
                    <a:pt x="2" y="183"/>
                    <a:pt x="4" y="184"/>
                  </a:cubicBezTo>
                  <a:cubicBezTo>
                    <a:pt x="7" y="186"/>
                    <a:pt x="7" y="186"/>
                    <a:pt x="7" y="186"/>
                  </a:cubicBezTo>
                  <a:cubicBezTo>
                    <a:pt x="9" y="187"/>
                    <a:pt x="11" y="186"/>
                    <a:pt x="12" y="184"/>
                  </a:cubicBezTo>
                  <a:cubicBezTo>
                    <a:pt x="14" y="182"/>
                    <a:pt x="13" y="180"/>
                    <a:pt x="11" y="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01" name="Freeform 164">
              <a:extLst>
                <a:ext uri="{FF2B5EF4-FFF2-40B4-BE49-F238E27FC236}">
                  <a16:creationId xmlns:a16="http://schemas.microsoft.com/office/drawing/2014/main" id="{EE8BDD5A-0028-40DF-A4D8-A2C13D6998B7}"/>
                </a:ext>
              </a:extLst>
            </p:cNvPr>
            <p:cNvSpPr>
              <a:spLocks/>
            </p:cNvSpPr>
            <p:nvPr/>
          </p:nvSpPr>
          <p:spPr bwMode="auto">
            <a:xfrm>
              <a:off x="5242062" y="2322623"/>
              <a:ext cx="131763" cy="79375"/>
            </a:xfrm>
            <a:custGeom>
              <a:avLst/>
              <a:gdLst>
                <a:gd name="T0" fmla="*/ 7 w 84"/>
                <a:gd name="T1" fmla="*/ 37 h 51"/>
                <a:gd name="T2" fmla="*/ 4 w 84"/>
                <a:gd name="T3" fmla="*/ 45 h 51"/>
                <a:gd name="T4" fmla="*/ 33 w 84"/>
                <a:gd name="T5" fmla="*/ 50 h 51"/>
                <a:gd name="T6" fmla="*/ 39 w 84"/>
                <a:gd name="T7" fmla="*/ 50 h 51"/>
                <a:gd name="T8" fmla="*/ 41 w 84"/>
                <a:gd name="T9" fmla="*/ 51 h 51"/>
                <a:gd name="T10" fmla="*/ 43 w 84"/>
                <a:gd name="T11" fmla="*/ 49 h 51"/>
                <a:gd name="T12" fmla="*/ 42 w 84"/>
                <a:gd name="T13" fmla="*/ 43 h 51"/>
                <a:gd name="T14" fmla="*/ 46 w 84"/>
                <a:gd name="T15" fmla="*/ 38 h 51"/>
                <a:gd name="T16" fmla="*/ 46 w 84"/>
                <a:gd name="T17" fmla="*/ 32 h 51"/>
                <a:gd name="T18" fmla="*/ 42 w 84"/>
                <a:gd name="T19" fmla="*/ 34 h 51"/>
                <a:gd name="T20" fmla="*/ 51 w 84"/>
                <a:gd name="T21" fmla="*/ 19 h 51"/>
                <a:gd name="T22" fmla="*/ 45 w 84"/>
                <a:gd name="T23" fmla="*/ 12 h 51"/>
                <a:gd name="T24" fmla="*/ 45 w 84"/>
                <a:gd name="T25" fmla="*/ 19 h 51"/>
                <a:gd name="T26" fmla="*/ 55 w 84"/>
                <a:gd name="T27" fmla="*/ 8 h 51"/>
                <a:gd name="T28" fmla="*/ 51 w 84"/>
                <a:gd name="T29" fmla="*/ 3 h 51"/>
                <a:gd name="T30" fmla="*/ 48 w 84"/>
                <a:gd name="T31" fmla="*/ 11 h 51"/>
                <a:gd name="T32" fmla="*/ 84 w 84"/>
                <a:gd name="T33" fmla="*/ 10 h 51"/>
                <a:gd name="T34" fmla="*/ 75 w 84"/>
                <a:gd name="T35" fmla="*/ 1 h 51"/>
                <a:gd name="T36" fmla="*/ 71 w 84"/>
                <a:gd name="T37" fmla="*/ 8 h 51"/>
                <a:gd name="T38" fmla="*/ 80 w 84"/>
                <a:gd name="T39" fmla="*/ 8 h 51"/>
                <a:gd name="T40" fmla="*/ 49 w 84"/>
                <a:gd name="T41" fmla="*/ 3 h 51"/>
                <a:gd name="T42" fmla="*/ 46 w 84"/>
                <a:gd name="T43" fmla="*/ 10 h 51"/>
                <a:gd name="T44" fmla="*/ 51 w 84"/>
                <a:gd name="T45" fmla="*/ 8 h 51"/>
                <a:gd name="T46" fmla="*/ 40 w 84"/>
                <a:gd name="T47" fmla="*/ 12 h 51"/>
                <a:gd name="T48" fmla="*/ 40 w 84"/>
                <a:gd name="T49" fmla="*/ 19 h 51"/>
                <a:gd name="T50" fmla="*/ 38 w 84"/>
                <a:gd name="T51" fmla="*/ 33 h 51"/>
                <a:gd name="T52" fmla="*/ 42 w 84"/>
                <a:gd name="T53" fmla="*/ 39 h 51"/>
                <a:gd name="T54" fmla="*/ 42 w 84"/>
                <a:gd name="T55" fmla="*/ 32 h 51"/>
                <a:gd name="T56" fmla="*/ 30 w 84"/>
                <a:gd name="T57" fmla="*/ 43 h 51"/>
                <a:gd name="T58" fmla="*/ 38 w 84"/>
                <a:gd name="T59" fmla="*/ 50 h 51"/>
                <a:gd name="T60" fmla="*/ 37 w 84"/>
                <a:gd name="T61" fmla="*/ 44 h 51"/>
                <a:gd name="T62" fmla="*/ 38 w 84"/>
                <a:gd name="T63" fmla="*/ 43 h 51"/>
                <a:gd name="T64" fmla="*/ 40 w 84"/>
                <a:gd name="T65" fmla="*/ 46 h 51"/>
                <a:gd name="T66" fmla="*/ 40 w 84"/>
                <a:gd name="T67" fmla="*/ 46 h 51"/>
                <a:gd name="T68" fmla="*/ 38 w 84"/>
                <a:gd name="T69" fmla="*/ 43 h 51"/>
                <a:gd name="T70" fmla="*/ 39 w 84"/>
                <a:gd name="T71" fmla="*/ 42 h 51"/>
                <a:gd name="T72" fmla="*/ 40 w 84"/>
                <a:gd name="T73" fmla="*/ 42 h 51"/>
                <a:gd name="T74" fmla="*/ 40 w 84"/>
                <a:gd name="T75" fmla="*/ 46 h 51"/>
                <a:gd name="T76" fmla="*/ 40 w 84"/>
                <a:gd name="T77" fmla="*/ 44 h 51"/>
                <a:gd name="T78" fmla="*/ 40 w 84"/>
                <a:gd name="T79" fmla="*/ 42 h 51"/>
                <a:gd name="T80" fmla="*/ 40 w 84"/>
                <a:gd name="T81" fmla="*/ 42 h 51"/>
                <a:gd name="T82" fmla="*/ 18 w 84"/>
                <a:gd name="T83" fmla="*/ 39 h 51"/>
                <a:gd name="T84" fmla="*/ 1 w 84"/>
                <a:gd name="T85" fmla="*/ 39 h 51"/>
                <a:gd name="T86" fmla="*/ 6 w 84"/>
                <a:gd name="T87" fmla="*/ 46 h 51"/>
                <a:gd name="T88" fmla="*/ 10 w 84"/>
                <a:gd name="T89"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4" h="51">
                  <a:moveTo>
                    <a:pt x="10" y="39"/>
                  </a:moveTo>
                  <a:cubicBezTo>
                    <a:pt x="7" y="37"/>
                    <a:pt x="7" y="37"/>
                    <a:pt x="7" y="37"/>
                  </a:cubicBezTo>
                  <a:cubicBezTo>
                    <a:pt x="4" y="41"/>
                    <a:pt x="4" y="41"/>
                    <a:pt x="4" y="41"/>
                  </a:cubicBezTo>
                  <a:cubicBezTo>
                    <a:pt x="4" y="45"/>
                    <a:pt x="4" y="45"/>
                    <a:pt x="4" y="45"/>
                  </a:cubicBezTo>
                  <a:cubicBezTo>
                    <a:pt x="4" y="45"/>
                    <a:pt x="12" y="46"/>
                    <a:pt x="21" y="48"/>
                  </a:cubicBezTo>
                  <a:cubicBezTo>
                    <a:pt x="25" y="48"/>
                    <a:pt x="29" y="49"/>
                    <a:pt x="33" y="50"/>
                  </a:cubicBezTo>
                  <a:cubicBezTo>
                    <a:pt x="34" y="50"/>
                    <a:pt x="36" y="50"/>
                    <a:pt x="37" y="50"/>
                  </a:cubicBezTo>
                  <a:cubicBezTo>
                    <a:pt x="38" y="50"/>
                    <a:pt x="38" y="50"/>
                    <a:pt x="39" y="50"/>
                  </a:cubicBezTo>
                  <a:cubicBezTo>
                    <a:pt x="39" y="51"/>
                    <a:pt x="39" y="51"/>
                    <a:pt x="40" y="51"/>
                  </a:cubicBezTo>
                  <a:cubicBezTo>
                    <a:pt x="40" y="51"/>
                    <a:pt x="40" y="51"/>
                    <a:pt x="41" y="51"/>
                  </a:cubicBezTo>
                  <a:cubicBezTo>
                    <a:pt x="41" y="50"/>
                    <a:pt x="41" y="50"/>
                    <a:pt x="41" y="50"/>
                  </a:cubicBezTo>
                  <a:cubicBezTo>
                    <a:pt x="42" y="50"/>
                    <a:pt x="42" y="50"/>
                    <a:pt x="43" y="49"/>
                  </a:cubicBezTo>
                  <a:cubicBezTo>
                    <a:pt x="44" y="48"/>
                    <a:pt x="44" y="47"/>
                    <a:pt x="44" y="46"/>
                  </a:cubicBezTo>
                  <a:cubicBezTo>
                    <a:pt x="44" y="45"/>
                    <a:pt x="43" y="44"/>
                    <a:pt x="42" y="43"/>
                  </a:cubicBezTo>
                  <a:cubicBezTo>
                    <a:pt x="41" y="42"/>
                    <a:pt x="41" y="42"/>
                    <a:pt x="41" y="42"/>
                  </a:cubicBezTo>
                  <a:cubicBezTo>
                    <a:pt x="46" y="38"/>
                    <a:pt x="46" y="38"/>
                    <a:pt x="46" y="38"/>
                  </a:cubicBezTo>
                  <a:cubicBezTo>
                    <a:pt x="48" y="38"/>
                    <a:pt x="48" y="36"/>
                    <a:pt x="48" y="35"/>
                  </a:cubicBezTo>
                  <a:cubicBezTo>
                    <a:pt x="48" y="34"/>
                    <a:pt x="47" y="32"/>
                    <a:pt x="46" y="32"/>
                  </a:cubicBezTo>
                  <a:cubicBezTo>
                    <a:pt x="44" y="30"/>
                    <a:pt x="44" y="30"/>
                    <a:pt x="44" y="30"/>
                  </a:cubicBezTo>
                  <a:cubicBezTo>
                    <a:pt x="42" y="34"/>
                    <a:pt x="42" y="34"/>
                    <a:pt x="42" y="34"/>
                  </a:cubicBezTo>
                  <a:cubicBezTo>
                    <a:pt x="46" y="35"/>
                    <a:pt x="46" y="35"/>
                    <a:pt x="46" y="35"/>
                  </a:cubicBezTo>
                  <a:cubicBezTo>
                    <a:pt x="51" y="19"/>
                    <a:pt x="51" y="19"/>
                    <a:pt x="51" y="19"/>
                  </a:cubicBezTo>
                  <a:cubicBezTo>
                    <a:pt x="51" y="18"/>
                    <a:pt x="50" y="16"/>
                    <a:pt x="49" y="15"/>
                  </a:cubicBezTo>
                  <a:cubicBezTo>
                    <a:pt x="45" y="12"/>
                    <a:pt x="45" y="12"/>
                    <a:pt x="45" y="12"/>
                  </a:cubicBezTo>
                  <a:cubicBezTo>
                    <a:pt x="42" y="15"/>
                    <a:pt x="42" y="15"/>
                    <a:pt x="42" y="15"/>
                  </a:cubicBezTo>
                  <a:cubicBezTo>
                    <a:pt x="45" y="19"/>
                    <a:pt x="45" y="19"/>
                    <a:pt x="45" y="19"/>
                  </a:cubicBezTo>
                  <a:cubicBezTo>
                    <a:pt x="53" y="11"/>
                    <a:pt x="53" y="11"/>
                    <a:pt x="53" y="11"/>
                  </a:cubicBezTo>
                  <a:cubicBezTo>
                    <a:pt x="54" y="10"/>
                    <a:pt x="55" y="9"/>
                    <a:pt x="55" y="8"/>
                  </a:cubicBezTo>
                  <a:cubicBezTo>
                    <a:pt x="55" y="7"/>
                    <a:pt x="54" y="5"/>
                    <a:pt x="53" y="5"/>
                  </a:cubicBezTo>
                  <a:cubicBezTo>
                    <a:pt x="51" y="3"/>
                    <a:pt x="51" y="3"/>
                    <a:pt x="51" y="3"/>
                  </a:cubicBezTo>
                  <a:cubicBezTo>
                    <a:pt x="49" y="7"/>
                    <a:pt x="49" y="7"/>
                    <a:pt x="49" y="7"/>
                  </a:cubicBezTo>
                  <a:cubicBezTo>
                    <a:pt x="48" y="11"/>
                    <a:pt x="48" y="11"/>
                    <a:pt x="48" y="11"/>
                  </a:cubicBezTo>
                  <a:cubicBezTo>
                    <a:pt x="79" y="12"/>
                    <a:pt x="79" y="12"/>
                    <a:pt x="79" y="12"/>
                  </a:cubicBezTo>
                  <a:cubicBezTo>
                    <a:pt x="81" y="12"/>
                    <a:pt x="83" y="11"/>
                    <a:pt x="84" y="10"/>
                  </a:cubicBezTo>
                  <a:cubicBezTo>
                    <a:pt x="84" y="8"/>
                    <a:pt x="83" y="6"/>
                    <a:pt x="82" y="5"/>
                  </a:cubicBezTo>
                  <a:cubicBezTo>
                    <a:pt x="75" y="1"/>
                    <a:pt x="75" y="1"/>
                    <a:pt x="75" y="1"/>
                  </a:cubicBezTo>
                  <a:cubicBezTo>
                    <a:pt x="73" y="0"/>
                    <a:pt x="71" y="0"/>
                    <a:pt x="70" y="2"/>
                  </a:cubicBezTo>
                  <a:cubicBezTo>
                    <a:pt x="69" y="4"/>
                    <a:pt x="69" y="7"/>
                    <a:pt x="71" y="8"/>
                  </a:cubicBezTo>
                  <a:cubicBezTo>
                    <a:pt x="78" y="12"/>
                    <a:pt x="78" y="12"/>
                    <a:pt x="78" y="12"/>
                  </a:cubicBezTo>
                  <a:cubicBezTo>
                    <a:pt x="80" y="8"/>
                    <a:pt x="80" y="8"/>
                    <a:pt x="80" y="8"/>
                  </a:cubicBezTo>
                  <a:cubicBezTo>
                    <a:pt x="80" y="4"/>
                    <a:pt x="80" y="4"/>
                    <a:pt x="80" y="4"/>
                  </a:cubicBezTo>
                  <a:cubicBezTo>
                    <a:pt x="49" y="3"/>
                    <a:pt x="49" y="3"/>
                    <a:pt x="49" y="3"/>
                  </a:cubicBezTo>
                  <a:cubicBezTo>
                    <a:pt x="47" y="3"/>
                    <a:pt x="45" y="4"/>
                    <a:pt x="45" y="6"/>
                  </a:cubicBezTo>
                  <a:cubicBezTo>
                    <a:pt x="44" y="7"/>
                    <a:pt x="45" y="9"/>
                    <a:pt x="46" y="10"/>
                  </a:cubicBezTo>
                  <a:cubicBezTo>
                    <a:pt x="48" y="12"/>
                    <a:pt x="48" y="12"/>
                    <a:pt x="48" y="12"/>
                  </a:cubicBezTo>
                  <a:cubicBezTo>
                    <a:pt x="51" y="8"/>
                    <a:pt x="51" y="8"/>
                    <a:pt x="51" y="8"/>
                  </a:cubicBezTo>
                  <a:cubicBezTo>
                    <a:pt x="48" y="5"/>
                    <a:pt x="48" y="5"/>
                    <a:pt x="48" y="5"/>
                  </a:cubicBezTo>
                  <a:cubicBezTo>
                    <a:pt x="40" y="12"/>
                    <a:pt x="40" y="12"/>
                    <a:pt x="40" y="12"/>
                  </a:cubicBezTo>
                  <a:cubicBezTo>
                    <a:pt x="39" y="13"/>
                    <a:pt x="38" y="15"/>
                    <a:pt x="38" y="16"/>
                  </a:cubicBezTo>
                  <a:cubicBezTo>
                    <a:pt x="38" y="17"/>
                    <a:pt x="39" y="18"/>
                    <a:pt x="40" y="19"/>
                  </a:cubicBezTo>
                  <a:cubicBezTo>
                    <a:pt x="42" y="20"/>
                    <a:pt x="42" y="20"/>
                    <a:pt x="42" y="20"/>
                  </a:cubicBezTo>
                  <a:cubicBezTo>
                    <a:pt x="38" y="33"/>
                    <a:pt x="38" y="33"/>
                    <a:pt x="38" y="33"/>
                  </a:cubicBezTo>
                  <a:cubicBezTo>
                    <a:pt x="38" y="34"/>
                    <a:pt x="38" y="36"/>
                    <a:pt x="40" y="37"/>
                  </a:cubicBezTo>
                  <a:cubicBezTo>
                    <a:pt x="42" y="39"/>
                    <a:pt x="42" y="39"/>
                    <a:pt x="42" y="39"/>
                  </a:cubicBezTo>
                  <a:cubicBezTo>
                    <a:pt x="44" y="35"/>
                    <a:pt x="44" y="35"/>
                    <a:pt x="44" y="35"/>
                  </a:cubicBezTo>
                  <a:cubicBezTo>
                    <a:pt x="42" y="32"/>
                    <a:pt x="42" y="32"/>
                    <a:pt x="42" y="32"/>
                  </a:cubicBezTo>
                  <a:cubicBezTo>
                    <a:pt x="32" y="40"/>
                    <a:pt x="32" y="40"/>
                    <a:pt x="32" y="40"/>
                  </a:cubicBezTo>
                  <a:cubicBezTo>
                    <a:pt x="31" y="40"/>
                    <a:pt x="30" y="42"/>
                    <a:pt x="30" y="43"/>
                  </a:cubicBezTo>
                  <a:cubicBezTo>
                    <a:pt x="30" y="44"/>
                    <a:pt x="31" y="46"/>
                    <a:pt x="32" y="46"/>
                  </a:cubicBezTo>
                  <a:cubicBezTo>
                    <a:pt x="38" y="50"/>
                    <a:pt x="38" y="50"/>
                    <a:pt x="38" y="50"/>
                  </a:cubicBezTo>
                  <a:cubicBezTo>
                    <a:pt x="40" y="47"/>
                    <a:pt x="40" y="47"/>
                    <a:pt x="40" y="47"/>
                  </a:cubicBezTo>
                  <a:cubicBezTo>
                    <a:pt x="37" y="44"/>
                    <a:pt x="37" y="44"/>
                    <a:pt x="37" y="44"/>
                  </a:cubicBezTo>
                  <a:cubicBezTo>
                    <a:pt x="40" y="46"/>
                    <a:pt x="40" y="46"/>
                    <a:pt x="40" y="46"/>
                  </a:cubicBezTo>
                  <a:cubicBezTo>
                    <a:pt x="38" y="43"/>
                    <a:pt x="38" y="43"/>
                    <a:pt x="38" y="43"/>
                  </a:cubicBezTo>
                  <a:cubicBezTo>
                    <a:pt x="38" y="43"/>
                    <a:pt x="37" y="43"/>
                    <a:pt x="37" y="44"/>
                  </a:cubicBezTo>
                  <a:cubicBezTo>
                    <a:pt x="40" y="46"/>
                    <a:pt x="40" y="46"/>
                    <a:pt x="40" y="46"/>
                  </a:cubicBezTo>
                  <a:cubicBezTo>
                    <a:pt x="38" y="43"/>
                    <a:pt x="38" y="43"/>
                    <a:pt x="38" y="43"/>
                  </a:cubicBezTo>
                  <a:cubicBezTo>
                    <a:pt x="40" y="46"/>
                    <a:pt x="40" y="46"/>
                    <a:pt x="40" y="46"/>
                  </a:cubicBezTo>
                  <a:cubicBezTo>
                    <a:pt x="39" y="42"/>
                    <a:pt x="39" y="42"/>
                    <a:pt x="39" y="42"/>
                  </a:cubicBezTo>
                  <a:cubicBezTo>
                    <a:pt x="39" y="43"/>
                    <a:pt x="39" y="43"/>
                    <a:pt x="38" y="43"/>
                  </a:cubicBezTo>
                  <a:cubicBezTo>
                    <a:pt x="40" y="46"/>
                    <a:pt x="40" y="46"/>
                    <a:pt x="40" y="46"/>
                  </a:cubicBezTo>
                  <a:cubicBezTo>
                    <a:pt x="39" y="42"/>
                    <a:pt x="39" y="42"/>
                    <a:pt x="39" y="42"/>
                  </a:cubicBezTo>
                  <a:cubicBezTo>
                    <a:pt x="40" y="46"/>
                    <a:pt x="40" y="46"/>
                    <a:pt x="40" y="46"/>
                  </a:cubicBezTo>
                  <a:cubicBezTo>
                    <a:pt x="40" y="42"/>
                    <a:pt x="40" y="42"/>
                    <a:pt x="40" y="42"/>
                  </a:cubicBezTo>
                  <a:cubicBezTo>
                    <a:pt x="39" y="42"/>
                    <a:pt x="39" y="42"/>
                    <a:pt x="39" y="42"/>
                  </a:cubicBezTo>
                  <a:cubicBezTo>
                    <a:pt x="40" y="46"/>
                    <a:pt x="40" y="46"/>
                    <a:pt x="40" y="46"/>
                  </a:cubicBezTo>
                  <a:cubicBezTo>
                    <a:pt x="40" y="42"/>
                    <a:pt x="40" y="42"/>
                    <a:pt x="40" y="42"/>
                  </a:cubicBezTo>
                  <a:cubicBezTo>
                    <a:pt x="40" y="44"/>
                    <a:pt x="40" y="44"/>
                    <a:pt x="40" y="44"/>
                  </a:cubicBezTo>
                  <a:cubicBezTo>
                    <a:pt x="40" y="42"/>
                    <a:pt x="40" y="42"/>
                    <a:pt x="40" y="42"/>
                  </a:cubicBezTo>
                  <a:cubicBezTo>
                    <a:pt x="40" y="42"/>
                    <a:pt x="40" y="42"/>
                    <a:pt x="40" y="42"/>
                  </a:cubicBezTo>
                  <a:cubicBezTo>
                    <a:pt x="40" y="44"/>
                    <a:pt x="40" y="44"/>
                    <a:pt x="40" y="44"/>
                  </a:cubicBezTo>
                  <a:cubicBezTo>
                    <a:pt x="40" y="42"/>
                    <a:pt x="40" y="42"/>
                    <a:pt x="40" y="42"/>
                  </a:cubicBezTo>
                  <a:cubicBezTo>
                    <a:pt x="40" y="42"/>
                    <a:pt x="39" y="42"/>
                    <a:pt x="38" y="42"/>
                  </a:cubicBezTo>
                  <a:cubicBezTo>
                    <a:pt x="34" y="42"/>
                    <a:pt x="26" y="40"/>
                    <a:pt x="18" y="39"/>
                  </a:cubicBezTo>
                  <a:cubicBezTo>
                    <a:pt x="11" y="38"/>
                    <a:pt x="5" y="37"/>
                    <a:pt x="5" y="37"/>
                  </a:cubicBezTo>
                  <a:cubicBezTo>
                    <a:pt x="3" y="36"/>
                    <a:pt x="1" y="37"/>
                    <a:pt x="1" y="39"/>
                  </a:cubicBezTo>
                  <a:cubicBezTo>
                    <a:pt x="0" y="41"/>
                    <a:pt x="1" y="43"/>
                    <a:pt x="2" y="44"/>
                  </a:cubicBezTo>
                  <a:cubicBezTo>
                    <a:pt x="6" y="46"/>
                    <a:pt x="6" y="46"/>
                    <a:pt x="6" y="46"/>
                  </a:cubicBezTo>
                  <a:cubicBezTo>
                    <a:pt x="8" y="47"/>
                    <a:pt x="10" y="47"/>
                    <a:pt x="12" y="45"/>
                  </a:cubicBezTo>
                  <a:cubicBezTo>
                    <a:pt x="13" y="43"/>
                    <a:pt x="12" y="41"/>
                    <a:pt x="1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02" name="Freeform 165">
              <a:extLst>
                <a:ext uri="{FF2B5EF4-FFF2-40B4-BE49-F238E27FC236}">
                  <a16:creationId xmlns:a16="http://schemas.microsoft.com/office/drawing/2014/main" id="{859D1A25-0278-4098-80B5-D426E7089239}"/>
                </a:ext>
              </a:extLst>
            </p:cNvPr>
            <p:cNvSpPr>
              <a:spLocks/>
            </p:cNvSpPr>
            <p:nvPr/>
          </p:nvSpPr>
          <p:spPr bwMode="auto">
            <a:xfrm>
              <a:off x="5245237" y="2265473"/>
              <a:ext cx="155575" cy="123825"/>
            </a:xfrm>
            <a:custGeom>
              <a:avLst/>
              <a:gdLst>
                <a:gd name="T0" fmla="*/ 8 w 99"/>
                <a:gd name="T1" fmla="*/ 55 h 79"/>
                <a:gd name="T2" fmla="*/ 10 w 99"/>
                <a:gd name="T3" fmla="*/ 46 h 79"/>
                <a:gd name="T4" fmla="*/ 8 w 99"/>
                <a:gd name="T5" fmla="*/ 45 h 79"/>
                <a:gd name="T6" fmla="*/ 5 w 99"/>
                <a:gd name="T7" fmla="*/ 28 h 79"/>
                <a:gd name="T8" fmla="*/ 15 w 99"/>
                <a:gd name="T9" fmla="*/ 14 h 79"/>
                <a:gd name="T10" fmla="*/ 33 w 99"/>
                <a:gd name="T11" fmla="*/ 20 h 79"/>
                <a:gd name="T12" fmla="*/ 30 w 99"/>
                <a:gd name="T13" fmla="*/ 14 h 79"/>
                <a:gd name="T14" fmla="*/ 46 w 99"/>
                <a:gd name="T15" fmla="*/ 6 h 79"/>
                <a:gd name="T16" fmla="*/ 43 w 99"/>
                <a:gd name="T17" fmla="*/ 9 h 79"/>
                <a:gd name="T18" fmla="*/ 45 w 99"/>
                <a:gd name="T19" fmla="*/ 12 h 79"/>
                <a:gd name="T20" fmla="*/ 43 w 99"/>
                <a:gd name="T21" fmla="*/ 9 h 79"/>
                <a:gd name="T22" fmla="*/ 44 w 99"/>
                <a:gd name="T23" fmla="*/ 12 h 79"/>
                <a:gd name="T24" fmla="*/ 45 w 99"/>
                <a:gd name="T25" fmla="*/ 12 h 79"/>
                <a:gd name="T26" fmla="*/ 64 w 99"/>
                <a:gd name="T27" fmla="*/ 11 h 79"/>
                <a:gd name="T28" fmla="*/ 67 w 99"/>
                <a:gd name="T29" fmla="*/ 10 h 79"/>
                <a:gd name="T30" fmla="*/ 60 w 99"/>
                <a:gd name="T31" fmla="*/ 5 h 79"/>
                <a:gd name="T32" fmla="*/ 64 w 99"/>
                <a:gd name="T33" fmla="*/ 7 h 79"/>
                <a:gd name="T34" fmla="*/ 61 w 99"/>
                <a:gd name="T35" fmla="*/ 9 h 79"/>
                <a:gd name="T36" fmla="*/ 61 w 99"/>
                <a:gd name="T37" fmla="*/ 6 h 79"/>
                <a:gd name="T38" fmla="*/ 61 w 99"/>
                <a:gd name="T39" fmla="*/ 9 h 79"/>
                <a:gd name="T40" fmla="*/ 61 w 99"/>
                <a:gd name="T41" fmla="*/ 9 h 79"/>
                <a:gd name="T42" fmla="*/ 80 w 99"/>
                <a:gd name="T43" fmla="*/ 11 h 79"/>
                <a:gd name="T44" fmla="*/ 97 w 99"/>
                <a:gd name="T45" fmla="*/ 13 h 79"/>
                <a:gd name="T46" fmla="*/ 97 w 99"/>
                <a:gd name="T47" fmla="*/ 5 h 79"/>
                <a:gd name="T48" fmla="*/ 93 w 99"/>
                <a:gd name="T49" fmla="*/ 12 h 79"/>
                <a:gd name="T50" fmla="*/ 93 w 99"/>
                <a:gd name="T51" fmla="*/ 5 h 79"/>
                <a:gd name="T52" fmla="*/ 95 w 99"/>
                <a:gd name="T53" fmla="*/ 9 h 79"/>
                <a:gd name="T54" fmla="*/ 94 w 99"/>
                <a:gd name="T55" fmla="*/ 5 h 79"/>
                <a:gd name="T56" fmla="*/ 95 w 99"/>
                <a:gd name="T57" fmla="*/ 7 h 79"/>
                <a:gd name="T58" fmla="*/ 73 w 99"/>
                <a:gd name="T59" fmla="*/ 2 h 79"/>
                <a:gd name="T60" fmla="*/ 59 w 99"/>
                <a:gd name="T61" fmla="*/ 1 h 79"/>
                <a:gd name="T62" fmla="*/ 61 w 99"/>
                <a:gd name="T63" fmla="*/ 11 h 79"/>
                <a:gd name="T64" fmla="*/ 61 w 99"/>
                <a:gd name="T65" fmla="*/ 4 h 79"/>
                <a:gd name="T66" fmla="*/ 64 w 99"/>
                <a:gd name="T67" fmla="*/ 7 h 79"/>
                <a:gd name="T68" fmla="*/ 62 w 99"/>
                <a:gd name="T69" fmla="*/ 4 h 79"/>
                <a:gd name="T70" fmla="*/ 63 w 99"/>
                <a:gd name="T71" fmla="*/ 7 h 79"/>
                <a:gd name="T72" fmla="*/ 63 w 99"/>
                <a:gd name="T73" fmla="*/ 3 h 79"/>
                <a:gd name="T74" fmla="*/ 63 w 99"/>
                <a:gd name="T75" fmla="*/ 3 h 79"/>
                <a:gd name="T76" fmla="*/ 62 w 99"/>
                <a:gd name="T77" fmla="*/ 3 h 79"/>
                <a:gd name="T78" fmla="*/ 42 w 99"/>
                <a:gd name="T79" fmla="*/ 4 h 79"/>
                <a:gd name="T80" fmla="*/ 40 w 99"/>
                <a:gd name="T81" fmla="*/ 12 h 79"/>
                <a:gd name="T82" fmla="*/ 29 w 99"/>
                <a:gd name="T83" fmla="*/ 10 h 79"/>
                <a:gd name="T84" fmla="*/ 33 w 99"/>
                <a:gd name="T85" fmla="*/ 16 h 79"/>
                <a:gd name="T86" fmla="*/ 9 w 99"/>
                <a:gd name="T87" fmla="*/ 20 h 79"/>
                <a:gd name="T88" fmla="*/ 2 w 99"/>
                <a:gd name="T89" fmla="*/ 25 h 79"/>
                <a:gd name="T90" fmla="*/ 0 w 99"/>
                <a:gd name="T91" fmla="*/ 43 h 79"/>
                <a:gd name="T92" fmla="*/ 2 w 99"/>
                <a:gd name="T93" fmla="*/ 45 h 79"/>
                <a:gd name="T94" fmla="*/ 6 w 99"/>
                <a:gd name="T95" fmla="*/ 58 h 79"/>
                <a:gd name="T96" fmla="*/ 7 w 99"/>
                <a:gd name="T97"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79">
                  <a:moveTo>
                    <a:pt x="11" y="71"/>
                  </a:moveTo>
                  <a:cubicBezTo>
                    <a:pt x="10" y="70"/>
                    <a:pt x="10" y="70"/>
                    <a:pt x="10" y="70"/>
                  </a:cubicBezTo>
                  <a:cubicBezTo>
                    <a:pt x="10" y="59"/>
                    <a:pt x="10" y="59"/>
                    <a:pt x="10" y="59"/>
                  </a:cubicBezTo>
                  <a:cubicBezTo>
                    <a:pt x="10" y="57"/>
                    <a:pt x="9" y="56"/>
                    <a:pt x="8" y="55"/>
                  </a:cubicBezTo>
                  <a:cubicBezTo>
                    <a:pt x="7" y="54"/>
                    <a:pt x="7" y="54"/>
                    <a:pt x="7" y="54"/>
                  </a:cubicBezTo>
                  <a:cubicBezTo>
                    <a:pt x="5" y="58"/>
                    <a:pt x="5" y="58"/>
                    <a:pt x="5" y="58"/>
                  </a:cubicBezTo>
                  <a:cubicBezTo>
                    <a:pt x="9" y="58"/>
                    <a:pt x="9" y="58"/>
                    <a:pt x="9" y="58"/>
                  </a:cubicBezTo>
                  <a:cubicBezTo>
                    <a:pt x="10" y="46"/>
                    <a:pt x="10" y="46"/>
                    <a:pt x="10" y="46"/>
                  </a:cubicBezTo>
                  <a:cubicBezTo>
                    <a:pt x="11" y="44"/>
                    <a:pt x="10" y="43"/>
                    <a:pt x="9" y="42"/>
                  </a:cubicBezTo>
                  <a:cubicBezTo>
                    <a:pt x="7" y="41"/>
                    <a:pt x="7" y="41"/>
                    <a:pt x="7" y="41"/>
                  </a:cubicBezTo>
                  <a:cubicBezTo>
                    <a:pt x="4" y="44"/>
                    <a:pt x="4" y="44"/>
                    <a:pt x="4" y="44"/>
                  </a:cubicBezTo>
                  <a:cubicBezTo>
                    <a:pt x="8" y="45"/>
                    <a:pt x="8" y="45"/>
                    <a:pt x="8" y="45"/>
                  </a:cubicBezTo>
                  <a:cubicBezTo>
                    <a:pt x="12" y="31"/>
                    <a:pt x="12" y="31"/>
                    <a:pt x="12" y="31"/>
                  </a:cubicBezTo>
                  <a:cubicBezTo>
                    <a:pt x="13" y="29"/>
                    <a:pt x="12" y="27"/>
                    <a:pt x="10" y="26"/>
                  </a:cubicBezTo>
                  <a:cubicBezTo>
                    <a:pt x="7" y="24"/>
                    <a:pt x="7" y="24"/>
                    <a:pt x="7" y="24"/>
                  </a:cubicBezTo>
                  <a:cubicBezTo>
                    <a:pt x="5" y="28"/>
                    <a:pt x="5" y="28"/>
                    <a:pt x="5" y="28"/>
                  </a:cubicBezTo>
                  <a:cubicBezTo>
                    <a:pt x="8" y="30"/>
                    <a:pt x="8" y="30"/>
                    <a:pt x="8" y="30"/>
                  </a:cubicBezTo>
                  <a:cubicBezTo>
                    <a:pt x="16" y="20"/>
                    <a:pt x="16" y="20"/>
                    <a:pt x="16" y="20"/>
                  </a:cubicBezTo>
                  <a:cubicBezTo>
                    <a:pt x="17" y="19"/>
                    <a:pt x="17" y="18"/>
                    <a:pt x="17" y="17"/>
                  </a:cubicBezTo>
                  <a:cubicBezTo>
                    <a:pt x="17" y="16"/>
                    <a:pt x="16" y="15"/>
                    <a:pt x="15" y="14"/>
                  </a:cubicBezTo>
                  <a:cubicBezTo>
                    <a:pt x="13" y="13"/>
                    <a:pt x="13" y="13"/>
                    <a:pt x="13" y="13"/>
                  </a:cubicBezTo>
                  <a:cubicBezTo>
                    <a:pt x="11" y="16"/>
                    <a:pt x="11" y="16"/>
                    <a:pt x="11" y="16"/>
                  </a:cubicBezTo>
                  <a:cubicBezTo>
                    <a:pt x="11" y="20"/>
                    <a:pt x="11" y="20"/>
                    <a:pt x="11" y="20"/>
                  </a:cubicBezTo>
                  <a:cubicBezTo>
                    <a:pt x="33" y="20"/>
                    <a:pt x="33" y="20"/>
                    <a:pt x="33" y="20"/>
                  </a:cubicBezTo>
                  <a:cubicBezTo>
                    <a:pt x="35" y="20"/>
                    <a:pt x="36" y="18"/>
                    <a:pt x="37" y="17"/>
                  </a:cubicBezTo>
                  <a:cubicBezTo>
                    <a:pt x="37" y="15"/>
                    <a:pt x="37" y="13"/>
                    <a:pt x="35" y="12"/>
                  </a:cubicBezTo>
                  <a:cubicBezTo>
                    <a:pt x="32" y="10"/>
                    <a:pt x="32" y="10"/>
                    <a:pt x="32" y="10"/>
                  </a:cubicBezTo>
                  <a:cubicBezTo>
                    <a:pt x="30" y="14"/>
                    <a:pt x="30" y="14"/>
                    <a:pt x="30" y="14"/>
                  </a:cubicBezTo>
                  <a:cubicBezTo>
                    <a:pt x="31" y="18"/>
                    <a:pt x="31" y="18"/>
                    <a:pt x="31" y="18"/>
                  </a:cubicBezTo>
                  <a:cubicBezTo>
                    <a:pt x="45" y="13"/>
                    <a:pt x="45" y="13"/>
                    <a:pt x="45" y="13"/>
                  </a:cubicBezTo>
                  <a:cubicBezTo>
                    <a:pt x="47" y="13"/>
                    <a:pt x="48" y="12"/>
                    <a:pt x="48" y="10"/>
                  </a:cubicBezTo>
                  <a:cubicBezTo>
                    <a:pt x="48" y="8"/>
                    <a:pt x="48" y="7"/>
                    <a:pt x="46" y="6"/>
                  </a:cubicBezTo>
                  <a:cubicBezTo>
                    <a:pt x="45" y="5"/>
                    <a:pt x="45" y="5"/>
                    <a:pt x="45" y="5"/>
                  </a:cubicBezTo>
                  <a:cubicBezTo>
                    <a:pt x="43" y="9"/>
                    <a:pt x="43" y="9"/>
                    <a:pt x="43" y="9"/>
                  </a:cubicBezTo>
                  <a:cubicBezTo>
                    <a:pt x="46" y="11"/>
                    <a:pt x="46" y="11"/>
                    <a:pt x="46" y="11"/>
                  </a:cubicBezTo>
                  <a:cubicBezTo>
                    <a:pt x="43" y="9"/>
                    <a:pt x="43" y="9"/>
                    <a:pt x="43" y="9"/>
                  </a:cubicBezTo>
                  <a:cubicBezTo>
                    <a:pt x="45" y="12"/>
                    <a:pt x="45" y="12"/>
                    <a:pt x="45" y="12"/>
                  </a:cubicBezTo>
                  <a:cubicBezTo>
                    <a:pt x="45" y="12"/>
                    <a:pt x="45" y="12"/>
                    <a:pt x="46" y="11"/>
                  </a:cubicBezTo>
                  <a:cubicBezTo>
                    <a:pt x="43" y="9"/>
                    <a:pt x="43" y="9"/>
                    <a:pt x="43" y="9"/>
                  </a:cubicBezTo>
                  <a:cubicBezTo>
                    <a:pt x="45" y="12"/>
                    <a:pt x="45" y="12"/>
                    <a:pt x="45" y="12"/>
                  </a:cubicBezTo>
                  <a:cubicBezTo>
                    <a:pt x="43" y="9"/>
                    <a:pt x="43" y="9"/>
                    <a:pt x="43" y="9"/>
                  </a:cubicBezTo>
                  <a:cubicBezTo>
                    <a:pt x="44" y="12"/>
                    <a:pt x="44" y="12"/>
                    <a:pt x="44" y="12"/>
                  </a:cubicBezTo>
                  <a:cubicBezTo>
                    <a:pt x="44" y="12"/>
                    <a:pt x="44" y="12"/>
                    <a:pt x="45" y="12"/>
                  </a:cubicBezTo>
                  <a:cubicBezTo>
                    <a:pt x="43" y="9"/>
                    <a:pt x="43" y="9"/>
                    <a:pt x="43" y="9"/>
                  </a:cubicBezTo>
                  <a:cubicBezTo>
                    <a:pt x="44" y="12"/>
                    <a:pt x="44" y="12"/>
                    <a:pt x="44" y="12"/>
                  </a:cubicBezTo>
                  <a:cubicBezTo>
                    <a:pt x="43" y="11"/>
                    <a:pt x="43" y="11"/>
                    <a:pt x="43" y="11"/>
                  </a:cubicBezTo>
                  <a:cubicBezTo>
                    <a:pt x="44" y="12"/>
                    <a:pt x="44" y="12"/>
                    <a:pt x="44" y="12"/>
                  </a:cubicBezTo>
                  <a:cubicBezTo>
                    <a:pt x="44" y="12"/>
                    <a:pt x="44" y="12"/>
                    <a:pt x="44" y="12"/>
                  </a:cubicBezTo>
                  <a:cubicBezTo>
                    <a:pt x="43" y="11"/>
                    <a:pt x="43" y="11"/>
                    <a:pt x="43" y="11"/>
                  </a:cubicBezTo>
                  <a:cubicBezTo>
                    <a:pt x="44" y="12"/>
                    <a:pt x="44" y="12"/>
                    <a:pt x="44" y="12"/>
                  </a:cubicBezTo>
                  <a:cubicBezTo>
                    <a:pt x="44" y="12"/>
                    <a:pt x="44" y="12"/>
                    <a:pt x="44" y="12"/>
                  </a:cubicBezTo>
                  <a:cubicBezTo>
                    <a:pt x="44" y="12"/>
                    <a:pt x="44" y="12"/>
                    <a:pt x="45" y="12"/>
                  </a:cubicBezTo>
                  <a:cubicBezTo>
                    <a:pt x="48" y="12"/>
                    <a:pt x="52" y="12"/>
                    <a:pt x="56" y="12"/>
                  </a:cubicBezTo>
                  <a:cubicBezTo>
                    <a:pt x="58" y="12"/>
                    <a:pt x="60" y="12"/>
                    <a:pt x="62" y="12"/>
                  </a:cubicBezTo>
                  <a:cubicBezTo>
                    <a:pt x="62" y="12"/>
                    <a:pt x="63" y="12"/>
                    <a:pt x="63" y="12"/>
                  </a:cubicBezTo>
                  <a:cubicBezTo>
                    <a:pt x="64" y="11"/>
                    <a:pt x="64" y="11"/>
                    <a:pt x="64" y="11"/>
                  </a:cubicBezTo>
                  <a:cubicBezTo>
                    <a:pt x="64" y="11"/>
                    <a:pt x="64" y="11"/>
                    <a:pt x="64" y="11"/>
                  </a:cubicBezTo>
                  <a:cubicBezTo>
                    <a:pt x="65" y="11"/>
                    <a:pt x="65" y="11"/>
                    <a:pt x="65" y="11"/>
                  </a:cubicBezTo>
                  <a:cubicBezTo>
                    <a:pt x="65" y="11"/>
                    <a:pt x="65" y="11"/>
                    <a:pt x="65" y="11"/>
                  </a:cubicBezTo>
                  <a:cubicBezTo>
                    <a:pt x="66" y="11"/>
                    <a:pt x="66" y="11"/>
                    <a:pt x="67" y="10"/>
                  </a:cubicBezTo>
                  <a:cubicBezTo>
                    <a:pt x="68" y="9"/>
                    <a:pt x="68" y="8"/>
                    <a:pt x="68" y="6"/>
                  </a:cubicBezTo>
                  <a:cubicBezTo>
                    <a:pt x="67" y="5"/>
                    <a:pt x="67" y="5"/>
                    <a:pt x="66" y="4"/>
                  </a:cubicBezTo>
                  <a:cubicBezTo>
                    <a:pt x="62" y="2"/>
                    <a:pt x="62" y="2"/>
                    <a:pt x="62" y="2"/>
                  </a:cubicBezTo>
                  <a:cubicBezTo>
                    <a:pt x="60" y="5"/>
                    <a:pt x="60" y="5"/>
                    <a:pt x="60" y="5"/>
                  </a:cubicBezTo>
                  <a:cubicBezTo>
                    <a:pt x="64" y="7"/>
                    <a:pt x="64" y="7"/>
                    <a:pt x="64" y="7"/>
                  </a:cubicBezTo>
                  <a:cubicBezTo>
                    <a:pt x="60" y="5"/>
                    <a:pt x="60" y="5"/>
                    <a:pt x="60" y="5"/>
                  </a:cubicBezTo>
                  <a:cubicBezTo>
                    <a:pt x="62" y="9"/>
                    <a:pt x="62" y="9"/>
                    <a:pt x="62" y="9"/>
                  </a:cubicBezTo>
                  <a:cubicBezTo>
                    <a:pt x="63" y="8"/>
                    <a:pt x="63" y="8"/>
                    <a:pt x="64" y="7"/>
                  </a:cubicBezTo>
                  <a:cubicBezTo>
                    <a:pt x="60" y="5"/>
                    <a:pt x="60" y="5"/>
                    <a:pt x="60" y="5"/>
                  </a:cubicBezTo>
                  <a:cubicBezTo>
                    <a:pt x="62" y="9"/>
                    <a:pt x="62" y="9"/>
                    <a:pt x="62" y="9"/>
                  </a:cubicBezTo>
                  <a:cubicBezTo>
                    <a:pt x="60" y="6"/>
                    <a:pt x="60" y="6"/>
                    <a:pt x="60" y="6"/>
                  </a:cubicBezTo>
                  <a:cubicBezTo>
                    <a:pt x="61" y="9"/>
                    <a:pt x="61" y="9"/>
                    <a:pt x="61" y="9"/>
                  </a:cubicBezTo>
                  <a:cubicBezTo>
                    <a:pt x="62" y="9"/>
                    <a:pt x="62" y="9"/>
                    <a:pt x="62" y="9"/>
                  </a:cubicBezTo>
                  <a:cubicBezTo>
                    <a:pt x="60" y="6"/>
                    <a:pt x="60" y="6"/>
                    <a:pt x="60" y="6"/>
                  </a:cubicBezTo>
                  <a:cubicBezTo>
                    <a:pt x="61" y="9"/>
                    <a:pt x="61" y="9"/>
                    <a:pt x="61" y="9"/>
                  </a:cubicBezTo>
                  <a:cubicBezTo>
                    <a:pt x="61" y="6"/>
                    <a:pt x="61" y="6"/>
                    <a:pt x="61" y="6"/>
                  </a:cubicBezTo>
                  <a:cubicBezTo>
                    <a:pt x="61" y="9"/>
                    <a:pt x="61" y="9"/>
                    <a:pt x="61" y="9"/>
                  </a:cubicBezTo>
                  <a:cubicBezTo>
                    <a:pt x="61" y="9"/>
                    <a:pt x="61" y="9"/>
                    <a:pt x="61" y="9"/>
                  </a:cubicBezTo>
                  <a:cubicBezTo>
                    <a:pt x="61" y="6"/>
                    <a:pt x="61" y="6"/>
                    <a:pt x="61" y="6"/>
                  </a:cubicBezTo>
                  <a:cubicBezTo>
                    <a:pt x="61" y="9"/>
                    <a:pt x="61" y="9"/>
                    <a:pt x="61" y="9"/>
                  </a:cubicBezTo>
                  <a:cubicBezTo>
                    <a:pt x="61" y="9"/>
                    <a:pt x="61" y="9"/>
                    <a:pt x="61" y="9"/>
                  </a:cubicBezTo>
                  <a:cubicBezTo>
                    <a:pt x="61" y="9"/>
                    <a:pt x="61" y="9"/>
                    <a:pt x="61" y="9"/>
                  </a:cubicBezTo>
                  <a:cubicBezTo>
                    <a:pt x="61" y="9"/>
                    <a:pt x="61" y="9"/>
                    <a:pt x="61" y="9"/>
                  </a:cubicBezTo>
                  <a:cubicBezTo>
                    <a:pt x="61" y="9"/>
                    <a:pt x="61" y="9"/>
                    <a:pt x="61" y="9"/>
                  </a:cubicBezTo>
                  <a:cubicBezTo>
                    <a:pt x="61" y="9"/>
                    <a:pt x="61" y="9"/>
                    <a:pt x="61" y="9"/>
                  </a:cubicBezTo>
                  <a:cubicBezTo>
                    <a:pt x="61" y="9"/>
                    <a:pt x="61" y="9"/>
                    <a:pt x="61" y="9"/>
                  </a:cubicBezTo>
                  <a:cubicBezTo>
                    <a:pt x="61" y="9"/>
                    <a:pt x="62" y="9"/>
                    <a:pt x="63" y="9"/>
                  </a:cubicBezTo>
                  <a:cubicBezTo>
                    <a:pt x="67" y="10"/>
                    <a:pt x="73" y="11"/>
                    <a:pt x="80" y="11"/>
                  </a:cubicBezTo>
                  <a:cubicBezTo>
                    <a:pt x="83" y="12"/>
                    <a:pt x="86" y="12"/>
                    <a:pt x="88" y="13"/>
                  </a:cubicBezTo>
                  <a:cubicBezTo>
                    <a:pt x="91" y="13"/>
                    <a:pt x="93" y="13"/>
                    <a:pt x="94" y="13"/>
                  </a:cubicBezTo>
                  <a:cubicBezTo>
                    <a:pt x="95" y="13"/>
                    <a:pt x="95" y="13"/>
                    <a:pt x="96" y="13"/>
                  </a:cubicBezTo>
                  <a:cubicBezTo>
                    <a:pt x="96" y="13"/>
                    <a:pt x="96" y="13"/>
                    <a:pt x="97" y="13"/>
                  </a:cubicBezTo>
                  <a:cubicBezTo>
                    <a:pt x="97" y="13"/>
                    <a:pt x="97" y="13"/>
                    <a:pt x="97" y="12"/>
                  </a:cubicBezTo>
                  <a:cubicBezTo>
                    <a:pt x="98" y="12"/>
                    <a:pt x="98" y="12"/>
                    <a:pt x="99" y="11"/>
                  </a:cubicBezTo>
                  <a:cubicBezTo>
                    <a:pt x="99" y="10"/>
                    <a:pt x="99" y="9"/>
                    <a:pt x="99" y="8"/>
                  </a:cubicBezTo>
                  <a:cubicBezTo>
                    <a:pt x="99" y="7"/>
                    <a:pt x="98" y="6"/>
                    <a:pt x="97" y="5"/>
                  </a:cubicBezTo>
                  <a:cubicBezTo>
                    <a:pt x="91" y="1"/>
                    <a:pt x="91" y="1"/>
                    <a:pt x="91" y="1"/>
                  </a:cubicBezTo>
                  <a:cubicBezTo>
                    <a:pt x="89" y="0"/>
                    <a:pt x="87" y="1"/>
                    <a:pt x="86" y="3"/>
                  </a:cubicBezTo>
                  <a:cubicBezTo>
                    <a:pt x="84" y="5"/>
                    <a:pt x="85" y="7"/>
                    <a:pt x="87" y="8"/>
                  </a:cubicBezTo>
                  <a:cubicBezTo>
                    <a:pt x="93" y="12"/>
                    <a:pt x="93" y="12"/>
                    <a:pt x="93" y="12"/>
                  </a:cubicBezTo>
                  <a:cubicBezTo>
                    <a:pt x="95" y="9"/>
                    <a:pt x="95" y="9"/>
                    <a:pt x="95" y="9"/>
                  </a:cubicBezTo>
                  <a:cubicBezTo>
                    <a:pt x="92" y="7"/>
                    <a:pt x="92" y="7"/>
                    <a:pt x="92" y="7"/>
                  </a:cubicBezTo>
                  <a:cubicBezTo>
                    <a:pt x="95" y="9"/>
                    <a:pt x="95" y="9"/>
                    <a:pt x="95" y="9"/>
                  </a:cubicBezTo>
                  <a:cubicBezTo>
                    <a:pt x="93" y="5"/>
                    <a:pt x="93" y="5"/>
                    <a:pt x="93" y="5"/>
                  </a:cubicBezTo>
                  <a:cubicBezTo>
                    <a:pt x="93" y="6"/>
                    <a:pt x="92" y="6"/>
                    <a:pt x="92" y="7"/>
                  </a:cubicBezTo>
                  <a:cubicBezTo>
                    <a:pt x="95" y="9"/>
                    <a:pt x="95" y="9"/>
                    <a:pt x="95" y="9"/>
                  </a:cubicBezTo>
                  <a:cubicBezTo>
                    <a:pt x="93" y="5"/>
                    <a:pt x="93" y="5"/>
                    <a:pt x="93" y="5"/>
                  </a:cubicBezTo>
                  <a:cubicBezTo>
                    <a:pt x="95" y="9"/>
                    <a:pt x="95" y="9"/>
                    <a:pt x="95" y="9"/>
                  </a:cubicBezTo>
                  <a:cubicBezTo>
                    <a:pt x="94" y="5"/>
                    <a:pt x="94" y="5"/>
                    <a:pt x="94" y="5"/>
                  </a:cubicBezTo>
                  <a:cubicBezTo>
                    <a:pt x="94" y="5"/>
                    <a:pt x="94" y="5"/>
                    <a:pt x="93" y="5"/>
                  </a:cubicBezTo>
                  <a:cubicBezTo>
                    <a:pt x="95" y="9"/>
                    <a:pt x="95" y="9"/>
                    <a:pt x="95" y="9"/>
                  </a:cubicBezTo>
                  <a:cubicBezTo>
                    <a:pt x="94" y="5"/>
                    <a:pt x="94" y="5"/>
                    <a:pt x="94" y="5"/>
                  </a:cubicBezTo>
                  <a:cubicBezTo>
                    <a:pt x="95" y="7"/>
                    <a:pt x="95" y="7"/>
                    <a:pt x="95" y="7"/>
                  </a:cubicBezTo>
                  <a:cubicBezTo>
                    <a:pt x="95" y="5"/>
                    <a:pt x="95" y="5"/>
                    <a:pt x="95" y="5"/>
                  </a:cubicBezTo>
                  <a:cubicBezTo>
                    <a:pt x="94" y="5"/>
                    <a:pt x="94" y="5"/>
                    <a:pt x="94" y="5"/>
                  </a:cubicBezTo>
                  <a:cubicBezTo>
                    <a:pt x="95" y="7"/>
                    <a:pt x="95" y="7"/>
                    <a:pt x="95" y="7"/>
                  </a:cubicBezTo>
                  <a:cubicBezTo>
                    <a:pt x="95" y="5"/>
                    <a:pt x="95" y="5"/>
                    <a:pt x="95" y="5"/>
                  </a:cubicBezTo>
                  <a:cubicBezTo>
                    <a:pt x="94" y="5"/>
                    <a:pt x="94" y="5"/>
                    <a:pt x="94" y="5"/>
                  </a:cubicBezTo>
                  <a:cubicBezTo>
                    <a:pt x="94" y="5"/>
                    <a:pt x="91" y="5"/>
                    <a:pt x="88" y="4"/>
                  </a:cubicBezTo>
                  <a:cubicBezTo>
                    <a:pt x="84" y="4"/>
                    <a:pt x="78" y="3"/>
                    <a:pt x="73" y="2"/>
                  </a:cubicBezTo>
                  <a:cubicBezTo>
                    <a:pt x="70" y="2"/>
                    <a:pt x="68" y="2"/>
                    <a:pt x="66" y="2"/>
                  </a:cubicBezTo>
                  <a:cubicBezTo>
                    <a:pt x="64" y="1"/>
                    <a:pt x="62" y="1"/>
                    <a:pt x="61" y="1"/>
                  </a:cubicBezTo>
                  <a:cubicBezTo>
                    <a:pt x="61" y="1"/>
                    <a:pt x="60" y="1"/>
                    <a:pt x="60" y="1"/>
                  </a:cubicBezTo>
                  <a:cubicBezTo>
                    <a:pt x="60" y="1"/>
                    <a:pt x="59" y="1"/>
                    <a:pt x="59" y="1"/>
                  </a:cubicBezTo>
                  <a:cubicBezTo>
                    <a:pt x="59" y="2"/>
                    <a:pt x="58" y="2"/>
                    <a:pt x="58" y="2"/>
                  </a:cubicBezTo>
                  <a:cubicBezTo>
                    <a:pt x="58" y="2"/>
                    <a:pt x="57" y="2"/>
                    <a:pt x="57" y="3"/>
                  </a:cubicBezTo>
                  <a:cubicBezTo>
                    <a:pt x="56" y="5"/>
                    <a:pt x="56" y="8"/>
                    <a:pt x="58" y="9"/>
                  </a:cubicBezTo>
                  <a:cubicBezTo>
                    <a:pt x="61" y="11"/>
                    <a:pt x="61" y="11"/>
                    <a:pt x="61" y="11"/>
                  </a:cubicBezTo>
                  <a:cubicBezTo>
                    <a:pt x="64" y="7"/>
                    <a:pt x="64" y="7"/>
                    <a:pt x="64" y="7"/>
                  </a:cubicBezTo>
                  <a:cubicBezTo>
                    <a:pt x="60" y="5"/>
                    <a:pt x="60" y="5"/>
                    <a:pt x="60" y="5"/>
                  </a:cubicBezTo>
                  <a:cubicBezTo>
                    <a:pt x="64" y="7"/>
                    <a:pt x="64" y="7"/>
                    <a:pt x="64" y="7"/>
                  </a:cubicBezTo>
                  <a:cubicBezTo>
                    <a:pt x="61" y="4"/>
                    <a:pt x="61" y="4"/>
                    <a:pt x="61" y="4"/>
                  </a:cubicBezTo>
                  <a:cubicBezTo>
                    <a:pt x="61" y="4"/>
                    <a:pt x="61" y="5"/>
                    <a:pt x="60" y="5"/>
                  </a:cubicBezTo>
                  <a:cubicBezTo>
                    <a:pt x="64" y="7"/>
                    <a:pt x="64" y="7"/>
                    <a:pt x="64" y="7"/>
                  </a:cubicBezTo>
                  <a:cubicBezTo>
                    <a:pt x="61" y="4"/>
                    <a:pt x="61" y="4"/>
                    <a:pt x="61" y="4"/>
                  </a:cubicBezTo>
                  <a:cubicBezTo>
                    <a:pt x="64" y="7"/>
                    <a:pt x="64" y="7"/>
                    <a:pt x="64" y="7"/>
                  </a:cubicBezTo>
                  <a:cubicBezTo>
                    <a:pt x="62" y="4"/>
                    <a:pt x="62" y="4"/>
                    <a:pt x="62" y="4"/>
                  </a:cubicBezTo>
                  <a:cubicBezTo>
                    <a:pt x="62" y="4"/>
                    <a:pt x="62" y="4"/>
                    <a:pt x="61" y="4"/>
                  </a:cubicBezTo>
                  <a:cubicBezTo>
                    <a:pt x="64" y="7"/>
                    <a:pt x="64" y="7"/>
                    <a:pt x="64" y="7"/>
                  </a:cubicBezTo>
                  <a:cubicBezTo>
                    <a:pt x="62" y="4"/>
                    <a:pt x="62" y="4"/>
                    <a:pt x="62" y="4"/>
                  </a:cubicBezTo>
                  <a:cubicBezTo>
                    <a:pt x="63" y="7"/>
                    <a:pt x="63" y="7"/>
                    <a:pt x="63" y="7"/>
                  </a:cubicBezTo>
                  <a:cubicBezTo>
                    <a:pt x="63" y="3"/>
                    <a:pt x="63" y="3"/>
                    <a:pt x="63" y="3"/>
                  </a:cubicBezTo>
                  <a:cubicBezTo>
                    <a:pt x="62" y="4"/>
                    <a:pt x="62" y="4"/>
                    <a:pt x="62" y="4"/>
                  </a:cubicBezTo>
                  <a:cubicBezTo>
                    <a:pt x="63" y="7"/>
                    <a:pt x="63" y="7"/>
                    <a:pt x="63" y="7"/>
                  </a:cubicBezTo>
                  <a:cubicBezTo>
                    <a:pt x="63" y="3"/>
                    <a:pt x="63" y="3"/>
                    <a:pt x="63" y="3"/>
                  </a:cubicBezTo>
                  <a:cubicBezTo>
                    <a:pt x="63" y="6"/>
                    <a:pt x="63" y="6"/>
                    <a:pt x="63" y="6"/>
                  </a:cubicBezTo>
                  <a:cubicBezTo>
                    <a:pt x="63" y="3"/>
                    <a:pt x="63" y="3"/>
                    <a:pt x="63" y="3"/>
                  </a:cubicBezTo>
                  <a:cubicBezTo>
                    <a:pt x="63" y="3"/>
                    <a:pt x="63" y="3"/>
                    <a:pt x="63" y="3"/>
                  </a:cubicBezTo>
                  <a:cubicBezTo>
                    <a:pt x="63" y="6"/>
                    <a:pt x="63" y="6"/>
                    <a:pt x="63" y="6"/>
                  </a:cubicBezTo>
                  <a:cubicBezTo>
                    <a:pt x="63" y="3"/>
                    <a:pt x="63" y="3"/>
                    <a:pt x="63" y="3"/>
                  </a:cubicBezTo>
                  <a:cubicBezTo>
                    <a:pt x="63" y="4"/>
                    <a:pt x="63" y="4"/>
                    <a:pt x="63" y="4"/>
                  </a:cubicBezTo>
                  <a:cubicBezTo>
                    <a:pt x="63" y="3"/>
                    <a:pt x="63" y="3"/>
                    <a:pt x="63" y="3"/>
                  </a:cubicBezTo>
                  <a:cubicBezTo>
                    <a:pt x="63" y="3"/>
                    <a:pt x="63" y="3"/>
                    <a:pt x="63" y="3"/>
                  </a:cubicBezTo>
                  <a:cubicBezTo>
                    <a:pt x="63" y="4"/>
                    <a:pt x="63" y="4"/>
                    <a:pt x="63" y="4"/>
                  </a:cubicBezTo>
                  <a:cubicBezTo>
                    <a:pt x="63" y="3"/>
                    <a:pt x="63" y="3"/>
                    <a:pt x="63" y="3"/>
                  </a:cubicBezTo>
                  <a:cubicBezTo>
                    <a:pt x="63" y="3"/>
                    <a:pt x="62" y="3"/>
                    <a:pt x="62" y="3"/>
                  </a:cubicBezTo>
                  <a:cubicBezTo>
                    <a:pt x="59" y="4"/>
                    <a:pt x="54" y="4"/>
                    <a:pt x="50" y="4"/>
                  </a:cubicBezTo>
                  <a:cubicBezTo>
                    <a:pt x="48" y="4"/>
                    <a:pt x="46" y="4"/>
                    <a:pt x="45" y="4"/>
                  </a:cubicBezTo>
                  <a:cubicBezTo>
                    <a:pt x="44" y="4"/>
                    <a:pt x="43" y="4"/>
                    <a:pt x="43" y="4"/>
                  </a:cubicBezTo>
                  <a:cubicBezTo>
                    <a:pt x="42" y="4"/>
                    <a:pt x="42" y="4"/>
                    <a:pt x="42" y="4"/>
                  </a:cubicBezTo>
                  <a:cubicBezTo>
                    <a:pt x="41" y="5"/>
                    <a:pt x="41" y="5"/>
                    <a:pt x="41" y="5"/>
                  </a:cubicBezTo>
                  <a:cubicBezTo>
                    <a:pt x="40" y="5"/>
                    <a:pt x="40" y="5"/>
                    <a:pt x="40" y="5"/>
                  </a:cubicBezTo>
                  <a:cubicBezTo>
                    <a:pt x="40" y="5"/>
                    <a:pt x="40" y="6"/>
                    <a:pt x="39" y="6"/>
                  </a:cubicBezTo>
                  <a:cubicBezTo>
                    <a:pt x="38" y="8"/>
                    <a:pt x="39" y="11"/>
                    <a:pt x="40" y="12"/>
                  </a:cubicBezTo>
                  <a:cubicBezTo>
                    <a:pt x="42" y="13"/>
                    <a:pt x="42" y="13"/>
                    <a:pt x="42" y="13"/>
                  </a:cubicBezTo>
                  <a:cubicBezTo>
                    <a:pt x="44" y="9"/>
                    <a:pt x="44" y="9"/>
                    <a:pt x="44" y="9"/>
                  </a:cubicBezTo>
                  <a:cubicBezTo>
                    <a:pt x="43" y="6"/>
                    <a:pt x="43" y="6"/>
                    <a:pt x="43" y="6"/>
                  </a:cubicBezTo>
                  <a:cubicBezTo>
                    <a:pt x="29" y="10"/>
                    <a:pt x="29" y="10"/>
                    <a:pt x="29" y="10"/>
                  </a:cubicBezTo>
                  <a:cubicBezTo>
                    <a:pt x="27" y="10"/>
                    <a:pt x="26" y="12"/>
                    <a:pt x="26" y="13"/>
                  </a:cubicBezTo>
                  <a:cubicBezTo>
                    <a:pt x="26" y="15"/>
                    <a:pt x="27" y="16"/>
                    <a:pt x="28" y="17"/>
                  </a:cubicBezTo>
                  <a:cubicBezTo>
                    <a:pt x="31" y="19"/>
                    <a:pt x="31" y="19"/>
                    <a:pt x="31" y="19"/>
                  </a:cubicBezTo>
                  <a:cubicBezTo>
                    <a:pt x="33" y="16"/>
                    <a:pt x="33" y="16"/>
                    <a:pt x="33" y="16"/>
                  </a:cubicBezTo>
                  <a:cubicBezTo>
                    <a:pt x="33" y="12"/>
                    <a:pt x="33" y="12"/>
                    <a:pt x="33" y="12"/>
                  </a:cubicBezTo>
                  <a:cubicBezTo>
                    <a:pt x="11" y="12"/>
                    <a:pt x="11" y="12"/>
                    <a:pt x="11" y="12"/>
                  </a:cubicBezTo>
                  <a:cubicBezTo>
                    <a:pt x="9" y="12"/>
                    <a:pt x="8" y="14"/>
                    <a:pt x="7" y="15"/>
                  </a:cubicBezTo>
                  <a:cubicBezTo>
                    <a:pt x="7" y="17"/>
                    <a:pt x="8" y="19"/>
                    <a:pt x="9" y="20"/>
                  </a:cubicBezTo>
                  <a:cubicBezTo>
                    <a:pt x="11" y="21"/>
                    <a:pt x="11" y="21"/>
                    <a:pt x="11" y="21"/>
                  </a:cubicBezTo>
                  <a:cubicBezTo>
                    <a:pt x="13" y="17"/>
                    <a:pt x="13" y="17"/>
                    <a:pt x="13" y="17"/>
                  </a:cubicBezTo>
                  <a:cubicBezTo>
                    <a:pt x="10" y="15"/>
                    <a:pt x="10" y="15"/>
                    <a:pt x="10" y="15"/>
                  </a:cubicBezTo>
                  <a:cubicBezTo>
                    <a:pt x="2" y="25"/>
                    <a:pt x="2" y="25"/>
                    <a:pt x="2" y="25"/>
                  </a:cubicBezTo>
                  <a:cubicBezTo>
                    <a:pt x="1" y="26"/>
                    <a:pt x="1" y="27"/>
                    <a:pt x="1" y="28"/>
                  </a:cubicBezTo>
                  <a:cubicBezTo>
                    <a:pt x="1" y="29"/>
                    <a:pt x="2" y="30"/>
                    <a:pt x="3" y="31"/>
                  </a:cubicBezTo>
                  <a:cubicBezTo>
                    <a:pt x="4" y="32"/>
                    <a:pt x="4" y="32"/>
                    <a:pt x="4" y="32"/>
                  </a:cubicBezTo>
                  <a:cubicBezTo>
                    <a:pt x="0" y="43"/>
                    <a:pt x="0" y="43"/>
                    <a:pt x="0" y="43"/>
                  </a:cubicBezTo>
                  <a:cubicBezTo>
                    <a:pt x="0" y="45"/>
                    <a:pt x="1" y="47"/>
                    <a:pt x="2" y="48"/>
                  </a:cubicBezTo>
                  <a:cubicBezTo>
                    <a:pt x="4" y="49"/>
                    <a:pt x="4" y="49"/>
                    <a:pt x="4" y="49"/>
                  </a:cubicBezTo>
                  <a:cubicBezTo>
                    <a:pt x="6" y="45"/>
                    <a:pt x="6" y="45"/>
                    <a:pt x="6" y="45"/>
                  </a:cubicBezTo>
                  <a:cubicBezTo>
                    <a:pt x="2" y="45"/>
                    <a:pt x="2" y="45"/>
                    <a:pt x="2" y="45"/>
                  </a:cubicBezTo>
                  <a:cubicBezTo>
                    <a:pt x="1" y="57"/>
                    <a:pt x="1" y="57"/>
                    <a:pt x="1" y="57"/>
                  </a:cubicBezTo>
                  <a:cubicBezTo>
                    <a:pt x="1" y="59"/>
                    <a:pt x="2" y="60"/>
                    <a:pt x="3" y="61"/>
                  </a:cubicBezTo>
                  <a:cubicBezTo>
                    <a:pt x="4" y="62"/>
                    <a:pt x="4" y="62"/>
                    <a:pt x="4" y="62"/>
                  </a:cubicBezTo>
                  <a:cubicBezTo>
                    <a:pt x="6" y="58"/>
                    <a:pt x="6" y="58"/>
                    <a:pt x="6" y="58"/>
                  </a:cubicBezTo>
                  <a:cubicBezTo>
                    <a:pt x="2" y="58"/>
                    <a:pt x="2" y="58"/>
                    <a:pt x="2" y="58"/>
                  </a:cubicBezTo>
                  <a:cubicBezTo>
                    <a:pt x="2" y="73"/>
                    <a:pt x="2" y="73"/>
                    <a:pt x="2" y="73"/>
                  </a:cubicBezTo>
                  <a:cubicBezTo>
                    <a:pt x="2" y="74"/>
                    <a:pt x="2" y="75"/>
                    <a:pt x="4" y="76"/>
                  </a:cubicBezTo>
                  <a:cubicBezTo>
                    <a:pt x="7" y="78"/>
                    <a:pt x="7" y="78"/>
                    <a:pt x="7" y="78"/>
                  </a:cubicBezTo>
                  <a:cubicBezTo>
                    <a:pt x="9" y="79"/>
                    <a:pt x="12" y="79"/>
                    <a:pt x="13" y="77"/>
                  </a:cubicBezTo>
                  <a:cubicBezTo>
                    <a:pt x="14" y="75"/>
                    <a:pt x="13" y="73"/>
                    <a:pt x="11"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03" name="Freeform 166">
              <a:extLst>
                <a:ext uri="{FF2B5EF4-FFF2-40B4-BE49-F238E27FC236}">
                  <a16:creationId xmlns:a16="http://schemas.microsoft.com/office/drawing/2014/main" id="{8A8C39A2-310A-4C07-801F-8313791DD4B6}"/>
                </a:ext>
              </a:extLst>
            </p:cNvPr>
            <p:cNvSpPr>
              <a:spLocks/>
            </p:cNvSpPr>
            <p:nvPr/>
          </p:nvSpPr>
          <p:spPr bwMode="auto">
            <a:xfrm>
              <a:off x="5327787" y="2297223"/>
              <a:ext cx="147638" cy="282575"/>
            </a:xfrm>
            <a:custGeom>
              <a:avLst/>
              <a:gdLst>
                <a:gd name="T0" fmla="*/ 4 w 93"/>
                <a:gd name="T1" fmla="*/ 174 h 180"/>
                <a:gd name="T2" fmla="*/ 19 w 93"/>
                <a:gd name="T3" fmla="*/ 168 h 180"/>
                <a:gd name="T4" fmla="*/ 13 w 93"/>
                <a:gd name="T5" fmla="*/ 167 h 180"/>
                <a:gd name="T6" fmla="*/ 28 w 93"/>
                <a:gd name="T7" fmla="*/ 161 h 180"/>
                <a:gd name="T8" fmla="*/ 18 w 93"/>
                <a:gd name="T9" fmla="*/ 158 h 180"/>
                <a:gd name="T10" fmla="*/ 35 w 93"/>
                <a:gd name="T11" fmla="*/ 151 h 180"/>
                <a:gd name="T12" fmla="*/ 30 w 93"/>
                <a:gd name="T13" fmla="*/ 150 h 180"/>
                <a:gd name="T14" fmla="*/ 44 w 93"/>
                <a:gd name="T15" fmla="*/ 137 h 180"/>
                <a:gd name="T16" fmla="*/ 38 w 93"/>
                <a:gd name="T17" fmla="*/ 137 h 180"/>
                <a:gd name="T18" fmla="*/ 57 w 93"/>
                <a:gd name="T19" fmla="*/ 128 h 180"/>
                <a:gd name="T20" fmla="*/ 45 w 93"/>
                <a:gd name="T21" fmla="*/ 123 h 180"/>
                <a:gd name="T22" fmla="*/ 48 w 93"/>
                <a:gd name="T23" fmla="*/ 126 h 180"/>
                <a:gd name="T24" fmla="*/ 48 w 93"/>
                <a:gd name="T25" fmla="*/ 126 h 180"/>
                <a:gd name="T26" fmla="*/ 48 w 93"/>
                <a:gd name="T27" fmla="*/ 126 h 180"/>
                <a:gd name="T28" fmla="*/ 49 w 93"/>
                <a:gd name="T29" fmla="*/ 125 h 180"/>
                <a:gd name="T30" fmla="*/ 65 w 93"/>
                <a:gd name="T31" fmla="*/ 112 h 180"/>
                <a:gd name="T32" fmla="*/ 58 w 93"/>
                <a:gd name="T33" fmla="*/ 111 h 180"/>
                <a:gd name="T34" fmla="*/ 76 w 93"/>
                <a:gd name="T35" fmla="*/ 98 h 180"/>
                <a:gd name="T36" fmla="*/ 71 w 93"/>
                <a:gd name="T37" fmla="*/ 98 h 180"/>
                <a:gd name="T38" fmla="*/ 80 w 93"/>
                <a:gd name="T39" fmla="*/ 82 h 180"/>
                <a:gd name="T40" fmla="*/ 77 w 93"/>
                <a:gd name="T41" fmla="*/ 87 h 180"/>
                <a:gd name="T42" fmla="*/ 86 w 93"/>
                <a:gd name="T43" fmla="*/ 72 h 180"/>
                <a:gd name="T44" fmla="*/ 87 w 93"/>
                <a:gd name="T45" fmla="*/ 76 h 180"/>
                <a:gd name="T46" fmla="*/ 90 w 93"/>
                <a:gd name="T47" fmla="*/ 59 h 180"/>
                <a:gd name="T48" fmla="*/ 93 w 93"/>
                <a:gd name="T49" fmla="*/ 48 h 180"/>
                <a:gd name="T50" fmla="*/ 93 w 93"/>
                <a:gd name="T51" fmla="*/ 34 h 180"/>
                <a:gd name="T52" fmla="*/ 86 w 93"/>
                <a:gd name="T53" fmla="*/ 31 h 180"/>
                <a:gd name="T54" fmla="*/ 82 w 93"/>
                <a:gd name="T55" fmla="*/ 10 h 180"/>
                <a:gd name="T56" fmla="*/ 81 w 93"/>
                <a:gd name="T57" fmla="*/ 7 h 180"/>
                <a:gd name="T58" fmla="*/ 81 w 93"/>
                <a:gd name="T59" fmla="*/ 7 h 180"/>
                <a:gd name="T60" fmla="*/ 77 w 93"/>
                <a:gd name="T61" fmla="*/ 8 h 180"/>
                <a:gd name="T62" fmla="*/ 77 w 93"/>
                <a:gd name="T63" fmla="*/ 8 h 180"/>
                <a:gd name="T64" fmla="*/ 81 w 93"/>
                <a:gd name="T65" fmla="*/ 8 h 180"/>
                <a:gd name="T66" fmla="*/ 81 w 93"/>
                <a:gd name="T67" fmla="*/ 8 h 180"/>
                <a:gd name="T68" fmla="*/ 81 w 93"/>
                <a:gd name="T69" fmla="*/ 8 h 180"/>
                <a:gd name="T70" fmla="*/ 81 w 93"/>
                <a:gd name="T71" fmla="*/ 7 h 180"/>
                <a:gd name="T72" fmla="*/ 69 w 93"/>
                <a:gd name="T73" fmla="*/ 3 h 180"/>
                <a:gd name="T74" fmla="*/ 77 w 93"/>
                <a:gd name="T75" fmla="*/ 8 h 180"/>
                <a:gd name="T76" fmla="*/ 73 w 93"/>
                <a:gd name="T77" fmla="*/ 8 h 180"/>
                <a:gd name="T78" fmla="*/ 82 w 93"/>
                <a:gd name="T79" fmla="*/ 33 h 180"/>
                <a:gd name="T80" fmla="*/ 83 w 93"/>
                <a:gd name="T81" fmla="*/ 45 h 180"/>
                <a:gd name="T82" fmla="*/ 84 w 93"/>
                <a:gd name="T83" fmla="*/ 62 h 180"/>
                <a:gd name="T84" fmla="*/ 89 w 93"/>
                <a:gd name="T85" fmla="*/ 63 h 180"/>
                <a:gd name="T86" fmla="*/ 81 w 93"/>
                <a:gd name="T87" fmla="*/ 78 h 180"/>
                <a:gd name="T88" fmla="*/ 82 w 93"/>
                <a:gd name="T89" fmla="*/ 72 h 180"/>
                <a:gd name="T90" fmla="*/ 72 w 93"/>
                <a:gd name="T91" fmla="*/ 87 h 180"/>
                <a:gd name="T92" fmla="*/ 74 w 93"/>
                <a:gd name="T93" fmla="*/ 83 h 180"/>
                <a:gd name="T94" fmla="*/ 70 w 93"/>
                <a:gd name="T95" fmla="*/ 102 h 180"/>
                <a:gd name="T96" fmla="*/ 56 w 93"/>
                <a:gd name="T97" fmla="*/ 108 h 180"/>
                <a:gd name="T98" fmla="*/ 58 w 93"/>
                <a:gd name="T99" fmla="*/ 116 h 180"/>
                <a:gd name="T100" fmla="*/ 51 w 93"/>
                <a:gd name="T101" fmla="*/ 114 h 180"/>
                <a:gd name="T102" fmla="*/ 43 w 93"/>
                <a:gd name="T103" fmla="*/ 120 h 180"/>
                <a:gd name="T104" fmla="*/ 42 w 93"/>
                <a:gd name="T105" fmla="*/ 121 h 180"/>
                <a:gd name="T106" fmla="*/ 36 w 93"/>
                <a:gd name="T107" fmla="*/ 134 h 180"/>
                <a:gd name="T108" fmla="*/ 38 w 93"/>
                <a:gd name="T109" fmla="*/ 141 h 180"/>
                <a:gd name="T110" fmla="*/ 27 w 93"/>
                <a:gd name="T111" fmla="*/ 147 h 180"/>
                <a:gd name="T112" fmla="*/ 29 w 93"/>
                <a:gd name="T113" fmla="*/ 154 h 180"/>
                <a:gd name="T114" fmla="*/ 16 w 93"/>
                <a:gd name="T115" fmla="*/ 154 h 180"/>
                <a:gd name="T116" fmla="*/ 22 w 93"/>
                <a:gd name="T117" fmla="*/ 165 h 180"/>
                <a:gd name="T118" fmla="*/ 11 w 93"/>
                <a:gd name="T119" fmla="*/ 164 h 180"/>
                <a:gd name="T120" fmla="*/ 12 w 93"/>
                <a:gd name="T121" fmla="*/ 171 h 180"/>
                <a:gd name="T122" fmla="*/ 2 w 93"/>
                <a:gd name="T123" fmla="*/ 170 h 180"/>
                <a:gd name="T124" fmla="*/ 5 w 93"/>
                <a:gd name="T125" fmla="*/ 17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 h="180">
                  <a:moveTo>
                    <a:pt x="9" y="172"/>
                  </a:moveTo>
                  <a:cubicBezTo>
                    <a:pt x="6" y="170"/>
                    <a:pt x="6" y="170"/>
                    <a:pt x="6" y="170"/>
                  </a:cubicBezTo>
                  <a:cubicBezTo>
                    <a:pt x="4" y="174"/>
                    <a:pt x="4" y="174"/>
                    <a:pt x="4" y="174"/>
                  </a:cubicBezTo>
                  <a:cubicBezTo>
                    <a:pt x="6" y="177"/>
                    <a:pt x="6" y="177"/>
                    <a:pt x="6" y="177"/>
                  </a:cubicBezTo>
                  <a:cubicBezTo>
                    <a:pt x="16" y="171"/>
                    <a:pt x="16" y="171"/>
                    <a:pt x="16" y="171"/>
                  </a:cubicBezTo>
                  <a:cubicBezTo>
                    <a:pt x="18" y="171"/>
                    <a:pt x="19" y="169"/>
                    <a:pt x="19" y="168"/>
                  </a:cubicBezTo>
                  <a:cubicBezTo>
                    <a:pt x="19" y="167"/>
                    <a:pt x="18" y="165"/>
                    <a:pt x="17" y="165"/>
                  </a:cubicBezTo>
                  <a:cubicBezTo>
                    <a:pt x="15" y="164"/>
                    <a:pt x="15" y="164"/>
                    <a:pt x="15" y="164"/>
                  </a:cubicBezTo>
                  <a:cubicBezTo>
                    <a:pt x="13" y="167"/>
                    <a:pt x="13" y="167"/>
                    <a:pt x="13" y="167"/>
                  </a:cubicBezTo>
                  <a:cubicBezTo>
                    <a:pt x="15" y="171"/>
                    <a:pt x="15" y="171"/>
                    <a:pt x="15" y="171"/>
                  </a:cubicBezTo>
                  <a:cubicBezTo>
                    <a:pt x="26" y="165"/>
                    <a:pt x="26" y="165"/>
                    <a:pt x="26" y="165"/>
                  </a:cubicBezTo>
                  <a:cubicBezTo>
                    <a:pt x="27" y="164"/>
                    <a:pt x="28" y="163"/>
                    <a:pt x="28" y="161"/>
                  </a:cubicBezTo>
                  <a:cubicBezTo>
                    <a:pt x="28" y="160"/>
                    <a:pt x="27" y="158"/>
                    <a:pt x="26" y="158"/>
                  </a:cubicBezTo>
                  <a:cubicBezTo>
                    <a:pt x="21" y="154"/>
                    <a:pt x="21" y="154"/>
                    <a:pt x="21" y="154"/>
                  </a:cubicBezTo>
                  <a:cubicBezTo>
                    <a:pt x="18" y="158"/>
                    <a:pt x="18" y="158"/>
                    <a:pt x="18" y="158"/>
                  </a:cubicBezTo>
                  <a:cubicBezTo>
                    <a:pt x="20" y="161"/>
                    <a:pt x="20" y="161"/>
                    <a:pt x="20" y="161"/>
                  </a:cubicBezTo>
                  <a:cubicBezTo>
                    <a:pt x="33" y="154"/>
                    <a:pt x="33" y="154"/>
                    <a:pt x="33" y="154"/>
                  </a:cubicBezTo>
                  <a:cubicBezTo>
                    <a:pt x="35" y="153"/>
                    <a:pt x="35" y="152"/>
                    <a:pt x="35" y="151"/>
                  </a:cubicBezTo>
                  <a:cubicBezTo>
                    <a:pt x="35" y="149"/>
                    <a:pt x="35" y="148"/>
                    <a:pt x="33" y="147"/>
                  </a:cubicBezTo>
                  <a:cubicBezTo>
                    <a:pt x="32" y="146"/>
                    <a:pt x="32" y="146"/>
                    <a:pt x="32" y="146"/>
                  </a:cubicBezTo>
                  <a:cubicBezTo>
                    <a:pt x="30" y="150"/>
                    <a:pt x="30" y="150"/>
                    <a:pt x="30" y="150"/>
                  </a:cubicBezTo>
                  <a:cubicBezTo>
                    <a:pt x="33" y="152"/>
                    <a:pt x="33" y="152"/>
                    <a:pt x="33" y="152"/>
                  </a:cubicBezTo>
                  <a:cubicBezTo>
                    <a:pt x="43" y="141"/>
                    <a:pt x="43" y="141"/>
                    <a:pt x="43" y="141"/>
                  </a:cubicBezTo>
                  <a:cubicBezTo>
                    <a:pt x="44" y="140"/>
                    <a:pt x="44" y="139"/>
                    <a:pt x="44" y="137"/>
                  </a:cubicBezTo>
                  <a:cubicBezTo>
                    <a:pt x="44" y="136"/>
                    <a:pt x="43" y="135"/>
                    <a:pt x="42" y="135"/>
                  </a:cubicBezTo>
                  <a:cubicBezTo>
                    <a:pt x="41" y="134"/>
                    <a:pt x="41" y="134"/>
                    <a:pt x="41" y="134"/>
                  </a:cubicBezTo>
                  <a:cubicBezTo>
                    <a:pt x="38" y="137"/>
                    <a:pt x="38" y="137"/>
                    <a:pt x="38" y="137"/>
                  </a:cubicBezTo>
                  <a:cubicBezTo>
                    <a:pt x="41" y="141"/>
                    <a:pt x="41" y="141"/>
                    <a:pt x="41" y="141"/>
                  </a:cubicBezTo>
                  <a:cubicBezTo>
                    <a:pt x="55" y="131"/>
                    <a:pt x="55" y="131"/>
                    <a:pt x="55" y="131"/>
                  </a:cubicBezTo>
                  <a:cubicBezTo>
                    <a:pt x="57" y="131"/>
                    <a:pt x="57" y="129"/>
                    <a:pt x="57" y="128"/>
                  </a:cubicBezTo>
                  <a:cubicBezTo>
                    <a:pt x="57" y="127"/>
                    <a:pt x="57" y="125"/>
                    <a:pt x="55" y="125"/>
                  </a:cubicBezTo>
                  <a:cubicBezTo>
                    <a:pt x="47" y="120"/>
                    <a:pt x="47" y="120"/>
                    <a:pt x="47" y="120"/>
                  </a:cubicBezTo>
                  <a:cubicBezTo>
                    <a:pt x="45" y="123"/>
                    <a:pt x="45" y="123"/>
                    <a:pt x="45" y="123"/>
                  </a:cubicBezTo>
                  <a:cubicBezTo>
                    <a:pt x="49" y="125"/>
                    <a:pt x="49" y="125"/>
                    <a:pt x="49" y="125"/>
                  </a:cubicBezTo>
                  <a:cubicBezTo>
                    <a:pt x="45" y="123"/>
                    <a:pt x="45" y="123"/>
                    <a:pt x="45" y="123"/>
                  </a:cubicBezTo>
                  <a:cubicBezTo>
                    <a:pt x="48" y="126"/>
                    <a:pt x="48" y="126"/>
                    <a:pt x="48" y="126"/>
                  </a:cubicBezTo>
                  <a:cubicBezTo>
                    <a:pt x="48" y="126"/>
                    <a:pt x="48" y="126"/>
                    <a:pt x="49" y="125"/>
                  </a:cubicBezTo>
                  <a:cubicBezTo>
                    <a:pt x="45" y="123"/>
                    <a:pt x="45" y="123"/>
                    <a:pt x="45" y="123"/>
                  </a:cubicBezTo>
                  <a:cubicBezTo>
                    <a:pt x="48" y="126"/>
                    <a:pt x="48" y="126"/>
                    <a:pt x="48" y="126"/>
                  </a:cubicBezTo>
                  <a:cubicBezTo>
                    <a:pt x="46" y="124"/>
                    <a:pt x="46" y="124"/>
                    <a:pt x="46" y="124"/>
                  </a:cubicBezTo>
                  <a:cubicBezTo>
                    <a:pt x="48" y="126"/>
                    <a:pt x="48" y="126"/>
                    <a:pt x="48" y="126"/>
                  </a:cubicBezTo>
                  <a:cubicBezTo>
                    <a:pt x="48" y="126"/>
                    <a:pt x="48" y="126"/>
                    <a:pt x="48" y="126"/>
                  </a:cubicBezTo>
                  <a:cubicBezTo>
                    <a:pt x="46" y="124"/>
                    <a:pt x="46" y="124"/>
                    <a:pt x="46" y="124"/>
                  </a:cubicBezTo>
                  <a:cubicBezTo>
                    <a:pt x="48" y="126"/>
                    <a:pt x="48" y="126"/>
                    <a:pt x="48" y="126"/>
                  </a:cubicBezTo>
                  <a:cubicBezTo>
                    <a:pt x="48" y="126"/>
                    <a:pt x="48" y="126"/>
                    <a:pt x="49" y="125"/>
                  </a:cubicBezTo>
                  <a:cubicBezTo>
                    <a:pt x="51" y="124"/>
                    <a:pt x="54" y="122"/>
                    <a:pt x="57" y="119"/>
                  </a:cubicBezTo>
                  <a:cubicBezTo>
                    <a:pt x="60" y="117"/>
                    <a:pt x="63" y="115"/>
                    <a:pt x="63" y="115"/>
                  </a:cubicBezTo>
                  <a:cubicBezTo>
                    <a:pt x="64" y="115"/>
                    <a:pt x="65" y="113"/>
                    <a:pt x="65" y="112"/>
                  </a:cubicBezTo>
                  <a:cubicBezTo>
                    <a:pt x="65" y="111"/>
                    <a:pt x="64" y="109"/>
                    <a:pt x="63" y="109"/>
                  </a:cubicBezTo>
                  <a:cubicBezTo>
                    <a:pt x="60" y="107"/>
                    <a:pt x="60" y="107"/>
                    <a:pt x="60" y="107"/>
                  </a:cubicBezTo>
                  <a:cubicBezTo>
                    <a:pt x="58" y="111"/>
                    <a:pt x="58" y="111"/>
                    <a:pt x="58" y="111"/>
                  </a:cubicBezTo>
                  <a:cubicBezTo>
                    <a:pt x="61" y="114"/>
                    <a:pt x="61" y="114"/>
                    <a:pt x="61" y="114"/>
                  </a:cubicBezTo>
                  <a:cubicBezTo>
                    <a:pt x="75" y="101"/>
                    <a:pt x="75" y="101"/>
                    <a:pt x="75" y="101"/>
                  </a:cubicBezTo>
                  <a:cubicBezTo>
                    <a:pt x="76" y="100"/>
                    <a:pt x="76" y="99"/>
                    <a:pt x="76" y="98"/>
                  </a:cubicBezTo>
                  <a:cubicBezTo>
                    <a:pt x="76" y="97"/>
                    <a:pt x="75" y="96"/>
                    <a:pt x="74" y="95"/>
                  </a:cubicBezTo>
                  <a:cubicBezTo>
                    <a:pt x="73" y="94"/>
                    <a:pt x="73" y="94"/>
                    <a:pt x="73" y="94"/>
                  </a:cubicBezTo>
                  <a:cubicBezTo>
                    <a:pt x="71" y="98"/>
                    <a:pt x="71" y="98"/>
                    <a:pt x="71" y="98"/>
                  </a:cubicBezTo>
                  <a:cubicBezTo>
                    <a:pt x="74" y="100"/>
                    <a:pt x="74" y="100"/>
                    <a:pt x="74" y="100"/>
                  </a:cubicBezTo>
                  <a:cubicBezTo>
                    <a:pt x="81" y="87"/>
                    <a:pt x="81" y="87"/>
                    <a:pt x="81" y="87"/>
                  </a:cubicBezTo>
                  <a:cubicBezTo>
                    <a:pt x="82" y="85"/>
                    <a:pt x="81" y="83"/>
                    <a:pt x="80" y="82"/>
                  </a:cubicBezTo>
                  <a:cubicBezTo>
                    <a:pt x="77" y="80"/>
                    <a:pt x="77" y="80"/>
                    <a:pt x="77" y="80"/>
                  </a:cubicBezTo>
                  <a:cubicBezTo>
                    <a:pt x="75" y="84"/>
                    <a:pt x="75" y="84"/>
                    <a:pt x="75" y="84"/>
                  </a:cubicBezTo>
                  <a:cubicBezTo>
                    <a:pt x="77" y="87"/>
                    <a:pt x="77" y="87"/>
                    <a:pt x="77" y="87"/>
                  </a:cubicBezTo>
                  <a:cubicBezTo>
                    <a:pt x="87" y="78"/>
                    <a:pt x="87" y="78"/>
                    <a:pt x="87" y="78"/>
                  </a:cubicBezTo>
                  <a:cubicBezTo>
                    <a:pt x="88" y="77"/>
                    <a:pt x="88" y="76"/>
                    <a:pt x="88" y="75"/>
                  </a:cubicBezTo>
                  <a:cubicBezTo>
                    <a:pt x="88" y="74"/>
                    <a:pt x="87" y="72"/>
                    <a:pt x="86" y="72"/>
                  </a:cubicBezTo>
                  <a:cubicBezTo>
                    <a:pt x="85" y="71"/>
                    <a:pt x="85" y="71"/>
                    <a:pt x="85" y="71"/>
                  </a:cubicBezTo>
                  <a:cubicBezTo>
                    <a:pt x="83" y="74"/>
                    <a:pt x="83" y="74"/>
                    <a:pt x="83" y="74"/>
                  </a:cubicBezTo>
                  <a:cubicBezTo>
                    <a:pt x="87" y="76"/>
                    <a:pt x="87" y="76"/>
                    <a:pt x="87" y="76"/>
                  </a:cubicBezTo>
                  <a:cubicBezTo>
                    <a:pt x="92" y="64"/>
                    <a:pt x="92" y="64"/>
                    <a:pt x="92" y="64"/>
                  </a:cubicBezTo>
                  <a:cubicBezTo>
                    <a:pt x="93" y="62"/>
                    <a:pt x="93" y="60"/>
                    <a:pt x="91" y="59"/>
                  </a:cubicBezTo>
                  <a:cubicBezTo>
                    <a:pt x="90" y="59"/>
                    <a:pt x="90" y="59"/>
                    <a:pt x="90" y="59"/>
                  </a:cubicBezTo>
                  <a:cubicBezTo>
                    <a:pt x="88" y="62"/>
                    <a:pt x="88" y="62"/>
                    <a:pt x="88" y="62"/>
                  </a:cubicBezTo>
                  <a:cubicBezTo>
                    <a:pt x="92" y="62"/>
                    <a:pt x="92" y="62"/>
                    <a:pt x="92" y="62"/>
                  </a:cubicBezTo>
                  <a:cubicBezTo>
                    <a:pt x="93" y="48"/>
                    <a:pt x="93" y="48"/>
                    <a:pt x="93" y="48"/>
                  </a:cubicBezTo>
                  <a:cubicBezTo>
                    <a:pt x="93" y="46"/>
                    <a:pt x="93" y="45"/>
                    <a:pt x="91" y="44"/>
                  </a:cubicBezTo>
                  <a:cubicBezTo>
                    <a:pt x="91" y="44"/>
                    <a:pt x="91" y="44"/>
                    <a:pt x="91" y="44"/>
                  </a:cubicBezTo>
                  <a:cubicBezTo>
                    <a:pt x="93" y="34"/>
                    <a:pt x="93" y="34"/>
                    <a:pt x="93" y="34"/>
                  </a:cubicBezTo>
                  <a:cubicBezTo>
                    <a:pt x="93" y="32"/>
                    <a:pt x="92" y="30"/>
                    <a:pt x="91" y="30"/>
                  </a:cubicBezTo>
                  <a:cubicBezTo>
                    <a:pt x="88" y="28"/>
                    <a:pt x="88" y="28"/>
                    <a:pt x="88" y="28"/>
                  </a:cubicBezTo>
                  <a:cubicBezTo>
                    <a:pt x="86" y="31"/>
                    <a:pt x="86" y="31"/>
                    <a:pt x="86" y="31"/>
                  </a:cubicBezTo>
                  <a:cubicBezTo>
                    <a:pt x="90" y="30"/>
                    <a:pt x="90" y="30"/>
                    <a:pt x="90" y="30"/>
                  </a:cubicBezTo>
                  <a:cubicBezTo>
                    <a:pt x="90" y="30"/>
                    <a:pt x="87" y="24"/>
                    <a:pt x="85" y="18"/>
                  </a:cubicBezTo>
                  <a:cubicBezTo>
                    <a:pt x="84" y="16"/>
                    <a:pt x="83" y="13"/>
                    <a:pt x="82" y="10"/>
                  </a:cubicBezTo>
                  <a:cubicBezTo>
                    <a:pt x="82" y="9"/>
                    <a:pt x="81" y="8"/>
                    <a:pt x="81" y="8"/>
                  </a:cubicBezTo>
                  <a:cubicBezTo>
                    <a:pt x="81" y="7"/>
                    <a:pt x="81" y="7"/>
                    <a:pt x="81" y="7"/>
                  </a:cubicBezTo>
                  <a:cubicBezTo>
                    <a:pt x="81" y="7"/>
                    <a:pt x="81" y="7"/>
                    <a:pt x="81" y="7"/>
                  </a:cubicBezTo>
                  <a:cubicBezTo>
                    <a:pt x="80" y="7"/>
                    <a:pt x="80" y="7"/>
                    <a:pt x="80" y="7"/>
                  </a:cubicBezTo>
                  <a:cubicBezTo>
                    <a:pt x="81" y="7"/>
                    <a:pt x="81" y="7"/>
                    <a:pt x="81" y="7"/>
                  </a:cubicBezTo>
                  <a:cubicBezTo>
                    <a:pt x="81" y="7"/>
                    <a:pt x="81" y="7"/>
                    <a:pt x="81" y="7"/>
                  </a:cubicBezTo>
                  <a:cubicBezTo>
                    <a:pt x="80" y="7"/>
                    <a:pt x="80" y="7"/>
                    <a:pt x="80" y="7"/>
                  </a:cubicBezTo>
                  <a:cubicBezTo>
                    <a:pt x="81" y="7"/>
                    <a:pt x="81" y="7"/>
                    <a:pt x="81" y="7"/>
                  </a:cubicBezTo>
                  <a:cubicBezTo>
                    <a:pt x="77" y="8"/>
                    <a:pt x="77" y="8"/>
                    <a:pt x="77" y="8"/>
                  </a:cubicBezTo>
                  <a:cubicBezTo>
                    <a:pt x="81" y="8"/>
                    <a:pt x="81" y="8"/>
                    <a:pt x="81" y="8"/>
                  </a:cubicBezTo>
                  <a:cubicBezTo>
                    <a:pt x="81" y="7"/>
                    <a:pt x="81" y="7"/>
                    <a:pt x="81" y="7"/>
                  </a:cubicBezTo>
                  <a:cubicBezTo>
                    <a:pt x="77" y="8"/>
                    <a:pt x="77" y="8"/>
                    <a:pt x="77" y="8"/>
                  </a:cubicBezTo>
                  <a:cubicBezTo>
                    <a:pt x="81" y="8"/>
                    <a:pt x="81" y="8"/>
                    <a:pt x="81" y="8"/>
                  </a:cubicBezTo>
                  <a:cubicBezTo>
                    <a:pt x="77" y="8"/>
                    <a:pt x="77" y="8"/>
                    <a:pt x="77" y="8"/>
                  </a:cubicBezTo>
                  <a:cubicBezTo>
                    <a:pt x="81" y="8"/>
                    <a:pt x="81" y="8"/>
                    <a:pt x="81" y="8"/>
                  </a:cubicBezTo>
                  <a:cubicBezTo>
                    <a:pt x="81" y="8"/>
                    <a:pt x="81" y="8"/>
                    <a:pt x="81" y="8"/>
                  </a:cubicBezTo>
                  <a:cubicBezTo>
                    <a:pt x="77" y="8"/>
                    <a:pt x="77" y="8"/>
                    <a:pt x="77" y="8"/>
                  </a:cubicBezTo>
                  <a:cubicBezTo>
                    <a:pt x="81" y="8"/>
                    <a:pt x="81" y="8"/>
                    <a:pt x="81" y="8"/>
                  </a:cubicBezTo>
                  <a:cubicBezTo>
                    <a:pt x="77" y="8"/>
                    <a:pt x="77" y="8"/>
                    <a:pt x="77" y="8"/>
                  </a:cubicBezTo>
                  <a:cubicBezTo>
                    <a:pt x="80" y="10"/>
                    <a:pt x="80" y="10"/>
                    <a:pt x="80" y="10"/>
                  </a:cubicBezTo>
                  <a:cubicBezTo>
                    <a:pt x="81" y="9"/>
                    <a:pt x="81" y="9"/>
                    <a:pt x="81" y="8"/>
                  </a:cubicBezTo>
                  <a:cubicBezTo>
                    <a:pt x="77" y="8"/>
                    <a:pt x="77" y="8"/>
                    <a:pt x="77" y="8"/>
                  </a:cubicBezTo>
                  <a:cubicBezTo>
                    <a:pt x="80" y="10"/>
                    <a:pt x="80" y="10"/>
                    <a:pt x="80" y="10"/>
                  </a:cubicBezTo>
                  <a:cubicBezTo>
                    <a:pt x="81" y="9"/>
                    <a:pt x="81" y="8"/>
                    <a:pt x="81" y="7"/>
                  </a:cubicBezTo>
                  <a:cubicBezTo>
                    <a:pt x="81" y="6"/>
                    <a:pt x="80" y="5"/>
                    <a:pt x="79" y="4"/>
                  </a:cubicBezTo>
                  <a:cubicBezTo>
                    <a:pt x="74" y="1"/>
                    <a:pt x="74" y="1"/>
                    <a:pt x="74" y="1"/>
                  </a:cubicBezTo>
                  <a:cubicBezTo>
                    <a:pt x="73" y="0"/>
                    <a:pt x="70" y="1"/>
                    <a:pt x="69" y="3"/>
                  </a:cubicBezTo>
                  <a:cubicBezTo>
                    <a:pt x="68" y="5"/>
                    <a:pt x="68" y="7"/>
                    <a:pt x="70" y="8"/>
                  </a:cubicBezTo>
                  <a:cubicBezTo>
                    <a:pt x="75" y="11"/>
                    <a:pt x="75" y="11"/>
                    <a:pt x="75" y="11"/>
                  </a:cubicBezTo>
                  <a:cubicBezTo>
                    <a:pt x="77" y="8"/>
                    <a:pt x="77" y="8"/>
                    <a:pt x="77" y="8"/>
                  </a:cubicBezTo>
                  <a:cubicBezTo>
                    <a:pt x="74" y="5"/>
                    <a:pt x="74" y="5"/>
                    <a:pt x="74" y="5"/>
                  </a:cubicBezTo>
                  <a:cubicBezTo>
                    <a:pt x="73" y="6"/>
                    <a:pt x="73" y="7"/>
                    <a:pt x="73" y="7"/>
                  </a:cubicBezTo>
                  <a:cubicBezTo>
                    <a:pt x="73" y="7"/>
                    <a:pt x="73" y="8"/>
                    <a:pt x="73" y="8"/>
                  </a:cubicBezTo>
                  <a:cubicBezTo>
                    <a:pt x="73" y="9"/>
                    <a:pt x="73" y="9"/>
                    <a:pt x="73" y="9"/>
                  </a:cubicBezTo>
                  <a:cubicBezTo>
                    <a:pt x="73" y="10"/>
                    <a:pt x="73" y="10"/>
                    <a:pt x="74" y="11"/>
                  </a:cubicBezTo>
                  <a:cubicBezTo>
                    <a:pt x="76" y="17"/>
                    <a:pt x="82" y="33"/>
                    <a:pt x="82" y="33"/>
                  </a:cubicBezTo>
                  <a:cubicBezTo>
                    <a:pt x="83" y="34"/>
                    <a:pt x="83" y="34"/>
                    <a:pt x="84" y="35"/>
                  </a:cubicBezTo>
                  <a:cubicBezTo>
                    <a:pt x="84" y="35"/>
                    <a:pt x="84" y="35"/>
                    <a:pt x="84" y="35"/>
                  </a:cubicBezTo>
                  <a:cubicBezTo>
                    <a:pt x="83" y="45"/>
                    <a:pt x="83" y="45"/>
                    <a:pt x="83" y="45"/>
                  </a:cubicBezTo>
                  <a:cubicBezTo>
                    <a:pt x="82" y="47"/>
                    <a:pt x="83" y="49"/>
                    <a:pt x="84" y="49"/>
                  </a:cubicBezTo>
                  <a:cubicBezTo>
                    <a:pt x="85" y="50"/>
                    <a:pt x="85" y="50"/>
                    <a:pt x="85" y="50"/>
                  </a:cubicBezTo>
                  <a:cubicBezTo>
                    <a:pt x="84" y="62"/>
                    <a:pt x="84" y="62"/>
                    <a:pt x="84" y="62"/>
                  </a:cubicBezTo>
                  <a:cubicBezTo>
                    <a:pt x="84" y="63"/>
                    <a:pt x="85" y="65"/>
                    <a:pt x="86" y="66"/>
                  </a:cubicBezTo>
                  <a:cubicBezTo>
                    <a:pt x="87" y="66"/>
                    <a:pt x="87" y="66"/>
                    <a:pt x="87" y="66"/>
                  </a:cubicBezTo>
                  <a:cubicBezTo>
                    <a:pt x="89" y="63"/>
                    <a:pt x="89" y="63"/>
                    <a:pt x="89" y="63"/>
                  </a:cubicBezTo>
                  <a:cubicBezTo>
                    <a:pt x="85" y="61"/>
                    <a:pt x="85" y="61"/>
                    <a:pt x="85" y="61"/>
                  </a:cubicBezTo>
                  <a:cubicBezTo>
                    <a:pt x="79" y="73"/>
                    <a:pt x="79" y="73"/>
                    <a:pt x="79" y="73"/>
                  </a:cubicBezTo>
                  <a:cubicBezTo>
                    <a:pt x="78" y="74"/>
                    <a:pt x="79" y="77"/>
                    <a:pt x="81" y="78"/>
                  </a:cubicBezTo>
                  <a:cubicBezTo>
                    <a:pt x="82" y="79"/>
                    <a:pt x="82" y="79"/>
                    <a:pt x="82" y="79"/>
                  </a:cubicBezTo>
                  <a:cubicBezTo>
                    <a:pt x="84" y="75"/>
                    <a:pt x="84" y="75"/>
                    <a:pt x="84" y="75"/>
                  </a:cubicBezTo>
                  <a:cubicBezTo>
                    <a:pt x="82" y="72"/>
                    <a:pt x="82" y="72"/>
                    <a:pt x="82" y="72"/>
                  </a:cubicBezTo>
                  <a:cubicBezTo>
                    <a:pt x="72" y="80"/>
                    <a:pt x="72" y="80"/>
                    <a:pt x="72" y="80"/>
                  </a:cubicBezTo>
                  <a:cubicBezTo>
                    <a:pt x="71" y="81"/>
                    <a:pt x="70" y="83"/>
                    <a:pt x="70" y="84"/>
                  </a:cubicBezTo>
                  <a:cubicBezTo>
                    <a:pt x="71" y="85"/>
                    <a:pt x="71" y="86"/>
                    <a:pt x="72" y="87"/>
                  </a:cubicBezTo>
                  <a:cubicBezTo>
                    <a:pt x="75" y="89"/>
                    <a:pt x="75" y="89"/>
                    <a:pt x="75" y="89"/>
                  </a:cubicBezTo>
                  <a:cubicBezTo>
                    <a:pt x="77" y="85"/>
                    <a:pt x="77" y="85"/>
                    <a:pt x="77" y="85"/>
                  </a:cubicBezTo>
                  <a:cubicBezTo>
                    <a:pt x="74" y="83"/>
                    <a:pt x="74" y="83"/>
                    <a:pt x="74" y="83"/>
                  </a:cubicBezTo>
                  <a:cubicBezTo>
                    <a:pt x="67" y="96"/>
                    <a:pt x="67" y="96"/>
                    <a:pt x="67" y="96"/>
                  </a:cubicBezTo>
                  <a:cubicBezTo>
                    <a:pt x="66" y="97"/>
                    <a:pt x="67" y="100"/>
                    <a:pt x="68" y="101"/>
                  </a:cubicBezTo>
                  <a:cubicBezTo>
                    <a:pt x="70" y="102"/>
                    <a:pt x="70" y="102"/>
                    <a:pt x="70" y="102"/>
                  </a:cubicBezTo>
                  <a:cubicBezTo>
                    <a:pt x="72" y="98"/>
                    <a:pt x="72" y="98"/>
                    <a:pt x="72" y="98"/>
                  </a:cubicBezTo>
                  <a:cubicBezTo>
                    <a:pt x="69" y="95"/>
                    <a:pt x="69" y="95"/>
                    <a:pt x="69" y="95"/>
                  </a:cubicBezTo>
                  <a:cubicBezTo>
                    <a:pt x="56" y="108"/>
                    <a:pt x="56" y="108"/>
                    <a:pt x="56" y="108"/>
                  </a:cubicBezTo>
                  <a:cubicBezTo>
                    <a:pt x="55" y="109"/>
                    <a:pt x="54" y="110"/>
                    <a:pt x="54" y="111"/>
                  </a:cubicBezTo>
                  <a:cubicBezTo>
                    <a:pt x="54" y="112"/>
                    <a:pt x="55" y="113"/>
                    <a:pt x="56" y="114"/>
                  </a:cubicBezTo>
                  <a:cubicBezTo>
                    <a:pt x="58" y="116"/>
                    <a:pt x="58" y="116"/>
                    <a:pt x="58" y="116"/>
                  </a:cubicBezTo>
                  <a:cubicBezTo>
                    <a:pt x="61" y="112"/>
                    <a:pt x="61" y="112"/>
                    <a:pt x="61" y="112"/>
                  </a:cubicBezTo>
                  <a:cubicBezTo>
                    <a:pt x="58" y="109"/>
                    <a:pt x="58" y="109"/>
                    <a:pt x="58" y="109"/>
                  </a:cubicBezTo>
                  <a:cubicBezTo>
                    <a:pt x="58" y="109"/>
                    <a:pt x="54" y="111"/>
                    <a:pt x="51" y="114"/>
                  </a:cubicBezTo>
                  <a:cubicBezTo>
                    <a:pt x="49" y="115"/>
                    <a:pt x="47" y="117"/>
                    <a:pt x="45" y="118"/>
                  </a:cubicBezTo>
                  <a:cubicBezTo>
                    <a:pt x="45" y="118"/>
                    <a:pt x="44" y="119"/>
                    <a:pt x="44" y="119"/>
                  </a:cubicBezTo>
                  <a:cubicBezTo>
                    <a:pt x="43" y="120"/>
                    <a:pt x="43" y="120"/>
                    <a:pt x="43" y="120"/>
                  </a:cubicBezTo>
                  <a:cubicBezTo>
                    <a:pt x="43" y="120"/>
                    <a:pt x="43" y="120"/>
                    <a:pt x="43" y="120"/>
                  </a:cubicBezTo>
                  <a:cubicBezTo>
                    <a:pt x="42" y="120"/>
                    <a:pt x="42" y="120"/>
                    <a:pt x="42" y="120"/>
                  </a:cubicBezTo>
                  <a:cubicBezTo>
                    <a:pt x="42" y="120"/>
                    <a:pt x="42" y="120"/>
                    <a:pt x="42" y="121"/>
                  </a:cubicBezTo>
                  <a:cubicBezTo>
                    <a:pt x="41" y="123"/>
                    <a:pt x="41" y="125"/>
                    <a:pt x="43" y="126"/>
                  </a:cubicBezTo>
                  <a:cubicBezTo>
                    <a:pt x="46" y="128"/>
                    <a:pt x="46" y="128"/>
                    <a:pt x="46" y="128"/>
                  </a:cubicBezTo>
                  <a:cubicBezTo>
                    <a:pt x="36" y="134"/>
                    <a:pt x="36" y="134"/>
                    <a:pt x="36" y="134"/>
                  </a:cubicBezTo>
                  <a:cubicBezTo>
                    <a:pt x="35" y="134"/>
                    <a:pt x="34" y="136"/>
                    <a:pt x="34" y="137"/>
                  </a:cubicBezTo>
                  <a:cubicBezTo>
                    <a:pt x="34" y="139"/>
                    <a:pt x="35" y="140"/>
                    <a:pt x="36" y="141"/>
                  </a:cubicBezTo>
                  <a:cubicBezTo>
                    <a:pt x="38" y="141"/>
                    <a:pt x="38" y="141"/>
                    <a:pt x="38" y="141"/>
                  </a:cubicBezTo>
                  <a:cubicBezTo>
                    <a:pt x="40" y="138"/>
                    <a:pt x="40" y="138"/>
                    <a:pt x="40" y="138"/>
                  </a:cubicBezTo>
                  <a:cubicBezTo>
                    <a:pt x="37" y="135"/>
                    <a:pt x="37" y="135"/>
                    <a:pt x="37" y="135"/>
                  </a:cubicBezTo>
                  <a:cubicBezTo>
                    <a:pt x="27" y="147"/>
                    <a:pt x="27" y="147"/>
                    <a:pt x="27" y="147"/>
                  </a:cubicBezTo>
                  <a:cubicBezTo>
                    <a:pt x="26" y="148"/>
                    <a:pt x="26" y="149"/>
                    <a:pt x="26" y="150"/>
                  </a:cubicBezTo>
                  <a:cubicBezTo>
                    <a:pt x="26" y="151"/>
                    <a:pt x="27" y="152"/>
                    <a:pt x="28" y="153"/>
                  </a:cubicBezTo>
                  <a:cubicBezTo>
                    <a:pt x="29" y="154"/>
                    <a:pt x="29" y="154"/>
                    <a:pt x="29" y="154"/>
                  </a:cubicBezTo>
                  <a:cubicBezTo>
                    <a:pt x="31" y="150"/>
                    <a:pt x="31" y="150"/>
                    <a:pt x="31" y="150"/>
                  </a:cubicBezTo>
                  <a:cubicBezTo>
                    <a:pt x="29" y="147"/>
                    <a:pt x="29" y="147"/>
                    <a:pt x="29" y="147"/>
                  </a:cubicBezTo>
                  <a:cubicBezTo>
                    <a:pt x="16" y="154"/>
                    <a:pt x="16" y="154"/>
                    <a:pt x="16" y="154"/>
                  </a:cubicBezTo>
                  <a:cubicBezTo>
                    <a:pt x="15" y="155"/>
                    <a:pt x="14" y="156"/>
                    <a:pt x="14" y="158"/>
                  </a:cubicBezTo>
                  <a:cubicBezTo>
                    <a:pt x="14" y="159"/>
                    <a:pt x="15" y="160"/>
                    <a:pt x="16" y="161"/>
                  </a:cubicBezTo>
                  <a:cubicBezTo>
                    <a:pt x="22" y="165"/>
                    <a:pt x="22" y="165"/>
                    <a:pt x="22" y="165"/>
                  </a:cubicBezTo>
                  <a:cubicBezTo>
                    <a:pt x="24" y="161"/>
                    <a:pt x="24" y="161"/>
                    <a:pt x="24" y="161"/>
                  </a:cubicBezTo>
                  <a:cubicBezTo>
                    <a:pt x="22" y="158"/>
                    <a:pt x="22" y="158"/>
                    <a:pt x="22" y="158"/>
                  </a:cubicBezTo>
                  <a:cubicBezTo>
                    <a:pt x="11" y="164"/>
                    <a:pt x="11" y="164"/>
                    <a:pt x="11" y="164"/>
                  </a:cubicBezTo>
                  <a:cubicBezTo>
                    <a:pt x="10" y="164"/>
                    <a:pt x="9" y="166"/>
                    <a:pt x="9" y="167"/>
                  </a:cubicBezTo>
                  <a:cubicBezTo>
                    <a:pt x="9" y="168"/>
                    <a:pt x="10" y="170"/>
                    <a:pt x="11" y="171"/>
                  </a:cubicBezTo>
                  <a:cubicBezTo>
                    <a:pt x="12" y="171"/>
                    <a:pt x="12" y="171"/>
                    <a:pt x="12" y="171"/>
                  </a:cubicBezTo>
                  <a:cubicBezTo>
                    <a:pt x="15" y="168"/>
                    <a:pt x="15" y="168"/>
                    <a:pt x="15" y="168"/>
                  </a:cubicBezTo>
                  <a:cubicBezTo>
                    <a:pt x="13" y="164"/>
                    <a:pt x="13" y="164"/>
                    <a:pt x="13" y="164"/>
                  </a:cubicBezTo>
                  <a:cubicBezTo>
                    <a:pt x="2" y="170"/>
                    <a:pt x="2" y="170"/>
                    <a:pt x="2" y="170"/>
                  </a:cubicBezTo>
                  <a:cubicBezTo>
                    <a:pt x="1" y="171"/>
                    <a:pt x="0" y="172"/>
                    <a:pt x="0" y="174"/>
                  </a:cubicBezTo>
                  <a:cubicBezTo>
                    <a:pt x="0" y="175"/>
                    <a:pt x="1" y="177"/>
                    <a:pt x="2" y="177"/>
                  </a:cubicBezTo>
                  <a:cubicBezTo>
                    <a:pt x="5" y="179"/>
                    <a:pt x="5" y="179"/>
                    <a:pt x="5" y="179"/>
                  </a:cubicBezTo>
                  <a:cubicBezTo>
                    <a:pt x="7" y="180"/>
                    <a:pt x="9" y="180"/>
                    <a:pt x="10" y="178"/>
                  </a:cubicBezTo>
                  <a:cubicBezTo>
                    <a:pt x="12" y="176"/>
                    <a:pt x="11" y="174"/>
                    <a:pt x="9"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04" name="Freeform 167">
              <a:extLst>
                <a:ext uri="{FF2B5EF4-FFF2-40B4-BE49-F238E27FC236}">
                  <a16:creationId xmlns:a16="http://schemas.microsoft.com/office/drawing/2014/main" id="{CD6890E9-CAE1-4932-9FB9-FB300D35480E}"/>
                </a:ext>
              </a:extLst>
            </p:cNvPr>
            <p:cNvSpPr>
              <a:spLocks/>
            </p:cNvSpPr>
            <p:nvPr/>
          </p:nvSpPr>
          <p:spPr bwMode="auto">
            <a:xfrm>
              <a:off x="5326199" y="2570273"/>
              <a:ext cx="111125" cy="22225"/>
            </a:xfrm>
            <a:custGeom>
              <a:avLst/>
              <a:gdLst>
                <a:gd name="T0" fmla="*/ 9 w 71"/>
                <a:gd name="T1" fmla="*/ 6 h 14"/>
                <a:gd name="T2" fmla="*/ 7 w 71"/>
                <a:gd name="T3" fmla="*/ 4 h 14"/>
                <a:gd name="T4" fmla="*/ 5 w 71"/>
                <a:gd name="T5" fmla="*/ 7 h 14"/>
                <a:gd name="T6" fmla="*/ 5 w 71"/>
                <a:gd name="T7" fmla="*/ 11 h 14"/>
                <a:gd name="T8" fmla="*/ 36 w 71"/>
                <a:gd name="T9" fmla="*/ 12 h 14"/>
                <a:gd name="T10" fmla="*/ 40 w 71"/>
                <a:gd name="T11" fmla="*/ 9 h 14"/>
                <a:gd name="T12" fmla="*/ 39 w 71"/>
                <a:gd name="T13" fmla="*/ 5 h 14"/>
                <a:gd name="T14" fmla="*/ 32 w 71"/>
                <a:gd name="T15" fmla="*/ 1 h 14"/>
                <a:gd name="T16" fmla="*/ 30 w 71"/>
                <a:gd name="T17" fmla="*/ 4 h 14"/>
                <a:gd name="T18" fmla="*/ 33 w 71"/>
                <a:gd name="T19" fmla="*/ 6 h 14"/>
                <a:gd name="T20" fmla="*/ 30 w 71"/>
                <a:gd name="T21" fmla="*/ 4 h 14"/>
                <a:gd name="T22" fmla="*/ 32 w 71"/>
                <a:gd name="T23" fmla="*/ 7 h 14"/>
                <a:gd name="T24" fmla="*/ 33 w 71"/>
                <a:gd name="T25" fmla="*/ 6 h 14"/>
                <a:gd name="T26" fmla="*/ 30 w 71"/>
                <a:gd name="T27" fmla="*/ 4 h 14"/>
                <a:gd name="T28" fmla="*/ 32 w 71"/>
                <a:gd name="T29" fmla="*/ 7 h 14"/>
                <a:gd name="T30" fmla="*/ 30 w 71"/>
                <a:gd name="T31" fmla="*/ 4 h 14"/>
                <a:gd name="T32" fmla="*/ 31 w 71"/>
                <a:gd name="T33" fmla="*/ 8 h 14"/>
                <a:gd name="T34" fmla="*/ 32 w 71"/>
                <a:gd name="T35" fmla="*/ 7 h 14"/>
                <a:gd name="T36" fmla="*/ 30 w 71"/>
                <a:gd name="T37" fmla="*/ 4 h 14"/>
                <a:gd name="T38" fmla="*/ 31 w 71"/>
                <a:gd name="T39" fmla="*/ 8 h 14"/>
                <a:gd name="T40" fmla="*/ 30 w 71"/>
                <a:gd name="T41" fmla="*/ 5 h 14"/>
                <a:gd name="T42" fmla="*/ 31 w 71"/>
                <a:gd name="T43" fmla="*/ 8 h 14"/>
                <a:gd name="T44" fmla="*/ 31 w 71"/>
                <a:gd name="T45" fmla="*/ 8 h 14"/>
                <a:gd name="T46" fmla="*/ 30 w 71"/>
                <a:gd name="T47" fmla="*/ 5 h 14"/>
                <a:gd name="T48" fmla="*/ 31 w 71"/>
                <a:gd name="T49" fmla="*/ 8 h 14"/>
                <a:gd name="T50" fmla="*/ 30 w 71"/>
                <a:gd name="T51" fmla="*/ 7 h 14"/>
                <a:gd name="T52" fmla="*/ 31 w 71"/>
                <a:gd name="T53" fmla="*/ 8 h 14"/>
                <a:gd name="T54" fmla="*/ 31 w 71"/>
                <a:gd name="T55" fmla="*/ 8 h 14"/>
                <a:gd name="T56" fmla="*/ 30 w 71"/>
                <a:gd name="T57" fmla="*/ 7 h 14"/>
                <a:gd name="T58" fmla="*/ 31 w 71"/>
                <a:gd name="T59" fmla="*/ 8 h 14"/>
                <a:gd name="T60" fmla="*/ 31 w 71"/>
                <a:gd name="T61" fmla="*/ 8 h 14"/>
                <a:gd name="T62" fmla="*/ 39 w 71"/>
                <a:gd name="T63" fmla="*/ 8 h 14"/>
                <a:gd name="T64" fmla="*/ 56 w 71"/>
                <a:gd name="T65" fmla="*/ 9 h 14"/>
                <a:gd name="T66" fmla="*/ 66 w 71"/>
                <a:gd name="T67" fmla="*/ 10 h 14"/>
                <a:gd name="T68" fmla="*/ 70 w 71"/>
                <a:gd name="T69" fmla="*/ 7 h 14"/>
                <a:gd name="T70" fmla="*/ 68 w 71"/>
                <a:gd name="T71" fmla="*/ 2 h 14"/>
                <a:gd name="T72" fmla="*/ 66 w 71"/>
                <a:gd name="T73" fmla="*/ 1 h 14"/>
                <a:gd name="T74" fmla="*/ 61 w 71"/>
                <a:gd name="T75" fmla="*/ 2 h 14"/>
                <a:gd name="T76" fmla="*/ 62 w 71"/>
                <a:gd name="T77" fmla="*/ 8 h 14"/>
                <a:gd name="T78" fmla="*/ 64 w 71"/>
                <a:gd name="T79" fmla="*/ 9 h 14"/>
                <a:gd name="T80" fmla="*/ 66 w 71"/>
                <a:gd name="T81" fmla="*/ 6 h 14"/>
                <a:gd name="T82" fmla="*/ 66 w 71"/>
                <a:gd name="T83" fmla="*/ 2 h 14"/>
                <a:gd name="T84" fmla="*/ 51 w 71"/>
                <a:gd name="T85" fmla="*/ 1 h 14"/>
                <a:gd name="T86" fmla="*/ 39 w 71"/>
                <a:gd name="T87" fmla="*/ 0 h 14"/>
                <a:gd name="T88" fmla="*/ 31 w 71"/>
                <a:gd name="T89" fmla="*/ 0 h 14"/>
                <a:gd name="T90" fmla="*/ 30 w 71"/>
                <a:gd name="T91" fmla="*/ 0 h 14"/>
                <a:gd name="T92" fmla="*/ 29 w 71"/>
                <a:gd name="T93" fmla="*/ 0 h 14"/>
                <a:gd name="T94" fmla="*/ 29 w 71"/>
                <a:gd name="T95" fmla="*/ 0 h 14"/>
                <a:gd name="T96" fmla="*/ 28 w 71"/>
                <a:gd name="T97" fmla="*/ 1 h 14"/>
                <a:gd name="T98" fmla="*/ 27 w 71"/>
                <a:gd name="T99" fmla="*/ 2 h 14"/>
                <a:gd name="T100" fmla="*/ 28 w 71"/>
                <a:gd name="T101" fmla="*/ 7 h 14"/>
                <a:gd name="T102" fmla="*/ 34 w 71"/>
                <a:gd name="T103" fmla="*/ 11 h 14"/>
                <a:gd name="T104" fmla="*/ 37 w 71"/>
                <a:gd name="T105" fmla="*/ 8 h 14"/>
                <a:gd name="T106" fmla="*/ 37 w 71"/>
                <a:gd name="T107" fmla="*/ 4 h 14"/>
                <a:gd name="T108" fmla="*/ 5 w 71"/>
                <a:gd name="T109" fmla="*/ 3 h 14"/>
                <a:gd name="T110" fmla="*/ 1 w 71"/>
                <a:gd name="T111" fmla="*/ 6 h 14"/>
                <a:gd name="T112" fmla="*/ 2 w 71"/>
                <a:gd name="T113" fmla="*/ 11 h 14"/>
                <a:gd name="T114" fmla="*/ 5 w 71"/>
                <a:gd name="T115" fmla="*/ 13 h 14"/>
                <a:gd name="T116" fmla="*/ 11 w 71"/>
                <a:gd name="T117" fmla="*/ 11 h 14"/>
                <a:gd name="T118" fmla="*/ 9 w 71"/>
                <a:gd name="T11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 h="14">
                  <a:moveTo>
                    <a:pt x="9" y="6"/>
                  </a:moveTo>
                  <a:cubicBezTo>
                    <a:pt x="7" y="4"/>
                    <a:pt x="7" y="4"/>
                    <a:pt x="7" y="4"/>
                  </a:cubicBezTo>
                  <a:cubicBezTo>
                    <a:pt x="5" y="7"/>
                    <a:pt x="5" y="7"/>
                    <a:pt x="5" y="7"/>
                  </a:cubicBezTo>
                  <a:cubicBezTo>
                    <a:pt x="5" y="11"/>
                    <a:pt x="5" y="11"/>
                    <a:pt x="5" y="11"/>
                  </a:cubicBezTo>
                  <a:cubicBezTo>
                    <a:pt x="36" y="12"/>
                    <a:pt x="36" y="12"/>
                    <a:pt x="36" y="12"/>
                  </a:cubicBezTo>
                  <a:cubicBezTo>
                    <a:pt x="38" y="12"/>
                    <a:pt x="40" y="11"/>
                    <a:pt x="40" y="9"/>
                  </a:cubicBezTo>
                  <a:cubicBezTo>
                    <a:pt x="41" y="7"/>
                    <a:pt x="40" y="6"/>
                    <a:pt x="39" y="5"/>
                  </a:cubicBezTo>
                  <a:cubicBezTo>
                    <a:pt x="32" y="1"/>
                    <a:pt x="32" y="1"/>
                    <a:pt x="32" y="1"/>
                  </a:cubicBezTo>
                  <a:cubicBezTo>
                    <a:pt x="30" y="4"/>
                    <a:pt x="30" y="4"/>
                    <a:pt x="30" y="4"/>
                  </a:cubicBezTo>
                  <a:cubicBezTo>
                    <a:pt x="33" y="6"/>
                    <a:pt x="33" y="6"/>
                    <a:pt x="33" y="6"/>
                  </a:cubicBezTo>
                  <a:cubicBezTo>
                    <a:pt x="30" y="4"/>
                    <a:pt x="30" y="4"/>
                    <a:pt x="30" y="4"/>
                  </a:cubicBezTo>
                  <a:cubicBezTo>
                    <a:pt x="32" y="7"/>
                    <a:pt x="32" y="7"/>
                    <a:pt x="32" y="7"/>
                  </a:cubicBezTo>
                  <a:cubicBezTo>
                    <a:pt x="33" y="7"/>
                    <a:pt x="33" y="7"/>
                    <a:pt x="33" y="6"/>
                  </a:cubicBezTo>
                  <a:cubicBezTo>
                    <a:pt x="30" y="4"/>
                    <a:pt x="30" y="4"/>
                    <a:pt x="30" y="4"/>
                  </a:cubicBezTo>
                  <a:cubicBezTo>
                    <a:pt x="32" y="7"/>
                    <a:pt x="32" y="7"/>
                    <a:pt x="32" y="7"/>
                  </a:cubicBezTo>
                  <a:cubicBezTo>
                    <a:pt x="30" y="4"/>
                    <a:pt x="30" y="4"/>
                    <a:pt x="30" y="4"/>
                  </a:cubicBezTo>
                  <a:cubicBezTo>
                    <a:pt x="31" y="8"/>
                    <a:pt x="31" y="8"/>
                    <a:pt x="31" y="8"/>
                  </a:cubicBezTo>
                  <a:cubicBezTo>
                    <a:pt x="31" y="8"/>
                    <a:pt x="32" y="8"/>
                    <a:pt x="32" y="7"/>
                  </a:cubicBezTo>
                  <a:cubicBezTo>
                    <a:pt x="30" y="4"/>
                    <a:pt x="30" y="4"/>
                    <a:pt x="30" y="4"/>
                  </a:cubicBezTo>
                  <a:cubicBezTo>
                    <a:pt x="31" y="8"/>
                    <a:pt x="31" y="8"/>
                    <a:pt x="31" y="8"/>
                  </a:cubicBezTo>
                  <a:cubicBezTo>
                    <a:pt x="30" y="5"/>
                    <a:pt x="30" y="5"/>
                    <a:pt x="30" y="5"/>
                  </a:cubicBezTo>
                  <a:cubicBezTo>
                    <a:pt x="31" y="8"/>
                    <a:pt x="31" y="8"/>
                    <a:pt x="31" y="8"/>
                  </a:cubicBezTo>
                  <a:cubicBezTo>
                    <a:pt x="31" y="8"/>
                    <a:pt x="31" y="8"/>
                    <a:pt x="31" y="8"/>
                  </a:cubicBezTo>
                  <a:cubicBezTo>
                    <a:pt x="30" y="5"/>
                    <a:pt x="30" y="5"/>
                    <a:pt x="30" y="5"/>
                  </a:cubicBezTo>
                  <a:cubicBezTo>
                    <a:pt x="31" y="8"/>
                    <a:pt x="31" y="8"/>
                    <a:pt x="31" y="8"/>
                  </a:cubicBezTo>
                  <a:cubicBezTo>
                    <a:pt x="30" y="7"/>
                    <a:pt x="30" y="7"/>
                    <a:pt x="30" y="7"/>
                  </a:cubicBezTo>
                  <a:cubicBezTo>
                    <a:pt x="31" y="8"/>
                    <a:pt x="31" y="8"/>
                    <a:pt x="31" y="8"/>
                  </a:cubicBezTo>
                  <a:cubicBezTo>
                    <a:pt x="31" y="8"/>
                    <a:pt x="31" y="8"/>
                    <a:pt x="31" y="8"/>
                  </a:cubicBezTo>
                  <a:cubicBezTo>
                    <a:pt x="30" y="7"/>
                    <a:pt x="30" y="7"/>
                    <a:pt x="30" y="7"/>
                  </a:cubicBezTo>
                  <a:cubicBezTo>
                    <a:pt x="31" y="8"/>
                    <a:pt x="31" y="8"/>
                    <a:pt x="31" y="8"/>
                  </a:cubicBezTo>
                  <a:cubicBezTo>
                    <a:pt x="31" y="8"/>
                    <a:pt x="31" y="8"/>
                    <a:pt x="31" y="8"/>
                  </a:cubicBezTo>
                  <a:cubicBezTo>
                    <a:pt x="32" y="8"/>
                    <a:pt x="35" y="8"/>
                    <a:pt x="39" y="8"/>
                  </a:cubicBezTo>
                  <a:cubicBezTo>
                    <a:pt x="44" y="9"/>
                    <a:pt x="51" y="9"/>
                    <a:pt x="56" y="9"/>
                  </a:cubicBezTo>
                  <a:cubicBezTo>
                    <a:pt x="62" y="10"/>
                    <a:pt x="66" y="10"/>
                    <a:pt x="66" y="10"/>
                  </a:cubicBezTo>
                  <a:cubicBezTo>
                    <a:pt x="68" y="10"/>
                    <a:pt x="69" y="9"/>
                    <a:pt x="70" y="7"/>
                  </a:cubicBezTo>
                  <a:cubicBezTo>
                    <a:pt x="71" y="5"/>
                    <a:pt x="70" y="3"/>
                    <a:pt x="68" y="2"/>
                  </a:cubicBezTo>
                  <a:cubicBezTo>
                    <a:pt x="66" y="1"/>
                    <a:pt x="66" y="1"/>
                    <a:pt x="66" y="1"/>
                  </a:cubicBezTo>
                  <a:cubicBezTo>
                    <a:pt x="64" y="0"/>
                    <a:pt x="62" y="1"/>
                    <a:pt x="61" y="2"/>
                  </a:cubicBezTo>
                  <a:cubicBezTo>
                    <a:pt x="59" y="4"/>
                    <a:pt x="60" y="7"/>
                    <a:pt x="62" y="8"/>
                  </a:cubicBezTo>
                  <a:cubicBezTo>
                    <a:pt x="64" y="9"/>
                    <a:pt x="64" y="9"/>
                    <a:pt x="64" y="9"/>
                  </a:cubicBezTo>
                  <a:cubicBezTo>
                    <a:pt x="66" y="6"/>
                    <a:pt x="66" y="6"/>
                    <a:pt x="66" y="6"/>
                  </a:cubicBezTo>
                  <a:cubicBezTo>
                    <a:pt x="66" y="2"/>
                    <a:pt x="66" y="2"/>
                    <a:pt x="66" y="2"/>
                  </a:cubicBezTo>
                  <a:cubicBezTo>
                    <a:pt x="66" y="2"/>
                    <a:pt x="59" y="1"/>
                    <a:pt x="51" y="1"/>
                  </a:cubicBezTo>
                  <a:cubicBezTo>
                    <a:pt x="47" y="1"/>
                    <a:pt x="43" y="0"/>
                    <a:pt x="39" y="0"/>
                  </a:cubicBezTo>
                  <a:cubicBezTo>
                    <a:pt x="35" y="0"/>
                    <a:pt x="33" y="0"/>
                    <a:pt x="31" y="0"/>
                  </a:cubicBezTo>
                  <a:cubicBezTo>
                    <a:pt x="30" y="0"/>
                    <a:pt x="30" y="0"/>
                    <a:pt x="30" y="0"/>
                  </a:cubicBezTo>
                  <a:cubicBezTo>
                    <a:pt x="29" y="0"/>
                    <a:pt x="29" y="0"/>
                    <a:pt x="29" y="0"/>
                  </a:cubicBezTo>
                  <a:cubicBezTo>
                    <a:pt x="29" y="0"/>
                    <a:pt x="29" y="0"/>
                    <a:pt x="29" y="0"/>
                  </a:cubicBezTo>
                  <a:cubicBezTo>
                    <a:pt x="28" y="1"/>
                    <a:pt x="28" y="1"/>
                    <a:pt x="28" y="1"/>
                  </a:cubicBezTo>
                  <a:cubicBezTo>
                    <a:pt x="27" y="1"/>
                    <a:pt x="27" y="1"/>
                    <a:pt x="27" y="2"/>
                  </a:cubicBezTo>
                  <a:cubicBezTo>
                    <a:pt x="25" y="4"/>
                    <a:pt x="26" y="6"/>
                    <a:pt x="28" y="7"/>
                  </a:cubicBezTo>
                  <a:cubicBezTo>
                    <a:pt x="34" y="11"/>
                    <a:pt x="34" y="11"/>
                    <a:pt x="34" y="11"/>
                  </a:cubicBezTo>
                  <a:cubicBezTo>
                    <a:pt x="37" y="8"/>
                    <a:pt x="37" y="8"/>
                    <a:pt x="37" y="8"/>
                  </a:cubicBezTo>
                  <a:cubicBezTo>
                    <a:pt x="37" y="4"/>
                    <a:pt x="37" y="4"/>
                    <a:pt x="37" y="4"/>
                  </a:cubicBezTo>
                  <a:cubicBezTo>
                    <a:pt x="5" y="3"/>
                    <a:pt x="5" y="3"/>
                    <a:pt x="5" y="3"/>
                  </a:cubicBezTo>
                  <a:cubicBezTo>
                    <a:pt x="3" y="3"/>
                    <a:pt x="1" y="5"/>
                    <a:pt x="1" y="6"/>
                  </a:cubicBezTo>
                  <a:cubicBezTo>
                    <a:pt x="0" y="8"/>
                    <a:pt x="1" y="10"/>
                    <a:pt x="2" y="11"/>
                  </a:cubicBezTo>
                  <a:cubicBezTo>
                    <a:pt x="5" y="13"/>
                    <a:pt x="5" y="13"/>
                    <a:pt x="5" y="13"/>
                  </a:cubicBezTo>
                  <a:cubicBezTo>
                    <a:pt x="7" y="14"/>
                    <a:pt x="10" y="13"/>
                    <a:pt x="11" y="11"/>
                  </a:cubicBezTo>
                  <a:cubicBezTo>
                    <a:pt x="12" y="9"/>
                    <a:pt x="11" y="7"/>
                    <a:pt x="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05" name="Freeform 168">
              <a:extLst>
                <a:ext uri="{FF2B5EF4-FFF2-40B4-BE49-F238E27FC236}">
                  <a16:creationId xmlns:a16="http://schemas.microsoft.com/office/drawing/2014/main" id="{1910309E-271A-4DB2-A2DD-AE1D6EFF771A}"/>
                </a:ext>
              </a:extLst>
            </p:cNvPr>
            <p:cNvSpPr>
              <a:spLocks/>
            </p:cNvSpPr>
            <p:nvPr/>
          </p:nvSpPr>
          <p:spPr bwMode="auto">
            <a:xfrm>
              <a:off x="5238887" y="2571861"/>
              <a:ext cx="239713" cy="73025"/>
            </a:xfrm>
            <a:custGeom>
              <a:avLst/>
              <a:gdLst>
                <a:gd name="T0" fmla="*/ 5 w 152"/>
                <a:gd name="T1" fmla="*/ 38 h 46"/>
                <a:gd name="T2" fmla="*/ 40 w 152"/>
                <a:gd name="T3" fmla="*/ 41 h 46"/>
                <a:gd name="T4" fmla="*/ 31 w 152"/>
                <a:gd name="T5" fmla="*/ 37 h 46"/>
                <a:gd name="T6" fmla="*/ 74 w 152"/>
                <a:gd name="T7" fmla="*/ 42 h 46"/>
                <a:gd name="T8" fmla="*/ 67 w 152"/>
                <a:gd name="T9" fmla="*/ 39 h 46"/>
                <a:gd name="T10" fmla="*/ 100 w 152"/>
                <a:gd name="T11" fmla="*/ 45 h 46"/>
                <a:gd name="T12" fmla="*/ 104 w 152"/>
                <a:gd name="T13" fmla="*/ 45 h 46"/>
                <a:gd name="T14" fmla="*/ 106 w 152"/>
                <a:gd name="T15" fmla="*/ 40 h 46"/>
                <a:gd name="T16" fmla="*/ 100 w 152"/>
                <a:gd name="T17" fmla="*/ 40 h 46"/>
                <a:gd name="T18" fmla="*/ 102 w 152"/>
                <a:gd name="T19" fmla="*/ 43 h 46"/>
                <a:gd name="T20" fmla="*/ 102 w 152"/>
                <a:gd name="T21" fmla="*/ 43 h 46"/>
                <a:gd name="T22" fmla="*/ 102 w 152"/>
                <a:gd name="T23" fmla="*/ 43 h 46"/>
                <a:gd name="T24" fmla="*/ 100 w 152"/>
                <a:gd name="T25" fmla="*/ 40 h 46"/>
                <a:gd name="T26" fmla="*/ 100 w 152"/>
                <a:gd name="T27" fmla="*/ 40 h 46"/>
                <a:gd name="T28" fmla="*/ 100 w 152"/>
                <a:gd name="T29" fmla="*/ 44 h 46"/>
                <a:gd name="T30" fmla="*/ 100 w 152"/>
                <a:gd name="T31" fmla="*/ 44 h 46"/>
                <a:gd name="T32" fmla="*/ 117 w 152"/>
                <a:gd name="T33" fmla="*/ 45 h 46"/>
                <a:gd name="T34" fmla="*/ 128 w 152"/>
                <a:gd name="T35" fmla="*/ 46 h 46"/>
                <a:gd name="T36" fmla="*/ 131 w 152"/>
                <a:gd name="T37" fmla="*/ 44 h 46"/>
                <a:gd name="T38" fmla="*/ 123 w 152"/>
                <a:gd name="T39" fmla="*/ 34 h 46"/>
                <a:gd name="T40" fmla="*/ 146 w 152"/>
                <a:gd name="T41" fmla="*/ 39 h 46"/>
                <a:gd name="T42" fmla="*/ 147 w 152"/>
                <a:gd name="T43" fmla="*/ 31 h 46"/>
                <a:gd name="T44" fmla="*/ 152 w 152"/>
                <a:gd name="T45" fmla="*/ 20 h 46"/>
                <a:gd name="T46" fmla="*/ 148 w 152"/>
                <a:gd name="T47" fmla="*/ 19 h 46"/>
                <a:gd name="T48" fmla="*/ 150 w 152"/>
                <a:gd name="T49" fmla="*/ 1 h 46"/>
                <a:gd name="T50" fmla="*/ 145 w 152"/>
                <a:gd name="T51" fmla="*/ 8 h 46"/>
                <a:gd name="T52" fmla="*/ 144 w 152"/>
                <a:gd name="T53" fmla="*/ 5 h 46"/>
                <a:gd name="T54" fmla="*/ 146 w 152"/>
                <a:gd name="T55" fmla="*/ 22 h 46"/>
                <a:gd name="T56" fmla="*/ 141 w 152"/>
                <a:gd name="T57" fmla="*/ 34 h 46"/>
                <a:gd name="T58" fmla="*/ 145 w 152"/>
                <a:gd name="T59" fmla="*/ 35 h 46"/>
                <a:gd name="T60" fmla="*/ 116 w 152"/>
                <a:gd name="T61" fmla="*/ 37 h 46"/>
                <a:gd name="T62" fmla="*/ 127 w 152"/>
                <a:gd name="T63" fmla="*/ 42 h 46"/>
                <a:gd name="T64" fmla="*/ 125 w 152"/>
                <a:gd name="T65" fmla="*/ 38 h 46"/>
                <a:gd name="T66" fmla="*/ 125 w 152"/>
                <a:gd name="T67" fmla="*/ 38 h 46"/>
                <a:gd name="T68" fmla="*/ 125 w 152"/>
                <a:gd name="T69" fmla="*/ 38 h 46"/>
                <a:gd name="T70" fmla="*/ 127 w 152"/>
                <a:gd name="T71" fmla="*/ 40 h 46"/>
                <a:gd name="T72" fmla="*/ 127 w 152"/>
                <a:gd name="T73" fmla="*/ 40 h 46"/>
                <a:gd name="T74" fmla="*/ 122 w 152"/>
                <a:gd name="T75" fmla="*/ 38 h 46"/>
                <a:gd name="T76" fmla="*/ 102 w 152"/>
                <a:gd name="T77" fmla="*/ 36 h 46"/>
                <a:gd name="T78" fmla="*/ 100 w 152"/>
                <a:gd name="T79" fmla="*/ 36 h 46"/>
                <a:gd name="T80" fmla="*/ 97 w 152"/>
                <a:gd name="T81" fmla="*/ 37 h 46"/>
                <a:gd name="T82" fmla="*/ 102 w 152"/>
                <a:gd name="T83" fmla="*/ 41 h 46"/>
                <a:gd name="T84" fmla="*/ 100 w 152"/>
                <a:gd name="T85" fmla="*/ 37 h 46"/>
                <a:gd name="T86" fmla="*/ 100 w 152"/>
                <a:gd name="T87" fmla="*/ 37 h 46"/>
                <a:gd name="T88" fmla="*/ 100 w 152"/>
                <a:gd name="T89" fmla="*/ 37 h 46"/>
                <a:gd name="T90" fmla="*/ 102 w 152"/>
                <a:gd name="T91" fmla="*/ 39 h 46"/>
                <a:gd name="T92" fmla="*/ 102 w 152"/>
                <a:gd name="T93" fmla="*/ 39 h 46"/>
                <a:gd name="T94" fmla="*/ 81 w 152"/>
                <a:gd name="T95" fmla="*/ 36 h 46"/>
                <a:gd name="T96" fmla="*/ 65 w 152"/>
                <a:gd name="T97" fmla="*/ 43 h 46"/>
                <a:gd name="T98" fmla="*/ 70 w 152"/>
                <a:gd name="T99" fmla="*/ 37 h 46"/>
                <a:gd name="T100" fmla="*/ 29 w 152"/>
                <a:gd name="T101" fmla="*/ 40 h 46"/>
                <a:gd name="T102" fmla="*/ 36 w 152"/>
                <a:gd name="T103" fmla="*/ 36 h 46"/>
                <a:gd name="T104" fmla="*/ 3 w 152"/>
                <a:gd name="T105" fmla="*/ 41 h 46"/>
                <a:gd name="T106" fmla="*/ 11 w 152"/>
                <a:gd name="T107"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2" h="46">
                  <a:moveTo>
                    <a:pt x="11" y="37"/>
                  </a:moveTo>
                  <a:cubicBezTo>
                    <a:pt x="7" y="34"/>
                    <a:pt x="7" y="34"/>
                    <a:pt x="7" y="34"/>
                  </a:cubicBezTo>
                  <a:cubicBezTo>
                    <a:pt x="5" y="38"/>
                    <a:pt x="5" y="38"/>
                    <a:pt x="5" y="38"/>
                  </a:cubicBezTo>
                  <a:cubicBezTo>
                    <a:pt x="5" y="42"/>
                    <a:pt x="5" y="42"/>
                    <a:pt x="5" y="42"/>
                  </a:cubicBezTo>
                  <a:cubicBezTo>
                    <a:pt x="36" y="44"/>
                    <a:pt x="36" y="44"/>
                    <a:pt x="36" y="44"/>
                  </a:cubicBezTo>
                  <a:cubicBezTo>
                    <a:pt x="38" y="44"/>
                    <a:pt x="39" y="43"/>
                    <a:pt x="40" y="41"/>
                  </a:cubicBezTo>
                  <a:cubicBezTo>
                    <a:pt x="41" y="39"/>
                    <a:pt x="40" y="37"/>
                    <a:pt x="38" y="36"/>
                  </a:cubicBezTo>
                  <a:cubicBezTo>
                    <a:pt x="34" y="34"/>
                    <a:pt x="34" y="34"/>
                    <a:pt x="34" y="34"/>
                  </a:cubicBezTo>
                  <a:cubicBezTo>
                    <a:pt x="31" y="37"/>
                    <a:pt x="31" y="37"/>
                    <a:pt x="31" y="37"/>
                  </a:cubicBezTo>
                  <a:cubicBezTo>
                    <a:pt x="31" y="41"/>
                    <a:pt x="31" y="41"/>
                    <a:pt x="31" y="41"/>
                  </a:cubicBezTo>
                  <a:cubicBezTo>
                    <a:pt x="69" y="45"/>
                    <a:pt x="69" y="45"/>
                    <a:pt x="69" y="45"/>
                  </a:cubicBezTo>
                  <a:cubicBezTo>
                    <a:pt x="71" y="45"/>
                    <a:pt x="73" y="44"/>
                    <a:pt x="74" y="42"/>
                  </a:cubicBezTo>
                  <a:cubicBezTo>
                    <a:pt x="74" y="40"/>
                    <a:pt x="74" y="38"/>
                    <a:pt x="72" y="37"/>
                  </a:cubicBezTo>
                  <a:cubicBezTo>
                    <a:pt x="69" y="36"/>
                    <a:pt x="69" y="36"/>
                    <a:pt x="69" y="36"/>
                  </a:cubicBezTo>
                  <a:cubicBezTo>
                    <a:pt x="67" y="39"/>
                    <a:pt x="67" y="39"/>
                    <a:pt x="67" y="39"/>
                  </a:cubicBezTo>
                  <a:cubicBezTo>
                    <a:pt x="67" y="43"/>
                    <a:pt x="67" y="43"/>
                    <a:pt x="67" y="43"/>
                  </a:cubicBezTo>
                  <a:cubicBezTo>
                    <a:pt x="67" y="43"/>
                    <a:pt x="73" y="44"/>
                    <a:pt x="81" y="44"/>
                  </a:cubicBezTo>
                  <a:cubicBezTo>
                    <a:pt x="88" y="44"/>
                    <a:pt x="96" y="45"/>
                    <a:pt x="100" y="45"/>
                  </a:cubicBezTo>
                  <a:cubicBezTo>
                    <a:pt x="101" y="45"/>
                    <a:pt x="101" y="45"/>
                    <a:pt x="102" y="45"/>
                  </a:cubicBezTo>
                  <a:cubicBezTo>
                    <a:pt x="102" y="45"/>
                    <a:pt x="103" y="45"/>
                    <a:pt x="103" y="45"/>
                  </a:cubicBezTo>
                  <a:cubicBezTo>
                    <a:pt x="103" y="45"/>
                    <a:pt x="103" y="45"/>
                    <a:pt x="104" y="45"/>
                  </a:cubicBezTo>
                  <a:cubicBezTo>
                    <a:pt x="104" y="44"/>
                    <a:pt x="104" y="44"/>
                    <a:pt x="104" y="44"/>
                  </a:cubicBezTo>
                  <a:cubicBezTo>
                    <a:pt x="105" y="44"/>
                    <a:pt x="105" y="44"/>
                    <a:pt x="106" y="43"/>
                  </a:cubicBezTo>
                  <a:cubicBezTo>
                    <a:pt x="106" y="42"/>
                    <a:pt x="106" y="41"/>
                    <a:pt x="106" y="40"/>
                  </a:cubicBezTo>
                  <a:cubicBezTo>
                    <a:pt x="106" y="39"/>
                    <a:pt x="105" y="38"/>
                    <a:pt x="104" y="37"/>
                  </a:cubicBezTo>
                  <a:cubicBezTo>
                    <a:pt x="103" y="36"/>
                    <a:pt x="103" y="36"/>
                    <a:pt x="103" y="36"/>
                  </a:cubicBezTo>
                  <a:cubicBezTo>
                    <a:pt x="100" y="40"/>
                    <a:pt x="100" y="40"/>
                    <a:pt x="100" y="40"/>
                  </a:cubicBezTo>
                  <a:cubicBezTo>
                    <a:pt x="104" y="42"/>
                    <a:pt x="104" y="42"/>
                    <a:pt x="104" y="42"/>
                  </a:cubicBezTo>
                  <a:cubicBezTo>
                    <a:pt x="100" y="40"/>
                    <a:pt x="100" y="40"/>
                    <a:pt x="100" y="40"/>
                  </a:cubicBezTo>
                  <a:cubicBezTo>
                    <a:pt x="102" y="43"/>
                    <a:pt x="102" y="43"/>
                    <a:pt x="102" y="43"/>
                  </a:cubicBezTo>
                  <a:cubicBezTo>
                    <a:pt x="103" y="43"/>
                    <a:pt x="103" y="43"/>
                    <a:pt x="104" y="42"/>
                  </a:cubicBezTo>
                  <a:cubicBezTo>
                    <a:pt x="100" y="40"/>
                    <a:pt x="100" y="40"/>
                    <a:pt x="100" y="40"/>
                  </a:cubicBezTo>
                  <a:cubicBezTo>
                    <a:pt x="102" y="43"/>
                    <a:pt x="102" y="43"/>
                    <a:pt x="102" y="43"/>
                  </a:cubicBezTo>
                  <a:cubicBezTo>
                    <a:pt x="100" y="40"/>
                    <a:pt x="100" y="40"/>
                    <a:pt x="100" y="40"/>
                  </a:cubicBezTo>
                  <a:cubicBezTo>
                    <a:pt x="101" y="44"/>
                    <a:pt x="101" y="44"/>
                    <a:pt x="101" y="44"/>
                  </a:cubicBezTo>
                  <a:cubicBezTo>
                    <a:pt x="101" y="43"/>
                    <a:pt x="102" y="43"/>
                    <a:pt x="102" y="43"/>
                  </a:cubicBezTo>
                  <a:cubicBezTo>
                    <a:pt x="100" y="40"/>
                    <a:pt x="100" y="40"/>
                    <a:pt x="100" y="40"/>
                  </a:cubicBezTo>
                  <a:cubicBezTo>
                    <a:pt x="101" y="44"/>
                    <a:pt x="101" y="44"/>
                    <a:pt x="101" y="44"/>
                  </a:cubicBezTo>
                  <a:cubicBezTo>
                    <a:pt x="100" y="40"/>
                    <a:pt x="100" y="40"/>
                    <a:pt x="100" y="40"/>
                  </a:cubicBezTo>
                  <a:cubicBezTo>
                    <a:pt x="100" y="44"/>
                    <a:pt x="100" y="44"/>
                    <a:pt x="100" y="44"/>
                  </a:cubicBezTo>
                  <a:cubicBezTo>
                    <a:pt x="101" y="44"/>
                    <a:pt x="101" y="44"/>
                    <a:pt x="101" y="44"/>
                  </a:cubicBezTo>
                  <a:cubicBezTo>
                    <a:pt x="100" y="40"/>
                    <a:pt x="100" y="40"/>
                    <a:pt x="100" y="40"/>
                  </a:cubicBezTo>
                  <a:cubicBezTo>
                    <a:pt x="100" y="44"/>
                    <a:pt x="100" y="44"/>
                    <a:pt x="100" y="44"/>
                  </a:cubicBezTo>
                  <a:cubicBezTo>
                    <a:pt x="100" y="41"/>
                    <a:pt x="100" y="41"/>
                    <a:pt x="100" y="41"/>
                  </a:cubicBezTo>
                  <a:cubicBezTo>
                    <a:pt x="100" y="44"/>
                    <a:pt x="100" y="44"/>
                    <a:pt x="100" y="44"/>
                  </a:cubicBezTo>
                  <a:cubicBezTo>
                    <a:pt x="100" y="44"/>
                    <a:pt x="100" y="44"/>
                    <a:pt x="100" y="44"/>
                  </a:cubicBezTo>
                  <a:cubicBezTo>
                    <a:pt x="100" y="41"/>
                    <a:pt x="100" y="41"/>
                    <a:pt x="100" y="41"/>
                  </a:cubicBezTo>
                  <a:cubicBezTo>
                    <a:pt x="100" y="44"/>
                    <a:pt x="100" y="44"/>
                    <a:pt x="100" y="44"/>
                  </a:cubicBezTo>
                  <a:cubicBezTo>
                    <a:pt x="100" y="44"/>
                    <a:pt x="100" y="44"/>
                    <a:pt x="100" y="44"/>
                  </a:cubicBezTo>
                  <a:cubicBezTo>
                    <a:pt x="101" y="44"/>
                    <a:pt x="103" y="44"/>
                    <a:pt x="105" y="44"/>
                  </a:cubicBezTo>
                  <a:cubicBezTo>
                    <a:pt x="108" y="44"/>
                    <a:pt x="113" y="45"/>
                    <a:pt x="117" y="45"/>
                  </a:cubicBezTo>
                  <a:cubicBezTo>
                    <a:pt x="119" y="45"/>
                    <a:pt x="121" y="46"/>
                    <a:pt x="123" y="46"/>
                  </a:cubicBezTo>
                  <a:cubicBezTo>
                    <a:pt x="125" y="46"/>
                    <a:pt x="126" y="46"/>
                    <a:pt x="127" y="46"/>
                  </a:cubicBezTo>
                  <a:cubicBezTo>
                    <a:pt x="128" y="46"/>
                    <a:pt x="128" y="46"/>
                    <a:pt x="128" y="46"/>
                  </a:cubicBezTo>
                  <a:cubicBezTo>
                    <a:pt x="128" y="46"/>
                    <a:pt x="128" y="46"/>
                    <a:pt x="128" y="46"/>
                  </a:cubicBezTo>
                  <a:cubicBezTo>
                    <a:pt x="129" y="46"/>
                    <a:pt x="129" y="46"/>
                    <a:pt x="129" y="45"/>
                  </a:cubicBezTo>
                  <a:cubicBezTo>
                    <a:pt x="130" y="45"/>
                    <a:pt x="130" y="45"/>
                    <a:pt x="131" y="44"/>
                  </a:cubicBezTo>
                  <a:cubicBezTo>
                    <a:pt x="131" y="43"/>
                    <a:pt x="132" y="42"/>
                    <a:pt x="131" y="41"/>
                  </a:cubicBezTo>
                  <a:cubicBezTo>
                    <a:pt x="131" y="40"/>
                    <a:pt x="130" y="39"/>
                    <a:pt x="129" y="38"/>
                  </a:cubicBezTo>
                  <a:cubicBezTo>
                    <a:pt x="123" y="34"/>
                    <a:pt x="123" y="34"/>
                    <a:pt x="123" y="34"/>
                  </a:cubicBezTo>
                  <a:cubicBezTo>
                    <a:pt x="120" y="38"/>
                    <a:pt x="120" y="38"/>
                    <a:pt x="120" y="38"/>
                  </a:cubicBezTo>
                  <a:cubicBezTo>
                    <a:pt x="121" y="42"/>
                    <a:pt x="121" y="42"/>
                    <a:pt x="121" y="42"/>
                  </a:cubicBezTo>
                  <a:cubicBezTo>
                    <a:pt x="146" y="39"/>
                    <a:pt x="146" y="39"/>
                    <a:pt x="146" y="39"/>
                  </a:cubicBezTo>
                  <a:cubicBezTo>
                    <a:pt x="147" y="39"/>
                    <a:pt x="149" y="37"/>
                    <a:pt x="149" y="36"/>
                  </a:cubicBezTo>
                  <a:cubicBezTo>
                    <a:pt x="150" y="34"/>
                    <a:pt x="149" y="32"/>
                    <a:pt x="147" y="31"/>
                  </a:cubicBezTo>
                  <a:cubicBezTo>
                    <a:pt x="147" y="31"/>
                    <a:pt x="147" y="31"/>
                    <a:pt x="147" y="31"/>
                  </a:cubicBezTo>
                  <a:cubicBezTo>
                    <a:pt x="145" y="35"/>
                    <a:pt x="145" y="35"/>
                    <a:pt x="145" y="35"/>
                  </a:cubicBezTo>
                  <a:cubicBezTo>
                    <a:pt x="149" y="35"/>
                    <a:pt x="149" y="35"/>
                    <a:pt x="149" y="35"/>
                  </a:cubicBezTo>
                  <a:cubicBezTo>
                    <a:pt x="152" y="20"/>
                    <a:pt x="152" y="20"/>
                    <a:pt x="152" y="20"/>
                  </a:cubicBezTo>
                  <a:cubicBezTo>
                    <a:pt x="152" y="18"/>
                    <a:pt x="151" y="16"/>
                    <a:pt x="150" y="15"/>
                  </a:cubicBezTo>
                  <a:cubicBezTo>
                    <a:pt x="150" y="15"/>
                    <a:pt x="150" y="15"/>
                    <a:pt x="150" y="15"/>
                  </a:cubicBezTo>
                  <a:cubicBezTo>
                    <a:pt x="148" y="19"/>
                    <a:pt x="148" y="19"/>
                    <a:pt x="148" y="19"/>
                  </a:cubicBezTo>
                  <a:cubicBezTo>
                    <a:pt x="152" y="19"/>
                    <a:pt x="152" y="19"/>
                    <a:pt x="152" y="19"/>
                  </a:cubicBezTo>
                  <a:cubicBezTo>
                    <a:pt x="152" y="5"/>
                    <a:pt x="152" y="5"/>
                    <a:pt x="152" y="5"/>
                  </a:cubicBezTo>
                  <a:cubicBezTo>
                    <a:pt x="152" y="3"/>
                    <a:pt x="151" y="2"/>
                    <a:pt x="150" y="1"/>
                  </a:cubicBezTo>
                  <a:cubicBezTo>
                    <a:pt x="150" y="1"/>
                    <a:pt x="150" y="1"/>
                    <a:pt x="150" y="1"/>
                  </a:cubicBezTo>
                  <a:cubicBezTo>
                    <a:pt x="148" y="0"/>
                    <a:pt x="145" y="0"/>
                    <a:pt x="144" y="2"/>
                  </a:cubicBezTo>
                  <a:cubicBezTo>
                    <a:pt x="143" y="4"/>
                    <a:pt x="143" y="7"/>
                    <a:pt x="145" y="8"/>
                  </a:cubicBezTo>
                  <a:cubicBezTo>
                    <a:pt x="146" y="8"/>
                    <a:pt x="146" y="8"/>
                    <a:pt x="146" y="8"/>
                  </a:cubicBezTo>
                  <a:cubicBezTo>
                    <a:pt x="148" y="5"/>
                    <a:pt x="148" y="5"/>
                    <a:pt x="148" y="5"/>
                  </a:cubicBezTo>
                  <a:cubicBezTo>
                    <a:pt x="144" y="5"/>
                    <a:pt x="144" y="5"/>
                    <a:pt x="144" y="5"/>
                  </a:cubicBezTo>
                  <a:cubicBezTo>
                    <a:pt x="144" y="19"/>
                    <a:pt x="144" y="19"/>
                    <a:pt x="144" y="19"/>
                  </a:cubicBezTo>
                  <a:cubicBezTo>
                    <a:pt x="143" y="20"/>
                    <a:pt x="144" y="21"/>
                    <a:pt x="145" y="22"/>
                  </a:cubicBezTo>
                  <a:cubicBezTo>
                    <a:pt x="146" y="22"/>
                    <a:pt x="146" y="22"/>
                    <a:pt x="146" y="22"/>
                  </a:cubicBezTo>
                  <a:cubicBezTo>
                    <a:pt x="148" y="19"/>
                    <a:pt x="148" y="19"/>
                    <a:pt x="148" y="19"/>
                  </a:cubicBezTo>
                  <a:cubicBezTo>
                    <a:pt x="144" y="18"/>
                    <a:pt x="144" y="18"/>
                    <a:pt x="144" y="18"/>
                  </a:cubicBezTo>
                  <a:cubicBezTo>
                    <a:pt x="141" y="34"/>
                    <a:pt x="141" y="34"/>
                    <a:pt x="141" y="34"/>
                  </a:cubicBezTo>
                  <a:cubicBezTo>
                    <a:pt x="140" y="35"/>
                    <a:pt x="141" y="37"/>
                    <a:pt x="143" y="38"/>
                  </a:cubicBezTo>
                  <a:cubicBezTo>
                    <a:pt x="143" y="38"/>
                    <a:pt x="143" y="38"/>
                    <a:pt x="143" y="38"/>
                  </a:cubicBezTo>
                  <a:cubicBezTo>
                    <a:pt x="145" y="35"/>
                    <a:pt x="145" y="35"/>
                    <a:pt x="145" y="35"/>
                  </a:cubicBezTo>
                  <a:cubicBezTo>
                    <a:pt x="145" y="31"/>
                    <a:pt x="145" y="31"/>
                    <a:pt x="145" y="31"/>
                  </a:cubicBezTo>
                  <a:cubicBezTo>
                    <a:pt x="120" y="34"/>
                    <a:pt x="120" y="34"/>
                    <a:pt x="120" y="34"/>
                  </a:cubicBezTo>
                  <a:cubicBezTo>
                    <a:pt x="118" y="34"/>
                    <a:pt x="117" y="35"/>
                    <a:pt x="116" y="37"/>
                  </a:cubicBezTo>
                  <a:cubicBezTo>
                    <a:pt x="116" y="38"/>
                    <a:pt x="117" y="40"/>
                    <a:pt x="118" y="41"/>
                  </a:cubicBezTo>
                  <a:cubicBezTo>
                    <a:pt x="125" y="45"/>
                    <a:pt x="125" y="45"/>
                    <a:pt x="125" y="45"/>
                  </a:cubicBezTo>
                  <a:cubicBezTo>
                    <a:pt x="127" y="42"/>
                    <a:pt x="127" y="42"/>
                    <a:pt x="127" y="42"/>
                  </a:cubicBezTo>
                  <a:cubicBezTo>
                    <a:pt x="124" y="40"/>
                    <a:pt x="124" y="40"/>
                    <a:pt x="124" y="40"/>
                  </a:cubicBezTo>
                  <a:cubicBezTo>
                    <a:pt x="127" y="42"/>
                    <a:pt x="127" y="42"/>
                    <a:pt x="127" y="42"/>
                  </a:cubicBezTo>
                  <a:cubicBezTo>
                    <a:pt x="125" y="38"/>
                    <a:pt x="125" y="38"/>
                    <a:pt x="125" y="38"/>
                  </a:cubicBezTo>
                  <a:cubicBezTo>
                    <a:pt x="125" y="39"/>
                    <a:pt x="125" y="39"/>
                    <a:pt x="124" y="40"/>
                  </a:cubicBezTo>
                  <a:cubicBezTo>
                    <a:pt x="127" y="42"/>
                    <a:pt x="127" y="42"/>
                    <a:pt x="127" y="42"/>
                  </a:cubicBezTo>
                  <a:cubicBezTo>
                    <a:pt x="125" y="38"/>
                    <a:pt x="125" y="38"/>
                    <a:pt x="125" y="38"/>
                  </a:cubicBezTo>
                  <a:cubicBezTo>
                    <a:pt x="127" y="42"/>
                    <a:pt x="127" y="42"/>
                    <a:pt x="127" y="42"/>
                  </a:cubicBezTo>
                  <a:cubicBezTo>
                    <a:pt x="126" y="38"/>
                    <a:pt x="126" y="38"/>
                    <a:pt x="126" y="38"/>
                  </a:cubicBezTo>
                  <a:cubicBezTo>
                    <a:pt x="126" y="38"/>
                    <a:pt x="126" y="38"/>
                    <a:pt x="125" y="38"/>
                  </a:cubicBezTo>
                  <a:cubicBezTo>
                    <a:pt x="127" y="42"/>
                    <a:pt x="127" y="42"/>
                    <a:pt x="127" y="42"/>
                  </a:cubicBezTo>
                  <a:cubicBezTo>
                    <a:pt x="126" y="38"/>
                    <a:pt x="126" y="38"/>
                    <a:pt x="126" y="38"/>
                  </a:cubicBezTo>
                  <a:cubicBezTo>
                    <a:pt x="127" y="40"/>
                    <a:pt x="127" y="40"/>
                    <a:pt x="127" y="40"/>
                  </a:cubicBezTo>
                  <a:cubicBezTo>
                    <a:pt x="127" y="38"/>
                    <a:pt x="127" y="38"/>
                    <a:pt x="127" y="38"/>
                  </a:cubicBezTo>
                  <a:cubicBezTo>
                    <a:pt x="126" y="38"/>
                    <a:pt x="126" y="38"/>
                    <a:pt x="126" y="38"/>
                  </a:cubicBezTo>
                  <a:cubicBezTo>
                    <a:pt x="127" y="40"/>
                    <a:pt x="127" y="40"/>
                    <a:pt x="127" y="40"/>
                  </a:cubicBezTo>
                  <a:cubicBezTo>
                    <a:pt x="127" y="38"/>
                    <a:pt x="127" y="38"/>
                    <a:pt x="127" y="38"/>
                  </a:cubicBezTo>
                  <a:cubicBezTo>
                    <a:pt x="127" y="38"/>
                    <a:pt x="127" y="38"/>
                    <a:pt x="127" y="38"/>
                  </a:cubicBezTo>
                  <a:cubicBezTo>
                    <a:pt x="126" y="38"/>
                    <a:pt x="124" y="38"/>
                    <a:pt x="122" y="38"/>
                  </a:cubicBezTo>
                  <a:cubicBezTo>
                    <a:pt x="118" y="37"/>
                    <a:pt x="113" y="37"/>
                    <a:pt x="109" y="36"/>
                  </a:cubicBezTo>
                  <a:cubicBezTo>
                    <a:pt x="107" y="36"/>
                    <a:pt x="105" y="36"/>
                    <a:pt x="103" y="36"/>
                  </a:cubicBezTo>
                  <a:cubicBezTo>
                    <a:pt x="103" y="36"/>
                    <a:pt x="102" y="36"/>
                    <a:pt x="102" y="36"/>
                  </a:cubicBezTo>
                  <a:cubicBezTo>
                    <a:pt x="101" y="36"/>
                    <a:pt x="101" y="36"/>
                    <a:pt x="101" y="36"/>
                  </a:cubicBezTo>
                  <a:cubicBezTo>
                    <a:pt x="100" y="35"/>
                    <a:pt x="100" y="35"/>
                    <a:pt x="100" y="35"/>
                  </a:cubicBezTo>
                  <a:cubicBezTo>
                    <a:pt x="100" y="36"/>
                    <a:pt x="100" y="36"/>
                    <a:pt x="100" y="36"/>
                  </a:cubicBezTo>
                  <a:cubicBezTo>
                    <a:pt x="100" y="36"/>
                    <a:pt x="100" y="36"/>
                    <a:pt x="99" y="36"/>
                  </a:cubicBezTo>
                  <a:cubicBezTo>
                    <a:pt x="99" y="36"/>
                    <a:pt x="99" y="36"/>
                    <a:pt x="98" y="36"/>
                  </a:cubicBezTo>
                  <a:cubicBezTo>
                    <a:pt x="98" y="36"/>
                    <a:pt x="97" y="37"/>
                    <a:pt x="97" y="37"/>
                  </a:cubicBezTo>
                  <a:cubicBezTo>
                    <a:pt x="96" y="39"/>
                    <a:pt x="96" y="42"/>
                    <a:pt x="98" y="43"/>
                  </a:cubicBezTo>
                  <a:cubicBezTo>
                    <a:pt x="100" y="44"/>
                    <a:pt x="100" y="44"/>
                    <a:pt x="100" y="44"/>
                  </a:cubicBezTo>
                  <a:cubicBezTo>
                    <a:pt x="102" y="41"/>
                    <a:pt x="102" y="41"/>
                    <a:pt x="102" y="41"/>
                  </a:cubicBezTo>
                  <a:cubicBezTo>
                    <a:pt x="99" y="39"/>
                    <a:pt x="99" y="39"/>
                    <a:pt x="99" y="39"/>
                  </a:cubicBezTo>
                  <a:cubicBezTo>
                    <a:pt x="102" y="41"/>
                    <a:pt x="102" y="41"/>
                    <a:pt x="102" y="41"/>
                  </a:cubicBezTo>
                  <a:cubicBezTo>
                    <a:pt x="100" y="37"/>
                    <a:pt x="100" y="37"/>
                    <a:pt x="100" y="37"/>
                  </a:cubicBezTo>
                  <a:cubicBezTo>
                    <a:pt x="100" y="38"/>
                    <a:pt x="99" y="38"/>
                    <a:pt x="99" y="39"/>
                  </a:cubicBezTo>
                  <a:cubicBezTo>
                    <a:pt x="102" y="41"/>
                    <a:pt x="102" y="41"/>
                    <a:pt x="102" y="41"/>
                  </a:cubicBezTo>
                  <a:cubicBezTo>
                    <a:pt x="100" y="37"/>
                    <a:pt x="100" y="37"/>
                    <a:pt x="100" y="37"/>
                  </a:cubicBezTo>
                  <a:cubicBezTo>
                    <a:pt x="102" y="41"/>
                    <a:pt x="102" y="41"/>
                    <a:pt x="102" y="41"/>
                  </a:cubicBezTo>
                  <a:cubicBezTo>
                    <a:pt x="101" y="37"/>
                    <a:pt x="101" y="37"/>
                    <a:pt x="101" y="37"/>
                  </a:cubicBezTo>
                  <a:cubicBezTo>
                    <a:pt x="101" y="37"/>
                    <a:pt x="101" y="37"/>
                    <a:pt x="100" y="37"/>
                  </a:cubicBezTo>
                  <a:cubicBezTo>
                    <a:pt x="102" y="41"/>
                    <a:pt x="102" y="41"/>
                    <a:pt x="102" y="41"/>
                  </a:cubicBezTo>
                  <a:cubicBezTo>
                    <a:pt x="101" y="37"/>
                    <a:pt x="101" y="37"/>
                    <a:pt x="101" y="37"/>
                  </a:cubicBezTo>
                  <a:cubicBezTo>
                    <a:pt x="102" y="39"/>
                    <a:pt x="102" y="39"/>
                    <a:pt x="102" y="39"/>
                  </a:cubicBezTo>
                  <a:cubicBezTo>
                    <a:pt x="101" y="37"/>
                    <a:pt x="101" y="37"/>
                    <a:pt x="101" y="37"/>
                  </a:cubicBezTo>
                  <a:cubicBezTo>
                    <a:pt x="101" y="37"/>
                    <a:pt x="101" y="37"/>
                    <a:pt x="101" y="37"/>
                  </a:cubicBezTo>
                  <a:cubicBezTo>
                    <a:pt x="102" y="39"/>
                    <a:pt x="102" y="39"/>
                    <a:pt x="102" y="39"/>
                  </a:cubicBezTo>
                  <a:cubicBezTo>
                    <a:pt x="101" y="37"/>
                    <a:pt x="101" y="37"/>
                    <a:pt x="101" y="37"/>
                  </a:cubicBezTo>
                  <a:cubicBezTo>
                    <a:pt x="101" y="37"/>
                    <a:pt x="101" y="37"/>
                    <a:pt x="100" y="37"/>
                  </a:cubicBezTo>
                  <a:cubicBezTo>
                    <a:pt x="97" y="37"/>
                    <a:pt x="88" y="36"/>
                    <a:pt x="81" y="36"/>
                  </a:cubicBezTo>
                  <a:cubicBezTo>
                    <a:pt x="74" y="36"/>
                    <a:pt x="67" y="35"/>
                    <a:pt x="67" y="35"/>
                  </a:cubicBezTo>
                  <a:cubicBezTo>
                    <a:pt x="66" y="35"/>
                    <a:pt x="64" y="36"/>
                    <a:pt x="63" y="38"/>
                  </a:cubicBezTo>
                  <a:cubicBezTo>
                    <a:pt x="63" y="40"/>
                    <a:pt x="63" y="42"/>
                    <a:pt x="65" y="43"/>
                  </a:cubicBezTo>
                  <a:cubicBezTo>
                    <a:pt x="68" y="44"/>
                    <a:pt x="68" y="44"/>
                    <a:pt x="68" y="44"/>
                  </a:cubicBezTo>
                  <a:cubicBezTo>
                    <a:pt x="70" y="41"/>
                    <a:pt x="70" y="41"/>
                    <a:pt x="70" y="41"/>
                  </a:cubicBezTo>
                  <a:cubicBezTo>
                    <a:pt x="70" y="37"/>
                    <a:pt x="70" y="37"/>
                    <a:pt x="70" y="37"/>
                  </a:cubicBezTo>
                  <a:cubicBezTo>
                    <a:pt x="32" y="33"/>
                    <a:pt x="32" y="33"/>
                    <a:pt x="32" y="33"/>
                  </a:cubicBezTo>
                  <a:cubicBezTo>
                    <a:pt x="30" y="33"/>
                    <a:pt x="28" y="34"/>
                    <a:pt x="28" y="36"/>
                  </a:cubicBezTo>
                  <a:cubicBezTo>
                    <a:pt x="27" y="37"/>
                    <a:pt x="28" y="39"/>
                    <a:pt x="29" y="40"/>
                  </a:cubicBezTo>
                  <a:cubicBezTo>
                    <a:pt x="34" y="43"/>
                    <a:pt x="34" y="43"/>
                    <a:pt x="34" y="43"/>
                  </a:cubicBezTo>
                  <a:cubicBezTo>
                    <a:pt x="36" y="40"/>
                    <a:pt x="36" y="40"/>
                    <a:pt x="36" y="40"/>
                  </a:cubicBezTo>
                  <a:cubicBezTo>
                    <a:pt x="36" y="36"/>
                    <a:pt x="36" y="36"/>
                    <a:pt x="36" y="36"/>
                  </a:cubicBezTo>
                  <a:cubicBezTo>
                    <a:pt x="5" y="34"/>
                    <a:pt x="5" y="34"/>
                    <a:pt x="5" y="34"/>
                  </a:cubicBezTo>
                  <a:cubicBezTo>
                    <a:pt x="3" y="34"/>
                    <a:pt x="2" y="35"/>
                    <a:pt x="1" y="37"/>
                  </a:cubicBezTo>
                  <a:cubicBezTo>
                    <a:pt x="0" y="38"/>
                    <a:pt x="1" y="40"/>
                    <a:pt x="3" y="41"/>
                  </a:cubicBezTo>
                  <a:cubicBezTo>
                    <a:pt x="7" y="44"/>
                    <a:pt x="7" y="44"/>
                    <a:pt x="7" y="44"/>
                  </a:cubicBezTo>
                  <a:cubicBezTo>
                    <a:pt x="9" y="45"/>
                    <a:pt x="11" y="45"/>
                    <a:pt x="13" y="43"/>
                  </a:cubicBezTo>
                  <a:cubicBezTo>
                    <a:pt x="14" y="41"/>
                    <a:pt x="13" y="38"/>
                    <a:pt x="11"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06" name="Freeform 169">
              <a:extLst>
                <a:ext uri="{FF2B5EF4-FFF2-40B4-BE49-F238E27FC236}">
                  <a16:creationId xmlns:a16="http://schemas.microsoft.com/office/drawing/2014/main" id="{AF28DF64-72F5-456D-BE3B-97B95D81205A}"/>
                </a:ext>
              </a:extLst>
            </p:cNvPr>
            <p:cNvSpPr>
              <a:spLocks/>
            </p:cNvSpPr>
            <p:nvPr/>
          </p:nvSpPr>
          <p:spPr bwMode="auto">
            <a:xfrm>
              <a:off x="5638937" y="2373423"/>
              <a:ext cx="77788" cy="114300"/>
            </a:xfrm>
            <a:custGeom>
              <a:avLst/>
              <a:gdLst>
                <a:gd name="T0" fmla="*/ 41 w 50"/>
                <a:gd name="T1" fmla="*/ 51 h 72"/>
                <a:gd name="T2" fmla="*/ 18 w 50"/>
                <a:gd name="T3" fmla="*/ 27 h 72"/>
                <a:gd name="T4" fmla="*/ 16 w 50"/>
                <a:gd name="T5" fmla="*/ 30 h 72"/>
                <a:gd name="T6" fmla="*/ 16 w 50"/>
                <a:gd name="T7" fmla="*/ 30 h 72"/>
                <a:gd name="T8" fmla="*/ 17 w 50"/>
                <a:gd name="T9" fmla="*/ 34 h 72"/>
                <a:gd name="T10" fmla="*/ 17 w 50"/>
                <a:gd name="T11" fmla="*/ 34 h 72"/>
                <a:gd name="T12" fmla="*/ 17 w 50"/>
                <a:gd name="T13" fmla="*/ 34 h 72"/>
                <a:gd name="T14" fmla="*/ 16 w 50"/>
                <a:gd name="T15" fmla="*/ 32 h 72"/>
                <a:gd name="T16" fmla="*/ 16 w 50"/>
                <a:gd name="T17" fmla="*/ 32 h 72"/>
                <a:gd name="T18" fmla="*/ 16 w 50"/>
                <a:gd name="T19" fmla="*/ 34 h 72"/>
                <a:gd name="T20" fmla="*/ 45 w 50"/>
                <a:gd name="T21" fmla="*/ 35 h 72"/>
                <a:gd name="T22" fmla="*/ 47 w 50"/>
                <a:gd name="T23" fmla="*/ 35 h 72"/>
                <a:gd name="T24" fmla="*/ 49 w 50"/>
                <a:gd name="T25" fmla="*/ 33 h 72"/>
                <a:gd name="T26" fmla="*/ 49 w 50"/>
                <a:gd name="T27" fmla="*/ 28 h 72"/>
                <a:gd name="T28" fmla="*/ 28 w 50"/>
                <a:gd name="T29" fmla="*/ 15 h 72"/>
                <a:gd name="T30" fmla="*/ 18 w 50"/>
                <a:gd name="T31" fmla="*/ 14 h 72"/>
                <a:gd name="T32" fmla="*/ 18 w 50"/>
                <a:gd name="T33" fmla="*/ 14 h 72"/>
                <a:gd name="T34" fmla="*/ 15 w 50"/>
                <a:gd name="T35" fmla="*/ 12 h 72"/>
                <a:gd name="T36" fmla="*/ 15 w 50"/>
                <a:gd name="T37" fmla="*/ 12 h 72"/>
                <a:gd name="T38" fmla="*/ 15 w 50"/>
                <a:gd name="T39" fmla="*/ 16 h 72"/>
                <a:gd name="T40" fmla="*/ 15 w 50"/>
                <a:gd name="T41" fmla="*/ 16 h 72"/>
                <a:gd name="T42" fmla="*/ 39 w 50"/>
                <a:gd name="T43" fmla="*/ 14 h 72"/>
                <a:gd name="T44" fmla="*/ 43 w 50"/>
                <a:gd name="T45" fmla="*/ 13 h 72"/>
                <a:gd name="T46" fmla="*/ 45 w 50"/>
                <a:gd name="T47" fmla="*/ 9 h 72"/>
                <a:gd name="T48" fmla="*/ 31 w 50"/>
                <a:gd name="T49" fmla="*/ 3 h 72"/>
                <a:gd name="T50" fmla="*/ 41 w 50"/>
                <a:gd name="T51" fmla="*/ 9 h 72"/>
                <a:gd name="T52" fmla="*/ 39 w 50"/>
                <a:gd name="T53" fmla="*/ 6 h 72"/>
                <a:gd name="T54" fmla="*/ 39 w 50"/>
                <a:gd name="T55" fmla="*/ 6 h 72"/>
                <a:gd name="T56" fmla="*/ 39 w 50"/>
                <a:gd name="T57" fmla="*/ 6 h 72"/>
                <a:gd name="T58" fmla="*/ 40 w 50"/>
                <a:gd name="T59" fmla="*/ 7 h 72"/>
                <a:gd name="T60" fmla="*/ 40 w 50"/>
                <a:gd name="T61" fmla="*/ 7 h 72"/>
                <a:gd name="T62" fmla="*/ 24 w 50"/>
                <a:gd name="T63" fmla="*/ 7 h 72"/>
                <a:gd name="T64" fmla="*/ 14 w 50"/>
                <a:gd name="T65" fmla="*/ 8 h 72"/>
                <a:gd name="T66" fmla="*/ 12 w 50"/>
                <a:gd name="T67" fmla="*/ 8 h 72"/>
                <a:gd name="T68" fmla="*/ 13 w 50"/>
                <a:gd name="T69" fmla="*/ 15 h 72"/>
                <a:gd name="T70" fmla="*/ 41 w 50"/>
                <a:gd name="T71" fmla="*/ 32 h 72"/>
                <a:gd name="T72" fmla="*/ 43 w 50"/>
                <a:gd name="T73" fmla="*/ 34 h 72"/>
                <a:gd name="T74" fmla="*/ 43 w 50"/>
                <a:gd name="T75" fmla="*/ 34 h 72"/>
                <a:gd name="T76" fmla="*/ 46 w 50"/>
                <a:gd name="T77" fmla="*/ 31 h 72"/>
                <a:gd name="T78" fmla="*/ 46 w 50"/>
                <a:gd name="T79" fmla="*/ 31 h 72"/>
                <a:gd name="T80" fmla="*/ 42 w 50"/>
                <a:gd name="T81" fmla="*/ 31 h 72"/>
                <a:gd name="T82" fmla="*/ 42 w 50"/>
                <a:gd name="T83" fmla="*/ 31 h 72"/>
                <a:gd name="T84" fmla="*/ 42 w 50"/>
                <a:gd name="T85" fmla="*/ 31 h 72"/>
                <a:gd name="T86" fmla="*/ 46 w 50"/>
                <a:gd name="T87" fmla="*/ 31 h 72"/>
                <a:gd name="T88" fmla="*/ 44 w 50"/>
                <a:gd name="T89" fmla="*/ 28 h 72"/>
                <a:gd name="T90" fmla="*/ 44 w 50"/>
                <a:gd name="T91" fmla="*/ 28 h 72"/>
                <a:gd name="T92" fmla="*/ 44 w 50"/>
                <a:gd name="T93" fmla="*/ 28 h 72"/>
                <a:gd name="T94" fmla="*/ 46 w 50"/>
                <a:gd name="T95" fmla="*/ 30 h 72"/>
                <a:gd name="T96" fmla="*/ 46 w 50"/>
                <a:gd name="T97" fmla="*/ 30 h 72"/>
                <a:gd name="T98" fmla="*/ 45 w 50"/>
                <a:gd name="T99" fmla="*/ 27 h 72"/>
                <a:gd name="T100" fmla="*/ 45 w 50"/>
                <a:gd name="T101" fmla="*/ 27 h 72"/>
                <a:gd name="T102" fmla="*/ 22 w 50"/>
                <a:gd name="T103" fmla="*/ 26 h 72"/>
                <a:gd name="T104" fmla="*/ 15 w 50"/>
                <a:gd name="T105" fmla="*/ 26 h 72"/>
                <a:gd name="T106" fmla="*/ 12 w 50"/>
                <a:gd name="T107" fmla="*/ 28 h 72"/>
                <a:gd name="T108" fmla="*/ 5 w 50"/>
                <a:gd name="T109" fmla="*/ 39 h 72"/>
                <a:gd name="T110" fmla="*/ 42 w 50"/>
                <a:gd name="T111" fmla="*/ 7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 h="72">
                  <a:moveTo>
                    <a:pt x="47" y="64"/>
                  </a:moveTo>
                  <a:cubicBezTo>
                    <a:pt x="21" y="49"/>
                    <a:pt x="21" y="49"/>
                    <a:pt x="21" y="49"/>
                  </a:cubicBezTo>
                  <a:cubicBezTo>
                    <a:pt x="41" y="51"/>
                    <a:pt x="41" y="51"/>
                    <a:pt x="41" y="51"/>
                  </a:cubicBezTo>
                  <a:cubicBezTo>
                    <a:pt x="43" y="51"/>
                    <a:pt x="45" y="50"/>
                    <a:pt x="46" y="48"/>
                  </a:cubicBezTo>
                  <a:cubicBezTo>
                    <a:pt x="46" y="46"/>
                    <a:pt x="46" y="44"/>
                    <a:pt x="44" y="43"/>
                  </a:cubicBezTo>
                  <a:cubicBezTo>
                    <a:pt x="18" y="27"/>
                    <a:pt x="18" y="27"/>
                    <a:pt x="18" y="27"/>
                  </a:cubicBezTo>
                  <a:cubicBezTo>
                    <a:pt x="16" y="30"/>
                    <a:pt x="16" y="30"/>
                    <a:pt x="16" y="30"/>
                  </a:cubicBezTo>
                  <a:cubicBezTo>
                    <a:pt x="19" y="32"/>
                    <a:pt x="19" y="32"/>
                    <a:pt x="19" y="32"/>
                  </a:cubicBezTo>
                  <a:cubicBezTo>
                    <a:pt x="16" y="30"/>
                    <a:pt x="16" y="30"/>
                    <a:pt x="16" y="30"/>
                  </a:cubicBezTo>
                  <a:cubicBezTo>
                    <a:pt x="18" y="34"/>
                    <a:pt x="18" y="34"/>
                    <a:pt x="18" y="34"/>
                  </a:cubicBezTo>
                  <a:cubicBezTo>
                    <a:pt x="18" y="33"/>
                    <a:pt x="18" y="33"/>
                    <a:pt x="19" y="32"/>
                  </a:cubicBezTo>
                  <a:cubicBezTo>
                    <a:pt x="16" y="30"/>
                    <a:pt x="16" y="30"/>
                    <a:pt x="16" y="30"/>
                  </a:cubicBezTo>
                  <a:cubicBezTo>
                    <a:pt x="18" y="34"/>
                    <a:pt x="18" y="34"/>
                    <a:pt x="18" y="34"/>
                  </a:cubicBezTo>
                  <a:cubicBezTo>
                    <a:pt x="16" y="30"/>
                    <a:pt x="16" y="30"/>
                    <a:pt x="16" y="30"/>
                  </a:cubicBezTo>
                  <a:cubicBezTo>
                    <a:pt x="17" y="34"/>
                    <a:pt x="17" y="34"/>
                    <a:pt x="17" y="34"/>
                  </a:cubicBezTo>
                  <a:cubicBezTo>
                    <a:pt x="17" y="34"/>
                    <a:pt x="17" y="34"/>
                    <a:pt x="18" y="34"/>
                  </a:cubicBezTo>
                  <a:cubicBezTo>
                    <a:pt x="16" y="30"/>
                    <a:pt x="16" y="30"/>
                    <a:pt x="16" y="30"/>
                  </a:cubicBezTo>
                  <a:cubicBezTo>
                    <a:pt x="17" y="34"/>
                    <a:pt x="17" y="34"/>
                    <a:pt x="17" y="34"/>
                  </a:cubicBezTo>
                  <a:cubicBezTo>
                    <a:pt x="16" y="31"/>
                    <a:pt x="16" y="31"/>
                    <a:pt x="16" y="31"/>
                  </a:cubicBezTo>
                  <a:cubicBezTo>
                    <a:pt x="16" y="34"/>
                    <a:pt x="16" y="34"/>
                    <a:pt x="16" y="34"/>
                  </a:cubicBezTo>
                  <a:cubicBezTo>
                    <a:pt x="17" y="34"/>
                    <a:pt x="17" y="34"/>
                    <a:pt x="17" y="34"/>
                  </a:cubicBezTo>
                  <a:cubicBezTo>
                    <a:pt x="16" y="31"/>
                    <a:pt x="16" y="31"/>
                    <a:pt x="16" y="31"/>
                  </a:cubicBezTo>
                  <a:cubicBezTo>
                    <a:pt x="16" y="34"/>
                    <a:pt x="16" y="34"/>
                    <a:pt x="16" y="34"/>
                  </a:cubicBezTo>
                  <a:cubicBezTo>
                    <a:pt x="16" y="32"/>
                    <a:pt x="16" y="32"/>
                    <a:pt x="16" y="32"/>
                  </a:cubicBezTo>
                  <a:cubicBezTo>
                    <a:pt x="16" y="34"/>
                    <a:pt x="16" y="34"/>
                    <a:pt x="16" y="34"/>
                  </a:cubicBezTo>
                  <a:cubicBezTo>
                    <a:pt x="16" y="34"/>
                    <a:pt x="16" y="34"/>
                    <a:pt x="16" y="34"/>
                  </a:cubicBezTo>
                  <a:cubicBezTo>
                    <a:pt x="16" y="32"/>
                    <a:pt x="16" y="32"/>
                    <a:pt x="16" y="32"/>
                  </a:cubicBezTo>
                  <a:cubicBezTo>
                    <a:pt x="16" y="34"/>
                    <a:pt x="16" y="34"/>
                    <a:pt x="16" y="34"/>
                  </a:cubicBezTo>
                  <a:cubicBezTo>
                    <a:pt x="16" y="34"/>
                    <a:pt x="16" y="34"/>
                    <a:pt x="16" y="34"/>
                  </a:cubicBezTo>
                  <a:cubicBezTo>
                    <a:pt x="16" y="34"/>
                    <a:pt x="16" y="34"/>
                    <a:pt x="16" y="34"/>
                  </a:cubicBezTo>
                  <a:cubicBezTo>
                    <a:pt x="17" y="34"/>
                    <a:pt x="19" y="34"/>
                    <a:pt x="21" y="34"/>
                  </a:cubicBezTo>
                  <a:cubicBezTo>
                    <a:pt x="25" y="34"/>
                    <a:pt x="30" y="35"/>
                    <a:pt x="34" y="35"/>
                  </a:cubicBezTo>
                  <a:cubicBezTo>
                    <a:pt x="39" y="35"/>
                    <a:pt x="43" y="35"/>
                    <a:pt x="45" y="35"/>
                  </a:cubicBezTo>
                  <a:cubicBezTo>
                    <a:pt x="45" y="35"/>
                    <a:pt x="46" y="35"/>
                    <a:pt x="46" y="35"/>
                  </a:cubicBezTo>
                  <a:cubicBezTo>
                    <a:pt x="47" y="35"/>
                    <a:pt x="47" y="35"/>
                    <a:pt x="47" y="35"/>
                  </a:cubicBezTo>
                  <a:cubicBezTo>
                    <a:pt x="47" y="35"/>
                    <a:pt x="47" y="35"/>
                    <a:pt x="47" y="35"/>
                  </a:cubicBezTo>
                  <a:cubicBezTo>
                    <a:pt x="48" y="35"/>
                    <a:pt x="48" y="35"/>
                    <a:pt x="48" y="35"/>
                  </a:cubicBezTo>
                  <a:cubicBezTo>
                    <a:pt x="48" y="34"/>
                    <a:pt x="49" y="34"/>
                    <a:pt x="49" y="33"/>
                  </a:cubicBezTo>
                  <a:cubicBezTo>
                    <a:pt x="49" y="33"/>
                    <a:pt x="49" y="33"/>
                    <a:pt x="49" y="33"/>
                  </a:cubicBezTo>
                  <a:cubicBezTo>
                    <a:pt x="50" y="32"/>
                    <a:pt x="50" y="32"/>
                    <a:pt x="50" y="31"/>
                  </a:cubicBezTo>
                  <a:cubicBezTo>
                    <a:pt x="50" y="30"/>
                    <a:pt x="50" y="30"/>
                    <a:pt x="50" y="30"/>
                  </a:cubicBezTo>
                  <a:cubicBezTo>
                    <a:pt x="49" y="29"/>
                    <a:pt x="49" y="29"/>
                    <a:pt x="49" y="28"/>
                  </a:cubicBezTo>
                  <a:cubicBezTo>
                    <a:pt x="48" y="28"/>
                    <a:pt x="48" y="28"/>
                    <a:pt x="48" y="28"/>
                  </a:cubicBezTo>
                  <a:cubicBezTo>
                    <a:pt x="48" y="27"/>
                    <a:pt x="47" y="27"/>
                    <a:pt x="46" y="26"/>
                  </a:cubicBezTo>
                  <a:cubicBezTo>
                    <a:pt x="42" y="23"/>
                    <a:pt x="35" y="19"/>
                    <a:pt x="28" y="15"/>
                  </a:cubicBezTo>
                  <a:cubicBezTo>
                    <a:pt x="22" y="11"/>
                    <a:pt x="17" y="8"/>
                    <a:pt x="17" y="8"/>
                  </a:cubicBezTo>
                  <a:cubicBezTo>
                    <a:pt x="15" y="12"/>
                    <a:pt x="15" y="12"/>
                    <a:pt x="15" y="12"/>
                  </a:cubicBezTo>
                  <a:cubicBezTo>
                    <a:pt x="18" y="14"/>
                    <a:pt x="18" y="14"/>
                    <a:pt x="18" y="14"/>
                  </a:cubicBezTo>
                  <a:cubicBezTo>
                    <a:pt x="15" y="12"/>
                    <a:pt x="15" y="12"/>
                    <a:pt x="15" y="12"/>
                  </a:cubicBezTo>
                  <a:cubicBezTo>
                    <a:pt x="17" y="15"/>
                    <a:pt x="17" y="15"/>
                    <a:pt x="17" y="15"/>
                  </a:cubicBezTo>
                  <a:cubicBezTo>
                    <a:pt x="17" y="15"/>
                    <a:pt x="17" y="15"/>
                    <a:pt x="18" y="14"/>
                  </a:cubicBezTo>
                  <a:cubicBezTo>
                    <a:pt x="15" y="12"/>
                    <a:pt x="15" y="12"/>
                    <a:pt x="15" y="12"/>
                  </a:cubicBezTo>
                  <a:cubicBezTo>
                    <a:pt x="17" y="15"/>
                    <a:pt x="17" y="15"/>
                    <a:pt x="17" y="15"/>
                  </a:cubicBezTo>
                  <a:cubicBezTo>
                    <a:pt x="15" y="12"/>
                    <a:pt x="15" y="12"/>
                    <a:pt x="15" y="12"/>
                  </a:cubicBezTo>
                  <a:cubicBezTo>
                    <a:pt x="16" y="15"/>
                    <a:pt x="16" y="15"/>
                    <a:pt x="16" y="15"/>
                  </a:cubicBezTo>
                  <a:cubicBezTo>
                    <a:pt x="16" y="15"/>
                    <a:pt x="16" y="15"/>
                    <a:pt x="17" y="15"/>
                  </a:cubicBezTo>
                  <a:cubicBezTo>
                    <a:pt x="15" y="12"/>
                    <a:pt x="15" y="12"/>
                    <a:pt x="15" y="12"/>
                  </a:cubicBezTo>
                  <a:cubicBezTo>
                    <a:pt x="16" y="15"/>
                    <a:pt x="16" y="15"/>
                    <a:pt x="16" y="15"/>
                  </a:cubicBezTo>
                  <a:cubicBezTo>
                    <a:pt x="15" y="13"/>
                    <a:pt x="15" y="13"/>
                    <a:pt x="15" y="13"/>
                  </a:cubicBezTo>
                  <a:cubicBezTo>
                    <a:pt x="15" y="16"/>
                    <a:pt x="15" y="16"/>
                    <a:pt x="15" y="16"/>
                  </a:cubicBezTo>
                  <a:cubicBezTo>
                    <a:pt x="16" y="15"/>
                    <a:pt x="16" y="15"/>
                    <a:pt x="16" y="15"/>
                  </a:cubicBezTo>
                  <a:cubicBezTo>
                    <a:pt x="15" y="13"/>
                    <a:pt x="15" y="13"/>
                    <a:pt x="15" y="13"/>
                  </a:cubicBezTo>
                  <a:cubicBezTo>
                    <a:pt x="15" y="16"/>
                    <a:pt x="15" y="16"/>
                    <a:pt x="15" y="16"/>
                  </a:cubicBezTo>
                  <a:cubicBezTo>
                    <a:pt x="16" y="16"/>
                    <a:pt x="16" y="15"/>
                    <a:pt x="17" y="15"/>
                  </a:cubicBezTo>
                  <a:cubicBezTo>
                    <a:pt x="20" y="15"/>
                    <a:pt x="26" y="15"/>
                    <a:pt x="32" y="15"/>
                  </a:cubicBezTo>
                  <a:cubicBezTo>
                    <a:pt x="34" y="14"/>
                    <a:pt x="37" y="14"/>
                    <a:pt x="39" y="14"/>
                  </a:cubicBezTo>
                  <a:cubicBezTo>
                    <a:pt x="40" y="14"/>
                    <a:pt x="40" y="14"/>
                    <a:pt x="41" y="14"/>
                  </a:cubicBezTo>
                  <a:cubicBezTo>
                    <a:pt x="42" y="14"/>
                    <a:pt x="42" y="14"/>
                    <a:pt x="42" y="14"/>
                  </a:cubicBezTo>
                  <a:cubicBezTo>
                    <a:pt x="42" y="13"/>
                    <a:pt x="43" y="13"/>
                    <a:pt x="43" y="13"/>
                  </a:cubicBezTo>
                  <a:cubicBezTo>
                    <a:pt x="44" y="13"/>
                    <a:pt x="44" y="13"/>
                    <a:pt x="44" y="13"/>
                  </a:cubicBezTo>
                  <a:cubicBezTo>
                    <a:pt x="44" y="13"/>
                    <a:pt x="44" y="12"/>
                    <a:pt x="45" y="12"/>
                  </a:cubicBezTo>
                  <a:cubicBezTo>
                    <a:pt x="45" y="11"/>
                    <a:pt x="46" y="10"/>
                    <a:pt x="45" y="9"/>
                  </a:cubicBezTo>
                  <a:cubicBezTo>
                    <a:pt x="45" y="8"/>
                    <a:pt x="45" y="7"/>
                    <a:pt x="44" y="6"/>
                  </a:cubicBezTo>
                  <a:cubicBezTo>
                    <a:pt x="37" y="2"/>
                    <a:pt x="37" y="2"/>
                    <a:pt x="37" y="2"/>
                  </a:cubicBezTo>
                  <a:cubicBezTo>
                    <a:pt x="35" y="0"/>
                    <a:pt x="32" y="1"/>
                    <a:pt x="31" y="3"/>
                  </a:cubicBezTo>
                  <a:cubicBezTo>
                    <a:pt x="30" y="5"/>
                    <a:pt x="30" y="7"/>
                    <a:pt x="32" y="9"/>
                  </a:cubicBezTo>
                  <a:cubicBezTo>
                    <a:pt x="39" y="13"/>
                    <a:pt x="39" y="13"/>
                    <a:pt x="39" y="13"/>
                  </a:cubicBezTo>
                  <a:cubicBezTo>
                    <a:pt x="41" y="9"/>
                    <a:pt x="41" y="9"/>
                    <a:pt x="41" y="9"/>
                  </a:cubicBezTo>
                  <a:cubicBezTo>
                    <a:pt x="38" y="7"/>
                    <a:pt x="38" y="7"/>
                    <a:pt x="38" y="7"/>
                  </a:cubicBezTo>
                  <a:cubicBezTo>
                    <a:pt x="41" y="9"/>
                    <a:pt x="41" y="9"/>
                    <a:pt x="41" y="9"/>
                  </a:cubicBezTo>
                  <a:cubicBezTo>
                    <a:pt x="39" y="6"/>
                    <a:pt x="39" y="6"/>
                    <a:pt x="39" y="6"/>
                  </a:cubicBezTo>
                  <a:cubicBezTo>
                    <a:pt x="39" y="6"/>
                    <a:pt x="39" y="7"/>
                    <a:pt x="38" y="7"/>
                  </a:cubicBezTo>
                  <a:cubicBezTo>
                    <a:pt x="41" y="9"/>
                    <a:pt x="41" y="9"/>
                    <a:pt x="41" y="9"/>
                  </a:cubicBezTo>
                  <a:cubicBezTo>
                    <a:pt x="39" y="6"/>
                    <a:pt x="39" y="6"/>
                    <a:pt x="39" y="6"/>
                  </a:cubicBezTo>
                  <a:cubicBezTo>
                    <a:pt x="41" y="9"/>
                    <a:pt x="41" y="9"/>
                    <a:pt x="41" y="9"/>
                  </a:cubicBezTo>
                  <a:cubicBezTo>
                    <a:pt x="40" y="6"/>
                    <a:pt x="40" y="6"/>
                    <a:pt x="40" y="6"/>
                  </a:cubicBezTo>
                  <a:cubicBezTo>
                    <a:pt x="40" y="6"/>
                    <a:pt x="40" y="6"/>
                    <a:pt x="39" y="6"/>
                  </a:cubicBezTo>
                  <a:cubicBezTo>
                    <a:pt x="41" y="9"/>
                    <a:pt x="41" y="9"/>
                    <a:pt x="41" y="9"/>
                  </a:cubicBezTo>
                  <a:cubicBezTo>
                    <a:pt x="40" y="6"/>
                    <a:pt x="40" y="6"/>
                    <a:pt x="40" y="6"/>
                  </a:cubicBezTo>
                  <a:cubicBezTo>
                    <a:pt x="40" y="7"/>
                    <a:pt x="40" y="7"/>
                    <a:pt x="40" y="7"/>
                  </a:cubicBezTo>
                  <a:cubicBezTo>
                    <a:pt x="40" y="6"/>
                    <a:pt x="40" y="6"/>
                    <a:pt x="40" y="6"/>
                  </a:cubicBezTo>
                  <a:cubicBezTo>
                    <a:pt x="40" y="6"/>
                    <a:pt x="40" y="6"/>
                    <a:pt x="40" y="6"/>
                  </a:cubicBezTo>
                  <a:cubicBezTo>
                    <a:pt x="40" y="7"/>
                    <a:pt x="40" y="7"/>
                    <a:pt x="40" y="7"/>
                  </a:cubicBezTo>
                  <a:cubicBezTo>
                    <a:pt x="40" y="6"/>
                    <a:pt x="40" y="6"/>
                    <a:pt x="40" y="6"/>
                  </a:cubicBezTo>
                  <a:cubicBezTo>
                    <a:pt x="40" y="6"/>
                    <a:pt x="40" y="6"/>
                    <a:pt x="39" y="6"/>
                  </a:cubicBezTo>
                  <a:cubicBezTo>
                    <a:pt x="36" y="6"/>
                    <a:pt x="29" y="7"/>
                    <a:pt x="24" y="7"/>
                  </a:cubicBezTo>
                  <a:cubicBezTo>
                    <a:pt x="22" y="7"/>
                    <a:pt x="19" y="7"/>
                    <a:pt x="17" y="7"/>
                  </a:cubicBezTo>
                  <a:cubicBezTo>
                    <a:pt x="16" y="7"/>
                    <a:pt x="16" y="7"/>
                    <a:pt x="15" y="7"/>
                  </a:cubicBezTo>
                  <a:cubicBezTo>
                    <a:pt x="14" y="8"/>
                    <a:pt x="14" y="8"/>
                    <a:pt x="14" y="8"/>
                  </a:cubicBezTo>
                  <a:cubicBezTo>
                    <a:pt x="14" y="8"/>
                    <a:pt x="14" y="8"/>
                    <a:pt x="14" y="8"/>
                  </a:cubicBezTo>
                  <a:cubicBezTo>
                    <a:pt x="13" y="8"/>
                    <a:pt x="13" y="8"/>
                    <a:pt x="13" y="8"/>
                  </a:cubicBezTo>
                  <a:cubicBezTo>
                    <a:pt x="12" y="8"/>
                    <a:pt x="12" y="8"/>
                    <a:pt x="12" y="8"/>
                  </a:cubicBezTo>
                  <a:cubicBezTo>
                    <a:pt x="12" y="8"/>
                    <a:pt x="12" y="9"/>
                    <a:pt x="11" y="9"/>
                  </a:cubicBezTo>
                  <a:cubicBezTo>
                    <a:pt x="11" y="10"/>
                    <a:pt x="10" y="11"/>
                    <a:pt x="11" y="13"/>
                  </a:cubicBezTo>
                  <a:cubicBezTo>
                    <a:pt x="11" y="14"/>
                    <a:pt x="12" y="15"/>
                    <a:pt x="13" y="15"/>
                  </a:cubicBezTo>
                  <a:cubicBezTo>
                    <a:pt x="13" y="15"/>
                    <a:pt x="14" y="16"/>
                    <a:pt x="17" y="18"/>
                  </a:cubicBezTo>
                  <a:cubicBezTo>
                    <a:pt x="22" y="21"/>
                    <a:pt x="28" y="25"/>
                    <a:pt x="34" y="28"/>
                  </a:cubicBezTo>
                  <a:cubicBezTo>
                    <a:pt x="37" y="30"/>
                    <a:pt x="39" y="31"/>
                    <a:pt x="41" y="32"/>
                  </a:cubicBezTo>
                  <a:cubicBezTo>
                    <a:pt x="42" y="33"/>
                    <a:pt x="42" y="33"/>
                    <a:pt x="43" y="34"/>
                  </a:cubicBezTo>
                  <a:cubicBezTo>
                    <a:pt x="43" y="34"/>
                    <a:pt x="43" y="34"/>
                    <a:pt x="43" y="34"/>
                  </a:cubicBezTo>
                  <a:cubicBezTo>
                    <a:pt x="43" y="34"/>
                    <a:pt x="43" y="34"/>
                    <a:pt x="43" y="34"/>
                  </a:cubicBezTo>
                  <a:cubicBezTo>
                    <a:pt x="45" y="32"/>
                    <a:pt x="45" y="32"/>
                    <a:pt x="45" y="32"/>
                  </a:cubicBezTo>
                  <a:cubicBezTo>
                    <a:pt x="43" y="34"/>
                    <a:pt x="43" y="34"/>
                    <a:pt x="43" y="34"/>
                  </a:cubicBezTo>
                  <a:cubicBezTo>
                    <a:pt x="43" y="34"/>
                    <a:pt x="43" y="34"/>
                    <a:pt x="43" y="34"/>
                  </a:cubicBezTo>
                  <a:cubicBezTo>
                    <a:pt x="45" y="32"/>
                    <a:pt x="45" y="32"/>
                    <a:pt x="45" y="32"/>
                  </a:cubicBezTo>
                  <a:cubicBezTo>
                    <a:pt x="43" y="34"/>
                    <a:pt x="43" y="34"/>
                    <a:pt x="43" y="34"/>
                  </a:cubicBezTo>
                  <a:cubicBezTo>
                    <a:pt x="46" y="31"/>
                    <a:pt x="46" y="31"/>
                    <a:pt x="46" y="31"/>
                  </a:cubicBezTo>
                  <a:cubicBezTo>
                    <a:pt x="42" y="33"/>
                    <a:pt x="42" y="33"/>
                    <a:pt x="42" y="33"/>
                  </a:cubicBezTo>
                  <a:cubicBezTo>
                    <a:pt x="43" y="34"/>
                    <a:pt x="43" y="34"/>
                    <a:pt x="43" y="34"/>
                  </a:cubicBezTo>
                  <a:cubicBezTo>
                    <a:pt x="46" y="31"/>
                    <a:pt x="46" y="31"/>
                    <a:pt x="46" y="31"/>
                  </a:cubicBezTo>
                  <a:cubicBezTo>
                    <a:pt x="42" y="33"/>
                    <a:pt x="42" y="33"/>
                    <a:pt x="42" y="33"/>
                  </a:cubicBezTo>
                  <a:cubicBezTo>
                    <a:pt x="46" y="31"/>
                    <a:pt x="46" y="31"/>
                    <a:pt x="46" y="31"/>
                  </a:cubicBezTo>
                  <a:cubicBezTo>
                    <a:pt x="42" y="31"/>
                    <a:pt x="42" y="31"/>
                    <a:pt x="42" y="31"/>
                  </a:cubicBezTo>
                  <a:cubicBezTo>
                    <a:pt x="42" y="32"/>
                    <a:pt x="42" y="33"/>
                    <a:pt x="42" y="33"/>
                  </a:cubicBezTo>
                  <a:cubicBezTo>
                    <a:pt x="46" y="31"/>
                    <a:pt x="46" y="31"/>
                    <a:pt x="46" y="31"/>
                  </a:cubicBezTo>
                  <a:cubicBezTo>
                    <a:pt x="42" y="31"/>
                    <a:pt x="42" y="31"/>
                    <a:pt x="42" y="31"/>
                  </a:cubicBezTo>
                  <a:cubicBezTo>
                    <a:pt x="46" y="31"/>
                    <a:pt x="46" y="31"/>
                    <a:pt x="46" y="31"/>
                  </a:cubicBezTo>
                  <a:cubicBezTo>
                    <a:pt x="43" y="29"/>
                    <a:pt x="43" y="29"/>
                    <a:pt x="43" y="29"/>
                  </a:cubicBezTo>
                  <a:cubicBezTo>
                    <a:pt x="42" y="30"/>
                    <a:pt x="42" y="31"/>
                    <a:pt x="42" y="31"/>
                  </a:cubicBezTo>
                  <a:cubicBezTo>
                    <a:pt x="46" y="31"/>
                    <a:pt x="46" y="31"/>
                    <a:pt x="46" y="31"/>
                  </a:cubicBezTo>
                  <a:cubicBezTo>
                    <a:pt x="43" y="29"/>
                    <a:pt x="43" y="29"/>
                    <a:pt x="43" y="29"/>
                  </a:cubicBezTo>
                  <a:cubicBezTo>
                    <a:pt x="46" y="31"/>
                    <a:pt x="46" y="31"/>
                    <a:pt x="46" y="31"/>
                  </a:cubicBezTo>
                  <a:cubicBezTo>
                    <a:pt x="43" y="29"/>
                    <a:pt x="43" y="29"/>
                    <a:pt x="43" y="29"/>
                  </a:cubicBezTo>
                  <a:cubicBezTo>
                    <a:pt x="46" y="31"/>
                    <a:pt x="46" y="31"/>
                    <a:pt x="46" y="31"/>
                  </a:cubicBezTo>
                  <a:cubicBezTo>
                    <a:pt x="44" y="28"/>
                    <a:pt x="44" y="28"/>
                    <a:pt x="44" y="28"/>
                  </a:cubicBezTo>
                  <a:cubicBezTo>
                    <a:pt x="44" y="28"/>
                    <a:pt x="43" y="28"/>
                    <a:pt x="43" y="29"/>
                  </a:cubicBezTo>
                  <a:cubicBezTo>
                    <a:pt x="46" y="31"/>
                    <a:pt x="46" y="31"/>
                    <a:pt x="46" y="31"/>
                  </a:cubicBezTo>
                  <a:cubicBezTo>
                    <a:pt x="44" y="28"/>
                    <a:pt x="44" y="28"/>
                    <a:pt x="44" y="28"/>
                  </a:cubicBezTo>
                  <a:cubicBezTo>
                    <a:pt x="46" y="31"/>
                    <a:pt x="46" y="31"/>
                    <a:pt x="46" y="31"/>
                  </a:cubicBezTo>
                  <a:cubicBezTo>
                    <a:pt x="45" y="27"/>
                    <a:pt x="45" y="27"/>
                    <a:pt x="45" y="27"/>
                  </a:cubicBezTo>
                  <a:cubicBezTo>
                    <a:pt x="45" y="27"/>
                    <a:pt x="45" y="27"/>
                    <a:pt x="44" y="28"/>
                  </a:cubicBezTo>
                  <a:cubicBezTo>
                    <a:pt x="46" y="31"/>
                    <a:pt x="46" y="31"/>
                    <a:pt x="46" y="31"/>
                  </a:cubicBezTo>
                  <a:cubicBezTo>
                    <a:pt x="45" y="27"/>
                    <a:pt x="45" y="27"/>
                    <a:pt x="45" y="27"/>
                  </a:cubicBezTo>
                  <a:cubicBezTo>
                    <a:pt x="46" y="30"/>
                    <a:pt x="46" y="30"/>
                    <a:pt x="46" y="30"/>
                  </a:cubicBezTo>
                  <a:cubicBezTo>
                    <a:pt x="45" y="27"/>
                    <a:pt x="45" y="27"/>
                    <a:pt x="45" y="27"/>
                  </a:cubicBezTo>
                  <a:cubicBezTo>
                    <a:pt x="45" y="27"/>
                    <a:pt x="45" y="27"/>
                    <a:pt x="45" y="27"/>
                  </a:cubicBezTo>
                  <a:cubicBezTo>
                    <a:pt x="46" y="30"/>
                    <a:pt x="46" y="30"/>
                    <a:pt x="46" y="30"/>
                  </a:cubicBezTo>
                  <a:cubicBezTo>
                    <a:pt x="45" y="27"/>
                    <a:pt x="45" y="27"/>
                    <a:pt x="45" y="27"/>
                  </a:cubicBezTo>
                  <a:cubicBezTo>
                    <a:pt x="46" y="28"/>
                    <a:pt x="46" y="28"/>
                    <a:pt x="46" y="28"/>
                  </a:cubicBezTo>
                  <a:cubicBezTo>
                    <a:pt x="45" y="27"/>
                    <a:pt x="45" y="27"/>
                    <a:pt x="45" y="27"/>
                  </a:cubicBezTo>
                  <a:cubicBezTo>
                    <a:pt x="45" y="27"/>
                    <a:pt x="45" y="27"/>
                    <a:pt x="45" y="27"/>
                  </a:cubicBezTo>
                  <a:cubicBezTo>
                    <a:pt x="46" y="28"/>
                    <a:pt x="46" y="28"/>
                    <a:pt x="46" y="28"/>
                  </a:cubicBezTo>
                  <a:cubicBezTo>
                    <a:pt x="45" y="27"/>
                    <a:pt x="45" y="27"/>
                    <a:pt x="45" y="27"/>
                  </a:cubicBezTo>
                  <a:cubicBezTo>
                    <a:pt x="45" y="27"/>
                    <a:pt x="45" y="27"/>
                    <a:pt x="45" y="27"/>
                  </a:cubicBezTo>
                  <a:cubicBezTo>
                    <a:pt x="43" y="27"/>
                    <a:pt x="36" y="27"/>
                    <a:pt x="30" y="27"/>
                  </a:cubicBezTo>
                  <a:cubicBezTo>
                    <a:pt x="27" y="26"/>
                    <a:pt x="24" y="26"/>
                    <a:pt x="22" y="26"/>
                  </a:cubicBezTo>
                  <a:cubicBezTo>
                    <a:pt x="19" y="26"/>
                    <a:pt x="17" y="26"/>
                    <a:pt x="16" y="26"/>
                  </a:cubicBezTo>
                  <a:cubicBezTo>
                    <a:pt x="15" y="26"/>
                    <a:pt x="15" y="26"/>
                    <a:pt x="15" y="26"/>
                  </a:cubicBezTo>
                  <a:cubicBezTo>
                    <a:pt x="15" y="26"/>
                    <a:pt x="15" y="26"/>
                    <a:pt x="15" y="26"/>
                  </a:cubicBezTo>
                  <a:cubicBezTo>
                    <a:pt x="14" y="26"/>
                    <a:pt x="14" y="26"/>
                    <a:pt x="14" y="26"/>
                  </a:cubicBezTo>
                  <a:cubicBezTo>
                    <a:pt x="13" y="27"/>
                    <a:pt x="13" y="27"/>
                    <a:pt x="13" y="27"/>
                  </a:cubicBezTo>
                  <a:cubicBezTo>
                    <a:pt x="13" y="27"/>
                    <a:pt x="13" y="27"/>
                    <a:pt x="12" y="28"/>
                  </a:cubicBezTo>
                  <a:cubicBezTo>
                    <a:pt x="11" y="30"/>
                    <a:pt x="12" y="32"/>
                    <a:pt x="13" y="34"/>
                  </a:cubicBezTo>
                  <a:cubicBezTo>
                    <a:pt x="25" y="41"/>
                    <a:pt x="25" y="41"/>
                    <a:pt x="25" y="41"/>
                  </a:cubicBezTo>
                  <a:cubicBezTo>
                    <a:pt x="5" y="39"/>
                    <a:pt x="5" y="39"/>
                    <a:pt x="5" y="39"/>
                  </a:cubicBezTo>
                  <a:cubicBezTo>
                    <a:pt x="3" y="39"/>
                    <a:pt x="1" y="40"/>
                    <a:pt x="1" y="42"/>
                  </a:cubicBezTo>
                  <a:cubicBezTo>
                    <a:pt x="0" y="43"/>
                    <a:pt x="1" y="45"/>
                    <a:pt x="2" y="46"/>
                  </a:cubicBezTo>
                  <a:cubicBezTo>
                    <a:pt x="42" y="71"/>
                    <a:pt x="42" y="71"/>
                    <a:pt x="42" y="71"/>
                  </a:cubicBezTo>
                  <a:cubicBezTo>
                    <a:pt x="44" y="72"/>
                    <a:pt x="47" y="72"/>
                    <a:pt x="48" y="70"/>
                  </a:cubicBezTo>
                  <a:cubicBezTo>
                    <a:pt x="49" y="68"/>
                    <a:pt x="49" y="66"/>
                    <a:pt x="4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07" name="Freeform 170">
              <a:extLst>
                <a:ext uri="{FF2B5EF4-FFF2-40B4-BE49-F238E27FC236}">
                  <a16:creationId xmlns:a16="http://schemas.microsoft.com/office/drawing/2014/main" id="{156DC09B-74A9-48AF-9C38-E7CF211040B3}"/>
                </a:ext>
              </a:extLst>
            </p:cNvPr>
            <p:cNvSpPr>
              <a:spLocks/>
            </p:cNvSpPr>
            <p:nvPr/>
          </p:nvSpPr>
          <p:spPr bwMode="auto">
            <a:xfrm>
              <a:off x="5513524" y="2274998"/>
              <a:ext cx="141288" cy="211138"/>
            </a:xfrm>
            <a:custGeom>
              <a:avLst/>
              <a:gdLst>
                <a:gd name="T0" fmla="*/ 23 w 89"/>
                <a:gd name="T1" fmla="*/ 101 h 134"/>
                <a:gd name="T2" fmla="*/ 13 w 89"/>
                <a:gd name="T3" fmla="*/ 99 h 134"/>
                <a:gd name="T4" fmla="*/ 13 w 89"/>
                <a:gd name="T5" fmla="*/ 99 h 134"/>
                <a:gd name="T6" fmla="*/ 15 w 89"/>
                <a:gd name="T7" fmla="*/ 103 h 134"/>
                <a:gd name="T8" fmla="*/ 13 w 89"/>
                <a:gd name="T9" fmla="*/ 103 h 134"/>
                <a:gd name="T10" fmla="*/ 44 w 89"/>
                <a:gd name="T11" fmla="*/ 107 h 134"/>
                <a:gd name="T12" fmla="*/ 40 w 89"/>
                <a:gd name="T13" fmla="*/ 94 h 134"/>
                <a:gd name="T14" fmla="*/ 19 w 89"/>
                <a:gd name="T15" fmla="*/ 82 h 134"/>
                <a:gd name="T16" fmla="*/ 20 w 89"/>
                <a:gd name="T17" fmla="*/ 84 h 134"/>
                <a:gd name="T18" fmla="*/ 55 w 89"/>
                <a:gd name="T19" fmla="*/ 89 h 134"/>
                <a:gd name="T20" fmla="*/ 27 w 89"/>
                <a:gd name="T21" fmla="*/ 70 h 134"/>
                <a:gd name="T22" fmla="*/ 28 w 89"/>
                <a:gd name="T23" fmla="*/ 70 h 134"/>
                <a:gd name="T24" fmla="*/ 27 w 89"/>
                <a:gd name="T25" fmla="*/ 74 h 134"/>
                <a:gd name="T26" fmla="*/ 65 w 89"/>
                <a:gd name="T27" fmla="*/ 81 h 134"/>
                <a:gd name="T28" fmla="*/ 35 w 89"/>
                <a:gd name="T29" fmla="*/ 58 h 134"/>
                <a:gd name="T30" fmla="*/ 33 w 89"/>
                <a:gd name="T31" fmla="*/ 61 h 134"/>
                <a:gd name="T32" fmla="*/ 33 w 89"/>
                <a:gd name="T33" fmla="*/ 61 h 134"/>
                <a:gd name="T34" fmla="*/ 35 w 89"/>
                <a:gd name="T35" fmla="*/ 65 h 134"/>
                <a:gd name="T36" fmla="*/ 34 w 89"/>
                <a:gd name="T37" fmla="*/ 65 h 134"/>
                <a:gd name="T38" fmla="*/ 74 w 89"/>
                <a:gd name="T39" fmla="*/ 64 h 134"/>
                <a:gd name="T40" fmla="*/ 36 w 89"/>
                <a:gd name="T41" fmla="*/ 42 h 134"/>
                <a:gd name="T42" fmla="*/ 35 w 89"/>
                <a:gd name="T43" fmla="*/ 43 h 134"/>
                <a:gd name="T44" fmla="*/ 38 w 89"/>
                <a:gd name="T45" fmla="*/ 45 h 134"/>
                <a:gd name="T46" fmla="*/ 35 w 89"/>
                <a:gd name="T47" fmla="*/ 47 h 134"/>
                <a:gd name="T48" fmla="*/ 35 w 89"/>
                <a:gd name="T49" fmla="*/ 47 h 134"/>
                <a:gd name="T50" fmla="*/ 80 w 89"/>
                <a:gd name="T51" fmla="*/ 49 h 134"/>
                <a:gd name="T52" fmla="*/ 55 w 89"/>
                <a:gd name="T53" fmla="*/ 16 h 134"/>
                <a:gd name="T54" fmla="*/ 52 w 89"/>
                <a:gd name="T55" fmla="*/ 19 h 134"/>
                <a:gd name="T56" fmla="*/ 77 w 89"/>
                <a:gd name="T57" fmla="*/ 27 h 134"/>
                <a:gd name="T58" fmla="*/ 52 w 89"/>
                <a:gd name="T59" fmla="*/ 8 h 134"/>
                <a:gd name="T60" fmla="*/ 85 w 89"/>
                <a:gd name="T61" fmla="*/ 20 h 134"/>
                <a:gd name="T62" fmla="*/ 85 w 89"/>
                <a:gd name="T63" fmla="*/ 20 h 134"/>
                <a:gd name="T64" fmla="*/ 49 w 89"/>
                <a:gd name="T65" fmla="*/ 22 h 134"/>
                <a:gd name="T66" fmla="*/ 76 w 89"/>
                <a:gd name="T67" fmla="*/ 50 h 134"/>
                <a:gd name="T68" fmla="*/ 75 w 89"/>
                <a:gd name="T69" fmla="*/ 50 h 134"/>
                <a:gd name="T70" fmla="*/ 75 w 89"/>
                <a:gd name="T71" fmla="*/ 49 h 134"/>
                <a:gd name="T72" fmla="*/ 31 w 89"/>
                <a:gd name="T73" fmla="*/ 41 h 134"/>
                <a:gd name="T74" fmla="*/ 66 w 89"/>
                <a:gd name="T75" fmla="*/ 67 h 134"/>
                <a:gd name="T76" fmla="*/ 66 w 89"/>
                <a:gd name="T77" fmla="*/ 67 h 134"/>
                <a:gd name="T78" fmla="*/ 65 w 89"/>
                <a:gd name="T79" fmla="*/ 64 h 134"/>
                <a:gd name="T80" fmla="*/ 31 w 89"/>
                <a:gd name="T81" fmla="*/ 58 h 134"/>
                <a:gd name="T82" fmla="*/ 58 w 89"/>
                <a:gd name="T83" fmla="*/ 82 h 134"/>
                <a:gd name="T84" fmla="*/ 58 w 89"/>
                <a:gd name="T85" fmla="*/ 82 h 134"/>
                <a:gd name="T86" fmla="*/ 57 w 89"/>
                <a:gd name="T87" fmla="*/ 79 h 134"/>
                <a:gd name="T88" fmla="*/ 61 w 89"/>
                <a:gd name="T89" fmla="*/ 79 h 134"/>
                <a:gd name="T90" fmla="*/ 61 w 89"/>
                <a:gd name="T91" fmla="*/ 75 h 134"/>
                <a:gd name="T92" fmla="*/ 42 w 89"/>
                <a:gd name="T93" fmla="*/ 88 h 134"/>
                <a:gd name="T94" fmla="*/ 51 w 89"/>
                <a:gd name="T95" fmla="*/ 89 h 134"/>
                <a:gd name="T96" fmla="*/ 51 w 89"/>
                <a:gd name="T97" fmla="*/ 89 h 134"/>
                <a:gd name="T98" fmla="*/ 51 w 89"/>
                <a:gd name="T99" fmla="*/ 89 h 134"/>
                <a:gd name="T100" fmla="*/ 12 w 89"/>
                <a:gd name="T101" fmla="*/ 86 h 134"/>
                <a:gd name="T102" fmla="*/ 42 w 89"/>
                <a:gd name="T103" fmla="*/ 105 h 134"/>
                <a:gd name="T104" fmla="*/ 42 w 89"/>
                <a:gd name="T105" fmla="*/ 104 h 134"/>
                <a:gd name="T106" fmla="*/ 45 w 89"/>
                <a:gd name="T107" fmla="*/ 102 h 134"/>
                <a:gd name="T108" fmla="*/ 45 w 89"/>
                <a:gd name="T109" fmla="*/ 101 h 134"/>
                <a:gd name="T110" fmla="*/ 44 w 89"/>
                <a:gd name="T111" fmla="*/ 99 h 134"/>
                <a:gd name="T112" fmla="*/ 9 w 89"/>
                <a:gd name="T113" fmla="*/ 98 h 134"/>
                <a:gd name="T114" fmla="*/ 41 w 89"/>
                <a:gd name="T115" fmla="*/ 121 h 134"/>
                <a:gd name="T116" fmla="*/ 40 w 89"/>
                <a:gd name="T117" fmla="*/ 121 h 134"/>
                <a:gd name="T118" fmla="*/ 40 w 89"/>
                <a:gd name="T119" fmla="*/ 119 h 134"/>
                <a:gd name="T120" fmla="*/ 34 w 89"/>
                <a:gd name="T121" fmla="*/ 1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9" h="134">
                  <a:moveTo>
                    <a:pt x="34" y="126"/>
                  </a:moveTo>
                  <a:cubicBezTo>
                    <a:pt x="24" y="119"/>
                    <a:pt x="24" y="119"/>
                    <a:pt x="24" y="119"/>
                  </a:cubicBezTo>
                  <a:cubicBezTo>
                    <a:pt x="43" y="123"/>
                    <a:pt x="43" y="123"/>
                    <a:pt x="43" y="123"/>
                  </a:cubicBezTo>
                  <a:cubicBezTo>
                    <a:pt x="45" y="123"/>
                    <a:pt x="46" y="122"/>
                    <a:pt x="47" y="121"/>
                  </a:cubicBezTo>
                  <a:cubicBezTo>
                    <a:pt x="48" y="120"/>
                    <a:pt x="48" y="119"/>
                    <a:pt x="48" y="119"/>
                  </a:cubicBezTo>
                  <a:cubicBezTo>
                    <a:pt x="48" y="117"/>
                    <a:pt x="47" y="117"/>
                    <a:pt x="47" y="116"/>
                  </a:cubicBezTo>
                  <a:cubicBezTo>
                    <a:pt x="47" y="116"/>
                    <a:pt x="46" y="116"/>
                    <a:pt x="46" y="115"/>
                  </a:cubicBezTo>
                  <a:cubicBezTo>
                    <a:pt x="46" y="115"/>
                    <a:pt x="45" y="115"/>
                    <a:pt x="45" y="115"/>
                  </a:cubicBezTo>
                  <a:cubicBezTo>
                    <a:pt x="43" y="114"/>
                    <a:pt x="41" y="112"/>
                    <a:pt x="38" y="110"/>
                  </a:cubicBezTo>
                  <a:cubicBezTo>
                    <a:pt x="33" y="107"/>
                    <a:pt x="27" y="104"/>
                    <a:pt x="23" y="101"/>
                  </a:cubicBezTo>
                  <a:cubicBezTo>
                    <a:pt x="21" y="100"/>
                    <a:pt x="19" y="99"/>
                    <a:pt x="17" y="98"/>
                  </a:cubicBezTo>
                  <a:cubicBezTo>
                    <a:pt x="16" y="97"/>
                    <a:pt x="16" y="97"/>
                    <a:pt x="16" y="97"/>
                  </a:cubicBezTo>
                  <a:cubicBezTo>
                    <a:pt x="16" y="97"/>
                    <a:pt x="16" y="97"/>
                    <a:pt x="16" y="97"/>
                  </a:cubicBezTo>
                  <a:cubicBezTo>
                    <a:pt x="16" y="97"/>
                    <a:pt x="16" y="97"/>
                    <a:pt x="16" y="97"/>
                  </a:cubicBezTo>
                  <a:cubicBezTo>
                    <a:pt x="14" y="98"/>
                    <a:pt x="14" y="98"/>
                    <a:pt x="14" y="98"/>
                  </a:cubicBezTo>
                  <a:cubicBezTo>
                    <a:pt x="16" y="97"/>
                    <a:pt x="16" y="97"/>
                    <a:pt x="16" y="97"/>
                  </a:cubicBezTo>
                  <a:cubicBezTo>
                    <a:pt x="16" y="97"/>
                    <a:pt x="16" y="97"/>
                    <a:pt x="16" y="97"/>
                  </a:cubicBezTo>
                  <a:cubicBezTo>
                    <a:pt x="14" y="98"/>
                    <a:pt x="14" y="98"/>
                    <a:pt x="14" y="98"/>
                  </a:cubicBezTo>
                  <a:cubicBezTo>
                    <a:pt x="16" y="97"/>
                    <a:pt x="16" y="97"/>
                    <a:pt x="16" y="97"/>
                  </a:cubicBezTo>
                  <a:cubicBezTo>
                    <a:pt x="13" y="99"/>
                    <a:pt x="13" y="99"/>
                    <a:pt x="13" y="99"/>
                  </a:cubicBezTo>
                  <a:cubicBezTo>
                    <a:pt x="16" y="97"/>
                    <a:pt x="16" y="97"/>
                    <a:pt x="16" y="97"/>
                  </a:cubicBezTo>
                  <a:cubicBezTo>
                    <a:pt x="16" y="97"/>
                    <a:pt x="16" y="97"/>
                    <a:pt x="16" y="97"/>
                  </a:cubicBezTo>
                  <a:cubicBezTo>
                    <a:pt x="13" y="99"/>
                    <a:pt x="13" y="99"/>
                    <a:pt x="13" y="99"/>
                  </a:cubicBezTo>
                  <a:cubicBezTo>
                    <a:pt x="16" y="97"/>
                    <a:pt x="16" y="97"/>
                    <a:pt x="16" y="97"/>
                  </a:cubicBezTo>
                  <a:cubicBezTo>
                    <a:pt x="13" y="99"/>
                    <a:pt x="13" y="99"/>
                    <a:pt x="13" y="99"/>
                  </a:cubicBezTo>
                  <a:cubicBezTo>
                    <a:pt x="17" y="99"/>
                    <a:pt x="17" y="99"/>
                    <a:pt x="17" y="99"/>
                  </a:cubicBezTo>
                  <a:cubicBezTo>
                    <a:pt x="17" y="98"/>
                    <a:pt x="16" y="98"/>
                    <a:pt x="16" y="97"/>
                  </a:cubicBezTo>
                  <a:cubicBezTo>
                    <a:pt x="13" y="99"/>
                    <a:pt x="13" y="99"/>
                    <a:pt x="13" y="99"/>
                  </a:cubicBezTo>
                  <a:cubicBezTo>
                    <a:pt x="17" y="99"/>
                    <a:pt x="17" y="99"/>
                    <a:pt x="17" y="99"/>
                  </a:cubicBezTo>
                  <a:cubicBezTo>
                    <a:pt x="13" y="99"/>
                    <a:pt x="13" y="99"/>
                    <a:pt x="13" y="99"/>
                  </a:cubicBezTo>
                  <a:cubicBezTo>
                    <a:pt x="16" y="102"/>
                    <a:pt x="16" y="102"/>
                    <a:pt x="16" y="102"/>
                  </a:cubicBezTo>
                  <a:cubicBezTo>
                    <a:pt x="16" y="101"/>
                    <a:pt x="17" y="100"/>
                    <a:pt x="17" y="99"/>
                  </a:cubicBezTo>
                  <a:cubicBezTo>
                    <a:pt x="13" y="99"/>
                    <a:pt x="13" y="99"/>
                    <a:pt x="13" y="99"/>
                  </a:cubicBezTo>
                  <a:cubicBezTo>
                    <a:pt x="16" y="102"/>
                    <a:pt x="16" y="102"/>
                    <a:pt x="16" y="102"/>
                  </a:cubicBezTo>
                  <a:cubicBezTo>
                    <a:pt x="16" y="101"/>
                    <a:pt x="16" y="101"/>
                    <a:pt x="16" y="101"/>
                  </a:cubicBezTo>
                  <a:cubicBezTo>
                    <a:pt x="13" y="99"/>
                    <a:pt x="13" y="99"/>
                    <a:pt x="13" y="99"/>
                  </a:cubicBezTo>
                  <a:cubicBezTo>
                    <a:pt x="15" y="103"/>
                    <a:pt x="15" y="103"/>
                    <a:pt x="15" y="103"/>
                  </a:cubicBezTo>
                  <a:cubicBezTo>
                    <a:pt x="15" y="103"/>
                    <a:pt x="16" y="102"/>
                    <a:pt x="16" y="101"/>
                  </a:cubicBezTo>
                  <a:cubicBezTo>
                    <a:pt x="13" y="99"/>
                    <a:pt x="13" y="99"/>
                    <a:pt x="13" y="99"/>
                  </a:cubicBezTo>
                  <a:cubicBezTo>
                    <a:pt x="15" y="103"/>
                    <a:pt x="15" y="103"/>
                    <a:pt x="15" y="103"/>
                  </a:cubicBezTo>
                  <a:cubicBezTo>
                    <a:pt x="13" y="99"/>
                    <a:pt x="13" y="99"/>
                    <a:pt x="13" y="99"/>
                  </a:cubicBezTo>
                  <a:cubicBezTo>
                    <a:pt x="14" y="103"/>
                    <a:pt x="14" y="103"/>
                    <a:pt x="14" y="103"/>
                  </a:cubicBezTo>
                  <a:cubicBezTo>
                    <a:pt x="14" y="103"/>
                    <a:pt x="14" y="103"/>
                    <a:pt x="15" y="103"/>
                  </a:cubicBezTo>
                  <a:cubicBezTo>
                    <a:pt x="13" y="99"/>
                    <a:pt x="13" y="99"/>
                    <a:pt x="13" y="99"/>
                  </a:cubicBezTo>
                  <a:cubicBezTo>
                    <a:pt x="14" y="103"/>
                    <a:pt x="14" y="103"/>
                    <a:pt x="14" y="103"/>
                  </a:cubicBezTo>
                  <a:cubicBezTo>
                    <a:pt x="13" y="99"/>
                    <a:pt x="13" y="99"/>
                    <a:pt x="13" y="99"/>
                  </a:cubicBezTo>
                  <a:cubicBezTo>
                    <a:pt x="13" y="103"/>
                    <a:pt x="13" y="103"/>
                    <a:pt x="13" y="103"/>
                  </a:cubicBezTo>
                  <a:cubicBezTo>
                    <a:pt x="13" y="103"/>
                    <a:pt x="13" y="103"/>
                    <a:pt x="14" y="103"/>
                  </a:cubicBezTo>
                  <a:cubicBezTo>
                    <a:pt x="13" y="99"/>
                    <a:pt x="13" y="99"/>
                    <a:pt x="13" y="99"/>
                  </a:cubicBezTo>
                  <a:cubicBezTo>
                    <a:pt x="13" y="103"/>
                    <a:pt x="13" y="103"/>
                    <a:pt x="13" y="103"/>
                  </a:cubicBezTo>
                  <a:cubicBezTo>
                    <a:pt x="13" y="101"/>
                    <a:pt x="13" y="101"/>
                    <a:pt x="13" y="101"/>
                  </a:cubicBezTo>
                  <a:cubicBezTo>
                    <a:pt x="12" y="103"/>
                    <a:pt x="12" y="103"/>
                    <a:pt x="12" y="103"/>
                  </a:cubicBezTo>
                  <a:cubicBezTo>
                    <a:pt x="13" y="103"/>
                    <a:pt x="13" y="103"/>
                    <a:pt x="13" y="103"/>
                  </a:cubicBezTo>
                  <a:cubicBezTo>
                    <a:pt x="13" y="101"/>
                    <a:pt x="13" y="101"/>
                    <a:pt x="13" y="101"/>
                  </a:cubicBezTo>
                  <a:cubicBezTo>
                    <a:pt x="12" y="103"/>
                    <a:pt x="12" y="103"/>
                    <a:pt x="12" y="103"/>
                  </a:cubicBezTo>
                  <a:cubicBezTo>
                    <a:pt x="12" y="103"/>
                    <a:pt x="12" y="103"/>
                    <a:pt x="12" y="103"/>
                  </a:cubicBezTo>
                  <a:cubicBezTo>
                    <a:pt x="13" y="103"/>
                    <a:pt x="15" y="104"/>
                    <a:pt x="18" y="104"/>
                  </a:cubicBezTo>
                  <a:cubicBezTo>
                    <a:pt x="21" y="104"/>
                    <a:pt x="27" y="105"/>
                    <a:pt x="32" y="106"/>
                  </a:cubicBezTo>
                  <a:cubicBezTo>
                    <a:pt x="35" y="106"/>
                    <a:pt x="37" y="106"/>
                    <a:pt x="39" y="106"/>
                  </a:cubicBezTo>
                  <a:cubicBezTo>
                    <a:pt x="41" y="107"/>
                    <a:pt x="43" y="107"/>
                    <a:pt x="44" y="107"/>
                  </a:cubicBezTo>
                  <a:cubicBezTo>
                    <a:pt x="45" y="107"/>
                    <a:pt x="45" y="107"/>
                    <a:pt x="45" y="107"/>
                  </a:cubicBezTo>
                  <a:cubicBezTo>
                    <a:pt x="46" y="107"/>
                    <a:pt x="46" y="107"/>
                    <a:pt x="46" y="106"/>
                  </a:cubicBezTo>
                  <a:cubicBezTo>
                    <a:pt x="47" y="106"/>
                    <a:pt x="47" y="106"/>
                    <a:pt x="47" y="106"/>
                  </a:cubicBezTo>
                  <a:cubicBezTo>
                    <a:pt x="48" y="106"/>
                    <a:pt x="48" y="105"/>
                    <a:pt x="49" y="105"/>
                  </a:cubicBezTo>
                  <a:cubicBezTo>
                    <a:pt x="49" y="105"/>
                    <a:pt x="49" y="105"/>
                    <a:pt x="49" y="105"/>
                  </a:cubicBezTo>
                  <a:cubicBezTo>
                    <a:pt x="49" y="104"/>
                    <a:pt x="49" y="103"/>
                    <a:pt x="49" y="102"/>
                  </a:cubicBezTo>
                  <a:cubicBezTo>
                    <a:pt x="49" y="101"/>
                    <a:pt x="49" y="101"/>
                    <a:pt x="49" y="101"/>
                  </a:cubicBezTo>
                  <a:cubicBezTo>
                    <a:pt x="49" y="100"/>
                    <a:pt x="48" y="100"/>
                    <a:pt x="48" y="99"/>
                  </a:cubicBezTo>
                  <a:cubicBezTo>
                    <a:pt x="48" y="99"/>
                    <a:pt x="47" y="99"/>
                    <a:pt x="47" y="98"/>
                  </a:cubicBezTo>
                  <a:cubicBezTo>
                    <a:pt x="45" y="97"/>
                    <a:pt x="43" y="96"/>
                    <a:pt x="40" y="94"/>
                  </a:cubicBezTo>
                  <a:cubicBezTo>
                    <a:pt x="36" y="91"/>
                    <a:pt x="30" y="88"/>
                    <a:pt x="26" y="86"/>
                  </a:cubicBezTo>
                  <a:cubicBezTo>
                    <a:pt x="23" y="84"/>
                    <a:pt x="22" y="83"/>
                    <a:pt x="20" y="82"/>
                  </a:cubicBezTo>
                  <a:cubicBezTo>
                    <a:pt x="20" y="82"/>
                    <a:pt x="19" y="82"/>
                    <a:pt x="19" y="81"/>
                  </a:cubicBezTo>
                  <a:cubicBezTo>
                    <a:pt x="19" y="81"/>
                    <a:pt x="19" y="81"/>
                    <a:pt x="19" y="81"/>
                  </a:cubicBezTo>
                  <a:cubicBezTo>
                    <a:pt x="19" y="81"/>
                    <a:pt x="19" y="81"/>
                    <a:pt x="19" y="81"/>
                  </a:cubicBezTo>
                  <a:cubicBezTo>
                    <a:pt x="17" y="83"/>
                    <a:pt x="17" y="83"/>
                    <a:pt x="17" y="83"/>
                  </a:cubicBezTo>
                  <a:cubicBezTo>
                    <a:pt x="19" y="82"/>
                    <a:pt x="19" y="82"/>
                    <a:pt x="19" y="82"/>
                  </a:cubicBezTo>
                  <a:cubicBezTo>
                    <a:pt x="19" y="81"/>
                    <a:pt x="19" y="81"/>
                    <a:pt x="19" y="81"/>
                  </a:cubicBezTo>
                  <a:cubicBezTo>
                    <a:pt x="17" y="83"/>
                    <a:pt x="17" y="83"/>
                    <a:pt x="17" y="83"/>
                  </a:cubicBezTo>
                  <a:cubicBezTo>
                    <a:pt x="19" y="82"/>
                    <a:pt x="19" y="82"/>
                    <a:pt x="19" y="82"/>
                  </a:cubicBezTo>
                  <a:cubicBezTo>
                    <a:pt x="16" y="84"/>
                    <a:pt x="16" y="84"/>
                    <a:pt x="16" y="84"/>
                  </a:cubicBezTo>
                  <a:cubicBezTo>
                    <a:pt x="19" y="82"/>
                    <a:pt x="19" y="82"/>
                    <a:pt x="19" y="82"/>
                  </a:cubicBezTo>
                  <a:cubicBezTo>
                    <a:pt x="19" y="82"/>
                    <a:pt x="19" y="82"/>
                    <a:pt x="19" y="82"/>
                  </a:cubicBezTo>
                  <a:cubicBezTo>
                    <a:pt x="16" y="84"/>
                    <a:pt x="16" y="84"/>
                    <a:pt x="16" y="84"/>
                  </a:cubicBezTo>
                  <a:cubicBezTo>
                    <a:pt x="19" y="82"/>
                    <a:pt x="19" y="82"/>
                    <a:pt x="19" y="82"/>
                  </a:cubicBezTo>
                  <a:cubicBezTo>
                    <a:pt x="16" y="84"/>
                    <a:pt x="16" y="84"/>
                    <a:pt x="16" y="84"/>
                  </a:cubicBezTo>
                  <a:cubicBezTo>
                    <a:pt x="20" y="84"/>
                    <a:pt x="20" y="84"/>
                    <a:pt x="20" y="84"/>
                  </a:cubicBezTo>
                  <a:cubicBezTo>
                    <a:pt x="20" y="83"/>
                    <a:pt x="20" y="82"/>
                    <a:pt x="19" y="82"/>
                  </a:cubicBezTo>
                  <a:cubicBezTo>
                    <a:pt x="16" y="84"/>
                    <a:pt x="16" y="84"/>
                    <a:pt x="16" y="84"/>
                  </a:cubicBezTo>
                  <a:cubicBezTo>
                    <a:pt x="20" y="84"/>
                    <a:pt x="20" y="84"/>
                    <a:pt x="20" y="84"/>
                  </a:cubicBezTo>
                  <a:cubicBezTo>
                    <a:pt x="16" y="84"/>
                    <a:pt x="16" y="84"/>
                    <a:pt x="16" y="84"/>
                  </a:cubicBezTo>
                  <a:cubicBezTo>
                    <a:pt x="19" y="87"/>
                    <a:pt x="19" y="87"/>
                    <a:pt x="19" y="87"/>
                  </a:cubicBezTo>
                  <a:cubicBezTo>
                    <a:pt x="20" y="86"/>
                    <a:pt x="20" y="85"/>
                    <a:pt x="20" y="84"/>
                  </a:cubicBezTo>
                  <a:cubicBezTo>
                    <a:pt x="16" y="84"/>
                    <a:pt x="16" y="84"/>
                    <a:pt x="16" y="84"/>
                  </a:cubicBezTo>
                  <a:cubicBezTo>
                    <a:pt x="19" y="87"/>
                    <a:pt x="19" y="87"/>
                    <a:pt x="19" y="87"/>
                  </a:cubicBezTo>
                  <a:cubicBezTo>
                    <a:pt x="16" y="84"/>
                    <a:pt x="16" y="84"/>
                    <a:pt x="16" y="84"/>
                  </a:cubicBezTo>
                  <a:cubicBezTo>
                    <a:pt x="15" y="88"/>
                    <a:pt x="15" y="88"/>
                    <a:pt x="15" y="88"/>
                  </a:cubicBezTo>
                  <a:cubicBezTo>
                    <a:pt x="50" y="93"/>
                    <a:pt x="50" y="93"/>
                    <a:pt x="50" y="93"/>
                  </a:cubicBezTo>
                  <a:cubicBezTo>
                    <a:pt x="52" y="93"/>
                    <a:pt x="53" y="93"/>
                    <a:pt x="54" y="92"/>
                  </a:cubicBezTo>
                  <a:cubicBezTo>
                    <a:pt x="55" y="91"/>
                    <a:pt x="55" y="90"/>
                    <a:pt x="55" y="89"/>
                  </a:cubicBezTo>
                  <a:cubicBezTo>
                    <a:pt x="55" y="87"/>
                    <a:pt x="55" y="87"/>
                    <a:pt x="54" y="87"/>
                  </a:cubicBezTo>
                  <a:cubicBezTo>
                    <a:pt x="54" y="86"/>
                    <a:pt x="54" y="86"/>
                    <a:pt x="54" y="86"/>
                  </a:cubicBezTo>
                  <a:cubicBezTo>
                    <a:pt x="53" y="86"/>
                    <a:pt x="53" y="86"/>
                    <a:pt x="53" y="86"/>
                  </a:cubicBezTo>
                  <a:cubicBezTo>
                    <a:pt x="53" y="85"/>
                    <a:pt x="53" y="85"/>
                    <a:pt x="53" y="85"/>
                  </a:cubicBezTo>
                  <a:cubicBezTo>
                    <a:pt x="53" y="85"/>
                    <a:pt x="52" y="85"/>
                    <a:pt x="52" y="84"/>
                  </a:cubicBezTo>
                  <a:cubicBezTo>
                    <a:pt x="49" y="83"/>
                    <a:pt x="42" y="79"/>
                    <a:pt x="37" y="76"/>
                  </a:cubicBezTo>
                  <a:cubicBezTo>
                    <a:pt x="34" y="74"/>
                    <a:pt x="31" y="72"/>
                    <a:pt x="29" y="71"/>
                  </a:cubicBezTo>
                  <a:cubicBezTo>
                    <a:pt x="29" y="71"/>
                    <a:pt x="28" y="70"/>
                    <a:pt x="27" y="70"/>
                  </a:cubicBezTo>
                  <a:cubicBezTo>
                    <a:pt x="27" y="70"/>
                    <a:pt x="27" y="70"/>
                    <a:pt x="27" y="70"/>
                  </a:cubicBezTo>
                  <a:cubicBezTo>
                    <a:pt x="27" y="70"/>
                    <a:pt x="27" y="70"/>
                    <a:pt x="27" y="70"/>
                  </a:cubicBezTo>
                  <a:cubicBezTo>
                    <a:pt x="26" y="71"/>
                    <a:pt x="26" y="71"/>
                    <a:pt x="26" y="71"/>
                  </a:cubicBezTo>
                  <a:cubicBezTo>
                    <a:pt x="27" y="70"/>
                    <a:pt x="27" y="70"/>
                    <a:pt x="27" y="70"/>
                  </a:cubicBezTo>
                  <a:cubicBezTo>
                    <a:pt x="27" y="70"/>
                    <a:pt x="27" y="70"/>
                    <a:pt x="27" y="70"/>
                  </a:cubicBezTo>
                  <a:cubicBezTo>
                    <a:pt x="26" y="71"/>
                    <a:pt x="26" y="71"/>
                    <a:pt x="26" y="71"/>
                  </a:cubicBezTo>
                  <a:cubicBezTo>
                    <a:pt x="27" y="70"/>
                    <a:pt x="27" y="70"/>
                    <a:pt x="27" y="70"/>
                  </a:cubicBezTo>
                  <a:cubicBezTo>
                    <a:pt x="25" y="72"/>
                    <a:pt x="25" y="72"/>
                    <a:pt x="25" y="72"/>
                  </a:cubicBezTo>
                  <a:cubicBezTo>
                    <a:pt x="28" y="70"/>
                    <a:pt x="28" y="70"/>
                    <a:pt x="28" y="70"/>
                  </a:cubicBezTo>
                  <a:cubicBezTo>
                    <a:pt x="27" y="70"/>
                    <a:pt x="27" y="70"/>
                    <a:pt x="27" y="70"/>
                  </a:cubicBezTo>
                  <a:cubicBezTo>
                    <a:pt x="25" y="72"/>
                    <a:pt x="25" y="72"/>
                    <a:pt x="25" y="72"/>
                  </a:cubicBezTo>
                  <a:cubicBezTo>
                    <a:pt x="28" y="70"/>
                    <a:pt x="28" y="70"/>
                    <a:pt x="28" y="70"/>
                  </a:cubicBezTo>
                  <a:cubicBezTo>
                    <a:pt x="24" y="72"/>
                    <a:pt x="24" y="72"/>
                    <a:pt x="24" y="72"/>
                  </a:cubicBezTo>
                  <a:cubicBezTo>
                    <a:pt x="28" y="72"/>
                    <a:pt x="28" y="72"/>
                    <a:pt x="28" y="72"/>
                  </a:cubicBezTo>
                  <a:cubicBezTo>
                    <a:pt x="28" y="71"/>
                    <a:pt x="28" y="71"/>
                    <a:pt x="28" y="70"/>
                  </a:cubicBezTo>
                  <a:cubicBezTo>
                    <a:pt x="24" y="72"/>
                    <a:pt x="24" y="72"/>
                    <a:pt x="24" y="72"/>
                  </a:cubicBezTo>
                  <a:cubicBezTo>
                    <a:pt x="28" y="72"/>
                    <a:pt x="28" y="72"/>
                    <a:pt x="28" y="72"/>
                  </a:cubicBezTo>
                  <a:cubicBezTo>
                    <a:pt x="24" y="72"/>
                    <a:pt x="24" y="72"/>
                    <a:pt x="24" y="72"/>
                  </a:cubicBezTo>
                  <a:cubicBezTo>
                    <a:pt x="27" y="74"/>
                    <a:pt x="27" y="74"/>
                    <a:pt x="27" y="74"/>
                  </a:cubicBezTo>
                  <a:cubicBezTo>
                    <a:pt x="28" y="74"/>
                    <a:pt x="28" y="73"/>
                    <a:pt x="28" y="72"/>
                  </a:cubicBezTo>
                  <a:cubicBezTo>
                    <a:pt x="24" y="72"/>
                    <a:pt x="24" y="72"/>
                    <a:pt x="24" y="72"/>
                  </a:cubicBezTo>
                  <a:cubicBezTo>
                    <a:pt x="27" y="74"/>
                    <a:pt x="27" y="74"/>
                    <a:pt x="27" y="74"/>
                  </a:cubicBezTo>
                  <a:cubicBezTo>
                    <a:pt x="24" y="72"/>
                    <a:pt x="24" y="72"/>
                    <a:pt x="24" y="72"/>
                  </a:cubicBezTo>
                  <a:cubicBezTo>
                    <a:pt x="23" y="76"/>
                    <a:pt x="23" y="76"/>
                    <a:pt x="23" y="76"/>
                  </a:cubicBezTo>
                  <a:cubicBezTo>
                    <a:pt x="23" y="76"/>
                    <a:pt x="31" y="78"/>
                    <a:pt x="40" y="80"/>
                  </a:cubicBezTo>
                  <a:cubicBezTo>
                    <a:pt x="45" y="80"/>
                    <a:pt x="49" y="81"/>
                    <a:pt x="53" y="82"/>
                  </a:cubicBezTo>
                  <a:cubicBezTo>
                    <a:pt x="55" y="82"/>
                    <a:pt x="56" y="83"/>
                    <a:pt x="58" y="83"/>
                  </a:cubicBezTo>
                  <a:cubicBezTo>
                    <a:pt x="58" y="83"/>
                    <a:pt x="59" y="83"/>
                    <a:pt x="59" y="83"/>
                  </a:cubicBezTo>
                  <a:cubicBezTo>
                    <a:pt x="60" y="83"/>
                    <a:pt x="60" y="83"/>
                    <a:pt x="61" y="83"/>
                  </a:cubicBezTo>
                  <a:cubicBezTo>
                    <a:pt x="61" y="83"/>
                    <a:pt x="61" y="83"/>
                    <a:pt x="62" y="83"/>
                  </a:cubicBezTo>
                  <a:cubicBezTo>
                    <a:pt x="62" y="83"/>
                    <a:pt x="62" y="83"/>
                    <a:pt x="63" y="83"/>
                  </a:cubicBezTo>
                  <a:cubicBezTo>
                    <a:pt x="63" y="83"/>
                    <a:pt x="64" y="82"/>
                    <a:pt x="65" y="81"/>
                  </a:cubicBezTo>
                  <a:cubicBezTo>
                    <a:pt x="65" y="81"/>
                    <a:pt x="65" y="81"/>
                    <a:pt x="65" y="81"/>
                  </a:cubicBezTo>
                  <a:cubicBezTo>
                    <a:pt x="65" y="81"/>
                    <a:pt x="65" y="80"/>
                    <a:pt x="65" y="79"/>
                  </a:cubicBezTo>
                  <a:cubicBezTo>
                    <a:pt x="65" y="78"/>
                    <a:pt x="65" y="77"/>
                    <a:pt x="65" y="77"/>
                  </a:cubicBezTo>
                  <a:cubicBezTo>
                    <a:pt x="64" y="76"/>
                    <a:pt x="64" y="76"/>
                    <a:pt x="64" y="76"/>
                  </a:cubicBezTo>
                  <a:cubicBezTo>
                    <a:pt x="63" y="76"/>
                    <a:pt x="63" y="75"/>
                    <a:pt x="63" y="75"/>
                  </a:cubicBezTo>
                  <a:cubicBezTo>
                    <a:pt x="61" y="74"/>
                    <a:pt x="59" y="73"/>
                    <a:pt x="56" y="71"/>
                  </a:cubicBezTo>
                  <a:cubicBezTo>
                    <a:pt x="52" y="68"/>
                    <a:pt x="47" y="65"/>
                    <a:pt x="42" y="62"/>
                  </a:cubicBezTo>
                  <a:cubicBezTo>
                    <a:pt x="40" y="61"/>
                    <a:pt x="38" y="60"/>
                    <a:pt x="37" y="59"/>
                  </a:cubicBezTo>
                  <a:cubicBezTo>
                    <a:pt x="36" y="59"/>
                    <a:pt x="36" y="59"/>
                    <a:pt x="36" y="58"/>
                  </a:cubicBezTo>
                  <a:cubicBezTo>
                    <a:pt x="35" y="58"/>
                    <a:pt x="35" y="58"/>
                    <a:pt x="35" y="58"/>
                  </a:cubicBezTo>
                  <a:cubicBezTo>
                    <a:pt x="35" y="58"/>
                    <a:pt x="35" y="58"/>
                    <a:pt x="35" y="58"/>
                  </a:cubicBezTo>
                  <a:cubicBezTo>
                    <a:pt x="34" y="60"/>
                    <a:pt x="34" y="60"/>
                    <a:pt x="34" y="60"/>
                  </a:cubicBezTo>
                  <a:cubicBezTo>
                    <a:pt x="35" y="58"/>
                    <a:pt x="35" y="58"/>
                    <a:pt x="35" y="58"/>
                  </a:cubicBezTo>
                  <a:cubicBezTo>
                    <a:pt x="35" y="58"/>
                    <a:pt x="35" y="58"/>
                    <a:pt x="35" y="58"/>
                  </a:cubicBezTo>
                  <a:cubicBezTo>
                    <a:pt x="34" y="60"/>
                    <a:pt x="34" y="60"/>
                    <a:pt x="34" y="60"/>
                  </a:cubicBezTo>
                  <a:cubicBezTo>
                    <a:pt x="35" y="58"/>
                    <a:pt x="35" y="58"/>
                    <a:pt x="35" y="58"/>
                  </a:cubicBezTo>
                  <a:cubicBezTo>
                    <a:pt x="33" y="61"/>
                    <a:pt x="33" y="61"/>
                    <a:pt x="33" y="61"/>
                  </a:cubicBezTo>
                  <a:cubicBezTo>
                    <a:pt x="36" y="58"/>
                    <a:pt x="36" y="58"/>
                    <a:pt x="36" y="58"/>
                  </a:cubicBezTo>
                  <a:cubicBezTo>
                    <a:pt x="35" y="58"/>
                    <a:pt x="35" y="58"/>
                    <a:pt x="35" y="58"/>
                  </a:cubicBezTo>
                  <a:cubicBezTo>
                    <a:pt x="33" y="61"/>
                    <a:pt x="33" y="61"/>
                    <a:pt x="33" y="61"/>
                  </a:cubicBezTo>
                  <a:cubicBezTo>
                    <a:pt x="36" y="58"/>
                    <a:pt x="36" y="58"/>
                    <a:pt x="36" y="58"/>
                  </a:cubicBezTo>
                  <a:cubicBezTo>
                    <a:pt x="33" y="61"/>
                    <a:pt x="33" y="61"/>
                    <a:pt x="33" y="61"/>
                  </a:cubicBezTo>
                  <a:cubicBezTo>
                    <a:pt x="36" y="59"/>
                    <a:pt x="36" y="59"/>
                    <a:pt x="36" y="59"/>
                  </a:cubicBezTo>
                  <a:cubicBezTo>
                    <a:pt x="36" y="58"/>
                    <a:pt x="36" y="58"/>
                    <a:pt x="36" y="58"/>
                  </a:cubicBezTo>
                  <a:cubicBezTo>
                    <a:pt x="33" y="61"/>
                    <a:pt x="33" y="61"/>
                    <a:pt x="33" y="61"/>
                  </a:cubicBezTo>
                  <a:cubicBezTo>
                    <a:pt x="36" y="59"/>
                    <a:pt x="36" y="59"/>
                    <a:pt x="36" y="59"/>
                  </a:cubicBezTo>
                  <a:cubicBezTo>
                    <a:pt x="33" y="61"/>
                    <a:pt x="33" y="61"/>
                    <a:pt x="33" y="61"/>
                  </a:cubicBezTo>
                  <a:cubicBezTo>
                    <a:pt x="37" y="60"/>
                    <a:pt x="37" y="60"/>
                    <a:pt x="37" y="60"/>
                  </a:cubicBezTo>
                  <a:cubicBezTo>
                    <a:pt x="36" y="59"/>
                    <a:pt x="36" y="59"/>
                    <a:pt x="36" y="59"/>
                  </a:cubicBezTo>
                  <a:cubicBezTo>
                    <a:pt x="33" y="61"/>
                    <a:pt x="33" y="61"/>
                    <a:pt x="33" y="61"/>
                  </a:cubicBezTo>
                  <a:cubicBezTo>
                    <a:pt x="37" y="60"/>
                    <a:pt x="37" y="60"/>
                    <a:pt x="37" y="60"/>
                  </a:cubicBezTo>
                  <a:cubicBezTo>
                    <a:pt x="33" y="61"/>
                    <a:pt x="33" y="61"/>
                    <a:pt x="33" y="61"/>
                  </a:cubicBezTo>
                  <a:cubicBezTo>
                    <a:pt x="37" y="61"/>
                    <a:pt x="37" y="61"/>
                    <a:pt x="37" y="61"/>
                  </a:cubicBezTo>
                  <a:cubicBezTo>
                    <a:pt x="37" y="60"/>
                    <a:pt x="37" y="60"/>
                    <a:pt x="37" y="60"/>
                  </a:cubicBezTo>
                  <a:cubicBezTo>
                    <a:pt x="33" y="61"/>
                    <a:pt x="33" y="61"/>
                    <a:pt x="33" y="61"/>
                  </a:cubicBezTo>
                  <a:cubicBezTo>
                    <a:pt x="37" y="61"/>
                    <a:pt x="37" y="61"/>
                    <a:pt x="37" y="61"/>
                  </a:cubicBezTo>
                  <a:cubicBezTo>
                    <a:pt x="33" y="61"/>
                    <a:pt x="33" y="61"/>
                    <a:pt x="33" y="61"/>
                  </a:cubicBezTo>
                  <a:cubicBezTo>
                    <a:pt x="36" y="64"/>
                    <a:pt x="36" y="64"/>
                    <a:pt x="36" y="64"/>
                  </a:cubicBezTo>
                  <a:cubicBezTo>
                    <a:pt x="33" y="62"/>
                    <a:pt x="33" y="62"/>
                    <a:pt x="33" y="62"/>
                  </a:cubicBezTo>
                  <a:cubicBezTo>
                    <a:pt x="35" y="65"/>
                    <a:pt x="35" y="65"/>
                    <a:pt x="35" y="65"/>
                  </a:cubicBezTo>
                  <a:cubicBezTo>
                    <a:pt x="35" y="65"/>
                    <a:pt x="36" y="64"/>
                    <a:pt x="36" y="64"/>
                  </a:cubicBezTo>
                  <a:cubicBezTo>
                    <a:pt x="33" y="62"/>
                    <a:pt x="33" y="62"/>
                    <a:pt x="33" y="62"/>
                  </a:cubicBezTo>
                  <a:cubicBezTo>
                    <a:pt x="35" y="65"/>
                    <a:pt x="35" y="65"/>
                    <a:pt x="35" y="65"/>
                  </a:cubicBezTo>
                  <a:cubicBezTo>
                    <a:pt x="33" y="62"/>
                    <a:pt x="33" y="62"/>
                    <a:pt x="33" y="62"/>
                  </a:cubicBezTo>
                  <a:cubicBezTo>
                    <a:pt x="34" y="65"/>
                    <a:pt x="34" y="65"/>
                    <a:pt x="34" y="65"/>
                  </a:cubicBezTo>
                  <a:cubicBezTo>
                    <a:pt x="34" y="65"/>
                    <a:pt x="34" y="65"/>
                    <a:pt x="35" y="65"/>
                  </a:cubicBezTo>
                  <a:cubicBezTo>
                    <a:pt x="33" y="62"/>
                    <a:pt x="33" y="62"/>
                    <a:pt x="33" y="62"/>
                  </a:cubicBezTo>
                  <a:cubicBezTo>
                    <a:pt x="34" y="65"/>
                    <a:pt x="34" y="65"/>
                    <a:pt x="34" y="65"/>
                  </a:cubicBezTo>
                  <a:cubicBezTo>
                    <a:pt x="33" y="63"/>
                    <a:pt x="33" y="63"/>
                    <a:pt x="33" y="63"/>
                  </a:cubicBezTo>
                  <a:cubicBezTo>
                    <a:pt x="34" y="65"/>
                    <a:pt x="34" y="65"/>
                    <a:pt x="34" y="65"/>
                  </a:cubicBezTo>
                  <a:cubicBezTo>
                    <a:pt x="34" y="65"/>
                    <a:pt x="34" y="65"/>
                    <a:pt x="34" y="65"/>
                  </a:cubicBezTo>
                  <a:cubicBezTo>
                    <a:pt x="33" y="63"/>
                    <a:pt x="33" y="63"/>
                    <a:pt x="33" y="63"/>
                  </a:cubicBezTo>
                  <a:cubicBezTo>
                    <a:pt x="34" y="65"/>
                    <a:pt x="34" y="65"/>
                    <a:pt x="34" y="65"/>
                  </a:cubicBezTo>
                  <a:cubicBezTo>
                    <a:pt x="34" y="65"/>
                    <a:pt x="34" y="65"/>
                    <a:pt x="34" y="65"/>
                  </a:cubicBezTo>
                  <a:cubicBezTo>
                    <a:pt x="34" y="65"/>
                    <a:pt x="34" y="65"/>
                    <a:pt x="34" y="65"/>
                  </a:cubicBezTo>
                  <a:cubicBezTo>
                    <a:pt x="35" y="65"/>
                    <a:pt x="38" y="66"/>
                    <a:pt x="42" y="66"/>
                  </a:cubicBezTo>
                  <a:cubicBezTo>
                    <a:pt x="47" y="66"/>
                    <a:pt x="54" y="67"/>
                    <a:pt x="60" y="68"/>
                  </a:cubicBezTo>
                  <a:cubicBezTo>
                    <a:pt x="65" y="68"/>
                    <a:pt x="69" y="69"/>
                    <a:pt x="69" y="69"/>
                  </a:cubicBezTo>
                  <a:cubicBezTo>
                    <a:pt x="71" y="69"/>
                    <a:pt x="72" y="68"/>
                    <a:pt x="73" y="67"/>
                  </a:cubicBezTo>
                  <a:cubicBezTo>
                    <a:pt x="73" y="66"/>
                    <a:pt x="74" y="65"/>
                    <a:pt x="74" y="64"/>
                  </a:cubicBezTo>
                  <a:cubicBezTo>
                    <a:pt x="73" y="63"/>
                    <a:pt x="73" y="63"/>
                    <a:pt x="73" y="62"/>
                  </a:cubicBezTo>
                  <a:cubicBezTo>
                    <a:pt x="72" y="62"/>
                    <a:pt x="72" y="61"/>
                    <a:pt x="72" y="61"/>
                  </a:cubicBezTo>
                  <a:cubicBezTo>
                    <a:pt x="72" y="61"/>
                    <a:pt x="71" y="61"/>
                    <a:pt x="71" y="60"/>
                  </a:cubicBezTo>
                  <a:cubicBezTo>
                    <a:pt x="69" y="59"/>
                    <a:pt x="66" y="57"/>
                    <a:pt x="63" y="55"/>
                  </a:cubicBezTo>
                  <a:cubicBezTo>
                    <a:pt x="58" y="52"/>
                    <a:pt x="51" y="48"/>
                    <a:pt x="46" y="45"/>
                  </a:cubicBezTo>
                  <a:cubicBezTo>
                    <a:pt x="43" y="44"/>
                    <a:pt x="41" y="42"/>
                    <a:pt x="40" y="41"/>
                  </a:cubicBezTo>
                  <a:cubicBezTo>
                    <a:pt x="39" y="41"/>
                    <a:pt x="38" y="40"/>
                    <a:pt x="38" y="40"/>
                  </a:cubicBezTo>
                  <a:cubicBezTo>
                    <a:pt x="38" y="40"/>
                    <a:pt x="38" y="40"/>
                    <a:pt x="38" y="40"/>
                  </a:cubicBezTo>
                  <a:cubicBezTo>
                    <a:pt x="38" y="40"/>
                    <a:pt x="38" y="40"/>
                    <a:pt x="38" y="40"/>
                  </a:cubicBezTo>
                  <a:cubicBezTo>
                    <a:pt x="36" y="42"/>
                    <a:pt x="36" y="42"/>
                    <a:pt x="36" y="42"/>
                  </a:cubicBezTo>
                  <a:cubicBezTo>
                    <a:pt x="38" y="40"/>
                    <a:pt x="38" y="40"/>
                    <a:pt x="38" y="40"/>
                  </a:cubicBezTo>
                  <a:cubicBezTo>
                    <a:pt x="38" y="40"/>
                    <a:pt x="38" y="40"/>
                    <a:pt x="38" y="40"/>
                  </a:cubicBezTo>
                  <a:cubicBezTo>
                    <a:pt x="36" y="42"/>
                    <a:pt x="36" y="42"/>
                    <a:pt x="36" y="42"/>
                  </a:cubicBezTo>
                  <a:cubicBezTo>
                    <a:pt x="38" y="40"/>
                    <a:pt x="38" y="40"/>
                    <a:pt x="38" y="40"/>
                  </a:cubicBezTo>
                  <a:cubicBezTo>
                    <a:pt x="35" y="43"/>
                    <a:pt x="35" y="43"/>
                    <a:pt x="35" y="43"/>
                  </a:cubicBezTo>
                  <a:cubicBezTo>
                    <a:pt x="38" y="41"/>
                    <a:pt x="38" y="41"/>
                    <a:pt x="38" y="41"/>
                  </a:cubicBezTo>
                  <a:cubicBezTo>
                    <a:pt x="38" y="40"/>
                    <a:pt x="38" y="40"/>
                    <a:pt x="38" y="40"/>
                  </a:cubicBezTo>
                  <a:cubicBezTo>
                    <a:pt x="35" y="43"/>
                    <a:pt x="35" y="43"/>
                    <a:pt x="35" y="43"/>
                  </a:cubicBezTo>
                  <a:cubicBezTo>
                    <a:pt x="38" y="41"/>
                    <a:pt x="38" y="41"/>
                    <a:pt x="38" y="41"/>
                  </a:cubicBezTo>
                  <a:cubicBezTo>
                    <a:pt x="35" y="43"/>
                    <a:pt x="35" y="43"/>
                    <a:pt x="35" y="43"/>
                  </a:cubicBezTo>
                  <a:cubicBezTo>
                    <a:pt x="39" y="43"/>
                    <a:pt x="39" y="43"/>
                    <a:pt x="39" y="43"/>
                  </a:cubicBezTo>
                  <a:cubicBezTo>
                    <a:pt x="39" y="42"/>
                    <a:pt x="39" y="41"/>
                    <a:pt x="38" y="41"/>
                  </a:cubicBezTo>
                  <a:cubicBezTo>
                    <a:pt x="35" y="43"/>
                    <a:pt x="35" y="43"/>
                    <a:pt x="35" y="43"/>
                  </a:cubicBezTo>
                  <a:cubicBezTo>
                    <a:pt x="39" y="43"/>
                    <a:pt x="39" y="43"/>
                    <a:pt x="39" y="43"/>
                  </a:cubicBezTo>
                  <a:cubicBezTo>
                    <a:pt x="35" y="43"/>
                    <a:pt x="35" y="43"/>
                    <a:pt x="35" y="43"/>
                  </a:cubicBezTo>
                  <a:cubicBezTo>
                    <a:pt x="38" y="45"/>
                    <a:pt x="38" y="45"/>
                    <a:pt x="38" y="45"/>
                  </a:cubicBezTo>
                  <a:cubicBezTo>
                    <a:pt x="39" y="44"/>
                    <a:pt x="39" y="43"/>
                    <a:pt x="39" y="43"/>
                  </a:cubicBezTo>
                  <a:cubicBezTo>
                    <a:pt x="35" y="43"/>
                    <a:pt x="35" y="43"/>
                    <a:pt x="35" y="43"/>
                  </a:cubicBezTo>
                  <a:cubicBezTo>
                    <a:pt x="38" y="45"/>
                    <a:pt x="38" y="45"/>
                    <a:pt x="38" y="45"/>
                  </a:cubicBezTo>
                  <a:cubicBezTo>
                    <a:pt x="38" y="45"/>
                    <a:pt x="38" y="45"/>
                    <a:pt x="38" y="45"/>
                  </a:cubicBezTo>
                  <a:cubicBezTo>
                    <a:pt x="35" y="43"/>
                    <a:pt x="35" y="43"/>
                    <a:pt x="35" y="43"/>
                  </a:cubicBezTo>
                  <a:cubicBezTo>
                    <a:pt x="36" y="46"/>
                    <a:pt x="36" y="46"/>
                    <a:pt x="36" y="46"/>
                  </a:cubicBezTo>
                  <a:cubicBezTo>
                    <a:pt x="37" y="46"/>
                    <a:pt x="37" y="46"/>
                    <a:pt x="38" y="45"/>
                  </a:cubicBezTo>
                  <a:cubicBezTo>
                    <a:pt x="35" y="43"/>
                    <a:pt x="35" y="43"/>
                    <a:pt x="35" y="43"/>
                  </a:cubicBezTo>
                  <a:cubicBezTo>
                    <a:pt x="36" y="46"/>
                    <a:pt x="36" y="46"/>
                    <a:pt x="36" y="46"/>
                  </a:cubicBezTo>
                  <a:cubicBezTo>
                    <a:pt x="35" y="43"/>
                    <a:pt x="35" y="43"/>
                    <a:pt x="35" y="43"/>
                  </a:cubicBezTo>
                  <a:cubicBezTo>
                    <a:pt x="35" y="47"/>
                    <a:pt x="35" y="47"/>
                    <a:pt x="35" y="47"/>
                  </a:cubicBezTo>
                  <a:cubicBezTo>
                    <a:pt x="35" y="47"/>
                    <a:pt x="36" y="47"/>
                    <a:pt x="36" y="46"/>
                  </a:cubicBezTo>
                  <a:cubicBezTo>
                    <a:pt x="35" y="43"/>
                    <a:pt x="35" y="43"/>
                    <a:pt x="35" y="43"/>
                  </a:cubicBezTo>
                  <a:cubicBezTo>
                    <a:pt x="35" y="47"/>
                    <a:pt x="35" y="47"/>
                    <a:pt x="35" y="47"/>
                  </a:cubicBezTo>
                  <a:cubicBezTo>
                    <a:pt x="35" y="44"/>
                    <a:pt x="35" y="44"/>
                    <a:pt x="35" y="44"/>
                  </a:cubicBezTo>
                  <a:cubicBezTo>
                    <a:pt x="35" y="47"/>
                    <a:pt x="35" y="47"/>
                    <a:pt x="35" y="47"/>
                  </a:cubicBezTo>
                  <a:cubicBezTo>
                    <a:pt x="35" y="47"/>
                    <a:pt x="35" y="47"/>
                    <a:pt x="35" y="47"/>
                  </a:cubicBezTo>
                  <a:cubicBezTo>
                    <a:pt x="35" y="44"/>
                    <a:pt x="35" y="44"/>
                    <a:pt x="35" y="44"/>
                  </a:cubicBezTo>
                  <a:cubicBezTo>
                    <a:pt x="35" y="47"/>
                    <a:pt x="35" y="47"/>
                    <a:pt x="35" y="47"/>
                  </a:cubicBezTo>
                  <a:cubicBezTo>
                    <a:pt x="35" y="47"/>
                    <a:pt x="35" y="47"/>
                    <a:pt x="35" y="47"/>
                  </a:cubicBezTo>
                  <a:cubicBezTo>
                    <a:pt x="35" y="47"/>
                    <a:pt x="35" y="47"/>
                    <a:pt x="35" y="47"/>
                  </a:cubicBezTo>
                  <a:cubicBezTo>
                    <a:pt x="35" y="47"/>
                    <a:pt x="35" y="47"/>
                    <a:pt x="35" y="47"/>
                  </a:cubicBezTo>
                  <a:cubicBezTo>
                    <a:pt x="35" y="47"/>
                    <a:pt x="35" y="47"/>
                    <a:pt x="35" y="47"/>
                  </a:cubicBezTo>
                  <a:cubicBezTo>
                    <a:pt x="35" y="47"/>
                    <a:pt x="35" y="47"/>
                    <a:pt x="35" y="47"/>
                  </a:cubicBezTo>
                  <a:cubicBezTo>
                    <a:pt x="35" y="47"/>
                    <a:pt x="36" y="47"/>
                    <a:pt x="38" y="47"/>
                  </a:cubicBezTo>
                  <a:cubicBezTo>
                    <a:pt x="42" y="48"/>
                    <a:pt x="51" y="50"/>
                    <a:pt x="59" y="51"/>
                  </a:cubicBezTo>
                  <a:cubicBezTo>
                    <a:pt x="63" y="52"/>
                    <a:pt x="67" y="53"/>
                    <a:pt x="70" y="53"/>
                  </a:cubicBezTo>
                  <a:cubicBezTo>
                    <a:pt x="71" y="54"/>
                    <a:pt x="72" y="54"/>
                    <a:pt x="73" y="54"/>
                  </a:cubicBezTo>
                  <a:cubicBezTo>
                    <a:pt x="74" y="54"/>
                    <a:pt x="74" y="54"/>
                    <a:pt x="74" y="54"/>
                  </a:cubicBezTo>
                  <a:cubicBezTo>
                    <a:pt x="75" y="54"/>
                    <a:pt x="75" y="54"/>
                    <a:pt x="75" y="54"/>
                  </a:cubicBezTo>
                  <a:cubicBezTo>
                    <a:pt x="76" y="54"/>
                    <a:pt x="76" y="54"/>
                    <a:pt x="76" y="54"/>
                  </a:cubicBezTo>
                  <a:cubicBezTo>
                    <a:pt x="76" y="54"/>
                    <a:pt x="77" y="54"/>
                    <a:pt x="77" y="54"/>
                  </a:cubicBezTo>
                  <a:cubicBezTo>
                    <a:pt x="77" y="54"/>
                    <a:pt x="78" y="54"/>
                    <a:pt x="79" y="53"/>
                  </a:cubicBezTo>
                  <a:cubicBezTo>
                    <a:pt x="79" y="52"/>
                    <a:pt x="80" y="51"/>
                    <a:pt x="80" y="49"/>
                  </a:cubicBezTo>
                  <a:cubicBezTo>
                    <a:pt x="79" y="48"/>
                    <a:pt x="79" y="47"/>
                    <a:pt x="78" y="47"/>
                  </a:cubicBezTo>
                  <a:cubicBezTo>
                    <a:pt x="63" y="37"/>
                    <a:pt x="63" y="37"/>
                    <a:pt x="63" y="37"/>
                  </a:cubicBezTo>
                  <a:cubicBezTo>
                    <a:pt x="78" y="39"/>
                    <a:pt x="78" y="39"/>
                    <a:pt x="78" y="39"/>
                  </a:cubicBezTo>
                  <a:cubicBezTo>
                    <a:pt x="80" y="40"/>
                    <a:pt x="82" y="39"/>
                    <a:pt x="83" y="37"/>
                  </a:cubicBezTo>
                  <a:cubicBezTo>
                    <a:pt x="83" y="35"/>
                    <a:pt x="83" y="33"/>
                    <a:pt x="81" y="32"/>
                  </a:cubicBezTo>
                  <a:cubicBezTo>
                    <a:pt x="81" y="32"/>
                    <a:pt x="79" y="31"/>
                    <a:pt x="77" y="29"/>
                  </a:cubicBezTo>
                  <a:cubicBezTo>
                    <a:pt x="73" y="27"/>
                    <a:pt x="67" y="24"/>
                    <a:pt x="63" y="21"/>
                  </a:cubicBezTo>
                  <a:cubicBezTo>
                    <a:pt x="60" y="19"/>
                    <a:pt x="58" y="18"/>
                    <a:pt x="57" y="17"/>
                  </a:cubicBezTo>
                  <a:cubicBezTo>
                    <a:pt x="56" y="17"/>
                    <a:pt x="55" y="16"/>
                    <a:pt x="55" y="16"/>
                  </a:cubicBezTo>
                  <a:cubicBezTo>
                    <a:pt x="55" y="16"/>
                    <a:pt x="55" y="16"/>
                    <a:pt x="55" y="16"/>
                  </a:cubicBezTo>
                  <a:cubicBezTo>
                    <a:pt x="55" y="16"/>
                    <a:pt x="55" y="16"/>
                    <a:pt x="55" y="16"/>
                  </a:cubicBezTo>
                  <a:cubicBezTo>
                    <a:pt x="53" y="18"/>
                    <a:pt x="53" y="18"/>
                    <a:pt x="53" y="18"/>
                  </a:cubicBezTo>
                  <a:cubicBezTo>
                    <a:pt x="55" y="16"/>
                    <a:pt x="55" y="16"/>
                    <a:pt x="55" y="16"/>
                  </a:cubicBezTo>
                  <a:cubicBezTo>
                    <a:pt x="55" y="16"/>
                    <a:pt x="55" y="16"/>
                    <a:pt x="55" y="16"/>
                  </a:cubicBezTo>
                  <a:cubicBezTo>
                    <a:pt x="53" y="18"/>
                    <a:pt x="53" y="18"/>
                    <a:pt x="53" y="18"/>
                  </a:cubicBezTo>
                  <a:cubicBezTo>
                    <a:pt x="55" y="16"/>
                    <a:pt x="55" y="16"/>
                    <a:pt x="55" y="16"/>
                  </a:cubicBezTo>
                  <a:cubicBezTo>
                    <a:pt x="52" y="19"/>
                    <a:pt x="52" y="19"/>
                    <a:pt x="52" y="19"/>
                  </a:cubicBezTo>
                  <a:cubicBezTo>
                    <a:pt x="56" y="17"/>
                    <a:pt x="56" y="17"/>
                    <a:pt x="56" y="17"/>
                  </a:cubicBezTo>
                  <a:cubicBezTo>
                    <a:pt x="55" y="16"/>
                    <a:pt x="55" y="16"/>
                    <a:pt x="55" y="16"/>
                  </a:cubicBezTo>
                  <a:cubicBezTo>
                    <a:pt x="52" y="19"/>
                    <a:pt x="52" y="19"/>
                    <a:pt x="52" y="19"/>
                  </a:cubicBezTo>
                  <a:cubicBezTo>
                    <a:pt x="56" y="17"/>
                    <a:pt x="56" y="17"/>
                    <a:pt x="56" y="17"/>
                  </a:cubicBezTo>
                  <a:cubicBezTo>
                    <a:pt x="52" y="19"/>
                    <a:pt x="52" y="19"/>
                    <a:pt x="52" y="19"/>
                  </a:cubicBezTo>
                  <a:cubicBezTo>
                    <a:pt x="56" y="19"/>
                    <a:pt x="56" y="19"/>
                    <a:pt x="56" y="19"/>
                  </a:cubicBezTo>
                  <a:cubicBezTo>
                    <a:pt x="56" y="18"/>
                    <a:pt x="56" y="17"/>
                    <a:pt x="56" y="17"/>
                  </a:cubicBezTo>
                  <a:cubicBezTo>
                    <a:pt x="52" y="19"/>
                    <a:pt x="52" y="19"/>
                    <a:pt x="52" y="19"/>
                  </a:cubicBezTo>
                  <a:cubicBezTo>
                    <a:pt x="56" y="19"/>
                    <a:pt x="56" y="19"/>
                    <a:pt x="56" y="19"/>
                  </a:cubicBezTo>
                  <a:cubicBezTo>
                    <a:pt x="52" y="19"/>
                    <a:pt x="52" y="19"/>
                    <a:pt x="52" y="19"/>
                  </a:cubicBezTo>
                  <a:cubicBezTo>
                    <a:pt x="51" y="23"/>
                    <a:pt x="51" y="23"/>
                    <a:pt x="51" y="23"/>
                  </a:cubicBezTo>
                  <a:cubicBezTo>
                    <a:pt x="51" y="23"/>
                    <a:pt x="58" y="24"/>
                    <a:pt x="66" y="25"/>
                  </a:cubicBezTo>
                  <a:cubicBezTo>
                    <a:pt x="70" y="26"/>
                    <a:pt x="74" y="27"/>
                    <a:pt x="77" y="27"/>
                  </a:cubicBezTo>
                  <a:cubicBezTo>
                    <a:pt x="79" y="28"/>
                    <a:pt x="80" y="28"/>
                    <a:pt x="82" y="28"/>
                  </a:cubicBezTo>
                  <a:cubicBezTo>
                    <a:pt x="83" y="28"/>
                    <a:pt x="84" y="28"/>
                    <a:pt x="85" y="28"/>
                  </a:cubicBezTo>
                  <a:cubicBezTo>
                    <a:pt x="85" y="28"/>
                    <a:pt x="85" y="28"/>
                    <a:pt x="86" y="28"/>
                  </a:cubicBezTo>
                  <a:cubicBezTo>
                    <a:pt x="86" y="28"/>
                    <a:pt x="86" y="28"/>
                    <a:pt x="87" y="28"/>
                  </a:cubicBezTo>
                  <a:cubicBezTo>
                    <a:pt x="87" y="28"/>
                    <a:pt x="88" y="27"/>
                    <a:pt x="89" y="26"/>
                  </a:cubicBezTo>
                  <a:cubicBezTo>
                    <a:pt x="89" y="25"/>
                    <a:pt x="89" y="24"/>
                    <a:pt x="89" y="23"/>
                  </a:cubicBezTo>
                  <a:cubicBezTo>
                    <a:pt x="89" y="22"/>
                    <a:pt x="88" y="21"/>
                    <a:pt x="87" y="21"/>
                  </a:cubicBezTo>
                  <a:cubicBezTo>
                    <a:pt x="56" y="1"/>
                    <a:pt x="56" y="1"/>
                    <a:pt x="56" y="1"/>
                  </a:cubicBezTo>
                  <a:cubicBezTo>
                    <a:pt x="55" y="0"/>
                    <a:pt x="52" y="1"/>
                    <a:pt x="51" y="3"/>
                  </a:cubicBezTo>
                  <a:cubicBezTo>
                    <a:pt x="50" y="5"/>
                    <a:pt x="50" y="7"/>
                    <a:pt x="52" y="8"/>
                  </a:cubicBezTo>
                  <a:cubicBezTo>
                    <a:pt x="83" y="28"/>
                    <a:pt x="83" y="28"/>
                    <a:pt x="83" y="28"/>
                  </a:cubicBezTo>
                  <a:cubicBezTo>
                    <a:pt x="85" y="24"/>
                    <a:pt x="85" y="24"/>
                    <a:pt x="85" y="24"/>
                  </a:cubicBezTo>
                  <a:cubicBezTo>
                    <a:pt x="82" y="22"/>
                    <a:pt x="82" y="22"/>
                    <a:pt x="82" y="22"/>
                  </a:cubicBezTo>
                  <a:cubicBezTo>
                    <a:pt x="85" y="24"/>
                    <a:pt x="85" y="24"/>
                    <a:pt x="85" y="24"/>
                  </a:cubicBezTo>
                  <a:cubicBezTo>
                    <a:pt x="84" y="21"/>
                    <a:pt x="84" y="21"/>
                    <a:pt x="84" y="21"/>
                  </a:cubicBezTo>
                  <a:cubicBezTo>
                    <a:pt x="83" y="21"/>
                    <a:pt x="83" y="21"/>
                    <a:pt x="82" y="22"/>
                  </a:cubicBezTo>
                  <a:cubicBezTo>
                    <a:pt x="85" y="24"/>
                    <a:pt x="85" y="24"/>
                    <a:pt x="85" y="24"/>
                  </a:cubicBezTo>
                  <a:cubicBezTo>
                    <a:pt x="84" y="21"/>
                    <a:pt x="84" y="21"/>
                    <a:pt x="84" y="21"/>
                  </a:cubicBezTo>
                  <a:cubicBezTo>
                    <a:pt x="85" y="24"/>
                    <a:pt x="85" y="24"/>
                    <a:pt x="85" y="24"/>
                  </a:cubicBezTo>
                  <a:cubicBezTo>
                    <a:pt x="85" y="20"/>
                    <a:pt x="85" y="20"/>
                    <a:pt x="85" y="20"/>
                  </a:cubicBezTo>
                  <a:cubicBezTo>
                    <a:pt x="84" y="20"/>
                    <a:pt x="84" y="20"/>
                    <a:pt x="84" y="21"/>
                  </a:cubicBezTo>
                  <a:cubicBezTo>
                    <a:pt x="85" y="24"/>
                    <a:pt x="85" y="24"/>
                    <a:pt x="85" y="24"/>
                  </a:cubicBezTo>
                  <a:cubicBezTo>
                    <a:pt x="85" y="20"/>
                    <a:pt x="85" y="20"/>
                    <a:pt x="85" y="20"/>
                  </a:cubicBezTo>
                  <a:cubicBezTo>
                    <a:pt x="85" y="22"/>
                    <a:pt x="85" y="22"/>
                    <a:pt x="85" y="22"/>
                  </a:cubicBezTo>
                  <a:cubicBezTo>
                    <a:pt x="85" y="20"/>
                    <a:pt x="85" y="20"/>
                    <a:pt x="85" y="20"/>
                  </a:cubicBezTo>
                  <a:cubicBezTo>
                    <a:pt x="85" y="20"/>
                    <a:pt x="85" y="20"/>
                    <a:pt x="85" y="20"/>
                  </a:cubicBezTo>
                  <a:cubicBezTo>
                    <a:pt x="85" y="22"/>
                    <a:pt x="85" y="22"/>
                    <a:pt x="85" y="22"/>
                  </a:cubicBezTo>
                  <a:cubicBezTo>
                    <a:pt x="85" y="20"/>
                    <a:pt x="85" y="20"/>
                    <a:pt x="85" y="20"/>
                  </a:cubicBezTo>
                  <a:cubicBezTo>
                    <a:pt x="85" y="20"/>
                    <a:pt x="85" y="20"/>
                    <a:pt x="85" y="20"/>
                  </a:cubicBezTo>
                  <a:cubicBezTo>
                    <a:pt x="85" y="20"/>
                    <a:pt x="85" y="20"/>
                    <a:pt x="85" y="20"/>
                  </a:cubicBezTo>
                  <a:cubicBezTo>
                    <a:pt x="85" y="20"/>
                    <a:pt x="85" y="20"/>
                    <a:pt x="85" y="20"/>
                  </a:cubicBezTo>
                  <a:cubicBezTo>
                    <a:pt x="85" y="20"/>
                    <a:pt x="85" y="20"/>
                    <a:pt x="85" y="20"/>
                  </a:cubicBezTo>
                  <a:cubicBezTo>
                    <a:pt x="85" y="20"/>
                    <a:pt x="85" y="20"/>
                    <a:pt x="85" y="20"/>
                  </a:cubicBezTo>
                  <a:cubicBezTo>
                    <a:pt x="85" y="20"/>
                    <a:pt x="84" y="20"/>
                    <a:pt x="83" y="20"/>
                  </a:cubicBezTo>
                  <a:cubicBezTo>
                    <a:pt x="79" y="20"/>
                    <a:pt x="71" y="18"/>
                    <a:pt x="65" y="17"/>
                  </a:cubicBezTo>
                  <a:cubicBezTo>
                    <a:pt x="58" y="16"/>
                    <a:pt x="53" y="15"/>
                    <a:pt x="53" y="15"/>
                  </a:cubicBezTo>
                  <a:cubicBezTo>
                    <a:pt x="52" y="14"/>
                    <a:pt x="50" y="15"/>
                    <a:pt x="49" y="16"/>
                  </a:cubicBezTo>
                  <a:cubicBezTo>
                    <a:pt x="48" y="16"/>
                    <a:pt x="48" y="17"/>
                    <a:pt x="48" y="19"/>
                  </a:cubicBezTo>
                  <a:cubicBezTo>
                    <a:pt x="48" y="20"/>
                    <a:pt x="48" y="20"/>
                    <a:pt x="48" y="21"/>
                  </a:cubicBezTo>
                  <a:cubicBezTo>
                    <a:pt x="49" y="21"/>
                    <a:pt x="49" y="21"/>
                    <a:pt x="49" y="22"/>
                  </a:cubicBezTo>
                  <a:cubicBezTo>
                    <a:pt x="50" y="22"/>
                    <a:pt x="50" y="22"/>
                    <a:pt x="50" y="22"/>
                  </a:cubicBezTo>
                  <a:cubicBezTo>
                    <a:pt x="50" y="23"/>
                    <a:pt x="51" y="23"/>
                    <a:pt x="52" y="24"/>
                  </a:cubicBezTo>
                  <a:cubicBezTo>
                    <a:pt x="58" y="28"/>
                    <a:pt x="77" y="39"/>
                    <a:pt x="77" y="39"/>
                  </a:cubicBezTo>
                  <a:cubicBezTo>
                    <a:pt x="79" y="35"/>
                    <a:pt x="79" y="35"/>
                    <a:pt x="79" y="35"/>
                  </a:cubicBezTo>
                  <a:cubicBezTo>
                    <a:pt x="79" y="31"/>
                    <a:pt x="79" y="31"/>
                    <a:pt x="79" y="31"/>
                  </a:cubicBezTo>
                  <a:cubicBezTo>
                    <a:pt x="45" y="27"/>
                    <a:pt x="45" y="27"/>
                    <a:pt x="45" y="27"/>
                  </a:cubicBezTo>
                  <a:cubicBezTo>
                    <a:pt x="43" y="27"/>
                    <a:pt x="42" y="28"/>
                    <a:pt x="41" y="30"/>
                  </a:cubicBezTo>
                  <a:cubicBezTo>
                    <a:pt x="40" y="31"/>
                    <a:pt x="41" y="33"/>
                    <a:pt x="43" y="34"/>
                  </a:cubicBezTo>
                  <a:cubicBezTo>
                    <a:pt x="73" y="54"/>
                    <a:pt x="73" y="54"/>
                    <a:pt x="73" y="54"/>
                  </a:cubicBezTo>
                  <a:cubicBezTo>
                    <a:pt x="76" y="50"/>
                    <a:pt x="76" y="50"/>
                    <a:pt x="76" y="50"/>
                  </a:cubicBezTo>
                  <a:cubicBezTo>
                    <a:pt x="72" y="48"/>
                    <a:pt x="72" y="48"/>
                    <a:pt x="72" y="48"/>
                  </a:cubicBezTo>
                  <a:cubicBezTo>
                    <a:pt x="76" y="50"/>
                    <a:pt x="76" y="50"/>
                    <a:pt x="76" y="50"/>
                  </a:cubicBezTo>
                  <a:cubicBezTo>
                    <a:pt x="74" y="46"/>
                    <a:pt x="74" y="46"/>
                    <a:pt x="74" y="46"/>
                  </a:cubicBezTo>
                  <a:cubicBezTo>
                    <a:pt x="74" y="47"/>
                    <a:pt x="73" y="47"/>
                    <a:pt x="72" y="48"/>
                  </a:cubicBezTo>
                  <a:cubicBezTo>
                    <a:pt x="76" y="50"/>
                    <a:pt x="76" y="50"/>
                    <a:pt x="76" y="50"/>
                  </a:cubicBezTo>
                  <a:cubicBezTo>
                    <a:pt x="74" y="46"/>
                    <a:pt x="74" y="46"/>
                    <a:pt x="74" y="46"/>
                  </a:cubicBezTo>
                  <a:cubicBezTo>
                    <a:pt x="75" y="50"/>
                    <a:pt x="75" y="50"/>
                    <a:pt x="75" y="50"/>
                  </a:cubicBezTo>
                  <a:cubicBezTo>
                    <a:pt x="75" y="46"/>
                    <a:pt x="75" y="46"/>
                    <a:pt x="75" y="46"/>
                  </a:cubicBezTo>
                  <a:cubicBezTo>
                    <a:pt x="75" y="46"/>
                    <a:pt x="75" y="46"/>
                    <a:pt x="74" y="46"/>
                  </a:cubicBezTo>
                  <a:cubicBezTo>
                    <a:pt x="75" y="50"/>
                    <a:pt x="75" y="50"/>
                    <a:pt x="75" y="50"/>
                  </a:cubicBezTo>
                  <a:cubicBezTo>
                    <a:pt x="75" y="46"/>
                    <a:pt x="75" y="46"/>
                    <a:pt x="75" y="46"/>
                  </a:cubicBezTo>
                  <a:cubicBezTo>
                    <a:pt x="75" y="50"/>
                    <a:pt x="75" y="50"/>
                    <a:pt x="75" y="50"/>
                  </a:cubicBezTo>
                  <a:cubicBezTo>
                    <a:pt x="75" y="46"/>
                    <a:pt x="75" y="46"/>
                    <a:pt x="75" y="46"/>
                  </a:cubicBezTo>
                  <a:cubicBezTo>
                    <a:pt x="75" y="46"/>
                    <a:pt x="75" y="46"/>
                    <a:pt x="75" y="46"/>
                  </a:cubicBezTo>
                  <a:cubicBezTo>
                    <a:pt x="75" y="50"/>
                    <a:pt x="75" y="50"/>
                    <a:pt x="75" y="50"/>
                  </a:cubicBezTo>
                  <a:cubicBezTo>
                    <a:pt x="75" y="46"/>
                    <a:pt x="75" y="46"/>
                    <a:pt x="75" y="46"/>
                  </a:cubicBezTo>
                  <a:cubicBezTo>
                    <a:pt x="75" y="49"/>
                    <a:pt x="75" y="49"/>
                    <a:pt x="75" y="49"/>
                  </a:cubicBezTo>
                  <a:cubicBezTo>
                    <a:pt x="76" y="46"/>
                    <a:pt x="76" y="46"/>
                    <a:pt x="76" y="46"/>
                  </a:cubicBezTo>
                  <a:cubicBezTo>
                    <a:pt x="75" y="46"/>
                    <a:pt x="75" y="46"/>
                    <a:pt x="75" y="46"/>
                  </a:cubicBezTo>
                  <a:cubicBezTo>
                    <a:pt x="75" y="49"/>
                    <a:pt x="75" y="49"/>
                    <a:pt x="75" y="49"/>
                  </a:cubicBezTo>
                  <a:cubicBezTo>
                    <a:pt x="76" y="46"/>
                    <a:pt x="76" y="46"/>
                    <a:pt x="76" y="46"/>
                  </a:cubicBezTo>
                  <a:cubicBezTo>
                    <a:pt x="76" y="46"/>
                    <a:pt x="76" y="46"/>
                    <a:pt x="76" y="46"/>
                  </a:cubicBezTo>
                  <a:cubicBezTo>
                    <a:pt x="75" y="46"/>
                    <a:pt x="75" y="46"/>
                    <a:pt x="73" y="46"/>
                  </a:cubicBezTo>
                  <a:cubicBezTo>
                    <a:pt x="69" y="45"/>
                    <a:pt x="60" y="43"/>
                    <a:pt x="52" y="42"/>
                  </a:cubicBezTo>
                  <a:cubicBezTo>
                    <a:pt x="48" y="41"/>
                    <a:pt x="45" y="40"/>
                    <a:pt x="42" y="40"/>
                  </a:cubicBezTo>
                  <a:cubicBezTo>
                    <a:pt x="40" y="39"/>
                    <a:pt x="39" y="39"/>
                    <a:pt x="38" y="39"/>
                  </a:cubicBezTo>
                  <a:cubicBezTo>
                    <a:pt x="37" y="39"/>
                    <a:pt x="36" y="39"/>
                    <a:pt x="35" y="39"/>
                  </a:cubicBezTo>
                  <a:cubicBezTo>
                    <a:pt x="35" y="39"/>
                    <a:pt x="35" y="39"/>
                    <a:pt x="34" y="39"/>
                  </a:cubicBezTo>
                  <a:cubicBezTo>
                    <a:pt x="34" y="39"/>
                    <a:pt x="34" y="39"/>
                    <a:pt x="33" y="39"/>
                  </a:cubicBezTo>
                  <a:cubicBezTo>
                    <a:pt x="33" y="39"/>
                    <a:pt x="32" y="40"/>
                    <a:pt x="31" y="41"/>
                  </a:cubicBezTo>
                  <a:cubicBezTo>
                    <a:pt x="35" y="43"/>
                    <a:pt x="35" y="43"/>
                    <a:pt x="35" y="43"/>
                  </a:cubicBezTo>
                  <a:cubicBezTo>
                    <a:pt x="32" y="40"/>
                    <a:pt x="32" y="40"/>
                    <a:pt x="32" y="40"/>
                  </a:cubicBezTo>
                  <a:cubicBezTo>
                    <a:pt x="31" y="41"/>
                    <a:pt x="31" y="42"/>
                    <a:pt x="31" y="43"/>
                  </a:cubicBezTo>
                  <a:cubicBezTo>
                    <a:pt x="31" y="44"/>
                    <a:pt x="31" y="45"/>
                    <a:pt x="31" y="45"/>
                  </a:cubicBezTo>
                  <a:cubicBezTo>
                    <a:pt x="32" y="46"/>
                    <a:pt x="32" y="46"/>
                    <a:pt x="32" y="46"/>
                  </a:cubicBezTo>
                  <a:cubicBezTo>
                    <a:pt x="33" y="46"/>
                    <a:pt x="33" y="47"/>
                    <a:pt x="33" y="47"/>
                  </a:cubicBezTo>
                  <a:cubicBezTo>
                    <a:pt x="35" y="48"/>
                    <a:pt x="38" y="50"/>
                    <a:pt x="41" y="52"/>
                  </a:cubicBezTo>
                  <a:cubicBezTo>
                    <a:pt x="47" y="55"/>
                    <a:pt x="53" y="59"/>
                    <a:pt x="58" y="62"/>
                  </a:cubicBezTo>
                  <a:cubicBezTo>
                    <a:pt x="61" y="64"/>
                    <a:pt x="63" y="65"/>
                    <a:pt x="65" y="66"/>
                  </a:cubicBezTo>
                  <a:cubicBezTo>
                    <a:pt x="65" y="66"/>
                    <a:pt x="66" y="67"/>
                    <a:pt x="66" y="67"/>
                  </a:cubicBezTo>
                  <a:cubicBezTo>
                    <a:pt x="67" y="67"/>
                    <a:pt x="67" y="67"/>
                    <a:pt x="67" y="67"/>
                  </a:cubicBezTo>
                  <a:cubicBezTo>
                    <a:pt x="67" y="67"/>
                    <a:pt x="67" y="67"/>
                    <a:pt x="67" y="67"/>
                  </a:cubicBezTo>
                  <a:cubicBezTo>
                    <a:pt x="68" y="66"/>
                    <a:pt x="68" y="66"/>
                    <a:pt x="68" y="66"/>
                  </a:cubicBezTo>
                  <a:cubicBezTo>
                    <a:pt x="66" y="67"/>
                    <a:pt x="66" y="67"/>
                    <a:pt x="66" y="67"/>
                  </a:cubicBezTo>
                  <a:cubicBezTo>
                    <a:pt x="67" y="67"/>
                    <a:pt x="67" y="67"/>
                    <a:pt x="67" y="67"/>
                  </a:cubicBezTo>
                  <a:cubicBezTo>
                    <a:pt x="68" y="66"/>
                    <a:pt x="68" y="66"/>
                    <a:pt x="68" y="66"/>
                  </a:cubicBezTo>
                  <a:cubicBezTo>
                    <a:pt x="66" y="67"/>
                    <a:pt x="66" y="67"/>
                    <a:pt x="66" y="67"/>
                  </a:cubicBezTo>
                  <a:cubicBezTo>
                    <a:pt x="69" y="65"/>
                    <a:pt x="69" y="65"/>
                    <a:pt x="69" y="65"/>
                  </a:cubicBezTo>
                  <a:cubicBezTo>
                    <a:pt x="66" y="66"/>
                    <a:pt x="66" y="66"/>
                    <a:pt x="66" y="66"/>
                  </a:cubicBezTo>
                  <a:cubicBezTo>
                    <a:pt x="66" y="67"/>
                    <a:pt x="66" y="67"/>
                    <a:pt x="66" y="67"/>
                  </a:cubicBezTo>
                  <a:cubicBezTo>
                    <a:pt x="69" y="65"/>
                    <a:pt x="69" y="65"/>
                    <a:pt x="69" y="65"/>
                  </a:cubicBezTo>
                  <a:cubicBezTo>
                    <a:pt x="66" y="66"/>
                    <a:pt x="66" y="66"/>
                    <a:pt x="66" y="66"/>
                  </a:cubicBezTo>
                  <a:cubicBezTo>
                    <a:pt x="69" y="64"/>
                    <a:pt x="69" y="64"/>
                    <a:pt x="69" y="64"/>
                  </a:cubicBezTo>
                  <a:cubicBezTo>
                    <a:pt x="65" y="64"/>
                    <a:pt x="65" y="64"/>
                    <a:pt x="65" y="64"/>
                  </a:cubicBezTo>
                  <a:cubicBezTo>
                    <a:pt x="65" y="66"/>
                    <a:pt x="66" y="66"/>
                    <a:pt x="66" y="66"/>
                  </a:cubicBezTo>
                  <a:cubicBezTo>
                    <a:pt x="69" y="64"/>
                    <a:pt x="69" y="64"/>
                    <a:pt x="69" y="64"/>
                  </a:cubicBezTo>
                  <a:cubicBezTo>
                    <a:pt x="65" y="64"/>
                    <a:pt x="65" y="64"/>
                    <a:pt x="65" y="64"/>
                  </a:cubicBezTo>
                  <a:cubicBezTo>
                    <a:pt x="69" y="64"/>
                    <a:pt x="69" y="64"/>
                    <a:pt x="69" y="64"/>
                  </a:cubicBezTo>
                  <a:cubicBezTo>
                    <a:pt x="66" y="62"/>
                    <a:pt x="66" y="62"/>
                    <a:pt x="66" y="62"/>
                  </a:cubicBezTo>
                  <a:cubicBezTo>
                    <a:pt x="66" y="63"/>
                    <a:pt x="65" y="64"/>
                    <a:pt x="65" y="64"/>
                  </a:cubicBezTo>
                  <a:cubicBezTo>
                    <a:pt x="69" y="64"/>
                    <a:pt x="69" y="64"/>
                    <a:pt x="69" y="64"/>
                  </a:cubicBezTo>
                  <a:cubicBezTo>
                    <a:pt x="66" y="62"/>
                    <a:pt x="66" y="62"/>
                    <a:pt x="66" y="62"/>
                  </a:cubicBezTo>
                  <a:cubicBezTo>
                    <a:pt x="69" y="65"/>
                    <a:pt x="69" y="65"/>
                    <a:pt x="69" y="65"/>
                  </a:cubicBezTo>
                  <a:cubicBezTo>
                    <a:pt x="70" y="60"/>
                    <a:pt x="70" y="60"/>
                    <a:pt x="70" y="60"/>
                  </a:cubicBezTo>
                  <a:cubicBezTo>
                    <a:pt x="70" y="60"/>
                    <a:pt x="63" y="60"/>
                    <a:pt x="55" y="59"/>
                  </a:cubicBezTo>
                  <a:cubicBezTo>
                    <a:pt x="51" y="58"/>
                    <a:pt x="46" y="58"/>
                    <a:pt x="43" y="58"/>
                  </a:cubicBezTo>
                  <a:cubicBezTo>
                    <a:pt x="39" y="57"/>
                    <a:pt x="36" y="57"/>
                    <a:pt x="34" y="57"/>
                  </a:cubicBezTo>
                  <a:cubicBezTo>
                    <a:pt x="34" y="57"/>
                    <a:pt x="33" y="57"/>
                    <a:pt x="33" y="57"/>
                  </a:cubicBezTo>
                  <a:cubicBezTo>
                    <a:pt x="33" y="57"/>
                    <a:pt x="32" y="57"/>
                    <a:pt x="32" y="57"/>
                  </a:cubicBezTo>
                  <a:cubicBezTo>
                    <a:pt x="32" y="58"/>
                    <a:pt x="31" y="58"/>
                    <a:pt x="31" y="58"/>
                  </a:cubicBezTo>
                  <a:cubicBezTo>
                    <a:pt x="31" y="58"/>
                    <a:pt x="30" y="58"/>
                    <a:pt x="29" y="59"/>
                  </a:cubicBezTo>
                  <a:cubicBezTo>
                    <a:pt x="29" y="60"/>
                    <a:pt x="29" y="61"/>
                    <a:pt x="29" y="61"/>
                  </a:cubicBezTo>
                  <a:cubicBezTo>
                    <a:pt x="29" y="62"/>
                    <a:pt x="29" y="63"/>
                    <a:pt x="29" y="63"/>
                  </a:cubicBezTo>
                  <a:cubicBezTo>
                    <a:pt x="30" y="64"/>
                    <a:pt x="30" y="64"/>
                    <a:pt x="30" y="64"/>
                  </a:cubicBezTo>
                  <a:cubicBezTo>
                    <a:pt x="30" y="65"/>
                    <a:pt x="30" y="65"/>
                    <a:pt x="30" y="65"/>
                  </a:cubicBezTo>
                  <a:cubicBezTo>
                    <a:pt x="31" y="65"/>
                    <a:pt x="31" y="65"/>
                    <a:pt x="31" y="65"/>
                  </a:cubicBezTo>
                  <a:cubicBezTo>
                    <a:pt x="31" y="65"/>
                    <a:pt x="32" y="66"/>
                    <a:pt x="33" y="66"/>
                  </a:cubicBezTo>
                  <a:cubicBezTo>
                    <a:pt x="36" y="68"/>
                    <a:pt x="43" y="72"/>
                    <a:pt x="48" y="76"/>
                  </a:cubicBezTo>
                  <a:cubicBezTo>
                    <a:pt x="51" y="77"/>
                    <a:pt x="54" y="79"/>
                    <a:pt x="56" y="80"/>
                  </a:cubicBezTo>
                  <a:cubicBezTo>
                    <a:pt x="57" y="81"/>
                    <a:pt x="58" y="81"/>
                    <a:pt x="58" y="82"/>
                  </a:cubicBezTo>
                  <a:cubicBezTo>
                    <a:pt x="58" y="82"/>
                    <a:pt x="58" y="82"/>
                    <a:pt x="58" y="82"/>
                  </a:cubicBezTo>
                  <a:cubicBezTo>
                    <a:pt x="58" y="82"/>
                    <a:pt x="58" y="82"/>
                    <a:pt x="58" y="82"/>
                  </a:cubicBezTo>
                  <a:cubicBezTo>
                    <a:pt x="60" y="80"/>
                    <a:pt x="60" y="80"/>
                    <a:pt x="60" y="80"/>
                  </a:cubicBezTo>
                  <a:cubicBezTo>
                    <a:pt x="58" y="82"/>
                    <a:pt x="58" y="82"/>
                    <a:pt x="58" y="82"/>
                  </a:cubicBezTo>
                  <a:cubicBezTo>
                    <a:pt x="58" y="82"/>
                    <a:pt x="58" y="82"/>
                    <a:pt x="58" y="82"/>
                  </a:cubicBezTo>
                  <a:cubicBezTo>
                    <a:pt x="60" y="80"/>
                    <a:pt x="60" y="80"/>
                    <a:pt x="60" y="80"/>
                  </a:cubicBezTo>
                  <a:cubicBezTo>
                    <a:pt x="58" y="82"/>
                    <a:pt x="58" y="82"/>
                    <a:pt x="58" y="82"/>
                  </a:cubicBezTo>
                  <a:cubicBezTo>
                    <a:pt x="61" y="79"/>
                    <a:pt x="61" y="79"/>
                    <a:pt x="61" y="79"/>
                  </a:cubicBezTo>
                  <a:cubicBezTo>
                    <a:pt x="58" y="81"/>
                    <a:pt x="58" y="81"/>
                    <a:pt x="58" y="81"/>
                  </a:cubicBezTo>
                  <a:cubicBezTo>
                    <a:pt x="58" y="82"/>
                    <a:pt x="58" y="82"/>
                    <a:pt x="58" y="82"/>
                  </a:cubicBezTo>
                  <a:cubicBezTo>
                    <a:pt x="61" y="79"/>
                    <a:pt x="61" y="79"/>
                    <a:pt x="61" y="79"/>
                  </a:cubicBezTo>
                  <a:cubicBezTo>
                    <a:pt x="58" y="81"/>
                    <a:pt x="58" y="81"/>
                    <a:pt x="58" y="81"/>
                  </a:cubicBezTo>
                  <a:cubicBezTo>
                    <a:pt x="61" y="79"/>
                    <a:pt x="61" y="79"/>
                    <a:pt x="61" y="79"/>
                  </a:cubicBezTo>
                  <a:cubicBezTo>
                    <a:pt x="57" y="79"/>
                    <a:pt x="57" y="79"/>
                    <a:pt x="57" y="79"/>
                  </a:cubicBezTo>
                  <a:cubicBezTo>
                    <a:pt x="57" y="80"/>
                    <a:pt x="58" y="81"/>
                    <a:pt x="58" y="81"/>
                  </a:cubicBezTo>
                  <a:cubicBezTo>
                    <a:pt x="61" y="79"/>
                    <a:pt x="61" y="79"/>
                    <a:pt x="61" y="79"/>
                  </a:cubicBezTo>
                  <a:cubicBezTo>
                    <a:pt x="57" y="79"/>
                    <a:pt x="57" y="79"/>
                    <a:pt x="57" y="79"/>
                  </a:cubicBezTo>
                  <a:cubicBezTo>
                    <a:pt x="61" y="79"/>
                    <a:pt x="61" y="79"/>
                    <a:pt x="61" y="79"/>
                  </a:cubicBezTo>
                  <a:cubicBezTo>
                    <a:pt x="58" y="77"/>
                    <a:pt x="58" y="77"/>
                    <a:pt x="58" y="77"/>
                  </a:cubicBezTo>
                  <a:cubicBezTo>
                    <a:pt x="57" y="78"/>
                    <a:pt x="57" y="79"/>
                    <a:pt x="57" y="79"/>
                  </a:cubicBezTo>
                  <a:cubicBezTo>
                    <a:pt x="61" y="79"/>
                    <a:pt x="61" y="79"/>
                    <a:pt x="61" y="79"/>
                  </a:cubicBezTo>
                  <a:cubicBezTo>
                    <a:pt x="58" y="77"/>
                    <a:pt x="58" y="77"/>
                    <a:pt x="58" y="77"/>
                  </a:cubicBezTo>
                  <a:cubicBezTo>
                    <a:pt x="61" y="79"/>
                    <a:pt x="61" y="79"/>
                    <a:pt x="61" y="79"/>
                  </a:cubicBezTo>
                  <a:cubicBezTo>
                    <a:pt x="58" y="77"/>
                    <a:pt x="58" y="77"/>
                    <a:pt x="58" y="77"/>
                  </a:cubicBezTo>
                  <a:cubicBezTo>
                    <a:pt x="61" y="79"/>
                    <a:pt x="61" y="79"/>
                    <a:pt x="61" y="79"/>
                  </a:cubicBezTo>
                  <a:cubicBezTo>
                    <a:pt x="60" y="75"/>
                    <a:pt x="60" y="75"/>
                    <a:pt x="60" y="75"/>
                  </a:cubicBezTo>
                  <a:cubicBezTo>
                    <a:pt x="59" y="76"/>
                    <a:pt x="59" y="76"/>
                    <a:pt x="58" y="77"/>
                  </a:cubicBezTo>
                  <a:cubicBezTo>
                    <a:pt x="61" y="79"/>
                    <a:pt x="61" y="79"/>
                    <a:pt x="61" y="79"/>
                  </a:cubicBezTo>
                  <a:cubicBezTo>
                    <a:pt x="60" y="75"/>
                    <a:pt x="60" y="75"/>
                    <a:pt x="60" y="75"/>
                  </a:cubicBezTo>
                  <a:cubicBezTo>
                    <a:pt x="61" y="79"/>
                    <a:pt x="61" y="79"/>
                    <a:pt x="61" y="79"/>
                  </a:cubicBezTo>
                  <a:cubicBezTo>
                    <a:pt x="61" y="75"/>
                    <a:pt x="61" y="75"/>
                    <a:pt x="61" y="75"/>
                  </a:cubicBezTo>
                  <a:cubicBezTo>
                    <a:pt x="60" y="75"/>
                    <a:pt x="60" y="75"/>
                    <a:pt x="60" y="75"/>
                  </a:cubicBezTo>
                  <a:cubicBezTo>
                    <a:pt x="61" y="79"/>
                    <a:pt x="61" y="79"/>
                    <a:pt x="61" y="79"/>
                  </a:cubicBezTo>
                  <a:cubicBezTo>
                    <a:pt x="61" y="75"/>
                    <a:pt x="61" y="75"/>
                    <a:pt x="61" y="75"/>
                  </a:cubicBezTo>
                  <a:cubicBezTo>
                    <a:pt x="61" y="78"/>
                    <a:pt x="61" y="78"/>
                    <a:pt x="61" y="78"/>
                  </a:cubicBezTo>
                  <a:cubicBezTo>
                    <a:pt x="61" y="75"/>
                    <a:pt x="61" y="75"/>
                    <a:pt x="61" y="75"/>
                  </a:cubicBezTo>
                  <a:cubicBezTo>
                    <a:pt x="61" y="75"/>
                    <a:pt x="61" y="75"/>
                    <a:pt x="61" y="75"/>
                  </a:cubicBezTo>
                  <a:cubicBezTo>
                    <a:pt x="61" y="78"/>
                    <a:pt x="61" y="78"/>
                    <a:pt x="61" y="78"/>
                  </a:cubicBezTo>
                  <a:cubicBezTo>
                    <a:pt x="61" y="75"/>
                    <a:pt x="61" y="75"/>
                    <a:pt x="61" y="75"/>
                  </a:cubicBezTo>
                  <a:cubicBezTo>
                    <a:pt x="61" y="75"/>
                    <a:pt x="61" y="75"/>
                    <a:pt x="61" y="75"/>
                  </a:cubicBezTo>
                  <a:cubicBezTo>
                    <a:pt x="61" y="75"/>
                    <a:pt x="60" y="75"/>
                    <a:pt x="58" y="75"/>
                  </a:cubicBezTo>
                  <a:cubicBezTo>
                    <a:pt x="54" y="74"/>
                    <a:pt x="46" y="72"/>
                    <a:pt x="38" y="71"/>
                  </a:cubicBezTo>
                  <a:cubicBezTo>
                    <a:pt x="31" y="69"/>
                    <a:pt x="25" y="68"/>
                    <a:pt x="25" y="68"/>
                  </a:cubicBezTo>
                  <a:cubicBezTo>
                    <a:pt x="23" y="68"/>
                    <a:pt x="22" y="68"/>
                    <a:pt x="21" y="70"/>
                  </a:cubicBezTo>
                  <a:cubicBezTo>
                    <a:pt x="20" y="70"/>
                    <a:pt x="20" y="71"/>
                    <a:pt x="20" y="72"/>
                  </a:cubicBezTo>
                  <a:cubicBezTo>
                    <a:pt x="20" y="73"/>
                    <a:pt x="20" y="73"/>
                    <a:pt x="20" y="74"/>
                  </a:cubicBezTo>
                  <a:cubicBezTo>
                    <a:pt x="21" y="75"/>
                    <a:pt x="21" y="75"/>
                    <a:pt x="21" y="75"/>
                  </a:cubicBezTo>
                  <a:cubicBezTo>
                    <a:pt x="22" y="75"/>
                    <a:pt x="22" y="76"/>
                    <a:pt x="22" y="76"/>
                  </a:cubicBezTo>
                  <a:cubicBezTo>
                    <a:pt x="24" y="77"/>
                    <a:pt x="26" y="79"/>
                    <a:pt x="29" y="80"/>
                  </a:cubicBezTo>
                  <a:cubicBezTo>
                    <a:pt x="33" y="83"/>
                    <a:pt x="38" y="86"/>
                    <a:pt x="42" y="88"/>
                  </a:cubicBezTo>
                  <a:cubicBezTo>
                    <a:pt x="44" y="89"/>
                    <a:pt x="46" y="90"/>
                    <a:pt x="47" y="91"/>
                  </a:cubicBezTo>
                  <a:cubicBezTo>
                    <a:pt x="48" y="92"/>
                    <a:pt x="48" y="92"/>
                    <a:pt x="48" y="92"/>
                  </a:cubicBezTo>
                  <a:cubicBezTo>
                    <a:pt x="49" y="92"/>
                    <a:pt x="49" y="92"/>
                    <a:pt x="49" y="92"/>
                  </a:cubicBezTo>
                  <a:cubicBezTo>
                    <a:pt x="49" y="92"/>
                    <a:pt x="49" y="92"/>
                    <a:pt x="49" y="92"/>
                  </a:cubicBezTo>
                  <a:cubicBezTo>
                    <a:pt x="50" y="90"/>
                    <a:pt x="50" y="90"/>
                    <a:pt x="50" y="90"/>
                  </a:cubicBezTo>
                  <a:cubicBezTo>
                    <a:pt x="49" y="92"/>
                    <a:pt x="49" y="92"/>
                    <a:pt x="49" y="92"/>
                  </a:cubicBezTo>
                  <a:cubicBezTo>
                    <a:pt x="49" y="92"/>
                    <a:pt x="49" y="92"/>
                    <a:pt x="49" y="92"/>
                  </a:cubicBezTo>
                  <a:cubicBezTo>
                    <a:pt x="50" y="90"/>
                    <a:pt x="50" y="90"/>
                    <a:pt x="50" y="90"/>
                  </a:cubicBezTo>
                  <a:cubicBezTo>
                    <a:pt x="49" y="92"/>
                    <a:pt x="49" y="92"/>
                    <a:pt x="49" y="92"/>
                  </a:cubicBezTo>
                  <a:cubicBezTo>
                    <a:pt x="51" y="89"/>
                    <a:pt x="51" y="89"/>
                    <a:pt x="51" y="89"/>
                  </a:cubicBezTo>
                  <a:cubicBezTo>
                    <a:pt x="49" y="92"/>
                    <a:pt x="49" y="92"/>
                    <a:pt x="49" y="92"/>
                  </a:cubicBezTo>
                  <a:cubicBezTo>
                    <a:pt x="49" y="92"/>
                    <a:pt x="49" y="92"/>
                    <a:pt x="49" y="92"/>
                  </a:cubicBezTo>
                  <a:cubicBezTo>
                    <a:pt x="51" y="89"/>
                    <a:pt x="51" y="89"/>
                    <a:pt x="51" y="89"/>
                  </a:cubicBezTo>
                  <a:cubicBezTo>
                    <a:pt x="49" y="92"/>
                    <a:pt x="49" y="92"/>
                    <a:pt x="49" y="92"/>
                  </a:cubicBezTo>
                  <a:cubicBezTo>
                    <a:pt x="51" y="89"/>
                    <a:pt x="51" y="89"/>
                    <a:pt x="51" y="89"/>
                  </a:cubicBezTo>
                  <a:cubicBezTo>
                    <a:pt x="48" y="92"/>
                    <a:pt x="48" y="92"/>
                    <a:pt x="48" y="92"/>
                  </a:cubicBezTo>
                  <a:cubicBezTo>
                    <a:pt x="49" y="92"/>
                    <a:pt x="49" y="92"/>
                    <a:pt x="49" y="92"/>
                  </a:cubicBezTo>
                  <a:cubicBezTo>
                    <a:pt x="51" y="89"/>
                    <a:pt x="51" y="89"/>
                    <a:pt x="51" y="89"/>
                  </a:cubicBezTo>
                  <a:cubicBezTo>
                    <a:pt x="48" y="92"/>
                    <a:pt x="48" y="92"/>
                    <a:pt x="48" y="92"/>
                  </a:cubicBezTo>
                  <a:cubicBezTo>
                    <a:pt x="51" y="89"/>
                    <a:pt x="51" y="89"/>
                    <a:pt x="51" y="89"/>
                  </a:cubicBezTo>
                  <a:cubicBezTo>
                    <a:pt x="48" y="91"/>
                    <a:pt x="48" y="91"/>
                    <a:pt x="48" y="91"/>
                  </a:cubicBezTo>
                  <a:cubicBezTo>
                    <a:pt x="48" y="92"/>
                    <a:pt x="48" y="92"/>
                    <a:pt x="48" y="92"/>
                  </a:cubicBezTo>
                  <a:cubicBezTo>
                    <a:pt x="51" y="89"/>
                    <a:pt x="51" y="89"/>
                    <a:pt x="51" y="89"/>
                  </a:cubicBezTo>
                  <a:cubicBezTo>
                    <a:pt x="48" y="91"/>
                    <a:pt x="48" y="91"/>
                    <a:pt x="48" y="91"/>
                  </a:cubicBezTo>
                  <a:cubicBezTo>
                    <a:pt x="51" y="89"/>
                    <a:pt x="51" y="89"/>
                    <a:pt x="51" y="89"/>
                  </a:cubicBezTo>
                  <a:cubicBezTo>
                    <a:pt x="47" y="91"/>
                    <a:pt x="47" y="91"/>
                    <a:pt x="47" y="91"/>
                  </a:cubicBezTo>
                  <a:cubicBezTo>
                    <a:pt x="48" y="91"/>
                    <a:pt x="48" y="91"/>
                    <a:pt x="48" y="91"/>
                  </a:cubicBezTo>
                  <a:cubicBezTo>
                    <a:pt x="51" y="89"/>
                    <a:pt x="51" y="89"/>
                    <a:pt x="51" y="89"/>
                  </a:cubicBezTo>
                  <a:cubicBezTo>
                    <a:pt x="47" y="91"/>
                    <a:pt x="47" y="91"/>
                    <a:pt x="47" y="91"/>
                  </a:cubicBezTo>
                  <a:cubicBezTo>
                    <a:pt x="51" y="89"/>
                    <a:pt x="51" y="89"/>
                    <a:pt x="51" y="89"/>
                  </a:cubicBezTo>
                  <a:cubicBezTo>
                    <a:pt x="47" y="89"/>
                    <a:pt x="47" y="89"/>
                    <a:pt x="47" y="89"/>
                  </a:cubicBezTo>
                  <a:cubicBezTo>
                    <a:pt x="47" y="90"/>
                    <a:pt x="47" y="90"/>
                    <a:pt x="47" y="91"/>
                  </a:cubicBezTo>
                  <a:cubicBezTo>
                    <a:pt x="51" y="89"/>
                    <a:pt x="51" y="89"/>
                    <a:pt x="51" y="89"/>
                  </a:cubicBezTo>
                  <a:cubicBezTo>
                    <a:pt x="47" y="89"/>
                    <a:pt x="47" y="89"/>
                    <a:pt x="47" y="89"/>
                  </a:cubicBezTo>
                  <a:cubicBezTo>
                    <a:pt x="51" y="89"/>
                    <a:pt x="51" y="89"/>
                    <a:pt x="51" y="89"/>
                  </a:cubicBezTo>
                  <a:cubicBezTo>
                    <a:pt x="52" y="85"/>
                    <a:pt x="52" y="85"/>
                    <a:pt x="52" y="85"/>
                  </a:cubicBezTo>
                  <a:cubicBezTo>
                    <a:pt x="16" y="80"/>
                    <a:pt x="16" y="80"/>
                    <a:pt x="16" y="80"/>
                  </a:cubicBezTo>
                  <a:cubicBezTo>
                    <a:pt x="15" y="80"/>
                    <a:pt x="14" y="80"/>
                    <a:pt x="13" y="81"/>
                  </a:cubicBezTo>
                  <a:cubicBezTo>
                    <a:pt x="12" y="82"/>
                    <a:pt x="12" y="84"/>
                    <a:pt x="12" y="84"/>
                  </a:cubicBezTo>
                  <a:cubicBezTo>
                    <a:pt x="12" y="85"/>
                    <a:pt x="12" y="86"/>
                    <a:pt x="12" y="86"/>
                  </a:cubicBezTo>
                  <a:cubicBezTo>
                    <a:pt x="13" y="87"/>
                    <a:pt x="13" y="87"/>
                    <a:pt x="13" y="87"/>
                  </a:cubicBezTo>
                  <a:cubicBezTo>
                    <a:pt x="14" y="88"/>
                    <a:pt x="14" y="88"/>
                    <a:pt x="15" y="88"/>
                  </a:cubicBezTo>
                  <a:cubicBezTo>
                    <a:pt x="16" y="89"/>
                    <a:pt x="18" y="91"/>
                    <a:pt x="21" y="92"/>
                  </a:cubicBezTo>
                  <a:cubicBezTo>
                    <a:pt x="26" y="95"/>
                    <a:pt x="31" y="98"/>
                    <a:pt x="36" y="101"/>
                  </a:cubicBezTo>
                  <a:cubicBezTo>
                    <a:pt x="38" y="102"/>
                    <a:pt x="40" y="103"/>
                    <a:pt x="41" y="104"/>
                  </a:cubicBezTo>
                  <a:cubicBezTo>
                    <a:pt x="42" y="104"/>
                    <a:pt x="42" y="105"/>
                    <a:pt x="42" y="105"/>
                  </a:cubicBezTo>
                  <a:cubicBezTo>
                    <a:pt x="42" y="105"/>
                    <a:pt x="42" y="105"/>
                    <a:pt x="42" y="105"/>
                  </a:cubicBezTo>
                  <a:cubicBezTo>
                    <a:pt x="44" y="104"/>
                    <a:pt x="44" y="104"/>
                    <a:pt x="44" y="104"/>
                  </a:cubicBezTo>
                  <a:cubicBezTo>
                    <a:pt x="42" y="105"/>
                    <a:pt x="42" y="105"/>
                    <a:pt x="42" y="105"/>
                  </a:cubicBezTo>
                  <a:cubicBezTo>
                    <a:pt x="42" y="105"/>
                    <a:pt x="42" y="105"/>
                    <a:pt x="42" y="105"/>
                  </a:cubicBezTo>
                  <a:cubicBezTo>
                    <a:pt x="44" y="104"/>
                    <a:pt x="44" y="104"/>
                    <a:pt x="44" y="104"/>
                  </a:cubicBezTo>
                  <a:cubicBezTo>
                    <a:pt x="42" y="105"/>
                    <a:pt x="42" y="105"/>
                    <a:pt x="42" y="105"/>
                  </a:cubicBezTo>
                  <a:cubicBezTo>
                    <a:pt x="45" y="103"/>
                    <a:pt x="45" y="103"/>
                    <a:pt x="45" y="103"/>
                  </a:cubicBezTo>
                  <a:cubicBezTo>
                    <a:pt x="42" y="104"/>
                    <a:pt x="42" y="104"/>
                    <a:pt x="42" y="104"/>
                  </a:cubicBezTo>
                  <a:cubicBezTo>
                    <a:pt x="42" y="105"/>
                    <a:pt x="42" y="105"/>
                    <a:pt x="42" y="105"/>
                  </a:cubicBezTo>
                  <a:cubicBezTo>
                    <a:pt x="45" y="103"/>
                    <a:pt x="45" y="103"/>
                    <a:pt x="45" y="103"/>
                  </a:cubicBezTo>
                  <a:cubicBezTo>
                    <a:pt x="42" y="104"/>
                    <a:pt x="42" y="104"/>
                    <a:pt x="42" y="104"/>
                  </a:cubicBezTo>
                  <a:cubicBezTo>
                    <a:pt x="45" y="102"/>
                    <a:pt x="45" y="102"/>
                    <a:pt x="45" y="102"/>
                  </a:cubicBezTo>
                  <a:cubicBezTo>
                    <a:pt x="41" y="102"/>
                    <a:pt x="41" y="102"/>
                    <a:pt x="41" y="102"/>
                  </a:cubicBezTo>
                  <a:cubicBezTo>
                    <a:pt x="41" y="103"/>
                    <a:pt x="42" y="104"/>
                    <a:pt x="42" y="104"/>
                  </a:cubicBezTo>
                  <a:cubicBezTo>
                    <a:pt x="45" y="102"/>
                    <a:pt x="45" y="102"/>
                    <a:pt x="45" y="102"/>
                  </a:cubicBezTo>
                  <a:cubicBezTo>
                    <a:pt x="41" y="102"/>
                    <a:pt x="41" y="102"/>
                    <a:pt x="41" y="102"/>
                  </a:cubicBezTo>
                  <a:cubicBezTo>
                    <a:pt x="45" y="102"/>
                    <a:pt x="45" y="102"/>
                    <a:pt x="45" y="102"/>
                  </a:cubicBezTo>
                  <a:cubicBezTo>
                    <a:pt x="42" y="100"/>
                    <a:pt x="42" y="100"/>
                    <a:pt x="42" y="100"/>
                  </a:cubicBezTo>
                  <a:cubicBezTo>
                    <a:pt x="41" y="101"/>
                    <a:pt x="41" y="102"/>
                    <a:pt x="41" y="102"/>
                  </a:cubicBezTo>
                  <a:cubicBezTo>
                    <a:pt x="45" y="102"/>
                    <a:pt x="45" y="102"/>
                    <a:pt x="45" y="102"/>
                  </a:cubicBezTo>
                  <a:cubicBezTo>
                    <a:pt x="42" y="100"/>
                    <a:pt x="42" y="100"/>
                    <a:pt x="42" y="100"/>
                  </a:cubicBezTo>
                  <a:cubicBezTo>
                    <a:pt x="45" y="102"/>
                    <a:pt x="45" y="102"/>
                    <a:pt x="45" y="102"/>
                  </a:cubicBezTo>
                  <a:cubicBezTo>
                    <a:pt x="42" y="100"/>
                    <a:pt x="42" y="100"/>
                    <a:pt x="42" y="100"/>
                  </a:cubicBezTo>
                  <a:cubicBezTo>
                    <a:pt x="45" y="102"/>
                    <a:pt x="45" y="102"/>
                    <a:pt x="45" y="102"/>
                  </a:cubicBezTo>
                  <a:cubicBezTo>
                    <a:pt x="43" y="99"/>
                    <a:pt x="43" y="99"/>
                    <a:pt x="43" y="99"/>
                  </a:cubicBezTo>
                  <a:cubicBezTo>
                    <a:pt x="43" y="99"/>
                    <a:pt x="42" y="100"/>
                    <a:pt x="42" y="100"/>
                  </a:cubicBezTo>
                  <a:cubicBezTo>
                    <a:pt x="45" y="102"/>
                    <a:pt x="45" y="102"/>
                    <a:pt x="45" y="102"/>
                  </a:cubicBezTo>
                  <a:cubicBezTo>
                    <a:pt x="43" y="99"/>
                    <a:pt x="43" y="99"/>
                    <a:pt x="43" y="99"/>
                  </a:cubicBezTo>
                  <a:cubicBezTo>
                    <a:pt x="45" y="102"/>
                    <a:pt x="45" y="102"/>
                    <a:pt x="45" y="102"/>
                  </a:cubicBezTo>
                  <a:cubicBezTo>
                    <a:pt x="44" y="99"/>
                    <a:pt x="44" y="99"/>
                    <a:pt x="44" y="99"/>
                  </a:cubicBezTo>
                  <a:cubicBezTo>
                    <a:pt x="44" y="99"/>
                    <a:pt x="44" y="99"/>
                    <a:pt x="43" y="99"/>
                  </a:cubicBezTo>
                  <a:cubicBezTo>
                    <a:pt x="45" y="102"/>
                    <a:pt x="45" y="102"/>
                    <a:pt x="45" y="102"/>
                  </a:cubicBezTo>
                  <a:cubicBezTo>
                    <a:pt x="44" y="99"/>
                    <a:pt x="44" y="99"/>
                    <a:pt x="44" y="99"/>
                  </a:cubicBezTo>
                  <a:cubicBezTo>
                    <a:pt x="45" y="101"/>
                    <a:pt x="45" y="101"/>
                    <a:pt x="45" y="101"/>
                  </a:cubicBezTo>
                  <a:cubicBezTo>
                    <a:pt x="44" y="99"/>
                    <a:pt x="44" y="99"/>
                    <a:pt x="44" y="99"/>
                  </a:cubicBezTo>
                  <a:cubicBezTo>
                    <a:pt x="44" y="99"/>
                    <a:pt x="44" y="99"/>
                    <a:pt x="44" y="99"/>
                  </a:cubicBezTo>
                  <a:cubicBezTo>
                    <a:pt x="45" y="101"/>
                    <a:pt x="45" y="101"/>
                    <a:pt x="45" y="101"/>
                  </a:cubicBezTo>
                  <a:cubicBezTo>
                    <a:pt x="44" y="99"/>
                    <a:pt x="44" y="99"/>
                    <a:pt x="44" y="99"/>
                  </a:cubicBezTo>
                  <a:cubicBezTo>
                    <a:pt x="45" y="99"/>
                    <a:pt x="45" y="99"/>
                    <a:pt x="45" y="99"/>
                  </a:cubicBezTo>
                  <a:cubicBezTo>
                    <a:pt x="45" y="99"/>
                    <a:pt x="45" y="99"/>
                    <a:pt x="45" y="99"/>
                  </a:cubicBezTo>
                  <a:cubicBezTo>
                    <a:pt x="44" y="99"/>
                    <a:pt x="44" y="99"/>
                    <a:pt x="44" y="99"/>
                  </a:cubicBezTo>
                  <a:cubicBezTo>
                    <a:pt x="45" y="99"/>
                    <a:pt x="45" y="99"/>
                    <a:pt x="45" y="99"/>
                  </a:cubicBezTo>
                  <a:cubicBezTo>
                    <a:pt x="45" y="99"/>
                    <a:pt x="45" y="99"/>
                    <a:pt x="45" y="99"/>
                  </a:cubicBezTo>
                  <a:cubicBezTo>
                    <a:pt x="44" y="99"/>
                    <a:pt x="44" y="99"/>
                    <a:pt x="44" y="99"/>
                  </a:cubicBezTo>
                  <a:cubicBezTo>
                    <a:pt x="43" y="99"/>
                    <a:pt x="41" y="98"/>
                    <a:pt x="38" y="98"/>
                  </a:cubicBezTo>
                  <a:cubicBezTo>
                    <a:pt x="33" y="98"/>
                    <a:pt x="27" y="97"/>
                    <a:pt x="22" y="96"/>
                  </a:cubicBezTo>
                  <a:cubicBezTo>
                    <a:pt x="20" y="96"/>
                    <a:pt x="18" y="96"/>
                    <a:pt x="16" y="96"/>
                  </a:cubicBezTo>
                  <a:cubicBezTo>
                    <a:pt x="15" y="96"/>
                    <a:pt x="14" y="95"/>
                    <a:pt x="14" y="95"/>
                  </a:cubicBezTo>
                  <a:cubicBezTo>
                    <a:pt x="13" y="95"/>
                    <a:pt x="13" y="95"/>
                    <a:pt x="13" y="95"/>
                  </a:cubicBezTo>
                  <a:cubicBezTo>
                    <a:pt x="13" y="95"/>
                    <a:pt x="13" y="95"/>
                    <a:pt x="13" y="95"/>
                  </a:cubicBezTo>
                  <a:cubicBezTo>
                    <a:pt x="12" y="95"/>
                    <a:pt x="12" y="95"/>
                    <a:pt x="12" y="95"/>
                  </a:cubicBezTo>
                  <a:cubicBezTo>
                    <a:pt x="12" y="95"/>
                    <a:pt x="12" y="95"/>
                    <a:pt x="11" y="96"/>
                  </a:cubicBezTo>
                  <a:cubicBezTo>
                    <a:pt x="11" y="96"/>
                    <a:pt x="11" y="96"/>
                    <a:pt x="10" y="96"/>
                  </a:cubicBezTo>
                  <a:cubicBezTo>
                    <a:pt x="10" y="96"/>
                    <a:pt x="9" y="97"/>
                    <a:pt x="9" y="98"/>
                  </a:cubicBezTo>
                  <a:cubicBezTo>
                    <a:pt x="13" y="99"/>
                    <a:pt x="13" y="99"/>
                    <a:pt x="13" y="99"/>
                  </a:cubicBezTo>
                  <a:cubicBezTo>
                    <a:pt x="9" y="97"/>
                    <a:pt x="9" y="97"/>
                    <a:pt x="9" y="97"/>
                  </a:cubicBezTo>
                  <a:cubicBezTo>
                    <a:pt x="9" y="98"/>
                    <a:pt x="9" y="99"/>
                    <a:pt x="9" y="99"/>
                  </a:cubicBezTo>
                  <a:cubicBezTo>
                    <a:pt x="9" y="101"/>
                    <a:pt x="9" y="101"/>
                    <a:pt x="9" y="102"/>
                  </a:cubicBezTo>
                  <a:cubicBezTo>
                    <a:pt x="10" y="102"/>
                    <a:pt x="10" y="102"/>
                    <a:pt x="10" y="103"/>
                  </a:cubicBezTo>
                  <a:cubicBezTo>
                    <a:pt x="10" y="103"/>
                    <a:pt x="11" y="103"/>
                    <a:pt x="11" y="104"/>
                  </a:cubicBezTo>
                  <a:cubicBezTo>
                    <a:pt x="13" y="105"/>
                    <a:pt x="15" y="106"/>
                    <a:pt x="18" y="108"/>
                  </a:cubicBezTo>
                  <a:cubicBezTo>
                    <a:pt x="23" y="111"/>
                    <a:pt x="29" y="114"/>
                    <a:pt x="33" y="117"/>
                  </a:cubicBezTo>
                  <a:cubicBezTo>
                    <a:pt x="36" y="118"/>
                    <a:pt x="38" y="120"/>
                    <a:pt x="39" y="120"/>
                  </a:cubicBezTo>
                  <a:cubicBezTo>
                    <a:pt x="40" y="121"/>
                    <a:pt x="40" y="121"/>
                    <a:pt x="41" y="121"/>
                  </a:cubicBezTo>
                  <a:cubicBezTo>
                    <a:pt x="41" y="122"/>
                    <a:pt x="41" y="122"/>
                    <a:pt x="41" y="122"/>
                  </a:cubicBezTo>
                  <a:cubicBezTo>
                    <a:pt x="41" y="122"/>
                    <a:pt x="41" y="122"/>
                    <a:pt x="41" y="122"/>
                  </a:cubicBezTo>
                  <a:cubicBezTo>
                    <a:pt x="43" y="119"/>
                    <a:pt x="43" y="119"/>
                    <a:pt x="43" y="119"/>
                  </a:cubicBezTo>
                  <a:cubicBezTo>
                    <a:pt x="40" y="121"/>
                    <a:pt x="40" y="121"/>
                    <a:pt x="40" y="121"/>
                  </a:cubicBezTo>
                  <a:cubicBezTo>
                    <a:pt x="41" y="122"/>
                    <a:pt x="41" y="122"/>
                    <a:pt x="41" y="122"/>
                  </a:cubicBezTo>
                  <a:cubicBezTo>
                    <a:pt x="43" y="119"/>
                    <a:pt x="43" y="119"/>
                    <a:pt x="43" y="119"/>
                  </a:cubicBezTo>
                  <a:cubicBezTo>
                    <a:pt x="40" y="121"/>
                    <a:pt x="40" y="121"/>
                    <a:pt x="40" y="121"/>
                  </a:cubicBezTo>
                  <a:cubicBezTo>
                    <a:pt x="43" y="119"/>
                    <a:pt x="43" y="119"/>
                    <a:pt x="43" y="119"/>
                  </a:cubicBezTo>
                  <a:cubicBezTo>
                    <a:pt x="40" y="121"/>
                    <a:pt x="40" y="121"/>
                    <a:pt x="40" y="121"/>
                  </a:cubicBezTo>
                  <a:cubicBezTo>
                    <a:pt x="40" y="121"/>
                    <a:pt x="40" y="121"/>
                    <a:pt x="40" y="121"/>
                  </a:cubicBezTo>
                  <a:cubicBezTo>
                    <a:pt x="43" y="119"/>
                    <a:pt x="43" y="119"/>
                    <a:pt x="43" y="119"/>
                  </a:cubicBezTo>
                  <a:cubicBezTo>
                    <a:pt x="40" y="121"/>
                    <a:pt x="40" y="121"/>
                    <a:pt x="40" y="121"/>
                  </a:cubicBezTo>
                  <a:cubicBezTo>
                    <a:pt x="44" y="119"/>
                    <a:pt x="44" y="119"/>
                    <a:pt x="44" y="119"/>
                  </a:cubicBezTo>
                  <a:cubicBezTo>
                    <a:pt x="40" y="119"/>
                    <a:pt x="40" y="119"/>
                    <a:pt x="40" y="119"/>
                  </a:cubicBezTo>
                  <a:cubicBezTo>
                    <a:pt x="40" y="120"/>
                    <a:pt x="40" y="120"/>
                    <a:pt x="40" y="121"/>
                  </a:cubicBezTo>
                  <a:cubicBezTo>
                    <a:pt x="44" y="119"/>
                    <a:pt x="44" y="119"/>
                    <a:pt x="44" y="119"/>
                  </a:cubicBezTo>
                  <a:cubicBezTo>
                    <a:pt x="40" y="119"/>
                    <a:pt x="40" y="119"/>
                    <a:pt x="40" y="119"/>
                  </a:cubicBezTo>
                  <a:cubicBezTo>
                    <a:pt x="44" y="119"/>
                    <a:pt x="44" y="119"/>
                    <a:pt x="44" y="119"/>
                  </a:cubicBezTo>
                  <a:cubicBezTo>
                    <a:pt x="40" y="117"/>
                    <a:pt x="40" y="117"/>
                    <a:pt x="40" y="117"/>
                  </a:cubicBezTo>
                  <a:cubicBezTo>
                    <a:pt x="40" y="117"/>
                    <a:pt x="40" y="118"/>
                    <a:pt x="40" y="119"/>
                  </a:cubicBezTo>
                  <a:cubicBezTo>
                    <a:pt x="44" y="119"/>
                    <a:pt x="44" y="119"/>
                    <a:pt x="44" y="119"/>
                  </a:cubicBezTo>
                  <a:cubicBezTo>
                    <a:pt x="40" y="117"/>
                    <a:pt x="40" y="117"/>
                    <a:pt x="40" y="117"/>
                  </a:cubicBezTo>
                  <a:cubicBezTo>
                    <a:pt x="44" y="119"/>
                    <a:pt x="44" y="119"/>
                    <a:pt x="44" y="119"/>
                  </a:cubicBezTo>
                  <a:cubicBezTo>
                    <a:pt x="44" y="115"/>
                    <a:pt x="44" y="115"/>
                    <a:pt x="44" y="115"/>
                  </a:cubicBezTo>
                  <a:cubicBezTo>
                    <a:pt x="5" y="108"/>
                    <a:pt x="5" y="108"/>
                    <a:pt x="5" y="108"/>
                  </a:cubicBezTo>
                  <a:cubicBezTo>
                    <a:pt x="3" y="108"/>
                    <a:pt x="1" y="109"/>
                    <a:pt x="1" y="111"/>
                  </a:cubicBezTo>
                  <a:cubicBezTo>
                    <a:pt x="0" y="112"/>
                    <a:pt x="1" y="114"/>
                    <a:pt x="2" y="115"/>
                  </a:cubicBezTo>
                  <a:cubicBezTo>
                    <a:pt x="30" y="133"/>
                    <a:pt x="30" y="133"/>
                    <a:pt x="30" y="133"/>
                  </a:cubicBezTo>
                  <a:cubicBezTo>
                    <a:pt x="32" y="134"/>
                    <a:pt x="34" y="133"/>
                    <a:pt x="35" y="131"/>
                  </a:cubicBezTo>
                  <a:cubicBezTo>
                    <a:pt x="37" y="130"/>
                    <a:pt x="36" y="127"/>
                    <a:pt x="34"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08" name="Freeform 171">
              <a:extLst>
                <a:ext uri="{FF2B5EF4-FFF2-40B4-BE49-F238E27FC236}">
                  <a16:creationId xmlns:a16="http://schemas.microsoft.com/office/drawing/2014/main" id="{3790691E-B5EE-41DD-B6C5-99ACA206A240}"/>
                </a:ext>
              </a:extLst>
            </p:cNvPr>
            <p:cNvSpPr>
              <a:spLocks/>
            </p:cNvSpPr>
            <p:nvPr/>
          </p:nvSpPr>
          <p:spPr bwMode="auto">
            <a:xfrm>
              <a:off x="5496062" y="2457561"/>
              <a:ext cx="269875" cy="128588"/>
            </a:xfrm>
            <a:custGeom>
              <a:avLst/>
              <a:gdLst>
                <a:gd name="T0" fmla="*/ 9 w 171"/>
                <a:gd name="T1" fmla="*/ 53 h 82"/>
                <a:gd name="T2" fmla="*/ 8 w 171"/>
                <a:gd name="T3" fmla="*/ 52 h 82"/>
                <a:gd name="T4" fmla="*/ 57 w 171"/>
                <a:gd name="T5" fmla="*/ 53 h 82"/>
                <a:gd name="T6" fmla="*/ 126 w 171"/>
                <a:gd name="T7" fmla="*/ 82 h 82"/>
                <a:gd name="T8" fmla="*/ 11 w 171"/>
                <a:gd name="T9" fmla="*/ 9 h 82"/>
                <a:gd name="T10" fmla="*/ 137 w 171"/>
                <a:gd name="T11" fmla="*/ 64 h 82"/>
                <a:gd name="T12" fmla="*/ 64 w 171"/>
                <a:gd name="T13" fmla="*/ 14 h 82"/>
                <a:gd name="T14" fmla="*/ 65 w 171"/>
                <a:gd name="T15" fmla="*/ 15 h 82"/>
                <a:gd name="T16" fmla="*/ 61 w 171"/>
                <a:gd name="T17" fmla="*/ 17 h 82"/>
                <a:gd name="T18" fmla="*/ 61 w 171"/>
                <a:gd name="T19" fmla="*/ 17 h 82"/>
                <a:gd name="T20" fmla="*/ 62 w 171"/>
                <a:gd name="T21" fmla="*/ 21 h 82"/>
                <a:gd name="T22" fmla="*/ 61 w 171"/>
                <a:gd name="T23" fmla="*/ 21 h 82"/>
                <a:gd name="T24" fmla="*/ 145 w 171"/>
                <a:gd name="T25" fmla="*/ 53 h 82"/>
                <a:gd name="T26" fmla="*/ 88 w 171"/>
                <a:gd name="T27" fmla="*/ 14 h 82"/>
                <a:gd name="T28" fmla="*/ 86 w 171"/>
                <a:gd name="T29" fmla="*/ 16 h 82"/>
                <a:gd name="T30" fmla="*/ 90 w 171"/>
                <a:gd name="T31" fmla="*/ 17 h 82"/>
                <a:gd name="T32" fmla="*/ 165 w 171"/>
                <a:gd name="T33" fmla="*/ 54 h 82"/>
                <a:gd name="T34" fmla="*/ 167 w 171"/>
                <a:gd name="T35" fmla="*/ 45 h 82"/>
                <a:gd name="T36" fmla="*/ 98 w 171"/>
                <a:gd name="T37" fmla="*/ 3 h 82"/>
                <a:gd name="T38" fmla="*/ 95 w 171"/>
                <a:gd name="T39" fmla="*/ 6 h 82"/>
                <a:gd name="T40" fmla="*/ 99 w 171"/>
                <a:gd name="T41" fmla="*/ 4 h 82"/>
                <a:gd name="T42" fmla="*/ 95 w 171"/>
                <a:gd name="T43" fmla="*/ 6 h 82"/>
                <a:gd name="T44" fmla="*/ 165 w 171"/>
                <a:gd name="T45" fmla="*/ 38 h 82"/>
                <a:gd name="T46" fmla="*/ 151 w 171"/>
                <a:gd name="T47" fmla="*/ 21 h 82"/>
                <a:gd name="T48" fmla="*/ 142 w 171"/>
                <a:gd name="T49" fmla="*/ 15 h 82"/>
                <a:gd name="T50" fmla="*/ 139 w 171"/>
                <a:gd name="T51" fmla="*/ 19 h 82"/>
                <a:gd name="T52" fmla="*/ 143 w 171"/>
                <a:gd name="T53" fmla="*/ 17 h 82"/>
                <a:gd name="T54" fmla="*/ 159 w 171"/>
                <a:gd name="T55" fmla="*/ 17 h 82"/>
                <a:gd name="T56" fmla="*/ 136 w 171"/>
                <a:gd name="T57" fmla="*/ 22 h 82"/>
                <a:gd name="T58" fmla="*/ 163 w 171"/>
                <a:gd name="T59" fmla="*/ 35 h 82"/>
                <a:gd name="T60" fmla="*/ 160 w 171"/>
                <a:gd name="T61" fmla="*/ 36 h 82"/>
                <a:gd name="T62" fmla="*/ 164 w 171"/>
                <a:gd name="T63" fmla="*/ 34 h 82"/>
                <a:gd name="T64" fmla="*/ 164 w 171"/>
                <a:gd name="T65" fmla="*/ 34 h 82"/>
                <a:gd name="T66" fmla="*/ 164 w 171"/>
                <a:gd name="T67" fmla="*/ 30 h 82"/>
                <a:gd name="T68" fmla="*/ 102 w 171"/>
                <a:gd name="T69" fmla="*/ 4 h 82"/>
                <a:gd name="T70" fmla="*/ 131 w 171"/>
                <a:gd name="T71" fmla="*/ 32 h 82"/>
                <a:gd name="T72" fmla="*/ 165 w 171"/>
                <a:gd name="T73" fmla="*/ 51 h 82"/>
                <a:gd name="T74" fmla="*/ 163 w 171"/>
                <a:gd name="T75" fmla="*/ 50 h 82"/>
                <a:gd name="T76" fmla="*/ 164 w 171"/>
                <a:gd name="T77" fmla="*/ 47 h 82"/>
                <a:gd name="T78" fmla="*/ 166 w 171"/>
                <a:gd name="T79" fmla="*/ 50 h 82"/>
                <a:gd name="T80" fmla="*/ 147 w 171"/>
                <a:gd name="T81" fmla="*/ 39 h 82"/>
                <a:gd name="T82" fmla="*/ 88 w 171"/>
                <a:gd name="T83" fmla="*/ 23 h 82"/>
                <a:gd name="T84" fmla="*/ 139 w 171"/>
                <a:gd name="T85" fmla="*/ 52 h 82"/>
                <a:gd name="T86" fmla="*/ 138 w 171"/>
                <a:gd name="T87" fmla="*/ 53 h 82"/>
                <a:gd name="T88" fmla="*/ 143 w 171"/>
                <a:gd name="T89" fmla="*/ 48 h 82"/>
                <a:gd name="T90" fmla="*/ 58 w 171"/>
                <a:gd name="T91" fmla="*/ 15 h 82"/>
                <a:gd name="T92" fmla="*/ 124 w 171"/>
                <a:gd name="T93" fmla="*/ 60 h 82"/>
                <a:gd name="T94" fmla="*/ 133 w 171"/>
                <a:gd name="T95" fmla="*/ 63 h 82"/>
                <a:gd name="T96" fmla="*/ 130 w 171"/>
                <a:gd name="T97" fmla="*/ 64 h 82"/>
                <a:gd name="T98" fmla="*/ 134 w 171"/>
                <a:gd name="T99" fmla="*/ 62 h 82"/>
                <a:gd name="T100" fmla="*/ 133 w 171"/>
                <a:gd name="T101" fmla="*/ 61 h 82"/>
                <a:gd name="T102" fmla="*/ 134 w 171"/>
                <a:gd name="T103" fmla="*/ 58 h 82"/>
                <a:gd name="T104" fmla="*/ 128 w 171"/>
                <a:gd name="T105" fmla="*/ 82 h 82"/>
                <a:gd name="T106" fmla="*/ 130 w 171"/>
                <a:gd name="T107" fmla="*/ 74 h 82"/>
                <a:gd name="T108" fmla="*/ 130 w 171"/>
                <a:gd name="T109" fmla="*/ 74 h 82"/>
                <a:gd name="T110" fmla="*/ 6 w 171"/>
                <a:gd name="T111" fmla="*/ 28 h 82"/>
                <a:gd name="T112" fmla="*/ 6 w 171"/>
                <a:gd name="T113" fmla="*/ 4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1" h="82">
                  <a:moveTo>
                    <a:pt x="9" y="46"/>
                  </a:moveTo>
                  <a:cubicBezTo>
                    <a:pt x="9" y="46"/>
                    <a:pt x="9" y="46"/>
                    <a:pt x="9" y="46"/>
                  </a:cubicBezTo>
                  <a:cubicBezTo>
                    <a:pt x="7" y="50"/>
                    <a:pt x="7" y="50"/>
                    <a:pt x="7" y="50"/>
                  </a:cubicBezTo>
                  <a:cubicBezTo>
                    <a:pt x="10" y="52"/>
                    <a:pt x="10" y="52"/>
                    <a:pt x="10" y="52"/>
                  </a:cubicBezTo>
                  <a:cubicBezTo>
                    <a:pt x="7" y="50"/>
                    <a:pt x="7" y="50"/>
                    <a:pt x="7" y="50"/>
                  </a:cubicBezTo>
                  <a:cubicBezTo>
                    <a:pt x="9" y="53"/>
                    <a:pt x="9" y="53"/>
                    <a:pt x="9" y="53"/>
                  </a:cubicBezTo>
                  <a:cubicBezTo>
                    <a:pt x="9" y="53"/>
                    <a:pt x="10" y="53"/>
                    <a:pt x="10" y="52"/>
                  </a:cubicBezTo>
                  <a:cubicBezTo>
                    <a:pt x="7" y="50"/>
                    <a:pt x="7" y="50"/>
                    <a:pt x="7" y="50"/>
                  </a:cubicBezTo>
                  <a:cubicBezTo>
                    <a:pt x="9" y="53"/>
                    <a:pt x="9" y="53"/>
                    <a:pt x="9" y="53"/>
                  </a:cubicBezTo>
                  <a:cubicBezTo>
                    <a:pt x="7" y="50"/>
                    <a:pt x="7" y="50"/>
                    <a:pt x="7" y="50"/>
                  </a:cubicBezTo>
                  <a:cubicBezTo>
                    <a:pt x="8" y="53"/>
                    <a:pt x="8" y="53"/>
                    <a:pt x="8" y="53"/>
                  </a:cubicBezTo>
                  <a:cubicBezTo>
                    <a:pt x="8" y="53"/>
                    <a:pt x="8" y="53"/>
                    <a:pt x="9" y="53"/>
                  </a:cubicBezTo>
                  <a:cubicBezTo>
                    <a:pt x="7" y="50"/>
                    <a:pt x="7" y="50"/>
                    <a:pt x="7" y="50"/>
                  </a:cubicBezTo>
                  <a:cubicBezTo>
                    <a:pt x="8" y="53"/>
                    <a:pt x="8" y="53"/>
                    <a:pt x="8" y="53"/>
                  </a:cubicBezTo>
                  <a:cubicBezTo>
                    <a:pt x="8" y="52"/>
                    <a:pt x="8" y="52"/>
                    <a:pt x="8" y="52"/>
                  </a:cubicBezTo>
                  <a:cubicBezTo>
                    <a:pt x="8" y="53"/>
                    <a:pt x="8" y="53"/>
                    <a:pt x="8" y="53"/>
                  </a:cubicBezTo>
                  <a:cubicBezTo>
                    <a:pt x="8" y="53"/>
                    <a:pt x="8" y="53"/>
                    <a:pt x="8" y="53"/>
                  </a:cubicBezTo>
                  <a:cubicBezTo>
                    <a:pt x="8" y="52"/>
                    <a:pt x="8" y="52"/>
                    <a:pt x="8" y="52"/>
                  </a:cubicBezTo>
                  <a:cubicBezTo>
                    <a:pt x="8" y="53"/>
                    <a:pt x="8" y="53"/>
                    <a:pt x="8" y="53"/>
                  </a:cubicBezTo>
                  <a:cubicBezTo>
                    <a:pt x="8" y="53"/>
                    <a:pt x="8" y="53"/>
                    <a:pt x="8" y="53"/>
                  </a:cubicBezTo>
                  <a:cubicBezTo>
                    <a:pt x="9" y="53"/>
                    <a:pt x="10" y="53"/>
                    <a:pt x="12" y="53"/>
                  </a:cubicBezTo>
                  <a:cubicBezTo>
                    <a:pt x="15" y="53"/>
                    <a:pt x="17" y="53"/>
                    <a:pt x="20" y="53"/>
                  </a:cubicBezTo>
                  <a:cubicBezTo>
                    <a:pt x="26" y="53"/>
                    <a:pt x="32" y="53"/>
                    <a:pt x="32" y="53"/>
                  </a:cubicBezTo>
                  <a:cubicBezTo>
                    <a:pt x="33" y="53"/>
                    <a:pt x="35" y="52"/>
                    <a:pt x="36" y="50"/>
                  </a:cubicBezTo>
                  <a:cubicBezTo>
                    <a:pt x="36" y="49"/>
                    <a:pt x="35" y="47"/>
                    <a:pt x="34" y="46"/>
                  </a:cubicBezTo>
                  <a:cubicBezTo>
                    <a:pt x="34" y="46"/>
                    <a:pt x="34" y="46"/>
                    <a:pt x="34" y="46"/>
                  </a:cubicBezTo>
                  <a:cubicBezTo>
                    <a:pt x="57" y="53"/>
                    <a:pt x="57" y="53"/>
                    <a:pt x="57" y="53"/>
                  </a:cubicBezTo>
                  <a:cubicBezTo>
                    <a:pt x="59" y="54"/>
                    <a:pt x="61" y="53"/>
                    <a:pt x="62" y="51"/>
                  </a:cubicBezTo>
                  <a:cubicBezTo>
                    <a:pt x="63" y="49"/>
                    <a:pt x="63" y="47"/>
                    <a:pt x="61" y="46"/>
                  </a:cubicBezTo>
                  <a:cubicBezTo>
                    <a:pt x="8" y="13"/>
                    <a:pt x="8" y="13"/>
                    <a:pt x="8" y="13"/>
                  </a:cubicBezTo>
                  <a:cubicBezTo>
                    <a:pt x="6" y="17"/>
                    <a:pt x="6" y="17"/>
                    <a:pt x="6" y="17"/>
                  </a:cubicBezTo>
                  <a:cubicBezTo>
                    <a:pt x="4" y="20"/>
                    <a:pt x="4" y="20"/>
                    <a:pt x="4" y="20"/>
                  </a:cubicBezTo>
                  <a:cubicBezTo>
                    <a:pt x="4" y="20"/>
                    <a:pt x="34" y="36"/>
                    <a:pt x="64" y="51"/>
                  </a:cubicBezTo>
                  <a:cubicBezTo>
                    <a:pt x="79" y="59"/>
                    <a:pt x="94" y="67"/>
                    <a:pt x="106" y="72"/>
                  </a:cubicBezTo>
                  <a:cubicBezTo>
                    <a:pt x="112" y="75"/>
                    <a:pt x="117" y="78"/>
                    <a:pt x="121" y="79"/>
                  </a:cubicBezTo>
                  <a:cubicBezTo>
                    <a:pt x="123" y="80"/>
                    <a:pt x="125" y="81"/>
                    <a:pt x="126" y="82"/>
                  </a:cubicBezTo>
                  <a:cubicBezTo>
                    <a:pt x="127" y="82"/>
                    <a:pt x="127" y="82"/>
                    <a:pt x="128" y="82"/>
                  </a:cubicBezTo>
                  <a:cubicBezTo>
                    <a:pt x="128" y="82"/>
                    <a:pt x="129" y="82"/>
                    <a:pt x="130" y="82"/>
                  </a:cubicBezTo>
                  <a:cubicBezTo>
                    <a:pt x="130" y="82"/>
                    <a:pt x="130" y="82"/>
                    <a:pt x="131" y="82"/>
                  </a:cubicBezTo>
                  <a:cubicBezTo>
                    <a:pt x="132" y="82"/>
                    <a:pt x="133" y="82"/>
                    <a:pt x="133" y="81"/>
                  </a:cubicBezTo>
                  <a:cubicBezTo>
                    <a:pt x="134" y="80"/>
                    <a:pt x="134" y="79"/>
                    <a:pt x="134" y="77"/>
                  </a:cubicBezTo>
                  <a:cubicBezTo>
                    <a:pt x="134" y="76"/>
                    <a:pt x="133" y="76"/>
                    <a:pt x="132" y="75"/>
                  </a:cubicBezTo>
                  <a:cubicBezTo>
                    <a:pt x="15" y="2"/>
                    <a:pt x="15" y="2"/>
                    <a:pt x="15" y="2"/>
                  </a:cubicBezTo>
                  <a:cubicBezTo>
                    <a:pt x="12" y="5"/>
                    <a:pt x="12" y="5"/>
                    <a:pt x="12" y="5"/>
                  </a:cubicBezTo>
                  <a:cubicBezTo>
                    <a:pt x="11" y="9"/>
                    <a:pt x="11" y="9"/>
                    <a:pt x="11" y="9"/>
                  </a:cubicBezTo>
                  <a:cubicBezTo>
                    <a:pt x="11" y="9"/>
                    <a:pt x="39" y="23"/>
                    <a:pt x="68" y="37"/>
                  </a:cubicBezTo>
                  <a:cubicBezTo>
                    <a:pt x="83" y="44"/>
                    <a:pt x="97" y="52"/>
                    <a:pt x="109" y="57"/>
                  </a:cubicBezTo>
                  <a:cubicBezTo>
                    <a:pt x="115" y="60"/>
                    <a:pt x="120" y="62"/>
                    <a:pt x="124" y="64"/>
                  </a:cubicBezTo>
                  <a:cubicBezTo>
                    <a:pt x="126" y="64"/>
                    <a:pt x="128" y="65"/>
                    <a:pt x="129" y="66"/>
                  </a:cubicBezTo>
                  <a:cubicBezTo>
                    <a:pt x="130" y="66"/>
                    <a:pt x="131" y="66"/>
                    <a:pt x="131" y="66"/>
                  </a:cubicBezTo>
                  <a:cubicBezTo>
                    <a:pt x="132" y="66"/>
                    <a:pt x="133" y="66"/>
                    <a:pt x="133" y="66"/>
                  </a:cubicBezTo>
                  <a:cubicBezTo>
                    <a:pt x="134" y="66"/>
                    <a:pt x="134" y="66"/>
                    <a:pt x="135" y="66"/>
                  </a:cubicBezTo>
                  <a:cubicBezTo>
                    <a:pt x="136" y="66"/>
                    <a:pt x="137" y="65"/>
                    <a:pt x="137" y="64"/>
                  </a:cubicBezTo>
                  <a:cubicBezTo>
                    <a:pt x="137" y="64"/>
                    <a:pt x="137" y="64"/>
                    <a:pt x="137" y="64"/>
                  </a:cubicBezTo>
                  <a:cubicBezTo>
                    <a:pt x="138" y="64"/>
                    <a:pt x="138" y="63"/>
                    <a:pt x="138" y="62"/>
                  </a:cubicBezTo>
                  <a:cubicBezTo>
                    <a:pt x="138" y="61"/>
                    <a:pt x="138" y="61"/>
                    <a:pt x="138" y="60"/>
                  </a:cubicBezTo>
                  <a:cubicBezTo>
                    <a:pt x="137" y="60"/>
                    <a:pt x="137" y="59"/>
                    <a:pt x="137" y="59"/>
                  </a:cubicBezTo>
                  <a:cubicBezTo>
                    <a:pt x="136" y="59"/>
                    <a:pt x="136" y="59"/>
                    <a:pt x="136" y="58"/>
                  </a:cubicBezTo>
                  <a:cubicBezTo>
                    <a:pt x="135" y="57"/>
                    <a:pt x="133" y="56"/>
                    <a:pt x="130" y="55"/>
                  </a:cubicBezTo>
                  <a:cubicBezTo>
                    <a:pt x="122" y="49"/>
                    <a:pt x="105" y="39"/>
                    <a:pt x="90" y="30"/>
                  </a:cubicBezTo>
                  <a:cubicBezTo>
                    <a:pt x="83" y="26"/>
                    <a:pt x="76" y="22"/>
                    <a:pt x="71" y="19"/>
                  </a:cubicBezTo>
                  <a:cubicBezTo>
                    <a:pt x="69" y="17"/>
                    <a:pt x="67" y="16"/>
                    <a:pt x="66" y="15"/>
                  </a:cubicBezTo>
                  <a:cubicBezTo>
                    <a:pt x="65" y="15"/>
                    <a:pt x="65" y="14"/>
                    <a:pt x="64" y="14"/>
                  </a:cubicBezTo>
                  <a:cubicBezTo>
                    <a:pt x="64" y="14"/>
                    <a:pt x="64" y="14"/>
                    <a:pt x="64" y="14"/>
                  </a:cubicBezTo>
                  <a:cubicBezTo>
                    <a:pt x="64" y="14"/>
                    <a:pt x="64" y="14"/>
                    <a:pt x="64" y="14"/>
                  </a:cubicBezTo>
                  <a:cubicBezTo>
                    <a:pt x="63" y="16"/>
                    <a:pt x="63" y="16"/>
                    <a:pt x="63" y="16"/>
                  </a:cubicBezTo>
                  <a:cubicBezTo>
                    <a:pt x="64" y="14"/>
                    <a:pt x="64" y="14"/>
                    <a:pt x="64" y="14"/>
                  </a:cubicBezTo>
                  <a:cubicBezTo>
                    <a:pt x="64" y="14"/>
                    <a:pt x="64" y="14"/>
                    <a:pt x="64" y="14"/>
                  </a:cubicBezTo>
                  <a:cubicBezTo>
                    <a:pt x="63" y="16"/>
                    <a:pt x="63" y="16"/>
                    <a:pt x="63" y="16"/>
                  </a:cubicBezTo>
                  <a:cubicBezTo>
                    <a:pt x="64" y="14"/>
                    <a:pt x="64" y="14"/>
                    <a:pt x="64" y="14"/>
                  </a:cubicBezTo>
                  <a:cubicBezTo>
                    <a:pt x="62" y="17"/>
                    <a:pt x="62" y="17"/>
                    <a:pt x="62" y="17"/>
                  </a:cubicBezTo>
                  <a:cubicBezTo>
                    <a:pt x="65" y="15"/>
                    <a:pt x="65" y="15"/>
                    <a:pt x="65" y="15"/>
                  </a:cubicBezTo>
                  <a:cubicBezTo>
                    <a:pt x="64" y="14"/>
                    <a:pt x="64" y="14"/>
                    <a:pt x="64" y="14"/>
                  </a:cubicBezTo>
                  <a:cubicBezTo>
                    <a:pt x="62" y="17"/>
                    <a:pt x="62" y="17"/>
                    <a:pt x="62" y="17"/>
                  </a:cubicBezTo>
                  <a:cubicBezTo>
                    <a:pt x="65" y="15"/>
                    <a:pt x="65" y="15"/>
                    <a:pt x="65" y="15"/>
                  </a:cubicBezTo>
                  <a:cubicBezTo>
                    <a:pt x="61" y="17"/>
                    <a:pt x="61" y="17"/>
                    <a:pt x="61" y="17"/>
                  </a:cubicBezTo>
                  <a:cubicBezTo>
                    <a:pt x="65" y="17"/>
                    <a:pt x="65" y="17"/>
                    <a:pt x="65" y="17"/>
                  </a:cubicBezTo>
                  <a:cubicBezTo>
                    <a:pt x="65" y="16"/>
                    <a:pt x="65" y="15"/>
                    <a:pt x="65" y="15"/>
                  </a:cubicBezTo>
                  <a:cubicBezTo>
                    <a:pt x="61" y="17"/>
                    <a:pt x="61" y="17"/>
                    <a:pt x="61" y="17"/>
                  </a:cubicBezTo>
                  <a:cubicBezTo>
                    <a:pt x="65" y="17"/>
                    <a:pt x="65" y="17"/>
                    <a:pt x="65" y="17"/>
                  </a:cubicBezTo>
                  <a:cubicBezTo>
                    <a:pt x="61" y="17"/>
                    <a:pt x="61" y="17"/>
                    <a:pt x="61" y="17"/>
                  </a:cubicBezTo>
                  <a:cubicBezTo>
                    <a:pt x="64" y="19"/>
                    <a:pt x="64" y="19"/>
                    <a:pt x="64" y="19"/>
                  </a:cubicBezTo>
                  <a:cubicBezTo>
                    <a:pt x="65" y="18"/>
                    <a:pt x="65" y="17"/>
                    <a:pt x="65" y="17"/>
                  </a:cubicBezTo>
                  <a:cubicBezTo>
                    <a:pt x="61" y="17"/>
                    <a:pt x="61" y="17"/>
                    <a:pt x="61" y="17"/>
                  </a:cubicBezTo>
                  <a:cubicBezTo>
                    <a:pt x="64" y="19"/>
                    <a:pt x="64" y="19"/>
                    <a:pt x="64" y="19"/>
                  </a:cubicBezTo>
                  <a:cubicBezTo>
                    <a:pt x="65" y="19"/>
                    <a:pt x="65" y="19"/>
                    <a:pt x="65" y="19"/>
                  </a:cubicBezTo>
                  <a:cubicBezTo>
                    <a:pt x="61" y="17"/>
                    <a:pt x="61" y="17"/>
                    <a:pt x="61" y="17"/>
                  </a:cubicBezTo>
                  <a:cubicBezTo>
                    <a:pt x="64" y="20"/>
                    <a:pt x="64" y="20"/>
                    <a:pt x="64" y="20"/>
                  </a:cubicBezTo>
                  <a:cubicBezTo>
                    <a:pt x="64" y="20"/>
                    <a:pt x="64" y="20"/>
                    <a:pt x="65" y="19"/>
                  </a:cubicBezTo>
                  <a:cubicBezTo>
                    <a:pt x="61" y="17"/>
                    <a:pt x="61" y="17"/>
                    <a:pt x="61" y="17"/>
                  </a:cubicBezTo>
                  <a:cubicBezTo>
                    <a:pt x="64" y="20"/>
                    <a:pt x="64" y="20"/>
                    <a:pt x="64" y="20"/>
                  </a:cubicBezTo>
                  <a:cubicBezTo>
                    <a:pt x="61" y="17"/>
                    <a:pt x="61" y="17"/>
                    <a:pt x="61" y="17"/>
                  </a:cubicBezTo>
                  <a:cubicBezTo>
                    <a:pt x="62" y="21"/>
                    <a:pt x="62" y="21"/>
                    <a:pt x="62" y="21"/>
                  </a:cubicBezTo>
                  <a:cubicBezTo>
                    <a:pt x="62" y="21"/>
                    <a:pt x="63" y="21"/>
                    <a:pt x="64" y="20"/>
                  </a:cubicBezTo>
                  <a:cubicBezTo>
                    <a:pt x="61" y="17"/>
                    <a:pt x="61" y="17"/>
                    <a:pt x="61" y="17"/>
                  </a:cubicBezTo>
                  <a:cubicBezTo>
                    <a:pt x="62" y="21"/>
                    <a:pt x="62" y="21"/>
                    <a:pt x="62" y="21"/>
                  </a:cubicBezTo>
                  <a:cubicBezTo>
                    <a:pt x="61" y="17"/>
                    <a:pt x="61" y="17"/>
                    <a:pt x="61" y="17"/>
                  </a:cubicBezTo>
                  <a:cubicBezTo>
                    <a:pt x="61" y="21"/>
                    <a:pt x="61" y="21"/>
                    <a:pt x="61" y="21"/>
                  </a:cubicBezTo>
                  <a:cubicBezTo>
                    <a:pt x="62" y="21"/>
                    <a:pt x="62" y="21"/>
                    <a:pt x="62" y="21"/>
                  </a:cubicBezTo>
                  <a:cubicBezTo>
                    <a:pt x="61" y="17"/>
                    <a:pt x="61" y="17"/>
                    <a:pt x="61" y="17"/>
                  </a:cubicBezTo>
                  <a:cubicBezTo>
                    <a:pt x="61" y="21"/>
                    <a:pt x="61" y="21"/>
                    <a:pt x="61" y="21"/>
                  </a:cubicBezTo>
                  <a:cubicBezTo>
                    <a:pt x="61" y="18"/>
                    <a:pt x="61" y="18"/>
                    <a:pt x="61" y="18"/>
                  </a:cubicBezTo>
                  <a:cubicBezTo>
                    <a:pt x="61" y="21"/>
                    <a:pt x="61" y="21"/>
                    <a:pt x="61" y="21"/>
                  </a:cubicBezTo>
                  <a:cubicBezTo>
                    <a:pt x="61" y="21"/>
                    <a:pt x="61" y="21"/>
                    <a:pt x="61" y="21"/>
                  </a:cubicBezTo>
                  <a:cubicBezTo>
                    <a:pt x="61" y="18"/>
                    <a:pt x="61" y="18"/>
                    <a:pt x="61" y="18"/>
                  </a:cubicBezTo>
                  <a:cubicBezTo>
                    <a:pt x="61" y="21"/>
                    <a:pt x="61" y="21"/>
                    <a:pt x="61" y="21"/>
                  </a:cubicBezTo>
                  <a:cubicBezTo>
                    <a:pt x="61" y="21"/>
                    <a:pt x="61" y="21"/>
                    <a:pt x="61" y="21"/>
                  </a:cubicBezTo>
                  <a:cubicBezTo>
                    <a:pt x="61" y="21"/>
                    <a:pt x="61" y="21"/>
                    <a:pt x="61" y="21"/>
                  </a:cubicBezTo>
                  <a:cubicBezTo>
                    <a:pt x="61" y="21"/>
                    <a:pt x="61" y="21"/>
                    <a:pt x="61" y="21"/>
                  </a:cubicBezTo>
                  <a:cubicBezTo>
                    <a:pt x="61" y="21"/>
                    <a:pt x="61" y="21"/>
                    <a:pt x="61" y="21"/>
                  </a:cubicBezTo>
                  <a:cubicBezTo>
                    <a:pt x="61" y="21"/>
                    <a:pt x="61" y="21"/>
                    <a:pt x="61" y="21"/>
                  </a:cubicBezTo>
                  <a:cubicBezTo>
                    <a:pt x="61" y="21"/>
                    <a:pt x="62" y="21"/>
                    <a:pt x="63" y="21"/>
                  </a:cubicBezTo>
                  <a:cubicBezTo>
                    <a:pt x="66" y="22"/>
                    <a:pt x="73" y="25"/>
                    <a:pt x="80" y="29"/>
                  </a:cubicBezTo>
                  <a:cubicBezTo>
                    <a:pt x="92" y="34"/>
                    <a:pt x="107" y="40"/>
                    <a:pt x="119" y="46"/>
                  </a:cubicBezTo>
                  <a:cubicBezTo>
                    <a:pt x="125" y="48"/>
                    <a:pt x="130" y="51"/>
                    <a:pt x="134" y="52"/>
                  </a:cubicBezTo>
                  <a:cubicBezTo>
                    <a:pt x="137" y="54"/>
                    <a:pt x="139" y="55"/>
                    <a:pt x="139" y="55"/>
                  </a:cubicBezTo>
                  <a:cubicBezTo>
                    <a:pt x="141" y="56"/>
                    <a:pt x="144" y="55"/>
                    <a:pt x="145" y="53"/>
                  </a:cubicBezTo>
                  <a:cubicBezTo>
                    <a:pt x="145" y="53"/>
                    <a:pt x="145" y="52"/>
                    <a:pt x="145" y="51"/>
                  </a:cubicBezTo>
                  <a:cubicBezTo>
                    <a:pt x="145" y="50"/>
                    <a:pt x="145" y="49"/>
                    <a:pt x="145" y="49"/>
                  </a:cubicBezTo>
                  <a:cubicBezTo>
                    <a:pt x="144" y="48"/>
                    <a:pt x="144" y="48"/>
                    <a:pt x="144" y="48"/>
                  </a:cubicBezTo>
                  <a:cubicBezTo>
                    <a:pt x="143" y="47"/>
                    <a:pt x="142" y="47"/>
                    <a:pt x="142" y="46"/>
                  </a:cubicBezTo>
                  <a:cubicBezTo>
                    <a:pt x="139" y="45"/>
                    <a:pt x="135" y="42"/>
                    <a:pt x="129" y="38"/>
                  </a:cubicBezTo>
                  <a:cubicBezTo>
                    <a:pt x="121" y="33"/>
                    <a:pt x="110" y="27"/>
                    <a:pt x="102" y="22"/>
                  </a:cubicBezTo>
                  <a:cubicBezTo>
                    <a:pt x="98" y="20"/>
                    <a:pt x="94" y="18"/>
                    <a:pt x="92" y="16"/>
                  </a:cubicBezTo>
                  <a:cubicBezTo>
                    <a:pt x="91" y="15"/>
                    <a:pt x="90" y="15"/>
                    <a:pt x="89" y="14"/>
                  </a:cubicBezTo>
                  <a:cubicBezTo>
                    <a:pt x="88" y="14"/>
                    <a:pt x="88" y="14"/>
                    <a:pt x="88" y="14"/>
                  </a:cubicBezTo>
                  <a:cubicBezTo>
                    <a:pt x="87" y="15"/>
                    <a:pt x="87" y="15"/>
                    <a:pt x="87" y="15"/>
                  </a:cubicBezTo>
                  <a:cubicBezTo>
                    <a:pt x="89" y="14"/>
                    <a:pt x="89" y="14"/>
                    <a:pt x="89" y="14"/>
                  </a:cubicBezTo>
                  <a:cubicBezTo>
                    <a:pt x="88" y="14"/>
                    <a:pt x="88" y="14"/>
                    <a:pt x="88" y="14"/>
                  </a:cubicBezTo>
                  <a:cubicBezTo>
                    <a:pt x="87" y="15"/>
                    <a:pt x="87" y="15"/>
                    <a:pt x="87" y="15"/>
                  </a:cubicBezTo>
                  <a:cubicBezTo>
                    <a:pt x="89" y="14"/>
                    <a:pt x="89" y="14"/>
                    <a:pt x="89" y="14"/>
                  </a:cubicBezTo>
                  <a:cubicBezTo>
                    <a:pt x="86" y="16"/>
                    <a:pt x="86" y="16"/>
                    <a:pt x="86" y="16"/>
                  </a:cubicBezTo>
                  <a:cubicBezTo>
                    <a:pt x="89" y="14"/>
                    <a:pt x="89" y="14"/>
                    <a:pt x="89" y="14"/>
                  </a:cubicBezTo>
                  <a:cubicBezTo>
                    <a:pt x="89" y="14"/>
                    <a:pt x="89" y="14"/>
                    <a:pt x="89" y="14"/>
                  </a:cubicBezTo>
                  <a:cubicBezTo>
                    <a:pt x="86" y="16"/>
                    <a:pt x="86" y="16"/>
                    <a:pt x="86" y="16"/>
                  </a:cubicBezTo>
                  <a:cubicBezTo>
                    <a:pt x="89" y="14"/>
                    <a:pt x="89" y="14"/>
                    <a:pt x="89" y="14"/>
                  </a:cubicBezTo>
                  <a:cubicBezTo>
                    <a:pt x="86" y="17"/>
                    <a:pt x="86" y="17"/>
                    <a:pt x="86" y="17"/>
                  </a:cubicBezTo>
                  <a:cubicBezTo>
                    <a:pt x="90" y="17"/>
                    <a:pt x="90" y="17"/>
                    <a:pt x="90" y="17"/>
                  </a:cubicBezTo>
                  <a:cubicBezTo>
                    <a:pt x="90" y="15"/>
                    <a:pt x="89" y="15"/>
                    <a:pt x="89" y="14"/>
                  </a:cubicBezTo>
                  <a:cubicBezTo>
                    <a:pt x="86" y="17"/>
                    <a:pt x="86" y="17"/>
                    <a:pt x="86" y="17"/>
                  </a:cubicBezTo>
                  <a:cubicBezTo>
                    <a:pt x="90" y="17"/>
                    <a:pt x="90" y="17"/>
                    <a:pt x="90" y="17"/>
                  </a:cubicBezTo>
                  <a:cubicBezTo>
                    <a:pt x="86" y="17"/>
                    <a:pt x="86" y="17"/>
                    <a:pt x="86" y="17"/>
                  </a:cubicBezTo>
                  <a:cubicBezTo>
                    <a:pt x="88" y="19"/>
                    <a:pt x="88" y="19"/>
                    <a:pt x="88" y="19"/>
                  </a:cubicBezTo>
                  <a:cubicBezTo>
                    <a:pt x="89" y="18"/>
                    <a:pt x="90" y="17"/>
                    <a:pt x="90" y="17"/>
                  </a:cubicBezTo>
                  <a:cubicBezTo>
                    <a:pt x="86" y="17"/>
                    <a:pt x="86" y="17"/>
                    <a:pt x="86" y="17"/>
                  </a:cubicBezTo>
                  <a:cubicBezTo>
                    <a:pt x="88" y="19"/>
                    <a:pt x="88" y="19"/>
                    <a:pt x="88" y="19"/>
                  </a:cubicBezTo>
                  <a:cubicBezTo>
                    <a:pt x="86" y="17"/>
                    <a:pt x="86" y="17"/>
                    <a:pt x="86" y="17"/>
                  </a:cubicBezTo>
                  <a:cubicBezTo>
                    <a:pt x="84" y="20"/>
                    <a:pt x="84" y="20"/>
                    <a:pt x="84" y="20"/>
                  </a:cubicBezTo>
                  <a:cubicBezTo>
                    <a:pt x="84" y="20"/>
                    <a:pt x="103" y="29"/>
                    <a:pt x="123" y="37"/>
                  </a:cubicBezTo>
                  <a:cubicBezTo>
                    <a:pt x="132" y="42"/>
                    <a:pt x="142" y="46"/>
                    <a:pt x="150" y="49"/>
                  </a:cubicBezTo>
                  <a:cubicBezTo>
                    <a:pt x="154" y="51"/>
                    <a:pt x="158" y="52"/>
                    <a:pt x="160" y="53"/>
                  </a:cubicBezTo>
                  <a:cubicBezTo>
                    <a:pt x="162" y="53"/>
                    <a:pt x="163" y="54"/>
                    <a:pt x="164" y="54"/>
                  </a:cubicBezTo>
                  <a:cubicBezTo>
                    <a:pt x="164" y="54"/>
                    <a:pt x="164" y="54"/>
                    <a:pt x="165" y="54"/>
                  </a:cubicBezTo>
                  <a:cubicBezTo>
                    <a:pt x="165" y="54"/>
                    <a:pt x="166" y="55"/>
                    <a:pt x="166" y="55"/>
                  </a:cubicBezTo>
                  <a:cubicBezTo>
                    <a:pt x="167" y="55"/>
                    <a:pt x="167" y="55"/>
                    <a:pt x="168" y="54"/>
                  </a:cubicBezTo>
                  <a:cubicBezTo>
                    <a:pt x="168" y="54"/>
                    <a:pt x="168" y="54"/>
                    <a:pt x="169" y="54"/>
                  </a:cubicBezTo>
                  <a:cubicBezTo>
                    <a:pt x="169" y="54"/>
                    <a:pt x="170" y="53"/>
                    <a:pt x="170" y="53"/>
                  </a:cubicBezTo>
                  <a:cubicBezTo>
                    <a:pt x="170" y="53"/>
                    <a:pt x="170" y="53"/>
                    <a:pt x="170" y="53"/>
                  </a:cubicBezTo>
                  <a:cubicBezTo>
                    <a:pt x="171" y="52"/>
                    <a:pt x="171" y="51"/>
                    <a:pt x="171" y="50"/>
                  </a:cubicBezTo>
                  <a:cubicBezTo>
                    <a:pt x="171" y="49"/>
                    <a:pt x="170" y="49"/>
                    <a:pt x="170" y="48"/>
                  </a:cubicBezTo>
                  <a:cubicBezTo>
                    <a:pt x="170" y="48"/>
                    <a:pt x="169" y="47"/>
                    <a:pt x="169" y="47"/>
                  </a:cubicBezTo>
                  <a:cubicBezTo>
                    <a:pt x="168" y="46"/>
                    <a:pt x="168" y="46"/>
                    <a:pt x="167" y="45"/>
                  </a:cubicBezTo>
                  <a:cubicBezTo>
                    <a:pt x="164" y="43"/>
                    <a:pt x="158" y="39"/>
                    <a:pt x="151" y="34"/>
                  </a:cubicBezTo>
                  <a:cubicBezTo>
                    <a:pt x="140" y="28"/>
                    <a:pt x="127" y="20"/>
                    <a:pt x="116" y="13"/>
                  </a:cubicBezTo>
                  <a:cubicBezTo>
                    <a:pt x="111" y="10"/>
                    <a:pt x="106" y="8"/>
                    <a:pt x="103" y="6"/>
                  </a:cubicBezTo>
                  <a:cubicBezTo>
                    <a:pt x="101" y="5"/>
                    <a:pt x="100" y="4"/>
                    <a:pt x="99" y="3"/>
                  </a:cubicBezTo>
                  <a:cubicBezTo>
                    <a:pt x="98" y="3"/>
                    <a:pt x="98" y="3"/>
                    <a:pt x="98" y="3"/>
                  </a:cubicBezTo>
                  <a:cubicBezTo>
                    <a:pt x="98" y="2"/>
                    <a:pt x="98" y="2"/>
                    <a:pt x="98" y="2"/>
                  </a:cubicBezTo>
                  <a:cubicBezTo>
                    <a:pt x="97" y="2"/>
                    <a:pt x="97" y="2"/>
                    <a:pt x="97" y="2"/>
                  </a:cubicBezTo>
                  <a:cubicBezTo>
                    <a:pt x="96" y="5"/>
                    <a:pt x="96" y="5"/>
                    <a:pt x="96" y="5"/>
                  </a:cubicBezTo>
                  <a:cubicBezTo>
                    <a:pt x="98" y="3"/>
                    <a:pt x="98" y="3"/>
                    <a:pt x="98" y="3"/>
                  </a:cubicBezTo>
                  <a:cubicBezTo>
                    <a:pt x="97" y="2"/>
                    <a:pt x="97" y="2"/>
                    <a:pt x="97" y="2"/>
                  </a:cubicBezTo>
                  <a:cubicBezTo>
                    <a:pt x="96" y="5"/>
                    <a:pt x="96" y="5"/>
                    <a:pt x="96" y="5"/>
                  </a:cubicBezTo>
                  <a:cubicBezTo>
                    <a:pt x="98" y="3"/>
                    <a:pt x="98" y="3"/>
                    <a:pt x="98" y="3"/>
                  </a:cubicBezTo>
                  <a:cubicBezTo>
                    <a:pt x="95" y="6"/>
                    <a:pt x="95" y="6"/>
                    <a:pt x="95" y="6"/>
                  </a:cubicBezTo>
                  <a:cubicBezTo>
                    <a:pt x="98" y="3"/>
                    <a:pt x="98" y="3"/>
                    <a:pt x="98" y="3"/>
                  </a:cubicBezTo>
                  <a:cubicBezTo>
                    <a:pt x="98" y="3"/>
                    <a:pt x="98" y="3"/>
                    <a:pt x="98" y="3"/>
                  </a:cubicBezTo>
                  <a:cubicBezTo>
                    <a:pt x="95" y="6"/>
                    <a:pt x="95" y="6"/>
                    <a:pt x="95" y="6"/>
                  </a:cubicBezTo>
                  <a:cubicBezTo>
                    <a:pt x="98" y="3"/>
                    <a:pt x="98" y="3"/>
                    <a:pt x="98" y="3"/>
                  </a:cubicBezTo>
                  <a:cubicBezTo>
                    <a:pt x="95" y="6"/>
                    <a:pt x="95" y="6"/>
                    <a:pt x="95" y="6"/>
                  </a:cubicBezTo>
                  <a:cubicBezTo>
                    <a:pt x="98" y="3"/>
                    <a:pt x="98" y="3"/>
                    <a:pt x="98" y="3"/>
                  </a:cubicBezTo>
                  <a:cubicBezTo>
                    <a:pt x="98" y="3"/>
                    <a:pt x="98" y="3"/>
                    <a:pt x="98" y="3"/>
                  </a:cubicBezTo>
                  <a:cubicBezTo>
                    <a:pt x="95" y="6"/>
                    <a:pt x="95" y="6"/>
                    <a:pt x="95" y="6"/>
                  </a:cubicBezTo>
                  <a:cubicBezTo>
                    <a:pt x="98" y="3"/>
                    <a:pt x="98" y="3"/>
                    <a:pt x="98" y="3"/>
                  </a:cubicBezTo>
                  <a:cubicBezTo>
                    <a:pt x="95" y="6"/>
                    <a:pt x="95" y="6"/>
                    <a:pt x="95" y="6"/>
                  </a:cubicBezTo>
                  <a:cubicBezTo>
                    <a:pt x="99" y="4"/>
                    <a:pt x="99" y="4"/>
                    <a:pt x="99" y="4"/>
                  </a:cubicBezTo>
                  <a:cubicBezTo>
                    <a:pt x="98" y="3"/>
                    <a:pt x="98" y="3"/>
                    <a:pt x="98" y="3"/>
                  </a:cubicBezTo>
                  <a:cubicBezTo>
                    <a:pt x="95" y="6"/>
                    <a:pt x="95" y="6"/>
                    <a:pt x="95" y="6"/>
                  </a:cubicBezTo>
                  <a:cubicBezTo>
                    <a:pt x="99" y="4"/>
                    <a:pt x="99" y="4"/>
                    <a:pt x="99" y="4"/>
                  </a:cubicBezTo>
                  <a:cubicBezTo>
                    <a:pt x="95" y="6"/>
                    <a:pt x="95" y="6"/>
                    <a:pt x="95" y="6"/>
                  </a:cubicBezTo>
                  <a:cubicBezTo>
                    <a:pt x="99" y="4"/>
                    <a:pt x="99" y="4"/>
                    <a:pt x="99" y="4"/>
                  </a:cubicBezTo>
                  <a:cubicBezTo>
                    <a:pt x="99" y="4"/>
                    <a:pt x="99" y="4"/>
                    <a:pt x="99" y="4"/>
                  </a:cubicBezTo>
                  <a:cubicBezTo>
                    <a:pt x="95" y="6"/>
                    <a:pt x="95" y="6"/>
                    <a:pt x="95" y="6"/>
                  </a:cubicBezTo>
                  <a:cubicBezTo>
                    <a:pt x="99" y="4"/>
                    <a:pt x="99" y="4"/>
                    <a:pt x="99" y="4"/>
                  </a:cubicBezTo>
                  <a:cubicBezTo>
                    <a:pt x="95" y="6"/>
                    <a:pt x="95" y="6"/>
                    <a:pt x="95" y="6"/>
                  </a:cubicBezTo>
                  <a:cubicBezTo>
                    <a:pt x="99" y="6"/>
                    <a:pt x="99" y="6"/>
                    <a:pt x="99" y="6"/>
                  </a:cubicBezTo>
                  <a:cubicBezTo>
                    <a:pt x="99" y="5"/>
                    <a:pt x="99" y="5"/>
                    <a:pt x="99" y="4"/>
                  </a:cubicBezTo>
                  <a:cubicBezTo>
                    <a:pt x="95" y="6"/>
                    <a:pt x="95" y="6"/>
                    <a:pt x="95" y="6"/>
                  </a:cubicBezTo>
                  <a:cubicBezTo>
                    <a:pt x="99" y="6"/>
                    <a:pt x="99" y="6"/>
                    <a:pt x="99" y="6"/>
                  </a:cubicBezTo>
                  <a:cubicBezTo>
                    <a:pt x="95" y="6"/>
                    <a:pt x="95" y="6"/>
                    <a:pt x="95" y="6"/>
                  </a:cubicBezTo>
                  <a:cubicBezTo>
                    <a:pt x="94" y="10"/>
                    <a:pt x="94" y="10"/>
                    <a:pt x="94" y="10"/>
                  </a:cubicBezTo>
                  <a:cubicBezTo>
                    <a:pt x="94" y="10"/>
                    <a:pt x="109" y="17"/>
                    <a:pt x="126" y="24"/>
                  </a:cubicBezTo>
                  <a:cubicBezTo>
                    <a:pt x="134" y="27"/>
                    <a:pt x="142" y="31"/>
                    <a:pt x="149" y="34"/>
                  </a:cubicBezTo>
                  <a:cubicBezTo>
                    <a:pt x="153" y="35"/>
                    <a:pt x="155" y="36"/>
                    <a:pt x="158" y="37"/>
                  </a:cubicBezTo>
                  <a:cubicBezTo>
                    <a:pt x="159" y="37"/>
                    <a:pt x="160" y="38"/>
                    <a:pt x="161" y="38"/>
                  </a:cubicBezTo>
                  <a:cubicBezTo>
                    <a:pt x="162" y="38"/>
                    <a:pt x="163" y="38"/>
                    <a:pt x="164" y="38"/>
                  </a:cubicBezTo>
                  <a:cubicBezTo>
                    <a:pt x="164" y="38"/>
                    <a:pt x="164" y="38"/>
                    <a:pt x="165" y="38"/>
                  </a:cubicBezTo>
                  <a:cubicBezTo>
                    <a:pt x="165" y="38"/>
                    <a:pt x="166" y="38"/>
                    <a:pt x="166" y="38"/>
                  </a:cubicBezTo>
                  <a:cubicBezTo>
                    <a:pt x="167" y="37"/>
                    <a:pt x="167" y="37"/>
                    <a:pt x="167" y="36"/>
                  </a:cubicBezTo>
                  <a:cubicBezTo>
                    <a:pt x="168" y="36"/>
                    <a:pt x="168" y="36"/>
                    <a:pt x="168" y="36"/>
                  </a:cubicBezTo>
                  <a:cubicBezTo>
                    <a:pt x="168" y="35"/>
                    <a:pt x="168" y="35"/>
                    <a:pt x="168" y="34"/>
                  </a:cubicBezTo>
                  <a:cubicBezTo>
                    <a:pt x="168" y="33"/>
                    <a:pt x="168" y="33"/>
                    <a:pt x="168" y="32"/>
                  </a:cubicBezTo>
                  <a:cubicBezTo>
                    <a:pt x="167" y="32"/>
                    <a:pt x="167" y="32"/>
                    <a:pt x="167" y="31"/>
                  </a:cubicBezTo>
                  <a:cubicBezTo>
                    <a:pt x="166" y="31"/>
                    <a:pt x="166" y="31"/>
                    <a:pt x="166" y="31"/>
                  </a:cubicBezTo>
                  <a:cubicBezTo>
                    <a:pt x="166" y="30"/>
                    <a:pt x="165" y="30"/>
                    <a:pt x="164" y="29"/>
                  </a:cubicBezTo>
                  <a:cubicBezTo>
                    <a:pt x="161" y="27"/>
                    <a:pt x="156" y="24"/>
                    <a:pt x="151" y="21"/>
                  </a:cubicBezTo>
                  <a:cubicBezTo>
                    <a:pt x="148" y="19"/>
                    <a:pt x="146" y="18"/>
                    <a:pt x="144" y="17"/>
                  </a:cubicBezTo>
                  <a:cubicBezTo>
                    <a:pt x="143" y="16"/>
                    <a:pt x="143" y="16"/>
                    <a:pt x="142" y="16"/>
                  </a:cubicBezTo>
                  <a:cubicBezTo>
                    <a:pt x="142" y="15"/>
                    <a:pt x="142" y="15"/>
                    <a:pt x="142" y="15"/>
                  </a:cubicBezTo>
                  <a:cubicBezTo>
                    <a:pt x="142" y="15"/>
                    <a:pt x="142" y="15"/>
                    <a:pt x="142" y="15"/>
                  </a:cubicBezTo>
                  <a:cubicBezTo>
                    <a:pt x="141" y="17"/>
                    <a:pt x="141" y="17"/>
                    <a:pt x="141" y="17"/>
                  </a:cubicBezTo>
                  <a:cubicBezTo>
                    <a:pt x="142" y="15"/>
                    <a:pt x="142" y="15"/>
                    <a:pt x="142" y="15"/>
                  </a:cubicBezTo>
                  <a:cubicBezTo>
                    <a:pt x="142" y="15"/>
                    <a:pt x="142" y="15"/>
                    <a:pt x="142" y="15"/>
                  </a:cubicBezTo>
                  <a:cubicBezTo>
                    <a:pt x="141" y="17"/>
                    <a:pt x="141" y="17"/>
                    <a:pt x="141" y="17"/>
                  </a:cubicBezTo>
                  <a:cubicBezTo>
                    <a:pt x="142" y="15"/>
                    <a:pt x="142" y="15"/>
                    <a:pt x="142" y="15"/>
                  </a:cubicBezTo>
                  <a:cubicBezTo>
                    <a:pt x="140" y="18"/>
                    <a:pt x="140" y="18"/>
                    <a:pt x="140" y="18"/>
                  </a:cubicBezTo>
                  <a:cubicBezTo>
                    <a:pt x="142" y="16"/>
                    <a:pt x="142" y="16"/>
                    <a:pt x="142" y="16"/>
                  </a:cubicBezTo>
                  <a:cubicBezTo>
                    <a:pt x="142" y="15"/>
                    <a:pt x="142" y="15"/>
                    <a:pt x="142" y="15"/>
                  </a:cubicBezTo>
                  <a:cubicBezTo>
                    <a:pt x="140" y="18"/>
                    <a:pt x="140" y="18"/>
                    <a:pt x="140" y="18"/>
                  </a:cubicBezTo>
                  <a:cubicBezTo>
                    <a:pt x="142" y="16"/>
                    <a:pt x="142" y="16"/>
                    <a:pt x="142" y="16"/>
                  </a:cubicBezTo>
                  <a:cubicBezTo>
                    <a:pt x="139" y="19"/>
                    <a:pt x="139" y="19"/>
                    <a:pt x="139" y="19"/>
                  </a:cubicBezTo>
                  <a:cubicBezTo>
                    <a:pt x="142" y="16"/>
                    <a:pt x="142" y="16"/>
                    <a:pt x="142" y="16"/>
                  </a:cubicBezTo>
                  <a:cubicBezTo>
                    <a:pt x="142" y="16"/>
                    <a:pt x="142" y="16"/>
                    <a:pt x="142" y="16"/>
                  </a:cubicBezTo>
                  <a:cubicBezTo>
                    <a:pt x="139" y="19"/>
                    <a:pt x="139" y="19"/>
                    <a:pt x="139" y="19"/>
                  </a:cubicBezTo>
                  <a:cubicBezTo>
                    <a:pt x="142" y="16"/>
                    <a:pt x="142" y="16"/>
                    <a:pt x="142" y="16"/>
                  </a:cubicBezTo>
                  <a:cubicBezTo>
                    <a:pt x="139" y="19"/>
                    <a:pt x="139" y="19"/>
                    <a:pt x="139" y="19"/>
                  </a:cubicBezTo>
                  <a:cubicBezTo>
                    <a:pt x="143" y="17"/>
                    <a:pt x="143" y="17"/>
                    <a:pt x="143" y="17"/>
                  </a:cubicBezTo>
                  <a:cubicBezTo>
                    <a:pt x="142" y="16"/>
                    <a:pt x="142" y="16"/>
                    <a:pt x="142" y="16"/>
                  </a:cubicBezTo>
                  <a:cubicBezTo>
                    <a:pt x="139" y="19"/>
                    <a:pt x="139" y="19"/>
                    <a:pt x="139" y="19"/>
                  </a:cubicBezTo>
                  <a:cubicBezTo>
                    <a:pt x="143" y="17"/>
                    <a:pt x="143" y="17"/>
                    <a:pt x="143" y="17"/>
                  </a:cubicBezTo>
                  <a:cubicBezTo>
                    <a:pt x="139" y="19"/>
                    <a:pt x="139" y="19"/>
                    <a:pt x="139" y="19"/>
                  </a:cubicBezTo>
                  <a:cubicBezTo>
                    <a:pt x="143" y="19"/>
                    <a:pt x="143" y="19"/>
                    <a:pt x="143" y="19"/>
                  </a:cubicBezTo>
                  <a:cubicBezTo>
                    <a:pt x="143" y="17"/>
                    <a:pt x="143" y="17"/>
                    <a:pt x="143" y="17"/>
                  </a:cubicBezTo>
                  <a:cubicBezTo>
                    <a:pt x="139" y="19"/>
                    <a:pt x="139" y="19"/>
                    <a:pt x="139" y="19"/>
                  </a:cubicBezTo>
                  <a:cubicBezTo>
                    <a:pt x="143" y="19"/>
                    <a:pt x="143" y="19"/>
                    <a:pt x="143" y="19"/>
                  </a:cubicBezTo>
                  <a:cubicBezTo>
                    <a:pt x="139" y="19"/>
                    <a:pt x="139" y="19"/>
                    <a:pt x="139" y="19"/>
                  </a:cubicBezTo>
                  <a:cubicBezTo>
                    <a:pt x="139" y="23"/>
                    <a:pt x="139" y="23"/>
                    <a:pt x="139" y="23"/>
                  </a:cubicBezTo>
                  <a:cubicBezTo>
                    <a:pt x="164" y="25"/>
                    <a:pt x="164" y="25"/>
                    <a:pt x="164" y="25"/>
                  </a:cubicBezTo>
                  <a:cubicBezTo>
                    <a:pt x="165" y="25"/>
                    <a:pt x="167" y="24"/>
                    <a:pt x="168" y="22"/>
                  </a:cubicBezTo>
                  <a:cubicBezTo>
                    <a:pt x="168" y="20"/>
                    <a:pt x="168" y="18"/>
                    <a:pt x="166" y="17"/>
                  </a:cubicBezTo>
                  <a:cubicBezTo>
                    <a:pt x="164" y="16"/>
                    <a:pt x="164" y="16"/>
                    <a:pt x="164" y="16"/>
                  </a:cubicBezTo>
                  <a:cubicBezTo>
                    <a:pt x="162" y="15"/>
                    <a:pt x="160" y="15"/>
                    <a:pt x="159" y="17"/>
                  </a:cubicBezTo>
                  <a:cubicBezTo>
                    <a:pt x="157" y="19"/>
                    <a:pt x="158" y="22"/>
                    <a:pt x="160" y="23"/>
                  </a:cubicBezTo>
                  <a:cubicBezTo>
                    <a:pt x="162" y="24"/>
                    <a:pt x="162" y="24"/>
                    <a:pt x="162" y="24"/>
                  </a:cubicBezTo>
                  <a:cubicBezTo>
                    <a:pt x="164" y="21"/>
                    <a:pt x="164" y="21"/>
                    <a:pt x="164" y="21"/>
                  </a:cubicBezTo>
                  <a:cubicBezTo>
                    <a:pt x="164" y="17"/>
                    <a:pt x="164" y="17"/>
                    <a:pt x="164" y="17"/>
                  </a:cubicBezTo>
                  <a:cubicBezTo>
                    <a:pt x="140" y="15"/>
                    <a:pt x="140" y="15"/>
                    <a:pt x="140" y="15"/>
                  </a:cubicBezTo>
                  <a:cubicBezTo>
                    <a:pt x="139" y="15"/>
                    <a:pt x="137" y="15"/>
                    <a:pt x="137" y="16"/>
                  </a:cubicBezTo>
                  <a:cubicBezTo>
                    <a:pt x="136" y="16"/>
                    <a:pt x="135" y="18"/>
                    <a:pt x="135" y="19"/>
                  </a:cubicBezTo>
                  <a:cubicBezTo>
                    <a:pt x="135" y="20"/>
                    <a:pt x="136" y="20"/>
                    <a:pt x="136" y="21"/>
                  </a:cubicBezTo>
                  <a:cubicBezTo>
                    <a:pt x="136" y="21"/>
                    <a:pt x="136" y="21"/>
                    <a:pt x="136" y="22"/>
                  </a:cubicBezTo>
                  <a:cubicBezTo>
                    <a:pt x="137" y="22"/>
                    <a:pt x="137" y="22"/>
                    <a:pt x="137" y="22"/>
                  </a:cubicBezTo>
                  <a:cubicBezTo>
                    <a:pt x="137" y="22"/>
                    <a:pt x="137" y="22"/>
                    <a:pt x="137" y="22"/>
                  </a:cubicBezTo>
                  <a:cubicBezTo>
                    <a:pt x="138" y="22"/>
                    <a:pt x="138" y="23"/>
                    <a:pt x="139" y="23"/>
                  </a:cubicBezTo>
                  <a:cubicBezTo>
                    <a:pt x="142" y="25"/>
                    <a:pt x="148" y="28"/>
                    <a:pt x="153" y="31"/>
                  </a:cubicBezTo>
                  <a:cubicBezTo>
                    <a:pt x="155" y="33"/>
                    <a:pt x="157" y="34"/>
                    <a:pt x="159" y="36"/>
                  </a:cubicBezTo>
                  <a:cubicBezTo>
                    <a:pt x="160" y="36"/>
                    <a:pt x="161" y="36"/>
                    <a:pt x="161" y="37"/>
                  </a:cubicBezTo>
                  <a:cubicBezTo>
                    <a:pt x="161" y="37"/>
                    <a:pt x="161" y="37"/>
                    <a:pt x="161" y="37"/>
                  </a:cubicBezTo>
                  <a:cubicBezTo>
                    <a:pt x="161" y="37"/>
                    <a:pt x="161" y="37"/>
                    <a:pt x="161" y="37"/>
                  </a:cubicBezTo>
                  <a:cubicBezTo>
                    <a:pt x="163" y="35"/>
                    <a:pt x="163" y="35"/>
                    <a:pt x="163" y="35"/>
                  </a:cubicBezTo>
                  <a:cubicBezTo>
                    <a:pt x="161" y="37"/>
                    <a:pt x="161" y="37"/>
                    <a:pt x="161" y="37"/>
                  </a:cubicBezTo>
                  <a:cubicBezTo>
                    <a:pt x="161" y="37"/>
                    <a:pt x="161" y="37"/>
                    <a:pt x="161" y="37"/>
                  </a:cubicBezTo>
                  <a:cubicBezTo>
                    <a:pt x="163" y="35"/>
                    <a:pt x="163" y="35"/>
                    <a:pt x="163" y="35"/>
                  </a:cubicBezTo>
                  <a:cubicBezTo>
                    <a:pt x="161" y="37"/>
                    <a:pt x="161" y="37"/>
                    <a:pt x="161" y="37"/>
                  </a:cubicBezTo>
                  <a:cubicBezTo>
                    <a:pt x="164" y="34"/>
                    <a:pt x="164" y="34"/>
                    <a:pt x="164" y="34"/>
                  </a:cubicBezTo>
                  <a:cubicBezTo>
                    <a:pt x="160" y="36"/>
                    <a:pt x="160" y="36"/>
                    <a:pt x="160" y="36"/>
                  </a:cubicBezTo>
                  <a:cubicBezTo>
                    <a:pt x="161" y="37"/>
                    <a:pt x="161" y="37"/>
                    <a:pt x="161" y="37"/>
                  </a:cubicBezTo>
                  <a:cubicBezTo>
                    <a:pt x="164" y="34"/>
                    <a:pt x="164" y="34"/>
                    <a:pt x="164" y="34"/>
                  </a:cubicBezTo>
                  <a:cubicBezTo>
                    <a:pt x="160" y="36"/>
                    <a:pt x="160" y="36"/>
                    <a:pt x="160" y="36"/>
                  </a:cubicBezTo>
                  <a:cubicBezTo>
                    <a:pt x="164" y="34"/>
                    <a:pt x="164" y="34"/>
                    <a:pt x="164" y="34"/>
                  </a:cubicBezTo>
                  <a:cubicBezTo>
                    <a:pt x="160" y="34"/>
                    <a:pt x="160" y="34"/>
                    <a:pt x="160" y="34"/>
                  </a:cubicBezTo>
                  <a:cubicBezTo>
                    <a:pt x="160" y="35"/>
                    <a:pt x="160" y="36"/>
                    <a:pt x="160" y="36"/>
                  </a:cubicBezTo>
                  <a:cubicBezTo>
                    <a:pt x="164" y="34"/>
                    <a:pt x="164" y="34"/>
                    <a:pt x="164" y="34"/>
                  </a:cubicBezTo>
                  <a:cubicBezTo>
                    <a:pt x="160" y="34"/>
                    <a:pt x="160" y="34"/>
                    <a:pt x="160" y="34"/>
                  </a:cubicBezTo>
                  <a:cubicBezTo>
                    <a:pt x="164" y="34"/>
                    <a:pt x="164" y="34"/>
                    <a:pt x="164" y="34"/>
                  </a:cubicBezTo>
                  <a:cubicBezTo>
                    <a:pt x="160" y="32"/>
                    <a:pt x="160" y="32"/>
                    <a:pt x="160" y="32"/>
                  </a:cubicBezTo>
                  <a:cubicBezTo>
                    <a:pt x="160" y="33"/>
                    <a:pt x="160" y="34"/>
                    <a:pt x="160" y="34"/>
                  </a:cubicBezTo>
                  <a:cubicBezTo>
                    <a:pt x="164" y="34"/>
                    <a:pt x="164" y="34"/>
                    <a:pt x="164" y="34"/>
                  </a:cubicBezTo>
                  <a:cubicBezTo>
                    <a:pt x="160" y="32"/>
                    <a:pt x="160" y="32"/>
                    <a:pt x="160" y="32"/>
                  </a:cubicBezTo>
                  <a:cubicBezTo>
                    <a:pt x="164" y="34"/>
                    <a:pt x="164" y="34"/>
                    <a:pt x="164" y="34"/>
                  </a:cubicBezTo>
                  <a:cubicBezTo>
                    <a:pt x="161" y="32"/>
                    <a:pt x="161" y="32"/>
                    <a:pt x="161" y="32"/>
                  </a:cubicBezTo>
                  <a:cubicBezTo>
                    <a:pt x="164" y="34"/>
                    <a:pt x="164" y="34"/>
                    <a:pt x="164" y="34"/>
                  </a:cubicBezTo>
                  <a:cubicBezTo>
                    <a:pt x="162" y="31"/>
                    <a:pt x="162" y="31"/>
                    <a:pt x="162" y="31"/>
                  </a:cubicBezTo>
                  <a:cubicBezTo>
                    <a:pt x="161" y="31"/>
                    <a:pt x="161" y="31"/>
                    <a:pt x="161" y="32"/>
                  </a:cubicBezTo>
                  <a:cubicBezTo>
                    <a:pt x="164" y="34"/>
                    <a:pt x="164" y="34"/>
                    <a:pt x="164" y="34"/>
                  </a:cubicBezTo>
                  <a:cubicBezTo>
                    <a:pt x="162" y="31"/>
                    <a:pt x="162" y="31"/>
                    <a:pt x="162" y="31"/>
                  </a:cubicBezTo>
                  <a:cubicBezTo>
                    <a:pt x="164" y="34"/>
                    <a:pt x="164" y="34"/>
                    <a:pt x="164" y="34"/>
                  </a:cubicBezTo>
                  <a:cubicBezTo>
                    <a:pt x="163" y="30"/>
                    <a:pt x="163" y="30"/>
                    <a:pt x="163" y="30"/>
                  </a:cubicBezTo>
                  <a:cubicBezTo>
                    <a:pt x="163" y="30"/>
                    <a:pt x="162" y="30"/>
                    <a:pt x="162" y="31"/>
                  </a:cubicBezTo>
                  <a:cubicBezTo>
                    <a:pt x="164" y="34"/>
                    <a:pt x="164" y="34"/>
                    <a:pt x="164" y="34"/>
                  </a:cubicBezTo>
                  <a:cubicBezTo>
                    <a:pt x="163" y="30"/>
                    <a:pt x="163" y="30"/>
                    <a:pt x="163" y="30"/>
                  </a:cubicBezTo>
                  <a:cubicBezTo>
                    <a:pt x="164" y="33"/>
                    <a:pt x="164" y="33"/>
                    <a:pt x="164" y="33"/>
                  </a:cubicBezTo>
                  <a:cubicBezTo>
                    <a:pt x="164" y="30"/>
                    <a:pt x="164" y="30"/>
                    <a:pt x="164" y="30"/>
                  </a:cubicBezTo>
                  <a:cubicBezTo>
                    <a:pt x="163" y="30"/>
                    <a:pt x="163" y="30"/>
                    <a:pt x="163" y="30"/>
                  </a:cubicBezTo>
                  <a:cubicBezTo>
                    <a:pt x="164" y="33"/>
                    <a:pt x="164" y="33"/>
                    <a:pt x="164" y="33"/>
                  </a:cubicBezTo>
                  <a:cubicBezTo>
                    <a:pt x="164" y="30"/>
                    <a:pt x="164" y="30"/>
                    <a:pt x="164" y="30"/>
                  </a:cubicBezTo>
                  <a:cubicBezTo>
                    <a:pt x="164" y="32"/>
                    <a:pt x="164" y="32"/>
                    <a:pt x="164" y="32"/>
                  </a:cubicBezTo>
                  <a:cubicBezTo>
                    <a:pt x="164" y="30"/>
                    <a:pt x="164" y="30"/>
                    <a:pt x="164" y="30"/>
                  </a:cubicBezTo>
                  <a:cubicBezTo>
                    <a:pt x="164" y="30"/>
                    <a:pt x="164" y="30"/>
                    <a:pt x="164" y="30"/>
                  </a:cubicBezTo>
                  <a:cubicBezTo>
                    <a:pt x="164" y="32"/>
                    <a:pt x="164" y="32"/>
                    <a:pt x="164" y="32"/>
                  </a:cubicBezTo>
                  <a:cubicBezTo>
                    <a:pt x="164" y="30"/>
                    <a:pt x="164" y="30"/>
                    <a:pt x="164" y="30"/>
                  </a:cubicBezTo>
                  <a:cubicBezTo>
                    <a:pt x="164" y="30"/>
                    <a:pt x="163" y="30"/>
                    <a:pt x="163" y="30"/>
                  </a:cubicBezTo>
                  <a:cubicBezTo>
                    <a:pt x="160" y="29"/>
                    <a:pt x="154" y="27"/>
                    <a:pt x="147" y="24"/>
                  </a:cubicBezTo>
                  <a:cubicBezTo>
                    <a:pt x="137" y="20"/>
                    <a:pt x="125" y="14"/>
                    <a:pt x="115" y="10"/>
                  </a:cubicBezTo>
                  <a:cubicBezTo>
                    <a:pt x="109" y="8"/>
                    <a:pt x="105" y="6"/>
                    <a:pt x="102" y="4"/>
                  </a:cubicBezTo>
                  <a:cubicBezTo>
                    <a:pt x="99" y="3"/>
                    <a:pt x="97" y="2"/>
                    <a:pt x="97" y="2"/>
                  </a:cubicBezTo>
                  <a:cubicBezTo>
                    <a:pt x="96" y="2"/>
                    <a:pt x="94" y="2"/>
                    <a:pt x="93" y="2"/>
                  </a:cubicBezTo>
                  <a:cubicBezTo>
                    <a:pt x="92" y="3"/>
                    <a:pt x="91" y="4"/>
                    <a:pt x="91" y="6"/>
                  </a:cubicBezTo>
                  <a:cubicBezTo>
                    <a:pt x="91" y="7"/>
                    <a:pt x="91" y="7"/>
                    <a:pt x="92" y="7"/>
                  </a:cubicBezTo>
                  <a:cubicBezTo>
                    <a:pt x="92" y="8"/>
                    <a:pt x="92" y="8"/>
                    <a:pt x="92" y="9"/>
                  </a:cubicBezTo>
                  <a:cubicBezTo>
                    <a:pt x="93" y="9"/>
                    <a:pt x="93" y="9"/>
                    <a:pt x="93" y="9"/>
                  </a:cubicBezTo>
                  <a:cubicBezTo>
                    <a:pt x="93" y="9"/>
                    <a:pt x="93" y="9"/>
                    <a:pt x="93" y="9"/>
                  </a:cubicBezTo>
                  <a:cubicBezTo>
                    <a:pt x="94" y="10"/>
                    <a:pt x="94" y="10"/>
                    <a:pt x="94" y="10"/>
                  </a:cubicBezTo>
                  <a:cubicBezTo>
                    <a:pt x="96" y="11"/>
                    <a:pt x="114" y="22"/>
                    <a:pt x="131" y="32"/>
                  </a:cubicBezTo>
                  <a:cubicBezTo>
                    <a:pt x="140" y="37"/>
                    <a:pt x="148" y="42"/>
                    <a:pt x="154" y="46"/>
                  </a:cubicBezTo>
                  <a:cubicBezTo>
                    <a:pt x="157" y="48"/>
                    <a:pt x="160" y="50"/>
                    <a:pt x="161" y="51"/>
                  </a:cubicBezTo>
                  <a:cubicBezTo>
                    <a:pt x="162" y="52"/>
                    <a:pt x="163" y="52"/>
                    <a:pt x="163" y="52"/>
                  </a:cubicBezTo>
                  <a:cubicBezTo>
                    <a:pt x="163" y="53"/>
                    <a:pt x="163" y="53"/>
                    <a:pt x="163" y="53"/>
                  </a:cubicBezTo>
                  <a:cubicBezTo>
                    <a:pt x="163" y="53"/>
                    <a:pt x="163" y="53"/>
                    <a:pt x="163" y="53"/>
                  </a:cubicBezTo>
                  <a:cubicBezTo>
                    <a:pt x="165" y="51"/>
                    <a:pt x="165" y="51"/>
                    <a:pt x="165" y="51"/>
                  </a:cubicBezTo>
                  <a:cubicBezTo>
                    <a:pt x="163" y="52"/>
                    <a:pt x="163" y="52"/>
                    <a:pt x="163" y="52"/>
                  </a:cubicBezTo>
                  <a:cubicBezTo>
                    <a:pt x="163" y="53"/>
                    <a:pt x="163" y="53"/>
                    <a:pt x="163" y="53"/>
                  </a:cubicBezTo>
                  <a:cubicBezTo>
                    <a:pt x="165" y="51"/>
                    <a:pt x="165" y="51"/>
                    <a:pt x="165" y="51"/>
                  </a:cubicBezTo>
                  <a:cubicBezTo>
                    <a:pt x="163" y="52"/>
                    <a:pt x="163" y="52"/>
                    <a:pt x="163" y="52"/>
                  </a:cubicBezTo>
                  <a:cubicBezTo>
                    <a:pt x="166" y="50"/>
                    <a:pt x="166" y="50"/>
                    <a:pt x="166" y="50"/>
                  </a:cubicBezTo>
                  <a:cubicBezTo>
                    <a:pt x="163" y="50"/>
                    <a:pt x="163" y="50"/>
                    <a:pt x="163" y="50"/>
                  </a:cubicBezTo>
                  <a:cubicBezTo>
                    <a:pt x="163" y="52"/>
                    <a:pt x="163" y="52"/>
                    <a:pt x="163" y="52"/>
                  </a:cubicBezTo>
                  <a:cubicBezTo>
                    <a:pt x="166" y="50"/>
                    <a:pt x="166" y="50"/>
                    <a:pt x="166" y="50"/>
                  </a:cubicBezTo>
                  <a:cubicBezTo>
                    <a:pt x="163" y="50"/>
                    <a:pt x="163" y="50"/>
                    <a:pt x="163" y="50"/>
                  </a:cubicBezTo>
                  <a:cubicBezTo>
                    <a:pt x="167" y="50"/>
                    <a:pt x="167" y="50"/>
                    <a:pt x="167" y="50"/>
                  </a:cubicBezTo>
                  <a:cubicBezTo>
                    <a:pt x="163" y="48"/>
                    <a:pt x="163" y="48"/>
                    <a:pt x="163" y="48"/>
                  </a:cubicBezTo>
                  <a:cubicBezTo>
                    <a:pt x="163" y="49"/>
                    <a:pt x="163" y="50"/>
                    <a:pt x="163" y="50"/>
                  </a:cubicBezTo>
                  <a:cubicBezTo>
                    <a:pt x="167" y="50"/>
                    <a:pt x="167" y="50"/>
                    <a:pt x="167" y="50"/>
                  </a:cubicBezTo>
                  <a:cubicBezTo>
                    <a:pt x="163" y="48"/>
                    <a:pt x="163" y="48"/>
                    <a:pt x="163" y="48"/>
                  </a:cubicBezTo>
                  <a:cubicBezTo>
                    <a:pt x="167" y="50"/>
                    <a:pt x="167" y="50"/>
                    <a:pt x="167" y="50"/>
                  </a:cubicBezTo>
                  <a:cubicBezTo>
                    <a:pt x="163" y="48"/>
                    <a:pt x="163" y="48"/>
                    <a:pt x="163" y="48"/>
                  </a:cubicBezTo>
                  <a:cubicBezTo>
                    <a:pt x="167" y="50"/>
                    <a:pt x="167" y="50"/>
                    <a:pt x="167" y="50"/>
                  </a:cubicBezTo>
                  <a:cubicBezTo>
                    <a:pt x="164" y="47"/>
                    <a:pt x="164" y="47"/>
                    <a:pt x="164" y="47"/>
                  </a:cubicBezTo>
                  <a:cubicBezTo>
                    <a:pt x="164" y="47"/>
                    <a:pt x="164" y="48"/>
                    <a:pt x="163" y="48"/>
                  </a:cubicBezTo>
                  <a:cubicBezTo>
                    <a:pt x="167" y="50"/>
                    <a:pt x="167" y="50"/>
                    <a:pt x="167" y="50"/>
                  </a:cubicBezTo>
                  <a:cubicBezTo>
                    <a:pt x="164" y="47"/>
                    <a:pt x="164" y="47"/>
                    <a:pt x="164" y="47"/>
                  </a:cubicBezTo>
                  <a:cubicBezTo>
                    <a:pt x="166" y="50"/>
                    <a:pt x="166" y="50"/>
                    <a:pt x="166" y="50"/>
                  </a:cubicBezTo>
                  <a:cubicBezTo>
                    <a:pt x="166" y="47"/>
                    <a:pt x="166" y="47"/>
                    <a:pt x="166" y="47"/>
                  </a:cubicBezTo>
                  <a:cubicBezTo>
                    <a:pt x="165" y="47"/>
                    <a:pt x="165" y="47"/>
                    <a:pt x="164" y="47"/>
                  </a:cubicBezTo>
                  <a:cubicBezTo>
                    <a:pt x="166" y="50"/>
                    <a:pt x="166" y="50"/>
                    <a:pt x="166" y="50"/>
                  </a:cubicBezTo>
                  <a:cubicBezTo>
                    <a:pt x="166" y="47"/>
                    <a:pt x="166" y="47"/>
                    <a:pt x="166" y="47"/>
                  </a:cubicBezTo>
                  <a:cubicBezTo>
                    <a:pt x="166" y="50"/>
                    <a:pt x="166" y="50"/>
                    <a:pt x="166" y="50"/>
                  </a:cubicBezTo>
                  <a:cubicBezTo>
                    <a:pt x="166" y="46"/>
                    <a:pt x="166" y="46"/>
                    <a:pt x="166" y="46"/>
                  </a:cubicBezTo>
                  <a:cubicBezTo>
                    <a:pt x="166" y="47"/>
                    <a:pt x="166" y="47"/>
                    <a:pt x="166" y="47"/>
                  </a:cubicBezTo>
                  <a:cubicBezTo>
                    <a:pt x="166" y="50"/>
                    <a:pt x="166" y="50"/>
                    <a:pt x="166" y="50"/>
                  </a:cubicBezTo>
                  <a:cubicBezTo>
                    <a:pt x="166" y="46"/>
                    <a:pt x="166" y="46"/>
                    <a:pt x="166" y="46"/>
                  </a:cubicBezTo>
                  <a:cubicBezTo>
                    <a:pt x="166" y="49"/>
                    <a:pt x="166" y="49"/>
                    <a:pt x="166" y="49"/>
                  </a:cubicBezTo>
                  <a:cubicBezTo>
                    <a:pt x="167" y="46"/>
                    <a:pt x="167" y="46"/>
                    <a:pt x="167" y="46"/>
                  </a:cubicBezTo>
                  <a:cubicBezTo>
                    <a:pt x="166" y="46"/>
                    <a:pt x="166" y="46"/>
                    <a:pt x="166" y="46"/>
                  </a:cubicBezTo>
                  <a:cubicBezTo>
                    <a:pt x="166" y="49"/>
                    <a:pt x="166" y="49"/>
                    <a:pt x="166" y="49"/>
                  </a:cubicBezTo>
                  <a:cubicBezTo>
                    <a:pt x="167" y="46"/>
                    <a:pt x="167" y="46"/>
                    <a:pt x="167" y="46"/>
                  </a:cubicBezTo>
                  <a:cubicBezTo>
                    <a:pt x="167" y="46"/>
                    <a:pt x="167" y="46"/>
                    <a:pt x="167" y="46"/>
                  </a:cubicBezTo>
                  <a:cubicBezTo>
                    <a:pt x="167" y="46"/>
                    <a:pt x="166" y="46"/>
                    <a:pt x="165" y="46"/>
                  </a:cubicBezTo>
                  <a:cubicBezTo>
                    <a:pt x="162" y="45"/>
                    <a:pt x="155" y="42"/>
                    <a:pt x="147" y="39"/>
                  </a:cubicBezTo>
                  <a:cubicBezTo>
                    <a:pt x="135" y="34"/>
                    <a:pt x="120" y="27"/>
                    <a:pt x="108" y="22"/>
                  </a:cubicBezTo>
                  <a:cubicBezTo>
                    <a:pt x="102" y="19"/>
                    <a:pt x="97" y="17"/>
                    <a:pt x="93" y="15"/>
                  </a:cubicBezTo>
                  <a:cubicBezTo>
                    <a:pt x="89" y="14"/>
                    <a:pt x="87" y="13"/>
                    <a:pt x="87" y="13"/>
                  </a:cubicBezTo>
                  <a:cubicBezTo>
                    <a:pt x="86" y="12"/>
                    <a:pt x="84" y="13"/>
                    <a:pt x="83" y="14"/>
                  </a:cubicBezTo>
                  <a:cubicBezTo>
                    <a:pt x="82" y="15"/>
                    <a:pt x="81" y="16"/>
                    <a:pt x="81" y="17"/>
                  </a:cubicBezTo>
                  <a:cubicBezTo>
                    <a:pt x="81" y="18"/>
                    <a:pt x="82" y="18"/>
                    <a:pt x="82" y="18"/>
                  </a:cubicBezTo>
                  <a:cubicBezTo>
                    <a:pt x="82" y="19"/>
                    <a:pt x="83" y="19"/>
                    <a:pt x="83" y="20"/>
                  </a:cubicBezTo>
                  <a:cubicBezTo>
                    <a:pt x="84" y="20"/>
                    <a:pt x="84" y="20"/>
                    <a:pt x="84" y="20"/>
                  </a:cubicBezTo>
                  <a:cubicBezTo>
                    <a:pt x="84" y="21"/>
                    <a:pt x="86" y="22"/>
                    <a:pt x="88" y="23"/>
                  </a:cubicBezTo>
                  <a:cubicBezTo>
                    <a:pt x="94" y="27"/>
                    <a:pt x="107" y="35"/>
                    <a:pt x="118" y="41"/>
                  </a:cubicBezTo>
                  <a:cubicBezTo>
                    <a:pt x="124" y="45"/>
                    <a:pt x="129" y="48"/>
                    <a:pt x="133" y="50"/>
                  </a:cubicBezTo>
                  <a:cubicBezTo>
                    <a:pt x="135" y="51"/>
                    <a:pt x="136" y="52"/>
                    <a:pt x="137" y="53"/>
                  </a:cubicBezTo>
                  <a:cubicBezTo>
                    <a:pt x="138" y="53"/>
                    <a:pt x="138" y="54"/>
                    <a:pt x="138" y="54"/>
                  </a:cubicBezTo>
                  <a:cubicBezTo>
                    <a:pt x="138" y="54"/>
                    <a:pt x="138" y="54"/>
                    <a:pt x="138" y="54"/>
                  </a:cubicBezTo>
                  <a:cubicBezTo>
                    <a:pt x="139" y="52"/>
                    <a:pt x="139" y="52"/>
                    <a:pt x="139" y="52"/>
                  </a:cubicBezTo>
                  <a:cubicBezTo>
                    <a:pt x="138" y="54"/>
                    <a:pt x="138" y="54"/>
                    <a:pt x="138" y="54"/>
                  </a:cubicBezTo>
                  <a:cubicBezTo>
                    <a:pt x="138" y="54"/>
                    <a:pt x="138" y="54"/>
                    <a:pt x="138" y="54"/>
                  </a:cubicBezTo>
                  <a:cubicBezTo>
                    <a:pt x="139" y="52"/>
                    <a:pt x="139" y="52"/>
                    <a:pt x="139" y="52"/>
                  </a:cubicBezTo>
                  <a:cubicBezTo>
                    <a:pt x="138" y="54"/>
                    <a:pt x="138" y="54"/>
                    <a:pt x="138" y="54"/>
                  </a:cubicBezTo>
                  <a:cubicBezTo>
                    <a:pt x="141" y="51"/>
                    <a:pt x="141" y="51"/>
                    <a:pt x="141" y="51"/>
                  </a:cubicBezTo>
                  <a:cubicBezTo>
                    <a:pt x="138" y="53"/>
                    <a:pt x="138" y="53"/>
                    <a:pt x="138" y="53"/>
                  </a:cubicBezTo>
                  <a:cubicBezTo>
                    <a:pt x="138" y="54"/>
                    <a:pt x="138" y="54"/>
                    <a:pt x="138" y="54"/>
                  </a:cubicBezTo>
                  <a:cubicBezTo>
                    <a:pt x="141" y="51"/>
                    <a:pt x="141" y="51"/>
                    <a:pt x="141" y="51"/>
                  </a:cubicBezTo>
                  <a:cubicBezTo>
                    <a:pt x="138" y="53"/>
                    <a:pt x="138" y="53"/>
                    <a:pt x="138" y="53"/>
                  </a:cubicBezTo>
                  <a:cubicBezTo>
                    <a:pt x="141" y="51"/>
                    <a:pt x="141" y="51"/>
                    <a:pt x="141" y="51"/>
                  </a:cubicBezTo>
                  <a:cubicBezTo>
                    <a:pt x="137" y="51"/>
                    <a:pt x="137" y="51"/>
                    <a:pt x="137" y="51"/>
                  </a:cubicBezTo>
                  <a:cubicBezTo>
                    <a:pt x="137" y="52"/>
                    <a:pt x="137" y="53"/>
                    <a:pt x="138" y="53"/>
                  </a:cubicBezTo>
                  <a:cubicBezTo>
                    <a:pt x="141" y="51"/>
                    <a:pt x="141" y="51"/>
                    <a:pt x="141" y="51"/>
                  </a:cubicBezTo>
                  <a:cubicBezTo>
                    <a:pt x="137" y="51"/>
                    <a:pt x="137" y="51"/>
                    <a:pt x="137" y="51"/>
                  </a:cubicBezTo>
                  <a:cubicBezTo>
                    <a:pt x="141" y="51"/>
                    <a:pt x="141" y="51"/>
                    <a:pt x="141" y="51"/>
                  </a:cubicBezTo>
                  <a:cubicBezTo>
                    <a:pt x="138" y="49"/>
                    <a:pt x="138" y="49"/>
                    <a:pt x="138" y="49"/>
                  </a:cubicBezTo>
                  <a:cubicBezTo>
                    <a:pt x="137" y="50"/>
                    <a:pt x="137" y="51"/>
                    <a:pt x="137" y="51"/>
                  </a:cubicBezTo>
                  <a:cubicBezTo>
                    <a:pt x="141" y="51"/>
                    <a:pt x="141" y="51"/>
                    <a:pt x="141" y="51"/>
                  </a:cubicBezTo>
                  <a:cubicBezTo>
                    <a:pt x="138" y="49"/>
                    <a:pt x="138" y="49"/>
                    <a:pt x="138" y="49"/>
                  </a:cubicBezTo>
                  <a:cubicBezTo>
                    <a:pt x="141" y="51"/>
                    <a:pt x="141" y="51"/>
                    <a:pt x="141" y="51"/>
                  </a:cubicBezTo>
                  <a:cubicBezTo>
                    <a:pt x="143" y="48"/>
                    <a:pt x="143" y="48"/>
                    <a:pt x="143" y="48"/>
                  </a:cubicBezTo>
                  <a:cubicBezTo>
                    <a:pt x="143" y="48"/>
                    <a:pt x="124" y="39"/>
                    <a:pt x="105" y="30"/>
                  </a:cubicBezTo>
                  <a:cubicBezTo>
                    <a:pt x="95" y="26"/>
                    <a:pt x="85" y="22"/>
                    <a:pt x="77" y="18"/>
                  </a:cubicBezTo>
                  <a:cubicBezTo>
                    <a:pt x="74" y="17"/>
                    <a:pt x="70" y="15"/>
                    <a:pt x="68" y="14"/>
                  </a:cubicBezTo>
                  <a:cubicBezTo>
                    <a:pt x="66" y="14"/>
                    <a:pt x="65" y="14"/>
                    <a:pt x="64" y="13"/>
                  </a:cubicBezTo>
                  <a:cubicBezTo>
                    <a:pt x="64" y="13"/>
                    <a:pt x="63" y="13"/>
                    <a:pt x="63" y="13"/>
                  </a:cubicBezTo>
                  <a:cubicBezTo>
                    <a:pt x="63" y="13"/>
                    <a:pt x="62" y="13"/>
                    <a:pt x="61" y="13"/>
                  </a:cubicBezTo>
                  <a:cubicBezTo>
                    <a:pt x="61" y="13"/>
                    <a:pt x="61" y="13"/>
                    <a:pt x="60" y="13"/>
                  </a:cubicBezTo>
                  <a:cubicBezTo>
                    <a:pt x="60" y="13"/>
                    <a:pt x="60" y="13"/>
                    <a:pt x="59" y="13"/>
                  </a:cubicBezTo>
                  <a:cubicBezTo>
                    <a:pt x="59" y="14"/>
                    <a:pt x="58" y="14"/>
                    <a:pt x="58" y="15"/>
                  </a:cubicBezTo>
                  <a:cubicBezTo>
                    <a:pt x="61" y="17"/>
                    <a:pt x="61" y="17"/>
                    <a:pt x="61" y="17"/>
                  </a:cubicBezTo>
                  <a:cubicBezTo>
                    <a:pt x="58" y="14"/>
                    <a:pt x="58" y="14"/>
                    <a:pt x="58" y="14"/>
                  </a:cubicBezTo>
                  <a:cubicBezTo>
                    <a:pt x="57" y="15"/>
                    <a:pt x="57" y="16"/>
                    <a:pt x="57" y="17"/>
                  </a:cubicBezTo>
                  <a:cubicBezTo>
                    <a:pt x="57" y="18"/>
                    <a:pt x="58" y="18"/>
                    <a:pt x="58" y="19"/>
                  </a:cubicBezTo>
                  <a:cubicBezTo>
                    <a:pt x="58" y="19"/>
                    <a:pt x="58" y="20"/>
                    <a:pt x="59" y="20"/>
                  </a:cubicBezTo>
                  <a:cubicBezTo>
                    <a:pt x="59" y="20"/>
                    <a:pt x="59" y="20"/>
                    <a:pt x="59" y="21"/>
                  </a:cubicBezTo>
                  <a:cubicBezTo>
                    <a:pt x="61" y="21"/>
                    <a:pt x="62" y="23"/>
                    <a:pt x="65" y="24"/>
                  </a:cubicBezTo>
                  <a:cubicBezTo>
                    <a:pt x="73" y="30"/>
                    <a:pt x="90" y="40"/>
                    <a:pt x="105" y="49"/>
                  </a:cubicBezTo>
                  <a:cubicBezTo>
                    <a:pt x="112" y="53"/>
                    <a:pt x="119" y="57"/>
                    <a:pt x="124" y="60"/>
                  </a:cubicBezTo>
                  <a:cubicBezTo>
                    <a:pt x="126" y="62"/>
                    <a:pt x="128" y="63"/>
                    <a:pt x="129" y="64"/>
                  </a:cubicBezTo>
                  <a:cubicBezTo>
                    <a:pt x="130" y="64"/>
                    <a:pt x="131" y="65"/>
                    <a:pt x="131" y="65"/>
                  </a:cubicBezTo>
                  <a:cubicBezTo>
                    <a:pt x="131" y="65"/>
                    <a:pt x="131" y="65"/>
                    <a:pt x="131" y="65"/>
                  </a:cubicBezTo>
                  <a:cubicBezTo>
                    <a:pt x="131" y="64"/>
                    <a:pt x="131" y="64"/>
                    <a:pt x="131" y="64"/>
                  </a:cubicBezTo>
                  <a:cubicBezTo>
                    <a:pt x="131" y="65"/>
                    <a:pt x="131" y="65"/>
                    <a:pt x="131" y="65"/>
                  </a:cubicBezTo>
                  <a:cubicBezTo>
                    <a:pt x="131" y="65"/>
                    <a:pt x="131" y="65"/>
                    <a:pt x="131" y="65"/>
                  </a:cubicBezTo>
                  <a:cubicBezTo>
                    <a:pt x="131" y="64"/>
                    <a:pt x="131" y="64"/>
                    <a:pt x="131" y="64"/>
                  </a:cubicBezTo>
                  <a:cubicBezTo>
                    <a:pt x="131" y="65"/>
                    <a:pt x="131" y="65"/>
                    <a:pt x="131" y="65"/>
                  </a:cubicBezTo>
                  <a:cubicBezTo>
                    <a:pt x="133" y="63"/>
                    <a:pt x="133" y="63"/>
                    <a:pt x="133" y="63"/>
                  </a:cubicBezTo>
                  <a:cubicBezTo>
                    <a:pt x="131" y="64"/>
                    <a:pt x="131" y="64"/>
                    <a:pt x="131" y="64"/>
                  </a:cubicBezTo>
                  <a:cubicBezTo>
                    <a:pt x="131" y="65"/>
                    <a:pt x="131" y="65"/>
                    <a:pt x="131" y="65"/>
                  </a:cubicBezTo>
                  <a:cubicBezTo>
                    <a:pt x="133" y="63"/>
                    <a:pt x="133" y="63"/>
                    <a:pt x="133" y="63"/>
                  </a:cubicBezTo>
                  <a:cubicBezTo>
                    <a:pt x="131" y="64"/>
                    <a:pt x="131" y="64"/>
                    <a:pt x="131" y="64"/>
                  </a:cubicBezTo>
                  <a:cubicBezTo>
                    <a:pt x="134" y="62"/>
                    <a:pt x="134" y="62"/>
                    <a:pt x="134" y="62"/>
                  </a:cubicBezTo>
                  <a:cubicBezTo>
                    <a:pt x="130" y="64"/>
                    <a:pt x="130" y="64"/>
                    <a:pt x="130" y="64"/>
                  </a:cubicBezTo>
                  <a:cubicBezTo>
                    <a:pt x="131" y="64"/>
                    <a:pt x="131" y="64"/>
                    <a:pt x="131" y="64"/>
                  </a:cubicBezTo>
                  <a:cubicBezTo>
                    <a:pt x="134" y="62"/>
                    <a:pt x="134" y="62"/>
                    <a:pt x="134" y="62"/>
                  </a:cubicBezTo>
                  <a:cubicBezTo>
                    <a:pt x="130" y="64"/>
                    <a:pt x="130" y="64"/>
                    <a:pt x="130" y="64"/>
                  </a:cubicBezTo>
                  <a:cubicBezTo>
                    <a:pt x="134" y="62"/>
                    <a:pt x="134" y="62"/>
                    <a:pt x="134" y="62"/>
                  </a:cubicBezTo>
                  <a:cubicBezTo>
                    <a:pt x="130" y="62"/>
                    <a:pt x="130" y="62"/>
                    <a:pt x="130" y="62"/>
                  </a:cubicBezTo>
                  <a:cubicBezTo>
                    <a:pt x="130" y="63"/>
                    <a:pt x="130" y="63"/>
                    <a:pt x="130" y="64"/>
                  </a:cubicBezTo>
                  <a:cubicBezTo>
                    <a:pt x="134" y="62"/>
                    <a:pt x="134" y="62"/>
                    <a:pt x="134" y="62"/>
                  </a:cubicBezTo>
                  <a:cubicBezTo>
                    <a:pt x="130" y="62"/>
                    <a:pt x="130" y="62"/>
                    <a:pt x="130" y="62"/>
                  </a:cubicBezTo>
                  <a:cubicBezTo>
                    <a:pt x="134" y="62"/>
                    <a:pt x="134" y="62"/>
                    <a:pt x="134" y="62"/>
                  </a:cubicBezTo>
                  <a:cubicBezTo>
                    <a:pt x="130" y="60"/>
                    <a:pt x="130" y="60"/>
                    <a:pt x="130" y="60"/>
                  </a:cubicBezTo>
                  <a:cubicBezTo>
                    <a:pt x="130" y="61"/>
                    <a:pt x="130" y="62"/>
                    <a:pt x="130" y="62"/>
                  </a:cubicBezTo>
                  <a:cubicBezTo>
                    <a:pt x="134" y="62"/>
                    <a:pt x="134" y="62"/>
                    <a:pt x="134" y="62"/>
                  </a:cubicBezTo>
                  <a:cubicBezTo>
                    <a:pt x="130" y="60"/>
                    <a:pt x="130" y="60"/>
                    <a:pt x="130" y="60"/>
                  </a:cubicBezTo>
                  <a:cubicBezTo>
                    <a:pt x="134" y="62"/>
                    <a:pt x="134" y="62"/>
                    <a:pt x="134" y="62"/>
                  </a:cubicBezTo>
                  <a:cubicBezTo>
                    <a:pt x="130" y="60"/>
                    <a:pt x="130" y="60"/>
                    <a:pt x="130" y="60"/>
                  </a:cubicBezTo>
                  <a:cubicBezTo>
                    <a:pt x="134" y="62"/>
                    <a:pt x="134" y="62"/>
                    <a:pt x="134" y="62"/>
                  </a:cubicBezTo>
                  <a:cubicBezTo>
                    <a:pt x="133" y="58"/>
                    <a:pt x="133" y="58"/>
                    <a:pt x="133" y="58"/>
                  </a:cubicBezTo>
                  <a:cubicBezTo>
                    <a:pt x="132" y="59"/>
                    <a:pt x="131" y="59"/>
                    <a:pt x="130" y="60"/>
                  </a:cubicBezTo>
                  <a:cubicBezTo>
                    <a:pt x="134" y="62"/>
                    <a:pt x="134" y="62"/>
                    <a:pt x="134" y="62"/>
                  </a:cubicBezTo>
                  <a:cubicBezTo>
                    <a:pt x="133" y="58"/>
                    <a:pt x="133" y="58"/>
                    <a:pt x="133" y="58"/>
                  </a:cubicBezTo>
                  <a:cubicBezTo>
                    <a:pt x="133" y="61"/>
                    <a:pt x="133" y="61"/>
                    <a:pt x="133" y="61"/>
                  </a:cubicBezTo>
                  <a:cubicBezTo>
                    <a:pt x="133" y="58"/>
                    <a:pt x="133" y="58"/>
                    <a:pt x="133" y="58"/>
                  </a:cubicBezTo>
                  <a:cubicBezTo>
                    <a:pt x="133" y="58"/>
                    <a:pt x="133" y="58"/>
                    <a:pt x="133" y="58"/>
                  </a:cubicBezTo>
                  <a:cubicBezTo>
                    <a:pt x="133" y="61"/>
                    <a:pt x="133" y="61"/>
                    <a:pt x="133" y="61"/>
                  </a:cubicBezTo>
                  <a:cubicBezTo>
                    <a:pt x="133" y="58"/>
                    <a:pt x="133" y="58"/>
                    <a:pt x="133" y="58"/>
                  </a:cubicBezTo>
                  <a:cubicBezTo>
                    <a:pt x="133" y="60"/>
                    <a:pt x="133" y="60"/>
                    <a:pt x="133" y="60"/>
                  </a:cubicBezTo>
                  <a:cubicBezTo>
                    <a:pt x="134" y="58"/>
                    <a:pt x="134" y="58"/>
                    <a:pt x="134" y="58"/>
                  </a:cubicBezTo>
                  <a:cubicBezTo>
                    <a:pt x="133" y="58"/>
                    <a:pt x="133" y="58"/>
                    <a:pt x="133" y="58"/>
                  </a:cubicBezTo>
                  <a:cubicBezTo>
                    <a:pt x="133" y="60"/>
                    <a:pt x="133" y="60"/>
                    <a:pt x="133" y="60"/>
                  </a:cubicBezTo>
                  <a:cubicBezTo>
                    <a:pt x="134" y="58"/>
                    <a:pt x="134" y="58"/>
                    <a:pt x="134" y="58"/>
                  </a:cubicBezTo>
                  <a:cubicBezTo>
                    <a:pt x="134" y="58"/>
                    <a:pt x="134" y="58"/>
                    <a:pt x="134" y="58"/>
                  </a:cubicBezTo>
                  <a:cubicBezTo>
                    <a:pt x="133" y="58"/>
                    <a:pt x="132" y="58"/>
                    <a:pt x="131" y="58"/>
                  </a:cubicBezTo>
                  <a:cubicBezTo>
                    <a:pt x="126" y="56"/>
                    <a:pt x="116" y="51"/>
                    <a:pt x="104" y="46"/>
                  </a:cubicBezTo>
                  <a:cubicBezTo>
                    <a:pt x="86" y="37"/>
                    <a:pt x="64" y="26"/>
                    <a:pt x="46" y="17"/>
                  </a:cubicBezTo>
                  <a:cubicBezTo>
                    <a:pt x="37" y="13"/>
                    <a:pt x="29" y="9"/>
                    <a:pt x="23" y="6"/>
                  </a:cubicBezTo>
                  <a:cubicBezTo>
                    <a:pt x="18" y="3"/>
                    <a:pt x="14" y="1"/>
                    <a:pt x="14" y="1"/>
                  </a:cubicBezTo>
                  <a:cubicBezTo>
                    <a:pt x="12" y="0"/>
                    <a:pt x="10" y="1"/>
                    <a:pt x="9" y="3"/>
                  </a:cubicBezTo>
                  <a:cubicBezTo>
                    <a:pt x="8" y="5"/>
                    <a:pt x="8" y="7"/>
                    <a:pt x="10" y="8"/>
                  </a:cubicBezTo>
                  <a:cubicBezTo>
                    <a:pt x="128" y="82"/>
                    <a:pt x="128" y="82"/>
                    <a:pt x="128" y="82"/>
                  </a:cubicBezTo>
                  <a:cubicBezTo>
                    <a:pt x="130" y="78"/>
                    <a:pt x="130" y="78"/>
                    <a:pt x="130" y="78"/>
                  </a:cubicBezTo>
                  <a:cubicBezTo>
                    <a:pt x="126" y="76"/>
                    <a:pt x="126" y="76"/>
                    <a:pt x="126" y="76"/>
                  </a:cubicBezTo>
                  <a:cubicBezTo>
                    <a:pt x="130" y="78"/>
                    <a:pt x="130" y="78"/>
                    <a:pt x="130" y="78"/>
                  </a:cubicBezTo>
                  <a:cubicBezTo>
                    <a:pt x="129" y="75"/>
                    <a:pt x="129" y="75"/>
                    <a:pt x="129" y="75"/>
                  </a:cubicBezTo>
                  <a:cubicBezTo>
                    <a:pt x="128" y="75"/>
                    <a:pt x="127" y="75"/>
                    <a:pt x="126" y="76"/>
                  </a:cubicBezTo>
                  <a:cubicBezTo>
                    <a:pt x="130" y="78"/>
                    <a:pt x="130" y="78"/>
                    <a:pt x="130" y="78"/>
                  </a:cubicBezTo>
                  <a:cubicBezTo>
                    <a:pt x="129" y="75"/>
                    <a:pt x="129" y="75"/>
                    <a:pt x="129" y="75"/>
                  </a:cubicBezTo>
                  <a:cubicBezTo>
                    <a:pt x="130" y="78"/>
                    <a:pt x="130" y="78"/>
                    <a:pt x="130" y="78"/>
                  </a:cubicBezTo>
                  <a:cubicBezTo>
                    <a:pt x="130" y="74"/>
                    <a:pt x="130" y="74"/>
                    <a:pt x="130" y="74"/>
                  </a:cubicBezTo>
                  <a:cubicBezTo>
                    <a:pt x="129" y="74"/>
                    <a:pt x="129" y="74"/>
                    <a:pt x="129" y="75"/>
                  </a:cubicBezTo>
                  <a:cubicBezTo>
                    <a:pt x="130" y="78"/>
                    <a:pt x="130" y="78"/>
                    <a:pt x="130" y="78"/>
                  </a:cubicBezTo>
                  <a:cubicBezTo>
                    <a:pt x="130" y="74"/>
                    <a:pt x="130" y="74"/>
                    <a:pt x="130" y="74"/>
                  </a:cubicBezTo>
                  <a:cubicBezTo>
                    <a:pt x="130" y="77"/>
                    <a:pt x="130" y="77"/>
                    <a:pt x="130" y="77"/>
                  </a:cubicBezTo>
                  <a:cubicBezTo>
                    <a:pt x="130" y="74"/>
                    <a:pt x="130" y="74"/>
                    <a:pt x="130" y="74"/>
                  </a:cubicBezTo>
                  <a:cubicBezTo>
                    <a:pt x="130" y="74"/>
                    <a:pt x="130" y="74"/>
                    <a:pt x="130" y="74"/>
                  </a:cubicBezTo>
                  <a:cubicBezTo>
                    <a:pt x="130" y="77"/>
                    <a:pt x="130" y="77"/>
                    <a:pt x="130" y="77"/>
                  </a:cubicBezTo>
                  <a:cubicBezTo>
                    <a:pt x="130" y="74"/>
                    <a:pt x="130" y="74"/>
                    <a:pt x="130" y="74"/>
                  </a:cubicBezTo>
                  <a:cubicBezTo>
                    <a:pt x="130" y="74"/>
                    <a:pt x="130" y="74"/>
                    <a:pt x="130" y="74"/>
                  </a:cubicBezTo>
                  <a:cubicBezTo>
                    <a:pt x="130" y="74"/>
                    <a:pt x="128" y="74"/>
                    <a:pt x="127" y="73"/>
                  </a:cubicBezTo>
                  <a:cubicBezTo>
                    <a:pt x="122" y="71"/>
                    <a:pt x="111" y="66"/>
                    <a:pt x="99" y="60"/>
                  </a:cubicBezTo>
                  <a:cubicBezTo>
                    <a:pt x="81" y="51"/>
                    <a:pt x="58" y="39"/>
                    <a:pt x="40" y="30"/>
                  </a:cubicBezTo>
                  <a:cubicBezTo>
                    <a:pt x="31" y="25"/>
                    <a:pt x="23" y="21"/>
                    <a:pt x="17" y="18"/>
                  </a:cubicBezTo>
                  <a:cubicBezTo>
                    <a:pt x="11" y="15"/>
                    <a:pt x="8" y="13"/>
                    <a:pt x="8" y="13"/>
                  </a:cubicBezTo>
                  <a:cubicBezTo>
                    <a:pt x="6" y="12"/>
                    <a:pt x="4" y="13"/>
                    <a:pt x="3" y="15"/>
                  </a:cubicBezTo>
                  <a:cubicBezTo>
                    <a:pt x="2" y="16"/>
                    <a:pt x="2" y="19"/>
                    <a:pt x="4" y="20"/>
                  </a:cubicBezTo>
                  <a:cubicBezTo>
                    <a:pt x="29" y="36"/>
                    <a:pt x="29" y="36"/>
                    <a:pt x="29" y="36"/>
                  </a:cubicBezTo>
                  <a:cubicBezTo>
                    <a:pt x="6" y="28"/>
                    <a:pt x="6" y="28"/>
                    <a:pt x="6" y="28"/>
                  </a:cubicBezTo>
                  <a:cubicBezTo>
                    <a:pt x="4" y="28"/>
                    <a:pt x="2" y="29"/>
                    <a:pt x="1" y="30"/>
                  </a:cubicBezTo>
                  <a:cubicBezTo>
                    <a:pt x="0" y="32"/>
                    <a:pt x="0" y="35"/>
                    <a:pt x="2" y="36"/>
                  </a:cubicBezTo>
                  <a:cubicBezTo>
                    <a:pt x="30" y="53"/>
                    <a:pt x="30" y="53"/>
                    <a:pt x="30" y="53"/>
                  </a:cubicBezTo>
                  <a:cubicBezTo>
                    <a:pt x="32" y="49"/>
                    <a:pt x="32" y="49"/>
                    <a:pt x="32" y="49"/>
                  </a:cubicBezTo>
                  <a:cubicBezTo>
                    <a:pt x="32" y="45"/>
                    <a:pt x="32" y="45"/>
                    <a:pt x="32" y="45"/>
                  </a:cubicBezTo>
                  <a:cubicBezTo>
                    <a:pt x="32" y="45"/>
                    <a:pt x="26" y="45"/>
                    <a:pt x="20" y="45"/>
                  </a:cubicBezTo>
                  <a:cubicBezTo>
                    <a:pt x="17" y="45"/>
                    <a:pt x="13" y="45"/>
                    <a:pt x="11" y="45"/>
                  </a:cubicBezTo>
                  <a:cubicBezTo>
                    <a:pt x="10" y="45"/>
                    <a:pt x="9" y="45"/>
                    <a:pt x="8" y="45"/>
                  </a:cubicBezTo>
                  <a:cubicBezTo>
                    <a:pt x="7" y="45"/>
                    <a:pt x="7" y="45"/>
                    <a:pt x="6" y="46"/>
                  </a:cubicBezTo>
                  <a:cubicBezTo>
                    <a:pt x="6" y="46"/>
                    <a:pt x="6" y="46"/>
                    <a:pt x="6" y="46"/>
                  </a:cubicBezTo>
                  <a:cubicBezTo>
                    <a:pt x="5" y="46"/>
                    <a:pt x="5" y="46"/>
                    <a:pt x="5" y="46"/>
                  </a:cubicBezTo>
                  <a:cubicBezTo>
                    <a:pt x="4" y="46"/>
                    <a:pt x="4" y="47"/>
                    <a:pt x="3" y="47"/>
                  </a:cubicBezTo>
                  <a:cubicBezTo>
                    <a:pt x="2" y="49"/>
                    <a:pt x="3" y="52"/>
                    <a:pt x="5" y="53"/>
                  </a:cubicBezTo>
                  <a:cubicBezTo>
                    <a:pt x="5" y="53"/>
                    <a:pt x="5" y="53"/>
                    <a:pt x="5" y="53"/>
                  </a:cubicBezTo>
                  <a:cubicBezTo>
                    <a:pt x="7" y="55"/>
                    <a:pt x="10" y="54"/>
                    <a:pt x="11" y="52"/>
                  </a:cubicBezTo>
                  <a:cubicBezTo>
                    <a:pt x="12" y="50"/>
                    <a:pt x="11" y="48"/>
                    <a:pt x="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09" name="Freeform 172">
              <a:extLst>
                <a:ext uri="{FF2B5EF4-FFF2-40B4-BE49-F238E27FC236}">
                  <a16:creationId xmlns:a16="http://schemas.microsoft.com/office/drawing/2014/main" id="{4A13854D-BDAA-4885-92E0-0EAE066F0319}"/>
                </a:ext>
              </a:extLst>
            </p:cNvPr>
            <p:cNvSpPr>
              <a:spLocks/>
            </p:cNvSpPr>
            <p:nvPr/>
          </p:nvSpPr>
          <p:spPr bwMode="auto">
            <a:xfrm>
              <a:off x="5584962" y="2568686"/>
              <a:ext cx="166688" cy="76200"/>
            </a:xfrm>
            <a:custGeom>
              <a:avLst/>
              <a:gdLst>
                <a:gd name="T0" fmla="*/ 32 w 106"/>
                <a:gd name="T1" fmla="*/ 41 h 48"/>
                <a:gd name="T2" fmla="*/ 8 w 106"/>
                <a:gd name="T3" fmla="*/ 22 h 48"/>
                <a:gd name="T4" fmla="*/ 8 w 106"/>
                <a:gd name="T5" fmla="*/ 23 h 48"/>
                <a:gd name="T6" fmla="*/ 5 w 106"/>
                <a:gd name="T7" fmla="*/ 25 h 48"/>
                <a:gd name="T8" fmla="*/ 9 w 106"/>
                <a:gd name="T9" fmla="*/ 26 h 48"/>
                <a:gd name="T10" fmla="*/ 9 w 106"/>
                <a:gd name="T11" fmla="*/ 26 h 48"/>
                <a:gd name="T12" fmla="*/ 62 w 106"/>
                <a:gd name="T13" fmla="*/ 45 h 48"/>
                <a:gd name="T14" fmla="*/ 85 w 106"/>
                <a:gd name="T15" fmla="*/ 41 h 48"/>
                <a:gd name="T16" fmla="*/ 36 w 106"/>
                <a:gd name="T17" fmla="*/ 10 h 48"/>
                <a:gd name="T18" fmla="*/ 33 w 106"/>
                <a:gd name="T19" fmla="*/ 11 h 48"/>
                <a:gd name="T20" fmla="*/ 35 w 106"/>
                <a:gd name="T21" fmla="*/ 10 h 48"/>
                <a:gd name="T22" fmla="*/ 32 w 106"/>
                <a:gd name="T23" fmla="*/ 12 h 48"/>
                <a:gd name="T24" fmla="*/ 32 w 106"/>
                <a:gd name="T25" fmla="*/ 12 h 48"/>
                <a:gd name="T26" fmla="*/ 33 w 106"/>
                <a:gd name="T27" fmla="*/ 16 h 48"/>
                <a:gd name="T28" fmla="*/ 33 w 106"/>
                <a:gd name="T29" fmla="*/ 16 h 48"/>
                <a:gd name="T30" fmla="*/ 32 w 106"/>
                <a:gd name="T31" fmla="*/ 14 h 48"/>
                <a:gd name="T32" fmla="*/ 97 w 106"/>
                <a:gd name="T33" fmla="*/ 45 h 48"/>
                <a:gd name="T34" fmla="*/ 96 w 106"/>
                <a:gd name="T35" fmla="*/ 35 h 48"/>
                <a:gd name="T36" fmla="*/ 40 w 106"/>
                <a:gd name="T37" fmla="*/ 3 h 48"/>
                <a:gd name="T38" fmla="*/ 42 w 106"/>
                <a:gd name="T39" fmla="*/ 2 h 48"/>
                <a:gd name="T40" fmla="*/ 42 w 106"/>
                <a:gd name="T41" fmla="*/ 2 h 48"/>
                <a:gd name="T42" fmla="*/ 39 w 106"/>
                <a:gd name="T43" fmla="*/ 4 h 48"/>
                <a:gd name="T44" fmla="*/ 39 w 106"/>
                <a:gd name="T45" fmla="*/ 4 h 48"/>
                <a:gd name="T46" fmla="*/ 39 w 106"/>
                <a:gd name="T47" fmla="*/ 8 h 48"/>
                <a:gd name="T48" fmla="*/ 39 w 106"/>
                <a:gd name="T49" fmla="*/ 5 h 48"/>
                <a:gd name="T50" fmla="*/ 43 w 106"/>
                <a:gd name="T51" fmla="*/ 9 h 48"/>
                <a:gd name="T52" fmla="*/ 106 w 106"/>
                <a:gd name="T53" fmla="*/ 22 h 48"/>
                <a:gd name="T54" fmla="*/ 84 w 106"/>
                <a:gd name="T55" fmla="*/ 8 h 48"/>
                <a:gd name="T56" fmla="*/ 84 w 106"/>
                <a:gd name="T57" fmla="*/ 8 h 48"/>
                <a:gd name="T58" fmla="*/ 81 w 106"/>
                <a:gd name="T59" fmla="*/ 11 h 48"/>
                <a:gd name="T60" fmla="*/ 85 w 106"/>
                <a:gd name="T61" fmla="*/ 9 h 48"/>
                <a:gd name="T62" fmla="*/ 85 w 106"/>
                <a:gd name="T63" fmla="*/ 9 h 48"/>
                <a:gd name="T64" fmla="*/ 79 w 106"/>
                <a:gd name="T65" fmla="*/ 14 h 48"/>
                <a:gd name="T66" fmla="*/ 99 w 106"/>
                <a:gd name="T67" fmla="*/ 27 h 48"/>
                <a:gd name="T68" fmla="*/ 99 w 106"/>
                <a:gd name="T69" fmla="*/ 26 h 48"/>
                <a:gd name="T70" fmla="*/ 102 w 106"/>
                <a:gd name="T71" fmla="*/ 24 h 48"/>
                <a:gd name="T72" fmla="*/ 99 w 106"/>
                <a:gd name="T73" fmla="*/ 22 h 48"/>
                <a:gd name="T74" fmla="*/ 73 w 106"/>
                <a:gd name="T75" fmla="*/ 10 h 48"/>
                <a:gd name="T76" fmla="*/ 38 w 106"/>
                <a:gd name="T77" fmla="*/ 0 h 48"/>
                <a:gd name="T78" fmla="*/ 35 w 106"/>
                <a:gd name="T79" fmla="*/ 6 h 48"/>
                <a:gd name="T80" fmla="*/ 95 w 106"/>
                <a:gd name="T81" fmla="*/ 44 h 48"/>
                <a:gd name="T82" fmla="*/ 97 w 106"/>
                <a:gd name="T83" fmla="*/ 42 h 48"/>
                <a:gd name="T84" fmla="*/ 95 w 106"/>
                <a:gd name="T85" fmla="*/ 43 h 48"/>
                <a:gd name="T86" fmla="*/ 98 w 106"/>
                <a:gd name="T87" fmla="*/ 41 h 48"/>
                <a:gd name="T88" fmla="*/ 100 w 106"/>
                <a:gd name="T89" fmla="*/ 37 h 48"/>
                <a:gd name="T90" fmla="*/ 32 w 106"/>
                <a:gd name="T91" fmla="*/ 8 h 48"/>
                <a:gd name="T92" fmla="*/ 28 w 106"/>
                <a:gd name="T93" fmla="*/ 12 h 48"/>
                <a:gd name="T94" fmla="*/ 75 w 106"/>
                <a:gd name="T95" fmla="*/ 44 h 48"/>
                <a:gd name="T96" fmla="*/ 80 w 106"/>
                <a:gd name="T97" fmla="*/ 44 h 48"/>
                <a:gd name="T98" fmla="*/ 77 w 106"/>
                <a:gd name="T99" fmla="*/ 45 h 48"/>
                <a:gd name="T100" fmla="*/ 81 w 106"/>
                <a:gd name="T101" fmla="*/ 43 h 48"/>
                <a:gd name="T102" fmla="*/ 83 w 106"/>
                <a:gd name="T103" fmla="*/ 39 h 48"/>
                <a:gd name="T104" fmla="*/ 2 w 106"/>
                <a:gd name="T105" fmla="*/ 22 h 48"/>
                <a:gd name="T106" fmla="*/ 4 w 106"/>
                <a:gd name="T107" fmla="*/ 30 h 48"/>
                <a:gd name="T108" fmla="*/ 1 w 106"/>
                <a:gd name="T109" fmla="*/ 3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6" h="48">
                  <a:moveTo>
                    <a:pt x="8" y="36"/>
                  </a:moveTo>
                  <a:cubicBezTo>
                    <a:pt x="7" y="36"/>
                    <a:pt x="7" y="36"/>
                    <a:pt x="7" y="36"/>
                  </a:cubicBezTo>
                  <a:cubicBezTo>
                    <a:pt x="5" y="39"/>
                    <a:pt x="5" y="39"/>
                    <a:pt x="5" y="39"/>
                  </a:cubicBezTo>
                  <a:cubicBezTo>
                    <a:pt x="5" y="43"/>
                    <a:pt x="5" y="43"/>
                    <a:pt x="5" y="43"/>
                  </a:cubicBezTo>
                  <a:cubicBezTo>
                    <a:pt x="28" y="44"/>
                    <a:pt x="28" y="44"/>
                    <a:pt x="28" y="44"/>
                  </a:cubicBezTo>
                  <a:cubicBezTo>
                    <a:pt x="29" y="44"/>
                    <a:pt x="31" y="42"/>
                    <a:pt x="32" y="41"/>
                  </a:cubicBezTo>
                  <a:cubicBezTo>
                    <a:pt x="32" y="39"/>
                    <a:pt x="31" y="37"/>
                    <a:pt x="30" y="36"/>
                  </a:cubicBezTo>
                  <a:cubicBezTo>
                    <a:pt x="30" y="36"/>
                    <a:pt x="28" y="35"/>
                    <a:pt x="26" y="34"/>
                  </a:cubicBezTo>
                  <a:cubicBezTo>
                    <a:pt x="23" y="32"/>
                    <a:pt x="18" y="29"/>
                    <a:pt x="14" y="27"/>
                  </a:cubicBezTo>
                  <a:cubicBezTo>
                    <a:pt x="12" y="25"/>
                    <a:pt x="10" y="24"/>
                    <a:pt x="9" y="24"/>
                  </a:cubicBezTo>
                  <a:cubicBezTo>
                    <a:pt x="9" y="23"/>
                    <a:pt x="8" y="23"/>
                    <a:pt x="8" y="23"/>
                  </a:cubicBezTo>
                  <a:cubicBezTo>
                    <a:pt x="8" y="22"/>
                    <a:pt x="8" y="22"/>
                    <a:pt x="8" y="22"/>
                  </a:cubicBezTo>
                  <a:cubicBezTo>
                    <a:pt x="8" y="22"/>
                    <a:pt x="8" y="22"/>
                    <a:pt x="8" y="22"/>
                  </a:cubicBezTo>
                  <a:cubicBezTo>
                    <a:pt x="6" y="24"/>
                    <a:pt x="6" y="24"/>
                    <a:pt x="6" y="24"/>
                  </a:cubicBezTo>
                  <a:cubicBezTo>
                    <a:pt x="8" y="23"/>
                    <a:pt x="8" y="23"/>
                    <a:pt x="8" y="23"/>
                  </a:cubicBezTo>
                  <a:cubicBezTo>
                    <a:pt x="8" y="22"/>
                    <a:pt x="8" y="22"/>
                    <a:pt x="8" y="22"/>
                  </a:cubicBezTo>
                  <a:cubicBezTo>
                    <a:pt x="6" y="24"/>
                    <a:pt x="6" y="24"/>
                    <a:pt x="6" y="24"/>
                  </a:cubicBezTo>
                  <a:cubicBezTo>
                    <a:pt x="8" y="23"/>
                    <a:pt x="8" y="23"/>
                    <a:pt x="8" y="23"/>
                  </a:cubicBezTo>
                  <a:cubicBezTo>
                    <a:pt x="5" y="25"/>
                    <a:pt x="5" y="25"/>
                    <a:pt x="5" y="25"/>
                  </a:cubicBezTo>
                  <a:cubicBezTo>
                    <a:pt x="8" y="23"/>
                    <a:pt x="8" y="23"/>
                    <a:pt x="8" y="23"/>
                  </a:cubicBezTo>
                  <a:cubicBezTo>
                    <a:pt x="8" y="23"/>
                    <a:pt x="8" y="23"/>
                    <a:pt x="8" y="23"/>
                  </a:cubicBezTo>
                  <a:cubicBezTo>
                    <a:pt x="5" y="25"/>
                    <a:pt x="5" y="25"/>
                    <a:pt x="5" y="25"/>
                  </a:cubicBezTo>
                  <a:cubicBezTo>
                    <a:pt x="8" y="23"/>
                    <a:pt x="8" y="23"/>
                    <a:pt x="8" y="23"/>
                  </a:cubicBezTo>
                  <a:cubicBezTo>
                    <a:pt x="5" y="25"/>
                    <a:pt x="5" y="25"/>
                    <a:pt x="5" y="25"/>
                  </a:cubicBezTo>
                  <a:cubicBezTo>
                    <a:pt x="9" y="25"/>
                    <a:pt x="9" y="25"/>
                    <a:pt x="9" y="25"/>
                  </a:cubicBezTo>
                  <a:cubicBezTo>
                    <a:pt x="9" y="24"/>
                    <a:pt x="9" y="24"/>
                    <a:pt x="8" y="23"/>
                  </a:cubicBezTo>
                  <a:cubicBezTo>
                    <a:pt x="5" y="25"/>
                    <a:pt x="5" y="25"/>
                    <a:pt x="5" y="25"/>
                  </a:cubicBezTo>
                  <a:cubicBezTo>
                    <a:pt x="9" y="25"/>
                    <a:pt x="9" y="25"/>
                    <a:pt x="9" y="25"/>
                  </a:cubicBezTo>
                  <a:cubicBezTo>
                    <a:pt x="5" y="25"/>
                    <a:pt x="5" y="25"/>
                    <a:pt x="5" y="25"/>
                  </a:cubicBezTo>
                  <a:cubicBezTo>
                    <a:pt x="9" y="26"/>
                    <a:pt x="9" y="26"/>
                    <a:pt x="9" y="26"/>
                  </a:cubicBezTo>
                  <a:cubicBezTo>
                    <a:pt x="9" y="26"/>
                    <a:pt x="9" y="26"/>
                    <a:pt x="9" y="25"/>
                  </a:cubicBezTo>
                  <a:cubicBezTo>
                    <a:pt x="5" y="25"/>
                    <a:pt x="5" y="25"/>
                    <a:pt x="5" y="25"/>
                  </a:cubicBezTo>
                  <a:cubicBezTo>
                    <a:pt x="9" y="26"/>
                    <a:pt x="9" y="26"/>
                    <a:pt x="9" y="26"/>
                  </a:cubicBezTo>
                  <a:cubicBezTo>
                    <a:pt x="5" y="25"/>
                    <a:pt x="5" y="25"/>
                    <a:pt x="5" y="25"/>
                  </a:cubicBezTo>
                  <a:cubicBezTo>
                    <a:pt x="8" y="28"/>
                    <a:pt x="8" y="28"/>
                    <a:pt x="8" y="28"/>
                  </a:cubicBezTo>
                  <a:cubicBezTo>
                    <a:pt x="8" y="28"/>
                    <a:pt x="9" y="27"/>
                    <a:pt x="9" y="26"/>
                  </a:cubicBezTo>
                  <a:cubicBezTo>
                    <a:pt x="5" y="25"/>
                    <a:pt x="5" y="25"/>
                    <a:pt x="5" y="25"/>
                  </a:cubicBezTo>
                  <a:cubicBezTo>
                    <a:pt x="8" y="28"/>
                    <a:pt x="8" y="28"/>
                    <a:pt x="8" y="28"/>
                  </a:cubicBezTo>
                  <a:cubicBezTo>
                    <a:pt x="5" y="25"/>
                    <a:pt x="5" y="25"/>
                    <a:pt x="5" y="25"/>
                  </a:cubicBezTo>
                  <a:cubicBezTo>
                    <a:pt x="4" y="29"/>
                    <a:pt x="4" y="29"/>
                    <a:pt x="4" y="29"/>
                  </a:cubicBezTo>
                  <a:cubicBezTo>
                    <a:pt x="57" y="47"/>
                    <a:pt x="57" y="47"/>
                    <a:pt x="57" y="47"/>
                  </a:cubicBezTo>
                  <a:cubicBezTo>
                    <a:pt x="59" y="47"/>
                    <a:pt x="62" y="46"/>
                    <a:pt x="62" y="45"/>
                  </a:cubicBezTo>
                  <a:cubicBezTo>
                    <a:pt x="63" y="43"/>
                    <a:pt x="63" y="40"/>
                    <a:pt x="61" y="39"/>
                  </a:cubicBezTo>
                  <a:cubicBezTo>
                    <a:pt x="58" y="38"/>
                    <a:pt x="58" y="38"/>
                    <a:pt x="58" y="38"/>
                  </a:cubicBezTo>
                  <a:cubicBezTo>
                    <a:pt x="79" y="47"/>
                    <a:pt x="79" y="47"/>
                    <a:pt x="79" y="47"/>
                  </a:cubicBezTo>
                  <a:cubicBezTo>
                    <a:pt x="81" y="48"/>
                    <a:pt x="83" y="47"/>
                    <a:pt x="85" y="45"/>
                  </a:cubicBezTo>
                  <a:cubicBezTo>
                    <a:pt x="85" y="44"/>
                    <a:pt x="85" y="44"/>
                    <a:pt x="85" y="43"/>
                  </a:cubicBezTo>
                  <a:cubicBezTo>
                    <a:pt x="85" y="42"/>
                    <a:pt x="85" y="42"/>
                    <a:pt x="85" y="41"/>
                  </a:cubicBezTo>
                  <a:cubicBezTo>
                    <a:pt x="84" y="41"/>
                    <a:pt x="84" y="40"/>
                    <a:pt x="84" y="40"/>
                  </a:cubicBezTo>
                  <a:cubicBezTo>
                    <a:pt x="84" y="40"/>
                    <a:pt x="83" y="40"/>
                    <a:pt x="83" y="39"/>
                  </a:cubicBezTo>
                  <a:cubicBezTo>
                    <a:pt x="82" y="39"/>
                    <a:pt x="81" y="38"/>
                    <a:pt x="79" y="37"/>
                  </a:cubicBezTo>
                  <a:cubicBezTo>
                    <a:pt x="73" y="33"/>
                    <a:pt x="62" y="26"/>
                    <a:pt x="52" y="20"/>
                  </a:cubicBezTo>
                  <a:cubicBezTo>
                    <a:pt x="47" y="17"/>
                    <a:pt x="43" y="15"/>
                    <a:pt x="39" y="13"/>
                  </a:cubicBezTo>
                  <a:cubicBezTo>
                    <a:pt x="38" y="12"/>
                    <a:pt x="36" y="11"/>
                    <a:pt x="36" y="10"/>
                  </a:cubicBezTo>
                  <a:cubicBezTo>
                    <a:pt x="35" y="10"/>
                    <a:pt x="35" y="10"/>
                    <a:pt x="35" y="10"/>
                  </a:cubicBezTo>
                  <a:cubicBezTo>
                    <a:pt x="35" y="10"/>
                    <a:pt x="35" y="10"/>
                    <a:pt x="35" y="10"/>
                  </a:cubicBezTo>
                  <a:cubicBezTo>
                    <a:pt x="33" y="11"/>
                    <a:pt x="33" y="11"/>
                    <a:pt x="33" y="11"/>
                  </a:cubicBezTo>
                  <a:cubicBezTo>
                    <a:pt x="35" y="10"/>
                    <a:pt x="35" y="10"/>
                    <a:pt x="35" y="10"/>
                  </a:cubicBezTo>
                  <a:cubicBezTo>
                    <a:pt x="35" y="10"/>
                    <a:pt x="35" y="10"/>
                    <a:pt x="35" y="10"/>
                  </a:cubicBezTo>
                  <a:cubicBezTo>
                    <a:pt x="33" y="11"/>
                    <a:pt x="33" y="11"/>
                    <a:pt x="33" y="11"/>
                  </a:cubicBezTo>
                  <a:cubicBezTo>
                    <a:pt x="35" y="10"/>
                    <a:pt x="35" y="10"/>
                    <a:pt x="35" y="10"/>
                  </a:cubicBezTo>
                  <a:cubicBezTo>
                    <a:pt x="32" y="12"/>
                    <a:pt x="32" y="12"/>
                    <a:pt x="32" y="12"/>
                  </a:cubicBezTo>
                  <a:cubicBezTo>
                    <a:pt x="35" y="10"/>
                    <a:pt x="35" y="10"/>
                    <a:pt x="35" y="10"/>
                  </a:cubicBezTo>
                  <a:cubicBezTo>
                    <a:pt x="35" y="10"/>
                    <a:pt x="35" y="10"/>
                    <a:pt x="35" y="10"/>
                  </a:cubicBezTo>
                  <a:cubicBezTo>
                    <a:pt x="32" y="12"/>
                    <a:pt x="32" y="12"/>
                    <a:pt x="32" y="12"/>
                  </a:cubicBezTo>
                  <a:cubicBezTo>
                    <a:pt x="35" y="10"/>
                    <a:pt x="35" y="10"/>
                    <a:pt x="35" y="10"/>
                  </a:cubicBezTo>
                  <a:cubicBezTo>
                    <a:pt x="32" y="12"/>
                    <a:pt x="32" y="12"/>
                    <a:pt x="32" y="12"/>
                  </a:cubicBezTo>
                  <a:cubicBezTo>
                    <a:pt x="36" y="12"/>
                    <a:pt x="36" y="12"/>
                    <a:pt x="36" y="12"/>
                  </a:cubicBezTo>
                  <a:cubicBezTo>
                    <a:pt x="36" y="11"/>
                    <a:pt x="35" y="11"/>
                    <a:pt x="35" y="10"/>
                  </a:cubicBezTo>
                  <a:cubicBezTo>
                    <a:pt x="32" y="12"/>
                    <a:pt x="32" y="12"/>
                    <a:pt x="32" y="12"/>
                  </a:cubicBezTo>
                  <a:cubicBezTo>
                    <a:pt x="36" y="12"/>
                    <a:pt x="36" y="12"/>
                    <a:pt x="36" y="12"/>
                  </a:cubicBezTo>
                  <a:cubicBezTo>
                    <a:pt x="32" y="12"/>
                    <a:pt x="32" y="12"/>
                    <a:pt x="32" y="12"/>
                  </a:cubicBezTo>
                  <a:cubicBezTo>
                    <a:pt x="35" y="15"/>
                    <a:pt x="35" y="15"/>
                    <a:pt x="35" y="15"/>
                  </a:cubicBezTo>
                  <a:cubicBezTo>
                    <a:pt x="36" y="14"/>
                    <a:pt x="36" y="13"/>
                    <a:pt x="36" y="12"/>
                  </a:cubicBezTo>
                  <a:cubicBezTo>
                    <a:pt x="32" y="12"/>
                    <a:pt x="32" y="12"/>
                    <a:pt x="32" y="12"/>
                  </a:cubicBezTo>
                  <a:cubicBezTo>
                    <a:pt x="35" y="15"/>
                    <a:pt x="35" y="15"/>
                    <a:pt x="35" y="15"/>
                  </a:cubicBezTo>
                  <a:cubicBezTo>
                    <a:pt x="35" y="14"/>
                    <a:pt x="35" y="14"/>
                    <a:pt x="35" y="14"/>
                  </a:cubicBezTo>
                  <a:cubicBezTo>
                    <a:pt x="32" y="12"/>
                    <a:pt x="32" y="12"/>
                    <a:pt x="32" y="12"/>
                  </a:cubicBezTo>
                  <a:cubicBezTo>
                    <a:pt x="34" y="16"/>
                    <a:pt x="34" y="16"/>
                    <a:pt x="34" y="16"/>
                  </a:cubicBezTo>
                  <a:cubicBezTo>
                    <a:pt x="34" y="15"/>
                    <a:pt x="35" y="15"/>
                    <a:pt x="35" y="14"/>
                  </a:cubicBezTo>
                  <a:cubicBezTo>
                    <a:pt x="32" y="12"/>
                    <a:pt x="32" y="12"/>
                    <a:pt x="32" y="12"/>
                  </a:cubicBezTo>
                  <a:cubicBezTo>
                    <a:pt x="34" y="16"/>
                    <a:pt x="34" y="16"/>
                    <a:pt x="34" y="16"/>
                  </a:cubicBezTo>
                  <a:cubicBezTo>
                    <a:pt x="32" y="12"/>
                    <a:pt x="32" y="12"/>
                    <a:pt x="32" y="12"/>
                  </a:cubicBezTo>
                  <a:cubicBezTo>
                    <a:pt x="33" y="16"/>
                    <a:pt x="33" y="16"/>
                    <a:pt x="33" y="16"/>
                  </a:cubicBezTo>
                  <a:cubicBezTo>
                    <a:pt x="33" y="16"/>
                    <a:pt x="33" y="16"/>
                    <a:pt x="34" y="16"/>
                  </a:cubicBezTo>
                  <a:cubicBezTo>
                    <a:pt x="32" y="12"/>
                    <a:pt x="32" y="12"/>
                    <a:pt x="32" y="12"/>
                  </a:cubicBezTo>
                  <a:cubicBezTo>
                    <a:pt x="33" y="16"/>
                    <a:pt x="33" y="16"/>
                    <a:pt x="33" y="16"/>
                  </a:cubicBezTo>
                  <a:cubicBezTo>
                    <a:pt x="32" y="13"/>
                    <a:pt x="32" y="13"/>
                    <a:pt x="32" y="13"/>
                  </a:cubicBezTo>
                  <a:cubicBezTo>
                    <a:pt x="32" y="16"/>
                    <a:pt x="32" y="16"/>
                    <a:pt x="32" y="16"/>
                  </a:cubicBezTo>
                  <a:cubicBezTo>
                    <a:pt x="33" y="16"/>
                    <a:pt x="33" y="16"/>
                    <a:pt x="33" y="16"/>
                  </a:cubicBezTo>
                  <a:cubicBezTo>
                    <a:pt x="32" y="13"/>
                    <a:pt x="32" y="13"/>
                    <a:pt x="32" y="13"/>
                  </a:cubicBezTo>
                  <a:cubicBezTo>
                    <a:pt x="32" y="16"/>
                    <a:pt x="32" y="16"/>
                    <a:pt x="32" y="16"/>
                  </a:cubicBezTo>
                  <a:cubicBezTo>
                    <a:pt x="32" y="14"/>
                    <a:pt x="32" y="14"/>
                    <a:pt x="32" y="14"/>
                  </a:cubicBezTo>
                  <a:cubicBezTo>
                    <a:pt x="32" y="16"/>
                    <a:pt x="32" y="16"/>
                    <a:pt x="32" y="16"/>
                  </a:cubicBezTo>
                  <a:cubicBezTo>
                    <a:pt x="32" y="16"/>
                    <a:pt x="32" y="16"/>
                    <a:pt x="32" y="16"/>
                  </a:cubicBezTo>
                  <a:cubicBezTo>
                    <a:pt x="32" y="14"/>
                    <a:pt x="32" y="14"/>
                    <a:pt x="32" y="14"/>
                  </a:cubicBezTo>
                  <a:cubicBezTo>
                    <a:pt x="32" y="16"/>
                    <a:pt x="32" y="16"/>
                    <a:pt x="32" y="16"/>
                  </a:cubicBezTo>
                  <a:cubicBezTo>
                    <a:pt x="32" y="16"/>
                    <a:pt x="32" y="16"/>
                    <a:pt x="32" y="16"/>
                  </a:cubicBezTo>
                  <a:cubicBezTo>
                    <a:pt x="32" y="16"/>
                    <a:pt x="34" y="17"/>
                    <a:pt x="36" y="18"/>
                  </a:cubicBezTo>
                  <a:cubicBezTo>
                    <a:pt x="45" y="21"/>
                    <a:pt x="60" y="28"/>
                    <a:pt x="73" y="34"/>
                  </a:cubicBezTo>
                  <a:cubicBezTo>
                    <a:pt x="79" y="37"/>
                    <a:pt x="85" y="39"/>
                    <a:pt x="90" y="41"/>
                  </a:cubicBezTo>
                  <a:cubicBezTo>
                    <a:pt x="94" y="43"/>
                    <a:pt x="97" y="45"/>
                    <a:pt x="97" y="45"/>
                  </a:cubicBezTo>
                  <a:cubicBezTo>
                    <a:pt x="98" y="45"/>
                    <a:pt x="99" y="45"/>
                    <a:pt x="101" y="45"/>
                  </a:cubicBezTo>
                  <a:cubicBezTo>
                    <a:pt x="102" y="44"/>
                    <a:pt x="102" y="42"/>
                    <a:pt x="102" y="41"/>
                  </a:cubicBezTo>
                  <a:cubicBezTo>
                    <a:pt x="102" y="40"/>
                    <a:pt x="102" y="39"/>
                    <a:pt x="102" y="39"/>
                  </a:cubicBezTo>
                  <a:cubicBezTo>
                    <a:pt x="101" y="38"/>
                    <a:pt x="101" y="38"/>
                    <a:pt x="101" y="38"/>
                  </a:cubicBezTo>
                  <a:cubicBezTo>
                    <a:pt x="100" y="37"/>
                    <a:pt x="100" y="37"/>
                    <a:pt x="100" y="37"/>
                  </a:cubicBezTo>
                  <a:cubicBezTo>
                    <a:pt x="99" y="37"/>
                    <a:pt x="98" y="36"/>
                    <a:pt x="96" y="35"/>
                  </a:cubicBezTo>
                  <a:cubicBezTo>
                    <a:pt x="89" y="30"/>
                    <a:pt x="75" y="22"/>
                    <a:pt x="63" y="15"/>
                  </a:cubicBezTo>
                  <a:cubicBezTo>
                    <a:pt x="57" y="11"/>
                    <a:pt x="51" y="8"/>
                    <a:pt x="47" y="5"/>
                  </a:cubicBezTo>
                  <a:cubicBezTo>
                    <a:pt x="45" y="4"/>
                    <a:pt x="44" y="3"/>
                    <a:pt x="43" y="2"/>
                  </a:cubicBezTo>
                  <a:cubicBezTo>
                    <a:pt x="42" y="2"/>
                    <a:pt x="42" y="1"/>
                    <a:pt x="42" y="1"/>
                  </a:cubicBezTo>
                  <a:cubicBezTo>
                    <a:pt x="42" y="1"/>
                    <a:pt x="42" y="1"/>
                    <a:pt x="42" y="1"/>
                  </a:cubicBezTo>
                  <a:cubicBezTo>
                    <a:pt x="40" y="3"/>
                    <a:pt x="40" y="3"/>
                    <a:pt x="40" y="3"/>
                  </a:cubicBezTo>
                  <a:cubicBezTo>
                    <a:pt x="42" y="2"/>
                    <a:pt x="42" y="2"/>
                    <a:pt x="42" y="2"/>
                  </a:cubicBezTo>
                  <a:cubicBezTo>
                    <a:pt x="42" y="1"/>
                    <a:pt x="42" y="1"/>
                    <a:pt x="42" y="1"/>
                  </a:cubicBezTo>
                  <a:cubicBezTo>
                    <a:pt x="40" y="3"/>
                    <a:pt x="40" y="3"/>
                    <a:pt x="40" y="3"/>
                  </a:cubicBezTo>
                  <a:cubicBezTo>
                    <a:pt x="42" y="2"/>
                    <a:pt x="42" y="2"/>
                    <a:pt x="42" y="2"/>
                  </a:cubicBezTo>
                  <a:cubicBezTo>
                    <a:pt x="39" y="4"/>
                    <a:pt x="39" y="4"/>
                    <a:pt x="39" y="4"/>
                  </a:cubicBezTo>
                  <a:cubicBezTo>
                    <a:pt x="42" y="2"/>
                    <a:pt x="42" y="2"/>
                    <a:pt x="42" y="2"/>
                  </a:cubicBezTo>
                  <a:cubicBezTo>
                    <a:pt x="42" y="2"/>
                    <a:pt x="42" y="2"/>
                    <a:pt x="42" y="2"/>
                  </a:cubicBezTo>
                  <a:cubicBezTo>
                    <a:pt x="39" y="4"/>
                    <a:pt x="39" y="4"/>
                    <a:pt x="39" y="4"/>
                  </a:cubicBezTo>
                  <a:cubicBezTo>
                    <a:pt x="42" y="2"/>
                    <a:pt x="42" y="2"/>
                    <a:pt x="42" y="2"/>
                  </a:cubicBezTo>
                  <a:cubicBezTo>
                    <a:pt x="39" y="4"/>
                    <a:pt x="39" y="4"/>
                    <a:pt x="39" y="4"/>
                  </a:cubicBezTo>
                  <a:cubicBezTo>
                    <a:pt x="43" y="4"/>
                    <a:pt x="43" y="4"/>
                    <a:pt x="43" y="4"/>
                  </a:cubicBezTo>
                  <a:cubicBezTo>
                    <a:pt x="43" y="3"/>
                    <a:pt x="42" y="2"/>
                    <a:pt x="42" y="2"/>
                  </a:cubicBezTo>
                  <a:cubicBezTo>
                    <a:pt x="39" y="4"/>
                    <a:pt x="39" y="4"/>
                    <a:pt x="39" y="4"/>
                  </a:cubicBezTo>
                  <a:cubicBezTo>
                    <a:pt x="43" y="4"/>
                    <a:pt x="43" y="4"/>
                    <a:pt x="43" y="4"/>
                  </a:cubicBezTo>
                  <a:cubicBezTo>
                    <a:pt x="39" y="4"/>
                    <a:pt x="39" y="4"/>
                    <a:pt x="39" y="4"/>
                  </a:cubicBezTo>
                  <a:cubicBezTo>
                    <a:pt x="42" y="6"/>
                    <a:pt x="42" y="6"/>
                    <a:pt x="42" y="6"/>
                  </a:cubicBezTo>
                  <a:cubicBezTo>
                    <a:pt x="42" y="5"/>
                    <a:pt x="43" y="4"/>
                    <a:pt x="43" y="4"/>
                  </a:cubicBezTo>
                  <a:cubicBezTo>
                    <a:pt x="39" y="4"/>
                    <a:pt x="39" y="4"/>
                    <a:pt x="39" y="4"/>
                  </a:cubicBezTo>
                  <a:cubicBezTo>
                    <a:pt x="42" y="6"/>
                    <a:pt x="42" y="6"/>
                    <a:pt x="42" y="6"/>
                  </a:cubicBezTo>
                  <a:cubicBezTo>
                    <a:pt x="42" y="6"/>
                    <a:pt x="42" y="6"/>
                    <a:pt x="42" y="6"/>
                  </a:cubicBezTo>
                  <a:cubicBezTo>
                    <a:pt x="39" y="4"/>
                    <a:pt x="39" y="4"/>
                    <a:pt x="39" y="4"/>
                  </a:cubicBezTo>
                  <a:cubicBezTo>
                    <a:pt x="40" y="7"/>
                    <a:pt x="40" y="7"/>
                    <a:pt x="40" y="7"/>
                  </a:cubicBezTo>
                  <a:cubicBezTo>
                    <a:pt x="41" y="7"/>
                    <a:pt x="41" y="7"/>
                    <a:pt x="42" y="6"/>
                  </a:cubicBezTo>
                  <a:cubicBezTo>
                    <a:pt x="39" y="4"/>
                    <a:pt x="39" y="4"/>
                    <a:pt x="39" y="4"/>
                  </a:cubicBezTo>
                  <a:cubicBezTo>
                    <a:pt x="40" y="7"/>
                    <a:pt x="40" y="7"/>
                    <a:pt x="40" y="7"/>
                  </a:cubicBezTo>
                  <a:cubicBezTo>
                    <a:pt x="39" y="4"/>
                    <a:pt x="39" y="4"/>
                    <a:pt x="39" y="4"/>
                  </a:cubicBezTo>
                  <a:cubicBezTo>
                    <a:pt x="39" y="8"/>
                    <a:pt x="39" y="8"/>
                    <a:pt x="39" y="8"/>
                  </a:cubicBezTo>
                  <a:cubicBezTo>
                    <a:pt x="39" y="8"/>
                    <a:pt x="40" y="8"/>
                    <a:pt x="40" y="7"/>
                  </a:cubicBezTo>
                  <a:cubicBezTo>
                    <a:pt x="39" y="4"/>
                    <a:pt x="39" y="4"/>
                    <a:pt x="39" y="4"/>
                  </a:cubicBezTo>
                  <a:cubicBezTo>
                    <a:pt x="39" y="8"/>
                    <a:pt x="39" y="8"/>
                    <a:pt x="39" y="8"/>
                  </a:cubicBezTo>
                  <a:cubicBezTo>
                    <a:pt x="39" y="4"/>
                    <a:pt x="39" y="4"/>
                    <a:pt x="39" y="4"/>
                  </a:cubicBezTo>
                  <a:cubicBezTo>
                    <a:pt x="39" y="8"/>
                    <a:pt x="39" y="8"/>
                    <a:pt x="39" y="8"/>
                  </a:cubicBezTo>
                  <a:cubicBezTo>
                    <a:pt x="39" y="8"/>
                    <a:pt x="39" y="8"/>
                    <a:pt x="39" y="8"/>
                  </a:cubicBezTo>
                  <a:cubicBezTo>
                    <a:pt x="39" y="4"/>
                    <a:pt x="39" y="4"/>
                    <a:pt x="39" y="4"/>
                  </a:cubicBezTo>
                  <a:cubicBezTo>
                    <a:pt x="39" y="8"/>
                    <a:pt x="39" y="8"/>
                    <a:pt x="39" y="8"/>
                  </a:cubicBezTo>
                  <a:cubicBezTo>
                    <a:pt x="39" y="5"/>
                    <a:pt x="39" y="5"/>
                    <a:pt x="39" y="5"/>
                  </a:cubicBezTo>
                  <a:cubicBezTo>
                    <a:pt x="38" y="8"/>
                    <a:pt x="38" y="8"/>
                    <a:pt x="38" y="8"/>
                  </a:cubicBezTo>
                  <a:cubicBezTo>
                    <a:pt x="39" y="8"/>
                    <a:pt x="39" y="8"/>
                    <a:pt x="39" y="8"/>
                  </a:cubicBezTo>
                  <a:cubicBezTo>
                    <a:pt x="39" y="5"/>
                    <a:pt x="39" y="5"/>
                    <a:pt x="39" y="5"/>
                  </a:cubicBezTo>
                  <a:cubicBezTo>
                    <a:pt x="38" y="8"/>
                    <a:pt x="38" y="8"/>
                    <a:pt x="38" y="8"/>
                  </a:cubicBezTo>
                  <a:cubicBezTo>
                    <a:pt x="38" y="8"/>
                    <a:pt x="38" y="8"/>
                    <a:pt x="38" y="8"/>
                  </a:cubicBezTo>
                  <a:cubicBezTo>
                    <a:pt x="39" y="8"/>
                    <a:pt x="40" y="8"/>
                    <a:pt x="43" y="9"/>
                  </a:cubicBezTo>
                  <a:cubicBezTo>
                    <a:pt x="50" y="11"/>
                    <a:pt x="65" y="16"/>
                    <a:pt x="77" y="20"/>
                  </a:cubicBezTo>
                  <a:cubicBezTo>
                    <a:pt x="84" y="22"/>
                    <a:pt x="90" y="24"/>
                    <a:pt x="94" y="25"/>
                  </a:cubicBezTo>
                  <a:cubicBezTo>
                    <a:pt x="98" y="27"/>
                    <a:pt x="101" y="28"/>
                    <a:pt x="101" y="28"/>
                  </a:cubicBezTo>
                  <a:cubicBezTo>
                    <a:pt x="103" y="28"/>
                    <a:pt x="105" y="28"/>
                    <a:pt x="106" y="26"/>
                  </a:cubicBezTo>
                  <a:cubicBezTo>
                    <a:pt x="106" y="25"/>
                    <a:pt x="106" y="24"/>
                    <a:pt x="106" y="24"/>
                  </a:cubicBezTo>
                  <a:cubicBezTo>
                    <a:pt x="106" y="23"/>
                    <a:pt x="106" y="22"/>
                    <a:pt x="106" y="22"/>
                  </a:cubicBezTo>
                  <a:cubicBezTo>
                    <a:pt x="105" y="21"/>
                    <a:pt x="105" y="21"/>
                    <a:pt x="105" y="21"/>
                  </a:cubicBezTo>
                  <a:cubicBezTo>
                    <a:pt x="105" y="20"/>
                    <a:pt x="104" y="20"/>
                    <a:pt x="104" y="20"/>
                  </a:cubicBezTo>
                  <a:cubicBezTo>
                    <a:pt x="103" y="19"/>
                    <a:pt x="101" y="18"/>
                    <a:pt x="99" y="17"/>
                  </a:cubicBezTo>
                  <a:cubicBezTo>
                    <a:pt x="96" y="15"/>
                    <a:pt x="92" y="12"/>
                    <a:pt x="89" y="11"/>
                  </a:cubicBezTo>
                  <a:cubicBezTo>
                    <a:pt x="87" y="10"/>
                    <a:pt x="86" y="9"/>
                    <a:pt x="85" y="8"/>
                  </a:cubicBezTo>
                  <a:cubicBezTo>
                    <a:pt x="84" y="8"/>
                    <a:pt x="84" y="8"/>
                    <a:pt x="84" y="8"/>
                  </a:cubicBezTo>
                  <a:cubicBezTo>
                    <a:pt x="84" y="8"/>
                    <a:pt x="84" y="8"/>
                    <a:pt x="84" y="8"/>
                  </a:cubicBezTo>
                  <a:cubicBezTo>
                    <a:pt x="82" y="10"/>
                    <a:pt x="82" y="10"/>
                    <a:pt x="82" y="10"/>
                  </a:cubicBezTo>
                  <a:cubicBezTo>
                    <a:pt x="84" y="8"/>
                    <a:pt x="84" y="8"/>
                    <a:pt x="84" y="8"/>
                  </a:cubicBezTo>
                  <a:cubicBezTo>
                    <a:pt x="84" y="8"/>
                    <a:pt x="84" y="8"/>
                    <a:pt x="84" y="8"/>
                  </a:cubicBezTo>
                  <a:cubicBezTo>
                    <a:pt x="82" y="10"/>
                    <a:pt x="82" y="10"/>
                    <a:pt x="82" y="10"/>
                  </a:cubicBezTo>
                  <a:cubicBezTo>
                    <a:pt x="84" y="8"/>
                    <a:pt x="84" y="8"/>
                    <a:pt x="84" y="8"/>
                  </a:cubicBezTo>
                  <a:cubicBezTo>
                    <a:pt x="81" y="11"/>
                    <a:pt x="81" y="11"/>
                    <a:pt x="81" y="11"/>
                  </a:cubicBezTo>
                  <a:cubicBezTo>
                    <a:pt x="84" y="8"/>
                    <a:pt x="84" y="8"/>
                    <a:pt x="84" y="8"/>
                  </a:cubicBezTo>
                  <a:cubicBezTo>
                    <a:pt x="84" y="8"/>
                    <a:pt x="84" y="8"/>
                    <a:pt x="84" y="8"/>
                  </a:cubicBezTo>
                  <a:cubicBezTo>
                    <a:pt x="81" y="11"/>
                    <a:pt x="81" y="11"/>
                    <a:pt x="81" y="11"/>
                  </a:cubicBezTo>
                  <a:cubicBezTo>
                    <a:pt x="84" y="8"/>
                    <a:pt x="84" y="8"/>
                    <a:pt x="84" y="8"/>
                  </a:cubicBezTo>
                  <a:cubicBezTo>
                    <a:pt x="81" y="11"/>
                    <a:pt x="81" y="11"/>
                    <a:pt x="81" y="11"/>
                  </a:cubicBezTo>
                  <a:cubicBezTo>
                    <a:pt x="85" y="8"/>
                    <a:pt x="85" y="8"/>
                    <a:pt x="85" y="8"/>
                  </a:cubicBezTo>
                  <a:cubicBezTo>
                    <a:pt x="84" y="8"/>
                    <a:pt x="84" y="8"/>
                    <a:pt x="84" y="8"/>
                  </a:cubicBezTo>
                  <a:cubicBezTo>
                    <a:pt x="81" y="11"/>
                    <a:pt x="81" y="11"/>
                    <a:pt x="81" y="11"/>
                  </a:cubicBezTo>
                  <a:cubicBezTo>
                    <a:pt x="85" y="8"/>
                    <a:pt x="85" y="8"/>
                    <a:pt x="85" y="8"/>
                  </a:cubicBezTo>
                  <a:cubicBezTo>
                    <a:pt x="81" y="11"/>
                    <a:pt x="81" y="11"/>
                    <a:pt x="81" y="11"/>
                  </a:cubicBezTo>
                  <a:cubicBezTo>
                    <a:pt x="85" y="9"/>
                    <a:pt x="85" y="9"/>
                    <a:pt x="85" y="9"/>
                  </a:cubicBezTo>
                  <a:cubicBezTo>
                    <a:pt x="85" y="8"/>
                    <a:pt x="85" y="8"/>
                    <a:pt x="85" y="8"/>
                  </a:cubicBezTo>
                  <a:cubicBezTo>
                    <a:pt x="81" y="11"/>
                    <a:pt x="81" y="11"/>
                    <a:pt x="81" y="11"/>
                  </a:cubicBezTo>
                  <a:cubicBezTo>
                    <a:pt x="85" y="9"/>
                    <a:pt x="85" y="9"/>
                    <a:pt x="85" y="9"/>
                  </a:cubicBezTo>
                  <a:cubicBezTo>
                    <a:pt x="81" y="11"/>
                    <a:pt x="81" y="11"/>
                    <a:pt x="81" y="11"/>
                  </a:cubicBezTo>
                  <a:cubicBezTo>
                    <a:pt x="85" y="11"/>
                    <a:pt x="85" y="11"/>
                    <a:pt x="85" y="11"/>
                  </a:cubicBezTo>
                  <a:cubicBezTo>
                    <a:pt x="85" y="10"/>
                    <a:pt x="85" y="9"/>
                    <a:pt x="85" y="9"/>
                  </a:cubicBezTo>
                  <a:cubicBezTo>
                    <a:pt x="81" y="11"/>
                    <a:pt x="81" y="11"/>
                    <a:pt x="81" y="11"/>
                  </a:cubicBezTo>
                  <a:cubicBezTo>
                    <a:pt x="85" y="11"/>
                    <a:pt x="85" y="11"/>
                    <a:pt x="85" y="11"/>
                  </a:cubicBezTo>
                  <a:cubicBezTo>
                    <a:pt x="85" y="9"/>
                    <a:pt x="84" y="7"/>
                    <a:pt x="81" y="7"/>
                  </a:cubicBezTo>
                  <a:cubicBezTo>
                    <a:pt x="79" y="7"/>
                    <a:pt x="77" y="9"/>
                    <a:pt x="77" y="11"/>
                  </a:cubicBezTo>
                  <a:cubicBezTo>
                    <a:pt x="77" y="12"/>
                    <a:pt x="78" y="13"/>
                    <a:pt x="78" y="13"/>
                  </a:cubicBezTo>
                  <a:cubicBezTo>
                    <a:pt x="78" y="14"/>
                    <a:pt x="78" y="14"/>
                    <a:pt x="79" y="14"/>
                  </a:cubicBezTo>
                  <a:cubicBezTo>
                    <a:pt x="79" y="14"/>
                    <a:pt x="79" y="14"/>
                    <a:pt x="79" y="14"/>
                  </a:cubicBezTo>
                  <a:cubicBezTo>
                    <a:pt x="80" y="15"/>
                    <a:pt x="80" y="15"/>
                    <a:pt x="80" y="15"/>
                  </a:cubicBezTo>
                  <a:cubicBezTo>
                    <a:pt x="81" y="16"/>
                    <a:pt x="86" y="19"/>
                    <a:pt x="91" y="21"/>
                  </a:cubicBezTo>
                  <a:cubicBezTo>
                    <a:pt x="93" y="23"/>
                    <a:pt x="96" y="24"/>
                    <a:pt x="97" y="25"/>
                  </a:cubicBezTo>
                  <a:cubicBezTo>
                    <a:pt x="98" y="26"/>
                    <a:pt x="99" y="26"/>
                    <a:pt x="99" y="26"/>
                  </a:cubicBezTo>
                  <a:cubicBezTo>
                    <a:pt x="99" y="27"/>
                    <a:pt x="99" y="27"/>
                    <a:pt x="99" y="27"/>
                  </a:cubicBezTo>
                  <a:cubicBezTo>
                    <a:pt x="99" y="27"/>
                    <a:pt x="99" y="27"/>
                    <a:pt x="99" y="27"/>
                  </a:cubicBezTo>
                  <a:cubicBezTo>
                    <a:pt x="101" y="25"/>
                    <a:pt x="101" y="25"/>
                    <a:pt x="101" y="25"/>
                  </a:cubicBezTo>
                  <a:cubicBezTo>
                    <a:pt x="99" y="26"/>
                    <a:pt x="99" y="26"/>
                    <a:pt x="99" y="26"/>
                  </a:cubicBezTo>
                  <a:cubicBezTo>
                    <a:pt x="99" y="27"/>
                    <a:pt x="99" y="27"/>
                    <a:pt x="99" y="27"/>
                  </a:cubicBezTo>
                  <a:cubicBezTo>
                    <a:pt x="101" y="25"/>
                    <a:pt x="101" y="25"/>
                    <a:pt x="101" y="25"/>
                  </a:cubicBezTo>
                  <a:cubicBezTo>
                    <a:pt x="99" y="26"/>
                    <a:pt x="99" y="26"/>
                    <a:pt x="99" y="26"/>
                  </a:cubicBezTo>
                  <a:cubicBezTo>
                    <a:pt x="102" y="24"/>
                    <a:pt x="102" y="24"/>
                    <a:pt x="102" y="24"/>
                  </a:cubicBezTo>
                  <a:cubicBezTo>
                    <a:pt x="99" y="26"/>
                    <a:pt x="99" y="26"/>
                    <a:pt x="99" y="26"/>
                  </a:cubicBezTo>
                  <a:cubicBezTo>
                    <a:pt x="99" y="26"/>
                    <a:pt x="99" y="26"/>
                    <a:pt x="99" y="26"/>
                  </a:cubicBezTo>
                  <a:cubicBezTo>
                    <a:pt x="102" y="24"/>
                    <a:pt x="102" y="24"/>
                    <a:pt x="102" y="24"/>
                  </a:cubicBezTo>
                  <a:cubicBezTo>
                    <a:pt x="99" y="26"/>
                    <a:pt x="99" y="26"/>
                    <a:pt x="99" y="26"/>
                  </a:cubicBezTo>
                  <a:cubicBezTo>
                    <a:pt x="102" y="24"/>
                    <a:pt x="102" y="24"/>
                    <a:pt x="102" y="24"/>
                  </a:cubicBezTo>
                  <a:cubicBezTo>
                    <a:pt x="98" y="24"/>
                    <a:pt x="98" y="24"/>
                    <a:pt x="98" y="24"/>
                  </a:cubicBezTo>
                  <a:cubicBezTo>
                    <a:pt x="98" y="25"/>
                    <a:pt x="98" y="25"/>
                    <a:pt x="99" y="26"/>
                  </a:cubicBezTo>
                  <a:cubicBezTo>
                    <a:pt x="102" y="24"/>
                    <a:pt x="102" y="24"/>
                    <a:pt x="102" y="24"/>
                  </a:cubicBezTo>
                  <a:cubicBezTo>
                    <a:pt x="98" y="24"/>
                    <a:pt x="98" y="24"/>
                    <a:pt x="98" y="24"/>
                  </a:cubicBezTo>
                  <a:cubicBezTo>
                    <a:pt x="102" y="24"/>
                    <a:pt x="102" y="24"/>
                    <a:pt x="102" y="24"/>
                  </a:cubicBezTo>
                  <a:cubicBezTo>
                    <a:pt x="99" y="22"/>
                    <a:pt x="99" y="22"/>
                    <a:pt x="99" y="22"/>
                  </a:cubicBezTo>
                  <a:cubicBezTo>
                    <a:pt x="98" y="23"/>
                    <a:pt x="98" y="23"/>
                    <a:pt x="98" y="24"/>
                  </a:cubicBezTo>
                  <a:cubicBezTo>
                    <a:pt x="102" y="24"/>
                    <a:pt x="102" y="24"/>
                    <a:pt x="102" y="24"/>
                  </a:cubicBezTo>
                  <a:cubicBezTo>
                    <a:pt x="99" y="22"/>
                    <a:pt x="99" y="22"/>
                    <a:pt x="99" y="22"/>
                  </a:cubicBezTo>
                  <a:cubicBezTo>
                    <a:pt x="102" y="24"/>
                    <a:pt x="102" y="24"/>
                    <a:pt x="102" y="24"/>
                  </a:cubicBezTo>
                  <a:cubicBezTo>
                    <a:pt x="103" y="20"/>
                    <a:pt x="103" y="20"/>
                    <a:pt x="103" y="20"/>
                  </a:cubicBezTo>
                  <a:cubicBezTo>
                    <a:pt x="103" y="20"/>
                    <a:pt x="88" y="15"/>
                    <a:pt x="73" y="10"/>
                  </a:cubicBezTo>
                  <a:cubicBezTo>
                    <a:pt x="65" y="7"/>
                    <a:pt x="57" y="5"/>
                    <a:pt x="51" y="3"/>
                  </a:cubicBezTo>
                  <a:cubicBezTo>
                    <a:pt x="48" y="2"/>
                    <a:pt x="45" y="1"/>
                    <a:pt x="43" y="1"/>
                  </a:cubicBezTo>
                  <a:cubicBezTo>
                    <a:pt x="42" y="0"/>
                    <a:pt x="42" y="0"/>
                    <a:pt x="41" y="0"/>
                  </a:cubicBezTo>
                  <a:cubicBezTo>
                    <a:pt x="40" y="0"/>
                    <a:pt x="40" y="0"/>
                    <a:pt x="40" y="0"/>
                  </a:cubicBezTo>
                  <a:cubicBezTo>
                    <a:pt x="39" y="0"/>
                    <a:pt x="39" y="0"/>
                    <a:pt x="39" y="0"/>
                  </a:cubicBezTo>
                  <a:cubicBezTo>
                    <a:pt x="38" y="0"/>
                    <a:pt x="38" y="0"/>
                    <a:pt x="38" y="0"/>
                  </a:cubicBezTo>
                  <a:cubicBezTo>
                    <a:pt x="37" y="0"/>
                    <a:pt x="37" y="0"/>
                    <a:pt x="37" y="0"/>
                  </a:cubicBezTo>
                  <a:cubicBezTo>
                    <a:pt x="36" y="0"/>
                    <a:pt x="36" y="1"/>
                    <a:pt x="35" y="2"/>
                  </a:cubicBezTo>
                  <a:cubicBezTo>
                    <a:pt x="38" y="4"/>
                    <a:pt x="38" y="4"/>
                    <a:pt x="38" y="4"/>
                  </a:cubicBezTo>
                  <a:cubicBezTo>
                    <a:pt x="35" y="1"/>
                    <a:pt x="35" y="1"/>
                    <a:pt x="35" y="1"/>
                  </a:cubicBezTo>
                  <a:cubicBezTo>
                    <a:pt x="35" y="2"/>
                    <a:pt x="34" y="3"/>
                    <a:pt x="34" y="4"/>
                  </a:cubicBezTo>
                  <a:cubicBezTo>
                    <a:pt x="34" y="5"/>
                    <a:pt x="35" y="5"/>
                    <a:pt x="35" y="6"/>
                  </a:cubicBezTo>
                  <a:cubicBezTo>
                    <a:pt x="35" y="7"/>
                    <a:pt x="36" y="7"/>
                    <a:pt x="36" y="7"/>
                  </a:cubicBezTo>
                  <a:cubicBezTo>
                    <a:pt x="37" y="8"/>
                    <a:pt x="37" y="8"/>
                    <a:pt x="38" y="9"/>
                  </a:cubicBezTo>
                  <a:cubicBezTo>
                    <a:pt x="41" y="11"/>
                    <a:pt x="46" y="14"/>
                    <a:pt x="52" y="18"/>
                  </a:cubicBezTo>
                  <a:cubicBezTo>
                    <a:pt x="60" y="23"/>
                    <a:pt x="72" y="30"/>
                    <a:pt x="81" y="35"/>
                  </a:cubicBezTo>
                  <a:cubicBezTo>
                    <a:pt x="85" y="38"/>
                    <a:pt x="89" y="40"/>
                    <a:pt x="92" y="42"/>
                  </a:cubicBezTo>
                  <a:cubicBezTo>
                    <a:pt x="93" y="42"/>
                    <a:pt x="94" y="43"/>
                    <a:pt x="95" y="44"/>
                  </a:cubicBezTo>
                  <a:cubicBezTo>
                    <a:pt x="96" y="44"/>
                    <a:pt x="96" y="44"/>
                    <a:pt x="96" y="44"/>
                  </a:cubicBezTo>
                  <a:cubicBezTo>
                    <a:pt x="96" y="44"/>
                    <a:pt x="96" y="44"/>
                    <a:pt x="96" y="44"/>
                  </a:cubicBezTo>
                  <a:cubicBezTo>
                    <a:pt x="97" y="42"/>
                    <a:pt x="97" y="42"/>
                    <a:pt x="97" y="42"/>
                  </a:cubicBezTo>
                  <a:cubicBezTo>
                    <a:pt x="95" y="44"/>
                    <a:pt x="95" y="44"/>
                    <a:pt x="95" y="44"/>
                  </a:cubicBezTo>
                  <a:cubicBezTo>
                    <a:pt x="96" y="44"/>
                    <a:pt x="96" y="44"/>
                    <a:pt x="96" y="44"/>
                  </a:cubicBezTo>
                  <a:cubicBezTo>
                    <a:pt x="97" y="42"/>
                    <a:pt x="97" y="42"/>
                    <a:pt x="97" y="42"/>
                  </a:cubicBezTo>
                  <a:cubicBezTo>
                    <a:pt x="95" y="44"/>
                    <a:pt x="95" y="44"/>
                    <a:pt x="95" y="44"/>
                  </a:cubicBezTo>
                  <a:cubicBezTo>
                    <a:pt x="98" y="41"/>
                    <a:pt x="98" y="41"/>
                    <a:pt x="98" y="41"/>
                  </a:cubicBezTo>
                  <a:cubicBezTo>
                    <a:pt x="95" y="43"/>
                    <a:pt x="95" y="43"/>
                    <a:pt x="95" y="43"/>
                  </a:cubicBezTo>
                  <a:cubicBezTo>
                    <a:pt x="95" y="44"/>
                    <a:pt x="95" y="44"/>
                    <a:pt x="95" y="44"/>
                  </a:cubicBezTo>
                  <a:cubicBezTo>
                    <a:pt x="98" y="41"/>
                    <a:pt x="98" y="41"/>
                    <a:pt x="98" y="41"/>
                  </a:cubicBezTo>
                  <a:cubicBezTo>
                    <a:pt x="95" y="43"/>
                    <a:pt x="95" y="43"/>
                    <a:pt x="95" y="43"/>
                  </a:cubicBezTo>
                  <a:cubicBezTo>
                    <a:pt x="98" y="41"/>
                    <a:pt x="98" y="41"/>
                    <a:pt x="98" y="41"/>
                  </a:cubicBezTo>
                  <a:cubicBezTo>
                    <a:pt x="95" y="43"/>
                    <a:pt x="95" y="43"/>
                    <a:pt x="95" y="43"/>
                  </a:cubicBezTo>
                  <a:cubicBezTo>
                    <a:pt x="95" y="43"/>
                    <a:pt x="95" y="43"/>
                    <a:pt x="95" y="43"/>
                  </a:cubicBezTo>
                  <a:cubicBezTo>
                    <a:pt x="98" y="41"/>
                    <a:pt x="98" y="41"/>
                    <a:pt x="98" y="41"/>
                  </a:cubicBezTo>
                  <a:cubicBezTo>
                    <a:pt x="95" y="43"/>
                    <a:pt x="95" y="43"/>
                    <a:pt x="95" y="43"/>
                  </a:cubicBezTo>
                  <a:cubicBezTo>
                    <a:pt x="98" y="41"/>
                    <a:pt x="98" y="41"/>
                    <a:pt x="98" y="41"/>
                  </a:cubicBezTo>
                  <a:cubicBezTo>
                    <a:pt x="94" y="41"/>
                    <a:pt x="94" y="41"/>
                    <a:pt x="94" y="41"/>
                  </a:cubicBezTo>
                  <a:cubicBezTo>
                    <a:pt x="94" y="42"/>
                    <a:pt x="95" y="42"/>
                    <a:pt x="95" y="43"/>
                  </a:cubicBezTo>
                  <a:cubicBezTo>
                    <a:pt x="98" y="41"/>
                    <a:pt x="98" y="41"/>
                    <a:pt x="98" y="41"/>
                  </a:cubicBezTo>
                  <a:cubicBezTo>
                    <a:pt x="94" y="41"/>
                    <a:pt x="94" y="41"/>
                    <a:pt x="94" y="41"/>
                  </a:cubicBezTo>
                  <a:cubicBezTo>
                    <a:pt x="98" y="41"/>
                    <a:pt x="98" y="41"/>
                    <a:pt x="98" y="41"/>
                  </a:cubicBezTo>
                  <a:cubicBezTo>
                    <a:pt x="100" y="37"/>
                    <a:pt x="100" y="37"/>
                    <a:pt x="100" y="37"/>
                  </a:cubicBezTo>
                  <a:cubicBezTo>
                    <a:pt x="100" y="37"/>
                    <a:pt x="85" y="30"/>
                    <a:pt x="69" y="23"/>
                  </a:cubicBezTo>
                  <a:cubicBezTo>
                    <a:pt x="61" y="19"/>
                    <a:pt x="53" y="16"/>
                    <a:pt x="46" y="13"/>
                  </a:cubicBezTo>
                  <a:cubicBezTo>
                    <a:pt x="43" y="12"/>
                    <a:pt x="40" y="10"/>
                    <a:pt x="38" y="10"/>
                  </a:cubicBezTo>
                  <a:cubicBezTo>
                    <a:pt x="37" y="9"/>
                    <a:pt x="36" y="9"/>
                    <a:pt x="35" y="9"/>
                  </a:cubicBezTo>
                  <a:cubicBezTo>
                    <a:pt x="34" y="8"/>
                    <a:pt x="34" y="8"/>
                    <a:pt x="34" y="8"/>
                  </a:cubicBezTo>
                  <a:cubicBezTo>
                    <a:pt x="33" y="8"/>
                    <a:pt x="33" y="8"/>
                    <a:pt x="32" y="8"/>
                  </a:cubicBezTo>
                  <a:cubicBezTo>
                    <a:pt x="32" y="8"/>
                    <a:pt x="31" y="8"/>
                    <a:pt x="31" y="8"/>
                  </a:cubicBezTo>
                  <a:cubicBezTo>
                    <a:pt x="30" y="8"/>
                    <a:pt x="30" y="9"/>
                    <a:pt x="30" y="9"/>
                  </a:cubicBezTo>
                  <a:cubicBezTo>
                    <a:pt x="29" y="9"/>
                    <a:pt x="29" y="9"/>
                    <a:pt x="28" y="10"/>
                  </a:cubicBezTo>
                  <a:cubicBezTo>
                    <a:pt x="32" y="12"/>
                    <a:pt x="32" y="12"/>
                    <a:pt x="32" y="12"/>
                  </a:cubicBezTo>
                  <a:cubicBezTo>
                    <a:pt x="29" y="10"/>
                    <a:pt x="29" y="10"/>
                    <a:pt x="29" y="10"/>
                  </a:cubicBezTo>
                  <a:cubicBezTo>
                    <a:pt x="28" y="11"/>
                    <a:pt x="28" y="12"/>
                    <a:pt x="28" y="12"/>
                  </a:cubicBezTo>
                  <a:cubicBezTo>
                    <a:pt x="28" y="14"/>
                    <a:pt x="28" y="14"/>
                    <a:pt x="28" y="15"/>
                  </a:cubicBezTo>
                  <a:cubicBezTo>
                    <a:pt x="29" y="15"/>
                    <a:pt x="29" y="15"/>
                    <a:pt x="29" y="16"/>
                  </a:cubicBezTo>
                  <a:cubicBezTo>
                    <a:pt x="30" y="16"/>
                    <a:pt x="30" y="16"/>
                    <a:pt x="31" y="17"/>
                  </a:cubicBezTo>
                  <a:cubicBezTo>
                    <a:pt x="33" y="18"/>
                    <a:pt x="37" y="21"/>
                    <a:pt x="42" y="24"/>
                  </a:cubicBezTo>
                  <a:cubicBezTo>
                    <a:pt x="49" y="28"/>
                    <a:pt x="59" y="34"/>
                    <a:pt x="66" y="38"/>
                  </a:cubicBezTo>
                  <a:cubicBezTo>
                    <a:pt x="70" y="40"/>
                    <a:pt x="73" y="42"/>
                    <a:pt x="75" y="44"/>
                  </a:cubicBezTo>
                  <a:cubicBezTo>
                    <a:pt x="76" y="44"/>
                    <a:pt x="77" y="45"/>
                    <a:pt x="78" y="45"/>
                  </a:cubicBezTo>
                  <a:cubicBezTo>
                    <a:pt x="78" y="46"/>
                    <a:pt x="78" y="46"/>
                    <a:pt x="78" y="46"/>
                  </a:cubicBezTo>
                  <a:cubicBezTo>
                    <a:pt x="80" y="44"/>
                    <a:pt x="80" y="44"/>
                    <a:pt x="80" y="44"/>
                  </a:cubicBezTo>
                  <a:cubicBezTo>
                    <a:pt x="78" y="45"/>
                    <a:pt x="78" y="45"/>
                    <a:pt x="78" y="45"/>
                  </a:cubicBezTo>
                  <a:cubicBezTo>
                    <a:pt x="78" y="46"/>
                    <a:pt x="78" y="46"/>
                    <a:pt x="78" y="46"/>
                  </a:cubicBezTo>
                  <a:cubicBezTo>
                    <a:pt x="80" y="44"/>
                    <a:pt x="80" y="44"/>
                    <a:pt x="80" y="44"/>
                  </a:cubicBezTo>
                  <a:cubicBezTo>
                    <a:pt x="78" y="45"/>
                    <a:pt x="78" y="45"/>
                    <a:pt x="78" y="45"/>
                  </a:cubicBezTo>
                  <a:cubicBezTo>
                    <a:pt x="81" y="43"/>
                    <a:pt x="81" y="43"/>
                    <a:pt x="81" y="43"/>
                  </a:cubicBezTo>
                  <a:cubicBezTo>
                    <a:pt x="77" y="45"/>
                    <a:pt x="77" y="45"/>
                    <a:pt x="77" y="45"/>
                  </a:cubicBezTo>
                  <a:cubicBezTo>
                    <a:pt x="78" y="45"/>
                    <a:pt x="78" y="45"/>
                    <a:pt x="78" y="45"/>
                  </a:cubicBezTo>
                  <a:cubicBezTo>
                    <a:pt x="81" y="43"/>
                    <a:pt x="81" y="43"/>
                    <a:pt x="81" y="43"/>
                  </a:cubicBezTo>
                  <a:cubicBezTo>
                    <a:pt x="77" y="45"/>
                    <a:pt x="77" y="45"/>
                    <a:pt x="77" y="45"/>
                  </a:cubicBezTo>
                  <a:cubicBezTo>
                    <a:pt x="81" y="43"/>
                    <a:pt x="81" y="43"/>
                    <a:pt x="81" y="43"/>
                  </a:cubicBezTo>
                  <a:cubicBezTo>
                    <a:pt x="77" y="43"/>
                    <a:pt x="77" y="43"/>
                    <a:pt x="77" y="43"/>
                  </a:cubicBezTo>
                  <a:cubicBezTo>
                    <a:pt x="77" y="44"/>
                    <a:pt x="77" y="45"/>
                    <a:pt x="77" y="45"/>
                  </a:cubicBezTo>
                  <a:cubicBezTo>
                    <a:pt x="81" y="43"/>
                    <a:pt x="81" y="43"/>
                    <a:pt x="81" y="43"/>
                  </a:cubicBezTo>
                  <a:cubicBezTo>
                    <a:pt x="77" y="43"/>
                    <a:pt x="77" y="43"/>
                    <a:pt x="77" y="43"/>
                  </a:cubicBezTo>
                  <a:cubicBezTo>
                    <a:pt x="81" y="43"/>
                    <a:pt x="81" y="43"/>
                    <a:pt x="81" y="43"/>
                  </a:cubicBezTo>
                  <a:cubicBezTo>
                    <a:pt x="78" y="41"/>
                    <a:pt x="78" y="41"/>
                    <a:pt x="78" y="41"/>
                  </a:cubicBezTo>
                  <a:cubicBezTo>
                    <a:pt x="77" y="42"/>
                    <a:pt x="77" y="42"/>
                    <a:pt x="77" y="43"/>
                  </a:cubicBezTo>
                  <a:cubicBezTo>
                    <a:pt x="81" y="43"/>
                    <a:pt x="81" y="43"/>
                    <a:pt x="81" y="43"/>
                  </a:cubicBezTo>
                  <a:cubicBezTo>
                    <a:pt x="78" y="41"/>
                    <a:pt x="78" y="41"/>
                    <a:pt x="78" y="41"/>
                  </a:cubicBezTo>
                  <a:cubicBezTo>
                    <a:pt x="81" y="43"/>
                    <a:pt x="81" y="43"/>
                    <a:pt x="81" y="43"/>
                  </a:cubicBezTo>
                  <a:cubicBezTo>
                    <a:pt x="83" y="39"/>
                    <a:pt x="83" y="39"/>
                    <a:pt x="83" y="39"/>
                  </a:cubicBezTo>
                  <a:cubicBezTo>
                    <a:pt x="15" y="11"/>
                    <a:pt x="15" y="11"/>
                    <a:pt x="15" y="11"/>
                  </a:cubicBezTo>
                  <a:cubicBezTo>
                    <a:pt x="13" y="10"/>
                    <a:pt x="11" y="11"/>
                    <a:pt x="10" y="13"/>
                  </a:cubicBezTo>
                  <a:cubicBezTo>
                    <a:pt x="9" y="14"/>
                    <a:pt x="9" y="17"/>
                    <a:pt x="11" y="18"/>
                  </a:cubicBezTo>
                  <a:cubicBezTo>
                    <a:pt x="29" y="29"/>
                    <a:pt x="29" y="29"/>
                    <a:pt x="29" y="29"/>
                  </a:cubicBezTo>
                  <a:cubicBezTo>
                    <a:pt x="6" y="21"/>
                    <a:pt x="6" y="21"/>
                    <a:pt x="6" y="21"/>
                  </a:cubicBezTo>
                  <a:cubicBezTo>
                    <a:pt x="5" y="21"/>
                    <a:pt x="3" y="21"/>
                    <a:pt x="2" y="22"/>
                  </a:cubicBezTo>
                  <a:cubicBezTo>
                    <a:pt x="1" y="23"/>
                    <a:pt x="1" y="24"/>
                    <a:pt x="1" y="24"/>
                  </a:cubicBezTo>
                  <a:cubicBezTo>
                    <a:pt x="1" y="25"/>
                    <a:pt x="1" y="25"/>
                    <a:pt x="1" y="25"/>
                  </a:cubicBezTo>
                  <a:cubicBezTo>
                    <a:pt x="1" y="26"/>
                    <a:pt x="1" y="27"/>
                    <a:pt x="1" y="27"/>
                  </a:cubicBezTo>
                  <a:cubicBezTo>
                    <a:pt x="1" y="28"/>
                    <a:pt x="2" y="28"/>
                    <a:pt x="2" y="28"/>
                  </a:cubicBezTo>
                  <a:cubicBezTo>
                    <a:pt x="2" y="29"/>
                    <a:pt x="2" y="29"/>
                    <a:pt x="2" y="29"/>
                  </a:cubicBezTo>
                  <a:cubicBezTo>
                    <a:pt x="3" y="29"/>
                    <a:pt x="4" y="30"/>
                    <a:pt x="4" y="30"/>
                  </a:cubicBezTo>
                  <a:cubicBezTo>
                    <a:pt x="7" y="32"/>
                    <a:pt x="13" y="35"/>
                    <a:pt x="17" y="38"/>
                  </a:cubicBezTo>
                  <a:cubicBezTo>
                    <a:pt x="22" y="41"/>
                    <a:pt x="26" y="43"/>
                    <a:pt x="26" y="43"/>
                  </a:cubicBezTo>
                  <a:cubicBezTo>
                    <a:pt x="28" y="40"/>
                    <a:pt x="28" y="40"/>
                    <a:pt x="28" y="40"/>
                  </a:cubicBezTo>
                  <a:cubicBezTo>
                    <a:pt x="28" y="36"/>
                    <a:pt x="28" y="36"/>
                    <a:pt x="28" y="36"/>
                  </a:cubicBezTo>
                  <a:cubicBezTo>
                    <a:pt x="5" y="35"/>
                    <a:pt x="5" y="35"/>
                    <a:pt x="5" y="35"/>
                  </a:cubicBezTo>
                  <a:cubicBezTo>
                    <a:pt x="3" y="35"/>
                    <a:pt x="1" y="36"/>
                    <a:pt x="1" y="38"/>
                  </a:cubicBezTo>
                  <a:cubicBezTo>
                    <a:pt x="0" y="40"/>
                    <a:pt x="1" y="42"/>
                    <a:pt x="3" y="43"/>
                  </a:cubicBezTo>
                  <a:cubicBezTo>
                    <a:pt x="3" y="43"/>
                    <a:pt x="3" y="43"/>
                    <a:pt x="3" y="43"/>
                  </a:cubicBezTo>
                  <a:cubicBezTo>
                    <a:pt x="5" y="44"/>
                    <a:pt x="8" y="44"/>
                    <a:pt x="9" y="42"/>
                  </a:cubicBezTo>
                  <a:cubicBezTo>
                    <a:pt x="10" y="40"/>
                    <a:pt x="9" y="38"/>
                    <a:pt x="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10" name="Freeform 173">
              <a:extLst>
                <a:ext uri="{FF2B5EF4-FFF2-40B4-BE49-F238E27FC236}">
                  <a16:creationId xmlns:a16="http://schemas.microsoft.com/office/drawing/2014/main" id="{C8F9815D-E386-4257-97F9-3C88ECC9B56D}"/>
                </a:ext>
              </a:extLst>
            </p:cNvPr>
            <p:cNvSpPr>
              <a:spLocks/>
            </p:cNvSpPr>
            <p:nvPr/>
          </p:nvSpPr>
          <p:spPr bwMode="auto">
            <a:xfrm>
              <a:off x="5578612" y="2524236"/>
              <a:ext cx="74613" cy="111125"/>
            </a:xfrm>
            <a:custGeom>
              <a:avLst/>
              <a:gdLst>
                <a:gd name="T0" fmla="*/ 12 w 47"/>
                <a:gd name="T1" fmla="*/ 62 h 70"/>
                <a:gd name="T2" fmla="*/ 10 w 47"/>
                <a:gd name="T3" fmla="*/ 60 h 70"/>
                <a:gd name="T4" fmla="*/ 13 w 47"/>
                <a:gd name="T5" fmla="*/ 53 h 70"/>
                <a:gd name="T6" fmla="*/ 12 w 47"/>
                <a:gd name="T7" fmla="*/ 48 h 70"/>
                <a:gd name="T8" fmla="*/ 10 w 47"/>
                <a:gd name="T9" fmla="*/ 47 h 70"/>
                <a:gd name="T10" fmla="*/ 8 w 47"/>
                <a:gd name="T11" fmla="*/ 50 h 70"/>
                <a:gd name="T12" fmla="*/ 10 w 47"/>
                <a:gd name="T13" fmla="*/ 54 h 70"/>
                <a:gd name="T14" fmla="*/ 20 w 47"/>
                <a:gd name="T15" fmla="*/ 47 h 70"/>
                <a:gd name="T16" fmla="*/ 22 w 47"/>
                <a:gd name="T17" fmla="*/ 43 h 70"/>
                <a:gd name="T18" fmla="*/ 20 w 47"/>
                <a:gd name="T19" fmla="*/ 40 h 70"/>
                <a:gd name="T20" fmla="*/ 13 w 47"/>
                <a:gd name="T21" fmla="*/ 36 h 70"/>
                <a:gd name="T22" fmla="*/ 11 w 47"/>
                <a:gd name="T23" fmla="*/ 40 h 70"/>
                <a:gd name="T24" fmla="*/ 12 w 47"/>
                <a:gd name="T25" fmla="*/ 44 h 70"/>
                <a:gd name="T26" fmla="*/ 41 w 47"/>
                <a:gd name="T27" fmla="*/ 42 h 70"/>
                <a:gd name="T28" fmla="*/ 45 w 47"/>
                <a:gd name="T29" fmla="*/ 39 h 70"/>
                <a:gd name="T30" fmla="*/ 43 w 47"/>
                <a:gd name="T31" fmla="*/ 34 h 70"/>
                <a:gd name="T32" fmla="*/ 40 w 47"/>
                <a:gd name="T33" fmla="*/ 32 h 70"/>
                <a:gd name="T34" fmla="*/ 45 w 47"/>
                <a:gd name="T35" fmla="*/ 27 h 70"/>
                <a:gd name="T36" fmla="*/ 46 w 47"/>
                <a:gd name="T37" fmla="*/ 23 h 70"/>
                <a:gd name="T38" fmla="*/ 45 w 47"/>
                <a:gd name="T39" fmla="*/ 20 h 70"/>
                <a:gd name="T40" fmla="*/ 42 w 47"/>
                <a:gd name="T41" fmla="*/ 19 h 70"/>
                <a:gd name="T42" fmla="*/ 46 w 47"/>
                <a:gd name="T43" fmla="*/ 9 h 70"/>
                <a:gd name="T44" fmla="*/ 45 w 47"/>
                <a:gd name="T45" fmla="*/ 4 h 70"/>
                <a:gd name="T46" fmla="*/ 39 w 47"/>
                <a:gd name="T47" fmla="*/ 1 h 70"/>
                <a:gd name="T48" fmla="*/ 34 w 47"/>
                <a:gd name="T49" fmla="*/ 2 h 70"/>
                <a:gd name="T50" fmla="*/ 35 w 47"/>
                <a:gd name="T51" fmla="*/ 8 h 70"/>
                <a:gd name="T52" fmla="*/ 38 w 47"/>
                <a:gd name="T53" fmla="*/ 9 h 70"/>
                <a:gd name="T54" fmla="*/ 33 w 47"/>
                <a:gd name="T55" fmla="*/ 19 h 70"/>
                <a:gd name="T56" fmla="*/ 35 w 47"/>
                <a:gd name="T57" fmla="*/ 24 h 70"/>
                <a:gd name="T58" fmla="*/ 36 w 47"/>
                <a:gd name="T59" fmla="*/ 25 h 70"/>
                <a:gd name="T60" fmla="*/ 31 w 47"/>
                <a:gd name="T61" fmla="*/ 30 h 70"/>
                <a:gd name="T62" fmla="*/ 30 w 47"/>
                <a:gd name="T63" fmla="*/ 34 h 70"/>
                <a:gd name="T64" fmla="*/ 32 w 47"/>
                <a:gd name="T65" fmla="*/ 37 h 70"/>
                <a:gd name="T66" fmla="*/ 39 w 47"/>
                <a:gd name="T67" fmla="*/ 41 h 70"/>
                <a:gd name="T68" fmla="*/ 41 w 47"/>
                <a:gd name="T69" fmla="*/ 38 h 70"/>
                <a:gd name="T70" fmla="*/ 41 w 47"/>
                <a:gd name="T71" fmla="*/ 34 h 70"/>
                <a:gd name="T72" fmla="*/ 11 w 47"/>
                <a:gd name="T73" fmla="*/ 36 h 70"/>
                <a:gd name="T74" fmla="*/ 7 w 47"/>
                <a:gd name="T75" fmla="*/ 39 h 70"/>
                <a:gd name="T76" fmla="*/ 9 w 47"/>
                <a:gd name="T77" fmla="*/ 43 h 70"/>
                <a:gd name="T78" fmla="*/ 10 w 47"/>
                <a:gd name="T79" fmla="*/ 44 h 70"/>
                <a:gd name="T80" fmla="*/ 5 w 47"/>
                <a:gd name="T81" fmla="*/ 47 h 70"/>
                <a:gd name="T82" fmla="*/ 4 w 47"/>
                <a:gd name="T83" fmla="*/ 50 h 70"/>
                <a:gd name="T84" fmla="*/ 6 w 47"/>
                <a:gd name="T85" fmla="*/ 54 h 70"/>
                <a:gd name="T86" fmla="*/ 8 w 47"/>
                <a:gd name="T87" fmla="*/ 55 h 70"/>
                <a:gd name="T88" fmla="*/ 10 w 47"/>
                <a:gd name="T89" fmla="*/ 52 h 70"/>
                <a:gd name="T90" fmla="*/ 6 w 47"/>
                <a:gd name="T91" fmla="*/ 50 h 70"/>
                <a:gd name="T92" fmla="*/ 1 w 47"/>
                <a:gd name="T93" fmla="*/ 60 h 70"/>
                <a:gd name="T94" fmla="*/ 2 w 47"/>
                <a:gd name="T95" fmla="*/ 65 h 70"/>
                <a:gd name="T96" fmla="*/ 8 w 47"/>
                <a:gd name="T97" fmla="*/ 68 h 70"/>
                <a:gd name="T98" fmla="*/ 13 w 47"/>
                <a:gd name="T99" fmla="*/ 67 h 70"/>
                <a:gd name="T100" fmla="*/ 12 w 47"/>
                <a:gd name="T101"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 h="70">
                  <a:moveTo>
                    <a:pt x="12" y="62"/>
                  </a:moveTo>
                  <a:cubicBezTo>
                    <a:pt x="10" y="60"/>
                    <a:pt x="10" y="60"/>
                    <a:pt x="10" y="60"/>
                  </a:cubicBezTo>
                  <a:cubicBezTo>
                    <a:pt x="13" y="53"/>
                    <a:pt x="13" y="53"/>
                    <a:pt x="13" y="53"/>
                  </a:cubicBezTo>
                  <a:cubicBezTo>
                    <a:pt x="14" y="51"/>
                    <a:pt x="14" y="49"/>
                    <a:pt x="12" y="48"/>
                  </a:cubicBezTo>
                  <a:cubicBezTo>
                    <a:pt x="10" y="47"/>
                    <a:pt x="10" y="47"/>
                    <a:pt x="10" y="47"/>
                  </a:cubicBezTo>
                  <a:cubicBezTo>
                    <a:pt x="8" y="50"/>
                    <a:pt x="8" y="50"/>
                    <a:pt x="8" y="50"/>
                  </a:cubicBezTo>
                  <a:cubicBezTo>
                    <a:pt x="10" y="54"/>
                    <a:pt x="10" y="54"/>
                    <a:pt x="10" y="54"/>
                  </a:cubicBezTo>
                  <a:cubicBezTo>
                    <a:pt x="20" y="47"/>
                    <a:pt x="20" y="47"/>
                    <a:pt x="20" y="47"/>
                  </a:cubicBezTo>
                  <a:cubicBezTo>
                    <a:pt x="21" y="46"/>
                    <a:pt x="22" y="45"/>
                    <a:pt x="22" y="43"/>
                  </a:cubicBezTo>
                  <a:cubicBezTo>
                    <a:pt x="22" y="42"/>
                    <a:pt x="21" y="41"/>
                    <a:pt x="20" y="40"/>
                  </a:cubicBezTo>
                  <a:cubicBezTo>
                    <a:pt x="13" y="36"/>
                    <a:pt x="13" y="36"/>
                    <a:pt x="13" y="36"/>
                  </a:cubicBezTo>
                  <a:cubicBezTo>
                    <a:pt x="11" y="40"/>
                    <a:pt x="11" y="40"/>
                    <a:pt x="11" y="40"/>
                  </a:cubicBezTo>
                  <a:cubicBezTo>
                    <a:pt x="12" y="44"/>
                    <a:pt x="12" y="44"/>
                    <a:pt x="12" y="44"/>
                  </a:cubicBezTo>
                  <a:cubicBezTo>
                    <a:pt x="41" y="42"/>
                    <a:pt x="41" y="42"/>
                    <a:pt x="41" y="42"/>
                  </a:cubicBezTo>
                  <a:cubicBezTo>
                    <a:pt x="43" y="42"/>
                    <a:pt x="45" y="40"/>
                    <a:pt x="45" y="39"/>
                  </a:cubicBezTo>
                  <a:cubicBezTo>
                    <a:pt x="46" y="37"/>
                    <a:pt x="45" y="35"/>
                    <a:pt x="43" y="34"/>
                  </a:cubicBezTo>
                  <a:cubicBezTo>
                    <a:pt x="40" y="32"/>
                    <a:pt x="40" y="32"/>
                    <a:pt x="40" y="32"/>
                  </a:cubicBezTo>
                  <a:cubicBezTo>
                    <a:pt x="45" y="27"/>
                    <a:pt x="45" y="27"/>
                    <a:pt x="45" y="27"/>
                  </a:cubicBezTo>
                  <a:cubicBezTo>
                    <a:pt x="46" y="26"/>
                    <a:pt x="47" y="24"/>
                    <a:pt x="46" y="23"/>
                  </a:cubicBezTo>
                  <a:cubicBezTo>
                    <a:pt x="46" y="22"/>
                    <a:pt x="46" y="21"/>
                    <a:pt x="45" y="20"/>
                  </a:cubicBezTo>
                  <a:cubicBezTo>
                    <a:pt x="42" y="19"/>
                    <a:pt x="42" y="19"/>
                    <a:pt x="42" y="19"/>
                  </a:cubicBezTo>
                  <a:cubicBezTo>
                    <a:pt x="46" y="9"/>
                    <a:pt x="46" y="9"/>
                    <a:pt x="46" y="9"/>
                  </a:cubicBezTo>
                  <a:cubicBezTo>
                    <a:pt x="47" y="7"/>
                    <a:pt x="46" y="5"/>
                    <a:pt x="45" y="4"/>
                  </a:cubicBezTo>
                  <a:cubicBezTo>
                    <a:pt x="39" y="1"/>
                    <a:pt x="39" y="1"/>
                    <a:pt x="39" y="1"/>
                  </a:cubicBezTo>
                  <a:cubicBezTo>
                    <a:pt x="37" y="0"/>
                    <a:pt x="35" y="0"/>
                    <a:pt x="34" y="2"/>
                  </a:cubicBezTo>
                  <a:cubicBezTo>
                    <a:pt x="33" y="4"/>
                    <a:pt x="33" y="6"/>
                    <a:pt x="35" y="8"/>
                  </a:cubicBezTo>
                  <a:cubicBezTo>
                    <a:pt x="38" y="9"/>
                    <a:pt x="38" y="9"/>
                    <a:pt x="38" y="9"/>
                  </a:cubicBezTo>
                  <a:cubicBezTo>
                    <a:pt x="33" y="19"/>
                    <a:pt x="33" y="19"/>
                    <a:pt x="33" y="19"/>
                  </a:cubicBezTo>
                  <a:cubicBezTo>
                    <a:pt x="33" y="21"/>
                    <a:pt x="33" y="23"/>
                    <a:pt x="35" y="24"/>
                  </a:cubicBezTo>
                  <a:cubicBezTo>
                    <a:pt x="36" y="25"/>
                    <a:pt x="36" y="25"/>
                    <a:pt x="36" y="25"/>
                  </a:cubicBezTo>
                  <a:cubicBezTo>
                    <a:pt x="31" y="30"/>
                    <a:pt x="31" y="30"/>
                    <a:pt x="31" y="30"/>
                  </a:cubicBezTo>
                  <a:cubicBezTo>
                    <a:pt x="30" y="31"/>
                    <a:pt x="30" y="32"/>
                    <a:pt x="30" y="34"/>
                  </a:cubicBezTo>
                  <a:cubicBezTo>
                    <a:pt x="30" y="35"/>
                    <a:pt x="31" y="36"/>
                    <a:pt x="32" y="37"/>
                  </a:cubicBezTo>
                  <a:cubicBezTo>
                    <a:pt x="39" y="41"/>
                    <a:pt x="39" y="41"/>
                    <a:pt x="39" y="41"/>
                  </a:cubicBezTo>
                  <a:cubicBezTo>
                    <a:pt x="41" y="38"/>
                    <a:pt x="41" y="38"/>
                    <a:pt x="41" y="38"/>
                  </a:cubicBezTo>
                  <a:cubicBezTo>
                    <a:pt x="41" y="34"/>
                    <a:pt x="41" y="34"/>
                    <a:pt x="41" y="34"/>
                  </a:cubicBezTo>
                  <a:cubicBezTo>
                    <a:pt x="11" y="36"/>
                    <a:pt x="11" y="36"/>
                    <a:pt x="11" y="36"/>
                  </a:cubicBezTo>
                  <a:cubicBezTo>
                    <a:pt x="9" y="36"/>
                    <a:pt x="8" y="37"/>
                    <a:pt x="7" y="39"/>
                  </a:cubicBezTo>
                  <a:cubicBezTo>
                    <a:pt x="7" y="40"/>
                    <a:pt x="8" y="42"/>
                    <a:pt x="9" y="43"/>
                  </a:cubicBezTo>
                  <a:cubicBezTo>
                    <a:pt x="10" y="44"/>
                    <a:pt x="10" y="44"/>
                    <a:pt x="10" y="44"/>
                  </a:cubicBezTo>
                  <a:cubicBezTo>
                    <a:pt x="5" y="47"/>
                    <a:pt x="5" y="47"/>
                    <a:pt x="5" y="47"/>
                  </a:cubicBezTo>
                  <a:cubicBezTo>
                    <a:pt x="4" y="48"/>
                    <a:pt x="4" y="49"/>
                    <a:pt x="4" y="50"/>
                  </a:cubicBezTo>
                  <a:cubicBezTo>
                    <a:pt x="4" y="52"/>
                    <a:pt x="4" y="53"/>
                    <a:pt x="6" y="54"/>
                  </a:cubicBezTo>
                  <a:cubicBezTo>
                    <a:pt x="8" y="55"/>
                    <a:pt x="8" y="55"/>
                    <a:pt x="8" y="55"/>
                  </a:cubicBezTo>
                  <a:cubicBezTo>
                    <a:pt x="10" y="52"/>
                    <a:pt x="10" y="52"/>
                    <a:pt x="10" y="52"/>
                  </a:cubicBezTo>
                  <a:cubicBezTo>
                    <a:pt x="6" y="50"/>
                    <a:pt x="6" y="50"/>
                    <a:pt x="6" y="50"/>
                  </a:cubicBezTo>
                  <a:cubicBezTo>
                    <a:pt x="1" y="60"/>
                    <a:pt x="1" y="60"/>
                    <a:pt x="1" y="60"/>
                  </a:cubicBezTo>
                  <a:cubicBezTo>
                    <a:pt x="0" y="62"/>
                    <a:pt x="1" y="64"/>
                    <a:pt x="2" y="65"/>
                  </a:cubicBezTo>
                  <a:cubicBezTo>
                    <a:pt x="8" y="68"/>
                    <a:pt x="8" y="68"/>
                    <a:pt x="8" y="68"/>
                  </a:cubicBezTo>
                  <a:cubicBezTo>
                    <a:pt x="10" y="70"/>
                    <a:pt x="12" y="69"/>
                    <a:pt x="13" y="67"/>
                  </a:cubicBezTo>
                  <a:cubicBezTo>
                    <a:pt x="15" y="65"/>
                    <a:pt x="14" y="63"/>
                    <a:pt x="1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11" name="Freeform 174">
              <a:extLst>
                <a:ext uri="{FF2B5EF4-FFF2-40B4-BE49-F238E27FC236}">
                  <a16:creationId xmlns:a16="http://schemas.microsoft.com/office/drawing/2014/main" id="{E646FCEC-F912-4D4D-95B2-2A4575745A7F}"/>
                </a:ext>
              </a:extLst>
            </p:cNvPr>
            <p:cNvSpPr>
              <a:spLocks/>
            </p:cNvSpPr>
            <p:nvPr/>
          </p:nvSpPr>
          <p:spPr bwMode="auto">
            <a:xfrm>
              <a:off x="5492887" y="2525823"/>
              <a:ext cx="117475" cy="19050"/>
            </a:xfrm>
            <a:custGeom>
              <a:avLst/>
              <a:gdLst>
                <a:gd name="T0" fmla="*/ 9 w 75"/>
                <a:gd name="T1" fmla="*/ 3 h 12"/>
                <a:gd name="T2" fmla="*/ 7 w 75"/>
                <a:gd name="T3" fmla="*/ 2 h 12"/>
                <a:gd name="T4" fmla="*/ 5 w 75"/>
                <a:gd name="T5" fmla="*/ 6 h 12"/>
                <a:gd name="T6" fmla="*/ 5 w 75"/>
                <a:gd name="T7" fmla="*/ 10 h 12"/>
                <a:gd name="T8" fmla="*/ 37 w 75"/>
                <a:gd name="T9" fmla="*/ 10 h 12"/>
                <a:gd name="T10" fmla="*/ 41 w 75"/>
                <a:gd name="T11" fmla="*/ 7 h 12"/>
                <a:gd name="T12" fmla="*/ 39 w 75"/>
                <a:gd name="T13" fmla="*/ 2 h 12"/>
                <a:gd name="T14" fmla="*/ 37 w 75"/>
                <a:gd name="T15" fmla="*/ 1 h 12"/>
                <a:gd name="T16" fmla="*/ 34 w 75"/>
                <a:gd name="T17" fmla="*/ 4 h 12"/>
                <a:gd name="T18" fmla="*/ 34 w 75"/>
                <a:gd name="T19" fmla="*/ 8 h 12"/>
                <a:gd name="T20" fmla="*/ 70 w 75"/>
                <a:gd name="T21" fmla="*/ 10 h 12"/>
                <a:gd name="T22" fmla="*/ 74 w 75"/>
                <a:gd name="T23" fmla="*/ 7 h 12"/>
                <a:gd name="T24" fmla="*/ 73 w 75"/>
                <a:gd name="T25" fmla="*/ 2 h 12"/>
                <a:gd name="T26" fmla="*/ 72 w 75"/>
                <a:gd name="T27" fmla="*/ 2 h 12"/>
                <a:gd name="T28" fmla="*/ 66 w 75"/>
                <a:gd name="T29" fmla="*/ 3 h 12"/>
                <a:gd name="T30" fmla="*/ 68 w 75"/>
                <a:gd name="T31" fmla="*/ 9 h 12"/>
                <a:gd name="T32" fmla="*/ 68 w 75"/>
                <a:gd name="T33" fmla="*/ 9 h 12"/>
                <a:gd name="T34" fmla="*/ 70 w 75"/>
                <a:gd name="T35" fmla="*/ 6 h 12"/>
                <a:gd name="T36" fmla="*/ 71 w 75"/>
                <a:gd name="T37" fmla="*/ 2 h 12"/>
                <a:gd name="T38" fmla="*/ 35 w 75"/>
                <a:gd name="T39" fmla="*/ 0 h 12"/>
                <a:gd name="T40" fmla="*/ 31 w 75"/>
                <a:gd name="T41" fmla="*/ 3 h 12"/>
                <a:gd name="T42" fmla="*/ 32 w 75"/>
                <a:gd name="T43" fmla="*/ 8 h 12"/>
                <a:gd name="T44" fmla="*/ 35 w 75"/>
                <a:gd name="T45" fmla="*/ 9 h 12"/>
                <a:gd name="T46" fmla="*/ 37 w 75"/>
                <a:gd name="T47" fmla="*/ 6 h 12"/>
                <a:gd name="T48" fmla="*/ 37 w 75"/>
                <a:gd name="T49" fmla="*/ 2 h 12"/>
                <a:gd name="T50" fmla="*/ 5 w 75"/>
                <a:gd name="T51" fmla="*/ 2 h 12"/>
                <a:gd name="T52" fmla="*/ 1 w 75"/>
                <a:gd name="T53" fmla="*/ 4 h 12"/>
                <a:gd name="T54" fmla="*/ 2 w 75"/>
                <a:gd name="T55" fmla="*/ 9 h 12"/>
                <a:gd name="T56" fmla="*/ 5 w 75"/>
                <a:gd name="T57" fmla="*/ 10 h 12"/>
                <a:gd name="T58" fmla="*/ 10 w 75"/>
                <a:gd name="T59" fmla="*/ 9 h 12"/>
                <a:gd name="T60" fmla="*/ 9 w 75"/>
                <a:gd name="T61"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12">
                  <a:moveTo>
                    <a:pt x="9" y="3"/>
                  </a:moveTo>
                  <a:cubicBezTo>
                    <a:pt x="7" y="2"/>
                    <a:pt x="7" y="2"/>
                    <a:pt x="7" y="2"/>
                  </a:cubicBezTo>
                  <a:cubicBezTo>
                    <a:pt x="5" y="6"/>
                    <a:pt x="5" y="6"/>
                    <a:pt x="5" y="6"/>
                  </a:cubicBezTo>
                  <a:cubicBezTo>
                    <a:pt x="5" y="10"/>
                    <a:pt x="5" y="10"/>
                    <a:pt x="5" y="10"/>
                  </a:cubicBezTo>
                  <a:cubicBezTo>
                    <a:pt x="37" y="10"/>
                    <a:pt x="37" y="10"/>
                    <a:pt x="37" y="10"/>
                  </a:cubicBezTo>
                  <a:cubicBezTo>
                    <a:pt x="39" y="10"/>
                    <a:pt x="40" y="8"/>
                    <a:pt x="41" y="7"/>
                  </a:cubicBezTo>
                  <a:cubicBezTo>
                    <a:pt x="41" y="5"/>
                    <a:pt x="41" y="3"/>
                    <a:pt x="39" y="2"/>
                  </a:cubicBezTo>
                  <a:cubicBezTo>
                    <a:pt x="37" y="1"/>
                    <a:pt x="37" y="1"/>
                    <a:pt x="37" y="1"/>
                  </a:cubicBezTo>
                  <a:cubicBezTo>
                    <a:pt x="34" y="4"/>
                    <a:pt x="34" y="4"/>
                    <a:pt x="34" y="4"/>
                  </a:cubicBezTo>
                  <a:cubicBezTo>
                    <a:pt x="34" y="8"/>
                    <a:pt x="34" y="8"/>
                    <a:pt x="34" y="8"/>
                  </a:cubicBezTo>
                  <a:cubicBezTo>
                    <a:pt x="70" y="10"/>
                    <a:pt x="70" y="10"/>
                    <a:pt x="70" y="10"/>
                  </a:cubicBezTo>
                  <a:cubicBezTo>
                    <a:pt x="72" y="10"/>
                    <a:pt x="74" y="9"/>
                    <a:pt x="74" y="7"/>
                  </a:cubicBezTo>
                  <a:cubicBezTo>
                    <a:pt x="75" y="5"/>
                    <a:pt x="74" y="3"/>
                    <a:pt x="73" y="2"/>
                  </a:cubicBezTo>
                  <a:cubicBezTo>
                    <a:pt x="72" y="2"/>
                    <a:pt x="72" y="2"/>
                    <a:pt x="72" y="2"/>
                  </a:cubicBezTo>
                  <a:cubicBezTo>
                    <a:pt x="70" y="1"/>
                    <a:pt x="68" y="1"/>
                    <a:pt x="66" y="3"/>
                  </a:cubicBezTo>
                  <a:cubicBezTo>
                    <a:pt x="65" y="5"/>
                    <a:pt x="66" y="7"/>
                    <a:pt x="68" y="9"/>
                  </a:cubicBezTo>
                  <a:cubicBezTo>
                    <a:pt x="68" y="9"/>
                    <a:pt x="68" y="9"/>
                    <a:pt x="68" y="9"/>
                  </a:cubicBezTo>
                  <a:cubicBezTo>
                    <a:pt x="70" y="6"/>
                    <a:pt x="70" y="6"/>
                    <a:pt x="70" y="6"/>
                  </a:cubicBezTo>
                  <a:cubicBezTo>
                    <a:pt x="71" y="2"/>
                    <a:pt x="71" y="2"/>
                    <a:pt x="71" y="2"/>
                  </a:cubicBezTo>
                  <a:cubicBezTo>
                    <a:pt x="35" y="0"/>
                    <a:pt x="35" y="0"/>
                    <a:pt x="35" y="0"/>
                  </a:cubicBezTo>
                  <a:cubicBezTo>
                    <a:pt x="33" y="0"/>
                    <a:pt x="31" y="1"/>
                    <a:pt x="31" y="3"/>
                  </a:cubicBezTo>
                  <a:cubicBezTo>
                    <a:pt x="30" y="5"/>
                    <a:pt x="31" y="7"/>
                    <a:pt x="32" y="8"/>
                  </a:cubicBezTo>
                  <a:cubicBezTo>
                    <a:pt x="35" y="9"/>
                    <a:pt x="35" y="9"/>
                    <a:pt x="35" y="9"/>
                  </a:cubicBezTo>
                  <a:cubicBezTo>
                    <a:pt x="37" y="6"/>
                    <a:pt x="37" y="6"/>
                    <a:pt x="37" y="6"/>
                  </a:cubicBezTo>
                  <a:cubicBezTo>
                    <a:pt x="37" y="2"/>
                    <a:pt x="37" y="2"/>
                    <a:pt x="37" y="2"/>
                  </a:cubicBezTo>
                  <a:cubicBezTo>
                    <a:pt x="5" y="2"/>
                    <a:pt x="5" y="2"/>
                    <a:pt x="5" y="2"/>
                  </a:cubicBezTo>
                  <a:cubicBezTo>
                    <a:pt x="3" y="2"/>
                    <a:pt x="1" y="3"/>
                    <a:pt x="1" y="4"/>
                  </a:cubicBezTo>
                  <a:cubicBezTo>
                    <a:pt x="0" y="6"/>
                    <a:pt x="1" y="8"/>
                    <a:pt x="2" y="9"/>
                  </a:cubicBezTo>
                  <a:cubicBezTo>
                    <a:pt x="5" y="10"/>
                    <a:pt x="5" y="10"/>
                    <a:pt x="5" y="10"/>
                  </a:cubicBezTo>
                  <a:cubicBezTo>
                    <a:pt x="6" y="12"/>
                    <a:pt x="9" y="11"/>
                    <a:pt x="10" y="9"/>
                  </a:cubicBezTo>
                  <a:cubicBezTo>
                    <a:pt x="11" y="7"/>
                    <a:pt x="11" y="5"/>
                    <a:pt x="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12" name="Freeform 175">
              <a:extLst>
                <a:ext uri="{FF2B5EF4-FFF2-40B4-BE49-F238E27FC236}">
                  <a16:creationId xmlns:a16="http://schemas.microsoft.com/office/drawing/2014/main" id="{2C746BC2-D098-4177-8380-FE0D5A66E081}"/>
                </a:ext>
              </a:extLst>
            </p:cNvPr>
            <p:cNvSpPr>
              <a:spLocks/>
            </p:cNvSpPr>
            <p:nvPr/>
          </p:nvSpPr>
          <p:spPr bwMode="auto">
            <a:xfrm>
              <a:off x="5488124" y="2265473"/>
              <a:ext cx="123825" cy="269875"/>
            </a:xfrm>
            <a:custGeom>
              <a:avLst/>
              <a:gdLst>
                <a:gd name="T0" fmla="*/ 5 w 79"/>
                <a:gd name="T1" fmla="*/ 164 h 172"/>
                <a:gd name="T2" fmla="*/ 10 w 79"/>
                <a:gd name="T3" fmla="*/ 163 h 172"/>
                <a:gd name="T4" fmla="*/ 9 w 79"/>
                <a:gd name="T5" fmla="*/ 143 h 172"/>
                <a:gd name="T6" fmla="*/ 15 w 79"/>
                <a:gd name="T7" fmla="*/ 141 h 172"/>
                <a:gd name="T8" fmla="*/ 19 w 79"/>
                <a:gd name="T9" fmla="*/ 134 h 172"/>
                <a:gd name="T10" fmla="*/ 17 w 79"/>
                <a:gd name="T11" fmla="*/ 132 h 172"/>
                <a:gd name="T12" fmla="*/ 17 w 79"/>
                <a:gd name="T13" fmla="*/ 132 h 172"/>
                <a:gd name="T14" fmla="*/ 17 w 79"/>
                <a:gd name="T15" fmla="*/ 128 h 172"/>
                <a:gd name="T16" fmla="*/ 24 w 79"/>
                <a:gd name="T17" fmla="*/ 115 h 172"/>
                <a:gd name="T18" fmla="*/ 32 w 79"/>
                <a:gd name="T19" fmla="*/ 102 h 172"/>
                <a:gd name="T20" fmla="*/ 24 w 79"/>
                <a:gd name="T21" fmla="*/ 100 h 172"/>
                <a:gd name="T22" fmla="*/ 41 w 79"/>
                <a:gd name="T23" fmla="*/ 92 h 172"/>
                <a:gd name="T24" fmla="*/ 33 w 79"/>
                <a:gd name="T25" fmla="*/ 90 h 172"/>
                <a:gd name="T26" fmla="*/ 47 w 79"/>
                <a:gd name="T27" fmla="*/ 78 h 172"/>
                <a:gd name="T28" fmla="*/ 48 w 79"/>
                <a:gd name="T29" fmla="*/ 64 h 172"/>
                <a:gd name="T30" fmla="*/ 43 w 79"/>
                <a:gd name="T31" fmla="*/ 61 h 172"/>
                <a:gd name="T32" fmla="*/ 60 w 79"/>
                <a:gd name="T33" fmla="*/ 53 h 172"/>
                <a:gd name="T34" fmla="*/ 60 w 79"/>
                <a:gd name="T35" fmla="*/ 43 h 172"/>
                <a:gd name="T36" fmla="*/ 55 w 79"/>
                <a:gd name="T37" fmla="*/ 35 h 172"/>
                <a:gd name="T38" fmla="*/ 66 w 79"/>
                <a:gd name="T39" fmla="*/ 33 h 172"/>
                <a:gd name="T40" fmla="*/ 64 w 79"/>
                <a:gd name="T41" fmla="*/ 25 h 172"/>
                <a:gd name="T42" fmla="*/ 73 w 79"/>
                <a:gd name="T43" fmla="*/ 24 h 172"/>
                <a:gd name="T44" fmla="*/ 71 w 79"/>
                <a:gd name="T45" fmla="*/ 16 h 172"/>
                <a:gd name="T46" fmla="*/ 77 w 79"/>
                <a:gd name="T47" fmla="*/ 4 h 172"/>
                <a:gd name="T48" fmla="*/ 68 w 79"/>
                <a:gd name="T49" fmla="*/ 9 h 172"/>
                <a:gd name="T50" fmla="*/ 72 w 79"/>
                <a:gd name="T51" fmla="*/ 5 h 172"/>
                <a:gd name="T52" fmla="*/ 62 w 79"/>
                <a:gd name="T53" fmla="*/ 21 h 172"/>
                <a:gd name="T54" fmla="*/ 57 w 79"/>
                <a:gd name="T55" fmla="*/ 29 h 172"/>
                <a:gd name="T56" fmla="*/ 63 w 79"/>
                <a:gd name="T57" fmla="*/ 30 h 172"/>
                <a:gd name="T58" fmla="*/ 49 w 79"/>
                <a:gd name="T59" fmla="*/ 39 h 172"/>
                <a:gd name="T60" fmla="*/ 57 w 79"/>
                <a:gd name="T61" fmla="*/ 41 h 172"/>
                <a:gd name="T62" fmla="*/ 46 w 79"/>
                <a:gd name="T63" fmla="*/ 51 h 172"/>
                <a:gd name="T64" fmla="*/ 56 w 79"/>
                <a:gd name="T65" fmla="*/ 53 h 172"/>
                <a:gd name="T66" fmla="*/ 39 w 79"/>
                <a:gd name="T67" fmla="*/ 61 h 172"/>
                <a:gd name="T68" fmla="*/ 45 w 79"/>
                <a:gd name="T69" fmla="*/ 62 h 172"/>
                <a:gd name="T70" fmla="*/ 34 w 79"/>
                <a:gd name="T71" fmla="*/ 79 h 172"/>
                <a:gd name="T72" fmla="*/ 29 w 79"/>
                <a:gd name="T73" fmla="*/ 90 h 172"/>
                <a:gd name="T74" fmla="*/ 37 w 79"/>
                <a:gd name="T75" fmla="*/ 92 h 172"/>
                <a:gd name="T76" fmla="*/ 20 w 79"/>
                <a:gd name="T77" fmla="*/ 100 h 172"/>
                <a:gd name="T78" fmla="*/ 14 w 79"/>
                <a:gd name="T79" fmla="*/ 113 h 172"/>
                <a:gd name="T80" fmla="*/ 20 w 79"/>
                <a:gd name="T81" fmla="*/ 122 h 172"/>
                <a:gd name="T82" fmla="*/ 8 w 79"/>
                <a:gd name="T83" fmla="*/ 125 h 172"/>
                <a:gd name="T84" fmla="*/ 13 w 79"/>
                <a:gd name="T85" fmla="*/ 135 h 172"/>
                <a:gd name="T86" fmla="*/ 12 w 79"/>
                <a:gd name="T87" fmla="*/ 130 h 172"/>
                <a:gd name="T88" fmla="*/ 5 w 79"/>
                <a:gd name="T89" fmla="*/ 150 h 172"/>
                <a:gd name="T90" fmla="*/ 8 w 79"/>
                <a:gd name="T91" fmla="*/ 148 h 172"/>
                <a:gd name="T92" fmla="*/ 2 w 79"/>
                <a:gd name="T93" fmla="*/ 161 h 172"/>
                <a:gd name="T94" fmla="*/ 2 w 79"/>
                <a:gd name="T95" fmla="*/ 162 h 172"/>
                <a:gd name="T96" fmla="*/ 2 w 79"/>
                <a:gd name="T97" fmla="*/ 162 h 172"/>
                <a:gd name="T98" fmla="*/ 1 w 79"/>
                <a:gd name="T99" fmla="*/ 162 h 172"/>
                <a:gd name="T100" fmla="*/ 1 w 79"/>
                <a:gd name="T101" fmla="*/ 162 h 172"/>
                <a:gd name="T102" fmla="*/ 14 w 79"/>
                <a:gd name="T103" fmla="*/ 17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9" h="172">
                  <a:moveTo>
                    <a:pt x="13" y="164"/>
                  </a:moveTo>
                  <a:cubicBezTo>
                    <a:pt x="7" y="160"/>
                    <a:pt x="7" y="160"/>
                    <a:pt x="7" y="160"/>
                  </a:cubicBezTo>
                  <a:cubicBezTo>
                    <a:pt x="5" y="164"/>
                    <a:pt x="5" y="164"/>
                    <a:pt x="5" y="164"/>
                  </a:cubicBezTo>
                  <a:cubicBezTo>
                    <a:pt x="8" y="166"/>
                    <a:pt x="8" y="166"/>
                    <a:pt x="8" y="166"/>
                  </a:cubicBezTo>
                  <a:cubicBezTo>
                    <a:pt x="9" y="166"/>
                    <a:pt x="9" y="166"/>
                    <a:pt x="9" y="166"/>
                  </a:cubicBezTo>
                  <a:cubicBezTo>
                    <a:pt x="9" y="165"/>
                    <a:pt x="9" y="164"/>
                    <a:pt x="10" y="163"/>
                  </a:cubicBezTo>
                  <a:cubicBezTo>
                    <a:pt x="12" y="159"/>
                    <a:pt x="16" y="152"/>
                    <a:pt x="16" y="152"/>
                  </a:cubicBezTo>
                  <a:cubicBezTo>
                    <a:pt x="16" y="150"/>
                    <a:pt x="16" y="147"/>
                    <a:pt x="14" y="146"/>
                  </a:cubicBezTo>
                  <a:cubicBezTo>
                    <a:pt x="9" y="143"/>
                    <a:pt x="9" y="143"/>
                    <a:pt x="9" y="143"/>
                  </a:cubicBezTo>
                  <a:cubicBezTo>
                    <a:pt x="7" y="147"/>
                    <a:pt x="7" y="147"/>
                    <a:pt x="7" y="147"/>
                  </a:cubicBezTo>
                  <a:cubicBezTo>
                    <a:pt x="10" y="149"/>
                    <a:pt x="10" y="149"/>
                    <a:pt x="10" y="149"/>
                  </a:cubicBezTo>
                  <a:cubicBezTo>
                    <a:pt x="10" y="149"/>
                    <a:pt x="12" y="145"/>
                    <a:pt x="15" y="141"/>
                  </a:cubicBezTo>
                  <a:cubicBezTo>
                    <a:pt x="16" y="139"/>
                    <a:pt x="17" y="138"/>
                    <a:pt x="17" y="136"/>
                  </a:cubicBezTo>
                  <a:cubicBezTo>
                    <a:pt x="18" y="135"/>
                    <a:pt x="18" y="135"/>
                    <a:pt x="18" y="134"/>
                  </a:cubicBezTo>
                  <a:cubicBezTo>
                    <a:pt x="19" y="134"/>
                    <a:pt x="19" y="134"/>
                    <a:pt x="19" y="134"/>
                  </a:cubicBezTo>
                  <a:cubicBezTo>
                    <a:pt x="19" y="134"/>
                    <a:pt x="19" y="134"/>
                    <a:pt x="19" y="134"/>
                  </a:cubicBezTo>
                  <a:cubicBezTo>
                    <a:pt x="19" y="134"/>
                    <a:pt x="19" y="134"/>
                    <a:pt x="19" y="134"/>
                  </a:cubicBezTo>
                  <a:cubicBezTo>
                    <a:pt x="17" y="132"/>
                    <a:pt x="17" y="132"/>
                    <a:pt x="17" y="132"/>
                  </a:cubicBezTo>
                  <a:cubicBezTo>
                    <a:pt x="19" y="134"/>
                    <a:pt x="19" y="134"/>
                    <a:pt x="19" y="134"/>
                  </a:cubicBezTo>
                  <a:cubicBezTo>
                    <a:pt x="19" y="134"/>
                    <a:pt x="19" y="134"/>
                    <a:pt x="19" y="134"/>
                  </a:cubicBezTo>
                  <a:cubicBezTo>
                    <a:pt x="17" y="132"/>
                    <a:pt x="17" y="132"/>
                    <a:pt x="17" y="132"/>
                  </a:cubicBezTo>
                  <a:cubicBezTo>
                    <a:pt x="19" y="134"/>
                    <a:pt x="19" y="134"/>
                    <a:pt x="19" y="134"/>
                  </a:cubicBezTo>
                  <a:cubicBezTo>
                    <a:pt x="20" y="132"/>
                    <a:pt x="19" y="129"/>
                    <a:pt x="18" y="128"/>
                  </a:cubicBezTo>
                  <a:cubicBezTo>
                    <a:pt x="17" y="128"/>
                    <a:pt x="17" y="128"/>
                    <a:pt x="17" y="128"/>
                  </a:cubicBezTo>
                  <a:cubicBezTo>
                    <a:pt x="25" y="122"/>
                    <a:pt x="25" y="122"/>
                    <a:pt x="25" y="122"/>
                  </a:cubicBezTo>
                  <a:cubicBezTo>
                    <a:pt x="26" y="121"/>
                    <a:pt x="26" y="120"/>
                    <a:pt x="26" y="119"/>
                  </a:cubicBezTo>
                  <a:cubicBezTo>
                    <a:pt x="26" y="117"/>
                    <a:pt x="26" y="116"/>
                    <a:pt x="24" y="115"/>
                  </a:cubicBezTo>
                  <a:cubicBezTo>
                    <a:pt x="24" y="115"/>
                    <a:pt x="24" y="115"/>
                    <a:pt x="24" y="115"/>
                  </a:cubicBezTo>
                  <a:cubicBezTo>
                    <a:pt x="31" y="105"/>
                    <a:pt x="31" y="105"/>
                    <a:pt x="31" y="105"/>
                  </a:cubicBezTo>
                  <a:cubicBezTo>
                    <a:pt x="32" y="104"/>
                    <a:pt x="33" y="103"/>
                    <a:pt x="32" y="102"/>
                  </a:cubicBezTo>
                  <a:cubicBezTo>
                    <a:pt x="32" y="101"/>
                    <a:pt x="32" y="100"/>
                    <a:pt x="31" y="99"/>
                  </a:cubicBezTo>
                  <a:cubicBezTo>
                    <a:pt x="26" y="96"/>
                    <a:pt x="26" y="96"/>
                    <a:pt x="26" y="96"/>
                  </a:cubicBezTo>
                  <a:cubicBezTo>
                    <a:pt x="24" y="100"/>
                    <a:pt x="24" y="100"/>
                    <a:pt x="24" y="100"/>
                  </a:cubicBezTo>
                  <a:cubicBezTo>
                    <a:pt x="26" y="103"/>
                    <a:pt x="26" y="103"/>
                    <a:pt x="26" y="103"/>
                  </a:cubicBezTo>
                  <a:cubicBezTo>
                    <a:pt x="39" y="95"/>
                    <a:pt x="39" y="95"/>
                    <a:pt x="39" y="95"/>
                  </a:cubicBezTo>
                  <a:cubicBezTo>
                    <a:pt x="40" y="94"/>
                    <a:pt x="41" y="93"/>
                    <a:pt x="41" y="92"/>
                  </a:cubicBezTo>
                  <a:cubicBezTo>
                    <a:pt x="41" y="90"/>
                    <a:pt x="40" y="89"/>
                    <a:pt x="39" y="88"/>
                  </a:cubicBezTo>
                  <a:cubicBezTo>
                    <a:pt x="36" y="86"/>
                    <a:pt x="36" y="86"/>
                    <a:pt x="36" y="86"/>
                  </a:cubicBezTo>
                  <a:cubicBezTo>
                    <a:pt x="33" y="90"/>
                    <a:pt x="33" y="90"/>
                    <a:pt x="33" y="90"/>
                  </a:cubicBezTo>
                  <a:cubicBezTo>
                    <a:pt x="37" y="92"/>
                    <a:pt x="37" y="92"/>
                    <a:pt x="37" y="92"/>
                  </a:cubicBezTo>
                  <a:cubicBezTo>
                    <a:pt x="46" y="82"/>
                    <a:pt x="46" y="82"/>
                    <a:pt x="46" y="82"/>
                  </a:cubicBezTo>
                  <a:cubicBezTo>
                    <a:pt x="46" y="81"/>
                    <a:pt x="47" y="80"/>
                    <a:pt x="47" y="78"/>
                  </a:cubicBezTo>
                  <a:cubicBezTo>
                    <a:pt x="46" y="77"/>
                    <a:pt x="46" y="76"/>
                    <a:pt x="45" y="76"/>
                  </a:cubicBezTo>
                  <a:cubicBezTo>
                    <a:pt x="42" y="74"/>
                    <a:pt x="42" y="74"/>
                    <a:pt x="42" y="74"/>
                  </a:cubicBezTo>
                  <a:cubicBezTo>
                    <a:pt x="48" y="64"/>
                    <a:pt x="48" y="64"/>
                    <a:pt x="48" y="64"/>
                  </a:cubicBezTo>
                  <a:cubicBezTo>
                    <a:pt x="49" y="62"/>
                    <a:pt x="49" y="60"/>
                    <a:pt x="47" y="59"/>
                  </a:cubicBezTo>
                  <a:cubicBezTo>
                    <a:pt x="45" y="58"/>
                    <a:pt x="45" y="58"/>
                    <a:pt x="45" y="58"/>
                  </a:cubicBezTo>
                  <a:cubicBezTo>
                    <a:pt x="43" y="61"/>
                    <a:pt x="43" y="61"/>
                    <a:pt x="43" y="61"/>
                  </a:cubicBezTo>
                  <a:cubicBezTo>
                    <a:pt x="45" y="65"/>
                    <a:pt x="45" y="65"/>
                    <a:pt x="45" y="65"/>
                  </a:cubicBezTo>
                  <a:cubicBezTo>
                    <a:pt x="58" y="57"/>
                    <a:pt x="58" y="57"/>
                    <a:pt x="58" y="57"/>
                  </a:cubicBezTo>
                  <a:cubicBezTo>
                    <a:pt x="59" y="56"/>
                    <a:pt x="60" y="55"/>
                    <a:pt x="60" y="53"/>
                  </a:cubicBezTo>
                  <a:cubicBezTo>
                    <a:pt x="60" y="52"/>
                    <a:pt x="59" y="50"/>
                    <a:pt x="58" y="50"/>
                  </a:cubicBezTo>
                  <a:cubicBezTo>
                    <a:pt x="56" y="49"/>
                    <a:pt x="56" y="49"/>
                    <a:pt x="56" y="49"/>
                  </a:cubicBezTo>
                  <a:cubicBezTo>
                    <a:pt x="60" y="43"/>
                    <a:pt x="60" y="43"/>
                    <a:pt x="60" y="43"/>
                  </a:cubicBezTo>
                  <a:cubicBezTo>
                    <a:pt x="61" y="42"/>
                    <a:pt x="61" y="41"/>
                    <a:pt x="61" y="40"/>
                  </a:cubicBezTo>
                  <a:cubicBezTo>
                    <a:pt x="60" y="39"/>
                    <a:pt x="60" y="38"/>
                    <a:pt x="59" y="37"/>
                  </a:cubicBezTo>
                  <a:cubicBezTo>
                    <a:pt x="55" y="35"/>
                    <a:pt x="55" y="35"/>
                    <a:pt x="55" y="35"/>
                  </a:cubicBezTo>
                  <a:cubicBezTo>
                    <a:pt x="53" y="38"/>
                    <a:pt x="53" y="38"/>
                    <a:pt x="53" y="38"/>
                  </a:cubicBezTo>
                  <a:cubicBezTo>
                    <a:pt x="56" y="41"/>
                    <a:pt x="56" y="41"/>
                    <a:pt x="56" y="41"/>
                  </a:cubicBezTo>
                  <a:cubicBezTo>
                    <a:pt x="66" y="33"/>
                    <a:pt x="66" y="33"/>
                    <a:pt x="66" y="33"/>
                  </a:cubicBezTo>
                  <a:cubicBezTo>
                    <a:pt x="67" y="32"/>
                    <a:pt x="67" y="31"/>
                    <a:pt x="67" y="30"/>
                  </a:cubicBezTo>
                  <a:cubicBezTo>
                    <a:pt x="67" y="28"/>
                    <a:pt x="66" y="27"/>
                    <a:pt x="65" y="26"/>
                  </a:cubicBezTo>
                  <a:cubicBezTo>
                    <a:pt x="64" y="25"/>
                    <a:pt x="64" y="25"/>
                    <a:pt x="64" y="25"/>
                  </a:cubicBezTo>
                  <a:cubicBezTo>
                    <a:pt x="62" y="29"/>
                    <a:pt x="62" y="29"/>
                    <a:pt x="62" y="29"/>
                  </a:cubicBezTo>
                  <a:cubicBezTo>
                    <a:pt x="64" y="32"/>
                    <a:pt x="64" y="32"/>
                    <a:pt x="64" y="32"/>
                  </a:cubicBezTo>
                  <a:cubicBezTo>
                    <a:pt x="73" y="24"/>
                    <a:pt x="73" y="24"/>
                    <a:pt x="73" y="24"/>
                  </a:cubicBezTo>
                  <a:cubicBezTo>
                    <a:pt x="74" y="23"/>
                    <a:pt x="74" y="22"/>
                    <a:pt x="74" y="20"/>
                  </a:cubicBezTo>
                  <a:cubicBezTo>
                    <a:pt x="74" y="19"/>
                    <a:pt x="73" y="18"/>
                    <a:pt x="72" y="17"/>
                  </a:cubicBezTo>
                  <a:cubicBezTo>
                    <a:pt x="71" y="16"/>
                    <a:pt x="71" y="16"/>
                    <a:pt x="71" y="16"/>
                  </a:cubicBezTo>
                  <a:cubicBezTo>
                    <a:pt x="77" y="10"/>
                    <a:pt x="77" y="10"/>
                    <a:pt x="77" y="10"/>
                  </a:cubicBezTo>
                  <a:cubicBezTo>
                    <a:pt x="78" y="10"/>
                    <a:pt x="79" y="8"/>
                    <a:pt x="78" y="7"/>
                  </a:cubicBezTo>
                  <a:cubicBezTo>
                    <a:pt x="78" y="6"/>
                    <a:pt x="78" y="5"/>
                    <a:pt x="77" y="4"/>
                  </a:cubicBezTo>
                  <a:cubicBezTo>
                    <a:pt x="73" y="2"/>
                    <a:pt x="73" y="2"/>
                    <a:pt x="73" y="2"/>
                  </a:cubicBezTo>
                  <a:cubicBezTo>
                    <a:pt x="71" y="0"/>
                    <a:pt x="68" y="1"/>
                    <a:pt x="67" y="3"/>
                  </a:cubicBezTo>
                  <a:cubicBezTo>
                    <a:pt x="66" y="5"/>
                    <a:pt x="67" y="7"/>
                    <a:pt x="68" y="9"/>
                  </a:cubicBezTo>
                  <a:cubicBezTo>
                    <a:pt x="72" y="11"/>
                    <a:pt x="72" y="11"/>
                    <a:pt x="72" y="11"/>
                  </a:cubicBezTo>
                  <a:cubicBezTo>
                    <a:pt x="74" y="7"/>
                    <a:pt x="74" y="7"/>
                    <a:pt x="74" y="7"/>
                  </a:cubicBezTo>
                  <a:cubicBezTo>
                    <a:pt x="72" y="5"/>
                    <a:pt x="72" y="5"/>
                    <a:pt x="72" y="5"/>
                  </a:cubicBezTo>
                  <a:cubicBezTo>
                    <a:pt x="61" y="14"/>
                    <a:pt x="61" y="14"/>
                    <a:pt x="61" y="14"/>
                  </a:cubicBezTo>
                  <a:cubicBezTo>
                    <a:pt x="61" y="15"/>
                    <a:pt x="60" y="16"/>
                    <a:pt x="60" y="18"/>
                  </a:cubicBezTo>
                  <a:cubicBezTo>
                    <a:pt x="60" y="19"/>
                    <a:pt x="61" y="20"/>
                    <a:pt x="62" y="21"/>
                  </a:cubicBezTo>
                  <a:cubicBezTo>
                    <a:pt x="64" y="21"/>
                    <a:pt x="64" y="21"/>
                    <a:pt x="64" y="21"/>
                  </a:cubicBezTo>
                  <a:cubicBezTo>
                    <a:pt x="59" y="26"/>
                    <a:pt x="59" y="26"/>
                    <a:pt x="59" y="26"/>
                  </a:cubicBezTo>
                  <a:cubicBezTo>
                    <a:pt x="58" y="27"/>
                    <a:pt x="57" y="28"/>
                    <a:pt x="57" y="29"/>
                  </a:cubicBezTo>
                  <a:cubicBezTo>
                    <a:pt x="58" y="31"/>
                    <a:pt x="58" y="32"/>
                    <a:pt x="59" y="32"/>
                  </a:cubicBezTo>
                  <a:cubicBezTo>
                    <a:pt x="61" y="33"/>
                    <a:pt x="61" y="33"/>
                    <a:pt x="61" y="33"/>
                  </a:cubicBezTo>
                  <a:cubicBezTo>
                    <a:pt x="63" y="30"/>
                    <a:pt x="63" y="30"/>
                    <a:pt x="63" y="30"/>
                  </a:cubicBezTo>
                  <a:cubicBezTo>
                    <a:pt x="60" y="27"/>
                    <a:pt x="60" y="27"/>
                    <a:pt x="60" y="27"/>
                  </a:cubicBezTo>
                  <a:cubicBezTo>
                    <a:pt x="51" y="35"/>
                    <a:pt x="51" y="35"/>
                    <a:pt x="51" y="35"/>
                  </a:cubicBezTo>
                  <a:cubicBezTo>
                    <a:pt x="50" y="36"/>
                    <a:pt x="49" y="37"/>
                    <a:pt x="49" y="39"/>
                  </a:cubicBezTo>
                  <a:cubicBezTo>
                    <a:pt x="49" y="40"/>
                    <a:pt x="50" y="41"/>
                    <a:pt x="51" y="42"/>
                  </a:cubicBezTo>
                  <a:cubicBezTo>
                    <a:pt x="55" y="44"/>
                    <a:pt x="55" y="44"/>
                    <a:pt x="55" y="44"/>
                  </a:cubicBezTo>
                  <a:cubicBezTo>
                    <a:pt x="57" y="41"/>
                    <a:pt x="57" y="41"/>
                    <a:pt x="57" y="41"/>
                  </a:cubicBezTo>
                  <a:cubicBezTo>
                    <a:pt x="53" y="38"/>
                    <a:pt x="53" y="38"/>
                    <a:pt x="53" y="38"/>
                  </a:cubicBezTo>
                  <a:cubicBezTo>
                    <a:pt x="47" y="48"/>
                    <a:pt x="47" y="48"/>
                    <a:pt x="47" y="48"/>
                  </a:cubicBezTo>
                  <a:cubicBezTo>
                    <a:pt x="46" y="49"/>
                    <a:pt x="46" y="50"/>
                    <a:pt x="46" y="51"/>
                  </a:cubicBezTo>
                  <a:cubicBezTo>
                    <a:pt x="47" y="52"/>
                    <a:pt x="47" y="53"/>
                    <a:pt x="48" y="53"/>
                  </a:cubicBezTo>
                  <a:cubicBezTo>
                    <a:pt x="53" y="57"/>
                    <a:pt x="53" y="57"/>
                    <a:pt x="53" y="57"/>
                  </a:cubicBezTo>
                  <a:cubicBezTo>
                    <a:pt x="56" y="53"/>
                    <a:pt x="56" y="53"/>
                    <a:pt x="56" y="53"/>
                  </a:cubicBezTo>
                  <a:cubicBezTo>
                    <a:pt x="53" y="50"/>
                    <a:pt x="53" y="50"/>
                    <a:pt x="53" y="50"/>
                  </a:cubicBezTo>
                  <a:cubicBezTo>
                    <a:pt x="41" y="58"/>
                    <a:pt x="41" y="58"/>
                    <a:pt x="41" y="58"/>
                  </a:cubicBezTo>
                  <a:cubicBezTo>
                    <a:pt x="40" y="59"/>
                    <a:pt x="39" y="60"/>
                    <a:pt x="39" y="61"/>
                  </a:cubicBezTo>
                  <a:cubicBezTo>
                    <a:pt x="39" y="63"/>
                    <a:pt x="40" y="64"/>
                    <a:pt x="41" y="65"/>
                  </a:cubicBezTo>
                  <a:cubicBezTo>
                    <a:pt x="42" y="66"/>
                    <a:pt x="42" y="66"/>
                    <a:pt x="42" y="66"/>
                  </a:cubicBezTo>
                  <a:cubicBezTo>
                    <a:pt x="45" y="62"/>
                    <a:pt x="45" y="62"/>
                    <a:pt x="45" y="62"/>
                  </a:cubicBezTo>
                  <a:cubicBezTo>
                    <a:pt x="41" y="60"/>
                    <a:pt x="41" y="60"/>
                    <a:pt x="41" y="60"/>
                  </a:cubicBezTo>
                  <a:cubicBezTo>
                    <a:pt x="33" y="73"/>
                    <a:pt x="33" y="73"/>
                    <a:pt x="33" y="73"/>
                  </a:cubicBezTo>
                  <a:cubicBezTo>
                    <a:pt x="32" y="75"/>
                    <a:pt x="33" y="78"/>
                    <a:pt x="34" y="79"/>
                  </a:cubicBezTo>
                  <a:cubicBezTo>
                    <a:pt x="36" y="80"/>
                    <a:pt x="36" y="80"/>
                    <a:pt x="36" y="80"/>
                  </a:cubicBezTo>
                  <a:cubicBezTo>
                    <a:pt x="30" y="87"/>
                    <a:pt x="30" y="87"/>
                    <a:pt x="30" y="87"/>
                  </a:cubicBezTo>
                  <a:cubicBezTo>
                    <a:pt x="30" y="88"/>
                    <a:pt x="29" y="89"/>
                    <a:pt x="29" y="90"/>
                  </a:cubicBezTo>
                  <a:cubicBezTo>
                    <a:pt x="30" y="91"/>
                    <a:pt x="30" y="92"/>
                    <a:pt x="31" y="93"/>
                  </a:cubicBezTo>
                  <a:cubicBezTo>
                    <a:pt x="34" y="95"/>
                    <a:pt x="34" y="95"/>
                    <a:pt x="34" y="95"/>
                  </a:cubicBezTo>
                  <a:cubicBezTo>
                    <a:pt x="37" y="92"/>
                    <a:pt x="37" y="92"/>
                    <a:pt x="37" y="92"/>
                  </a:cubicBezTo>
                  <a:cubicBezTo>
                    <a:pt x="34" y="88"/>
                    <a:pt x="34" y="88"/>
                    <a:pt x="34" y="88"/>
                  </a:cubicBezTo>
                  <a:cubicBezTo>
                    <a:pt x="22" y="96"/>
                    <a:pt x="22" y="96"/>
                    <a:pt x="22" y="96"/>
                  </a:cubicBezTo>
                  <a:cubicBezTo>
                    <a:pt x="21" y="97"/>
                    <a:pt x="20" y="98"/>
                    <a:pt x="20" y="100"/>
                  </a:cubicBezTo>
                  <a:cubicBezTo>
                    <a:pt x="20" y="101"/>
                    <a:pt x="21" y="103"/>
                    <a:pt x="22" y="103"/>
                  </a:cubicBezTo>
                  <a:cubicBezTo>
                    <a:pt x="22" y="104"/>
                    <a:pt x="22" y="104"/>
                    <a:pt x="22" y="104"/>
                  </a:cubicBezTo>
                  <a:cubicBezTo>
                    <a:pt x="14" y="113"/>
                    <a:pt x="14" y="113"/>
                    <a:pt x="14" y="113"/>
                  </a:cubicBezTo>
                  <a:cubicBezTo>
                    <a:pt x="14" y="114"/>
                    <a:pt x="13" y="115"/>
                    <a:pt x="13" y="116"/>
                  </a:cubicBezTo>
                  <a:cubicBezTo>
                    <a:pt x="14" y="118"/>
                    <a:pt x="14" y="119"/>
                    <a:pt x="15" y="119"/>
                  </a:cubicBezTo>
                  <a:cubicBezTo>
                    <a:pt x="20" y="122"/>
                    <a:pt x="20" y="122"/>
                    <a:pt x="20" y="122"/>
                  </a:cubicBezTo>
                  <a:cubicBezTo>
                    <a:pt x="22" y="119"/>
                    <a:pt x="22" y="119"/>
                    <a:pt x="22" y="119"/>
                  </a:cubicBezTo>
                  <a:cubicBezTo>
                    <a:pt x="20" y="116"/>
                    <a:pt x="20" y="116"/>
                    <a:pt x="20" y="116"/>
                  </a:cubicBezTo>
                  <a:cubicBezTo>
                    <a:pt x="8" y="125"/>
                    <a:pt x="8" y="125"/>
                    <a:pt x="8" y="125"/>
                  </a:cubicBezTo>
                  <a:cubicBezTo>
                    <a:pt x="7" y="126"/>
                    <a:pt x="6" y="127"/>
                    <a:pt x="6" y="129"/>
                  </a:cubicBezTo>
                  <a:cubicBezTo>
                    <a:pt x="6" y="130"/>
                    <a:pt x="7" y="131"/>
                    <a:pt x="8" y="132"/>
                  </a:cubicBezTo>
                  <a:cubicBezTo>
                    <a:pt x="13" y="135"/>
                    <a:pt x="13" y="135"/>
                    <a:pt x="13" y="135"/>
                  </a:cubicBezTo>
                  <a:cubicBezTo>
                    <a:pt x="15" y="132"/>
                    <a:pt x="15" y="132"/>
                    <a:pt x="15" y="132"/>
                  </a:cubicBezTo>
                  <a:cubicBezTo>
                    <a:pt x="12" y="129"/>
                    <a:pt x="12" y="129"/>
                    <a:pt x="12" y="129"/>
                  </a:cubicBezTo>
                  <a:cubicBezTo>
                    <a:pt x="12" y="130"/>
                    <a:pt x="12" y="130"/>
                    <a:pt x="12" y="130"/>
                  </a:cubicBezTo>
                  <a:cubicBezTo>
                    <a:pt x="11" y="130"/>
                    <a:pt x="9" y="134"/>
                    <a:pt x="7" y="138"/>
                  </a:cubicBezTo>
                  <a:cubicBezTo>
                    <a:pt x="5" y="141"/>
                    <a:pt x="3" y="145"/>
                    <a:pt x="3" y="145"/>
                  </a:cubicBezTo>
                  <a:cubicBezTo>
                    <a:pt x="2" y="147"/>
                    <a:pt x="3" y="149"/>
                    <a:pt x="5" y="150"/>
                  </a:cubicBezTo>
                  <a:cubicBezTo>
                    <a:pt x="10" y="153"/>
                    <a:pt x="10" y="153"/>
                    <a:pt x="10" y="153"/>
                  </a:cubicBezTo>
                  <a:cubicBezTo>
                    <a:pt x="12" y="150"/>
                    <a:pt x="12" y="150"/>
                    <a:pt x="12" y="150"/>
                  </a:cubicBezTo>
                  <a:cubicBezTo>
                    <a:pt x="8" y="148"/>
                    <a:pt x="8" y="148"/>
                    <a:pt x="8" y="148"/>
                  </a:cubicBezTo>
                  <a:cubicBezTo>
                    <a:pt x="8" y="148"/>
                    <a:pt x="7" y="151"/>
                    <a:pt x="5" y="155"/>
                  </a:cubicBezTo>
                  <a:cubicBezTo>
                    <a:pt x="4" y="157"/>
                    <a:pt x="3" y="158"/>
                    <a:pt x="2" y="160"/>
                  </a:cubicBezTo>
                  <a:cubicBezTo>
                    <a:pt x="2" y="160"/>
                    <a:pt x="2" y="161"/>
                    <a:pt x="2" y="161"/>
                  </a:cubicBezTo>
                  <a:cubicBezTo>
                    <a:pt x="1" y="162"/>
                    <a:pt x="1" y="162"/>
                    <a:pt x="1" y="162"/>
                  </a:cubicBezTo>
                  <a:cubicBezTo>
                    <a:pt x="1" y="162"/>
                    <a:pt x="1" y="162"/>
                    <a:pt x="1" y="162"/>
                  </a:cubicBezTo>
                  <a:cubicBezTo>
                    <a:pt x="2" y="162"/>
                    <a:pt x="2" y="162"/>
                    <a:pt x="2" y="162"/>
                  </a:cubicBezTo>
                  <a:cubicBezTo>
                    <a:pt x="1" y="162"/>
                    <a:pt x="1" y="162"/>
                    <a:pt x="1" y="162"/>
                  </a:cubicBezTo>
                  <a:cubicBezTo>
                    <a:pt x="1" y="162"/>
                    <a:pt x="1" y="162"/>
                    <a:pt x="1" y="162"/>
                  </a:cubicBezTo>
                  <a:cubicBezTo>
                    <a:pt x="2" y="162"/>
                    <a:pt x="2" y="162"/>
                    <a:pt x="2" y="162"/>
                  </a:cubicBezTo>
                  <a:cubicBezTo>
                    <a:pt x="1" y="162"/>
                    <a:pt x="1" y="162"/>
                    <a:pt x="1" y="162"/>
                  </a:cubicBezTo>
                  <a:cubicBezTo>
                    <a:pt x="4" y="163"/>
                    <a:pt x="4" y="163"/>
                    <a:pt x="4" y="163"/>
                  </a:cubicBezTo>
                  <a:cubicBezTo>
                    <a:pt x="1" y="162"/>
                    <a:pt x="1" y="162"/>
                    <a:pt x="1" y="162"/>
                  </a:cubicBezTo>
                  <a:cubicBezTo>
                    <a:pt x="1" y="162"/>
                    <a:pt x="1" y="162"/>
                    <a:pt x="1" y="162"/>
                  </a:cubicBezTo>
                  <a:cubicBezTo>
                    <a:pt x="4" y="163"/>
                    <a:pt x="4" y="163"/>
                    <a:pt x="4" y="163"/>
                  </a:cubicBezTo>
                  <a:cubicBezTo>
                    <a:pt x="1" y="162"/>
                    <a:pt x="1" y="162"/>
                    <a:pt x="1" y="162"/>
                  </a:cubicBezTo>
                  <a:cubicBezTo>
                    <a:pt x="0" y="163"/>
                    <a:pt x="1" y="166"/>
                    <a:pt x="3" y="167"/>
                  </a:cubicBezTo>
                  <a:cubicBezTo>
                    <a:pt x="9" y="171"/>
                    <a:pt x="9" y="171"/>
                    <a:pt x="9" y="171"/>
                  </a:cubicBezTo>
                  <a:cubicBezTo>
                    <a:pt x="11" y="172"/>
                    <a:pt x="13" y="171"/>
                    <a:pt x="14" y="170"/>
                  </a:cubicBezTo>
                  <a:cubicBezTo>
                    <a:pt x="15" y="168"/>
                    <a:pt x="15" y="165"/>
                    <a:pt x="1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13" name="Freeform 176">
              <a:extLst>
                <a:ext uri="{FF2B5EF4-FFF2-40B4-BE49-F238E27FC236}">
                  <a16:creationId xmlns:a16="http://schemas.microsoft.com/office/drawing/2014/main" id="{F44AFB5F-4ACC-473D-B9A4-ABE98C5F29DE}"/>
                </a:ext>
              </a:extLst>
            </p:cNvPr>
            <p:cNvSpPr>
              <a:spLocks/>
            </p:cNvSpPr>
            <p:nvPr/>
          </p:nvSpPr>
          <p:spPr bwMode="auto">
            <a:xfrm>
              <a:off x="5562737" y="2278173"/>
              <a:ext cx="96838" cy="206375"/>
            </a:xfrm>
            <a:custGeom>
              <a:avLst/>
              <a:gdLst>
                <a:gd name="T0" fmla="*/ 5 w 62"/>
                <a:gd name="T1" fmla="*/ 126 h 131"/>
                <a:gd name="T2" fmla="*/ 14 w 62"/>
                <a:gd name="T3" fmla="*/ 110 h 131"/>
                <a:gd name="T4" fmla="*/ 12 w 62"/>
                <a:gd name="T5" fmla="*/ 114 h 131"/>
                <a:gd name="T6" fmla="*/ 12 w 62"/>
                <a:gd name="T7" fmla="*/ 114 h 131"/>
                <a:gd name="T8" fmla="*/ 10 w 62"/>
                <a:gd name="T9" fmla="*/ 113 h 131"/>
                <a:gd name="T10" fmla="*/ 10 w 62"/>
                <a:gd name="T11" fmla="*/ 113 h 131"/>
                <a:gd name="T12" fmla="*/ 20 w 62"/>
                <a:gd name="T13" fmla="*/ 108 h 131"/>
                <a:gd name="T14" fmla="*/ 24 w 62"/>
                <a:gd name="T15" fmla="*/ 97 h 131"/>
                <a:gd name="T16" fmla="*/ 30 w 62"/>
                <a:gd name="T17" fmla="*/ 87 h 131"/>
                <a:gd name="T18" fmla="*/ 22 w 62"/>
                <a:gd name="T19" fmla="*/ 85 h 131"/>
                <a:gd name="T20" fmla="*/ 33 w 62"/>
                <a:gd name="T21" fmla="*/ 75 h 131"/>
                <a:gd name="T22" fmla="*/ 28 w 62"/>
                <a:gd name="T23" fmla="*/ 75 h 131"/>
                <a:gd name="T24" fmla="*/ 44 w 62"/>
                <a:gd name="T25" fmla="*/ 61 h 131"/>
                <a:gd name="T26" fmla="*/ 37 w 62"/>
                <a:gd name="T27" fmla="*/ 60 h 131"/>
                <a:gd name="T28" fmla="*/ 49 w 62"/>
                <a:gd name="T29" fmla="*/ 50 h 131"/>
                <a:gd name="T30" fmla="*/ 44 w 62"/>
                <a:gd name="T31" fmla="*/ 49 h 131"/>
                <a:gd name="T32" fmla="*/ 49 w 62"/>
                <a:gd name="T33" fmla="*/ 32 h 131"/>
                <a:gd name="T34" fmla="*/ 47 w 62"/>
                <a:gd name="T35" fmla="*/ 37 h 131"/>
                <a:gd name="T36" fmla="*/ 59 w 62"/>
                <a:gd name="T37" fmla="*/ 24 h 131"/>
                <a:gd name="T38" fmla="*/ 60 w 62"/>
                <a:gd name="T39" fmla="*/ 27 h 131"/>
                <a:gd name="T40" fmla="*/ 62 w 62"/>
                <a:gd name="T41" fmla="*/ 15 h 131"/>
                <a:gd name="T42" fmla="*/ 61 w 62"/>
                <a:gd name="T43" fmla="*/ 10 h 131"/>
                <a:gd name="T44" fmla="*/ 50 w 62"/>
                <a:gd name="T45" fmla="*/ 3 h 131"/>
                <a:gd name="T46" fmla="*/ 47 w 62"/>
                <a:gd name="T47" fmla="*/ 1 h 131"/>
                <a:gd name="T48" fmla="*/ 47 w 62"/>
                <a:gd name="T49" fmla="*/ 1 h 131"/>
                <a:gd name="T50" fmla="*/ 47 w 62"/>
                <a:gd name="T51" fmla="*/ 1 h 131"/>
                <a:gd name="T52" fmla="*/ 47 w 62"/>
                <a:gd name="T53" fmla="*/ 1 h 131"/>
                <a:gd name="T54" fmla="*/ 44 w 62"/>
                <a:gd name="T55" fmla="*/ 4 h 131"/>
                <a:gd name="T56" fmla="*/ 44 w 62"/>
                <a:gd name="T57" fmla="*/ 4 h 131"/>
                <a:gd name="T58" fmla="*/ 48 w 62"/>
                <a:gd name="T59" fmla="*/ 2 h 131"/>
                <a:gd name="T60" fmla="*/ 48 w 62"/>
                <a:gd name="T61" fmla="*/ 2 h 131"/>
                <a:gd name="T62" fmla="*/ 48 w 62"/>
                <a:gd name="T63" fmla="*/ 2 h 131"/>
                <a:gd name="T64" fmla="*/ 44 w 62"/>
                <a:gd name="T65" fmla="*/ 0 h 131"/>
                <a:gd name="T66" fmla="*/ 42 w 62"/>
                <a:gd name="T67" fmla="*/ 7 h 131"/>
                <a:gd name="T68" fmla="*/ 50 w 62"/>
                <a:gd name="T69" fmla="*/ 12 h 131"/>
                <a:gd name="T70" fmla="*/ 55 w 62"/>
                <a:gd name="T71" fmla="*/ 15 h 131"/>
                <a:gd name="T72" fmla="*/ 55 w 62"/>
                <a:gd name="T73" fmla="*/ 15 h 131"/>
                <a:gd name="T74" fmla="*/ 58 w 62"/>
                <a:gd name="T75" fmla="*/ 13 h 131"/>
                <a:gd name="T76" fmla="*/ 58 w 62"/>
                <a:gd name="T77" fmla="*/ 13 h 131"/>
                <a:gd name="T78" fmla="*/ 54 w 62"/>
                <a:gd name="T79" fmla="*/ 13 h 131"/>
                <a:gd name="T80" fmla="*/ 54 w 62"/>
                <a:gd name="T81" fmla="*/ 13 h 131"/>
                <a:gd name="T82" fmla="*/ 54 w 62"/>
                <a:gd name="T83" fmla="*/ 13 h 131"/>
                <a:gd name="T84" fmla="*/ 54 w 62"/>
                <a:gd name="T85" fmla="*/ 12 h 131"/>
                <a:gd name="T86" fmla="*/ 54 w 62"/>
                <a:gd name="T87" fmla="*/ 30 h 131"/>
                <a:gd name="T88" fmla="*/ 43 w 62"/>
                <a:gd name="T89" fmla="*/ 30 h 131"/>
                <a:gd name="T90" fmla="*/ 43 w 62"/>
                <a:gd name="T91" fmla="*/ 37 h 131"/>
                <a:gd name="T92" fmla="*/ 43 w 62"/>
                <a:gd name="T93" fmla="*/ 54 h 131"/>
                <a:gd name="T94" fmla="*/ 34 w 62"/>
                <a:gd name="T95" fmla="*/ 58 h 131"/>
                <a:gd name="T96" fmla="*/ 38 w 62"/>
                <a:gd name="T97" fmla="*/ 65 h 131"/>
                <a:gd name="T98" fmla="*/ 25 w 62"/>
                <a:gd name="T99" fmla="*/ 72 h 131"/>
                <a:gd name="T100" fmla="*/ 27 w 62"/>
                <a:gd name="T101" fmla="*/ 79 h 131"/>
                <a:gd name="T102" fmla="*/ 19 w 62"/>
                <a:gd name="T103" fmla="*/ 82 h 131"/>
                <a:gd name="T104" fmla="*/ 23 w 62"/>
                <a:gd name="T105" fmla="*/ 91 h 131"/>
                <a:gd name="T106" fmla="*/ 13 w 62"/>
                <a:gd name="T107" fmla="*/ 94 h 131"/>
                <a:gd name="T108" fmla="*/ 20 w 62"/>
                <a:gd name="T109" fmla="*/ 104 h 131"/>
                <a:gd name="T110" fmla="*/ 13 w 62"/>
                <a:gd name="T111" fmla="*/ 103 h 131"/>
                <a:gd name="T112" fmla="*/ 6 w 62"/>
                <a:gd name="T113" fmla="*/ 109 h 131"/>
                <a:gd name="T114" fmla="*/ 5 w 62"/>
                <a:gd name="T115" fmla="*/ 110 h 131"/>
                <a:gd name="T116" fmla="*/ 10 w 62"/>
                <a:gd name="T117" fmla="*/ 117 h 131"/>
                <a:gd name="T118" fmla="*/ 1 w 62"/>
                <a:gd name="T119" fmla="*/ 124 h 131"/>
                <a:gd name="T120" fmla="*/ 9 w 62"/>
                <a:gd name="T121"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 h="131">
                  <a:moveTo>
                    <a:pt x="8" y="123"/>
                  </a:moveTo>
                  <a:cubicBezTo>
                    <a:pt x="7" y="122"/>
                    <a:pt x="7" y="122"/>
                    <a:pt x="7" y="122"/>
                  </a:cubicBezTo>
                  <a:cubicBezTo>
                    <a:pt x="5" y="126"/>
                    <a:pt x="5" y="126"/>
                    <a:pt x="5" y="126"/>
                  </a:cubicBezTo>
                  <a:cubicBezTo>
                    <a:pt x="8" y="128"/>
                    <a:pt x="8" y="128"/>
                    <a:pt x="8" y="128"/>
                  </a:cubicBezTo>
                  <a:cubicBezTo>
                    <a:pt x="15" y="116"/>
                    <a:pt x="15" y="116"/>
                    <a:pt x="15" y="116"/>
                  </a:cubicBezTo>
                  <a:cubicBezTo>
                    <a:pt x="16" y="114"/>
                    <a:pt x="16" y="111"/>
                    <a:pt x="14" y="110"/>
                  </a:cubicBezTo>
                  <a:cubicBezTo>
                    <a:pt x="11" y="108"/>
                    <a:pt x="11" y="108"/>
                    <a:pt x="11" y="108"/>
                  </a:cubicBezTo>
                  <a:cubicBezTo>
                    <a:pt x="9" y="112"/>
                    <a:pt x="9" y="112"/>
                    <a:pt x="9" y="112"/>
                  </a:cubicBezTo>
                  <a:cubicBezTo>
                    <a:pt x="12" y="114"/>
                    <a:pt x="12" y="114"/>
                    <a:pt x="12" y="114"/>
                  </a:cubicBezTo>
                  <a:cubicBezTo>
                    <a:pt x="9" y="112"/>
                    <a:pt x="9" y="112"/>
                    <a:pt x="9" y="112"/>
                  </a:cubicBezTo>
                  <a:cubicBezTo>
                    <a:pt x="12" y="114"/>
                    <a:pt x="12" y="114"/>
                    <a:pt x="12" y="114"/>
                  </a:cubicBezTo>
                  <a:cubicBezTo>
                    <a:pt x="12" y="114"/>
                    <a:pt x="12" y="114"/>
                    <a:pt x="12" y="114"/>
                  </a:cubicBezTo>
                  <a:cubicBezTo>
                    <a:pt x="9" y="112"/>
                    <a:pt x="9" y="112"/>
                    <a:pt x="9" y="112"/>
                  </a:cubicBezTo>
                  <a:cubicBezTo>
                    <a:pt x="12" y="114"/>
                    <a:pt x="12" y="114"/>
                    <a:pt x="12" y="114"/>
                  </a:cubicBezTo>
                  <a:cubicBezTo>
                    <a:pt x="10" y="113"/>
                    <a:pt x="10" y="113"/>
                    <a:pt x="10" y="113"/>
                  </a:cubicBezTo>
                  <a:cubicBezTo>
                    <a:pt x="12" y="115"/>
                    <a:pt x="12" y="115"/>
                    <a:pt x="12" y="115"/>
                  </a:cubicBezTo>
                  <a:cubicBezTo>
                    <a:pt x="12" y="114"/>
                    <a:pt x="12" y="114"/>
                    <a:pt x="12" y="114"/>
                  </a:cubicBezTo>
                  <a:cubicBezTo>
                    <a:pt x="10" y="113"/>
                    <a:pt x="10" y="113"/>
                    <a:pt x="10" y="113"/>
                  </a:cubicBezTo>
                  <a:cubicBezTo>
                    <a:pt x="12" y="115"/>
                    <a:pt x="12" y="115"/>
                    <a:pt x="12" y="115"/>
                  </a:cubicBezTo>
                  <a:cubicBezTo>
                    <a:pt x="12" y="115"/>
                    <a:pt x="12" y="114"/>
                    <a:pt x="13" y="114"/>
                  </a:cubicBezTo>
                  <a:cubicBezTo>
                    <a:pt x="14" y="113"/>
                    <a:pt x="17" y="110"/>
                    <a:pt x="20" y="108"/>
                  </a:cubicBezTo>
                  <a:cubicBezTo>
                    <a:pt x="23" y="105"/>
                    <a:pt x="25" y="104"/>
                    <a:pt x="25" y="104"/>
                  </a:cubicBezTo>
                  <a:cubicBezTo>
                    <a:pt x="26" y="103"/>
                    <a:pt x="26" y="101"/>
                    <a:pt x="26" y="100"/>
                  </a:cubicBezTo>
                  <a:cubicBezTo>
                    <a:pt x="26" y="99"/>
                    <a:pt x="25" y="98"/>
                    <a:pt x="24" y="97"/>
                  </a:cubicBezTo>
                  <a:cubicBezTo>
                    <a:pt x="23" y="96"/>
                    <a:pt x="23" y="96"/>
                    <a:pt x="23" y="96"/>
                  </a:cubicBezTo>
                  <a:cubicBezTo>
                    <a:pt x="28" y="90"/>
                    <a:pt x="28" y="90"/>
                    <a:pt x="28" y="90"/>
                  </a:cubicBezTo>
                  <a:cubicBezTo>
                    <a:pt x="29" y="89"/>
                    <a:pt x="30" y="88"/>
                    <a:pt x="30" y="87"/>
                  </a:cubicBezTo>
                  <a:cubicBezTo>
                    <a:pt x="29" y="85"/>
                    <a:pt x="29" y="84"/>
                    <a:pt x="28" y="84"/>
                  </a:cubicBezTo>
                  <a:cubicBezTo>
                    <a:pt x="24" y="81"/>
                    <a:pt x="24" y="81"/>
                    <a:pt x="24" y="81"/>
                  </a:cubicBezTo>
                  <a:cubicBezTo>
                    <a:pt x="22" y="85"/>
                    <a:pt x="22" y="85"/>
                    <a:pt x="22" y="85"/>
                  </a:cubicBezTo>
                  <a:cubicBezTo>
                    <a:pt x="25" y="87"/>
                    <a:pt x="25" y="87"/>
                    <a:pt x="25" y="87"/>
                  </a:cubicBezTo>
                  <a:cubicBezTo>
                    <a:pt x="32" y="78"/>
                    <a:pt x="32" y="78"/>
                    <a:pt x="32" y="78"/>
                  </a:cubicBezTo>
                  <a:cubicBezTo>
                    <a:pt x="33" y="77"/>
                    <a:pt x="33" y="76"/>
                    <a:pt x="33" y="75"/>
                  </a:cubicBezTo>
                  <a:cubicBezTo>
                    <a:pt x="33" y="73"/>
                    <a:pt x="32" y="72"/>
                    <a:pt x="31" y="72"/>
                  </a:cubicBezTo>
                  <a:cubicBezTo>
                    <a:pt x="30" y="71"/>
                    <a:pt x="30" y="71"/>
                    <a:pt x="30" y="71"/>
                  </a:cubicBezTo>
                  <a:cubicBezTo>
                    <a:pt x="28" y="75"/>
                    <a:pt x="28" y="75"/>
                    <a:pt x="28" y="75"/>
                  </a:cubicBezTo>
                  <a:cubicBezTo>
                    <a:pt x="31" y="78"/>
                    <a:pt x="31" y="78"/>
                    <a:pt x="31" y="78"/>
                  </a:cubicBezTo>
                  <a:cubicBezTo>
                    <a:pt x="43" y="65"/>
                    <a:pt x="43" y="65"/>
                    <a:pt x="43" y="65"/>
                  </a:cubicBezTo>
                  <a:cubicBezTo>
                    <a:pt x="44" y="64"/>
                    <a:pt x="44" y="63"/>
                    <a:pt x="44" y="61"/>
                  </a:cubicBezTo>
                  <a:cubicBezTo>
                    <a:pt x="44" y="60"/>
                    <a:pt x="43" y="59"/>
                    <a:pt x="42" y="58"/>
                  </a:cubicBezTo>
                  <a:cubicBezTo>
                    <a:pt x="40" y="57"/>
                    <a:pt x="40" y="57"/>
                    <a:pt x="40" y="57"/>
                  </a:cubicBezTo>
                  <a:cubicBezTo>
                    <a:pt x="37" y="60"/>
                    <a:pt x="37" y="60"/>
                    <a:pt x="37" y="60"/>
                  </a:cubicBezTo>
                  <a:cubicBezTo>
                    <a:pt x="41" y="63"/>
                    <a:pt x="41" y="63"/>
                    <a:pt x="41" y="63"/>
                  </a:cubicBezTo>
                  <a:cubicBezTo>
                    <a:pt x="49" y="53"/>
                    <a:pt x="49" y="53"/>
                    <a:pt x="49" y="53"/>
                  </a:cubicBezTo>
                  <a:cubicBezTo>
                    <a:pt x="49" y="52"/>
                    <a:pt x="50" y="51"/>
                    <a:pt x="49" y="50"/>
                  </a:cubicBezTo>
                  <a:cubicBezTo>
                    <a:pt x="49" y="48"/>
                    <a:pt x="48" y="47"/>
                    <a:pt x="48" y="47"/>
                  </a:cubicBezTo>
                  <a:cubicBezTo>
                    <a:pt x="46" y="46"/>
                    <a:pt x="46" y="46"/>
                    <a:pt x="46" y="46"/>
                  </a:cubicBezTo>
                  <a:cubicBezTo>
                    <a:pt x="44" y="49"/>
                    <a:pt x="44" y="49"/>
                    <a:pt x="44" y="49"/>
                  </a:cubicBezTo>
                  <a:cubicBezTo>
                    <a:pt x="48" y="50"/>
                    <a:pt x="48" y="50"/>
                    <a:pt x="48" y="50"/>
                  </a:cubicBezTo>
                  <a:cubicBezTo>
                    <a:pt x="51" y="36"/>
                    <a:pt x="51" y="36"/>
                    <a:pt x="51" y="36"/>
                  </a:cubicBezTo>
                  <a:cubicBezTo>
                    <a:pt x="51" y="34"/>
                    <a:pt x="51" y="33"/>
                    <a:pt x="49" y="32"/>
                  </a:cubicBezTo>
                  <a:cubicBezTo>
                    <a:pt x="47" y="30"/>
                    <a:pt x="47" y="30"/>
                    <a:pt x="47" y="30"/>
                  </a:cubicBezTo>
                  <a:cubicBezTo>
                    <a:pt x="45" y="34"/>
                    <a:pt x="45" y="34"/>
                    <a:pt x="45" y="34"/>
                  </a:cubicBezTo>
                  <a:cubicBezTo>
                    <a:pt x="47" y="37"/>
                    <a:pt x="47" y="37"/>
                    <a:pt x="47" y="37"/>
                  </a:cubicBezTo>
                  <a:cubicBezTo>
                    <a:pt x="58" y="31"/>
                    <a:pt x="58" y="31"/>
                    <a:pt x="58" y="31"/>
                  </a:cubicBezTo>
                  <a:cubicBezTo>
                    <a:pt x="60" y="30"/>
                    <a:pt x="60" y="29"/>
                    <a:pt x="60" y="27"/>
                  </a:cubicBezTo>
                  <a:cubicBezTo>
                    <a:pt x="61" y="26"/>
                    <a:pt x="60" y="24"/>
                    <a:pt x="59" y="24"/>
                  </a:cubicBezTo>
                  <a:cubicBezTo>
                    <a:pt x="58" y="23"/>
                    <a:pt x="58" y="23"/>
                    <a:pt x="58" y="23"/>
                  </a:cubicBezTo>
                  <a:cubicBezTo>
                    <a:pt x="56" y="27"/>
                    <a:pt x="56" y="27"/>
                    <a:pt x="56" y="27"/>
                  </a:cubicBezTo>
                  <a:cubicBezTo>
                    <a:pt x="60" y="27"/>
                    <a:pt x="60" y="27"/>
                    <a:pt x="60" y="27"/>
                  </a:cubicBezTo>
                  <a:cubicBezTo>
                    <a:pt x="62" y="13"/>
                    <a:pt x="62" y="13"/>
                    <a:pt x="62" y="13"/>
                  </a:cubicBezTo>
                  <a:cubicBezTo>
                    <a:pt x="58" y="13"/>
                    <a:pt x="58" y="13"/>
                    <a:pt x="58" y="13"/>
                  </a:cubicBezTo>
                  <a:cubicBezTo>
                    <a:pt x="62" y="15"/>
                    <a:pt x="62" y="15"/>
                    <a:pt x="62" y="15"/>
                  </a:cubicBezTo>
                  <a:cubicBezTo>
                    <a:pt x="62" y="14"/>
                    <a:pt x="62" y="13"/>
                    <a:pt x="62" y="13"/>
                  </a:cubicBezTo>
                  <a:cubicBezTo>
                    <a:pt x="62" y="12"/>
                    <a:pt x="62" y="11"/>
                    <a:pt x="62" y="11"/>
                  </a:cubicBezTo>
                  <a:cubicBezTo>
                    <a:pt x="62" y="10"/>
                    <a:pt x="61" y="10"/>
                    <a:pt x="61" y="10"/>
                  </a:cubicBezTo>
                  <a:cubicBezTo>
                    <a:pt x="61" y="9"/>
                    <a:pt x="61" y="9"/>
                    <a:pt x="60" y="9"/>
                  </a:cubicBezTo>
                  <a:cubicBezTo>
                    <a:pt x="60" y="8"/>
                    <a:pt x="58" y="8"/>
                    <a:pt x="57" y="7"/>
                  </a:cubicBezTo>
                  <a:cubicBezTo>
                    <a:pt x="55" y="5"/>
                    <a:pt x="52" y="4"/>
                    <a:pt x="50" y="3"/>
                  </a:cubicBezTo>
                  <a:cubicBezTo>
                    <a:pt x="49" y="2"/>
                    <a:pt x="48" y="1"/>
                    <a:pt x="48" y="1"/>
                  </a:cubicBezTo>
                  <a:cubicBezTo>
                    <a:pt x="47" y="1"/>
                    <a:pt x="47" y="1"/>
                    <a:pt x="47" y="1"/>
                  </a:cubicBezTo>
                  <a:cubicBezTo>
                    <a:pt x="47" y="1"/>
                    <a:pt x="47" y="1"/>
                    <a:pt x="47" y="1"/>
                  </a:cubicBezTo>
                  <a:cubicBezTo>
                    <a:pt x="47" y="1"/>
                    <a:pt x="47" y="1"/>
                    <a:pt x="47" y="1"/>
                  </a:cubicBezTo>
                  <a:cubicBezTo>
                    <a:pt x="45" y="3"/>
                    <a:pt x="45" y="3"/>
                    <a:pt x="45" y="3"/>
                  </a:cubicBezTo>
                  <a:cubicBezTo>
                    <a:pt x="47" y="1"/>
                    <a:pt x="47" y="1"/>
                    <a:pt x="47" y="1"/>
                  </a:cubicBezTo>
                  <a:cubicBezTo>
                    <a:pt x="47" y="1"/>
                    <a:pt x="47" y="1"/>
                    <a:pt x="47" y="1"/>
                  </a:cubicBezTo>
                  <a:cubicBezTo>
                    <a:pt x="45" y="3"/>
                    <a:pt x="45" y="3"/>
                    <a:pt x="45" y="3"/>
                  </a:cubicBezTo>
                  <a:cubicBezTo>
                    <a:pt x="47" y="1"/>
                    <a:pt x="47" y="1"/>
                    <a:pt x="47" y="1"/>
                  </a:cubicBezTo>
                  <a:cubicBezTo>
                    <a:pt x="45" y="4"/>
                    <a:pt x="45" y="4"/>
                    <a:pt x="45" y="4"/>
                  </a:cubicBezTo>
                  <a:cubicBezTo>
                    <a:pt x="47" y="1"/>
                    <a:pt x="47" y="1"/>
                    <a:pt x="47" y="1"/>
                  </a:cubicBezTo>
                  <a:cubicBezTo>
                    <a:pt x="47" y="1"/>
                    <a:pt x="47" y="1"/>
                    <a:pt x="47" y="1"/>
                  </a:cubicBezTo>
                  <a:cubicBezTo>
                    <a:pt x="45" y="4"/>
                    <a:pt x="45" y="4"/>
                    <a:pt x="45" y="4"/>
                  </a:cubicBezTo>
                  <a:cubicBezTo>
                    <a:pt x="47" y="1"/>
                    <a:pt x="47" y="1"/>
                    <a:pt x="47" y="1"/>
                  </a:cubicBezTo>
                  <a:cubicBezTo>
                    <a:pt x="44" y="4"/>
                    <a:pt x="44" y="4"/>
                    <a:pt x="44" y="4"/>
                  </a:cubicBezTo>
                  <a:cubicBezTo>
                    <a:pt x="48" y="1"/>
                    <a:pt x="48" y="1"/>
                    <a:pt x="48" y="1"/>
                  </a:cubicBezTo>
                  <a:cubicBezTo>
                    <a:pt x="47" y="1"/>
                    <a:pt x="47" y="1"/>
                    <a:pt x="47" y="1"/>
                  </a:cubicBezTo>
                  <a:cubicBezTo>
                    <a:pt x="44" y="4"/>
                    <a:pt x="44" y="4"/>
                    <a:pt x="44" y="4"/>
                  </a:cubicBezTo>
                  <a:cubicBezTo>
                    <a:pt x="48" y="1"/>
                    <a:pt x="48" y="1"/>
                    <a:pt x="48" y="1"/>
                  </a:cubicBezTo>
                  <a:cubicBezTo>
                    <a:pt x="44" y="4"/>
                    <a:pt x="44" y="4"/>
                    <a:pt x="44" y="4"/>
                  </a:cubicBezTo>
                  <a:cubicBezTo>
                    <a:pt x="48" y="2"/>
                    <a:pt x="48" y="2"/>
                    <a:pt x="48" y="2"/>
                  </a:cubicBezTo>
                  <a:cubicBezTo>
                    <a:pt x="48" y="1"/>
                    <a:pt x="48" y="1"/>
                    <a:pt x="48" y="1"/>
                  </a:cubicBezTo>
                  <a:cubicBezTo>
                    <a:pt x="44" y="4"/>
                    <a:pt x="44" y="4"/>
                    <a:pt x="44" y="4"/>
                  </a:cubicBezTo>
                  <a:cubicBezTo>
                    <a:pt x="48" y="2"/>
                    <a:pt x="48" y="2"/>
                    <a:pt x="48" y="2"/>
                  </a:cubicBezTo>
                  <a:cubicBezTo>
                    <a:pt x="44" y="4"/>
                    <a:pt x="44" y="4"/>
                    <a:pt x="44" y="4"/>
                  </a:cubicBezTo>
                  <a:cubicBezTo>
                    <a:pt x="48" y="4"/>
                    <a:pt x="48" y="4"/>
                    <a:pt x="48" y="4"/>
                  </a:cubicBezTo>
                  <a:cubicBezTo>
                    <a:pt x="48" y="3"/>
                    <a:pt x="48" y="2"/>
                    <a:pt x="48" y="2"/>
                  </a:cubicBezTo>
                  <a:cubicBezTo>
                    <a:pt x="44" y="4"/>
                    <a:pt x="44" y="4"/>
                    <a:pt x="44" y="4"/>
                  </a:cubicBezTo>
                  <a:cubicBezTo>
                    <a:pt x="48" y="4"/>
                    <a:pt x="48" y="4"/>
                    <a:pt x="48" y="4"/>
                  </a:cubicBezTo>
                  <a:cubicBezTo>
                    <a:pt x="48" y="2"/>
                    <a:pt x="47" y="0"/>
                    <a:pt x="44" y="0"/>
                  </a:cubicBezTo>
                  <a:cubicBezTo>
                    <a:pt x="42" y="0"/>
                    <a:pt x="40" y="2"/>
                    <a:pt x="40" y="4"/>
                  </a:cubicBezTo>
                  <a:cubicBezTo>
                    <a:pt x="40" y="5"/>
                    <a:pt x="41" y="6"/>
                    <a:pt x="41" y="6"/>
                  </a:cubicBezTo>
                  <a:cubicBezTo>
                    <a:pt x="41" y="7"/>
                    <a:pt x="42" y="7"/>
                    <a:pt x="42" y="7"/>
                  </a:cubicBezTo>
                  <a:cubicBezTo>
                    <a:pt x="42" y="7"/>
                    <a:pt x="42" y="7"/>
                    <a:pt x="42" y="7"/>
                  </a:cubicBezTo>
                  <a:cubicBezTo>
                    <a:pt x="43" y="8"/>
                    <a:pt x="43" y="8"/>
                    <a:pt x="43" y="8"/>
                  </a:cubicBezTo>
                  <a:cubicBezTo>
                    <a:pt x="44" y="8"/>
                    <a:pt x="47" y="10"/>
                    <a:pt x="50" y="12"/>
                  </a:cubicBezTo>
                  <a:cubicBezTo>
                    <a:pt x="52" y="13"/>
                    <a:pt x="53" y="14"/>
                    <a:pt x="54" y="15"/>
                  </a:cubicBezTo>
                  <a:cubicBezTo>
                    <a:pt x="55" y="15"/>
                    <a:pt x="55" y="15"/>
                    <a:pt x="55" y="15"/>
                  </a:cubicBezTo>
                  <a:cubicBezTo>
                    <a:pt x="55" y="15"/>
                    <a:pt x="55" y="15"/>
                    <a:pt x="55" y="15"/>
                  </a:cubicBezTo>
                  <a:cubicBezTo>
                    <a:pt x="57" y="14"/>
                    <a:pt x="57" y="14"/>
                    <a:pt x="57" y="14"/>
                  </a:cubicBezTo>
                  <a:cubicBezTo>
                    <a:pt x="55" y="15"/>
                    <a:pt x="55" y="15"/>
                    <a:pt x="55" y="15"/>
                  </a:cubicBezTo>
                  <a:cubicBezTo>
                    <a:pt x="55" y="15"/>
                    <a:pt x="55" y="15"/>
                    <a:pt x="55" y="15"/>
                  </a:cubicBezTo>
                  <a:cubicBezTo>
                    <a:pt x="57" y="14"/>
                    <a:pt x="57" y="14"/>
                    <a:pt x="57" y="14"/>
                  </a:cubicBezTo>
                  <a:cubicBezTo>
                    <a:pt x="55" y="15"/>
                    <a:pt x="55" y="15"/>
                    <a:pt x="55" y="15"/>
                  </a:cubicBezTo>
                  <a:cubicBezTo>
                    <a:pt x="58" y="13"/>
                    <a:pt x="58" y="13"/>
                    <a:pt x="58" y="13"/>
                  </a:cubicBezTo>
                  <a:cubicBezTo>
                    <a:pt x="55" y="15"/>
                    <a:pt x="55" y="15"/>
                    <a:pt x="55" y="15"/>
                  </a:cubicBezTo>
                  <a:cubicBezTo>
                    <a:pt x="55" y="15"/>
                    <a:pt x="55" y="15"/>
                    <a:pt x="55" y="15"/>
                  </a:cubicBezTo>
                  <a:cubicBezTo>
                    <a:pt x="58" y="13"/>
                    <a:pt x="58" y="13"/>
                    <a:pt x="58" y="13"/>
                  </a:cubicBezTo>
                  <a:cubicBezTo>
                    <a:pt x="55" y="15"/>
                    <a:pt x="55" y="15"/>
                    <a:pt x="55" y="15"/>
                  </a:cubicBezTo>
                  <a:cubicBezTo>
                    <a:pt x="58" y="13"/>
                    <a:pt x="58" y="13"/>
                    <a:pt x="58" y="13"/>
                  </a:cubicBezTo>
                  <a:cubicBezTo>
                    <a:pt x="54" y="13"/>
                    <a:pt x="54" y="13"/>
                    <a:pt x="54" y="13"/>
                  </a:cubicBezTo>
                  <a:cubicBezTo>
                    <a:pt x="54" y="14"/>
                    <a:pt x="55" y="14"/>
                    <a:pt x="55" y="15"/>
                  </a:cubicBezTo>
                  <a:cubicBezTo>
                    <a:pt x="58" y="13"/>
                    <a:pt x="58" y="13"/>
                    <a:pt x="58" y="13"/>
                  </a:cubicBezTo>
                  <a:cubicBezTo>
                    <a:pt x="54" y="13"/>
                    <a:pt x="54" y="13"/>
                    <a:pt x="54" y="13"/>
                  </a:cubicBezTo>
                  <a:cubicBezTo>
                    <a:pt x="58" y="13"/>
                    <a:pt x="58" y="13"/>
                    <a:pt x="58" y="13"/>
                  </a:cubicBezTo>
                  <a:cubicBezTo>
                    <a:pt x="55" y="11"/>
                    <a:pt x="55" y="11"/>
                    <a:pt x="55" y="11"/>
                  </a:cubicBezTo>
                  <a:cubicBezTo>
                    <a:pt x="54" y="11"/>
                    <a:pt x="54" y="12"/>
                    <a:pt x="54" y="13"/>
                  </a:cubicBezTo>
                  <a:cubicBezTo>
                    <a:pt x="58" y="13"/>
                    <a:pt x="58" y="13"/>
                    <a:pt x="58" y="13"/>
                  </a:cubicBezTo>
                  <a:cubicBezTo>
                    <a:pt x="55" y="11"/>
                    <a:pt x="55" y="11"/>
                    <a:pt x="55" y="11"/>
                  </a:cubicBezTo>
                  <a:cubicBezTo>
                    <a:pt x="55" y="11"/>
                    <a:pt x="54" y="11"/>
                    <a:pt x="54" y="12"/>
                  </a:cubicBezTo>
                  <a:cubicBezTo>
                    <a:pt x="52" y="26"/>
                    <a:pt x="52" y="26"/>
                    <a:pt x="52" y="26"/>
                  </a:cubicBezTo>
                  <a:cubicBezTo>
                    <a:pt x="52" y="28"/>
                    <a:pt x="52" y="29"/>
                    <a:pt x="54" y="30"/>
                  </a:cubicBezTo>
                  <a:cubicBezTo>
                    <a:pt x="54" y="30"/>
                    <a:pt x="54" y="30"/>
                    <a:pt x="54" y="30"/>
                  </a:cubicBezTo>
                  <a:cubicBezTo>
                    <a:pt x="56" y="27"/>
                    <a:pt x="56" y="27"/>
                    <a:pt x="56" y="27"/>
                  </a:cubicBezTo>
                  <a:cubicBezTo>
                    <a:pt x="54" y="23"/>
                    <a:pt x="54" y="23"/>
                    <a:pt x="54" y="23"/>
                  </a:cubicBezTo>
                  <a:cubicBezTo>
                    <a:pt x="43" y="30"/>
                    <a:pt x="43" y="30"/>
                    <a:pt x="43" y="30"/>
                  </a:cubicBezTo>
                  <a:cubicBezTo>
                    <a:pt x="41" y="31"/>
                    <a:pt x="41" y="32"/>
                    <a:pt x="40" y="34"/>
                  </a:cubicBezTo>
                  <a:cubicBezTo>
                    <a:pt x="40" y="35"/>
                    <a:pt x="41" y="36"/>
                    <a:pt x="42" y="37"/>
                  </a:cubicBezTo>
                  <a:cubicBezTo>
                    <a:pt x="43" y="37"/>
                    <a:pt x="43" y="37"/>
                    <a:pt x="43" y="37"/>
                  </a:cubicBezTo>
                  <a:cubicBezTo>
                    <a:pt x="40" y="49"/>
                    <a:pt x="40" y="49"/>
                    <a:pt x="40" y="49"/>
                  </a:cubicBezTo>
                  <a:cubicBezTo>
                    <a:pt x="40" y="50"/>
                    <a:pt x="41" y="52"/>
                    <a:pt x="42" y="53"/>
                  </a:cubicBezTo>
                  <a:cubicBezTo>
                    <a:pt x="43" y="54"/>
                    <a:pt x="43" y="54"/>
                    <a:pt x="43" y="54"/>
                  </a:cubicBezTo>
                  <a:cubicBezTo>
                    <a:pt x="45" y="50"/>
                    <a:pt x="45" y="50"/>
                    <a:pt x="45" y="50"/>
                  </a:cubicBezTo>
                  <a:cubicBezTo>
                    <a:pt x="42" y="48"/>
                    <a:pt x="42" y="48"/>
                    <a:pt x="42" y="48"/>
                  </a:cubicBezTo>
                  <a:cubicBezTo>
                    <a:pt x="34" y="58"/>
                    <a:pt x="34" y="58"/>
                    <a:pt x="34" y="58"/>
                  </a:cubicBezTo>
                  <a:cubicBezTo>
                    <a:pt x="34" y="59"/>
                    <a:pt x="33" y="60"/>
                    <a:pt x="33" y="61"/>
                  </a:cubicBezTo>
                  <a:cubicBezTo>
                    <a:pt x="34" y="62"/>
                    <a:pt x="34" y="63"/>
                    <a:pt x="35" y="64"/>
                  </a:cubicBezTo>
                  <a:cubicBezTo>
                    <a:pt x="38" y="65"/>
                    <a:pt x="38" y="65"/>
                    <a:pt x="38" y="65"/>
                  </a:cubicBezTo>
                  <a:cubicBezTo>
                    <a:pt x="40" y="62"/>
                    <a:pt x="40" y="62"/>
                    <a:pt x="40" y="62"/>
                  </a:cubicBezTo>
                  <a:cubicBezTo>
                    <a:pt x="37" y="59"/>
                    <a:pt x="37" y="59"/>
                    <a:pt x="37" y="59"/>
                  </a:cubicBezTo>
                  <a:cubicBezTo>
                    <a:pt x="25" y="72"/>
                    <a:pt x="25" y="72"/>
                    <a:pt x="25" y="72"/>
                  </a:cubicBezTo>
                  <a:cubicBezTo>
                    <a:pt x="24" y="73"/>
                    <a:pt x="24" y="74"/>
                    <a:pt x="24" y="75"/>
                  </a:cubicBezTo>
                  <a:cubicBezTo>
                    <a:pt x="24" y="77"/>
                    <a:pt x="25" y="78"/>
                    <a:pt x="26" y="78"/>
                  </a:cubicBezTo>
                  <a:cubicBezTo>
                    <a:pt x="27" y="79"/>
                    <a:pt x="27" y="79"/>
                    <a:pt x="27" y="79"/>
                  </a:cubicBezTo>
                  <a:cubicBezTo>
                    <a:pt x="29" y="75"/>
                    <a:pt x="29" y="75"/>
                    <a:pt x="29" y="75"/>
                  </a:cubicBezTo>
                  <a:cubicBezTo>
                    <a:pt x="26" y="73"/>
                    <a:pt x="26" y="73"/>
                    <a:pt x="26" y="73"/>
                  </a:cubicBezTo>
                  <a:cubicBezTo>
                    <a:pt x="19" y="82"/>
                    <a:pt x="19" y="82"/>
                    <a:pt x="19" y="82"/>
                  </a:cubicBezTo>
                  <a:cubicBezTo>
                    <a:pt x="18" y="83"/>
                    <a:pt x="18" y="84"/>
                    <a:pt x="18" y="86"/>
                  </a:cubicBezTo>
                  <a:cubicBezTo>
                    <a:pt x="18" y="87"/>
                    <a:pt x="19" y="88"/>
                    <a:pt x="20" y="88"/>
                  </a:cubicBezTo>
                  <a:cubicBezTo>
                    <a:pt x="23" y="91"/>
                    <a:pt x="23" y="91"/>
                    <a:pt x="23" y="91"/>
                  </a:cubicBezTo>
                  <a:cubicBezTo>
                    <a:pt x="25" y="87"/>
                    <a:pt x="25" y="87"/>
                    <a:pt x="25" y="87"/>
                  </a:cubicBezTo>
                  <a:cubicBezTo>
                    <a:pt x="23" y="84"/>
                    <a:pt x="23" y="84"/>
                    <a:pt x="23" y="84"/>
                  </a:cubicBezTo>
                  <a:cubicBezTo>
                    <a:pt x="13" y="94"/>
                    <a:pt x="13" y="94"/>
                    <a:pt x="13" y="94"/>
                  </a:cubicBezTo>
                  <a:cubicBezTo>
                    <a:pt x="13" y="95"/>
                    <a:pt x="12" y="96"/>
                    <a:pt x="12" y="97"/>
                  </a:cubicBezTo>
                  <a:cubicBezTo>
                    <a:pt x="12" y="99"/>
                    <a:pt x="13" y="100"/>
                    <a:pt x="14" y="100"/>
                  </a:cubicBezTo>
                  <a:cubicBezTo>
                    <a:pt x="20" y="104"/>
                    <a:pt x="20" y="104"/>
                    <a:pt x="20" y="104"/>
                  </a:cubicBezTo>
                  <a:cubicBezTo>
                    <a:pt x="22" y="100"/>
                    <a:pt x="22" y="100"/>
                    <a:pt x="22" y="100"/>
                  </a:cubicBezTo>
                  <a:cubicBezTo>
                    <a:pt x="20" y="97"/>
                    <a:pt x="20" y="97"/>
                    <a:pt x="20" y="97"/>
                  </a:cubicBezTo>
                  <a:cubicBezTo>
                    <a:pt x="20" y="97"/>
                    <a:pt x="16" y="100"/>
                    <a:pt x="13" y="103"/>
                  </a:cubicBezTo>
                  <a:cubicBezTo>
                    <a:pt x="11" y="104"/>
                    <a:pt x="10" y="106"/>
                    <a:pt x="8" y="107"/>
                  </a:cubicBezTo>
                  <a:cubicBezTo>
                    <a:pt x="8" y="107"/>
                    <a:pt x="7" y="108"/>
                    <a:pt x="7" y="108"/>
                  </a:cubicBezTo>
                  <a:cubicBezTo>
                    <a:pt x="6" y="109"/>
                    <a:pt x="6" y="109"/>
                    <a:pt x="6" y="109"/>
                  </a:cubicBezTo>
                  <a:cubicBezTo>
                    <a:pt x="6" y="109"/>
                    <a:pt x="6" y="109"/>
                    <a:pt x="6" y="109"/>
                  </a:cubicBezTo>
                  <a:cubicBezTo>
                    <a:pt x="6" y="109"/>
                    <a:pt x="6" y="109"/>
                    <a:pt x="6" y="109"/>
                  </a:cubicBezTo>
                  <a:cubicBezTo>
                    <a:pt x="5" y="110"/>
                    <a:pt x="5" y="110"/>
                    <a:pt x="5" y="110"/>
                  </a:cubicBezTo>
                  <a:cubicBezTo>
                    <a:pt x="5" y="111"/>
                    <a:pt x="5" y="112"/>
                    <a:pt x="5" y="113"/>
                  </a:cubicBezTo>
                  <a:cubicBezTo>
                    <a:pt x="5" y="114"/>
                    <a:pt x="6" y="115"/>
                    <a:pt x="7" y="115"/>
                  </a:cubicBezTo>
                  <a:cubicBezTo>
                    <a:pt x="10" y="117"/>
                    <a:pt x="10" y="117"/>
                    <a:pt x="10" y="117"/>
                  </a:cubicBezTo>
                  <a:cubicBezTo>
                    <a:pt x="12" y="114"/>
                    <a:pt x="12" y="114"/>
                    <a:pt x="12" y="114"/>
                  </a:cubicBezTo>
                  <a:cubicBezTo>
                    <a:pt x="8" y="112"/>
                    <a:pt x="8" y="112"/>
                    <a:pt x="8" y="112"/>
                  </a:cubicBezTo>
                  <a:cubicBezTo>
                    <a:pt x="1" y="124"/>
                    <a:pt x="1" y="124"/>
                    <a:pt x="1" y="124"/>
                  </a:cubicBezTo>
                  <a:cubicBezTo>
                    <a:pt x="0" y="125"/>
                    <a:pt x="1" y="128"/>
                    <a:pt x="2" y="129"/>
                  </a:cubicBezTo>
                  <a:cubicBezTo>
                    <a:pt x="4" y="130"/>
                    <a:pt x="4" y="130"/>
                    <a:pt x="4" y="130"/>
                  </a:cubicBezTo>
                  <a:cubicBezTo>
                    <a:pt x="6" y="131"/>
                    <a:pt x="8" y="131"/>
                    <a:pt x="9" y="129"/>
                  </a:cubicBezTo>
                  <a:cubicBezTo>
                    <a:pt x="11" y="127"/>
                    <a:pt x="10" y="124"/>
                    <a:pt x="8"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14" name="Freeform 177">
              <a:extLst>
                <a:ext uri="{FF2B5EF4-FFF2-40B4-BE49-F238E27FC236}">
                  <a16:creationId xmlns:a16="http://schemas.microsoft.com/office/drawing/2014/main" id="{FE9BB391-7537-4865-8D4F-EC4B6DA5A51F}"/>
                </a:ext>
              </a:extLst>
            </p:cNvPr>
            <p:cNvSpPr>
              <a:spLocks/>
            </p:cNvSpPr>
            <p:nvPr/>
          </p:nvSpPr>
          <p:spPr bwMode="auto">
            <a:xfrm>
              <a:off x="5553212" y="2368661"/>
              <a:ext cx="127000" cy="125413"/>
            </a:xfrm>
            <a:custGeom>
              <a:avLst/>
              <a:gdLst>
                <a:gd name="T0" fmla="*/ 7 w 81"/>
                <a:gd name="T1" fmla="*/ 68 h 79"/>
                <a:gd name="T2" fmla="*/ 5 w 81"/>
                <a:gd name="T3" fmla="*/ 75 h 79"/>
                <a:gd name="T4" fmla="*/ 34 w 81"/>
                <a:gd name="T5" fmla="*/ 73 h 79"/>
                <a:gd name="T6" fmla="*/ 28 w 81"/>
                <a:gd name="T7" fmla="*/ 66 h 79"/>
                <a:gd name="T8" fmla="*/ 29 w 81"/>
                <a:gd name="T9" fmla="*/ 72 h 79"/>
                <a:gd name="T10" fmla="*/ 28 w 81"/>
                <a:gd name="T11" fmla="*/ 73 h 79"/>
                <a:gd name="T12" fmla="*/ 26 w 81"/>
                <a:gd name="T13" fmla="*/ 70 h 79"/>
                <a:gd name="T14" fmla="*/ 26 w 81"/>
                <a:gd name="T15" fmla="*/ 70 h 79"/>
                <a:gd name="T16" fmla="*/ 28 w 81"/>
                <a:gd name="T17" fmla="*/ 73 h 79"/>
                <a:gd name="T18" fmla="*/ 27 w 81"/>
                <a:gd name="T19" fmla="*/ 74 h 79"/>
                <a:gd name="T20" fmla="*/ 27 w 81"/>
                <a:gd name="T21" fmla="*/ 74 h 79"/>
                <a:gd name="T22" fmla="*/ 26 w 81"/>
                <a:gd name="T23" fmla="*/ 71 h 79"/>
                <a:gd name="T24" fmla="*/ 27 w 81"/>
                <a:gd name="T25" fmla="*/ 73 h 79"/>
                <a:gd name="T26" fmla="*/ 27 w 81"/>
                <a:gd name="T27" fmla="*/ 74 h 79"/>
                <a:gd name="T28" fmla="*/ 27 w 81"/>
                <a:gd name="T29" fmla="*/ 74 h 79"/>
                <a:gd name="T30" fmla="*/ 46 w 81"/>
                <a:gd name="T31" fmla="*/ 74 h 79"/>
                <a:gd name="T32" fmla="*/ 62 w 81"/>
                <a:gd name="T33" fmla="*/ 72 h 79"/>
                <a:gd name="T34" fmla="*/ 60 w 81"/>
                <a:gd name="T35" fmla="*/ 67 h 79"/>
                <a:gd name="T36" fmla="*/ 62 w 81"/>
                <a:gd name="T37" fmla="*/ 71 h 79"/>
                <a:gd name="T38" fmla="*/ 62 w 81"/>
                <a:gd name="T39" fmla="*/ 55 h 79"/>
                <a:gd name="T40" fmla="*/ 57 w 81"/>
                <a:gd name="T41" fmla="*/ 56 h 79"/>
                <a:gd name="T42" fmla="*/ 67 w 81"/>
                <a:gd name="T43" fmla="*/ 45 h 79"/>
                <a:gd name="T44" fmla="*/ 64 w 81"/>
                <a:gd name="T45" fmla="*/ 39 h 79"/>
                <a:gd name="T46" fmla="*/ 65 w 81"/>
                <a:gd name="T47" fmla="*/ 45 h 79"/>
                <a:gd name="T48" fmla="*/ 74 w 81"/>
                <a:gd name="T49" fmla="*/ 31 h 79"/>
                <a:gd name="T50" fmla="*/ 70 w 81"/>
                <a:gd name="T51" fmla="*/ 27 h 79"/>
                <a:gd name="T52" fmla="*/ 72 w 81"/>
                <a:gd name="T53" fmla="*/ 32 h 79"/>
                <a:gd name="T54" fmla="*/ 75 w 81"/>
                <a:gd name="T55" fmla="*/ 17 h 79"/>
                <a:gd name="T56" fmla="*/ 70 w 81"/>
                <a:gd name="T57" fmla="*/ 18 h 79"/>
                <a:gd name="T58" fmla="*/ 80 w 81"/>
                <a:gd name="T59" fmla="*/ 10 h 79"/>
                <a:gd name="T60" fmla="*/ 72 w 81"/>
                <a:gd name="T61" fmla="*/ 1 h 79"/>
                <a:gd name="T62" fmla="*/ 68 w 81"/>
                <a:gd name="T63" fmla="*/ 8 h 79"/>
                <a:gd name="T64" fmla="*/ 66 w 81"/>
                <a:gd name="T65" fmla="*/ 16 h 79"/>
                <a:gd name="T66" fmla="*/ 68 w 81"/>
                <a:gd name="T67" fmla="*/ 22 h 79"/>
                <a:gd name="T68" fmla="*/ 66 w 81"/>
                <a:gd name="T69" fmla="*/ 34 h 79"/>
                <a:gd name="T70" fmla="*/ 70 w 81"/>
                <a:gd name="T71" fmla="*/ 32 h 79"/>
                <a:gd name="T72" fmla="*/ 58 w 81"/>
                <a:gd name="T73" fmla="*/ 40 h 79"/>
                <a:gd name="T74" fmla="*/ 59 w 81"/>
                <a:gd name="T75" fmla="*/ 46 h 79"/>
                <a:gd name="T76" fmla="*/ 63 w 81"/>
                <a:gd name="T77" fmla="*/ 43 h 79"/>
                <a:gd name="T78" fmla="*/ 53 w 81"/>
                <a:gd name="T79" fmla="*/ 54 h 79"/>
                <a:gd name="T80" fmla="*/ 55 w 81"/>
                <a:gd name="T81" fmla="*/ 60 h 79"/>
                <a:gd name="T82" fmla="*/ 56 w 81"/>
                <a:gd name="T83" fmla="*/ 74 h 79"/>
                <a:gd name="T84" fmla="*/ 58 w 81"/>
                <a:gd name="T85" fmla="*/ 71 h 79"/>
                <a:gd name="T86" fmla="*/ 46 w 81"/>
                <a:gd name="T87" fmla="*/ 66 h 79"/>
                <a:gd name="T88" fmla="*/ 26 w 81"/>
                <a:gd name="T89" fmla="*/ 66 h 79"/>
                <a:gd name="T90" fmla="*/ 25 w 81"/>
                <a:gd name="T91" fmla="*/ 66 h 79"/>
                <a:gd name="T92" fmla="*/ 22 w 81"/>
                <a:gd name="T93" fmla="*/ 68 h 79"/>
                <a:gd name="T94" fmla="*/ 28 w 81"/>
                <a:gd name="T95" fmla="*/ 76 h 79"/>
                <a:gd name="T96" fmla="*/ 30 w 81"/>
                <a:gd name="T97" fmla="*/ 68 h 79"/>
                <a:gd name="T98" fmla="*/ 1 w 81"/>
                <a:gd name="T99" fmla="*/ 70 h 79"/>
                <a:gd name="T100" fmla="*/ 8 w 81"/>
                <a:gd name="T101" fmla="*/ 78 h 79"/>
                <a:gd name="T102" fmla="*/ 13 w 81"/>
                <a:gd name="T103" fmla="*/ 7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1" h="79">
                  <a:moveTo>
                    <a:pt x="13" y="71"/>
                  </a:moveTo>
                  <a:cubicBezTo>
                    <a:pt x="7" y="68"/>
                    <a:pt x="7" y="68"/>
                    <a:pt x="7" y="68"/>
                  </a:cubicBezTo>
                  <a:cubicBezTo>
                    <a:pt x="5" y="71"/>
                    <a:pt x="5" y="71"/>
                    <a:pt x="5" y="71"/>
                  </a:cubicBezTo>
                  <a:cubicBezTo>
                    <a:pt x="5" y="75"/>
                    <a:pt x="5" y="75"/>
                    <a:pt x="5" y="75"/>
                  </a:cubicBezTo>
                  <a:cubicBezTo>
                    <a:pt x="30" y="76"/>
                    <a:pt x="30" y="76"/>
                    <a:pt x="30" y="76"/>
                  </a:cubicBezTo>
                  <a:cubicBezTo>
                    <a:pt x="32" y="76"/>
                    <a:pt x="33" y="75"/>
                    <a:pt x="34" y="73"/>
                  </a:cubicBezTo>
                  <a:cubicBezTo>
                    <a:pt x="34" y="72"/>
                    <a:pt x="34" y="70"/>
                    <a:pt x="32" y="69"/>
                  </a:cubicBezTo>
                  <a:cubicBezTo>
                    <a:pt x="28" y="66"/>
                    <a:pt x="28" y="66"/>
                    <a:pt x="28" y="66"/>
                  </a:cubicBezTo>
                  <a:cubicBezTo>
                    <a:pt x="26" y="70"/>
                    <a:pt x="26" y="70"/>
                    <a:pt x="26" y="70"/>
                  </a:cubicBezTo>
                  <a:cubicBezTo>
                    <a:pt x="29" y="72"/>
                    <a:pt x="29" y="72"/>
                    <a:pt x="29" y="72"/>
                  </a:cubicBezTo>
                  <a:cubicBezTo>
                    <a:pt x="26" y="70"/>
                    <a:pt x="26" y="70"/>
                    <a:pt x="26" y="70"/>
                  </a:cubicBezTo>
                  <a:cubicBezTo>
                    <a:pt x="28" y="73"/>
                    <a:pt x="28" y="73"/>
                    <a:pt x="28" y="73"/>
                  </a:cubicBezTo>
                  <a:cubicBezTo>
                    <a:pt x="28" y="73"/>
                    <a:pt x="29" y="73"/>
                    <a:pt x="29" y="72"/>
                  </a:cubicBezTo>
                  <a:cubicBezTo>
                    <a:pt x="26" y="70"/>
                    <a:pt x="26" y="70"/>
                    <a:pt x="26" y="70"/>
                  </a:cubicBezTo>
                  <a:cubicBezTo>
                    <a:pt x="28" y="73"/>
                    <a:pt x="28" y="73"/>
                    <a:pt x="28" y="73"/>
                  </a:cubicBezTo>
                  <a:cubicBezTo>
                    <a:pt x="26" y="70"/>
                    <a:pt x="26" y="70"/>
                    <a:pt x="26" y="70"/>
                  </a:cubicBezTo>
                  <a:cubicBezTo>
                    <a:pt x="27" y="74"/>
                    <a:pt x="27" y="74"/>
                    <a:pt x="27" y="74"/>
                  </a:cubicBezTo>
                  <a:cubicBezTo>
                    <a:pt x="27" y="74"/>
                    <a:pt x="27" y="73"/>
                    <a:pt x="28" y="73"/>
                  </a:cubicBezTo>
                  <a:cubicBezTo>
                    <a:pt x="26" y="70"/>
                    <a:pt x="26" y="70"/>
                    <a:pt x="26" y="70"/>
                  </a:cubicBezTo>
                  <a:cubicBezTo>
                    <a:pt x="27" y="74"/>
                    <a:pt x="27" y="74"/>
                    <a:pt x="27" y="74"/>
                  </a:cubicBezTo>
                  <a:cubicBezTo>
                    <a:pt x="26" y="71"/>
                    <a:pt x="26" y="71"/>
                    <a:pt x="26" y="71"/>
                  </a:cubicBezTo>
                  <a:cubicBezTo>
                    <a:pt x="27" y="74"/>
                    <a:pt x="27" y="74"/>
                    <a:pt x="27" y="74"/>
                  </a:cubicBezTo>
                  <a:cubicBezTo>
                    <a:pt x="27" y="74"/>
                    <a:pt x="27" y="74"/>
                    <a:pt x="27" y="74"/>
                  </a:cubicBezTo>
                  <a:cubicBezTo>
                    <a:pt x="26" y="71"/>
                    <a:pt x="26" y="71"/>
                    <a:pt x="26" y="71"/>
                  </a:cubicBezTo>
                  <a:cubicBezTo>
                    <a:pt x="27" y="74"/>
                    <a:pt x="27" y="74"/>
                    <a:pt x="27" y="74"/>
                  </a:cubicBezTo>
                  <a:cubicBezTo>
                    <a:pt x="27" y="73"/>
                    <a:pt x="27" y="73"/>
                    <a:pt x="27" y="73"/>
                  </a:cubicBezTo>
                  <a:cubicBezTo>
                    <a:pt x="27" y="74"/>
                    <a:pt x="27" y="74"/>
                    <a:pt x="27" y="74"/>
                  </a:cubicBezTo>
                  <a:cubicBezTo>
                    <a:pt x="27" y="74"/>
                    <a:pt x="27" y="74"/>
                    <a:pt x="27" y="74"/>
                  </a:cubicBezTo>
                  <a:cubicBezTo>
                    <a:pt x="27" y="73"/>
                    <a:pt x="27" y="73"/>
                    <a:pt x="27" y="73"/>
                  </a:cubicBezTo>
                  <a:cubicBezTo>
                    <a:pt x="27" y="74"/>
                    <a:pt x="27" y="74"/>
                    <a:pt x="27" y="74"/>
                  </a:cubicBezTo>
                  <a:cubicBezTo>
                    <a:pt x="27" y="74"/>
                    <a:pt x="28" y="74"/>
                    <a:pt x="28" y="74"/>
                  </a:cubicBezTo>
                  <a:cubicBezTo>
                    <a:pt x="32" y="74"/>
                    <a:pt x="40" y="74"/>
                    <a:pt x="46" y="74"/>
                  </a:cubicBezTo>
                  <a:cubicBezTo>
                    <a:pt x="53" y="75"/>
                    <a:pt x="58" y="75"/>
                    <a:pt x="58" y="75"/>
                  </a:cubicBezTo>
                  <a:cubicBezTo>
                    <a:pt x="60" y="75"/>
                    <a:pt x="62" y="74"/>
                    <a:pt x="62" y="72"/>
                  </a:cubicBezTo>
                  <a:cubicBezTo>
                    <a:pt x="63" y="70"/>
                    <a:pt x="62" y="68"/>
                    <a:pt x="61" y="67"/>
                  </a:cubicBezTo>
                  <a:cubicBezTo>
                    <a:pt x="60" y="67"/>
                    <a:pt x="60" y="67"/>
                    <a:pt x="60" y="67"/>
                  </a:cubicBezTo>
                  <a:cubicBezTo>
                    <a:pt x="58" y="71"/>
                    <a:pt x="58" y="71"/>
                    <a:pt x="58" y="71"/>
                  </a:cubicBezTo>
                  <a:cubicBezTo>
                    <a:pt x="62" y="71"/>
                    <a:pt x="62" y="71"/>
                    <a:pt x="62" y="71"/>
                  </a:cubicBezTo>
                  <a:cubicBezTo>
                    <a:pt x="64" y="59"/>
                    <a:pt x="64" y="59"/>
                    <a:pt x="64" y="59"/>
                  </a:cubicBezTo>
                  <a:cubicBezTo>
                    <a:pt x="64" y="57"/>
                    <a:pt x="63" y="55"/>
                    <a:pt x="62" y="55"/>
                  </a:cubicBezTo>
                  <a:cubicBezTo>
                    <a:pt x="59" y="53"/>
                    <a:pt x="59" y="53"/>
                    <a:pt x="59" y="53"/>
                  </a:cubicBezTo>
                  <a:cubicBezTo>
                    <a:pt x="57" y="56"/>
                    <a:pt x="57" y="56"/>
                    <a:pt x="57" y="56"/>
                  </a:cubicBezTo>
                  <a:cubicBezTo>
                    <a:pt x="60" y="58"/>
                    <a:pt x="60" y="58"/>
                    <a:pt x="60" y="58"/>
                  </a:cubicBezTo>
                  <a:cubicBezTo>
                    <a:pt x="67" y="45"/>
                    <a:pt x="67" y="45"/>
                    <a:pt x="67" y="45"/>
                  </a:cubicBezTo>
                  <a:cubicBezTo>
                    <a:pt x="68" y="43"/>
                    <a:pt x="67" y="41"/>
                    <a:pt x="65" y="40"/>
                  </a:cubicBezTo>
                  <a:cubicBezTo>
                    <a:pt x="64" y="39"/>
                    <a:pt x="64" y="39"/>
                    <a:pt x="64" y="39"/>
                  </a:cubicBezTo>
                  <a:cubicBezTo>
                    <a:pt x="62" y="42"/>
                    <a:pt x="62" y="42"/>
                    <a:pt x="62" y="42"/>
                  </a:cubicBezTo>
                  <a:cubicBezTo>
                    <a:pt x="65" y="45"/>
                    <a:pt x="65" y="45"/>
                    <a:pt x="65" y="45"/>
                  </a:cubicBezTo>
                  <a:cubicBezTo>
                    <a:pt x="73" y="34"/>
                    <a:pt x="73" y="34"/>
                    <a:pt x="73" y="34"/>
                  </a:cubicBezTo>
                  <a:cubicBezTo>
                    <a:pt x="74" y="33"/>
                    <a:pt x="74" y="32"/>
                    <a:pt x="74" y="31"/>
                  </a:cubicBezTo>
                  <a:cubicBezTo>
                    <a:pt x="74" y="30"/>
                    <a:pt x="73" y="29"/>
                    <a:pt x="72" y="28"/>
                  </a:cubicBezTo>
                  <a:cubicBezTo>
                    <a:pt x="70" y="27"/>
                    <a:pt x="70" y="27"/>
                    <a:pt x="70" y="27"/>
                  </a:cubicBezTo>
                  <a:cubicBezTo>
                    <a:pt x="68" y="31"/>
                    <a:pt x="68" y="31"/>
                    <a:pt x="68" y="31"/>
                  </a:cubicBezTo>
                  <a:cubicBezTo>
                    <a:pt x="72" y="32"/>
                    <a:pt x="72" y="32"/>
                    <a:pt x="72" y="32"/>
                  </a:cubicBezTo>
                  <a:cubicBezTo>
                    <a:pt x="77" y="22"/>
                    <a:pt x="77" y="22"/>
                    <a:pt x="77" y="22"/>
                  </a:cubicBezTo>
                  <a:cubicBezTo>
                    <a:pt x="78" y="20"/>
                    <a:pt x="77" y="18"/>
                    <a:pt x="75" y="17"/>
                  </a:cubicBezTo>
                  <a:cubicBezTo>
                    <a:pt x="72" y="15"/>
                    <a:pt x="72" y="15"/>
                    <a:pt x="72" y="15"/>
                  </a:cubicBezTo>
                  <a:cubicBezTo>
                    <a:pt x="70" y="18"/>
                    <a:pt x="70" y="18"/>
                    <a:pt x="70" y="18"/>
                  </a:cubicBezTo>
                  <a:cubicBezTo>
                    <a:pt x="73" y="20"/>
                    <a:pt x="73" y="20"/>
                    <a:pt x="73" y="20"/>
                  </a:cubicBezTo>
                  <a:cubicBezTo>
                    <a:pt x="80" y="10"/>
                    <a:pt x="80" y="10"/>
                    <a:pt x="80" y="10"/>
                  </a:cubicBezTo>
                  <a:cubicBezTo>
                    <a:pt x="81" y="8"/>
                    <a:pt x="80" y="6"/>
                    <a:pt x="78" y="5"/>
                  </a:cubicBezTo>
                  <a:cubicBezTo>
                    <a:pt x="72" y="1"/>
                    <a:pt x="72" y="1"/>
                    <a:pt x="72" y="1"/>
                  </a:cubicBezTo>
                  <a:cubicBezTo>
                    <a:pt x="70" y="0"/>
                    <a:pt x="68" y="0"/>
                    <a:pt x="67" y="2"/>
                  </a:cubicBezTo>
                  <a:cubicBezTo>
                    <a:pt x="65" y="4"/>
                    <a:pt x="66" y="6"/>
                    <a:pt x="68" y="8"/>
                  </a:cubicBezTo>
                  <a:cubicBezTo>
                    <a:pt x="71" y="9"/>
                    <a:pt x="71" y="9"/>
                    <a:pt x="71" y="9"/>
                  </a:cubicBezTo>
                  <a:cubicBezTo>
                    <a:pt x="66" y="16"/>
                    <a:pt x="66" y="16"/>
                    <a:pt x="66" y="16"/>
                  </a:cubicBezTo>
                  <a:cubicBezTo>
                    <a:pt x="65" y="18"/>
                    <a:pt x="66" y="20"/>
                    <a:pt x="68" y="22"/>
                  </a:cubicBezTo>
                  <a:cubicBezTo>
                    <a:pt x="68" y="22"/>
                    <a:pt x="68" y="22"/>
                    <a:pt x="68" y="22"/>
                  </a:cubicBezTo>
                  <a:cubicBezTo>
                    <a:pt x="64" y="29"/>
                    <a:pt x="64" y="29"/>
                    <a:pt x="64" y="29"/>
                  </a:cubicBezTo>
                  <a:cubicBezTo>
                    <a:pt x="63" y="31"/>
                    <a:pt x="64" y="33"/>
                    <a:pt x="66" y="34"/>
                  </a:cubicBezTo>
                  <a:cubicBezTo>
                    <a:pt x="68" y="35"/>
                    <a:pt x="68" y="35"/>
                    <a:pt x="68" y="35"/>
                  </a:cubicBezTo>
                  <a:cubicBezTo>
                    <a:pt x="70" y="32"/>
                    <a:pt x="70" y="32"/>
                    <a:pt x="70" y="32"/>
                  </a:cubicBezTo>
                  <a:cubicBezTo>
                    <a:pt x="67" y="29"/>
                    <a:pt x="67" y="29"/>
                    <a:pt x="67" y="29"/>
                  </a:cubicBezTo>
                  <a:cubicBezTo>
                    <a:pt x="58" y="40"/>
                    <a:pt x="58" y="40"/>
                    <a:pt x="58" y="40"/>
                  </a:cubicBezTo>
                  <a:cubicBezTo>
                    <a:pt x="58" y="41"/>
                    <a:pt x="57" y="42"/>
                    <a:pt x="58" y="43"/>
                  </a:cubicBezTo>
                  <a:cubicBezTo>
                    <a:pt x="58" y="44"/>
                    <a:pt x="58" y="45"/>
                    <a:pt x="59" y="46"/>
                  </a:cubicBezTo>
                  <a:cubicBezTo>
                    <a:pt x="61" y="47"/>
                    <a:pt x="61" y="47"/>
                    <a:pt x="61" y="47"/>
                  </a:cubicBezTo>
                  <a:cubicBezTo>
                    <a:pt x="63" y="43"/>
                    <a:pt x="63" y="43"/>
                    <a:pt x="63" y="43"/>
                  </a:cubicBezTo>
                  <a:cubicBezTo>
                    <a:pt x="59" y="42"/>
                    <a:pt x="59" y="42"/>
                    <a:pt x="59" y="42"/>
                  </a:cubicBezTo>
                  <a:cubicBezTo>
                    <a:pt x="53" y="54"/>
                    <a:pt x="53" y="54"/>
                    <a:pt x="53" y="54"/>
                  </a:cubicBezTo>
                  <a:cubicBezTo>
                    <a:pt x="52" y="56"/>
                    <a:pt x="53" y="59"/>
                    <a:pt x="55" y="60"/>
                  </a:cubicBezTo>
                  <a:cubicBezTo>
                    <a:pt x="55" y="60"/>
                    <a:pt x="55" y="60"/>
                    <a:pt x="55" y="60"/>
                  </a:cubicBezTo>
                  <a:cubicBezTo>
                    <a:pt x="54" y="70"/>
                    <a:pt x="54" y="70"/>
                    <a:pt x="54" y="70"/>
                  </a:cubicBezTo>
                  <a:cubicBezTo>
                    <a:pt x="54" y="72"/>
                    <a:pt x="55" y="73"/>
                    <a:pt x="56" y="74"/>
                  </a:cubicBezTo>
                  <a:cubicBezTo>
                    <a:pt x="56" y="74"/>
                    <a:pt x="56" y="74"/>
                    <a:pt x="56" y="74"/>
                  </a:cubicBezTo>
                  <a:cubicBezTo>
                    <a:pt x="58" y="71"/>
                    <a:pt x="58" y="71"/>
                    <a:pt x="58" y="71"/>
                  </a:cubicBezTo>
                  <a:cubicBezTo>
                    <a:pt x="59" y="67"/>
                    <a:pt x="59" y="67"/>
                    <a:pt x="59" y="67"/>
                  </a:cubicBezTo>
                  <a:cubicBezTo>
                    <a:pt x="59" y="67"/>
                    <a:pt x="53" y="66"/>
                    <a:pt x="46" y="66"/>
                  </a:cubicBezTo>
                  <a:cubicBezTo>
                    <a:pt x="40" y="66"/>
                    <a:pt x="32" y="66"/>
                    <a:pt x="28" y="65"/>
                  </a:cubicBezTo>
                  <a:cubicBezTo>
                    <a:pt x="28" y="65"/>
                    <a:pt x="27" y="66"/>
                    <a:pt x="26" y="66"/>
                  </a:cubicBezTo>
                  <a:cubicBezTo>
                    <a:pt x="26" y="66"/>
                    <a:pt x="26" y="66"/>
                    <a:pt x="25" y="66"/>
                  </a:cubicBezTo>
                  <a:cubicBezTo>
                    <a:pt x="25" y="66"/>
                    <a:pt x="25" y="66"/>
                    <a:pt x="25" y="66"/>
                  </a:cubicBezTo>
                  <a:cubicBezTo>
                    <a:pt x="24" y="66"/>
                    <a:pt x="24" y="66"/>
                    <a:pt x="24" y="66"/>
                  </a:cubicBezTo>
                  <a:cubicBezTo>
                    <a:pt x="23" y="66"/>
                    <a:pt x="23" y="67"/>
                    <a:pt x="22" y="68"/>
                  </a:cubicBezTo>
                  <a:cubicBezTo>
                    <a:pt x="21" y="69"/>
                    <a:pt x="22" y="72"/>
                    <a:pt x="24" y="73"/>
                  </a:cubicBezTo>
                  <a:cubicBezTo>
                    <a:pt x="28" y="76"/>
                    <a:pt x="28" y="76"/>
                    <a:pt x="28" y="76"/>
                  </a:cubicBezTo>
                  <a:cubicBezTo>
                    <a:pt x="30" y="72"/>
                    <a:pt x="30" y="72"/>
                    <a:pt x="30" y="72"/>
                  </a:cubicBezTo>
                  <a:cubicBezTo>
                    <a:pt x="30" y="68"/>
                    <a:pt x="30" y="68"/>
                    <a:pt x="30" y="68"/>
                  </a:cubicBezTo>
                  <a:cubicBezTo>
                    <a:pt x="5" y="67"/>
                    <a:pt x="5" y="67"/>
                    <a:pt x="5" y="67"/>
                  </a:cubicBezTo>
                  <a:cubicBezTo>
                    <a:pt x="3" y="67"/>
                    <a:pt x="2" y="68"/>
                    <a:pt x="1" y="70"/>
                  </a:cubicBezTo>
                  <a:cubicBezTo>
                    <a:pt x="0" y="72"/>
                    <a:pt x="1" y="74"/>
                    <a:pt x="3" y="75"/>
                  </a:cubicBezTo>
                  <a:cubicBezTo>
                    <a:pt x="8" y="78"/>
                    <a:pt x="8" y="78"/>
                    <a:pt x="8" y="78"/>
                  </a:cubicBezTo>
                  <a:cubicBezTo>
                    <a:pt x="10" y="79"/>
                    <a:pt x="13" y="79"/>
                    <a:pt x="14" y="77"/>
                  </a:cubicBezTo>
                  <a:cubicBezTo>
                    <a:pt x="15" y="75"/>
                    <a:pt x="14" y="72"/>
                    <a:pt x="13"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15" name="Freeform 178">
              <a:extLst>
                <a:ext uri="{FF2B5EF4-FFF2-40B4-BE49-F238E27FC236}">
                  <a16:creationId xmlns:a16="http://schemas.microsoft.com/office/drawing/2014/main" id="{A5FBA1AE-EF8E-43CE-90FA-93F129C3AECD}"/>
                </a:ext>
              </a:extLst>
            </p:cNvPr>
            <p:cNvSpPr>
              <a:spLocks/>
            </p:cNvSpPr>
            <p:nvPr/>
          </p:nvSpPr>
          <p:spPr bwMode="auto">
            <a:xfrm>
              <a:off x="5696087" y="2384536"/>
              <a:ext cx="22225" cy="100013"/>
            </a:xfrm>
            <a:custGeom>
              <a:avLst/>
              <a:gdLst>
                <a:gd name="T0" fmla="*/ 8 w 14"/>
                <a:gd name="T1" fmla="*/ 53 h 63"/>
                <a:gd name="T2" fmla="*/ 10 w 14"/>
                <a:gd name="T3" fmla="*/ 58 h 63"/>
                <a:gd name="T4" fmla="*/ 12 w 14"/>
                <a:gd name="T5" fmla="*/ 43 h 63"/>
                <a:gd name="T6" fmla="*/ 9 w 14"/>
                <a:gd name="T7" fmla="*/ 46 h 63"/>
                <a:gd name="T8" fmla="*/ 13 w 14"/>
                <a:gd name="T9" fmla="*/ 27 h 63"/>
                <a:gd name="T10" fmla="*/ 10 w 14"/>
                <a:gd name="T11" fmla="*/ 23 h 63"/>
                <a:gd name="T12" fmla="*/ 11 w 14"/>
                <a:gd name="T13" fmla="*/ 29 h 63"/>
                <a:gd name="T14" fmla="*/ 12 w 14"/>
                <a:gd name="T15" fmla="*/ 27 h 63"/>
                <a:gd name="T16" fmla="*/ 12 w 14"/>
                <a:gd name="T17" fmla="*/ 14 h 63"/>
                <a:gd name="T18" fmla="*/ 11 w 14"/>
                <a:gd name="T19" fmla="*/ 6 h 63"/>
                <a:gd name="T20" fmla="*/ 11 w 14"/>
                <a:gd name="T21" fmla="*/ 5 h 63"/>
                <a:gd name="T22" fmla="*/ 10 w 14"/>
                <a:gd name="T23" fmla="*/ 5 h 63"/>
                <a:gd name="T24" fmla="*/ 11 w 14"/>
                <a:gd name="T25" fmla="*/ 5 h 63"/>
                <a:gd name="T26" fmla="*/ 11 w 14"/>
                <a:gd name="T27" fmla="*/ 5 h 63"/>
                <a:gd name="T28" fmla="*/ 11 w 14"/>
                <a:gd name="T29" fmla="*/ 6 h 63"/>
                <a:gd name="T30" fmla="*/ 8 w 14"/>
                <a:gd name="T31" fmla="*/ 5 h 63"/>
                <a:gd name="T32" fmla="*/ 7 w 14"/>
                <a:gd name="T33" fmla="*/ 5 h 63"/>
                <a:gd name="T34" fmla="*/ 11 w 14"/>
                <a:gd name="T35" fmla="*/ 6 h 63"/>
                <a:gd name="T36" fmla="*/ 11 w 14"/>
                <a:gd name="T37" fmla="*/ 6 h 63"/>
                <a:gd name="T38" fmla="*/ 11 w 14"/>
                <a:gd name="T39" fmla="*/ 7 h 63"/>
                <a:gd name="T40" fmla="*/ 7 w 14"/>
                <a:gd name="T41" fmla="*/ 5 h 63"/>
                <a:gd name="T42" fmla="*/ 7 w 14"/>
                <a:gd name="T43" fmla="*/ 5 h 63"/>
                <a:gd name="T44" fmla="*/ 11 w 14"/>
                <a:gd name="T45" fmla="*/ 7 h 63"/>
                <a:gd name="T46" fmla="*/ 11 w 14"/>
                <a:gd name="T47" fmla="*/ 7 h 63"/>
                <a:gd name="T48" fmla="*/ 10 w 14"/>
                <a:gd name="T49" fmla="*/ 9 h 63"/>
                <a:gd name="T50" fmla="*/ 7 w 14"/>
                <a:gd name="T51" fmla="*/ 5 h 63"/>
                <a:gd name="T52" fmla="*/ 11 w 14"/>
                <a:gd name="T53" fmla="*/ 5 h 63"/>
                <a:gd name="T54" fmla="*/ 7 w 14"/>
                <a:gd name="T55" fmla="*/ 1 h 63"/>
                <a:gd name="T56" fmla="*/ 3 w 14"/>
                <a:gd name="T57" fmla="*/ 8 h 63"/>
                <a:gd name="T58" fmla="*/ 7 w 14"/>
                <a:gd name="T59" fmla="*/ 5 h 63"/>
                <a:gd name="T60" fmla="*/ 4 w 14"/>
                <a:gd name="T61" fmla="*/ 3 h 63"/>
                <a:gd name="T62" fmla="*/ 3 w 14"/>
                <a:gd name="T63" fmla="*/ 5 h 63"/>
                <a:gd name="T64" fmla="*/ 3 w 14"/>
                <a:gd name="T65" fmla="*/ 7 h 63"/>
                <a:gd name="T66" fmla="*/ 4 w 14"/>
                <a:gd name="T67" fmla="*/ 25 h 63"/>
                <a:gd name="T68" fmla="*/ 4 w 14"/>
                <a:gd name="T69" fmla="*/ 26 h 63"/>
                <a:gd name="T70" fmla="*/ 4 w 14"/>
                <a:gd name="T71" fmla="*/ 26 h 63"/>
                <a:gd name="T72" fmla="*/ 6 w 14"/>
                <a:gd name="T73" fmla="*/ 26 h 63"/>
                <a:gd name="T74" fmla="*/ 7 w 14"/>
                <a:gd name="T75" fmla="*/ 26 h 63"/>
                <a:gd name="T76" fmla="*/ 4 w 14"/>
                <a:gd name="T77" fmla="*/ 26 h 63"/>
                <a:gd name="T78" fmla="*/ 4 w 14"/>
                <a:gd name="T79" fmla="*/ 25 h 63"/>
                <a:gd name="T80" fmla="*/ 4 w 14"/>
                <a:gd name="T81" fmla="*/ 24 h 63"/>
                <a:gd name="T82" fmla="*/ 8 w 14"/>
                <a:gd name="T83" fmla="*/ 26 h 63"/>
                <a:gd name="T84" fmla="*/ 6 w 14"/>
                <a:gd name="T85" fmla="*/ 30 h 63"/>
                <a:gd name="T86" fmla="*/ 9 w 14"/>
                <a:gd name="T87" fmla="*/ 27 h 63"/>
                <a:gd name="T88" fmla="*/ 5 w 14"/>
                <a:gd name="T89" fmla="*/ 46 h 63"/>
                <a:gd name="T90" fmla="*/ 7 w 14"/>
                <a:gd name="T91" fmla="*/ 49 h 63"/>
                <a:gd name="T92" fmla="*/ 6 w 14"/>
                <a:gd name="T93" fmla="*/ 45 h 63"/>
                <a:gd name="T94" fmla="*/ 4 w 14"/>
                <a:gd name="T95" fmla="*/ 60 h 63"/>
                <a:gd name="T96" fmla="*/ 11 w 14"/>
                <a:gd name="T9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 h="63">
                  <a:moveTo>
                    <a:pt x="10" y="55"/>
                  </a:moveTo>
                  <a:cubicBezTo>
                    <a:pt x="8" y="53"/>
                    <a:pt x="8" y="53"/>
                    <a:pt x="8" y="53"/>
                  </a:cubicBezTo>
                  <a:cubicBezTo>
                    <a:pt x="6" y="57"/>
                    <a:pt x="6" y="57"/>
                    <a:pt x="6" y="57"/>
                  </a:cubicBezTo>
                  <a:cubicBezTo>
                    <a:pt x="10" y="58"/>
                    <a:pt x="10" y="58"/>
                    <a:pt x="10" y="58"/>
                  </a:cubicBezTo>
                  <a:cubicBezTo>
                    <a:pt x="13" y="47"/>
                    <a:pt x="13" y="47"/>
                    <a:pt x="13" y="47"/>
                  </a:cubicBezTo>
                  <a:cubicBezTo>
                    <a:pt x="14" y="46"/>
                    <a:pt x="13" y="44"/>
                    <a:pt x="12" y="43"/>
                  </a:cubicBezTo>
                  <a:cubicBezTo>
                    <a:pt x="11" y="42"/>
                    <a:pt x="11" y="42"/>
                    <a:pt x="11" y="42"/>
                  </a:cubicBezTo>
                  <a:cubicBezTo>
                    <a:pt x="9" y="46"/>
                    <a:pt x="9" y="46"/>
                    <a:pt x="9" y="46"/>
                  </a:cubicBezTo>
                  <a:cubicBezTo>
                    <a:pt x="13" y="46"/>
                    <a:pt x="13" y="46"/>
                    <a:pt x="13" y="46"/>
                  </a:cubicBezTo>
                  <a:cubicBezTo>
                    <a:pt x="13" y="27"/>
                    <a:pt x="13" y="27"/>
                    <a:pt x="13" y="27"/>
                  </a:cubicBezTo>
                  <a:cubicBezTo>
                    <a:pt x="13" y="25"/>
                    <a:pt x="12" y="24"/>
                    <a:pt x="11" y="24"/>
                  </a:cubicBezTo>
                  <a:cubicBezTo>
                    <a:pt x="10" y="23"/>
                    <a:pt x="10" y="23"/>
                    <a:pt x="10" y="23"/>
                  </a:cubicBezTo>
                  <a:cubicBezTo>
                    <a:pt x="8" y="26"/>
                    <a:pt x="8" y="26"/>
                    <a:pt x="8" y="26"/>
                  </a:cubicBezTo>
                  <a:cubicBezTo>
                    <a:pt x="11" y="29"/>
                    <a:pt x="11" y="29"/>
                    <a:pt x="11" y="29"/>
                  </a:cubicBezTo>
                  <a:cubicBezTo>
                    <a:pt x="12" y="28"/>
                    <a:pt x="12" y="28"/>
                    <a:pt x="12" y="27"/>
                  </a:cubicBezTo>
                  <a:cubicBezTo>
                    <a:pt x="12" y="27"/>
                    <a:pt x="12" y="27"/>
                    <a:pt x="12" y="27"/>
                  </a:cubicBezTo>
                  <a:cubicBezTo>
                    <a:pt x="12" y="26"/>
                    <a:pt x="12" y="26"/>
                    <a:pt x="12" y="25"/>
                  </a:cubicBezTo>
                  <a:cubicBezTo>
                    <a:pt x="12" y="23"/>
                    <a:pt x="12" y="18"/>
                    <a:pt x="12" y="14"/>
                  </a:cubicBezTo>
                  <a:cubicBezTo>
                    <a:pt x="11" y="12"/>
                    <a:pt x="11" y="10"/>
                    <a:pt x="11" y="8"/>
                  </a:cubicBezTo>
                  <a:cubicBezTo>
                    <a:pt x="11" y="7"/>
                    <a:pt x="11" y="7"/>
                    <a:pt x="11" y="6"/>
                  </a:cubicBezTo>
                  <a:cubicBezTo>
                    <a:pt x="11" y="6"/>
                    <a:pt x="11" y="6"/>
                    <a:pt x="11" y="6"/>
                  </a:cubicBezTo>
                  <a:cubicBezTo>
                    <a:pt x="11" y="5"/>
                    <a:pt x="11" y="5"/>
                    <a:pt x="11" y="5"/>
                  </a:cubicBezTo>
                  <a:cubicBezTo>
                    <a:pt x="11" y="5"/>
                    <a:pt x="11" y="5"/>
                    <a:pt x="11" y="5"/>
                  </a:cubicBezTo>
                  <a:cubicBezTo>
                    <a:pt x="10" y="5"/>
                    <a:pt x="10" y="5"/>
                    <a:pt x="10" y="5"/>
                  </a:cubicBezTo>
                  <a:cubicBezTo>
                    <a:pt x="11" y="5"/>
                    <a:pt x="11" y="5"/>
                    <a:pt x="11" y="5"/>
                  </a:cubicBezTo>
                  <a:cubicBezTo>
                    <a:pt x="11" y="5"/>
                    <a:pt x="11" y="5"/>
                    <a:pt x="11" y="5"/>
                  </a:cubicBezTo>
                  <a:cubicBezTo>
                    <a:pt x="10" y="5"/>
                    <a:pt x="10" y="5"/>
                    <a:pt x="10" y="5"/>
                  </a:cubicBezTo>
                  <a:cubicBezTo>
                    <a:pt x="11" y="5"/>
                    <a:pt x="11" y="5"/>
                    <a:pt x="11" y="5"/>
                  </a:cubicBezTo>
                  <a:cubicBezTo>
                    <a:pt x="8" y="5"/>
                    <a:pt x="8" y="5"/>
                    <a:pt x="8" y="5"/>
                  </a:cubicBezTo>
                  <a:cubicBezTo>
                    <a:pt x="11" y="6"/>
                    <a:pt x="11" y="6"/>
                    <a:pt x="11" y="6"/>
                  </a:cubicBezTo>
                  <a:cubicBezTo>
                    <a:pt x="11" y="5"/>
                    <a:pt x="11" y="5"/>
                    <a:pt x="11" y="5"/>
                  </a:cubicBezTo>
                  <a:cubicBezTo>
                    <a:pt x="8" y="5"/>
                    <a:pt x="8" y="5"/>
                    <a:pt x="8" y="5"/>
                  </a:cubicBezTo>
                  <a:cubicBezTo>
                    <a:pt x="11" y="6"/>
                    <a:pt x="11" y="6"/>
                    <a:pt x="11" y="6"/>
                  </a:cubicBezTo>
                  <a:cubicBezTo>
                    <a:pt x="7" y="5"/>
                    <a:pt x="7" y="5"/>
                    <a:pt x="7" y="5"/>
                  </a:cubicBezTo>
                  <a:cubicBezTo>
                    <a:pt x="11" y="6"/>
                    <a:pt x="11" y="6"/>
                    <a:pt x="11" y="6"/>
                  </a:cubicBezTo>
                  <a:cubicBezTo>
                    <a:pt x="11" y="6"/>
                    <a:pt x="11" y="6"/>
                    <a:pt x="11" y="6"/>
                  </a:cubicBezTo>
                  <a:cubicBezTo>
                    <a:pt x="7" y="5"/>
                    <a:pt x="7" y="5"/>
                    <a:pt x="7" y="5"/>
                  </a:cubicBezTo>
                  <a:cubicBezTo>
                    <a:pt x="11" y="6"/>
                    <a:pt x="11" y="6"/>
                    <a:pt x="11" y="6"/>
                  </a:cubicBezTo>
                  <a:cubicBezTo>
                    <a:pt x="7" y="5"/>
                    <a:pt x="7" y="5"/>
                    <a:pt x="7" y="5"/>
                  </a:cubicBezTo>
                  <a:cubicBezTo>
                    <a:pt x="11" y="7"/>
                    <a:pt x="11" y="7"/>
                    <a:pt x="11" y="7"/>
                  </a:cubicBezTo>
                  <a:cubicBezTo>
                    <a:pt x="11" y="6"/>
                    <a:pt x="11" y="6"/>
                    <a:pt x="11" y="6"/>
                  </a:cubicBezTo>
                  <a:cubicBezTo>
                    <a:pt x="7" y="5"/>
                    <a:pt x="7" y="5"/>
                    <a:pt x="7" y="5"/>
                  </a:cubicBezTo>
                  <a:cubicBezTo>
                    <a:pt x="11" y="7"/>
                    <a:pt x="11" y="7"/>
                    <a:pt x="11" y="7"/>
                  </a:cubicBezTo>
                  <a:cubicBezTo>
                    <a:pt x="7" y="5"/>
                    <a:pt x="7" y="5"/>
                    <a:pt x="7" y="5"/>
                  </a:cubicBezTo>
                  <a:cubicBezTo>
                    <a:pt x="11" y="7"/>
                    <a:pt x="11" y="7"/>
                    <a:pt x="11" y="7"/>
                  </a:cubicBezTo>
                  <a:cubicBezTo>
                    <a:pt x="11" y="7"/>
                    <a:pt x="11" y="7"/>
                    <a:pt x="11" y="7"/>
                  </a:cubicBezTo>
                  <a:cubicBezTo>
                    <a:pt x="7" y="5"/>
                    <a:pt x="7" y="5"/>
                    <a:pt x="7" y="5"/>
                  </a:cubicBezTo>
                  <a:cubicBezTo>
                    <a:pt x="11" y="7"/>
                    <a:pt x="11" y="7"/>
                    <a:pt x="11" y="7"/>
                  </a:cubicBezTo>
                  <a:cubicBezTo>
                    <a:pt x="7" y="5"/>
                    <a:pt x="7" y="5"/>
                    <a:pt x="7" y="5"/>
                  </a:cubicBezTo>
                  <a:cubicBezTo>
                    <a:pt x="10" y="9"/>
                    <a:pt x="10" y="9"/>
                    <a:pt x="10" y="9"/>
                  </a:cubicBezTo>
                  <a:cubicBezTo>
                    <a:pt x="10" y="8"/>
                    <a:pt x="10" y="8"/>
                    <a:pt x="11" y="7"/>
                  </a:cubicBezTo>
                  <a:cubicBezTo>
                    <a:pt x="7" y="5"/>
                    <a:pt x="7" y="5"/>
                    <a:pt x="7" y="5"/>
                  </a:cubicBezTo>
                  <a:cubicBezTo>
                    <a:pt x="10" y="9"/>
                    <a:pt x="10" y="9"/>
                    <a:pt x="10" y="9"/>
                  </a:cubicBezTo>
                  <a:cubicBezTo>
                    <a:pt x="11" y="8"/>
                    <a:pt x="11" y="6"/>
                    <a:pt x="11" y="5"/>
                  </a:cubicBezTo>
                  <a:cubicBezTo>
                    <a:pt x="11" y="4"/>
                    <a:pt x="10" y="3"/>
                    <a:pt x="9" y="2"/>
                  </a:cubicBezTo>
                  <a:cubicBezTo>
                    <a:pt x="7" y="1"/>
                    <a:pt x="7" y="1"/>
                    <a:pt x="7" y="1"/>
                  </a:cubicBezTo>
                  <a:cubicBezTo>
                    <a:pt x="5" y="0"/>
                    <a:pt x="3" y="0"/>
                    <a:pt x="2" y="2"/>
                  </a:cubicBezTo>
                  <a:cubicBezTo>
                    <a:pt x="0" y="4"/>
                    <a:pt x="1" y="6"/>
                    <a:pt x="3" y="8"/>
                  </a:cubicBezTo>
                  <a:cubicBezTo>
                    <a:pt x="5" y="9"/>
                    <a:pt x="5" y="9"/>
                    <a:pt x="5" y="9"/>
                  </a:cubicBezTo>
                  <a:cubicBezTo>
                    <a:pt x="7" y="5"/>
                    <a:pt x="7" y="5"/>
                    <a:pt x="7" y="5"/>
                  </a:cubicBezTo>
                  <a:cubicBezTo>
                    <a:pt x="5" y="2"/>
                    <a:pt x="5" y="2"/>
                    <a:pt x="5" y="2"/>
                  </a:cubicBezTo>
                  <a:cubicBezTo>
                    <a:pt x="4" y="3"/>
                    <a:pt x="4" y="3"/>
                    <a:pt x="4" y="3"/>
                  </a:cubicBezTo>
                  <a:cubicBezTo>
                    <a:pt x="3" y="4"/>
                    <a:pt x="3" y="4"/>
                    <a:pt x="3" y="4"/>
                  </a:cubicBezTo>
                  <a:cubicBezTo>
                    <a:pt x="3" y="5"/>
                    <a:pt x="3" y="5"/>
                    <a:pt x="3" y="5"/>
                  </a:cubicBezTo>
                  <a:cubicBezTo>
                    <a:pt x="3" y="5"/>
                    <a:pt x="3" y="5"/>
                    <a:pt x="3" y="5"/>
                  </a:cubicBezTo>
                  <a:cubicBezTo>
                    <a:pt x="3" y="6"/>
                    <a:pt x="3" y="6"/>
                    <a:pt x="3" y="7"/>
                  </a:cubicBezTo>
                  <a:cubicBezTo>
                    <a:pt x="3" y="8"/>
                    <a:pt x="3" y="12"/>
                    <a:pt x="4" y="16"/>
                  </a:cubicBezTo>
                  <a:cubicBezTo>
                    <a:pt x="4" y="20"/>
                    <a:pt x="4" y="23"/>
                    <a:pt x="4" y="25"/>
                  </a:cubicBezTo>
                  <a:cubicBezTo>
                    <a:pt x="4" y="26"/>
                    <a:pt x="4" y="26"/>
                    <a:pt x="4" y="26"/>
                  </a:cubicBezTo>
                  <a:cubicBezTo>
                    <a:pt x="4" y="26"/>
                    <a:pt x="4" y="26"/>
                    <a:pt x="4" y="26"/>
                  </a:cubicBezTo>
                  <a:cubicBezTo>
                    <a:pt x="6" y="26"/>
                    <a:pt x="6" y="26"/>
                    <a:pt x="6" y="26"/>
                  </a:cubicBezTo>
                  <a:cubicBezTo>
                    <a:pt x="4" y="26"/>
                    <a:pt x="4" y="26"/>
                    <a:pt x="4" y="26"/>
                  </a:cubicBezTo>
                  <a:cubicBezTo>
                    <a:pt x="4" y="26"/>
                    <a:pt x="4" y="26"/>
                    <a:pt x="4" y="26"/>
                  </a:cubicBezTo>
                  <a:cubicBezTo>
                    <a:pt x="6" y="26"/>
                    <a:pt x="6" y="26"/>
                    <a:pt x="6" y="26"/>
                  </a:cubicBezTo>
                  <a:cubicBezTo>
                    <a:pt x="4" y="26"/>
                    <a:pt x="4" y="26"/>
                    <a:pt x="4" y="26"/>
                  </a:cubicBezTo>
                  <a:cubicBezTo>
                    <a:pt x="7" y="26"/>
                    <a:pt x="7" y="26"/>
                    <a:pt x="7" y="26"/>
                  </a:cubicBezTo>
                  <a:cubicBezTo>
                    <a:pt x="4" y="25"/>
                    <a:pt x="4" y="25"/>
                    <a:pt x="4" y="25"/>
                  </a:cubicBezTo>
                  <a:cubicBezTo>
                    <a:pt x="4" y="26"/>
                    <a:pt x="4" y="26"/>
                    <a:pt x="4" y="26"/>
                  </a:cubicBezTo>
                  <a:cubicBezTo>
                    <a:pt x="7" y="26"/>
                    <a:pt x="7" y="26"/>
                    <a:pt x="7" y="26"/>
                  </a:cubicBezTo>
                  <a:cubicBezTo>
                    <a:pt x="4" y="25"/>
                    <a:pt x="4" y="25"/>
                    <a:pt x="4" y="25"/>
                  </a:cubicBezTo>
                  <a:cubicBezTo>
                    <a:pt x="8" y="26"/>
                    <a:pt x="8" y="26"/>
                    <a:pt x="8" y="26"/>
                  </a:cubicBezTo>
                  <a:cubicBezTo>
                    <a:pt x="4" y="24"/>
                    <a:pt x="4" y="24"/>
                    <a:pt x="4" y="24"/>
                  </a:cubicBezTo>
                  <a:cubicBezTo>
                    <a:pt x="4" y="25"/>
                    <a:pt x="4" y="25"/>
                    <a:pt x="4" y="25"/>
                  </a:cubicBezTo>
                  <a:cubicBezTo>
                    <a:pt x="8" y="26"/>
                    <a:pt x="8" y="26"/>
                    <a:pt x="8" y="26"/>
                  </a:cubicBezTo>
                  <a:cubicBezTo>
                    <a:pt x="4" y="24"/>
                    <a:pt x="4" y="24"/>
                    <a:pt x="4" y="24"/>
                  </a:cubicBezTo>
                  <a:cubicBezTo>
                    <a:pt x="3" y="26"/>
                    <a:pt x="4" y="29"/>
                    <a:pt x="6" y="30"/>
                  </a:cubicBezTo>
                  <a:cubicBezTo>
                    <a:pt x="6" y="30"/>
                    <a:pt x="6" y="30"/>
                    <a:pt x="6" y="30"/>
                  </a:cubicBezTo>
                  <a:cubicBezTo>
                    <a:pt x="9" y="27"/>
                    <a:pt x="9" y="27"/>
                    <a:pt x="9" y="27"/>
                  </a:cubicBezTo>
                  <a:cubicBezTo>
                    <a:pt x="5" y="27"/>
                    <a:pt x="5" y="27"/>
                    <a:pt x="5" y="27"/>
                  </a:cubicBezTo>
                  <a:cubicBezTo>
                    <a:pt x="5" y="46"/>
                    <a:pt x="5" y="46"/>
                    <a:pt x="5" y="46"/>
                  </a:cubicBezTo>
                  <a:cubicBezTo>
                    <a:pt x="5" y="47"/>
                    <a:pt x="6" y="49"/>
                    <a:pt x="7" y="49"/>
                  </a:cubicBezTo>
                  <a:cubicBezTo>
                    <a:pt x="7" y="49"/>
                    <a:pt x="7" y="49"/>
                    <a:pt x="7" y="49"/>
                  </a:cubicBezTo>
                  <a:cubicBezTo>
                    <a:pt x="9" y="46"/>
                    <a:pt x="9" y="46"/>
                    <a:pt x="9" y="46"/>
                  </a:cubicBezTo>
                  <a:cubicBezTo>
                    <a:pt x="6" y="45"/>
                    <a:pt x="6" y="45"/>
                    <a:pt x="6" y="45"/>
                  </a:cubicBezTo>
                  <a:cubicBezTo>
                    <a:pt x="2" y="55"/>
                    <a:pt x="2" y="55"/>
                    <a:pt x="2" y="55"/>
                  </a:cubicBezTo>
                  <a:cubicBezTo>
                    <a:pt x="1" y="57"/>
                    <a:pt x="2" y="59"/>
                    <a:pt x="4" y="60"/>
                  </a:cubicBezTo>
                  <a:cubicBezTo>
                    <a:pt x="6" y="61"/>
                    <a:pt x="6" y="61"/>
                    <a:pt x="6" y="61"/>
                  </a:cubicBezTo>
                  <a:cubicBezTo>
                    <a:pt x="8" y="63"/>
                    <a:pt x="10" y="62"/>
                    <a:pt x="11" y="60"/>
                  </a:cubicBezTo>
                  <a:cubicBezTo>
                    <a:pt x="13" y="58"/>
                    <a:pt x="12" y="56"/>
                    <a:pt x="1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16" name="Freeform 179">
              <a:extLst>
                <a:ext uri="{FF2B5EF4-FFF2-40B4-BE49-F238E27FC236}">
                  <a16:creationId xmlns:a16="http://schemas.microsoft.com/office/drawing/2014/main" id="{55239AE3-40A3-4F51-A146-35F419EDE629}"/>
                </a:ext>
              </a:extLst>
            </p:cNvPr>
            <p:cNvSpPr>
              <a:spLocks/>
            </p:cNvSpPr>
            <p:nvPr/>
          </p:nvSpPr>
          <p:spPr bwMode="auto">
            <a:xfrm>
              <a:off x="5692912" y="2475023"/>
              <a:ext cx="58738" cy="20638"/>
            </a:xfrm>
            <a:custGeom>
              <a:avLst/>
              <a:gdLst>
                <a:gd name="T0" fmla="*/ 14 w 37"/>
                <a:gd name="T1" fmla="*/ 5 h 13"/>
                <a:gd name="T2" fmla="*/ 7 w 37"/>
                <a:gd name="T3" fmla="*/ 0 h 13"/>
                <a:gd name="T4" fmla="*/ 5 w 37"/>
                <a:gd name="T5" fmla="*/ 4 h 13"/>
                <a:gd name="T6" fmla="*/ 4 w 37"/>
                <a:gd name="T7" fmla="*/ 8 h 13"/>
                <a:gd name="T8" fmla="*/ 32 w 37"/>
                <a:gd name="T9" fmla="*/ 10 h 13"/>
                <a:gd name="T10" fmla="*/ 36 w 37"/>
                <a:gd name="T11" fmla="*/ 8 h 13"/>
                <a:gd name="T12" fmla="*/ 34 w 37"/>
                <a:gd name="T13" fmla="*/ 3 h 13"/>
                <a:gd name="T14" fmla="*/ 34 w 37"/>
                <a:gd name="T15" fmla="*/ 2 h 13"/>
                <a:gd name="T16" fmla="*/ 28 w 37"/>
                <a:gd name="T17" fmla="*/ 4 h 13"/>
                <a:gd name="T18" fmla="*/ 29 w 37"/>
                <a:gd name="T19" fmla="*/ 9 h 13"/>
                <a:gd name="T20" fmla="*/ 30 w 37"/>
                <a:gd name="T21" fmla="*/ 10 h 13"/>
                <a:gd name="T22" fmla="*/ 32 w 37"/>
                <a:gd name="T23" fmla="*/ 6 h 13"/>
                <a:gd name="T24" fmla="*/ 32 w 37"/>
                <a:gd name="T25" fmla="*/ 2 h 13"/>
                <a:gd name="T26" fmla="*/ 5 w 37"/>
                <a:gd name="T27" fmla="*/ 0 h 13"/>
                <a:gd name="T28" fmla="*/ 1 w 37"/>
                <a:gd name="T29" fmla="*/ 2 h 13"/>
                <a:gd name="T30" fmla="*/ 2 w 37"/>
                <a:gd name="T31" fmla="*/ 7 h 13"/>
                <a:gd name="T32" fmla="*/ 9 w 37"/>
                <a:gd name="T33" fmla="*/ 12 h 13"/>
                <a:gd name="T34" fmla="*/ 15 w 37"/>
                <a:gd name="T35" fmla="*/ 10 h 13"/>
                <a:gd name="T36" fmla="*/ 14 w 37"/>
                <a:gd name="T37"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13">
                  <a:moveTo>
                    <a:pt x="14" y="5"/>
                  </a:moveTo>
                  <a:cubicBezTo>
                    <a:pt x="7" y="0"/>
                    <a:pt x="7" y="0"/>
                    <a:pt x="7" y="0"/>
                  </a:cubicBezTo>
                  <a:cubicBezTo>
                    <a:pt x="5" y="4"/>
                    <a:pt x="5" y="4"/>
                    <a:pt x="5" y="4"/>
                  </a:cubicBezTo>
                  <a:cubicBezTo>
                    <a:pt x="4" y="8"/>
                    <a:pt x="4" y="8"/>
                    <a:pt x="4" y="8"/>
                  </a:cubicBezTo>
                  <a:cubicBezTo>
                    <a:pt x="32" y="10"/>
                    <a:pt x="32" y="10"/>
                    <a:pt x="32" y="10"/>
                  </a:cubicBezTo>
                  <a:cubicBezTo>
                    <a:pt x="34" y="10"/>
                    <a:pt x="35" y="9"/>
                    <a:pt x="36" y="8"/>
                  </a:cubicBezTo>
                  <a:cubicBezTo>
                    <a:pt x="37" y="6"/>
                    <a:pt x="36" y="4"/>
                    <a:pt x="34" y="3"/>
                  </a:cubicBezTo>
                  <a:cubicBezTo>
                    <a:pt x="34" y="2"/>
                    <a:pt x="34" y="2"/>
                    <a:pt x="34" y="2"/>
                  </a:cubicBezTo>
                  <a:cubicBezTo>
                    <a:pt x="32" y="1"/>
                    <a:pt x="29" y="2"/>
                    <a:pt x="28" y="4"/>
                  </a:cubicBezTo>
                  <a:cubicBezTo>
                    <a:pt x="27" y="6"/>
                    <a:pt x="27" y="8"/>
                    <a:pt x="29" y="9"/>
                  </a:cubicBezTo>
                  <a:cubicBezTo>
                    <a:pt x="30" y="10"/>
                    <a:pt x="30" y="10"/>
                    <a:pt x="30" y="10"/>
                  </a:cubicBezTo>
                  <a:cubicBezTo>
                    <a:pt x="32" y="6"/>
                    <a:pt x="32" y="6"/>
                    <a:pt x="32" y="6"/>
                  </a:cubicBezTo>
                  <a:cubicBezTo>
                    <a:pt x="32" y="2"/>
                    <a:pt x="32" y="2"/>
                    <a:pt x="32" y="2"/>
                  </a:cubicBezTo>
                  <a:cubicBezTo>
                    <a:pt x="5" y="0"/>
                    <a:pt x="5" y="0"/>
                    <a:pt x="5" y="0"/>
                  </a:cubicBezTo>
                  <a:cubicBezTo>
                    <a:pt x="3" y="0"/>
                    <a:pt x="1" y="1"/>
                    <a:pt x="1" y="2"/>
                  </a:cubicBezTo>
                  <a:cubicBezTo>
                    <a:pt x="0" y="4"/>
                    <a:pt x="1" y="6"/>
                    <a:pt x="2" y="7"/>
                  </a:cubicBezTo>
                  <a:cubicBezTo>
                    <a:pt x="9" y="12"/>
                    <a:pt x="9" y="12"/>
                    <a:pt x="9" y="12"/>
                  </a:cubicBezTo>
                  <a:cubicBezTo>
                    <a:pt x="11" y="13"/>
                    <a:pt x="14" y="12"/>
                    <a:pt x="15" y="10"/>
                  </a:cubicBezTo>
                  <a:cubicBezTo>
                    <a:pt x="16" y="8"/>
                    <a:pt x="16" y="6"/>
                    <a:pt x="1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17" name="Freeform 180">
              <a:extLst>
                <a:ext uri="{FF2B5EF4-FFF2-40B4-BE49-F238E27FC236}">
                  <a16:creationId xmlns:a16="http://schemas.microsoft.com/office/drawing/2014/main" id="{C6A36ED1-ED35-4CCC-800B-65A96818F07F}"/>
                </a:ext>
              </a:extLst>
            </p:cNvPr>
            <p:cNvSpPr>
              <a:spLocks/>
            </p:cNvSpPr>
            <p:nvPr/>
          </p:nvSpPr>
          <p:spPr bwMode="auto">
            <a:xfrm>
              <a:off x="5697674" y="2495661"/>
              <a:ext cx="71438" cy="87313"/>
            </a:xfrm>
            <a:custGeom>
              <a:avLst/>
              <a:gdLst>
                <a:gd name="T0" fmla="*/ 7 w 45"/>
                <a:gd name="T1" fmla="*/ 48 h 56"/>
                <a:gd name="T2" fmla="*/ 8 w 45"/>
                <a:gd name="T3" fmla="*/ 53 h 56"/>
                <a:gd name="T4" fmla="*/ 12 w 45"/>
                <a:gd name="T5" fmla="*/ 33 h 56"/>
                <a:gd name="T6" fmla="*/ 6 w 45"/>
                <a:gd name="T7" fmla="*/ 34 h 56"/>
                <a:gd name="T8" fmla="*/ 6 w 45"/>
                <a:gd name="T9" fmla="*/ 34 h 56"/>
                <a:gd name="T10" fmla="*/ 10 w 45"/>
                <a:gd name="T11" fmla="*/ 37 h 56"/>
                <a:gd name="T12" fmla="*/ 9 w 45"/>
                <a:gd name="T13" fmla="*/ 37 h 56"/>
                <a:gd name="T14" fmla="*/ 9 w 45"/>
                <a:gd name="T15" fmla="*/ 38 h 56"/>
                <a:gd name="T16" fmla="*/ 6 w 45"/>
                <a:gd name="T17" fmla="*/ 34 h 56"/>
                <a:gd name="T18" fmla="*/ 6 w 45"/>
                <a:gd name="T19" fmla="*/ 35 h 56"/>
                <a:gd name="T20" fmla="*/ 9 w 45"/>
                <a:gd name="T21" fmla="*/ 38 h 56"/>
                <a:gd name="T22" fmla="*/ 8 w 45"/>
                <a:gd name="T23" fmla="*/ 38 h 56"/>
                <a:gd name="T24" fmla="*/ 8 w 45"/>
                <a:gd name="T25" fmla="*/ 38 h 56"/>
                <a:gd name="T26" fmla="*/ 7 w 45"/>
                <a:gd name="T27" fmla="*/ 36 h 56"/>
                <a:gd name="T28" fmla="*/ 9 w 45"/>
                <a:gd name="T29" fmla="*/ 37 h 56"/>
                <a:gd name="T30" fmla="*/ 21 w 45"/>
                <a:gd name="T31" fmla="*/ 31 h 56"/>
                <a:gd name="T32" fmla="*/ 23 w 45"/>
                <a:gd name="T33" fmla="*/ 30 h 56"/>
                <a:gd name="T34" fmla="*/ 24 w 45"/>
                <a:gd name="T35" fmla="*/ 29 h 56"/>
                <a:gd name="T36" fmla="*/ 23 w 45"/>
                <a:gd name="T37" fmla="*/ 23 h 56"/>
                <a:gd name="T38" fmla="*/ 17 w 45"/>
                <a:gd name="T39" fmla="*/ 24 h 56"/>
                <a:gd name="T40" fmla="*/ 39 w 45"/>
                <a:gd name="T41" fmla="*/ 24 h 56"/>
                <a:gd name="T42" fmla="*/ 40 w 45"/>
                <a:gd name="T43" fmla="*/ 16 h 56"/>
                <a:gd name="T44" fmla="*/ 36 w 45"/>
                <a:gd name="T45" fmla="*/ 19 h 56"/>
                <a:gd name="T46" fmla="*/ 44 w 45"/>
                <a:gd name="T47" fmla="*/ 6 h 56"/>
                <a:gd name="T48" fmla="*/ 41 w 45"/>
                <a:gd name="T49" fmla="*/ 1 h 56"/>
                <a:gd name="T50" fmla="*/ 37 w 45"/>
                <a:gd name="T51" fmla="*/ 8 h 56"/>
                <a:gd name="T52" fmla="*/ 40 w 45"/>
                <a:gd name="T53" fmla="*/ 5 h 56"/>
                <a:gd name="T54" fmla="*/ 32 w 45"/>
                <a:gd name="T55" fmla="*/ 17 h 56"/>
                <a:gd name="T56" fmla="*/ 36 w 45"/>
                <a:gd name="T57" fmla="*/ 23 h 56"/>
                <a:gd name="T58" fmla="*/ 37 w 45"/>
                <a:gd name="T59" fmla="*/ 16 h 56"/>
                <a:gd name="T60" fmla="*/ 13 w 45"/>
                <a:gd name="T61" fmla="*/ 23 h 56"/>
                <a:gd name="T62" fmla="*/ 19 w 45"/>
                <a:gd name="T63" fmla="*/ 30 h 56"/>
                <a:gd name="T64" fmla="*/ 17 w 45"/>
                <a:gd name="T65" fmla="*/ 24 h 56"/>
                <a:gd name="T66" fmla="*/ 18 w 45"/>
                <a:gd name="T67" fmla="*/ 23 h 56"/>
                <a:gd name="T68" fmla="*/ 21 w 45"/>
                <a:gd name="T69" fmla="*/ 26 h 56"/>
                <a:gd name="T70" fmla="*/ 20 w 45"/>
                <a:gd name="T71" fmla="*/ 26 h 56"/>
                <a:gd name="T72" fmla="*/ 18 w 45"/>
                <a:gd name="T73" fmla="*/ 23 h 56"/>
                <a:gd name="T74" fmla="*/ 18 w 45"/>
                <a:gd name="T75" fmla="*/ 23 h 56"/>
                <a:gd name="T76" fmla="*/ 18 w 45"/>
                <a:gd name="T77" fmla="*/ 23 h 56"/>
                <a:gd name="T78" fmla="*/ 19 w 45"/>
                <a:gd name="T79" fmla="*/ 24 h 56"/>
                <a:gd name="T80" fmla="*/ 17 w 45"/>
                <a:gd name="T81" fmla="*/ 24 h 56"/>
                <a:gd name="T82" fmla="*/ 6 w 45"/>
                <a:gd name="T83" fmla="*/ 30 h 56"/>
                <a:gd name="T84" fmla="*/ 4 w 45"/>
                <a:gd name="T85" fmla="*/ 31 h 56"/>
                <a:gd name="T86" fmla="*/ 4 w 45"/>
                <a:gd name="T87" fmla="*/ 31 h 56"/>
                <a:gd name="T88" fmla="*/ 3 w 45"/>
                <a:gd name="T89" fmla="*/ 31 h 56"/>
                <a:gd name="T90" fmla="*/ 4 w 45"/>
                <a:gd name="T91" fmla="*/ 38 h 56"/>
                <a:gd name="T92" fmla="*/ 1 w 45"/>
                <a:gd name="T93" fmla="*/ 50 h 56"/>
                <a:gd name="T94" fmla="*/ 3 w 45"/>
                <a:gd name="T95" fmla="*/ 55 h 56"/>
                <a:gd name="T96" fmla="*/ 7 w 45"/>
                <a:gd name="T97"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 h="56">
                  <a:moveTo>
                    <a:pt x="7" y="48"/>
                  </a:moveTo>
                  <a:cubicBezTo>
                    <a:pt x="7" y="48"/>
                    <a:pt x="7" y="48"/>
                    <a:pt x="7" y="48"/>
                  </a:cubicBezTo>
                  <a:cubicBezTo>
                    <a:pt x="5" y="51"/>
                    <a:pt x="5" y="51"/>
                    <a:pt x="5" y="51"/>
                  </a:cubicBezTo>
                  <a:cubicBezTo>
                    <a:pt x="8" y="53"/>
                    <a:pt x="8" y="53"/>
                    <a:pt x="8" y="53"/>
                  </a:cubicBezTo>
                  <a:cubicBezTo>
                    <a:pt x="14" y="38"/>
                    <a:pt x="14" y="38"/>
                    <a:pt x="14" y="38"/>
                  </a:cubicBezTo>
                  <a:cubicBezTo>
                    <a:pt x="14" y="36"/>
                    <a:pt x="13" y="34"/>
                    <a:pt x="12" y="33"/>
                  </a:cubicBezTo>
                  <a:cubicBezTo>
                    <a:pt x="8" y="31"/>
                    <a:pt x="8" y="31"/>
                    <a:pt x="8" y="31"/>
                  </a:cubicBezTo>
                  <a:cubicBezTo>
                    <a:pt x="6" y="34"/>
                    <a:pt x="6" y="34"/>
                    <a:pt x="6" y="34"/>
                  </a:cubicBezTo>
                  <a:cubicBezTo>
                    <a:pt x="10" y="37"/>
                    <a:pt x="10" y="37"/>
                    <a:pt x="10" y="37"/>
                  </a:cubicBezTo>
                  <a:cubicBezTo>
                    <a:pt x="6" y="34"/>
                    <a:pt x="6" y="34"/>
                    <a:pt x="6" y="34"/>
                  </a:cubicBezTo>
                  <a:cubicBezTo>
                    <a:pt x="9" y="37"/>
                    <a:pt x="9" y="37"/>
                    <a:pt x="9" y="37"/>
                  </a:cubicBezTo>
                  <a:cubicBezTo>
                    <a:pt x="9" y="37"/>
                    <a:pt x="9" y="37"/>
                    <a:pt x="10" y="37"/>
                  </a:cubicBezTo>
                  <a:cubicBezTo>
                    <a:pt x="6" y="34"/>
                    <a:pt x="6" y="34"/>
                    <a:pt x="6" y="34"/>
                  </a:cubicBezTo>
                  <a:cubicBezTo>
                    <a:pt x="9" y="37"/>
                    <a:pt x="9" y="37"/>
                    <a:pt x="9" y="37"/>
                  </a:cubicBezTo>
                  <a:cubicBezTo>
                    <a:pt x="6" y="34"/>
                    <a:pt x="6" y="34"/>
                    <a:pt x="6" y="34"/>
                  </a:cubicBezTo>
                  <a:cubicBezTo>
                    <a:pt x="9" y="38"/>
                    <a:pt x="9" y="38"/>
                    <a:pt x="9" y="38"/>
                  </a:cubicBezTo>
                  <a:cubicBezTo>
                    <a:pt x="9" y="37"/>
                    <a:pt x="9" y="37"/>
                    <a:pt x="9" y="37"/>
                  </a:cubicBezTo>
                  <a:cubicBezTo>
                    <a:pt x="6" y="34"/>
                    <a:pt x="6" y="34"/>
                    <a:pt x="6" y="34"/>
                  </a:cubicBezTo>
                  <a:cubicBezTo>
                    <a:pt x="9" y="38"/>
                    <a:pt x="9" y="38"/>
                    <a:pt x="9" y="38"/>
                  </a:cubicBezTo>
                  <a:cubicBezTo>
                    <a:pt x="6" y="35"/>
                    <a:pt x="6" y="35"/>
                    <a:pt x="6" y="35"/>
                  </a:cubicBezTo>
                  <a:cubicBezTo>
                    <a:pt x="8" y="38"/>
                    <a:pt x="8" y="38"/>
                    <a:pt x="8" y="38"/>
                  </a:cubicBezTo>
                  <a:cubicBezTo>
                    <a:pt x="9" y="38"/>
                    <a:pt x="9" y="38"/>
                    <a:pt x="9" y="38"/>
                  </a:cubicBezTo>
                  <a:cubicBezTo>
                    <a:pt x="6" y="35"/>
                    <a:pt x="6" y="35"/>
                    <a:pt x="6" y="35"/>
                  </a:cubicBezTo>
                  <a:cubicBezTo>
                    <a:pt x="8" y="38"/>
                    <a:pt x="8" y="38"/>
                    <a:pt x="8" y="38"/>
                  </a:cubicBezTo>
                  <a:cubicBezTo>
                    <a:pt x="7" y="36"/>
                    <a:pt x="7" y="36"/>
                    <a:pt x="7" y="36"/>
                  </a:cubicBezTo>
                  <a:cubicBezTo>
                    <a:pt x="8" y="38"/>
                    <a:pt x="8" y="38"/>
                    <a:pt x="8" y="38"/>
                  </a:cubicBezTo>
                  <a:cubicBezTo>
                    <a:pt x="8" y="38"/>
                    <a:pt x="8" y="38"/>
                    <a:pt x="8" y="38"/>
                  </a:cubicBezTo>
                  <a:cubicBezTo>
                    <a:pt x="7" y="36"/>
                    <a:pt x="7" y="36"/>
                    <a:pt x="7" y="36"/>
                  </a:cubicBezTo>
                  <a:cubicBezTo>
                    <a:pt x="8" y="38"/>
                    <a:pt x="8" y="38"/>
                    <a:pt x="8" y="38"/>
                  </a:cubicBezTo>
                  <a:cubicBezTo>
                    <a:pt x="8" y="38"/>
                    <a:pt x="9" y="38"/>
                    <a:pt x="9" y="37"/>
                  </a:cubicBezTo>
                  <a:cubicBezTo>
                    <a:pt x="11" y="37"/>
                    <a:pt x="14" y="35"/>
                    <a:pt x="17" y="33"/>
                  </a:cubicBezTo>
                  <a:cubicBezTo>
                    <a:pt x="18" y="32"/>
                    <a:pt x="20" y="31"/>
                    <a:pt x="21" y="31"/>
                  </a:cubicBezTo>
                  <a:cubicBezTo>
                    <a:pt x="22" y="31"/>
                    <a:pt x="22" y="30"/>
                    <a:pt x="22" y="30"/>
                  </a:cubicBezTo>
                  <a:cubicBezTo>
                    <a:pt x="23" y="30"/>
                    <a:pt x="23" y="30"/>
                    <a:pt x="23" y="30"/>
                  </a:cubicBezTo>
                  <a:cubicBezTo>
                    <a:pt x="23" y="29"/>
                    <a:pt x="23" y="29"/>
                    <a:pt x="23" y="29"/>
                  </a:cubicBezTo>
                  <a:cubicBezTo>
                    <a:pt x="24" y="29"/>
                    <a:pt x="24" y="29"/>
                    <a:pt x="24" y="29"/>
                  </a:cubicBezTo>
                  <a:cubicBezTo>
                    <a:pt x="24" y="29"/>
                    <a:pt x="24" y="29"/>
                    <a:pt x="24" y="28"/>
                  </a:cubicBezTo>
                  <a:cubicBezTo>
                    <a:pt x="25" y="26"/>
                    <a:pt x="25" y="24"/>
                    <a:pt x="23" y="23"/>
                  </a:cubicBezTo>
                  <a:cubicBezTo>
                    <a:pt x="19" y="20"/>
                    <a:pt x="19" y="20"/>
                    <a:pt x="19" y="20"/>
                  </a:cubicBezTo>
                  <a:cubicBezTo>
                    <a:pt x="17" y="24"/>
                    <a:pt x="17" y="24"/>
                    <a:pt x="17" y="24"/>
                  </a:cubicBezTo>
                  <a:cubicBezTo>
                    <a:pt x="17" y="28"/>
                    <a:pt x="17" y="28"/>
                    <a:pt x="17" y="28"/>
                  </a:cubicBezTo>
                  <a:cubicBezTo>
                    <a:pt x="39" y="24"/>
                    <a:pt x="39" y="24"/>
                    <a:pt x="39" y="24"/>
                  </a:cubicBezTo>
                  <a:cubicBezTo>
                    <a:pt x="40" y="24"/>
                    <a:pt x="42" y="22"/>
                    <a:pt x="42" y="21"/>
                  </a:cubicBezTo>
                  <a:cubicBezTo>
                    <a:pt x="42" y="19"/>
                    <a:pt x="42" y="17"/>
                    <a:pt x="40" y="16"/>
                  </a:cubicBezTo>
                  <a:cubicBezTo>
                    <a:pt x="38" y="15"/>
                    <a:pt x="38" y="15"/>
                    <a:pt x="38" y="15"/>
                  </a:cubicBezTo>
                  <a:cubicBezTo>
                    <a:pt x="36" y="19"/>
                    <a:pt x="36" y="19"/>
                    <a:pt x="36" y="19"/>
                  </a:cubicBezTo>
                  <a:cubicBezTo>
                    <a:pt x="40" y="20"/>
                    <a:pt x="40" y="20"/>
                    <a:pt x="40" y="20"/>
                  </a:cubicBezTo>
                  <a:cubicBezTo>
                    <a:pt x="44" y="6"/>
                    <a:pt x="44" y="6"/>
                    <a:pt x="44" y="6"/>
                  </a:cubicBezTo>
                  <a:cubicBezTo>
                    <a:pt x="45" y="5"/>
                    <a:pt x="44" y="3"/>
                    <a:pt x="42" y="2"/>
                  </a:cubicBezTo>
                  <a:cubicBezTo>
                    <a:pt x="41" y="1"/>
                    <a:pt x="41" y="1"/>
                    <a:pt x="41" y="1"/>
                  </a:cubicBezTo>
                  <a:cubicBezTo>
                    <a:pt x="39" y="0"/>
                    <a:pt x="37" y="0"/>
                    <a:pt x="36" y="2"/>
                  </a:cubicBezTo>
                  <a:cubicBezTo>
                    <a:pt x="35" y="4"/>
                    <a:pt x="35" y="7"/>
                    <a:pt x="37" y="8"/>
                  </a:cubicBezTo>
                  <a:cubicBezTo>
                    <a:pt x="38" y="9"/>
                    <a:pt x="38" y="9"/>
                    <a:pt x="38" y="9"/>
                  </a:cubicBezTo>
                  <a:cubicBezTo>
                    <a:pt x="40" y="5"/>
                    <a:pt x="40" y="5"/>
                    <a:pt x="40" y="5"/>
                  </a:cubicBezTo>
                  <a:cubicBezTo>
                    <a:pt x="36" y="4"/>
                    <a:pt x="36" y="4"/>
                    <a:pt x="36" y="4"/>
                  </a:cubicBezTo>
                  <a:cubicBezTo>
                    <a:pt x="32" y="17"/>
                    <a:pt x="32" y="17"/>
                    <a:pt x="32" y="17"/>
                  </a:cubicBezTo>
                  <a:cubicBezTo>
                    <a:pt x="31" y="19"/>
                    <a:pt x="32" y="21"/>
                    <a:pt x="34" y="22"/>
                  </a:cubicBezTo>
                  <a:cubicBezTo>
                    <a:pt x="36" y="23"/>
                    <a:pt x="36" y="23"/>
                    <a:pt x="36" y="23"/>
                  </a:cubicBezTo>
                  <a:cubicBezTo>
                    <a:pt x="38" y="20"/>
                    <a:pt x="38" y="20"/>
                    <a:pt x="38" y="20"/>
                  </a:cubicBezTo>
                  <a:cubicBezTo>
                    <a:pt x="37" y="16"/>
                    <a:pt x="37" y="16"/>
                    <a:pt x="37" y="16"/>
                  </a:cubicBezTo>
                  <a:cubicBezTo>
                    <a:pt x="16" y="20"/>
                    <a:pt x="16" y="20"/>
                    <a:pt x="16" y="20"/>
                  </a:cubicBezTo>
                  <a:cubicBezTo>
                    <a:pt x="14" y="20"/>
                    <a:pt x="13" y="21"/>
                    <a:pt x="13" y="23"/>
                  </a:cubicBezTo>
                  <a:cubicBezTo>
                    <a:pt x="12" y="24"/>
                    <a:pt x="13" y="26"/>
                    <a:pt x="14" y="27"/>
                  </a:cubicBezTo>
                  <a:cubicBezTo>
                    <a:pt x="19" y="30"/>
                    <a:pt x="19" y="30"/>
                    <a:pt x="19" y="30"/>
                  </a:cubicBezTo>
                  <a:cubicBezTo>
                    <a:pt x="21" y="26"/>
                    <a:pt x="21" y="26"/>
                    <a:pt x="21" y="26"/>
                  </a:cubicBezTo>
                  <a:cubicBezTo>
                    <a:pt x="17" y="24"/>
                    <a:pt x="17" y="24"/>
                    <a:pt x="17" y="24"/>
                  </a:cubicBezTo>
                  <a:cubicBezTo>
                    <a:pt x="21" y="26"/>
                    <a:pt x="21" y="26"/>
                    <a:pt x="21" y="26"/>
                  </a:cubicBezTo>
                  <a:cubicBezTo>
                    <a:pt x="18" y="23"/>
                    <a:pt x="18" y="23"/>
                    <a:pt x="18" y="23"/>
                  </a:cubicBezTo>
                  <a:cubicBezTo>
                    <a:pt x="18" y="23"/>
                    <a:pt x="18" y="24"/>
                    <a:pt x="17" y="24"/>
                  </a:cubicBezTo>
                  <a:cubicBezTo>
                    <a:pt x="21" y="26"/>
                    <a:pt x="21" y="26"/>
                    <a:pt x="21" y="26"/>
                  </a:cubicBezTo>
                  <a:cubicBezTo>
                    <a:pt x="18" y="23"/>
                    <a:pt x="18" y="23"/>
                    <a:pt x="18" y="23"/>
                  </a:cubicBezTo>
                  <a:cubicBezTo>
                    <a:pt x="20" y="26"/>
                    <a:pt x="20" y="26"/>
                    <a:pt x="20" y="26"/>
                  </a:cubicBezTo>
                  <a:cubicBezTo>
                    <a:pt x="18" y="23"/>
                    <a:pt x="18" y="23"/>
                    <a:pt x="18" y="23"/>
                  </a:cubicBezTo>
                  <a:cubicBezTo>
                    <a:pt x="18" y="23"/>
                    <a:pt x="18" y="23"/>
                    <a:pt x="18" y="23"/>
                  </a:cubicBezTo>
                  <a:cubicBezTo>
                    <a:pt x="20" y="26"/>
                    <a:pt x="20" y="26"/>
                    <a:pt x="20" y="26"/>
                  </a:cubicBezTo>
                  <a:cubicBezTo>
                    <a:pt x="18" y="23"/>
                    <a:pt x="18" y="23"/>
                    <a:pt x="18" y="23"/>
                  </a:cubicBezTo>
                  <a:cubicBezTo>
                    <a:pt x="19" y="24"/>
                    <a:pt x="19" y="24"/>
                    <a:pt x="19" y="24"/>
                  </a:cubicBezTo>
                  <a:cubicBezTo>
                    <a:pt x="18" y="23"/>
                    <a:pt x="18" y="23"/>
                    <a:pt x="18" y="23"/>
                  </a:cubicBezTo>
                  <a:cubicBezTo>
                    <a:pt x="18" y="23"/>
                    <a:pt x="18" y="23"/>
                    <a:pt x="18" y="23"/>
                  </a:cubicBezTo>
                  <a:cubicBezTo>
                    <a:pt x="19" y="24"/>
                    <a:pt x="19" y="24"/>
                    <a:pt x="19" y="24"/>
                  </a:cubicBezTo>
                  <a:cubicBezTo>
                    <a:pt x="18" y="23"/>
                    <a:pt x="18" y="23"/>
                    <a:pt x="18" y="23"/>
                  </a:cubicBezTo>
                  <a:cubicBezTo>
                    <a:pt x="18" y="23"/>
                    <a:pt x="18" y="23"/>
                    <a:pt x="17" y="24"/>
                  </a:cubicBezTo>
                  <a:cubicBezTo>
                    <a:pt x="16" y="25"/>
                    <a:pt x="12" y="26"/>
                    <a:pt x="9" y="28"/>
                  </a:cubicBezTo>
                  <a:cubicBezTo>
                    <a:pt x="8" y="29"/>
                    <a:pt x="7" y="29"/>
                    <a:pt x="6" y="30"/>
                  </a:cubicBezTo>
                  <a:cubicBezTo>
                    <a:pt x="5" y="30"/>
                    <a:pt x="5" y="30"/>
                    <a:pt x="5" y="31"/>
                  </a:cubicBezTo>
                  <a:cubicBezTo>
                    <a:pt x="4" y="31"/>
                    <a:pt x="4" y="31"/>
                    <a:pt x="4" y="31"/>
                  </a:cubicBezTo>
                  <a:cubicBezTo>
                    <a:pt x="4" y="31"/>
                    <a:pt x="4" y="31"/>
                    <a:pt x="4" y="31"/>
                  </a:cubicBezTo>
                  <a:cubicBezTo>
                    <a:pt x="4" y="31"/>
                    <a:pt x="4" y="31"/>
                    <a:pt x="4" y="31"/>
                  </a:cubicBezTo>
                  <a:cubicBezTo>
                    <a:pt x="4" y="31"/>
                    <a:pt x="4" y="31"/>
                    <a:pt x="4" y="31"/>
                  </a:cubicBezTo>
                  <a:cubicBezTo>
                    <a:pt x="3" y="31"/>
                    <a:pt x="3" y="31"/>
                    <a:pt x="3" y="31"/>
                  </a:cubicBezTo>
                  <a:cubicBezTo>
                    <a:pt x="3" y="32"/>
                    <a:pt x="3" y="32"/>
                    <a:pt x="3" y="32"/>
                  </a:cubicBezTo>
                  <a:cubicBezTo>
                    <a:pt x="1" y="34"/>
                    <a:pt x="2" y="37"/>
                    <a:pt x="4" y="38"/>
                  </a:cubicBezTo>
                  <a:cubicBezTo>
                    <a:pt x="5" y="38"/>
                    <a:pt x="5" y="38"/>
                    <a:pt x="5" y="38"/>
                  </a:cubicBezTo>
                  <a:cubicBezTo>
                    <a:pt x="1" y="50"/>
                    <a:pt x="1" y="50"/>
                    <a:pt x="1" y="50"/>
                  </a:cubicBezTo>
                  <a:cubicBezTo>
                    <a:pt x="0" y="52"/>
                    <a:pt x="1" y="54"/>
                    <a:pt x="2" y="55"/>
                  </a:cubicBezTo>
                  <a:cubicBezTo>
                    <a:pt x="3" y="55"/>
                    <a:pt x="3" y="55"/>
                    <a:pt x="3" y="55"/>
                  </a:cubicBezTo>
                  <a:cubicBezTo>
                    <a:pt x="5" y="56"/>
                    <a:pt x="7" y="55"/>
                    <a:pt x="8" y="54"/>
                  </a:cubicBezTo>
                  <a:cubicBezTo>
                    <a:pt x="9" y="52"/>
                    <a:pt x="9" y="49"/>
                    <a:pt x="7"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18" name="Freeform 181">
              <a:extLst>
                <a:ext uri="{FF2B5EF4-FFF2-40B4-BE49-F238E27FC236}">
                  <a16:creationId xmlns:a16="http://schemas.microsoft.com/office/drawing/2014/main" id="{225FD255-3101-4D18-8425-9F902A816B24}"/>
                </a:ext>
              </a:extLst>
            </p:cNvPr>
            <p:cNvSpPr>
              <a:spLocks/>
            </p:cNvSpPr>
            <p:nvPr/>
          </p:nvSpPr>
          <p:spPr bwMode="auto">
            <a:xfrm>
              <a:off x="5702437" y="2581386"/>
              <a:ext cx="15875" cy="14288"/>
            </a:xfrm>
            <a:custGeom>
              <a:avLst/>
              <a:gdLst>
                <a:gd name="T0" fmla="*/ 8 w 10"/>
                <a:gd name="T1" fmla="*/ 1 h 9"/>
                <a:gd name="T2" fmla="*/ 7 w 10"/>
                <a:gd name="T3" fmla="*/ 1 h 9"/>
                <a:gd name="T4" fmla="*/ 1 w 10"/>
                <a:gd name="T5" fmla="*/ 2 h 9"/>
                <a:gd name="T6" fmla="*/ 3 w 10"/>
                <a:gd name="T7" fmla="*/ 8 h 9"/>
                <a:gd name="T8" fmla="*/ 4 w 10"/>
                <a:gd name="T9" fmla="*/ 8 h 9"/>
                <a:gd name="T10" fmla="*/ 9 w 10"/>
                <a:gd name="T11" fmla="*/ 7 h 9"/>
                <a:gd name="T12" fmla="*/ 8 w 10"/>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8" y="1"/>
                  </a:moveTo>
                  <a:cubicBezTo>
                    <a:pt x="7" y="1"/>
                    <a:pt x="7" y="1"/>
                    <a:pt x="7" y="1"/>
                  </a:cubicBezTo>
                  <a:cubicBezTo>
                    <a:pt x="5" y="0"/>
                    <a:pt x="3" y="0"/>
                    <a:pt x="1" y="2"/>
                  </a:cubicBezTo>
                  <a:cubicBezTo>
                    <a:pt x="0" y="4"/>
                    <a:pt x="1" y="6"/>
                    <a:pt x="3" y="8"/>
                  </a:cubicBezTo>
                  <a:cubicBezTo>
                    <a:pt x="4" y="8"/>
                    <a:pt x="4" y="8"/>
                    <a:pt x="4" y="8"/>
                  </a:cubicBezTo>
                  <a:cubicBezTo>
                    <a:pt x="5" y="9"/>
                    <a:pt x="8" y="9"/>
                    <a:pt x="9" y="7"/>
                  </a:cubicBezTo>
                  <a:cubicBezTo>
                    <a:pt x="10" y="5"/>
                    <a:pt x="10" y="3"/>
                    <a:pt x="8"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19" name="Freeform 182">
              <a:extLst>
                <a:ext uri="{FF2B5EF4-FFF2-40B4-BE49-F238E27FC236}">
                  <a16:creationId xmlns:a16="http://schemas.microsoft.com/office/drawing/2014/main" id="{728B0BEE-3A00-49C5-8421-81B2DAD6724E}"/>
                </a:ext>
              </a:extLst>
            </p:cNvPr>
            <p:cNvSpPr>
              <a:spLocks/>
            </p:cNvSpPr>
            <p:nvPr/>
          </p:nvSpPr>
          <p:spPr bwMode="auto">
            <a:xfrm>
              <a:off x="5581787" y="2575036"/>
              <a:ext cx="184150" cy="71438"/>
            </a:xfrm>
            <a:custGeom>
              <a:avLst/>
              <a:gdLst>
                <a:gd name="T0" fmla="*/ 7 w 117"/>
                <a:gd name="T1" fmla="*/ 34 h 45"/>
                <a:gd name="T2" fmla="*/ 5 w 117"/>
                <a:gd name="T3" fmla="*/ 41 h 45"/>
                <a:gd name="T4" fmla="*/ 32 w 117"/>
                <a:gd name="T5" fmla="*/ 39 h 45"/>
                <a:gd name="T6" fmla="*/ 28 w 117"/>
                <a:gd name="T7" fmla="*/ 33 h 45"/>
                <a:gd name="T8" fmla="*/ 25 w 117"/>
                <a:gd name="T9" fmla="*/ 40 h 45"/>
                <a:gd name="T10" fmla="*/ 63 w 117"/>
                <a:gd name="T11" fmla="*/ 42 h 45"/>
                <a:gd name="T12" fmla="*/ 56 w 117"/>
                <a:gd name="T13" fmla="*/ 34 h 45"/>
                <a:gd name="T14" fmla="*/ 53 w 117"/>
                <a:gd name="T15" fmla="*/ 41 h 45"/>
                <a:gd name="T16" fmla="*/ 85 w 117"/>
                <a:gd name="T17" fmla="*/ 42 h 45"/>
                <a:gd name="T18" fmla="*/ 77 w 117"/>
                <a:gd name="T19" fmla="*/ 34 h 45"/>
                <a:gd name="T20" fmla="*/ 78 w 117"/>
                <a:gd name="T21" fmla="*/ 39 h 45"/>
                <a:gd name="T22" fmla="*/ 77 w 117"/>
                <a:gd name="T23" fmla="*/ 41 h 45"/>
                <a:gd name="T24" fmla="*/ 75 w 117"/>
                <a:gd name="T25" fmla="*/ 37 h 45"/>
                <a:gd name="T26" fmla="*/ 75 w 117"/>
                <a:gd name="T27" fmla="*/ 37 h 45"/>
                <a:gd name="T28" fmla="*/ 77 w 117"/>
                <a:gd name="T29" fmla="*/ 41 h 45"/>
                <a:gd name="T30" fmla="*/ 76 w 117"/>
                <a:gd name="T31" fmla="*/ 41 h 45"/>
                <a:gd name="T32" fmla="*/ 76 w 117"/>
                <a:gd name="T33" fmla="*/ 41 h 45"/>
                <a:gd name="T34" fmla="*/ 75 w 117"/>
                <a:gd name="T35" fmla="*/ 39 h 45"/>
                <a:gd name="T36" fmla="*/ 76 w 117"/>
                <a:gd name="T37" fmla="*/ 41 h 45"/>
                <a:gd name="T38" fmla="*/ 81 w 117"/>
                <a:gd name="T39" fmla="*/ 41 h 45"/>
                <a:gd name="T40" fmla="*/ 98 w 117"/>
                <a:gd name="T41" fmla="*/ 43 h 45"/>
                <a:gd name="T42" fmla="*/ 101 w 117"/>
                <a:gd name="T43" fmla="*/ 36 h 45"/>
                <a:gd name="T44" fmla="*/ 96 w 117"/>
                <a:gd name="T45" fmla="*/ 37 h 45"/>
                <a:gd name="T46" fmla="*/ 112 w 117"/>
                <a:gd name="T47" fmla="*/ 30 h 45"/>
                <a:gd name="T48" fmla="*/ 112 w 117"/>
                <a:gd name="T49" fmla="*/ 23 h 45"/>
                <a:gd name="T50" fmla="*/ 107 w 117"/>
                <a:gd name="T51" fmla="*/ 25 h 45"/>
                <a:gd name="T52" fmla="*/ 116 w 117"/>
                <a:gd name="T53" fmla="*/ 14 h 45"/>
                <a:gd name="T54" fmla="*/ 101 w 117"/>
                <a:gd name="T55" fmla="*/ 1 h 45"/>
                <a:gd name="T56" fmla="*/ 97 w 117"/>
                <a:gd name="T57" fmla="*/ 8 h 45"/>
                <a:gd name="T58" fmla="*/ 104 w 117"/>
                <a:gd name="T59" fmla="*/ 24 h 45"/>
                <a:gd name="T60" fmla="*/ 107 w 117"/>
                <a:gd name="T61" fmla="*/ 30 h 45"/>
                <a:gd name="T62" fmla="*/ 107 w 117"/>
                <a:gd name="T63" fmla="*/ 23 h 45"/>
                <a:gd name="T64" fmla="*/ 92 w 117"/>
                <a:gd name="T65" fmla="*/ 37 h 45"/>
                <a:gd name="T66" fmla="*/ 96 w 117"/>
                <a:gd name="T67" fmla="*/ 42 h 45"/>
                <a:gd name="T68" fmla="*/ 99 w 117"/>
                <a:gd name="T69" fmla="*/ 35 h 45"/>
                <a:gd name="T70" fmla="*/ 82 w 117"/>
                <a:gd name="T71" fmla="*/ 33 h 45"/>
                <a:gd name="T72" fmla="*/ 75 w 117"/>
                <a:gd name="T73" fmla="*/ 33 h 45"/>
                <a:gd name="T74" fmla="*/ 73 w 117"/>
                <a:gd name="T75" fmla="*/ 33 h 45"/>
                <a:gd name="T76" fmla="*/ 73 w 117"/>
                <a:gd name="T77" fmla="*/ 40 h 45"/>
                <a:gd name="T78" fmla="*/ 81 w 117"/>
                <a:gd name="T79" fmla="*/ 41 h 45"/>
                <a:gd name="T80" fmla="*/ 54 w 117"/>
                <a:gd name="T81" fmla="*/ 33 h 45"/>
                <a:gd name="T82" fmla="*/ 51 w 117"/>
                <a:gd name="T83" fmla="*/ 41 h 45"/>
                <a:gd name="T84" fmla="*/ 59 w 117"/>
                <a:gd name="T85" fmla="*/ 41 h 45"/>
                <a:gd name="T86" fmla="*/ 26 w 117"/>
                <a:gd name="T87" fmla="*/ 32 h 45"/>
                <a:gd name="T88" fmla="*/ 24 w 117"/>
                <a:gd name="T89" fmla="*/ 40 h 45"/>
                <a:gd name="T90" fmla="*/ 28 w 117"/>
                <a:gd name="T91" fmla="*/ 38 h 45"/>
                <a:gd name="T92" fmla="*/ 5 w 117"/>
                <a:gd name="T93" fmla="*/ 33 h 45"/>
                <a:gd name="T94" fmla="*/ 3 w 117"/>
                <a:gd name="T95" fmla="*/ 41 h 45"/>
                <a:gd name="T96" fmla="*/ 9 w 117"/>
                <a:gd name="T97" fmla="*/ 4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7" h="45">
                  <a:moveTo>
                    <a:pt x="8" y="34"/>
                  </a:moveTo>
                  <a:cubicBezTo>
                    <a:pt x="7" y="34"/>
                    <a:pt x="7" y="34"/>
                    <a:pt x="7" y="34"/>
                  </a:cubicBezTo>
                  <a:cubicBezTo>
                    <a:pt x="5" y="37"/>
                    <a:pt x="5" y="37"/>
                    <a:pt x="5" y="37"/>
                  </a:cubicBezTo>
                  <a:cubicBezTo>
                    <a:pt x="5" y="41"/>
                    <a:pt x="5" y="41"/>
                    <a:pt x="5" y="41"/>
                  </a:cubicBezTo>
                  <a:cubicBezTo>
                    <a:pt x="28" y="42"/>
                    <a:pt x="28" y="42"/>
                    <a:pt x="28" y="42"/>
                  </a:cubicBezTo>
                  <a:cubicBezTo>
                    <a:pt x="30" y="42"/>
                    <a:pt x="31" y="40"/>
                    <a:pt x="32" y="39"/>
                  </a:cubicBezTo>
                  <a:cubicBezTo>
                    <a:pt x="32" y="37"/>
                    <a:pt x="31" y="35"/>
                    <a:pt x="30" y="34"/>
                  </a:cubicBezTo>
                  <a:cubicBezTo>
                    <a:pt x="28" y="33"/>
                    <a:pt x="28" y="33"/>
                    <a:pt x="28" y="33"/>
                  </a:cubicBezTo>
                  <a:cubicBezTo>
                    <a:pt x="26" y="36"/>
                    <a:pt x="26" y="36"/>
                    <a:pt x="26" y="36"/>
                  </a:cubicBezTo>
                  <a:cubicBezTo>
                    <a:pt x="25" y="40"/>
                    <a:pt x="25" y="40"/>
                    <a:pt x="25" y="40"/>
                  </a:cubicBezTo>
                  <a:cubicBezTo>
                    <a:pt x="58" y="45"/>
                    <a:pt x="58" y="45"/>
                    <a:pt x="58" y="45"/>
                  </a:cubicBezTo>
                  <a:cubicBezTo>
                    <a:pt x="60" y="45"/>
                    <a:pt x="62" y="44"/>
                    <a:pt x="63" y="42"/>
                  </a:cubicBezTo>
                  <a:cubicBezTo>
                    <a:pt x="63" y="40"/>
                    <a:pt x="63" y="38"/>
                    <a:pt x="61" y="37"/>
                  </a:cubicBezTo>
                  <a:cubicBezTo>
                    <a:pt x="56" y="34"/>
                    <a:pt x="56" y="34"/>
                    <a:pt x="56" y="34"/>
                  </a:cubicBezTo>
                  <a:cubicBezTo>
                    <a:pt x="54" y="37"/>
                    <a:pt x="54" y="37"/>
                    <a:pt x="54" y="37"/>
                  </a:cubicBezTo>
                  <a:cubicBezTo>
                    <a:pt x="53" y="41"/>
                    <a:pt x="53" y="41"/>
                    <a:pt x="53" y="41"/>
                  </a:cubicBezTo>
                  <a:cubicBezTo>
                    <a:pt x="81" y="45"/>
                    <a:pt x="81" y="45"/>
                    <a:pt x="81" y="45"/>
                  </a:cubicBezTo>
                  <a:cubicBezTo>
                    <a:pt x="82" y="45"/>
                    <a:pt x="84" y="44"/>
                    <a:pt x="85" y="42"/>
                  </a:cubicBezTo>
                  <a:cubicBezTo>
                    <a:pt x="86" y="40"/>
                    <a:pt x="85" y="38"/>
                    <a:pt x="83" y="37"/>
                  </a:cubicBezTo>
                  <a:cubicBezTo>
                    <a:pt x="77" y="34"/>
                    <a:pt x="77" y="34"/>
                    <a:pt x="77" y="34"/>
                  </a:cubicBezTo>
                  <a:cubicBezTo>
                    <a:pt x="75" y="37"/>
                    <a:pt x="75" y="37"/>
                    <a:pt x="75" y="37"/>
                  </a:cubicBezTo>
                  <a:cubicBezTo>
                    <a:pt x="78" y="39"/>
                    <a:pt x="78" y="39"/>
                    <a:pt x="78" y="39"/>
                  </a:cubicBezTo>
                  <a:cubicBezTo>
                    <a:pt x="75" y="37"/>
                    <a:pt x="75" y="37"/>
                    <a:pt x="75" y="37"/>
                  </a:cubicBezTo>
                  <a:cubicBezTo>
                    <a:pt x="77" y="41"/>
                    <a:pt x="77" y="41"/>
                    <a:pt x="77" y="41"/>
                  </a:cubicBezTo>
                  <a:cubicBezTo>
                    <a:pt x="77" y="40"/>
                    <a:pt x="78" y="40"/>
                    <a:pt x="78" y="39"/>
                  </a:cubicBezTo>
                  <a:cubicBezTo>
                    <a:pt x="75" y="37"/>
                    <a:pt x="75" y="37"/>
                    <a:pt x="75" y="37"/>
                  </a:cubicBezTo>
                  <a:cubicBezTo>
                    <a:pt x="77" y="41"/>
                    <a:pt x="77" y="41"/>
                    <a:pt x="77" y="41"/>
                  </a:cubicBezTo>
                  <a:cubicBezTo>
                    <a:pt x="75" y="37"/>
                    <a:pt x="75" y="37"/>
                    <a:pt x="75" y="37"/>
                  </a:cubicBezTo>
                  <a:cubicBezTo>
                    <a:pt x="76" y="41"/>
                    <a:pt x="76" y="41"/>
                    <a:pt x="76" y="41"/>
                  </a:cubicBezTo>
                  <a:cubicBezTo>
                    <a:pt x="76" y="41"/>
                    <a:pt x="76" y="41"/>
                    <a:pt x="77" y="41"/>
                  </a:cubicBezTo>
                  <a:cubicBezTo>
                    <a:pt x="75" y="37"/>
                    <a:pt x="75" y="37"/>
                    <a:pt x="75" y="37"/>
                  </a:cubicBezTo>
                  <a:cubicBezTo>
                    <a:pt x="76" y="41"/>
                    <a:pt x="76" y="41"/>
                    <a:pt x="76" y="41"/>
                  </a:cubicBezTo>
                  <a:cubicBezTo>
                    <a:pt x="75" y="39"/>
                    <a:pt x="75" y="39"/>
                    <a:pt x="75" y="39"/>
                  </a:cubicBezTo>
                  <a:cubicBezTo>
                    <a:pt x="76" y="41"/>
                    <a:pt x="76" y="41"/>
                    <a:pt x="76" y="41"/>
                  </a:cubicBezTo>
                  <a:cubicBezTo>
                    <a:pt x="76" y="41"/>
                    <a:pt x="76" y="41"/>
                    <a:pt x="76" y="41"/>
                  </a:cubicBezTo>
                  <a:cubicBezTo>
                    <a:pt x="75" y="39"/>
                    <a:pt x="75" y="39"/>
                    <a:pt x="75" y="39"/>
                  </a:cubicBezTo>
                  <a:cubicBezTo>
                    <a:pt x="76" y="41"/>
                    <a:pt x="76" y="41"/>
                    <a:pt x="76" y="41"/>
                  </a:cubicBezTo>
                  <a:cubicBezTo>
                    <a:pt x="76" y="41"/>
                    <a:pt x="76" y="41"/>
                    <a:pt x="76" y="41"/>
                  </a:cubicBezTo>
                  <a:cubicBezTo>
                    <a:pt x="76" y="41"/>
                    <a:pt x="76" y="41"/>
                    <a:pt x="76" y="41"/>
                  </a:cubicBezTo>
                  <a:cubicBezTo>
                    <a:pt x="77" y="41"/>
                    <a:pt x="79" y="41"/>
                    <a:pt x="81" y="41"/>
                  </a:cubicBezTo>
                  <a:cubicBezTo>
                    <a:pt x="84" y="42"/>
                    <a:pt x="89" y="42"/>
                    <a:pt x="92" y="42"/>
                  </a:cubicBezTo>
                  <a:cubicBezTo>
                    <a:pt x="95" y="43"/>
                    <a:pt x="98" y="43"/>
                    <a:pt x="98" y="43"/>
                  </a:cubicBezTo>
                  <a:cubicBezTo>
                    <a:pt x="100" y="43"/>
                    <a:pt x="102" y="42"/>
                    <a:pt x="102" y="40"/>
                  </a:cubicBezTo>
                  <a:cubicBezTo>
                    <a:pt x="103" y="39"/>
                    <a:pt x="102" y="37"/>
                    <a:pt x="101" y="36"/>
                  </a:cubicBezTo>
                  <a:cubicBezTo>
                    <a:pt x="98" y="34"/>
                    <a:pt x="98" y="34"/>
                    <a:pt x="98" y="34"/>
                  </a:cubicBezTo>
                  <a:cubicBezTo>
                    <a:pt x="96" y="37"/>
                    <a:pt x="96" y="37"/>
                    <a:pt x="96" y="37"/>
                  </a:cubicBezTo>
                  <a:cubicBezTo>
                    <a:pt x="98" y="40"/>
                    <a:pt x="98" y="40"/>
                    <a:pt x="98" y="40"/>
                  </a:cubicBezTo>
                  <a:cubicBezTo>
                    <a:pt x="112" y="30"/>
                    <a:pt x="112" y="30"/>
                    <a:pt x="112" y="30"/>
                  </a:cubicBezTo>
                  <a:cubicBezTo>
                    <a:pt x="113" y="29"/>
                    <a:pt x="114" y="27"/>
                    <a:pt x="114" y="26"/>
                  </a:cubicBezTo>
                  <a:cubicBezTo>
                    <a:pt x="113" y="25"/>
                    <a:pt x="113" y="24"/>
                    <a:pt x="112" y="23"/>
                  </a:cubicBezTo>
                  <a:cubicBezTo>
                    <a:pt x="110" y="22"/>
                    <a:pt x="110" y="22"/>
                    <a:pt x="110" y="22"/>
                  </a:cubicBezTo>
                  <a:cubicBezTo>
                    <a:pt x="107" y="25"/>
                    <a:pt x="107" y="25"/>
                    <a:pt x="107" y="25"/>
                  </a:cubicBezTo>
                  <a:cubicBezTo>
                    <a:pt x="111" y="26"/>
                    <a:pt x="111" y="26"/>
                    <a:pt x="111" y="26"/>
                  </a:cubicBezTo>
                  <a:cubicBezTo>
                    <a:pt x="116" y="14"/>
                    <a:pt x="116" y="14"/>
                    <a:pt x="116" y="14"/>
                  </a:cubicBezTo>
                  <a:cubicBezTo>
                    <a:pt x="117" y="12"/>
                    <a:pt x="116" y="10"/>
                    <a:pt x="114" y="9"/>
                  </a:cubicBezTo>
                  <a:cubicBezTo>
                    <a:pt x="101" y="1"/>
                    <a:pt x="101" y="1"/>
                    <a:pt x="101" y="1"/>
                  </a:cubicBezTo>
                  <a:cubicBezTo>
                    <a:pt x="99" y="0"/>
                    <a:pt x="97" y="0"/>
                    <a:pt x="96" y="2"/>
                  </a:cubicBezTo>
                  <a:cubicBezTo>
                    <a:pt x="94" y="4"/>
                    <a:pt x="95" y="7"/>
                    <a:pt x="97" y="8"/>
                  </a:cubicBezTo>
                  <a:cubicBezTo>
                    <a:pt x="107" y="14"/>
                    <a:pt x="107" y="14"/>
                    <a:pt x="107" y="14"/>
                  </a:cubicBezTo>
                  <a:cubicBezTo>
                    <a:pt x="104" y="24"/>
                    <a:pt x="104" y="24"/>
                    <a:pt x="104" y="24"/>
                  </a:cubicBezTo>
                  <a:cubicBezTo>
                    <a:pt x="103" y="25"/>
                    <a:pt x="104" y="27"/>
                    <a:pt x="105" y="28"/>
                  </a:cubicBezTo>
                  <a:cubicBezTo>
                    <a:pt x="107" y="30"/>
                    <a:pt x="107" y="30"/>
                    <a:pt x="107" y="30"/>
                  </a:cubicBezTo>
                  <a:cubicBezTo>
                    <a:pt x="110" y="26"/>
                    <a:pt x="110" y="26"/>
                    <a:pt x="110" y="26"/>
                  </a:cubicBezTo>
                  <a:cubicBezTo>
                    <a:pt x="107" y="23"/>
                    <a:pt x="107" y="23"/>
                    <a:pt x="107" y="23"/>
                  </a:cubicBezTo>
                  <a:cubicBezTo>
                    <a:pt x="93" y="34"/>
                    <a:pt x="93" y="34"/>
                    <a:pt x="93" y="34"/>
                  </a:cubicBezTo>
                  <a:cubicBezTo>
                    <a:pt x="92" y="35"/>
                    <a:pt x="91" y="36"/>
                    <a:pt x="92" y="37"/>
                  </a:cubicBezTo>
                  <a:cubicBezTo>
                    <a:pt x="92" y="39"/>
                    <a:pt x="92" y="40"/>
                    <a:pt x="93" y="41"/>
                  </a:cubicBezTo>
                  <a:cubicBezTo>
                    <a:pt x="96" y="42"/>
                    <a:pt x="96" y="42"/>
                    <a:pt x="96" y="42"/>
                  </a:cubicBezTo>
                  <a:cubicBezTo>
                    <a:pt x="98" y="39"/>
                    <a:pt x="98" y="39"/>
                    <a:pt x="98" y="39"/>
                  </a:cubicBezTo>
                  <a:cubicBezTo>
                    <a:pt x="99" y="35"/>
                    <a:pt x="99" y="35"/>
                    <a:pt x="99" y="35"/>
                  </a:cubicBezTo>
                  <a:cubicBezTo>
                    <a:pt x="99" y="35"/>
                    <a:pt x="94" y="34"/>
                    <a:pt x="89" y="34"/>
                  </a:cubicBezTo>
                  <a:cubicBezTo>
                    <a:pt x="87" y="34"/>
                    <a:pt x="84" y="33"/>
                    <a:pt x="82" y="33"/>
                  </a:cubicBezTo>
                  <a:cubicBezTo>
                    <a:pt x="79" y="33"/>
                    <a:pt x="77" y="33"/>
                    <a:pt x="76" y="33"/>
                  </a:cubicBezTo>
                  <a:cubicBezTo>
                    <a:pt x="76" y="33"/>
                    <a:pt x="75" y="33"/>
                    <a:pt x="75" y="33"/>
                  </a:cubicBezTo>
                  <a:cubicBezTo>
                    <a:pt x="75" y="33"/>
                    <a:pt x="74" y="33"/>
                    <a:pt x="74" y="33"/>
                  </a:cubicBezTo>
                  <a:cubicBezTo>
                    <a:pt x="74" y="33"/>
                    <a:pt x="73" y="33"/>
                    <a:pt x="73" y="33"/>
                  </a:cubicBezTo>
                  <a:cubicBezTo>
                    <a:pt x="73" y="34"/>
                    <a:pt x="72" y="34"/>
                    <a:pt x="72" y="35"/>
                  </a:cubicBezTo>
                  <a:cubicBezTo>
                    <a:pt x="70" y="37"/>
                    <a:pt x="71" y="39"/>
                    <a:pt x="73" y="40"/>
                  </a:cubicBezTo>
                  <a:cubicBezTo>
                    <a:pt x="79" y="44"/>
                    <a:pt x="79" y="44"/>
                    <a:pt x="79" y="44"/>
                  </a:cubicBezTo>
                  <a:cubicBezTo>
                    <a:pt x="81" y="41"/>
                    <a:pt x="81" y="41"/>
                    <a:pt x="81" y="41"/>
                  </a:cubicBezTo>
                  <a:cubicBezTo>
                    <a:pt x="82" y="37"/>
                    <a:pt x="82" y="37"/>
                    <a:pt x="82" y="37"/>
                  </a:cubicBezTo>
                  <a:cubicBezTo>
                    <a:pt x="54" y="33"/>
                    <a:pt x="54" y="33"/>
                    <a:pt x="54" y="33"/>
                  </a:cubicBezTo>
                  <a:cubicBezTo>
                    <a:pt x="52" y="33"/>
                    <a:pt x="50" y="34"/>
                    <a:pt x="50" y="36"/>
                  </a:cubicBezTo>
                  <a:cubicBezTo>
                    <a:pt x="49" y="38"/>
                    <a:pt x="50" y="40"/>
                    <a:pt x="51" y="41"/>
                  </a:cubicBezTo>
                  <a:cubicBezTo>
                    <a:pt x="57" y="44"/>
                    <a:pt x="57" y="44"/>
                    <a:pt x="57" y="44"/>
                  </a:cubicBezTo>
                  <a:cubicBezTo>
                    <a:pt x="59" y="41"/>
                    <a:pt x="59" y="41"/>
                    <a:pt x="59" y="41"/>
                  </a:cubicBezTo>
                  <a:cubicBezTo>
                    <a:pt x="59" y="37"/>
                    <a:pt x="59" y="37"/>
                    <a:pt x="59" y="37"/>
                  </a:cubicBezTo>
                  <a:cubicBezTo>
                    <a:pt x="26" y="32"/>
                    <a:pt x="26" y="32"/>
                    <a:pt x="26" y="32"/>
                  </a:cubicBezTo>
                  <a:cubicBezTo>
                    <a:pt x="24" y="32"/>
                    <a:pt x="23" y="33"/>
                    <a:pt x="22" y="35"/>
                  </a:cubicBezTo>
                  <a:cubicBezTo>
                    <a:pt x="21" y="37"/>
                    <a:pt x="22" y="39"/>
                    <a:pt x="24" y="40"/>
                  </a:cubicBezTo>
                  <a:cubicBezTo>
                    <a:pt x="26" y="41"/>
                    <a:pt x="26" y="41"/>
                    <a:pt x="26" y="41"/>
                  </a:cubicBezTo>
                  <a:cubicBezTo>
                    <a:pt x="28" y="38"/>
                    <a:pt x="28" y="38"/>
                    <a:pt x="28" y="38"/>
                  </a:cubicBezTo>
                  <a:cubicBezTo>
                    <a:pt x="28" y="33"/>
                    <a:pt x="28" y="33"/>
                    <a:pt x="28" y="33"/>
                  </a:cubicBezTo>
                  <a:cubicBezTo>
                    <a:pt x="5" y="33"/>
                    <a:pt x="5" y="33"/>
                    <a:pt x="5" y="33"/>
                  </a:cubicBezTo>
                  <a:cubicBezTo>
                    <a:pt x="3" y="33"/>
                    <a:pt x="1" y="34"/>
                    <a:pt x="1" y="36"/>
                  </a:cubicBezTo>
                  <a:cubicBezTo>
                    <a:pt x="0" y="38"/>
                    <a:pt x="1" y="40"/>
                    <a:pt x="3" y="41"/>
                  </a:cubicBezTo>
                  <a:cubicBezTo>
                    <a:pt x="3" y="41"/>
                    <a:pt x="3" y="41"/>
                    <a:pt x="3" y="41"/>
                  </a:cubicBezTo>
                  <a:cubicBezTo>
                    <a:pt x="5" y="42"/>
                    <a:pt x="8" y="42"/>
                    <a:pt x="9" y="40"/>
                  </a:cubicBezTo>
                  <a:cubicBezTo>
                    <a:pt x="10" y="38"/>
                    <a:pt x="10" y="35"/>
                    <a:pt x="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20" name="Freeform 183">
              <a:extLst>
                <a:ext uri="{FF2B5EF4-FFF2-40B4-BE49-F238E27FC236}">
                  <a16:creationId xmlns:a16="http://schemas.microsoft.com/office/drawing/2014/main" id="{C1F8D5E6-DBBA-4B68-B001-36ABAC81F11C}"/>
                </a:ext>
              </a:extLst>
            </p:cNvPr>
            <p:cNvSpPr>
              <a:spLocks/>
            </p:cNvSpPr>
            <p:nvPr/>
          </p:nvSpPr>
          <p:spPr bwMode="auto">
            <a:xfrm>
              <a:off x="5948499" y="2563923"/>
              <a:ext cx="146050" cy="79375"/>
            </a:xfrm>
            <a:custGeom>
              <a:avLst/>
              <a:gdLst>
                <a:gd name="T0" fmla="*/ 4 w 93"/>
                <a:gd name="T1" fmla="*/ 41 h 50"/>
                <a:gd name="T2" fmla="*/ 4 w 93"/>
                <a:gd name="T3" fmla="*/ 41 h 50"/>
                <a:gd name="T4" fmla="*/ 4 w 93"/>
                <a:gd name="T5" fmla="*/ 42 h 50"/>
                <a:gd name="T6" fmla="*/ 5 w 93"/>
                <a:gd name="T7" fmla="*/ 45 h 50"/>
                <a:gd name="T8" fmla="*/ 40 w 93"/>
                <a:gd name="T9" fmla="*/ 50 h 50"/>
                <a:gd name="T10" fmla="*/ 43 w 93"/>
                <a:gd name="T11" fmla="*/ 42 h 50"/>
                <a:gd name="T12" fmla="*/ 10 w 93"/>
                <a:gd name="T13" fmla="*/ 29 h 50"/>
                <a:gd name="T14" fmla="*/ 9 w 93"/>
                <a:gd name="T15" fmla="*/ 30 h 50"/>
                <a:gd name="T16" fmla="*/ 8 w 93"/>
                <a:gd name="T17" fmla="*/ 30 h 50"/>
                <a:gd name="T18" fmla="*/ 8 w 93"/>
                <a:gd name="T19" fmla="*/ 30 h 50"/>
                <a:gd name="T20" fmla="*/ 12 w 93"/>
                <a:gd name="T21" fmla="*/ 31 h 50"/>
                <a:gd name="T22" fmla="*/ 71 w 93"/>
                <a:gd name="T23" fmla="*/ 44 h 50"/>
                <a:gd name="T24" fmla="*/ 42 w 93"/>
                <a:gd name="T25" fmla="*/ 24 h 50"/>
                <a:gd name="T26" fmla="*/ 27 w 93"/>
                <a:gd name="T27" fmla="*/ 15 h 50"/>
                <a:gd name="T28" fmla="*/ 27 w 93"/>
                <a:gd name="T29" fmla="*/ 15 h 50"/>
                <a:gd name="T30" fmla="*/ 28 w 93"/>
                <a:gd name="T31" fmla="*/ 16 h 50"/>
                <a:gd name="T32" fmla="*/ 28 w 93"/>
                <a:gd name="T33" fmla="*/ 17 h 50"/>
                <a:gd name="T34" fmla="*/ 27 w 93"/>
                <a:gd name="T35" fmla="*/ 20 h 50"/>
                <a:gd name="T36" fmla="*/ 22 w 93"/>
                <a:gd name="T37" fmla="*/ 21 h 50"/>
                <a:gd name="T38" fmla="*/ 84 w 93"/>
                <a:gd name="T39" fmla="*/ 44 h 50"/>
                <a:gd name="T40" fmla="*/ 89 w 93"/>
                <a:gd name="T41" fmla="*/ 43 h 50"/>
                <a:gd name="T42" fmla="*/ 83 w 93"/>
                <a:gd name="T43" fmla="*/ 34 h 50"/>
                <a:gd name="T44" fmla="*/ 31 w 93"/>
                <a:gd name="T45" fmla="*/ 2 h 50"/>
                <a:gd name="T46" fmla="*/ 31 w 93"/>
                <a:gd name="T47" fmla="*/ 2 h 50"/>
                <a:gd name="T48" fmla="*/ 32 w 93"/>
                <a:gd name="T49" fmla="*/ 3 h 50"/>
                <a:gd name="T50" fmla="*/ 32 w 93"/>
                <a:gd name="T51" fmla="*/ 5 h 50"/>
                <a:gd name="T52" fmla="*/ 31 w 93"/>
                <a:gd name="T53" fmla="*/ 7 h 50"/>
                <a:gd name="T54" fmla="*/ 90 w 93"/>
                <a:gd name="T55" fmla="*/ 18 h 50"/>
                <a:gd name="T56" fmla="*/ 88 w 93"/>
                <a:gd name="T57" fmla="*/ 22 h 50"/>
                <a:gd name="T58" fmla="*/ 24 w 93"/>
                <a:gd name="T59" fmla="*/ 6 h 50"/>
                <a:gd name="T60" fmla="*/ 77 w 93"/>
                <a:gd name="T61" fmla="*/ 40 h 50"/>
                <a:gd name="T62" fmla="*/ 82 w 93"/>
                <a:gd name="T63" fmla="*/ 43 h 50"/>
                <a:gd name="T64" fmla="*/ 82 w 93"/>
                <a:gd name="T65" fmla="*/ 42 h 50"/>
                <a:gd name="T66" fmla="*/ 81 w 93"/>
                <a:gd name="T67" fmla="*/ 41 h 50"/>
                <a:gd name="T68" fmla="*/ 82 w 93"/>
                <a:gd name="T69" fmla="*/ 39 h 50"/>
                <a:gd name="T70" fmla="*/ 82 w 93"/>
                <a:gd name="T71" fmla="*/ 38 h 50"/>
                <a:gd name="T72" fmla="*/ 84 w 93"/>
                <a:gd name="T73" fmla="*/ 37 h 50"/>
                <a:gd name="T74" fmla="*/ 85 w 93"/>
                <a:gd name="T75" fmla="*/ 37 h 50"/>
                <a:gd name="T76" fmla="*/ 86 w 93"/>
                <a:gd name="T77" fmla="*/ 37 h 50"/>
                <a:gd name="T78" fmla="*/ 86 w 93"/>
                <a:gd name="T79" fmla="*/ 37 h 50"/>
                <a:gd name="T80" fmla="*/ 21 w 93"/>
                <a:gd name="T81" fmla="*/ 15 h 50"/>
                <a:gd name="T82" fmla="*/ 33 w 93"/>
                <a:gd name="T83" fmla="*/ 28 h 50"/>
                <a:gd name="T84" fmla="*/ 66 w 93"/>
                <a:gd name="T85" fmla="*/ 45 h 50"/>
                <a:gd name="T86" fmla="*/ 67 w 93"/>
                <a:gd name="T87" fmla="*/ 44 h 50"/>
                <a:gd name="T88" fmla="*/ 67 w 93"/>
                <a:gd name="T89" fmla="*/ 44 h 50"/>
                <a:gd name="T90" fmla="*/ 67 w 93"/>
                <a:gd name="T91" fmla="*/ 44 h 50"/>
                <a:gd name="T92" fmla="*/ 67 w 93"/>
                <a:gd name="T93" fmla="*/ 44 h 50"/>
                <a:gd name="T94" fmla="*/ 10 w 93"/>
                <a:gd name="T95" fmla="*/ 22 h 50"/>
                <a:gd name="T96" fmla="*/ 5 w 93"/>
                <a:gd name="T97" fmla="*/ 24 h 50"/>
                <a:gd name="T98" fmla="*/ 41 w 93"/>
                <a:gd name="T99" fmla="*/ 45 h 50"/>
                <a:gd name="T100" fmla="*/ 41 w 93"/>
                <a:gd name="T101" fmla="*/ 42 h 50"/>
                <a:gd name="T102" fmla="*/ 4 w 93"/>
                <a:gd name="T103" fmla="*/ 37 h 50"/>
                <a:gd name="T104" fmla="*/ 2 w 93"/>
                <a:gd name="T10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3" h="50">
                  <a:moveTo>
                    <a:pt x="11" y="40"/>
                  </a:moveTo>
                  <a:cubicBezTo>
                    <a:pt x="6" y="38"/>
                    <a:pt x="6" y="38"/>
                    <a:pt x="6" y="38"/>
                  </a:cubicBezTo>
                  <a:cubicBezTo>
                    <a:pt x="4" y="41"/>
                    <a:pt x="4" y="41"/>
                    <a:pt x="4" y="41"/>
                  </a:cubicBezTo>
                  <a:cubicBezTo>
                    <a:pt x="8" y="43"/>
                    <a:pt x="8" y="43"/>
                    <a:pt x="8" y="43"/>
                  </a:cubicBezTo>
                  <a:cubicBezTo>
                    <a:pt x="4" y="41"/>
                    <a:pt x="4" y="41"/>
                    <a:pt x="4" y="41"/>
                  </a:cubicBezTo>
                  <a:cubicBezTo>
                    <a:pt x="6" y="45"/>
                    <a:pt x="6" y="45"/>
                    <a:pt x="6" y="45"/>
                  </a:cubicBezTo>
                  <a:cubicBezTo>
                    <a:pt x="7" y="45"/>
                    <a:pt x="7" y="44"/>
                    <a:pt x="8" y="43"/>
                  </a:cubicBezTo>
                  <a:cubicBezTo>
                    <a:pt x="4" y="41"/>
                    <a:pt x="4" y="41"/>
                    <a:pt x="4" y="41"/>
                  </a:cubicBezTo>
                  <a:cubicBezTo>
                    <a:pt x="6" y="45"/>
                    <a:pt x="6" y="45"/>
                    <a:pt x="6" y="45"/>
                  </a:cubicBezTo>
                  <a:cubicBezTo>
                    <a:pt x="4" y="41"/>
                    <a:pt x="4" y="41"/>
                    <a:pt x="4" y="41"/>
                  </a:cubicBezTo>
                  <a:cubicBezTo>
                    <a:pt x="5" y="45"/>
                    <a:pt x="5" y="45"/>
                    <a:pt x="5" y="45"/>
                  </a:cubicBezTo>
                  <a:cubicBezTo>
                    <a:pt x="5" y="45"/>
                    <a:pt x="6" y="45"/>
                    <a:pt x="6" y="45"/>
                  </a:cubicBezTo>
                  <a:cubicBezTo>
                    <a:pt x="4" y="41"/>
                    <a:pt x="4" y="41"/>
                    <a:pt x="4" y="41"/>
                  </a:cubicBezTo>
                  <a:cubicBezTo>
                    <a:pt x="5" y="45"/>
                    <a:pt x="5" y="45"/>
                    <a:pt x="5" y="45"/>
                  </a:cubicBezTo>
                  <a:cubicBezTo>
                    <a:pt x="4" y="42"/>
                    <a:pt x="4" y="42"/>
                    <a:pt x="4" y="42"/>
                  </a:cubicBezTo>
                  <a:cubicBezTo>
                    <a:pt x="4" y="45"/>
                    <a:pt x="4" y="45"/>
                    <a:pt x="4" y="45"/>
                  </a:cubicBezTo>
                  <a:cubicBezTo>
                    <a:pt x="5" y="45"/>
                    <a:pt x="5" y="45"/>
                    <a:pt x="5" y="45"/>
                  </a:cubicBezTo>
                  <a:cubicBezTo>
                    <a:pt x="4" y="42"/>
                    <a:pt x="4" y="42"/>
                    <a:pt x="4" y="42"/>
                  </a:cubicBezTo>
                  <a:cubicBezTo>
                    <a:pt x="4" y="45"/>
                    <a:pt x="4" y="45"/>
                    <a:pt x="4" y="45"/>
                  </a:cubicBezTo>
                  <a:cubicBezTo>
                    <a:pt x="5" y="45"/>
                    <a:pt x="5" y="45"/>
                    <a:pt x="5" y="45"/>
                  </a:cubicBezTo>
                  <a:cubicBezTo>
                    <a:pt x="6" y="45"/>
                    <a:pt x="8" y="46"/>
                    <a:pt x="12" y="46"/>
                  </a:cubicBezTo>
                  <a:cubicBezTo>
                    <a:pt x="17" y="47"/>
                    <a:pt x="24" y="48"/>
                    <a:pt x="30" y="48"/>
                  </a:cubicBezTo>
                  <a:cubicBezTo>
                    <a:pt x="33" y="49"/>
                    <a:pt x="35" y="49"/>
                    <a:pt x="37" y="49"/>
                  </a:cubicBezTo>
                  <a:cubicBezTo>
                    <a:pt x="38" y="50"/>
                    <a:pt x="39" y="50"/>
                    <a:pt x="39" y="50"/>
                  </a:cubicBezTo>
                  <a:cubicBezTo>
                    <a:pt x="40" y="50"/>
                    <a:pt x="40" y="50"/>
                    <a:pt x="40" y="50"/>
                  </a:cubicBezTo>
                  <a:cubicBezTo>
                    <a:pt x="40" y="50"/>
                    <a:pt x="40" y="50"/>
                    <a:pt x="40" y="50"/>
                  </a:cubicBezTo>
                  <a:cubicBezTo>
                    <a:pt x="40" y="50"/>
                    <a:pt x="40" y="50"/>
                    <a:pt x="40" y="50"/>
                  </a:cubicBezTo>
                  <a:cubicBezTo>
                    <a:pt x="41" y="50"/>
                    <a:pt x="41" y="50"/>
                    <a:pt x="41" y="50"/>
                  </a:cubicBezTo>
                  <a:cubicBezTo>
                    <a:pt x="42" y="50"/>
                    <a:pt x="44" y="49"/>
                    <a:pt x="44" y="47"/>
                  </a:cubicBezTo>
                  <a:cubicBezTo>
                    <a:pt x="45" y="45"/>
                    <a:pt x="44" y="43"/>
                    <a:pt x="43" y="42"/>
                  </a:cubicBezTo>
                  <a:cubicBezTo>
                    <a:pt x="10" y="22"/>
                    <a:pt x="10" y="22"/>
                    <a:pt x="10" y="22"/>
                  </a:cubicBezTo>
                  <a:cubicBezTo>
                    <a:pt x="8" y="26"/>
                    <a:pt x="8" y="26"/>
                    <a:pt x="8" y="26"/>
                  </a:cubicBezTo>
                  <a:cubicBezTo>
                    <a:pt x="12" y="28"/>
                    <a:pt x="12" y="28"/>
                    <a:pt x="12" y="28"/>
                  </a:cubicBezTo>
                  <a:cubicBezTo>
                    <a:pt x="8" y="26"/>
                    <a:pt x="8" y="26"/>
                    <a:pt x="8" y="26"/>
                  </a:cubicBezTo>
                  <a:cubicBezTo>
                    <a:pt x="10" y="29"/>
                    <a:pt x="10" y="29"/>
                    <a:pt x="10" y="29"/>
                  </a:cubicBezTo>
                  <a:cubicBezTo>
                    <a:pt x="11" y="29"/>
                    <a:pt x="11" y="29"/>
                    <a:pt x="12" y="28"/>
                  </a:cubicBezTo>
                  <a:cubicBezTo>
                    <a:pt x="8" y="26"/>
                    <a:pt x="8" y="26"/>
                    <a:pt x="8" y="26"/>
                  </a:cubicBezTo>
                  <a:cubicBezTo>
                    <a:pt x="10" y="29"/>
                    <a:pt x="10" y="29"/>
                    <a:pt x="10" y="29"/>
                  </a:cubicBezTo>
                  <a:cubicBezTo>
                    <a:pt x="8" y="26"/>
                    <a:pt x="8" y="26"/>
                    <a:pt x="8" y="26"/>
                  </a:cubicBezTo>
                  <a:cubicBezTo>
                    <a:pt x="9" y="30"/>
                    <a:pt x="9" y="30"/>
                    <a:pt x="9" y="30"/>
                  </a:cubicBezTo>
                  <a:cubicBezTo>
                    <a:pt x="9" y="30"/>
                    <a:pt x="10" y="30"/>
                    <a:pt x="10" y="29"/>
                  </a:cubicBezTo>
                  <a:cubicBezTo>
                    <a:pt x="8" y="26"/>
                    <a:pt x="8" y="26"/>
                    <a:pt x="8" y="26"/>
                  </a:cubicBezTo>
                  <a:cubicBezTo>
                    <a:pt x="9" y="30"/>
                    <a:pt x="9" y="30"/>
                    <a:pt x="9" y="30"/>
                  </a:cubicBezTo>
                  <a:cubicBezTo>
                    <a:pt x="8" y="26"/>
                    <a:pt x="8" y="26"/>
                    <a:pt x="8" y="26"/>
                  </a:cubicBezTo>
                  <a:cubicBezTo>
                    <a:pt x="8" y="30"/>
                    <a:pt x="8" y="30"/>
                    <a:pt x="8" y="30"/>
                  </a:cubicBezTo>
                  <a:cubicBezTo>
                    <a:pt x="9" y="30"/>
                    <a:pt x="9" y="30"/>
                    <a:pt x="9" y="30"/>
                  </a:cubicBezTo>
                  <a:cubicBezTo>
                    <a:pt x="8" y="26"/>
                    <a:pt x="8" y="26"/>
                    <a:pt x="8" y="26"/>
                  </a:cubicBezTo>
                  <a:cubicBezTo>
                    <a:pt x="8" y="30"/>
                    <a:pt x="8" y="30"/>
                    <a:pt x="8" y="30"/>
                  </a:cubicBezTo>
                  <a:cubicBezTo>
                    <a:pt x="8" y="27"/>
                    <a:pt x="8" y="27"/>
                    <a:pt x="8" y="27"/>
                  </a:cubicBezTo>
                  <a:cubicBezTo>
                    <a:pt x="8" y="30"/>
                    <a:pt x="8" y="30"/>
                    <a:pt x="8" y="30"/>
                  </a:cubicBezTo>
                  <a:cubicBezTo>
                    <a:pt x="8" y="30"/>
                    <a:pt x="8" y="30"/>
                    <a:pt x="8" y="30"/>
                  </a:cubicBezTo>
                  <a:cubicBezTo>
                    <a:pt x="8" y="27"/>
                    <a:pt x="8" y="27"/>
                    <a:pt x="8" y="27"/>
                  </a:cubicBezTo>
                  <a:cubicBezTo>
                    <a:pt x="8" y="30"/>
                    <a:pt x="8" y="30"/>
                    <a:pt x="8" y="30"/>
                  </a:cubicBezTo>
                  <a:cubicBezTo>
                    <a:pt x="8" y="30"/>
                    <a:pt x="8" y="30"/>
                    <a:pt x="8" y="30"/>
                  </a:cubicBezTo>
                  <a:cubicBezTo>
                    <a:pt x="8" y="30"/>
                    <a:pt x="10" y="30"/>
                    <a:pt x="12" y="31"/>
                  </a:cubicBezTo>
                  <a:cubicBezTo>
                    <a:pt x="19" y="33"/>
                    <a:pt x="32" y="37"/>
                    <a:pt x="44" y="41"/>
                  </a:cubicBezTo>
                  <a:cubicBezTo>
                    <a:pt x="50" y="43"/>
                    <a:pt x="55" y="45"/>
                    <a:pt x="59" y="46"/>
                  </a:cubicBezTo>
                  <a:cubicBezTo>
                    <a:pt x="64" y="47"/>
                    <a:pt x="66" y="48"/>
                    <a:pt x="66" y="48"/>
                  </a:cubicBezTo>
                  <a:cubicBezTo>
                    <a:pt x="68" y="49"/>
                    <a:pt x="70" y="48"/>
                    <a:pt x="71" y="46"/>
                  </a:cubicBezTo>
                  <a:cubicBezTo>
                    <a:pt x="71" y="46"/>
                    <a:pt x="71" y="45"/>
                    <a:pt x="71" y="44"/>
                  </a:cubicBezTo>
                  <a:cubicBezTo>
                    <a:pt x="71" y="43"/>
                    <a:pt x="71" y="43"/>
                    <a:pt x="71" y="42"/>
                  </a:cubicBezTo>
                  <a:cubicBezTo>
                    <a:pt x="71" y="42"/>
                    <a:pt x="70" y="42"/>
                    <a:pt x="70" y="41"/>
                  </a:cubicBezTo>
                  <a:cubicBezTo>
                    <a:pt x="69" y="41"/>
                    <a:pt x="69" y="41"/>
                    <a:pt x="69" y="41"/>
                  </a:cubicBezTo>
                  <a:cubicBezTo>
                    <a:pt x="69" y="40"/>
                    <a:pt x="68" y="39"/>
                    <a:pt x="66" y="39"/>
                  </a:cubicBezTo>
                  <a:cubicBezTo>
                    <a:pt x="61" y="35"/>
                    <a:pt x="51" y="29"/>
                    <a:pt x="42" y="24"/>
                  </a:cubicBezTo>
                  <a:cubicBezTo>
                    <a:pt x="38" y="22"/>
                    <a:pt x="34" y="19"/>
                    <a:pt x="31" y="17"/>
                  </a:cubicBezTo>
                  <a:cubicBezTo>
                    <a:pt x="29" y="16"/>
                    <a:pt x="28" y="16"/>
                    <a:pt x="27" y="15"/>
                  </a:cubicBezTo>
                  <a:cubicBezTo>
                    <a:pt x="27" y="15"/>
                    <a:pt x="27" y="15"/>
                    <a:pt x="27" y="15"/>
                  </a:cubicBezTo>
                  <a:cubicBezTo>
                    <a:pt x="26" y="15"/>
                    <a:pt x="26" y="15"/>
                    <a:pt x="26" y="15"/>
                  </a:cubicBezTo>
                  <a:cubicBezTo>
                    <a:pt x="27" y="15"/>
                    <a:pt x="27" y="15"/>
                    <a:pt x="27" y="15"/>
                  </a:cubicBezTo>
                  <a:cubicBezTo>
                    <a:pt x="27" y="15"/>
                    <a:pt x="27" y="15"/>
                    <a:pt x="27" y="15"/>
                  </a:cubicBezTo>
                  <a:cubicBezTo>
                    <a:pt x="26" y="15"/>
                    <a:pt x="26" y="15"/>
                    <a:pt x="26" y="15"/>
                  </a:cubicBezTo>
                  <a:cubicBezTo>
                    <a:pt x="27" y="15"/>
                    <a:pt x="27" y="15"/>
                    <a:pt x="27" y="15"/>
                  </a:cubicBezTo>
                  <a:cubicBezTo>
                    <a:pt x="25" y="17"/>
                    <a:pt x="25" y="17"/>
                    <a:pt x="25" y="17"/>
                  </a:cubicBezTo>
                  <a:cubicBezTo>
                    <a:pt x="27" y="15"/>
                    <a:pt x="27" y="15"/>
                    <a:pt x="27" y="15"/>
                  </a:cubicBezTo>
                  <a:cubicBezTo>
                    <a:pt x="27" y="15"/>
                    <a:pt x="27" y="15"/>
                    <a:pt x="27" y="15"/>
                  </a:cubicBezTo>
                  <a:cubicBezTo>
                    <a:pt x="25" y="17"/>
                    <a:pt x="25" y="17"/>
                    <a:pt x="25" y="17"/>
                  </a:cubicBezTo>
                  <a:cubicBezTo>
                    <a:pt x="27" y="15"/>
                    <a:pt x="27" y="15"/>
                    <a:pt x="27" y="15"/>
                  </a:cubicBezTo>
                  <a:cubicBezTo>
                    <a:pt x="24" y="17"/>
                    <a:pt x="24" y="17"/>
                    <a:pt x="24" y="17"/>
                  </a:cubicBezTo>
                  <a:cubicBezTo>
                    <a:pt x="28" y="16"/>
                    <a:pt x="28" y="16"/>
                    <a:pt x="28" y="16"/>
                  </a:cubicBezTo>
                  <a:cubicBezTo>
                    <a:pt x="27" y="15"/>
                    <a:pt x="27" y="15"/>
                    <a:pt x="27" y="15"/>
                  </a:cubicBezTo>
                  <a:cubicBezTo>
                    <a:pt x="24" y="17"/>
                    <a:pt x="24" y="17"/>
                    <a:pt x="24" y="17"/>
                  </a:cubicBezTo>
                  <a:cubicBezTo>
                    <a:pt x="28" y="16"/>
                    <a:pt x="28" y="16"/>
                    <a:pt x="28" y="16"/>
                  </a:cubicBezTo>
                  <a:cubicBezTo>
                    <a:pt x="24" y="17"/>
                    <a:pt x="24" y="17"/>
                    <a:pt x="24" y="17"/>
                  </a:cubicBezTo>
                  <a:cubicBezTo>
                    <a:pt x="28" y="17"/>
                    <a:pt x="28" y="17"/>
                    <a:pt x="28" y="17"/>
                  </a:cubicBezTo>
                  <a:cubicBezTo>
                    <a:pt x="28" y="16"/>
                    <a:pt x="28" y="16"/>
                    <a:pt x="28" y="16"/>
                  </a:cubicBezTo>
                  <a:cubicBezTo>
                    <a:pt x="24" y="17"/>
                    <a:pt x="24" y="17"/>
                    <a:pt x="24" y="17"/>
                  </a:cubicBezTo>
                  <a:cubicBezTo>
                    <a:pt x="28" y="17"/>
                    <a:pt x="28" y="17"/>
                    <a:pt x="28" y="17"/>
                  </a:cubicBezTo>
                  <a:cubicBezTo>
                    <a:pt x="24" y="17"/>
                    <a:pt x="24" y="17"/>
                    <a:pt x="24" y="17"/>
                  </a:cubicBezTo>
                  <a:cubicBezTo>
                    <a:pt x="27" y="20"/>
                    <a:pt x="27" y="20"/>
                    <a:pt x="27" y="20"/>
                  </a:cubicBezTo>
                  <a:cubicBezTo>
                    <a:pt x="28" y="19"/>
                    <a:pt x="28" y="18"/>
                    <a:pt x="28" y="17"/>
                  </a:cubicBezTo>
                  <a:cubicBezTo>
                    <a:pt x="24" y="17"/>
                    <a:pt x="24" y="17"/>
                    <a:pt x="24" y="17"/>
                  </a:cubicBezTo>
                  <a:cubicBezTo>
                    <a:pt x="27" y="20"/>
                    <a:pt x="27" y="20"/>
                    <a:pt x="27" y="20"/>
                  </a:cubicBezTo>
                  <a:cubicBezTo>
                    <a:pt x="24" y="17"/>
                    <a:pt x="24" y="17"/>
                    <a:pt x="24" y="17"/>
                  </a:cubicBezTo>
                  <a:cubicBezTo>
                    <a:pt x="22" y="21"/>
                    <a:pt x="22" y="21"/>
                    <a:pt x="22" y="21"/>
                  </a:cubicBezTo>
                  <a:cubicBezTo>
                    <a:pt x="22" y="21"/>
                    <a:pt x="37" y="27"/>
                    <a:pt x="53" y="33"/>
                  </a:cubicBezTo>
                  <a:cubicBezTo>
                    <a:pt x="60" y="36"/>
                    <a:pt x="68" y="39"/>
                    <a:pt x="74" y="41"/>
                  </a:cubicBezTo>
                  <a:cubicBezTo>
                    <a:pt x="77" y="42"/>
                    <a:pt x="79" y="43"/>
                    <a:pt x="81" y="43"/>
                  </a:cubicBezTo>
                  <a:cubicBezTo>
                    <a:pt x="82" y="44"/>
                    <a:pt x="83" y="44"/>
                    <a:pt x="83" y="44"/>
                  </a:cubicBezTo>
                  <a:cubicBezTo>
                    <a:pt x="84" y="44"/>
                    <a:pt x="84" y="44"/>
                    <a:pt x="84" y="44"/>
                  </a:cubicBezTo>
                  <a:cubicBezTo>
                    <a:pt x="85" y="45"/>
                    <a:pt x="85" y="45"/>
                    <a:pt x="85" y="45"/>
                  </a:cubicBezTo>
                  <a:cubicBezTo>
                    <a:pt x="85" y="45"/>
                    <a:pt x="85" y="45"/>
                    <a:pt x="85" y="45"/>
                  </a:cubicBezTo>
                  <a:cubicBezTo>
                    <a:pt x="86" y="45"/>
                    <a:pt x="86" y="45"/>
                    <a:pt x="87" y="45"/>
                  </a:cubicBezTo>
                  <a:cubicBezTo>
                    <a:pt x="87" y="44"/>
                    <a:pt x="88" y="44"/>
                    <a:pt x="89" y="43"/>
                  </a:cubicBezTo>
                  <a:cubicBezTo>
                    <a:pt x="89" y="43"/>
                    <a:pt x="89" y="43"/>
                    <a:pt x="89" y="43"/>
                  </a:cubicBezTo>
                  <a:cubicBezTo>
                    <a:pt x="89" y="42"/>
                    <a:pt x="90" y="41"/>
                    <a:pt x="90" y="41"/>
                  </a:cubicBezTo>
                  <a:cubicBezTo>
                    <a:pt x="90" y="39"/>
                    <a:pt x="89" y="39"/>
                    <a:pt x="89" y="39"/>
                  </a:cubicBezTo>
                  <a:cubicBezTo>
                    <a:pt x="89" y="38"/>
                    <a:pt x="88" y="38"/>
                    <a:pt x="88" y="38"/>
                  </a:cubicBezTo>
                  <a:cubicBezTo>
                    <a:pt x="87" y="37"/>
                    <a:pt x="87" y="37"/>
                    <a:pt x="87" y="37"/>
                  </a:cubicBezTo>
                  <a:cubicBezTo>
                    <a:pt x="87" y="36"/>
                    <a:pt x="85" y="35"/>
                    <a:pt x="83" y="34"/>
                  </a:cubicBezTo>
                  <a:cubicBezTo>
                    <a:pt x="76" y="30"/>
                    <a:pt x="63" y="22"/>
                    <a:pt x="51" y="15"/>
                  </a:cubicBezTo>
                  <a:cubicBezTo>
                    <a:pt x="46" y="11"/>
                    <a:pt x="40" y="8"/>
                    <a:pt x="37" y="6"/>
                  </a:cubicBezTo>
                  <a:cubicBezTo>
                    <a:pt x="35" y="4"/>
                    <a:pt x="33" y="3"/>
                    <a:pt x="32" y="3"/>
                  </a:cubicBezTo>
                  <a:cubicBezTo>
                    <a:pt x="32" y="2"/>
                    <a:pt x="31" y="2"/>
                    <a:pt x="31" y="2"/>
                  </a:cubicBezTo>
                  <a:cubicBezTo>
                    <a:pt x="31" y="2"/>
                    <a:pt x="31" y="2"/>
                    <a:pt x="31" y="2"/>
                  </a:cubicBezTo>
                  <a:cubicBezTo>
                    <a:pt x="29" y="4"/>
                    <a:pt x="29" y="4"/>
                    <a:pt x="29" y="4"/>
                  </a:cubicBezTo>
                  <a:cubicBezTo>
                    <a:pt x="31" y="2"/>
                    <a:pt x="31" y="2"/>
                    <a:pt x="31" y="2"/>
                  </a:cubicBezTo>
                  <a:cubicBezTo>
                    <a:pt x="31" y="2"/>
                    <a:pt x="31" y="2"/>
                    <a:pt x="31" y="2"/>
                  </a:cubicBezTo>
                  <a:cubicBezTo>
                    <a:pt x="29" y="4"/>
                    <a:pt x="29" y="4"/>
                    <a:pt x="29" y="4"/>
                  </a:cubicBezTo>
                  <a:cubicBezTo>
                    <a:pt x="31" y="2"/>
                    <a:pt x="31" y="2"/>
                    <a:pt x="31" y="2"/>
                  </a:cubicBezTo>
                  <a:cubicBezTo>
                    <a:pt x="28" y="5"/>
                    <a:pt x="28" y="5"/>
                    <a:pt x="28" y="5"/>
                  </a:cubicBezTo>
                  <a:cubicBezTo>
                    <a:pt x="32" y="3"/>
                    <a:pt x="32" y="3"/>
                    <a:pt x="32" y="3"/>
                  </a:cubicBezTo>
                  <a:cubicBezTo>
                    <a:pt x="31" y="2"/>
                    <a:pt x="31" y="2"/>
                    <a:pt x="31" y="2"/>
                  </a:cubicBezTo>
                  <a:cubicBezTo>
                    <a:pt x="28" y="5"/>
                    <a:pt x="28" y="5"/>
                    <a:pt x="28" y="5"/>
                  </a:cubicBezTo>
                  <a:cubicBezTo>
                    <a:pt x="32" y="3"/>
                    <a:pt x="32" y="3"/>
                    <a:pt x="32" y="3"/>
                  </a:cubicBezTo>
                  <a:cubicBezTo>
                    <a:pt x="28" y="5"/>
                    <a:pt x="28" y="5"/>
                    <a:pt x="28" y="5"/>
                  </a:cubicBezTo>
                  <a:cubicBezTo>
                    <a:pt x="32" y="5"/>
                    <a:pt x="32" y="5"/>
                    <a:pt x="32" y="5"/>
                  </a:cubicBezTo>
                  <a:cubicBezTo>
                    <a:pt x="32" y="4"/>
                    <a:pt x="32" y="3"/>
                    <a:pt x="32" y="3"/>
                  </a:cubicBezTo>
                  <a:cubicBezTo>
                    <a:pt x="28" y="5"/>
                    <a:pt x="28" y="5"/>
                    <a:pt x="28" y="5"/>
                  </a:cubicBezTo>
                  <a:cubicBezTo>
                    <a:pt x="32" y="5"/>
                    <a:pt x="32" y="5"/>
                    <a:pt x="32" y="5"/>
                  </a:cubicBezTo>
                  <a:cubicBezTo>
                    <a:pt x="28" y="5"/>
                    <a:pt x="28" y="5"/>
                    <a:pt x="28" y="5"/>
                  </a:cubicBezTo>
                  <a:cubicBezTo>
                    <a:pt x="31" y="7"/>
                    <a:pt x="31" y="7"/>
                    <a:pt x="31" y="7"/>
                  </a:cubicBezTo>
                  <a:cubicBezTo>
                    <a:pt x="32" y="6"/>
                    <a:pt x="32" y="5"/>
                    <a:pt x="32" y="5"/>
                  </a:cubicBezTo>
                  <a:cubicBezTo>
                    <a:pt x="28" y="5"/>
                    <a:pt x="28" y="5"/>
                    <a:pt x="28" y="5"/>
                  </a:cubicBezTo>
                  <a:cubicBezTo>
                    <a:pt x="31" y="7"/>
                    <a:pt x="31" y="7"/>
                    <a:pt x="31" y="7"/>
                  </a:cubicBezTo>
                  <a:cubicBezTo>
                    <a:pt x="28" y="5"/>
                    <a:pt x="28" y="5"/>
                    <a:pt x="28" y="5"/>
                  </a:cubicBezTo>
                  <a:cubicBezTo>
                    <a:pt x="27" y="9"/>
                    <a:pt x="27" y="9"/>
                    <a:pt x="27" y="9"/>
                  </a:cubicBezTo>
                  <a:cubicBezTo>
                    <a:pt x="87" y="26"/>
                    <a:pt x="87" y="26"/>
                    <a:pt x="87" y="26"/>
                  </a:cubicBezTo>
                  <a:cubicBezTo>
                    <a:pt x="89" y="26"/>
                    <a:pt x="91" y="25"/>
                    <a:pt x="92" y="23"/>
                  </a:cubicBezTo>
                  <a:cubicBezTo>
                    <a:pt x="93" y="22"/>
                    <a:pt x="92" y="19"/>
                    <a:pt x="90" y="18"/>
                  </a:cubicBezTo>
                  <a:cubicBezTo>
                    <a:pt x="85" y="15"/>
                    <a:pt x="85" y="15"/>
                    <a:pt x="85" y="15"/>
                  </a:cubicBezTo>
                  <a:cubicBezTo>
                    <a:pt x="84" y="14"/>
                    <a:pt x="81" y="15"/>
                    <a:pt x="80" y="17"/>
                  </a:cubicBezTo>
                  <a:cubicBezTo>
                    <a:pt x="79" y="18"/>
                    <a:pt x="79" y="21"/>
                    <a:pt x="81" y="22"/>
                  </a:cubicBezTo>
                  <a:cubicBezTo>
                    <a:pt x="86" y="25"/>
                    <a:pt x="86" y="25"/>
                    <a:pt x="86" y="25"/>
                  </a:cubicBezTo>
                  <a:cubicBezTo>
                    <a:pt x="88" y="22"/>
                    <a:pt x="88" y="22"/>
                    <a:pt x="88" y="22"/>
                  </a:cubicBezTo>
                  <a:cubicBezTo>
                    <a:pt x="89" y="18"/>
                    <a:pt x="89" y="18"/>
                    <a:pt x="89" y="18"/>
                  </a:cubicBezTo>
                  <a:cubicBezTo>
                    <a:pt x="29" y="1"/>
                    <a:pt x="29" y="1"/>
                    <a:pt x="29" y="1"/>
                  </a:cubicBezTo>
                  <a:cubicBezTo>
                    <a:pt x="28" y="0"/>
                    <a:pt x="26" y="1"/>
                    <a:pt x="25" y="2"/>
                  </a:cubicBezTo>
                  <a:cubicBezTo>
                    <a:pt x="24" y="3"/>
                    <a:pt x="24" y="4"/>
                    <a:pt x="24" y="5"/>
                  </a:cubicBezTo>
                  <a:cubicBezTo>
                    <a:pt x="24" y="5"/>
                    <a:pt x="24" y="6"/>
                    <a:pt x="24" y="6"/>
                  </a:cubicBezTo>
                  <a:cubicBezTo>
                    <a:pt x="25" y="7"/>
                    <a:pt x="25" y="7"/>
                    <a:pt x="25" y="8"/>
                  </a:cubicBezTo>
                  <a:cubicBezTo>
                    <a:pt x="25" y="8"/>
                    <a:pt x="26" y="8"/>
                    <a:pt x="26" y="8"/>
                  </a:cubicBezTo>
                  <a:cubicBezTo>
                    <a:pt x="27" y="9"/>
                    <a:pt x="28" y="10"/>
                    <a:pt x="30" y="11"/>
                  </a:cubicBezTo>
                  <a:cubicBezTo>
                    <a:pt x="37" y="16"/>
                    <a:pt x="50" y="24"/>
                    <a:pt x="62" y="31"/>
                  </a:cubicBezTo>
                  <a:cubicBezTo>
                    <a:pt x="68" y="34"/>
                    <a:pt x="73" y="37"/>
                    <a:pt x="77" y="40"/>
                  </a:cubicBezTo>
                  <a:cubicBezTo>
                    <a:pt x="79" y="41"/>
                    <a:pt x="81" y="42"/>
                    <a:pt x="82" y="43"/>
                  </a:cubicBezTo>
                  <a:cubicBezTo>
                    <a:pt x="82" y="43"/>
                    <a:pt x="82" y="43"/>
                    <a:pt x="83" y="43"/>
                  </a:cubicBezTo>
                  <a:cubicBezTo>
                    <a:pt x="83" y="43"/>
                    <a:pt x="83" y="43"/>
                    <a:pt x="83" y="43"/>
                  </a:cubicBezTo>
                  <a:cubicBezTo>
                    <a:pt x="85" y="41"/>
                    <a:pt x="85" y="41"/>
                    <a:pt x="85" y="41"/>
                  </a:cubicBezTo>
                  <a:cubicBezTo>
                    <a:pt x="82" y="43"/>
                    <a:pt x="82" y="43"/>
                    <a:pt x="82" y="43"/>
                  </a:cubicBezTo>
                  <a:cubicBezTo>
                    <a:pt x="83" y="43"/>
                    <a:pt x="83" y="43"/>
                    <a:pt x="83" y="43"/>
                  </a:cubicBezTo>
                  <a:cubicBezTo>
                    <a:pt x="85" y="41"/>
                    <a:pt x="85" y="41"/>
                    <a:pt x="85" y="41"/>
                  </a:cubicBezTo>
                  <a:cubicBezTo>
                    <a:pt x="82" y="43"/>
                    <a:pt x="82" y="43"/>
                    <a:pt x="82" y="43"/>
                  </a:cubicBezTo>
                  <a:cubicBezTo>
                    <a:pt x="85" y="41"/>
                    <a:pt x="85" y="41"/>
                    <a:pt x="85" y="41"/>
                  </a:cubicBezTo>
                  <a:cubicBezTo>
                    <a:pt x="82" y="42"/>
                    <a:pt x="82" y="42"/>
                    <a:pt x="82" y="42"/>
                  </a:cubicBezTo>
                  <a:cubicBezTo>
                    <a:pt x="82" y="43"/>
                    <a:pt x="82" y="43"/>
                    <a:pt x="82" y="43"/>
                  </a:cubicBezTo>
                  <a:cubicBezTo>
                    <a:pt x="85" y="41"/>
                    <a:pt x="85" y="41"/>
                    <a:pt x="85" y="41"/>
                  </a:cubicBezTo>
                  <a:cubicBezTo>
                    <a:pt x="82" y="42"/>
                    <a:pt x="82" y="42"/>
                    <a:pt x="82" y="42"/>
                  </a:cubicBezTo>
                  <a:cubicBezTo>
                    <a:pt x="85" y="41"/>
                    <a:pt x="85" y="41"/>
                    <a:pt x="85" y="41"/>
                  </a:cubicBezTo>
                  <a:cubicBezTo>
                    <a:pt x="81" y="41"/>
                    <a:pt x="81" y="41"/>
                    <a:pt x="81" y="41"/>
                  </a:cubicBezTo>
                  <a:cubicBezTo>
                    <a:pt x="81" y="42"/>
                    <a:pt x="82" y="42"/>
                    <a:pt x="82" y="42"/>
                  </a:cubicBezTo>
                  <a:cubicBezTo>
                    <a:pt x="85" y="41"/>
                    <a:pt x="85" y="41"/>
                    <a:pt x="85" y="41"/>
                  </a:cubicBezTo>
                  <a:cubicBezTo>
                    <a:pt x="81" y="41"/>
                    <a:pt x="81" y="41"/>
                    <a:pt x="81" y="41"/>
                  </a:cubicBezTo>
                  <a:cubicBezTo>
                    <a:pt x="85" y="41"/>
                    <a:pt x="85" y="41"/>
                    <a:pt x="85" y="41"/>
                  </a:cubicBezTo>
                  <a:cubicBezTo>
                    <a:pt x="82" y="39"/>
                    <a:pt x="82" y="39"/>
                    <a:pt x="82" y="39"/>
                  </a:cubicBezTo>
                  <a:cubicBezTo>
                    <a:pt x="82" y="39"/>
                    <a:pt x="81" y="40"/>
                    <a:pt x="81" y="41"/>
                  </a:cubicBezTo>
                  <a:cubicBezTo>
                    <a:pt x="85" y="41"/>
                    <a:pt x="85" y="41"/>
                    <a:pt x="85" y="41"/>
                  </a:cubicBezTo>
                  <a:cubicBezTo>
                    <a:pt x="82" y="39"/>
                    <a:pt x="82" y="39"/>
                    <a:pt x="82" y="39"/>
                  </a:cubicBezTo>
                  <a:cubicBezTo>
                    <a:pt x="86" y="41"/>
                    <a:pt x="86" y="41"/>
                    <a:pt x="86" y="41"/>
                  </a:cubicBezTo>
                  <a:cubicBezTo>
                    <a:pt x="82" y="38"/>
                    <a:pt x="82" y="38"/>
                    <a:pt x="82" y="38"/>
                  </a:cubicBezTo>
                  <a:cubicBezTo>
                    <a:pt x="85" y="41"/>
                    <a:pt x="85" y="41"/>
                    <a:pt x="85" y="41"/>
                  </a:cubicBezTo>
                  <a:cubicBezTo>
                    <a:pt x="84" y="37"/>
                    <a:pt x="84" y="37"/>
                    <a:pt x="84" y="37"/>
                  </a:cubicBezTo>
                  <a:cubicBezTo>
                    <a:pt x="84" y="37"/>
                    <a:pt x="83" y="37"/>
                    <a:pt x="82" y="38"/>
                  </a:cubicBezTo>
                  <a:cubicBezTo>
                    <a:pt x="85" y="41"/>
                    <a:pt x="85" y="41"/>
                    <a:pt x="85" y="41"/>
                  </a:cubicBezTo>
                  <a:cubicBezTo>
                    <a:pt x="84" y="37"/>
                    <a:pt x="84" y="37"/>
                    <a:pt x="84" y="37"/>
                  </a:cubicBezTo>
                  <a:cubicBezTo>
                    <a:pt x="85" y="41"/>
                    <a:pt x="85" y="41"/>
                    <a:pt x="85" y="41"/>
                  </a:cubicBezTo>
                  <a:cubicBezTo>
                    <a:pt x="85" y="37"/>
                    <a:pt x="85" y="37"/>
                    <a:pt x="85" y="37"/>
                  </a:cubicBezTo>
                  <a:cubicBezTo>
                    <a:pt x="85" y="37"/>
                    <a:pt x="85" y="37"/>
                    <a:pt x="84" y="37"/>
                  </a:cubicBezTo>
                  <a:cubicBezTo>
                    <a:pt x="85" y="41"/>
                    <a:pt x="85" y="41"/>
                    <a:pt x="85" y="41"/>
                  </a:cubicBezTo>
                  <a:cubicBezTo>
                    <a:pt x="85" y="37"/>
                    <a:pt x="85" y="37"/>
                    <a:pt x="85" y="37"/>
                  </a:cubicBezTo>
                  <a:cubicBezTo>
                    <a:pt x="85" y="40"/>
                    <a:pt x="85" y="40"/>
                    <a:pt x="85" y="40"/>
                  </a:cubicBezTo>
                  <a:cubicBezTo>
                    <a:pt x="86" y="37"/>
                    <a:pt x="86" y="37"/>
                    <a:pt x="86" y="37"/>
                  </a:cubicBezTo>
                  <a:cubicBezTo>
                    <a:pt x="86" y="37"/>
                    <a:pt x="86" y="37"/>
                    <a:pt x="85" y="37"/>
                  </a:cubicBezTo>
                  <a:cubicBezTo>
                    <a:pt x="85" y="40"/>
                    <a:pt x="85" y="40"/>
                    <a:pt x="85" y="40"/>
                  </a:cubicBezTo>
                  <a:cubicBezTo>
                    <a:pt x="86" y="37"/>
                    <a:pt x="86" y="37"/>
                    <a:pt x="86" y="37"/>
                  </a:cubicBezTo>
                  <a:cubicBezTo>
                    <a:pt x="86" y="38"/>
                    <a:pt x="86" y="38"/>
                    <a:pt x="86" y="38"/>
                  </a:cubicBezTo>
                  <a:cubicBezTo>
                    <a:pt x="86" y="37"/>
                    <a:pt x="86" y="37"/>
                    <a:pt x="86" y="37"/>
                  </a:cubicBezTo>
                  <a:cubicBezTo>
                    <a:pt x="86" y="37"/>
                    <a:pt x="86" y="37"/>
                    <a:pt x="86" y="37"/>
                  </a:cubicBezTo>
                  <a:cubicBezTo>
                    <a:pt x="86" y="38"/>
                    <a:pt x="86" y="38"/>
                    <a:pt x="86" y="38"/>
                  </a:cubicBezTo>
                  <a:cubicBezTo>
                    <a:pt x="86" y="37"/>
                    <a:pt x="86" y="37"/>
                    <a:pt x="86" y="37"/>
                  </a:cubicBezTo>
                  <a:cubicBezTo>
                    <a:pt x="86" y="37"/>
                    <a:pt x="86" y="37"/>
                    <a:pt x="85" y="36"/>
                  </a:cubicBezTo>
                  <a:cubicBezTo>
                    <a:pt x="81" y="35"/>
                    <a:pt x="65" y="29"/>
                    <a:pt x="52" y="24"/>
                  </a:cubicBezTo>
                  <a:cubicBezTo>
                    <a:pt x="45" y="21"/>
                    <a:pt x="38" y="18"/>
                    <a:pt x="33" y="17"/>
                  </a:cubicBezTo>
                  <a:cubicBezTo>
                    <a:pt x="28" y="15"/>
                    <a:pt x="25" y="13"/>
                    <a:pt x="25" y="13"/>
                  </a:cubicBezTo>
                  <a:cubicBezTo>
                    <a:pt x="24" y="13"/>
                    <a:pt x="22" y="13"/>
                    <a:pt x="21" y="15"/>
                  </a:cubicBezTo>
                  <a:cubicBezTo>
                    <a:pt x="20" y="16"/>
                    <a:pt x="20" y="17"/>
                    <a:pt x="20" y="17"/>
                  </a:cubicBezTo>
                  <a:cubicBezTo>
                    <a:pt x="20" y="18"/>
                    <a:pt x="20" y="19"/>
                    <a:pt x="20" y="19"/>
                  </a:cubicBezTo>
                  <a:cubicBezTo>
                    <a:pt x="21" y="20"/>
                    <a:pt x="21" y="20"/>
                    <a:pt x="21" y="21"/>
                  </a:cubicBezTo>
                  <a:cubicBezTo>
                    <a:pt x="22" y="21"/>
                    <a:pt x="22" y="21"/>
                    <a:pt x="23" y="22"/>
                  </a:cubicBezTo>
                  <a:cubicBezTo>
                    <a:pt x="25" y="23"/>
                    <a:pt x="28" y="25"/>
                    <a:pt x="33" y="28"/>
                  </a:cubicBezTo>
                  <a:cubicBezTo>
                    <a:pt x="39" y="32"/>
                    <a:pt x="47" y="37"/>
                    <a:pt x="54" y="41"/>
                  </a:cubicBezTo>
                  <a:cubicBezTo>
                    <a:pt x="57" y="43"/>
                    <a:pt x="60" y="44"/>
                    <a:pt x="62" y="46"/>
                  </a:cubicBezTo>
                  <a:cubicBezTo>
                    <a:pt x="63" y="46"/>
                    <a:pt x="64" y="47"/>
                    <a:pt x="64" y="47"/>
                  </a:cubicBezTo>
                  <a:cubicBezTo>
                    <a:pt x="65" y="47"/>
                    <a:pt x="65" y="47"/>
                    <a:pt x="65" y="47"/>
                  </a:cubicBezTo>
                  <a:cubicBezTo>
                    <a:pt x="66" y="45"/>
                    <a:pt x="66" y="45"/>
                    <a:pt x="66" y="45"/>
                  </a:cubicBezTo>
                  <a:cubicBezTo>
                    <a:pt x="64" y="47"/>
                    <a:pt x="64" y="47"/>
                    <a:pt x="64" y="47"/>
                  </a:cubicBezTo>
                  <a:cubicBezTo>
                    <a:pt x="65" y="47"/>
                    <a:pt x="65" y="47"/>
                    <a:pt x="65" y="47"/>
                  </a:cubicBezTo>
                  <a:cubicBezTo>
                    <a:pt x="66" y="45"/>
                    <a:pt x="66" y="45"/>
                    <a:pt x="66" y="45"/>
                  </a:cubicBezTo>
                  <a:cubicBezTo>
                    <a:pt x="64" y="47"/>
                    <a:pt x="64" y="47"/>
                    <a:pt x="64" y="47"/>
                  </a:cubicBezTo>
                  <a:cubicBezTo>
                    <a:pt x="67" y="44"/>
                    <a:pt x="67" y="44"/>
                    <a:pt x="67" y="44"/>
                  </a:cubicBezTo>
                  <a:cubicBezTo>
                    <a:pt x="64" y="47"/>
                    <a:pt x="64" y="47"/>
                    <a:pt x="64" y="47"/>
                  </a:cubicBezTo>
                  <a:cubicBezTo>
                    <a:pt x="64" y="47"/>
                    <a:pt x="64" y="47"/>
                    <a:pt x="64" y="47"/>
                  </a:cubicBezTo>
                  <a:cubicBezTo>
                    <a:pt x="67" y="44"/>
                    <a:pt x="67" y="44"/>
                    <a:pt x="67" y="44"/>
                  </a:cubicBezTo>
                  <a:cubicBezTo>
                    <a:pt x="64" y="47"/>
                    <a:pt x="64" y="47"/>
                    <a:pt x="64" y="47"/>
                  </a:cubicBezTo>
                  <a:cubicBezTo>
                    <a:pt x="67" y="44"/>
                    <a:pt x="67" y="44"/>
                    <a:pt x="67" y="44"/>
                  </a:cubicBezTo>
                  <a:cubicBezTo>
                    <a:pt x="63" y="44"/>
                    <a:pt x="63" y="44"/>
                    <a:pt x="63" y="44"/>
                  </a:cubicBezTo>
                  <a:cubicBezTo>
                    <a:pt x="63" y="46"/>
                    <a:pt x="64" y="46"/>
                    <a:pt x="64" y="47"/>
                  </a:cubicBezTo>
                  <a:cubicBezTo>
                    <a:pt x="67" y="44"/>
                    <a:pt x="67" y="44"/>
                    <a:pt x="67" y="44"/>
                  </a:cubicBezTo>
                  <a:cubicBezTo>
                    <a:pt x="63" y="44"/>
                    <a:pt x="63" y="44"/>
                    <a:pt x="63" y="44"/>
                  </a:cubicBezTo>
                  <a:cubicBezTo>
                    <a:pt x="67" y="44"/>
                    <a:pt x="67" y="44"/>
                    <a:pt x="67" y="44"/>
                  </a:cubicBezTo>
                  <a:cubicBezTo>
                    <a:pt x="64" y="42"/>
                    <a:pt x="64" y="42"/>
                    <a:pt x="64" y="42"/>
                  </a:cubicBezTo>
                  <a:cubicBezTo>
                    <a:pt x="63" y="43"/>
                    <a:pt x="63" y="44"/>
                    <a:pt x="63" y="44"/>
                  </a:cubicBezTo>
                  <a:cubicBezTo>
                    <a:pt x="67" y="44"/>
                    <a:pt x="67" y="44"/>
                    <a:pt x="67" y="44"/>
                  </a:cubicBezTo>
                  <a:cubicBezTo>
                    <a:pt x="64" y="42"/>
                    <a:pt x="64" y="42"/>
                    <a:pt x="64" y="42"/>
                  </a:cubicBezTo>
                  <a:cubicBezTo>
                    <a:pt x="67" y="44"/>
                    <a:pt x="67" y="44"/>
                    <a:pt x="67" y="44"/>
                  </a:cubicBezTo>
                  <a:cubicBezTo>
                    <a:pt x="69" y="40"/>
                    <a:pt x="69" y="40"/>
                    <a:pt x="69" y="40"/>
                  </a:cubicBezTo>
                  <a:cubicBezTo>
                    <a:pt x="69" y="40"/>
                    <a:pt x="54" y="36"/>
                    <a:pt x="40" y="31"/>
                  </a:cubicBezTo>
                  <a:cubicBezTo>
                    <a:pt x="33" y="29"/>
                    <a:pt x="25" y="26"/>
                    <a:pt x="20" y="25"/>
                  </a:cubicBezTo>
                  <a:cubicBezTo>
                    <a:pt x="17" y="24"/>
                    <a:pt x="15" y="23"/>
                    <a:pt x="13" y="23"/>
                  </a:cubicBezTo>
                  <a:cubicBezTo>
                    <a:pt x="12" y="22"/>
                    <a:pt x="11" y="22"/>
                    <a:pt x="10" y="22"/>
                  </a:cubicBezTo>
                  <a:cubicBezTo>
                    <a:pt x="10" y="22"/>
                    <a:pt x="10" y="22"/>
                    <a:pt x="10" y="22"/>
                  </a:cubicBezTo>
                  <a:cubicBezTo>
                    <a:pt x="9" y="22"/>
                    <a:pt x="9" y="22"/>
                    <a:pt x="8" y="22"/>
                  </a:cubicBezTo>
                  <a:cubicBezTo>
                    <a:pt x="8" y="22"/>
                    <a:pt x="8" y="22"/>
                    <a:pt x="7" y="22"/>
                  </a:cubicBezTo>
                  <a:cubicBezTo>
                    <a:pt x="7" y="22"/>
                    <a:pt x="7" y="22"/>
                    <a:pt x="6" y="22"/>
                  </a:cubicBezTo>
                  <a:cubicBezTo>
                    <a:pt x="6" y="22"/>
                    <a:pt x="5" y="23"/>
                    <a:pt x="5" y="24"/>
                  </a:cubicBezTo>
                  <a:cubicBezTo>
                    <a:pt x="4" y="25"/>
                    <a:pt x="4" y="28"/>
                    <a:pt x="6" y="29"/>
                  </a:cubicBezTo>
                  <a:cubicBezTo>
                    <a:pt x="38" y="49"/>
                    <a:pt x="38" y="49"/>
                    <a:pt x="38" y="49"/>
                  </a:cubicBezTo>
                  <a:cubicBezTo>
                    <a:pt x="41" y="46"/>
                    <a:pt x="41" y="46"/>
                    <a:pt x="41" y="46"/>
                  </a:cubicBezTo>
                  <a:cubicBezTo>
                    <a:pt x="41" y="42"/>
                    <a:pt x="41" y="42"/>
                    <a:pt x="41" y="42"/>
                  </a:cubicBezTo>
                  <a:cubicBezTo>
                    <a:pt x="41" y="45"/>
                    <a:pt x="41" y="45"/>
                    <a:pt x="41" y="45"/>
                  </a:cubicBezTo>
                  <a:cubicBezTo>
                    <a:pt x="41" y="42"/>
                    <a:pt x="41" y="42"/>
                    <a:pt x="41" y="42"/>
                  </a:cubicBezTo>
                  <a:cubicBezTo>
                    <a:pt x="41" y="42"/>
                    <a:pt x="41" y="42"/>
                    <a:pt x="41" y="42"/>
                  </a:cubicBezTo>
                  <a:cubicBezTo>
                    <a:pt x="41" y="45"/>
                    <a:pt x="41" y="45"/>
                    <a:pt x="41" y="45"/>
                  </a:cubicBezTo>
                  <a:cubicBezTo>
                    <a:pt x="41" y="42"/>
                    <a:pt x="41" y="42"/>
                    <a:pt x="41" y="42"/>
                  </a:cubicBezTo>
                  <a:cubicBezTo>
                    <a:pt x="41" y="42"/>
                    <a:pt x="41" y="42"/>
                    <a:pt x="41" y="42"/>
                  </a:cubicBezTo>
                  <a:cubicBezTo>
                    <a:pt x="40" y="42"/>
                    <a:pt x="38" y="41"/>
                    <a:pt x="35" y="41"/>
                  </a:cubicBezTo>
                  <a:cubicBezTo>
                    <a:pt x="30" y="40"/>
                    <a:pt x="23" y="39"/>
                    <a:pt x="17" y="39"/>
                  </a:cubicBezTo>
                  <a:cubicBezTo>
                    <a:pt x="14" y="38"/>
                    <a:pt x="11" y="38"/>
                    <a:pt x="9" y="38"/>
                  </a:cubicBezTo>
                  <a:cubicBezTo>
                    <a:pt x="8" y="37"/>
                    <a:pt x="7" y="37"/>
                    <a:pt x="6" y="37"/>
                  </a:cubicBezTo>
                  <a:cubicBezTo>
                    <a:pt x="6" y="37"/>
                    <a:pt x="5" y="37"/>
                    <a:pt x="4" y="37"/>
                  </a:cubicBezTo>
                  <a:cubicBezTo>
                    <a:pt x="4" y="37"/>
                    <a:pt x="4" y="37"/>
                    <a:pt x="4" y="37"/>
                  </a:cubicBezTo>
                  <a:cubicBezTo>
                    <a:pt x="4" y="37"/>
                    <a:pt x="3" y="37"/>
                    <a:pt x="3" y="37"/>
                  </a:cubicBezTo>
                  <a:cubicBezTo>
                    <a:pt x="3" y="37"/>
                    <a:pt x="3" y="38"/>
                    <a:pt x="2" y="38"/>
                  </a:cubicBezTo>
                  <a:cubicBezTo>
                    <a:pt x="2" y="38"/>
                    <a:pt x="1" y="38"/>
                    <a:pt x="1" y="39"/>
                  </a:cubicBezTo>
                  <a:cubicBezTo>
                    <a:pt x="0" y="41"/>
                    <a:pt x="0" y="44"/>
                    <a:pt x="2" y="45"/>
                  </a:cubicBezTo>
                  <a:cubicBezTo>
                    <a:pt x="6" y="47"/>
                    <a:pt x="6" y="47"/>
                    <a:pt x="6" y="47"/>
                  </a:cubicBezTo>
                  <a:cubicBezTo>
                    <a:pt x="8" y="49"/>
                    <a:pt x="11" y="48"/>
                    <a:pt x="12" y="46"/>
                  </a:cubicBezTo>
                  <a:cubicBezTo>
                    <a:pt x="13" y="44"/>
                    <a:pt x="12" y="42"/>
                    <a:pt x="11"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21" name="Freeform 184">
              <a:extLst>
                <a:ext uri="{FF2B5EF4-FFF2-40B4-BE49-F238E27FC236}">
                  <a16:creationId xmlns:a16="http://schemas.microsoft.com/office/drawing/2014/main" id="{669FB925-C9B2-4D2A-AC54-AF22E674D3FA}"/>
                </a:ext>
              </a:extLst>
            </p:cNvPr>
            <p:cNvSpPr>
              <a:spLocks/>
            </p:cNvSpPr>
            <p:nvPr/>
          </p:nvSpPr>
          <p:spPr bwMode="auto">
            <a:xfrm>
              <a:off x="5902462" y="2340086"/>
              <a:ext cx="163513" cy="247650"/>
            </a:xfrm>
            <a:custGeom>
              <a:avLst/>
              <a:gdLst>
                <a:gd name="T0" fmla="*/ 94 w 104"/>
                <a:gd name="T1" fmla="*/ 142 h 157"/>
                <a:gd name="T2" fmla="*/ 101 w 104"/>
                <a:gd name="T3" fmla="*/ 138 h 157"/>
                <a:gd name="T4" fmla="*/ 61 w 104"/>
                <a:gd name="T5" fmla="*/ 112 h 157"/>
                <a:gd name="T6" fmla="*/ 61 w 104"/>
                <a:gd name="T7" fmla="*/ 112 h 157"/>
                <a:gd name="T8" fmla="*/ 62 w 104"/>
                <a:gd name="T9" fmla="*/ 112 h 157"/>
                <a:gd name="T10" fmla="*/ 57 w 104"/>
                <a:gd name="T11" fmla="*/ 118 h 157"/>
                <a:gd name="T12" fmla="*/ 92 w 104"/>
                <a:gd name="T13" fmla="*/ 112 h 157"/>
                <a:gd name="T14" fmla="*/ 62 w 104"/>
                <a:gd name="T15" fmla="*/ 95 h 157"/>
                <a:gd name="T16" fmla="*/ 60 w 104"/>
                <a:gd name="T17" fmla="*/ 98 h 157"/>
                <a:gd name="T18" fmla="*/ 60 w 104"/>
                <a:gd name="T19" fmla="*/ 98 h 157"/>
                <a:gd name="T20" fmla="*/ 63 w 104"/>
                <a:gd name="T21" fmla="*/ 96 h 157"/>
                <a:gd name="T22" fmla="*/ 96 w 104"/>
                <a:gd name="T23" fmla="*/ 102 h 157"/>
                <a:gd name="T24" fmla="*/ 99 w 104"/>
                <a:gd name="T25" fmla="*/ 89 h 157"/>
                <a:gd name="T26" fmla="*/ 58 w 104"/>
                <a:gd name="T27" fmla="*/ 64 h 157"/>
                <a:gd name="T28" fmla="*/ 59 w 104"/>
                <a:gd name="T29" fmla="*/ 65 h 157"/>
                <a:gd name="T30" fmla="*/ 56 w 104"/>
                <a:gd name="T31" fmla="*/ 67 h 157"/>
                <a:gd name="T32" fmla="*/ 56 w 104"/>
                <a:gd name="T33" fmla="*/ 67 h 157"/>
                <a:gd name="T34" fmla="*/ 101 w 104"/>
                <a:gd name="T35" fmla="*/ 71 h 157"/>
                <a:gd name="T36" fmla="*/ 7 w 104"/>
                <a:gd name="T37" fmla="*/ 13 h 157"/>
                <a:gd name="T38" fmla="*/ 8 w 104"/>
                <a:gd name="T39" fmla="*/ 14 h 157"/>
                <a:gd name="T40" fmla="*/ 4 w 104"/>
                <a:gd name="T41" fmla="*/ 16 h 157"/>
                <a:gd name="T42" fmla="*/ 7 w 104"/>
                <a:gd name="T43" fmla="*/ 18 h 157"/>
                <a:gd name="T44" fmla="*/ 5 w 104"/>
                <a:gd name="T45" fmla="*/ 20 h 157"/>
                <a:gd name="T46" fmla="*/ 4 w 104"/>
                <a:gd name="T47" fmla="*/ 17 h 157"/>
                <a:gd name="T48" fmla="*/ 6 w 104"/>
                <a:gd name="T49" fmla="*/ 20 h 157"/>
                <a:gd name="T50" fmla="*/ 98 w 104"/>
                <a:gd name="T51" fmla="*/ 59 h 157"/>
                <a:gd name="T52" fmla="*/ 95 w 104"/>
                <a:gd name="T53" fmla="*/ 39 h 157"/>
                <a:gd name="T54" fmla="*/ 45 w 104"/>
                <a:gd name="T55" fmla="*/ 4 h 157"/>
                <a:gd name="T56" fmla="*/ 42 w 104"/>
                <a:gd name="T57" fmla="*/ 2 h 157"/>
                <a:gd name="T58" fmla="*/ 43 w 104"/>
                <a:gd name="T59" fmla="*/ 5 h 157"/>
                <a:gd name="T60" fmla="*/ 39 w 104"/>
                <a:gd name="T61" fmla="*/ 5 h 157"/>
                <a:gd name="T62" fmla="*/ 37 w 104"/>
                <a:gd name="T63" fmla="*/ 8 h 157"/>
                <a:gd name="T64" fmla="*/ 89 w 104"/>
                <a:gd name="T65" fmla="*/ 38 h 157"/>
                <a:gd name="T66" fmla="*/ 88 w 104"/>
                <a:gd name="T67" fmla="*/ 39 h 157"/>
                <a:gd name="T68" fmla="*/ 88 w 104"/>
                <a:gd name="T69" fmla="*/ 35 h 157"/>
                <a:gd name="T70" fmla="*/ 98 w 104"/>
                <a:gd name="T71" fmla="*/ 55 h 157"/>
                <a:gd name="T72" fmla="*/ 98 w 104"/>
                <a:gd name="T73" fmla="*/ 55 h 157"/>
                <a:gd name="T74" fmla="*/ 98 w 104"/>
                <a:gd name="T75" fmla="*/ 51 h 157"/>
                <a:gd name="T76" fmla="*/ 99 w 104"/>
                <a:gd name="T77" fmla="*/ 51 h 157"/>
                <a:gd name="T78" fmla="*/ 4 w 104"/>
                <a:gd name="T79" fmla="*/ 12 h 157"/>
                <a:gd name="T80" fmla="*/ 0 w 104"/>
                <a:gd name="T81" fmla="*/ 18 h 157"/>
                <a:gd name="T82" fmla="*/ 96 w 104"/>
                <a:gd name="T83" fmla="*/ 78 h 157"/>
                <a:gd name="T84" fmla="*/ 98 w 104"/>
                <a:gd name="T85" fmla="*/ 75 h 157"/>
                <a:gd name="T86" fmla="*/ 95 w 104"/>
                <a:gd name="T87" fmla="*/ 77 h 157"/>
                <a:gd name="T88" fmla="*/ 94 w 104"/>
                <a:gd name="T89" fmla="*/ 75 h 157"/>
                <a:gd name="T90" fmla="*/ 53 w 104"/>
                <a:gd name="T91" fmla="*/ 70 h 157"/>
                <a:gd name="T92" fmla="*/ 94 w 104"/>
                <a:gd name="T93" fmla="*/ 96 h 157"/>
                <a:gd name="T94" fmla="*/ 93 w 104"/>
                <a:gd name="T95" fmla="*/ 95 h 157"/>
                <a:gd name="T96" fmla="*/ 96 w 104"/>
                <a:gd name="T97" fmla="*/ 93 h 157"/>
                <a:gd name="T98" fmla="*/ 96 w 104"/>
                <a:gd name="T99" fmla="*/ 93 h 157"/>
                <a:gd name="T100" fmla="*/ 57 w 104"/>
                <a:gd name="T101" fmla="*/ 95 h 157"/>
                <a:gd name="T102" fmla="*/ 86 w 104"/>
                <a:gd name="T103" fmla="*/ 118 h 157"/>
                <a:gd name="T104" fmla="*/ 97 w 104"/>
                <a:gd name="T105" fmla="*/ 125 h 157"/>
                <a:gd name="T106" fmla="*/ 96 w 104"/>
                <a:gd name="T107" fmla="*/ 125 h 157"/>
                <a:gd name="T108" fmla="*/ 96 w 104"/>
                <a:gd name="T109" fmla="*/ 121 h 157"/>
                <a:gd name="T110" fmla="*/ 56 w 104"/>
                <a:gd name="T111" fmla="*/ 111 h 157"/>
                <a:gd name="T112" fmla="*/ 97 w 104"/>
                <a:gd name="T113" fmla="*/ 139 h 157"/>
                <a:gd name="T114" fmla="*/ 97 w 104"/>
                <a:gd name="T115" fmla="*/ 139 h 157"/>
                <a:gd name="T116" fmla="*/ 97 w 104"/>
                <a:gd name="T117" fmla="*/ 135 h 157"/>
                <a:gd name="T118" fmla="*/ 97 w 104"/>
                <a:gd name="T119" fmla="*/ 135 h 157"/>
                <a:gd name="T120" fmla="*/ 91 w 104"/>
                <a:gd name="T121" fmla="*/ 15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4" h="157">
                  <a:moveTo>
                    <a:pt x="95" y="149"/>
                  </a:moveTo>
                  <a:cubicBezTo>
                    <a:pt x="60" y="127"/>
                    <a:pt x="60" y="127"/>
                    <a:pt x="60" y="127"/>
                  </a:cubicBezTo>
                  <a:cubicBezTo>
                    <a:pt x="58" y="131"/>
                    <a:pt x="58" y="131"/>
                    <a:pt x="58" y="131"/>
                  </a:cubicBezTo>
                  <a:cubicBezTo>
                    <a:pt x="57" y="135"/>
                    <a:pt x="57" y="135"/>
                    <a:pt x="57" y="135"/>
                  </a:cubicBezTo>
                  <a:cubicBezTo>
                    <a:pt x="57" y="135"/>
                    <a:pt x="67" y="137"/>
                    <a:pt x="76" y="139"/>
                  </a:cubicBezTo>
                  <a:cubicBezTo>
                    <a:pt x="81" y="140"/>
                    <a:pt x="86" y="141"/>
                    <a:pt x="89" y="141"/>
                  </a:cubicBezTo>
                  <a:cubicBezTo>
                    <a:pt x="91" y="142"/>
                    <a:pt x="93" y="142"/>
                    <a:pt x="94" y="142"/>
                  </a:cubicBezTo>
                  <a:cubicBezTo>
                    <a:pt x="95" y="142"/>
                    <a:pt x="95" y="143"/>
                    <a:pt x="96" y="143"/>
                  </a:cubicBezTo>
                  <a:cubicBezTo>
                    <a:pt x="96" y="143"/>
                    <a:pt x="96" y="143"/>
                    <a:pt x="96" y="143"/>
                  </a:cubicBezTo>
                  <a:cubicBezTo>
                    <a:pt x="96" y="143"/>
                    <a:pt x="97" y="143"/>
                    <a:pt x="97" y="143"/>
                  </a:cubicBezTo>
                  <a:cubicBezTo>
                    <a:pt x="97" y="143"/>
                    <a:pt x="97" y="143"/>
                    <a:pt x="98" y="143"/>
                  </a:cubicBezTo>
                  <a:cubicBezTo>
                    <a:pt x="98" y="143"/>
                    <a:pt x="98" y="143"/>
                    <a:pt x="99" y="142"/>
                  </a:cubicBezTo>
                  <a:cubicBezTo>
                    <a:pt x="99" y="142"/>
                    <a:pt x="100" y="142"/>
                    <a:pt x="100" y="141"/>
                  </a:cubicBezTo>
                  <a:cubicBezTo>
                    <a:pt x="101" y="140"/>
                    <a:pt x="101" y="139"/>
                    <a:pt x="101" y="138"/>
                  </a:cubicBezTo>
                  <a:cubicBezTo>
                    <a:pt x="101" y="137"/>
                    <a:pt x="100" y="136"/>
                    <a:pt x="99" y="135"/>
                  </a:cubicBezTo>
                  <a:cubicBezTo>
                    <a:pt x="99" y="135"/>
                    <a:pt x="97" y="134"/>
                    <a:pt x="93" y="132"/>
                  </a:cubicBezTo>
                  <a:cubicBezTo>
                    <a:pt x="88" y="128"/>
                    <a:pt x="79" y="123"/>
                    <a:pt x="73" y="119"/>
                  </a:cubicBezTo>
                  <a:cubicBezTo>
                    <a:pt x="69" y="117"/>
                    <a:pt x="66" y="115"/>
                    <a:pt x="64" y="114"/>
                  </a:cubicBezTo>
                  <a:cubicBezTo>
                    <a:pt x="63" y="113"/>
                    <a:pt x="62" y="112"/>
                    <a:pt x="61" y="112"/>
                  </a:cubicBezTo>
                  <a:cubicBezTo>
                    <a:pt x="61" y="111"/>
                    <a:pt x="61" y="111"/>
                    <a:pt x="61" y="111"/>
                  </a:cubicBezTo>
                  <a:cubicBezTo>
                    <a:pt x="61" y="112"/>
                    <a:pt x="61" y="112"/>
                    <a:pt x="61" y="112"/>
                  </a:cubicBezTo>
                  <a:cubicBezTo>
                    <a:pt x="61" y="112"/>
                    <a:pt x="61" y="112"/>
                    <a:pt x="61" y="112"/>
                  </a:cubicBezTo>
                  <a:cubicBezTo>
                    <a:pt x="61" y="111"/>
                    <a:pt x="61" y="111"/>
                    <a:pt x="61" y="111"/>
                  </a:cubicBezTo>
                  <a:cubicBezTo>
                    <a:pt x="61" y="112"/>
                    <a:pt x="61" y="112"/>
                    <a:pt x="61" y="112"/>
                  </a:cubicBezTo>
                  <a:cubicBezTo>
                    <a:pt x="61" y="112"/>
                    <a:pt x="61" y="112"/>
                    <a:pt x="61" y="112"/>
                  </a:cubicBezTo>
                  <a:cubicBezTo>
                    <a:pt x="59" y="114"/>
                    <a:pt x="59" y="114"/>
                    <a:pt x="59" y="114"/>
                  </a:cubicBezTo>
                  <a:cubicBezTo>
                    <a:pt x="61" y="112"/>
                    <a:pt x="61" y="112"/>
                    <a:pt x="61" y="112"/>
                  </a:cubicBezTo>
                  <a:cubicBezTo>
                    <a:pt x="61" y="112"/>
                    <a:pt x="61" y="112"/>
                    <a:pt x="61" y="112"/>
                  </a:cubicBezTo>
                  <a:cubicBezTo>
                    <a:pt x="59" y="114"/>
                    <a:pt x="59" y="114"/>
                    <a:pt x="59" y="114"/>
                  </a:cubicBezTo>
                  <a:cubicBezTo>
                    <a:pt x="61" y="112"/>
                    <a:pt x="61" y="112"/>
                    <a:pt x="61" y="112"/>
                  </a:cubicBezTo>
                  <a:cubicBezTo>
                    <a:pt x="58" y="114"/>
                    <a:pt x="58" y="114"/>
                    <a:pt x="58" y="114"/>
                  </a:cubicBezTo>
                  <a:cubicBezTo>
                    <a:pt x="62" y="112"/>
                    <a:pt x="62" y="112"/>
                    <a:pt x="62" y="112"/>
                  </a:cubicBezTo>
                  <a:cubicBezTo>
                    <a:pt x="61" y="112"/>
                    <a:pt x="61" y="112"/>
                    <a:pt x="61" y="112"/>
                  </a:cubicBezTo>
                  <a:cubicBezTo>
                    <a:pt x="58" y="114"/>
                    <a:pt x="58" y="114"/>
                    <a:pt x="58" y="114"/>
                  </a:cubicBezTo>
                  <a:cubicBezTo>
                    <a:pt x="62" y="112"/>
                    <a:pt x="62" y="112"/>
                    <a:pt x="62" y="112"/>
                  </a:cubicBezTo>
                  <a:cubicBezTo>
                    <a:pt x="58" y="114"/>
                    <a:pt x="58" y="114"/>
                    <a:pt x="58" y="114"/>
                  </a:cubicBezTo>
                  <a:cubicBezTo>
                    <a:pt x="62" y="114"/>
                    <a:pt x="62" y="114"/>
                    <a:pt x="62" y="114"/>
                  </a:cubicBezTo>
                  <a:cubicBezTo>
                    <a:pt x="62" y="113"/>
                    <a:pt x="62" y="113"/>
                    <a:pt x="62" y="112"/>
                  </a:cubicBezTo>
                  <a:cubicBezTo>
                    <a:pt x="58" y="114"/>
                    <a:pt x="58" y="114"/>
                    <a:pt x="58" y="114"/>
                  </a:cubicBezTo>
                  <a:cubicBezTo>
                    <a:pt x="62" y="114"/>
                    <a:pt x="62" y="114"/>
                    <a:pt x="62" y="114"/>
                  </a:cubicBezTo>
                  <a:cubicBezTo>
                    <a:pt x="58" y="114"/>
                    <a:pt x="58" y="114"/>
                    <a:pt x="58" y="114"/>
                  </a:cubicBezTo>
                  <a:cubicBezTo>
                    <a:pt x="57" y="118"/>
                    <a:pt x="57" y="118"/>
                    <a:pt x="57" y="118"/>
                  </a:cubicBezTo>
                  <a:cubicBezTo>
                    <a:pt x="99" y="127"/>
                    <a:pt x="99" y="127"/>
                    <a:pt x="99" y="127"/>
                  </a:cubicBezTo>
                  <a:cubicBezTo>
                    <a:pt x="101" y="127"/>
                    <a:pt x="102" y="126"/>
                    <a:pt x="103" y="125"/>
                  </a:cubicBezTo>
                  <a:cubicBezTo>
                    <a:pt x="104" y="124"/>
                    <a:pt x="104" y="123"/>
                    <a:pt x="104" y="123"/>
                  </a:cubicBezTo>
                  <a:cubicBezTo>
                    <a:pt x="104" y="121"/>
                    <a:pt x="103" y="121"/>
                    <a:pt x="103" y="121"/>
                  </a:cubicBezTo>
                  <a:cubicBezTo>
                    <a:pt x="103" y="120"/>
                    <a:pt x="102" y="120"/>
                    <a:pt x="102" y="119"/>
                  </a:cubicBezTo>
                  <a:cubicBezTo>
                    <a:pt x="102" y="119"/>
                    <a:pt x="101" y="119"/>
                    <a:pt x="101" y="118"/>
                  </a:cubicBezTo>
                  <a:cubicBezTo>
                    <a:pt x="99" y="117"/>
                    <a:pt x="96" y="115"/>
                    <a:pt x="92" y="112"/>
                  </a:cubicBezTo>
                  <a:cubicBezTo>
                    <a:pt x="86" y="109"/>
                    <a:pt x="78" y="104"/>
                    <a:pt x="72" y="101"/>
                  </a:cubicBezTo>
                  <a:cubicBezTo>
                    <a:pt x="69" y="99"/>
                    <a:pt x="67" y="97"/>
                    <a:pt x="65" y="96"/>
                  </a:cubicBezTo>
                  <a:cubicBezTo>
                    <a:pt x="64" y="96"/>
                    <a:pt x="63" y="95"/>
                    <a:pt x="63" y="95"/>
                  </a:cubicBezTo>
                  <a:cubicBezTo>
                    <a:pt x="62" y="95"/>
                    <a:pt x="62" y="95"/>
                    <a:pt x="62" y="95"/>
                  </a:cubicBezTo>
                  <a:cubicBezTo>
                    <a:pt x="62" y="95"/>
                    <a:pt x="62" y="95"/>
                    <a:pt x="62" y="95"/>
                  </a:cubicBezTo>
                  <a:cubicBezTo>
                    <a:pt x="61" y="96"/>
                    <a:pt x="61" y="96"/>
                    <a:pt x="61" y="96"/>
                  </a:cubicBezTo>
                  <a:cubicBezTo>
                    <a:pt x="62" y="95"/>
                    <a:pt x="62" y="95"/>
                    <a:pt x="62" y="95"/>
                  </a:cubicBezTo>
                  <a:cubicBezTo>
                    <a:pt x="62" y="95"/>
                    <a:pt x="62" y="95"/>
                    <a:pt x="62" y="95"/>
                  </a:cubicBezTo>
                  <a:cubicBezTo>
                    <a:pt x="61" y="96"/>
                    <a:pt x="61" y="96"/>
                    <a:pt x="61" y="96"/>
                  </a:cubicBezTo>
                  <a:cubicBezTo>
                    <a:pt x="62" y="95"/>
                    <a:pt x="62" y="95"/>
                    <a:pt x="62" y="95"/>
                  </a:cubicBezTo>
                  <a:cubicBezTo>
                    <a:pt x="60" y="98"/>
                    <a:pt x="60" y="98"/>
                    <a:pt x="60" y="98"/>
                  </a:cubicBezTo>
                  <a:cubicBezTo>
                    <a:pt x="63" y="95"/>
                    <a:pt x="63" y="95"/>
                    <a:pt x="63" y="95"/>
                  </a:cubicBezTo>
                  <a:cubicBezTo>
                    <a:pt x="62" y="95"/>
                    <a:pt x="62" y="95"/>
                    <a:pt x="62" y="95"/>
                  </a:cubicBezTo>
                  <a:cubicBezTo>
                    <a:pt x="60" y="98"/>
                    <a:pt x="60" y="98"/>
                    <a:pt x="60" y="98"/>
                  </a:cubicBezTo>
                  <a:cubicBezTo>
                    <a:pt x="63" y="95"/>
                    <a:pt x="63" y="95"/>
                    <a:pt x="63" y="95"/>
                  </a:cubicBezTo>
                  <a:cubicBezTo>
                    <a:pt x="60" y="98"/>
                    <a:pt x="60" y="98"/>
                    <a:pt x="60" y="98"/>
                  </a:cubicBezTo>
                  <a:cubicBezTo>
                    <a:pt x="63" y="95"/>
                    <a:pt x="63" y="95"/>
                    <a:pt x="63" y="95"/>
                  </a:cubicBezTo>
                  <a:cubicBezTo>
                    <a:pt x="63" y="95"/>
                    <a:pt x="63" y="95"/>
                    <a:pt x="63" y="95"/>
                  </a:cubicBezTo>
                  <a:cubicBezTo>
                    <a:pt x="60" y="98"/>
                    <a:pt x="60" y="98"/>
                    <a:pt x="60" y="98"/>
                  </a:cubicBezTo>
                  <a:cubicBezTo>
                    <a:pt x="63" y="95"/>
                    <a:pt x="63" y="95"/>
                    <a:pt x="63" y="95"/>
                  </a:cubicBezTo>
                  <a:cubicBezTo>
                    <a:pt x="60" y="98"/>
                    <a:pt x="60" y="98"/>
                    <a:pt x="60" y="98"/>
                  </a:cubicBezTo>
                  <a:cubicBezTo>
                    <a:pt x="63" y="96"/>
                    <a:pt x="63" y="96"/>
                    <a:pt x="63" y="96"/>
                  </a:cubicBezTo>
                  <a:cubicBezTo>
                    <a:pt x="63" y="95"/>
                    <a:pt x="63" y="95"/>
                    <a:pt x="63" y="95"/>
                  </a:cubicBezTo>
                  <a:cubicBezTo>
                    <a:pt x="60" y="98"/>
                    <a:pt x="60" y="98"/>
                    <a:pt x="60" y="98"/>
                  </a:cubicBezTo>
                  <a:cubicBezTo>
                    <a:pt x="63" y="96"/>
                    <a:pt x="63" y="96"/>
                    <a:pt x="63" y="96"/>
                  </a:cubicBezTo>
                  <a:cubicBezTo>
                    <a:pt x="60" y="98"/>
                    <a:pt x="60" y="98"/>
                    <a:pt x="60" y="98"/>
                  </a:cubicBezTo>
                  <a:cubicBezTo>
                    <a:pt x="64" y="98"/>
                    <a:pt x="64" y="98"/>
                    <a:pt x="64" y="98"/>
                  </a:cubicBezTo>
                  <a:cubicBezTo>
                    <a:pt x="64" y="97"/>
                    <a:pt x="64" y="96"/>
                    <a:pt x="63" y="96"/>
                  </a:cubicBezTo>
                  <a:cubicBezTo>
                    <a:pt x="60" y="98"/>
                    <a:pt x="60" y="98"/>
                    <a:pt x="60" y="98"/>
                  </a:cubicBezTo>
                  <a:cubicBezTo>
                    <a:pt x="64" y="98"/>
                    <a:pt x="64" y="98"/>
                    <a:pt x="64" y="98"/>
                  </a:cubicBezTo>
                  <a:cubicBezTo>
                    <a:pt x="60" y="98"/>
                    <a:pt x="60" y="98"/>
                    <a:pt x="60" y="98"/>
                  </a:cubicBezTo>
                  <a:cubicBezTo>
                    <a:pt x="59" y="102"/>
                    <a:pt x="59" y="102"/>
                    <a:pt x="59" y="102"/>
                  </a:cubicBezTo>
                  <a:cubicBezTo>
                    <a:pt x="93" y="110"/>
                    <a:pt x="93" y="110"/>
                    <a:pt x="93" y="110"/>
                  </a:cubicBezTo>
                  <a:cubicBezTo>
                    <a:pt x="95" y="110"/>
                    <a:pt x="97" y="109"/>
                    <a:pt x="98" y="107"/>
                  </a:cubicBezTo>
                  <a:cubicBezTo>
                    <a:pt x="98" y="105"/>
                    <a:pt x="98" y="103"/>
                    <a:pt x="96" y="102"/>
                  </a:cubicBezTo>
                  <a:cubicBezTo>
                    <a:pt x="82" y="93"/>
                    <a:pt x="82" y="93"/>
                    <a:pt x="82" y="93"/>
                  </a:cubicBezTo>
                  <a:cubicBezTo>
                    <a:pt x="95" y="97"/>
                    <a:pt x="95" y="97"/>
                    <a:pt x="95" y="97"/>
                  </a:cubicBezTo>
                  <a:cubicBezTo>
                    <a:pt x="97" y="97"/>
                    <a:pt x="98" y="97"/>
                    <a:pt x="99" y="96"/>
                  </a:cubicBezTo>
                  <a:cubicBezTo>
                    <a:pt x="100" y="95"/>
                    <a:pt x="100" y="94"/>
                    <a:pt x="100" y="93"/>
                  </a:cubicBezTo>
                  <a:cubicBezTo>
                    <a:pt x="100" y="92"/>
                    <a:pt x="100" y="91"/>
                    <a:pt x="100" y="91"/>
                  </a:cubicBezTo>
                  <a:cubicBezTo>
                    <a:pt x="100" y="90"/>
                    <a:pt x="99" y="90"/>
                    <a:pt x="99" y="90"/>
                  </a:cubicBezTo>
                  <a:cubicBezTo>
                    <a:pt x="99" y="89"/>
                    <a:pt x="99" y="89"/>
                    <a:pt x="99" y="89"/>
                  </a:cubicBezTo>
                  <a:cubicBezTo>
                    <a:pt x="98" y="89"/>
                    <a:pt x="97" y="88"/>
                    <a:pt x="95" y="87"/>
                  </a:cubicBezTo>
                  <a:cubicBezTo>
                    <a:pt x="91" y="84"/>
                    <a:pt x="81" y="78"/>
                    <a:pt x="73" y="73"/>
                  </a:cubicBezTo>
                  <a:cubicBezTo>
                    <a:pt x="69" y="71"/>
                    <a:pt x="65" y="68"/>
                    <a:pt x="62" y="67"/>
                  </a:cubicBezTo>
                  <a:cubicBezTo>
                    <a:pt x="61" y="66"/>
                    <a:pt x="60" y="65"/>
                    <a:pt x="59" y="65"/>
                  </a:cubicBezTo>
                  <a:cubicBezTo>
                    <a:pt x="59" y="64"/>
                    <a:pt x="58" y="64"/>
                    <a:pt x="58" y="64"/>
                  </a:cubicBezTo>
                  <a:cubicBezTo>
                    <a:pt x="58" y="64"/>
                    <a:pt x="58" y="64"/>
                    <a:pt x="58" y="64"/>
                  </a:cubicBezTo>
                  <a:cubicBezTo>
                    <a:pt x="58" y="64"/>
                    <a:pt x="58" y="64"/>
                    <a:pt x="58" y="64"/>
                  </a:cubicBezTo>
                  <a:cubicBezTo>
                    <a:pt x="56" y="66"/>
                    <a:pt x="56" y="66"/>
                    <a:pt x="56" y="66"/>
                  </a:cubicBezTo>
                  <a:cubicBezTo>
                    <a:pt x="58" y="64"/>
                    <a:pt x="58" y="64"/>
                    <a:pt x="58" y="64"/>
                  </a:cubicBezTo>
                  <a:cubicBezTo>
                    <a:pt x="58" y="64"/>
                    <a:pt x="58" y="64"/>
                    <a:pt x="58" y="64"/>
                  </a:cubicBezTo>
                  <a:cubicBezTo>
                    <a:pt x="56" y="66"/>
                    <a:pt x="56" y="66"/>
                    <a:pt x="56" y="66"/>
                  </a:cubicBezTo>
                  <a:cubicBezTo>
                    <a:pt x="58" y="64"/>
                    <a:pt x="58" y="64"/>
                    <a:pt x="58" y="64"/>
                  </a:cubicBezTo>
                  <a:cubicBezTo>
                    <a:pt x="56" y="67"/>
                    <a:pt x="56" y="67"/>
                    <a:pt x="56" y="67"/>
                  </a:cubicBezTo>
                  <a:cubicBezTo>
                    <a:pt x="59" y="65"/>
                    <a:pt x="59" y="65"/>
                    <a:pt x="59" y="65"/>
                  </a:cubicBezTo>
                  <a:cubicBezTo>
                    <a:pt x="58" y="64"/>
                    <a:pt x="58" y="64"/>
                    <a:pt x="58" y="64"/>
                  </a:cubicBezTo>
                  <a:cubicBezTo>
                    <a:pt x="56" y="67"/>
                    <a:pt x="56" y="67"/>
                    <a:pt x="56" y="67"/>
                  </a:cubicBezTo>
                  <a:cubicBezTo>
                    <a:pt x="59" y="65"/>
                    <a:pt x="59" y="65"/>
                    <a:pt x="59" y="65"/>
                  </a:cubicBezTo>
                  <a:cubicBezTo>
                    <a:pt x="56" y="67"/>
                    <a:pt x="56" y="67"/>
                    <a:pt x="56" y="67"/>
                  </a:cubicBezTo>
                  <a:cubicBezTo>
                    <a:pt x="59" y="65"/>
                    <a:pt x="59" y="65"/>
                    <a:pt x="59" y="65"/>
                  </a:cubicBezTo>
                  <a:cubicBezTo>
                    <a:pt x="59" y="65"/>
                    <a:pt x="59" y="65"/>
                    <a:pt x="59" y="65"/>
                  </a:cubicBezTo>
                  <a:cubicBezTo>
                    <a:pt x="56" y="67"/>
                    <a:pt x="56" y="67"/>
                    <a:pt x="56" y="67"/>
                  </a:cubicBezTo>
                  <a:cubicBezTo>
                    <a:pt x="59" y="65"/>
                    <a:pt x="59" y="65"/>
                    <a:pt x="59" y="65"/>
                  </a:cubicBezTo>
                  <a:cubicBezTo>
                    <a:pt x="56" y="67"/>
                    <a:pt x="56" y="67"/>
                    <a:pt x="56" y="67"/>
                  </a:cubicBezTo>
                  <a:cubicBezTo>
                    <a:pt x="60" y="67"/>
                    <a:pt x="60" y="67"/>
                    <a:pt x="60" y="67"/>
                  </a:cubicBezTo>
                  <a:cubicBezTo>
                    <a:pt x="60" y="66"/>
                    <a:pt x="59" y="66"/>
                    <a:pt x="59" y="65"/>
                  </a:cubicBezTo>
                  <a:cubicBezTo>
                    <a:pt x="56" y="67"/>
                    <a:pt x="56" y="67"/>
                    <a:pt x="56" y="67"/>
                  </a:cubicBezTo>
                  <a:cubicBezTo>
                    <a:pt x="60" y="67"/>
                    <a:pt x="60" y="67"/>
                    <a:pt x="60" y="67"/>
                  </a:cubicBezTo>
                  <a:cubicBezTo>
                    <a:pt x="56" y="67"/>
                    <a:pt x="56" y="67"/>
                    <a:pt x="56" y="67"/>
                  </a:cubicBezTo>
                  <a:cubicBezTo>
                    <a:pt x="55" y="71"/>
                    <a:pt x="55" y="71"/>
                    <a:pt x="55" y="71"/>
                  </a:cubicBezTo>
                  <a:cubicBezTo>
                    <a:pt x="98" y="79"/>
                    <a:pt x="98" y="79"/>
                    <a:pt x="98" y="79"/>
                  </a:cubicBezTo>
                  <a:cubicBezTo>
                    <a:pt x="99" y="79"/>
                    <a:pt x="100" y="79"/>
                    <a:pt x="101" y="78"/>
                  </a:cubicBezTo>
                  <a:cubicBezTo>
                    <a:pt x="102" y="77"/>
                    <a:pt x="103" y="76"/>
                    <a:pt x="103" y="75"/>
                  </a:cubicBezTo>
                  <a:cubicBezTo>
                    <a:pt x="103" y="74"/>
                    <a:pt x="102" y="73"/>
                    <a:pt x="102" y="73"/>
                  </a:cubicBezTo>
                  <a:cubicBezTo>
                    <a:pt x="102" y="72"/>
                    <a:pt x="101" y="72"/>
                    <a:pt x="101" y="72"/>
                  </a:cubicBezTo>
                  <a:cubicBezTo>
                    <a:pt x="101" y="71"/>
                    <a:pt x="101" y="71"/>
                    <a:pt x="101" y="71"/>
                  </a:cubicBezTo>
                  <a:cubicBezTo>
                    <a:pt x="100" y="71"/>
                    <a:pt x="100" y="71"/>
                    <a:pt x="99" y="70"/>
                  </a:cubicBezTo>
                  <a:cubicBezTo>
                    <a:pt x="92" y="66"/>
                    <a:pt x="69" y="52"/>
                    <a:pt x="47" y="39"/>
                  </a:cubicBezTo>
                  <a:cubicBezTo>
                    <a:pt x="36" y="32"/>
                    <a:pt x="26" y="26"/>
                    <a:pt x="19" y="21"/>
                  </a:cubicBezTo>
                  <a:cubicBezTo>
                    <a:pt x="15" y="19"/>
                    <a:pt x="12" y="17"/>
                    <a:pt x="10" y="15"/>
                  </a:cubicBezTo>
                  <a:cubicBezTo>
                    <a:pt x="9" y="15"/>
                    <a:pt x="8" y="14"/>
                    <a:pt x="7" y="14"/>
                  </a:cubicBezTo>
                  <a:cubicBezTo>
                    <a:pt x="7" y="13"/>
                    <a:pt x="7" y="13"/>
                    <a:pt x="7" y="13"/>
                  </a:cubicBezTo>
                  <a:cubicBezTo>
                    <a:pt x="7" y="13"/>
                    <a:pt x="7" y="13"/>
                    <a:pt x="7" y="13"/>
                  </a:cubicBezTo>
                  <a:cubicBezTo>
                    <a:pt x="6" y="15"/>
                    <a:pt x="6" y="15"/>
                    <a:pt x="6" y="15"/>
                  </a:cubicBezTo>
                  <a:cubicBezTo>
                    <a:pt x="7" y="14"/>
                    <a:pt x="7" y="14"/>
                    <a:pt x="7" y="14"/>
                  </a:cubicBezTo>
                  <a:cubicBezTo>
                    <a:pt x="7" y="13"/>
                    <a:pt x="7" y="13"/>
                    <a:pt x="7" y="13"/>
                  </a:cubicBezTo>
                  <a:cubicBezTo>
                    <a:pt x="6" y="15"/>
                    <a:pt x="6" y="15"/>
                    <a:pt x="6" y="15"/>
                  </a:cubicBezTo>
                  <a:cubicBezTo>
                    <a:pt x="7" y="14"/>
                    <a:pt x="7" y="14"/>
                    <a:pt x="7" y="14"/>
                  </a:cubicBezTo>
                  <a:cubicBezTo>
                    <a:pt x="4" y="16"/>
                    <a:pt x="4" y="16"/>
                    <a:pt x="4" y="16"/>
                  </a:cubicBezTo>
                  <a:cubicBezTo>
                    <a:pt x="8" y="14"/>
                    <a:pt x="8" y="14"/>
                    <a:pt x="8" y="14"/>
                  </a:cubicBezTo>
                  <a:cubicBezTo>
                    <a:pt x="7" y="14"/>
                    <a:pt x="7" y="14"/>
                    <a:pt x="7" y="14"/>
                  </a:cubicBezTo>
                  <a:cubicBezTo>
                    <a:pt x="4" y="16"/>
                    <a:pt x="4" y="16"/>
                    <a:pt x="4" y="16"/>
                  </a:cubicBezTo>
                  <a:cubicBezTo>
                    <a:pt x="8" y="14"/>
                    <a:pt x="8" y="14"/>
                    <a:pt x="8" y="14"/>
                  </a:cubicBezTo>
                  <a:cubicBezTo>
                    <a:pt x="4" y="16"/>
                    <a:pt x="4" y="16"/>
                    <a:pt x="4" y="16"/>
                  </a:cubicBezTo>
                  <a:cubicBezTo>
                    <a:pt x="8" y="16"/>
                    <a:pt x="8" y="16"/>
                    <a:pt x="8" y="16"/>
                  </a:cubicBezTo>
                  <a:cubicBezTo>
                    <a:pt x="8" y="15"/>
                    <a:pt x="8" y="15"/>
                    <a:pt x="8" y="14"/>
                  </a:cubicBezTo>
                  <a:cubicBezTo>
                    <a:pt x="4" y="16"/>
                    <a:pt x="4" y="16"/>
                    <a:pt x="4" y="16"/>
                  </a:cubicBezTo>
                  <a:cubicBezTo>
                    <a:pt x="8" y="16"/>
                    <a:pt x="8" y="16"/>
                    <a:pt x="8" y="16"/>
                  </a:cubicBezTo>
                  <a:cubicBezTo>
                    <a:pt x="4" y="16"/>
                    <a:pt x="4" y="16"/>
                    <a:pt x="4" y="16"/>
                  </a:cubicBezTo>
                  <a:cubicBezTo>
                    <a:pt x="7" y="18"/>
                    <a:pt x="7" y="18"/>
                    <a:pt x="7" y="18"/>
                  </a:cubicBezTo>
                  <a:cubicBezTo>
                    <a:pt x="8" y="17"/>
                    <a:pt x="8" y="16"/>
                    <a:pt x="8" y="16"/>
                  </a:cubicBezTo>
                  <a:cubicBezTo>
                    <a:pt x="4" y="16"/>
                    <a:pt x="4" y="16"/>
                    <a:pt x="4" y="16"/>
                  </a:cubicBezTo>
                  <a:cubicBezTo>
                    <a:pt x="7" y="18"/>
                    <a:pt x="7" y="18"/>
                    <a:pt x="7" y="18"/>
                  </a:cubicBezTo>
                  <a:cubicBezTo>
                    <a:pt x="7" y="18"/>
                    <a:pt x="7" y="18"/>
                    <a:pt x="7" y="18"/>
                  </a:cubicBezTo>
                  <a:cubicBezTo>
                    <a:pt x="4" y="16"/>
                    <a:pt x="4" y="16"/>
                    <a:pt x="4" y="16"/>
                  </a:cubicBezTo>
                  <a:cubicBezTo>
                    <a:pt x="6" y="19"/>
                    <a:pt x="6" y="19"/>
                    <a:pt x="6" y="19"/>
                  </a:cubicBezTo>
                  <a:cubicBezTo>
                    <a:pt x="7" y="19"/>
                    <a:pt x="7" y="18"/>
                    <a:pt x="7" y="18"/>
                  </a:cubicBezTo>
                  <a:cubicBezTo>
                    <a:pt x="4" y="16"/>
                    <a:pt x="4" y="16"/>
                    <a:pt x="4" y="16"/>
                  </a:cubicBezTo>
                  <a:cubicBezTo>
                    <a:pt x="6" y="19"/>
                    <a:pt x="6" y="19"/>
                    <a:pt x="6" y="19"/>
                  </a:cubicBezTo>
                  <a:cubicBezTo>
                    <a:pt x="4" y="16"/>
                    <a:pt x="4" y="16"/>
                    <a:pt x="4" y="16"/>
                  </a:cubicBezTo>
                  <a:cubicBezTo>
                    <a:pt x="5" y="20"/>
                    <a:pt x="5" y="20"/>
                    <a:pt x="5" y="20"/>
                  </a:cubicBezTo>
                  <a:cubicBezTo>
                    <a:pt x="5" y="20"/>
                    <a:pt x="6" y="20"/>
                    <a:pt x="6" y="19"/>
                  </a:cubicBezTo>
                  <a:cubicBezTo>
                    <a:pt x="4" y="16"/>
                    <a:pt x="4" y="16"/>
                    <a:pt x="4" y="16"/>
                  </a:cubicBezTo>
                  <a:cubicBezTo>
                    <a:pt x="5" y="20"/>
                    <a:pt x="5" y="20"/>
                    <a:pt x="5" y="20"/>
                  </a:cubicBezTo>
                  <a:cubicBezTo>
                    <a:pt x="4" y="17"/>
                    <a:pt x="4" y="17"/>
                    <a:pt x="4" y="17"/>
                  </a:cubicBezTo>
                  <a:cubicBezTo>
                    <a:pt x="4" y="20"/>
                    <a:pt x="4" y="20"/>
                    <a:pt x="4" y="20"/>
                  </a:cubicBezTo>
                  <a:cubicBezTo>
                    <a:pt x="5" y="20"/>
                    <a:pt x="5" y="20"/>
                    <a:pt x="5" y="20"/>
                  </a:cubicBezTo>
                  <a:cubicBezTo>
                    <a:pt x="4" y="17"/>
                    <a:pt x="4" y="17"/>
                    <a:pt x="4" y="17"/>
                  </a:cubicBezTo>
                  <a:cubicBezTo>
                    <a:pt x="4" y="20"/>
                    <a:pt x="4" y="20"/>
                    <a:pt x="4" y="20"/>
                  </a:cubicBezTo>
                  <a:cubicBezTo>
                    <a:pt x="4" y="19"/>
                    <a:pt x="4" y="19"/>
                    <a:pt x="4" y="19"/>
                  </a:cubicBezTo>
                  <a:cubicBezTo>
                    <a:pt x="4" y="20"/>
                    <a:pt x="4" y="20"/>
                    <a:pt x="4" y="20"/>
                  </a:cubicBezTo>
                  <a:cubicBezTo>
                    <a:pt x="4" y="20"/>
                    <a:pt x="4" y="20"/>
                    <a:pt x="4" y="20"/>
                  </a:cubicBezTo>
                  <a:cubicBezTo>
                    <a:pt x="4" y="19"/>
                    <a:pt x="4" y="19"/>
                    <a:pt x="4" y="19"/>
                  </a:cubicBezTo>
                  <a:cubicBezTo>
                    <a:pt x="4" y="20"/>
                    <a:pt x="4" y="20"/>
                    <a:pt x="4" y="20"/>
                  </a:cubicBezTo>
                  <a:cubicBezTo>
                    <a:pt x="4" y="20"/>
                    <a:pt x="5" y="20"/>
                    <a:pt x="6" y="20"/>
                  </a:cubicBezTo>
                  <a:cubicBezTo>
                    <a:pt x="10" y="21"/>
                    <a:pt x="17" y="24"/>
                    <a:pt x="26" y="28"/>
                  </a:cubicBezTo>
                  <a:cubicBezTo>
                    <a:pt x="40" y="34"/>
                    <a:pt x="57" y="42"/>
                    <a:pt x="71" y="48"/>
                  </a:cubicBezTo>
                  <a:cubicBezTo>
                    <a:pt x="78" y="51"/>
                    <a:pt x="84" y="54"/>
                    <a:pt x="88" y="56"/>
                  </a:cubicBezTo>
                  <a:cubicBezTo>
                    <a:pt x="91" y="57"/>
                    <a:pt x="92" y="57"/>
                    <a:pt x="94" y="58"/>
                  </a:cubicBezTo>
                  <a:cubicBezTo>
                    <a:pt x="95" y="58"/>
                    <a:pt x="95" y="59"/>
                    <a:pt x="96" y="59"/>
                  </a:cubicBezTo>
                  <a:cubicBezTo>
                    <a:pt x="97" y="59"/>
                    <a:pt x="97" y="59"/>
                    <a:pt x="97" y="59"/>
                  </a:cubicBezTo>
                  <a:cubicBezTo>
                    <a:pt x="97" y="59"/>
                    <a:pt x="97" y="59"/>
                    <a:pt x="98" y="59"/>
                  </a:cubicBezTo>
                  <a:cubicBezTo>
                    <a:pt x="98" y="59"/>
                    <a:pt x="99" y="59"/>
                    <a:pt x="99" y="59"/>
                  </a:cubicBezTo>
                  <a:cubicBezTo>
                    <a:pt x="100" y="59"/>
                    <a:pt x="101" y="58"/>
                    <a:pt x="101" y="57"/>
                  </a:cubicBezTo>
                  <a:cubicBezTo>
                    <a:pt x="102" y="56"/>
                    <a:pt x="102" y="55"/>
                    <a:pt x="102" y="54"/>
                  </a:cubicBezTo>
                  <a:cubicBezTo>
                    <a:pt x="102" y="53"/>
                    <a:pt x="101" y="52"/>
                    <a:pt x="100" y="52"/>
                  </a:cubicBezTo>
                  <a:cubicBezTo>
                    <a:pt x="69" y="32"/>
                    <a:pt x="69" y="32"/>
                    <a:pt x="69" y="32"/>
                  </a:cubicBezTo>
                  <a:cubicBezTo>
                    <a:pt x="90" y="41"/>
                    <a:pt x="90" y="41"/>
                    <a:pt x="90" y="41"/>
                  </a:cubicBezTo>
                  <a:cubicBezTo>
                    <a:pt x="91" y="42"/>
                    <a:pt x="94" y="41"/>
                    <a:pt x="95" y="39"/>
                  </a:cubicBezTo>
                  <a:cubicBezTo>
                    <a:pt x="95" y="39"/>
                    <a:pt x="95" y="38"/>
                    <a:pt x="95" y="37"/>
                  </a:cubicBezTo>
                  <a:cubicBezTo>
                    <a:pt x="95" y="36"/>
                    <a:pt x="95" y="36"/>
                    <a:pt x="95" y="35"/>
                  </a:cubicBezTo>
                  <a:cubicBezTo>
                    <a:pt x="94" y="34"/>
                    <a:pt x="94" y="34"/>
                    <a:pt x="94" y="34"/>
                  </a:cubicBezTo>
                  <a:cubicBezTo>
                    <a:pt x="93" y="33"/>
                    <a:pt x="93" y="33"/>
                    <a:pt x="92" y="32"/>
                  </a:cubicBezTo>
                  <a:cubicBezTo>
                    <a:pt x="89" y="31"/>
                    <a:pt x="85" y="28"/>
                    <a:pt x="80" y="25"/>
                  </a:cubicBezTo>
                  <a:cubicBezTo>
                    <a:pt x="72" y="20"/>
                    <a:pt x="62" y="14"/>
                    <a:pt x="55" y="10"/>
                  </a:cubicBezTo>
                  <a:cubicBezTo>
                    <a:pt x="51" y="8"/>
                    <a:pt x="47" y="5"/>
                    <a:pt x="45" y="4"/>
                  </a:cubicBezTo>
                  <a:cubicBezTo>
                    <a:pt x="44" y="3"/>
                    <a:pt x="43" y="3"/>
                    <a:pt x="42" y="2"/>
                  </a:cubicBezTo>
                  <a:cubicBezTo>
                    <a:pt x="42" y="2"/>
                    <a:pt x="42" y="2"/>
                    <a:pt x="42" y="2"/>
                  </a:cubicBezTo>
                  <a:cubicBezTo>
                    <a:pt x="40" y="4"/>
                    <a:pt x="40" y="4"/>
                    <a:pt x="40" y="4"/>
                  </a:cubicBezTo>
                  <a:cubicBezTo>
                    <a:pt x="42" y="2"/>
                    <a:pt x="42" y="2"/>
                    <a:pt x="42" y="2"/>
                  </a:cubicBezTo>
                  <a:cubicBezTo>
                    <a:pt x="42" y="2"/>
                    <a:pt x="42" y="2"/>
                    <a:pt x="42" y="2"/>
                  </a:cubicBezTo>
                  <a:cubicBezTo>
                    <a:pt x="40" y="4"/>
                    <a:pt x="40" y="4"/>
                    <a:pt x="40" y="4"/>
                  </a:cubicBezTo>
                  <a:cubicBezTo>
                    <a:pt x="42" y="2"/>
                    <a:pt x="42" y="2"/>
                    <a:pt x="42" y="2"/>
                  </a:cubicBezTo>
                  <a:cubicBezTo>
                    <a:pt x="39" y="5"/>
                    <a:pt x="39" y="5"/>
                    <a:pt x="39" y="5"/>
                  </a:cubicBezTo>
                  <a:cubicBezTo>
                    <a:pt x="43" y="3"/>
                    <a:pt x="43" y="3"/>
                    <a:pt x="43" y="3"/>
                  </a:cubicBezTo>
                  <a:cubicBezTo>
                    <a:pt x="42" y="2"/>
                    <a:pt x="42" y="2"/>
                    <a:pt x="42" y="2"/>
                  </a:cubicBezTo>
                  <a:cubicBezTo>
                    <a:pt x="39" y="5"/>
                    <a:pt x="39" y="5"/>
                    <a:pt x="39" y="5"/>
                  </a:cubicBezTo>
                  <a:cubicBezTo>
                    <a:pt x="43" y="3"/>
                    <a:pt x="43" y="3"/>
                    <a:pt x="43" y="3"/>
                  </a:cubicBezTo>
                  <a:cubicBezTo>
                    <a:pt x="39" y="5"/>
                    <a:pt x="39" y="5"/>
                    <a:pt x="39" y="5"/>
                  </a:cubicBezTo>
                  <a:cubicBezTo>
                    <a:pt x="43" y="5"/>
                    <a:pt x="43" y="5"/>
                    <a:pt x="43" y="5"/>
                  </a:cubicBezTo>
                  <a:cubicBezTo>
                    <a:pt x="43" y="4"/>
                    <a:pt x="43" y="3"/>
                    <a:pt x="43" y="3"/>
                  </a:cubicBezTo>
                  <a:cubicBezTo>
                    <a:pt x="39" y="5"/>
                    <a:pt x="39" y="5"/>
                    <a:pt x="39" y="5"/>
                  </a:cubicBezTo>
                  <a:cubicBezTo>
                    <a:pt x="43" y="5"/>
                    <a:pt x="43" y="5"/>
                    <a:pt x="43" y="5"/>
                  </a:cubicBezTo>
                  <a:cubicBezTo>
                    <a:pt x="39" y="5"/>
                    <a:pt x="39" y="5"/>
                    <a:pt x="39" y="5"/>
                  </a:cubicBezTo>
                  <a:cubicBezTo>
                    <a:pt x="42" y="7"/>
                    <a:pt x="42" y="7"/>
                    <a:pt x="42" y="7"/>
                  </a:cubicBezTo>
                  <a:cubicBezTo>
                    <a:pt x="43" y="6"/>
                    <a:pt x="43" y="5"/>
                    <a:pt x="43" y="5"/>
                  </a:cubicBezTo>
                  <a:cubicBezTo>
                    <a:pt x="39" y="5"/>
                    <a:pt x="39" y="5"/>
                    <a:pt x="39" y="5"/>
                  </a:cubicBezTo>
                  <a:cubicBezTo>
                    <a:pt x="42" y="7"/>
                    <a:pt x="42" y="7"/>
                    <a:pt x="42" y="7"/>
                  </a:cubicBezTo>
                  <a:cubicBezTo>
                    <a:pt x="44" y="5"/>
                    <a:pt x="43" y="3"/>
                    <a:pt x="41" y="1"/>
                  </a:cubicBezTo>
                  <a:cubicBezTo>
                    <a:pt x="40" y="0"/>
                    <a:pt x="37" y="0"/>
                    <a:pt x="36" y="2"/>
                  </a:cubicBezTo>
                  <a:cubicBezTo>
                    <a:pt x="35" y="3"/>
                    <a:pt x="35" y="4"/>
                    <a:pt x="35" y="5"/>
                  </a:cubicBezTo>
                  <a:cubicBezTo>
                    <a:pt x="35" y="5"/>
                    <a:pt x="35" y="6"/>
                    <a:pt x="35" y="6"/>
                  </a:cubicBezTo>
                  <a:cubicBezTo>
                    <a:pt x="36" y="7"/>
                    <a:pt x="36" y="7"/>
                    <a:pt x="36" y="8"/>
                  </a:cubicBezTo>
                  <a:cubicBezTo>
                    <a:pt x="36" y="8"/>
                    <a:pt x="37" y="8"/>
                    <a:pt x="37" y="8"/>
                  </a:cubicBezTo>
                  <a:cubicBezTo>
                    <a:pt x="38" y="9"/>
                    <a:pt x="39" y="10"/>
                    <a:pt x="41" y="11"/>
                  </a:cubicBezTo>
                  <a:cubicBezTo>
                    <a:pt x="47" y="15"/>
                    <a:pt x="59" y="22"/>
                    <a:pt x="70" y="28"/>
                  </a:cubicBezTo>
                  <a:cubicBezTo>
                    <a:pt x="75" y="31"/>
                    <a:pt x="80" y="34"/>
                    <a:pt x="83" y="36"/>
                  </a:cubicBezTo>
                  <a:cubicBezTo>
                    <a:pt x="85" y="37"/>
                    <a:pt x="86" y="38"/>
                    <a:pt x="87" y="39"/>
                  </a:cubicBezTo>
                  <a:cubicBezTo>
                    <a:pt x="88" y="39"/>
                    <a:pt x="88" y="40"/>
                    <a:pt x="88" y="40"/>
                  </a:cubicBezTo>
                  <a:cubicBezTo>
                    <a:pt x="88" y="40"/>
                    <a:pt x="88" y="40"/>
                    <a:pt x="88" y="40"/>
                  </a:cubicBezTo>
                  <a:cubicBezTo>
                    <a:pt x="89" y="38"/>
                    <a:pt x="89" y="38"/>
                    <a:pt x="89" y="38"/>
                  </a:cubicBezTo>
                  <a:cubicBezTo>
                    <a:pt x="88" y="39"/>
                    <a:pt x="88" y="39"/>
                    <a:pt x="88" y="39"/>
                  </a:cubicBezTo>
                  <a:cubicBezTo>
                    <a:pt x="88" y="40"/>
                    <a:pt x="88" y="40"/>
                    <a:pt x="88" y="40"/>
                  </a:cubicBezTo>
                  <a:cubicBezTo>
                    <a:pt x="89" y="38"/>
                    <a:pt x="89" y="38"/>
                    <a:pt x="89" y="38"/>
                  </a:cubicBezTo>
                  <a:cubicBezTo>
                    <a:pt x="88" y="39"/>
                    <a:pt x="88" y="39"/>
                    <a:pt x="88" y="39"/>
                  </a:cubicBezTo>
                  <a:cubicBezTo>
                    <a:pt x="91" y="37"/>
                    <a:pt x="91" y="37"/>
                    <a:pt x="91" y="37"/>
                  </a:cubicBezTo>
                  <a:cubicBezTo>
                    <a:pt x="87" y="37"/>
                    <a:pt x="87" y="37"/>
                    <a:pt x="87" y="37"/>
                  </a:cubicBezTo>
                  <a:cubicBezTo>
                    <a:pt x="87" y="39"/>
                    <a:pt x="88" y="39"/>
                    <a:pt x="88" y="39"/>
                  </a:cubicBezTo>
                  <a:cubicBezTo>
                    <a:pt x="91" y="37"/>
                    <a:pt x="91" y="37"/>
                    <a:pt x="91" y="37"/>
                  </a:cubicBezTo>
                  <a:cubicBezTo>
                    <a:pt x="87" y="37"/>
                    <a:pt x="87" y="37"/>
                    <a:pt x="87" y="37"/>
                  </a:cubicBezTo>
                  <a:cubicBezTo>
                    <a:pt x="91" y="37"/>
                    <a:pt x="91" y="37"/>
                    <a:pt x="91" y="37"/>
                  </a:cubicBezTo>
                  <a:cubicBezTo>
                    <a:pt x="88" y="35"/>
                    <a:pt x="88" y="35"/>
                    <a:pt x="88" y="35"/>
                  </a:cubicBezTo>
                  <a:cubicBezTo>
                    <a:pt x="87" y="36"/>
                    <a:pt x="87" y="37"/>
                    <a:pt x="87" y="37"/>
                  </a:cubicBezTo>
                  <a:cubicBezTo>
                    <a:pt x="91" y="37"/>
                    <a:pt x="91" y="37"/>
                    <a:pt x="91" y="37"/>
                  </a:cubicBezTo>
                  <a:cubicBezTo>
                    <a:pt x="88" y="35"/>
                    <a:pt x="88" y="35"/>
                    <a:pt x="88" y="35"/>
                  </a:cubicBezTo>
                  <a:cubicBezTo>
                    <a:pt x="91" y="37"/>
                    <a:pt x="91" y="37"/>
                    <a:pt x="91" y="37"/>
                  </a:cubicBezTo>
                  <a:cubicBezTo>
                    <a:pt x="93" y="34"/>
                    <a:pt x="93" y="34"/>
                    <a:pt x="93" y="34"/>
                  </a:cubicBezTo>
                  <a:cubicBezTo>
                    <a:pt x="24" y="4"/>
                    <a:pt x="24" y="4"/>
                    <a:pt x="24" y="4"/>
                  </a:cubicBezTo>
                  <a:cubicBezTo>
                    <a:pt x="22" y="3"/>
                    <a:pt x="19" y="4"/>
                    <a:pt x="18" y="6"/>
                  </a:cubicBezTo>
                  <a:cubicBezTo>
                    <a:pt x="17" y="8"/>
                    <a:pt x="18" y="10"/>
                    <a:pt x="20" y="11"/>
                  </a:cubicBezTo>
                  <a:cubicBezTo>
                    <a:pt x="96" y="59"/>
                    <a:pt x="96" y="59"/>
                    <a:pt x="96" y="59"/>
                  </a:cubicBezTo>
                  <a:cubicBezTo>
                    <a:pt x="98" y="55"/>
                    <a:pt x="98" y="55"/>
                    <a:pt x="98" y="55"/>
                  </a:cubicBezTo>
                  <a:cubicBezTo>
                    <a:pt x="95" y="53"/>
                    <a:pt x="95" y="53"/>
                    <a:pt x="95" y="53"/>
                  </a:cubicBezTo>
                  <a:cubicBezTo>
                    <a:pt x="98" y="55"/>
                    <a:pt x="98" y="55"/>
                    <a:pt x="98" y="55"/>
                  </a:cubicBezTo>
                  <a:cubicBezTo>
                    <a:pt x="97" y="51"/>
                    <a:pt x="97" y="51"/>
                    <a:pt x="97" y="51"/>
                  </a:cubicBezTo>
                  <a:cubicBezTo>
                    <a:pt x="96" y="51"/>
                    <a:pt x="95" y="52"/>
                    <a:pt x="95" y="53"/>
                  </a:cubicBezTo>
                  <a:cubicBezTo>
                    <a:pt x="98" y="55"/>
                    <a:pt x="98" y="55"/>
                    <a:pt x="98" y="55"/>
                  </a:cubicBezTo>
                  <a:cubicBezTo>
                    <a:pt x="97" y="51"/>
                    <a:pt x="97" y="51"/>
                    <a:pt x="97" y="51"/>
                  </a:cubicBezTo>
                  <a:cubicBezTo>
                    <a:pt x="98" y="55"/>
                    <a:pt x="98" y="55"/>
                    <a:pt x="98" y="55"/>
                  </a:cubicBezTo>
                  <a:cubicBezTo>
                    <a:pt x="98" y="51"/>
                    <a:pt x="98" y="51"/>
                    <a:pt x="98" y="51"/>
                  </a:cubicBezTo>
                  <a:cubicBezTo>
                    <a:pt x="98" y="51"/>
                    <a:pt x="97" y="51"/>
                    <a:pt x="97" y="51"/>
                  </a:cubicBezTo>
                  <a:cubicBezTo>
                    <a:pt x="98" y="55"/>
                    <a:pt x="98" y="55"/>
                    <a:pt x="98" y="55"/>
                  </a:cubicBezTo>
                  <a:cubicBezTo>
                    <a:pt x="98" y="51"/>
                    <a:pt x="98" y="51"/>
                    <a:pt x="98" y="51"/>
                  </a:cubicBezTo>
                  <a:cubicBezTo>
                    <a:pt x="98" y="54"/>
                    <a:pt x="98" y="54"/>
                    <a:pt x="98" y="54"/>
                  </a:cubicBezTo>
                  <a:cubicBezTo>
                    <a:pt x="99" y="51"/>
                    <a:pt x="99" y="51"/>
                    <a:pt x="99" y="51"/>
                  </a:cubicBezTo>
                  <a:cubicBezTo>
                    <a:pt x="99" y="51"/>
                    <a:pt x="98" y="51"/>
                    <a:pt x="98" y="51"/>
                  </a:cubicBezTo>
                  <a:cubicBezTo>
                    <a:pt x="98" y="54"/>
                    <a:pt x="98" y="54"/>
                    <a:pt x="98" y="54"/>
                  </a:cubicBezTo>
                  <a:cubicBezTo>
                    <a:pt x="99" y="51"/>
                    <a:pt x="99" y="51"/>
                    <a:pt x="99" y="51"/>
                  </a:cubicBezTo>
                  <a:cubicBezTo>
                    <a:pt x="98" y="52"/>
                    <a:pt x="98" y="52"/>
                    <a:pt x="98" y="52"/>
                  </a:cubicBezTo>
                  <a:cubicBezTo>
                    <a:pt x="99" y="51"/>
                    <a:pt x="99" y="51"/>
                    <a:pt x="99" y="51"/>
                  </a:cubicBezTo>
                  <a:cubicBezTo>
                    <a:pt x="99" y="51"/>
                    <a:pt x="99" y="51"/>
                    <a:pt x="99" y="51"/>
                  </a:cubicBezTo>
                  <a:cubicBezTo>
                    <a:pt x="98" y="52"/>
                    <a:pt x="98" y="52"/>
                    <a:pt x="98" y="52"/>
                  </a:cubicBezTo>
                  <a:cubicBezTo>
                    <a:pt x="99" y="51"/>
                    <a:pt x="99" y="51"/>
                    <a:pt x="99" y="51"/>
                  </a:cubicBezTo>
                  <a:cubicBezTo>
                    <a:pt x="99" y="51"/>
                    <a:pt x="98" y="51"/>
                    <a:pt x="97" y="51"/>
                  </a:cubicBezTo>
                  <a:cubicBezTo>
                    <a:pt x="94" y="49"/>
                    <a:pt x="87" y="46"/>
                    <a:pt x="78" y="42"/>
                  </a:cubicBezTo>
                  <a:cubicBezTo>
                    <a:pt x="65" y="36"/>
                    <a:pt x="48" y="29"/>
                    <a:pt x="34" y="23"/>
                  </a:cubicBezTo>
                  <a:cubicBezTo>
                    <a:pt x="27" y="20"/>
                    <a:pt x="20" y="17"/>
                    <a:pt x="15" y="15"/>
                  </a:cubicBezTo>
                  <a:cubicBezTo>
                    <a:pt x="13" y="14"/>
                    <a:pt x="11" y="13"/>
                    <a:pt x="9" y="13"/>
                  </a:cubicBezTo>
                  <a:cubicBezTo>
                    <a:pt x="8" y="12"/>
                    <a:pt x="7" y="12"/>
                    <a:pt x="7" y="12"/>
                  </a:cubicBezTo>
                  <a:cubicBezTo>
                    <a:pt x="6" y="12"/>
                    <a:pt x="5" y="12"/>
                    <a:pt x="4" y="12"/>
                  </a:cubicBezTo>
                  <a:cubicBezTo>
                    <a:pt x="4" y="12"/>
                    <a:pt x="4" y="12"/>
                    <a:pt x="3" y="12"/>
                  </a:cubicBezTo>
                  <a:cubicBezTo>
                    <a:pt x="3" y="12"/>
                    <a:pt x="2" y="12"/>
                    <a:pt x="2" y="12"/>
                  </a:cubicBezTo>
                  <a:cubicBezTo>
                    <a:pt x="1" y="13"/>
                    <a:pt x="1" y="13"/>
                    <a:pt x="0" y="14"/>
                  </a:cubicBezTo>
                  <a:cubicBezTo>
                    <a:pt x="4" y="16"/>
                    <a:pt x="4" y="16"/>
                    <a:pt x="4" y="16"/>
                  </a:cubicBezTo>
                  <a:cubicBezTo>
                    <a:pt x="1" y="13"/>
                    <a:pt x="1" y="13"/>
                    <a:pt x="1" y="13"/>
                  </a:cubicBezTo>
                  <a:cubicBezTo>
                    <a:pt x="0" y="14"/>
                    <a:pt x="0" y="15"/>
                    <a:pt x="0" y="16"/>
                  </a:cubicBezTo>
                  <a:cubicBezTo>
                    <a:pt x="0" y="17"/>
                    <a:pt x="0" y="17"/>
                    <a:pt x="0" y="18"/>
                  </a:cubicBezTo>
                  <a:cubicBezTo>
                    <a:pt x="1" y="18"/>
                    <a:pt x="1" y="19"/>
                    <a:pt x="1" y="19"/>
                  </a:cubicBezTo>
                  <a:cubicBezTo>
                    <a:pt x="1" y="19"/>
                    <a:pt x="2" y="20"/>
                    <a:pt x="2" y="20"/>
                  </a:cubicBezTo>
                  <a:cubicBezTo>
                    <a:pt x="4" y="21"/>
                    <a:pt x="6" y="23"/>
                    <a:pt x="9" y="25"/>
                  </a:cubicBezTo>
                  <a:cubicBezTo>
                    <a:pt x="20" y="32"/>
                    <a:pt x="42" y="45"/>
                    <a:pt x="61" y="57"/>
                  </a:cubicBezTo>
                  <a:cubicBezTo>
                    <a:pt x="71" y="63"/>
                    <a:pt x="80" y="68"/>
                    <a:pt x="86" y="72"/>
                  </a:cubicBezTo>
                  <a:cubicBezTo>
                    <a:pt x="89" y="74"/>
                    <a:pt x="92" y="75"/>
                    <a:pt x="94" y="76"/>
                  </a:cubicBezTo>
                  <a:cubicBezTo>
                    <a:pt x="94" y="77"/>
                    <a:pt x="95" y="77"/>
                    <a:pt x="96" y="78"/>
                  </a:cubicBezTo>
                  <a:cubicBezTo>
                    <a:pt x="96" y="78"/>
                    <a:pt x="96" y="78"/>
                    <a:pt x="96" y="78"/>
                  </a:cubicBezTo>
                  <a:cubicBezTo>
                    <a:pt x="97" y="76"/>
                    <a:pt x="97" y="76"/>
                    <a:pt x="97" y="76"/>
                  </a:cubicBezTo>
                  <a:cubicBezTo>
                    <a:pt x="96" y="78"/>
                    <a:pt x="96" y="78"/>
                    <a:pt x="96" y="78"/>
                  </a:cubicBezTo>
                  <a:cubicBezTo>
                    <a:pt x="96" y="78"/>
                    <a:pt x="96" y="78"/>
                    <a:pt x="96" y="78"/>
                  </a:cubicBezTo>
                  <a:cubicBezTo>
                    <a:pt x="97" y="76"/>
                    <a:pt x="97" y="76"/>
                    <a:pt x="97" y="76"/>
                  </a:cubicBezTo>
                  <a:cubicBezTo>
                    <a:pt x="96" y="78"/>
                    <a:pt x="96" y="78"/>
                    <a:pt x="96" y="78"/>
                  </a:cubicBezTo>
                  <a:cubicBezTo>
                    <a:pt x="98" y="75"/>
                    <a:pt x="98" y="75"/>
                    <a:pt x="98" y="75"/>
                  </a:cubicBezTo>
                  <a:cubicBezTo>
                    <a:pt x="95" y="77"/>
                    <a:pt x="95" y="77"/>
                    <a:pt x="95" y="77"/>
                  </a:cubicBezTo>
                  <a:cubicBezTo>
                    <a:pt x="96" y="78"/>
                    <a:pt x="96" y="78"/>
                    <a:pt x="96" y="78"/>
                  </a:cubicBezTo>
                  <a:cubicBezTo>
                    <a:pt x="98" y="75"/>
                    <a:pt x="98" y="75"/>
                    <a:pt x="98" y="75"/>
                  </a:cubicBezTo>
                  <a:cubicBezTo>
                    <a:pt x="95" y="77"/>
                    <a:pt x="95" y="77"/>
                    <a:pt x="95" y="77"/>
                  </a:cubicBezTo>
                  <a:cubicBezTo>
                    <a:pt x="98" y="75"/>
                    <a:pt x="98" y="75"/>
                    <a:pt x="98" y="75"/>
                  </a:cubicBezTo>
                  <a:cubicBezTo>
                    <a:pt x="95" y="77"/>
                    <a:pt x="95" y="77"/>
                    <a:pt x="95" y="77"/>
                  </a:cubicBezTo>
                  <a:cubicBezTo>
                    <a:pt x="95" y="77"/>
                    <a:pt x="95" y="77"/>
                    <a:pt x="95" y="77"/>
                  </a:cubicBezTo>
                  <a:cubicBezTo>
                    <a:pt x="98" y="75"/>
                    <a:pt x="98" y="75"/>
                    <a:pt x="98" y="75"/>
                  </a:cubicBezTo>
                  <a:cubicBezTo>
                    <a:pt x="95" y="77"/>
                    <a:pt x="95" y="77"/>
                    <a:pt x="95" y="77"/>
                  </a:cubicBezTo>
                  <a:cubicBezTo>
                    <a:pt x="98" y="75"/>
                    <a:pt x="98" y="75"/>
                    <a:pt x="98" y="75"/>
                  </a:cubicBezTo>
                  <a:cubicBezTo>
                    <a:pt x="94" y="75"/>
                    <a:pt x="94" y="75"/>
                    <a:pt x="94" y="75"/>
                  </a:cubicBezTo>
                  <a:cubicBezTo>
                    <a:pt x="94" y="76"/>
                    <a:pt x="95" y="76"/>
                    <a:pt x="95" y="77"/>
                  </a:cubicBezTo>
                  <a:cubicBezTo>
                    <a:pt x="98" y="75"/>
                    <a:pt x="98" y="75"/>
                    <a:pt x="98" y="75"/>
                  </a:cubicBezTo>
                  <a:cubicBezTo>
                    <a:pt x="94" y="75"/>
                    <a:pt x="94" y="75"/>
                    <a:pt x="94" y="75"/>
                  </a:cubicBezTo>
                  <a:cubicBezTo>
                    <a:pt x="99" y="75"/>
                    <a:pt x="99" y="75"/>
                    <a:pt x="99" y="75"/>
                  </a:cubicBezTo>
                  <a:cubicBezTo>
                    <a:pt x="99" y="71"/>
                    <a:pt x="99" y="71"/>
                    <a:pt x="99" y="71"/>
                  </a:cubicBezTo>
                  <a:cubicBezTo>
                    <a:pt x="56" y="63"/>
                    <a:pt x="56" y="63"/>
                    <a:pt x="56" y="63"/>
                  </a:cubicBezTo>
                  <a:cubicBezTo>
                    <a:pt x="55" y="63"/>
                    <a:pt x="54" y="63"/>
                    <a:pt x="53" y="64"/>
                  </a:cubicBezTo>
                  <a:cubicBezTo>
                    <a:pt x="52" y="65"/>
                    <a:pt x="52" y="66"/>
                    <a:pt x="52" y="67"/>
                  </a:cubicBezTo>
                  <a:cubicBezTo>
                    <a:pt x="52" y="69"/>
                    <a:pt x="52" y="69"/>
                    <a:pt x="52" y="70"/>
                  </a:cubicBezTo>
                  <a:cubicBezTo>
                    <a:pt x="53" y="70"/>
                    <a:pt x="53" y="70"/>
                    <a:pt x="53" y="70"/>
                  </a:cubicBezTo>
                  <a:cubicBezTo>
                    <a:pt x="53" y="71"/>
                    <a:pt x="53" y="71"/>
                    <a:pt x="53" y="71"/>
                  </a:cubicBezTo>
                  <a:cubicBezTo>
                    <a:pt x="54" y="71"/>
                    <a:pt x="54" y="71"/>
                    <a:pt x="54" y="71"/>
                  </a:cubicBezTo>
                  <a:cubicBezTo>
                    <a:pt x="57" y="73"/>
                    <a:pt x="67" y="79"/>
                    <a:pt x="77" y="85"/>
                  </a:cubicBezTo>
                  <a:cubicBezTo>
                    <a:pt x="81" y="88"/>
                    <a:pt x="86" y="91"/>
                    <a:pt x="89" y="93"/>
                  </a:cubicBezTo>
                  <a:cubicBezTo>
                    <a:pt x="90" y="94"/>
                    <a:pt x="92" y="94"/>
                    <a:pt x="93" y="95"/>
                  </a:cubicBezTo>
                  <a:cubicBezTo>
                    <a:pt x="93" y="95"/>
                    <a:pt x="93" y="96"/>
                    <a:pt x="94" y="96"/>
                  </a:cubicBezTo>
                  <a:cubicBezTo>
                    <a:pt x="94" y="96"/>
                    <a:pt x="94" y="96"/>
                    <a:pt x="94" y="96"/>
                  </a:cubicBezTo>
                  <a:cubicBezTo>
                    <a:pt x="95" y="94"/>
                    <a:pt x="95" y="94"/>
                    <a:pt x="95" y="94"/>
                  </a:cubicBezTo>
                  <a:cubicBezTo>
                    <a:pt x="93" y="96"/>
                    <a:pt x="93" y="96"/>
                    <a:pt x="93" y="96"/>
                  </a:cubicBezTo>
                  <a:cubicBezTo>
                    <a:pt x="94" y="96"/>
                    <a:pt x="94" y="96"/>
                    <a:pt x="94" y="96"/>
                  </a:cubicBezTo>
                  <a:cubicBezTo>
                    <a:pt x="95" y="94"/>
                    <a:pt x="95" y="94"/>
                    <a:pt x="95" y="94"/>
                  </a:cubicBezTo>
                  <a:cubicBezTo>
                    <a:pt x="93" y="96"/>
                    <a:pt x="93" y="96"/>
                    <a:pt x="93" y="96"/>
                  </a:cubicBezTo>
                  <a:cubicBezTo>
                    <a:pt x="96" y="93"/>
                    <a:pt x="96" y="93"/>
                    <a:pt x="96" y="93"/>
                  </a:cubicBezTo>
                  <a:cubicBezTo>
                    <a:pt x="93" y="95"/>
                    <a:pt x="93" y="95"/>
                    <a:pt x="93" y="95"/>
                  </a:cubicBezTo>
                  <a:cubicBezTo>
                    <a:pt x="93" y="96"/>
                    <a:pt x="93" y="96"/>
                    <a:pt x="93" y="96"/>
                  </a:cubicBezTo>
                  <a:cubicBezTo>
                    <a:pt x="96" y="93"/>
                    <a:pt x="96" y="93"/>
                    <a:pt x="96" y="93"/>
                  </a:cubicBezTo>
                  <a:cubicBezTo>
                    <a:pt x="93" y="95"/>
                    <a:pt x="93" y="95"/>
                    <a:pt x="93" y="95"/>
                  </a:cubicBezTo>
                  <a:cubicBezTo>
                    <a:pt x="96" y="93"/>
                    <a:pt x="96" y="93"/>
                    <a:pt x="96" y="93"/>
                  </a:cubicBezTo>
                  <a:cubicBezTo>
                    <a:pt x="93" y="94"/>
                    <a:pt x="93" y="94"/>
                    <a:pt x="93" y="94"/>
                  </a:cubicBezTo>
                  <a:cubicBezTo>
                    <a:pt x="93" y="95"/>
                    <a:pt x="93" y="95"/>
                    <a:pt x="93" y="95"/>
                  </a:cubicBezTo>
                  <a:cubicBezTo>
                    <a:pt x="96" y="93"/>
                    <a:pt x="96" y="93"/>
                    <a:pt x="96" y="93"/>
                  </a:cubicBezTo>
                  <a:cubicBezTo>
                    <a:pt x="93" y="94"/>
                    <a:pt x="93" y="94"/>
                    <a:pt x="93" y="94"/>
                  </a:cubicBezTo>
                  <a:cubicBezTo>
                    <a:pt x="96" y="93"/>
                    <a:pt x="96" y="93"/>
                    <a:pt x="96" y="93"/>
                  </a:cubicBezTo>
                  <a:cubicBezTo>
                    <a:pt x="92" y="93"/>
                    <a:pt x="92" y="93"/>
                    <a:pt x="92" y="93"/>
                  </a:cubicBezTo>
                  <a:cubicBezTo>
                    <a:pt x="92" y="94"/>
                    <a:pt x="93" y="94"/>
                    <a:pt x="93" y="94"/>
                  </a:cubicBezTo>
                  <a:cubicBezTo>
                    <a:pt x="96" y="93"/>
                    <a:pt x="96" y="93"/>
                    <a:pt x="96" y="93"/>
                  </a:cubicBezTo>
                  <a:cubicBezTo>
                    <a:pt x="92" y="93"/>
                    <a:pt x="92" y="93"/>
                    <a:pt x="92" y="93"/>
                  </a:cubicBezTo>
                  <a:cubicBezTo>
                    <a:pt x="96" y="93"/>
                    <a:pt x="96" y="93"/>
                    <a:pt x="96" y="93"/>
                  </a:cubicBezTo>
                  <a:cubicBezTo>
                    <a:pt x="97" y="89"/>
                    <a:pt x="97" y="89"/>
                    <a:pt x="97" y="89"/>
                  </a:cubicBezTo>
                  <a:cubicBezTo>
                    <a:pt x="59" y="79"/>
                    <a:pt x="59" y="79"/>
                    <a:pt x="59" y="79"/>
                  </a:cubicBezTo>
                  <a:cubicBezTo>
                    <a:pt x="57" y="79"/>
                    <a:pt x="55" y="80"/>
                    <a:pt x="54" y="81"/>
                  </a:cubicBezTo>
                  <a:cubicBezTo>
                    <a:pt x="53" y="83"/>
                    <a:pt x="54" y="85"/>
                    <a:pt x="55" y="86"/>
                  </a:cubicBezTo>
                  <a:cubicBezTo>
                    <a:pt x="71" y="96"/>
                    <a:pt x="71" y="96"/>
                    <a:pt x="71" y="96"/>
                  </a:cubicBezTo>
                  <a:cubicBezTo>
                    <a:pt x="61" y="94"/>
                    <a:pt x="61" y="94"/>
                    <a:pt x="61" y="94"/>
                  </a:cubicBezTo>
                  <a:cubicBezTo>
                    <a:pt x="60" y="94"/>
                    <a:pt x="58" y="94"/>
                    <a:pt x="57" y="95"/>
                  </a:cubicBezTo>
                  <a:cubicBezTo>
                    <a:pt x="56" y="95"/>
                    <a:pt x="56" y="97"/>
                    <a:pt x="56" y="98"/>
                  </a:cubicBezTo>
                  <a:cubicBezTo>
                    <a:pt x="56" y="99"/>
                    <a:pt x="56" y="100"/>
                    <a:pt x="56" y="100"/>
                  </a:cubicBezTo>
                  <a:cubicBezTo>
                    <a:pt x="57" y="101"/>
                    <a:pt x="57" y="101"/>
                    <a:pt x="57" y="101"/>
                  </a:cubicBezTo>
                  <a:cubicBezTo>
                    <a:pt x="57" y="101"/>
                    <a:pt x="57" y="101"/>
                    <a:pt x="57" y="101"/>
                  </a:cubicBezTo>
                  <a:cubicBezTo>
                    <a:pt x="58" y="101"/>
                    <a:pt x="58" y="101"/>
                    <a:pt x="58" y="101"/>
                  </a:cubicBezTo>
                  <a:cubicBezTo>
                    <a:pt x="59" y="102"/>
                    <a:pt x="62" y="104"/>
                    <a:pt x="66" y="106"/>
                  </a:cubicBezTo>
                  <a:cubicBezTo>
                    <a:pt x="71" y="110"/>
                    <a:pt x="79" y="114"/>
                    <a:pt x="86" y="118"/>
                  </a:cubicBezTo>
                  <a:cubicBezTo>
                    <a:pt x="89" y="120"/>
                    <a:pt x="92" y="122"/>
                    <a:pt x="94" y="124"/>
                  </a:cubicBezTo>
                  <a:cubicBezTo>
                    <a:pt x="95" y="124"/>
                    <a:pt x="96" y="125"/>
                    <a:pt x="96" y="125"/>
                  </a:cubicBezTo>
                  <a:cubicBezTo>
                    <a:pt x="97" y="125"/>
                    <a:pt x="97" y="125"/>
                    <a:pt x="97" y="125"/>
                  </a:cubicBezTo>
                  <a:cubicBezTo>
                    <a:pt x="97" y="125"/>
                    <a:pt x="97" y="125"/>
                    <a:pt x="97" y="125"/>
                  </a:cubicBezTo>
                  <a:cubicBezTo>
                    <a:pt x="98" y="124"/>
                    <a:pt x="98" y="124"/>
                    <a:pt x="98" y="124"/>
                  </a:cubicBezTo>
                  <a:cubicBezTo>
                    <a:pt x="96" y="125"/>
                    <a:pt x="96" y="125"/>
                    <a:pt x="96" y="125"/>
                  </a:cubicBezTo>
                  <a:cubicBezTo>
                    <a:pt x="97" y="125"/>
                    <a:pt x="97" y="125"/>
                    <a:pt x="97" y="125"/>
                  </a:cubicBezTo>
                  <a:cubicBezTo>
                    <a:pt x="98" y="124"/>
                    <a:pt x="98" y="124"/>
                    <a:pt x="98" y="124"/>
                  </a:cubicBezTo>
                  <a:cubicBezTo>
                    <a:pt x="96" y="125"/>
                    <a:pt x="96" y="125"/>
                    <a:pt x="96" y="125"/>
                  </a:cubicBezTo>
                  <a:cubicBezTo>
                    <a:pt x="99" y="123"/>
                    <a:pt x="99" y="123"/>
                    <a:pt x="99" y="123"/>
                  </a:cubicBezTo>
                  <a:cubicBezTo>
                    <a:pt x="96" y="125"/>
                    <a:pt x="96" y="125"/>
                    <a:pt x="96" y="125"/>
                  </a:cubicBezTo>
                  <a:cubicBezTo>
                    <a:pt x="96" y="125"/>
                    <a:pt x="96" y="125"/>
                    <a:pt x="96" y="125"/>
                  </a:cubicBezTo>
                  <a:cubicBezTo>
                    <a:pt x="99" y="123"/>
                    <a:pt x="99" y="123"/>
                    <a:pt x="99" y="123"/>
                  </a:cubicBezTo>
                  <a:cubicBezTo>
                    <a:pt x="96" y="125"/>
                    <a:pt x="96" y="125"/>
                    <a:pt x="96" y="125"/>
                  </a:cubicBezTo>
                  <a:cubicBezTo>
                    <a:pt x="100" y="123"/>
                    <a:pt x="100" y="123"/>
                    <a:pt x="100" y="123"/>
                  </a:cubicBezTo>
                  <a:cubicBezTo>
                    <a:pt x="96" y="123"/>
                    <a:pt x="96" y="123"/>
                    <a:pt x="96" y="123"/>
                  </a:cubicBezTo>
                  <a:cubicBezTo>
                    <a:pt x="96" y="124"/>
                    <a:pt x="96" y="124"/>
                    <a:pt x="96" y="125"/>
                  </a:cubicBezTo>
                  <a:cubicBezTo>
                    <a:pt x="100" y="123"/>
                    <a:pt x="100" y="123"/>
                    <a:pt x="100" y="123"/>
                  </a:cubicBezTo>
                  <a:cubicBezTo>
                    <a:pt x="96" y="123"/>
                    <a:pt x="96" y="123"/>
                    <a:pt x="96" y="123"/>
                  </a:cubicBezTo>
                  <a:cubicBezTo>
                    <a:pt x="100" y="123"/>
                    <a:pt x="100" y="123"/>
                    <a:pt x="100" y="123"/>
                  </a:cubicBezTo>
                  <a:cubicBezTo>
                    <a:pt x="96" y="121"/>
                    <a:pt x="96" y="121"/>
                    <a:pt x="96" y="121"/>
                  </a:cubicBezTo>
                  <a:cubicBezTo>
                    <a:pt x="96" y="121"/>
                    <a:pt x="96" y="122"/>
                    <a:pt x="96" y="123"/>
                  </a:cubicBezTo>
                  <a:cubicBezTo>
                    <a:pt x="100" y="123"/>
                    <a:pt x="100" y="123"/>
                    <a:pt x="100" y="123"/>
                  </a:cubicBezTo>
                  <a:cubicBezTo>
                    <a:pt x="96" y="121"/>
                    <a:pt x="96" y="121"/>
                    <a:pt x="96" y="121"/>
                  </a:cubicBezTo>
                  <a:cubicBezTo>
                    <a:pt x="100" y="123"/>
                    <a:pt x="100" y="123"/>
                    <a:pt x="100" y="123"/>
                  </a:cubicBezTo>
                  <a:cubicBezTo>
                    <a:pt x="100" y="119"/>
                    <a:pt x="100" y="119"/>
                    <a:pt x="100" y="119"/>
                  </a:cubicBezTo>
                  <a:cubicBezTo>
                    <a:pt x="59" y="110"/>
                    <a:pt x="59" y="110"/>
                    <a:pt x="59" y="110"/>
                  </a:cubicBezTo>
                  <a:cubicBezTo>
                    <a:pt x="58" y="110"/>
                    <a:pt x="57" y="111"/>
                    <a:pt x="56" y="111"/>
                  </a:cubicBezTo>
                  <a:cubicBezTo>
                    <a:pt x="55" y="112"/>
                    <a:pt x="54" y="113"/>
                    <a:pt x="54" y="114"/>
                  </a:cubicBezTo>
                  <a:cubicBezTo>
                    <a:pt x="54" y="116"/>
                    <a:pt x="54" y="116"/>
                    <a:pt x="55" y="116"/>
                  </a:cubicBezTo>
                  <a:cubicBezTo>
                    <a:pt x="55" y="117"/>
                    <a:pt x="55" y="117"/>
                    <a:pt x="55" y="117"/>
                  </a:cubicBezTo>
                  <a:cubicBezTo>
                    <a:pt x="56" y="118"/>
                    <a:pt x="56" y="118"/>
                    <a:pt x="56" y="118"/>
                  </a:cubicBezTo>
                  <a:cubicBezTo>
                    <a:pt x="57" y="118"/>
                    <a:pt x="58" y="119"/>
                    <a:pt x="59" y="120"/>
                  </a:cubicBezTo>
                  <a:cubicBezTo>
                    <a:pt x="68" y="126"/>
                    <a:pt x="95" y="142"/>
                    <a:pt x="95" y="142"/>
                  </a:cubicBezTo>
                  <a:cubicBezTo>
                    <a:pt x="97" y="139"/>
                    <a:pt x="97" y="139"/>
                    <a:pt x="97" y="139"/>
                  </a:cubicBezTo>
                  <a:cubicBezTo>
                    <a:pt x="94" y="136"/>
                    <a:pt x="94" y="136"/>
                    <a:pt x="94" y="136"/>
                  </a:cubicBezTo>
                  <a:cubicBezTo>
                    <a:pt x="97" y="139"/>
                    <a:pt x="97" y="139"/>
                    <a:pt x="97" y="139"/>
                  </a:cubicBezTo>
                  <a:cubicBezTo>
                    <a:pt x="96" y="135"/>
                    <a:pt x="96" y="135"/>
                    <a:pt x="96" y="135"/>
                  </a:cubicBezTo>
                  <a:cubicBezTo>
                    <a:pt x="95" y="135"/>
                    <a:pt x="95" y="135"/>
                    <a:pt x="94" y="136"/>
                  </a:cubicBezTo>
                  <a:cubicBezTo>
                    <a:pt x="97" y="139"/>
                    <a:pt x="97" y="139"/>
                    <a:pt x="97" y="139"/>
                  </a:cubicBezTo>
                  <a:cubicBezTo>
                    <a:pt x="96" y="135"/>
                    <a:pt x="96" y="135"/>
                    <a:pt x="96" y="135"/>
                  </a:cubicBezTo>
                  <a:cubicBezTo>
                    <a:pt x="97" y="139"/>
                    <a:pt x="97" y="139"/>
                    <a:pt x="97" y="139"/>
                  </a:cubicBezTo>
                  <a:cubicBezTo>
                    <a:pt x="97" y="135"/>
                    <a:pt x="97" y="135"/>
                    <a:pt x="97" y="135"/>
                  </a:cubicBezTo>
                  <a:cubicBezTo>
                    <a:pt x="96" y="135"/>
                    <a:pt x="96" y="135"/>
                    <a:pt x="96" y="135"/>
                  </a:cubicBezTo>
                  <a:cubicBezTo>
                    <a:pt x="97" y="139"/>
                    <a:pt x="97" y="139"/>
                    <a:pt x="97" y="139"/>
                  </a:cubicBezTo>
                  <a:cubicBezTo>
                    <a:pt x="97" y="135"/>
                    <a:pt x="97" y="135"/>
                    <a:pt x="97" y="135"/>
                  </a:cubicBezTo>
                  <a:cubicBezTo>
                    <a:pt x="97" y="138"/>
                    <a:pt x="97" y="138"/>
                    <a:pt x="97" y="138"/>
                  </a:cubicBezTo>
                  <a:cubicBezTo>
                    <a:pt x="97" y="135"/>
                    <a:pt x="97" y="135"/>
                    <a:pt x="97" y="135"/>
                  </a:cubicBezTo>
                  <a:cubicBezTo>
                    <a:pt x="97" y="135"/>
                    <a:pt x="97" y="135"/>
                    <a:pt x="97" y="135"/>
                  </a:cubicBezTo>
                  <a:cubicBezTo>
                    <a:pt x="97" y="138"/>
                    <a:pt x="97" y="138"/>
                    <a:pt x="97" y="138"/>
                  </a:cubicBezTo>
                  <a:cubicBezTo>
                    <a:pt x="97" y="135"/>
                    <a:pt x="97" y="135"/>
                    <a:pt x="97" y="135"/>
                  </a:cubicBezTo>
                  <a:cubicBezTo>
                    <a:pt x="97" y="137"/>
                    <a:pt x="97" y="137"/>
                    <a:pt x="97" y="137"/>
                  </a:cubicBezTo>
                  <a:cubicBezTo>
                    <a:pt x="97" y="135"/>
                    <a:pt x="97" y="135"/>
                    <a:pt x="97" y="135"/>
                  </a:cubicBezTo>
                  <a:cubicBezTo>
                    <a:pt x="97" y="135"/>
                    <a:pt x="97" y="135"/>
                    <a:pt x="97" y="135"/>
                  </a:cubicBezTo>
                  <a:cubicBezTo>
                    <a:pt x="97" y="137"/>
                    <a:pt x="97" y="137"/>
                    <a:pt x="97" y="137"/>
                  </a:cubicBezTo>
                  <a:cubicBezTo>
                    <a:pt x="97" y="135"/>
                    <a:pt x="97" y="135"/>
                    <a:pt x="97" y="135"/>
                  </a:cubicBezTo>
                  <a:cubicBezTo>
                    <a:pt x="97" y="135"/>
                    <a:pt x="97" y="135"/>
                    <a:pt x="97" y="135"/>
                  </a:cubicBezTo>
                  <a:cubicBezTo>
                    <a:pt x="97" y="135"/>
                    <a:pt x="96" y="134"/>
                    <a:pt x="95" y="134"/>
                  </a:cubicBezTo>
                  <a:cubicBezTo>
                    <a:pt x="90" y="133"/>
                    <a:pt x="81" y="132"/>
                    <a:pt x="73" y="130"/>
                  </a:cubicBezTo>
                  <a:cubicBezTo>
                    <a:pt x="66" y="128"/>
                    <a:pt x="59" y="127"/>
                    <a:pt x="59" y="127"/>
                  </a:cubicBezTo>
                  <a:cubicBezTo>
                    <a:pt x="57" y="126"/>
                    <a:pt x="55" y="127"/>
                    <a:pt x="54" y="129"/>
                  </a:cubicBezTo>
                  <a:cubicBezTo>
                    <a:pt x="54" y="131"/>
                    <a:pt x="54" y="133"/>
                    <a:pt x="56" y="134"/>
                  </a:cubicBezTo>
                  <a:cubicBezTo>
                    <a:pt x="91" y="156"/>
                    <a:pt x="91" y="156"/>
                    <a:pt x="91" y="156"/>
                  </a:cubicBezTo>
                  <a:cubicBezTo>
                    <a:pt x="93" y="157"/>
                    <a:pt x="95" y="157"/>
                    <a:pt x="97" y="155"/>
                  </a:cubicBezTo>
                  <a:cubicBezTo>
                    <a:pt x="98" y="153"/>
                    <a:pt x="97" y="150"/>
                    <a:pt x="95"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22" name="Freeform 185">
              <a:extLst>
                <a:ext uri="{FF2B5EF4-FFF2-40B4-BE49-F238E27FC236}">
                  <a16:creationId xmlns:a16="http://schemas.microsoft.com/office/drawing/2014/main" id="{408E1199-4119-4D9B-8296-BBCC2C5EF39B}"/>
                </a:ext>
              </a:extLst>
            </p:cNvPr>
            <p:cNvSpPr>
              <a:spLocks/>
            </p:cNvSpPr>
            <p:nvPr/>
          </p:nvSpPr>
          <p:spPr bwMode="auto">
            <a:xfrm>
              <a:off x="5781812" y="2276586"/>
              <a:ext cx="22225" cy="19050"/>
            </a:xfrm>
            <a:custGeom>
              <a:avLst/>
              <a:gdLst>
                <a:gd name="T0" fmla="*/ 12 w 14"/>
                <a:gd name="T1" fmla="*/ 4 h 12"/>
                <a:gd name="T2" fmla="*/ 7 w 14"/>
                <a:gd name="T3" fmla="*/ 1 h 12"/>
                <a:gd name="T4" fmla="*/ 1 w 14"/>
                <a:gd name="T5" fmla="*/ 2 h 12"/>
                <a:gd name="T6" fmla="*/ 3 w 14"/>
                <a:gd name="T7" fmla="*/ 8 h 12"/>
                <a:gd name="T8" fmla="*/ 8 w 14"/>
                <a:gd name="T9" fmla="*/ 11 h 12"/>
                <a:gd name="T10" fmla="*/ 13 w 14"/>
                <a:gd name="T11" fmla="*/ 10 h 12"/>
                <a:gd name="T12" fmla="*/ 12 w 14"/>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14" h="12">
                  <a:moveTo>
                    <a:pt x="12" y="4"/>
                  </a:moveTo>
                  <a:cubicBezTo>
                    <a:pt x="7" y="1"/>
                    <a:pt x="7" y="1"/>
                    <a:pt x="7" y="1"/>
                  </a:cubicBezTo>
                  <a:cubicBezTo>
                    <a:pt x="5" y="0"/>
                    <a:pt x="2" y="1"/>
                    <a:pt x="1" y="2"/>
                  </a:cubicBezTo>
                  <a:cubicBezTo>
                    <a:pt x="0" y="4"/>
                    <a:pt x="1" y="7"/>
                    <a:pt x="3" y="8"/>
                  </a:cubicBezTo>
                  <a:cubicBezTo>
                    <a:pt x="8" y="11"/>
                    <a:pt x="8" y="11"/>
                    <a:pt x="8" y="11"/>
                  </a:cubicBezTo>
                  <a:cubicBezTo>
                    <a:pt x="9" y="12"/>
                    <a:pt x="12" y="12"/>
                    <a:pt x="13" y="10"/>
                  </a:cubicBezTo>
                  <a:cubicBezTo>
                    <a:pt x="14" y="8"/>
                    <a:pt x="14" y="5"/>
                    <a:pt x="1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23" name="Freeform 186">
              <a:extLst>
                <a:ext uri="{FF2B5EF4-FFF2-40B4-BE49-F238E27FC236}">
                  <a16:creationId xmlns:a16="http://schemas.microsoft.com/office/drawing/2014/main" id="{74430198-E1B1-4D20-B08A-5D0863D6055F}"/>
                </a:ext>
              </a:extLst>
            </p:cNvPr>
            <p:cNvSpPr>
              <a:spLocks/>
            </p:cNvSpPr>
            <p:nvPr/>
          </p:nvSpPr>
          <p:spPr bwMode="auto">
            <a:xfrm>
              <a:off x="5788162" y="2235311"/>
              <a:ext cx="109538" cy="153988"/>
            </a:xfrm>
            <a:custGeom>
              <a:avLst/>
              <a:gdLst>
                <a:gd name="T0" fmla="*/ 31 w 70"/>
                <a:gd name="T1" fmla="*/ 71 h 98"/>
                <a:gd name="T2" fmla="*/ 26 w 70"/>
                <a:gd name="T3" fmla="*/ 71 h 98"/>
                <a:gd name="T4" fmla="*/ 25 w 70"/>
                <a:gd name="T5" fmla="*/ 72 h 98"/>
                <a:gd name="T6" fmla="*/ 29 w 70"/>
                <a:gd name="T7" fmla="*/ 71 h 98"/>
                <a:gd name="T8" fmla="*/ 28 w 70"/>
                <a:gd name="T9" fmla="*/ 74 h 98"/>
                <a:gd name="T10" fmla="*/ 26 w 70"/>
                <a:gd name="T11" fmla="*/ 76 h 98"/>
                <a:gd name="T12" fmla="*/ 25 w 70"/>
                <a:gd name="T13" fmla="*/ 76 h 98"/>
                <a:gd name="T14" fmla="*/ 62 w 70"/>
                <a:gd name="T15" fmla="*/ 88 h 98"/>
                <a:gd name="T16" fmla="*/ 68 w 70"/>
                <a:gd name="T17" fmla="*/ 81 h 98"/>
                <a:gd name="T18" fmla="*/ 62 w 70"/>
                <a:gd name="T19" fmla="*/ 72 h 98"/>
                <a:gd name="T20" fmla="*/ 60 w 70"/>
                <a:gd name="T21" fmla="*/ 60 h 98"/>
                <a:gd name="T22" fmla="*/ 27 w 70"/>
                <a:gd name="T23" fmla="*/ 40 h 98"/>
                <a:gd name="T24" fmla="*/ 24 w 70"/>
                <a:gd name="T25" fmla="*/ 42 h 98"/>
                <a:gd name="T26" fmla="*/ 23 w 70"/>
                <a:gd name="T27" fmla="*/ 42 h 98"/>
                <a:gd name="T28" fmla="*/ 25 w 70"/>
                <a:gd name="T29" fmla="*/ 46 h 98"/>
                <a:gd name="T30" fmla="*/ 23 w 70"/>
                <a:gd name="T31" fmla="*/ 42 h 98"/>
                <a:gd name="T32" fmla="*/ 23 w 70"/>
                <a:gd name="T33" fmla="*/ 43 h 98"/>
                <a:gd name="T34" fmla="*/ 23 w 70"/>
                <a:gd name="T35" fmla="*/ 46 h 98"/>
                <a:gd name="T36" fmla="*/ 66 w 70"/>
                <a:gd name="T37" fmla="*/ 54 h 98"/>
                <a:gd name="T38" fmla="*/ 5 w 70"/>
                <a:gd name="T39" fmla="*/ 12 h 98"/>
                <a:gd name="T40" fmla="*/ 5 w 70"/>
                <a:gd name="T41" fmla="*/ 12 h 98"/>
                <a:gd name="T42" fmla="*/ 5 w 70"/>
                <a:gd name="T43" fmla="*/ 16 h 98"/>
                <a:gd name="T44" fmla="*/ 5 w 70"/>
                <a:gd name="T45" fmla="*/ 16 h 98"/>
                <a:gd name="T46" fmla="*/ 61 w 70"/>
                <a:gd name="T47" fmla="*/ 32 h 98"/>
                <a:gd name="T48" fmla="*/ 64 w 70"/>
                <a:gd name="T49" fmla="*/ 24 h 98"/>
                <a:gd name="T50" fmla="*/ 27 w 70"/>
                <a:gd name="T51" fmla="*/ 2 h 98"/>
                <a:gd name="T52" fmla="*/ 28 w 70"/>
                <a:gd name="T53" fmla="*/ 3 h 98"/>
                <a:gd name="T54" fmla="*/ 24 w 70"/>
                <a:gd name="T55" fmla="*/ 4 h 98"/>
                <a:gd name="T56" fmla="*/ 24 w 70"/>
                <a:gd name="T57" fmla="*/ 4 h 98"/>
                <a:gd name="T58" fmla="*/ 53 w 70"/>
                <a:gd name="T59" fmla="*/ 8 h 98"/>
                <a:gd name="T60" fmla="*/ 20 w 70"/>
                <a:gd name="T61" fmla="*/ 6 h 98"/>
                <a:gd name="T62" fmla="*/ 59 w 70"/>
                <a:gd name="T63" fmla="*/ 31 h 98"/>
                <a:gd name="T64" fmla="*/ 61 w 70"/>
                <a:gd name="T65" fmla="*/ 28 h 98"/>
                <a:gd name="T66" fmla="*/ 59 w 70"/>
                <a:gd name="T67" fmla="*/ 31 h 98"/>
                <a:gd name="T68" fmla="*/ 58 w 70"/>
                <a:gd name="T69" fmla="*/ 30 h 98"/>
                <a:gd name="T70" fmla="*/ 61 w 70"/>
                <a:gd name="T71" fmla="*/ 27 h 98"/>
                <a:gd name="T72" fmla="*/ 61 w 70"/>
                <a:gd name="T73" fmla="*/ 27 h 98"/>
                <a:gd name="T74" fmla="*/ 61 w 70"/>
                <a:gd name="T75" fmla="*/ 24 h 98"/>
                <a:gd name="T76" fmla="*/ 61 w 70"/>
                <a:gd name="T77" fmla="*/ 23 h 98"/>
                <a:gd name="T78" fmla="*/ 29 w 70"/>
                <a:gd name="T79" fmla="*/ 14 h 98"/>
                <a:gd name="T80" fmla="*/ 1 w 70"/>
                <a:gd name="T81" fmla="*/ 10 h 98"/>
                <a:gd name="T82" fmla="*/ 63 w 70"/>
                <a:gd name="T83" fmla="*/ 48 h 98"/>
                <a:gd name="T84" fmla="*/ 66 w 70"/>
                <a:gd name="T85" fmla="*/ 46 h 98"/>
                <a:gd name="T86" fmla="*/ 66 w 70"/>
                <a:gd name="T87" fmla="*/ 46 h 98"/>
                <a:gd name="T88" fmla="*/ 26 w 70"/>
                <a:gd name="T89" fmla="*/ 39 h 98"/>
                <a:gd name="T90" fmla="*/ 23 w 70"/>
                <a:gd name="T91" fmla="*/ 42 h 98"/>
                <a:gd name="T92" fmla="*/ 62 w 70"/>
                <a:gd name="T93" fmla="*/ 71 h 98"/>
                <a:gd name="T94" fmla="*/ 62 w 70"/>
                <a:gd name="T95" fmla="*/ 64 h 98"/>
                <a:gd name="T96" fmla="*/ 64 w 70"/>
                <a:gd name="T97" fmla="*/ 64 h 98"/>
                <a:gd name="T98" fmla="*/ 64 w 70"/>
                <a:gd name="T99" fmla="*/ 65 h 98"/>
                <a:gd name="T100" fmla="*/ 63 w 70"/>
                <a:gd name="T101" fmla="*/ 88 h 98"/>
                <a:gd name="T102" fmla="*/ 63 w 70"/>
                <a:gd name="T103" fmla="*/ 81 h 98"/>
                <a:gd name="T104" fmla="*/ 65 w 70"/>
                <a:gd name="T105" fmla="*/ 81 h 98"/>
                <a:gd name="T106" fmla="*/ 65 w 70"/>
                <a:gd name="T107" fmla="*/ 83 h 98"/>
                <a:gd name="T108" fmla="*/ 63 w 70"/>
                <a:gd name="T109" fmla="*/ 80 h 98"/>
                <a:gd name="T110" fmla="*/ 24 w 70"/>
                <a:gd name="T111" fmla="*/ 68 h 98"/>
                <a:gd name="T112" fmla="*/ 26 w 70"/>
                <a:gd name="T113" fmla="*/ 78 h 98"/>
                <a:gd name="T114" fmla="*/ 57 w 70"/>
                <a:gd name="T115" fmla="*/ 97 h 98"/>
                <a:gd name="T116" fmla="*/ 60 w 70"/>
                <a:gd name="T117" fmla="*/ 94 h 98"/>
                <a:gd name="T118" fmla="*/ 60 w 70"/>
                <a:gd name="T11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 h="98">
                  <a:moveTo>
                    <a:pt x="64" y="94"/>
                  </a:moveTo>
                  <a:cubicBezTo>
                    <a:pt x="64" y="93"/>
                    <a:pt x="64" y="93"/>
                    <a:pt x="64" y="92"/>
                  </a:cubicBezTo>
                  <a:cubicBezTo>
                    <a:pt x="63" y="92"/>
                    <a:pt x="63" y="91"/>
                    <a:pt x="63" y="91"/>
                  </a:cubicBezTo>
                  <a:cubicBezTo>
                    <a:pt x="62" y="91"/>
                    <a:pt x="62" y="91"/>
                    <a:pt x="62" y="91"/>
                  </a:cubicBezTo>
                  <a:cubicBezTo>
                    <a:pt x="62" y="90"/>
                    <a:pt x="61" y="90"/>
                    <a:pt x="59" y="89"/>
                  </a:cubicBezTo>
                  <a:cubicBezTo>
                    <a:pt x="55" y="86"/>
                    <a:pt x="47" y="81"/>
                    <a:pt x="40" y="77"/>
                  </a:cubicBezTo>
                  <a:cubicBezTo>
                    <a:pt x="37" y="75"/>
                    <a:pt x="33" y="73"/>
                    <a:pt x="31" y="71"/>
                  </a:cubicBezTo>
                  <a:cubicBezTo>
                    <a:pt x="30" y="71"/>
                    <a:pt x="29" y="70"/>
                    <a:pt x="28" y="70"/>
                  </a:cubicBezTo>
                  <a:cubicBezTo>
                    <a:pt x="28" y="69"/>
                    <a:pt x="28" y="69"/>
                    <a:pt x="28" y="69"/>
                  </a:cubicBezTo>
                  <a:cubicBezTo>
                    <a:pt x="28" y="69"/>
                    <a:pt x="28" y="69"/>
                    <a:pt x="28" y="69"/>
                  </a:cubicBezTo>
                  <a:cubicBezTo>
                    <a:pt x="26" y="71"/>
                    <a:pt x="26" y="71"/>
                    <a:pt x="26" y="71"/>
                  </a:cubicBezTo>
                  <a:cubicBezTo>
                    <a:pt x="28" y="69"/>
                    <a:pt x="28" y="69"/>
                    <a:pt x="28" y="69"/>
                  </a:cubicBezTo>
                  <a:cubicBezTo>
                    <a:pt x="28" y="69"/>
                    <a:pt x="28" y="69"/>
                    <a:pt x="28" y="69"/>
                  </a:cubicBezTo>
                  <a:cubicBezTo>
                    <a:pt x="26" y="71"/>
                    <a:pt x="26" y="71"/>
                    <a:pt x="26" y="71"/>
                  </a:cubicBezTo>
                  <a:cubicBezTo>
                    <a:pt x="28" y="69"/>
                    <a:pt x="28" y="69"/>
                    <a:pt x="28" y="69"/>
                  </a:cubicBezTo>
                  <a:cubicBezTo>
                    <a:pt x="25" y="72"/>
                    <a:pt x="25" y="72"/>
                    <a:pt x="25" y="72"/>
                  </a:cubicBezTo>
                  <a:cubicBezTo>
                    <a:pt x="28" y="70"/>
                    <a:pt x="28" y="70"/>
                    <a:pt x="28" y="70"/>
                  </a:cubicBezTo>
                  <a:cubicBezTo>
                    <a:pt x="28" y="69"/>
                    <a:pt x="28" y="69"/>
                    <a:pt x="28" y="69"/>
                  </a:cubicBezTo>
                  <a:cubicBezTo>
                    <a:pt x="25" y="72"/>
                    <a:pt x="25" y="72"/>
                    <a:pt x="25" y="72"/>
                  </a:cubicBezTo>
                  <a:cubicBezTo>
                    <a:pt x="28" y="70"/>
                    <a:pt x="28" y="70"/>
                    <a:pt x="28" y="70"/>
                  </a:cubicBezTo>
                  <a:cubicBezTo>
                    <a:pt x="25" y="72"/>
                    <a:pt x="25" y="72"/>
                    <a:pt x="25" y="72"/>
                  </a:cubicBezTo>
                  <a:cubicBezTo>
                    <a:pt x="29" y="71"/>
                    <a:pt x="29" y="71"/>
                    <a:pt x="29" y="71"/>
                  </a:cubicBezTo>
                  <a:cubicBezTo>
                    <a:pt x="28" y="70"/>
                    <a:pt x="28" y="70"/>
                    <a:pt x="28" y="70"/>
                  </a:cubicBezTo>
                  <a:cubicBezTo>
                    <a:pt x="25" y="72"/>
                    <a:pt x="25" y="72"/>
                    <a:pt x="25" y="72"/>
                  </a:cubicBezTo>
                  <a:cubicBezTo>
                    <a:pt x="29" y="71"/>
                    <a:pt x="29" y="71"/>
                    <a:pt x="29" y="71"/>
                  </a:cubicBezTo>
                  <a:cubicBezTo>
                    <a:pt x="25" y="72"/>
                    <a:pt x="25" y="72"/>
                    <a:pt x="25" y="72"/>
                  </a:cubicBezTo>
                  <a:cubicBezTo>
                    <a:pt x="29" y="72"/>
                    <a:pt x="29" y="72"/>
                    <a:pt x="29" y="72"/>
                  </a:cubicBezTo>
                  <a:cubicBezTo>
                    <a:pt x="29" y="71"/>
                    <a:pt x="29" y="71"/>
                    <a:pt x="29" y="71"/>
                  </a:cubicBezTo>
                  <a:cubicBezTo>
                    <a:pt x="25" y="72"/>
                    <a:pt x="25" y="72"/>
                    <a:pt x="25" y="72"/>
                  </a:cubicBezTo>
                  <a:cubicBezTo>
                    <a:pt x="29" y="72"/>
                    <a:pt x="29" y="72"/>
                    <a:pt x="29" y="72"/>
                  </a:cubicBezTo>
                  <a:cubicBezTo>
                    <a:pt x="25" y="72"/>
                    <a:pt x="25" y="72"/>
                    <a:pt x="25" y="72"/>
                  </a:cubicBezTo>
                  <a:cubicBezTo>
                    <a:pt x="28" y="74"/>
                    <a:pt x="28" y="74"/>
                    <a:pt x="28" y="74"/>
                  </a:cubicBezTo>
                  <a:cubicBezTo>
                    <a:pt x="25" y="72"/>
                    <a:pt x="25" y="72"/>
                    <a:pt x="25" y="72"/>
                  </a:cubicBezTo>
                  <a:cubicBezTo>
                    <a:pt x="27" y="76"/>
                    <a:pt x="27" y="76"/>
                    <a:pt x="27" y="76"/>
                  </a:cubicBezTo>
                  <a:cubicBezTo>
                    <a:pt x="27" y="76"/>
                    <a:pt x="28" y="75"/>
                    <a:pt x="28" y="74"/>
                  </a:cubicBezTo>
                  <a:cubicBezTo>
                    <a:pt x="25" y="72"/>
                    <a:pt x="25" y="72"/>
                    <a:pt x="25" y="72"/>
                  </a:cubicBezTo>
                  <a:cubicBezTo>
                    <a:pt x="27" y="76"/>
                    <a:pt x="27" y="76"/>
                    <a:pt x="27" y="76"/>
                  </a:cubicBezTo>
                  <a:cubicBezTo>
                    <a:pt x="25" y="72"/>
                    <a:pt x="25" y="72"/>
                    <a:pt x="25" y="72"/>
                  </a:cubicBezTo>
                  <a:cubicBezTo>
                    <a:pt x="26" y="76"/>
                    <a:pt x="26" y="76"/>
                    <a:pt x="26" y="76"/>
                  </a:cubicBezTo>
                  <a:cubicBezTo>
                    <a:pt x="26" y="76"/>
                    <a:pt x="26" y="76"/>
                    <a:pt x="27" y="76"/>
                  </a:cubicBezTo>
                  <a:cubicBezTo>
                    <a:pt x="25" y="72"/>
                    <a:pt x="25" y="72"/>
                    <a:pt x="25" y="72"/>
                  </a:cubicBezTo>
                  <a:cubicBezTo>
                    <a:pt x="26" y="76"/>
                    <a:pt x="26" y="76"/>
                    <a:pt x="26" y="76"/>
                  </a:cubicBezTo>
                  <a:cubicBezTo>
                    <a:pt x="25" y="73"/>
                    <a:pt x="25" y="73"/>
                    <a:pt x="25" y="73"/>
                  </a:cubicBezTo>
                  <a:cubicBezTo>
                    <a:pt x="25" y="76"/>
                    <a:pt x="25" y="76"/>
                    <a:pt x="25" y="76"/>
                  </a:cubicBezTo>
                  <a:cubicBezTo>
                    <a:pt x="26" y="76"/>
                    <a:pt x="26" y="76"/>
                    <a:pt x="26" y="76"/>
                  </a:cubicBezTo>
                  <a:cubicBezTo>
                    <a:pt x="25" y="73"/>
                    <a:pt x="25" y="73"/>
                    <a:pt x="25" y="73"/>
                  </a:cubicBezTo>
                  <a:cubicBezTo>
                    <a:pt x="25" y="76"/>
                    <a:pt x="25" y="76"/>
                    <a:pt x="25" y="76"/>
                  </a:cubicBezTo>
                  <a:cubicBezTo>
                    <a:pt x="25" y="74"/>
                    <a:pt x="25" y="74"/>
                    <a:pt x="25" y="74"/>
                  </a:cubicBezTo>
                  <a:cubicBezTo>
                    <a:pt x="25" y="76"/>
                    <a:pt x="25" y="76"/>
                    <a:pt x="25" y="76"/>
                  </a:cubicBezTo>
                  <a:cubicBezTo>
                    <a:pt x="25" y="76"/>
                    <a:pt x="25" y="76"/>
                    <a:pt x="25" y="76"/>
                  </a:cubicBezTo>
                  <a:cubicBezTo>
                    <a:pt x="25" y="74"/>
                    <a:pt x="25" y="74"/>
                    <a:pt x="25" y="74"/>
                  </a:cubicBezTo>
                  <a:cubicBezTo>
                    <a:pt x="25" y="76"/>
                    <a:pt x="25" y="76"/>
                    <a:pt x="25" y="76"/>
                  </a:cubicBezTo>
                  <a:cubicBezTo>
                    <a:pt x="25" y="76"/>
                    <a:pt x="26" y="77"/>
                    <a:pt x="27" y="77"/>
                  </a:cubicBezTo>
                  <a:cubicBezTo>
                    <a:pt x="31" y="78"/>
                    <a:pt x="40" y="81"/>
                    <a:pt x="48" y="84"/>
                  </a:cubicBezTo>
                  <a:cubicBezTo>
                    <a:pt x="52" y="85"/>
                    <a:pt x="55" y="86"/>
                    <a:pt x="58" y="87"/>
                  </a:cubicBezTo>
                  <a:cubicBezTo>
                    <a:pt x="60" y="88"/>
                    <a:pt x="61" y="88"/>
                    <a:pt x="62" y="88"/>
                  </a:cubicBezTo>
                  <a:cubicBezTo>
                    <a:pt x="63" y="89"/>
                    <a:pt x="63" y="89"/>
                    <a:pt x="64" y="89"/>
                  </a:cubicBezTo>
                  <a:cubicBezTo>
                    <a:pt x="64" y="89"/>
                    <a:pt x="64" y="89"/>
                    <a:pt x="65" y="89"/>
                  </a:cubicBezTo>
                  <a:cubicBezTo>
                    <a:pt x="65" y="89"/>
                    <a:pt x="66" y="89"/>
                    <a:pt x="66" y="89"/>
                  </a:cubicBezTo>
                  <a:cubicBezTo>
                    <a:pt x="67" y="89"/>
                    <a:pt x="67" y="89"/>
                    <a:pt x="67" y="88"/>
                  </a:cubicBezTo>
                  <a:cubicBezTo>
                    <a:pt x="68" y="88"/>
                    <a:pt x="68" y="88"/>
                    <a:pt x="69" y="87"/>
                  </a:cubicBezTo>
                  <a:cubicBezTo>
                    <a:pt x="69" y="86"/>
                    <a:pt x="70" y="85"/>
                    <a:pt x="69" y="84"/>
                  </a:cubicBezTo>
                  <a:cubicBezTo>
                    <a:pt x="69" y="83"/>
                    <a:pt x="68" y="82"/>
                    <a:pt x="68" y="81"/>
                  </a:cubicBezTo>
                  <a:cubicBezTo>
                    <a:pt x="26" y="55"/>
                    <a:pt x="26" y="55"/>
                    <a:pt x="26" y="55"/>
                  </a:cubicBezTo>
                  <a:cubicBezTo>
                    <a:pt x="24" y="59"/>
                    <a:pt x="24" y="59"/>
                    <a:pt x="24" y="59"/>
                  </a:cubicBezTo>
                  <a:cubicBezTo>
                    <a:pt x="23" y="63"/>
                    <a:pt x="23" y="63"/>
                    <a:pt x="23" y="63"/>
                  </a:cubicBezTo>
                  <a:cubicBezTo>
                    <a:pt x="23" y="63"/>
                    <a:pt x="32" y="65"/>
                    <a:pt x="42" y="67"/>
                  </a:cubicBezTo>
                  <a:cubicBezTo>
                    <a:pt x="47" y="68"/>
                    <a:pt x="51" y="69"/>
                    <a:pt x="55" y="70"/>
                  </a:cubicBezTo>
                  <a:cubicBezTo>
                    <a:pt x="57" y="71"/>
                    <a:pt x="59" y="71"/>
                    <a:pt x="61" y="71"/>
                  </a:cubicBezTo>
                  <a:cubicBezTo>
                    <a:pt x="61" y="71"/>
                    <a:pt x="62" y="72"/>
                    <a:pt x="62" y="72"/>
                  </a:cubicBezTo>
                  <a:cubicBezTo>
                    <a:pt x="63" y="72"/>
                    <a:pt x="63" y="72"/>
                    <a:pt x="64" y="72"/>
                  </a:cubicBezTo>
                  <a:cubicBezTo>
                    <a:pt x="64" y="72"/>
                    <a:pt x="64" y="72"/>
                    <a:pt x="65" y="72"/>
                  </a:cubicBezTo>
                  <a:cubicBezTo>
                    <a:pt x="65" y="72"/>
                    <a:pt x="65" y="72"/>
                    <a:pt x="66" y="71"/>
                  </a:cubicBezTo>
                  <a:cubicBezTo>
                    <a:pt x="66" y="71"/>
                    <a:pt x="67" y="71"/>
                    <a:pt x="68" y="70"/>
                  </a:cubicBezTo>
                  <a:cubicBezTo>
                    <a:pt x="68" y="69"/>
                    <a:pt x="68" y="68"/>
                    <a:pt x="68" y="67"/>
                  </a:cubicBezTo>
                  <a:cubicBezTo>
                    <a:pt x="68" y="66"/>
                    <a:pt x="67" y="65"/>
                    <a:pt x="66" y="64"/>
                  </a:cubicBezTo>
                  <a:cubicBezTo>
                    <a:pt x="66" y="64"/>
                    <a:pt x="64" y="63"/>
                    <a:pt x="60" y="60"/>
                  </a:cubicBezTo>
                  <a:cubicBezTo>
                    <a:pt x="54" y="57"/>
                    <a:pt x="46" y="52"/>
                    <a:pt x="38" y="48"/>
                  </a:cubicBezTo>
                  <a:cubicBezTo>
                    <a:pt x="35" y="45"/>
                    <a:pt x="32" y="43"/>
                    <a:pt x="29" y="42"/>
                  </a:cubicBezTo>
                  <a:cubicBezTo>
                    <a:pt x="28" y="41"/>
                    <a:pt x="27" y="40"/>
                    <a:pt x="27" y="40"/>
                  </a:cubicBezTo>
                  <a:cubicBezTo>
                    <a:pt x="27" y="40"/>
                    <a:pt x="27" y="40"/>
                    <a:pt x="27" y="40"/>
                  </a:cubicBezTo>
                  <a:cubicBezTo>
                    <a:pt x="26" y="40"/>
                    <a:pt x="26" y="40"/>
                    <a:pt x="26" y="40"/>
                  </a:cubicBezTo>
                  <a:cubicBezTo>
                    <a:pt x="25" y="41"/>
                    <a:pt x="25" y="41"/>
                    <a:pt x="25" y="41"/>
                  </a:cubicBezTo>
                  <a:cubicBezTo>
                    <a:pt x="27" y="40"/>
                    <a:pt x="27" y="40"/>
                    <a:pt x="27" y="40"/>
                  </a:cubicBezTo>
                  <a:cubicBezTo>
                    <a:pt x="26" y="40"/>
                    <a:pt x="26" y="40"/>
                    <a:pt x="26" y="40"/>
                  </a:cubicBezTo>
                  <a:cubicBezTo>
                    <a:pt x="25" y="41"/>
                    <a:pt x="25" y="41"/>
                    <a:pt x="25" y="41"/>
                  </a:cubicBezTo>
                  <a:cubicBezTo>
                    <a:pt x="27" y="40"/>
                    <a:pt x="27" y="40"/>
                    <a:pt x="27" y="40"/>
                  </a:cubicBezTo>
                  <a:cubicBezTo>
                    <a:pt x="24" y="42"/>
                    <a:pt x="24" y="42"/>
                    <a:pt x="24" y="42"/>
                  </a:cubicBezTo>
                  <a:cubicBezTo>
                    <a:pt x="27" y="41"/>
                    <a:pt x="27" y="41"/>
                    <a:pt x="27" y="41"/>
                  </a:cubicBezTo>
                  <a:cubicBezTo>
                    <a:pt x="27" y="40"/>
                    <a:pt x="27" y="40"/>
                    <a:pt x="27" y="40"/>
                  </a:cubicBezTo>
                  <a:cubicBezTo>
                    <a:pt x="24" y="42"/>
                    <a:pt x="24" y="42"/>
                    <a:pt x="24" y="42"/>
                  </a:cubicBezTo>
                  <a:cubicBezTo>
                    <a:pt x="27" y="41"/>
                    <a:pt x="27" y="41"/>
                    <a:pt x="27" y="41"/>
                  </a:cubicBezTo>
                  <a:cubicBezTo>
                    <a:pt x="24" y="42"/>
                    <a:pt x="24" y="42"/>
                    <a:pt x="24" y="42"/>
                  </a:cubicBezTo>
                  <a:cubicBezTo>
                    <a:pt x="27" y="42"/>
                    <a:pt x="27" y="42"/>
                    <a:pt x="27" y="42"/>
                  </a:cubicBezTo>
                  <a:cubicBezTo>
                    <a:pt x="27" y="41"/>
                    <a:pt x="27" y="41"/>
                    <a:pt x="27" y="41"/>
                  </a:cubicBezTo>
                  <a:cubicBezTo>
                    <a:pt x="24" y="42"/>
                    <a:pt x="24" y="42"/>
                    <a:pt x="24" y="42"/>
                  </a:cubicBezTo>
                  <a:cubicBezTo>
                    <a:pt x="27" y="42"/>
                    <a:pt x="27" y="42"/>
                    <a:pt x="27" y="42"/>
                  </a:cubicBezTo>
                  <a:cubicBezTo>
                    <a:pt x="23" y="42"/>
                    <a:pt x="23" y="42"/>
                    <a:pt x="23" y="42"/>
                  </a:cubicBezTo>
                  <a:cubicBezTo>
                    <a:pt x="27" y="45"/>
                    <a:pt x="27" y="45"/>
                    <a:pt x="27" y="45"/>
                  </a:cubicBezTo>
                  <a:cubicBezTo>
                    <a:pt x="27" y="44"/>
                    <a:pt x="27" y="43"/>
                    <a:pt x="27" y="42"/>
                  </a:cubicBezTo>
                  <a:cubicBezTo>
                    <a:pt x="23" y="42"/>
                    <a:pt x="23" y="42"/>
                    <a:pt x="23" y="42"/>
                  </a:cubicBezTo>
                  <a:cubicBezTo>
                    <a:pt x="27" y="45"/>
                    <a:pt x="27" y="45"/>
                    <a:pt x="27" y="45"/>
                  </a:cubicBezTo>
                  <a:cubicBezTo>
                    <a:pt x="27" y="44"/>
                    <a:pt x="27" y="44"/>
                    <a:pt x="27" y="44"/>
                  </a:cubicBezTo>
                  <a:cubicBezTo>
                    <a:pt x="23" y="42"/>
                    <a:pt x="23" y="42"/>
                    <a:pt x="23" y="42"/>
                  </a:cubicBezTo>
                  <a:cubicBezTo>
                    <a:pt x="25" y="46"/>
                    <a:pt x="25" y="46"/>
                    <a:pt x="25" y="46"/>
                  </a:cubicBezTo>
                  <a:cubicBezTo>
                    <a:pt x="25" y="46"/>
                    <a:pt x="26" y="45"/>
                    <a:pt x="27" y="44"/>
                  </a:cubicBezTo>
                  <a:cubicBezTo>
                    <a:pt x="23" y="42"/>
                    <a:pt x="23" y="42"/>
                    <a:pt x="23" y="42"/>
                  </a:cubicBezTo>
                  <a:cubicBezTo>
                    <a:pt x="25" y="46"/>
                    <a:pt x="25" y="46"/>
                    <a:pt x="25" y="46"/>
                  </a:cubicBezTo>
                  <a:cubicBezTo>
                    <a:pt x="23" y="42"/>
                    <a:pt x="23" y="42"/>
                    <a:pt x="23" y="42"/>
                  </a:cubicBezTo>
                  <a:cubicBezTo>
                    <a:pt x="24" y="46"/>
                    <a:pt x="24" y="46"/>
                    <a:pt x="24" y="46"/>
                  </a:cubicBezTo>
                  <a:cubicBezTo>
                    <a:pt x="24" y="46"/>
                    <a:pt x="24" y="46"/>
                    <a:pt x="25" y="46"/>
                  </a:cubicBezTo>
                  <a:cubicBezTo>
                    <a:pt x="23" y="42"/>
                    <a:pt x="23" y="42"/>
                    <a:pt x="23" y="42"/>
                  </a:cubicBezTo>
                  <a:cubicBezTo>
                    <a:pt x="24" y="46"/>
                    <a:pt x="24" y="46"/>
                    <a:pt x="24" y="46"/>
                  </a:cubicBezTo>
                  <a:cubicBezTo>
                    <a:pt x="23" y="42"/>
                    <a:pt x="23" y="42"/>
                    <a:pt x="23" y="42"/>
                  </a:cubicBezTo>
                  <a:cubicBezTo>
                    <a:pt x="23" y="46"/>
                    <a:pt x="23" y="46"/>
                    <a:pt x="23" y="46"/>
                  </a:cubicBezTo>
                  <a:cubicBezTo>
                    <a:pt x="24" y="46"/>
                    <a:pt x="24" y="46"/>
                    <a:pt x="24" y="46"/>
                  </a:cubicBezTo>
                  <a:cubicBezTo>
                    <a:pt x="23" y="42"/>
                    <a:pt x="23" y="42"/>
                    <a:pt x="23" y="42"/>
                  </a:cubicBezTo>
                  <a:cubicBezTo>
                    <a:pt x="23" y="46"/>
                    <a:pt x="23" y="46"/>
                    <a:pt x="23" y="46"/>
                  </a:cubicBezTo>
                  <a:cubicBezTo>
                    <a:pt x="23" y="43"/>
                    <a:pt x="23" y="43"/>
                    <a:pt x="23" y="43"/>
                  </a:cubicBezTo>
                  <a:cubicBezTo>
                    <a:pt x="23" y="46"/>
                    <a:pt x="23" y="46"/>
                    <a:pt x="23" y="46"/>
                  </a:cubicBezTo>
                  <a:cubicBezTo>
                    <a:pt x="23" y="46"/>
                    <a:pt x="23" y="46"/>
                    <a:pt x="23" y="46"/>
                  </a:cubicBezTo>
                  <a:cubicBezTo>
                    <a:pt x="23" y="43"/>
                    <a:pt x="23" y="43"/>
                    <a:pt x="23" y="43"/>
                  </a:cubicBezTo>
                  <a:cubicBezTo>
                    <a:pt x="23" y="46"/>
                    <a:pt x="23" y="46"/>
                    <a:pt x="23" y="46"/>
                  </a:cubicBezTo>
                  <a:cubicBezTo>
                    <a:pt x="23" y="45"/>
                    <a:pt x="23" y="45"/>
                    <a:pt x="23" y="45"/>
                  </a:cubicBezTo>
                  <a:cubicBezTo>
                    <a:pt x="23" y="46"/>
                    <a:pt x="23" y="46"/>
                    <a:pt x="23" y="46"/>
                  </a:cubicBezTo>
                  <a:cubicBezTo>
                    <a:pt x="23" y="46"/>
                    <a:pt x="23" y="46"/>
                    <a:pt x="23" y="46"/>
                  </a:cubicBezTo>
                  <a:cubicBezTo>
                    <a:pt x="23" y="45"/>
                    <a:pt x="23" y="45"/>
                    <a:pt x="23" y="45"/>
                  </a:cubicBezTo>
                  <a:cubicBezTo>
                    <a:pt x="23" y="46"/>
                    <a:pt x="23" y="46"/>
                    <a:pt x="23" y="46"/>
                  </a:cubicBezTo>
                  <a:cubicBezTo>
                    <a:pt x="23" y="46"/>
                    <a:pt x="24" y="46"/>
                    <a:pt x="25" y="47"/>
                  </a:cubicBezTo>
                  <a:cubicBezTo>
                    <a:pt x="30" y="48"/>
                    <a:pt x="39" y="49"/>
                    <a:pt x="47" y="51"/>
                  </a:cubicBezTo>
                  <a:cubicBezTo>
                    <a:pt x="51" y="52"/>
                    <a:pt x="56" y="53"/>
                    <a:pt x="59" y="53"/>
                  </a:cubicBezTo>
                  <a:cubicBezTo>
                    <a:pt x="60" y="54"/>
                    <a:pt x="62" y="54"/>
                    <a:pt x="63" y="54"/>
                  </a:cubicBezTo>
                  <a:cubicBezTo>
                    <a:pt x="64" y="54"/>
                    <a:pt x="65" y="54"/>
                    <a:pt x="66" y="54"/>
                  </a:cubicBezTo>
                  <a:cubicBezTo>
                    <a:pt x="66" y="54"/>
                    <a:pt x="66" y="54"/>
                    <a:pt x="67" y="54"/>
                  </a:cubicBezTo>
                  <a:cubicBezTo>
                    <a:pt x="67" y="54"/>
                    <a:pt x="67" y="54"/>
                    <a:pt x="68" y="54"/>
                  </a:cubicBezTo>
                  <a:cubicBezTo>
                    <a:pt x="68" y="54"/>
                    <a:pt x="69" y="54"/>
                    <a:pt x="70" y="53"/>
                  </a:cubicBezTo>
                  <a:cubicBezTo>
                    <a:pt x="70" y="52"/>
                    <a:pt x="70" y="51"/>
                    <a:pt x="70" y="49"/>
                  </a:cubicBezTo>
                  <a:cubicBezTo>
                    <a:pt x="70" y="48"/>
                    <a:pt x="69" y="47"/>
                    <a:pt x="68" y="47"/>
                  </a:cubicBezTo>
                  <a:cubicBezTo>
                    <a:pt x="7" y="9"/>
                    <a:pt x="7" y="9"/>
                    <a:pt x="7" y="9"/>
                  </a:cubicBezTo>
                  <a:cubicBezTo>
                    <a:pt x="5" y="12"/>
                    <a:pt x="5" y="12"/>
                    <a:pt x="5" y="12"/>
                  </a:cubicBezTo>
                  <a:cubicBezTo>
                    <a:pt x="8" y="14"/>
                    <a:pt x="8" y="14"/>
                    <a:pt x="8" y="14"/>
                  </a:cubicBezTo>
                  <a:cubicBezTo>
                    <a:pt x="5" y="12"/>
                    <a:pt x="5" y="12"/>
                    <a:pt x="5" y="12"/>
                  </a:cubicBezTo>
                  <a:cubicBezTo>
                    <a:pt x="7" y="15"/>
                    <a:pt x="7" y="15"/>
                    <a:pt x="7" y="15"/>
                  </a:cubicBezTo>
                  <a:cubicBezTo>
                    <a:pt x="7" y="15"/>
                    <a:pt x="8" y="15"/>
                    <a:pt x="8" y="14"/>
                  </a:cubicBezTo>
                  <a:cubicBezTo>
                    <a:pt x="5" y="12"/>
                    <a:pt x="5" y="12"/>
                    <a:pt x="5" y="12"/>
                  </a:cubicBezTo>
                  <a:cubicBezTo>
                    <a:pt x="7" y="15"/>
                    <a:pt x="7" y="15"/>
                    <a:pt x="7" y="15"/>
                  </a:cubicBezTo>
                  <a:cubicBezTo>
                    <a:pt x="5" y="12"/>
                    <a:pt x="5" y="12"/>
                    <a:pt x="5" y="12"/>
                  </a:cubicBezTo>
                  <a:cubicBezTo>
                    <a:pt x="5" y="16"/>
                    <a:pt x="5" y="16"/>
                    <a:pt x="5" y="16"/>
                  </a:cubicBezTo>
                  <a:cubicBezTo>
                    <a:pt x="6" y="16"/>
                    <a:pt x="6" y="16"/>
                    <a:pt x="7" y="15"/>
                  </a:cubicBezTo>
                  <a:cubicBezTo>
                    <a:pt x="5" y="12"/>
                    <a:pt x="5" y="12"/>
                    <a:pt x="5" y="12"/>
                  </a:cubicBezTo>
                  <a:cubicBezTo>
                    <a:pt x="5" y="16"/>
                    <a:pt x="5" y="16"/>
                    <a:pt x="5" y="16"/>
                  </a:cubicBezTo>
                  <a:cubicBezTo>
                    <a:pt x="5" y="13"/>
                    <a:pt x="5" y="13"/>
                    <a:pt x="5" y="13"/>
                  </a:cubicBezTo>
                  <a:cubicBezTo>
                    <a:pt x="5" y="16"/>
                    <a:pt x="5" y="16"/>
                    <a:pt x="5" y="16"/>
                  </a:cubicBezTo>
                  <a:cubicBezTo>
                    <a:pt x="5" y="16"/>
                    <a:pt x="5" y="16"/>
                    <a:pt x="5" y="16"/>
                  </a:cubicBezTo>
                  <a:cubicBezTo>
                    <a:pt x="5" y="13"/>
                    <a:pt x="5" y="13"/>
                    <a:pt x="5" y="13"/>
                  </a:cubicBezTo>
                  <a:cubicBezTo>
                    <a:pt x="5" y="16"/>
                    <a:pt x="5" y="16"/>
                    <a:pt x="5" y="16"/>
                  </a:cubicBezTo>
                  <a:cubicBezTo>
                    <a:pt x="5" y="15"/>
                    <a:pt x="5" y="15"/>
                    <a:pt x="5" y="15"/>
                  </a:cubicBezTo>
                  <a:cubicBezTo>
                    <a:pt x="5" y="16"/>
                    <a:pt x="5" y="16"/>
                    <a:pt x="5" y="16"/>
                  </a:cubicBezTo>
                  <a:cubicBezTo>
                    <a:pt x="5" y="16"/>
                    <a:pt x="5" y="16"/>
                    <a:pt x="5" y="16"/>
                  </a:cubicBezTo>
                  <a:cubicBezTo>
                    <a:pt x="5" y="15"/>
                    <a:pt x="5" y="15"/>
                    <a:pt x="5" y="15"/>
                  </a:cubicBezTo>
                  <a:cubicBezTo>
                    <a:pt x="5" y="16"/>
                    <a:pt x="5" y="16"/>
                    <a:pt x="5" y="16"/>
                  </a:cubicBezTo>
                  <a:cubicBezTo>
                    <a:pt x="5" y="16"/>
                    <a:pt x="5" y="16"/>
                    <a:pt x="6" y="16"/>
                  </a:cubicBezTo>
                  <a:cubicBezTo>
                    <a:pt x="8" y="17"/>
                    <a:pt x="13" y="18"/>
                    <a:pt x="18" y="19"/>
                  </a:cubicBezTo>
                  <a:cubicBezTo>
                    <a:pt x="26" y="22"/>
                    <a:pt x="36" y="25"/>
                    <a:pt x="44" y="27"/>
                  </a:cubicBezTo>
                  <a:cubicBezTo>
                    <a:pt x="48" y="28"/>
                    <a:pt x="52" y="29"/>
                    <a:pt x="55" y="30"/>
                  </a:cubicBezTo>
                  <a:cubicBezTo>
                    <a:pt x="56" y="31"/>
                    <a:pt x="57" y="31"/>
                    <a:pt x="58" y="31"/>
                  </a:cubicBezTo>
                  <a:cubicBezTo>
                    <a:pt x="59" y="31"/>
                    <a:pt x="59" y="31"/>
                    <a:pt x="60" y="31"/>
                  </a:cubicBezTo>
                  <a:cubicBezTo>
                    <a:pt x="60" y="32"/>
                    <a:pt x="60" y="32"/>
                    <a:pt x="61" y="32"/>
                  </a:cubicBezTo>
                  <a:cubicBezTo>
                    <a:pt x="61" y="32"/>
                    <a:pt x="62" y="32"/>
                    <a:pt x="62" y="31"/>
                  </a:cubicBezTo>
                  <a:cubicBezTo>
                    <a:pt x="62" y="31"/>
                    <a:pt x="63" y="31"/>
                    <a:pt x="63" y="31"/>
                  </a:cubicBezTo>
                  <a:cubicBezTo>
                    <a:pt x="64" y="31"/>
                    <a:pt x="64" y="30"/>
                    <a:pt x="65" y="30"/>
                  </a:cubicBezTo>
                  <a:cubicBezTo>
                    <a:pt x="65" y="29"/>
                    <a:pt x="65" y="28"/>
                    <a:pt x="65" y="27"/>
                  </a:cubicBezTo>
                  <a:cubicBezTo>
                    <a:pt x="65" y="26"/>
                    <a:pt x="65" y="26"/>
                    <a:pt x="65" y="25"/>
                  </a:cubicBezTo>
                  <a:cubicBezTo>
                    <a:pt x="64" y="25"/>
                    <a:pt x="64" y="25"/>
                    <a:pt x="64" y="25"/>
                  </a:cubicBezTo>
                  <a:cubicBezTo>
                    <a:pt x="64" y="24"/>
                    <a:pt x="64" y="24"/>
                    <a:pt x="64" y="24"/>
                  </a:cubicBezTo>
                  <a:cubicBezTo>
                    <a:pt x="63" y="24"/>
                    <a:pt x="63" y="24"/>
                    <a:pt x="63" y="24"/>
                  </a:cubicBezTo>
                  <a:cubicBezTo>
                    <a:pt x="63" y="24"/>
                    <a:pt x="63" y="24"/>
                    <a:pt x="63" y="24"/>
                  </a:cubicBezTo>
                  <a:cubicBezTo>
                    <a:pt x="60" y="22"/>
                    <a:pt x="51" y="17"/>
                    <a:pt x="43" y="12"/>
                  </a:cubicBezTo>
                  <a:cubicBezTo>
                    <a:pt x="38" y="9"/>
                    <a:pt x="34" y="7"/>
                    <a:pt x="31" y="5"/>
                  </a:cubicBezTo>
                  <a:cubicBezTo>
                    <a:pt x="30" y="4"/>
                    <a:pt x="28" y="3"/>
                    <a:pt x="28" y="2"/>
                  </a:cubicBezTo>
                  <a:cubicBezTo>
                    <a:pt x="27" y="2"/>
                    <a:pt x="27" y="2"/>
                    <a:pt x="27" y="2"/>
                  </a:cubicBezTo>
                  <a:cubicBezTo>
                    <a:pt x="27" y="2"/>
                    <a:pt x="27" y="2"/>
                    <a:pt x="27" y="2"/>
                  </a:cubicBezTo>
                  <a:cubicBezTo>
                    <a:pt x="25" y="3"/>
                    <a:pt x="25" y="3"/>
                    <a:pt x="25" y="3"/>
                  </a:cubicBezTo>
                  <a:cubicBezTo>
                    <a:pt x="27" y="2"/>
                    <a:pt x="27" y="2"/>
                    <a:pt x="27" y="2"/>
                  </a:cubicBezTo>
                  <a:cubicBezTo>
                    <a:pt x="27" y="2"/>
                    <a:pt x="27" y="2"/>
                    <a:pt x="27" y="2"/>
                  </a:cubicBezTo>
                  <a:cubicBezTo>
                    <a:pt x="25" y="3"/>
                    <a:pt x="25" y="3"/>
                    <a:pt x="25" y="3"/>
                  </a:cubicBezTo>
                  <a:cubicBezTo>
                    <a:pt x="27" y="2"/>
                    <a:pt x="27" y="2"/>
                    <a:pt x="27" y="2"/>
                  </a:cubicBezTo>
                  <a:cubicBezTo>
                    <a:pt x="24" y="4"/>
                    <a:pt x="24" y="4"/>
                    <a:pt x="24" y="4"/>
                  </a:cubicBezTo>
                  <a:cubicBezTo>
                    <a:pt x="28" y="3"/>
                    <a:pt x="28" y="3"/>
                    <a:pt x="28" y="3"/>
                  </a:cubicBezTo>
                  <a:cubicBezTo>
                    <a:pt x="27" y="2"/>
                    <a:pt x="27" y="2"/>
                    <a:pt x="27" y="2"/>
                  </a:cubicBezTo>
                  <a:cubicBezTo>
                    <a:pt x="24" y="4"/>
                    <a:pt x="24" y="4"/>
                    <a:pt x="24" y="4"/>
                  </a:cubicBezTo>
                  <a:cubicBezTo>
                    <a:pt x="28" y="3"/>
                    <a:pt x="28" y="3"/>
                    <a:pt x="28" y="3"/>
                  </a:cubicBezTo>
                  <a:cubicBezTo>
                    <a:pt x="24" y="4"/>
                    <a:pt x="24" y="4"/>
                    <a:pt x="24" y="4"/>
                  </a:cubicBezTo>
                  <a:cubicBezTo>
                    <a:pt x="28" y="4"/>
                    <a:pt x="28" y="4"/>
                    <a:pt x="28" y="4"/>
                  </a:cubicBezTo>
                  <a:cubicBezTo>
                    <a:pt x="28" y="3"/>
                    <a:pt x="28" y="3"/>
                    <a:pt x="28" y="3"/>
                  </a:cubicBezTo>
                  <a:cubicBezTo>
                    <a:pt x="24" y="4"/>
                    <a:pt x="24" y="4"/>
                    <a:pt x="24" y="4"/>
                  </a:cubicBezTo>
                  <a:cubicBezTo>
                    <a:pt x="28" y="4"/>
                    <a:pt x="28" y="4"/>
                    <a:pt x="28" y="4"/>
                  </a:cubicBezTo>
                  <a:cubicBezTo>
                    <a:pt x="24" y="4"/>
                    <a:pt x="24" y="4"/>
                    <a:pt x="24" y="4"/>
                  </a:cubicBezTo>
                  <a:cubicBezTo>
                    <a:pt x="27" y="6"/>
                    <a:pt x="27" y="6"/>
                    <a:pt x="27" y="6"/>
                  </a:cubicBezTo>
                  <a:cubicBezTo>
                    <a:pt x="28" y="6"/>
                    <a:pt x="28" y="5"/>
                    <a:pt x="28" y="4"/>
                  </a:cubicBezTo>
                  <a:cubicBezTo>
                    <a:pt x="24" y="4"/>
                    <a:pt x="24" y="4"/>
                    <a:pt x="24" y="4"/>
                  </a:cubicBezTo>
                  <a:cubicBezTo>
                    <a:pt x="27" y="6"/>
                    <a:pt x="27" y="6"/>
                    <a:pt x="27" y="6"/>
                  </a:cubicBezTo>
                  <a:cubicBezTo>
                    <a:pt x="24" y="4"/>
                    <a:pt x="24" y="4"/>
                    <a:pt x="24" y="4"/>
                  </a:cubicBezTo>
                  <a:cubicBezTo>
                    <a:pt x="23" y="8"/>
                    <a:pt x="23" y="8"/>
                    <a:pt x="23" y="8"/>
                  </a:cubicBezTo>
                  <a:cubicBezTo>
                    <a:pt x="65" y="15"/>
                    <a:pt x="65" y="15"/>
                    <a:pt x="65" y="15"/>
                  </a:cubicBezTo>
                  <a:cubicBezTo>
                    <a:pt x="67" y="16"/>
                    <a:pt x="69" y="14"/>
                    <a:pt x="69" y="13"/>
                  </a:cubicBezTo>
                  <a:cubicBezTo>
                    <a:pt x="70" y="11"/>
                    <a:pt x="69" y="9"/>
                    <a:pt x="68" y="8"/>
                  </a:cubicBezTo>
                  <a:cubicBezTo>
                    <a:pt x="58" y="1"/>
                    <a:pt x="58" y="1"/>
                    <a:pt x="58" y="1"/>
                  </a:cubicBezTo>
                  <a:cubicBezTo>
                    <a:pt x="56" y="0"/>
                    <a:pt x="53" y="1"/>
                    <a:pt x="52" y="3"/>
                  </a:cubicBezTo>
                  <a:cubicBezTo>
                    <a:pt x="51" y="5"/>
                    <a:pt x="51" y="7"/>
                    <a:pt x="53" y="8"/>
                  </a:cubicBezTo>
                  <a:cubicBezTo>
                    <a:pt x="63" y="15"/>
                    <a:pt x="63" y="15"/>
                    <a:pt x="63" y="15"/>
                  </a:cubicBezTo>
                  <a:cubicBezTo>
                    <a:pt x="66" y="11"/>
                    <a:pt x="66" y="11"/>
                    <a:pt x="66" y="11"/>
                  </a:cubicBezTo>
                  <a:cubicBezTo>
                    <a:pt x="66" y="7"/>
                    <a:pt x="66" y="7"/>
                    <a:pt x="66" y="7"/>
                  </a:cubicBezTo>
                  <a:cubicBezTo>
                    <a:pt x="25" y="0"/>
                    <a:pt x="25" y="0"/>
                    <a:pt x="25" y="0"/>
                  </a:cubicBezTo>
                  <a:cubicBezTo>
                    <a:pt x="23" y="0"/>
                    <a:pt x="21" y="0"/>
                    <a:pt x="21" y="2"/>
                  </a:cubicBezTo>
                  <a:cubicBezTo>
                    <a:pt x="20" y="3"/>
                    <a:pt x="20" y="3"/>
                    <a:pt x="20" y="4"/>
                  </a:cubicBezTo>
                  <a:cubicBezTo>
                    <a:pt x="20" y="5"/>
                    <a:pt x="20" y="6"/>
                    <a:pt x="20" y="6"/>
                  </a:cubicBezTo>
                  <a:cubicBezTo>
                    <a:pt x="21" y="7"/>
                    <a:pt x="21" y="7"/>
                    <a:pt x="21" y="7"/>
                  </a:cubicBezTo>
                  <a:cubicBezTo>
                    <a:pt x="22" y="8"/>
                    <a:pt x="22" y="8"/>
                    <a:pt x="23" y="9"/>
                  </a:cubicBezTo>
                  <a:cubicBezTo>
                    <a:pt x="24" y="10"/>
                    <a:pt x="27" y="12"/>
                    <a:pt x="31" y="14"/>
                  </a:cubicBezTo>
                  <a:cubicBezTo>
                    <a:pt x="37" y="18"/>
                    <a:pt x="44" y="22"/>
                    <a:pt x="49" y="25"/>
                  </a:cubicBezTo>
                  <a:cubicBezTo>
                    <a:pt x="52" y="27"/>
                    <a:pt x="55" y="28"/>
                    <a:pt x="56" y="29"/>
                  </a:cubicBezTo>
                  <a:cubicBezTo>
                    <a:pt x="57" y="30"/>
                    <a:pt x="58" y="30"/>
                    <a:pt x="58" y="31"/>
                  </a:cubicBezTo>
                  <a:cubicBezTo>
                    <a:pt x="59" y="31"/>
                    <a:pt x="59" y="31"/>
                    <a:pt x="59" y="31"/>
                  </a:cubicBezTo>
                  <a:cubicBezTo>
                    <a:pt x="59" y="31"/>
                    <a:pt x="59" y="31"/>
                    <a:pt x="59" y="31"/>
                  </a:cubicBezTo>
                  <a:cubicBezTo>
                    <a:pt x="60" y="30"/>
                    <a:pt x="60" y="30"/>
                    <a:pt x="60" y="30"/>
                  </a:cubicBezTo>
                  <a:cubicBezTo>
                    <a:pt x="59" y="31"/>
                    <a:pt x="59" y="31"/>
                    <a:pt x="59" y="31"/>
                  </a:cubicBezTo>
                  <a:cubicBezTo>
                    <a:pt x="59" y="31"/>
                    <a:pt x="59" y="31"/>
                    <a:pt x="59" y="31"/>
                  </a:cubicBezTo>
                  <a:cubicBezTo>
                    <a:pt x="60" y="30"/>
                    <a:pt x="60" y="30"/>
                    <a:pt x="60" y="30"/>
                  </a:cubicBezTo>
                  <a:cubicBezTo>
                    <a:pt x="59" y="31"/>
                    <a:pt x="59" y="31"/>
                    <a:pt x="59" y="31"/>
                  </a:cubicBezTo>
                  <a:cubicBezTo>
                    <a:pt x="61" y="28"/>
                    <a:pt x="61" y="28"/>
                    <a:pt x="61" y="28"/>
                  </a:cubicBezTo>
                  <a:cubicBezTo>
                    <a:pt x="59" y="31"/>
                    <a:pt x="59" y="31"/>
                    <a:pt x="59" y="31"/>
                  </a:cubicBezTo>
                  <a:cubicBezTo>
                    <a:pt x="59" y="31"/>
                    <a:pt x="59" y="31"/>
                    <a:pt x="59" y="31"/>
                  </a:cubicBezTo>
                  <a:cubicBezTo>
                    <a:pt x="61" y="28"/>
                    <a:pt x="61" y="28"/>
                    <a:pt x="61" y="28"/>
                  </a:cubicBezTo>
                  <a:cubicBezTo>
                    <a:pt x="59" y="31"/>
                    <a:pt x="59" y="31"/>
                    <a:pt x="59" y="31"/>
                  </a:cubicBezTo>
                  <a:cubicBezTo>
                    <a:pt x="61" y="28"/>
                    <a:pt x="61" y="28"/>
                    <a:pt x="61" y="28"/>
                  </a:cubicBezTo>
                  <a:cubicBezTo>
                    <a:pt x="59" y="31"/>
                    <a:pt x="59" y="31"/>
                    <a:pt x="59" y="31"/>
                  </a:cubicBezTo>
                  <a:cubicBezTo>
                    <a:pt x="59" y="31"/>
                    <a:pt x="59" y="31"/>
                    <a:pt x="59" y="31"/>
                  </a:cubicBezTo>
                  <a:cubicBezTo>
                    <a:pt x="61" y="28"/>
                    <a:pt x="61" y="28"/>
                    <a:pt x="61" y="28"/>
                  </a:cubicBezTo>
                  <a:cubicBezTo>
                    <a:pt x="59" y="31"/>
                    <a:pt x="59" y="31"/>
                    <a:pt x="59" y="31"/>
                  </a:cubicBezTo>
                  <a:cubicBezTo>
                    <a:pt x="61" y="28"/>
                    <a:pt x="61" y="28"/>
                    <a:pt x="61" y="28"/>
                  </a:cubicBezTo>
                  <a:cubicBezTo>
                    <a:pt x="58" y="30"/>
                    <a:pt x="58" y="30"/>
                    <a:pt x="58" y="30"/>
                  </a:cubicBezTo>
                  <a:cubicBezTo>
                    <a:pt x="59" y="31"/>
                    <a:pt x="59" y="31"/>
                    <a:pt x="59" y="31"/>
                  </a:cubicBezTo>
                  <a:cubicBezTo>
                    <a:pt x="61" y="28"/>
                    <a:pt x="61" y="28"/>
                    <a:pt x="61" y="28"/>
                  </a:cubicBezTo>
                  <a:cubicBezTo>
                    <a:pt x="58" y="30"/>
                    <a:pt x="58" y="30"/>
                    <a:pt x="58" y="30"/>
                  </a:cubicBezTo>
                  <a:cubicBezTo>
                    <a:pt x="61" y="27"/>
                    <a:pt x="61" y="27"/>
                    <a:pt x="61" y="27"/>
                  </a:cubicBezTo>
                  <a:cubicBezTo>
                    <a:pt x="58" y="30"/>
                    <a:pt x="58" y="30"/>
                    <a:pt x="58" y="30"/>
                  </a:cubicBezTo>
                  <a:cubicBezTo>
                    <a:pt x="58" y="30"/>
                    <a:pt x="58" y="30"/>
                    <a:pt x="58" y="30"/>
                  </a:cubicBezTo>
                  <a:cubicBezTo>
                    <a:pt x="61" y="27"/>
                    <a:pt x="61" y="27"/>
                    <a:pt x="61" y="27"/>
                  </a:cubicBezTo>
                  <a:cubicBezTo>
                    <a:pt x="58" y="30"/>
                    <a:pt x="58" y="30"/>
                    <a:pt x="58" y="30"/>
                  </a:cubicBezTo>
                  <a:cubicBezTo>
                    <a:pt x="61" y="27"/>
                    <a:pt x="61" y="27"/>
                    <a:pt x="61" y="27"/>
                  </a:cubicBezTo>
                  <a:cubicBezTo>
                    <a:pt x="61" y="27"/>
                    <a:pt x="61" y="27"/>
                    <a:pt x="61" y="27"/>
                  </a:cubicBezTo>
                  <a:cubicBezTo>
                    <a:pt x="58" y="25"/>
                    <a:pt x="58" y="25"/>
                    <a:pt x="58" y="25"/>
                  </a:cubicBezTo>
                  <a:cubicBezTo>
                    <a:pt x="61" y="27"/>
                    <a:pt x="61" y="27"/>
                    <a:pt x="61" y="27"/>
                  </a:cubicBezTo>
                  <a:cubicBezTo>
                    <a:pt x="59" y="24"/>
                    <a:pt x="59" y="24"/>
                    <a:pt x="59" y="24"/>
                  </a:cubicBezTo>
                  <a:cubicBezTo>
                    <a:pt x="59" y="24"/>
                    <a:pt x="58" y="25"/>
                    <a:pt x="58" y="25"/>
                  </a:cubicBezTo>
                  <a:cubicBezTo>
                    <a:pt x="61" y="27"/>
                    <a:pt x="61" y="27"/>
                    <a:pt x="61" y="27"/>
                  </a:cubicBezTo>
                  <a:cubicBezTo>
                    <a:pt x="59" y="24"/>
                    <a:pt x="59" y="24"/>
                    <a:pt x="59" y="24"/>
                  </a:cubicBezTo>
                  <a:cubicBezTo>
                    <a:pt x="61" y="27"/>
                    <a:pt x="61" y="27"/>
                    <a:pt x="61" y="27"/>
                  </a:cubicBezTo>
                  <a:cubicBezTo>
                    <a:pt x="61" y="24"/>
                    <a:pt x="61" y="24"/>
                    <a:pt x="61" y="24"/>
                  </a:cubicBezTo>
                  <a:cubicBezTo>
                    <a:pt x="60" y="24"/>
                    <a:pt x="60" y="24"/>
                    <a:pt x="59" y="24"/>
                  </a:cubicBezTo>
                  <a:cubicBezTo>
                    <a:pt x="61" y="27"/>
                    <a:pt x="61" y="27"/>
                    <a:pt x="61" y="27"/>
                  </a:cubicBezTo>
                  <a:cubicBezTo>
                    <a:pt x="61" y="24"/>
                    <a:pt x="61" y="24"/>
                    <a:pt x="61" y="24"/>
                  </a:cubicBezTo>
                  <a:cubicBezTo>
                    <a:pt x="61" y="27"/>
                    <a:pt x="61" y="27"/>
                    <a:pt x="61" y="27"/>
                  </a:cubicBezTo>
                  <a:cubicBezTo>
                    <a:pt x="61" y="23"/>
                    <a:pt x="61" y="23"/>
                    <a:pt x="61" y="23"/>
                  </a:cubicBezTo>
                  <a:cubicBezTo>
                    <a:pt x="61" y="24"/>
                    <a:pt x="61" y="24"/>
                    <a:pt x="61" y="24"/>
                  </a:cubicBezTo>
                  <a:cubicBezTo>
                    <a:pt x="61" y="27"/>
                    <a:pt x="61" y="27"/>
                    <a:pt x="61" y="27"/>
                  </a:cubicBezTo>
                  <a:cubicBezTo>
                    <a:pt x="61" y="23"/>
                    <a:pt x="61" y="23"/>
                    <a:pt x="61" y="23"/>
                  </a:cubicBezTo>
                  <a:cubicBezTo>
                    <a:pt x="61" y="26"/>
                    <a:pt x="61" y="26"/>
                    <a:pt x="61" y="26"/>
                  </a:cubicBezTo>
                  <a:cubicBezTo>
                    <a:pt x="61" y="23"/>
                    <a:pt x="61" y="23"/>
                    <a:pt x="61" y="23"/>
                  </a:cubicBezTo>
                  <a:cubicBezTo>
                    <a:pt x="61" y="23"/>
                    <a:pt x="61" y="23"/>
                    <a:pt x="61" y="23"/>
                  </a:cubicBezTo>
                  <a:cubicBezTo>
                    <a:pt x="61" y="26"/>
                    <a:pt x="61" y="26"/>
                    <a:pt x="61" y="26"/>
                  </a:cubicBezTo>
                  <a:cubicBezTo>
                    <a:pt x="61" y="23"/>
                    <a:pt x="61" y="23"/>
                    <a:pt x="61" y="23"/>
                  </a:cubicBezTo>
                  <a:cubicBezTo>
                    <a:pt x="61" y="24"/>
                    <a:pt x="61" y="24"/>
                    <a:pt x="61" y="24"/>
                  </a:cubicBezTo>
                  <a:cubicBezTo>
                    <a:pt x="61" y="23"/>
                    <a:pt x="61" y="23"/>
                    <a:pt x="61" y="23"/>
                  </a:cubicBezTo>
                  <a:cubicBezTo>
                    <a:pt x="61" y="23"/>
                    <a:pt x="61" y="23"/>
                    <a:pt x="61" y="23"/>
                  </a:cubicBezTo>
                  <a:cubicBezTo>
                    <a:pt x="61" y="24"/>
                    <a:pt x="61" y="24"/>
                    <a:pt x="61" y="24"/>
                  </a:cubicBezTo>
                  <a:cubicBezTo>
                    <a:pt x="61" y="23"/>
                    <a:pt x="61" y="23"/>
                    <a:pt x="61" y="23"/>
                  </a:cubicBezTo>
                  <a:cubicBezTo>
                    <a:pt x="61" y="23"/>
                    <a:pt x="60" y="23"/>
                    <a:pt x="58" y="23"/>
                  </a:cubicBezTo>
                  <a:cubicBezTo>
                    <a:pt x="52" y="21"/>
                    <a:pt x="40" y="17"/>
                    <a:pt x="29" y="14"/>
                  </a:cubicBezTo>
                  <a:cubicBezTo>
                    <a:pt x="23" y="12"/>
                    <a:pt x="18" y="11"/>
                    <a:pt x="14" y="10"/>
                  </a:cubicBezTo>
                  <a:cubicBezTo>
                    <a:pt x="12" y="9"/>
                    <a:pt x="10" y="9"/>
                    <a:pt x="9" y="8"/>
                  </a:cubicBezTo>
                  <a:cubicBezTo>
                    <a:pt x="8" y="8"/>
                    <a:pt x="7" y="8"/>
                    <a:pt x="7" y="8"/>
                  </a:cubicBezTo>
                  <a:cubicBezTo>
                    <a:pt x="6" y="8"/>
                    <a:pt x="6" y="8"/>
                    <a:pt x="5" y="8"/>
                  </a:cubicBezTo>
                  <a:cubicBezTo>
                    <a:pt x="5" y="8"/>
                    <a:pt x="4" y="8"/>
                    <a:pt x="4" y="8"/>
                  </a:cubicBezTo>
                  <a:cubicBezTo>
                    <a:pt x="4" y="8"/>
                    <a:pt x="3" y="8"/>
                    <a:pt x="3" y="8"/>
                  </a:cubicBezTo>
                  <a:cubicBezTo>
                    <a:pt x="2" y="9"/>
                    <a:pt x="2" y="9"/>
                    <a:pt x="1" y="10"/>
                  </a:cubicBezTo>
                  <a:cubicBezTo>
                    <a:pt x="0" y="12"/>
                    <a:pt x="1" y="14"/>
                    <a:pt x="3" y="15"/>
                  </a:cubicBezTo>
                  <a:cubicBezTo>
                    <a:pt x="64" y="54"/>
                    <a:pt x="64" y="54"/>
                    <a:pt x="64" y="54"/>
                  </a:cubicBezTo>
                  <a:cubicBezTo>
                    <a:pt x="66" y="50"/>
                    <a:pt x="66" y="50"/>
                    <a:pt x="66" y="50"/>
                  </a:cubicBezTo>
                  <a:cubicBezTo>
                    <a:pt x="63" y="48"/>
                    <a:pt x="63" y="48"/>
                    <a:pt x="63" y="48"/>
                  </a:cubicBezTo>
                  <a:cubicBezTo>
                    <a:pt x="66" y="50"/>
                    <a:pt x="66" y="50"/>
                    <a:pt x="66" y="50"/>
                  </a:cubicBezTo>
                  <a:cubicBezTo>
                    <a:pt x="65" y="47"/>
                    <a:pt x="65" y="47"/>
                    <a:pt x="65" y="47"/>
                  </a:cubicBezTo>
                  <a:cubicBezTo>
                    <a:pt x="64" y="47"/>
                    <a:pt x="63" y="47"/>
                    <a:pt x="63" y="48"/>
                  </a:cubicBezTo>
                  <a:cubicBezTo>
                    <a:pt x="66" y="50"/>
                    <a:pt x="66" y="50"/>
                    <a:pt x="66" y="50"/>
                  </a:cubicBezTo>
                  <a:cubicBezTo>
                    <a:pt x="65" y="47"/>
                    <a:pt x="65" y="47"/>
                    <a:pt x="65" y="47"/>
                  </a:cubicBezTo>
                  <a:cubicBezTo>
                    <a:pt x="66" y="50"/>
                    <a:pt x="66" y="50"/>
                    <a:pt x="66" y="50"/>
                  </a:cubicBezTo>
                  <a:cubicBezTo>
                    <a:pt x="66" y="46"/>
                    <a:pt x="66" y="46"/>
                    <a:pt x="66" y="46"/>
                  </a:cubicBezTo>
                  <a:cubicBezTo>
                    <a:pt x="65" y="46"/>
                    <a:pt x="65" y="46"/>
                    <a:pt x="65" y="47"/>
                  </a:cubicBezTo>
                  <a:cubicBezTo>
                    <a:pt x="66" y="50"/>
                    <a:pt x="66" y="50"/>
                    <a:pt x="66" y="50"/>
                  </a:cubicBezTo>
                  <a:cubicBezTo>
                    <a:pt x="66" y="46"/>
                    <a:pt x="66" y="46"/>
                    <a:pt x="66" y="46"/>
                  </a:cubicBezTo>
                  <a:cubicBezTo>
                    <a:pt x="66" y="49"/>
                    <a:pt x="66" y="49"/>
                    <a:pt x="66" y="49"/>
                  </a:cubicBezTo>
                  <a:cubicBezTo>
                    <a:pt x="66" y="46"/>
                    <a:pt x="66" y="46"/>
                    <a:pt x="66" y="46"/>
                  </a:cubicBezTo>
                  <a:cubicBezTo>
                    <a:pt x="66" y="46"/>
                    <a:pt x="66" y="46"/>
                    <a:pt x="66" y="46"/>
                  </a:cubicBezTo>
                  <a:cubicBezTo>
                    <a:pt x="66" y="49"/>
                    <a:pt x="66" y="49"/>
                    <a:pt x="66" y="49"/>
                  </a:cubicBezTo>
                  <a:cubicBezTo>
                    <a:pt x="66" y="46"/>
                    <a:pt x="66" y="46"/>
                    <a:pt x="66" y="46"/>
                  </a:cubicBezTo>
                  <a:cubicBezTo>
                    <a:pt x="66" y="46"/>
                    <a:pt x="66" y="46"/>
                    <a:pt x="66" y="46"/>
                  </a:cubicBezTo>
                  <a:cubicBezTo>
                    <a:pt x="66" y="46"/>
                    <a:pt x="66" y="46"/>
                    <a:pt x="66" y="46"/>
                  </a:cubicBezTo>
                  <a:cubicBezTo>
                    <a:pt x="66" y="46"/>
                    <a:pt x="66" y="46"/>
                    <a:pt x="66" y="46"/>
                  </a:cubicBezTo>
                  <a:cubicBezTo>
                    <a:pt x="66" y="46"/>
                    <a:pt x="66" y="46"/>
                    <a:pt x="66" y="46"/>
                  </a:cubicBezTo>
                  <a:cubicBezTo>
                    <a:pt x="66" y="46"/>
                    <a:pt x="66" y="46"/>
                    <a:pt x="66" y="46"/>
                  </a:cubicBezTo>
                  <a:cubicBezTo>
                    <a:pt x="66" y="46"/>
                    <a:pt x="65" y="46"/>
                    <a:pt x="63" y="46"/>
                  </a:cubicBezTo>
                  <a:cubicBezTo>
                    <a:pt x="58" y="45"/>
                    <a:pt x="49" y="43"/>
                    <a:pt x="40" y="42"/>
                  </a:cubicBezTo>
                  <a:cubicBezTo>
                    <a:pt x="36" y="41"/>
                    <a:pt x="32" y="40"/>
                    <a:pt x="29" y="39"/>
                  </a:cubicBezTo>
                  <a:cubicBezTo>
                    <a:pt x="28" y="39"/>
                    <a:pt x="27" y="39"/>
                    <a:pt x="26" y="39"/>
                  </a:cubicBezTo>
                  <a:cubicBezTo>
                    <a:pt x="25" y="38"/>
                    <a:pt x="25" y="38"/>
                    <a:pt x="25" y="38"/>
                  </a:cubicBezTo>
                  <a:cubicBezTo>
                    <a:pt x="24" y="38"/>
                    <a:pt x="24" y="38"/>
                    <a:pt x="24" y="38"/>
                  </a:cubicBezTo>
                  <a:cubicBezTo>
                    <a:pt x="24" y="38"/>
                    <a:pt x="24" y="38"/>
                    <a:pt x="23" y="38"/>
                  </a:cubicBezTo>
                  <a:cubicBezTo>
                    <a:pt x="23" y="38"/>
                    <a:pt x="23" y="38"/>
                    <a:pt x="23" y="38"/>
                  </a:cubicBezTo>
                  <a:cubicBezTo>
                    <a:pt x="22" y="38"/>
                    <a:pt x="22" y="38"/>
                    <a:pt x="22" y="39"/>
                  </a:cubicBezTo>
                  <a:cubicBezTo>
                    <a:pt x="21" y="39"/>
                    <a:pt x="21" y="39"/>
                    <a:pt x="20" y="40"/>
                  </a:cubicBezTo>
                  <a:cubicBezTo>
                    <a:pt x="23" y="42"/>
                    <a:pt x="23" y="42"/>
                    <a:pt x="23" y="42"/>
                  </a:cubicBezTo>
                  <a:cubicBezTo>
                    <a:pt x="20" y="40"/>
                    <a:pt x="20" y="40"/>
                    <a:pt x="20" y="40"/>
                  </a:cubicBezTo>
                  <a:cubicBezTo>
                    <a:pt x="19" y="41"/>
                    <a:pt x="19" y="42"/>
                    <a:pt x="19" y="42"/>
                  </a:cubicBezTo>
                  <a:cubicBezTo>
                    <a:pt x="19" y="43"/>
                    <a:pt x="20" y="44"/>
                    <a:pt x="20" y="44"/>
                  </a:cubicBezTo>
                  <a:cubicBezTo>
                    <a:pt x="20" y="45"/>
                    <a:pt x="20" y="45"/>
                    <a:pt x="21" y="46"/>
                  </a:cubicBezTo>
                  <a:cubicBezTo>
                    <a:pt x="21" y="46"/>
                    <a:pt x="22" y="46"/>
                    <a:pt x="22" y="47"/>
                  </a:cubicBezTo>
                  <a:cubicBezTo>
                    <a:pt x="24" y="48"/>
                    <a:pt x="27" y="50"/>
                    <a:pt x="32" y="53"/>
                  </a:cubicBezTo>
                  <a:cubicBezTo>
                    <a:pt x="44" y="61"/>
                    <a:pt x="62" y="71"/>
                    <a:pt x="62" y="71"/>
                  </a:cubicBezTo>
                  <a:cubicBezTo>
                    <a:pt x="64" y="68"/>
                    <a:pt x="64" y="68"/>
                    <a:pt x="64" y="68"/>
                  </a:cubicBezTo>
                  <a:cubicBezTo>
                    <a:pt x="61" y="66"/>
                    <a:pt x="61" y="66"/>
                    <a:pt x="61" y="66"/>
                  </a:cubicBezTo>
                  <a:cubicBezTo>
                    <a:pt x="64" y="68"/>
                    <a:pt x="64" y="68"/>
                    <a:pt x="64" y="68"/>
                  </a:cubicBezTo>
                  <a:cubicBezTo>
                    <a:pt x="62" y="64"/>
                    <a:pt x="62" y="64"/>
                    <a:pt x="62" y="64"/>
                  </a:cubicBezTo>
                  <a:cubicBezTo>
                    <a:pt x="62" y="64"/>
                    <a:pt x="61" y="65"/>
                    <a:pt x="61" y="66"/>
                  </a:cubicBezTo>
                  <a:cubicBezTo>
                    <a:pt x="64" y="68"/>
                    <a:pt x="64" y="68"/>
                    <a:pt x="64" y="68"/>
                  </a:cubicBezTo>
                  <a:cubicBezTo>
                    <a:pt x="62" y="64"/>
                    <a:pt x="62" y="64"/>
                    <a:pt x="62" y="64"/>
                  </a:cubicBezTo>
                  <a:cubicBezTo>
                    <a:pt x="64" y="68"/>
                    <a:pt x="64" y="68"/>
                    <a:pt x="64" y="68"/>
                  </a:cubicBezTo>
                  <a:cubicBezTo>
                    <a:pt x="64" y="64"/>
                    <a:pt x="64" y="64"/>
                    <a:pt x="64" y="64"/>
                  </a:cubicBezTo>
                  <a:cubicBezTo>
                    <a:pt x="63" y="64"/>
                    <a:pt x="63" y="64"/>
                    <a:pt x="62" y="64"/>
                  </a:cubicBezTo>
                  <a:cubicBezTo>
                    <a:pt x="64" y="68"/>
                    <a:pt x="64" y="68"/>
                    <a:pt x="64" y="68"/>
                  </a:cubicBezTo>
                  <a:cubicBezTo>
                    <a:pt x="64" y="64"/>
                    <a:pt x="64" y="64"/>
                    <a:pt x="64" y="64"/>
                  </a:cubicBezTo>
                  <a:cubicBezTo>
                    <a:pt x="64" y="67"/>
                    <a:pt x="64" y="67"/>
                    <a:pt x="64" y="67"/>
                  </a:cubicBezTo>
                  <a:cubicBezTo>
                    <a:pt x="64" y="64"/>
                    <a:pt x="64" y="64"/>
                    <a:pt x="64" y="64"/>
                  </a:cubicBezTo>
                  <a:cubicBezTo>
                    <a:pt x="64" y="64"/>
                    <a:pt x="64" y="64"/>
                    <a:pt x="64" y="64"/>
                  </a:cubicBezTo>
                  <a:cubicBezTo>
                    <a:pt x="64" y="67"/>
                    <a:pt x="64" y="67"/>
                    <a:pt x="64" y="67"/>
                  </a:cubicBezTo>
                  <a:cubicBezTo>
                    <a:pt x="64" y="64"/>
                    <a:pt x="64" y="64"/>
                    <a:pt x="64" y="64"/>
                  </a:cubicBezTo>
                  <a:cubicBezTo>
                    <a:pt x="64" y="65"/>
                    <a:pt x="64" y="65"/>
                    <a:pt x="64" y="65"/>
                  </a:cubicBezTo>
                  <a:cubicBezTo>
                    <a:pt x="64" y="64"/>
                    <a:pt x="64" y="64"/>
                    <a:pt x="64" y="64"/>
                  </a:cubicBezTo>
                  <a:cubicBezTo>
                    <a:pt x="64" y="64"/>
                    <a:pt x="64" y="64"/>
                    <a:pt x="64" y="64"/>
                  </a:cubicBezTo>
                  <a:cubicBezTo>
                    <a:pt x="64" y="65"/>
                    <a:pt x="64" y="65"/>
                    <a:pt x="64" y="65"/>
                  </a:cubicBezTo>
                  <a:cubicBezTo>
                    <a:pt x="64" y="64"/>
                    <a:pt x="64" y="64"/>
                    <a:pt x="64" y="64"/>
                  </a:cubicBezTo>
                  <a:cubicBezTo>
                    <a:pt x="64" y="64"/>
                    <a:pt x="63" y="64"/>
                    <a:pt x="62" y="63"/>
                  </a:cubicBezTo>
                  <a:cubicBezTo>
                    <a:pt x="57" y="62"/>
                    <a:pt x="48" y="60"/>
                    <a:pt x="40" y="58"/>
                  </a:cubicBezTo>
                  <a:cubicBezTo>
                    <a:pt x="31" y="56"/>
                    <a:pt x="25" y="55"/>
                    <a:pt x="25" y="55"/>
                  </a:cubicBezTo>
                  <a:cubicBezTo>
                    <a:pt x="23" y="54"/>
                    <a:pt x="21" y="55"/>
                    <a:pt x="20" y="57"/>
                  </a:cubicBezTo>
                  <a:cubicBezTo>
                    <a:pt x="19" y="59"/>
                    <a:pt x="20" y="61"/>
                    <a:pt x="21" y="62"/>
                  </a:cubicBezTo>
                  <a:cubicBezTo>
                    <a:pt x="63" y="88"/>
                    <a:pt x="63" y="88"/>
                    <a:pt x="63" y="88"/>
                  </a:cubicBezTo>
                  <a:cubicBezTo>
                    <a:pt x="65" y="85"/>
                    <a:pt x="65" y="85"/>
                    <a:pt x="65" y="85"/>
                  </a:cubicBezTo>
                  <a:cubicBezTo>
                    <a:pt x="62" y="83"/>
                    <a:pt x="62" y="83"/>
                    <a:pt x="62" y="83"/>
                  </a:cubicBezTo>
                  <a:cubicBezTo>
                    <a:pt x="65" y="85"/>
                    <a:pt x="65" y="85"/>
                    <a:pt x="65" y="85"/>
                  </a:cubicBezTo>
                  <a:cubicBezTo>
                    <a:pt x="63" y="81"/>
                    <a:pt x="63" y="81"/>
                    <a:pt x="63" y="81"/>
                  </a:cubicBezTo>
                  <a:cubicBezTo>
                    <a:pt x="63" y="82"/>
                    <a:pt x="62" y="82"/>
                    <a:pt x="62" y="83"/>
                  </a:cubicBezTo>
                  <a:cubicBezTo>
                    <a:pt x="65" y="85"/>
                    <a:pt x="65" y="85"/>
                    <a:pt x="65" y="85"/>
                  </a:cubicBezTo>
                  <a:cubicBezTo>
                    <a:pt x="63" y="81"/>
                    <a:pt x="63" y="81"/>
                    <a:pt x="63" y="81"/>
                  </a:cubicBezTo>
                  <a:cubicBezTo>
                    <a:pt x="65" y="85"/>
                    <a:pt x="65" y="85"/>
                    <a:pt x="65" y="85"/>
                  </a:cubicBezTo>
                  <a:cubicBezTo>
                    <a:pt x="65" y="81"/>
                    <a:pt x="65" y="81"/>
                    <a:pt x="65" y="81"/>
                  </a:cubicBezTo>
                  <a:cubicBezTo>
                    <a:pt x="64" y="81"/>
                    <a:pt x="64" y="81"/>
                    <a:pt x="63" y="81"/>
                  </a:cubicBezTo>
                  <a:cubicBezTo>
                    <a:pt x="65" y="85"/>
                    <a:pt x="65" y="85"/>
                    <a:pt x="65" y="85"/>
                  </a:cubicBezTo>
                  <a:cubicBezTo>
                    <a:pt x="65" y="81"/>
                    <a:pt x="65" y="81"/>
                    <a:pt x="65" y="81"/>
                  </a:cubicBezTo>
                  <a:cubicBezTo>
                    <a:pt x="65" y="84"/>
                    <a:pt x="65" y="84"/>
                    <a:pt x="65" y="84"/>
                  </a:cubicBezTo>
                  <a:cubicBezTo>
                    <a:pt x="65" y="81"/>
                    <a:pt x="65" y="81"/>
                    <a:pt x="65" y="81"/>
                  </a:cubicBezTo>
                  <a:cubicBezTo>
                    <a:pt x="65" y="81"/>
                    <a:pt x="65" y="81"/>
                    <a:pt x="65" y="81"/>
                  </a:cubicBezTo>
                  <a:cubicBezTo>
                    <a:pt x="65" y="84"/>
                    <a:pt x="65" y="84"/>
                    <a:pt x="65" y="84"/>
                  </a:cubicBezTo>
                  <a:cubicBezTo>
                    <a:pt x="65" y="81"/>
                    <a:pt x="65" y="81"/>
                    <a:pt x="65" y="81"/>
                  </a:cubicBezTo>
                  <a:cubicBezTo>
                    <a:pt x="65" y="83"/>
                    <a:pt x="65" y="83"/>
                    <a:pt x="65" y="83"/>
                  </a:cubicBezTo>
                  <a:cubicBezTo>
                    <a:pt x="65" y="81"/>
                    <a:pt x="65" y="81"/>
                    <a:pt x="65" y="81"/>
                  </a:cubicBezTo>
                  <a:cubicBezTo>
                    <a:pt x="65" y="81"/>
                    <a:pt x="65" y="81"/>
                    <a:pt x="65" y="81"/>
                  </a:cubicBezTo>
                  <a:cubicBezTo>
                    <a:pt x="65" y="83"/>
                    <a:pt x="65" y="83"/>
                    <a:pt x="65" y="83"/>
                  </a:cubicBezTo>
                  <a:cubicBezTo>
                    <a:pt x="65" y="81"/>
                    <a:pt x="65" y="81"/>
                    <a:pt x="65" y="81"/>
                  </a:cubicBezTo>
                  <a:cubicBezTo>
                    <a:pt x="65" y="81"/>
                    <a:pt x="65" y="81"/>
                    <a:pt x="65" y="81"/>
                  </a:cubicBezTo>
                  <a:cubicBezTo>
                    <a:pt x="65" y="81"/>
                    <a:pt x="65" y="81"/>
                    <a:pt x="65" y="81"/>
                  </a:cubicBezTo>
                  <a:cubicBezTo>
                    <a:pt x="65" y="81"/>
                    <a:pt x="65" y="81"/>
                    <a:pt x="65" y="81"/>
                  </a:cubicBezTo>
                  <a:cubicBezTo>
                    <a:pt x="65" y="81"/>
                    <a:pt x="65" y="81"/>
                    <a:pt x="65" y="81"/>
                  </a:cubicBezTo>
                  <a:cubicBezTo>
                    <a:pt x="65" y="81"/>
                    <a:pt x="65" y="81"/>
                    <a:pt x="65" y="81"/>
                  </a:cubicBezTo>
                  <a:cubicBezTo>
                    <a:pt x="65" y="81"/>
                    <a:pt x="64" y="81"/>
                    <a:pt x="63" y="80"/>
                  </a:cubicBezTo>
                  <a:cubicBezTo>
                    <a:pt x="58" y="79"/>
                    <a:pt x="49" y="76"/>
                    <a:pt x="42" y="73"/>
                  </a:cubicBezTo>
                  <a:cubicBezTo>
                    <a:pt x="38" y="72"/>
                    <a:pt x="34" y="71"/>
                    <a:pt x="31" y="70"/>
                  </a:cubicBezTo>
                  <a:cubicBezTo>
                    <a:pt x="30" y="69"/>
                    <a:pt x="29" y="69"/>
                    <a:pt x="28" y="69"/>
                  </a:cubicBezTo>
                  <a:cubicBezTo>
                    <a:pt x="27" y="69"/>
                    <a:pt x="27" y="69"/>
                    <a:pt x="27" y="68"/>
                  </a:cubicBezTo>
                  <a:cubicBezTo>
                    <a:pt x="26" y="68"/>
                    <a:pt x="26" y="68"/>
                    <a:pt x="26" y="68"/>
                  </a:cubicBezTo>
                  <a:cubicBezTo>
                    <a:pt x="26" y="68"/>
                    <a:pt x="26" y="68"/>
                    <a:pt x="25" y="68"/>
                  </a:cubicBezTo>
                  <a:cubicBezTo>
                    <a:pt x="25" y="68"/>
                    <a:pt x="24" y="68"/>
                    <a:pt x="24" y="68"/>
                  </a:cubicBezTo>
                  <a:cubicBezTo>
                    <a:pt x="24" y="68"/>
                    <a:pt x="23" y="69"/>
                    <a:pt x="23" y="69"/>
                  </a:cubicBezTo>
                  <a:cubicBezTo>
                    <a:pt x="22" y="69"/>
                    <a:pt x="22" y="69"/>
                    <a:pt x="21" y="70"/>
                  </a:cubicBezTo>
                  <a:cubicBezTo>
                    <a:pt x="21" y="71"/>
                    <a:pt x="21" y="72"/>
                    <a:pt x="21" y="72"/>
                  </a:cubicBezTo>
                  <a:cubicBezTo>
                    <a:pt x="21" y="74"/>
                    <a:pt x="21" y="74"/>
                    <a:pt x="22" y="74"/>
                  </a:cubicBezTo>
                  <a:cubicBezTo>
                    <a:pt x="22" y="75"/>
                    <a:pt x="22" y="75"/>
                    <a:pt x="22" y="75"/>
                  </a:cubicBezTo>
                  <a:cubicBezTo>
                    <a:pt x="23" y="76"/>
                    <a:pt x="23" y="76"/>
                    <a:pt x="23" y="76"/>
                  </a:cubicBezTo>
                  <a:cubicBezTo>
                    <a:pt x="23" y="76"/>
                    <a:pt x="24" y="77"/>
                    <a:pt x="26" y="78"/>
                  </a:cubicBezTo>
                  <a:cubicBezTo>
                    <a:pt x="30" y="80"/>
                    <a:pt x="38" y="85"/>
                    <a:pt x="45" y="89"/>
                  </a:cubicBezTo>
                  <a:cubicBezTo>
                    <a:pt x="48" y="91"/>
                    <a:pt x="52" y="93"/>
                    <a:pt x="54" y="95"/>
                  </a:cubicBezTo>
                  <a:cubicBezTo>
                    <a:pt x="55" y="96"/>
                    <a:pt x="56" y="96"/>
                    <a:pt x="57" y="97"/>
                  </a:cubicBezTo>
                  <a:cubicBezTo>
                    <a:pt x="57" y="97"/>
                    <a:pt x="57" y="97"/>
                    <a:pt x="57" y="97"/>
                  </a:cubicBezTo>
                  <a:cubicBezTo>
                    <a:pt x="57" y="97"/>
                    <a:pt x="57" y="97"/>
                    <a:pt x="57" y="97"/>
                  </a:cubicBezTo>
                  <a:cubicBezTo>
                    <a:pt x="59" y="95"/>
                    <a:pt x="59" y="95"/>
                    <a:pt x="59" y="95"/>
                  </a:cubicBezTo>
                  <a:cubicBezTo>
                    <a:pt x="57" y="97"/>
                    <a:pt x="57" y="97"/>
                    <a:pt x="57" y="97"/>
                  </a:cubicBezTo>
                  <a:cubicBezTo>
                    <a:pt x="57" y="97"/>
                    <a:pt x="57" y="97"/>
                    <a:pt x="57" y="97"/>
                  </a:cubicBezTo>
                  <a:cubicBezTo>
                    <a:pt x="59" y="95"/>
                    <a:pt x="59" y="95"/>
                    <a:pt x="59" y="95"/>
                  </a:cubicBezTo>
                  <a:cubicBezTo>
                    <a:pt x="57" y="97"/>
                    <a:pt x="57" y="97"/>
                    <a:pt x="57" y="97"/>
                  </a:cubicBezTo>
                  <a:cubicBezTo>
                    <a:pt x="60" y="94"/>
                    <a:pt x="60" y="94"/>
                    <a:pt x="60" y="94"/>
                  </a:cubicBezTo>
                  <a:cubicBezTo>
                    <a:pt x="57" y="96"/>
                    <a:pt x="57" y="96"/>
                    <a:pt x="57" y="96"/>
                  </a:cubicBezTo>
                  <a:cubicBezTo>
                    <a:pt x="57" y="97"/>
                    <a:pt x="57" y="97"/>
                    <a:pt x="57" y="97"/>
                  </a:cubicBezTo>
                  <a:cubicBezTo>
                    <a:pt x="60" y="94"/>
                    <a:pt x="60" y="94"/>
                    <a:pt x="60" y="94"/>
                  </a:cubicBezTo>
                  <a:cubicBezTo>
                    <a:pt x="57" y="96"/>
                    <a:pt x="57" y="96"/>
                    <a:pt x="57" y="96"/>
                  </a:cubicBezTo>
                  <a:cubicBezTo>
                    <a:pt x="60" y="94"/>
                    <a:pt x="60" y="94"/>
                    <a:pt x="60" y="94"/>
                  </a:cubicBezTo>
                  <a:cubicBezTo>
                    <a:pt x="56" y="94"/>
                    <a:pt x="56" y="94"/>
                    <a:pt x="56" y="94"/>
                  </a:cubicBezTo>
                  <a:cubicBezTo>
                    <a:pt x="56" y="96"/>
                    <a:pt x="56" y="96"/>
                    <a:pt x="57" y="96"/>
                  </a:cubicBezTo>
                  <a:cubicBezTo>
                    <a:pt x="60" y="94"/>
                    <a:pt x="60" y="94"/>
                    <a:pt x="60" y="94"/>
                  </a:cubicBezTo>
                  <a:cubicBezTo>
                    <a:pt x="56" y="94"/>
                    <a:pt x="56" y="94"/>
                    <a:pt x="56" y="94"/>
                  </a:cubicBezTo>
                  <a:cubicBezTo>
                    <a:pt x="56" y="96"/>
                    <a:pt x="58" y="98"/>
                    <a:pt x="60" y="98"/>
                  </a:cubicBezTo>
                  <a:cubicBezTo>
                    <a:pt x="62" y="98"/>
                    <a:pt x="64" y="96"/>
                    <a:pt x="64"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24" name="Freeform 187">
              <a:extLst>
                <a:ext uri="{FF2B5EF4-FFF2-40B4-BE49-F238E27FC236}">
                  <a16:creationId xmlns:a16="http://schemas.microsoft.com/office/drawing/2014/main" id="{426421AF-85E1-46EF-BB45-F615A588A579}"/>
                </a:ext>
              </a:extLst>
            </p:cNvPr>
            <p:cNvSpPr>
              <a:spLocks/>
            </p:cNvSpPr>
            <p:nvPr/>
          </p:nvSpPr>
          <p:spPr bwMode="auto">
            <a:xfrm>
              <a:off x="5815149" y="2363898"/>
              <a:ext cx="136525" cy="228600"/>
            </a:xfrm>
            <a:custGeom>
              <a:avLst/>
              <a:gdLst>
                <a:gd name="T0" fmla="*/ 10 w 87"/>
                <a:gd name="T1" fmla="*/ 112 h 145"/>
                <a:gd name="T2" fmla="*/ 7 w 87"/>
                <a:gd name="T3" fmla="*/ 111 h 145"/>
                <a:gd name="T4" fmla="*/ 8 w 87"/>
                <a:gd name="T5" fmla="*/ 111 h 145"/>
                <a:gd name="T6" fmla="*/ 4 w 87"/>
                <a:gd name="T7" fmla="*/ 113 h 145"/>
                <a:gd name="T8" fmla="*/ 9 w 87"/>
                <a:gd name="T9" fmla="*/ 93 h 145"/>
                <a:gd name="T10" fmla="*/ 6 w 87"/>
                <a:gd name="T11" fmla="*/ 95 h 145"/>
                <a:gd name="T12" fmla="*/ 6 w 87"/>
                <a:gd name="T13" fmla="*/ 95 h 145"/>
                <a:gd name="T14" fmla="*/ 5 w 87"/>
                <a:gd name="T15" fmla="*/ 99 h 145"/>
                <a:gd name="T16" fmla="*/ 11 w 87"/>
                <a:gd name="T17" fmla="*/ 78 h 145"/>
                <a:gd name="T18" fmla="*/ 12 w 87"/>
                <a:gd name="T19" fmla="*/ 78 h 145"/>
                <a:gd name="T20" fmla="*/ 12 w 87"/>
                <a:gd name="T21" fmla="*/ 79 h 145"/>
                <a:gd name="T22" fmla="*/ 48 w 87"/>
                <a:gd name="T23" fmla="*/ 93 h 145"/>
                <a:gd name="T24" fmla="*/ 13 w 87"/>
                <a:gd name="T25" fmla="*/ 66 h 145"/>
                <a:gd name="T26" fmla="*/ 9 w 87"/>
                <a:gd name="T27" fmla="*/ 65 h 145"/>
                <a:gd name="T28" fmla="*/ 9 w 87"/>
                <a:gd name="T29" fmla="*/ 66 h 145"/>
                <a:gd name="T30" fmla="*/ 29 w 87"/>
                <a:gd name="T31" fmla="*/ 73 h 145"/>
                <a:gd name="T32" fmla="*/ 48 w 87"/>
                <a:gd name="T33" fmla="*/ 71 h 145"/>
                <a:gd name="T34" fmla="*/ 47 w 87"/>
                <a:gd name="T35" fmla="*/ 65 h 145"/>
                <a:gd name="T36" fmla="*/ 9 w 87"/>
                <a:gd name="T37" fmla="*/ 31 h 145"/>
                <a:gd name="T38" fmla="*/ 7 w 87"/>
                <a:gd name="T39" fmla="*/ 34 h 145"/>
                <a:gd name="T40" fmla="*/ 7 w 87"/>
                <a:gd name="T41" fmla="*/ 35 h 145"/>
                <a:gd name="T42" fmla="*/ 34 w 87"/>
                <a:gd name="T43" fmla="*/ 46 h 145"/>
                <a:gd name="T44" fmla="*/ 50 w 87"/>
                <a:gd name="T45" fmla="*/ 41 h 145"/>
                <a:gd name="T46" fmla="*/ 8 w 87"/>
                <a:gd name="T47" fmla="*/ 15 h 145"/>
                <a:gd name="T48" fmla="*/ 5 w 87"/>
                <a:gd name="T49" fmla="*/ 18 h 145"/>
                <a:gd name="T50" fmla="*/ 5 w 87"/>
                <a:gd name="T51" fmla="*/ 18 h 145"/>
                <a:gd name="T52" fmla="*/ 9 w 87"/>
                <a:gd name="T53" fmla="*/ 4 h 145"/>
                <a:gd name="T54" fmla="*/ 10 w 87"/>
                <a:gd name="T55" fmla="*/ 8 h 145"/>
                <a:gd name="T56" fmla="*/ 10 w 87"/>
                <a:gd name="T57" fmla="*/ 8 h 145"/>
                <a:gd name="T58" fmla="*/ 9 w 87"/>
                <a:gd name="T59" fmla="*/ 8 h 145"/>
                <a:gd name="T60" fmla="*/ 65 w 87"/>
                <a:gd name="T61" fmla="*/ 31 h 145"/>
                <a:gd name="T62" fmla="*/ 67 w 87"/>
                <a:gd name="T63" fmla="*/ 22 h 145"/>
                <a:gd name="T64" fmla="*/ 48 w 87"/>
                <a:gd name="T65" fmla="*/ 11 h 145"/>
                <a:gd name="T66" fmla="*/ 63 w 87"/>
                <a:gd name="T67" fmla="*/ 25 h 145"/>
                <a:gd name="T68" fmla="*/ 67 w 87"/>
                <a:gd name="T69" fmla="*/ 27 h 145"/>
                <a:gd name="T70" fmla="*/ 67 w 87"/>
                <a:gd name="T71" fmla="*/ 26 h 145"/>
                <a:gd name="T72" fmla="*/ 34 w 87"/>
                <a:gd name="T73" fmla="*/ 9 h 145"/>
                <a:gd name="T74" fmla="*/ 6 w 87"/>
                <a:gd name="T75" fmla="*/ 2 h 145"/>
                <a:gd name="T76" fmla="*/ 3 w 87"/>
                <a:gd name="T77" fmla="*/ 21 h 145"/>
                <a:gd name="T78" fmla="*/ 49 w 87"/>
                <a:gd name="T79" fmla="*/ 50 h 145"/>
                <a:gd name="T80" fmla="*/ 48 w 87"/>
                <a:gd name="T81" fmla="*/ 49 h 145"/>
                <a:gd name="T82" fmla="*/ 48 w 87"/>
                <a:gd name="T83" fmla="*/ 48 h 145"/>
                <a:gd name="T84" fmla="*/ 9 w 87"/>
                <a:gd name="T85" fmla="*/ 30 h 145"/>
                <a:gd name="T86" fmla="*/ 46 w 87"/>
                <a:gd name="T87" fmla="*/ 58 h 145"/>
                <a:gd name="T88" fmla="*/ 47 w 87"/>
                <a:gd name="T89" fmla="*/ 57 h 145"/>
                <a:gd name="T90" fmla="*/ 49 w 87"/>
                <a:gd name="T91" fmla="*/ 60 h 145"/>
                <a:gd name="T92" fmla="*/ 49 w 87"/>
                <a:gd name="T93" fmla="*/ 58 h 145"/>
                <a:gd name="T94" fmla="*/ 44 w 87"/>
                <a:gd name="T95" fmla="*/ 72 h 145"/>
                <a:gd name="T96" fmla="*/ 43 w 87"/>
                <a:gd name="T97" fmla="*/ 68 h 145"/>
                <a:gd name="T98" fmla="*/ 44 w 87"/>
                <a:gd name="T99" fmla="*/ 68 h 145"/>
                <a:gd name="T100" fmla="*/ 24 w 87"/>
                <a:gd name="T101" fmla="*/ 63 h 145"/>
                <a:gd name="T102" fmla="*/ 7 w 87"/>
                <a:gd name="T103" fmla="*/ 68 h 145"/>
                <a:gd name="T104" fmla="*/ 7 w 87"/>
                <a:gd name="T105" fmla="*/ 85 h 145"/>
                <a:gd name="T106" fmla="*/ 2 w 87"/>
                <a:gd name="T107" fmla="*/ 97 h 145"/>
                <a:gd name="T108" fmla="*/ 1 w 87"/>
                <a:gd name="T109" fmla="*/ 111 h 145"/>
                <a:gd name="T110" fmla="*/ 43 w 87"/>
                <a:gd name="T111" fmla="*/ 142 h 145"/>
                <a:gd name="T112" fmla="*/ 47 w 87"/>
                <a:gd name="T113" fmla="*/ 140 h 145"/>
                <a:gd name="T114" fmla="*/ 47 w 87"/>
                <a:gd name="T115" fmla="*/ 140 h 145"/>
                <a:gd name="T116" fmla="*/ 50 w 87"/>
                <a:gd name="T117"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 h="145">
                  <a:moveTo>
                    <a:pt x="50" y="142"/>
                  </a:moveTo>
                  <a:cubicBezTo>
                    <a:pt x="51" y="141"/>
                    <a:pt x="51" y="140"/>
                    <a:pt x="51" y="140"/>
                  </a:cubicBezTo>
                  <a:cubicBezTo>
                    <a:pt x="51" y="138"/>
                    <a:pt x="51" y="138"/>
                    <a:pt x="50" y="138"/>
                  </a:cubicBezTo>
                  <a:cubicBezTo>
                    <a:pt x="50" y="137"/>
                    <a:pt x="50" y="137"/>
                    <a:pt x="49" y="137"/>
                  </a:cubicBezTo>
                  <a:cubicBezTo>
                    <a:pt x="49" y="136"/>
                    <a:pt x="48" y="136"/>
                    <a:pt x="48" y="135"/>
                  </a:cubicBezTo>
                  <a:cubicBezTo>
                    <a:pt x="46" y="134"/>
                    <a:pt x="42" y="132"/>
                    <a:pt x="38" y="129"/>
                  </a:cubicBezTo>
                  <a:cubicBezTo>
                    <a:pt x="32" y="126"/>
                    <a:pt x="24" y="121"/>
                    <a:pt x="18" y="117"/>
                  </a:cubicBezTo>
                  <a:cubicBezTo>
                    <a:pt x="14" y="115"/>
                    <a:pt x="12" y="113"/>
                    <a:pt x="10" y="112"/>
                  </a:cubicBezTo>
                  <a:cubicBezTo>
                    <a:pt x="9" y="112"/>
                    <a:pt x="8" y="111"/>
                    <a:pt x="8" y="111"/>
                  </a:cubicBezTo>
                  <a:cubicBezTo>
                    <a:pt x="7" y="111"/>
                    <a:pt x="7" y="111"/>
                    <a:pt x="7" y="111"/>
                  </a:cubicBezTo>
                  <a:cubicBezTo>
                    <a:pt x="7" y="111"/>
                    <a:pt x="7" y="111"/>
                    <a:pt x="7" y="111"/>
                  </a:cubicBezTo>
                  <a:cubicBezTo>
                    <a:pt x="6" y="112"/>
                    <a:pt x="6" y="112"/>
                    <a:pt x="6" y="112"/>
                  </a:cubicBezTo>
                  <a:cubicBezTo>
                    <a:pt x="7" y="111"/>
                    <a:pt x="7" y="111"/>
                    <a:pt x="7" y="111"/>
                  </a:cubicBezTo>
                  <a:cubicBezTo>
                    <a:pt x="7" y="111"/>
                    <a:pt x="7" y="111"/>
                    <a:pt x="7" y="111"/>
                  </a:cubicBezTo>
                  <a:cubicBezTo>
                    <a:pt x="6" y="112"/>
                    <a:pt x="6" y="112"/>
                    <a:pt x="6" y="112"/>
                  </a:cubicBezTo>
                  <a:cubicBezTo>
                    <a:pt x="7" y="111"/>
                    <a:pt x="7" y="111"/>
                    <a:pt x="7" y="111"/>
                  </a:cubicBezTo>
                  <a:cubicBezTo>
                    <a:pt x="5" y="113"/>
                    <a:pt x="5" y="113"/>
                    <a:pt x="5" y="113"/>
                  </a:cubicBezTo>
                  <a:cubicBezTo>
                    <a:pt x="8" y="111"/>
                    <a:pt x="8" y="111"/>
                    <a:pt x="8" y="111"/>
                  </a:cubicBezTo>
                  <a:cubicBezTo>
                    <a:pt x="7" y="111"/>
                    <a:pt x="7" y="111"/>
                    <a:pt x="7" y="111"/>
                  </a:cubicBezTo>
                  <a:cubicBezTo>
                    <a:pt x="5" y="113"/>
                    <a:pt x="5" y="113"/>
                    <a:pt x="5" y="113"/>
                  </a:cubicBezTo>
                  <a:cubicBezTo>
                    <a:pt x="8" y="111"/>
                    <a:pt x="8" y="111"/>
                    <a:pt x="8" y="111"/>
                  </a:cubicBezTo>
                  <a:cubicBezTo>
                    <a:pt x="4" y="113"/>
                    <a:pt x="4" y="113"/>
                    <a:pt x="4" y="113"/>
                  </a:cubicBezTo>
                  <a:cubicBezTo>
                    <a:pt x="8" y="113"/>
                    <a:pt x="8" y="113"/>
                    <a:pt x="8" y="113"/>
                  </a:cubicBezTo>
                  <a:cubicBezTo>
                    <a:pt x="8" y="112"/>
                    <a:pt x="8" y="112"/>
                    <a:pt x="8" y="111"/>
                  </a:cubicBezTo>
                  <a:cubicBezTo>
                    <a:pt x="4" y="113"/>
                    <a:pt x="4" y="113"/>
                    <a:pt x="4" y="113"/>
                  </a:cubicBezTo>
                  <a:cubicBezTo>
                    <a:pt x="8" y="113"/>
                    <a:pt x="8" y="113"/>
                    <a:pt x="8" y="113"/>
                  </a:cubicBezTo>
                  <a:cubicBezTo>
                    <a:pt x="4" y="113"/>
                    <a:pt x="4" y="113"/>
                    <a:pt x="4" y="113"/>
                  </a:cubicBezTo>
                  <a:cubicBezTo>
                    <a:pt x="7" y="116"/>
                    <a:pt x="7" y="116"/>
                    <a:pt x="7" y="116"/>
                  </a:cubicBezTo>
                  <a:cubicBezTo>
                    <a:pt x="8" y="115"/>
                    <a:pt x="8" y="114"/>
                    <a:pt x="8" y="113"/>
                  </a:cubicBezTo>
                  <a:cubicBezTo>
                    <a:pt x="4" y="113"/>
                    <a:pt x="4" y="113"/>
                    <a:pt x="4" y="113"/>
                  </a:cubicBezTo>
                  <a:cubicBezTo>
                    <a:pt x="7" y="116"/>
                    <a:pt x="7" y="116"/>
                    <a:pt x="7" y="116"/>
                  </a:cubicBezTo>
                  <a:cubicBezTo>
                    <a:pt x="4" y="113"/>
                    <a:pt x="4" y="113"/>
                    <a:pt x="4" y="113"/>
                  </a:cubicBezTo>
                  <a:cubicBezTo>
                    <a:pt x="4" y="117"/>
                    <a:pt x="4" y="117"/>
                    <a:pt x="4" y="117"/>
                  </a:cubicBezTo>
                  <a:cubicBezTo>
                    <a:pt x="46" y="124"/>
                    <a:pt x="46" y="124"/>
                    <a:pt x="46" y="124"/>
                  </a:cubicBezTo>
                  <a:cubicBezTo>
                    <a:pt x="48" y="124"/>
                    <a:pt x="49" y="123"/>
                    <a:pt x="50" y="121"/>
                  </a:cubicBezTo>
                  <a:cubicBezTo>
                    <a:pt x="51" y="120"/>
                    <a:pt x="50" y="118"/>
                    <a:pt x="48" y="117"/>
                  </a:cubicBezTo>
                  <a:cubicBezTo>
                    <a:pt x="48" y="117"/>
                    <a:pt x="46" y="115"/>
                    <a:pt x="42" y="113"/>
                  </a:cubicBezTo>
                  <a:cubicBezTo>
                    <a:pt x="36" y="110"/>
                    <a:pt x="28" y="104"/>
                    <a:pt x="21" y="100"/>
                  </a:cubicBezTo>
                  <a:cubicBezTo>
                    <a:pt x="17" y="98"/>
                    <a:pt x="14" y="96"/>
                    <a:pt x="12" y="94"/>
                  </a:cubicBezTo>
                  <a:cubicBezTo>
                    <a:pt x="11" y="94"/>
                    <a:pt x="10" y="93"/>
                    <a:pt x="9" y="93"/>
                  </a:cubicBezTo>
                  <a:cubicBezTo>
                    <a:pt x="9" y="92"/>
                    <a:pt x="9" y="92"/>
                    <a:pt x="9" y="92"/>
                  </a:cubicBezTo>
                  <a:cubicBezTo>
                    <a:pt x="9" y="92"/>
                    <a:pt x="9" y="92"/>
                    <a:pt x="9" y="92"/>
                  </a:cubicBezTo>
                  <a:cubicBezTo>
                    <a:pt x="7" y="94"/>
                    <a:pt x="7" y="94"/>
                    <a:pt x="7" y="94"/>
                  </a:cubicBezTo>
                  <a:cubicBezTo>
                    <a:pt x="9" y="93"/>
                    <a:pt x="9" y="93"/>
                    <a:pt x="9" y="93"/>
                  </a:cubicBezTo>
                  <a:cubicBezTo>
                    <a:pt x="9" y="92"/>
                    <a:pt x="9" y="92"/>
                    <a:pt x="9" y="92"/>
                  </a:cubicBezTo>
                  <a:cubicBezTo>
                    <a:pt x="7" y="94"/>
                    <a:pt x="7" y="94"/>
                    <a:pt x="7" y="94"/>
                  </a:cubicBezTo>
                  <a:cubicBezTo>
                    <a:pt x="9" y="93"/>
                    <a:pt x="9" y="93"/>
                    <a:pt x="9" y="93"/>
                  </a:cubicBezTo>
                  <a:cubicBezTo>
                    <a:pt x="6" y="95"/>
                    <a:pt x="6" y="95"/>
                    <a:pt x="6" y="95"/>
                  </a:cubicBezTo>
                  <a:cubicBezTo>
                    <a:pt x="9" y="93"/>
                    <a:pt x="9" y="93"/>
                    <a:pt x="9" y="93"/>
                  </a:cubicBezTo>
                  <a:cubicBezTo>
                    <a:pt x="9" y="93"/>
                    <a:pt x="9" y="93"/>
                    <a:pt x="9" y="93"/>
                  </a:cubicBezTo>
                  <a:cubicBezTo>
                    <a:pt x="6" y="95"/>
                    <a:pt x="6" y="95"/>
                    <a:pt x="6" y="95"/>
                  </a:cubicBezTo>
                  <a:cubicBezTo>
                    <a:pt x="9" y="93"/>
                    <a:pt x="9" y="93"/>
                    <a:pt x="9" y="93"/>
                  </a:cubicBezTo>
                  <a:cubicBezTo>
                    <a:pt x="6" y="95"/>
                    <a:pt x="6" y="95"/>
                    <a:pt x="6" y="95"/>
                  </a:cubicBezTo>
                  <a:cubicBezTo>
                    <a:pt x="10" y="95"/>
                    <a:pt x="10" y="95"/>
                    <a:pt x="10" y="95"/>
                  </a:cubicBezTo>
                  <a:cubicBezTo>
                    <a:pt x="10" y="94"/>
                    <a:pt x="10" y="94"/>
                    <a:pt x="9" y="93"/>
                  </a:cubicBezTo>
                  <a:cubicBezTo>
                    <a:pt x="6" y="95"/>
                    <a:pt x="6" y="95"/>
                    <a:pt x="6" y="95"/>
                  </a:cubicBezTo>
                  <a:cubicBezTo>
                    <a:pt x="10" y="95"/>
                    <a:pt x="10" y="95"/>
                    <a:pt x="10" y="95"/>
                  </a:cubicBezTo>
                  <a:cubicBezTo>
                    <a:pt x="6" y="95"/>
                    <a:pt x="6" y="95"/>
                    <a:pt x="6" y="95"/>
                  </a:cubicBezTo>
                  <a:cubicBezTo>
                    <a:pt x="9" y="97"/>
                    <a:pt x="9" y="97"/>
                    <a:pt x="9" y="97"/>
                  </a:cubicBezTo>
                  <a:cubicBezTo>
                    <a:pt x="10" y="96"/>
                    <a:pt x="10" y="95"/>
                    <a:pt x="10" y="95"/>
                  </a:cubicBezTo>
                  <a:cubicBezTo>
                    <a:pt x="6" y="95"/>
                    <a:pt x="6" y="95"/>
                    <a:pt x="6" y="95"/>
                  </a:cubicBezTo>
                  <a:cubicBezTo>
                    <a:pt x="9" y="97"/>
                    <a:pt x="9" y="97"/>
                    <a:pt x="9" y="97"/>
                  </a:cubicBezTo>
                  <a:cubicBezTo>
                    <a:pt x="6" y="95"/>
                    <a:pt x="6" y="95"/>
                    <a:pt x="6" y="95"/>
                  </a:cubicBezTo>
                  <a:cubicBezTo>
                    <a:pt x="5" y="99"/>
                    <a:pt x="5" y="99"/>
                    <a:pt x="5" y="99"/>
                  </a:cubicBezTo>
                  <a:cubicBezTo>
                    <a:pt x="49" y="110"/>
                    <a:pt x="49" y="110"/>
                    <a:pt x="49" y="110"/>
                  </a:cubicBezTo>
                  <a:cubicBezTo>
                    <a:pt x="51" y="111"/>
                    <a:pt x="53" y="110"/>
                    <a:pt x="54" y="108"/>
                  </a:cubicBezTo>
                  <a:cubicBezTo>
                    <a:pt x="54" y="106"/>
                    <a:pt x="54" y="104"/>
                    <a:pt x="52" y="103"/>
                  </a:cubicBezTo>
                  <a:cubicBezTo>
                    <a:pt x="52" y="103"/>
                    <a:pt x="49" y="101"/>
                    <a:pt x="46" y="99"/>
                  </a:cubicBezTo>
                  <a:cubicBezTo>
                    <a:pt x="40" y="96"/>
                    <a:pt x="31" y="90"/>
                    <a:pt x="24" y="86"/>
                  </a:cubicBezTo>
                  <a:cubicBezTo>
                    <a:pt x="20" y="83"/>
                    <a:pt x="17" y="81"/>
                    <a:pt x="14" y="80"/>
                  </a:cubicBezTo>
                  <a:cubicBezTo>
                    <a:pt x="13" y="79"/>
                    <a:pt x="12" y="78"/>
                    <a:pt x="12" y="78"/>
                  </a:cubicBezTo>
                  <a:cubicBezTo>
                    <a:pt x="11" y="78"/>
                    <a:pt x="11" y="78"/>
                    <a:pt x="11" y="78"/>
                  </a:cubicBezTo>
                  <a:cubicBezTo>
                    <a:pt x="11" y="78"/>
                    <a:pt x="11" y="78"/>
                    <a:pt x="11" y="78"/>
                  </a:cubicBezTo>
                  <a:cubicBezTo>
                    <a:pt x="9" y="80"/>
                    <a:pt x="9" y="80"/>
                    <a:pt x="9" y="80"/>
                  </a:cubicBezTo>
                  <a:cubicBezTo>
                    <a:pt x="11" y="78"/>
                    <a:pt x="11" y="78"/>
                    <a:pt x="11" y="78"/>
                  </a:cubicBezTo>
                  <a:cubicBezTo>
                    <a:pt x="11" y="78"/>
                    <a:pt x="11" y="78"/>
                    <a:pt x="11" y="78"/>
                  </a:cubicBezTo>
                  <a:cubicBezTo>
                    <a:pt x="9" y="80"/>
                    <a:pt x="9" y="80"/>
                    <a:pt x="9" y="80"/>
                  </a:cubicBezTo>
                  <a:cubicBezTo>
                    <a:pt x="11" y="78"/>
                    <a:pt x="11" y="78"/>
                    <a:pt x="11" y="78"/>
                  </a:cubicBezTo>
                  <a:cubicBezTo>
                    <a:pt x="9" y="80"/>
                    <a:pt x="9" y="80"/>
                    <a:pt x="9" y="80"/>
                  </a:cubicBezTo>
                  <a:cubicBezTo>
                    <a:pt x="12" y="78"/>
                    <a:pt x="12" y="78"/>
                    <a:pt x="12" y="78"/>
                  </a:cubicBezTo>
                  <a:cubicBezTo>
                    <a:pt x="11" y="78"/>
                    <a:pt x="11" y="78"/>
                    <a:pt x="11" y="78"/>
                  </a:cubicBezTo>
                  <a:cubicBezTo>
                    <a:pt x="9" y="80"/>
                    <a:pt x="9" y="80"/>
                    <a:pt x="9" y="80"/>
                  </a:cubicBezTo>
                  <a:cubicBezTo>
                    <a:pt x="12" y="78"/>
                    <a:pt x="12" y="78"/>
                    <a:pt x="12" y="78"/>
                  </a:cubicBezTo>
                  <a:cubicBezTo>
                    <a:pt x="8" y="81"/>
                    <a:pt x="8" y="81"/>
                    <a:pt x="8" y="81"/>
                  </a:cubicBezTo>
                  <a:cubicBezTo>
                    <a:pt x="12" y="79"/>
                    <a:pt x="12" y="79"/>
                    <a:pt x="12" y="79"/>
                  </a:cubicBezTo>
                  <a:cubicBezTo>
                    <a:pt x="12" y="78"/>
                    <a:pt x="12" y="78"/>
                    <a:pt x="12" y="78"/>
                  </a:cubicBezTo>
                  <a:cubicBezTo>
                    <a:pt x="8" y="81"/>
                    <a:pt x="8" y="81"/>
                    <a:pt x="8" y="81"/>
                  </a:cubicBezTo>
                  <a:cubicBezTo>
                    <a:pt x="12" y="79"/>
                    <a:pt x="12" y="79"/>
                    <a:pt x="12" y="79"/>
                  </a:cubicBezTo>
                  <a:cubicBezTo>
                    <a:pt x="8" y="81"/>
                    <a:pt x="8" y="81"/>
                    <a:pt x="8" y="81"/>
                  </a:cubicBezTo>
                  <a:cubicBezTo>
                    <a:pt x="12" y="81"/>
                    <a:pt x="12" y="81"/>
                    <a:pt x="12" y="81"/>
                  </a:cubicBezTo>
                  <a:cubicBezTo>
                    <a:pt x="12" y="80"/>
                    <a:pt x="12" y="79"/>
                    <a:pt x="12" y="79"/>
                  </a:cubicBezTo>
                  <a:cubicBezTo>
                    <a:pt x="8" y="81"/>
                    <a:pt x="8" y="81"/>
                    <a:pt x="8" y="81"/>
                  </a:cubicBezTo>
                  <a:cubicBezTo>
                    <a:pt x="12" y="81"/>
                    <a:pt x="12" y="81"/>
                    <a:pt x="12" y="81"/>
                  </a:cubicBezTo>
                  <a:cubicBezTo>
                    <a:pt x="8" y="81"/>
                    <a:pt x="8" y="81"/>
                    <a:pt x="8" y="81"/>
                  </a:cubicBezTo>
                  <a:cubicBezTo>
                    <a:pt x="8" y="85"/>
                    <a:pt x="8" y="85"/>
                    <a:pt x="8" y="85"/>
                  </a:cubicBezTo>
                  <a:cubicBezTo>
                    <a:pt x="48" y="93"/>
                    <a:pt x="48" y="93"/>
                    <a:pt x="48" y="93"/>
                  </a:cubicBezTo>
                  <a:cubicBezTo>
                    <a:pt x="50" y="93"/>
                    <a:pt x="52" y="92"/>
                    <a:pt x="53" y="90"/>
                  </a:cubicBezTo>
                  <a:cubicBezTo>
                    <a:pt x="53" y="89"/>
                    <a:pt x="53" y="87"/>
                    <a:pt x="51" y="86"/>
                  </a:cubicBezTo>
                  <a:cubicBezTo>
                    <a:pt x="11" y="61"/>
                    <a:pt x="11" y="61"/>
                    <a:pt x="11" y="61"/>
                  </a:cubicBezTo>
                  <a:cubicBezTo>
                    <a:pt x="9" y="64"/>
                    <a:pt x="9" y="64"/>
                    <a:pt x="9" y="64"/>
                  </a:cubicBezTo>
                  <a:cubicBezTo>
                    <a:pt x="13" y="66"/>
                    <a:pt x="13" y="66"/>
                    <a:pt x="13" y="66"/>
                  </a:cubicBezTo>
                  <a:cubicBezTo>
                    <a:pt x="9" y="64"/>
                    <a:pt x="9" y="64"/>
                    <a:pt x="9" y="64"/>
                  </a:cubicBezTo>
                  <a:cubicBezTo>
                    <a:pt x="11" y="68"/>
                    <a:pt x="11" y="68"/>
                    <a:pt x="11" y="68"/>
                  </a:cubicBezTo>
                  <a:cubicBezTo>
                    <a:pt x="12" y="68"/>
                    <a:pt x="12" y="67"/>
                    <a:pt x="13" y="66"/>
                  </a:cubicBezTo>
                  <a:cubicBezTo>
                    <a:pt x="9" y="64"/>
                    <a:pt x="9" y="64"/>
                    <a:pt x="9" y="64"/>
                  </a:cubicBezTo>
                  <a:cubicBezTo>
                    <a:pt x="11" y="68"/>
                    <a:pt x="11" y="68"/>
                    <a:pt x="11" y="68"/>
                  </a:cubicBezTo>
                  <a:cubicBezTo>
                    <a:pt x="9" y="64"/>
                    <a:pt x="9" y="64"/>
                    <a:pt x="9" y="64"/>
                  </a:cubicBezTo>
                  <a:cubicBezTo>
                    <a:pt x="10" y="68"/>
                    <a:pt x="10" y="68"/>
                    <a:pt x="10" y="68"/>
                  </a:cubicBezTo>
                  <a:cubicBezTo>
                    <a:pt x="10" y="68"/>
                    <a:pt x="10" y="68"/>
                    <a:pt x="11" y="68"/>
                  </a:cubicBezTo>
                  <a:cubicBezTo>
                    <a:pt x="9" y="64"/>
                    <a:pt x="9" y="64"/>
                    <a:pt x="9" y="64"/>
                  </a:cubicBezTo>
                  <a:cubicBezTo>
                    <a:pt x="10" y="68"/>
                    <a:pt x="10" y="68"/>
                    <a:pt x="10" y="68"/>
                  </a:cubicBezTo>
                  <a:cubicBezTo>
                    <a:pt x="9" y="65"/>
                    <a:pt x="9" y="65"/>
                    <a:pt x="9" y="65"/>
                  </a:cubicBezTo>
                  <a:cubicBezTo>
                    <a:pt x="9" y="68"/>
                    <a:pt x="9" y="68"/>
                    <a:pt x="9" y="68"/>
                  </a:cubicBezTo>
                  <a:cubicBezTo>
                    <a:pt x="10" y="68"/>
                    <a:pt x="10" y="68"/>
                    <a:pt x="10" y="68"/>
                  </a:cubicBezTo>
                  <a:cubicBezTo>
                    <a:pt x="9" y="65"/>
                    <a:pt x="9" y="65"/>
                    <a:pt x="9" y="65"/>
                  </a:cubicBezTo>
                  <a:cubicBezTo>
                    <a:pt x="9" y="68"/>
                    <a:pt x="9" y="68"/>
                    <a:pt x="9" y="68"/>
                  </a:cubicBezTo>
                  <a:cubicBezTo>
                    <a:pt x="9" y="66"/>
                    <a:pt x="9" y="66"/>
                    <a:pt x="9" y="66"/>
                  </a:cubicBezTo>
                  <a:cubicBezTo>
                    <a:pt x="9" y="68"/>
                    <a:pt x="9" y="68"/>
                    <a:pt x="9" y="68"/>
                  </a:cubicBezTo>
                  <a:cubicBezTo>
                    <a:pt x="9" y="68"/>
                    <a:pt x="9" y="68"/>
                    <a:pt x="9" y="68"/>
                  </a:cubicBezTo>
                  <a:cubicBezTo>
                    <a:pt x="9" y="66"/>
                    <a:pt x="9" y="66"/>
                    <a:pt x="9" y="66"/>
                  </a:cubicBezTo>
                  <a:cubicBezTo>
                    <a:pt x="9" y="68"/>
                    <a:pt x="9" y="68"/>
                    <a:pt x="9" y="68"/>
                  </a:cubicBezTo>
                  <a:cubicBezTo>
                    <a:pt x="9" y="68"/>
                    <a:pt x="9" y="68"/>
                    <a:pt x="9" y="68"/>
                  </a:cubicBezTo>
                  <a:cubicBezTo>
                    <a:pt x="9" y="68"/>
                    <a:pt x="9" y="68"/>
                    <a:pt x="9" y="68"/>
                  </a:cubicBezTo>
                  <a:cubicBezTo>
                    <a:pt x="9" y="68"/>
                    <a:pt x="9" y="68"/>
                    <a:pt x="9" y="68"/>
                  </a:cubicBezTo>
                  <a:cubicBezTo>
                    <a:pt x="9" y="68"/>
                    <a:pt x="9" y="68"/>
                    <a:pt x="9" y="68"/>
                  </a:cubicBezTo>
                  <a:cubicBezTo>
                    <a:pt x="9" y="68"/>
                    <a:pt x="9" y="68"/>
                    <a:pt x="9" y="68"/>
                  </a:cubicBezTo>
                  <a:cubicBezTo>
                    <a:pt x="9" y="68"/>
                    <a:pt x="10" y="68"/>
                    <a:pt x="11" y="69"/>
                  </a:cubicBezTo>
                  <a:cubicBezTo>
                    <a:pt x="15" y="69"/>
                    <a:pt x="22" y="71"/>
                    <a:pt x="29" y="73"/>
                  </a:cubicBezTo>
                  <a:cubicBezTo>
                    <a:pt x="32" y="74"/>
                    <a:pt x="35" y="74"/>
                    <a:pt x="38" y="75"/>
                  </a:cubicBezTo>
                  <a:cubicBezTo>
                    <a:pt x="39" y="75"/>
                    <a:pt x="40" y="76"/>
                    <a:pt x="41" y="76"/>
                  </a:cubicBezTo>
                  <a:cubicBezTo>
                    <a:pt x="42" y="76"/>
                    <a:pt x="42" y="76"/>
                    <a:pt x="42" y="76"/>
                  </a:cubicBezTo>
                  <a:cubicBezTo>
                    <a:pt x="43" y="76"/>
                    <a:pt x="43" y="76"/>
                    <a:pt x="44" y="76"/>
                  </a:cubicBezTo>
                  <a:cubicBezTo>
                    <a:pt x="44" y="76"/>
                    <a:pt x="44" y="76"/>
                    <a:pt x="44" y="76"/>
                  </a:cubicBezTo>
                  <a:cubicBezTo>
                    <a:pt x="45" y="76"/>
                    <a:pt x="45" y="76"/>
                    <a:pt x="45" y="76"/>
                  </a:cubicBezTo>
                  <a:cubicBezTo>
                    <a:pt x="46" y="75"/>
                    <a:pt x="47" y="75"/>
                    <a:pt x="47" y="74"/>
                  </a:cubicBezTo>
                  <a:cubicBezTo>
                    <a:pt x="48" y="73"/>
                    <a:pt x="48" y="72"/>
                    <a:pt x="48" y="71"/>
                  </a:cubicBezTo>
                  <a:cubicBezTo>
                    <a:pt x="47" y="70"/>
                    <a:pt x="47" y="69"/>
                    <a:pt x="46" y="68"/>
                  </a:cubicBezTo>
                  <a:cubicBezTo>
                    <a:pt x="9" y="46"/>
                    <a:pt x="9" y="46"/>
                    <a:pt x="9" y="46"/>
                  </a:cubicBezTo>
                  <a:cubicBezTo>
                    <a:pt x="7" y="49"/>
                    <a:pt x="7" y="49"/>
                    <a:pt x="7" y="49"/>
                  </a:cubicBezTo>
                  <a:cubicBezTo>
                    <a:pt x="6" y="53"/>
                    <a:pt x="6" y="53"/>
                    <a:pt x="6" y="53"/>
                  </a:cubicBezTo>
                  <a:cubicBezTo>
                    <a:pt x="6" y="53"/>
                    <a:pt x="16" y="56"/>
                    <a:pt x="27" y="59"/>
                  </a:cubicBezTo>
                  <a:cubicBezTo>
                    <a:pt x="32" y="60"/>
                    <a:pt x="37" y="62"/>
                    <a:pt x="41" y="63"/>
                  </a:cubicBezTo>
                  <a:cubicBezTo>
                    <a:pt x="43" y="63"/>
                    <a:pt x="45" y="64"/>
                    <a:pt x="46" y="64"/>
                  </a:cubicBezTo>
                  <a:cubicBezTo>
                    <a:pt x="47" y="64"/>
                    <a:pt x="47" y="64"/>
                    <a:pt x="47" y="65"/>
                  </a:cubicBezTo>
                  <a:cubicBezTo>
                    <a:pt x="48" y="65"/>
                    <a:pt x="48" y="65"/>
                    <a:pt x="48" y="65"/>
                  </a:cubicBezTo>
                  <a:cubicBezTo>
                    <a:pt x="48" y="65"/>
                    <a:pt x="48" y="65"/>
                    <a:pt x="49" y="65"/>
                  </a:cubicBezTo>
                  <a:cubicBezTo>
                    <a:pt x="49" y="65"/>
                    <a:pt x="50" y="65"/>
                    <a:pt x="50" y="65"/>
                  </a:cubicBezTo>
                  <a:cubicBezTo>
                    <a:pt x="50" y="65"/>
                    <a:pt x="50" y="65"/>
                    <a:pt x="51" y="64"/>
                  </a:cubicBezTo>
                  <a:cubicBezTo>
                    <a:pt x="51" y="64"/>
                    <a:pt x="52" y="64"/>
                    <a:pt x="52" y="63"/>
                  </a:cubicBezTo>
                  <a:cubicBezTo>
                    <a:pt x="53" y="62"/>
                    <a:pt x="53" y="61"/>
                    <a:pt x="53" y="60"/>
                  </a:cubicBezTo>
                  <a:cubicBezTo>
                    <a:pt x="53" y="59"/>
                    <a:pt x="52" y="58"/>
                    <a:pt x="51" y="57"/>
                  </a:cubicBezTo>
                  <a:cubicBezTo>
                    <a:pt x="9" y="31"/>
                    <a:pt x="9" y="31"/>
                    <a:pt x="9" y="31"/>
                  </a:cubicBezTo>
                  <a:cubicBezTo>
                    <a:pt x="7" y="34"/>
                    <a:pt x="7" y="34"/>
                    <a:pt x="7" y="34"/>
                  </a:cubicBezTo>
                  <a:cubicBezTo>
                    <a:pt x="10" y="36"/>
                    <a:pt x="10" y="36"/>
                    <a:pt x="10" y="36"/>
                  </a:cubicBezTo>
                  <a:cubicBezTo>
                    <a:pt x="7" y="34"/>
                    <a:pt x="7" y="34"/>
                    <a:pt x="7" y="34"/>
                  </a:cubicBezTo>
                  <a:cubicBezTo>
                    <a:pt x="9" y="38"/>
                    <a:pt x="9" y="38"/>
                    <a:pt x="9" y="38"/>
                  </a:cubicBezTo>
                  <a:cubicBezTo>
                    <a:pt x="9" y="38"/>
                    <a:pt x="10" y="37"/>
                    <a:pt x="10" y="36"/>
                  </a:cubicBezTo>
                  <a:cubicBezTo>
                    <a:pt x="7" y="34"/>
                    <a:pt x="7" y="34"/>
                    <a:pt x="7" y="34"/>
                  </a:cubicBezTo>
                  <a:cubicBezTo>
                    <a:pt x="9" y="38"/>
                    <a:pt x="9" y="38"/>
                    <a:pt x="9" y="38"/>
                  </a:cubicBezTo>
                  <a:cubicBezTo>
                    <a:pt x="7" y="34"/>
                    <a:pt x="7" y="34"/>
                    <a:pt x="7" y="34"/>
                  </a:cubicBezTo>
                  <a:cubicBezTo>
                    <a:pt x="7" y="38"/>
                    <a:pt x="7" y="38"/>
                    <a:pt x="7" y="38"/>
                  </a:cubicBezTo>
                  <a:cubicBezTo>
                    <a:pt x="8" y="38"/>
                    <a:pt x="8" y="38"/>
                    <a:pt x="9" y="38"/>
                  </a:cubicBezTo>
                  <a:cubicBezTo>
                    <a:pt x="7" y="34"/>
                    <a:pt x="7" y="34"/>
                    <a:pt x="7" y="34"/>
                  </a:cubicBezTo>
                  <a:cubicBezTo>
                    <a:pt x="7" y="38"/>
                    <a:pt x="7" y="38"/>
                    <a:pt x="7" y="38"/>
                  </a:cubicBezTo>
                  <a:cubicBezTo>
                    <a:pt x="7" y="35"/>
                    <a:pt x="7" y="35"/>
                    <a:pt x="7" y="35"/>
                  </a:cubicBezTo>
                  <a:cubicBezTo>
                    <a:pt x="7" y="38"/>
                    <a:pt x="7" y="38"/>
                    <a:pt x="7" y="38"/>
                  </a:cubicBezTo>
                  <a:cubicBezTo>
                    <a:pt x="7" y="38"/>
                    <a:pt x="7" y="38"/>
                    <a:pt x="7" y="38"/>
                  </a:cubicBezTo>
                  <a:cubicBezTo>
                    <a:pt x="7" y="35"/>
                    <a:pt x="7" y="35"/>
                    <a:pt x="7" y="35"/>
                  </a:cubicBezTo>
                  <a:cubicBezTo>
                    <a:pt x="7" y="38"/>
                    <a:pt x="7" y="38"/>
                    <a:pt x="7" y="38"/>
                  </a:cubicBezTo>
                  <a:cubicBezTo>
                    <a:pt x="7" y="37"/>
                    <a:pt x="7" y="37"/>
                    <a:pt x="7" y="37"/>
                  </a:cubicBezTo>
                  <a:cubicBezTo>
                    <a:pt x="7" y="38"/>
                    <a:pt x="7" y="38"/>
                    <a:pt x="7" y="38"/>
                  </a:cubicBezTo>
                  <a:cubicBezTo>
                    <a:pt x="7" y="38"/>
                    <a:pt x="7" y="38"/>
                    <a:pt x="7" y="38"/>
                  </a:cubicBezTo>
                  <a:cubicBezTo>
                    <a:pt x="7" y="37"/>
                    <a:pt x="7" y="37"/>
                    <a:pt x="7" y="37"/>
                  </a:cubicBezTo>
                  <a:cubicBezTo>
                    <a:pt x="7" y="38"/>
                    <a:pt x="7" y="38"/>
                    <a:pt x="7" y="38"/>
                  </a:cubicBezTo>
                  <a:cubicBezTo>
                    <a:pt x="7" y="38"/>
                    <a:pt x="8" y="38"/>
                    <a:pt x="9" y="39"/>
                  </a:cubicBezTo>
                  <a:cubicBezTo>
                    <a:pt x="15" y="40"/>
                    <a:pt x="25" y="43"/>
                    <a:pt x="34" y="46"/>
                  </a:cubicBezTo>
                  <a:cubicBezTo>
                    <a:pt x="38" y="47"/>
                    <a:pt x="42" y="48"/>
                    <a:pt x="45" y="49"/>
                  </a:cubicBezTo>
                  <a:cubicBezTo>
                    <a:pt x="48" y="50"/>
                    <a:pt x="50" y="51"/>
                    <a:pt x="50" y="51"/>
                  </a:cubicBezTo>
                  <a:cubicBezTo>
                    <a:pt x="51" y="51"/>
                    <a:pt x="53" y="51"/>
                    <a:pt x="54" y="50"/>
                  </a:cubicBezTo>
                  <a:cubicBezTo>
                    <a:pt x="55" y="49"/>
                    <a:pt x="56" y="48"/>
                    <a:pt x="56" y="47"/>
                  </a:cubicBezTo>
                  <a:cubicBezTo>
                    <a:pt x="55" y="45"/>
                    <a:pt x="55" y="45"/>
                    <a:pt x="55" y="45"/>
                  </a:cubicBezTo>
                  <a:cubicBezTo>
                    <a:pt x="55" y="44"/>
                    <a:pt x="54" y="44"/>
                    <a:pt x="54" y="44"/>
                  </a:cubicBezTo>
                  <a:cubicBezTo>
                    <a:pt x="53" y="43"/>
                    <a:pt x="53" y="43"/>
                    <a:pt x="53" y="43"/>
                  </a:cubicBezTo>
                  <a:cubicBezTo>
                    <a:pt x="53" y="43"/>
                    <a:pt x="52" y="42"/>
                    <a:pt x="50" y="41"/>
                  </a:cubicBezTo>
                  <a:cubicBezTo>
                    <a:pt x="44" y="37"/>
                    <a:pt x="34" y="31"/>
                    <a:pt x="24" y="25"/>
                  </a:cubicBezTo>
                  <a:cubicBezTo>
                    <a:pt x="20" y="22"/>
                    <a:pt x="15" y="20"/>
                    <a:pt x="12" y="18"/>
                  </a:cubicBezTo>
                  <a:cubicBezTo>
                    <a:pt x="11" y="17"/>
                    <a:pt x="10" y="16"/>
                    <a:pt x="9" y="16"/>
                  </a:cubicBezTo>
                  <a:cubicBezTo>
                    <a:pt x="8" y="15"/>
                    <a:pt x="8" y="15"/>
                    <a:pt x="8" y="15"/>
                  </a:cubicBezTo>
                  <a:cubicBezTo>
                    <a:pt x="8" y="15"/>
                    <a:pt x="8" y="15"/>
                    <a:pt x="8" y="15"/>
                  </a:cubicBezTo>
                  <a:cubicBezTo>
                    <a:pt x="6" y="17"/>
                    <a:pt x="6" y="17"/>
                    <a:pt x="6" y="17"/>
                  </a:cubicBezTo>
                  <a:cubicBezTo>
                    <a:pt x="8" y="15"/>
                    <a:pt x="8" y="15"/>
                    <a:pt x="8" y="15"/>
                  </a:cubicBezTo>
                  <a:cubicBezTo>
                    <a:pt x="8" y="15"/>
                    <a:pt x="8" y="15"/>
                    <a:pt x="8" y="15"/>
                  </a:cubicBezTo>
                  <a:cubicBezTo>
                    <a:pt x="6" y="17"/>
                    <a:pt x="6" y="17"/>
                    <a:pt x="6" y="17"/>
                  </a:cubicBezTo>
                  <a:cubicBezTo>
                    <a:pt x="8" y="15"/>
                    <a:pt x="8" y="15"/>
                    <a:pt x="8" y="15"/>
                  </a:cubicBezTo>
                  <a:cubicBezTo>
                    <a:pt x="5" y="18"/>
                    <a:pt x="5" y="18"/>
                    <a:pt x="5" y="18"/>
                  </a:cubicBezTo>
                  <a:cubicBezTo>
                    <a:pt x="9" y="16"/>
                    <a:pt x="9" y="16"/>
                    <a:pt x="9" y="16"/>
                  </a:cubicBezTo>
                  <a:cubicBezTo>
                    <a:pt x="8" y="15"/>
                    <a:pt x="8" y="15"/>
                    <a:pt x="8" y="15"/>
                  </a:cubicBezTo>
                  <a:cubicBezTo>
                    <a:pt x="5" y="18"/>
                    <a:pt x="5" y="18"/>
                    <a:pt x="5" y="18"/>
                  </a:cubicBezTo>
                  <a:cubicBezTo>
                    <a:pt x="9" y="16"/>
                    <a:pt x="9" y="16"/>
                    <a:pt x="9" y="16"/>
                  </a:cubicBezTo>
                  <a:cubicBezTo>
                    <a:pt x="5" y="18"/>
                    <a:pt x="5" y="18"/>
                    <a:pt x="5" y="18"/>
                  </a:cubicBezTo>
                  <a:cubicBezTo>
                    <a:pt x="9" y="18"/>
                    <a:pt x="9" y="18"/>
                    <a:pt x="9" y="18"/>
                  </a:cubicBezTo>
                  <a:cubicBezTo>
                    <a:pt x="9" y="17"/>
                    <a:pt x="9" y="16"/>
                    <a:pt x="9" y="16"/>
                  </a:cubicBezTo>
                  <a:cubicBezTo>
                    <a:pt x="5" y="18"/>
                    <a:pt x="5" y="18"/>
                    <a:pt x="5" y="18"/>
                  </a:cubicBezTo>
                  <a:cubicBezTo>
                    <a:pt x="9" y="18"/>
                    <a:pt x="9" y="18"/>
                    <a:pt x="9" y="18"/>
                  </a:cubicBezTo>
                  <a:cubicBezTo>
                    <a:pt x="5" y="18"/>
                    <a:pt x="5" y="18"/>
                    <a:pt x="5" y="18"/>
                  </a:cubicBezTo>
                  <a:cubicBezTo>
                    <a:pt x="8" y="21"/>
                    <a:pt x="8" y="21"/>
                    <a:pt x="8" y="21"/>
                  </a:cubicBezTo>
                  <a:cubicBezTo>
                    <a:pt x="9" y="20"/>
                    <a:pt x="9" y="18"/>
                    <a:pt x="9" y="18"/>
                  </a:cubicBezTo>
                  <a:cubicBezTo>
                    <a:pt x="5" y="18"/>
                    <a:pt x="5" y="18"/>
                    <a:pt x="5" y="18"/>
                  </a:cubicBezTo>
                  <a:cubicBezTo>
                    <a:pt x="8" y="21"/>
                    <a:pt x="8" y="21"/>
                    <a:pt x="8" y="21"/>
                  </a:cubicBezTo>
                  <a:cubicBezTo>
                    <a:pt x="5" y="18"/>
                    <a:pt x="5" y="18"/>
                    <a:pt x="5" y="18"/>
                  </a:cubicBezTo>
                  <a:cubicBezTo>
                    <a:pt x="4" y="22"/>
                    <a:pt x="4" y="22"/>
                    <a:pt x="4" y="22"/>
                  </a:cubicBezTo>
                  <a:cubicBezTo>
                    <a:pt x="55" y="38"/>
                    <a:pt x="55" y="38"/>
                    <a:pt x="55" y="38"/>
                  </a:cubicBezTo>
                  <a:cubicBezTo>
                    <a:pt x="57" y="38"/>
                    <a:pt x="59" y="37"/>
                    <a:pt x="60" y="35"/>
                  </a:cubicBezTo>
                  <a:cubicBezTo>
                    <a:pt x="61" y="34"/>
                    <a:pt x="60" y="31"/>
                    <a:pt x="59" y="30"/>
                  </a:cubicBezTo>
                  <a:cubicBezTo>
                    <a:pt x="12" y="1"/>
                    <a:pt x="12" y="1"/>
                    <a:pt x="12" y="1"/>
                  </a:cubicBezTo>
                  <a:cubicBezTo>
                    <a:pt x="9" y="4"/>
                    <a:pt x="9" y="4"/>
                    <a:pt x="9" y="4"/>
                  </a:cubicBezTo>
                  <a:cubicBezTo>
                    <a:pt x="13" y="7"/>
                    <a:pt x="13" y="7"/>
                    <a:pt x="13" y="7"/>
                  </a:cubicBezTo>
                  <a:cubicBezTo>
                    <a:pt x="10" y="4"/>
                    <a:pt x="10" y="4"/>
                    <a:pt x="10" y="4"/>
                  </a:cubicBezTo>
                  <a:cubicBezTo>
                    <a:pt x="12" y="8"/>
                    <a:pt x="12" y="8"/>
                    <a:pt x="12" y="8"/>
                  </a:cubicBezTo>
                  <a:cubicBezTo>
                    <a:pt x="12" y="7"/>
                    <a:pt x="13" y="7"/>
                    <a:pt x="13" y="7"/>
                  </a:cubicBezTo>
                  <a:cubicBezTo>
                    <a:pt x="10" y="4"/>
                    <a:pt x="10" y="4"/>
                    <a:pt x="10" y="4"/>
                  </a:cubicBezTo>
                  <a:cubicBezTo>
                    <a:pt x="12" y="8"/>
                    <a:pt x="12" y="8"/>
                    <a:pt x="12" y="8"/>
                  </a:cubicBezTo>
                  <a:cubicBezTo>
                    <a:pt x="10" y="4"/>
                    <a:pt x="10" y="4"/>
                    <a:pt x="10" y="4"/>
                  </a:cubicBezTo>
                  <a:cubicBezTo>
                    <a:pt x="10" y="8"/>
                    <a:pt x="10" y="8"/>
                    <a:pt x="10" y="8"/>
                  </a:cubicBezTo>
                  <a:cubicBezTo>
                    <a:pt x="11" y="8"/>
                    <a:pt x="11" y="8"/>
                    <a:pt x="12" y="8"/>
                  </a:cubicBezTo>
                  <a:cubicBezTo>
                    <a:pt x="10" y="4"/>
                    <a:pt x="10" y="4"/>
                    <a:pt x="10" y="4"/>
                  </a:cubicBezTo>
                  <a:cubicBezTo>
                    <a:pt x="10" y="8"/>
                    <a:pt x="10" y="8"/>
                    <a:pt x="10" y="8"/>
                  </a:cubicBezTo>
                  <a:cubicBezTo>
                    <a:pt x="10" y="5"/>
                    <a:pt x="10" y="5"/>
                    <a:pt x="10" y="5"/>
                  </a:cubicBezTo>
                  <a:cubicBezTo>
                    <a:pt x="10" y="8"/>
                    <a:pt x="10" y="8"/>
                    <a:pt x="10" y="8"/>
                  </a:cubicBezTo>
                  <a:cubicBezTo>
                    <a:pt x="10" y="8"/>
                    <a:pt x="10" y="8"/>
                    <a:pt x="10" y="8"/>
                  </a:cubicBezTo>
                  <a:cubicBezTo>
                    <a:pt x="10" y="5"/>
                    <a:pt x="10" y="5"/>
                    <a:pt x="10" y="5"/>
                  </a:cubicBezTo>
                  <a:cubicBezTo>
                    <a:pt x="10" y="8"/>
                    <a:pt x="10" y="8"/>
                    <a:pt x="10" y="8"/>
                  </a:cubicBezTo>
                  <a:cubicBezTo>
                    <a:pt x="10" y="6"/>
                    <a:pt x="10" y="6"/>
                    <a:pt x="10" y="6"/>
                  </a:cubicBezTo>
                  <a:cubicBezTo>
                    <a:pt x="9" y="8"/>
                    <a:pt x="9" y="8"/>
                    <a:pt x="9" y="8"/>
                  </a:cubicBezTo>
                  <a:cubicBezTo>
                    <a:pt x="10" y="8"/>
                    <a:pt x="10" y="8"/>
                    <a:pt x="10" y="8"/>
                  </a:cubicBezTo>
                  <a:cubicBezTo>
                    <a:pt x="10" y="6"/>
                    <a:pt x="10" y="6"/>
                    <a:pt x="10" y="6"/>
                  </a:cubicBezTo>
                  <a:cubicBezTo>
                    <a:pt x="9" y="8"/>
                    <a:pt x="9" y="8"/>
                    <a:pt x="9" y="8"/>
                  </a:cubicBezTo>
                  <a:cubicBezTo>
                    <a:pt x="9" y="7"/>
                    <a:pt x="9" y="7"/>
                    <a:pt x="9" y="7"/>
                  </a:cubicBezTo>
                  <a:cubicBezTo>
                    <a:pt x="9" y="8"/>
                    <a:pt x="9" y="8"/>
                    <a:pt x="9" y="8"/>
                  </a:cubicBezTo>
                  <a:cubicBezTo>
                    <a:pt x="9" y="8"/>
                    <a:pt x="9" y="8"/>
                    <a:pt x="9" y="8"/>
                  </a:cubicBezTo>
                  <a:cubicBezTo>
                    <a:pt x="9" y="7"/>
                    <a:pt x="9" y="7"/>
                    <a:pt x="9" y="7"/>
                  </a:cubicBezTo>
                  <a:cubicBezTo>
                    <a:pt x="9" y="8"/>
                    <a:pt x="9" y="8"/>
                    <a:pt x="9" y="8"/>
                  </a:cubicBezTo>
                  <a:cubicBezTo>
                    <a:pt x="9" y="8"/>
                    <a:pt x="10" y="8"/>
                    <a:pt x="10" y="9"/>
                  </a:cubicBezTo>
                  <a:cubicBezTo>
                    <a:pt x="12" y="9"/>
                    <a:pt x="17" y="11"/>
                    <a:pt x="22" y="13"/>
                  </a:cubicBezTo>
                  <a:cubicBezTo>
                    <a:pt x="30" y="17"/>
                    <a:pt x="41" y="21"/>
                    <a:pt x="49" y="24"/>
                  </a:cubicBezTo>
                  <a:cubicBezTo>
                    <a:pt x="53" y="26"/>
                    <a:pt x="57" y="28"/>
                    <a:pt x="60" y="29"/>
                  </a:cubicBezTo>
                  <a:cubicBezTo>
                    <a:pt x="61" y="29"/>
                    <a:pt x="63" y="30"/>
                    <a:pt x="64" y="30"/>
                  </a:cubicBezTo>
                  <a:cubicBezTo>
                    <a:pt x="64" y="30"/>
                    <a:pt x="65" y="31"/>
                    <a:pt x="65" y="31"/>
                  </a:cubicBezTo>
                  <a:cubicBezTo>
                    <a:pt x="66" y="31"/>
                    <a:pt x="66" y="31"/>
                    <a:pt x="66" y="31"/>
                  </a:cubicBezTo>
                  <a:cubicBezTo>
                    <a:pt x="66" y="31"/>
                    <a:pt x="66" y="31"/>
                    <a:pt x="67" y="31"/>
                  </a:cubicBezTo>
                  <a:cubicBezTo>
                    <a:pt x="67" y="31"/>
                    <a:pt x="67" y="31"/>
                    <a:pt x="68" y="31"/>
                  </a:cubicBezTo>
                  <a:cubicBezTo>
                    <a:pt x="68" y="31"/>
                    <a:pt x="68" y="31"/>
                    <a:pt x="69" y="30"/>
                  </a:cubicBezTo>
                  <a:cubicBezTo>
                    <a:pt x="69" y="30"/>
                    <a:pt x="70" y="30"/>
                    <a:pt x="70" y="29"/>
                  </a:cubicBezTo>
                  <a:cubicBezTo>
                    <a:pt x="71" y="28"/>
                    <a:pt x="71" y="27"/>
                    <a:pt x="71" y="26"/>
                  </a:cubicBezTo>
                  <a:cubicBezTo>
                    <a:pt x="70" y="25"/>
                    <a:pt x="70" y="24"/>
                    <a:pt x="69" y="23"/>
                  </a:cubicBezTo>
                  <a:cubicBezTo>
                    <a:pt x="67" y="22"/>
                    <a:pt x="67" y="22"/>
                    <a:pt x="67" y="22"/>
                  </a:cubicBezTo>
                  <a:cubicBezTo>
                    <a:pt x="82" y="25"/>
                    <a:pt x="82" y="25"/>
                    <a:pt x="82" y="25"/>
                  </a:cubicBezTo>
                  <a:cubicBezTo>
                    <a:pt x="84" y="25"/>
                    <a:pt x="86" y="24"/>
                    <a:pt x="86" y="22"/>
                  </a:cubicBezTo>
                  <a:cubicBezTo>
                    <a:pt x="87" y="21"/>
                    <a:pt x="86" y="19"/>
                    <a:pt x="85" y="17"/>
                  </a:cubicBezTo>
                  <a:cubicBezTo>
                    <a:pt x="61" y="3"/>
                    <a:pt x="61" y="3"/>
                    <a:pt x="61" y="3"/>
                  </a:cubicBezTo>
                  <a:cubicBezTo>
                    <a:pt x="59" y="1"/>
                    <a:pt x="56" y="2"/>
                    <a:pt x="55" y="4"/>
                  </a:cubicBezTo>
                  <a:cubicBezTo>
                    <a:pt x="54" y="6"/>
                    <a:pt x="55" y="8"/>
                    <a:pt x="57" y="9"/>
                  </a:cubicBezTo>
                  <a:cubicBezTo>
                    <a:pt x="63" y="13"/>
                    <a:pt x="63" y="13"/>
                    <a:pt x="63" y="13"/>
                  </a:cubicBezTo>
                  <a:cubicBezTo>
                    <a:pt x="48" y="11"/>
                    <a:pt x="48" y="11"/>
                    <a:pt x="48" y="11"/>
                  </a:cubicBezTo>
                  <a:cubicBezTo>
                    <a:pt x="46" y="10"/>
                    <a:pt x="44" y="12"/>
                    <a:pt x="44" y="13"/>
                  </a:cubicBezTo>
                  <a:cubicBezTo>
                    <a:pt x="43" y="15"/>
                    <a:pt x="44" y="17"/>
                    <a:pt x="45" y="18"/>
                  </a:cubicBezTo>
                  <a:cubicBezTo>
                    <a:pt x="65" y="30"/>
                    <a:pt x="65" y="30"/>
                    <a:pt x="65" y="30"/>
                  </a:cubicBezTo>
                  <a:cubicBezTo>
                    <a:pt x="67" y="27"/>
                    <a:pt x="67" y="27"/>
                    <a:pt x="67" y="27"/>
                  </a:cubicBezTo>
                  <a:cubicBezTo>
                    <a:pt x="63" y="25"/>
                    <a:pt x="63" y="25"/>
                    <a:pt x="63" y="25"/>
                  </a:cubicBezTo>
                  <a:cubicBezTo>
                    <a:pt x="67" y="27"/>
                    <a:pt x="67" y="27"/>
                    <a:pt x="67" y="27"/>
                  </a:cubicBezTo>
                  <a:cubicBezTo>
                    <a:pt x="65" y="23"/>
                    <a:pt x="65" y="23"/>
                    <a:pt x="65" y="23"/>
                  </a:cubicBezTo>
                  <a:cubicBezTo>
                    <a:pt x="64" y="24"/>
                    <a:pt x="64" y="24"/>
                    <a:pt x="63" y="25"/>
                  </a:cubicBezTo>
                  <a:cubicBezTo>
                    <a:pt x="67" y="27"/>
                    <a:pt x="67" y="27"/>
                    <a:pt x="67" y="27"/>
                  </a:cubicBezTo>
                  <a:cubicBezTo>
                    <a:pt x="65" y="23"/>
                    <a:pt x="65" y="23"/>
                    <a:pt x="65" y="23"/>
                  </a:cubicBezTo>
                  <a:cubicBezTo>
                    <a:pt x="67" y="27"/>
                    <a:pt x="67" y="27"/>
                    <a:pt x="67" y="27"/>
                  </a:cubicBezTo>
                  <a:cubicBezTo>
                    <a:pt x="66" y="23"/>
                    <a:pt x="66" y="23"/>
                    <a:pt x="66" y="23"/>
                  </a:cubicBezTo>
                  <a:cubicBezTo>
                    <a:pt x="66" y="23"/>
                    <a:pt x="65" y="23"/>
                    <a:pt x="65" y="23"/>
                  </a:cubicBezTo>
                  <a:cubicBezTo>
                    <a:pt x="67" y="27"/>
                    <a:pt x="67" y="27"/>
                    <a:pt x="67" y="27"/>
                  </a:cubicBezTo>
                  <a:cubicBezTo>
                    <a:pt x="66" y="23"/>
                    <a:pt x="66" y="23"/>
                    <a:pt x="66" y="23"/>
                  </a:cubicBezTo>
                  <a:cubicBezTo>
                    <a:pt x="67" y="27"/>
                    <a:pt x="67" y="27"/>
                    <a:pt x="67" y="27"/>
                  </a:cubicBezTo>
                  <a:cubicBezTo>
                    <a:pt x="67" y="23"/>
                    <a:pt x="67" y="23"/>
                    <a:pt x="67" y="23"/>
                  </a:cubicBezTo>
                  <a:cubicBezTo>
                    <a:pt x="66" y="23"/>
                    <a:pt x="66" y="23"/>
                    <a:pt x="66" y="23"/>
                  </a:cubicBezTo>
                  <a:cubicBezTo>
                    <a:pt x="67" y="27"/>
                    <a:pt x="67" y="27"/>
                    <a:pt x="67" y="27"/>
                  </a:cubicBezTo>
                  <a:cubicBezTo>
                    <a:pt x="67" y="23"/>
                    <a:pt x="67" y="23"/>
                    <a:pt x="67" y="23"/>
                  </a:cubicBezTo>
                  <a:cubicBezTo>
                    <a:pt x="67" y="26"/>
                    <a:pt x="67" y="26"/>
                    <a:pt x="67" y="26"/>
                  </a:cubicBezTo>
                  <a:cubicBezTo>
                    <a:pt x="67" y="23"/>
                    <a:pt x="67" y="23"/>
                    <a:pt x="67" y="23"/>
                  </a:cubicBezTo>
                  <a:cubicBezTo>
                    <a:pt x="67" y="23"/>
                    <a:pt x="67" y="23"/>
                    <a:pt x="67" y="23"/>
                  </a:cubicBezTo>
                  <a:cubicBezTo>
                    <a:pt x="67" y="26"/>
                    <a:pt x="67" y="26"/>
                    <a:pt x="67" y="26"/>
                  </a:cubicBezTo>
                  <a:cubicBezTo>
                    <a:pt x="67" y="23"/>
                    <a:pt x="67" y="23"/>
                    <a:pt x="67" y="23"/>
                  </a:cubicBezTo>
                  <a:cubicBezTo>
                    <a:pt x="67" y="24"/>
                    <a:pt x="67" y="24"/>
                    <a:pt x="67" y="24"/>
                  </a:cubicBezTo>
                  <a:cubicBezTo>
                    <a:pt x="67" y="23"/>
                    <a:pt x="67" y="23"/>
                    <a:pt x="67" y="23"/>
                  </a:cubicBezTo>
                  <a:cubicBezTo>
                    <a:pt x="67" y="23"/>
                    <a:pt x="67" y="23"/>
                    <a:pt x="67" y="23"/>
                  </a:cubicBezTo>
                  <a:cubicBezTo>
                    <a:pt x="67" y="24"/>
                    <a:pt x="67" y="24"/>
                    <a:pt x="67" y="24"/>
                  </a:cubicBezTo>
                  <a:cubicBezTo>
                    <a:pt x="67" y="23"/>
                    <a:pt x="67" y="23"/>
                    <a:pt x="67" y="23"/>
                  </a:cubicBezTo>
                  <a:cubicBezTo>
                    <a:pt x="67" y="23"/>
                    <a:pt x="66" y="22"/>
                    <a:pt x="64" y="22"/>
                  </a:cubicBezTo>
                  <a:cubicBezTo>
                    <a:pt x="58" y="19"/>
                    <a:pt x="45" y="14"/>
                    <a:pt x="34" y="9"/>
                  </a:cubicBezTo>
                  <a:cubicBezTo>
                    <a:pt x="28" y="7"/>
                    <a:pt x="23" y="5"/>
                    <a:pt x="19" y="3"/>
                  </a:cubicBezTo>
                  <a:cubicBezTo>
                    <a:pt x="17" y="2"/>
                    <a:pt x="15" y="2"/>
                    <a:pt x="14" y="1"/>
                  </a:cubicBezTo>
                  <a:cubicBezTo>
                    <a:pt x="13" y="1"/>
                    <a:pt x="12" y="1"/>
                    <a:pt x="12" y="1"/>
                  </a:cubicBezTo>
                  <a:cubicBezTo>
                    <a:pt x="11" y="0"/>
                    <a:pt x="11" y="0"/>
                    <a:pt x="11" y="0"/>
                  </a:cubicBezTo>
                  <a:cubicBezTo>
                    <a:pt x="11" y="0"/>
                    <a:pt x="10" y="0"/>
                    <a:pt x="10" y="0"/>
                  </a:cubicBezTo>
                  <a:cubicBezTo>
                    <a:pt x="9" y="0"/>
                    <a:pt x="9" y="0"/>
                    <a:pt x="8" y="0"/>
                  </a:cubicBezTo>
                  <a:cubicBezTo>
                    <a:pt x="8" y="1"/>
                    <a:pt x="8" y="1"/>
                    <a:pt x="7" y="1"/>
                  </a:cubicBezTo>
                  <a:cubicBezTo>
                    <a:pt x="7" y="1"/>
                    <a:pt x="6" y="2"/>
                    <a:pt x="6" y="2"/>
                  </a:cubicBezTo>
                  <a:cubicBezTo>
                    <a:pt x="5" y="4"/>
                    <a:pt x="5" y="7"/>
                    <a:pt x="7" y="8"/>
                  </a:cubicBezTo>
                  <a:cubicBezTo>
                    <a:pt x="28" y="21"/>
                    <a:pt x="28" y="21"/>
                    <a:pt x="28" y="21"/>
                  </a:cubicBezTo>
                  <a:cubicBezTo>
                    <a:pt x="6" y="14"/>
                    <a:pt x="6" y="14"/>
                    <a:pt x="6" y="14"/>
                  </a:cubicBezTo>
                  <a:cubicBezTo>
                    <a:pt x="5" y="13"/>
                    <a:pt x="3" y="14"/>
                    <a:pt x="2" y="15"/>
                  </a:cubicBezTo>
                  <a:cubicBezTo>
                    <a:pt x="1" y="16"/>
                    <a:pt x="1" y="17"/>
                    <a:pt x="1" y="18"/>
                  </a:cubicBezTo>
                  <a:cubicBezTo>
                    <a:pt x="1" y="19"/>
                    <a:pt x="1" y="19"/>
                    <a:pt x="1" y="20"/>
                  </a:cubicBezTo>
                  <a:cubicBezTo>
                    <a:pt x="2" y="20"/>
                    <a:pt x="2" y="21"/>
                    <a:pt x="2" y="21"/>
                  </a:cubicBezTo>
                  <a:cubicBezTo>
                    <a:pt x="3" y="21"/>
                    <a:pt x="3" y="21"/>
                    <a:pt x="3" y="21"/>
                  </a:cubicBezTo>
                  <a:cubicBezTo>
                    <a:pt x="4" y="22"/>
                    <a:pt x="5" y="23"/>
                    <a:pt x="7" y="24"/>
                  </a:cubicBezTo>
                  <a:cubicBezTo>
                    <a:pt x="12" y="27"/>
                    <a:pt x="23" y="34"/>
                    <a:pt x="32" y="39"/>
                  </a:cubicBezTo>
                  <a:cubicBezTo>
                    <a:pt x="37" y="42"/>
                    <a:pt x="41" y="45"/>
                    <a:pt x="44" y="47"/>
                  </a:cubicBezTo>
                  <a:cubicBezTo>
                    <a:pt x="46" y="48"/>
                    <a:pt x="47" y="49"/>
                    <a:pt x="48" y="49"/>
                  </a:cubicBezTo>
                  <a:cubicBezTo>
                    <a:pt x="48" y="49"/>
                    <a:pt x="49" y="50"/>
                    <a:pt x="49" y="50"/>
                  </a:cubicBezTo>
                  <a:cubicBezTo>
                    <a:pt x="49" y="50"/>
                    <a:pt x="49" y="50"/>
                    <a:pt x="49" y="50"/>
                  </a:cubicBezTo>
                  <a:cubicBezTo>
                    <a:pt x="50" y="48"/>
                    <a:pt x="50" y="48"/>
                    <a:pt x="50" y="48"/>
                  </a:cubicBezTo>
                  <a:cubicBezTo>
                    <a:pt x="49" y="50"/>
                    <a:pt x="49" y="50"/>
                    <a:pt x="49" y="50"/>
                  </a:cubicBezTo>
                  <a:cubicBezTo>
                    <a:pt x="49" y="50"/>
                    <a:pt x="49" y="50"/>
                    <a:pt x="49" y="50"/>
                  </a:cubicBezTo>
                  <a:cubicBezTo>
                    <a:pt x="50" y="48"/>
                    <a:pt x="50" y="48"/>
                    <a:pt x="50" y="48"/>
                  </a:cubicBezTo>
                  <a:cubicBezTo>
                    <a:pt x="49" y="50"/>
                    <a:pt x="49" y="50"/>
                    <a:pt x="49" y="50"/>
                  </a:cubicBezTo>
                  <a:cubicBezTo>
                    <a:pt x="51" y="47"/>
                    <a:pt x="51" y="47"/>
                    <a:pt x="51" y="47"/>
                  </a:cubicBezTo>
                  <a:cubicBezTo>
                    <a:pt x="48" y="49"/>
                    <a:pt x="48" y="49"/>
                    <a:pt x="48" y="49"/>
                  </a:cubicBezTo>
                  <a:cubicBezTo>
                    <a:pt x="49" y="50"/>
                    <a:pt x="49" y="50"/>
                    <a:pt x="49" y="50"/>
                  </a:cubicBezTo>
                  <a:cubicBezTo>
                    <a:pt x="51" y="47"/>
                    <a:pt x="51" y="47"/>
                    <a:pt x="51" y="47"/>
                  </a:cubicBezTo>
                  <a:cubicBezTo>
                    <a:pt x="48" y="49"/>
                    <a:pt x="48" y="49"/>
                    <a:pt x="48" y="49"/>
                  </a:cubicBezTo>
                  <a:cubicBezTo>
                    <a:pt x="51" y="47"/>
                    <a:pt x="51" y="47"/>
                    <a:pt x="51" y="47"/>
                  </a:cubicBezTo>
                  <a:cubicBezTo>
                    <a:pt x="48" y="48"/>
                    <a:pt x="48" y="48"/>
                    <a:pt x="48" y="48"/>
                  </a:cubicBezTo>
                  <a:cubicBezTo>
                    <a:pt x="48" y="49"/>
                    <a:pt x="48" y="49"/>
                    <a:pt x="48" y="49"/>
                  </a:cubicBezTo>
                  <a:cubicBezTo>
                    <a:pt x="51" y="47"/>
                    <a:pt x="51" y="47"/>
                    <a:pt x="51" y="47"/>
                  </a:cubicBezTo>
                  <a:cubicBezTo>
                    <a:pt x="48" y="48"/>
                    <a:pt x="48" y="48"/>
                    <a:pt x="48" y="48"/>
                  </a:cubicBezTo>
                  <a:cubicBezTo>
                    <a:pt x="51" y="47"/>
                    <a:pt x="51" y="47"/>
                    <a:pt x="51" y="47"/>
                  </a:cubicBezTo>
                  <a:cubicBezTo>
                    <a:pt x="47" y="47"/>
                    <a:pt x="47" y="47"/>
                    <a:pt x="47" y="47"/>
                  </a:cubicBezTo>
                  <a:cubicBezTo>
                    <a:pt x="47" y="48"/>
                    <a:pt x="48" y="48"/>
                    <a:pt x="48" y="48"/>
                  </a:cubicBezTo>
                  <a:cubicBezTo>
                    <a:pt x="51" y="47"/>
                    <a:pt x="51" y="47"/>
                    <a:pt x="51" y="47"/>
                  </a:cubicBezTo>
                  <a:cubicBezTo>
                    <a:pt x="47" y="47"/>
                    <a:pt x="47" y="47"/>
                    <a:pt x="47" y="47"/>
                  </a:cubicBezTo>
                  <a:cubicBezTo>
                    <a:pt x="51" y="47"/>
                    <a:pt x="51" y="47"/>
                    <a:pt x="51" y="47"/>
                  </a:cubicBezTo>
                  <a:cubicBezTo>
                    <a:pt x="53" y="43"/>
                    <a:pt x="53" y="43"/>
                    <a:pt x="53" y="43"/>
                  </a:cubicBezTo>
                  <a:cubicBezTo>
                    <a:pt x="53" y="43"/>
                    <a:pt x="42" y="40"/>
                    <a:pt x="32" y="37"/>
                  </a:cubicBezTo>
                  <a:cubicBezTo>
                    <a:pt x="26" y="35"/>
                    <a:pt x="21" y="33"/>
                    <a:pt x="16" y="32"/>
                  </a:cubicBezTo>
                  <a:cubicBezTo>
                    <a:pt x="14" y="32"/>
                    <a:pt x="12" y="31"/>
                    <a:pt x="11" y="31"/>
                  </a:cubicBezTo>
                  <a:cubicBezTo>
                    <a:pt x="10" y="31"/>
                    <a:pt x="9" y="30"/>
                    <a:pt x="9" y="30"/>
                  </a:cubicBezTo>
                  <a:cubicBezTo>
                    <a:pt x="8" y="30"/>
                    <a:pt x="8" y="30"/>
                    <a:pt x="7" y="30"/>
                  </a:cubicBezTo>
                  <a:cubicBezTo>
                    <a:pt x="7" y="30"/>
                    <a:pt x="6" y="30"/>
                    <a:pt x="6" y="30"/>
                  </a:cubicBezTo>
                  <a:cubicBezTo>
                    <a:pt x="6" y="30"/>
                    <a:pt x="5" y="30"/>
                    <a:pt x="5" y="31"/>
                  </a:cubicBezTo>
                  <a:cubicBezTo>
                    <a:pt x="4" y="31"/>
                    <a:pt x="4" y="31"/>
                    <a:pt x="3" y="32"/>
                  </a:cubicBezTo>
                  <a:cubicBezTo>
                    <a:pt x="2" y="34"/>
                    <a:pt x="3" y="36"/>
                    <a:pt x="5" y="38"/>
                  </a:cubicBezTo>
                  <a:cubicBezTo>
                    <a:pt x="47" y="64"/>
                    <a:pt x="47" y="64"/>
                    <a:pt x="47" y="64"/>
                  </a:cubicBezTo>
                  <a:cubicBezTo>
                    <a:pt x="49" y="61"/>
                    <a:pt x="49" y="61"/>
                    <a:pt x="49" y="61"/>
                  </a:cubicBezTo>
                  <a:cubicBezTo>
                    <a:pt x="46" y="58"/>
                    <a:pt x="46" y="58"/>
                    <a:pt x="46" y="58"/>
                  </a:cubicBezTo>
                  <a:cubicBezTo>
                    <a:pt x="49" y="61"/>
                    <a:pt x="49" y="61"/>
                    <a:pt x="49" y="61"/>
                  </a:cubicBezTo>
                  <a:cubicBezTo>
                    <a:pt x="47" y="57"/>
                    <a:pt x="47" y="57"/>
                    <a:pt x="47" y="57"/>
                  </a:cubicBezTo>
                  <a:cubicBezTo>
                    <a:pt x="47" y="57"/>
                    <a:pt x="46" y="58"/>
                    <a:pt x="46" y="58"/>
                  </a:cubicBezTo>
                  <a:cubicBezTo>
                    <a:pt x="49" y="61"/>
                    <a:pt x="49" y="61"/>
                    <a:pt x="49" y="61"/>
                  </a:cubicBezTo>
                  <a:cubicBezTo>
                    <a:pt x="47" y="57"/>
                    <a:pt x="47" y="57"/>
                    <a:pt x="47" y="57"/>
                  </a:cubicBezTo>
                  <a:cubicBezTo>
                    <a:pt x="49" y="61"/>
                    <a:pt x="49" y="61"/>
                    <a:pt x="49" y="61"/>
                  </a:cubicBezTo>
                  <a:cubicBezTo>
                    <a:pt x="49" y="57"/>
                    <a:pt x="49" y="57"/>
                    <a:pt x="49" y="57"/>
                  </a:cubicBezTo>
                  <a:cubicBezTo>
                    <a:pt x="48" y="57"/>
                    <a:pt x="48" y="57"/>
                    <a:pt x="47" y="57"/>
                  </a:cubicBezTo>
                  <a:cubicBezTo>
                    <a:pt x="49" y="61"/>
                    <a:pt x="49" y="61"/>
                    <a:pt x="49" y="61"/>
                  </a:cubicBezTo>
                  <a:cubicBezTo>
                    <a:pt x="49" y="57"/>
                    <a:pt x="49" y="57"/>
                    <a:pt x="49" y="57"/>
                  </a:cubicBezTo>
                  <a:cubicBezTo>
                    <a:pt x="49" y="61"/>
                    <a:pt x="49" y="61"/>
                    <a:pt x="49" y="61"/>
                  </a:cubicBezTo>
                  <a:cubicBezTo>
                    <a:pt x="49" y="57"/>
                    <a:pt x="49" y="57"/>
                    <a:pt x="49" y="57"/>
                  </a:cubicBezTo>
                  <a:cubicBezTo>
                    <a:pt x="49" y="57"/>
                    <a:pt x="49" y="57"/>
                    <a:pt x="49" y="57"/>
                  </a:cubicBezTo>
                  <a:cubicBezTo>
                    <a:pt x="49" y="61"/>
                    <a:pt x="49" y="61"/>
                    <a:pt x="49" y="61"/>
                  </a:cubicBezTo>
                  <a:cubicBezTo>
                    <a:pt x="49" y="57"/>
                    <a:pt x="49" y="57"/>
                    <a:pt x="49" y="57"/>
                  </a:cubicBezTo>
                  <a:cubicBezTo>
                    <a:pt x="49" y="60"/>
                    <a:pt x="49" y="60"/>
                    <a:pt x="49" y="60"/>
                  </a:cubicBezTo>
                  <a:cubicBezTo>
                    <a:pt x="50" y="57"/>
                    <a:pt x="50" y="57"/>
                    <a:pt x="50" y="57"/>
                  </a:cubicBezTo>
                  <a:cubicBezTo>
                    <a:pt x="49" y="57"/>
                    <a:pt x="49" y="57"/>
                    <a:pt x="49" y="57"/>
                  </a:cubicBezTo>
                  <a:cubicBezTo>
                    <a:pt x="49" y="60"/>
                    <a:pt x="49" y="60"/>
                    <a:pt x="49" y="60"/>
                  </a:cubicBezTo>
                  <a:cubicBezTo>
                    <a:pt x="50" y="57"/>
                    <a:pt x="50" y="57"/>
                    <a:pt x="50" y="57"/>
                  </a:cubicBezTo>
                  <a:cubicBezTo>
                    <a:pt x="49" y="58"/>
                    <a:pt x="49" y="58"/>
                    <a:pt x="49" y="58"/>
                  </a:cubicBezTo>
                  <a:cubicBezTo>
                    <a:pt x="50" y="57"/>
                    <a:pt x="50" y="57"/>
                    <a:pt x="50" y="57"/>
                  </a:cubicBezTo>
                  <a:cubicBezTo>
                    <a:pt x="50" y="57"/>
                    <a:pt x="50" y="57"/>
                    <a:pt x="50" y="57"/>
                  </a:cubicBezTo>
                  <a:cubicBezTo>
                    <a:pt x="49" y="58"/>
                    <a:pt x="49" y="58"/>
                    <a:pt x="49" y="58"/>
                  </a:cubicBezTo>
                  <a:cubicBezTo>
                    <a:pt x="50" y="57"/>
                    <a:pt x="50" y="57"/>
                    <a:pt x="50" y="57"/>
                  </a:cubicBezTo>
                  <a:cubicBezTo>
                    <a:pt x="49" y="57"/>
                    <a:pt x="48" y="56"/>
                    <a:pt x="47" y="56"/>
                  </a:cubicBezTo>
                  <a:cubicBezTo>
                    <a:pt x="42" y="55"/>
                    <a:pt x="33" y="52"/>
                    <a:pt x="24" y="50"/>
                  </a:cubicBezTo>
                  <a:cubicBezTo>
                    <a:pt x="16" y="47"/>
                    <a:pt x="8" y="45"/>
                    <a:pt x="8" y="45"/>
                  </a:cubicBezTo>
                  <a:cubicBezTo>
                    <a:pt x="6" y="45"/>
                    <a:pt x="4" y="46"/>
                    <a:pt x="4" y="47"/>
                  </a:cubicBezTo>
                  <a:cubicBezTo>
                    <a:pt x="3" y="49"/>
                    <a:pt x="3" y="51"/>
                    <a:pt x="5" y="53"/>
                  </a:cubicBezTo>
                  <a:cubicBezTo>
                    <a:pt x="42" y="75"/>
                    <a:pt x="42" y="75"/>
                    <a:pt x="42" y="75"/>
                  </a:cubicBezTo>
                  <a:cubicBezTo>
                    <a:pt x="44" y="72"/>
                    <a:pt x="44" y="72"/>
                    <a:pt x="44" y="72"/>
                  </a:cubicBezTo>
                  <a:cubicBezTo>
                    <a:pt x="40" y="70"/>
                    <a:pt x="40" y="70"/>
                    <a:pt x="40" y="70"/>
                  </a:cubicBezTo>
                  <a:cubicBezTo>
                    <a:pt x="44" y="72"/>
                    <a:pt x="44" y="72"/>
                    <a:pt x="44" y="72"/>
                  </a:cubicBezTo>
                  <a:cubicBezTo>
                    <a:pt x="42" y="68"/>
                    <a:pt x="42" y="68"/>
                    <a:pt x="42" y="68"/>
                  </a:cubicBezTo>
                  <a:cubicBezTo>
                    <a:pt x="42" y="68"/>
                    <a:pt x="41" y="69"/>
                    <a:pt x="40" y="70"/>
                  </a:cubicBezTo>
                  <a:cubicBezTo>
                    <a:pt x="44" y="72"/>
                    <a:pt x="44" y="72"/>
                    <a:pt x="44" y="72"/>
                  </a:cubicBezTo>
                  <a:cubicBezTo>
                    <a:pt x="42" y="68"/>
                    <a:pt x="42" y="68"/>
                    <a:pt x="42" y="68"/>
                  </a:cubicBezTo>
                  <a:cubicBezTo>
                    <a:pt x="44" y="72"/>
                    <a:pt x="44" y="72"/>
                    <a:pt x="44" y="72"/>
                  </a:cubicBezTo>
                  <a:cubicBezTo>
                    <a:pt x="43" y="68"/>
                    <a:pt x="43" y="68"/>
                    <a:pt x="43" y="68"/>
                  </a:cubicBezTo>
                  <a:cubicBezTo>
                    <a:pt x="43" y="68"/>
                    <a:pt x="43" y="68"/>
                    <a:pt x="42" y="68"/>
                  </a:cubicBezTo>
                  <a:cubicBezTo>
                    <a:pt x="44" y="72"/>
                    <a:pt x="44" y="72"/>
                    <a:pt x="44" y="72"/>
                  </a:cubicBezTo>
                  <a:cubicBezTo>
                    <a:pt x="43" y="68"/>
                    <a:pt x="43" y="68"/>
                    <a:pt x="43" y="68"/>
                  </a:cubicBezTo>
                  <a:cubicBezTo>
                    <a:pt x="44" y="71"/>
                    <a:pt x="44" y="71"/>
                    <a:pt x="44" y="71"/>
                  </a:cubicBezTo>
                  <a:cubicBezTo>
                    <a:pt x="44" y="68"/>
                    <a:pt x="44" y="68"/>
                    <a:pt x="44" y="68"/>
                  </a:cubicBezTo>
                  <a:cubicBezTo>
                    <a:pt x="43" y="68"/>
                    <a:pt x="43" y="68"/>
                    <a:pt x="43" y="68"/>
                  </a:cubicBezTo>
                  <a:cubicBezTo>
                    <a:pt x="44" y="71"/>
                    <a:pt x="44" y="71"/>
                    <a:pt x="44" y="71"/>
                  </a:cubicBezTo>
                  <a:cubicBezTo>
                    <a:pt x="44" y="68"/>
                    <a:pt x="44" y="68"/>
                    <a:pt x="44" y="68"/>
                  </a:cubicBezTo>
                  <a:cubicBezTo>
                    <a:pt x="44" y="70"/>
                    <a:pt x="44" y="70"/>
                    <a:pt x="44" y="70"/>
                  </a:cubicBezTo>
                  <a:cubicBezTo>
                    <a:pt x="44" y="68"/>
                    <a:pt x="44" y="68"/>
                    <a:pt x="44" y="68"/>
                  </a:cubicBezTo>
                  <a:cubicBezTo>
                    <a:pt x="44" y="68"/>
                    <a:pt x="44" y="68"/>
                    <a:pt x="44" y="68"/>
                  </a:cubicBezTo>
                  <a:cubicBezTo>
                    <a:pt x="44" y="70"/>
                    <a:pt x="44" y="70"/>
                    <a:pt x="44" y="70"/>
                  </a:cubicBezTo>
                  <a:cubicBezTo>
                    <a:pt x="44" y="68"/>
                    <a:pt x="44" y="68"/>
                    <a:pt x="44" y="68"/>
                  </a:cubicBezTo>
                  <a:cubicBezTo>
                    <a:pt x="44" y="68"/>
                    <a:pt x="44" y="68"/>
                    <a:pt x="44" y="68"/>
                  </a:cubicBezTo>
                  <a:cubicBezTo>
                    <a:pt x="43" y="68"/>
                    <a:pt x="43" y="68"/>
                    <a:pt x="41" y="68"/>
                  </a:cubicBezTo>
                  <a:cubicBezTo>
                    <a:pt x="38" y="67"/>
                    <a:pt x="30" y="65"/>
                    <a:pt x="24" y="63"/>
                  </a:cubicBezTo>
                  <a:cubicBezTo>
                    <a:pt x="20" y="62"/>
                    <a:pt x="17" y="62"/>
                    <a:pt x="15" y="61"/>
                  </a:cubicBezTo>
                  <a:cubicBezTo>
                    <a:pt x="14" y="61"/>
                    <a:pt x="13" y="61"/>
                    <a:pt x="12" y="60"/>
                  </a:cubicBezTo>
                  <a:cubicBezTo>
                    <a:pt x="11" y="60"/>
                    <a:pt x="11" y="60"/>
                    <a:pt x="11" y="60"/>
                  </a:cubicBezTo>
                  <a:cubicBezTo>
                    <a:pt x="10" y="60"/>
                    <a:pt x="10" y="60"/>
                    <a:pt x="9" y="60"/>
                  </a:cubicBezTo>
                  <a:cubicBezTo>
                    <a:pt x="9" y="60"/>
                    <a:pt x="9" y="60"/>
                    <a:pt x="8" y="60"/>
                  </a:cubicBezTo>
                  <a:cubicBezTo>
                    <a:pt x="8" y="60"/>
                    <a:pt x="8" y="60"/>
                    <a:pt x="7" y="61"/>
                  </a:cubicBezTo>
                  <a:cubicBezTo>
                    <a:pt x="7" y="61"/>
                    <a:pt x="6" y="61"/>
                    <a:pt x="6" y="62"/>
                  </a:cubicBezTo>
                  <a:cubicBezTo>
                    <a:pt x="5" y="64"/>
                    <a:pt x="5" y="66"/>
                    <a:pt x="7" y="68"/>
                  </a:cubicBezTo>
                  <a:cubicBezTo>
                    <a:pt x="28" y="80"/>
                    <a:pt x="28" y="80"/>
                    <a:pt x="28" y="80"/>
                  </a:cubicBezTo>
                  <a:cubicBezTo>
                    <a:pt x="9" y="77"/>
                    <a:pt x="9" y="77"/>
                    <a:pt x="9" y="77"/>
                  </a:cubicBezTo>
                  <a:cubicBezTo>
                    <a:pt x="8" y="76"/>
                    <a:pt x="7" y="77"/>
                    <a:pt x="6" y="77"/>
                  </a:cubicBezTo>
                  <a:cubicBezTo>
                    <a:pt x="5" y="78"/>
                    <a:pt x="4" y="79"/>
                    <a:pt x="4" y="81"/>
                  </a:cubicBezTo>
                  <a:cubicBezTo>
                    <a:pt x="4" y="81"/>
                    <a:pt x="5" y="82"/>
                    <a:pt x="5" y="82"/>
                  </a:cubicBezTo>
                  <a:cubicBezTo>
                    <a:pt x="5" y="83"/>
                    <a:pt x="5" y="83"/>
                    <a:pt x="5" y="83"/>
                  </a:cubicBezTo>
                  <a:cubicBezTo>
                    <a:pt x="6" y="84"/>
                    <a:pt x="6" y="84"/>
                    <a:pt x="6" y="84"/>
                  </a:cubicBezTo>
                  <a:cubicBezTo>
                    <a:pt x="6" y="84"/>
                    <a:pt x="7" y="84"/>
                    <a:pt x="7" y="85"/>
                  </a:cubicBezTo>
                  <a:cubicBezTo>
                    <a:pt x="9" y="86"/>
                    <a:pt x="12" y="88"/>
                    <a:pt x="16" y="90"/>
                  </a:cubicBezTo>
                  <a:cubicBezTo>
                    <a:pt x="28" y="98"/>
                    <a:pt x="48" y="110"/>
                    <a:pt x="48" y="110"/>
                  </a:cubicBezTo>
                  <a:cubicBezTo>
                    <a:pt x="50" y="107"/>
                    <a:pt x="50" y="107"/>
                    <a:pt x="50" y="107"/>
                  </a:cubicBezTo>
                  <a:cubicBezTo>
                    <a:pt x="51" y="103"/>
                    <a:pt x="51" y="103"/>
                    <a:pt x="51" y="103"/>
                  </a:cubicBezTo>
                  <a:cubicBezTo>
                    <a:pt x="7" y="91"/>
                    <a:pt x="7" y="91"/>
                    <a:pt x="7" y="91"/>
                  </a:cubicBezTo>
                  <a:cubicBezTo>
                    <a:pt x="5" y="90"/>
                    <a:pt x="3" y="91"/>
                    <a:pt x="2" y="92"/>
                  </a:cubicBezTo>
                  <a:cubicBezTo>
                    <a:pt x="2" y="93"/>
                    <a:pt x="2" y="94"/>
                    <a:pt x="2" y="95"/>
                  </a:cubicBezTo>
                  <a:cubicBezTo>
                    <a:pt x="2" y="96"/>
                    <a:pt x="2" y="96"/>
                    <a:pt x="2" y="97"/>
                  </a:cubicBezTo>
                  <a:cubicBezTo>
                    <a:pt x="2" y="97"/>
                    <a:pt x="3" y="98"/>
                    <a:pt x="3" y="98"/>
                  </a:cubicBezTo>
                  <a:cubicBezTo>
                    <a:pt x="3" y="98"/>
                    <a:pt x="4" y="99"/>
                    <a:pt x="4" y="99"/>
                  </a:cubicBezTo>
                  <a:cubicBezTo>
                    <a:pt x="6" y="101"/>
                    <a:pt x="10" y="103"/>
                    <a:pt x="14" y="105"/>
                  </a:cubicBezTo>
                  <a:cubicBezTo>
                    <a:pt x="26" y="113"/>
                    <a:pt x="44" y="124"/>
                    <a:pt x="44" y="124"/>
                  </a:cubicBezTo>
                  <a:cubicBezTo>
                    <a:pt x="46" y="120"/>
                    <a:pt x="46" y="120"/>
                    <a:pt x="46" y="120"/>
                  </a:cubicBezTo>
                  <a:cubicBezTo>
                    <a:pt x="47" y="116"/>
                    <a:pt x="47" y="116"/>
                    <a:pt x="47" y="116"/>
                  </a:cubicBezTo>
                  <a:cubicBezTo>
                    <a:pt x="5" y="109"/>
                    <a:pt x="5" y="109"/>
                    <a:pt x="5" y="109"/>
                  </a:cubicBezTo>
                  <a:cubicBezTo>
                    <a:pt x="4" y="109"/>
                    <a:pt x="2" y="110"/>
                    <a:pt x="1" y="111"/>
                  </a:cubicBezTo>
                  <a:cubicBezTo>
                    <a:pt x="1" y="112"/>
                    <a:pt x="0" y="113"/>
                    <a:pt x="0" y="113"/>
                  </a:cubicBezTo>
                  <a:cubicBezTo>
                    <a:pt x="0" y="114"/>
                    <a:pt x="1" y="115"/>
                    <a:pt x="1" y="115"/>
                  </a:cubicBezTo>
                  <a:cubicBezTo>
                    <a:pt x="1" y="116"/>
                    <a:pt x="1" y="116"/>
                    <a:pt x="1" y="116"/>
                  </a:cubicBezTo>
                  <a:cubicBezTo>
                    <a:pt x="2" y="117"/>
                    <a:pt x="2" y="117"/>
                    <a:pt x="2" y="117"/>
                  </a:cubicBezTo>
                  <a:cubicBezTo>
                    <a:pt x="3" y="118"/>
                    <a:pt x="4" y="118"/>
                    <a:pt x="6" y="119"/>
                  </a:cubicBezTo>
                  <a:cubicBezTo>
                    <a:pt x="11" y="122"/>
                    <a:pt x="20" y="128"/>
                    <a:pt x="29" y="133"/>
                  </a:cubicBezTo>
                  <a:cubicBezTo>
                    <a:pt x="33" y="136"/>
                    <a:pt x="37" y="138"/>
                    <a:pt x="40" y="140"/>
                  </a:cubicBezTo>
                  <a:cubicBezTo>
                    <a:pt x="42" y="141"/>
                    <a:pt x="43" y="142"/>
                    <a:pt x="43" y="142"/>
                  </a:cubicBezTo>
                  <a:cubicBezTo>
                    <a:pt x="44" y="143"/>
                    <a:pt x="44" y="143"/>
                    <a:pt x="44" y="143"/>
                  </a:cubicBezTo>
                  <a:cubicBezTo>
                    <a:pt x="44" y="143"/>
                    <a:pt x="44" y="143"/>
                    <a:pt x="44" y="143"/>
                  </a:cubicBezTo>
                  <a:cubicBezTo>
                    <a:pt x="46" y="141"/>
                    <a:pt x="46" y="141"/>
                    <a:pt x="46" y="141"/>
                  </a:cubicBezTo>
                  <a:cubicBezTo>
                    <a:pt x="44" y="142"/>
                    <a:pt x="44" y="142"/>
                    <a:pt x="44" y="142"/>
                  </a:cubicBezTo>
                  <a:cubicBezTo>
                    <a:pt x="44" y="143"/>
                    <a:pt x="44" y="143"/>
                    <a:pt x="44" y="143"/>
                  </a:cubicBezTo>
                  <a:cubicBezTo>
                    <a:pt x="46" y="141"/>
                    <a:pt x="46" y="141"/>
                    <a:pt x="46" y="141"/>
                  </a:cubicBezTo>
                  <a:cubicBezTo>
                    <a:pt x="44" y="142"/>
                    <a:pt x="44" y="142"/>
                    <a:pt x="44" y="142"/>
                  </a:cubicBezTo>
                  <a:cubicBezTo>
                    <a:pt x="47" y="140"/>
                    <a:pt x="47" y="140"/>
                    <a:pt x="47" y="140"/>
                  </a:cubicBezTo>
                  <a:cubicBezTo>
                    <a:pt x="43" y="142"/>
                    <a:pt x="43" y="142"/>
                    <a:pt x="43" y="142"/>
                  </a:cubicBezTo>
                  <a:cubicBezTo>
                    <a:pt x="44" y="142"/>
                    <a:pt x="44" y="142"/>
                    <a:pt x="44" y="142"/>
                  </a:cubicBezTo>
                  <a:cubicBezTo>
                    <a:pt x="47" y="140"/>
                    <a:pt x="47" y="140"/>
                    <a:pt x="47" y="140"/>
                  </a:cubicBezTo>
                  <a:cubicBezTo>
                    <a:pt x="43" y="142"/>
                    <a:pt x="43" y="142"/>
                    <a:pt x="43" y="142"/>
                  </a:cubicBezTo>
                  <a:cubicBezTo>
                    <a:pt x="47" y="140"/>
                    <a:pt x="47" y="140"/>
                    <a:pt x="47" y="140"/>
                  </a:cubicBezTo>
                  <a:cubicBezTo>
                    <a:pt x="43" y="140"/>
                    <a:pt x="43" y="140"/>
                    <a:pt x="43" y="140"/>
                  </a:cubicBezTo>
                  <a:cubicBezTo>
                    <a:pt x="43" y="141"/>
                    <a:pt x="43" y="141"/>
                    <a:pt x="43" y="142"/>
                  </a:cubicBezTo>
                  <a:cubicBezTo>
                    <a:pt x="47" y="140"/>
                    <a:pt x="47" y="140"/>
                    <a:pt x="47" y="140"/>
                  </a:cubicBezTo>
                  <a:cubicBezTo>
                    <a:pt x="43" y="140"/>
                    <a:pt x="43" y="140"/>
                    <a:pt x="43" y="140"/>
                  </a:cubicBezTo>
                  <a:cubicBezTo>
                    <a:pt x="47" y="140"/>
                    <a:pt x="47" y="140"/>
                    <a:pt x="47" y="140"/>
                  </a:cubicBezTo>
                  <a:cubicBezTo>
                    <a:pt x="43" y="138"/>
                    <a:pt x="43" y="138"/>
                    <a:pt x="43" y="138"/>
                  </a:cubicBezTo>
                  <a:cubicBezTo>
                    <a:pt x="43" y="139"/>
                    <a:pt x="43" y="139"/>
                    <a:pt x="43" y="140"/>
                  </a:cubicBezTo>
                  <a:cubicBezTo>
                    <a:pt x="47" y="140"/>
                    <a:pt x="47" y="140"/>
                    <a:pt x="47" y="140"/>
                  </a:cubicBezTo>
                  <a:cubicBezTo>
                    <a:pt x="43" y="138"/>
                    <a:pt x="43" y="138"/>
                    <a:pt x="43" y="138"/>
                  </a:cubicBezTo>
                  <a:cubicBezTo>
                    <a:pt x="42" y="140"/>
                    <a:pt x="43" y="142"/>
                    <a:pt x="45" y="143"/>
                  </a:cubicBezTo>
                  <a:cubicBezTo>
                    <a:pt x="47" y="145"/>
                    <a:pt x="49" y="144"/>
                    <a:pt x="50"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25" name="Freeform 188">
              <a:extLst>
                <a:ext uri="{FF2B5EF4-FFF2-40B4-BE49-F238E27FC236}">
                  <a16:creationId xmlns:a16="http://schemas.microsoft.com/office/drawing/2014/main" id="{EE28F038-6469-4A78-990F-013509C978C8}"/>
                </a:ext>
              </a:extLst>
            </p:cNvPr>
            <p:cNvSpPr>
              <a:spLocks/>
            </p:cNvSpPr>
            <p:nvPr/>
          </p:nvSpPr>
          <p:spPr bwMode="auto">
            <a:xfrm>
              <a:off x="5781812" y="2546461"/>
              <a:ext cx="149225" cy="95250"/>
            </a:xfrm>
            <a:custGeom>
              <a:avLst/>
              <a:gdLst>
                <a:gd name="T0" fmla="*/ 7 w 95"/>
                <a:gd name="T1" fmla="*/ 58 h 60"/>
                <a:gd name="T2" fmla="*/ 6 w 95"/>
                <a:gd name="T3" fmla="*/ 31 h 60"/>
                <a:gd name="T4" fmla="*/ 63 w 95"/>
                <a:gd name="T5" fmla="*/ 56 h 60"/>
                <a:gd name="T6" fmla="*/ 20 w 95"/>
                <a:gd name="T7" fmla="*/ 34 h 60"/>
                <a:gd name="T8" fmla="*/ 85 w 95"/>
                <a:gd name="T9" fmla="*/ 59 h 60"/>
                <a:gd name="T10" fmla="*/ 88 w 95"/>
                <a:gd name="T11" fmla="*/ 60 h 60"/>
                <a:gd name="T12" fmla="*/ 90 w 95"/>
                <a:gd name="T13" fmla="*/ 54 h 60"/>
                <a:gd name="T14" fmla="*/ 47 w 95"/>
                <a:gd name="T15" fmla="*/ 27 h 60"/>
                <a:gd name="T16" fmla="*/ 32 w 95"/>
                <a:gd name="T17" fmla="*/ 20 h 60"/>
                <a:gd name="T18" fmla="*/ 34 w 95"/>
                <a:gd name="T19" fmla="*/ 18 h 60"/>
                <a:gd name="T20" fmla="*/ 31 w 95"/>
                <a:gd name="T21" fmla="*/ 20 h 60"/>
                <a:gd name="T22" fmla="*/ 34 w 95"/>
                <a:gd name="T23" fmla="*/ 19 h 60"/>
                <a:gd name="T24" fmla="*/ 34 w 95"/>
                <a:gd name="T25" fmla="*/ 23 h 60"/>
                <a:gd name="T26" fmla="*/ 34 w 95"/>
                <a:gd name="T27" fmla="*/ 23 h 60"/>
                <a:gd name="T28" fmla="*/ 31 w 95"/>
                <a:gd name="T29" fmla="*/ 21 h 60"/>
                <a:gd name="T30" fmla="*/ 33 w 95"/>
                <a:gd name="T31" fmla="*/ 24 h 60"/>
                <a:gd name="T32" fmla="*/ 31 w 95"/>
                <a:gd name="T33" fmla="*/ 25 h 60"/>
                <a:gd name="T34" fmla="*/ 31 w 95"/>
                <a:gd name="T35" fmla="*/ 21 h 60"/>
                <a:gd name="T36" fmla="*/ 30 w 95"/>
                <a:gd name="T37" fmla="*/ 25 h 60"/>
                <a:gd name="T38" fmla="*/ 30 w 95"/>
                <a:gd name="T39" fmla="*/ 23 h 60"/>
                <a:gd name="T40" fmla="*/ 65 w 95"/>
                <a:gd name="T41" fmla="*/ 37 h 60"/>
                <a:gd name="T42" fmla="*/ 90 w 95"/>
                <a:gd name="T43" fmla="*/ 46 h 60"/>
                <a:gd name="T44" fmla="*/ 95 w 95"/>
                <a:gd name="T45" fmla="*/ 41 h 60"/>
                <a:gd name="T46" fmla="*/ 29 w 95"/>
                <a:gd name="T47" fmla="*/ 8 h 60"/>
                <a:gd name="T48" fmla="*/ 90 w 95"/>
                <a:gd name="T49" fmla="*/ 41 h 60"/>
                <a:gd name="T50" fmla="*/ 88 w 95"/>
                <a:gd name="T51" fmla="*/ 38 h 60"/>
                <a:gd name="T52" fmla="*/ 90 w 95"/>
                <a:gd name="T53" fmla="*/ 41 h 60"/>
                <a:gd name="T54" fmla="*/ 90 w 95"/>
                <a:gd name="T55" fmla="*/ 38 h 60"/>
                <a:gd name="T56" fmla="*/ 86 w 95"/>
                <a:gd name="T57" fmla="*/ 36 h 60"/>
                <a:gd name="T58" fmla="*/ 33 w 95"/>
                <a:gd name="T59" fmla="*/ 17 h 60"/>
                <a:gd name="T60" fmla="*/ 28 w 95"/>
                <a:gd name="T61" fmla="*/ 17 h 60"/>
                <a:gd name="T62" fmla="*/ 27 w 95"/>
                <a:gd name="T63" fmla="*/ 21 h 60"/>
                <a:gd name="T64" fmla="*/ 43 w 95"/>
                <a:gd name="T65" fmla="*/ 33 h 60"/>
                <a:gd name="T66" fmla="*/ 84 w 95"/>
                <a:gd name="T67" fmla="*/ 58 h 60"/>
                <a:gd name="T68" fmla="*/ 85 w 95"/>
                <a:gd name="T69" fmla="*/ 57 h 60"/>
                <a:gd name="T70" fmla="*/ 84 w 95"/>
                <a:gd name="T71" fmla="*/ 58 h 60"/>
                <a:gd name="T72" fmla="*/ 83 w 95"/>
                <a:gd name="T73" fmla="*/ 56 h 60"/>
                <a:gd name="T74" fmla="*/ 87 w 95"/>
                <a:gd name="T75" fmla="*/ 56 h 60"/>
                <a:gd name="T76" fmla="*/ 84 w 95"/>
                <a:gd name="T77" fmla="*/ 54 h 60"/>
                <a:gd name="T78" fmla="*/ 86 w 95"/>
                <a:gd name="T79" fmla="*/ 52 h 60"/>
                <a:gd name="T80" fmla="*/ 87 w 95"/>
                <a:gd name="T81" fmla="*/ 56 h 60"/>
                <a:gd name="T82" fmla="*/ 87 w 95"/>
                <a:gd name="T83" fmla="*/ 52 h 60"/>
                <a:gd name="T84" fmla="*/ 87 w 95"/>
                <a:gd name="T85" fmla="*/ 55 h 60"/>
                <a:gd name="T86" fmla="*/ 88 w 95"/>
                <a:gd name="T87" fmla="*/ 52 h 60"/>
                <a:gd name="T88" fmla="*/ 73 w 95"/>
                <a:gd name="T89" fmla="*/ 46 h 60"/>
                <a:gd name="T90" fmla="*/ 18 w 95"/>
                <a:gd name="T91" fmla="*/ 28 h 60"/>
                <a:gd name="T92" fmla="*/ 1 w 95"/>
                <a:gd name="T93" fmla="*/ 33 h 60"/>
                <a:gd name="T94" fmla="*/ 3 w 95"/>
                <a:gd name="T95" fmla="*/ 52 h 60"/>
                <a:gd name="T96" fmla="*/ 11 w 95"/>
                <a:gd name="T97"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5" h="60">
                  <a:moveTo>
                    <a:pt x="11" y="51"/>
                  </a:moveTo>
                  <a:cubicBezTo>
                    <a:pt x="9" y="50"/>
                    <a:pt x="9" y="50"/>
                    <a:pt x="9" y="50"/>
                  </a:cubicBezTo>
                  <a:cubicBezTo>
                    <a:pt x="6" y="54"/>
                    <a:pt x="6" y="54"/>
                    <a:pt x="6" y="54"/>
                  </a:cubicBezTo>
                  <a:cubicBezTo>
                    <a:pt x="7" y="58"/>
                    <a:pt x="7" y="58"/>
                    <a:pt x="7" y="58"/>
                  </a:cubicBezTo>
                  <a:cubicBezTo>
                    <a:pt x="34" y="57"/>
                    <a:pt x="34" y="57"/>
                    <a:pt x="34" y="57"/>
                  </a:cubicBezTo>
                  <a:cubicBezTo>
                    <a:pt x="36" y="57"/>
                    <a:pt x="37" y="56"/>
                    <a:pt x="38" y="54"/>
                  </a:cubicBezTo>
                  <a:cubicBezTo>
                    <a:pt x="38" y="52"/>
                    <a:pt x="37" y="50"/>
                    <a:pt x="36" y="50"/>
                  </a:cubicBezTo>
                  <a:cubicBezTo>
                    <a:pt x="6" y="31"/>
                    <a:pt x="6" y="31"/>
                    <a:pt x="6" y="31"/>
                  </a:cubicBezTo>
                  <a:cubicBezTo>
                    <a:pt x="4" y="34"/>
                    <a:pt x="4" y="34"/>
                    <a:pt x="4" y="34"/>
                  </a:cubicBezTo>
                  <a:cubicBezTo>
                    <a:pt x="3" y="38"/>
                    <a:pt x="3" y="38"/>
                    <a:pt x="3" y="38"/>
                  </a:cubicBezTo>
                  <a:cubicBezTo>
                    <a:pt x="58" y="58"/>
                    <a:pt x="58" y="58"/>
                    <a:pt x="58" y="58"/>
                  </a:cubicBezTo>
                  <a:cubicBezTo>
                    <a:pt x="60" y="59"/>
                    <a:pt x="63" y="58"/>
                    <a:pt x="63" y="56"/>
                  </a:cubicBezTo>
                  <a:cubicBezTo>
                    <a:pt x="64" y="54"/>
                    <a:pt x="64" y="52"/>
                    <a:pt x="62" y="51"/>
                  </a:cubicBezTo>
                  <a:cubicBezTo>
                    <a:pt x="24" y="27"/>
                    <a:pt x="24" y="27"/>
                    <a:pt x="24" y="27"/>
                  </a:cubicBezTo>
                  <a:cubicBezTo>
                    <a:pt x="22" y="30"/>
                    <a:pt x="22" y="30"/>
                    <a:pt x="22" y="30"/>
                  </a:cubicBezTo>
                  <a:cubicBezTo>
                    <a:pt x="20" y="34"/>
                    <a:pt x="20" y="34"/>
                    <a:pt x="20" y="34"/>
                  </a:cubicBezTo>
                  <a:cubicBezTo>
                    <a:pt x="20" y="34"/>
                    <a:pt x="36" y="40"/>
                    <a:pt x="52" y="47"/>
                  </a:cubicBezTo>
                  <a:cubicBezTo>
                    <a:pt x="60" y="50"/>
                    <a:pt x="68" y="53"/>
                    <a:pt x="75" y="56"/>
                  </a:cubicBezTo>
                  <a:cubicBezTo>
                    <a:pt x="78" y="57"/>
                    <a:pt x="80" y="58"/>
                    <a:pt x="82" y="59"/>
                  </a:cubicBezTo>
                  <a:cubicBezTo>
                    <a:pt x="83" y="59"/>
                    <a:pt x="84" y="59"/>
                    <a:pt x="85" y="59"/>
                  </a:cubicBezTo>
                  <a:cubicBezTo>
                    <a:pt x="86" y="60"/>
                    <a:pt x="86" y="60"/>
                    <a:pt x="86" y="60"/>
                  </a:cubicBezTo>
                  <a:cubicBezTo>
                    <a:pt x="86" y="60"/>
                    <a:pt x="86" y="60"/>
                    <a:pt x="86" y="60"/>
                  </a:cubicBezTo>
                  <a:cubicBezTo>
                    <a:pt x="86" y="60"/>
                    <a:pt x="86" y="60"/>
                    <a:pt x="87" y="60"/>
                  </a:cubicBezTo>
                  <a:cubicBezTo>
                    <a:pt x="87" y="60"/>
                    <a:pt x="88" y="60"/>
                    <a:pt x="88" y="60"/>
                  </a:cubicBezTo>
                  <a:cubicBezTo>
                    <a:pt x="89" y="60"/>
                    <a:pt x="89" y="59"/>
                    <a:pt x="90" y="58"/>
                  </a:cubicBezTo>
                  <a:cubicBezTo>
                    <a:pt x="90" y="58"/>
                    <a:pt x="90" y="58"/>
                    <a:pt x="90" y="58"/>
                  </a:cubicBezTo>
                  <a:cubicBezTo>
                    <a:pt x="91" y="57"/>
                    <a:pt x="91" y="56"/>
                    <a:pt x="91" y="56"/>
                  </a:cubicBezTo>
                  <a:cubicBezTo>
                    <a:pt x="91" y="54"/>
                    <a:pt x="91" y="54"/>
                    <a:pt x="90" y="54"/>
                  </a:cubicBezTo>
                  <a:cubicBezTo>
                    <a:pt x="90" y="53"/>
                    <a:pt x="90" y="53"/>
                    <a:pt x="89" y="52"/>
                  </a:cubicBezTo>
                  <a:cubicBezTo>
                    <a:pt x="89" y="52"/>
                    <a:pt x="88" y="51"/>
                    <a:pt x="88" y="51"/>
                  </a:cubicBezTo>
                  <a:cubicBezTo>
                    <a:pt x="85" y="49"/>
                    <a:pt x="80" y="46"/>
                    <a:pt x="75" y="43"/>
                  </a:cubicBezTo>
                  <a:cubicBezTo>
                    <a:pt x="66" y="38"/>
                    <a:pt x="56" y="32"/>
                    <a:pt x="47" y="27"/>
                  </a:cubicBezTo>
                  <a:cubicBezTo>
                    <a:pt x="43" y="24"/>
                    <a:pt x="40" y="22"/>
                    <a:pt x="37" y="20"/>
                  </a:cubicBezTo>
                  <a:cubicBezTo>
                    <a:pt x="36" y="19"/>
                    <a:pt x="35" y="19"/>
                    <a:pt x="34" y="18"/>
                  </a:cubicBezTo>
                  <a:cubicBezTo>
                    <a:pt x="34" y="18"/>
                    <a:pt x="34" y="18"/>
                    <a:pt x="34" y="18"/>
                  </a:cubicBezTo>
                  <a:cubicBezTo>
                    <a:pt x="32" y="20"/>
                    <a:pt x="32" y="20"/>
                    <a:pt x="32" y="20"/>
                  </a:cubicBezTo>
                  <a:cubicBezTo>
                    <a:pt x="34" y="18"/>
                    <a:pt x="34" y="18"/>
                    <a:pt x="34" y="18"/>
                  </a:cubicBezTo>
                  <a:cubicBezTo>
                    <a:pt x="34" y="18"/>
                    <a:pt x="34" y="18"/>
                    <a:pt x="34" y="18"/>
                  </a:cubicBezTo>
                  <a:cubicBezTo>
                    <a:pt x="32" y="20"/>
                    <a:pt x="32" y="20"/>
                    <a:pt x="32" y="20"/>
                  </a:cubicBezTo>
                  <a:cubicBezTo>
                    <a:pt x="34" y="18"/>
                    <a:pt x="34" y="18"/>
                    <a:pt x="34" y="18"/>
                  </a:cubicBezTo>
                  <a:cubicBezTo>
                    <a:pt x="31" y="20"/>
                    <a:pt x="31" y="20"/>
                    <a:pt x="31" y="20"/>
                  </a:cubicBezTo>
                  <a:cubicBezTo>
                    <a:pt x="34" y="19"/>
                    <a:pt x="34" y="19"/>
                    <a:pt x="34" y="19"/>
                  </a:cubicBezTo>
                  <a:cubicBezTo>
                    <a:pt x="34" y="18"/>
                    <a:pt x="34" y="18"/>
                    <a:pt x="34" y="18"/>
                  </a:cubicBezTo>
                  <a:cubicBezTo>
                    <a:pt x="31" y="20"/>
                    <a:pt x="31" y="20"/>
                    <a:pt x="31" y="20"/>
                  </a:cubicBezTo>
                  <a:cubicBezTo>
                    <a:pt x="34" y="19"/>
                    <a:pt x="34" y="19"/>
                    <a:pt x="34" y="19"/>
                  </a:cubicBezTo>
                  <a:cubicBezTo>
                    <a:pt x="31" y="21"/>
                    <a:pt x="31" y="21"/>
                    <a:pt x="31" y="21"/>
                  </a:cubicBezTo>
                  <a:cubicBezTo>
                    <a:pt x="35" y="21"/>
                    <a:pt x="35" y="21"/>
                    <a:pt x="35" y="21"/>
                  </a:cubicBezTo>
                  <a:cubicBezTo>
                    <a:pt x="35" y="20"/>
                    <a:pt x="34" y="19"/>
                    <a:pt x="34" y="19"/>
                  </a:cubicBezTo>
                  <a:cubicBezTo>
                    <a:pt x="31" y="21"/>
                    <a:pt x="31" y="21"/>
                    <a:pt x="31" y="21"/>
                  </a:cubicBezTo>
                  <a:cubicBezTo>
                    <a:pt x="35" y="21"/>
                    <a:pt x="35" y="21"/>
                    <a:pt x="35" y="21"/>
                  </a:cubicBezTo>
                  <a:cubicBezTo>
                    <a:pt x="31" y="21"/>
                    <a:pt x="31" y="21"/>
                    <a:pt x="31" y="21"/>
                  </a:cubicBezTo>
                  <a:cubicBezTo>
                    <a:pt x="34" y="23"/>
                    <a:pt x="34" y="23"/>
                    <a:pt x="34" y="23"/>
                  </a:cubicBezTo>
                  <a:cubicBezTo>
                    <a:pt x="34" y="22"/>
                    <a:pt x="35" y="21"/>
                    <a:pt x="35" y="21"/>
                  </a:cubicBezTo>
                  <a:cubicBezTo>
                    <a:pt x="31" y="21"/>
                    <a:pt x="31" y="21"/>
                    <a:pt x="31" y="21"/>
                  </a:cubicBezTo>
                  <a:cubicBezTo>
                    <a:pt x="34" y="23"/>
                    <a:pt x="34" y="23"/>
                    <a:pt x="34" y="23"/>
                  </a:cubicBezTo>
                  <a:cubicBezTo>
                    <a:pt x="34" y="23"/>
                    <a:pt x="34" y="23"/>
                    <a:pt x="34" y="23"/>
                  </a:cubicBezTo>
                  <a:cubicBezTo>
                    <a:pt x="31" y="21"/>
                    <a:pt x="31" y="21"/>
                    <a:pt x="31" y="21"/>
                  </a:cubicBezTo>
                  <a:cubicBezTo>
                    <a:pt x="33" y="24"/>
                    <a:pt x="33" y="24"/>
                    <a:pt x="33" y="24"/>
                  </a:cubicBezTo>
                  <a:cubicBezTo>
                    <a:pt x="33" y="24"/>
                    <a:pt x="34" y="23"/>
                    <a:pt x="34" y="23"/>
                  </a:cubicBezTo>
                  <a:cubicBezTo>
                    <a:pt x="31" y="21"/>
                    <a:pt x="31" y="21"/>
                    <a:pt x="31" y="21"/>
                  </a:cubicBezTo>
                  <a:cubicBezTo>
                    <a:pt x="33" y="24"/>
                    <a:pt x="33" y="24"/>
                    <a:pt x="33" y="24"/>
                  </a:cubicBezTo>
                  <a:cubicBezTo>
                    <a:pt x="31" y="21"/>
                    <a:pt x="31" y="21"/>
                    <a:pt x="31" y="21"/>
                  </a:cubicBezTo>
                  <a:cubicBezTo>
                    <a:pt x="31" y="25"/>
                    <a:pt x="31" y="25"/>
                    <a:pt x="31" y="25"/>
                  </a:cubicBezTo>
                  <a:cubicBezTo>
                    <a:pt x="32" y="24"/>
                    <a:pt x="32" y="24"/>
                    <a:pt x="33" y="24"/>
                  </a:cubicBezTo>
                  <a:cubicBezTo>
                    <a:pt x="31" y="21"/>
                    <a:pt x="31" y="21"/>
                    <a:pt x="31" y="21"/>
                  </a:cubicBezTo>
                  <a:cubicBezTo>
                    <a:pt x="31" y="25"/>
                    <a:pt x="31" y="25"/>
                    <a:pt x="31" y="25"/>
                  </a:cubicBezTo>
                  <a:cubicBezTo>
                    <a:pt x="31" y="21"/>
                    <a:pt x="31" y="21"/>
                    <a:pt x="31" y="21"/>
                  </a:cubicBezTo>
                  <a:cubicBezTo>
                    <a:pt x="31" y="25"/>
                    <a:pt x="31" y="25"/>
                    <a:pt x="31" y="25"/>
                  </a:cubicBezTo>
                  <a:cubicBezTo>
                    <a:pt x="31" y="25"/>
                    <a:pt x="31" y="25"/>
                    <a:pt x="31" y="25"/>
                  </a:cubicBezTo>
                  <a:cubicBezTo>
                    <a:pt x="31" y="21"/>
                    <a:pt x="31" y="21"/>
                    <a:pt x="31" y="21"/>
                  </a:cubicBezTo>
                  <a:cubicBezTo>
                    <a:pt x="31" y="25"/>
                    <a:pt x="31" y="25"/>
                    <a:pt x="31" y="25"/>
                  </a:cubicBezTo>
                  <a:cubicBezTo>
                    <a:pt x="31" y="21"/>
                    <a:pt x="31" y="21"/>
                    <a:pt x="31" y="21"/>
                  </a:cubicBezTo>
                  <a:cubicBezTo>
                    <a:pt x="30" y="25"/>
                    <a:pt x="30" y="25"/>
                    <a:pt x="30" y="25"/>
                  </a:cubicBezTo>
                  <a:cubicBezTo>
                    <a:pt x="31" y="25"/>
                    <a:pt x="31" y="25"/>
                    <a:pt x="31" y="25"/>
                  </a:cubicBezTo>
                  <a:cubicBezTo>
                    <a:pt x="31" y="21"/>
                    <a:pt x="31" y="21"/>
                    <a:pt x="31" y="21"/>
                  </a:cubicBezTo>
                  <a:cubicBezTo>
                    <a:pt x="30" y="25"/>
                    <a:pt x="30" y="25"/>
                    <a:pt x="30" y="25"/>
                  </a:cubicBezTo>
                  <a:cubicBezTo>
                    <a:pt x="30" y="23"/>
                    <a:pt x="30" y="23"/>
                    <a:pt x="30" y="23"/>
                  </a:cubicBezTo>
                  <a:cubicBezTo>
                    <a:pt x="30" y="25"/>
                    <a:pt x="30" y="25"/>
                    <a:pt x="30" y="25"/>
                  </a:cubicBezTo>
                  <a:cubicBezTo>
                    <a:pt x="30" y="25"/>
                    <a:pt x="30" y="25"/>
                    <a:pt x="30" y="25"/>
                  </a:cubicBezTo>
                  <a:cubicBezTo>
                    <a:pt x="30" y="23"/>
                    <a:pt x="30" y="23"/>
                    <a:pt x="30" y="23"/>
                  </a:cubicBezTo>
                  <a:cubicBezTo>
                    <a:pt x="30" y="25"/>
                    <a:pt x="30" y="25"/>
                    <a:pt x="30" y="25"/>
                  </a:cubicBezTo>
                  <a:cubicBezTo>
                    <a:pt x="30" y="25"/>
                    <a:pt x="30" y="25"/>
                    <a:pt x="30" y="25"/>
                  </a:cubicBezTo>
                  <a:cubicBezTo>
                    <a:pt x="31" y="25"/>
                    <a:pt x="32" y="25"/>
                    <a:pt x="34" y="26"/>
                  </a:cubicBezTo>
                  <a:cubicBezTo>
                    <a:pt x="40" y="28"/>
                    <a:pt x="53" y="33"/>
                    <a:pt x="65" y="37"/>
                  </a:cubicBezTo>
                  <a:cubicBezTo>
                    <a:pt x="71" y="40"/>
                    <a:pt x="76" y="42"/>
                    <a:pt x="81" y="43"/>
                  </a:cubicBezTo>
                  <a:cubicBezTo>
                    <a:pt x="83" y="44"/>
                    <a:pt x="85" y="44"/>
                    <a:pt x="86" y="45"/>
                  </a:cubicBezTo>
                  <a:cubicBezTo>
                    <a:pt x="87" y="45"/>
                    <a:pt x="88" y="45"/>
                    <a:pt x="88" y="45"/>
                  </a:cubicBezTo>
                  <a:cubicBezTo>
                    <a:pt x="89" y="46"/>
                    <a:pt x="89" y="46"/>
                    <a:pt x="90" y="46"/>
                  </a:cubicBezTo>
                  <a:cubicBezTo>
                    <a:pt x="91" y="46"/>
                    <a:pt x="91" y="46"/>
                    <a:pt x="92" y="46"/>
                  </a:cubicBezTo>
                  <a:cubicBezTo>
                    <a:pt x="92" y="45"/>
                    <a:pt x="92" y="45"/>
                    <a:pt x="93" y="45"/>
                  </a:cubicBezTo>
                  <a:cubicBezTo>
                    <a:pt x="93" y="45"/>
                    <a:pt x="94" y="44"/>
                    <a:pt x="94" y="44"/>
                  </a:cubicBezTo>
                  <a:cubicBezTo>
                    <a:pt x="95" y="43"/>
                    <a:pt x="95" y="42"/>
                    <a:pt x="95" y="41"/>
                  </a:cubicBezTo>
                  <a:cubicBezTo>
                    <a:pt x="94" y="40"/>
                    <a:pt x="94" y="39"/>
                    <a:pt x="93" y="38"/>
                  </a:cubicBezTo>
                  <a:cubicBezTo>
                    <a:pt x="33" y="1"/>
                    <a:pt x="33" y="1"/>
                    <a:pt x="33" y="1"/>
                  </a:cubicBezTo>
                  <a:cubicBezTo>
                    <a:pt x="31" y="0"/>
                    <a:pt x="29" y="0"/>
                    <a:pt x="27" y="2"/>
                  </a:cubicBezTo>
                  <a:cubicBezTo>
                    <a:pt x="26" y="4"/>
                    <a:pt x="27" y="6"/>
                    <a:pt x="29" y="8"/>
                  </a:cubicBezTo>
                  <a:cubicBezTo>
                    <a:pt x="88" y="45"/>
                    <a:pt x="88" y="45"/>
                    <a:pt x="88" y="45"/>
                  </a:cubicBezTo>
                  <a:cubicBezTo>
                    <a:pt x="91" y="42"/>
                    <a:pt x="91" y="42"/>
                    <a:pt x="91" y="42"/>
                  </a:cubicBezTo>
                  <a:cubicBezTo>
                    <a:pt x="87" y="39"/>
                    <a:pt x="87" y="39"/>
                    <a:pt x="87" y="39"/>
                  </a:cubicBezTo>
                  <a:cubicBezTo>
                    <a:pt x="90" y="41"/>
                    <a:pt x="90" y="41"/>
                    <a:pt x="90" y="41"/>
                  </a:cubicBezTo>
                  <a:cubicBezTo>
                    <a:pt x="88" y="38"/>
                    <a:pt x="88" y="38"/>
                    <a:pt x="88" y="38"/>
                  </a:cubicBezTo>
                  <a:cubicBezTo>
                    <a:pt x="88" y="38"/>
                    <a:pt x="88" y="39"/>
                    <a:pt x="87" y="39"/>
                  </a:cubicBezTo>
                  <a:cubicBezTo>
                    <a:pt x="90" y="41"/>
                    <a:pt x="90" y="41"/>
                    <a:pt x="90" y="41"/>
                  </a:cubicBezTo>
                  <a:cubicBezTo>
                    <a:pt x="88" y="38"/>
                    <a:pt x="88" y="38"/>
                    <a:pt x="88" y="38"/>
                  </a:cubicBezTo>
                  <a:cubicBezTo>
                    <a:pt x="90" y="41"/>
                    <a:pt x="90" y="41"/>
                    <a:pt x="90" y="41"/>
                  </a:cubicBezTo>
                  <a:cubicBezTo>
                    <a:pt x="90" y="38"/>
                    <a:pt x="90" y="38"/>
                    <a:pt x="90" y="38"/>
                  </a:cubicBezTo>
                  <a:cubicBezTo>
                    <a:pt x="90" y="38"/>
                    <a:pt x="90" y="37"/>
                    <a:pt x="88" y="38"/>
                  </a:cubicBezTo>
                  <a:cubicBezTo>
                    <a:pt x="90" y="41"/>
                    <a:pt x="90" y="41"/>
                    <a:pt x="90" y="41"/>
                  </a:cubicBezTo>
                  <a:cubicBezTo>
                    <a:pt x="90" y="38"/>
                    <a:pt x="90" y="38"/>
                    <a:pt x="90" y="38"/>
                  </a:cubicBezTo>
                  <a:cubicBezTo>
                    <a:pt x="90" y="39"/>
                    <a:pt x="90" y="39"/>
                    <a:pt x="90" y="39"/>
                  </a:cubicBezTo>
                  <a:cubicBezTo>
                    <a:pt x="90" y="38"/>
                    <a:pt x="90" y="38"/>
                    <a:pt x="90" y="38"/>
                  </a:cubicBezTo>
                  <a:cubicBezTo>
                    <a:pt x="90" y="38"/>
                    <a:pt x="90" y="38"/>
                    <a:pt x="90" y="38"/>
                  </a:cubicBezTo>
                  <a:cubicBezTo>
                    <a:pt x="90" y="39"/>
                    <a:pt x="90" y="39"/>
                    <a:pt x="90" y="39"/>
                  </a:cubicBezTo>
                  <a:cubicBezTo>
                    <a:pt x="90" y="38"/>
                    <a:pt x="90" y="38"/>
                    <a:pt x="90" y="38"/>
                  </a:cubicBezTo>
                  <a:cubicBezTo>
                    <a:pt x="90" y="38"/>
                    <a:pt x="90" y="38"/>
                    <a:pt x="90" y="38"/>
                  </a:cubicBezTo>
                  <a:cubicBezTo>
                    <a:pt x="89" y="37"/>
                    <a:pt x="88" y="37"/>
                    <a:pt x="86" y="36"/>
                  </a:cubicBezTo>
                  <a:cubicBezTo>
                    <a:pt x="79" y="34"/>
                    <a:pt x="66" y="29"/>
                    <a:pt x="54" y="25"/>
                  </a:cubicBezTo>
                  <a:cubicBezTo>
                    <a:pt x="49" y="23"/>
                    <a:pt x="43" y="21"/>
                    <a:pt x="39" y="19"/>
                  </a:cubicBezTo>
                  <a:cubicBezTo>
                    <a:pt x="37" y="18"/>
                    <a:pt x="36" y="18"/>
                    <a:pt x="34" y="17"/>
                  </a:cubicBezTo>
                  <a:cubicBezTo>
                    <a:pt x="34" y="17"/>
                    <a:pt x="33" y="17"/>
                    <a:pt x="33" y="17"/>
                  </a:cubicBezTo>
                  <a:cubicBezTo>
                    <a:pt x="32" y="17"/>
                    <a:pt x="32" y="17"/>
                    <a:pt x="32" y="17"/>
                  </a:cubicBezTo>
                  <a:cubicBezTo>
                    <a:pt x="32" y="17"/>
                    <a:pt x="31" y="16"/>
                    <a:pt x="31" y="16"/>
                  </a:cubicBezTo>
                  <a:cubicBezTo>
                    <a:pt x="30" y="16"/>
                    <a:pt x="30" y="16"/>
                    <a:pt x="30" y="17"/>
                  </a:cubicBezTo>
                  <a:cubicBezTo>
                    <a:pt x="29" y="17"/>
                    <a:pt x="29" y="17"/>
                    <a:pt x="28" y="17"/>
                  </a:cubicBezTo>
                  <a:cubicBezTo>
                    <a:pt x="28" y="17"/>
                    <a:pt x="27" y="18"/>
                    <a:pt x="27" y="18"/>
                  </a:cubicBezTo>
                  <a:cubicBezTo>
                    <a:pt x="31" y="21"/>
                    <a:pt x="31" y="21"/>
                    <a:pt x="31" y="21"/>
                  </a:cubicBezTo>
                  <a:cubicBezTo>
                    <a:pt x="27" y="18"/>
                    <a:pt x="27" y="18"/>
                    <a:pt x="27" y="18"/>
                  </a:cubicBezTo>
                  <a:cubicBezTo>
                    <a:pt x="27" y="19"/>
                    <a:pt x="26" y="20"/>
                    <a:pt x="27" y="21"/>
                  </a:cubicBezTo>
                  <a:cubicBezTo>
                    <a:pt x="27" y="22"/>
                    <a:pt x="27" y="22"/>
                    <a:pt x="27" y="23"/>
                  </a:cubicBezTo>
                  <a:cubicBezTo>
                    <a:pt x="28" y="24"/>
                    <a:pt x="28" y="24"/>
                    <a:pt x="28" y="24"/>
                  </a:cubicBezTo>
                  <a:cubicBezTo>
                    <a:pt x="29" y="25"/>
                    <a:pt x="29" y="25"/>
                    <a:pt x="30" y="25"/>
                  </a:cubicBezTo>
                  <a:cubicBezTo>
                    <a:pt x="33" y="27"/>
                    <a:pt x="37" y="30"/>
                    <a:pt x="43" y="33"/>
                  </a:cubicBezTo>
                  <a:cubicBezTo>
                    <a:pt x="51" y="38"/>
                    <a:pt x="62" y="45"/>
                    <a:pt x="70" y="50"/>
                  </a:cubicBezTo>
                  <a:cubicBezTo>
                    <a:pt x="74" y="52"/>
                    <a:pt x="78" y="54"/>
                    <a:pt x="81" y="56"/>
                  </a:cubicBezTo>
                  <a:cubicBezTo>
                    <a:pt x="82" y="57"/>
                    <a:pt x="83" y="58"/>
                    <a:pt x="83" y="58"/>
                  </a:cubicBezTo>
                  <a:cubicBezTo>
                    <a:pt x="84" y="58"/>
                    <a:pt x="84" y="58"/>
                    <a:pt x="84" y="58"/>
                  </a:cubicBezTo>
                  <a:cubicBezTo>
                    <a:pt x="85" y="57"/>
                    <a:pt x="85" y="57"/>
                    <a:pt x="85" y="57"/>
                  </a:cubicBezTo>
                  <a:cubicBezTo>
                    <a:pt x="84" y="58"/>
                    <a:pt x="84" y="58"/>
                    <a:pt x="84" y="58"/>
                  </a:cubicBezTo>
                  <a:cubicBezTo>
                    <a:pt x="84" y="58"/>
                    <a:pt x="84" y="58"/>
                    <a:pt x="84" y="58"/>
                  </a:cubicBezTo>
                  <a:cubicBezTo>
                    <a:pt x="85" y="57"/>
                    <a:pt x="85" y="57"/>
                    <a:pt x="85" y="57"/>
                  </a:cubicBezTo>
                  <a:cubicBezTo>
                    <a:pt x="84" y="58"/>
                    <a:pt x="84" y="58"/>
                    <a:pt x="84" y="58"/>
                  </a:cubicBezTo>
                  <a:cubicBezTo>
                    <a:pt x="87" y="56"/>
                    <a:pt x="87" y="56"/>
                    <a:pt x="87" y="56"/>
                  </a:cubicBezTo>
                  <a:cubicBezTo>
                    <a:pt x="83" y="57"/>
                    <a:pt x="83" y="57"/>
                    <a:pt x="83" y="57"/>
                  </a:cubicBezTo>
                  <a:cubicBezTo>
                    <a:pt x="84" y="58"/>
                    <a:pt x="84" y="58"/>
                    <a:pt x="84" y="58"/>
                  </a:cubicBezTo>
                  <a:cubicBezTo>
                    <a:pt x="87" y="56"/>
                    <a:pt x="87" y="56"/>
                    <a:pt x="87" y="56"/>
                  </a:cubicBezTo>
                  <a:cubicBezTo>
                    <a:pt x="83" y="57"/>
                    <a:pt x="83" y="57"/>
                    <a:pt x="83" y="57"/>
                  </a:cubicBezTo>
                  <a:cubicBezTo>
                    <a:pt x="87" y="56"/>
                    <a:pt x="87" y="56"/>
                    <a:pt x="87" y="56"/>
                  </a:cubicBezTo>
                  <a:cubicBezTo>
                    <a:pt x="83" y="56"/>
                    <a:pt x="83" y="56"/>
                    <a:pt x="83" y="56"/>
                  </a:cubicBezTo>
                  <a:cubicBezTo>
                    <a:pt x="83" y="57"/>
                    <a:pt x="83" y="57"/>
                    <a:pt x="83" y="57"/>
                  </a:cubicBezTo>
                  <a:cubicBezTo>
                    <a:pt x="87" y="56"/>
                    <a:pt x="87" y="56"/>
                    <a:pt x="87" y="56"/>
                  </a:cubicBezTo>
                  <a:cubicBezTo>
                    <a:pt x="83" y="56"/>
                    <a:pt x="83" y="56"/>
                    <a:pt x="83" y="56"/>
                  </a:cubicBezTo>
                  <a:cubicBezTo>
                    <a:pt x="87" y="56"/>
                    <a:pt x="87" y="56"/>
                    <a:pt x="87" y="56"/>
                  </a:cubicBezTo>
                  <a:cubicBezTo>
                    <a:pt x="84" y="54"/>
                    <a:pt x="84" y="54"/>
                    <a:pt x="84" y="54"/>
                  </a:cubicBezTo>
                  <a:cubicBezTo>
                    <a:pt x="83" y="54"/>
                    <a:pt x="83" y="55"/>
                    <a:pt x="83" y="56"/>
                  </a:cubicBezTo>
                  <a:cubicBezTo>
                    <a:pt x="87" y="56"/>
                    <a:pt x="87" y="56"/>
                    <a:pt x="87" y="56"/>
                  </a:cubicBezTo>
                  <a:cubicBezTo>
                    <a:pt x="84" y="54"/>
                    <a:pt x="84" y="54"/>
                    <a:pt x="84" y="54"/>
                  </a:cubicBezTo>
                  <a:cubicBezTo>
                    <a:pt x="87" y="56"/>
                    <a:pt x="87" y="56"/>
                    <a:pt x="87" y="56"/>
                  </a:cubicBezTo>
                  <a:cubicBezTo>
                    <a:pt x="84" y="53"/>
                    <a:pt x="84" y="53"/>
                    <a:pt x="84" y="53"/>
                  </a:cubicBezTo>
                  <a:cubicBezTo>
                    <a:pt x="87" y="56"/>
                    <a:pt x="87" y="56"/>
                    <a:pt x="87" y="56"/>
                  </a:cubicBezTo>
                  <a:cubicBezTo>
                    <a:pt x="86" y="52"/>
                    <a:pt x="86" y="52"/>
                    <a:pt x="86" y="52"/>
                  </a:cubicBezTo>
                  <a:cubicBezTo>
                    <a:pt x="85" y="52"/>
                    <a:pt x="85" y="52"/>
                    <a:pt x="84" y="53"/>
                  </a:cubicBezTo>
                  <a:cubicBezTo>
                    <a:pt x="87" y="56"/>
                    <a:pt x="87" y="56"/>
                    <a:pt x="87" y="56"/>
                  </a:cubicBezTo>
                  <a:cubicBezTo>
                    <a:pt x="86" y="52"/>
                    <a:pt x="86" y="52"/>
                    <a:pt x="86" y="52"/>
                  </a:cubicBezTo>
                  <a:cubicBezTo>
                    <a:pt x="87" y="56"/>
                    <a:pt x="87" y="56"/>
                    <a:pt x="87" y="56"/>
                  </a:cubicBezTo>
                  <a:cubicBezTo>
                    <a:pt x="87" y="52"/>
                    <a:pt x="87" y="52"/>
                    <a:pt x="87" y="52"/>
                  </a:cubicBezTo>
                  <a:cubicBezTo>
                    <a:pt x="87" y="52"/>
                    <a:pt x="86" y="52"/>
                    <a:pt x="86" y="52"/>
                  </a:cubicBezTo>
                  <a:cubicBezTo>
                    <a:pt x="87" y="56"/>
                    <a:pt x="87" y="56"/>
                    <a:pt x="87" y="56"/>
                  </a:cubicBezTo>
                  <a:cubicBezTo>
                    <a:pt x="87" y="52"/>
                    <a:pt x="87" y="52"/>
                    <a:pt x="87" y="52"/>
                  </a:cubicBezTo>
                  <a:cubicBezTo>
                    <a:pt x="87" y="55"/>
                    <a:pt x="87" y="55"/>
                    <a:pt x="87" y="55"/>
                  </a:cubicBezTo>
                  <a:cubicBezTo>
                    <a:pt x="88" y="52"/>
                    <a:pt x="88" y="52"/>
                    <a:pt x="88" y="52"/>
                  </a:cubicBezTo>
                  <a:cubicBezTo>
                    <a:pt x="88" y="52"/>
                    <a:pt x="88" y="52"/>
                    <a:pt x="87" y="52"/>
                  </a:cubicBezTo>
                  <a:cubicBezTo>
                    <a:pt x="87" y="55"/>
                    <a:pt x="87" y="55"/>
                    <a:pt x="87" y="55"/>
                  </a:cubicBezTo>
                  <a:cubicBezTo>
                    <a:pt x="88" y="52"/>
                    <a:pt x="88" y="52"/>
                    <a:pt x="88" y="52"/>
                  </a:cubicBezTo>
                  <a:cubicBezTo>
                    <a:pt x="87" y="53"/>
                    <a:pt x="87" y="53"/>
                    <a:pt x="87" y="53"/>
                  </a:cubicBezTo>
                  <a:cubicBezTo>
                    <a:pt x="88" y="52"/>
                    <a:pt x="88" y="52"/>
                    <a:pt x="88" y="52"/>
                  </a:cubicBezTo>
                  <a:cubicBezTo>
                    <a:pt x="88" y="52"/>
                    <a:pt x="88" y="52"/>
                    <a:pt x="88" y="52"/>
                  </a:cubicBezTo>
                  <a:cubicBezTo>
                    <a:pt x="87" y="53"/>
                    <a:pt x="87" y="53"/>
                    <a:pt x="87" y="53"/>
                  </a:cubicBezTo>
                  <a:cubicBezTo>
                    <a:pt x="88" y="52"/>
                    <a:pt x="88" y="52"/>
                    <a:pt x="88" y="52"/>
                  </a:cubicBezTo>
                  <a:cubicBezTo>
                    <a:pt x="88" y="52"/>
                    <a:pt x="87" y="52"/>
                    <a:pt x="87" y="51"/>
                  </a:cubicBezTo>
                  <a:cubicBezTo>
                    <a:pt x="84" y="51"/>
                    <a:pt x="79" y="49"/>
                    <a:pt x="73" y="46"/>
                  </a:cubicBezTo>
                  <a:cubicBezTo>
                    <a:pt x="63" y="42"/>
                    <a:pt x="51" y="37"/>
                    <a:pt x="41" y="34"/>
                  </a:cubicBezTo>
                  <a:cubicBezTo>
                    <a:pt x="36" y="32"/>
                    <a:pt x="31" y="30"/>
                    <a:pt x="28" y="29"/>
                  </a:cubicBezTo>
                  <a:cubicBezTo>
                    <a:pt x="25" y="27"/>
                    <a:pt x="23" y="27"/>
                    <a:pt x="23" y="27"/>
                  </a:cubicBezTo>
                  <a:cubicBezTo>
                    <a:pt x="21" y="26"/>
                    <a:pt x="19" y="27"/>
                    <a:pt x="18" y="28"/>
                  </a:cubicBezTo>
                  <a:cubicBezTo>
                    <a:pt x="17" y="30"/>
                    <a:pt x="18" y="33"/>
                    <a:pt x="20" y="34"/>
                  </a:cubicBezTo>
                  <a:cubicBezTo>
                    <a:pt x="26" y="38"/>
                    <a:pt x="26" y="38"/>
                    <a:pt x="26" y="38"/>
                  </a:cubicBezTo>
                  <a:cubicBezTo>
                    <a:pt x="6" y="31"/>
                    <a:pt x="6" y="31"/>
                    <a:pt x="6" y="31"/>
                  </a:cubicBezTo>
                  <a:cubicBezTo>
                    <a:pt x="4" y="30"/>
                    <a:pt x="1" y="31"/>
                    <a:pt x="1" y="33"/>
                  </a:cubicBezTo>
                  <a:cubicBezTo>
                    <a:pt x="0" y="35"/>
                    <a:pt x="0" y="37"/>
                    <a:pt x="2" y="38"/>
                  </a:cubicBezTo>
                  <a:cubicBezTo>
                    <a:pt x="20" y="49"/>
                    <a:pt x="20" y="49"/>
                    <a:pt x="20" y="49"/>
                  </a:cubicBezTo>
                  <a:cubicBezTo>
                    <a:pt x="6" y="49"/>
                    <a:pt x="6" y="49"/>
                    <a:pt x="6" y="49"/>
                  </a:cubicBezTo>
                  <a:cubicBezTo>
                    <a:pt x="5" y="49"/>
                    <a:pt x="3" y="51"/>
                    <a:pt x="3" y="52"/>
                  </a:cubicBezTo>
                  <a:cubicBezTo>
                    <a:pt x="2" y="54"/>
                    <a:pt x="3" y="56"/>
                    <a:pt x="4" y="57"/>
                  </a:cubicBezTo>
                  <a:cubicBezTo>
                    <a:pt x="6" y="58"/>
                    <a:pt x="6" y="58"/>
                    <a:pt x="6" y="58"/>
                  </a:cubicBezTo>
                  <a:cubicBezTo>
                    <a:pt x="8" y="59"/>
                    <a:pt x="11" y="59"/>
                    <a:pt x="12" y="57"/>
                  </a:cubicBezTo>
                  <a:cubicBezTo>
                    <a:pt x="13" y="55"/>
                    <a:pt x="13" y="53"/>
                    <a:pt x="11"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26" name="Freeform 189">
              <a:extLst>
                <a:ext uri="{FF2B5EF4-FFF2-40B4-BE49-F238E27FC236}">
                  <a16:creationId xmlns:a16="http://schemas.microsoft.com/office/drawing/2014/main" id="{DB5A70C7-9974-416C-A090-34A36C850F5F}"/>
                </a:ext>
              </a:extLst>
            </p:cNvPr>
            <p:cNvSpPr>
              <a:spLocks/>
            </p:cNvSpPr>
            <p:nvPr/>
          </p:nvSpPr>
          <p:spPr bwMode="auto">
            <a:xfrm>
              <a:off x="5780224" y="2298811"/>
              <a:ext cx="55563" cy="338138"/>
            </a:xfrm>
            <a:custGeom>
              <a:avLst/>
              <a:gdLst>
                <a:gd name="T0" fmla="*/ 11 w 36"/>
                <a:gd name="T1" fmla="*/ 211 h 215"/>
                <a:gd name="T2" fmla="*/ 13 w 36"/>
                <a:gd name="T3" fmla="*/ 198 h 215"/>
                <a:gd name="T4" fmla="*/ 12 w 36"/>
                <a:gd name="T5" fmla="*/ 192 h 215"/>
                <a:gd name="T6" fmla="*/ 14 w 36"/>
                <a:gd name="T7" fmla="*/ 192 h 215"/>
                <a:gd name="T8" fmla="*/ 10 w 36"/>
                <a:gd name="T9" fmla="*/ 191 h 215"/>
                <a:gd name="T10" fmla="*/ 14 w 36"/>
                <a:gd name="T11" fmla="*/ 192 h 215"/>
                <a:gd name="T12" fmla="*/ 7 w 36"/>
                <a:gd name="T13" fmla="*/ 185 h 215"/>
                <a:gd name="T14" fmla="*/ 29 w 36"/>
                <a:gd name="T15" fmla="*/ 189 h 215"/>
                <a:gd name="T16" fmla="*/ 34 w 36"/>
                <a:gd name="T17" fmla="*/ 176 h 215"/>
                <a:gd name="T18" fmla="*/ 30 w 36"/>
                <a:gd name="T19" fmla="*/ 155 h 215"/>
                <a:gd name="T20" fmla="*/ 31 w 36"/>
                <a:gd name="T21" fmla="*/ 136 h 215"/>
                <a:gd name="T22" fmla="*/ 29 w 36"/>
                <a:gd name="T23" fmla="*/ 121 h 215"/>
                <a:gd name="T24" fmla="*/ 29 w 36"/>
                <a:gd name="T25" fmla="*/ 99 h 215"/>
                <a:gd name="T26" fmla="*/ 31 w 36"/>
                <a:gd name="T27" fmla="*/ 88 h 215"/>
                <a:gd name="T28" fmla="*/ 35 w 36"/>
                <a:gd name="T29" fmla="*/ 74 h 215"/>
                <a:gd name="T30" fmla="*/ 31 w 36"/>
                <a:gd name="T31" fmla="*/ 56 h 215"/>
                <a:gd name="T32" fmla="*/ 33 w 36"/>
                <a:gd name="T33" fmla="*/ 39 h 215"/>
                <a:gd name="T34" fmla="*/ 31 w 36"/>
                <a:gd name="T35" fmla="*/ 39 h 215"/>
                <a:gd name="T36" fmla="*/ 32 w 36"/>
                <a:gd name="T37" fmla="*/ 26 h 215"/>
                <a:gd name="T38" fmla="*/ 31 w 36"/>
                <a:gd name="T39" fmla="*/ 19 h 215"/>
                <a:gd name="T40" fmla="*/ 33 w 36"/>
                <a:gd name="T41" fmla="*/ 20 h 215"/>
                <a:gd name="T42" fmla="*/ 30 w 36"/>
                <a:gd name="T43" fmla="*/ 19 h 215"/>
                <a:gd name="T44" fmla="*/ 33 w 36"/>
                <a:gd name="T45" fmla="*/ 20 h 215"/>
                <a:gd name="T46" fmla="*/ 31 w 36"/>
                <a:gd name="T47" fmla="*/ 15 h 215"/>
                <a:gd name="T48" fmla="*/ 33 w 36"/>
                <a:gd name="T49" fmla="*/ 6 h 215"/>
                <a:gd name="T50" fmla="*/ 25 w 36"/>
                <a:gd name="T51" fmla="*/ 8 h 215"/>
                <a:gd name="T52" fmla="*/ 23 w 36"/>
                <a:gd name="T53" fmla="*/ 17 h 215"/>
                <a:gd name="T54" fmla="*/ 26 w 36"/>
                <a:gd name="T55" fmla="*/ 17 h 215"/>
                <a:gd name="T56" fmla="*/ 24 w 36"/>
                <a:gd name="T57" fmla="*/ 30 h 215"/>
                <a:gd name="T58" fmla="*/ 25 w 36"/>
                <a:gd name="T59" fmla="*/ 37 h 215"/>
                <a:gd name="T60" fmla="*/ 23 w 36"/>
                <a:gd name="T61" fmla="*/ 36 h 215"/>
                <a:gd name="T62" fmla="*/ 27 w 36"/>
                <a:gd name="T63" fmla="*/ 37 h 215"/>
                <a:gd name="T64" fmla="*/ 23 w 36"/>
                <a:gd name="T65" fmla="*/ 36 h 215"/>
                <a:gd name="T66" fmla="*/ 25 w 36"/>
                <a:gd name="T67" fmla="*/ 41 h 215"/>
                <a:gd name="T68" fmla="*/ 23 w 36"/>
                <a:gd name="T69" fmla="*/ 57 h 215"/>
                <a:gd name="T70" fmla="*/ 25 w 36"/>
                <a:gd name="T71" fmla="*/ 58 h 215"/>
                <a:gd name="T72" fmla="*/ 23 w 36"/>
                <a:gd name="T73" fmla="*/ 89 h 215"/>
                <a:gd name="T74" fmla="*/ 25 w 36"/>
                <a:gd name="T75" fmla="*/ 91 h 215"/>
                <a:gd name="T76" fmla="*/ 25 w 36"/>
                <a:gd name="T77" fmla="*/ 121 h 215"/>
                <a:gd name="T78" fmla="*/ 27 w 36"/>
                <a:gd name="T79" fmla="*/ 121 h 215"/>
                <a:gd name="T80" fmla="*/ 20 w 36"/>
                <a:gd name="T81" fmla="*/ 155 h 215"/>
                <a:gd name="T82" fmla="*/ 22 w 36"/>
                <a:gd name="T83" fmla="*/ 176 h 215"/>
                <a:gd name="T84" fmla="*/ 17 w 36"/>
                <a:gd name="T85" fmla="*/ 188 h 215"/>
                <a:gd name="T86" fmla="*/ 5 w 36"/>
                <a:gd name="T87" fmla="*/ 184 h 215"/>
                <a:gd name="T88" fmla="*/ 10 w 36"/>
                <a:gd name="T89" fmla="*/ 191 h 215"/>
                <a:gd name="T90" fmla="*/ 5 w 36"/>
                <a:gd name="T91" fmla="*/ 192 h 215"/>
                <a:gd name="T92" fmla="*/ 4 w 36"/>
                <a:gd name="T93" fmla="*/ 207 h 215"/>
                <a:gd name="T94" fmla="*/ 6 w 36"/>
                <a:gd name="T95" fmla="*/ 208 h 215"/>
                <a:gd name="T96" fmla="*/ 4 w 36"/>
                <a:gd name="T97" fmla="*/ 207 h 215"/>
                <a:gd name="T98" fmla="*/ 5 w 36"/>
                <a:gd name="T99" fmla="*/ 21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215">
                  <a:moveTo>
                    <a:pt x="13" y="207"/>
                  </a:moveTo>
                  <a:cubicBezTo>
                    <a:pt x="10" y="205"/>
                    <a:pt x="10" y="205"/>
                    <a:pt x="10" y="205"/>
                  </a:cubicBezTo>
                  <a:cubicBezTo>
                    <a:pt x="8" y="208"/>
                    <a:pt x="8" y="208"/>
                    <a:pt x="8" y="208"/>
                  </a:cubicBezTo>
                  <a:cubicBezTo>
                    <a:pt x="11" y="211"/>
                    <a:pt x="11" y="211"/>
                    <a:pt x="11" y="211"/>
                  </a:cubicBezTo>
                  <a:cubicBezTo>
                    <a:pt x="11" y="210"/>
                    <a:pt x="11" y="210"/>
                    <a:pt x="11" y="210"/>
                  </a:cubicBezTo>
                  <a:cubicBezTo>
                    <a:pt x="12" y="209"/>
                    <a:pt x="12" y="209"/>
                    <a:pt x="12" y="209"/>
                  </a:cubicBezTo>
                  <a:cubicBezTo>
                    <a:pt x="12" y="209"/>
                    <a:pt x="12" y="208"/>
                    <a:pt x="12" y="208"/>
                  </a:cubicBezTo>
                  <a:cubicBezTo>
                    <a:pt x="12" y="205"/>
                    <a:pt x="13" y="202"/>
                    <a:pt x="13" y="198"/>
                  </a:cubicBezTo>
                  <a:cubicBezTo>
                    <a:pt x="13" y="196"/>
                    <a:pt x="13" y="195"/>
                    <a:pt x="13" y="194"/>
                  </a:cubicBezTo>
                  <a:cubicBezTo>
                    <a:pt x="13" y="193"/>
                    <a:pt x="14" y="193"/>
                    <a:pt x="14" y="192"/>
                  </a:cubicBezTo>
                  <a:cubicBezTo>
                    <a:pt x="14" y="192"/>
                    <a:pt x="14" y="192"/>
                    <a:pt x="14" y="192"/>
                  </a:cubicBezTo>
                  <a:cubicBezTo>
                    <a:pt x="12" y="192"/>
                    <a:pt x="12" y="192"/>
                    <a:pt x="12" y="192"/>
                  </a:cubicBezTo>
                  <a:cubicBezTo>
                    <a:pt x="14" y="192"/>
                    <a:pt x="14" y="192"/>
                    <a:pt x="14" y="192"/>
                  </a:cubicBezTo>
                  <a:cubicBezTo>
                    <a:pt x="14" y="192"/>
                    <a:pt x="14" y="192"/>
                    <a:pt x="14" y="192"/>
                  </a:cubicBezTo>
                  <a:cubicBezTo>
                    <a:pt x="12" y="192"/>
                    <a:pt x="12" y="192"/>
                    <a:pt x="12" y="192"/>
                  </a:cubicBezTo>
                  <a:cubicBezTo>
                    <a:pt x="14" y="192"/>
                    <a:pt x="14" y="192"/>
                    <a:pt x="14" y="192"/>
                  </a:cubicBezTo>
                  <a:cubicBezTo>
                    <a:pt x="10" y="191"/>
                    <a:pt x="10" y="191"/>
                    <a:pt x="10" y="191"/>
                  </a:cubicBezTo>
                  <a:cubicBezTo>
                    <a:pt x="14" y="192"/>
                    <a:pt x="14" y="192"/>
                    <a:pt x="14" y="192"/>
                  </a:cubicBezTo>
                  <a:cubicBezTo>
                    <a:pt x="14" y="192"/>
                    <a:pt x="14" y="192"/>
                    <a:pt x="14" y="192"/>
                  </a:cubicBezTo>
                  <a:cubicBezTo>
                    <a:pt x="10" y="191"/>
                    <a:pt x="10" y="191"/>
                    <a:pt x="10" y="191"/>
                  </a:cubicBezTo>
                  <a:cubicBezTo>
                    <a:pt x="14" y="192"/>
                    <a:pt x="14" y="192"/>
                    <a:pt x="14" y="192"/>
                  </a:cubicBezTo>
                  <a:cubicBezTo>
                    <a:pt x="10" y="191"/>
                    <a:pt x="10" y="191"/>
                    <a:pt x="10" y="191"/>
                  </a:cubicBezTo>
                  <a:cubicBezTo>
                    <a:pt x="13" y="193"/>
                    <a:pt x="13" y="193"/>
                    <a:pt x="13" y="193"/>
                  </a:cubicBezTo>
                  <a:cubicBezTo>
                    <a:pt x="13" y="193"/>
                    <a:pt x="13" y="193"/>
                    <a:pt x="14" y="192"/>
                  </a:cubicBezTo>
                  <a:cubicBezTo>
                    <a:pt x="10" y="191"/>
                    <a:pt x="10" y="191"/>
                    <a:pt x="10" y="191"/>
                  </a:cubicBezTo>
                  <a:cubicBezTo>
                    <a:pt x="13" y="193"/>
                    <a:pt x="13" y="193"/>
                    <a:pt x="13" y="193"/>
                  </a:cubicBezTo>
                  <a:cubicBezTo>
                    <a:pt x="14" y="191"/>
                    <a:pt x="14" y="189"/>
                    <a:pt x="12" y="188"/>
                  </a:cubicBezTo>
                  <a:cubicBezTo>
                    <a:pt x="7" y="185"/>
                    <a:pt x="7" y="185"/>
                    <a:pt x="7" y="185"/>
                  </a:cubicBezTo>
                  <a:cubicBezTo>
                    <a:pt x="5" y="188"/>
                    <a:pt x="5" y="188"/>
                    <a:pt x="5" y="188"/>
                  </a:cubicBezTo>
                  <a:cubicBezTo>
                    <a:pt x="5" y="192"/>
                    <a:pt x="5" y="192"/>
                    <a:pt x="5" y="192"/>
                  </a:cubicBezTo>
                  <a:cubicBezTo>
                    <a:pt x="25" y="192"/>
                    <a:pt x="25" y="192"/>
                    <a:pt x="25" y="192"/>
                  </a:cubicBezTo>
                  <a:cubicBezTo>
                    <a:pt x="27" y="192"/>
                    <a:pt x="28" y="191"/>
                    <a:pt x="29" y="189"/>
                  </a:cubicBezTo>
                  <a:cubicBezTo>
                    <a:pt x="29" y="187"/>
                    <a:pt x="28" y="185"/>
                    <a:pt x="27" y="185"/>
                  </a:cubicBezTo>
                  <a:cubicBezTo>
                    <a:pt x="26" y="184"/>
                    <a:pt x="26" y="184"/>
                    <a:pt x="26" y="184"/>
                  </a:cubicBezTo>
                  <a:cubicBezTo>
                    <a:pt x="33" y="180"/>
                    <a:pt x="33" y="180"/>
                    <a:pt x="33" y="180"/>
                  </a:cubicBezTo>
                  <a:cubicBezTo>
                    <a:pt x="34" y="179"/>
                    <a:pt x="34" y="178"/>
                    <a:pt x="34" y="176"/>
                  </a:cubicBezTo>
                  <a:cubicBezTo>
                    <a:pt x="34" y="175"/>
                    <a:pt x="34" y="174"/>
                    <a:pt x="32" y="173"/>
                  </a:cubicBezTo>
                  <a:cubicBezTo>
                    <a:pt x="29" y="171"/>
                    <a:pt x="29" y="171"/>
                    <a:pt x="29" y="171"/>
                  </a:cubicBezTo>
                  <a:cubicBezTo>
                    <a:pt x="32" y="160"/>
                    <a:pt x="32" y="160"/>
                    <a:pt x="32" y="160"/>
                  </a:cubicBezTo>
                  <a:cubicBezTo>
                    <a:pt x="32" y="158"/>
                    <a:pt x="31" y="156"/>
                    <a:pt x="30" y="155"/>
                  </a:cubicBezTo>
                  <a:cubicBezTo>
                    <a:pt x="29" y="155"/>
                    <a:pt x="29" y="155"/>
                    <a:pt x="29" y="155"/>
                  </a:cubicBezTo>
                  <a:cubicBezTo>
                    <a:pt x="34" y="142"/>
                    <a:pt x="34" y="142"/>
                    <a:pt x="34" y="142"/>
                  </a:cubicBezTo>
                  <a:cubicBezTo>
                    <a:pt x="34" y="140"/>
                    <a:pt x="34" y="138"/>
                    <a:pt x="32" y="137"/>
                  </a:cubicBezTo>
                  <a:cubicBezTo>
                    <a:pt x="31" y="136"/>
                    <a:pt x="31" y="136"/>
                    <a:pt x="31" y="136"/>
                  </a:cubicBezTo>
                  <a:cubicBezTo>
                    <a:pt x="35" y="123"/>
                    <a:pt x="35" y="123"/>
                    <a:pt x="35" y="123"/>
                  </a:cubicBezTo>
                  <a:cubicBezTo>
                    <a:pt x="36" y="122"/>
                    <a:pt x="35" y="120"/>
                    <a:pt x="33" y="119"/>
                  </a:cubicBezTo>
                  <a:cubicBezTo>
                    <a:pt x="32" y="118"/>
                    <a:pt x="32" y="118"/>
                    <a:pt x="32" y="118"/>
                  </a:cubicBezTo>
                  <a:cubicBezTo>
                    <a:pt x="29" y="121"/>
                    <a:pt x="29" y="121"/>
                    <a:pt x="29" y="121"/>
                  </a:cubicBezTo>
                  <a:cubicBezTo>
                    <a:pt x="34" y="121"/>
                    <a:pt x="34" y="121"/>
                    <a:pt x="34" y="121"/>
                  </a:cubicBezTo>
                  <a:cubicBezTo>
                    <a:pt x="33" y="104"/>
                    <a:pt x="33" y="104"/>
                    <a:pt x="33" y="104"/>
                  </a:cubicBezTo>
                  <a:cubicBezTo>
                    <a:pt x="33" y="102"/>
                    <a:pt x="32" y="101"/>
                    <a:pt x="31" y="100"/>
                  </a:cubicBezTo>
                  <a:cubicBezTo>
                    <a:pt x="29" y="99"/>
                    <a:pt x="29" y="99"/>
                    <a:pt x="29" y="99"/>
                  </a:cubicBezTo>
                  <a:cubicBezTo>
                    <a:pt x="27" y="103"/>
                    <a:pt x="27" y="103"/>
                    <a:pt x="27" y="103"/>
                  </a:cubicBezTo>
                  <a:cubicBezTo>
                    <a:pt x="31" y="103"/>
                    <a:pt x="31" y="103"/>
                    <a:pt x="31" y="103"/>
                  </a:cubicBezTo>
                  <a:cubicBezTo>
                    <a:pt x="33" y="92"/>
                    <a:pt x="33" y="92"/>
                    <a:pt x="33" y="92"/>
                  </a:cubicBezTo>
                  <a:cubicBezTo>
                    <a:pt x="33" y="90"/>
                    <a:pt x="33" y="89"/>
                    <a:pt x="31" y="88"/>
                  </a:cubicBezTo>
                  <a:cubicBezTo>
                    <a:pt x="29" y="87"/>
                    <a:pt x="29" y="87"/>
                    <a:pt x="29" y="87"/>
                  </a:cubicBezTo>
                  <a:cubicBezTo>
                    <a:pt x="27" y="90"/>
                    <a:pt x="27" y="90"/>
                    <a:pt x="27" y="90"/>
                  </a:cubicBezTo>
                  <a:cubicBezTo>
                    <a:pt x="31" y="91"/>
                    <a:pt x="31" y="91"/>
                    <a:pt x="31" y="91"/>
                  </a:cubicBezTo>
                  <a:cubicBezTo>
                    <a:pt x="35" y="74"/>
                    <a:pt x="35" y="74"/>
                    <a:pt x="35" y="74"/>
                  </a:cubicBezTo>
                  <a:cubicBezTo>
                    <a:pt x="36" y="73"/>
                    <a:pt x="35" y="71"/>
                    <a:pt x="33" y="70"/>
                  </a:cubicBezTo>
                  <a:cubicBezTo>
                    <a:pt x="32" y="69"/>
                    <a:pt x="32" y="69"/>
                    <a:pt x="32" y="69"/>
                  </a:cubicBezTo>
                  <a:cubicBezTo>
                    <a:pt x="33" y="60"/>
                    <a:pt x="33" y="60"/>
                    <a:pt x="33" y="60"/>
                  </a:cubicBezTo>
                  <a:cubicBezTo>
                    <a:pt x="33" y="58"/>
                    <a:pt x="33" y="56"/>
                    <a:pt x="31" y="56"/>
                  </a:cubicBezTo>
                  <a:cubicBezTo>
                    <a:pt x="29" y="54"/>
                    <a:pt x="29" y="54"/>
                    <a:pt x="29" y="54"/>
                  </a:cubicBezTo>
                  <a:cubicBezTo>
                    <a:pt x="27" y="58"/>
                    <a:pt x="27" y="58"/>
                    <a:pt x="27" y="58"/>
                  </a:cubicBezTo>
                  <a:cubicBezTo>
                    <a:pt x="31" y="58"/>
                    <a:pt x="31" y="58"/>
                    <a:pt x="31" y="58"/>
                  </a:cubicBezTo>
                  <a:cubicBezTo>
                    <a:pt x="33" y="39"/>
                    <a:pt x="33" y="39"/>
                    <a:pt x="33" y="39"/>
                  </a:cubicBezTo>
                  <a:cubicBezTo>
                    <a:pt x="33" y="37"/>
                    <a:pt x="33" y="36"/>
                    <a:pt x="31" y="35"/>
                  </a:cubicBezTo>
                  <a:cubicBezTo>
                    <a:pt x="29" y="34"/>
                    <a:pt x="29" y="34"/>
                    <a:pt x="29" y="34"/>
                  </a:cubicBezTo>
                  <a:cubicBezTo>
                    <a:pt x="27" y="37"/>
                    <a:pt x="27" y="37"/>
                    <a:pt x="27" y="37"/>
                  </a:cubicBezTo>
                  <a:cubicBezTo>
                    <a:pt x="31" y="39"/>
                    <a:pt x="31" y="39"/>
                    <a:pt x="31" y="39"/>
                  </a:cubicBezTo>
                  <a:cubicBezTo>
                    <a:pt x="31" y="39"/>
                    <a:pt x="31" y="38"/>
                    <a:pt x="31" y="38"/>
                  </a:cubicBezTo>
                  <a:cubicBezTo>
                    <a:pt x="31" y="38"/>
                    <a:pt x="31" y="38"/>
                    <a:pt x="31" y="38"/>
                  </a:cubicBezTo>
                  <a:cubicBezTo>
                    <a:pt x="31" y="37"/>
                    <a:pt x="31" y="37"/>
                    <a:pt x="32" y="36"/>
                  </a:cubicBezTo>
                  <a:cubicBezTo>
                    <a:pt x="32" y="34"/>
                    <a:pt x="32" y="30"/>
                    <a:pt x="32" y="26"/>
                  </a:cubicBezTo>
                  <a:cubicBezTo>
                    <a:pt x="33" y="24"/>
                    <a:pt x="33" y="23"/>
                    <a:pt x="33" y="21"/>
                  </a:cubicBezTo>
                  <a:cubicBezTo>
                    <a:pt x="33" y="21"/>
                    <a:pt x="33" y="20"/>
                    <a:pt x="33" y="20"/>
                  </a:cubicBezTo>
                  <a:cubicBezTo>
                    <a:pt x="33" y="20"/>
                    <a:pt x="33" y="20"/>
                    <a:pt x="33" y="20"/>
                  </a:cubicBezTo>
                  <a:cubicBezTo>
                    <a:pt x="31" y="19"/>
                    <a:pt x="31" y="19"/>
                    <a:pt x="31" y="19"/>
                  </a:cubicBezTo>
                  <a:cubicBezTo>
                    <a:pt x="33" y="20"/>
                    <a:pt x="33" y="20"/>
                    <a:pt x="33" y="20"/>
                  </a:cubicBezTo>
                  <a:cubicBezTo>
                    <a:pt x="33" y="20"/>
                    <a:pt x="33" y="20"/>
                    <a:pt x="33" y="20"/>
                  </a:cubicBezTo>
                  <a:cubicBezTo>
                    <a:pt x="31" y="19"/>
                    <a:pt x="31" y="19"/>
                    <a:pt x="31" y="19"/>
                  </a:cubicBezTo>
                  <a:cubicBezTo>
                    <a:pt x="33" y="20"/>
                    <a:pt x="33" y="20"/>
                    <a:pt x="33" y="20"/>
                  </a:cubicBezTo>
                  <a:cubicBezTo>
                    <a:pt x="30" y="19"/>
                    <a:pt x="30" y="19"/>
                    <a:pt x="30" y="19"/>
                  </a:cubicBezTo>
                  <a:cubicBezTo>
                    <a:pt x="33" y="20"/>
                    <a:pt x="33" y="20"/>
                    <a:pt x="33" y="20"/>
                  </a:cubicBezTo>
                  <a:cubicBezTo>
                    <a:pt x="33" y="20"/>
                    <a:pt x="33" y="20"/>
                    <a:pt x="33" y="20"/>
                  </a:cubicBezTo>
                  <a:cubicBezTo>
                    <a:pt x="30" y="19"/>
                    <a:pt x="30" y="19"/>
                    <a:pt x="30" y="19"/>
                  </a:cubicBezTo>
                  <a:cubicBezTo>
                    <a:pt x="33" y="20"/>
                    <a:pt x="33" y="20"/>
                    <a:pt x="33" y="20"/>
                  </a:cubicBezTo>
                  <a:cubicBezTo>
                    <a:pt x="29" y="19"/>
                    <a:pt x="29" y="19"/>
                    <a:pt x="29" y="19"/>
                  </a:cubicBezTo>
                  <a:cubicBezTo>
                    <a:pt x="32" y="21"/>
                    <a:pt x="32" y="21"/>
                    <a:pt x="32" y="21"/>
                  </a:cubicBezTo>
                  <a:cubicBezTo>
                    <a:pt x="33" y="21"/>
                    <a:pt x="33" y="20"/>
                    <a:pt x="33" y="20"/>
                  </a:cubicBezTo>
                  <a:cubicBezTo>
                    <a:pt x="29" y="19"/>
                    <a:pt x="29" y="19"/>
                    <a:pt x="29" y="19"/>
                  </a:cubicBezTo>
                  <a:cubicBezTo>
                    <a:pt x="32" y="21"/>
                    <a:pt x="32" y="21"/>
                    <a:pt x="32" y="21"/>
                  </a:cubicBezTo>
                  <a:cubicBezTo>
                    <a:pt x="33" y="20"/>
                    <a:pt x="33" y="19"/>
                    <a:pt x="33" y="18"/>
                  </a:cubicBezTo>
                  <a:cubicBezTo>
                    <a:pt x="33" y="17"/>
                    <a:pt x="32" y="16"/>
                    <a:pt x="31" y="15"/>
                  </a:cubicBezTo>
                  <a:cubicBezTo>
                    <a:pt x="29" y="14"/>
                    <a:pt x="29" y="14"/>
                    <a:pt x="29" y="14"/>
                  </a:cubicBezTo>
                  <a:cubicBezTo>
                    <a:pt x="27" y="18"/>
                    <a:pt x="27" y="18"/>
                    <a:pt x="27" y="18"/>
                  </a:cubicBezTo>
                  <a:cubicBezTo>
                    <a:pt x="31" y="18"/>
                    <a:pt x="31" y="18"/>
                    <a:pt x="31" y="18"/>
                  </a:cubicBezTo>
                  <a:cubicBezTo>
                    <a:pt x="33" y="6"/>
                    <a:pt x="33" y="6"/>
                    <a:pt x="33" y="6"/>
                  </a:cubicBezTo>
                  <a:cubicBezTo>
                    <a:pt x="33" y="5"/>
                    <a:pt x="33" y="3"/>
                    <a:pt x="31" y="2"/>
                  </a:cubicBezTo>
                  <a:cubicBezTo>
                    <a:pt x="29" y="1"/>
                    <a:pt x="29" y="1"/>
                    <a:pt x="29" y="1"/>
                  </a:cubicBezTo>
                  <a:cubicBezTo>
                    <a:pt x="27" y="0"/>
                    <a:pt x="25" y="0"/>
                    <a:pt x="24" y="2"/>
                  </a:cubicBezTo>
                  <a:cubicBezTo>
                    <a:pt x="22" y="4"/>
                    <a:pt x="23" y="7"/>
                    <a:pt x="25" y="8"/>
                  </a:cubicBezTo>
                  <a:cubicBezTo>
                    <a:pt x="27" y="9"/>
                    <a:pt x="27" y="9"/>
                    <a:pt x="27" y="9"/>
                  </a:cubicBezTo>
                  <a:cubicBezTo>
                    <a:pt x="29" y="6"/>
                    <a:pt x="29" y="6"/>
                    <a:pt x="29" y="6"/>
                  </a:cubicBezTo>
                  <a:cubicBezTo>
                    <a:pt x="25" y="5"/>
                    <a:pt x="25" y="5"/>
                    <a:pt x="25" y="5"/>
                  </a:cubicBezTo>
                  <a:cubicBezTo>
                    <a:pt x="23" y="17"/>
                    <a:pt x="23" y="17"/>
                    <a:pt x="23" y="17"/>
                  </a:cubicBezTo>
                  <a:cubicBezTo>
                    <a:pt x="23" y="19"/>
                    <a:pt x="24" y="20"/>
                    <a:pt x="25" y="21"/>
                  </a:cubicBezTo>
                  <a:cubicBezTo>
                    <a:pt x="27" y="22"/>
                    <a:pt x="27" y="22"/>
                    <a:pt x="27" y="22"/>
                  </a:cubicBezTo>
                  <a:cubicBezTo>
                    <a:pt x="29" y="19"/>
                    <a:pt x="29" y="19"/>
                    <a:pt x="29" y="19"/>
                  </a:cubicBezTo>
                  <a:cubicBezTo>
                    <a:pt x="26" y="17"/>
                    <a:pt x="26" y="17"/>
                    <a:pt x="26" y="17"/>
                  </a:cubicBezTo>
                  <a:cubicBezTo>
                    <a:pt x="25" y="17"/>
                    <a:pt x="25" y="18"/>
                    <a:pt x="25" y="18"/>
                  </a:cubicBezTo>
                  <a:cubicBezTo>
                    <a:pt x="25" y="18"/>
                    <a:pt x="25" y="18"/>
                    <a:pt x="25" y="18"/>
                  </a:cubicBezTo>
                  <a:cubicBezTo>
                    <a:pt x="25" y="19"/>
                    <a:pt x="25" y="19"/>
                    <a:pt x="25" y="20"/>
                  </a:cubicBezTo>
                  <a:cubicBezTo>
                    <a:pt x="25" y="22"/>
                    <a:pt x="24" y="26"/>
                    <a:pt x="24" y="30"/>
                  </a:cubicBezTo>
                  <a:cubicBezTo>
                    <a:pt x="24" y="32"/>
                    <a:pt x="24" y="33"/>
                    <a:pt x="24" y="35"/>
                  </a:cubicBezTo>
                  <a:cubicBezTo>
                    <a:pt x="23" y="35"/>
                    <a:pt x="23" y="36"/>
                    <a:pt x="23" y="36"/>
                  </a:cubicBezTo>
                  <a:cubicBezTo>
                    <a:pt x="23" y="36"/>
                    <a:pt x="23" y="36"/>
                    <a:pt x="23" y="36"/>
                  </a:cubicBezTo>
                  <a:cubicBezTo>
                    <a:pt x="25" y="37"/>
                    <a:pt x="25" y="37"/>
                    <a:pt x="25" y="37"/>
                  </a:cubicBezTo>
                  <a:cubicBezTo>
                    <a:pt x="23" y="36"/>
                    <a:pt x="23" y="36"/>
                    <a:pt x="23" y="36"/>
                  </a:cubicBezTo>
                  <a:cubicBezTo>
                    <a:pt x="23" y="36"/>
                    <a:pt x="23" y="36"/>
                    <a:pt x="23" y="36"/>
                  </a:cubicBezTo>
                  <a:cubicBezTo>
                    <a:pt x="25" y="37"/>
                    <a:pt x="25" y="37"/>
                    <a:pt x="25" y="37"/>
                  </a:cubicBezTo>
                  <a:cubicBezTo>
                    <a:pt x="23" y="36"/>
                    <a:pt x="23" y="36"/>
                    <a:pt x="23" y="36"/>
                  </a:cubicBezTo>
                  <a:cubicBezTo>
                    <a:pt x="27" y="37"/>
                    <a:pt x="27" y="37"/>
                    <a:pt x="27" y="37"/>
                  </a:cubicBezTo>
                  <a:cubicBezTo>
                    <a:pt x="23" y="36"/>
                    <a:pt x="23" y="36"/>
                    <a:pt x="23" y="36"/>
                  </a:cubicBezTo>
                  <a:cubicBezTo>
                    <a:pt x="23" y="36"/>
                    <a:pt x="23" y="36"/>
                    <a:pt x="23" y="36"/>
                  </a:cubicBezTo>
                  <a:cubicBezTo>
                    <a:pt x="27" y="37"/>
                    <a:pt x="27" y="37"/>
                    <a:pt x="27" y="37"/>
                  </a:cubicBezTo>
                  <a:cubicBezTo>
                    <a:pt x="23" y="36"/>
                    <a:pt x="23" y="36"/>
                    <a:pt x="23" y="36"/>
                  </a:cubicBezTo>
                  <a:cubicBezTo>
                    <a:pt x="27" y="37"/>
                    <a:pt x="27" y="37"/>
                    <a:pt x="27" y="37"/>
                  </a:cubicBezTo>
                  <a:cubicBezTo>
                    <a:pt x="24" y="35"/>
                    <a:pt x="24" y="35"/>
                    <a:pt x="24" y="35"/>
                  </a:cubicBezTo>
                  <a:cubicBezTo>
                    <a:pt x="24" y="35"/>
                    <a:pt x="24" y="36"/>
                    <a:pt x="23" y="36"/>
                  </a:cubicBezTo>
                  <a:cubicBezTo>
                    <a:pt x="27" y="37"/>
                    <a:pt x="27" y="37"/>
                    <a:pt x="27" y="37"/>
                  </a:cubicBezTo>
                  <a:cubicBezTo>
                    <a:pt x="24" y="35"/>
                    <a:pt x="24" y="35"/>
                    <a:pt x="24" y="35"/>
                  </a:cubicBezTo>
                  <a:cubicBezTo>
                    <a:pt x="23" y="36"/>
                    <a:pt x="23" y="37"/>
                    <a:pt x="23" y="38"/>
                  </a:cubicBezTo>
                  <a:cubicBezTo>
                    <a:pt x="24" y="39"/>
                    <a:pt x="24" y="40"/>
                    <a:pt x="25" y="41"/>
                  </a:cubicBezTo>
                  <a:cubicBezTo>
                    <a:pt x="27" y="42"/>
                    <a:pt x="27" y="42"/>
                    <a:pt x="27" y="42"/>
                  </a:cubicBezTo>
                  <a:cubicBezTo>
                    <a:pt x="29" y="38"/>
                    <a:pt x="29" y="38"/>
                    <a:pt x="29" y="38"/>
                  </a:cubicBezTo>
                  <a:cubicBezTo>
                    <a:pt x="25" y="38"/>
                    <a:pt x="25" y="38"/>
                    <a:pt x="25" y="38"/>
                  </a:cubicBezTo>
                  <a:cubicBezTo>
                    <a:pt x="23" y="57"/>
                    <a:pt x="23" y="57"/>
                    <a:pt x="23" y="57"/>
                  </a:cubicBezTo>
                  <a:cubicBezTo>
                    <a:pt x="23" y="59"/>
                    <a:pt x="24" y="60"/>
                    <a:pt x="25" y="61"/>
                  </a:cubicBezTo>
                  <a:cubicBezTo>
                    <a:pt x="27" y="62"/>
                    <a:pt x="27" y="62"/>
                    <a:pt x="27" y="62"/>
                  </a:cubicBezTo>
                  <a:cubicBezTo>
                    <a:pt x="29" y="59"/>
                    <a:pt x="29" y="59"/>
                    <a:pt x="29" y="59"/>
                  </a:cubicBezTo>
                  <a:cubicBezTo>
                    <a:pt x="25" y="58"/>
                    <a:pt x="25" y="58"/>
                    <a:pt x="25" y="58"/>
                  </a:cubicBezTo>
                  <a:cubicBezTo>
                    <a:pt x="23" y="70"/>
                    <a:pt x="23" y="70"/>
                    <a:pt x="23" y="70"/>
                  </a:cubicBezTo>
                  <a:cubicBezTo>
                    <a:pt x="23" y="72"/>
                    <a:pt x="24" y="74"/>
                    <a:pt x="25" y="74"/>
                  </a:cubicBezTo>
                  <a:cubicBezTo>
                    <a:pt x="27" y="75"/>
                    <a:pt x="27" y="75"/>
                    <a:pt x="27" y="75"/>
                  </a:cubicBezTo>
                  <a:cubicBezTo>
                    <a:pt x="23" y="89"/>
                    <a:pt x="23" y="89"/>
                    <a:pt x="23" y="89"/>
                  </a:cubicBezTo>
                  <a:cubicBezTo>
                    <a:pt x="23" y="91"/>
                    <a:pt x="24" y="93"/>
                    <a:pt x="25" y="93"/>
                  </a:cubicBezTo>
                  <a:cubicBezTo>
                    <a:pt x="27" y="95"/>
                    <a:pt x="27" y="95"/>
                    <a:pt x="27" y="95"/>
                  </a:cubicBezTo>
                  <a:cubicBezTo>
                    <a:pt x="29" y="91"/>
                    <a:pt x="29" y="91"/>
                    <a:pt x="29" y="91"/>
                  </a:cubicBezTo>
                  <a:cubicBezTo>
                    <a:pt x="25" y="91"/>
                    <a:pt x="25" y="91"/>
                    <a:pt x="25" y="91"/>
                  </a:cubicBezTo>
                  <a:cubicBezTo>
                    <a:pt x="23" y="102"/>
                    <a:pt x="23" y="102"/>
                    <a:pt x="23" y="102"/>
                  </a:cubicBezTo>
                  <a:cubicBezTo>
                    <a:pt x="23" y="104"/>
                    <a:pt x="24" y="105"/>
                    <a:pt x="25" y="106"/>
                  </a:cubicBezTo>
                  <a:cubicBezTo>
                    <a:pt x="25" y="106"/>
                    <a:pt x="25" y="106"/>
                    <a:pt x="25" y="106"/>
                  </a:cubicBezTo>
                  <a:cubicBezTo>
                    <a:pt x="25" y="121"/>
                    <a:pt x="25" y="121"/>
                    <a:pt x="25" y="121"/>
                  </a:cubicBezTo>
                  <a:cubicBezTo>
                    <a:pt x="25" y="123"/>
                    <a:pt x="26" y="124"/>
                    <a:pt x="27" y="125"/>
                  </a:cubicBezTo>
                  <a:cubicBezTo>
                    <a:pt x="29" y="126"/>
                    <a:pt x="29" y="126"/>
                    <a:pt x="29" y="126"/>
                  </a:cubicBezTo>
                  <a:cubicBezTo>
                    <a:pt x="31" y="122"/>
                    <a:pt x="31" y="122"/>
                    <a:pt x="31" y="122"/>
                  </a:cubicBezTo>
                  <a:cubicBezTo>
                    <a:pt x="27" y="121"/>
                    <a:pt x="27" y="121"/>
                    <a:pt x="27" y="121"/>
                  </a:cubicBezTo>
                  <a:cubicBezTo>
                    <a:pt x="22" y="137"/>
                    <a:pt x="22" y="137"/>
                    <a:pt x="22" y="137"/>
                  </a:cubicBezTo>
                  <a:cubicBezTo>
                    <a:pt x="21" y="138"/>
                    <a:pt x="22" y="140"/>
                    <a:pt x="24" y="141"/>
                  </a:cubicBezTo>
                  <a:cubicBezTo>
                    <a:pt x="25" y="142"/>
                    <a:pt x="25" y="142"/>
                    <a:pt x="25" y="142"/>
                  </a:cubicBezTo>
                  <a:cubicBezTo>
                    <a:pt x="20" y="155"/>
                    <a:pt x="20" y="155"/>
                    <a:pt x="20" y="155"/>
                  </a:cubicBezTo>
                  <a:cubicBezTo>
                    <a:pt x="19" y="157"/>
                    <a:pt x="20" y="159"/>
                    <a:pt x="22" y="160"/>
                  </a:cubicBezTo>
                  <a:cubicBezTo>
                    <a:pt x="23" y="161"/>
                    <a:pt x="23" y="161"/>
                    <a:pt x="23" y="161"/>
                  </a:cubicBezTo>
                  <a:cubicBezTo>
                    <a:pt x="21" y="172"/>
                    <a:pt x="21" y="172"/>
                    <a:pt x="21" y="172"/>
                  </a:cubicBezTo>
                  <a:cubicBezTo>
                    <a:pt x="20" y="174"/>
                    <a:pt x="21" y="175"/>
                    <a:pt x="22" y="176"/>
                  </a:cubicBezTo>
                  <a:cubicBezTo>
                    <a:pt x="23" y="177"/>
                    <a:pt x="23" y="177"/>
                    <a:pt x="23" y="177"/>
                  </a:cubicBezTo>
                  <a:cubicBezTo>
                    <a:pt x="16" y="181"/>
                    <a:pt x="16" y="181"/>
                    <a:pt x="16" y="181"/>
                  </a:cubicBezTo>
                  <a:cubicBezTo>
                    <a:pt x="15" y="182"/>
                    <a:pt x="15" y="183"/>
                    <a:pt x="15" y="184"/>
                  </a:cubicBezTo>
                  <a:cubicBezTo>
                    <a:pt x="15" y="186"/>
                    <a:pt x="15" y="187"/>
                    <a:pt x="17" y="188"/>
                  </a:cubicBezTo>
                  <a:cubicBezTo>
                    <a:pt x="23" y="191"/>
                    <a:pt x="23" y="191"/>
                    <a:pt x="23" y="191"/>
                  </a:cubicBezTo>
                  <a:cubicBezTo>
                    <a:pt x="25" y="188"/>
                    <a:pt x="25" y="188"/>
                    <a:pt x="25" y="188"/>
                  </a:cubicBezTo>
                  <a:cubicBezTo>
                    <a:pt x="25" y="184"/>
                    <a:pt x="25" y="184"/>
                    <a:pt x="25" y="184"/>
                  </a:cubicBezTo>
                  <a:cubicBezTo>
                    <a:pt x="5" y="184"/>
                    <a:pt x="5" y="184"/>
                    <a:pt x="5" y="184"/>
                  </a:cubicBezTo>
                  <a:cubicBezTo>
                    <a:pt x="3" y="184"/>
                    <a:pt x="1" y="185"/>
                    <a:pt x="1" y="187"/>
                  </a:cubicBezTo>
                  <a:cubicBezTo>
                    <a:pt x="0" y="189"/>
                    <a:pt x="1" y="191"/>
                    <a:pt x="3" y="192"/>
                  </a:cubicBezTo>
                  <a:cubicBezTo>
                    <a:pt x="8" y="195"/>
                    <a:pt x="8" y="195"/>
                    <a:pt x="8" y="195"/>
                  </a:cubicBezTo>
                  <a:cubicBezTo>
                    <a:pt x="10" y="191"/>
                    <a:pt x="10" y="191"/>
                    <a:pt x="10" y="191"/>
                  </a:cubicBezTo>
                  <a:cubicBezTo>
                    <a:pt x="6" y="189"/>
                    <a:pt x="6" y="189"/>
                    <a:pt x="6" y="189"/>
                  </a:cubicBezTo>
                  <a:cubicBezTo>
                    <a:pt x="6" y="190"/>
                    <a:pt x="6" y="190"/>
                    <a:pt x="6" y="190"/>
                  </a:cubicBezTo>
                  <a:cubicBezTo>
                    <a:pt x="6" y="191"/>
                    <a:pt x="6" y="191"/>
                    <a:pt x="6" y="191"/>
                  </a:cubicBezTo>
                  <a:cubicBezTo>
                    <a:pt x="6" y="191"/>
                    <a:pt x="6" y="191"/>
                    <a:pt x="5" y="192"/>
                  </a:cubicBezTo>
                  <a:cubicBezTo>
                    <a:pt x="5" y="194"/>
                    <a:pt x="5" y="198"/>
                    <a:pt x="4" y="201"/>
                  </a:cubicBezTo>
                  <a:cubicBezTo>
                    <a:pt x="4" y="203"/>
                    <a:pt x="4" y="205"/>
                    <a:pt x="4" y="206"/>
                  </a:cubicBezTo>
                  <a:cubicBezTo>
                    <a:pt x="4" y="206"/>
                    <a:pt x="4" y="207"/>
                    <a:pt x="4" y="207"/>
                  </a:cubicBezTo>
                  <a:cubicBezTo>
                    <a:pt x="4" y="207"/>
                    <a:pt x="4" y="207"/>
                    <a:pt x="4" y="207"/>
                  </a:cubicBezTo>
                  <a:cubicBezTo>
                    <a:pt x="6" y="208"/>
                    <a:pt x="6" y="208"/>
                    <a:pt x="6" y="208"/>
                  </a:cubicBezTo>
                  <a:cubicBezTo>
                    <a:pt x="4" y="207"/>
                    <a:pt x="4" y="207"/>
                    <a:pt x="4" y="207"/>
                  </a:cubicBezTo>
                  <a:cubicBezTo>
                    <a:pt x="4" y="207"/>
                    <a:pt x="4" y="207"/>
                    <a:pt x="4" y="207"/>
                  </a:cubicBezTo>
                  <a:cubicBezTo>
                    <a:pt x="6" y="208"/>
                    <a:pt x="6" y="208"/>
                    <a:pt x="6" y="208"/>
                  </a:cubicBezTo>
                  <a:cubicBezTo>
                    <a:pt x="4" y="207"/>
                    <a:pt x="4" y="207"/>
                    <a:pt x="4" y="207"/>
                  </a:cubicBezTo>
                  <a:cubicBezTo>
                    <a:pt x="7" y="208"/>
                    <a:pt x="7" y="208"/>
                    <a:pt x="7" y="208"/>
                  </a:cubicBezTo>
                  <a:cubicBezTo>
                    <a:pt x="4" y="206"/>
                    <a:pt x="4" y="206"/>
                    <a:pt x="4" y="206"/>
                  </a:cubicBezTo>
                  <a:cubicBezTo>
                    <a:pt x="4" y="207"/>
                    <a:pt x="4" y="207"/>
                    <a:pt x="4" y="207"/>
                  </a:cubicBezTo>
                  <a:cubicBezTo>
                    <a:pt x="7" y="208"/>
                    <a:pt x="7" y="208"/>
                    <a:pt x="7" y="208"/>
                  </a:cubicBezTo>
                  <a:cubicBezTo>
                    <a:pt x="4" y="206"/>
                    <a:pt x="4" y="206"/>
                    <a:pt x="4" y="206"/>
                  </a:cubicBezTo>
                  <a:cubicBezTo>
                    <a:pt x="4" y="207"/>
                    <a:pt x="3" y="208"/>
                    <a:pt x="4" y="209"/>
                  </a:cubicBezTo>
                  <a:cubicBezTo>
                    <a:pt x="4" y="210"/>
                    <a:pt x="4" y="211"/>
                    <a:pt x="5" y="212"/>
                  </a:cubicBezTo>
                  <a:cubicBezTo>
                    <a:pt x="8" y="214"/>
                    <a:pt x="8" y="214"/>
                    <a:pt x="8" y="214"/>
                  </a:cubicBezTo>
                  <a:cubicBezTo>
                    <a:pt x="10" y="215"/>
                    <a:pt x="13" y="214"/>
                    <a:pt x="14" y="212"/>
                  </a:cubicBezTo>
                  <a:cubicBezTo>
                    <a:pt x="15" y="211"/>
                    <a:pt x="14" y="208"/>
                    <a:pt x="13"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27" name="Freeform 190">
              <a:extLst>
                <a:ext uri="{FF2B5EF4-FFF2-40B4-BE49-F238E27FC236}">
                  <a16:creationId xmlns:a16="http://schemas.microsoft.com/office/drawing/2014/main" id="{FE753CDA-7D25-490C-B4F2-1391667A7BD2}"/>
                </a:ext>
              </a:extLst>
            </p:cNvPr>
            <p:cNvSpPr>
              <a:spLocks/>
            </p:cNvSpPr>
            <p:nvPr/>
          </p:nvSpPr>
          <p:spPr bwMode="auto">
            <a:xfrm>
              <a:off x="5780224" y="2232136"/>
              <a:ext cx="76200" cy="66675"/>
            </a:xfrm>
            <a:custGeom>
              <a:avLst/>
              <a:gdLst>
                <a:gd name="T0" fmla="*/ 10 w 49"/>
                <a:gd name="T1" fmla="*/ 34 h 42"/>
                <a:gd name="T2" fmla="*/ 7 w 49"/>
                <a:gd name="T3" fmla="*/ 32 h 42"/>
                <a:gd name="T4" fmla="*/ 5 w 49"/>
                <a:gd name="T5" fmla="*/ 35 h 42"/>
                <a:gd name="T6" fmla="*/ 9 w 49"/>
                <a:gd name="T7" fmla="*/ 36 h 42"/>
                <a:gd name="T8" fmla="*/ 10 w 49"/>
                <a:gd name="T9" fmla="*/ 29 h 42"/>
                <a:gd name="T10" fmla="*/ 11 w 49"/>
                <a:gd name="T11" fmla="*/ 24 h 42"/>
                <a:gd name="T12" fmla="*/ 12 w 49"/>
                <a:gd name="T13" fmla="*/ 22 h 42"/>
                <a:gd name="T14" fmla="*/ 12 w 49"/>
                <a:gd name="T15" fmla="*/ 22 h 42"/>
                <a:gd name="T16" fmla="*/ 12 w 49"/>
                <a:gd name="T17" fmla="*/ 22 h 42"/>
                <a:gd name="T18" fmla="*/ 10 w 49"/>
                <a:gd name="T19" fmla="*/ 21 h 42"/>
                <a:gd name="T20" fmla="*/ 12 w 49"/>
                <a:gd name="T21" fmla="*/ 22 h 42"/>
                <a:gd name="T22" fmla="*/ 12 w 49"/>
                <a:gd name="T23" fmla="*/ 22 h 42"/>
                <a:gd name="T24" fmla="*/ 10 w 49"/>
                <a:gd name="T25" fmla="*/ 21 h 42"/>
                <a:gd name="T26" fmla="*/ 12 w 49"/>
                <a:gd name="T27" fmla="*/ 22 h 42"/>
                <a:gd name="T28" fmla="*/ 8 w 49"/>
                <a:gd name="T29" fmla="*/ 20 h 42"/>
                <a:gd name="T30" fmla="*/ 11 w 49"/>
                <a:gd name="T31" fmla="*/ 22 h 42"/>
                <a:gd name="T32" fmla="*/ 12 w 49"/>
                <a:gd name="T33" fmla="*/ 22 h 42"/>
                <a:gd name="T34" fmla="*/ 8 w 49"/>
                <a:gd name="T35" fmla="*/ 20 h 42"/>
                <a:gd name="T36" fmla="*/ 11 w 49"/>
                <a:gd name="T37" fmla="*/ 22 h 42"/>
                <a:gd name="T38" fmla="*/ 12 w 49"/>
                <a:gd name="T39" fmla="*/ 19 h 42"/>
                <a:gd name="T40" fmla="*/ 10 w 49"/>
                <a:gd name="T41" fmla="*/ 17 h 42"/>
                <a:gd name="T42" fmla="*/ 7 w 49"/>
                <a:gd name="T43" fmla="*/ 15 h 42"/>
                <a:gd name="T44" fmla="*/ 5 w 49"/>
                <a:gd name="T45" fmla="*/ 18 h 42"/>
                <a:gd name="T46" fmla="*/ 7 w 49"/>
                <a:gd name="T47" fmla="*/ 22 h 42"/>
                <a:gd name="T48" fmla="*/ 23 w 49"/>
                <a:gd name="T49" fmla="*/ 11 h 42"/>
                <a:gd name="T50" fmla="*/ 25 w 49"/>
                <a:gd name="T51" fmla="*/ 7 h 42"/>
                <a:gd name="T52" fmla="*/ 23 w 49"/>
                <a:gd name="T53" fmla="*/ 4 h 42"/>
                <a:gd name="T54" fmla="*/ 21 w 49"/>
                <a:gd name="T55" fmla="*/ 3 h 42"/>
                <a:gd name="T56" fmla="*/ 19 w 49"/>
                <a:gd name="T57" fmla="*/ 6 h 42"/>
                <a:gd name="T58" fmla="*/ 18 w 49"/>
                <a:gd name="T59" fmla="*/ 10 h 42"/>
                <a:gd name="T60" fmla="*/ 44 w 49"/>
                <a:gd name="T61" fmla="*/ 13 h 42"/>
                <a:gd name="T62" fmla="*/ 48 w 49"/>
                <a:gd name="T63" fmla="*/ 10 h 42"/>
                <a:gd name="T64" fmla="*/ 46 w 49"/>
                <a:gd name="T65" fmla="*/ 5 h 42"/>
                <a:gd name="T66" fmla="*/ 39 w 49"/>
                <a:gd name="T67" fmla="*/ 1 h 42"/>
                <a:gd name="T68" fmla="*/ 33 w 49"/>
                <a:gd name="T69" fmla="*/ 2 h 42"/>
                <a:gd name="T70" fmla="*/ 35 w 49"/>
                <a:gd name="T71" fmla="*/ 8 h 42"/>
                <a:gd name="T72" fmla="*/ 42 w 49"/>
                <a:gd name="T73" fmla="*/ 12 h 42"/>
                <a:gd name="T74" fmla="*/ 44 w 49"/>
                <a:gd name="T75" fmla="*/ 9 h 42"/>
                <a:gd name="T76" fmla="*/ 44 w 49"/>
                <a:gd name="T77" fmla="*/ 5 h 42"/>
                <a:gd name="T78" fmla="*/ 19 w 49"/>
                <a:gd name="T79" fmla="*/ 2 h 42"/>
                <a:gd name="T80" fmla="*/ 15 w 49"/>
                <a:gd name="T81" fmla="*/ 5 h 42"/>
                <a:gd name="T82" fmla="*/ 17 w 49"/>
                <a:gd name="T83" fmla="*/ 10 h 42"/>
                <a:gd name="T84" fmla="*/ 18 w 49"/>
                <a:gd name="T85" fmla="*/ 11 h 42"/>
                <a:gd name="T86" fmla="*/ 20 w 49"/>
                <a:gd name="T87" fmla="*/ 7 h 42"/>
                <a:gd name="T88" fmla="*/ 18 w 49"/>
                <a:gd name="T89" fmla="*/ 4 h 42"/>
                <a:gd name="T90" fmla="*/ 2 w 49"/>
                <a:gd name="T91" fmla="*/ 15 h 42"/>
                <a:gd name="T92" fmla="*/ 1 w 49"/>
                <a:gd name="T93" fmla="*/ 18 h 42"/>
                <a:gd name="T94" fmla="*/ 3 w 49"/>
                <a:gd name="T95" fmla="*/ 22 h 42"/>
                <a:gd name="T96" fmla="*/ 6 w 49"/>
                <a:gd name="T97" fmla="*/ 24 h 42"/>
                <a:gd name="T98" fmla="*/ 8 w 49"/>
                <a:gd name="T99" fmla="*/ 20 h 42"/>
                <a:gd name="T100" fmla="*/ 4 w 49"/>
                <a:gd name="T101" fmla="*/ 18 h 42"/>
                <a:gd name="T102" fmla="*/ 4 w 49"/>
                <a:gd name="T103" fmla="*/ 19 h 42"/>
                <a:gd name="T104" fmla="*/ 4 w 49"/>
                <a:gd name="T105" fmla="*/ 19 h 42"/>
                <a:gd name="T106" fmla="*/ 3 w 49"/>
                <a:gd name="T107" fmla="*/ 23 h 42"/>
                <a:gd name="T108" fmla="*/ 1 w 49"/>
                <a:gd name="T109" fmla="*/ 34 h 42"/>
                <a:gd name="T110" fmla="*/ 3 w 49"/>
                <a:gd name="T111" fmla="*/ 39 h 42"/>
                <a:gd name="T112" fmla="*/ 6 w 49"/>
                <a:gd name="T113" fmla="*/ 41 h 42"/>
                <a:gd name="T114" fmla="*/ 12 w 49"/>
                <a:gd name="T115" fmla="*/ 39 h 42"/>
                <a:gd name="T116" fmla="*/ 10 w 49"/>
                <a:gd name="T117"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 h="42">
                  <a:moveTo>
                    <a:pt x="10" y="34"/>
                  </a:moveTo>
                  <a:cubicBezTo>
                    <a:pt x="7" y="32"/>
                    <a:pt x="7" y="32"/>
                    <a:pt x="7" y="32"/>
                  </a:cubicBezTo>
                  <a:cubicBezTo>
                    <a:pt x="5" y="35"/>
                    <a:pt x="5" y="35"/>
                    <a:pt x="5" y="35"/>
                  </a:cubicBezTo>
                  <a:cubicBezTo>
                    <a:pt x="9" y="36"/>
                    <a:pt x="9" y="36"/>
                    <a:pt x="9" y="36"/>
                  </a:cubicBezTo>
                  <a:cubicBezTo>
                    <a:pt x="9" y="36"/>
                    <a:pt x="9" y="32"/>
                    <a:pt x="10" y="29"/>
                  </a:cubicBezTo>
                  <a:cubicBezTo>
                    <a:pt x="11" y="27"/>
                    <a:pt x="11" y="25"/>
                    <a:pt x="11" y="24"/>
                  </a:cubicBezTo>
                  <a:cubicBezTo>
                    <a:pt x="11" y="23"/>
                    <a:pt x="12" y="22"/>
                    <a:pt x="12" y="22"/>
                  </a:cubicBezTo>
                  <a:cubicBezTo>
                    <a:pt x="12" y="22"/>
                    <a:pt x="12" y="22"/>
                    <a:pt x="12" y="22"/>
                  </a:cubicBezTo>
                  <a:cubicBezTo>
                    <a:pt x="12" y="22"/>
                    <a:pt x="12" y="22"/>
                    <a:pt x="12" y="22"/>
                  </a:cubicBezTo>
                  <a:cubicBezTo>
                    <a:pt x="10" y="21"/>
                    <a:pt x="10" y="21"/>
                    <a:pt x="10" y="21"/>
                  </a:cubicBezTo>
                  <a:cubicBezTo>
                    <a:pt x="12" y="22"/>
                    <a:pt x="12" y="22"/>
                    <a:pt x="12" y="22"/>
                  </a:cubicBezTo>
                  <a:cubicBezTo>
                    <a:pt x="12" y="22"/>
                    <a:pt x="12" y="22"/>
                    <a:pt x="12" y="22"/>
                  </a:cubicBezTo>
                  <a:cubicBezTo>
                    <a:pt x="10" y="21"/>
                    <a:pt x="10" y="21"/>
                    <a:pt x="10" y="21"/>
                  </a:cubicBezTo>
                  <a:cubicBezTo>
                    <a:pt x="12" y="22"/>
                    <a:pt x="12" y="22"/>
                    <a:pt x="12" y="22"/>
                  </a:cubicBezTo>
                  <a:cubicBezTo>
                    <a:pt x="8" y="20"/>
                    <a:pt x="8" y="20"/>
                    <a:pt x="8" y="20"/>
                  </a:cubicBezTo>
                  <a:cubicBezTo>
                    <a:pt x="11" y="22"/>
                    <a:pt x="11" y="22"/>
                    <a:pt x="11" y="22"/>
                  </a:cubicBezTo>
                  <a:cubicBezTo>
                    <a:pt x="12" y="22"/>
                    <a:pt x="12" y="22"/>
                    <a:pt x="12" y="22"/>
                  </a:cubicBezTo>
                  <a:cubicBezTo>
                    <a:pt x="8" y="20"/>
                    <a:pt x="8" y="20"/>
                    <a:pt x="8" y="20"/>
                  </a:cubicBezTo>
                  <a:cubicBezTo>
                    <a:pt x="11" y="22"/>
                    <a:pt x="11" y="22"/>
                    <a:pt x="11" y="22"/>
                  </a:cubicBezTo>
                  <a:cubicBezTo>
                    <a:pt x="12" y="21"/>
                    <a:pt x="12" y="20"/>
                    <a:pt x="12" y="19"/>
                  </a:cubicBezTo>
                  <a:cubicBezTo>
                    <a:pt x="12" y="18"/>
                    <a:pt x="11" y="17"/>
                    <a:pt x="10" y="17"/>
                  </a:cubicBezTo>
                  <a:cubicBezTo>
                    <a:pt x="7" y="15"/>
                    <a:pt x="7" y="15"/>
                    <a:pt x="7" y="15"/>
                  </a:cubicBezTo>
                  <a:cubicBezTo>
                    <a:pt x="5" y="18"/>
                    <a:pt x="5" y="18"/>
                    <a:pt x="5" y="18"/>
                  </a:cubicBezTo>
                  <a:cubicBezTo>
                    <a:pt x="7" y="22"/>
                    <a:pt x="7" y="22"/>
                    <a:pt x="7" y="22"/>
                  </a:cubicBezTo>
                  <a:cubicBezTo>
                    <a:pt x="23" y="11"/>
                    <a:pt x="23" y="11"/>
                    <a:pt x="23" y="11"/>
                  </a:cubicBezTo>
                  <a:cubicBezTo>
                    <a:pt x="24" y="10"/>
                    <a:pt x="25" y="9"/>
                    <a:pt x="25" y="7"/>
                  </a:cubicBezTo>
                  <a:cubicBezTo>
                    <a:pt x="25" y="6"/>
                    <a:pt x="24" y="5"/>
                    <a:pt x="23" y="4"/>
                  </a:cubicBezTo>
                  <a:cubicBezTo>
                    <a:pt x="21" y="3"/>
                    <a:pt x="21" y="3"/>
                    <a:pt x="21" y="3"/>
                  </a:cubicBezTo>
                  <a:cubicBezTo>
                    <a:pt x="19" y="6"/>
                    <a:pt x="19" y="6"/>
                    <a:pt x="19" y="6"/>
                  </a:cubicBezTo>
                  <a:cubicBezTo>
                    <a:pt x="18" y="10"/>
                    <a:pt x="18" y="10"/>
                    <a:pt x="18" y="10"/>
                  </a:cubicBezTo>
                  <a:cubicBezTo>
                    <a:pt x="44" y="13"/>
                    <a:pt x="44" y="13"/>
                    <a:pt x="44" y="13"/>
                  </a:cubicBezTo>
                  <a:cubicBezTo>
                    <a:pt x="46" y="13"/>
                    <a:pt x="47" y="12"/>
                    <a:pt x="48" y="10"/>
                  </a:cubicBezTo>
                  <a:cubicBezTo>
                    <a:pt x="49" y="8"/>
                    <a:pt x="48" y="6"/>
                    <a:pt x="46" y="5"/>
                  </a:cubicBezTo>
                  <a:cubicBezTo>
                    <a:pt x="39" y="1"/>
                    <a:pt x="39" y="1"/>
                    <a:pt x="39" y="1"/>
                  </a:cubicBezTo>
                  <a:cubicBezTo>
                    <a:pt x="37" y="0"/>
                    <a:pt x="35" y="0"/>
                    <a:pt x="33" y="2"/>
                  </a:cubicBezTo>
                  <a:cubicBezTo>
                    <a:pt x="32" y="4"/>
                    <a:pt x="33" y="7"/>
                    <a:pt x="35" y="8"/>
                  </a:cubicBezTo>
                  <a:cubicBezTo>
                    <a:pt x="42" y="12"/>
                    <a:pt x="42" y="12"/>
                    <a:pt x="42" y="12"/>
                  </a:cubicBezTo>
                  <a:cubicBezTo>
                    <a:pt x="44" y="9"/>
                    <a:pt x="44" y="9"/>
                    <a:pt x="44" y="9"/>
                  </a:cubicBezTo>
                  <a:cubicBezTo>
                    <a:pt x="44" y="5"/>
                    <a:pt x="44" y="5"/>
                    <a:pt x="44" y="5"/>
                  </a:cubicBezTo>
                  <a:cubicBezTo>
                    <a:pt x="19" y="2"/>
                    <a:pt x="19" y="2"/>
                    <a:pt x="19" y="2"/>
                  </a:cubicBezTo>
                  <a:cubicBezTo>
                    <a:pt x="17" y="2"/>
                    <a:pt x="16" y="3"/>
                    <a:pt x="15" y="5"/>
                  </a:cubicBezTo>
                  <a:cubicBezTo>
                    <a:pt x="14" y="7"/>
                    <a:pt x="15" y="9"/>
                    <a:pt x="17" y="10"/>
                  </a:cubicBezTo>
                  <a:cubicBezTo>
                    <a:pt x="18" y="11"/>
                    <a:pt x="18" y="11"/>
                    <a:pt x="18" y="11"/>
                  </a:cubicBezTo>
                  <a:cubicBezTo>
                    <a:pt x="20" y="7"/>
                    <a:pt x="20" y="7"/>
                    <a:pt x="20" y="7"/>
                  </a:cubicBezTo>
                  <a:cubicBezTo>
                    <a:pt x="18" y="4"/>
                    <a:pt x="18" y="4"/>
                    <a:pt x="18" y="4"/>
                  </a:cubicBezTo>
                  <a:cubicBezTo>
                    <a:pt x="2" y="15"/>
                    <a:pt x="2" y="15"/>
                    <a:pt x="2" y="15"/>
                  </a:cubicBezTo>
                  <a:cubicBezTo>
                    <a:pt x="1" y="16"/>
                    <a:pt x="1" y="17"/>
                    <a:pt x="1" y="18"/>
                  </a:cubicBezTo>
                  <a:cubicBezTo>
                    <a:pt x="1" y="20"/>
                    <a:pt x="1" y="21"/>
                    <a:pt x="3" y="22"/>
                  </a:cubicBezTo>
                  <a:cubicBezTo>
                    <a:pt x="6" y="24"/>
                    <a:pt x="6" y="24"/>
                    <a:pt x="6" y="24"/>
                  </a:cubicBezTo>
                  <a:cubicBezTo>
                    <a:pt x="8" y="20"/>
                    <a:pt x="8" y="20"/>
                    <a:pt x="8" y="20"/>
                  </a:cubicBezTo>
                  <a:cubicBezTo>
                    <a:pt x="4" y="18"/>
                    <a:pt x="4" y="18"/>
                    <a:pt x="4" y="18"/>
                  </a:cubicBezTo>
                  <a:cubicBezTo>
                    <a:pt x="4" y="19"/>
                    <a:pt x="4" y="19"/>
                    <a:pt x="4" y="19"/>
                  </a:cubicBezTo>
                  <a:cubicBezTo>
                    <a:pt x="4" y="19"/>
                    <a:pt x="4" y="19"/>
                    <a:pt x="4" y="19"/>
                  </a:cubicBezTo>
                  <a:cubicBezTo>
                    <a:pt x="4" y="20"/>
                    <a:pt x="3" y="21"/>
                    <a:pt x="3" y="23"/>
                  </a:cubicBezTo>
                  <a:cubicBezTo>
                    <a:pt x="2" y="27"/>
                    <a:pt x="1" y="34"/>
                    <a:pt x="1" y="34"/>
                  </a:cubicBezTo>
                  <a:cubicBezTo>
                    <a:pt x="0" y="36"/>
                    <a:pt x="1" y="38"/>
                    <a:pt x="3" y="39"/>
                  </a:cubicBezTo>
                  <a:cubicBezTo>
                    <a:pt x="6" y="41"/>
                    <a:pt x="6" y="41"/>
                    <a:pt x="6" y="41"/>
                  </a:cubicBezTo>
                  <a:cubicBezTo>
                    <a:pt x="8" y="42"/>
                    <a:pt x="10" y="41"/>
                    <a:pt x="12" y="39"/>
                  </a:cubicBezTo>
                  <a:cubicBezTo>
                    <a:pt x="13" y="38"/>
                    <a:pt x="12" y="35"/>
                    <a:pt x="1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28" name="Freeform 191">
              <a:extLst>
                <a:ext uri="{FF2B5EF4-FFF2-40B4-BE49-F238E27FC236}">
                  <a16:creationId xmlns:a16="http://schemas.microsoft.com/office/drawing/2014/main" id="{5002F802-AD1C-4072-8B8C-D577F0D966DE}"/>
                </a:ext>
              </a:extLst>
            </p:cNvPr>
            <p:cNvSpPr>
              <a:spLocks/>
            </p:cNvSpPr>
            <p:nvPr/>
          </p:nvSpPr>
          <p:spPr bwMode="auto">
            <a:xfrm>
              <a:off x="5877062" y="2233723"/>
              <a:ext cx="25400" cy="153988"/>
            </a:xfrm>
            <a:custGeom>
              <a:avLst/>
              <a:gdLst>
                <a:gd name="T0" fmla="*/ 13 w 16"/>
                <a:gd name="T1" fmla="*/ 90 h 98"/>
                <a:gd name="T2" fmla="*/ 12 w 16"/>
                <a:gd name="T3" fmla="*/ 89 h 98"/>
                <a:gd name="T4" fmla="*/ 9 w 16"/>
                <a:gd name="T5" fmla="*/ 74 h 98"/>
                <a:gd name="T6" fmla="*/ 7 w 16"/>
                <a:gd name="T7" fmla="*/ 71 h 98"/>
                <a:gd name="T8" fmla="*/ 6 w 16"/>
                <a:gd name="T9" fmla="*/ 70 h 98"/>
                <a:gd name="T10" fmla="*/ 4 w 16"/>
                <a:gd name="T11" fmla="*/ 74 h 98"/>
                <a:gd name="T12" fmla="*/ 8 w 16"/>
                <a:gd name="T13" fmla="*/ 75 h 98"/>
                <a:gd name="T14" fmla="*/ 12 w 16"/>
                <a:gd name="T15" fmla="*/ 57 h 98"/>
                <a:gd name="T16" fmla="*/ 10 w 16"/>
                <a:gd name="T17" fmla="*/ 53 h 98"/>
                <a:gd name="T18" fmla="*/ 8 w 16"/>
                <a:gd name="T19" fmla="*/ 52 h 98"/>
                <a:gd name="T20" fmla="*/ 6 w 16"/>
                <a:gd name="T21" fmla="*/ 55 h 98"/>
                <a:gd name="T22" fmla="*/ 10 w 16"/>
                <a:gd name="T23" fmla="*/ 56 h 98"/>
                <a:gd name="T24" fmla="*/ 12 w 16"/>
                <a:gd name="T25" fmla="*/ 37 h 98"/>
                <a:gd name="T26" fmla="*/ 10 w 16"/>
                <a:gd name="T27" fmla="*/ 33 h 98"/>
                <a:gd name="T28" fmla="*/ 9 w 16"/>
                <a:gd name="T29" fmla="*/ 32 h 98"/>
                <a:gd name="T30" fmla="*/ 12 w 16"/>
                <a:gd name="T31" fmla="*/ 25 h 98"/>
                <a:gd name="T32" fmla="*/ 10 w 16"/>
                <a:gd name="T33" fmla="*/ 20 h 98"/>
                <a:gd name="T34" fmla="*/ 8 w 16"/>
                <a:gd name="T35" fmla="*/ 19 h 98"/>
                <a:gd name="T36" fmla="*/ 6 w 16"/>
                <a:gd name="T37" fmla="*/ 22 h 98"/>
                <a:gd name="T38" fmla="*/ 10 w 16"/>
                <a:gd name="T39" fmla="*/ 23 h 98"/>
                <a:gd name="T40" fmla="*/ 13 w 16"/>
                <a:gd name="T41" fmla="*/ 8 h 98"/>
                <a:gd name="T42" fmla="*/ 12 w 16"/>
                <a:gd name="T43" fmla="*/ 3 h 98"/>
                <a:gd name="T44" fmla="*/ 9 w 16"/>
                <a:gd name="T45" fmla="*/ 1 h 98"/>
                <a:gd name="T46" fmla="*/ 3 w 16"/>
                <a:gd name="T47" fmla="*/ 3 h 98"/>
                <a:gd name="T48" fmla="*/ 4 w 16"/>
                <a:gd name="T49" fmla="*/ 8 h 98"/>
                <a:gd name="T50" fmla="*/ 5 w 16"/>
                <a:gd name="T51" fmla="*/ 9 h 98"/>
                <a:gd name="T52" fmla="*/ 2 w 16"/>
                <a:gd name="T53" fmla="*/ 22 h 98"/>
                <a:gd name="T54" fmla="*/ 4 w 16"/>
                <a:gd name="T55" fmla="*/ 26 h 98"/>
                <a:gd name="T56" fmla="*/ 6 w 16"/>
                <a:gd name="T57" fmla="*/ 27 h 98"/>
                <a:gd name="T58" fmla="*/ 8 w 16"/>
                <a:gd name="T59" fmla="*/ 24 h 98"/>
                <a:gd name="T60" fmla="*/ 4 w 16"/>
                <a:gd name="T61" fmla="*/ 22 h 98"/>
                <a:gd name="T62" fmla="*/ 1 w 16"/>
                <a:gd name="T63" fmla="*/ 33 h 98"/>
                <a:gd name="T64" fmla="*/ 2 w 16"/>
                <a:gd name="T65" fmla="*/ 37 h 98"/>
                <a:gd name="T66" fmla="*/ 4 w 16"/>
                <a:gd name="T67" fmla="*/ 38 h 98"/>
                <a:gd name="T68" fmla="*/ 2 w 16"/>
                <a:gd name="T69" fmla="*/ 55 h 98"/>
                <a:gd name="T70" fmla="*/ 4 w 16"/>
                <a:gd name="T71" fmla="*/ 59 h 98"/>
                <a:gd name="T72" fmla="*/ 6 w 16"/>
                <a:gd name="T73" fmla="*/ 60 h 98"/>
                <a:gd name="T74" fmla="*/ 8 w 16"/>
                <a:gd name="T75" fmla="*/ 56 h 98"/>
                <a:gd name="T76" fmla="*/ 4 w 16"/>
                <a:gd name="T77" fmla="*/ 55 h 98"/>
                <a:gd name="T78" fmla="*/ 0 w 16"/>
                <a:gd name="T79" fmla="*/ 73 h 98"/>
                <a:gd name="T80" fmla="*/ 2 w 16"/>
                <a:gd name="T81" fmla="*/ 77 h 98"/>
                <a:gd name="T82" fmla="*/ 3 w 16"/>
                <a:gd name="T83" fmla="*/ 78 h 98"/>
                <a:gd name="T84" fmla="*/ 5 w 16"/>
                <a:gd name="T85" fmla="*/ 75 h 98"/>
                <a:gd name="T86" fmla="*/ 1 w 16"/>
                <a:gd name="T87" fmla="*/ 75 h 98"/>
                <a:gd name="T88" fmla="*/ 4 w 16"/>
                <a:gd name="T89" fmla="*/ 92 h 98"/>
                <a:gd name="T90" fmla="*/ 6 w 16"/>
                <a:gd name="T91" fmla="*/ 95 h 98"/>
                <a:gd name="T92" fmla="*/ 9 w 16"/>
                <a:gd name="T93" fmla="*/ 97 h 98"/>
                <a:gd name="T94" fmla="*/ 15 w 16"/>
                <a:gd name="T95" fmla="*/ 96 h 98"/>
                <a:gd name="T96" fmla="*/ 13 w 16"/>
                <a:gd name="T97"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98">
                  <a:moveTo>
                    <a:pt x="13" y="90"/>
                  </a:moveTo>
                  <a:cubicBezTo>
                    <a:pt x="12" y="89"/>
                    <a:pt x="12" y="89"/>
                    <a:pt x="12" y="89"/>
                  </a:cubicBezTo>
                  <a:cubicBezTo>
                    <a:pt x="9" y="74"/>
                    <a:pt x="9" y="74"/>
                    <a:pt x="9" y="74"/>
                  </a:cubicBezTo>
                  <a:cubicBezTo>
                    <a:pt x="9" y="73"/>
                    <a:pt x="8" y="72"/>
                    <a:pt x="7" y="71"/>
                  </a:cubicBezTo>
                  <a:cubicBezTo>
                    <a:pt x="6" y="70"/>
                    <a:pt x="6" y="70"/>
                    <a:pt x="6" y="70"/>
                  </a:cubicBezTo>
                  <a:cubicBezTo>
                    <a:pt x="4" y="74"/>
                    <a:pt x="4" y="74"/>
                    <a:pt x="4" y="74"/>
                  </a:cubicBezTo>
                  <a:cubicBezTo>
                    <a:pt x="8" y="75"/>
                    <a:pt x="8" y="75"/>
                    <a:pt x="8" y="75"/>
                  </a:cubicBezTo>
                  <a:cubicBezTo>
                    <a:pt x="12" y="57"/>
                    <a:pt x="12" y="57"/>
                    <a:pt x="12" y="57"/>
                  </a:cubicBezTo>
                  <a:cubicBezTo>
                    <a:pt x="12" y="56"/>
                    <a:pt x="12" y="54"/>
                    <a:pt x="10" y="53"/>
                  </a:cubicBezTo>
                  <a:cubicBezTo>
                    <a:pt x="8" y="52"/>
                    <a:pt x="8" y="52"/>
                    <a:pt x="8" y="52"/>
                  </a:cubicBezTo>
                  <a:cubicBezTo>
                    <a:pt x="6" y="55"/>
                    <a:pt x="6" y="55"/>
                    <a:pt x="6" y="55"/>
                  </a:cubicBezTo>
                  <a:cubicBezTo>
                    <a:pt x="10" y="56"/>
                    <a:pt x="10" y="56"/>
                    <a:pt x="10" y="56"/>
                  </a:cubicBezTo>
                  <a:cubicBezTo>
                    <a:pt x="12" y="37"/>
                    <a:pt x="12" y="37"/>
                    <a:pt x="12" y="37"/>
                  </a:cubicBezTo>
                  <a:cubicBezTo>
                    <a:pt x="12" y="35"/>
                    <a:pt x="12" y="34"/>
                    <a:pt x="10" y="33"/>
                  </a:cubicBezTo>
                  <a:cubicBezTo>
                    <a:pt x="9" y="32"/>
                    <a:pt x="9" y="32"/>
                    <a:pt x="9" y="32"/>
                  </a:cubicBezTo>
                  <a:cubicBezTo>
                    <a:pt x="12" y="25"/>
                    <a:pt x="12" y="25"/>
                    <a:pt x="12" y="25"/>
                  </a:cubicBezTo>
                  <a:cubicBezTo>
                    <a:pt x="13" y="23"/>
                    <a:pt x="12" y="21"/>
                    <a:pt x="10" y="20"/>
                  </a:cubicBezTo>
                  <a:cubicBezTo>
                    <a:pt x="8" y="19"/>
                    <a:pt x="8" y="19"/>
                    <a:pt x="8" y="19"/>
                  </a:cubicBezTo>
                  <a:cubicBezTo>
                    <a:pt x="6" y="22"/>
                    <a:pt x="6" y="22"/>
                    <a:pt x="6" y="22"/>
                  </a:cubicBezTo>
                  <a:cubicBezTo>
                    <a:pt x="10" y="23"/>
                    <a:pt x="10" y="23"/>
                    <a:pt x="10" y="23"/>
                  </a:cubicBezTo>
                  <a:cubicBezTo>
                    <a:pt x="13" y="8"/>
                    <a:pt x="13" y="8"/>
                    <a:pt x="13" y="8"/>
                  </a:cubicBezTo>
                  <a:cubicBezTo>
                    <a:pt x="14" y="6"/>
                    <a:pt x="13" y="4"/>
                    <a:pt x="12" y="3"/>
                  </a:cubicBezTo>
                  <a:cubicBezTo>
                    <a:pt x="9" y="1"/>
                    <a:pt x="9" y="1"/>
                    <a:pt x="9" y="1"/>
                  </a:cubicBezTo>
                  <a:cubicBezTo>
                    <a:pt x="7" y="0"/>
                    <a:pt x="4" y="1"/>
                    <a:pt x="3" y="3"/>
                  </a:cubicBezTo>
                  <a:cubicBezTo>
                    <a:pt x="2" y="5"/>
                    <a:pt x="2" y="7"/>
                    <a:pt x="4" y="8"/>
                  </a:cubicBezTo>
                  <a:cubicBezTo>
                    <a:pt x="5" y="9"/>
                    <a:pt x="5" y="9"/>
                    <a:pt x="5" y="9"/>
                  </a:cubicBezTo>
                  <a:cubicBezTo>
                    <a:pt x="2" y="22"/>
                    <a:pt x="2" y="22"/>
                    <a:pt x="2" y="22"/>
                  </a:cubicBezTo>
                  <a:cubicBezTo>
                    <a:pt x="2" y="23"/>
                    <a:pt x="2" y="25"/>
                    <a:pt x="4" y="26"/>
                  </a:cubicBezTo>
                  <a:cubicBezTo>
                    <a:pt x="6" y="27"/>
                    <a:pt x="6" y="27"/>
                    <a:pt x="6" y="27"/>
                  </a:cubicBezTo>
                  <a:cubicBezTo>
                    <a:pt x="8" y="24"/>
                    <a:pt x="8" y="24"/>
                    <a:pt x="8" y="24"/>
                  </a:cubicBezTo>
                  <a:cubicBezTo>
                    <a:pt x="4" y="22"/>
                    <a:pt x="4" y="22"/>
                    <a:pt x="4" y="22"/>
                  </a:cubicBezTo>
                  <a:cubicBezTo>
                    <a:pt x="1" y="33"/>
                    <a:pt x="1" y="33"/>
                    <a:pt x="1" y="33"/>
                  </a:cubicBezTo>
                  <a:cubicBezTo>
                    <a:pt x="0" y="34"/>
                    <a:pt x="1" y="36"/>
                    <a:pt x="2" y="37"/>
                  </a:cubicBezTo>
                  <a:cubicBezTo>
                    <a:pt x="4" y="38"/>
                    <a:pt x="4" y="38"/>
                    <a:pt x="4" y="38"/>
                  </a:cubicBezTo>
                  <a:cubicBezTo>
                    <a:pt x="2" y="55"/>
                    <a:pt x="2" y="55"/>
                    <a:pt x="2" y="55"/>
                  </a:cubicBezTo>
                  <a:cubicBezTo>
                    <a:pt x="2" y="56"/>
                    <a:pt x="3" y="58"/>
                    <a:pt x="4" y="59"/>
                  </a:cubicBezTo>
                  <a:cubicBezTo>
                    <a:pt x="6" y="60"/>
                    <a:pt x="6" y="60"/>
                    <a:pt x="6" y="60"/>
                  </a:cubicBezTo>
                  <a:cubicBezTo>
                    <a:pt x="8" y="56"/>
                    <a:pt x="8" y="56"/>
                    <a:pt x="8" y="56"/>
                  </a:cubicBezTo>
                  <a:cubicBezTo>
                    <a:pt x="4" y="55"/>
                    <a:pt x="4" y="55"/>
                    <a:pt x="4" y="55"/>
                  </a:cubicBezTo>
                  <a:cubicBezTo>
                    <a:pt x="0" y="73"/>
                    <a:pt x="0" y="73"/>
                    <a:pt x="0" y="73"/>
                  </a:cubicBezTo>
                  <a:cubicBezTo>
                    <a:pt x="0" y="75"/>
                    <a:pt x="0" y="76"/>
                    <a:pt x="2" y="77"/>
                  </a:cubicBezTo>
                  <a:cubicBezTo>
                    <a:pt x="3" y="78"/>
                    <a:pt x="3" y="78"/>
                    <a:pt x="3" y="78"/>
                  </a:cubicBezTo>
                  <a:cubicBezTo>
                    <a:pt x="5" y="75"/>
                    <a:pt x="5" y="75"/>
                    <a:pt x="5" y="75"/>
                  </a:cubicBezTo>
                  <a:cubicBezTo>
                    <a:pt x="1" y="75"/>
                    <a:pt x="1" y="75"/>
                    <a:pt x="1" y="75"/>
                  </a:cubicBezTo>
                  <a:cubicBezTo>
                    <a:pt x="4" y="92"/>
                    <a:pt x="4" y="92"/>
                    <a:pt x="4" y="92"/>
                  </a:cubicBezTo>
                  <a:cubicBezTo>
                    <a:pt x="4" y="93"/>
                    <a:pt x="5" y="94"/>
                    <a:pt x="6" y="95"/>
                  </a:cubicBezTo>
                  <a:cubicBezTo>
                    <a:pt x="9" y="97"/>
                    <a:pt x="9" y="97"/>
                    <a:pt x="9" y="97"/>
                  </a:cubicBezTo>
                  <a:cubicBezTo>
                    <a:pt x="11" y="98"/>
                    <a:pt x="13" y="97"/>
                    <a:pt x="15" y="96"/>
                  </a:cubicBezTo>
                  <a:cubicBezTo>
                    <a:pt x="16" y="94"/>
                    <a:pt x="15" y="91"/>
                    <a:pt x="13"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29" name="Freeform 192">
              <a:extLst>
                <a:ext uri="{FF2B5EF4-FFF2-40B4-BE49-F238E27FC236}">
                  <a16:creationId xmlns:a16="http://schemas.microsoft.com/office/drawing/2014/main" id="{CB38B3C6-AB9E-4536-AF21-88ECB1335D81}"/>
                </a:ext>
              </a:extLst>
            </p:cNvPr>
            <p:cNvSpPr>
              <a:spLocks/>
            </p:cNvSpPr>
            <p:nvPr/>
          </p:nvSpPr>
          <p:spPr bwMode="auto">
            <a:xfrm>
              <a:off x="5877062" y="2338498"/>
              <a:ext cx="117475" cy="65088"/>
            </a:xfrm>
            <a:custGeom>
              <a:avLst/>
              <a:gdLst>
                <a:gd name="T0" fmla="*/ 4 w 75"/>
                <a:gd name="T1" fmla="*/ 35 h 41"/>
                <a:gd name="T2" fmla="*/ 18 w 75"/>
                <a:gd name="T3" fmla="*/ 28 h 41"/>
                <a:gd name="T4" fmla="*/ 8 w 75"/>
                <a:gd name="T5" fmla="*/ 25 h 41"/>
                <a:gd name="T6" fmla="*/ 11 w 75"/>
                <a:gd name="T7" fmla="*/ 28 h 41"/>
                <a:gd name="T8" fmla="*/ 11 w 75"/>
                <a:gd name="T9" fmla="*/ 28 h 41"/>
                <a:gd name="T10" fmla="*/ 11 w 75"/>
                <a:gd name="T11" fmla="*/ 28 h 41"/>
                <a:gd name="T12" fmla="*/ 10 w 75"/>
                <a:gd name="T13" fmla="*/ 27 h 41"/>
                <a:gd name="T14" fmla="*/ 10 w 75"/>
                <a:gd name="T15" fmla="*/ 27 h 41"/>
                <a:gd name="T16" fmla="*/ 23 w 75"/>
                <a:gd name="T17" fmla="*/ 24 h 41"/>
                <a:gd name="T18" fmla="*/ 30 w 75"/>
                <a:gd name="T19" fmla="*/ 22 h 41"/>
                <a:gd name="T20" fmla="*/ 32 w 75"/>
                <a:gd name="T21" fmla="*/ 22 h 41"/>
                <a:gd name="T22" fmla="*/ 31 w 75"/>
                <a:gd name="T23" fmla="*/ 15 h 41"/>
                <a:gd name="T24" fmla="*/ 26 w 75"/>
                <a:gd name="T25" fmla="*/ 16 h 41"/>
                <a:gd name="T26" fmla="*/ 26 w 75"/>
                <a:gd name="T27" fmla="*/ 16 h 41"/>
                <a:gd name="T28" fmla="*/ 22 w 75"/>
                <a:gd name="T29" fmla="*/ 14 h 41"/>
                <a:gd name="T30" fmla="*/ 22 w 75"/>
                <a:gd name="T31" fmla="*/ 14 h 41"/>
                <a:gd name="T32" fmla="*/ 24 w 75"/>
                <a:gd name="T33" fmla="*/ 18 h 41"/>
                <a:gd name="T34" fmla="*/ 24 w 75"/>
                <a:gd name="T35" fmla="*/ 18 h 41"/>
                <a:gd name="T36" fmla="*/ 42 w 75"/>
                <a:gd name="T37" fmla="*/ 14 h 41"/>
                <a:gd name="T38" fmla="*/ 46 w 75"/>
                <a:gd name="T39" fmla="*/ 13 h 41"/>
                <a:gd name="T40" fmla="*/ 48 w 75"/>
                <a:gd name="T41" fmla="*/ 8 h 41"/>
                <a:gd name="T42" fmla="*/ 41 w 75"/>
                <a:gd name="T43" fmla="*/ 7 h 41"/>
                <a:gd name="T44" fmla="*/ 75 w 75"/>
                <a:gd name="T45" fmla="*/ 12 h 41"/>
                <a:gd name="T46" fmla="*/ 58 w 75"/>
                <a:gd name="T47" fmla="*/ 3 h 41"/>
                <a:gd name="T48" fmla="*/ 71 w 75"/>
                <a:gd name="T49" fmla="*/ 11 h 41"/>
                <a:gd name="T50" fmla="*/ 37 w 75"/>
                <a:gd name="T51" fmla="*/ 6 h 41"/>
                <a:gd name="T52" fmla="*/ 44 w 75"/>
                <a:gd name="T53" fmla="*/ 9 h 41"/>
                <a:gd name="T54" fmla="*/ 42 w 75"/>
                <a:gd name="T55" fmla="*/ 6 h 41"/>
                <a:gd name="T56" fmla="*/ 42 w 75"/>
                <a:gd name="T57" fmla="*/ 6 h 41"/>
                <a:gd name="T58" fmla="*/ 42 w 75"/>
                <a:gd name="T59" fmla="*/ 6 h 41"/>
                <a:gd name="T60" fmla="*/ 43 w 75"/>
                <a:gd name="T61" fmla="*/ 8 h 41"/>
                <a:gd name="T62" fmla="*/ 43 w 75"/>
                <a:gd name="T63" fmla="*/ 8 h 41"/>
                <a:gd name="T64" fmla="*/ 38 w 75"/>
                <a:gd name="T65" fmla="*/ 6 h 41"/>
                <a:gd name="T66" fmla="*/ 22 w 75"/>
                <a:gd name="T67" fmla="*/ 10 h 41"/>
                <a:gd name="T68" fmla="*/ 20 w 75"/>
                <a:gd name="T69" fmla="*/ 11 h 41"/>
                <a:gd name="T70" fmla="*/ 27 w 75"/>
                <a:gd name="T71" fmla="*/ 22 h 41"/>
                <a:gd name="T72" fmla="*/ 29 w 75"/>
                <a:gd name="T73" fmla="*/ 18 h 41"/>
                <a:gd name="T74" fmla="*/ 29 w 75"/>
                <a:gd name="T75" fmla="*/ 18 h 41"/>
                <a:gd name="T76" fmla="*/ 27 w 75"/>
                <a:gd name="T77" fmla="*/ 15 h 41"/>
                <a:gd name="T78" fmla="*/ 27 w 75"/>
                <a:gd name="T79" fmla="*/ 15 h 41"/>
                <a:gd name="T80" fmla="*/ 27 w 75"/>
                <a:gd name="T81" fmla="*/ 15 h 41"/>
                <a:gd name="T82" fmla="*/ 26 w 75"/>
                <a:gd name="T83" fmla="*/ 15 h 41"/>
                <a:gd name="T84" fmla="*/ 8 w 75"/>
                <a:gd name="T85" fmla="*/ 20 h 41"/>
                <a:gd name="T86" fmla="*/ 6 w 75"/>
                <a:gd name="T87" fmla="*/ 21 h 41"/>
                <a:gd name="T88" fmla="*/ 6 w 75"/>
                <a:gd name="T89" fmla="*/ 28 h 41"/>
                <a:gd name="T90" fmla="*/ 0 w 75"/>
                <a:gd name="T91" fmla="*/ 36 h 41"/>
                <a:gd name="T92" fmla="*/ 9 w 75"/>
                <a:gd name="T93"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41">
                  <a:moveTo>
                    <a:pt x="8" y="33"/>
                  </a:moveTo>
                  <a:cubicBezTo>
                    <a:pt x="7" y="32"/>
                    <a:pt x="7" y="32"/>
                    <a:pt x="7" y="32"/>
                  </a:cubicBezTo>
                  <a:cubicBezTo>
                    <a:pt x="4" y="35"/>
                    <a:pt x="4" y="35"/>
                    <a:pt x="4" y="35"/>
                  </a:cubicBezTo>
                  <a:cubicBezTo>
                    <a:pt x="7" y="39"/>
                    <a:pt x="7" y="39"/>
                    <a:pt x="7" y="39"/>
                  </a:cubicBezTo>
                  <a:cubicBezTo>
                    <a:pt x="17" y="32"/>
                    <a:pt x="17" y="32"/>
                    <a:pt x="17" y="32"/>
                  </a:cubicBezTo>
                  <a:cubicBezTo>
                    <a:pt x="18" y="31"/>
                    <a:pt x="18" y="30"/>
                    <a:pt x="18" y="28"/>
                  </a:cubicBezTo>
                  <a:cubicBezTo>
                    <a:pt x="18" y="27"/>
                    <a:pt x="17" y="26"/>
                    <a:pt x="16" y="25"/>
                  </a:cubicBezTo>
                  <a:cubicBezTo>
                    <a:pt x="10" y="21"/>
                    <a:pt x="10" y="21"/>
                    <a:pt x="10" y="21"/>
                  </a:cubicBezTo>
                  <a:cubicBezTo>
                    <a:pt x="8" y="25"/>
                    <a:pt x="8" y="25"/>
                    <a:pt x="8" y="25"/>
                  </a:cubicBezTo>
                  <a:cubicBezTo>
                    <a:pt x="12" y="27"/>
                    <a:pt x="12" y="27"/>
                    <a:pt x="12" y="27"/>
                  </a:cubicBezTo>
                  <a:cubicBezTo>
                    <a:pt x="8" y="25"/>
                    <a:pt x="8" y="25"/>
                    <a:pt x="8" y="25"/>
                  </a:cubicBezTo>
                  <a:cubicBezTo>
                    <a:pt x="11" y="28"/>
                    <a:pt x="11" y="28"/>
                    <a:pt x="11" y="28"/>
                  </a:cubicBezTo>
                  <a:cubicBezTo>
                    <a:pt x="11" y="28"/>
                    <a:pt x="11" y="28"/>
                    <a:pt x="12" y="27"/>
                  </a:cubicBezTo>
                  <a:cubicBezTo>
                    <a:pt x="8" y="25"/>
                    <a:pt x="8" y="25"/>
                    <a:pt x="8" y="25"/>
                  </a:cubicBezTo>
                  <a:cubicBezTo>
                    <a:pt x="11" y="28"/>
                    <a:pt x="11" y="28"/>
                    <a:pt x="11" y="28"/>
                  </a:cubicBezTo>
                  <a:cubicBezTo>
                    <a:pt x="9" y="25"/>
                    <a:pt x="9" y="25"/>
                    <a:pt x="9" y="25"/>
                  </a:cubicBezTo>
                  <a:cubicBezTo>
                    <a:pt x="10" y="28"/>
                    <a:pt x="10" y="28"/>
                    <a:pt x="10" y="28"/>
                  </a:cubicBezTo>
                  <a:cubicBezTo>
                    <a:pt x="10" y="28"/>
                    <a:pt x="10" y="28"/>
                    <a:pt x="11" y="28"/>
                  </a:cubicBezTo>
                  <a:cubicBezTo>
                    <a:pt x="9" y="25"/>
                    <a:pt x="9" y="25"/>
                    <a:pt x="9" y="25"/>
                  </a:cubicBezTo>
                  <a:cubicBezTo>
                    <a:pt x="10" y="28"/>
                    <a:pt x="10" y="28"/>
                    <a:pt x="10" y="28"/>
                  </a:cubicBezTo>
                  <a:cubicBezTo>
                    <a:pt x="10" y="27"/>
                    <a:pt x="10" y="27"/>
                    <a:pt x="10" y="27"/>
                  </a:cubicBezTo>
                  <a:cubicBezTo>
                    <a:pt x="10" y="28"/>
                    <a:pt x="10" y="28"/>
                    <a:pt x="10" y="28"/>
                  </a:cubicBezTo>
                  <a:cubicBezTo>
                    <a:pt x="10" y="28"/>
                    <a:pt x="10" y="28"/>
                    <a:pt x="10" y="28"/>
                  </a:cubicBezTo>
                  <a:cubicBezTo>
                    <a:pt x="10" y="27"/>
                    <a:pt x="10" y="27"/>
                    <a:pt x="10" y="27"/>
                  </a:cubicBezTo>
                  <a:cubicBezTo>
                    <a:pt x="10" y="28"/>
                    <a:pt x="10" y="28"/>
                    <a:pt x="10" y="28"/>
                  </a:cubicBezTo>
                  <a:cubicBezTo>
                    <a:pt x="10" y="28"/>
                    <a:pt x="11" y="28"/>
                    <a:pt x="11" y="28"/>
                  </a:cubicBezTo>
                  <a:cubicBezTo>
                    <a:pt x="14" y="27"/>
                    <a:pt x="18" y="26"/>
                    <a:pt x="23" y="24"/>
                  </a:cubicBezTo>
                  <a:cubicBezTo>
                    <a:pt x="25" y="24"/>
                    <a:pt x="27" y="23"/>
                    <a:pt x="28" y="23"/>
                  </a:cubicBezTo>
                  <a:cubicBezTo>
                    <a:pt x="29" y="23"/>
                    <a:pt x="29" y="23"/>
                    <a:pt x="30" y="22"/>
                  </a:cubicBezTo>
                  <a:cubicBezTo>
                    <a:pt x="30" y="22"/>
                    <a:pt x="30" y="22"/>
                    <a:pt x="30" y="22"/>
                  </a:cubicBezTo>
                  <a:cubicBezTo>
                    <a:pt x="31" y="22"/>
                    <a:pt x="31" y="22"/>
                    <a:pt x="31" y="22"/>
                  </a:cubicBezTo>
                  <a:cubicBezTo>
                    <a:pt x="31" y="22"/>
                    <a:pt x="31" y="22"/>
                    <a:pt x="31" y="22"/>
                  </a:cubicBezTo>
                  <a:cubicBezTo>
                    <a:pt x="32" y="22"/>
                    <a:pt x="32" y="22"/>
                    <a:pt x="32" y="22"/>
                  </a:cubicBezTo>
                  <a:cubicBezTo>
                    <a:pt x="32" y="21"/>
                    <a:pt x="32" y="21"/>
                    <a:pt x="33" y="20"/>
                  </a:cubicBezTo>
                  <a:cubicBezTo>
                    <a:pt x="33" y="20"/>
                    <a:pt x="33" y="18"/>
                    <a:pt x="33" y="17"/>
                  </a:cubicBezTo>
                  <a:cubicBezTo>
                    <a:pt x="33" y="16"/>
                    <a:pt x="32" y="15"/>
                    <a:pt x="31" y="15"/>
                  </a:cubicBezTo>
                  <a:cubicBezTo>
                    <a:pt x="24" y="11"/>
                    <a:pt x="24" y="11"/>
                    <a:pt x="24" y="11"/>
                  </a:cubicBezTo>
                  <a:cubicBezTo>
                    <a:pt x="22" y="14"/>
                    <a:pt x="22" y="14"/>
                    <a:pt x="22" y="14"/>
                  </a:cubicBezTo>
                  <a:cubicBezTo>
                    <a:pt x="26" y="16"/>
                    <a:pt x="26" y="16"/>
                    <a:pt x="26" y="16"/>
                  </a:cubicBezTo>
                  <a:cubicBezTo>
                    <a:pt x="22" y="14"/>
                    <a:pt x="22" y="14"/>
                    <a:pt x="22" y="14"/>
                  </a:cubicBezTo>
                  <a:cubicBezTo>
                    <a:pt x="25" y="17"/>
                    <a:pt x="25" y="17"/>
                    <a:pt x="25" y="17"/>
                  </a:cubicBezTo>
                  <a:cubicBezTo>
                    <a:pt x="25" y="17"/>
                    <a:pt x="25" y="17"/>
                    <a:pt x="26" y="16"/>
                  </a:cubicBezTo>
                  <a:cubicBezTo>
                    <a:pt x="22" y="14"/>
                    <a:pt x="22" y="14"/>
                    <a:pt x="22" y="14"/>
                  </a:cubicBezTo>
                  <a:cubicBezTo>
                    <a:pt x="25" y="17"/>
                    <a:pt x="25" y="17"/>
                    <a:pt x="25" y="17"/>
                  </a:cubicBezTo>
                  <a:cubicBezTo>
                    <a:pt x="22" y="14"/>
                    <a:pt x="22" y="14"/>
                    <a:pt x="22" y="14"/>
                  </a:cubicBezTo>
                  <a:cubicBezTo>
                    <a:pt x="24" y="18"/>
                    <a:pt x="24" y="18"/>
                    <a:pt x="24" y="18"/>
                  </a:cubicBezTo>
                  <a:cubicBezTo>
                    <a:pt x="24" y="18"/>
                    <a:pt x="24" y="17"/>
                    <a:pt x="25" y="17"/>
                  </a:cubicBezTo>
                  <a:cubicBezTo>
                    <a:pt x="22" y="14"/>
                    <a:pt x="22" y="14"/>
                    <a:pt x="22" y="14"/>
                  </a:cubicBezTo>
                  <a:cubicBezTo>
                    <a:pt x="24" y="18"/>
                    <a:pt x="24" y="18"/>
                    <a:pt x="24" y="18"/>
                  </a:cubicBezTo>
                  <a:cubicBezTo>
                    <a:pt x="23" y="15"/>
                    <a:pt x="23" y="15"/>
                    <a:pt x="23" y="15"/>
                  </a:cubicBezTo>
                  <a:cubicBezTo>
                    <a:pt x="24" y="18"/>
                    <a:pt x="24" y="18"/>
                    <a:pt x="24" y="18"/>
                  </a:cubicBezTo>
                  <a:cubicBezTo>
                    <a:pt x="24" y="18"/>
                    <a:pt x="24" y="18"/>
                    <a:pt x="24" y="18"/>
                  </a:cubicBezTo>
                  <a:cubicBezTo>
                    <a:pt x="23" y="15"/>
                    <a:pt x="23" y="15"/>
                    <a:pt x="23" y="15"/>
                  </a:cubicBezTo>
                  <a:cubicBezTo>
                    <a:pt x="24" y="18"/>
                    <a:pt x="24" y="18"/>
                    <a:pt x="24" y="18"/>
                  </a:cubicBezTo>
                  <a:cubicBezTo>
                    <a:pt x="24" y="18"/>
                    <a:pt x="24" y="18"/>
                    <a:pt x="25" y="17"/>
                  </a:cubicBezTo>
                  <a:cubicBezTo>
                    <a:pt x="27" y="17"/>
                    <a:pt x="32" y="16"/>
                    <a:pt x="37" y="15"/>
                  </a:cubicBezTo>
                  <a:cubicBezTo>
                    <a:pt x="39" y="15"/>
                    <a:pt x="41" y="14"/>
                    <a:pt x="42" y="14"/>
                  </a:cubicBezTo>
                  <a:cubicBezTo>
                    <a:pt x="43" y="14"/>
                    <a:pt x="44" y="13"/>
                    <a:pt x="44" y="13"/>
                  </a:cubicBezTo>
                  <a:cubicBezTo>
                    <a:pt x="45" y="13"/>
                    <a:pt x="45" y="13"/>
                    <a:pt x="45" y="13"/>
                  </a:cubicBezTo>
                  <a:cubicBezTo>
                    <a:pt x="46" y="13"/>
                    <a:pt x="46" y="13"/>
                    <a:pt x="46" y="13"/>
                  </a:cubicBezTo>
                  <a:cubicBezTo>
                    <a:pt x="46" y="13"/>
                    <a:pt x="46" y="13"/>
                    <a:pt x="46" y="13"/>
                  </a:cubicBezTo>
                  <a:cubicBezTo>
                    <a:pt x="47" y="12"/>
                    <a:pt x="47" y="12"/>
                    <a:pt x="48" y="11"/>
                  </a:cubicBezTo>
                  <a:cubicBezTo>
                    <a:pt x="48" y="10"/>
                    <a:pt x="48" y="9"/>
                    <a:pt x="48" y="8"/>
                  </a:cubicBezTo>
                  <a:cubicBezTo>
                    <a:pt x="48" y="7"/>
                    <a:pt x="47" y="6"/>
                    <a:pt x="46" y="6"/>
                  </a:cubicBezTo>
                  <a:cubicBezTo>
                    <a:pt x="43" y="4"/>
                    <a:pt x="43" y="4"/>
                    <a:pt x="43" y="4"/>
                  </a:cubicBezTo>
                  <a:cubicBezTo>
                    <a:pt x="41" y="7"/>
                    <a:pt x="41" y="7"/>
                    <a:pt x="41" y="7"/>
                  </a:cubicBezTo>
                  <a:cubicBezTo>
                    <a:pt x="41" y="11"/>
                    <a:pt x="41" y="11"/>
                    <a:pt x="41" y="11"/>
                  </a:cubicBezTo>
                  <a:cubicBezTo>
                    <a:pt x="71" y="15"/>
                    <a:pt x="71" y="15"/>
                    <a:pt x="71" y="15"/>
                  </a:cubicBezTo>
                  <a:cubicBezTo>
                    <a:pt x="72" y="15"/>
                    <a:pt x="74" y="14"/>
                    <a:pt x="75" y="12"/>
                  </a:cubicBezTo>
                  <a:cubicBezTo>
                    <a:pt x="75" y="10"/>
                    <a:pt x="75" y="8"/>
                    <a:pt x="73" y="7"/>
                  </a:cubicBezTo>
                  <a:cubicBezTo>
                    <a:pt x="64" y="1"/>
                    <a:pt x="64" y="1"/>
                    <a:pt x="64" y="1"/>
                  </a:cubicBezTo>
                  <a:cubicBezTo>
                    <a:pt x="62" y="0"/>
                    <a:pt x="59" y="1"/>
                    <a:pt x="58" y="3"/>
                  </a:cubicBezTo>
                  <a:cubicBezTo>
                    <a:pt x="57" y="5"/>
                    <a:pt x="57" y="7"/>
                    <a:pt x="59" y="8"/>
                  </a:cubicBezTo>
                  <a:cubicBezTo>
                    <a:pt x="69" y="14"/>
                    <a:pt x="69" y="14"/>
                    <a:pt x="69" y="14"/>
                  </a:cubicBezTo>
                  <a:cubicBezTo>
                    <a:pt x="71" y="11"/>
                    <a:pt x="71" y="11"/>
                    <a:pt x="71" y="11"/>
                  </a:cubicBezTo>
                  <a:cubicBezTo>
                    <a:pt x="71" y="7"/>
                    <a:pt x="71" y="7"/>
                    <a:pt x="71" y="7"/>
                  </a:cubicBezTo>
                  <a:cubicBezTo>
                    <a:pt x="42" y="3"/>
                    <a:pt x="42" y="3"/>
                    <a:pt x="42" y="3"/>
                  </a:cubicBezTo>
                  <a:cubicBezTo>
                    <a:pt x="40" y="3"/>
                    <a:pt x="38" y="4"/>
                    <a:pt x="37" y="6"/>
                  </a:cubicBezTo>
                  <a:cubicBezTo>
                    <a:pt x="37" y="8"/>
                    <a:pt x="37" y="10"/>
                    <a:pt x="39" y="11"/>
                  </a:cubicBezTo>
                  <a:cubicBezTo>
                    <a:pt x="42" y="13"/>
                    <a:pt x="42" y="13"/>
                    <a:pt x="42" y="13"/>
                  </a:cubicBezTo>
                  <a:cubicBezTo>
                    <a:pt x="44" y="9"/>
                    <a:pt x="44" y="9"/>
                    <a:pt x="44" y="9"/>
                  </a:cubicBezTo>
                  <a:cubicBezTo>
                    <a:pt x="41" y="7"/>
                    <a:pt x="41" y="7"/>
                    <a:pt x="41" y="7"/>
                  </a:cubicBezTo>
                  <a:cubicBezTo>
                    <a:pt x="44" y="9"/>
                    <a:pt x="44" y="9"/>
                    <a:pt x="44" y="9"/>
                  </a:cubicBezTo>
                  <a:cubicBezTo>
                    <a:pt x="42" y="6"/>
                    <a:pt x="42" y="6"/>
                    <a:pt x="42" y="6"/>
                  </a:cubicBezTo>
                  <a:cubicBezTo>
                    <a:pt x="41" y="6"/>
                    <a:pt x="41" y="6"/>
                    <a:pt x="41" y="7"/>
                  </a:cubicBezTo>
                  <a:cubicBezTo>
                    <a:pt x="44" y="9"/>
                    <a:pt x="44" y="9"/>
                    <a:pt x="44" y="9"/>
                  </a:cubicBezTo>
                  <a:cubicBezTo>
                    <a:pt x="42" y="6"/>
                    <a:pt x="42" y="6"/>
                    <a:pt x="42" y="6"/>
                  </a:cubicBezTo>
                  <a:cubicBezTo>
                    <a:pt x="44" y="9"/>
                    <a:pt x="44" y="9"/>
                    <a:pt x="44" y="9"/>
                  </a:cubicBezTo>
                  <a:cubicBezTo>
                    <a:pt x="42" y="6"/>
                    <a:pt x="42" y="6"/>
                    <a:pt x="42" y="6"/>
                  </a:cubicBezTo>
                  <a:cubicBezTo>
                    <a:pt x="42" y="6"/>
                    <a:pt x="42" y="6"/>
                    <a:pt x="42" y="6"/>
                  </a:cubicBezTo>
                  <a:cubicBezTo>
                    <a:pt x="44" y="9"/>
                    <a:pt x="44" y="9"/>
                    <a:pt x="44" y="9"/>
                  </a:cubicBezTo>
                  <a:cubicBezTo>
                    <a:pt x="42" y="6"/>
                    <a:pt x="42" y="6"/>
                    <a:pt x="42" y="6"/>
                  </a:cubicBezTo>
                  <a:cubicBezTo>
                    <a:pt x="43" y="8"/>
                    <a:pt x="43" y="8"/>
                    <a:pt x="43" y="8"/>
                  </a:cubicBezTo>
                  <a:cubicBezTo>
                    <a:pt x="43" y="5"/>
                    <a:pt x="43" y="5"/>
                    <a:pt x="43" y="5"/>
                  </a:cubicBezTo>
                  <a:cubicBezTo>
                    <a:pt x="42" y="6"/>
                    <a:pt x="42" y="6"/>
                    <a:pt x="42" y="6"/>
                  </a:cubicBezTo>
                  <a:cubicBezTo>
                    <a:pt x="43" y="8"/>
                    <a:pt x="43" y="8"/>
                    <a:pt x="43" y="8"/>
                  </a:cubicBezTo>
                  <a:cubicBezTo>
                    <a:pt x="43" y="5"/>
                    <a:pt x="43" y="5"/>
                    <a:pt x="43" y="5"/>
                  </a:cubicBezTo>
                  <a:cubicBezTo>
                    <a:pt x="43" y="5"/>
                    <a:pt x="43" y="5"/>
                    <a:pt x="43" y="5"/>
                  </a:cubicBezTo>
                  <a:cubicBezTo>
                    <a:pt x="42" y="6"/>
                    <a:pt x="40" y="6"/>
                    <a:pt x="38" y="6"/>
                  </a:cubicBezTo>
                  <a:cubicBezTo>
                    <a:pt x="35" y="7"/>
                    <a:pt x="31" y="8"/>
                    <a:pt x="27" y="9"/>
                  </a:cubicBezTo>
                  <a:cubicBezTo>
                    <a:pt x="26" y="9"/>
                    <a:pt x="24" y="9"/>
                    <a:pt x="23" y="10"/>
                  </a:cubicBezTo>
                  <a:cubicBezTo>
                    <a:pt x="22" y="10"/>
                    <a:pt x="22" y="10"/>
                    <a:pt x="22" y="10"/>
                  </a:cubicBezTo>
                  <a:cubicBezTo>
                    <a:pt x="21" y="10"/>
                    <a:pt x="21" y="10"/>
                    <a:pt x="21" y="10"/>
                  </a:cubicBezTo>
                  <a:cubicBezTo>
                    <a:pt x="20" y="10"/>
                    <a:pt x="20" y="10"/>
                    <a:pt x="20" y="10"/>
                  </a:cubicBezTo>
                  <a:cubicBezTo>
                    <a:pt x="20" y="11"/>
                    <a:pt x="20" y="11"/>
                    <a:pt x="20" y="11"/>
                  </a:cubicBezTo>
                  <a:cubicBezTo>
                    <a:pt x="20" y="11"/>
                    <a:pt x="19" y="11"/>
                    <a:pt x="19" y="12"/>
                  </a:cubicBezTo>
                  <a:cubicBezTo>
                    <a:pt x="18" y="14"/>
                    <a:pt x="18" y="16"/>
                    <a:pt x="20" y="17"/>
                  </a:cubicBezTo>
                  <a:cubicBezTo>
                    <a:pt x="27" y="22"/>
                    <a:pt x="27" y="22"/>
                    <a:pt x="27" y="22"/>
                  </a:cubicBezTo>
                  <a:cubicBezTo>
                    <a:pt x="29" y="18"/>
                    <a:pt x="29" y="18"/>
                    <a:pt x="29" y="18"/>
                  </a:cubicBezTo>
                  <a:cubicBezTo>
                    <a:pt x="26" y="16"/>
                    <a:pt x="26" y="16"/>
                    <a:pt x="26" y="16"/>
                  </a:cubicBezTo>
                  <a:cubicBezTo>
                    <a:pt x="29" y="18"/>
                    <a:pt x="29" y="18"/>
                    <a:pt x="29" y="18"/>
                  </a:cubicBezTo>
                  <a:cubicBezTo>
                    <a:pt x="27" y="15"/>
                    <a:pt x="27" y="15"/>
                    <a:pt x="27" y="15"/>
                  </a:cubicBezTo>
                  <a:cubicBezTo>
                    <a:pt x="27" y="15"/>
                    <a:pt x="26" y="15"/>
                    <a:pt x="26" y="16"/>
                  </a:cubicBezTo>
                  <a:cubicBezTo>
                    <a:pt x="29" y="18"/>
                    <a:pt x="29" y="18"/>
                    <a:pt x="29" y="18"/>
                  </a:cubicBezTo>
                  <a:cubicBezTo>
                    <a:pt x="27" y="15"/>
                    <a:pt x="27" y="15"/>
                    <a:pt x="27" y="15"/>
                  </a:cubicBezTo>
                  <a:cubicBezTo>
                    <a:pt x="29" y="18"/>
                    <a:pt x="29" y="18"/>
                    <a:pt x="29" y="18"/>
                  </a:cubicBezTo>
                  <a:cubicBezTo>
                    <a:pt x="27" y="15"/>
                    <a:pt x="27" y="15"/>
                    <a:pt x="27" y="15"/>
                  </a:cubicBezTo>
                  <a:cubicBezTo>
                    <a:pt x="27" y="15"/>
                    <a:pt x="27" y="15"/>
                    <a:pt x="27" y="15"/>
                  </a:cubicBezTo>
                  <a:cubicBezTo>
                    <a:pt x="29" y="18"/>
                    <a:pt x="29" y="18"/>
                    <a:pt x="29" y="18"/>
                  </a:cubicBezTo>
                  <a:cubicBezTo>
                    <a:pt x="27" y="15"/>
                    <a:pt x="27" y="15"/>
                    <a:pt x="27" y="15"/>
                  </a:cubicBezTo>
                  <a:cubicBezTo>
                    <a:pt x="28" y="17"/>
                    <a:pt x="28" y="17"/>
                    <a:pt x="28" y="17"/>
                  </a:cubicBezTo>
                  <a:cubicBezTo>
                    <a:pt x="28" y="15"/>
                    <a:pt x="28" y="15"/>
                    <a:pt x="28" y="15"/>
                  </a:cubicBezTo>
                  <a:cubicBezTo>
                    <a:pt x="27" y="15"/>
                    <a:pt x="27" y="15"/>
                    <a:pt x="27" y="15"/>
                  </a:cubicBezTo>
                  <a:cubicBezTo>
                    <a:pt x="28" y="17"/>
                    <a:pt x="28" y="17"/>
                    <a:pt x="28" y="17"/>
                  </a:cubicBezTo>
                  <a:cubicBezTo>
                    <a:pt x="28" y="15"/>
                    <a:pt x="28" y="15"/>
                    <a:pt x="28" y="15"/>
                  </a:cubicBezTo>
                  <a:cubicBezTo>
                    <a:pt x="28" y="15"/>
                    <a:pt x="27" y="15"/>
                    <a:pt x="26" y="15"/>
                  </a:cubicBezTo>
                  <a:cubicBezTo>
                    <a:pt x="24" y="16"/>
                    <a:pt x="19" y="17"/>
                    <a:pt x="15" y="18"/>
                  </a:cubicBezTo>
                  <a:cubicBezTo>
                    <a:pt x="13" y="19"/>
                    <a:pt x="11" y="19"/>
                    <a:pt x="9" y="20"/>
                  </a:cubicBezTo>
                  <a:cubicBezTo>
                    <a:pt x="9" y="20"/>
                    <a:pt x="8" y="20"/>
                    <a:pt x="8" y="20"/>
                  </a:cubicBezTo>
                  <a:cubicBezTo>
                    <a:pt x="7" y="21"/>
                    <a:pt x="7" y="21"/>
                    <a:pt x="7" y="21"/>
                  </a:cubicBezTo>
                  <a:cubicBezTo>
                    <a:pt x="6" y="21"/>
                    <a:pt x="6" y="21"/>
                    <a:pt x="6" y="21"/>
                  </a:cubicBezTo>
                  <a:cubicBezTo>
                    <a:pt x="6" y="21"/>
                    <a:pt x="6" y="21"/>
                    <a:pt x="6" y="21"/>
                  </a:cubicBezTo>
                  <a:cubicBezTo>
                    <a:pt x="6" y="22"/>
                    <a:pt x="5" y="22"/>
                    <a:pt x="5" y="22"/>
                  </a:cubicBezTo>
                  <a:cubicBezTo>
                    <a:pt x="4" y="23"/>
                    <a:pt x="4" y="24"/>
                    <a:pt x="4" y="26"/>
                  </a:cubicBezTo>
                  <a:cubicBezTo>
                    <a:pt x="4" y="27"/>
                    <a:pt x="5" y="27"/>
                    <a:pt x="6" y="28"/>
                  </a:cubicBezTo>
                  <a:cubicBezTo>
                    <a:pt x="7" y="29"/>
                    <a:pt x="7" y="29"/>
                    <a:pt x="7" y="29"/>
                  </a:cubicBezTo>
                  <a:cubicBezTo>
                    <a:pt x="2" y="32"/>
                    <a:pt x="2" y="32"/>
                    <a:pt x="2" y="32"/>
                  </a:cubicBezTo>
                  <a:cubicBezTo>
                    <a:pt x="1" y="33"/>
                    <a:pt x="0" y="34"/>
                    <a:pt x="0" y="36"/>
                  </a:cubicBezTo>
                  <a:cubicBezTo>
                    <a:pt x="0" y="37"/>
                    <a:pt x="1" y="38"/>
                    <a:pt x="2" y="39"/>
                  </a:cubicBezTo>
                  <a:cubicBezTo>
                    <a:pt x="3" y="40"/>
                    <a:pt x="3" y="40"/>
                    <a:pt x="3" y="40"/>
                  </a:cubicBezTo>
                  <a:cubicBezTo>
                    <a:pt x="5" y="41"/>
                    <a:pt x="8" y="40"/>
                    <a:pt x="9" y="38"/>
                  </a:cubicBezTo>
                  <a:cubicBezTo>
                    <a:pt x="10" y="36"/>
                    <a:pt x="9" y="34"/>
                    <a:pt x="8"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30" name="Freeform 193">
              <a:extLst>
                <a:ext uri="{FF2B5EF4-FFF2-40B4-BE49-F238E27FC236}">
                  <a16:creationId xmlns:a16="http://schemas.microsoft.com/office/drawing/2014/main" id="{805FE9D5-11D9-47E2-9B24-7722AEB58D13}"/>
                </a:ext>
              </a:extLst>
            </p:cNvPr>
            <p:cNvSpPr>
              <a:spLocks/>
            </p:cNvSpPr>
            <p:nvPr/>
          </p:nvSpPr>
          <p:spPr bwMode="auto">
            <a:xfrm>
              <a:off x="5991362" y="2343261"/>
              <a:ext cx="77788" cy="249238"/>
            </a:xfrm>
            <a:custGeom>
              <a:avLst/>
              <a:gdLst>
                <a:gd name="T0" fmla="*/ 46 w 49"/>
                <a:gd name="T1" fmla="*/ 131 h 158"/>
                <a:gd name="T2" fmla="*/ 40 w 49"/>
                <a:gd name="T3" fmla="*/ 130 h 158"/>
                <a:gd name="T4" fmla="*/ 44 w 49"/>
                <a:gd name="T5" fmla="*/ 130 h 158"/>
                <a:gd name="T6" fmla="*/ 44 w 49"/>
                <a:gd name="T7" fmla="*/ 116 h 158"/>
                <a:gd name="T8" fmla="*/ 44 w 49"/>
                <a:gd name="T9" fmla="*/ 112 h 158"/>
                <a:gd name="T10" fmla="*/ 44 w 49"/>
                <a:gd name="T11" fmla="*/ 112 h 158"/>
                <a:gd name="T12" fmla="*/ 44 w 49"/>
                <a:gd name="T13" fmla="*/ 112 h 158"/>
                <a:gd name="T14" fmla="*/ 44 w 49"/>
                <a:gd name="T15" fmla="*/ 112 h 158"/>
                <a:gd name="T16" fmla="*/ 40 w 49"/>
                <a:gd name="T17" fmla="*/ 111 h 158"/>
                <a:gd name="T18" fmla="*/ 40 w 49"/>
                <a:gd name="T19" fmla="*/ 111 h 158"/>
                <a:gd name="T20" fmla="*/ 41 w 49"/>
                <a:gd name="T21" fmla="*/ 107 h 158"/>
                <a:gd name="T22" fmla="*/ 44 w 49"/>
                <a:gd name="T23" fmla="*/ 95 h 158"/>
                <a:gd name="T24" fmla="*/ 39 w 49"/>
                <a:gd name="T25" fmla="*/ 94 h 158"/>
                <a:gd name="T26" fmla="*/ 45 w 49"/>
                <a:gd name="T27" fmla="*/ 75 h 158"/>
                <a:gd name="T28" fmla="*/ 45 w 49"/>
                <a:gd name="T29" fmla="*/ 55 h 158"/>
                <a:gd name="T30" fmla="*/ 45 w 49"/>
                <a:gd name="T31" fmla="*/ 58 h 158"/>
                <a:gd name="T32" fmla="*/ 41 w 49"/>
                <a:gd name="T33" fmla="*/ 39 h 158"/>
                <a:gd name="T34" fmla="*/ 29 w 49"/>
                <a:gd name="T35" fmla="*/ 19 h 158"/>
                <a:gd name="T36" fmla="*/ 28 w 49"/>
                <a:gd name="T37" fmla="*/ 14 h 158"/>
                <a:gd name="T38" fmla="*/ 6 w 49"/>
                <a:gd name="T39" fmla="*/ 1 h 158"/>
                <a:gd name="T40" fmla="*/ 6 w 49"/>
                <a:gd name="T41" fmla="*/ 10 h 158"/>
                <a:gd name="T42" fmla="*/ 22 w 49"/>
                <a:gd name="T43" fmla="*/ 20 h 158"/>
                <a:gd name="T44" fmla="*/ 22 w 49"/>
                <a:gd name="T45" fmla="*/ 20 h 158"/>
                <a:gd name="T46" fmla="*/ 22 w 49"/>
                <a:gd name="T47" fmla="*/ 20 h 158"/>
                <a:gd name="T48" fmla="*/ 22 w 49"/>
                <a:gd name="T49" fmla="*/ 20 h 158"/>
                <a:gd name="T50" fmla="*/ 25 w 49"/>
                <a:gd name="T51" fmla="*/ 17 h 158"/>
                <a:gd name="T52" fmla="*/ 25 w 49"/>
                <a:gd name="T53" fmla="*/ 17 h 158"/>
                <a:gd name="T54" fmla="*/ 22 w 49"/>
                <a:gd name="T55" fmla="*/ 15 h 158"/>
                <a:gd name="T56" fmla="*/ 22 w 49"/>
                <a:gd name="T57" fmla="*/ 15 h 158"/>
                <a:gd name="T58" fmla="*/ 35 w 49"/>
                <a:gd name="T59" fmla="*/ 45 h 158"/>
                <a:gd name="T60" fmla="*/ 39 w 49"/>
                <a:gd name="T61" fmla="*/ 61 h 158"/>
                <a:gd name="T62" fmla="*/ 39 w 49"/>
                <a:gd name="T63" fmla="*/ 58 h 158"/>
                <a:gd name="T64" fmla="*/ 38 w 49"/>
                <a:gd name="T65" fmla="*/ 80 h 158"/>
                <a:gd name="T66" fmla="*/ 38 w 49"/>
                <a:gd name="T67" fmla="*/ 98 h 158"/>
                <a:gd name="T68" fmla="*/ 35 w 49"/>
                <a:gd name="T69" fmla="*/ 110 h 158"/>
                <a:gd name="T70" fmla="*/ 40 w 49"/>
                <a:gd name="T71" fmla="*/ 111 h 158"/>
                <a:gd name="T72" fmla="*/ 36 w 49"/>
                <a:gd name="T73" fmla="*/ 111 h 158"/>
                <a:gd name="T74" fmla="*/ 36 w 49"/>
                <a:gd name="T75" fmla="*/ 127 h 158"/>
                <a:gd name="T76" fmla="*/ 38 w 49"/>
                <a:gd name="T77" fmla="*/ 129 h 158"/>
                <a:gd name="T78" fmla="*/ 38 w 49"/>
                <a:gd name="T79" fmla="*/ 129 h 158"/>
                <a:gd name="T80" fmla="*/ 36 w 49"/>
                <a:gd name="T81" fmla="*/ 129 h 158"/>
                <a:gd name="T82" fmla="*/ 36 w 49"/>
                <a:gd name="T83" fmla="*/ 129 h 158"/>
                <a:gd name="T84" fmla="*/ 36 w 49"/>
                <a:gd name="T85" fmla="*/ 129 h 158"/>
                <a:gd name="T86" fmla="*/ 36 w 49"/>
                <a:gd name="T87" fmla="*/ 131 h 158"/>
                <a:gd name="T88" fmla="*/ 37 w 49"/>
                <a:gd name="T89" fmla="*/ 150 h 158"/>
                <a:gd name="T90" fmla="*/ 48 w 49"/>
                <a:gd name="T91" fmla="*/ 15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 h="158">
                  <a:moveTo>
                    <a:pt x="47" y="150"/>
                  </a:moveTo>
                  <a:cubicBezTo>
                    <a:pt x="45" y="148"/>
                    <a:pt x="45" y="148"/>
                    <a:pt x="45" y="148"/>
                  </a:cubicBezTo>
                  <a:cubicBezTo>
                    <a:pt x="46" y="131"/>
                    <a:pt x="46" y="131"/>
                    <a:pt x="46" y="131"/>
                  </a:cubicBezTo>
                  <a:cubicBezTo>
                    <a:pt x="46" y="130"/>
                    <a:pt x="45" y="128"/>
                    <a:pt x="44" y="127"/>
                  </a:cubicBezTo>
                  <a:cubicBezTo>
                    <a:pt x="42" y="126"/>
                    <a:pt x="42" y="126"/>
                    <a:pt x="42" y="126"/>
                  </a:cubicBezTo>
                  <a:cubicBezTo>
                    <a:pt x="40" y="130"/>
                    <a:pt x="40" y="130"/>
                    <a:pt x="40" y="130"/>
                  </a:cubicBezTo>
                  <a:cubicBezTo>
                    <a:pt x="43" y="132"/>
                    <a:pt x="43" y="132"/>
                    <a:pt x="43" y="132"/>
                  </a:cubicBezTo>
                  <a:cubicBezTo>
                    <a:pt x="43" y="131"/>
                    <a:pt x="43" y="131"/>
                    <a:pt x="43" y="131"/>
                  </a:cubicBezTo>
                  <a:cubicBezTo>
                    <a:pt x="43" y="131"/>
                    <a:pt x="44" y="130"/>
                    <a:pt x="44" y="130"/>
                  </a:cubicBezTo>
                  <a:cubicBezTo>
                    <a:pt x="44" y="130"/>
                    <a:pt x="44" y="130"/>
                    <a:pt x="44" y="129"/>
                  </a:cubicBezTo>
                  <a:cubicBezTo>
                    <a:pt x="44" y="129"/>
                    <a:pt x="44" y="127"/>
                    <a:pt x="44" y="125"/>
                  </a:cubicBezTo>
                  <a:cubicBezTo>
                    <a:pt x="44" y="123"/>
                    <a:pt x="44" y="119"/>
                    <a:pt x="44" y="116"/>
                  </a:cubicBezTo>
                  <a:cubicBezTo>
                    <a:pt x="44" y="115"/>
                    <a:pt x="44" y="114"/>
                    <a:pt x="44" y="113"/>
                  </a:cubicBezTo>
                  <a:cubicBezTo>
                    <a:pt x="44" y="112"/>
                    <a:pt x="44" y="112"/>
                    <a:pt x="44" y="112"/>
                  </a:cubicBezTo>
                  <a:cubicBezTo>
                    <a:pt x="44" y="112"/>
                    <a:pt x="44" y="112"/>
                    <a:pt x="44" y="112"/>
                  </a:cubicBezTo>
                  <a:cubicBezTo>
                    <a:pt x="44" y="112"/>
                    <a:pt x="44" y="112"/>
                    <a:pt x="44" y="112"/>
                  </a:cubicBezTo>
                  <a:cubicBezTo>
                    <a:pt x="41" y="111"/>
                    <a:pt x="41" y="111"/>
                    <a:pt x="41" y="111"/>
                  </a:cubicBezTo>
                  <a:cubicBezTo>
                    <a:pt x="44" y="112"/>
                    <a:pt x="44" y="112"/>
                    <a:pt x="44" y="112"/>
                  </a:cubicBezTo>
                  <a:cubicBezTo>
                    <a:pt x="44" y="112"/>
                    <a:pt x="44" y="112"/>
                    <a:pt x="44" y="112"/>
                  </a:cubicBezTo>
                  <a:cubicBezTo>
                    <a:pt x="41" y="111"/>
                    <a:pt x="41" y="111"/>
                    <a:pt x="41" y="111"/>
                  </a:cubicBezTo>
                  <a:cubicBezTo>
                    <a:pt x="44" y="112"/>
                    <a:pt x="44" y="112"/>
                    <a:pt x="44" y="112"/>
                  </a:cubicBezTo>
                  <a:cubicBezTo>
                    <a:pt x="40" y="111"/>
                    <a:pt x="40" y="111"/>
                    <a:pt x="40" y="111"/>
                  </a:cubicBezTo>
                  <a:cubicBezTo>
                    <a:pt x="44" y="112"/>
                    <a:pt x="44" y="112"/>
                    <a:pt x="44" y="112"/>
                  </a:cubicBezTo>
                  <a:cubicBezTo>
                    <a:pt x="44" y="112"/>
                    <a:pt x="44" y="112"/>
                    <a:pt x="44" y="112"/>
                  </a:cubicBezTo>
                  <a:cubicBezTo>
                    <a:pt x="40" y="111"/>
                    <a:pt x="40" y="111"/>
                    <a:pt x="40" y="111"/>
                  </a:cubicBezTo>
                  <a:cubicBezTo>
                    <a:pt x="44" y="112"/>
                    <a:pt x="44" y="112"/>
                    <a:pt x="44" y="112"/>
                  </a:cubicBezTo>
                  <a:cubicBezTo>
                    <a:pt x="40" y="111"/>
                    <a:pt x="40" y="111"/>
                    <a:pt x="40" y="111"/>
                  </a:cubicBezTo>
                  <a:cubicBezTo>
                    <a:pt x="43" y="113"/>
                    <a:pt x="43" y="113"/>
                    <a:pt x="43" y="113"/>
                  </a:cubicBezTo>
                  <a:cubicBezTo>
                    <a:pt x="44" y="113"/>
                    <a:pt x="44" y="113"/>
                    <a:pt x="44" y="112"/>
                  </a:cubicBezTo>
                  <a:cubicBezTo>
                    <a:pt x="40" y="111"/>
                    <a:pt x="40" y="111"/>
                    <a:pt x="40" y="111"/>
                  </a:cubicBezTo>
                  <a:cubicBezTo>
                    <a:pt x="43" y="113"/>
                    <a:pt x="43" y="113"/>
                    <a:pt x="43" y="113"/>
                  </a:cubicBezTo>
                  <a:cubicBezTo>
                    <a:pt x="45" y="111"/>
                    <a:pt x="44" y="109"/>
                    <a:pt x="42" y="108"/>
                  </a:cubicBezTo>
                  <a:cubicBezTo>
                    <a:pt x="41" y="107"/>
                    <a:pt x="41" y="107"/>
                    <a:pt x="41" y="107"/>
                  </a:cubicBezTo>
                  <a:cubicBezTo>
                    <a:pt x="39" y="110"/>
                    <a:pt x="39" y="110"/>
                    <a:pt x="39" y="110"/>
                  </a:cubicBezTo>
                  <a:cubicBezTo>
                    <a:pt x="43" y="111"/>
                    <a:pt x="43" y="111"/>
                    <a:pt x="43" y="111"/>
                  </a:cubicBezTo>
                  <a:cubicBezTo>
                    <a:pt x="44" y="95"/>
                    <a:pt x="44" y="95"/>
                    <a:pt x="44" y="95"/>
                  </a:cubicBezTo>
                  <a:cubicBezTo>
                    <a:pt x="44" y="93"/>
                    <a:pt x="44" y="92"/>
                    <a:pt x="42" y="91"/>
                  </a:cubicBezTo>
                  <a:cubicBezTo>
                    <a:pt x="41" y="90"/>
                    <a:pt x="41" y="90"/>
                    <a:pt x="41" y="90"/>
                  </a:cubicBezTo>
                  <a:cubicBezTo>
                    <a:pt x="39" y="94"/>
                    <a:pt x="39" y="94"/>
                    <a:pt x="39" y="94"/>
                  </a:cubicBezTo>
                  <a:cubicBezTo>
                    <a:pt x="43" y="95"/>
                    <a:pt x="43" y="95"/>
                    <a:pt x="43" y="95"/>
                  </a:cubicBezTo>
                  <a:cubicBezTo>
                    <a:pt x="47" y="80"/>
                    <a:pt x="47" y="80"/>
                    <a:pt x="47" y="80"/>
                  </a:cubicBezTo>
                  <a:cubicBezTo>
                    <a:pt x="48" y="78"/>
                    <a:pt x="47" y="76"/>
                    <a:pt x="45" y="75"/>
                  </a:cubicBezTo>
                  <a:cubicBezTo>
                    <a:pt x="44" y="75"/>
                    <a:pt x="44" y="75"/>
                    <a:pt x="44" y="75"/>
                  </a:cubicBezTo>
                  <a:cubicBezTo>
                    <a:pt x="47" y="59"/>
                    <a:pt x="47" y="59"/>
                    <a:pt x="47" y="59"/>
                  </a:cubicBezTo>
                  <a:cubicBezTo>
                    <a:pt x="47" y="58"/>
                    <a:pt x="46" y="56"/>
                    <a:pt x="45" y="55"/>
                  </a:cubicBezTo>
                  <a:cubicBezTo>
                    <a:pt x="43" y="54"/>
                    <a:pt x="43" y="54"/>
                    <a:pt x="43" y="54"/>
                  </a:cubicBezTo>
                  <a:cubicBezTo>
                    <a:pt x="41" y="58"/>
                    <a:pt x="41" y="58"/>
                    <a:pt x="41" y="58"/>
                  </a:cubicBezTo>
                  <a:cubicBezTo>
                    <a:pt x="45" y="58"/>
                    <a:pt x="45" y="58"/>
                    <a:pt x="45" y="58"/>
                  </a:cubicBezTo>
                  <a:cubicBezTo>
                    <a:pt x="45" y="44"/>
                    <a:pt x="45" y="44"/>
                    <a:pt x="45" y="44"/>
                  </a:cubicBezTo>
                  <a:cubicBezTo>
                    <a:pt x="45" y="43"/>
                    <a:pt x="45" y="42"/>
                    <a:pt x="43" y="41"/>
                  </a:cubicBezTo>
                  <a:cubicBezTo>
                    <a:pt x="41" y="39"/>
                    <a:pt x="41" y="39"/>
                    <a:pt x="41" y="39"/>
                  </a:cubicBezTo>
                  <a:cubicBezTo>
                    <a:pt x="29" y="16"/>
                    <a:pt x="29" y="16"/>
                    <a:pt x="29" y="16"/>
                  </a:cubicBezTo>
                  <a:cubicBezTo>
                    <a:pt x="25" y="17"/>
                    <a:pt x="25" y="17"/>
                    <a:pt x="25" y="17"/>
                  </a:cubicBezTo>
                  <a:cubicBezTo>
                    <a:pt x="29" y="19"/>
                    <a:pt x="29" y="19"/>
                    <a:pt x="29" y="19"/>
                  </a:cubicBezTo>
                  <a:cubicBezTo>
                    <a:pt x="29" y="19"/>
                    <a:pt x="30" y="18"/>
                    <a:pt x="30" y="17"/>
                  </a:cubicBezTo>
                  <a:cubicBezTo>
                    <a:pt x="30" y="16"/>
                    <a:pt x="29" y="16"/>
                    <a:pt x="29" y="15"/>
                  </a:cubicBezTo>
                  <a:cubicBezTo>
                    <a:pt x="29" y="15"/>
                    <a:pt x="28" y="15"/>
                    <a:pt x="28" y="14"/>
                  </a:cubicBezTo>
                  <a:cubicBezTo>
                    <a:pt x="28" y="14"/>
                    <a:pt x="28" y="14"/>
                    <a:pt x="27" y="13"/>
                  </a:cubicBezTo>
                  <a:cubicBezTo>
                    <a:pt x="26" y="13"/>
                    <a:pt x="24" y="12"/>
                    <a:pt x="22" y="10"/>
                  </a:cubicBezTo>
                  <a:cubicBezTo>
                    <a:pt x="16" y="6"/>
                    <a:pt x="6" y="1"/>
                    <a:pt x="6" y="1"/>
                  </a:cubicBezTo>
                  <a:cubicBezTo>
                    <a:pt x="4" y="0"/>
                    <a:pt x="2" y="0"/>
                    <a:pt x="1" y="2"/>
                  </a:cubicBezTo>
                  <a:cubicBezTo>
                    <a:pt x="0" y="4"/>
                    <a:pt x="0" y="7"/>
                    <a:pt x="2" y="8"/>
                  </a:cubicBezTo>
                  <a:cubicBezTo>
                    <a:pt x="2" y="8"/>
                    <a:pt x="4" y="8"/>
                    <a:pt x="6" y="10"/>
                  </a:cubicBezTo>
                  <a:cubicBezTo>
                    <a:pt x="9" y="11"/>
                    <a:pt x="13" y="14"/>
                    <a:pt x="17" y="16"/>
                  </a:cubicBezTo>
                  <a:cubicBezTo>
                    <a:pt x="19" y="17"/>
                    <a:pt x="20" y="18"/>
                    <a:pt x="21" y="19"/>
                  </a:cubicBezTo>
                  <a:cubicBezTo>
                    <a:pt x="22" y="20"/>
                    <a:pt x="22" y="20"/>
                    <a:pt x="22" y="20"/>
                  </a:cubicBezTo>
                  <a:cubicBezTo>
                    <a:pt x="23" y="20"/>
                    <a:pt x="23" y="20"/>
                    <a:pt x="23" y="20"/>
                  </a:cubicBezTo>
                  <a:cubicBezTo>
                    <a:pt x="24" y="19"/>
                    <a:pt x="24" y="19"/>
                    <a:pt x="24" y="19"/>
                  </a:cubicBezTo>
                  <a:cubicBezTo>
                    <a:pt x="22" y="20"/>
                    <a:pt x="22" y="20"/>
                    <a:pt x="22" y="20"/>
                  </a:cubicBezTo>
                  <a:cubicBezTo>
                    <a:pt x="23" y="20"/>
                    <a:pt x="23" y="20"/>
                    <a:pt x="23" y="20"/>
                  </a:cubicBezTo>
                  <a:cubicBezTo>
                    <a:pt x="24" y="19"/>
                    <a:pt x="24" y="19"/>
                    <a:pt x="24" y="19"/>
                  </a:cubicBezTo>
                  <a:cubicBezTo>
                    <a:pt x="22" y="20"/>
                    <a:pt x="22" y="20"/>
                    <a:pt x="22" y="20"/>
                  </a:cubicBezTo>
                  <a:cubicBezTo>
                    <a:pt x="25" y="18"/>
                    <a:pt x="25" y="18"/>
                    <a:pt x="25" y="18"/>
                  </a:cubicBezTo>
                  <a:cubicBezTo>
                    <a:pt x="22" y="19"/>
                    <a:pt x="22" y="19"/>
                    <a:pt x="22" y="19"/>
                  </a:cubicBezTo>
                  <a:cubicBezTo>
                    <a:pt x="22" y="20"/>
                    <a:pt x="22" y="20"/>
                    <a:pt x="22" y="20"/>
                  </a:cubicBezTo>
                  <a:cubicBezTo>
                    <a:pt x="25" y="18"/>
                    <a:pt x="25" y="18"/>
                    <a:pt x="25" y="18"/>
                  </a:cubicBezTo>
                  <a:cubicBezTo>
                    <a:pt x="22" y="19"/>
                    <a:pt x="22" y="19"/>
                    <a:pt x="22" y="19"/>
                  </a:cubicBezTo>
                  <a:cubicBezTo>
                    <a:pt x="25" y="17"/>
                    <a:pt x="25" y="17"/>
                    <a:pt x="25" y="17"/>
                  </a:cubicBezTo>
                  <a:cubicBezTo>
                    <a:pt x="21" y="17"/>
                    <a:pt x="21" y="17"/>
                    <a:pt x="21" y="17"/>
                  </a:cubicBezTo>
                  <a:cubicBezTo>
                    <a:pt x="21" y="19"/>
                    <a:pt x="22" y="19"/>
                    <a:pt x="22" y="19"/>
                  </a:cubicBezTo>
                  <a:cubicBezTo>
                    <a:pt x="25" y="17"/>
                    <a:pt x="25" y="17"/>
                    <a:pt x="25" y="17"/>
                  </a:cubicBezTo>
                  <a:cubicBezTo>
                    <a:pt x="21" y="17"/>
                    <a:pt x="21" y="17"/>
                    <a:pt x="21" y="17"/>
                  </a:cubicBezTo>
                  <a:cubicBezTo>
                    <a:pt x="25" y="17"/>
                    <a:pt x="25" y="17"/>
                    <a:pt x="25" y="17"/>
                  </a:cubicBezTo>
                  <a:cubicBezTo>
                    <a:pt x="22" y="15"/>
                    <a:pt x="22" y="15"/>
                    <a:pt x="22" y="15"/>
                  </a:cubicBezTo>
                  <a:cubicBezTo>
                    <a:pt x="22" y="16"/>
                    <a:pt x="21" y="17"/>
                    <a:pt x="21" y="17"/>
                  </a:cubicBezTo>
                  <a:cubicBezTo>
                    <a:pt x="25" y="17"/>
                    <a:pt x="25" y="17"/>
                    <a:pt x="25" y="17"/>
                  </a:cubicBezTo>
                  <a:cubicBezTo>
                    <a:pt x="22" y="15"/>
                    <a:pt x="22" y="15"/>
                    <a:pt x="22" y="15"/>
                  </a:cubicBezTo>
                  <a:cubicBezTo>
                    <a:pt x="21" y="16"/>
                    <a:pt x="21" y="18"/>
                    <a:pt x="22" y="19"/>
                  </a:cubicBezTo>
                  <a:cubicBezTo>
                    <a:pt x="34" y="44"/>
                    <a:pt x="34" y="44"/>
                    <a:pt x="34" y="44"/>
                  </a:cubicBezTo>
                  <a:cubicBezTo>
                    <a:pt x="34" y="44"/>
                    <a:pt x="35" y="45"/>
                    <a:pt x="35" y="45"/>
                  </a:cubicBezTo>
                  <a:cubicBezTo>
                    <a:pt x="37" y="46"/>
                    <a:pt x="37" y="46"/>
                    <a:pt x="37" y="46"/>
                  </a:cubicBezTo>
                  <a:cubicBezTo>
                    <a:pt x="37" y="58"/>
                    <a:pt x="37" y="58"/>
                    <a:pt x="37" y="58"/>
                  </a:cubicBezTo>
                  <a:cubicBezTo>
                    <a:pt x="37" y="59"/>
                    <a:pt x="38" y="60"/>
                    <a:pt x="39" y="61"/>
                  </a:cubicBezTo>
                  <a:cubicBezTo>
                    <a:pt x="40" y="62"/>
                    <a:pt x="40" y="62"/>
                    <a:pt x="40" y="62"/>
                  </a:cubicBezTo>
                  <a:cubicBezTo>
                    <a:pt x="43" y="59"/>
                    <a:pt x="43" y="59"/>
                    <a:pt x="43" y="59"/>
                  </a:cubicBezTo>
                  <a:cubicBezTo>
                    <a:pt x="39" y="58"/>
                    <a:pt x="39" y="58"/>
                    <a:pt x="39" y="58"/>
                  </a:cubicBezTo>
                  <a:cubicBezTo>
                    <a:pt x="36" y="76"/>
                    <a:pt x="36" y="76"/>
                    <a:pt x="36" y="76"/>
                  </a:cubicBezTo>
                  <a:cubicBezTo>
                    <a:pt x="36" y="78"/>
                    <a:pt x="37" y="79"/>
                    <a:pt x="38" y="80"/>
                  </a:cubicBezTo>
                  <a:cubicBezTo>
                    <a:pt x="38" y="80"/>
                    <a:pt x="38" y="80"/>
                    <a:pt x="38" y="80"/>
                  </a:cubicBezTo>
                  <a:cubicBezTo>
                    <a:pt x="35" y="93"/>
                    <a:pt x="35" y="93"/>
                    <a:pt x="35" y="93"/>
                  </a:cubicBezTo>
                  <a:cubicBezTo>
                    <a:pt x="35" y="94"/>
                    <a:pt x="35" y="96"/>
                    <a:pt x="37" y="97"/>
                  </a:cubicBezTo>
                  <a:cubicBezTo>
                    <a:pt x="38" y="98"/>
                    <a:pt x="38" y="98"/>
                    <a:pt x="38" y="98"/>
                  </a:cubicBezTo>
                  <a:cubicBezTo>
                    <a:pt x="40" y="94"/>
                    <a:pt x="40" y="94"/>
                    <a:pt x="40" y="94"/>
                  </a:cubicBezTo>
                  <a:cubicBezTo>
                    <a:pt x="36" y="94"/>
                    <a:pt x="36" y="94"/>
                    <a:pt x="36" y="94"/>
                  </a:cubicBezTo>
                  <a:cubicBezTo>
                    <a:pt x="35" y="110"/>
                    <a:pt x="35" y="110"/>
                    <a:pt x="35" y="110"/>
                  </a:cubicBezTo>
                  <a:cubicBezTo>
                    <a:pt x="35" y="112"/>
                    <a:pt x="36" y="113"/>
                    <a:pt x="37" y="114"/>
                  </a:cubicBezTo>
                  <a:cubicBezTo>
                    <a:pt x="38" y="115"/>
                    <a:pt x="38" y="115"/>
                    <a:pt x="38" y="115"/>
                  </a:cubicBezTo>
                  <a:cubicBezTo>
                    <a:pt x="40" y="111"/>
                    <a:pt x="40" y="111"/>
                    <a:pt x="40" y="111"/>
                  </a:cubicBezTo>
                  <a:cubicBezTo>
                    <a:pt x="37" y="109"/>
                    <a:pt x="37" y="109"/>
                    <a:pt x="37" y="109"/>
                  </a:cubicBezTo>
                  <a:cubicBezTo>
                    <a:pt x="36" y="110"/>
                    <a:pt x="36" y="110"/>
                    <a:pt x="36" y="110"/>
                  </a:cubicBezTo>
                  <a:cubicBezTo>
                    <a:pt x="36" y="110"/>
                    <a:pt x="36" y="111"/>
                    <a:pt x="36" y="111"/>
                  </a:cubicBezTo>
                  <a:cubicBezTo>
                    <a:pt x="36" y="111"/>
                    <a:pt x="36" y="112"/>
                    <a:pt x="36" y="112"/>
                  </a:cubicBezTo>
                  <a:cubicBezTo>
                    <a:pt x="36" y="115"/>
                    <a:pt x="36" y="119"/>
                    <a:pt x="36" y="123"/>
                  </a:cubicBezTo>
                  <a:cubicBezTo>
                    <a:pt x="36" y="124"/>
                    <a:pt x="36" y="126"/>
                    <a:pt x="36" y="127"/>
                  </a:cubicBezTo>
                  <a:cubicBezTo>
                    <a:pt x="36" y="128"/>
                    <a:pt x="36" y="129"/>
                    <a:pt x="36" y="129"/>
                  </a:cubicBezTo>
                  <a:cubicBezTo>
                    <a:pt x="36" y="129"/>
                    <a:pt x="36" y="129"/>
                    <a:pt x="36" y="129"/>
                  </a:cubicBezTo>
                  <a:cubicBezTo>
                    <a:pt x="38" y="129"/>
                    <a:pt x="38" y="129"/>
                    <a:pt x="38" y="129"/>
                  </a:cubicBezTo>
                  <a:cubicBezTo>
                    <a:pt x="36" y="129"/>
                    <a:pt x="36" y="129"/>
                    <a:pt x="36" y="129"/>
                  </a:cubicBezTo>
                  <a:cubicBezTo>
                    <a:pt x="36" y="129"/>
                    <a:pt x="36" y="129"/>
                    <a:pt x="36" y="129"/>
                  </a:cubicBezTo>
                  <a:cubicBezTo>
                    <a:pt x="38" y="129"/>
                    <a:pt x="38" y="129"/>
                    <a:pt x="38" y="129"/>
                  </a:cubicBezTo>
                  <a:cubicBezTo>
                    <a:pt x="36" y="129"/>
                    <a:pt x="36" y="129"/>
                    <a:pt x="36" y="129"/>
                  </a:cubicBezTo>
                  <a:cubicBezTo>
                    <a:pt x="39" y="130"/>
                    <a:pt x="39" y="130"/>
                    <a:pt x="39" y="130"/>
                  </a:cubicBezTo>
                  <a:cubicBezTo>
                    <a:pt x="36" y="129"/>
                    <a:pt x="36" y="129"/>
                    <a:pt x="36" y="129"/>
                  </a:cubicBezTo>
                  <a:cubicBezTo>
                    <a:pt x="36" y="129"/>
                    <a:pt x="36" y="129"/>
                    <a:pt x="36" y="129"/>
                  </a:cubicBezTo>
                  <a:cubicBezTo>
                    <a:pt x="39" y="130"/>
                    <a:pt x="39" y="130"/>
                    <a:pt x="39" y="130"/>
                  </a:cubicBezTo>
                  <a:cubicBezTo>
                    <a:pt x="36" y="129"/>
                    <a:pt x="36" y="129"/>
                    <a:pt x="36" y="129"/>
                  </a:cubicBezTo>
                  <a:cubicBezTo>
                    <a:pt x="39" y="130"/>
                    <a:pt x="39" y="130"/>
                    <a:pt x="39" y="130"/>
                  </a:cubicBezTo>
                  <a:cubicBezTo>
                    <a:pt x="36" y="128"/>
                    <a:pt x="36" y="128"/>
                    <a:pt x="36" y="128"/>
                  </a:cubicBezTo>
                  <a:cubicBezTo>
                    <a:pt x="36" y="128"/>
                    <a:pt x="36" y="128"/>
                    <a:pt x="36" y="129"/>
                  </a:cubicBezTo>
                  <a:cubicBezTo>
                    <a:pt x="39" y="130"/>
                    <a:pt x="39" y="130"/>
                    <a:pt x="39" y="130"/>
                  </a:cubicBezTo>
                  <a:cubicBezTo>
                    <a:pt x="36" y="128"/>
                    <a:pt x="36" y="128"/>
                    <a:pt x="36" y="128"/>
                  </a:cubicBezTo>
                  <a:cubicBezTo>
                    <a:pt x="36" y="128"/>
                    <a:pt x="35" y="130"/>
                    <a:pt x="36" y="131"/>
                  </a:cubicBezTo>
                  <a:cubicBezTo>
                    <a:pt x="36" y="132"/>
                    <a:pt x="36" y="133"/>
                    <a:pt x="37" y="133"/>
                  </a:cubicBezTo>
                  <a:cubicBezTo>
                    <a:pt x="37" y="133"/>
                    <a:pt x="37" y="133"/>
                    <a:pt x="37" y="133"/>
                  </a:cubicBezTo>
                  <a:cubicBezTo>
                    <a:pt x="37" y="150"/>
                    <a:pt x="37" y="150"/>
                    <a:pt x="37" y="150"/>
                  </a:cubicBezTo>
                  <a:cubicBezTo>
                    <a:pt x="37" y="152"/>
                    <a:pt x="38" y="153"/>
                    <a:pt x="39" y="154"/>
                  </a:cubicBezTo>
                  <a:cubicBezTo>
                    <a:pt x="43" y="156"/>
                    <a:pt x="43" y="156"/>
                    <a:pt x="43" y="156"/>
                  </a:cubicBezTo>
                  <a:cubicBezTo>
                    <a:pt x="45" y="158"/>
                    <a:pt x="47" y="157"/>
                    <a:pt x="48" y="155"/>
                  </a:cubicBezTo>
                  <a:cubicBezTo>
                    <a:pt x="49" y="153"/>
                    <a:pt x="49" y="151"/>
                    <a:pt x="47"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31" name="Freeform 194">
              <a:extLst>
                <a:ext uri="{FF2B5EF4-FFF2-40B4-BE49-F238E27FC236}">
                  <a16:creationId xmlns:a16="http://schemas.microsoft.com/office/drawing/2014/main" id="{78A3D395-119F-4E0E-B587-CD248D57BCCF}"/>
                </a:ext>
              </a:extLst>
            </p:cNvPr>
            <p:cNvSpPr>
              <a:spLocks/>
            </p:cNvSpPr>
            <p:nvPr/>
          </p:nvSpPr>
          <p:spPr bwMode="auto">
            <a:xfrm>
              <a:off x="6043749" y="2579798"/>
              <a:ext cx="20638" cy="19050"/>
            </a:xfrm>
            <a:custGeom>
              <a:avLst/>
              <a:gdLst>
                <a:gd name="T0" fmla="*/ 11 w 13"/>
                <a:gd name="T1" fmla="*/ 4 h 12"/>
                <a:gd name="T2" fmla="*/ 7 w 13"/>
                <a:gd name="T3" fmla="*/ 1 h 12"/>
                <a:gd name="T4" fmla="*/ 1 w 13"/>
                <a:gd name="T5" fmla="*/ 2 h 12"/>
                <a:gd name="T6" fmla="*/ 2 w 13"/>
                <a:gd name="T7" fmla="*/ 8 h 12"/>
                <a:gd name="T8" fmla="*/ 7 w 13"/>
                <a:gd name="T9" fmla="*/ 11 h 12"/>
                <a:gd name="T10" fmla="*/ 12 w 13"/>
                <a:gd name="T11" fmla="*/ 9 h 12"/>
                <a:gd name="T12" fmla="*/ 11 w 13"/>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13" h="12">
                  <a:moveTo>
                    <a:pt x="11" y="4"/>
                  </a:moveTo>
                  <a:cubicBezTo>
                    <a:pt x="7" y="1"/>
                    <a:pt x="7" y="1"/>
                    <a:pt x="7" y="1"/>
                  </a:cubicBezTo>
                  <a:cubicBezTo>
                    <a:pt x="5" y="0"/>
                    <a:pt x="2" y="0"/>
                    <a:pt x="1" y="2"/>
                  </a:cubicBezTo>
                  <a:cubicBezTo>
                    <a:pt x="0" y="4"/>
                    <a:pt x="0" y="7"/>
                    <a:pt x="2" y="8"/>
                  </a:cubicBezTo>
                  <a:cubicBezTo>
                    <a:pt x="7" y="11"/>
                    <a:pt x="7" y="11"/>
                    <a:pt x="7" y="11"/>
                  </a:cubicBezTo>
                  <a:cubicBezTo>
                    <a:pt x="9" y="12"/>
                    <a:pt x="11" y="11"/>
                    <a:pt x="12" y="9"/>
                  </a:cubicBezTo>
                  <a:cubicBezTo>
                    <a:pt x="13" y="7"/>
                    <a:pt x="13" y="5"/>
                    <a:pt x="1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32" name="Freeform 195">
              <a:extLst>
                <a:ext uri="{FF2B5EF4-FFF2-40B4-BE49-F238E27FC236}">
                  <a16:creationId xmlns:a16="http://schemas.microsoft.com/office/drawing/2014/main" id="{77CED081-5A59-4C13-9AA6-6D65EE25A85B}"/>
                </a:ext>
              </a:extLst>
            </p:cNvPr>
            <p:cNvSpPr>
              <a:spLocks/>
            </p:cNvSpPr>
            <p:nvPr/>
          </p:nvSpPr>
          <p:spPr bwMode="auto">
            <a:xfrm>
              <a:off x="5948499" y="2578211"/>
              <a:ext cx="150813" cy="68263"/>
            </a:xfrm>
            <a:custGeom>
              <a:avLst/>
              <a:gdLst>
                <a:gd name="T0" fmla="*/ 9 w 96"/>
                <a:gd name="T1" fmla="*/ 34 h 43"/>
                <a:gd name="T2" fmla="*/ 7 w 96"/>
                <a:gd name="T3" fmla="*/ 32 h 43"/>
                <a:gd name="T4" fmla="*/ 4 w 96"/>
                <a:gd name="T5" fmla="*/ 36 h 43"/>
                <a:gd name="T6" fmla="*/ 4 w 96"/>
                <a:gd name="T7" fmla="*/ 40 h 43"/>
                <a:gd name="T8" fmla="*/ 33 w 96"/>
                <a:gd name="T9" fmla="*/ 41 h 43"/>
                <a:gd name="T10" fmla="*/ 37 w 96"/>
                <a:gd name="T11" fmla="*/ 38 h 43"/>
                <a:gd name="T12" fmla="*/ 35 w 96"/>
                <a:gd name="T13" fmla="*/ 34 h 43"/>
                <a:gd name="T14" fmla="*/ 32 w 96"/>
                <a:gd name="T15" fmla="*/ 31 h 43"/>
                <a:gd name="T16" fmla="*/ 29 w 96"/>
                <a:gd name="T17" fmla="*/ 35 h 43"/>
                <a:gd name="T18" fmla="*/ 29 w 96"/>
                <a:gd name="T19" fmla="*/ 39 h 43"/>
                <a:gd name="T20" fmla="*/ 63 w 96"/>
                <a:gd name="T21" fmla="*/ 43 h 43"/>
                <a:gd name="T22" fmla="*/ 68 w 96"/>
                <a:gd name="T23" fmla="*/ 40 h 43"/>
                <a:gd name="T24" fmla="*/ 66 w 96"/>
                <a:gd name="T25" fmla="*/ 35 h 43"/>
                <a:gd name="T26" fmla="*/ 61 w 96"/>
                <a:gd name="T27" fmla="*/ 32 h 43"/>
                <a:gd name="T28" fmla="*/ 59 w 96"/>
                <a:gd name="T29" fmla="*/ 36 h 43"/>
                <a:gd name="T30" fmla="*/ 59 w 96"/>
                <a:gd name="T31" fmla="*/ 40 h 43"/>
                <a:gd name="T32" fmla="*/ 80 w 96"/>
                <a:gd name="T33" fmla="*/ 39 h 43"/>
                <a:gd name="T34" fmla="*/ 83 w 96"/>
                <a:gd name="T35" fmla="*/ 36 h 43"/>
                <a:gd name="T36" fmla="*/ 82 w 96"/>
                <a:gd name="T37" fmla="*/ 32 h 43"/>
                <a:gd name="T38" fmla="*/ 80 w 96"/>
                <a:gd name="T39" fmla="*/ 31 h 43"/>
                <a:gd name="T40" fmla="*/ 78 w 96"/>
                <a:gd name="T41" fmla="*/ 34 h 43"/>
                <a:gd name="T42" fmla="*/ 80 w 96"/>
                <a:gd name="T43" fmla="*/ 38 h 43"/>
                <a:gd name="T44" fmla="*/ 92 w 96"/>
                <a:gd name="T45" fmla="*/ 30 h 43"/>
                <a:gd name="T46" fmla="*/ 93 w 96"/>
                <a:gd name="T47" fmla="*/ 27 h 43"/>
                <a:gd name="T48" fmla="*/ 91 w 96"/>
                <a:gd name="T49" fmla="*/ 23 h 43"/>
                <a:gd name="T50" fmla="*/ 91 w 96"/>
                <a:gd name="T51" fmla="*/ 23 h 43"/>
                <a:gd name="T52" fmla="*/ 95 w 96"/>
                <a:gd name="T53" fmla="*/ 10 h 43"/>
                <a:gd name="T54" fmla="*/ 93 w 96"/>
                <a:gd name="T55" fmla="*/ 5 h 43"/>
                <a:gd name="T56" fmla="*/ 86 w 96"/>
                <a:gd name="T57" fmla="*/ 1 h 43"/>
                <a:gd name="T58" fmla="*/ 80 w 96"/>
                <a:gd name="T59" fmla="*/ 2 h 43"/>
                <a:gd name="T60" fmla="*/ 82 w 96"/>
                <a:gd name="T61" fmla="*/ 8 h 43"/>
                <a:gd name="T62" fmla="*/ 86 w 96"/>
                <a:gd name="T63" fmla="*/ 11 h 43"/>
                <a:gd name="T64" fmla="*/ 82 w 96"/>
                <a:gd name="T65" fmla="*/ 24 h 43"/>
                <a:gd name="T66" fmla="*/ 84 w 96"/>
                <a:gd name="T67" fmla="*/ 28 h 43"/>
                <a:gd name="T68" fmla="*/ 87 w 96"/>
                <a:gd name="T69" fmla="*/ 30 h 43"/>
                <a:gd name="T70" fmla="*/ 89 w 96"/>
                <a:gd name="T71" fmla="*/ 27 h 43"/>
                <a:gd name="T72" fmla="*/ 87 w 96"/>
                <a:gd name="T73" fmla="*/ 23 h 43"/>
                <a:gd name="T74" fmla="*/ 76 w 96"/>
                <a:gd name="T75" fmla="*/ 31 h 43"/>
                <a:gd name="T76" fmla="*/ 74 w 96"/>
                <a:gd name="T77" fmla="*/ 34 h 43"/>
                <a:gd name="T78" fmla="*/ 76 w 96"/>
                <a:gd name="T79" fmla="*/ 38 h 43"/>
                <a:gd name="T80" fmla="*/ 77 w 96"/>
                <a:gd name="T81" fmla="*/ 39 h 43"/>
                <a:gd name="T82" fmla="*/ 79 w 96"/>
                <a:gd name="T83" fmla="*/ 35 h 43"/>
                <a:gd name="T84" fmla="*/ 79 w 96"/>
                <a:gd name="T85" fmla="*/ 31 h 43"/>
                <a:gd name="T86" fmla="*/ 59 w 96"/>
                <a:gd name="T87" fmla="*/ 32 h 43"/>
                <a:gd name="T88" fmla="*/ 55 w 96"/>
                <a:gd name="T89" fmla="*/ 35 h 43"/>
                <a:gd name="T90" fmla="*/ 57 w 96"/>
                <a:gd name="T91" fmla="*/ 39 h 43"/>
                <a:gd name="T92" fmla="*/ 62 w 96"/>
                <a:gd name="T93" fmla="*/ 42 h 43"/>
                <a:gd name="T94" fmla="*/ 64 w 96"/>
                <a:gd name="T95" fmla="*/ 39 h 43"/>
                <a:gd name="T96" fmla="*/ 64 w 96"/>
                <a:gd name="T97" fmla="*/ 35 h 43"/>
                <a:gd name="T98" fmla="*/ 30 w 96"/>
                <a:gd name="T99" fmla="*/ 31 h 43"/>
                <a:gd name="T100" fmla="*/ 26 w 96"/>
                <a:gd name="T101" fmla="*/ 34 h 43"/>
                <a:gd name="T102" fmla="*/ 27 w 96"/>
                <a:gd name="T103" fmla="*/ 38 h 43"/>
                <a:gd name="T104" fmla="*/ 31 w 96"/>
                <a:gd name="T105" fmla="*/ 41 h 43"/>
                <a:gd name="T106" fmla="*/ 33 w 96"/>
                <a:gd name="T107" fmla="*/ 37 h 43"/>
                <a:gd name="T108" fmla="*/ 33 w 96"/>
                <a:gd name="T109" fmla="*/ 33 h 43"/>
                <a:gd name="T110" fmla="*/ 5 w 96"/>
                <a:gd name="T111" fmla="*/ 32 h 43"/>
                <a:gd name="T112" fmla="*/ 1 w 96"/>
                <a:gd name="T113" fmla="*/ 34 h 43"/>
                <a:gd name="T114" fmla="*/ 2 w 96"/>
                <a:gd name="T115" fmla="*/ 39 h 43"/>
                <a:gd name="T116" fmla="*/ 4 w 96"/>
                <a:gd name="T117" fmla="*/ 40 h 43"/>
                <a:gd name="T118" fmla="*/ 10 w 96"/>
                <a:gd name="T119" fmla="*/ 39 h 43"/>
                <a:gd name="T120" fmla="*/ 9 w 96"/>
                <a:gd name="T121" fmla="*/ 3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 h="43">
                  <a:moveTo>
                    <a:pt x="9" y="34"/>
                  </a:moveTo>
                  <a:cubicBezTo>
                    <a:pt x="7" y="32"/>
                    <a:pt x="7" y="32"/>
                    <a:pt x="7" y="32"/>
                  </a:cubicBezTo>
                  <a:cubicBezTo>
                    <a:pt x="4" y="36"/>
                    <a:pt x="4" y="36"/>
                    <a:pt x="4" y="36"/>
                  </a:cubicBezTo>
                  <a:cubicBezTo>
                    <a:pt x="4" y="40"/>
                    <a:pt x="4" y="40"/>
                    <a:pt x="4" y="40"/>
                  </a:cubicBezTo>
                  <a:cubicBezTo>
                    <a:pt x="33" y="41"/>
                    <a:pt x="33" y="41"/>
                    <a:pt x="33" y="41"/>
                  </a:cubicBezTo>
                  <a:cubicBezTo>
                    <a:pt x="35" y="41"/>
                    <a:pt x="36" y="40"/>
                    <a:pt x="37" y="38"/>
                  </a:cubicBezTo>
                  <a:cubicBezTo>
                    <a:pt x="38" y="37"/>
                    <a:pt x="37" y="35"/>
                    <a:pt x="35" y="34"/>
                  </a:cubicBezTo>
                  <a:cubicBezTo>
                    <a:pt x="32" y="31"/>
                    <a:pt x="32" y="31"/>
                    <a:pt x="32" y="31"/>
                  </a:cubicBezTo>
                  <a:cubicBezTo>
                    <a:pt x="29" y="35"/>
                    <a:pt x="29" y="35"/>
                    <a:pt x="29" y="35"/>
                  </a:cubicBezTo>
                  <a:cubicBezTo>
                    <a:pt x="29" y="39"/>
                    <a:pt x="29" y="39"/>
                    <a:pt x="29" y="39"/>
                  </a:cubicBezTo>
                  <a:cubicBezTo>
                    <a:pt x="63" y="43"/>
                    <a:pt x="63" y="43"/>
                    <a:pt x="63" y="43"/>
                  </a:cubicBezTo>
                  <a:cubicBezTo>
                    <a:pt x="65" y="43"/>
                    <a:pt x="67" y="42"/>
                    <a:pt x="68" y="40"/>
                  </a:cubicBezTo>
                  <a:cubicBezTo>
                    <a:pt x="68" y="38"/>
                    <a:pt x="68" y="36"/>
                    <a:pt x="66" y="35"/>
                  </a:cubicBezTo>
                  <a:cubicBezTo>
                    <a:pt x="61" y="32"/>
                    <a:pt x="61" y="32"/>
                    <a:pt x="61" y="32"/>
                  </a:cubicBezTo>
                  <a:cubicBezTo>
                    <a:pt x="59" y="36"/>
                    <a:pt x="59" y="36"/>
                    <a:pt x="59" y="36"/>
                  </a:cubicBezTo>
                  <a:cubicBezTo>
                    <a:pt x="59" y="40"/>
                    <a:pt x="59" y="40"/>
                    <a:pt x="59" y="40"/>
                  </a:cubicBezTo>
                  <a:cubicBezTo>
                    <a:pt x="80" y="39"/>
                    <a:pt x="80" y="39"/>
                    <a:pt x="80" y="39"/>
                  </a:cubicBezTo>
                  <a:cubicBezTo>
                    <a:pt x="81" y="39"/>
                    <a:pt x="83" y="38"/>
                    <a:pt x="83" y="36"/>
                  </a:cubicBezTo>
                  <a:cubicBezTo>
                    <a:pt x="84" y="34"/>
                    <a:pt x="83" y="33"/>
                    <a:pt x="82" y="32"/>
                  </a:cubicBezTo>
                  <a:cubicBezTo>
                    <a:pt x="80" y="31"/>
                    <a:pt x="80" y="31"/>
                    <a:pt x="80" y="31"/>
                  </a:cubicBezTo>
                  <a:cubicBezTo>
                    <a:pt x="78" y="34"/>
                    <a:pt x="78" y="34"/>
                    <a:pt x="78" y="34"/>
                  </a:cubicBezTo>
                  <a:cubicBezTo>
                    <a:pt x="80" y="38"/>
                    <a:pt x="80" y="38"/>
                    <a:pt x="80" y="38"/>
                  </a:cubicBezTo>
                  <a:cubicBezTo>
                    <a:pt x="92" y="30"/>
                    <a:pt x="92" y="30"/>
                    <a:pt x="92" y="30"/>
                  </a:cubicBezTo>
                  <a:cubicBezTo>
                    <a:pt x="93" y="29"/>
                    <a:pt x="93" y="28"/>
                    <a:pt x="93" y="27"/>
                  </a:cubicBezTo>
                  <a:cubicBezTo>
                    <a:pt x="93" y="25"/>
                    <a:pt x="93" y="24"/>
                    <a:pt x="91" y="23"/>
                  </a:cubicBezTo>
                  <a:cubicBezTo>
                    <a:pt x="91" y="23"/>
                    <a:pt x="91" y="23"/>
                    <a:pt x="91" y="23"/>
                  </a:cubicBezTo>
                  <a:cubicBezTo>
                    <a:pt x="95" y="10"/>
                    <a:pt x="95" y="10"/>
                    <a:pt x="95" y="10"/>
                  </a:cubicBezTo>
                  <a:cubicBezTo>
                    <a:pt x="96" y="8"/>
                    <a:pt x="95" y="6"/>
                    <a:pt x="93" y="5"/>
                  </a:cubicBezTo>
                  <a:cubicBezTo>
                    <a:pt x="86" y="1"/>
                    <a:pt x="86" y="1"/>
                    <a:pt x="86" y="1"/>
                  </a:cubicBezTo>
                  <a:cubicBezTo>
                    <a:pt x="84" y="0"/>
                    <a:pt x="82" y="0"/>
                    <a:pt x="80" y="2"/>
                  </a:cubicBezTo>
                  <a:cubicBezTo>
                    <a:pt x="79" y="4"/>
                    <a:pt x="80" y="6"/>
                    <a:pt x="82" y="8"/>
                  </a:cubicBezTo>
                  <a:cubicBezTo>
                    <a:pt x="86" y="11"/>
                    <a:pt x="86" y="11"/>
                    <a:pt x="86" y="11"/>
                  </a:cubicBezTo>
                  <a:cubicBezTo>
                    <a:pt x="82" y="24"/>
                    <a:pt x="82" y="24"/>
                    <a:pt x="82" y="24"/>
                  </a:cubicBezTo>
                  <a:cubicBezTo>
                    <a:pt x="82" y="25"/>
                    <a:pt x="83" y="27"/>
                    <a:pt x="84" y="28"/>
                  </a:cubicBezTo>
                  <a:cubicBezTo>
                    <a:pt x="87" y="30"/>
                    <a:pt x="87" y="30"/>
                    <a:pt x="87" y="30"/>
                  </a:cubicBezTo>
                  <a:cubicBezTo>
                    <a:pt x="89" y="27"/>
                    <a:pt x="89" y="27"/>
                    <a:pt x="89" y="27"/>
                  </a:cubicBezTo>
                  <a:cubicBezTo>
                    <a:pt x="87" y="23"/>
                    <a:pt x="87" y="23"/>
                    <a:pt x="87" y="23"/>
                  </a:cubicBezTo>
                  <a:cubicBezTo>
                    <a:pt x="76" y="31"/>
                    <a:pt x="76" y="31"/>
                    <a:pt x="76" y="31"/>
                  </a:cubicBezTo>
                  <a:cubicBezTo>
                    <a:pt x="75" y="32"/>
                    <a:pt x="74" y="33"/>
                    <a:pt x="74" y="34"/>
                  </a:cubicBezTo>
                  <a:cubicBezTo>
                    <a:pt x="74" y="36"/>
                    <a:pt x="75" y="37"/>
                    <a:pt x="76" y="38"/>
                  </a:cubicBezTo>
                  <a:cubicBezTo>
                    <a:pt x="77" y="39"/>
                    <a:pt x="77" y="39"/>
                    <a:pt x="77" y="39"/>
                  </a:cubicBezTo>
                  <a:cubicBezTo>
                    <a:pt x="79" y="35"/>
                    <a:pt x="79" y="35"/>
                    <a:pt x="79" y="35"/>
                  </a:cubicBezTo>
                  <a:cubicBezTo>
                    <a:pt x="79" y="31"/>
                    <a:pt x="79" y="31"/>
                    <a:pt x="79" y="31"/>
                  </a:cubicBezTo>
                  <a:cubicBezTo>
                    <a:pt x="59" y="32"/>
                    <a:pt x="59" y="32"/>
                    <a:pt x="59" y="32"/>
                  </a:cubicBezTo>
                  <a:cubicBezTo>
                    <a:pt x="57" y="32"/>
                    <a:pt x="56" y="33"/>
                    <a:pt x="55" y="35"/>
                  </a:cubicBezTo>
                  <a:cubicBezTo>
                    <a:pt x="55" y="37"/>
                    <a:pt x="56" y="38"/>
                    <a:pt x="57" y="39"/>
                  </a:cubicBezTo>
                  <a:cubicBezTo>
                    <a:pt x="62" y="42"/>
                    <a:pt x="62" y="42"/>
                    <a:pt x="62" y="42"/>
                  </a:cubicBezTo>
                  <a:cubicBezTo>
                    <a:pt x="64" y="39"/>
                    <a:pt x="64" y="39"/>
                    <a:pt x="64" y="39"/>
                  </a:cubicBezTo>
                  <a:cubicBezTo>
                    <a:pt x="64" y="35"/>
                    <a:pt x="64" y="35"/>
                    <a:pt x="64" y="35"/>
                  </a:cubicBezTo>
                  <a:cubicBezTo>
                    <a:pt x="30" y="31"/>
                    <a:pt x="30" y="31"/>
                    <a:pt x="30" y="31"/>
                  </a:cubicBezTo>
                  <a:cubicBezTo>
                    <a:pt x="28" y="31"/>
                    <a:pt x="26" y="32"/>
                    <a:pt x="26" y="34"/>
                  </a:cubicBezTo>
                  <a:cubicBezTo>
                    <a:pt x="25" y="35"/>
                    <a:pt x="26" y="37"/>
                    <a:pt x="27" y="38"/>
                  </a:cubicBezTo>
                  <a:cubicBezTo>
                    <a:pt x="31" y="41"/>
                    <a:pt x="31" y="41"/>
                    <a:pt x="31" y="41"/>
                  </a:cubicBezTo>
                  <a:cubicBezTo>
                    <a:pt x="33" y="37"/>
                    <a:pt x="33" y="37"/>
                    <a:pt x="33" y="37"/>
                  </a:cubicBezTo>
                  <a:cubicBezTo>
                    <a:pt x="33" y="33"/>
                    <a:pt x="33" y="33"/>
                    <a:pt x="33" y="33"/>
                  </a:cubicBezTo>
                  <a:cubicBezTo>
                    <a:pt x="5" y="32"/>
                    <a:pt x="5" y="32"/>
                    <a:pt x="5" y="32"/>
                  </a:cubicBezTo>
                  <a:cubicBezTo>
                    <a:pt x="3" y="31"/>
                    <a:pt x="1" y="33"/>
                    <a:pt x="1" y="34"/>
                  </a:cubicBezTo>
                  <a:cubicBezTo>
                    <a:pt x="0" y="36"/>
                    <a:pt x="1" y="38"/>
                    <a:pt x="2" y="39"/>
                  </a:cubicBezTo>
                  <a:cubicBezTo>
                    <a:pt x="4" y="40"/>
                    <a:pt x="4" y="40"/>
                    <a:pt x="4" y="40"/>
                  </a:cubicBezTo>
                  <a:cubicBezTo>
                    <a:pt x="6" y="42"/>
                    <a:pt x="9" y="41"/>
                    <a:pt x="10" y="39"/>
                  </a:cubicBezTo>
                  <a:cubicBezTo>
                    <a:pt x="11" y="37"/>
                    <a:pt x="11" y="35"/>
                    <a:pt x="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33" name="Freeform 196">
              <a:extLst>
                <a:ext uri="{FF2B5EF4-FFF2-40B4-BE49-F238E27FC236}">
                  <a16:creationId xmlns:a16="http://schemas.microsoft.com/office/drawing/2014/main" id="{68308965-60D0-4BF2-B079-03FE01D7D172}"/>
                </a:ext>
              </a:extLst>
            </p:cNvPr>
            <p:cNvSpPr>
              <a:spLocks/>
            </p:cNvSpPr>
            <p:nvPr/>
          </p:nvSpPr>
          <p:spPr bwMode="auto">
            <a:xfrm>
              <a:off x="5945324" y="2411523"/>
              <a:ext cx="57150" cy="222250"/>
            </a:xfrm>
            <a:custGeom>
              <a:avLst/>
              <a:gdLst>
                <a:gd name="T0" fmla="*/ 12 w 37"/>
                <a:gd name="T1" fmla="*/ 124 h 141"/>
                <a:gd name="T2" fmla="*/ 6 w 37"/>
                <a:gd name="T3" fmla="*/ 121 h 141"/>
                <a:gd name="T4" fmla="*/ 25 w 37"/>
                <a:gd name="T5" fmla="*/ 114 h 141"/>
                <a:gd name="T6" fmla="*/ 18 w 37"/>
                <a:gd name="T7" fmla="*/ 111 h 141"/>
                <a:gd name="T8" fmla="*/ 21 w 37"/>
                <a:gd name="T9" fmla="*/ 114 h 141"/>
                <a:gd name="T10" fmla="*/ 21 w 37"/>
                <a:gd name="T11" fmla="*/ 114 h 141"/>
                <a:gd name="T12" fmla="*/ 21 w 37"/>
                <a:gd name="T13" fmla="*/ 114 h 141"/>
                <a:gd name="T14" fmla="*/ 22 w 37"/>
                <a:gd name="T15" fmla="*/ 113 h 141"/>
                <a:gd name="T16" fmla="*/ 34 w 37"/>
                <a:gd name="T17" fmla="*/ 98 h 141"/>
                <a:gd name="T18" fmla="*/ 28 w 37"/>
                <a:gd name="T19" fmla="*/ 97 h 141"/>
                <a:gd name="T20" fmla="*/ 32 w 37"/>
                <a:gd name="T21" fmla="*/ 98 h 141"/>
                <a:gd name="T22" fmla="*/ 34 w 37"/>
                <a:gd name="T23" fmla="*/ 83 h 141"/>
                <a:gd name="T24" fmla="*/ 32 w 37"/>
                <a:gd name="T25" fmla="*/ 82 h 141"/>
                <a:gd name="T26" fmla="*/ 32 w 37"/>
                <a:gd name="T27" fmla="*/ 82 h 141"/>
                <a:gd name="T28" fmla="*/ 34 w 37"/>
                <a:gd name="T29" fmla="*/ 82 h 141"/>
                <a:gd name="T30" fmla="*/ 34 w 37"/>
                <a:gd name="T31" fmla="*/ 82 h 141"/>
                <a:gd name="T32" fmla="*/ 34 w 37"/>
                <a:gd name="T33" fmla="*/ 82 h 141"/>
                <a:gd name="T34" fmla="*/ 30 w 37"/>
                <a:gd name="T35" fmla="*/ 81 h 141"/>
                <a:gd name="T36" fmla="*/ 30 w 37"/>
                <a:gd name="T37" fmla="*/ 81 h 141"/>
                <a:gd name="T38" fmla="*/ 30 w 37"/>
                <a:gd name="T39" fmla="*/ 77 h 141"/>
                <a:gd name="T40" fmla="*/ 36 w 37"/>
                <a:gd name="T41" fmla="*/ 69 h 141"/>
                <a:gd name="T42" fmla="*/ 36 w 37"/>
                <a:gd name="T43" fmla="*/ 51 h 141"/>
                <a:gd name="T44" fmla="*/ 34 w 37"/>
                <a:gd name="T45" fmla="*/ 28 h 141"/>
                <a:gd name="T46" fmla="*/ 28 w 37"/>
                <a:gd name="T47" fmla="*/ 27 h 141"/>
                <a:gd name="T48" fmla="*/ 31 w 37"/>
                <a:gd name="T49" fmla="*/ 7 h 141"/>
                <a:gd name="T50" fmla="*/ 18 w 37"/>
                <a:gd name="T51" fmla="*/ 9 h 141"/>
                <a:gd name="T52" fmla="*/ 26 w 37"/>
                <a:gd name="T53" fmla="*/ 30 h 141"/>
                <a:gd name="T54" fmla="*/ 28 w 37"/>
                <a:gd name="T55" fmla="*/ 52 h 141"/>
                <a:gd name="T56" fmla="*/ 29 w 37"/>
                <a:gd name="T57" fmla="*/ 48 h 141"/>
                <a:gd name="T58" fmla="*/ 27 w 37"/>
                <a:gd name="T59" fmla="*/ 69 h 141"/>
                <a:gd name="T60" fmla="*/ 28 w 37"/>
                <a:gd name="T61" fmla="*/ 85 h 141"/>
                <a:gd name="T62" fmla="*/ 26 w 37"/>
                <a:gd name="T63" fmla="*/ 80 h 141"/>
                <a:gd name="T64" fmla="*/ 25 w 37"/>
                <a:gd name="T65" fmla="*/ 90 h 141"/>
                <a:gd name="T66" fmla="*/ 24 w 37"/>
                <a:gd name="T67" fmla="*/ 96 h 141"/>
                <a:gd name="T68" fmla="*/ 24 w 37"/>
                <a:gd name="T69" fmla="*/ 96 h 141"/>
                <a:gd name="T70" fmla="*/ 28 w 37"/>
                <a:gd name="T71" fmla="*/ 97 h 141"/>
                <a:gd name="T72" fmla="*/ 28 w 37"/>
                <a:gd name="T73" fmla="*/ 97 h 141"/>
                <a:gd name="T74" fmla="*/ 25 w 37"/>
                <a:gd name="T75" fmla="*/ 95 h 141"/>
                <a:gd name="T76" fmla="*/ 25 w 37"/>
                <a:gd name="T77" fmla="*/ 95 h 141"/>
                <a:gd name="T78" fmla="*/ 28 w 37"/>
                <a:gd name="T79" fmla="*/ 102 h 141"/>
                <a:gd name="T80" fmla="*/ 21 w 37"/>
                <a:gd name="T81" fmla="*/ 102 h 141"/>
                <a:gd name="T82" fmla="*/ 15 w 37"/>
                <a:gd name="T83" fmla="*/ 108 h 141"/>
                <a:gd name="T84" fmla="*/ 15 w 37"/>
                <a:gd name="T85" fmla="*/ 109 h 141"/>
                <a:gd name="T86" fmla="*/ 19 w 37"/>
                <a:gd name="T87" fmla="*/ 117 h 141"/>
                <a:gd name="T88" fmla="*/ 5 w 37"/>
                <a:gd name="T89" fmla="*/ 117 h 141"/>
                <a:gd name="T90" fmla="*/ 6 w 37"/>
                <a:gd name="T91" fmla="*/ 126 h 141"/>
                <a:gd name="T92" fmla="*/ 0 w 37"/>
                <a:gd name="T93" fmla="*/ 132 h 141"/>
                <a:gd name="T94" fmla="*/ 12 w 37"/>
                <a:gd name="T95" fmla="*/ 13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 h="141">
                  <a:moveTo>
                    <a:pt x="11" y="133"/>
                  </a:moveTo>
                  <a:cubicBezTo>
                    <a:pt x="9" y="132"/>
                    <a:pt x="9" y="132"/>
                    <a:pt x="9" y="132"/>
                  </a:cubicBezTo>
                  <a:cubicBezTo>
                    <a:pt x="12" y="124"/>
                    <a:pt x="12" y="124"/>
                    <a:pt x="12" y="124"/>
                  </a:cubicBezTo>
                  <a:cubicBezTo>
                    <a:pt x="13" y="122"/>
                    <a:pt x="12" y="120"/>
                    <a:pt x="11" y="119"/>
                  </a:cubicBezTo>
                  <a:cubicBezTo>
                    <a:pt x="8" y="117"/>
                    <a:pt x="8" y="117"/>
                    <a:pt x="8" y="117"/>
                  </a:cubicBezTo>
                  <a:cubicBezTo>
                    <a:pt x="6" y="121"/>
                    <a:pt x="6" y="121"/>
                    <a:pt x="6" y="121"/>
                  </a:cubicBezTo>
                  <a:cubicBezTo>
                    <a:pt x="8" y="124"/>
                    <a:pt x="8" y="124"/>
                    <a:pt x="8" y="124"/>
                  </a:cubicBezTo>
                  <a:cubicBezTo>
                    <a:pt x="23" y="117"/>
                    <a:pt x="23" y="117"/>
                    <a:pt x="23" y="117"/>
                  </a:cubicBezTo>
                  <a:cubicBezTo>
                    <a:pt x="25" y="116"/>
                    <a:pt x="25" y="115"/>
                    <a:pt x="25" y="114"/>
                  </a:cubicBezTo>
                  <a:cubicBezTo>
                    <a:pt x="26" y="112"/>
                    <a:pt x="25" y="111"/>
                    <a:pt x="24" y="110"/>
                  </a:cubicBezTo>
                  <a:cubicBezTo>
                    <a:pt x="20" y="108"/>
                    <a:pt x="20" y="108"/>
                    <a:pt x="20" y="108"/>
                  </a:cubicBezTo>
                  <a:cubicBezTo>
                    <a:pt x="18" y="111"/>
                    <a:pt x="18" y="111"/>
                    <a:pt x="18" y="111"/>
                  </a:cubicBezTo>
                  <a:cubicBezTo>
                    <a:pt x="21" y="113"/>
                    <a:pt x="21" y="113"/>
                    <a:pt x="21" y="113"/>
                  </a:cubicBezTo>
                  <a:cubicBezTo>
                    <a:pt x="18" y="111"/>
                    <a:pt x="18" y="111"/>
                    <a:pt x="18" y="111"/>
                  </a:cubicBezTo>
                  <a:cubicBezTo>
                    <a:pt x="21" y="114"/>
                    <a:pt x="21" y="114"/>
                    <a:pt x="21" y="114"/>
                  </a:cubicBezTo>
                  <a:cubicBezTo>
                    <a:pt x="21" y="113"/>
                    <a:pt x="21" y="113"/>
                    <a:pt x="21" y="113"/>
                  </a:cubicBezTo>
                  <a:cubicBezTo>
                    <a:pt x="18" y="111"/>
                    <a:pt x="18" y="111"/>
                    <a:pt x="18" y="111"/>
                  </a:cubicBezTo>
                  <a:cubicBezTo>
                    <a:pt x="21" y="114"/>
                    <a:pt x="21" y="114"/>
                    <a:pt x="21" y="114"/>
                  </a:cubicBezTo>
                  <a:cubicBezTo>
                    <a:pt x="20" y="112"/>
                    <a:pt x="20" y="112"/>
                    <a:pt x="20" y="112"/>
                  </a:cubicBezTo>
                  <a:cubicBezTo>
                    <a:pt x="21" y="114"/>
                    <a:pt x="21" y="114"/>
                    <a:pt x="21" y="114"/>
                  </a:cubicBezTo>
                  <a:cubicBezTo>
                    <a:pt x="21" y="114"/>
                    <a:pt x="21" y="114"/>
                    <a:pt x="21" y="114"/>
                  </a:cubicBezTo>
                  <a:cubicBezTo>
                    <a:pt x="20" y="112"/>
                    <a:pt x="20" y="112"/>
                    <a:pt x="20" y="112"/>
                  </a:cubicBezTo>
                  <a:cubicBezTo>
                    <a:pt x="21" y="114"/>
                    <a:pt x="21" y="114"/>
                    <a:pt x="21" y="114"/>
                  </a:cubicBezTo>
                  <a:cubicBezTo>
                    <a:pt x="21" y="114"/>
                    <a:pt x="22" y="113"/>
                    <a:pt x="22" y="113"/>
                  </a:cubicBezTo>
                  <a:cubicBezTo>
                    <a:pt x="23" y="112"/>
                    <a:pt x="26" y="109"/>
                    <a:pt x="28" y="106"/>
                  </a:cubicBezTo>
                  <a:cubicBezTo>
                    <a:pt x="31" y="103"/>
                    <a:pt x="33" y="101"/>
                    <a:pt x="33" y="101"/>
                  </a:cubicBezTo>
                  <a:cubicBezTo>
                    <a:pt x="34" y="100"/>
                    <a:pt x="34" y="99"/>
                    <a:pt x="34" y="98"/>
                  </a:cubicBezTo>
                  <a:cubicBezTo>
                    <a:pt x="34" y="97"/>
                    <a:pt x="33" y="95"/>
                    <a:pt x="32" y="95"/>
                  </a:cubicBezTo>
                  <a:cubicBezTo>
                    <a:pt x="30" y="94"/>
                    <a:pt x="30" y="94"/>
                    <a:pt x="30" y="94"/>
                  </a:cubicBezTo>
                  <a:cubicBezTo>
                    <a:pt x="28" y="97"/>
                    <a:pt x="28" y="97"/>
                    <a:pt x="28" y="97"/>
                  </a:cubicBezTo>
                  <a:cubicBezTo>
                    <a:pt x="32" y="99"/>
                    <a:pt x="32" y="99"/>
                    <a:pt x="32" y="99"/>
                  </a:cubicBezTo>
                  <a:cubicBezTo>
                    <a:pt x="32" y="99"/>
                    <a:pt x="32" y="99"/>
                    <a:pt x="32" y="98"/>
                  </a:cubicBezTo>
                  <a:cubicBezTo>
                    <a:pt x="32" y="98"/>
                    <a:pt x="32" y="98"/>
                    <a:pt x="32" y="98"/>
                  </a:cubicBezTo>
                  <a:cubicBezTo>
                    <a:pt x="32" y="97"/>
                    <a:pt x="32" y="97"/>
                    <a:pt x="32" y="96"/>
                  </a:cubicBezTo>
                  <a:cubicBezTo>
                    <a:pt x="33" y="94"/>
                    <a:pt x="33" y="91"/>
                    <a:pt x="33" y="88"/>
                  </a:cubicBezTo>
                  <a:cubicBezTo>
                    <a:pt x="33" y="86"/>
                    <a:pt x="34" y="84"/>
                    <a:pt x="34" y="83"/>
                  </a:cubicBezTo>
                  <a:cubicBezTo>
                    <a:pt x="34" y="83"/>
                    <a:pt x="34" y="82"/>
                    <a:pt x="34" y="82"/>
                  </a:cubicBezTo>
                  <a:cubicBezTo>
                    <a:pt x="34" y="82"/>
                    <a:pt x="34" y="82"/>
                    <a:pt x="34" y="82"/>
                  </a:cubicBezTo>
                  <a:cubicBezTo>
                    <a:pt x="32" y="82"/>
                    <a:pt x="32" y="82"/>
                    <a:pt x="32" y="82"/>
                  </a:cubicBezTo>
                  <a:cubicBezTo>
                    <a:pt x="34" y="82"/>
                    <a:pt x="34" y="82"/>
                    <a:pt x="34" y="82"/>
                  </a:cubicBezTo>
                  <a:cubicBezTo>
                    <a:pt x="34" y="82"/>
                    <a:pt x="34" y="82"/>
                    <a:pt x="34" y="82"/>
                  </a:cubicBezTo>
                  <a:cubicBezTo>
                    <a:pt x="32" y="82"/>
                    <a:pt x="32" y="82"/>
                    <a:pt x="32" y="82"/>
                  </a:cubicBezTo>
                  <a:cubicBezTo>
                    <a:pt x="34" y="82"/>
                    <a:pt x="34" y="82"/>
                    <a:pt x="34" y="82"/>
                  </a:cubicBezTo>
                  <a:cubicBezTo>
                    <a:pt x="30" y="81"/>
                    <a:pt x="30" y="81"/>
                    <a:pt x="30" y="81"/>
                  </a:cubicBezTo>
                  <a:cubicBezTo>
                    <a:pt x="34" y="82"/>
                    <a:pt x="34" y="82"/>
                    <a:pt x="34" y="82"/>
                  </a:cubicBezTo>
                  <a:cubicBezTo>
                    <a:pt x="34" y="82"/>
                    <a:pt x="34" y="82"/>
                    <a:pt x="34" y="82"/>
                  </a:cubicBezTo>
                  <a:cubicBezTo>
                    <a:pt x="30" y="81"/>
                    <a:pt x="30" y="81"/>
                    <a:pt x="30" y="81"/>
                  </a:cubicBezTo>
                  <a:cubicBezTo>
                    <a:pt x="34" y="82"/>
                    <a:pt x="34" y="82"/>
                    <a:pt x="34" y="82"/>
                  </a:cubicBezTo>
                  <a:cubicBezTo>
                    <a:pt x="30" y="81"/>
                    <a:pt x="30" y="81"/>
                    <a:pt x="30" y="81"/>
                  </a:cubicBezTo>
                  <a:cubicBezTo>
                    <a:pt x="34" y="82"/>
                    <a:pt x="34" y="82"/>
                    <a:pt x="34" y="82"/>
                  </a:cubicBezTo>
                  <a:cubicBezTo>
                    <a:pt x="34" y="82"/>
                    <a:pt x="34" y="82"/>
                    <a:pt x="34" y="82"/>
                  </a:cubicBezTo>
                  <a:cubicBezTo>
                    <a:pt x="30" y="81"/>
                    <a:pt x="30" y="81"/>
                    <a:pt x="30" y="81"/>
                  </a:cubicBezTo>
                  <a:cubicBezTo>
                    <a:pt x="34" y="82"/>
                    <a:pt x="34" y="82"/>
                    <a:pt x="34" y="82"/>
                  </a:cubicBezTo>
                  <a:cubicBezTo>
                    <a:pt x="30" y="81"/>
                    <a:pt x="30" y="81"/>
                    <a:pt x="30" y="81"/>
                  </a:cubicBezTo>
                  <a:cubicBezTo>
                    <a:pt x="33" y="83"/>
                    <a:pt x="33" y="83"/>
                    <a:pt x="33" y="83"/>
                  </a:cubicBezTo>
                  <a:cubicBezTo>
                    <a:pt x="34" y="83"/>
                    <a:pt x="34" y="83"/>
                    <a:pt x="34" y="82"/>
                  </a:cubicBezTo>
                  <a:cubicBezTo>
                    <a:pt x="30" y="81"/>
                    <a:pt x="30" y="81"/>
                    <a:pt x="30" y="81"/>
                  </a:cubicBezTo>
                  <a:cubicBezTo>
                    <a:pt x="33" y="83"/>
                    <a:pt x="33" y="83"/>
                    <a:pt x="33" y="83"/>
                  </a:cubicBezTo>
                  <a:cubicBezTo>
                    <a:pt x="35" y="81"/>
                    <a:pt x="34" y="79"/>
                    <a:pt x="32" y="78"/>
                  </a:cubicBezTo>
                  <a:cubicBezTo>
                    <a:pt x="30" y="77"/>
                    <a:pt x="30" y="77"/>
                    <a:pt x="30" y="77"/>
                  </a:cubicBezTo>
                  <a:cubicBezTo>
                    <a:pt x="28" y="80"/>
                    <a:pt x="28" y="80"/>
                    <a:pt x="28" y="80"/>
                  </a:cubicBezTo>
                  <a:cubicBezTo>
                    <a:pt x="32" y="81"/>
                    <a:pt x="32" y="81"/>
                    <a:pt x="32" y="81"/>
                  </a:cubicBezTo>
                  <a:cubicBezTo>
                    <a:pt x="36" y="69"/>
                    <a:pt x="36" y="69"/>
                    <a:pt x="36" y="69"/>
                  </a:cubicBezTo>
                  <a:cubicBezTo>
                    <a:pt x="37" y="67"/>
                    <a:pt x="36" y="65"/>
                    <a:pt x="34" y="64"/>
                  </a:cubicBezTo>
                  <a:cubicBezTo>
                    <a:pt x="31" y="62"/>
                    <a:pt x="31" y="62"/>
                    <a:pt x="31" y="62"/>
                  </a:cubicBezTo>
                  <a:cubicBezTo>
                    <a:pt x="36" y="51"/>
                    <a:pt x="36" y="51"/>
                    <a:pt x="36" y="51"/>
                  </a:cubicBezTo>
                  <a:cubicBezTo>
                    <a:pt x="37" y="50"/>
                    <a:pt x="36" y="47"/>
                    <a:pt x="35" y="46"/>
                  </a:cubicBezTo>
                  <a:cubicBezTo>
                    <a:pt x="34" y="46"/>
                    <a:pt x="34" y="46"/>
                    <a:pt x="34" y="46"/>
                  </a:cubicBezTo>
                  <a:cubicBezTo>
                    <a:pt x="34" y="28"/>
                    <a:pt x="34" y="28"/>
                    <a:pt x="34" y="28"/>
                  </a:cubicBezTo>
                  <a:cubicBezTo>
                    <a:pt x="34" y="27"/>
                    <a:pt x="33" y="25"/>
                    <a:pt x="32" y="25"/>
                  </a:cubicBezTo>
                  <a:cubicBezTo>
                    <a:pt x="30" y="23"/>
                    <a:pt x="30" y="23"/>
                    <a:pt x="30" y="23"/>
                  </a:cubicBezTo>
                  <a:cubicBezTo>
                    <a:pt x="28" y="27"/>
                    <a:pt x="28" y="27"/>
                    <a:pt x="28" y="27"/>
                  </a:cubicBezTo>
                  <a:cubicBezTo>
                    <a:pt x="32" y="27"/>
                    <a:pt x="32" y="27"/>
                    <a:pt x="32" y="27"/>
                  </a:cubicBezTo>
                  <a:cubicBezTo>
                    <a:pt x="33" y="11"/>
                    <a:pt x="33" y="11"/>
                    <a:pt x="33" y="11"/>
                  </a:cubicBezTo>
                  <a:cubicBezTo>
                    <a:pt x="33" y="9"/>
                    <a:pt x="33" y="8"/>
                    <a:pt x="31" y="7"/>
                  </a:cubicBezTo>
                  <a:cubicBezTo>
                    <a:pt x="23" y="2"/>
                    <a:pt x="23" y="2"/>
                    <a:pt x="23" y="2"/>
                  </a:cubicBezTo>
                  <a:cubicBezTo>
                    <a:pt x="21" y="0"/>
                    <a:pt x="18" y="1"/>
                    <a:pt x="17" y="3"/>
                  </a:cubicBezTo>
                  <a:cubicBezTo>
                    <a:pt x="16" y="5"/>
                    <a:pt x="16" y="7"/>
                    <a:pt x="18" y="9"/>
                  </a:cubicBezTo>
                  <a:cubicBezTo>
                    <a:pt x="25" y="13"/>
                    <a:pt x="25" y="13"/>
                    <a:pt x="25" y="13"/>
                  </a:cubicBezTo>
                  <a:cubicBezTo>
                    <a:pt x="24" y="26"/>
                    <a:pt x="24" y="26"/>
                    <a:pt x="24" y="26"/>
                  </a:cubicBezTo>
                  <a:cubicBezTo>
                    <a:pt x="24" y="28"/>
                    <a:pt x="24" y="29"/>
                    <a:pt x="26" y="30"/>
                  </a:cubicBezTo>
                  <a:cubicBezTo>
                    <a:pt x="26" y="30"/>
                    <a:pt x="26" y="30"/>
                    <a:pt x="26" y="30"/>
                  </a:cubicBezTo>
                  <a:cubicBezTo>
                    <a:pt x="26" y="48"/>
                    <a:pt x="26" y="48"/>
                    <a:pt x="26" y="48"/>
                  </a:cubicBezTo>
                  <a:cubicBezTo>
                    <a:pt x="26" y="50"/>
                    <a:pt x="27" y="51"/>
                    <a:pt x="28" y="52"/>
                  </a:cubicBezTo>
                  <a:cubicBezTo>
                    <a:pt x="30" y="53"/>
                    <a:pt x="30" y="53"/>
                    <a:pt x="30" y="53"/>
                  </a:cubicBezTo>
                  <a:cubicBezTo>
                    <a:pt x="32" y="50"/>
                    <a:pt x="32" y="50"/>
                    <a:pt x="32" y="50"/>
                  </a:cubicBezTo>
                  <a:cubicBezTo>
                    <a:pt x="29" y="48"/>
                    <a:pt x="29" y="48"/>
                    <a:pt x="29" y="48"/>
                  </a:cubicBezTo>
                  <a:cubicBezTo>
                    <a:pt x="22" y="62"/>
                    <a:pt x="22" y="62"/>
                    <a:pt x="22" y="62"/>
                  </a:cubicBezTo>
                  <a:cubicBezTo>
                    <a:pt x="21" y="64"/>
                    <a:pt x="22" y="66"/>
                    <a:pt x="24" y="67"/>
                  </a:cubicBezTo>
                  <a:cubicBezTo>
                    <a:pt x="27" y="69"/>
                    <a:pt x="27" y="69"/>
                    <a:pt x="27" y="69"/>
                  </a:cubicBezTo>
                  <a:cubicBezTo>
                    <a:pt x="24" y="79"/>
                    <a:pt x="24" y="79"/>
                    <a:pt x="24" y="79"/>
                  </a:cubicBezTo>
                  <a:cubicBezTo>
                    <a:pt x="24" y="80"/>
                    <a:pt x="24" y="82"/>
                    <a:pt x="26" y="83"/>
                  </a:cubicBezTo>
                  <a:cubicBezTo>
                    <a:pt x="28" y="85"/>
                    <a:pt x="28" y="85"/>
                    <a:pt x="28" y="85"/>
                  </a:cubicBezTo>
                  <a:cubicBezTo>
                    <a:pt x="30" y="81"/>
                    <a:pt x="30" y="81"/>
                    <a:pt x="30" y="81"/>
                  </a:cubicBezTo>
                  <a:cubicBezTo>
                    <a:pt x="26" y="79"/>
                    <a:pt x="26" y="79"/>
                    <a:pt x="26" y="79"/>
                  </a:cubicBezTo>
                  <a:cubicBezTo>
                    <a:pt x="26" y="80"/>
                    <a:pt x="26" y="80"/>
                    <a:pt x="26" y="80"/>
                  </a:cubicBezTo>
                  <a:cubicBezTo>
                    <a:pt x="26" y="80"/>
                    <a:pt x="26" y="80"/>
                    <a:pt x="26" y="80"/>
                  </a:cubicBezTo>
                  <a:cubicBezTo>
                    <a:pt x="26" y="81"/>
                    <a:pt x="26" y="81"/>
                    <a:pt x="26" y="81"/>
                  </a:cubicBezTo>
                  <a:cubicBezTo>
                    <a:pt x="26" y="82"/>
                    <a:pt x="25" y="86"/>
                    <a:pt x="25" y="90"/>
                  </a:cubicBezTo>
                  <a:cubicBezTo>
                    <a:pt x="25" y="91"/>
                    <a:pt x="25" y="93"/>
                    <a:pt x="24" y="94"/>
                  </a:cubicBezTo>
                  <a:cubicBezTo>
                    <a:pt x="24" y="95"/>
                    <a:pt x="24" y="96"/>
                    <a:pt x="24" y="96"/>
                  </a:cubicBezTo>
                  <a:cubicBezTo>
                    <a:pt x="24" y="96"/>
                    <a:pt x="24" y="96"/>
                    <a:pt x="24" y="96"/>
                  </a:cubicBezTo>
                  <a:cubicBezTo>
                    <a:pt x="26" y="97"/>
                    <a:pt x="26" y="97"/>
                    <a:pt x="26" y="97"/>
                  </a:cubicBezTo>
                  <a:cubicBezTo>
                    <a:pt x="24" y="96"/>
                    <a:pt x="24" y="96"/>
                    <a:pt x="24" y="96"/>
                  </a:cubicBezTo>
                  <a:cubicBezTo>
                    <a:pt x="24" y="96"/>
                    <a:pt x="24" y="96"/>
                    <a:pt x="24" y="96"/>
                  </a:cubicBezTo>
                  <a:cubicBezTo>
                    <a:pt x="26" y="97"/>
                    <a:pt x="26" y="97"/>
                    <a:pt x="26" y="97"/>
                  </a:cubicBezTo>
                  <a:cubicBezTo>
                    <a:pt x="24" y="96"/>
                    <a:pt x="24" y="96"/>
                    <a:pt x="24" y="96"/>
                  </a:cubicBezTo>
                  <a:cubicBezTo>
                    <a:pt x="28" y="97"/>
                    <a:pt x="28" y="97"/>
                    <a:pt x="28" y="97"/>
                  </a:cubicBezTo>
                  <a:cubicBezTo>
                    <a:pt x="24" y="96"/>
                    <a:pt x="24" y="96"/>
                    <a:pt x="24" y="96"/>
                  </a:cubicBezTo>
                  <a:cubicBezTo>
                    <a:pt x="24" y="96"/>
                    <a:pt x="24" y="96"/>
                    <a:pt x="24" y="96"/>
                  </a:cubicBezTo>
                  <a:cubicBezTo>
                    <a:pt x="28" y="97"/>
                    <a:pt x="28" y="97"/>
                    <a:pt x="28" y="97"/>
                  </a:cubicBezTo>
                  <a:cubicBezTo>
                    <a:pt x="24" y="96"/>
                    <a:pt x="24" y="96"/>
                    <a:pt x="24" y="96"/>
                  </a:cubicBezTo>
                  <a:cubicBezTo>
                    <a:pt x="28" y="97"/>
                    <a:pt x="28" y="97"/>
                    <a:pt x="28" y="97"/>
                  </a:cubicBezTo>
                  <a:cubicBezTo>
                    <a:pt x="25" y="95"/>
                    <a:pt x="25" y="95"/>
                    <a:pt x="25" y="95"/>
                  </a:cubicBezTo>
                  <a:cubicBezTo>
                    <a:pt x="24" y="95"/>
                    <a:pt x="24" y="96"/>
                    <a:pt x="24" y="96"/>
                  </a:cubicBezTo>
                  <a:cubicBezTo>
                    <a:pt x="28" y="97"/>
                    <a:pt x="28" y="97"/>
                    <a:pt x="28" y="97"/>
                  </a:cubicBezTo>
                  <a:cubicBezTo>
                    <a:pt x="25" y="95"/>
                    <a:pt x="25" y="95"/>
                    <a:pt x="25" y="95"/>
                  </a:cubicBezTo>
                  <a:cubicBezTo>
                    <a:pt x="24" y="96"/>
                    <a:pt x="24" y="97"/>
                    <a:pt x="24" y="98"/>
                  </a:cubicBezTo>
                  <a:cubicBezTo>
                    <a:pt x="24" y="99"/>
                    <a:pt x="25" y="100"/>
                    <a:pt x="26" y="101"/>
                  </a:cubicBezTo>
                  <a:cubicBezTo>
                    <a:pt x="28" y="102"/>
                    <a:pt x="28" y="102"/>
                    <a:pt x="28" y="102"/>
                  </a:cubicBezTo>
                  <a:cubicBezTo>
                    <a:pt x="30" y="98"/>
                    <a:pt x="30" y="98"/>
                    <a:pt x="30" y="98"/>
                  </a:cubicBezTo>
                  <a:cubicBezTo>
                    <a:pt x="27" y="96"/>
                    <a:pt x="27" y="96"/>
                    <a:pt x="27" y="96"/>
                  </a:cubicBezTo>
                  <a:cubicBezTo>
                    <a:pt x="27" y="96"/>
                    <a:pt x="24" y="99"/>
                    <a:pt x="21" y="102"/>
                  </a:cubicBezTo>
                  <a:cubicBezTo>
                    <a:pt x="20" y="103"/>
                    <a:pt x="18" y="105"/>
                    <a:pt x="17" y="106"/>
                  </a:cubicBezTo>
                  <a:cubicBezTo>
                    <a:pt x="16" y="107"/>
                    <a:pt x="16" y="107"/>
                    <a:pt x="16" y="108"/>
                  </a:cubicBezTo>
                  <a:cubicBezTo>
                    <a:pt x="15" y="108"/>
                    <a:pt x="15" y="108"/>
                    <a:pt x="15" y="108"/>
                  </a:cubicBezTo>
                  <a:cubicBezTo>
                    <a:pt x="15" y="109"/>
                    <a:pt x="15" y="109"/>
                    <a:pt x="15" y="109"/>
                  </a:cubicBezTo>
                  <a:cubicBezTo>
                    <a:pt x="15" y="109"/>
                    <a:pt x="15" y="109"/>
                    <a:pt x="15" y="109"/>
                  </a:cubicBezTo>
                  <a:cubicBezTo>
                    <a:pt x="15" y="109"/>
                    <a:pt x="15" y="109"/>
                    <a:pt x="15" y="109"/>
                  </a:cubicBezTo>
                  <a:cubicBezTo>
                    <a:pt x="14" y="110"/>
                    <a:pt x="14" y="111"/>
                    <a:pt x="14" y="112"/>
                  </a:cubicBezTo>
                  <a:cubicBezTo>
                    <a:pt x="14" y="113"/>
                    <a:pt x="15" y="114"/>
                    <a:pt x="16" y="115"/>
                  </a:cubicBezTo>
                  <a:cubicBezTo>
                    <a:pt x="19" y="117"/>
                    <a:pt x="19" y="117"/>
                    <a:pt x="19" y="117"/>
                  </a:cubicBezTo>
                  <a:cubicBezTo>
                    <a:pt x="21" y="113"/>
                    <a:pt x="21" y="113"/>
                    <a:pt x="21" y="113"/>
                  </a:cubicBezTo>
                  <a:cubicBezTo>
                    <a:pt x="20" y="110"/>
                    <a:pt x="20" y="110"/>
                    <a:pt x="20" y="110"/>
                  </a:cubicBezTo>
                  <a:cubicBezTo>
                    <a:pt x="5" y="117"/>
                    <a:pt x="5" y="117"/>
                    <a:pt x="5" y="117"/>
                  </a:cubicBezTo>
                  <a:cubicBezTo>
                    <a:pt x="3" y="118"/>
                    <a:pt x="2" y="119"/>
                    <a:pt x="2" y="121"/>
                  </a:cubicBezTo>
                  <a:cubicBezTo>
                    <a:pt x="2" y="122"/>
                    <a:pt x="3" y="124"/>
                    <a:pt x="4" y="124"/>
                  </a:cubicBezTo>
                  <a:cubicBezTo>
                    <a:pt x="6" y="126"/>
                    <a:pt x="6" y="126"/>
                    <a:pt x="6" y="126"/>
                  </a:cubicBezTo>
                  <a:cubicBezTo>
                    <a:pt x="8" y="122"/>
                    <a:pt x="8" y="122"/>
                    <a:pt x="8" y="122"/>
                  </a:cubicBezTo>
                  <a:cubicBezTo>
                    <a:pt x="5" y="121"/>
                    <a:pt x="5" y="121"/>
                    <a:pt x="5" y="121"/>
                  </a:cubicBezTo>
                  <a:cubicBezTo>
                    <a:pt x="0" y="132"/>
                    <a:pt x="0" y="132"/>
                    <a:pt x="0" y="132"/>
                  </a:cubicBezTo>
                  <a:cubicBezTo>
                    <a:pt x="0" y="134"/>
                    <a:pt x="0" y="136"/>
                    <a:pt x="2" y="137"/>
                  </a:cubicBezTo>
                  <a:cubicBezTo>
                    <a:pt x="7" y="140"/>
                    <a:pt x="7" y="140"/>
                    <a:pt x="7" y="140"/>
                  </a:cubicBezTo>
                  <a:cubicBezTo>
                    <a:pt x="8" y="141"/>
                    <a:pt x="11" y="141"/>
                    <a:pt x="12" y="139"/>
                  </a:cubicBezTo>
                  <a:cubicBezTo>
                    <a:pt x="13" y="137"/>
                    <a:pt x="13" y="135"/>
                    <a:pt x="11"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34" name="Freeform 197">
              <a:extLst>
                <a:ext uri="{FF2B5EF4-FFF2-40B4-BE49-F238E27FC236}">
                  <a16:creationId xmlns:a16="http://schemas.microsoft.com/office/drawing/2014/main" id="{D9F0A7F8-F289-4E8F-B6E8-5DC3F75ADACF}"/>
                </a:ext>
              </a:extLst>
            </p:cNvPr>
            <p:cNvSpPr>
              <a:spLocks/>
            </p:cNvSpPr>
            <p:nvPr/>
          </p:nvSpPr>
          <p:spPr bwMode="auto">
            <a:xfrm>
              <a:off x="5877062" y="2392473"/>
              <a:ext cx="80963" cy="196850"/>
            </a:xfrm>
            <a:custGeom>
              <a:avLst/>
              <a:gdLst>
                <a:gd name="T0" fmla="*/ 7 w 51"/>
                <a:gd name="T1" fmla="*/ 119 h 125"/>
                <a:gd name="T2" fmla="*/ 13 w 51"/>
                <a:gd name="T3" fmla="*/ 105 h 125"/>
                <a:gd name="T4" fmla="*/ 12 w 51"/>
                <a:gd name="T5" fmla="*/ 88 h 125"/>
                <a:gd name="T6" fmla="*/ 14 w 51"/>
                <a:gd name="T7" fmla="*/ 71 h 125"/>
                <a:gd name="T8" fmla="*/ 12 w 51"/>
                <a:gd name="T9" fmla="*/ 74 h 125"/>
                <a:gd name="T10" fmla="*/ 12 w 51"/>
                <a:gd name="T11" fmla="*/ 72 h 125"/>
                <a:gd name="T12" fmla="*/ 11 w 51"/>
                <a:gd name="T13" fmla="*/ 53 h 125"/>
                <a:gd name="T14" fmla="*/ 11 w 51"/>
                <a:gd name="T15" fmla="*/ 51 h 125"/>
                <a:gd name="T16" fmla="*/ 11 w 51"/>
                <a:gd name="T17" fmla="*/ 52 h 125"/>
                <a:gd name="T18" fmla="*/ 11 w 51"/>
                <a:gd name="T19" fmla="*/ 52 h 125"/>
                <a:gd name="T20" fmla="*/ 11 w 51"/>
                <a:gd name="T21" fmla="*/ 52 h 125"/>
                <a:gd name="T22" fmla="*/ 7 w 51"/>
                <a:gd name="T23" fmla="*/ 51 h 125"/>
                <a:gd name="T24" fmla="*/ 7 w 51"/>
                <a:gd name="T25" fmla="*/ 51 h 125"/>
                <a:gd name="T26" fmla="*/ 9 w 51"/>
                <a:gd name="T27" fmla="*/ 48 h 125"/>
                <a:gd name="T28" fmla="*/ 8 w 51"/>
                <a:gd name="T29" fmla="*/ 51 h 125"/>
                <a:gd name="T30" fmla="*/ 13 w 51"/>
                <a:gd name="T31" fmla="*/ 31 h 125"/>
                <a:gd name="T32" fmla="*/ 19 w 51"/>
                <a:gd name="T33" fmla="*/ 19 h 125"/>
                <a:gd name="T34" fmla="*/ 16 w 51"/>
                <a:gd name="T35" fmla="*/ 23 h 125"/>
                <a:gd name="T36" fmla="*/ 29 w 51"/>
                <a:gd name="T37" fmla="*/ 7 h 125"/>
                <a:gd name="T38" fmla="*/ 25 w 51"/>
                <a:gd name="T39" fmla="*/ 13 h 125"/>
                <a:gd name="T40" fmla="*/ 49 w 51"/>
                <a:gd name="T41" fmla="*/ 4 h 125"/>
                <a:gd name="T42" fmla="*/ 41 w 51"/>
                <a:gd name="T43" fmla="*/ 8 h 125"/>
                <a:gd name="T44" fmla="*/ 47 w 51"/>
                <a:gd name="T45" fmla="*/ 3 h 125"/>
                <a:gd name="T46" fmla="*/ 23 w 51"/>
                <a:gd name="T47" fmla="*/ 12 h 125"/>
                <a:gd name="T48" fmla="*/ 25 w 51"/>
                <a:gd name="T49" fmla="*/ 7 h 125"/>
                <a:gd name="T50" fmla="*/ 11 w 51"/>
                <a:gd name="T51" fmla="*/ 23 h 125"/>
                <a:gd name="T52" fmla="*/ 14 w 51"/>
                <a:gd name="T53" fmla="*/ 19 h 125"/>
                <a:gd name="T54" fmla="*/ 4 w 51"/>
                <a:gd name="T55" fmla="*/ 35 h 125"/>
                <a:gd name="T56" fmla="*/ 2 w 51"/>
                <a:gd name="T57" fmla="*/ 53 h 125"/>
                <a:gd name="T58" fmla="*/ 3 w 51"/>
                <a:gd name="T59" fmla="*/ 49 h 125"/>
                <a:gd name="T60" fmla="*/ 3 w 51"/>
                <a:gd name="T61" fmla="*/ 51 h 125"/>
                <a:gd name="T62" fmla="*/ 4 w 51"/>
                <a:gd name="T63" fmla="*/ 69 h 125"/>
                <a:gd name="T64" fmla="*/ 4 w 51"/>
                <a:gd name="T65" fmla="*/ 72 h 125"/>
                <a:gd name="T66" fmla="*/ 4 w 51"/>
                <a:gd name="T67" fmla="*/ 72 h 125"/>
                <a:gd name="T68" fmla="*/ 4 w 51"/>
                <a:gd name="T69" fmla="*/ 72 h 125"/>
                <a:gd name="T70" fmla="*/ 8 w 51"/>
                <a:gd name="T71" fmla="*/ 72 h 125"/>
                <a:gd name="T72" fmla="*/ 8 w 51"/>
                <a:gd name="T73" fmla="*/ 72 h 125"/>
                <a:gd name="T74" fmla="*/ 5 w 51"/>
                <a:gd name="T75" fmla="*/ 70 h 125"/>
                <a:gd name="T76" fmla="*/ 5 w 51"/>
                <a:gd name="T77" fmla="*/ 70 h 125"/>
                <a:gd name="T78" fmla="*/ 2 w 51"/>
                <a:gd name="T79" fmla="*/ 88 h 125"/>
                <a:gd name="T80" fmla="*/ 2 w 51"/>
                <a:gd name="T81" fmla="*/ 105 h 125"/>
                <a:gd name="T82" fmla="*/ 3 w 51"/>
                <a:gd name="T83" fmla="*/ 117 h 125"/>
                <a:gd name="T84" fmla="*/ 12 w 51"/>
                <a:gd name="T85"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 h="125">
                  <a:moveTo>
                    <a:pt x="11" y="117"/>
                  </a:moveTo>
                  <a:cubicBezTo>
                    <a:pt x="9" y="115"/>
                    <a:pt x="9" y="115"/>
                    <a:pt x="9" y="115"/>
                  </a:cubicBezTo>
                  <a:cubicBezTo>
                    <a:pt x="7" y="119"/>
                    <a:pt x="7" y="119"/>
                    <a:pt x="7" y="119"/>
                  </a:cubicBezTo>
                  <a:cubicBezTo>
                    <a:pt x="10" y="120"/>
                    <a:pt x="10" y="120"/>
                    <a:pt x="10" y="120"/>
                  </a:cubicBezTo>
                  <a:cubicBezTo>
                    <a:pt x="15" y="110"/>
                    <a:pt x="15" y="110"/>
                    <a:pt x="15" y="110"/>
                  </a:cubicBezTo>
                  <a:cubicBezTo>
                    <a:pt x="15" y="108"/>
                    <a:pt x="15" y="106"/>
                    <a:pt x="13" y="105"/>
                  </a:cubicBezTo>
                  <a:cubicBezTo>
                    <a:pt x="11" y="104"/>
                    <a:pt x="11" y="104"/>
                    <a:pt x="11" y="104"/>
                  </a:cubicBezTo>
                  <a:cubicBezTo>
                    <a:pt x="13" y="92"/>
                    <a:pt x="13" y="92"/>
                    <a:pt x="13" y="92"/>
                  </a:cubicBezTo>
                  <a:cubicBezTo>
                    <a:pt x="14" y="91"/>
                    <a:pt x="13" y="89"/>
                    <a:pt x="12" y="88"/>
                  </a:cubicBezTo>
                  <a:cubicBezTo>
                    <a:pt x="11" y="88"/>
                    <a:pt x="11" y="88"/>
                    <a:pt x="11" y="88"/>
                  </a:cubicBezTo>
                  <a:cubicBezTo>
                    <a:pt x="15" y="75"/>
                    <a:pt x="15" y="75"/>
                    <a:pt x="15" y="75"/>
                  </a:cubicBezTo>
                  <a:cubicBezTo>
                    <a:pt x="16" y="74"/>
                    <a:pt x="15" y="72"/>
                    <a:pt x="14" y="71"/>
                  </a:cubicBezTo>
                  <a:cubicBezTo>
                    <a:pt x="10" y="69"/>
                    <a:pt x="10" y="69"/>
                    <a:pt x="10" y="69"/>
                  </a:cubicBezTo>
                  <a:cubicBezTo>
                    <a:pt x="8" y="72"/>
                    <a:pt x="8" y="72"/>
                    <a:pt x="8" y="72"/>
                  </a:cubicBezTo>
                  <a:cubicBezTo>
                    <a:pt x="12" y="74"/>
                    <a:pt x="12" y="74"/>
                    <a:pt x="12" y="74"/>
                  </a:cubicBezTo>
                  <a:cubicBezTo>
                    <a:pt x="12" y="73"/>
                    <a:pt x="12" y="73"/>
                    <a:pt x="12" y="73"/>
                  </a:cubicBezTo>
                  <a:cubicBezTo>
                    <a:pt x="12" y="72"/>
                    <a:pt x="12" y="72"/>
                    <a:pt x="12" y="72"/>
                  </a:cubicBezTo>
                  <a:cubicBezTo>
                    <a:pt x="12" y="72"/>
                    <a:pt x="12" y="72"/>
                    <a:pt x="12" y="72"/>
                  </a:cubicBezTo>
                  <a:cubicBezTo>
                    <a:pt x="12" y="71"/>
                    <a:pt x="12" y="69"/>
                    <a:pt x="12" y="67"/>
                  </a:cubicBezTo>
                  <a:cubicBezTo>
                    <a:pt x="12" y="64"/>
                    <a:pt x="11" y="61"/>
                    <a:pt x="11" y="58"/>
                  </a:cubicBezTo>
                  <a:cubicBezTo>
                    <a:pt x="11" y="56"/>
                    <a:pt x="11" y="54"/>
                    <a:pt x="11" y="53"/>
                  </a:cubicBezTo>
                  <a:cubicBezTo>
                    <a:pt x="11" y="53"/>
                    <a:pt x="11" y="52"/>
                    <a:pt x="11" y="52"/>
                  </a:cubicBezTo>
                  <a:cubicBezTo>
                    <a:pt x="11" y="51"/>
                    <a:pt x="11" y="51"/>
                    <a:pt x="11" y="51"/>
                  </a:cubicBezTo>
                  <a:cubicBezTo>
                    <a:pt x="11" y="51"/>
                    <a:pt x="11" y="51"/>
                    <a:pt x="11" y="51"/>
                  </a:cubicBezTo>
                  <a:cubicBezTo>
                    <a:pt x="11" y="51"/>
                    <a:pt x="11" y="51"/>
                    <a:pt x="11" y="51"/>
                  </a:cubicBezTo>
                  <a:cubicBezTo>
                    <a:pt x="8" y="51"/>
                    <a:pt x="8" y="51"/>
                    <a:pt x="8" y="51"/>
                  </a:cubicBezTo>
                  <a:cubicBezTo>
                    <a:pt x="11" y="52"/>
                    <a:pt x="11" y="52"/>
                    <a:pt x="11" y="52"/>
                  </a:cubicBezTo>
                  <a:cubicBezTo>
                    <a:pt x="11" y="51"/>
                    <a:pt x="11" y="51"/>
                    <a:pt x="11" y="51"/>
                  </a:cubicBezTo>
                  <a:cubicBezTo>
                    <a:pt x="8" y="51"/>
                    <a:pt x="8" y="51"/>
                    <a:pt x="8" y="51"/>
                  </a:cubicBezTo>
                  <a:cubicBezTo>
                    <a:pt x="11" y="52"/>
                    <a:pt x="11" y="52"/>
                    <a:pt x="11" y="52"/>
                  </a:cubicBezTo>
                  <a:cubicBezTo>
                    <a:pt x="7" y="51"/>
                    <a:pt x="7" y="51"/>
                    <a:pt x="7" y="51"/>
                  </a:cubicBezTo>
                  <a:cubicBezTo>
                    <a:pt x="11" y="52"/>
                    <a:pt x="11" y="52"/>
                    <a:pt x="11" y="52"/>
                  </a:cubicBezTo>
                  <a:cubicBezTo>
                    <a:pt x="11" y="52"/>
                    <a:pt x="11" y="52"/>
                    <a:pt x="11" y="52"/>
                  </a:cubicBezTo>
                  <a:cubicBezTo>
                    <a:pt x="7" y="51"/>
                    <a:pt x="7" y="51"/>
                    <a:pt x="7" y="51"/>
                  </a:cubicBezTo>
                  <a:cubicBezTo>
                    <a:pt x="11" y="52"/>
                    <a:pt x="11" y="52"/>
                    <a:pt x="11" y="52"/>
                  </a:cubicBezTo>
                  <a:cubicBezTo>
                    <a:pt x="7" y="51"/>
                    <a:pt x="7" y="51"/>
                    <a:pt x="7" y="51"/>
                  </a:cubicBezTo>
                  <a:cubicBezTo>
                    <a:pt x="10" y="53"/>
                    <a:pt x="10" y="53"/>
                    <a:pt x="10" y="53"/>
                  </a:cubicBezTo>
                  <a:cubicBezTo>
                    <a:pt x="10" y="53"/>
                    <a:pt x="10" y="52"/>
                    <a:pt x="11" y="52"/>
                  </a:cubicBezTo>
                  <a:cubicBezTo>
                    <a:pt x="7" y="51"/>
                    <a:pt x="7" y="51"/>
                    <a:pt x="7" y="51"/>
                  </a:cubicBezTo>
                  <a:cubicBezTo>
                    <a:pt x="10" y="53"/>
                    <a:pt x="10" y="53"/>
                    <a:pt x="10" y="53"/>
                  </a:cubicBezTo>
                  <a:cubicBezTo>
                    <a:pt x="11" y="53"/>
                    <a:pt x="11" y="51"/>
                    <a:pt x="11" y="50"/>
                  </a:cubicBezTo>
                  <a:cubicBezTo>
                    <a:pt x="10" y="49"/>
                    <a:pt x="10" y="48"/>
                    <a:pt x="9" y="48"/>
                  </a:cubicBezTo>
                  <a:cubicBezTo>
                    <a:pt x="6" y="46"/>
                    <a:pt x="6" y="46"/>
                    <a:pt x="6" y="46"/>
                  </a:cubicBezTo>
                  <a:cubicBezTo>
                    <a:pt x="4" y="50"/>
                    <a:pt x="4" y="50"/>
                    <a:pt x="4" y="50"/>
                  </a:cubicBezTo>
                  <a:cubicBezTo>
                    <a:pt x="8" y="51"/>
                    <a:pt x="8" y="51"/>
                    <a:pt x="8" y="51"/>
                  </a:cubicBezTo>
                  <a:cubicBezTo>
                    <a:pt x="15" y="37"/>
                    <a:pt x="15" y="37"/>
                    <a:pt x="15" y="37"/>
                  </a:cubicBezTo>
                  <a:cubicBezTo>
                    <a:pt x="16" y="35"/>
                    <a:pt x="16" y="33"/>
                    <a:pt x="14" y="32"/>
                  </a:cubicBezTo>
                  <a:cubicBezTo>
                    <a:pt x="13" y="31"/>
                    <a:pt x="13" y="31"/>
                    <a:pt x="13" y="31"/>
                  </a:cubicBezTo>
                  <a:cubicBezTo>
                    <a:pt x="20" y="25"/>
                    <a:pt x="20" y="25"/>
                    <a:pt x="20" y="25"/>
                  </a:cubicBezTo>
                  <a:cubicBezTo>
                    <a:pt x="21" y="24"/>
                    <a:pt x="21" y="23"/>
                    <a:pt x="21" y="22"/>
                  </a:cubicBezTo>
                  <a:cubicBezTo>
                    <a:pt x="21" y="20"/>
                    <a:pt x="20" y="19"/>
                    <a:pt x="19" y="19"/>
                  </a:cubicBezTo>
                  <a:cubicBezTo>
                    <a:pt x="15" y="16"/>
                    <a:pt x="15" y="16"/>
                    <a:pt x="15" y="16"/>
                  </a:cubicBezTo>
                  <a:cubicBezTo>
                    <a:pt x="13" y="20"/>
                    <a:pt x="13" y="20"/>
                    <a:pt x="13" y="20"/>
                  </a:cubicBezTo>
                  <a:cubicBezTo>
                    <a:pt x="16" y="23"/>
                    <a:pt x="16" y="23"/>
                    <a:pt x="16" y="23"/>
                  </a:cubicBezTo>
                  <a:cubicBezTo>
                    <a:pt x="29" y="13"/>
                    <a:pt x="29" y="13"/>
                    <a:pt x="29" y="13"/>
                  </a:cubicBezTo>
                  <a:cubicBezTo>
                    <a:pt x="31" y="13"/>
                    <a:pt x="31" y="11"/>
                    <a:pt x="31" y="10"/>
                  </a:cubicBezTo>
                  <a:cubicBezTo>
                    <a:pt x="31" y="9"/>
                    <a:pt x="30" y="7"/>
                    <a:pt x="29" y="7"/>
                  </a:cubicBezTo>
                  <a:cubicBezTo>
                    <a:pt x="27" y="5"/>
                    <a:pt x="27" y="5"/>
                    <a:pt x="27" y="5"/>
                  </a:cubicBezTo>
                  <a:cubicBezTo>
                    <a:pt x="25" y="9"/>
                    <a:pt x="25" y="9"/>
                    <a:pt x="25" y="9"/>
                  </a:cubicBezTo>
                  <a:cubicBezTo>
                    <a:pt x="25" y="13"/>
                    <a:pt x="25" y="13"/>
                    <a:pt x="25" y="13"/>
                  </a:cubicBezTo>
                  <a:cubicBezTo>
                    <a:pt x="47" y="11"/>
                    <a:pt x="47" y="11"/>
                    <a:pt x="47" y="11"/>
                  </a:cubicBezTo>
                  <a:cubicBezTo>
                    <a:pt x="49" y="11"/>
                    <a:pt x="51" y="10"/>
                    <a:pt x="51" y="8"/>
                  </a:cubicBezTo>
                  <a:cubicBezTo>
                    <a:pt x="51" y="7"/>
                    <a:pt x="51" y="5"/>
                    <a:pt x="49" y="4"/>
                  </a:cubicBezTo>
                  <a:cubicBezTo>
                    <a:pt x="45" y="1"/>
                    <a:pt x="45" y="1"/>
                    <a:pt x="45" y="1"/>
                  </a:cubicBezTo>
                  <a:cubicBezTo>
                    <a:pt x="43" y="0"/>
                    <a:pt x="40" y="1"/>
                    <a:pt x="39" y="2"/>
                  </a:cubicBezTo>
                  <a:cubicBezTo>
                    <a:pt x="38" y="4"/>
                    <a:pt x="39" y="7"/>
                    <a:pt x="41" y="8"/>
                  </a:cubicBezTo>
                  <a:cubicBezTo>
                    <a:pt x="45" y="11"/>
                    <a:pt x="45" y="11"/>
                    <a:pt x="45" y="11"/>
                  </a:cubicBezTo>
                  <a:cubicBezTo>
                    <a:pt x="47" y="7"/>
                    <a:pt x="47" y="7"/>
                    <a:pt x="47" y="7"/>
                  </a:cubicBezTo>
                  <a:cubicBezTo>
                    <a:pt x="47" y="3"/>
                    <a:pt x="47" y="3"/>
                    <a:pt x="47" y="3"/>
                  </a:cubicBezTo>
                  <a:cubicBezTo>
                    <a:pt x="25" y="5"/>
                    <a:pt x="25" y="5"/>
                    <a:pt x="25" y="5"/>
                  </a:cubicBezTo>
                  <a:cubicBezTo>
                    <a:pt x="23" y="5"/>
                    <a:pt x="22" y="6"/>
                    <a:pt x="21" y="8"/>
                  </a:cubicBezTo>
                  <a:cubicBezTo>
                    <a:pt x="21" y="10"/>
                    <a:pt x="22" y="11"/>
                    <a:pt x="23" y="12"/>
                  </a:cubicBezTo>
                  <a:cubicBezTo>
                    <a:pt x="25" y="13"/>
                    <a:pt x="25" y="13"/>
                    <a:pt x="25" y="13"/>
                  </a:cubicBezTo>
                  <a:cubicBezTo>
                    <a:pt x="27" y="10"/>
                    <a:pt x="27" y="10"/>
                    <a:pt x="27" y="10"/>
                  </a:cubicBezTo>
                  <a:cubicBezTo>
                    <a:pt x="25" y="7"/>
                    <a:pt x="25" y="7"/>
                    <a:pt x="25" y="7"/>
                  </a:cubicBezTo>
                  <a:cubicBezTo>
                    <a:pt x="11" y="16"/>
                    <a:pt x="11" y="16"/>
                    <a:pt x="11" y="16"/>
                  </a:cubicBezTo>
                  <a:cubicBezTo>
                    <a:pt x="10" y="17"/>
                    <a:pt x="9" y="18"/>
                    <a:pt x="9" y="20"/>
                  </a:cubicBezTo>
                  <a:cubicBezTo>
                    <a:pt x="9" y="21"/>
                    <a:pt x="10" y="22"/>
                    <a:pt x="11" y="23"/>
                  </a:cubicBezTo>
                  <a:cubicBezTo>
                    <a:pt x="15" y="25"/>
                    <a:pt x="15" y="25"/>
                    <a:pt x="15" y="25"/>
                  </a:cubicBezTo>
                  <a:cubicBezTo>
                    <a:pt x="17" y="22"/>
                    <a:pt x="17" y="22"/>
                    <a:pt x="17" y="22"/>
                  </a:cubicBezTo>
                  <a:cubicBezTo>
                    <a:pt x="14" y="19"/>
                    <a:pt x="14" y="19"/>
                    <a:pt x="14" y="19"/>
                  </a:cubicBezTo>
                  <a:cubicBezTo>
                    <a:pt x="4" y="29"/>
                    <a:pt x="4" y="29"/>
                    <a:pt x="4" y="29"/>
                  </a:cubicBezTo>
                  <a:cubicBezTo>
                    <a:pt x="3" y="30"/>
                    <a:pt x="2" y="31"/>
                    <a:pt x="2" y="32"/>
                  </a:cubicBezTo>
                  <a:cubicBezTo>
                    <a:pt x="2" y="34"/>
                    <a:pt x="3" y="35"/>
                    <a:pt x="4" y="35"/>
                  </a:cubicBezTo>
                  <a:cubicBezTo>
                    <a:pt x="6" y="37"/>
                    <a:pt x="6" y="37"/>
                    <a:pt x="6" y="37"/>
                  </a:cubicBezTo>
                  <a:cubicBezTo>
                    <a:pt x="0" y="48"/>
                    <a:pt x="0" y="48"/>
                    <a:pt x="0" y="48"/>
                  </a:cubicBezTo>
                  <a:cubicBezTo>
                    <a:pt x="0" y="50"/>
                    <a:pt x="0" y="52"/>
                    <a:pt x="2" y="53"/>
                  </a:cubicBezTo>
                  <a:cubicBezTo>
                    <a:pt x="4" y="55"/>
                    <a:pt x="4" y="55"/>
                    <a:pt x="4" y="55"/>
                  </a:cubicBezTo>
                  <a:cubicBezTo>
                    <a:pt x="7" y="51"/>
                    <a:pt x="7" y="51"/>
                    <a:pt x="7" y="51"/>
                  </a:cubicBezTo>
                  <a:cubicBezTo>
                    <a:pt x="3" y="49"/>
                    <a:pt x="3" y="49"/>
                    <a:pt x="3" y="49"/>
                  </a:cubicBezTo>
                  <a:cubicBezTo>
                    <a:pt x="3" y="50"/>
                    <a:pt x="3" y="50"/>
                    <a:pt x="3" y="50"/>
                  </a:cubicBezTo>
                  <a:cubicBezTo>
                    <a:pt x="3" y="51"/>
                    <a:pt x="3" y="51"/>
                    <a:pt x="3" y="51"/>
                  </a:cubicBezTo>
                  <a:cubicBezTo>
                    <a:pt x="3" y="51"/>
                    <a:pt x="3" y="51"/>
                    <a:pt x="3" y="51"/>
                  </a:cubicBezTo>
                  <a:cubicBezTo>
                    <a:pt x="3" y="52"/>
                    <a:pt x="3" y="52"/>
                    <a:pt x="3" y="53"/>
                  </a:cubicBezTo>
                  <a:cubicBezTo>
                    <a:pt x="3" y="55"/>
                    <a:pt x="3" y="59"/>
                    <a:pt x="4" y="63"/>
                  </a:cubicBezTo>
                  <a:cubicBezTo>
                    <a:pt x="4" y="65"/>
                    <a:pt x="4" y="67"/>
                    <a:pt x="4" y="69"/>
                  </a:cubicBezTo>
                  <a:cubicBezTo>
                    <a:pt x="4" y="70"/>
                    <a:pt x="4" y="71"/>
                    <a:pt x="4" y="72"/>
                  </a:cubicBezTo>
                  <a:cubicBezTo>
                    <a:pt x="4" y="72"/>
                    <a:pt x="4" y="72"/>
                    <a:pt x="4" y="72"/>
                  </a:cubicBezTo>
                  <a:cubicBezTo>
                    <a:pt x="4" y="72"/>
                    <a:pt x="4" y="72"/>
                    <a:pt x="4" y="72"/>
                  </a:cubicBezTo>
                  <a:cubicBezTo>
                    <a:pt x="4" y="72"/>
                    <a:pt x="4" y="72"/>
                    <a:pt x="4" y="72"/>
                  </a:cubicBezTo>
                  <a:cubicBezTo>
                    <a:pt x="4" y="72"/>
                    <a:pt x="4" y="72"/>
                    <a:pt x="4" y="72"/>
                  </a:cubicBezTo>
                  <a:cubicBezTo>
                    <a:pt x="4" y="72"/>
                    <a:pt x="4" y="72"/>
                    <a:pt x="4" y="72"/>
                  </a:cubicBezTo>
                  <a:cubicBezTo>
                    <a:pt x="7" y="72"/>
                    <a:pt x="7" y="72"/>
                    <a:pt x="7" y="72"/>
                  </a:cubicBezTo>
                  <a:cubicBezTo>
                    <a:pt x="4" y="71"/>
                    <a:pt x="4" y="71"/>
                    <a:pt x="4" y="71"/>
                  </a:cubicBezTo>
                  <a:cubicBezTo>
                    <a:pt x="4" y="72"/>
                    <a:pt x="4" y="72"/>
                    <a:pt x="4" y="72"/>
                  </a:cubicBezTo>
                  <a:cubicBezTo>
                    <a:pt x="7" y="72"/>
                    <a:pt x="7" y="72"/>
                    <a:pt x="7" y="72"/>
                  </a:cubicBezTo>
                  <a:cubicBezTo>
                    <a:pt x="4" y="71"/>
                    <a:pt x="4" y="71"/>
                    <a:pt x="4" y="71"/>
                  </a:cubicBezTo>
                  <a:cubicBezTo>
                    <a:pt x="8" y="72"/>
                    <a:pt x="8" y="72"/>
                    <a:pt x="8" y="72"/>
                  </a:cubicBezTo>
                  <a:cubicBezTo>
                    <a:pt x="4" y="71"/>
                    <a:pt x="4" y="71"/>
                    <a:pt x="4" y="71"/>
                  </a:cubicBezTo>
                  <a:cubicBezTo>
                    <a:pt x="4" y="71"/>
                    <a:pt x="4" y="71"/>
                    <a:pt x="4" y="71"/>
                  </a:cubicBezTo>
                  <a:cubicBezTo>
                    <a:pt x="8" y="72"/>
                    <a:pt x="8" y="72"/>
                    <a:pt x="8" y="72"/>
                  </a:cubicBezTo>
                  <a:cubicBezTo>
                    <a:pt x="4" y="71"/>
                    <a:pt x="4" y="71"/>
                    <a:pt x="4" y="71"/>
                  </a:cubicBezTo>
                  <a:cubicBezTo>
                    <a:pt x="8" y="72"/>
                    <a:pt x="8" y="72"/>
                    <a:pt x="8" y="72"/>
                  </a:cubicBezTo>
                  <a:cubicBezTo>
                    <a:pt x="5" y="70"/>
                    <a:pt x="5" y="70"/>
                    <a:pt x="5" y="70"/>
                  </a:cubicBezTo>
                  <a:cubicBezTo>
                    <a:pt x="4" y="70"/>
                    <a:pt x="4" y="71"/>
                    <a:pt x="4" y="71"/>
                  </a:cubicBezTo>
                  <a:cubicBezTo>
                    <a:pt x="8" y="72"/>
                    <a:pt x="8" y="72"/>
                    <a:pt x="8" y="72"/>
                  </a:cubicBezTo>
                  <a:cubicBezTo>
                    <a:pt x="5" y="70"/>
                    <a:pt x="5" y="70"/>
                    <a:pt x="5" y="70"/>
                  </a:cubicBezTo>
                  <a:cubicBezTo>
                    <a:pt x="4" y="72"/>
                    <a:pt x="4" y="74"/>
                    <a:pt x="6" y="75"/>
                  </a:cubicBezTo>
                  <a:cubicBezTo>
                    <a:pt x="7" y="76"/>
                    <a:pt x="7" y="76"/>
                    <a:pt x="7" y="76"/>
                  </a:cubicBezTo>
                  <a:cubicBezTo>
                    <a:pt x="2" y="88"/>
                    <a:pt x="2" y="88"/>
                    <a:pt x="2" y="88"/>
                  </a:cubicBezTo>
                  <a:cubicBezTo>
                    <a:pt x="2" y="90"/>
                    <a:pt x="2" y="92"/>
                    <a:pt x="4" y="93"/>
                  </a:cubicBezTo>
                  <a:cubicBezTo>
                    <a:pt x="5" y="93"/>
                    <a:pt x="5" y="93"/>
                    <a:pt x="5" y="93"/>
                  </a:cubicBezTo>
                  <a:cubicBezTo>
                    <a:pt x="2" y="105"/>
                    <a:pt x="2" y="105"/>
                    <a:pt x="2" y="105"/>
                  </a:cubicBezTo>
                  <a:cubicBezTo>
                    <a:pt x="2" y="106"/>
                    <a:pt x="2" y="108"/>
                    <a:pt x="4" y="109"/>
                  </a:cubicBezTo>
                  <a:cubicBezTo>
                    <a:pt x="6" y="110"/>
                    <a:pt x="6" y="110"/>
                    <a:pt x="6" y="110"/>
                  </a:cubicBezTo>
                  <a:cubicBezTo>
                    <a:pt x="3" y="117"/>
                    <a:pt x="3" y="117"/>
                    <a:pt x="3" y="117"/>
                  </a:cubicBezTo>
                  <a:cubicBezTo>
                    <a:pt x="2" y="119"/>
                    <a:pt x="3" y="121"/>
                    <a:pt x="4" y="122"/>
                  </a:cubicBezTo>
                  <a:cubicBezTo>
                    <a:pt x="7" y="123"/>
                    <a:pt x="7" y="123"/>
                    <a:pt x="7" y="123"/>
                  </a:cubicBezTo>
                  <a:cubicBezTo>
                    <a:pt x="8" y="125"/>
                    <a:pt x="11" y="124"/>
                    <a:pt x="12" y="122"/>
                  </a:cubicBezTo>
                  <a:cubicBezTo>
                    <a:pt x="13" y="120"/>
                    <a:pt x="13" y="118"/>
                    <a:pt x="1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35" name="Freeform 198">
              <a:extLst>
                <a:ext uri="{FF2B5EF4-FFF2-40B4-BE49-F238E27FC236}">
                  <a16:creationId xmlns:a16="http://schemas.microsoft.com/office/drawing/2014/main" id="{0808F19F-33CD-49EC-9DAE-D32C10BD6676}"/>
                </a:ext>
              </a:extLst>
            </p:cNvPr>
            <p:cNvSpPr>
              <a:spLocks/>
            </p:cNvSpPr>
            <p:nvPr/>
          </p:nvSpPr>
          <p:spPr bwMode="auto">
            <a:xfrm>
              <a:off x="5875474" y="2578211"/>
              <a:ext cx="23813" cy="20638"/>
            </a:xfrm>
            <a:custGeom>
              <a:avLst/>
              <a:gdLst>
                <a:gd name="T0" fmla="*/ 12 w 15"/>
                <a:gd name="T1" fmla="*/ 5 h 13"/>
                <a:gd name="T2" fmla="*/ 7 w 15"/>
                <a:gd name="T3" fmla="*/ 2 h 13"/>
                <a:gd name="T4" fmla="*/ 1 w 15"/>
                <a:gd name="T5" fmla="*/ 3 h 13"/>
                <a:gd name="T6" fmla="*/ 3 w 15"/>
                <a:gd name="T7" fmla="*/ 8 h 13"/>
                <a:gd name="T8" fmla="*/ 8 w 15"/>
                <a:gd name="T9" fmla="*/ 12 h 13"/>
                <a:gd name="T10" fmla="*/ 14 w 15"/>
                <a:gd name="T11" fmla="*/ 10 h 13"/>
                <a:gd name="T12" fmla="*/ 12 w 15"/>
                <a:gd name="T13" fmla="*/ 5 h 13"/>
              </a:gdLst>
              <a:ahLst/>
              <a:cxnLst>
                <a:cxn ang="0">
                  <a:pos x="T0" y="T1"/>
                </a:cxn>
                <a:cxn ang="0">
                  <a:pos x="T2" y="T3"/>
                </a:cxn>
                <a:cxn ang="0">
                  <a:pos x="T4" y="T5"/>
                </a:cxn>
                <a:cxn ang="0">
                  <a:pos x="T6" y="T7"/>
                </a:cxn>
                <a:cxn ang="0">
                  <a:pos x="T8" y="T9"/>
                </a:cxn>
                <a:cxn ang="0">
                  <a:pos x="T10" y="T11"/>
                </a:cxn>
                <a:cxn ang="0">
                  <a:pos x="T12" y="T13"/>
                </a:cxn>
              </a:cxnLst>
              <a:rect l="0" t="0" r="r" b="b"/>
              <a:pathLst>
                <a:path w="15" h="13">
                  <a:moveTo>
                    <a:pt x="12" y="5"/>
                  </a:moveTo>
                  <a:cubicBezTo>
                    <a:pt x="7" y="2"/>
                    <a:pt x="7" y="2"/>
                    <a:pt x="7" y="2"/>
                  </a:cubicBezTo>
                  <a:cubicBezTo>
                    <a:pt x="5" y="0"/>
                    <a:pt x="3" y="1"/>
                    <a:pt x="1" y="3"/>
                  </a:cubicBezTo>
                  <a:cubicBezTo>
                    <a:pt x="0" y="5"/>
                    <a:pt x="1" y="7"/>
                    <a:pt x="3" y="8"/>
                  </a:cubicBezTo>
                  <a:cubicBezTo>
                    <a:pt x="8" y="12"/>
                    <a:pt x="8" y="12"/>
                    <a:pt x="8" y="12"/>
                  </a:cubicBezTo>
                  <a:cubicBezTo>
                    <a:pt x="10" y="13"/>
                    <a:pt x="13" y="12"/>
                    <a:pt x="14" y="10"/>
                  </a:cubicBezTo>
                  <a:cubicBezTo>
                    <a:pt x="15" y="9"/>
                    <a:pt x="14" y="6"/>
                    <a:pt x="1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36" name="Freeform 199">
              <a:extLst>
                <a:ext uri="{FF2B5EF4-FFF2-40B4-BE49-F238E27FC236}">
                  <a16:creationId xmlns:a16="http://schemas.microsoft.com/office/drawing/2014/main" id="{F17B51D6-6D7E-4911-AE56-70CCB1D7579B}"/>
                </a:ext>
              </a:extLst>
            </p:cNvPr>
            <p:cNvSpPr>
              <a:spLocks/>
            </p:cNvSpPr>
            <p:nvPr/>
          </p:nvSpPr>
          <p:spPr bwMode="auto">
            <a:xfrm>
              <a:off x="5781812" y="2581386"/>
              <a:ext cx="152400" cy="63500"/>
            </a:xfrm>
            <a:custGeom>
              <a:avLst/>
              <a:gdLst>
                <a:gd name="T0" fmla="*/ 5 w 97"/>
                <a:gd name="T1" fmla="*/ 33 h 40"/>
                <a:gd name="T2" fmla="*/ 36 w 97"/>
                <a:gd name="T3" fmla="*/ 34 h 40"/>
                <a:gd name="T4" fmla="*/ 29 w 97"/>
                <a:gd name="T5" fmla="*/ 31 h 40"/>
                <a:gd name="T6" fmla="*/ 63 w 97"/>
                <a:gd name="T7" fmla="*/ 36 h 40"/>
                <a:gd name="T8" fmla="*/ 55 w 97"/>
                <a:gd name="T9" fmla="*/ 32 h 40"/>
                <a:gd name="T10" fmla="*/ 89 w 97"/>
                <a:gd name="T11" fmla="*/ 37 h 40"/>
                <a:gd name="T12" fmla="*/ 82 w 97"/>
                <a:gd name="T13" fmla="*/ 34 h 40"/>
                <a:gd name="T14" fmla="*/ 85 w 97"/>
                <a:gd name="T15" fmla="*/ 36 h 40"/>
                <a:gd name="T16" fmla="*/ 85 w 97"/>
                <a:gd name="T17" fmla="*/ 36 h 40"/>
                <a:gd name="T18" fmla="*/ 85 w 97"/>
                <a:gd name="T19" fmla="*/ 36 h 40"/>
                <a:gd name="T20" fmla="*/ 85 w 97"/>
                <a:gd name="T21" fmla="*/ 36 h 40"/>
                <a:gd name="T22" fmla="*/ 95 w 97"/>
                <a:gd name="T23" fmla="*/ 27 h 40"/>
                <a:gd name="T24" fmla="*/ 96 w 97"/>
                <a:gd name="T25" fmla="*/ 26 h 40"/>
                <a:gd name="T26" fmla="*/ 90 w 97"/>
                <a:gd name="T27" fmla="*/ 22 h 40"/>
                <a:gd name="T28" fmla="*/ 94 w 97"/>
                <a:gd name="T29" fmla="*/ 23 h 40"/>
                <a:gd name="T30" fmla="*/ 96 w 97"/>
                <a:gd name="T31" fmla="*/ 9 h 40"/>
                <a:gd name="T32" fmla="*/ 95 w 97"/>
                <a:gd name="T33" fmla="*/ 8 h 40"/>
                <a:gd name="T34" fmla="*/ 95 w 97"/>
                <a:gd name="T35" fmla="*/ 8 h 40"/>
                <a:gd name="T36" fmla="*/ 96 w 97"/>
                <a:gd name="T37" fmla="*/ 8 h 40"/>
                <a:gd name="T38" fmla="*/ 96 w 97"/>
                <a:gd name="T39" fmla="*/ 8 h 40"/>
                <a:gd name="T40" fmla="*/ 96 w 97"/>
                <a:gd name="T41" fmla="*/ 8 h 40"/>
                <a:gd name="T42" fmla="*/ 92 w 97"/>
                <a:gd name="T43" fmla="*/ 7 h 40"/>
                <a:gd name="T44" fmla="*/ 92 w 97"/>
                <a:gd name="T45" fmla="*/ 7 h 40"/>
                <a:gd name="T46" fmla="*/ 90 w 97"/>
                <a:gd name="T47" fmla="*/ 1 h 40"/>
                <a:gd name="T48" fmla="*/ 90 w 97"/>
                <a:gd name="T49" fmla="*/ 11 h 40"/>
                <a:gd name="T50" fmla="*/ 88 w 97"/>
                <a:gd name="T51" fmla="*/ 6 h 40"/>
                <a:gd name="T52" fmla="*/ 87 w 97"/>
                <a:gd name="T53" fmla="*/ 15 h 40"/>
                <a:gd name="T54" fmla="*/ 86 w 97"/>
                <a:gd name="T55" fmla="*/ 21 h 40"/>
                <a:gd name="T56" fmla="*/ 86 w 97"/>
                <a:gd name="T57" fmla="*/ 21 h 40"/>
                <a:gd name="T58" fmla="*/ 90 w 97"/>
                <a:gd name="T59" fmla="*/ 22 h 40"/>
                <a:gd name="T60" fmla="*/ 90 w 97"/>
                <a:gd name="T61" fmla="*/ 22 h 40"/>
                <a:gd name="T62" fmla="*/ 87 w 97"/>
                <a:gd name="T63" fmla="*/ 20 h 40"/>
                <a:gd name="T64" fmla="*/ 87 w 97"/>
                <a:gd name="T65" fmla="*/ 20 h 40"/>
                <a:gd name="T66" fmla="*/ 93 w 97"/>
                <a:gd name="T67" fmla="*/ 24 h 40"/>
                <a:gd name="T68" fmla="*/ 89 w 97"/>
                <a:gd name="T69" fmla="*/ 21 h 40"/>
                <a:gd name="T70" fmla="*/ 89 w 97"/>
                <a:gd name="T71" fmla="*/ 21 h 40"/>
                <a:gd name="T72" fmla="*/ 89 w 97"/>
                <a:gd name="T73" fmla="*/ 21 h 40"/>
                <a:gd name="T74" fmla="*/ 89 w 97"/>
                <a:gd name="T75" fmla="*/ 22 h 40"/>
                <a:gd name="T76" fmla="*/ 79 w 97"/>
                <a:gd name="T77" fmla="*/ 30 h 40"/>
                <a:gd name="T78" fmla="*/ 79 w 97"/>
                <a:gd name="T79" fmla="*/ 31 h 40"/>
                <a:gd name="T80" fmla="*/ 80 w 97"/>
                <a:gd name="T81" fmla="*/ 37 h 40"/>
                <a:gd name="T82" fmla="*/ 86 w 97"/>
                <a:gd name="T83" fmla="*/ 32 h 40"/>
                <a:gd name="T84" fmla="*/ 53 w 97"/>
                <a:gd name="T85" fmla="*/ 36 h 40"/>
                <a:gd name="T86" fmla="*/ 60 w 97"/>
                <a:gd name="T87" fmla="*/ 31 h 40"/>
                <a:gd name="T88" fmla="*/ 26 w 97"/>
                <a:gd name="T89" fmla="*/ 34 h 40"/>
                <a:gd name="T90" fmla="*/ 32 w 97"/>
                <a:gd name="T91" fmla="*/ 29 h 40"/>
                <a:gd name="T92" fmla="*/ 2 w 97"/>
                <a:gd name="T93" fmla="*/ 37 h 40"/>
                <a:gd name="T94" fmla="*/ 9 w 97"/>
                <a:gd name="T95"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7" h="40">
                  <a:moveTo>
                    <a:pt x="9" y="31"/>
                  </a:moveTo>
                  <a:cubicBezTo>
                    <a:pt x="7" y="30"/>
                    <a:pt x="7" y="30"/>
                    <a:pt x="7" y="30"/>
                  </a:cubicBezTo>
                  <a:cubicBezTo>
                    <a:pt x="5" y="33"/>
                    <a:pt x="5" y="33"/>
                    <a:pt x="5" y="33"/>
                  </a:cubicBezTo>
                  <a:cubicBezTo>
                    <a:pt x="5" y="37"/>
                    <a:pt x="5" y="37"/>
                    <a:pt x="5" y="37"/>
                  </a:cubicBezTo>
                  <a:cubicBezTo>
                    <a:pt x="32" y="37"/>
                    <a:pt x="32" y="37"/>
                    <a:pt x="32" y="37"/>
                  </a:cubicBezTo>
                  <a:cubicBezTo>
                    <a:pt x="34" y="37"/>
                    <a:pt x="35" y="36"/>
                    <a:pt x="36" y="34"/>
                  </a:cubicBezTo>
                  <a:cubicBezTo>
                    <a:pt x="36" y="32"/>
                    <a:pt x="36" y="30"/>
                    <a:pt x="34" y="29"/>
                  </a:cubicBezTo>
                  <a:cubicBezTo>
                    <a:pt x="31" y="27"/>
                    <a:pt x="31" y="27"/>
                    <a:pt x="31" y="27"/>
                  </a:cubicBezTo>
                  <a:cubicBezTo>
                    <a:pt x="29" y="31"/>
                    <a:pt x="29" y="31"/>
                    <a:pt x="29" y="31"/>
                  </a:cubicBezTo>
                  <a:cubicBezTo>
                    <a:pt x="28" y="35"/>
                    <a:pt x="28" y="35"/>
                    <a:pt x="28" y="35"/>
                  </a:cubicBezTo>
                  <a:cubicBezTo>
                    <a:pt x="59" y="39"/>
                    <a:pt x="59" y="39"/>
                    <a:pt x="59" y="39"/>
                  </a:cubicBezTo>
                  <a:cubicBezTo>
                    <a:pt x="61" y="39"/>
                    <a:pt x="62" y="38"/>
                    <a:pt x="63" y="36"/>
                  </a:cubicBezTo>
                  <a:cubicBezTo>
                    <a:pt x="64" y="34"/>
                    <a:pt x="63" y="32"/>
                    <a:pt x="61" y="31"/>
                  </a:cubicBezTo>
                  <a:cubicBezTo>
                    <a:pt x="57" y="29"/>
                    <a:pt x="57" y="29"/>
                    <a:pt x="57" y="29"/>
                  </a:cubicBezTo>
                  <a:cubicBezTo>
                    <a:pt x="55" y="32"/>
                    <a:pt x="55" y="32"/>
                    <a:pt x="55" y="32"/>
                  </a:cubicBezTo>
                  <a:cubicBezTo>
                    <a:pt x="54" y="36"/>
                    <a:pt x="54" y="36"/>
                    <a:pt x="54" y="36"/>
                  </a:cubicBezTo>
                  <a:cubicBezTo>
                    <a:pt x="85" y="40"/>
                    <a:pt x="85" y="40"/>
                    <a:pt x="85" y="40"/>
                  </a:cubicBezTo>
                  <a:cubicBezTo>
                    <a:pt x="87" y="40"/>
                    <a:pt x="88" y="39"/>
                    <a:pt x="89" y="37"/>
                  </a:cubicBezTo>
                  <a:cubicBezTo>
                    <a:pt x="90" y="35"/>
                    <a:pt x="89" y="33"/>
                    <a:pt x="87" y="32"/>
                  </a:cubicBezTo>
                  <a:cubicBezTo>
                    <a:pt x="84" y="30"/>
                    <a:pt x="84" y="30"/>
                    <a:pt x="84" y="30"/>
                  </a:cubicBezTo>
                  <a:cubicBezTo>
                    <a:pt x="82" y="34"/>
                    <a:pt x="82" y="34"/>
                    <a:pt x="82" y="34"/>
                  </a:cubicBezTo>
                  <a:cubicBezTo>
                    <a:pt x="85" y="36"/>
                    <a:pt x="85" y="36"/>
                    <a:pt x="85" y="36"/>
                  </a:cubicBezTo>
                  <a:cubicBezTo>
                    <a:pt x="82" y="34"/>
                    <a:pt x="82" y="34"/>
                    <a:pt x="82" y="34"/>
                  </a:cubicBezTo>
                  <a:cubicBezTo>
                    <a:pt x="85" y="36"/>
                    <a:pt x="85" y="36"/>
                    <a:pt x="85" y="36"/>
                  </a:cubicBezTo>
                  <a:cubicBezTo>
                    <a:pt x="85" y="36"/>
                    <a:pt x="85" y="36"/>
                    <a:pt x="85" y="36"/>
                  </a:cubicBezTo>
                  <a:cubicBezTo>
                    <a:pt x="82" y="34"/>
                    <a:pt x="82" y="34"/>
                    <a:pt x="82" y="34"/>
                  </a:cubicBezTo>
                  <a:cubicBezTo>
                    <a:pt x="85" y="36"/>
                    <a:pt x="85" y="36"/>
                    <a:pt x="85" y="36"/>
                  </a:cubicBezTo>
                  <a:cubicBezTo>
                    <a:pt x="83" y="34"/>
                    <a:pt x="83" y="34"/>
                    <a:pt x="83" y="34"/>
                  </a:cubicBezTo>
                  <a:cubicBezTo>
                    <a:pt x="85" y="37"/>
                    <a:pt x="85" y="37"/>
                    <a:pt x="85" y="37"/>
                  </a:cubicBezTo>
                  <a:cubicBezTo>
                    <a:pt x="85" y="36"/>
                    <a:pt x="85" y="36"/>
                    <a:pt x="85" y="36"/>
                  </a:cubicBezTo>
                  <a:cubicBezTo>
                    <a:pt x="83" y="34"/>
                    <a:pt x="83" y="34"/>
                    <a:pt x="83" y="34"/>
                  </a:cubicBezTo>
                  <a:cubicBezTo>
                    <a:pt x="85" y="37"/>
                    <a:pt x="85" y="37"/>
                    <a:pt x="85" y="37"/>
                  </a:cubicBezTo>
                  <a:cubicBezTo>
                    <a:pt x="85" y="36"/>
                    <a:pt x="85" y="36"/>
                    <a:pt x="85" y="36"/>
                  </a:cubicBezTo>
                  <a:cubicBezTo>
                    <a:pt x="87" y="35"/>
                    <a:pt x="89" y="33"/>
                    <a:pt x="91" y="31"/>
                  </a:cubicBezTo>
                  <a:cubicBezTo>
                    <a:pt x="92" y="30"/>
                    <a:pt x="93" y="29"/>
                    <a:pt x="94" y="28"/>
                  </a:cubicBezTo>
                  <a:cubicBezTo>
                    <a:pt x="94" y="28"/>
                    <a:pt x="95" y="27"/>
                    <a:pt x="95" y="27"/>
                  </a:cubicBezTo>
                  <a:cubicBezTo>
                    <a:pt x="95" y="27"/>
                    <a:pt x="95" y="27"/>
                    <a:pt x="95" y="27"/>
                  </a:cubicBezTo>
                  <a:cubicBezTo>
                    <a:pt x="96" y="27"/>
                    <a:pt x="96" y="27"/>
                    <a:pt x="96" y="27"/>
                  </a:cubicBezTo>
                  <a:cubicBezTo>
                    <a:pt x="96" y="27"/>
                    <a:pt x="96" y="27"/>
                    <a:pt x="96" y="26"/>
                  </a:cubicBezTo>
                  <a:cubicBezTo>
                    <a:pt x="97" y="24"/>
                    <a:pt x="97" y="22"/>
                    <a:pt x="95" y="20"/>
                  </a:cubicBezTo>
                  <a:cubicBezTo>
                    <a:pt x="92" y="19"/>
                    <a:pt x="92" y="19"/>
                    <a:pt x="92" y="19"/>
                  </a:cubicBezTo>
                  <a:cubicBezTo>
                    <a:pt x="90" y="22"/>
                    <a:pt x="90" y="22"/>
                    <a:pt x="90" y="22"/>
                  </a:cubicBezTo>
                  <a:cubicBezTo>
                    <a:pt x="94" y="25"/>
                    <a:pt x="94" y="25"/>
                    <a:pt x="94" y="25"/>
                  </a:cubicBezTo>
                  <a:cubicBezTo>
                    <a:pt x="94" y="24"/>
                    <a:pt x="94" y="24"/>
                    <a:pt x="94" y="24"/>
                  </a:cubicBezTo>
                  <a:cubicBezTo>
                    <a:pt x="94" y="23"/>
                    <a:pt x="94" y="23"/>
                    <a:pt x="94" y="23"/>
                  </a:cubicBezTo>
                  <a:cubicBezTo>
                    <a:pt x="94" y="23"/>
                    <a:pt x="94" y="22"/>
                    <a:pt x="94" y="22"/>
                  </a:cubicBezTo>
                  <a:cubicBezTo>
                    <a:pt x="95" y="20"/>
                    <a:pt x="95" y="16"/>
                    <a:pt x="95" y="13"/>
                  </a:cubicBezTo>
                  <a:cubicBezTo>
                    <a:pt x="96" y="12"/>
                    <a:pt x="96" y="10"/>
                    <a:pt x="96" y="9"/>
                  </a:cubicBezTo>
                  <a:cubicBezTo>
                    <a:pt x="96" y="9"/>
                    <a:pt x="96" y="9"/>
                    <a:pt x="96" y="8"/>
                  </a:cubicBezTo>
                  <a:cubicBezTo>
                    <a:pt x="96" y="8"/>
                    <a:pt x="96" y="8"/>
                    <a:pt x="96" y="8"/>
                  </a:cubicBezTo>
                  <a:cubicBezTo>
                    <a:pt x="95" y="8"/>
                    <a:pt x="95" y="8"/>
                    <a:pt x="95" y="8"/>
                  </a:cubicBezTo>
                  <a:cubicBezTo>
                    <a:pt x="96" y="8"/>
                    <a:pt x="96" y="8"/>
                    <a:pt x="96" y="8"/>
                  </a:cubicBezTo>
                  <a:cubicBezTo>
                    <a:pt x="96" y="8"/>
                    <a:pt x="96" y="8"/>
                    <a:pt x="96" y="8"/>
                  </a:cubicBezTo>
                  <a:cubicBezTo>
                    <a:pt x="95" y="8"/>
                    <a:pt x="95" y="8"/>
                    <a:pt x="95" y="8"/>
                  </a:cubicBezTo>
                  <a:cubicBezTo>
                    <a:pt x="96" y="8"/>
                    <a:pt x="96" y="8"/>
                    <a:pt x="96" y="8"/>
                  </a:cubicBezTo>
                  <a:cubicBezTo>
                    <a:pt x="93" y="7"/>
                    <a:pt x="93" y="7"/>
                    <a:pt x="93" y="7"/>
                  </a:cubicBezTo>
                  <a:cubicBezTo>
                    <a:pt x="96" y="8"/>
                    <a:pt x="96" y="8"/>
                    <a:pt x="96" y="8"/>
                  </a:cubicBezTo>
                  <a:cubicBezTo>
                    <a:pt x="96" y="8"/>
                    <a:pt x="96" y="8"/>
                    <a:pt x="96" y="8"/>
                  </a:cubicBezTo>
                  <a:cubicBezTo>
                    <a:pt x="93" y="7"/>
                    <a:pt x="93" y="7"/>
                    <a:pt x="93" y="7"/>
                  </a:cubicBezTo>
                  <a:cubicBezTo>
                    <a:pt x="96" y="8"/>
                    <a:pt x="96" y="8"/>
                    <a:pt x="96" y="8"/>
                  </a:cubicBezTo>
                  <a:cubicBezTo>
                    <a:pt x="92" y="7"/>
                    <a:pt x="92" y="7"/>
                    <a:pt x="92" y="7"/>
                  </a:cubicBezTo>
                  <a:cubicBezTo>
                    <a:pt x="96" y="9"/>
                    <a:pt x="96" y="9"/>
                    <a:pt x="96" y="9"/>
                  </a:cubicBezTo>
                  <a:cubicBezTo>
                    <a:pt x="96" y="8"/>
                    <a:pt x="96" y="8"/>
                    <a:pt x="96" y="8"/>
                  </a:cubicBezTo>
                  <a:cubicBezTo>
                    <a:pt x="92" y="7"/>
                    <a:pt x="92" y="7"/>
                    <a:pt x="92" y="7"/>
                  </a:cubicBezTo>
                  <a:cubicBezTo>
                    <a:pt x="96" y="9"/>
                    <a:pt x="96" y="9"/>
                    <a:pt x="96" y="9"/>
                  </a:cubicBezTo>
                  <a:cubicBezTo>
                    <a:pt x="92" y="7"/>
                    <a:pt x="92" y="7"/>
                    <a:pt x="92" y="7"/>
                  </a:cubicBezTo>
                  <a:cubicBezTo>
                    <a:pt x="96" y="9"/>
                    <a:pt x="96" y="9"/>
                    <a:pt x="96" y="9"/>
                  </a:cubicBezTo>
                  <a:cubicBezTo>
                    <a:pt x="96" y="9"/>
                    <a:pt x="96" y="9"/>
                    <a:pt x="96" y="9"/>
                  </a:cubicBezTo>
                  <a:cubicBezTo>
                    <a:pt x="92" y="7"/>
                    <a:pt x="92" y="7"/>
                    <a:pt x="92" y="7"/>
                  </a:cubicBezTo>
                  <a:cubicBezTo>
                    <a:pt x="96" y="9"/>
                    <a:pt x="96" y="9"/>
                    <a:pt x="96" y="9"/>
                  </a:cubicBezTo>
                  <a:cubicBezTo>
                    <a:pt x="97" y="7"/>
                    <a:pt x="96" y="5"/>
                    <a:pt x="94" y="4"/>
                  </a:cubicBezTo>
                  <a:cubicBezTo>
                    <a:pt x="90" y="1"/>
                    <a:pt x="90" y="1"/>
                    <a:pt x="90" y="1"/>
                  </a:cubicBezTo>
                  <a:cubicBezTo>
                    <a:pt x="88" y="0"/>
                    <a:pt x="85" y="0"/>
                    <a:pt x="84" y="2"/>
                  </a:cubicBezTo>
                  <a:cubicBezTo>
                    <a:pt x="83" y="4"/>
                    <a:pt x="83" y="7"/>
                    <a:pt x="85" y="8"/>
                  </a:cubicBezTo>
                  <a:cubicBezTo>
                    <a:pt x="90" y="11"/>
                    <a:pt x="90" y="11"/>
                    <a:pt x="90" y="11"/>
                  </a:cubicBezTo>
                  <a:cubicBezTo>
                    <a:pt x="92" y="7"/>
                    <a:pt x="92" y="7"/>
                    <a:pt x="92" y="7"/>
                  </a:cubicBezTo>
                  <a:cubicBezTo>
                    <a:pt x="89" y="5"/>
                    <a:pt x="89" y="5"/>
                    <a:pt x="89" y="5"/>
                  </a:cubicBezTo>
                  <a:cubicBezTo>
                    <a:pt x="88" y="6"/>
                    <a:pt x="88" y="6"/>
                    <a:pt x="88" y="6"/>
                  </a:cubicBezTo>
                  <a:cubicBezTo>
                    <a:pt x="88" y="6"/>
                    <a:pt x="88" y="6"/>
                    <a:pt x="88" y="6"/>
                  </a:cubicBezTo>
                  <a:cubicBezTo>
                    <a:pt x="88" y="7"/>
                    <a:pt x="88" y="7"/>
                    <a:pt x="88" y="7"/>
                  </a:cubicBezTo>
                  <a:cubicBezTo>
                    <a:pt x="88" y="8"/>
                    <a:pt x="87" y="12"/>
                    <a:pt x="87" y="15"/>
                  </a:cubicBezTo>
                  <a:cubicBezTo>
                    <a:pt x="87" y="17"/>
                    <a:pt x="87" y="19"/>
                    <a:pt x="87" y="20"/>
                  </a:cubicBezTo>
                  <a:cubicBezTo>
                    <a:pt x="86" y="20"/>
                    <a:pt x="86" y="21"/>
                    <a:pt x="86" y="21"/>
                  </a:cubicBezTo>
                  <a:cubicBezTo>
                    <a:pt x="86" y="21"/>
                    <a:pt x="86" y="21"/>
                    <a:pt x="86" y="21"/>
                  </a:cubicBezTo>
                  <a:cubicBezTo>
                    <a:pt x="88" y="22"/>
                    <a:pt x="88" y="22"/>
                    <a:pt x="88" y="22"/>
                  </a:cubicBezTo>
                  <a:cubicBezTo>
                    <a:pt x="86" y="21"/>
                    <a:pt x="86" y="21"/>
                    <a:pt x="86" y="21"/>
                  </a:cubicBezTo>
                  <a:cubicBezTo>
                    <a:pt x="86" y="21"/>
                    <a:pt x="86" y="21"/>
                    <a:pt x="86" y="21"/>
                  </a:cubicBezTo>
                  <a:cubicBezTo>
                    <a:pt x="88" y="22"/>
                    <a:pt x="88" y="22"/>
                    <a:pt x="88" y="22"/>
                  </a:cubicBezTo>
                  <a:cubicBezTo>
                    <a:pt x="86" y="21"/>
                    <a:pt x="86" y="21"/>
                    <a:pt x="86" y="21"/>
                  </a:cubicBezTo>
                  <a:cubicBezTo>
                    <a:pt x="90" y="22"/>
                    <a:pt x="90" y="22"/>
                    <a:pt x="90" y="22"/>
                  </a:cubicBezTo>
                  <a:cubicBezTo>
                    <a:pt x="86" y="21"/>
                    <a:pt x="86" y="21"/>
                    <a:pt x="86" y="21"/>
                  </a:cubicBezTo>
                  <a:cubicBezTo>
                    <a:pt x="86" y="21"/>
                    <a:pt x="86" y="21"/>
                    <a:pt x="86" y="21"/>
                  </a:cubicBezTo>
                  <a:cubicBezTo>
                    <a:pt x="90" y="22"/>
                    <a:pt x="90" y="22"/>
                    <a:pt x="90" y="22"/>
                  </a:cubicBezTo>
                  <a:cubicBezTo>
                    <a:pt x="86" y="21"/>
                    <a:pt x="86" y="21"/>
                    <a:pt x="86" y="21"/>
                  </a:cubicBezTo>
                  <a:cubicBezTo>
                    <a:pt x="90" y="22"/>
                    <a:pt x="90" y="22"/>
                    <a:pt x="90" y="22"/>
                  </a:cubicBezTo>
                  <a:cubicBezTo>
                    <a:pt x="87" y="20"/>
                    <a:pt x="87" y="20"/>
                    <a:pt x="87" y="20"/>
                  </a:cubicBezTo>
                  <a:cubicBezTo>
                    <a:pt x="87" y="21"/>
                    <a:pt x="86" y="21"/>
                    <a:pt x="86" y="21"/>
                  </a:cubicBezTo>
                  <a:cubicBezTo>
                    <a:pt x="90" y="22"/>
                    <a:pt x="90" y="22"/>
                    <a:pt x="90" y="22"/>
                  </a:cubicBezTo>
                  <a:cubicBezTo>
                    <a:pt x="87" y="20"/>
                    <a:pt x="87" y="20"/>
                    <a:pt x="87" y="20"/>
                  </a:cubicBezTo>
                  <a:cubicBezTo>
                    <a:pt x="86" y="22"/>
                    <a:pt x="86" y="25"/>
                    <a:pt x="88" y="26"/>
                  </a:cubicBezTo>
                  <a:cubicBezTo>
                    <a:pt x="90" y="27"/>
                    <a:pt x="90" y="27"/>
                    <a:pt x="90" y="27"/>
                  </a:cubicBezTo>
                  <a:cubicBezTo>
                    <a:pt x="93" y="24"/>
                    <a:pt x="93" y="24"/>
                    <a:pt x="93" y="24"/>
                  </a:cubicBezTo>
                  <a:cubicBezTo>
                    <a:pt x="89" y="22"/>
                    <a:pt x="89" y="22"/>
                    <a:pt x="89" y="22"/>
                  </a:cubicBezTo>
                  <a:cubicBezTo>
                    <a:pt x="92" y="24"/>
                    <a:pt x="92" y="24"/>
                    <a:pt x="92" y="24"/>
                  </a:cubicBezTo>
                  <a:cubicBezTo>
                    <a:pt x="89" y="21"/>
                    <a:pt x="89" y="21"/>
                    <a:pt x="89" y="21"/>
                  </a:cubicBezTo>
                  <a:cubicBezTo>
                    <a:pt x="89" y="22"/>
                    <a:pt x="89" y="22"/>
                    <a:pt x="89" y="22"/>
                  </a:cubicBezTo>
                  <a:cubicBezTo>
                    <a:pt x="92" y="24"/>
                    <a:pt x="92" y="24"/>
                    <a:pt x="92" y="24"/>
                  </a:cubicBezTo>
                  <a:cubicBezTo>
                    <a:pt x="89" y="21"/>
                    <a:pt x="89" y="21"/>
                    <a:pt x="89" y="21"/>
                  </a:cubicBezTo>
                  <a:cubicBezTo>
                    <a:pt x="91" y="23"/>
                    <a:pt x="91" y="23"/>
                    <a:pt x="91" y="23"/>
                  </a:cubicBezTo>
                  <a:cubicBezTo>
                    <a:pt x="90" y="21"/>
                    <a:pt x="90" y="21"/>
                    <a:pt x="90" y="21"/>
                  </a:cubicBezTo>
                  <a:cubicBezTo>
                    <a:pt x="89" y="21"/>
                    <a:pt x="89" y="21"/>
                    <a:pt x="89" y="21"/>
                  </a:cubicBezTo>
                  <a:cubicBezTo>
                    <a:pt x="91" y="23"/>
                    <a:pt x="91" y="23"/>
                    <a:pt x="91" y="23"/>
                  </a:cubicBezTo>
                  <a:cubicBezTo>
                    <a:pt x="90" y="21"/>
                    <a:pt x="90" y="21"/>
                    <a:pt x="90" y="21"/>
                  </a:cubicBezTo>
                  <a:cubicBezTo>
                    <a:pt x="89" y="22"/>
                    <a:pt x="89" y="22"/>
                    <a:pt x="89" y="22"/>
                  </a:cubicBezTo>
                  <a:cubicBezTo>
                    <a:pt x="88" y="23"/>
                    <a:pt x="85" y="25"/>
                    <a:pt x="83" y="27"/>
                  </a:cubicBezTo>
                  <a:cubicBezTo>
                    <a:pt x="82" y="28"/>
                    <a:pt x="81" y="29"/>
                    <a:pt x="80" y="30"/>
                  </a:cubicBezTo>
                  <a:cubicBezTo>
                    <a:pt x="80" y="30"/>
                    <a:pt x="80" y="30"/>
                    <a:pt x="79" y="30"/>
                  </a:cubicBezTo>
                  <a:cubicBezTo>
                    <a:pt x="79" y="31"/>
                    <a:pt x="79" y="31"/>
                    <a:pt x="79" y="31"/>
                  </a:cubicBezTo>
                  <a:cubicBezTo>
                    <a:pt x="79" y="31"/>
                    <a:pt x="79" y="31"/>
                    <a:pt x="79" y="31"/>
                  </a:cubicBezTo>
                  <a:cubicBezTo>
                    <a:pt x="79" y="31"/>
                    <a:pt x="79" y="31"/>
                    <a:pt x="79" y="31"/>
                  </a:cubicBezTo>
                  <a:cubicBezTo>
                    <a:pt x="79" y="31"/>
                    <a:pt x="79" y="31"/>
                    <a:pt x="78" y="32"/>
                  </a:cubicBezTo>
                  <a:cubicBezTo>
                    <a:pt x="78" y="32"/>
                    <a:pt x="78" y="34"/>
                    <a:pt x="78" y="35"/>
                  </a:cubicBezTo>
                  <a:cubicBezTo>
                    <a:pt x="78" y="36"/>
                    <a:pt x="79" y="37"/>
                    <a:pt x="80" y="37"/>
                  </a:cubicBezTo>
                  <a:cubicBezTo>
                    <a:pt x="83" y="39"/>
                    <a:pt x="83" y="39"/>
                    <a:pt x="83" y="39"/>
                  </a:cubicBezTo>
                  <a:cubicBezTo>
                    <a:pt x="85" y="36"/>
                    <a:pt x="85" y="36"/>
                    <a:pt x="85" y="36"/>
                  </a:cubicBezTo>
                  <a:cubicBezTo>
                    <a:pt x="86" y="32"/>
                    <a:pt x="86" y="32"/>
                    <a:pt x="86" y="32"/>
                  </a:cubicBezTo>
                  <a:cubicBezTo>
                    <a:pt x="55" y="28"/>
                    <a:pt x="55" y="28"/>
                    <a:pt x="55" y="28"/>
                  </a:cubicBezTo>
                  <a:cubicBezTo>
                    <a:pt x="54" y="28"/>
                    <a:pt x="52" y="29"/>
                    <a:pt x="51" y="31"/>
                  </a:cubicBezTo>
                  <a:cubicBezTo>
                    <a:pt x="50" y="33"/>
                    <a:pt x="51" y="35"/>
                    <a:pt x="53" y="36"/>
                  </a:cubicBezTo>
                  <a:cubicBezTo>
                    <a:pt x="57" y="38"/>
                    <a:pt x="57" y="38"/>
                    <a:pt x="57" y="38"/>
                  </a:cubicBezTo>
                  <a:cubicBezTo>
                    <a:pt x="59" y="35"/>
                    <a:pt x="59" y="35"/>
                    <a:pt x="59" y="35"/>
                  </a:cubicBezTo>
                  <a:cubicBezTo>
                    <a:pt x="60" y="31"/>
                    <a:pt x="60" y="31"/>
                    <a:pt x="60" y="31"/>
                  </a:cubicBezTo>
                  <a:cubicBezTo>
                    <a:pt x="29" y="27"/>
                    <a:pt x="29" y="27"/>
                    <a:pt x="29" y="27"/>
                  </a:cubicBezTo>
                  <a:cubicBezTo>
                    <a:pt x="27" y="27"/>
                    <a:pt x="25" y="28"/>
                    <a:pt x="25" y="29"/>
                  </a:cubicBezTo>
                  <a:cubicBezTo>
                    <a:pt x="24" y="31"/>
                    <a:pt x="25" y="33"/>
                    <a:pt x="26" y="34"/>
                  </a:cubicBezTo>
                  <a:cubicBezTo>
                    <a:pt x="30" y="36"/>
                    <a:pt x="30" y="36"/>
                    <a:pt x="30" y="36"/>
                  </a:cubicBezTo>
                  <a:cubicBezTo>
                    <a:pt x="32" y="33"/>
                    <a:pt x="32" y="33"/>
                    <a:pt x="32" y="33"/>
                  </a:cubicBezTo>
                  <a:cubicBezTo>
                    <a:pt x="32" y="29"/>
                    <a:pt x="32" y="29"/>
                    <a:pt x="32" y="29"/>
                  </a:cubicBezTo>
                  <a:cubicBezTo>
                    <a:pt x="4" y="29"/>
                    <a:pt x="4" y="29"/>
                    <a:pt x="4" y="29"/>
                  </a:cubicBezTo>
                  <a:cubicBezTo>
                    <a:pt x="3" y="29"/>
                    <a:pt x="1" y="31"/>
                    <a:pt x="1" y="32"/>
                  </a:cubicBezTo>
                  <a:cubicBezTo>
                    <a:pt x="0" y="34"/>
                    <a:pt x="1" y="36"/>
                    <a:pt x="2" y="37"/>
                  </a:cubicBezTo>
                  <a:cubicBezTo>
                    <a:pt x="5" y="38"/>
                    <a:pt x="5" y="38"/>
                    <a:pt x="5" y="38"/>
                  </a:cubicBezTo>
                  <a:cubicBezTo>
                    <a:pt x="6" y="39"/>
                    <a:pt x="9" y="39"/>
                    <a:pt x="10" y="37"/>
                  </a:cubicBezTo>
                  <a:cubicBezTo>
                    <a:pt x="11" y="35"/>
                    <a:pt x="11" y="32"/>
                    <a:pt x="9"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37" name="Freeform 200">
              <a:extLst>
                <a:ext uri="{FF2B5EF4-FFF2-40B4-BE49-F238E27FC236}">
                  <a16:creationId xmlns:a16="http://schemas.microsoft.com/office/drawing/2014/main" id="{310D4E38-2B95-4F92-A152-43251AAC0560}"/>
                </a:ext>
              </a:extLst>
            </p:cNvPr>
            <p:cNvSpPr>
              <a:spLocks/>
            </p:cNvSpPr>
            <p:nvPr/>
          </p:nvSpPr>
          <p:spPr bwMode="auto">
            <a:xfrm>
              <a:off x="5665924" y="3111611"/>
              <a:ext cx="363538" cy="363538"/>
            </a:xfrm>
            <a:custGeom>
              <a:avLst/>
              <a:gdLst>
                <a:gd name="T0" fmla="*/ 229 w 231"/>
                <a:gd name="T1" fmla="*/ 118 h 231"/>
                <a:gd name="T2" fmla="*/ 113 w 231"/>
                <a:gd name="T3" fmla="*/ 230 h 231"/>
                <a:gd name="T4" fmla="*/ 1 w 231"/>
                <a:gd name="T5" fmla="*/ 113 h 231"/>
                <a:gd name="T6" fmla="*/ 117 w 231"/>
                <a:gd name="T7" fmla="*/ 1 h 231"/>
                <a:gd name="T8" fmla="*/ 229 w 231"/>
                <a:gd name="T9" fmla="*/ 118 h 231"/>
              </a:gdLst>
              <a:ahLst/>
              <a:cxnLst>
                <a:cxn ang="0">
                  <a:pos x="T0" y="T1"/>
                </a:cxn>
                <a:cxn ang="0">
                  <a:pos x="T2" y="T3"/>
                </a:cxn>
                <a:cxn ang="0">
                  <a:pos x="T4" y="T5"/>
                </a:cxn>
                <a:cxn ang="0">
                  <a:pos x="T6" y="T7"/>
                </a:cxn>
                <a:cxn ang="0">
                  <a:pos x="T8" y="T9"/>
                </a:cxn>
              </a:cxnLst>
              <a:rect l="0" t="0" r="r" b="b"/>
              <a:pathLst>
                <a:path w="231" h="231">
                  <a:moveTo>
                    <a:pt x="229" y="118"/>
                  </a:moveTo>
                  <a:cubicBezTo>
                    <a:pt x="228" y="181"/>
                    <a:pt x="176" y="231"/>
                    <a:pt x="113" y="230"/>
                  </a:cubicBezTo>
                  <a:cubicBezTo>
                    <a:pt x="50" y="228"/>
                    <a:pt x="0" y="176"/>
                    <a:pt x="1" y="113"/>
                  </a:cubicBezTo>
                  <a:cubicBezTo>
                    <a:pt x="2" y="50"/>
                    <a:pt x="54" y="0"/>
                    <a:pt x="117" y="1"/>
                  </a:cubicBezTo>
                  <a:cubicBezTo>
                    <a:pt x="181" y="2"/>
                    <a:pt x="231" y="54"/>
                    <a:pt x="229"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38" name="Freeform 201">
              <a:extLst>
                <a:ext uri="{FF2B5EF4-FFF2-40B4-BE49-F238E27FC236}">
                  <a16:creationId xmlns:a16="http://schemas.microsoft.com/office/drawing/2014/main" id="{C6923537-BB8B-49B2-AF66-B85D58E6A060}"/>
                </a:ext>
              </a:extLst>
            </p:cNvPr>
            <p:cNvSpPr>
              <a:spLocks/>
            </p:cNvSpPr>
            <p:nvPr/>
          </p:nvSpPr>
          <p:spPr bwMode="auto">
            <a:xfrm>
              <a:off x="5653224" y="3097323"/>
              <a:ext cx="390525" cy="392113"/>
            </a:xfrm>
            <a:custGeom>
              <a:avLst/>
              <a:gdLst>
                <a:gd name="T0" fmla="*/ 238 w 249"/>
                <a:gd name="T1" fmla="*/ 127 h 249"/>
                <a:gd name="T2" fmla="*/ 228 w 249"/>
                <a:gd name="T3" fmla="*/ 126 h 249"/>
                <a:gd name="T4" fmla="*/ 197 w 249"/>
                <a:gd name="T5" fmla="*/ 198 h 249"/>
                <a:gd name="T6" fmla="*/ 124 w 249"/>
                <a:gd name="T7" fmla="*/ 228 h 249"/>
                <a:gd name="T8" fmla="*/ 122 w 249"/>
                <a:gd name="T9" fmla="*/ 228 h 249"/>
                <a:gd name="T10" fmla="*/ 50 w 249"/>
                <a:gd name="T11" fmla="*/ 197 h 249"/>
                <a:gd name="T12" fmla="*/ 21 w 249"/>
                <a:gd name="T13" fmla="*/ 124 h 249"/>
                <a:gd name="T14" fmla="*/ 21 w 249"/>
                <a:gd name="T15" fmla="*/ 122 h 249"/>
                <a:gd name="T16" fmla="*/ 21 w 249"/>
                <a:gd name="T17" fmla="*/ 122 h 249"/>
                <a:gd name="T18" fmla="*/ 52 w 249"/>
                <a:gd name="T19" fmla="*/ 50 h 249"/>
                <a:gd name="T20" fmla="*/ 124 w 249"/>
                <a:gd name="T21" fmla="*/ 21 h 249"/>
                <a:gd name="T22" fmla="*/ 126 w 249"/>
                <a:gd name="T23" fmla="*/ 21 h 249"/>
                <a:gd name="T24" fmla="*/ 126 w 249"/>
                <a:gd name="T25" fmla="*/ 21 h 249"/>
                <a:gd name="T26" fmla="*/ 198 w 249"/>
                <a:gd name="T27" fmla="*/ 52 h 249"/>
                <a:gd name="T28" fmla="*/ 228 w 249"/>
                <a:gd name="T29" fmla="*/ 124 h 249"/>
                <a:gd name="T30" fmla="*/ 228 w 249"/>
                <a:gd name="T31" fmla="*/ 126 h 249"/>
                <a:gd name="T32" fmla="*/ 228 w 249"/>
                <a:gd name="T33" fmla="*/ 126 h 249"/>
                <a:gd name="T34" fmla="*/ 238 w 249"/>
                <a:gd name="T35" fmla="*/ 127 h 249"/>
                <a:gd name="T36" fmla="*/ 249 w 249"/>
                <a:gd name="T37" fmla="*/ 127 h 249"/>
                <a:gd name="T38" fmla="*/ 249 w 249"/>
                <a:gd name="T39" fmla="*/ 124 h 249"/>
                <a:gd name="T40" fmla="*/ 213 w 249"/>
                <a:gd name="T41" fmla="*/ 37 h 249"/>
                <a:gd name="T42" fmla="*/ 127 w 249"/>
                <a:gd name="T43" fmla="*/ 0 h 249"/>
                <a:gd name="T44" fmla="*/ 127 w 249"/>
                <a:gd name="T45" fmla="*/ 0 h 249"/>
                <a:gd name="T46" fmla="*/ 124 w 249"/>
                <a:gd name="T47" fmla="*/ 0 h 249"/>
                <a:gd name="T48" fmla="*/ 37 w 249"/>
                <a:gd name="T49" fmla="*/ 35 h 249"/>
                <a:gd name="T50" fmla="*/ 0 w 249"/>
                <a:gd name="T51" fmla="*/ 122 h 249"/>
                <a:gd name="T52" fmla="*/ 0 w 249"/>
                <a:gd name="T53" fmla="*/ 122 h 249"/>
                <a:gd name="T54" fmla="*/ 0 w 249"/>
                <a:gd name="T55" fmla="*/ 124 h 249"/>
                <a:gd name="T56" fmla="*/ 35 w 249"/>
                <a:gd name="T57" fmla="*/ 212 h 249"/>
                <a:gd name="T58" fmla="*/ 122 w 249"/>
                <a:gd name="T59" fmla="*/ 249 h 249"/>
                <a:gd name="T60" fmla="*/ 124 w 249"/>
                <a:gd name="T61" fmla="*/ 249 h 249"/>
                <a:gd name="T62" fmla="*/ 211 w 249"/>
                <a:gd name="T63" fmla="*/ 213 h 249"/>
                <a:gd name="T64" fmla="*/ 249 w 249"/>
                <a:gd name="T65" fmla="*/ 127 h 249"/>
                <a:gd name="T66" fmla="*/ 249 w 249"/>
                <a:gd name="T67" fmla="*/ 127 h 249"/>
                <a:gd name="T68" fmla="*/ 238 w 249"/>
                <a:gd name="T69" fmla="*/ 12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9" h="249">
                  <a:moveTo>
                    <a:pt x="238" y="127"/>
                  </a:moveTo>
                  <a:cubicBezTo>
                    <a:pt x="228" y="126"/>
                    <a:pt x="228" y="126"/>
                    <a:pt x="228" y="126"/>
                  </a:cubicBezTo>
                  <a:cubicBezTo>
                    <a:pt x="228" y="155"/>
                    <a:pt x="216" y="180"/>
                    <a:pt x="197" y="198"/>
                  </a:cubicBezTo>
                  <a:cubicBezTo>
                    <a:pt x="178" y="217"/>
                    <a:pt x="153" y="228"/>
                    <a:pt x="124" y="228"/>
                  </a:cubicBezTo>
                  <a:cubicBezTo>
                    <a:pt x="124" y="228"/>
                    <a:pt x="123" y="228"/>
                    <a:pt x="122" y="228"/>
                  </a:cubicBezTo>
                  <a:cubicBezTo>
                    <a:pt x="94" y="228"/>
                    <a:pt x="69" y="216"/>
                    <a:pt x="50" y="197"/>
                  </a:cubicBezTo>
                  <a:cubicBezTo>
                    <a:pt x="32" y="178"/>
                    <a:pt x="21" y="153"/>
                    <a:pt x="21" y="124"/>
                  </a:cubicBezTo>
                  <a:cubicBezTo>
                    <a:pt x="21" y="124"/>
                    <a:pt x="21" y="123"/>
                    <a:pt x="21" y="122"/>
                  </a:cubicBezTo>
                  <a:cubicBezTo>
                    <a:pt x="21" y="122"/>
                    <a:pt x="21" y="122"/>
                    <a:pt x="21" y="122"/>
                  </a:cubicBezTo>
                  <a:cubicBezTo>
                    <a:pt x="21" y="94"/>
                    <a:pt x="33" y="69"/>
                    <a:pt x="52" y="50"/>
                  </a:cubicBezTo>
                  <a:cubicBezTo>
                    <a:pt x="70" y="32"/>
                    <a:pt x="96" y="21"/>
                    <a:pt x="124" y="21"/>
                  </a:cubicBezTo>
                  <a:cubicBezTo>
                    <a:pt x="125" y="21"/>
                    <a:pt x="126" y="21"/>
                    <a:pt x="126" y="21"/>
                  </a:cubicBezTo>
                  <a:cubicBezTo>
                    <a:pt x="126" y="21"/>
                    <a:pt x="126" y="21"/>
                    <a:pt x="126" y="21"/>
                  </a:cubicBezTo>
                  <a:cubicBezTo>
                    <a:pt x="155" y="21"/>
                    <a:pt x="180" y="33"/>
                    <a:pt x="198" y="52"/>
                  </a:cubicBezTo>
                  <a:cubicBezTo>
                    <a:pt x="217" y="70"/>
                    <a:pt x="228" y="96"/>
                    <a:pt x="228" y="124"/>
                  </a:cubicBezTo>
                  <a:cubicBezTo>
                    <a:pt x="228" y="125"/>
                    <a:pt x="228" y="126"/>
                    <a:pt x="228" y="126"/>
                  </a:cubicBezTo>
                  <a:cubicBezTo>
                    <a:pt x="228" y="126"/>
                    <a:pt x="228" y="126"/>
                    <a:pt x="228" y="126"/>
                  </a:cubicBezTo>
                  <a:cubicBezTo>
                    <a:pt x="238" y="127"/>
                    <a:pt x="238" y="127"/>
                    <a:pt x="238" y="127"/>
                  </a:cubicBezTo>
                  <a:cubicBezTo>
                    <a:pt x="249" y="127"/>
                    <a:pt x="249" y="127"/>
                    <a:pt x="249" y="127"/>
                  </a:cubicBezTo>
                  <a:cubicBezTo>
                    <a:pt x="249" y="126"/>
                    <a:pt x="249" y="125"/>
                    <a:pt x="249" y="124"/>
                  </a:cubicBezTo>
                  <a:cubicBezTo>
                    <a:pt x="249" y="91"/>
                    <a:pt x="235" y="60"/>
                    <a:pt x="213" y="37"/>
                  </a:cubicBezTo>
                  <a:cubicBezTo>
                    <a:pt x="191" y="15"/>
                    <a:pt x="161" y="0"/>
                    <a:pt x="127" y="0"/>
                  </a:cubicBezTo>
                  <a:cubicBezTo>
                    <a:pt x="127" y="0"/>
                    <a:pt x="127" y="0"/>
                    <a:pt x="127" y="0"/>
                  </a:cubicBezTo>
                  <a:cubicBezTo>
                    <a:pt x="126" y="0"/>
                    <a:pt x="125" y="0"/>
                    <a:pt x="124" y="0"/>
                  </a:cubicBezTo>
                  <a:cubicBezTo>
                    <a:pt x="90" y="0"/>
                    <a:pt x="60" y="13"/>
                    <a:pt x="37" y="35"/>
                  </a:cubicBezTo>
                  <a:cubicBezTo>
                    <a:pt x="15" y="57"/>
                    <a:pt x="0" y="88"/>
                    <a:pt x="0" y="122"/>
                  </a:cubicBezTo>
                  <a:cubicBezTo>
                    <a:pt x="0" y="122"/>
                    <a:pt x="0" y="122"/>
                    <a:pt x="0" y="122"/>
                  </a:cubicBezTo>
                  <a:cubicBezTo>
                    <a:pt x="0" y="123"/>
                    <a:pt x="0" y="124"/>
                    <a:pt x="0" y="124"/>
                  </a:cubicBezTo>
                  <a:cubicBezTo>
                    <a:pt x="0" y="158"/>
                    <a:pt x="13" y="189"/>
                    <a:pt x="35" y="212"/>
                  </a:cubicBezTo>
                  <a:cubicBezTo>
                    <a:pt x="57" y="234"/>
                    <a:pt x="88" y="248"/>
                    <a:pt x="122" y="249"/>
                  </a:cubicBezTo>
                  <a:cubicBezTo>
                    <a:pt x="123" y="249"/>
                    <a:pt x="124" y="249"/>
                    <a:pt x="124" y="249"/>
                  </a:cubicBezTo>
                  <a:cubicBezTo>
                    <a:pt x="158" y="249"/>
                    <a:pt x="189" y="235"/>
                    <a:pt x="211" y="213"/>
                  </a:cubicBezTo>
                  <a:cubicBezTo>
                    <a:pt x="234" y="191"/>
                    <a:pt x="248" y="161"/>
                    <a:pt x="249" y="127"/>
                  </a:cubicBezTo>
                  <a:cubicBezTo>
                    <a:pt x="249" y="127"/>
                    <a:pt x="249" y="127"/>
                    <a:pt x="249" y="127"/>
                  </a:cubicBezTo>
                  <a:lnTo>
                    <a:pt x="238"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39" name="Freeform 202">
              <a:extLst>
                <a:ext uri="{FF2B5EF4-FFF2-40B4-BE49-F238E27FC236}">
                  <a16:creationId xmlns:a16="http://schemas.microsoft.com/office/drawing/2014/main" id="{25C86228-8072-40C5-BDA5-34E1801D6B52}"/>
                </a:ext>
              </a:extLst>
            </p:cNvPr>
            <p:cNvSpPr>
              <a:spLocks/>
            </p:cNvSpPr>
            <p:nvPr/>
          </p:nvSpPr>
          <p:spPr bwMode="auto">
            <a:xfrm>
              <a:off x="5772287" y="2965561"/>
              <a:ext cx="450850" cy="461963"/>
            </a:xfrm>
            <a:custGeom>
              <a:avLst/>
              <a:gdLst>
                <a:gd name="T0" fmla="*/ 287 w 287"/>
                <a:gd name="T1" fmla="*/ 7 h 294"/>
                <a:gd name="T2" fmla="*/ 186 w 287"/>
                <a:gd name="T3" fmla="*/ 127 h 294"/>
                <a:gd name="T4" fmla="*/ 98 w 287"/>
                <a:gd name="T5" fmla="*/ 255 h 294"/>
                <a:gd name="T6" fmla="*/ 91 w 287"/>
                <a:gd name="T7" fmla="*/ 268 h 294"/>
                <a:gd name="T8" fmla="*/ 53 w 287"/>
                <a:gd name="T9" fmla="*/ 294 h 294"/>
                <a:gd name="T10" fmla="*/ 36 w 287"/>
                <a:gd name="T11" fmla="*/ 291 h 294"/>
                <a:gd name="T12" fmla="*/ 24 w 287"/>
                <a:gd name="T13" fmla="*/ 280 h 294"/>
                <a:gd name="T14" fmla="*/ 15 w 287"/>
                <a:gd name="T15" fmla="*/ 263 h 294"/>
                <a:gd name="T16" fmla="*/ 6 w 287"/>
                <a:gd name="T17" fmla="*/ 232 h 294"/>
                <a:gd name="T18" fmla="*/ 5 w 287"/>
                <a:gd name="T19" fmla="*/ 228 h 294"/>
                <a:gd name="T20" fmla="*/ 0 w 287"/>
                <a:gd name="T21" fmla="*/ 200 h 294"/>
                <a:gd name="T22" fmla="*/ 14 w 287"/>
                <a:gd name="T23" fmla="*/ 179 h 294"/>
                <a:gd name="T24" fmla="*/ 41 w 287"/>
                <a:gd name="T25" fmla="*/ 170 h 294"/>
                <a:gd name="T26" fmla="*/ 47 w 287"/>
                <a:gd name="T27" fmla="*/ 173 h 294"/>
                <a:gd name="T28" fmla="*/ 53 w 287"/>
                <a:gd name="T29" fmla="*/ 184 h 294"/>
                <a:gd name="T30" fmla="*/ 58 w 287"/>
                <a:gd name="T31" fmla="*/ 197 h 294"/>
                <a:gd name="T32" fmla="*/ 69 w 287"/>
                <a:gd name="T33" fmla="*/ 217 h 294"/>
                <a:gd name="T34" fmla="*/ 102 w 287"/>
                <a:gd name="T35" fmla="*/ 173 h 294"/>
                <a:gd name="T36" fmla="*/ 150 w 287"/>
                <a:gd name="T37" fmla="*/ 103 h 294"/>
                <a:gd name="T38" fmla="*/ 192 w 287"/>
                <a:gd name="T39" fmla="*/ 45 h 294"/>
                <a:gd name="T40" fmla="*/ 219 w 287"/>
                <a:gd name="T41" fmla="*/ 18 h 294"/>
                <a:gd name="T42" fmla="*/ 244 w 287"/>
                <a:gd name="T43" fmla="*/ 6 h 294"/>
                <a:gd name="T44" fmla="*/ 284 w 287"/>
                <a:gd name="T45" fmla="*/ 0 h 294"/>
                <a:gd name="T46" fmla="*/ 287 w 287"/>
                <a:gd name="T47" fmla="*/ 7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7" h="294">
                  <a:moveTo>
                    <a:pt x="287" y="7"/>
                  </a:moveTo>
                  <a:cubicBezTo>
                    <a:pt x="251" y="46"/>
                    <a:pt x="217" y="86"/>
                    <a:pt x="186" y="127"/>
                  </a:cubicBezTo>
                  <a:cubicBezTo>
                    <a:pt x="154" y="169"/>
                    <a:pt x="125" y="211"/>
                    <a:pt x="98" y="255"/>
                  </a:cubicBezTo>
                  <a:cubicBezTo>
                    <a:pt x="96" y="258"/>
                    <a:pt x="94" y="262"/>
                    <a:pt x="91" y="268"/>
                  </a:cubicBezTo>
                  <a:cubicBezTo>
                    <a:pt x="82" y="286"/>
                    <a:pt x="69" y="294"/>
                    <a:pt x="53" y="294"/>
                  </a:cubicBezTo>
                  <a:cubicBezTo>
                    <a:pt x="46" y="294"/>
                    <a:pt x="40" y="293"/>
                    <a:pt x="36" y="291"/>
                  </a:cubicBezTo>
                  <a:cubicBezTo>
                    <a:pt x="31" y="288"/>
                    <a:pt x="27" y="285"/>
                    <a:pt x="24" y="280"/>
                  </a:cubicBezTo>
                  <a:cubicBezTo>
                    <a:pt x="21" y="275"/>
                    <a:pt x="18" y="270"/>
                    <a:pt x="15" y="263"/>
                  </a:cubicBezTo>
                  <a:cubicBezTo>
                    <a:pt x="13" y="256"/>
                    <a:pt x="10" y="245"/>
                    <a:pt x="6" y="232"/>
                  </a:cubicBezTo>
                  <a:cubicBezTo>
                    <a:pt x="6" y="231"/>
                    <a:pt x="6" y="230"/>
                    <a:pt x="5" y="228"/>
                  </a:cubicBezTo>
                  <a:cubicBezTo>
                    <a:pt x="1" y="213"/>
                    <a:pt x="0" y="204"/>
                    <a:pt x="0" y="200"/>
                  </a:cubicBezTo>
                  <a:cubicBezTo>
                    <a:pt x="0" y="192"/>
                    <a:pt x="4" y="185"/>
                    <a:pt x="14" y="179"/>
                  </a:cubicBezTo>
                  <a:cubicBezTo>
                    <a:pt x="23" y="173"/>
                    <a:pt x="32" y="170"/>
                    <a:pt x="41" y="170"/>
                  </a:cubicBezTo>
                  <a:cubicBezTo>
                    <a:pt x="43" y="170"/>
                    <a:pt x="46" y="171"/>
                    <a:pt x="47" y="173"/>
                  </a:cubicBezTo>
                  <a:cubicBezTo>
                    <a:pt x="49" y="174"/>
                    <a:pt x="51" y="178"/>
                    <a:pt x="53" y="184"/>
                  </a:cubicBezTo>
                  <a:cubicBezTo>
                    <a:pt x="55" y="187"/>
                    <a:pt x="56" y="192"/>
                    <a:pt x="58" y="197"/>
                  </a:cubicBezTo>
                  <a:cubicBezTo>
                    <a:pt x="63" y="211"/>
                    <a:pt x="66" y="217"/>
                    <a:pt x="69" y="217"/>
                  </a:cubicBezTo>
                  <a:cubicBezTo>
                    <a:pt x="72" y="217"/>
                    <a:pt x="83" y="203"/>
                    <a:pt x="102" y="173"/>
                  </a:cubicBezTo>
                  <a:cubicBezTo>
                    <a:pt x="121" y="145"/>
                    <a:pt x="137" y="122"/>
                    <a:pt x="150" y="103"/>
                  </a:cubicBezTo>
                  <a:cubicBezTo>
                    <a:pt x="169" y="76"/>
                    <a:pt x="183" y="57"/>
                    <a:pt x="192" y="45"/>
                  </a:cubicBezTo>
                  <a:cubicBezTo>
                    <a:pt x="202" y="33"/>
                    <a:pt x="211" y="24"/>
                    <a:pt x="219" y="18"/>
                  </a:cubicBezTo>
                  <a:cubicBezTo>
                    <a:pt x="225" y="13"/>
                    <a:pt x="234" y="8"/>
                    <a:pt x="244" y="6"/>
                  </a:cubicBezTo>
                  <a:cubicBezTo>
                    <a:pt x="255" y="3"/>
                    <a:pt x="268" y="1"/>
                    <a:pt x="284" y="0"/>
                  </a:cubicBezTo>
                  <a:lnTo>
                    <a:pt x="28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40" name="Freeform 203">
              <a:extLst>
                <a:ext uri="{FF2B5EF4-FFF2-40B4-BE49-F238E27FC236}">
                  <a16:creationId xmlns:a16="http://schemas.microsoft.com/office/drawing/2014/main" id="{9E7875E7-B3CF-4B29-9995-1CCEC9AEEF43}"/>
                </a:ext>
              </a:extLst>
            </p:cNvPr>
            <p:cNvSpPr>
              <a:spLocks/>
            </p:cNvSpPr>
            <p:nvPr/>
          </p:nvSpPr>
          <p:spPr bwMode="auto">
            <a:xfrm>
              <a:off x="5765937" y="2959211"/>
              <a:ext cx="463550" cy="473075"/>
            </a:xfrm>
            <a:custGeom>
              <a:avLst/>
              <a:gdLst>
                <a:gd name="T0" fmla="*/ 187 w 295"/>
                <a:gd name="T1" fmla="*/ 129 h 301"/>
                <a:gd name="T2" fmla="*/ 92 w 295"/>
                <a:gd name="T3" fmla="*/ 271 h 301"/>
                <a:gd name="T4" fmla="*/ 58 w 295"/>
                <a:gd name="T5" fmla="*/ 295 h 301"/>
                <a:gd name="T6" fmla="*/ 41 w 295"/>
                <a:gd name="T7" fmla="*/ 291 h 301"/>
                <a:gd name="T8" fmla="*/ 30 w 295"/>
                <a:gd name="T9" fmla="*/ 282 h 301"/>
                <a:gd name="T10" fmla="*/ 22 w 295"/>
                <a:gd name="T11" fmla="*/ 265 h 301"/>
                <a:gd name="T12" fmla="*/ 13 w 295"/>
                <a:gd name="T13" fmla="*/ 235 h 301"/>
                <a:gd name="T14" fmla="*/ 13 w 295"/>
                <a:gd name="T15" fmla="*/ 232 h 301"/>
                <a:gd name="T16" fmla="*/ 7 w 295"/>
                <a:gd name="T17" fmla="*/ 204 h 301"/>
                <a:gd name="T18" fmla="*/ 10 w 295"/>
                <a:gd name="T19" fmla="*/ 195 h 301"/>
                <a:gd name="T20" fmla="*/ 44 w 295"/>
                <a:gd name="T21" fmla="*/ 177 h 301"/>
                <a:gd name="T22" fmla="*/ 54 w 295"/>
                <a:gd name="T23" fmla="*/ 189 h 301"/>
                <a:gd name="T24" fmla="*/ 59 w 295"/>
                <a:gd name="T25" fmla="*/ 203 h 301"/>
                <a:gd name="T26" fmla="*/ 69 w 295"/>
                <a:gd name="T27" fmla="*/ 222 h 301"/>
                <a:gd name="T28" fmla="*/ 73 w 295"/>
                <a:gd name="T29" fmla="*/ 225 h 301"/>
                <a:gd name="T30" fmla="*/ 76 w 295"/>
                <a:gd name="T31" fmla="*/ 224 h 301"/>
                <a:gd name="T32" fmla="*/ 109 w 295"/>
                <a:gd name="T33" fmla="*/ 179 h 301"/>
                <a:gd name="T34" fmla="*/ 225 w 295"/>
                <a:gd name="T35" fmla="*/ 25 h 301"/>
                <a:gd name="T36" fmla="*/ 288 w 295"/>
                <a:gd name="T37" fmla="*/ 4 h 301"/>
                <a:gd name="T38" fmla="*/ 291 w 295"/>
                <a:gd name="T39" fmla="*/ 11 h 301"/>
                <a:gd name="T40" fmla="*/ 294 w 295"/>
                <a:gd name="T41" fmla="*/ 10 h 301"/>
                <a:gd name="T42" fmla="*/ 248 w 295"/>
                <a:gd name="T43" fmla="*/ 6 h 301"/>
                <a:gd name="T44" fmla="*/ 151 w 295"/>
                <a:gd name="T45" fmla="*/ 105 h 301"/>
                <a:gd name="T46" fmla="*/ 75 w 295"/>
                <a:gd name="T47" fmla="*/ 216 h 301"/>
                <a:gd name="T48" fmla="*/ 73 w 295"/>
                <a:gd name="T49" fmla="*/ 218 h 301"/>
                <a:gd name="T50" fmla="*/ 73 w 295"/>
                <a:gd name="T51" fmla="*/ 218 h 301"/>
                <a:gd name="T52" fmla="*/ 73 w 295"/>
                <a:gd name="T53" fmla="*/ 218 h 301"/>
                <a:gd name="T54" fmla="*/ 73 w 295"/>
                <a:gd name="T55" fmla="*/ 219 h 301"/>
                <a:gd name="T56" fmla="*/ 73 w 295"/>
                <a:gd name="T57" fmla="*/ 219 h 301"/>
                <a:gd name="T58" fmla="*/ 74 w 295"/>
                <a:gd name="T59" fmla="*/ 218 h 301"/>
                <a:gd name="T60" fmla="*/ 74 w 295"/>
                <a:gd name="T61" fmla="*/ 218 h 301"/>
                <a:gd name="T62" fmla="*/ 65 w 295"/>
                <a:gd name="T63" fmla="*/ 200 h 301"/>
                <a:gd name="T64" fmla="*/ 61 w 295"/>
                <a:gd name="T65" fmla="*/ 186 h 301"/>
                <a:gd name="T66" fmla="*/ 54 w 295"/>
                <a:gd name="T67" fmla="*/ 174 h 301"/>
                <a:gd name="T68" fmla="*/ 16 w 295"/>
                <a:gd name="T69" fmla="*/ 180 h 301"/>
                <a:gd name="T70" fmla="*/ 4 w 295"/>
                <a:gd name="T71" fmla="*/ 204 h 301"/>
                <a:gd name="T72" fmla="*/ 2 w 295"/>
                <a:gd name="T73" fmla="*/ 215 h 301"/>
                <a:gd name="T74" fmla="*/ 6 w 295"/>
                <a:gd name="T75" fmla="*/ 233 h 301"/>
                <a:gd name="T76" fmla="*/ 7 w 295"/>
                <a:gd name="T77" fmla="*/ 236 h 301"/>
                <a:gd name="T78" fmla="*/ 25 w 295"/>
                <a:gd name="T79" fmla="*/ 286 h 301"/>
                <a:gd name="T80" fmla="*/ 38 w 295"/>
                <a:gd name="T81" fmla="*/ 298 h 301"/>
                <a:gd name="T82" fmla="*/ 58 w 295"/>
                <a:gd name="T83" fmla="*/ 301 h 301"/>
                <a:gd name="T84" fmla="*/ 98 w 295"/>
                <a:gd name="T85" fmla="*/ 274 h 301"/>
                <a:gd name="T86" fmla="*/ 105 w 295"/>
                <a:gd name="T87" fmla="*/ 261 h 301"/>
                <a:gd name="T88" fmla="*/ 295 w 295"/>
                <a:gd name="T89" fmla="*/ 12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5" h="301">
                  <a:moveTo>
                    <a:pt x="291" y="11"/>
                  </a:moveTo>
                  <a:cubicBezTo>
                    <a:pt x="288" y="9"/>
                    <a:pt x="288" y="9"/>
                    <a:pt x="288" y="9"/>
                  </a:cubicBezTo>
                  <a:cubicBezTo>
                    <a:pt x="252" y="47"/>
                    <a:pt x="219" y="88"/>
                    <a:pt x="187" y="129"/>
                  </a:cubicBezTo>
                  <a:cubicBezTo>
                    <a:pt x="155" y="171"/>
                    <a:pt x="126" y="213"/>
                    <a:pt x="100" y="257"/>
                  </a:cubicBezTo>
                  <a:cubicBezTo>
                    <a:pt x="100" y="257"/>
                    <a:pt x="100" y="257"/>
                    <a:pt x="100" y="257"/>
                  </a:cubicBezTo>
                  <a:cubicBezTo>
                    <a:pt x="97" y="260"/>
                    <a:pt x="95" y="265"/>
                    <a:pt x="92" y="271"/>
                  </a:cubicBezTo>
                  <a:cubicBezTo>
                    <a:pt x="92" y="271"/>
                    <a:pt x="92" y="271"/>
                    <a:pt x="92" y="271"/>
                  </a:cubicBezTo>
                  <a:cubicBezTo>
                    <a:pt x="88" y="279"/>
                    <a:pt x="83" y="285"/>
                    <a:pt x="77" y="289"/>
                  </a:cubicBezTo>
                  <a:cubicBezTo>
                    <a:pt x="71" y="293"/>
                    <a:pt x="65" y="295"/>
                    <a:pt x="58" y="295"/>
                  </a:cubicBezTo>
                  <a:cubicBezTo>
                    <a:pt x="57" y="295"/>
                    <a:pt x="57" y="295"/>
                    <a:pt x="57" y="295"/>
                  </a:cubicBezTo>
                  <a:cubicBezTo>
                    <a:pt x="50" y="294"/>
                    <a:pt x="45" y="293"/>
                    <a:pt x="41" y="291"/>
                  </a:cubicBezTo>
                  <a:cubicBezTo>
                    <a:pt x="41" y="291"/>
                    <a:pt x="41" y="291"/>
                    <a:pt x="41" y="291"/>
                  </a:cubicBezTo>
                  <a:cubicBezTo>
                    <a:pt x="38" y="290"/>
                    <a:pt x="34" y="286"/>
                    <a:pt x="30" y="282"/>
                  </a:cubicBezTo>
                  <a:cubicBezTo>
                    <a:pt x="28" y="284"/>
                    <a:pt x="28" y="284"/>
                    <a:pt x="28" y="284"/>
                  </a:cubicBezTo>
                  <a:cubicBezTo>
                    <a:pt x="30" y="282"/>
                    <a:pt x="30" y="282"/>
                    <a:pt x="30" y="282"/>
                  </a:cubicBezTo>
                  <a:cubicBezTo>
                    <a:pt x="28" y="278"/>
                    <a:pt x="25" y="272"/>
                    <a:pt x="22" y="265"/>
                  </a:cubicBezTo>
                  <a:cubicBezTo>
                    <a:pt x="22" y="265"/>
                    <a:pt x="22" y="265"/>
                    <a:pt x="22" y="265"/>
                  </a:cubicBezTo>
                  <a:cubicBezTo>
                    <a:pt x="22" y="265"/>
                    <a:pt x="22" y="265"/>
                    <a:pt x="22" y="265"/>
                  </a:cubicBezTo>
                  <a:cubicBezTo>
                    <a:pt x="20" y="259"/>
                    <a:pt x="17" y="248"/>
                    <a:pt x="14" y="235"/>
                  </a:cubicBezTo>
                  <a:cubicBezTo>
                    <a:pt x="13" y="235"/>
                    <a:pt x="13" y="235"/>
                    <a:pt x="13" y="235"/>
                  </a:cubicBezTo>
                  <a:cubicBezTo>
                    <a:pt x="13" y="235"/>
                    <a:pt x="13" y="235"/>
                    <a:pt x="13" y="235"/>
                  </a:cubicBezTo>
                  <a:cubicBezTo>
                    <a:pt x="13" y="234"/>
                    <a:pt x="13" y="233"/>
                    <a:pt x="13" y="232"/>
                  </a:cubicBezTo>
                  <a:cubicBezTo>
                    <a:pt x="13" y="232"/>
                    <a:pt x="13" y="232"/>
                    <a:pt x="13" y="232"/>
                  </a:cubicBezTo>
                  <a:cubicBezTo>
                    <a:pt x="13" y="232"/>
                    <a:pt x="13" y="232"/>
                    <a:pt x="13" y="232"/>
                  </a:cubicBezTo>
                  <a:cubicBezTo>
                    <a:pt x="11" y="224"/>
                    <a:pt x="9" y="218"/>
                    <a:pt x="8" y="214"/>
                  </a:cubicBezTo>
                  <a:cubicBezTo>
                    <a:pt x="8" y="209"/>
                    <a:pt x="7" y="206"/>
                    <a:pt x="7" y="204"/>
                  </a:cubicBezTo>
                  <a:cubicBezTo>
                    <a:pt x="7" y="204"/>
                    <a:pt x="7" y="204"/>
                    <a:pt x="7" y="204"/>
                  </a:cubicBezTo>
                  <a:cubicBezTo>
                    <a:pt x="7" y="204"/>
                    <a:pt x="7" y="204"/>
                    <a:pt x="7" y="204"/>
                  </a:cubicBezTo>
                  <a:cubicBezTo>
                    <a:pt x="7" y="204"/>
                    <a:pt x="7" y="204"/>
                    <a:pt x="7" y="204"/>
                  </a:cubicBezTo>
                  <a:cubicBezTo>
                    <a:pt x="7" y="201"/>
                    <a:pt x="8" y="198"/>
                    <a:pt x="10" y="195"/>
                  </a:cubicBezTo>
                  <a:cubicBezTo>
                    <a:pt x="12" y="192"/>
                    <a:pt x="15" y="189"/>
                    <a:pt x="20" y="186"/>
                  </a:cubicBezTo>
                  <a:cubicBezTo>
                    <a:pt x="28" y="180"/>
                    <a:pt x="36" y="177"/>
                    <a:pt x="44" y="177"/>
                  </a:cubicBezTo>
                  <a:cubicBezTo>
                    <a:pt x="44" y="177"/>
                    <a:pt x="44" y="177"/>
                    <a:pt x="44" y="177"/>
                  </a:cubicBezTo>
                  <a:cubicBezTo>
                    <a:pt x="47" y="177"/>
                    <a:pt x="48" y="178"/>
                    <a:pt x="49" y="179"/>
                  </a:cubicBezTo>
                  <a:cubicBezTo>
                    <a:pt x="49" y="179"/>
                    <a:pt x="50" y="181"/>
                    <a:pt x="51" y="182"/>
                  </a:cubicBezTo>
                  <a:cubicBezTo>
                    <a:pt x="52" y="184"/>
                    <a:pt x="53" y="186"/>
                    <a:pt x="54" y="189"/>
                  </a:cubicBezTo>
                  <a:cubicBezTo>
                    <a:pt x="57" y="188"/>
                    <a:pt x="57" y="188"/>
                    <a:pt x="57" y="188"/>
                  </a:cubicBezTo>
                  <a:cubicBezTo>
                    <a:pt x="54" y="189"/>
                    <a:pt x="54" y="189"/>
                    <a:pt x="54" y="189"/>
                  </a:cubicBezTo>
                  <a:cubicBezTo>
                    <a:pt x="55" y="192"/>
                    <a:pt x="57" y="197"/>
                    <a:pt x="59" y="203"/>
                  </a:cubicBezTo>
                  <a:cubicBezTo>
                    <a:pt x="59" y="203"/>
                    <a:pt x="59" y="203"/>
                    <a:pt x="59" y="203"/>
                  </a:cubicBezTo>
                  <a:cubicBezTo>
                    <a:pt x="61" y="209"/>
                    <a:pt x="63" y="214"/>
                    <a:pt x="65" y="218"/>
                  </a:cubicBezTo>
                  <a:cubicBezTo>
                    <a:pt x="66" y="220"/>
                    <a:pt x="67" y="221"/>
                    <a:pt x="69" y="222"/>
                  </a:cubicBezTo>
                  <a:cubicBezTo>
                    <a:pt x="69" y="223"/>
                    <a:pt x="70" y="224"/>
                    <a:pt x="71" y="224"/>
                  </a:cubicBezTo>
                  <a:cubicBezTo>
                    <a:pt x="71" y="224"/>
                    <a:pt x="72" y="225"/>
                    <a:pt x="73" y="225"/>
                  </a:cubicBezTo>
                  <a:cubicBezTo>
                    <a:pt x="73" y="225"/>
                    <a:pt x="73" y="225"/>
                    <a:pt x="73" y="225"/>
                  </a:cubicBezTo>
                  <a:cubicBezTo>
                    <a:pt x="73" y="225"/>
                    <a:pt x="73" y="225"/>
                    <a:pt x="73" y="225"/>
                  </a:cubicBezTo>
                  <a:cubicBezTo>
                    <a:pt x="73" y="225"/>
                    <a:pt x="73" y="225"/>
                    <a:pt x="73" y="225"/>
                  </a:cubicBezTo>
                  <a:cubicBezTo>
                    <a:pt x="74" y="225"/>
                    <a:pt x="75" y="224"/>
                    <a:pt x="76" y="224"/>
                  </a:cubicBezTo>
                  <a:cubicBezTo>
                    <a:pt x="77" y="224"/>
                    <a:pt x="77" y="223"/>
                    <a:pt x="78" y="222"/>
                  </a:cubicBezTo>
                  <a:cubicBezTo>
                    <a:pt x="79" y="221"/>
                    <a:pt x="81" y="219"/>
                    <a:pt x="83" y="217"/>
                  </a:cubicBezTo>
                  <a:cubicBezTo>
                    <a:pt x="89" y="210"/>
                    <a:pt x="97" y="197"/>
                    <a:pt x="109" y="179"/>
                  </a:cubicBezTo>
                  <a:cubicBezTo>
                    <a:pt x="128" y="151"/>
                    <a:pt x="144" y="128"/>
                    <a:pt x="157" y="109"/>
                  </a:cubicBezTo>
                  <a:cubicBezTo>
                    <a:pt x="175" y="82"/>
                    <a:pt x="190" y="63"/>
                    <a:pt x="199" y="51"/>
                  </a:cubicBezTo>
                  <a:cubicBezTo>
                    <a:pt x="209" y="39"/>
                    <a:pt x="217" y="30"/>
                    <a:pt x="225" y="25"/>
                  </a:cubicBezTo>
                  <a:cubicBezTo>
                    <a:pt x="231" y="20"/>
                    <a:pt x="239" y="16"/>
                    <a:pt x="249" y="13"/>
                  </a:cubicBezTo>
                  <a:cubicBezTo>
                    <a:pt x="260" y="10"/>
                    <a:pt x="273" y="8"/>
                    <a:pt x="288" y="7"/>
                  </a:cubicBezTo>
                  <a:cubicBezTo>
                    <a:pt x="288" y="4"/>
                    <a:pt x="288" y="4"/>
                    <a:pt x="288" y="4"/>
                  </a:cubicBezTo>
                  <a:cubicBezTo>
                    <a:pt x="285" y="5"/>
                    <a:pt x="285" y="5"/>
                    <a:pt x="285" y="5"/>
                  </a:cubicBezTo>
                  <a:cubicBezTo>
                    <a:pt x="288" y="12"/>
                    <a:pt x="288" y="12"/>
                    <a:pt x="288" y="12"/>
                  </a:cubicBezTo>
                  <a:cubicBezTo>
                    <a:pt x="291" y="11"/>
                    <a:pt x="291" y="11"/>
                    <a:pt x="291" y="11"/>
                  </a:cubicBezTo>
                  <a:cubicBezTo>
                    <a:pt x="288" y="9"/>
                    <a:pt x="288" y="9"/>
                    <a:pt x="288" y="9"/>
                  </a:cubicBezTo>
                  <a:cubicBezTo>
                    <a:pt x="291" y="11"/>
                    <a:pt x="291" y="11"/>
                    <a:pt x="291" y="11"/>
                  </a:cubicBezTo>
                  <a:cubicBezTo>
                    <a:pt x="294" y="10"/>
                    <a:pt x="294" y="10"/>
                    <a:pt x="294" y="10"/>
                  </a:cubicBezTo>
                  <a:cubicBezTo>
                    <a:pt x="291" y="0"/>
                    <a:pt x="291" y="0"/>
                    <a:pt x="291" y="0"/>
                  </a:cubicBezTo>
                  <a:cubicBezTo>
                    <a:pt x="288" y="1"/>
                    <a:pt x="288" y="1"/>
                    <a:pt x="288" y="1"/>
                  </a:cubicBezTo>
                  <a:cubicBezTo>
                    <a:pt x="272" y="1"/>
                    <a:pt x="258" y="3"/>
                    <a:pt x="248" y="6"/>
                  </a:cubicBezTo>
                  <a:cubicBezTo>
                    <a:pt x="237" y="9"/>
                    <a:pt x="228" y="14"/>
                    <a:pt x="220" y="19"/>
                  </a:cubicBezTo>
                  <a:cubicBezTo>
                    <a:pt x="212" y="26"/>
                    <a:pt x="204" y="35"/>
                    <a:pt x="194" y="47"/>
                  </a:cubicBezTo>
                  <a:cubicBezTo>
                    <a:pt x="184" y="59"/>
                    <a:pt x="170" y="78"/>
                    <a:pt x="151" y="105"/>
                  </a:cubicBezTo>
                  <a:cubicBezTo>
                    <a:pt x="138" y="124"/>
                    <a:pt x="122" y="147"/>
                    <a:pt x="104" y="175"/>
                  </a:cubicBezTo>
                  <a:cubicBezTo>
                    <a:pt x="94" y="190"/>
                    <a:pt x="86" y="201"/>
                    <a:pt x="81" y="208"/>
                  </a:cubicBezTo>
                  <a:cubicBezTo>
                    <a:pt x="78" y="212"/>
                    <a:pt x="76" y="214"/>
                    <a:pt x="75" y="216"/>
                  </a:cubicBezTo>
                  <a:cubicBezTo>
                    <a:pt x="74" y="217"/>
                    <a:pt x="73" y="218"/>
                    <a:pt x="73" y="218"/>
                  </a:cubicBezTo>
                  <a:cubicBezTo>
                    <a:pt x="73" y="218"/>
                    <a:pt x="73" y="218"/>
                    <a:pt x="73" y="218"/>
                  </a:cubicBezTo>
                  <a:cubicBezTo>
                    <a:pt x="73" y="218"/>
                    <a:pt x="73" y="218"/>
                    <a:pt x="73" y="218"/>
                  </a:cubicBezTo>
                  <a:cubicBezTo>
                    <a:pt x="73" y="220"/>
                    <a:pt x="73" y="220"/>
                    <a:pt x="73" y="220"/>
                  </a:cubicBezTo>
                  <a:cubicBezTo>
                    <a:pt x="73" y="218"/>
                    <a:pt x="73" y="218"/>
                    <a:pt x="73" y="218"/>
                  </a:cubicBezTo>
                  <a:cubicBezTo>
                    <a:pt x="73" y="218"/>
                    <a:pt x="73" y="218"/>
                    <a:pt x="73" y="218"/>
                  </a:cubicBezTo>
                  <a:cubicBezTo>
                    <a:pt x="73" y="220"/>
                    <a:pt x="73" y="220"/>
                    <a:pt x="73" y="220"/>
                  </a:cubicBezTo>
                  <a:cubicBezTo>
                    <a:pt x="73" y="218"/>
                    <a:pt x="73" y="218"/>
                    <a:pt x="73" y="218"/>
                  </a:cubicBezTo>
                  <a:cubicBezTo>
                    <a:pt x="73" y="218"/>
                    <a:pt x="73" y="218"/>
                    <a:pt x="73" y="218"/>
                  </a:cubicBezTo>
                  <a:cubicBezTo>
                    <a:pt x="73" y="221"/>
                    <a:pt x="73" y="221"/>
                    <a:pt x="73" y="221"/>
                  </a:cubicBezTo>
                  <a:cubicBezTo>
                    <a:pt x="73" y="218"/>
                    <a:pt x="73" y="218"/>
                    <a:pt x="73" y="218"/>
                  </a:cubicBezTo>
                  <a:cubicBezTo>
                    <a:pt x="73" y="219"/>
                    <a:pt x="73" y="219"/>
                    <a:pt x="73" y="219"/>
                  </a:cubicBezTo>
                  <a:cubicBezTo>
                    <a:pt x="74" y="218"/>
                    <a:pt x="74" y="218"/>
                    <a:pt x="74" y="218"/>
                  </a:cubicBezTo>
                  <a:cubicBezTo>
                    <a:pt x="73" y="218"/>
                    <a:pt x="73" y="218"/>
                    <a:pt x="73" y="218"/>
                  </a:cubicBezTo>
                  <a:cubicBezTo>
                    <a:pt x="73" y="219"/>
                    <a:pt x="73" y="219"/>
                    <a:pt x="73" y="219"/>
                  </a:cubicBezTo>
                  <a:cubicBezTo>
                    <a:pt x="74" y="218"/>
                    <a:pt x="74" y="218"/>
                    <a:pt x="74" y="218"/>
                  </a:cubicBezTo>
                  <a:cubicBezTo>
                    <a:pt x="74" y="218"/>
                    <a:pt x="74" y="218"/>
                    <a:pt x="74" y="218"/>
                  </a:cubicBezTo>
                  <a:cubicBezTo>
                    <a:pt x="74" y="218"/>
                    <a:pt x="74" y="218"/>
                    <a:pt x="74" y="218"/>
                  </a:cubicBezTo>
                  <a:cubicBezTo>
                    <a:pt x="74" y="218"/>
                    <a:pt x="74" y="218"/>
                    <a:pt x="74" y="218"/>
                  </a:cubicBezTo>
                  <a:cubicBezTo>
                    <a:pt x="74" y="218"/>
                    <a:pt x="74" y="218"/>
                    <a:pt x="74" y="218"/>
                  </a:cubicBezTo>
                  <a:cubicBezTo>
                    <a:pt x="74" y="218"/>
                    <a:pt x="74" y="218"/>
                    <a:pt x="74" y="218"/>
                  </a:cubicBezTo>
                  <a:cubicBezTo>
                    <a:pt x="74" y="218"/>
                    <a:pt x="73" y="218"/>
                    <a:pt x="73" y="217"/>
                  </a:cubicBezTo>
                  <a:cubicBezTo>
                    <a:pt x="72" y="216"/>
                    <a:pt x="71" y="214"/>
                    <a:pt x="69" y="211"/>
                  </a:cubicBezTo>
                  <a:cubicBezTo>
                    <a:pt x="68" y="208"/>
                    <a:pt x="67" y="205"/>
                    <a:pt x="65" y="200"/>
                  </a:cubicBezTo>
                  <a:cubicBezTo>
                    <a:pt x="65" y="200"/>
                    <a:pt x="65" y="200"/>
                    <a:pt x="65" y="200"/>
                  </a:cubicBezTo>
                  <a:cubicBezTo>
                    <a:pt x="64" y="195"/>
                    <a:pt x="62" y="190"/>
                    <a:pt x="61" y="186"/>
                  </a:cubicBezTo>
                  <a:cubicBezTo>
                    <a:pt x="61" y="186"/>
                    <a:pt x="61" y="186"/>
                    <a:pt x="61" y="186"/>
                  </a:cubicBezTo>
                  <a:cubicBezTo>
                    <a:pt x="61" y="186"/>
                    <a:pt x="61" y="186"/>
                    <a:pt x="61" y="186"/>
                  </a:cubicBezTo>
                  <a:cubicBezTo>
                    <a:pt x="59" y="183"/>
                    <a:pt x="58" y="181"/>
                    <a:pt x="57" y="179"/>
                  </a:cubicBezTo>
                  <a:cubicBezTo>
                    <a:pt x="56" y="177"/>
                    <a:pt x="55" y="175"/>
                    <a:pt x="54" y="174"/>
                  </a:cubicBezTo>
                  <a:cubicBezTo>
                    <a:pt x="51" y="172"/>
                    <a:pt x="48" y="170"/>
                    <a:pt x="45" y="170"/>
                  </a:cubicBezTo>
                  <a:cubicBezTo>
                    <a:pt x="44" y="170"/>
                    <a:pt x="44" y="170"/>
                    <a:pt x="44" y="170"/>
                  </a:cubicBezTo>
                  <a:cubicBezTo>
                    <a:pt x="34" y="170"/>
                    <a:pt x="25" y="174"/>
                    <a:pt x="16" y="180"/>
                  </a:cubicBezTo>
                  <a:cubicBezTo>
                    <a:pt x="11" y="183"/>
                    <a:pt x="7" y="187"/>
                    <a:pt x="4" y="191"/>
                  </a:cubicBezTo>
                  <a:cubicBezTo>
                    <a:pt x="2" y="195"/>
                    <a:pt x="0" y="199"/>
                    <a:pt x="0" y="204"/>
                  </a:cubicBezTo>
                  <a:cubicBezTo>
                    <a:pt x="4" y="204"/>
                    <a:pt x="4" y="204"/>
                    <a:pt x="4" y="204"/>
                  </a:cubicBezTo>
                  <a:cubicBezTo>
                    <a:pt x="0" y="204"/>
                    <a:pt x="0" y="204"/>
                    <a:pt x="0" y="204"/>
                  </a:cubicBezTo>
                  <a:cubicBezTo>
                    <a:pt x="0" y="204"/>
                    <a:pt x="0" y="204"/>
                    <a:pt x="0" y="204"/>
                  </a:cubicBezTo>
                  <a:cubicBezTo>
                    <a:pt x="0" y="207"/>
                    <a:pt x="1" y="210"/>
                    <a:pt x="2" y="215"/>
                  </a:cubicBezTo>
                  <a:cubicBezTo>
                    <a:pt x="3" y="220"/>
                    <a:pt x="4" y="226"/>
                    <a:pt x="6" y="233"/>
                  </a:cubicBezTo>
                  <a:cubicBezTo>
                    <a:pt x="9" y="232"/>
                    <a:pt x="9" y="232"/>
                    <a:pt x="9" y="232"/>
                  </a:cubicBezTo>
                  <a:cubicBezTo>
                    <a:pt x="6" y="233"/>
                    <a:pt x="6" y="233"/>
                    <a:pt x="6" y="233"/>
                  </a:cubicBezTo>
                  <a:cubicBezTo>
                    <a:pt x="6" y="234"/>
                    <a:pt x="7" y="236"/>
                    <a:pt x="7" y="237"/>
                  </a:cubicBezTo>
                  <a:cubicBezTo>
                    <a:pt x="10" y="236"/>
                    <a:pt x="10" y="236"/>
                    <a:pt x="10" y="236"/>
                  </a:cubicBezTo>
                  <a:cubicBezTo>
                    <a:pt x="7" y="236"/>
                    <a:pt x="7" y="236"/>
                    <a:pt x="7" y="236"/>
                  </a:cubicBezTo>
                  <a:cubicBezTo>
                    <a:pt x="10" y="250"/>
                    <a:pt x="13" y="261"/>
                    <a:pt x="16" y="268"/>
                  </a:cubicBezTo>
                  <a:cubicBezTo>
                    <a:pt x="16" y="268"/>
                    <a:pt x="16" y="268"/>
                    <a:pt x="16" y="268"/>
                  </a:cubicBezTo>
                  <a:cubicBezTo>
                    <a:pt x="19" y="275"/>
                    <a:pt x="21" y="281"/>
                    <a:pt x="25" y="286"/>
                  </a:cubicBezTo>
                  <a:cubicBezTo>
                    <a:pt x="25" y="286"/>
                    <a:pt x="25" y="286"/>
                    <a:pt x="25" y="286"/>
                  </a:cubicBezTo>
                  <a:cubicBezTo>
                    <a:pt x="25" y="286"/>
                    <a:pt x="25" y="286"/>
                    <a:pt x="25" y="286"/>
                  </a:cubicBezTo>
                  <a:cubicBezTo>
                    <a:pt x="29" y="291"/>
                    <a:pt x="33" y="295"/>
                    <a:pt x="38" y="298"/>
                  </a:cubicBezTo>
                  <a:cubicBezTo>
                    <a:pt x="38" y="298"/>
                    <a:pt x="38" y="298"/>
                    <a:pt x="38" y="298"/>
                  </a:cubicBezTo>
                  <a:cubicBezTo>
                    <a:pt x="43" y="300"/>
                    <a:pt x="50" y="301"/>
                    <a:pt x="57" y="301"/>
                  </a:cubicBezTo>
                  <a:cubicBezTo>
                    <a:pt x="58" y="301"/>
                    <a:pt x="58" y="301"/>
                    <a:pt x="58" y="301"/>
                  </a:cubicBezTo>
                  <a:cubicBezTo>
                    <a:pt x="66" y="301"/>
                    <a:pt x="74" y="299"/>
                    <a:pt x="81" y="294"/>
                  </a:cubicBezTo>
                  <a:cubicBezTo>
                    <a:pt x="88" y="290"/>
                    <a:pt x="93" y="283"/>
                    <a:pt x="98" y="274"/>
                  </a:cubicBezTo>
                  <a:cubicBezTo>
                    <a:pt x="98" y="274"/>
                    <a:pt x="98" y="274"/>
                    <a:pt x="98" y="274"/>
                  </a:cubicBezTo>
                  <a:cubicBezTo>
                    <a:pt x="98" y="274"/>
                    <a:pt x="98" y="274"/>
                    <a:pt x="98" y="274"/>
                  </a:cubicBezTo>
                  <a:cubicBezTo>
                    <a:pt x="101" y="268"/>
                    <a:pt x="104" y="264"/>
                    <a:pt x="105" y="261"/>
                  </a:cubicBezTo>
                  <a:cubicBezTo>
                    <a:pt x="105" y="261"/>
                    <a:pt x="105" y="261"/>
                    <a:pt x="105" y="261"/>
                  </a:cubicBezTo>
                  <a:cubicBezTo>
                    <a:pt x="132" y="217"/>
                    <a:pt x="161" y="175"/>
                    <a:pt x="193" y="133"/>
                  </a:cubicBezTo>
                  <a:cubicBezTo>
                    <a:pt x="224" y="92"/>
                    <a:pt x="258" y="52"/>
                    <a:pt x="294" y="14"/>
                  </a:cubicBezTo>
                  <a:cubicBezTo>
                    <a:pt x="295" y="12"/>
                    <a:pt x="295" y="12"/>
                    <a:pt x="295" y="12"/>
                  </a:cubicBezTo>
                  <a:cubicBezTo>
                    <a:pt x="294" y="10"/>
                    <a:pt x="294" y="10"/>
                    <a:pt x="294" y="10"/>
                  </a:cubicBezTo>
                  <a:lnTo>
                    <a:pt x="291"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grpSp>
      <p:pic>
        <p:nvPicPr>
          <p:cNvPr id="841" name="image 50002">
            <a:extLst>
              <a:ext uri="{FF2B5EF4-FFF2-40B4-BE49-F238E27FC236}">
                <a16:creationId xmlns:a16="http://schemas.microsoft.com/office/drawing/2014/main" id="{D305EDE1-16A8-42D8-94FF-D8FF5A810CF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44616" r="46323"/>
          <a:stretch/>
        </p:blipFill>
        <p:spPr>
          <a:xfrm>
            <a:off x="11128773" y="0"/>
            <a:ext cx="2209415" cy="13716000"/>
          </a:xfrm>
          <a:prstGeom prst="rect">
            <a:avLst/>
          </a:prstGeom>
        </p:spPr>
      </p:pic>
      <p:pic>
        <p:nvPicPr>
          <p:cNvPr id="5" name="图片 4">
            <a:extLst>
              <a:ext uri="{FF2B5EF4-FFF2-40B4-BE49-F238E27FC236}">
                <a16:creationId xmlns:a16="http://schemas.microsoft.com/office/drawing/2014/main" id="{80D1B159-1958-4CFC-B8ED-E8068382F30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19586" y="3733799"/>
            <a:ext cx="7700612" cy="5095875"/>
          </a:xfrm>
          <a:prstGeom prst="rect">
            <a:avLst/>
          </a:prstGeom>
        </p:spPr>
      </p:pic>
      <p:pic>
        <p:nvPicPr>
          <p:cNvPr id="6" name="图片 5">
            <a:extLst>
              <a:ext uri="{FF2B5EF4-FFF2-40B4-BE49-F238E27FC236}">
                <a16:creationId xmlns:a16="http://schemas.microsoft.com/office/drawing/2014/main" id="{09DA2565-6FEF-4A99-96EA-EF5DE19C695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4233484" y="3733799"/>
            <a:ext cx="7466465" cy="4810126"/>
          </a:xfrm>
          <a:prstGeom prst="rect">
            <a:avLst/>
          </a:prstGeom>
        </p:spPr>
      </p:pic>
      <p:pic>
        <p:nvPicPr>
          <p:cNvPr id="110" name="图片 109">
            <a:extLst>
              <a:ext uri="{FF2B5EF4-FFF2-40B4-BE49-F238E27FC236}">
                <a16:creationId xmlns:a16="http://schemas.microsoft.com/office/drawing/2014/main" id="{8C5D5DEC-2CAB-4D4F-943A-925BB25E482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281361" y="3305500"/>
            <a:ext cx="8347834" cy="5524174"/>
          </a:xfrm>
          <a:prstGeom prst="rect">
            <a:avLst/>
          </a:prstGeom>
        </p:spPr>
      </p:pic>
    </p:spTree>
    <p:extLst>
      <p:ext uri="{BB962C8B-B14F-4D97-AF65-F5344CB8AC3E}">
        <p14:creationId xmlns:p14="http://schemas.microsoft.com/office/powerpoint/2010/main" val="13949954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spd="50000" accel="50000" fill="hold" nodeType="afterEffect" p14:presetBounceEnd="38000">
                                      <p:stCondLst>
                                        <p:cond delay="0"/>
                                      </p:stCondLst>
                                      <p:childTnLst>
                                        <p:set>
                                          <p:cBhvr>
                                            <p:cTn id="6" dur="1" fill="hold">
                                              <p:stCondLst>
                                                <p:cond delay="0"/>
                                              </p:stCondLst>
                                            </p:cTn>
                                            <p:tgtEl>
                                              <p:spTgt spid="380"/>
                                            </p:tgtEl>
                                            <p:attrNameLst>
                                              <p:attrName>style.visibility</p:attrName>
                                            </p:attrNameLst>
                                          </p:cBhvr>
                                          <p:to>
                                            <p:strVal val="visible"/>
                                          </p:to>
                                        </p:set>
                                        <p:anim calcmode="lin" valueType="num" p14:bounceEnd="38000">
                                          <p:cBhvr additive="base">
                                            <p:cTn id="7" dur="750" fill="hold"/>
                                            <p:tgtEl>
                                              <p:spTgt spid="380"/>
                                            </p:tgtEl>
                                            <p:attrNameLst>
                                              <p:attrName>ppt_x</p:attrName>
                                            </p:attrNameLst>
                                          </p:cBhvr>
                                          <p:tavLst>
                                            <p:tav tm="0">
                                              <p:val>
                                                <p:strVal val="#ppt_x"/>
                                              </p:val>
                                            </p:tav>
                                            <p:tav tm="100000">
                                              <p:val>
                                                <p:strVal val="#ppt_x"/>
                                              </p:val>
                                            </p:tav>
                                          </p:tavLst>
                                        </p:anim>
                                        <p:anim calcmode="lin" valueType="num" p14:bounceEnd="38000">
                                          <p:cBhvr additive="base">
                                            <p:cTn id="8" dur="750" fill="hold"/>
                                            <p:tgtEl>
                                              <p:spTgt spid="380"/>
                                            </p:tgtEl>
                                            <p:attrNameLst>
                                              <p:attrName>ppt_y</p:attrName>
                                            </p:attrNameLst>
                                          </p:cBhvr>
                                          <p:tavLst>
                                            <p:tav tm="0">
                                              <p:val>
                                                <p:strVal val="1+#ppt_h/2"/>
                                              </p:val>
                                            </p:tav>
                                            <p:tav tm="100000">
                                              <p:val>
                                                <p:strVal val="#ppt_y"/>
                                              </p:val>
                                            </p:tav>
                                          </p:tavLst>
                                        </p:anim>
                                      </p:childTnLst>
                                    </p:cTn>
                                  </p:par>
                                  <p:par>
                                    <p:cTn id="9" presetID="2" presetClass="entr" presetSubtype="4" spd="50000" accel="50000" fill="hold" nodeType="withEffect" p14:presetBounceEnd="38000">
                                      <p:stCondLst>
                                        <p:cond delay="0"/>
                                      </p:stCondLst>
                                      <p:childTnLst>
                                        <p:set>
                                          <p:cBhvr>
                                            <p:cTn id="10" dur="1" fill="hold">
                                              <p:stCondLst>
                                                <p:cond delay="0"/>
                                              </p:stCondLst>
                                            </p:cTn>
                                            <p:tgtEl>
                                              <p:spTgt spid="393"/>
                                            </p:tgtEl>
                                            <p:attrNameLst>
                                              <p:attrName>style.visibility</p:attrName>
                                            </p:attrNameLst>
                                          </p:cBhvr>
                                          <p:to>
                                            <p:strVal val="visible"/>
                                          </p:to>
                                        </p:set>
                                        <p:anim calcmode="lin" valueType="num" p14:bounceEnd="38000">
                                          <p:cBhvr additive="base">
                                            <p:cTn id="11" dur="750" fill="hold"/>
                                            <p:tgtEl>
                                              <p:spTgt spid="393"/>
                                            </p:tgtEl>
                                            <p:attrNameLst>
                                              <p:attrName>ppt_x</p:attrName>
                                            </p:attrNameLst>
                                          </p:cBhvr>
                                          <p:tavLst>
                                            <p:tav tm="0">
                                              <p:val>
                                                <p:strVal val="#ppt_x"/>
                                              </p:val>
                                            </p:tav>
                                            <p:tav tm="100000">
                                              <p:val>
                                                <p:strVal val="#ppt_x"/>
                                              </p:val>
                                            </p:tav>
                                          </p:tavLst>
                                        </p:anim>
                                        <p:anim calcmode="lin" valueType="num" p14:bounceEnd="38000">
                                          <p:cBhvr additive="base">
                                            <p:cTn id="12" dur="750" fill="hold"/>
                                            <p:tgtEl>
                                              <p:spTgt spid="393"/>
                                            </p:tgtEl>
                                            <p:attrNameLst>
                                              <p:attrName>ppt_y</p:attrName>
                                            </p:attrNameLst>
                                          </p:cBhvr>
                                          <p:tavLst>
                                            <p:tav tm="0">
                                              <p:val>
                                                <p:strVal val="1+#ppt_h/2"/>
                                              </p:val>
                                            </p:tav>
                                            <p:tav tm="100000">
                                              <p:val>
                                                <p:strVal val="#ppt_y"/>
                                              </p:val>
                                            </p:tav>
                                          </p:tavLst>
                                        </p:anim>
                                      </p:childTnLst>
                                    </p:cTn>
                                  </p:par>
                                  <p:par>
                                    <p:cTn id="13" presetID="2" presetClass="entr" presetSubtype="4" spd="50000" accel="50000" fill="hold" nodeType="withEffect" p14:presetBounceEnd="38000">
                                      <p:stCondLst>
                                        <p:cond delay="0"/>
                                      </p:stCondLst>
                                      <p:childTnLst>
                                        <p:set>
                                          <p:cBhvr>
                                            <p:cTn id="14" dur="1" fill="hold">
                                              <p:stCondLst>
                                                <p:cond delay="0"/>
                                              </p:stCondLst>
                                            </p:cTn>
                                            <p:tgtEl>
                                              <p:spTgt spid="416"/>
                                            </p:tgtEl>
                                            <p:attrNameLst>
                                              <p:attrName>style.visibility</p:attrName>
                                            </p:attrNameLst>
                                          </p:cBhvr>
                                          <p:to>
                                            <p:strVal val="visible"/>
                                          </p:to>
                                        </p:set>
                                        <p:anim calcmode="lin" valueType="num" p14:bounceEnd="38000">
                                          <p:cBhvr additive="base">
                                            <p:cTn id="15" dur="750" fill="hold"/>
                                            <p:tgtEl>
                                              <p:spTgt spid="416"/>
                                            </p:tgtEl>
                                            <p:attrNameLst>
                                              <p:attrName>ppt_x</p:attrName>
                                            </p:attrNameLst>
                                          </p:cBhvr>
                                          <p:tavLst>
                                            <p:tav tm="0">
                                              <p:val>
                                                <p:strVal val="#ppt_x"/>
                                              </p:val>
                                            </p:tav>
                                            <p:tav tm="100000">
                                              <p:val>
                                                <p:strVal val="#ppt_x"/>
                                              </p:val>
                                            </p:tav>
                                          </p:tavLst>
                                        </p:anim>
                                        <p:anim calcmode="lin" valueType="num" p14:bounceEnd="38000">
                                          <p:cBhvr additive="base">
                                            <p:cTn id="16" dur="750" fill="hold"/>
                                            <p:tgtEl>
                                              <p:spTgt spid="4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2250"/>
                                </p:stCondLst>
                                <p:childTnLst>
                                  <p:par>
                                    <p:cTn id="5" presetID="2" presetClass="entr" presetSubtype="4" spd="50000" accel="50000" fill="hold" grpId="0" nodeType="afterEffect">
                                      <p:stCondLst>
                                        <p:cond delay="0"/>
                                      </p:stCondLst>
                                      <p:childTnLst>
                                        <p:set>
                                          <p:cBhvr>
                                            <p:cTn id="6" dur="1" fill="hold">
                                              <p:stCondLst>
                                                <p:cond delay="0"/>
                                              </p:stCondLst>
                                            </p:cTn>
                                            <p:tgtEl>
                                              <p:spTgt spid="376"/>
                                            </p:tgtEl>
                                            <p:attrNameLst>
                                              <p:attrName>style.visibility</p:attrName>
                                            </p:attrNameLst>
                                          </p:cBhvr>
                                          <p:to>
                                            <p:strVal val="visible"/>
                                          </p:to>
                                        </p:set>
                                        <p:anim calcmode="lin" valueType="num">
                                          <p:cBhvr additive="base">
                                            <p:cTn id="7" dur="750" fill="hold"/>
                                            <p:tgtEl>
                                              <p:spTgt spid="376"/>
                                            </p:tgtEl>
                                            <p:attrNameLst>
                                              <p:attrName>ppt_x</p:attrName>
                                            </p:attrNameLst>
                                          </p:cBhvr>
                                          <p:tavLst>
                                            <p:tav tm="0">
                                              <p:val>
                                                <p:strVal val="#ppt_x"/>
                                              </p:val>
                                            </p:tav>
                                            <p:tav tm="100000">
                                              <p:val>
                                                <p:strVal val="#ppt_x"/>
                                              </p:val>
                                            </p:tav>
                                          </p:tavLst>
                                        </p:anim>
                                        <p:anim calcmode="lin" valueType="num">
                                          <p:cBhvr additive="base">
                                            <p:cTn id="8" dur="750" fill="hold"/>
                                            <p:tgtEl>
                                              <p:spTgt spid="376"/>
                                            </p:tgtEl>
                                            <p:attrNameLst>
                                              <p:attrName>ppt_y</p:attrName>
                                            </p:attrNameLst>
                                          </p:cBhvr>
                                          <p:tavLst>
                                            <p:tav tm="0">
                                              <p:val>
                                                <p:strVal val="1+#ppt_h/2"/>
                                              </p:val>
                                            </p:tav>
                                            <p:tav tm="100000">
                                              <p:val>
                                                <p:strVal val="#ppt_y"/>
                                              </p:val>
                                            </p:tav>
                                          </p:tavLst>
                                        </p:anim>
                                      </p:childTnLst>
                                    </p:cTn>
                                  </p:par>
                                </p:childTnLst>
                              </p:cTn>
                            </p:par>
                            <p:par>
                              <p:cTn id="9" fill="hold">
                                <p:stCondLst>
                                  <p:cond delay="5250"/>
                                </p:stCondLst>
                                <p:childTnLst>
                                  <p:par>
                                    <p:cTn id="10" presetID="2" presetClass="entr" presetSubtype="4" spd="50000" accel="50000" fill="hold" grpId="0" nodeType="afterEffect">
                                      <p:stCondLst>
                                        <p:cond delay="0"/>
                                      </p:stCondLst>
                                      <p:childTnLst>
                                        <p:set>
                                          <p:cBhvr>
                                            <p:cTn id="11" dur="1" fill="hold">
                                              <p:stCondLst>
                                                <p:cond delay="0"/>
                                              </p:stCondLst>
                                            </p:cTn>
                                            <p:tgtEl>
                                              <p:spTgt spid="379"/>
                                            </p:tgtEl>
                                            <p:attrNameLst>
                                              <p:attrName>style.visibility</p:attrName>
                                            </p:attrNameLst>
                                          </p:cBhvr>
                                          <p:to>
                                            <p:strVal val="visible"/>
                                          </p:to>
                                        </p:set>
                                        <p:anim calcmode="lin" valueType="num">
                                          <p:cBhvr additive="base">
                                            <p:cTn id="12" dur="750" fill="hold"/>
                                            <p:tgtEl>
                                              <p:spTgt spid="379"/>
                                            </p:tgtEl>
                                            <p:attrNameLst>
                                              <p:attrName>ppt_x</p:attrName>
                                            </p:attrNameLst>
                                          </p:cBhvr>
                                          <p:tavLst>
                                            <p:tav tm="0">
                                              <p:val>
                                                <p:strVal val="#ppt_x"/>
                                              </p:val>
                                            </p:tav>
                                            <p:tav tm="100000">
                                              <p:val>
                                                <p:strVal val="#ppt_x"/>
                                              </p:val>
                                            </p:tav>
                                          </p:tavLst>
                                        </p:anim>
                                        <p:anim calcmode="lin" valueType="num">
                                          <p:cBhvr additive="base">
                                            <p:cTn id="13" dur="750" fill="hold"/>
                                            <p:tgtEl>
                                              <p:spTgt spid="379"/>
                                            </p:tgtEl>
                                            <p:attrNameLst>
                                              <p:attrName>ppt_y</p:attrName>
                                            </p:attrNameLst>
                                          </p:cBhvr>
                                          <p:tavLst>
                                            <p:tav tm="0">
                                              <p:val>
                                                <p:strVal val="1+#ppt_h/2"/>
                                              </p:val>
                                            </p:tav>
                                            <p:tav tm="100000">
                                              <p:val>
                                                <p:strVal val="#ppt_y"/>
                                              </p:val>
                                            </p:tav>
                                          </p:tavLst>
                                        </p:anim>
                                      </p:childTnLst>
                                    </p:cTn>
                                  </p:par>
                                </p:childTnLst>
                              </p:cTn>
                            </p:par>
                            <p:par>
                              <p:cTn id="14" fill="hold">
                                <p:stCondLst>
                                  <p:cond delay="6000"/>
                                </p:stCondLst>
                                <p:childTnLst>
                                  <p:par>
                                    <p:cTn id="15" presetID="2" presetClass="entr" presetSubtype="4" spd="50000" accel="50000" fill="hold" nodeType="afterEffect">
                                      <p:stCondLst>
                                        <p:cond delay="0"/>
                                      </p:stCondLst>
                                      <p:childTnLst>
                                        <p:set>
                                          <p:cBhvr>
                                            <p:cTn id="16" dur="1" fill="hold">
                                              <p:stCondLst>
                                                <p:cond delay="0"/>
                                              </p:stCondLst>
                                            </p:cTn>
                                            <p:tgtEl>
                                              <p:spTgt spid="380"/>
                                            </p:tgtEl>
                                            <p:attrNameLst>
                                              <p:attrName>style.visibility</p:attrName>
                                            </p:attrNameLst>
                                          </p:cBhvr>
                                          <p:to>
                                            <p:strVal val="visible"/>
                                          </p:to>
                                        </p:set>
                                        <p:anim calcmode="lin" valueType="num">
                                          <p:cBhvr additive="base">
                                            <p:cTn id="17" dur="750" fill="hold"/>
                                            <p:tgtEl>
                                              <p:spTgt spid="380"/>
                                            </p:tgtEl>
                                            <p:attrNameLst>
                                              <p:attrName>ppt_x</p:attrName>
                                            </p:attrNameLst>
                                          </p:cBhvr>
                                          <p:tavLst>
                                            <p:tav tm="0">
                                              <p:val>
                                                <p:strVal val="#ppt_x"/>
                                              </p:val>
                                            </p:tav>
                                            <p:tav tm="100000">
                                              <p:val>
                                                <p:strVal val="#ppt_x"/>
                                              </p:val>
                                            </p:tav>
                                          </p:tavLst>
                                        </p:anim>
                                        <p:anim calcmode="lin" valueType="num">
                                          <p:cBhvr additive="base">
                                            <p:cTn id="18" dur="750" fill="hold"/>
                                            <p:tgtEl>
                                              <p:spTgt spid="380"/>
                                            </p:tgtEl>
                                            <p:attrNameLst>
                                              <p:attrName>ppt_y</p:attrName>
                                            </p:attrNameLst>
                                          </p:cBhvr>
                                          <p:tavLst>
                                            <p:tav tm="0">
                                              <p:val>
                                                <p:strVal val="1+#ppt_h/2"/>
                                              </p:val>
                                            </p:tav>
                                            <p:tav tm="100000">
                                              <p:val>
                                                <p:strVal val="#ppt_y"/>
                                              </p:val>
                                            </p:tav>
                                          </p:tavLst>
                                        </p:anim>
                                      </p:childTnLst>
                                    </p:cTn>
                                  </p:par>
                                  <p:par>
                                    <p:cTn id="19" presetID="2" presetClass="entr" presetSubtype="4" spd="50000" accel="50000" fill="hold" nodeType="withEffect">
                                      <p:stCondLst>
                                        <p:cond delay="0"/>
                                      </p:stCondLst>
                                      <p:childTnLst>
                                        <p:set>
                                          <p:cBhvr>
                                            <p:cTn id="20" dur="1" fill="hold">
                                              <p:stCondLst>
                                                <p:cond delay="0"/>
                                              </p:stCondLst>
                                            </p:cTn>
                                            <p:tgtEl>
                                              <p:spTgt spid="393"/>
                                            </p:tgtEl>
                                            <p:attrNameLst>
                                              <p:attrName>style.visibility</p:attrName>
                                            </p:attrNameLst>
                                          </p:cBhvr>
                                          <p:to>
                                            <p:strVal val="visible"/>
                                          </p:to>
                                        </p:set>
                                        <p:anim calcmode="lin" valueType="num">
                                          <p:cBhvr additive="base">
                                            <p:cTn id="21" dur="750" fill="hold"/>
                                            <p:tgtEl>
                                              <p:spTgt spid="393"/>
                                            </p:tgtEl>
                                            <p:attrNameLst>
                                              <p:attrName>ppt_x</p:attrName>
                                            </p:attrNameLst>
                                          </p:cBhvr>
                                          <p:tavLst>
                                            <p:tav tm="0">
                                              <p:val>
                                                <p:strVal val="#ppt_x"/>
                                              </p:val>
                                            </p:tav>
                                            <p:tav tm="100000">
                                              <p:val>
                                                <p:strVal val="#ppt_x"/>
                                              </p:val>
                                            </p:tav>
                                          </p:tavLst>
                                        </p:anim>
                                        <p:anim calcmode="lin" valueType="num">
                                          <p:cBhvr additive="base">
                                            <p:cTn id="22" dur="750" fill="hold"/>
                                            <p:tgtEl>
                                              <p:spTgt spid="393"/>
                                            </p:tgtEl>
                                            <p:attrNameLst>
                                              <p:attrName>ppt_y</p:attrName>
                                            </p:attrNameLst>
                                          </p:cBhvr>
                                          <p:tavLst>
                                            <p:tav tm="0">
                                              <p:val>
                                                <p:strVal val="1+#ppt_h/2"/>
                                              </p:val>
                                            </p:tav>
                                            <p:tav tm="100000">
                                              <p:val>
                                                <p:strVal val="#ppt_y"/>
                                              </p:val>
                                            </p:tav>
                                          </p:tavLst>
                                        </p:anim>
                                      </p:childTnLst>
                                    </p:cTn>
                                  </p:par>
                                  <p:par>
                                    <p:cTn id="23" presetID="2" presetClass="entr" presetSubtype="4" spd="50000" accel="50000" fill="hold" nodeType="withEffect">
                                      <p:stCondLst>
                                        <p:cond delay="0"/>
                                      </p:stCondLst>
                                      <p:childTnLst>
                                        <p:set>
                                          <p:cBhvr>
                                            <p:cTn id="24" dur="1" fill="hold">
                                              <p:stCondLst>
                                                <p:cond delay="0"/>
                                              </p:stCondLst>
                                            </p:cTn>
                                            <p:tgtEl>
                                              <p:spTgt spid="416"/>
                                            </p:tgtEl>
                                            <p:attrNameLst>
                                              <p:attrName>style.visibility</p:attrName>
                                            </p:attrNameLst>
                                          </p:cBhvr>
                                          <p:to>
                                            <p:strVal val="visible"/>
                                          </p:to>
                                        </p:set>
                                        <p:anim calcmode="lin" valueType="num">
                                          <p:cBhvr additive="base">
                                            <p:cTn id="25" dur="750" fill="hold"/>
                                            <p:tgtEl>
                                              <p:spTgt spid="416"/>
                                            </p:tgtEl>
                                            <p:attrNameLst>
                                              <p:attrName>ppt_x</p:attrName>
                                            </p:attrNameLst>
                                          </p:cBhvr>
                                          <p:tavLst>
                                            <p:tav tm="0">
                                              <p:val>
                                                <p:strVal val="#ppt_x"/>
                                              </p:val>
                                            </p:tav>
                                            <p:tav tm="100000">
                                              <p:val>
                                                <p:strVal val="#ppt_x"/>
                                              </p:val>
                                            </p:tav>
                                          </p:tavLst>
                                        </p:anim>
                                        <p:anim calcmode="lin" valueType="num">
                                          <p:cBhvr additive="base">
                                            <p:cTn id="26" dur="750" fill="hold"/>
                                            <p:tgtEl>
                                              <p:spTgt spid="416"/>
                                            </p:tgtEl>
                                            <p:attrNameLst>
                                              <p:attrName>ppt_y</p:attrName>
                                            </p:attrNameLst>
                                          </p:cBhvr>
                                          <p:tavLst>
                                            <p:tav tm="0">
                                              <p:val>
                                                <p:strVal val="1+#ppt_h/2"/>
                                              </p:val>
                                            </p:tav>
                                            <p:tav tm="100000">
                                              <p:val>
                                                <p:strVal val="#ppt_y"/>
                                              </p:val>
                                            </p:tav>
                                          </p:tavLst>
                                        </p:anim>
                                      </p:childTnLst>
                                    </p:cTn>
                                  </p:par>
                                </p:childTnLst>
                              </p:cTn>
                            </p:par>
                            <p:par>
                              <p:cTn id="27" fill="hold">
                                <p:stCondLst>
                                  <p:cond delay="6750"/>
                                </p:stCondLst>
                                <p:childTnLst>
                                  <p:par>
                                    <p:cTn id="28" presetID="2" presetClass="entr" presetSubtype="4" spd="50000" accel="50000" fill="hold" grpId="0" nodeType="afterEffect">
                                      <p:stCondLst>
                                        <p:cond delay="0"/>
                                      </p:stCondLst>
                                      <p:childTnLst>
                                        <p:set>
                                          <p:cBhvr>
                                            <p:cTn id="29" dur="1" fill="hold">
                                              <p:stCondLst>
                                                <p:cond delay="0"/>
                                              </p:stCondLst>
                                            </p:cTn>
                                            <p:tgtEl>
                                              <p:spTgt spid="378"/>
                                            </p:tgtEl>
                                            <p:attrNameLst>
                                              <p:attrName>style.visibility</p:attrName>
                                            </p:attrNameLst>
                                          </p:cBhvr>
                                          <p:to>
                                            <p:strVal val="visible"/>
                                          </p:to>
                                        </p:set>
                                        <p:anim calcmode="lin" valueType="num">
                                          <p:cBhvr additive="base">
                                            <p:cTn id="30" dur="750" fill="hold"/>
                                            <p:tgtEl>
                                              <p:spTgt spid="378"/>
                                            </p:tgtEl>
                                            <p:attrNameLst>
                                              <p:attrName>ppt_x</p:attrName>
                                            </p:attrNameLst>
                                          </p:cBhvr>
                                          <p:tavLst>
                                            <p:tav tm="0">
                                              <p:val>
                                                <p:strVal val="#ppt_x"/>
                                              </p:val>
                                            </p:tav>
                                            <p:tav tm="100000">
                                              <p:val>
                                                <p:strVal val="#ppt_x"/>
                                              </p:val>
                                            </p:tav>
                                          </p:tavLst>
                                        </p:anim>
                                        <p:anim calcmode="lin" valueType="num">
                                          <p:cBhvr additive="base">
                                            <p:cTn id="31" dur="750" fill="hold"/>
                                            <p:tgtEl>
                                              <p:spTgt spid="3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 grpId="0" animBg="1"/>
          <p:bldP spid="378" grpId="0"/>
          <p:bldP spid="379" grpId="0" animBg="1"/>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 60002"/>
          <p:cNvPicPr>
            <a:picLocks noChangeAspect="1"/>
          </p:cNvPicPr>
          <p:nvPr/>
        </p:nvPicPr>
        <p:blipFill>
          <a:blip r:embed="rId3"/>
          <a:srcRect/>
          <a:stretch>
            <a:fillRect/>
          </a:stretch>
        </p:blipFill>
        <p:spPr>
          <a:xfrm>
            <a:off x="0" y="12700"/>
            <a:ext cx="24384000" cy="13703300"/>
          </a:xfrm>
          <a:prstGeom prst="rect">
            <a:avLst/>
          </a:prstGeom>
        </p:spPr>
      </p:pic>
      <p:sp>
        <p:nvSpPr>
          <p:cNvPr id="14" name="TextBox 21">
            <a:extLst>
              <a:ext uri="{FF2B5EF4-FFF2-40B4-BE49-F238E27FC236}">
                <a16:creationId xmlns:a16="http://schemas.microsoft.com/office/drawing/2014/main" id="{765E890E-83C0-4615-81BC-B99DED30D251}"/>
              </a:ext>
            </a:extLst>
          </p:cNvPr>
          <p:cNvSpPr txBox="1">
            <a:spLocks noChangeArrowheads="1"/>
          </p:cNvSpPr>
          <p:nvPr/>
        </p:nvSpPr>
        <p:spPr bwMode="auto">
          <a:xfrm>
            <a:off x="5509649" y="1995278"/>
            <a:ext cx="523220" cy="10102296"/>
          </a:xfrm>
          <a:prstGeom prst="rect">
            <a:avLst/>
          </a:prstGeom>
          <a:noFill/>
          <a:ln w="9525">
            <a:noFill/>
            <a:miter lim="800000"/>
          </a:ln>
        </p:spPr>
        <p:txBody>
          <a:bodyPr vert="eaVert" wrap="square">
            <a:spAutoFit/>
          </a:bodyPr>
          <a:lstStyle/>
          <a:p>
            <a:endParaRPr lang="zh-CN" altLang="en-US" sz="2200">
              <a:solidFill>
                <a:schemeClr val="tx1">
                  <a:lumMod val="75000"/>
                  <a:lumOff val="25000"/>
                </a:schemeClr>
              </a:solidFill>
              <a:latin typeface="Calibri" panose="020F0502020204030204" pitchFamily="34" charset="0"/>
            </a:endParaRPr>
          </a:p>
        </p:txBody>
      </p:sp>
      <p:sp>
        <p:nvSpPr>
          <p:cNvPr id="15" name="Freeform 171">
            <a:extLst>
              <a:ext uri="{FF2B5EF4-FFF2-40B4-BE49-F238E27FC236}">
                <a16:creationId xmlns:a16="http://schemas.microsoft.com/office/drawing/2014/main" id="{B42097DE-7EA1-4C8E-BE4B-C4DD675A12E4}"/>
              </a:ext>
            </a:extLst>
          </p:cNvPr>
          <p:cNvSpPr>
            <a:spLocks noEditPoints="1"/>
          </p:cNvSpPr>
          <p:nvPr/>
        </p:nvSpPr>
        <p:spPr bwMode="auto">
          <a:xfrm>
            <a:off x="1476071" y="3209271"/>
            <a:ext cx="976424" cy="836932"/>
          </a:xfrm>
          <a:custGeom>
            <a:avLst/>
            <a:gdLst>
              <a:gd name="T0" fmla="*/ 169 w 169"/>
              <a:gd name="T1" fmla="*/ 40 h 145"/>
              <a:gd name="T2" fmla="*/ 169 w 169"/>
              <a:gd name="T3" fmla="*/ 76 h 145"/>
              <a:gd name="T4" fmla="*/ 0 w 169"/>
              <a:gd name="T5" fmla="*/ 76 h 145"/>
              <a:gd name="T6" fmla="*/ 0 w 169"/>
              <a:gd name="T7" fmla="*/ 40 h 145"/>
              <a:gd name="T8" fmla="*/ 4 w 169"/>
              <a:gd name="T9" fmla="*/ 29 h 145"/>
              <a:gd name="T10" fmla="*/ 15 w 169"/>
              <a:gd name="T11" fmla="*/ 24 h 145"/>
              <a:gd name="T12" fmla="*/ 48 w 169"/>
              <a:gd name="T13" fmla="*/ 24 h 145"/>
              <a:gd name="T14" fmla="*/ 48 w 169"/>
              <a:gd name="T15" fmla="*/ 9 h 145"/>
              <a:gd name="T16" fmla="*/ 51 w 169"/>
              <a:gd name="T17" fmla="*/ 3 h 145"/>
              <a:gd name="T18" fmla="*/ 57 w 169"/>
              <a:gd name="T19" fmla="*/ 0 h 145"/>
              <a:gd name="T20" fmla="*/ 112 w 169"/>
              <a:gd name="T21" fmla="*/ 0 h 145"/>
              <a:gd name="T22" fmla="*/ 118 w 169"/>
              <a:gd name="T23" fmla="*/ 3 h 145"/>
              <a:gd name="T24" fmla="*/ 121 w 169"/>
              <a:gd name="T25" fmla="*/ 9 h 145"/>
              <a:gd name="T26" fmla="*/ 121 w 169"/>
              <a:gd name="T27" fmla="*/ 24 h 145"/>
              <a:gd name="T28" fmla="*/ 154 w 169"/>
              <a:gd name="T29" fmla="*/ 24 h 145"/>
              <a:gd name="T30" fmla="*/ 165 w 169"/>
              <a:gd name="T31" fmla="*/ 29 h 145"/>
              <a:gd name="T32" fmla="*/ 169 w 169"/>
              <a:gd name="T33" fmla="*/ 40 h 145"/>
              <a:gd name="T34" fmla="*/ 169 w 169"/>
              <a:gd name="T35" fmla="*/ 85 h 145"/>
              <a:gd name="T36" fmla="*/ 169 w 169"/>
              <a:gd name="T37" fmla="*/ 130 h 145"/>
              <a:gd name="T38" fmla="*/ 165 w 169"/>
              <a:gd name="T39" fmla="*/ 141 h 145"/>
              <a:gd name="T40" fmla="*/ 154 w 169"/>
              <a:gd name="T41" fmla="*/ 145 h 145"/>
              <a:gd name="T42" fmla="*/ 15 w 169"/>
              <a:gd name="T43" fmla="*/ 145 h 145"/>
              <a:gd name="T44" fmla="*/ 4 w 169"/>
              <a:gd name="T45" fmla="*/ 141 h 145"/>
              <a:gd name="T46" fmla="*/ 0 w 169"/>
              <a:gd name="T47" fmla="*/ 130 h 145"/>
              <a:gd name="T48" fmla="*/ 0 w 169"/>
              <a:gd name="T49" fmla="*/ 85 h 145"/>
              <a:gd name="T50" fmla="*/ 63 w 169"/>
              <a:gd name="T51" fmla="*/ 85 h 145"/>
              <a:gd name="T52" fmla="*/ 63 w 169"/>
              <a:gd name="T53" fmla="*/ 100 h 145"/>
              <a:gd name="T54" fmla="*/ 65 w 169"/>
              <a:gd name="T55" fmla="*/ 104 h 145"/>
              <a:gd name="T56" fmla="*/ 69 w 169"/>
              <a:gd name="T57" fmla="*/ 106 h 145"/>
              <a:gd name="T58" fmla="*/ 100 w 169"/>
              <a:gd name="T59" fmla="*/ 106 h 145"/>
              <a:gd name="T60" fmla="*/ 104 w 169"/>
              <a:gd name="T61" fmla="*/ 104 h 145"/>
              <a:gd name="T62" fmla="*/ 106 w 169"/>
              <a:gd name="T63" fmla="*/ 100 h 145"/>
              <a:gd name="T64" fmla="*/ 106 w 169"/>
              <a:gd name="T65" fmla="*/ 85 h 145"/>
              <a:gd name="T66" fmla="*/ 169 w 169"/>
              <a:gd name="T67" fmla="*/ 85 h 145"/>
              <a:gd name="T68" fmla="*/ 60 w 169"/>
              <a:gd name="T69" fmla="*/ 24 h 145"/>
              <a:gd name="T70" fmla="*/ 109 w 169"/>
              <a:gd name="T71" fmla="*/ 24 h 145"/>
              <a:gd name="T72" fmla="*/ 109 w 169"/>
              <a:gd name="T73" fmla="*/ 12 h 145"/>
              <a:gd name="T74" fmla="*/ 60 w 169"/>
              <a:gd name="T75" fmla="*/ 12 h 145"/>
              <a:gd name="T76" fmla="*/ 60 w 169"/>
              <a:gd name="T77" fmla="*/ 24 h 145"/>
              <a:gd name="T78" fmla="*/ 97 w 169"/>
              <a:gd name="T79" fmla="*/ 85 h 145"/>
              <a:gd name="T80" fmla="*/ 97 w 169"/>
              <a:gd name="T81" fmla="*/ 97 h 145"/>
              <a:gd name="T82" fmla="*/ 72 w 169"/>
              <a:gd name="T83" fmla="*/ 97 h 145"/>
              <a:gd name="T84" fmla="*/ 72 w 169"/>
              <a:gd name="T85" fmla="*/ 85 h 145"/>
              <a:gd name="T86" fmla="*/ 97 w 169"/>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5">
                <a:moveTo>
                  <a:pt x="169" y="40"/>
                </a:moveTo>
                <a:cubicBezTo>
                  <a:pt x="169" y="76"/>
                  <a:pt x="169" y="76"/>
                  <a:pt x="169" y="76"/>
                </a:cubicBezTo>
                <a:cubicBezTo>
                  <a:pt x="0" y="76"/>
                  <a:pt x="0" y="76"/>
                  <a:pt x="0" y="76"/>
                </a:cubicBezTo>
                <a:cubicBezTo>
                  <a:pt x="0" y="40"/>
                  <a:pt x="0" y="40"/>
                  <a:pt x="0" y="40"/>
                </a:cubicBezTo>
                <a:cubicBezTo>
                  <a:pt x="0" y="35"/>
                  <a:pt x="1" y="32"/>
                  <a:pt x="4" y="29"/>
                </a:cubicBezTo>
                <a:cubicBezTo>
                  <a:pt x="7" y="26"/>
                  <a:pt x="11" y="24"/>
                  <a:pt x="15" y="24"/>
                </a:cubicBezTo>
                <a:cubicBezTo>
                  <a:pt x="48" y="24"/>
                  <a:pt x="48" y="24"/>
                  <a:pt x="48" y="24"/>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4"/>
                  <a:pt x="121" y="24"/>
                  <a:pt x="121" y="24"/>
                </a:cubicBezTo>
                <a:cubicBezTo>
                  <a:pt x="154" y="24"/>
                  <a:pt x="154" y="24"/>
                  <a:pt x="154" y="24"/>
                </a:cubicBezTo>
                <a:cubicBezTo>
                  <a:pt x="158" y="24"/>
                  <a:pt x="162" y="26"/>
                  <a:pt x="165" y="29"/>
                </a:cubicBezTo>
                <a:cubicBezTo>
                  <a:pt x="168" y="32"/>
                  <a:pt x="169" y="35"/>
                  <a:pt x="169" y="40"/>
                </a:cubicBezTo>
                <a:close/>
                <a:moveTo>
                  <a:pt x="169" y="85"/>
                </a:moveTo>
                <a:cubicBezTo>
                  <a:pt x="169" y="130"/>
                  <a:pt x="169" y="130"/>
                  <a:pt x="169" y="130"/>
                </a:cubicBezTo>
                <a:cubicBezTo>
                  <a:pt x="169" y="134"/>
                  <a:pt x="168" y="138"/>
                  <a:pt x="165" y="141"/>
                </a:cubicBezTo>
                <a:cubicBezTo>
                  <a:pt x="162" y="144"/>
                  <a:pt x="158" y="145"/>
                  <a:pt x="154" y="145"/>
                </a:cubicBezTo>
                <a:cubicBezTo>
                  <a:pt x="15" y="145"/>
                  <a:pt x="15" y="145"/>
                  <a:pt x="15" y="145"/>
                </a:cubicBezTo>
                <a:cubicBezTo>
                  <a:pt x="11" y="145"/>
                  <a:pt x="7" y="144"/>
                  <a:pt x="4" y="141"/>
                </a:cubicBezTo>
                <a:cubicBezTo>
                  <a:pt x="1" y="138"/>
                  <a:pt x="0" y="134"/>
                  <a:pt x="0" y="130"/>
                </a:cubicBezTo>
                <a:cubicBezTo>
                  <a:pt x="0" y="85"/>
                  <a:pt x="0" y="85"/>
                  <a:pt x="0" y="85"/>
                </a:cubicBezTo>
                <a:cubicBezTo>
                  <a:pt x="63" y="85"/>
                  <a:pt x="63" y="85"/>
                  <a:pt x="63" y="85"/>
                </a:cubicBezTo>
                <a:cubicBezTo>
                  <a:pt x="63" y="100"/>
                  <a:pt x="63" y="100"/>
                  <a:pt x="63" y="100"/>
                </a:cubicBezTo>
                <a:cubicBezTo>
                  <a:pt x="63" y="102"/>
                  <a:pt x="64" y="103"/>
                  <a:pt x="65" y="104"/>
                </a:cubicBezTo>
                <a:cubicBezTo>
                  <a:pt x="66" y="106"/>
                  <a:pt x="68" y="106"/>
                  <a:pt x="69" y="106"/>
                </a:cubicBezTo>
                <a:cubicBezTo>
                  <a:pt x="100" y="106"/>
                  <a:pt x="100" y="106"/>
                  <a:pt x="100" y="106"/>
                </a:cubicBezTo>
                <a:cubicBezTo>
                  <a:pt x="101" y="106"/>
                  <a:pt x="103" y="106"/>
                  <a:pt x="104" y="104"/>
                </a:cubicBezTo>
                <a:cubicBezTo>
                  <a:pt x="105" y="103"/>
                  <a:pt x="106" y="102"/>
                  <a:pt x="106" y="100"/>
                </a:cubicBezTo>
                <a:cubicBezTo>
                  <a:pt x="106" y="85"/>
                  <a:pt x="106" y="85"/>
                  <a:pt x="106" y="85"/>
                </a:cubicBezTo>
                <a:lnTo>
                  <a:pt x="169" y="85"/>
                </a:lnTo>
                <a:close/>
                <a:moveTo>
                  <a:pt x="60" y="24"/>
                </a:moveTo>
                <a:cubicBezTo>
                  <a:pt x="109" y="24"/>
                  <a:pt x="109" y="24"/>
                  <a:pt x="109" y="24"/>
                </a:cubicBezTo>
                <a:cubicBezTo>
                  <a:pt x="109" y="12"/>
                  <a:pt x="109" y="12"/>
                  <a:pt x="109" y="12"/>
                </a:cubicBezTo>
                <a:cubicBezTo>
                  <a:pt x="60" y="12"/>
                  <a:pt x="60" y="12"/>
                  <a:pt x="60" y="12"/>
                </a:cubicBezTo>
                <a:lnTo>
                  <a:pt x="60" y="24"/>
                </a:lnTo>
                <a:close/>
                <a:moveTo>
                  <a:pt x="97" y="85"/>
                </a:moveTo>
                <a:cubicBezTo>
                  <a:pt x="97" y="97"/>
                  <a:pt x="97" y="97"/>
                  <a:pt x="97" y="97"/>
                </a:cubicBezTo>
                <a:cubicBezTo>
                  <a:pt x="72" y="97"/>
                  <a:pt x="72" y="97"/>
                  <a:pt x="72" y="97"/>
                </a:cubicBezTo>
                <a:cubicBezTo>
                  <a:pt x="72" y="85"/>
                  <a:pt x="72" y="85"/>
                  <a:pt x="72" y="85"/>
                </a:cubicBezTo>
                <a:lnTo>
                  <a:pt x="97" y="85"/>
                </a:lnTo>
                <a:close/>
              </a:path>
            </a:pathLst>
          </a:custGeom>
          <a:blipFill>
            <a:blip r:embed="rId4" cstate="email">
              <a:extLst>
                <a:ext uri="{28A0092B-C50C-407E-A947-70E740481C1C}">
                  <a14:useLocalDpi xmlns:a14="http://schemas.microsoft.com/office/drawing/2010/main"/>
                </a:ext>
              </a:extLst>
            </a:blip>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lumMod val="50000"/>
                </a:schemeClr>
              </a:solidFill>
              <a:sym typeface="+mn-lt"/>
            </a:endParaRPr>
          </a:p>
        </p:txBody>
      </p:sp>
      <p:sp>
        <p:nvSpPr>
          <p:cNvPr id="24" name="Object 50007">
            <a:extLst>
              <a:ext uri="{FF2B5EF4-FFF2-40B4-BE49-F238E27FC236}">
                <a16:creationId xmlns:a16="http://schemas.microsoft.com/office/drawing/2014/main" id="{7CCE0C0D-60E3-460E-8265-4BA0AE082593}"/>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sp>
        <p:nvSpPr>
          <p:cNvPr id="26" name="Object 50007">
            <a:extLst>
              <a:ext uri="{FF2B5EF4-FFF2-40B4-BE49-F238E27FC236}">
                <a16:creationId xmlns:a16="http://schemas.microsoft.com/office/drawing/2014/main" id="{3B3B16EA-F0FE-4223-BE61-964AB9B3E3AA}"/>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pic>
        <p:nvPicPr>
          <p:cNvPr id="27" name="图片 26">
            <a:extLst>
              <a:ext uri="{FF2B5EF4-FFF2-40B4-BE49-F238E27FC236}">
                <a16:creationId xmlns:a16="http://schemas.microsoft.com/office/drawing/2014/main" id="{FAE26D15-942B-4A3E-98A0-77E1C02553E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807" t="1399" r="64002" b="53090"/>
          <a:stretch/>
        </p:blipFill>
        <p:spPr>
          <a:xfrm>
            <a:off x="1138770" y="1165209"/>
            <a:ext cx="2120430" cy="1866900"/>
          </a:xfrm>
          <a:prstGeom prst="rect">
            <a:avLst/>
          </a:prstGeom>
        </p:spPr>
      </p:pic>
      <p:sp>
        <p:nvSpPr>
          <p:cNvPr id="28" name="文本框 27">
            <a:extLst>
              <a:ext uri="{FF2B5EF4-FFF2-40B4-BE49-F238E27FC236}">
                <a16:creationId xmlns:a16="http://schemas.microsoft.com/office/drawing/2014/main" id="{65F637CA-0471-4459-A058-6F50C30BEED0}"/>
              </a:ext>
            </a:extLst>
          </p:cNvPr>
          <p:cNvSpPr txBox="1"/>
          <p:nvPr/>
        </p:nvSpPr>
        <p:spPr>
          <a:xfrm>
            <a:off x="3259199" y="1513884"/>
            <a:ext cx="6819900" cy="1077218"/>
          </a:xfrm>
          <a:prstGeom prst="rect">
            <a:avLst/>
          </a:prstGeom>
          <a:noFill/>
        </p:spPr>
        <p:txBody>
          <a:bodyPr wrap="square" rtlCol="0">
            <a:spAutoFit/>
          </a:bodyPr>
          <a:lstStyle/>
          <a:p>
            <a:pPr>
              <a:defRPr/>
            </a:pPr>
            <a:r>
              <a:rPr lang="zh-CN" altLang="en-US" sz="6400" b="1" dirty="0">
                <a:latin typeface="方正喵呜体" panose="02010600010101010101" pitchFamily="2" charset="-122"/>
                <a:ea typeface="方正喵呜体" panose="02010600010101010101" pitchFamily="2" charset="-122"/>
                <a:cs typeface="萝莉体 第二版" panose="02000500000000000000" pitchFamily="2" charset="-122"/>
                <a:sym typeface="+mn-lt"/>
              </a:rPr>
              <a:t>实施成果</a:t>
            </a:r>
          </a:p>
        </p:txBody>
      </p:sp>
      <p:sp>
        <p:nvSpPr>
          <p:cNvPr id="17" name="TextBox 27">
            <a:extLst>
              <a:ext uri="{FF2B5EF4-FFF2-40B4-BE49-F238E27FC236}">
                <a16:creationId xmlns:a16="http://schemas.microsoft.com/office/drawing/2014/main" id="{8647F387-BD41-4AC9-AFD2-D5F9CF1EDD30}"/>
              </a:ext>
            </a:extLst>
          </p:cNvPr>
          <p:cNvSpPr txBox="1"/>
          <p:nvPr/>
        </p:nvSpPr>
        <p:spPr>
          <a:xfrm>
            <a:off x="2498808" y="3209271"/>
            <a:ext cx="9180497" cy="1727974"/>
          </a:xfrm>
          <a:prstGeom prst="rect">
            <a:avLst/>
          </a:prstGeom>
          <a:noFill/>
        </p:spPr>
        <p:txBody>
          <a:bodyPr wrap="square" rtlCol="0">
            <a:spAutoFit/>
          </a:bodyPr>
          <a:lstStyle/>
          <a:p>
            <a:pPr>
              <a:lnSpc>
                <a:spcPct val="130000"/>
              </a:lnSpc>
            </a:pPr>
            <a:r>
              <a:rPr lang="zh-CN" altLang="en-US" sz="44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sym typeface="+mn-lt"/>
              </a:rPr>
              <a:t>“走出”“交流展示”中，发挥辐射作用。</a:t>
            </a:r>
          </a:p>
        </p:txBody>
      </p:sp>
      <p:sp>
        <p:nvSpPr>
          <p:cNvPr id="4" name="矩形 3">
            <a:extLst>
              <a:ext uri="{FF2B5EF4-FFF2-40B4-BE49-F238E27FC236}">
                <a16:creationId xmlns:a16="http://schemas.microsoft.com/office/drawing/2014/main" id="{5583C12D-A0E9-4221-87FB-0B8A49660A72}"/>
              </a:ext>
            </a:extLst>
          </p:cNvPr>
          <p:cNvSpPr/>
          <p:nvPr/>
        </p:nvSpPr>
        <p:spPr>
          <a:xfrm>
            <a:off x="1087853" y="5562600"/>
            <a:ext cx="10792170" cy="6646820"/>
          </a:xfrm>
          <a:prstGeom prst="rect">
            <a:avLst/>
          </a:prstGeom>
        </p:spPr>
        <p:txBody>
          <a:bodyPr wrap="square">
            <a:spAutoFit/>
          </a:bodyPr>
          <a:lstStyle/>
          <a:p>
            <a:pPr marL="457200" indent="-457200">
              <a:lnSpc>
                <a:spcPct val="150000"/>
              </a:lnSpc>
              <a:buFont typeface="Wingdings" panose="05000000000000000000" pitchFamily="2" charset="2"/>
              <a:buChar char="Ø"/>
            </a:pPr>
            <a:r>
              <a:rPr lang="en-US" altLang="zh-CN" sz="3200" b="1" kern="100" dirty="0">
                <a:latin typeface="Times New Roman" panose="02020603050405020304" pitchFamily="18" charset="0"/>
                <a:ea typeface="宋体" panose="02010600030101010101" pitchFamily="2" charset="-122"/>
                <a:cs typeface="Times New Roman" panose="02020603050405020304" pitchFamily="18" charset="0"/>
              </a:rPr>
              <a:t>2020</a:t>
            </a:r>
            <a:r>
              <a:rPr lang="zh-CN" altLang="en-US" sz="3200" b="1" kern="100" dirty="0">
                <a:latin typeface="Times New Roman" panose="02020603050405020304" pitchFamily="18" charset="0"/>
                <a:ea typeface="宋体" panose="02010600030101010101" pitchFamily="2" charset="-122"/>
                <a:cs typeface="Times New Roman" panose="02020603050405020304" pitchFamily="18" charset="0"/>
              </a:rPr>
              <a:t>年度温州市教育技术工作视频会议中，</a:t>
            </a:r>
            <a:r>
              <a:rPr lang="zh-CN" altLang="en-US" sz="32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金长林校长分享了</a:t>
            </a:r>
            <a:r>
              <a:rPr lang="en-US" altLang="zh-CN" sz="32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32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基于钉钉的教育治理能力优化行动</a:t>
            </a:r>
            <a:r>
              <a:rPr lang="en-US" altLang="zh-CN" sz="32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32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，分享我校的线上课堂的有效做法（</a:t>
            </a:r>
            <a:r>
              <a:rPr lang="en-US" altLang="zh-CN" sz="32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32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月份）</a:t>
            </a:r>
            <a:endParaRPr lang="en-US" altLang="zh-CN" sz="32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nSpc>
                <a:spcPct val="150000"/>
              </a:lnSpc>
              <a:buFont typeface="Wingdings" panose="05000000000000000000" pitchFamily="2" charset="2"/>
              <a:buChar char="Ø"/>
            </a:pPr>
            <a:r>
              <a:rPr lang="zh-CN" altLang="zh-CN" sz="3200" b="1" kern="100" dirty="0">
                <a:latin typeface="Times New Roman" panose="02020603050405020304" pitchFamily="18" charset="0"/>
                <a:ea typeface="宋体" panose="02010600030101010101" pitchFamily="2" charset="-122"/>
                <a:cs typeface="Times New Roman" panose="02020603050405020304" pitchFamily="18" charset="0"/>
              </a:rPr>
              <a:t>《三单实验：基于作业优化的深度学习研究》</a:t>
            </a:r>
            <a:r>
              <a:rPr lang="zh-CN" altLang="en-US" sz="3200" b="1" kern="100" dirty="0">
                <a:latin typeface="Times New Roman" panose="02020603050405020304" pitchFamily="18" charset="0"/>
                <a:ea typeface="宋体" panose="02010600030101010101" pitchFamily="2" charset="-122"/>
                <a:cs typeface="Times New Roman" panose="02020603050405020304" pitchFamily="18" charset="0"/>
              </a:rPr>
              <a:t>第四次研修活动：</a:t>
            </a:r>
            <a:r>
              <a:rPr lang="zh-CN" altLang="en-US" sz="32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蒋海丽老师展示了笃学单的设计，彭小平老师汇报了学习笃学课堂的变革情况。（</a:t>
            </a:r>
            <a:r>
              <a:rPr lang="en-US" altLang="zh-CN" sz="32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32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月份）</a:t>
            </a:r>
            <a:endParaRPr lang="en-US" altLang="zh-CN" sz="32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nSpc>
                <a:spcPct val="150000"/>
              </a:lnSpc>
              <a:buFont typeface="Wingdings" panose="05000000000000000000" pitchFamily="2" charset="2"/>
              <a:buChar char="Ø"/>
            </a:pPr>
            <a:r>
              <a:rPr lang="en-US" altLang="zh-CN" sz="3200" b="1" kern="100" dirty="0">
                <a:latin typeface="Times New Roman" panose="02020603050405020304" pitchFamily="18" charset="0"/>
                <a:ea typeface="宋体" panose="02010600030101010101" pitchFamily="2" charset="-122"/>
                <a:cs typeface="Times New Roman" panose="02020603050405020304" pitchFamily="18" charset="0"/>
              </a:rPr>
              <a:t>2020</a:t>
            </a:r>
            <a:r>
              <a:rPr lang="zh-CN" altLang="en-US" sz="3200" b="1" kern="100" dirty="0">
                <a:latin typeface="Times New Roman" panose="02020603050405020304" pitchFamily="18" charset="0"/>
                <a:ea typeface="宋体" panose="02010600030101010101" pitchFamily="2" charset="-122"/>
                <a:cs typeface="Times New Roman" panose="02020603050405020304" pitchFamily="18" charset="0"/>
              </a:rPr>
              <a:t>年鹿城政协名师公益学堂上，金长林校长作了</a:t>
            </a:r>
            <a:r>
              <a:rPr lang="en-US" altLang="zh-CN" sz="3200" b="1"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3200" b="1" kern="100" dirty="0">
                <a:latin typeface="Times New Roman" panose="02020603050405020304" pitchFamily="18" charset="0"/>
                <a:ea typeface="宋体" panose="02010600030101010101" pitchFamily="2" charset="-122"/>
                <a:cs typeface="Times New Roman" panose="02020603050405020304" pitchFamily="18" charset="0"/>
              </a:rPr>
              <a:t>初升高择校指导及高中学业规划</a:t>
            </a:r>
            <a:r>
              <a:rPr lang="en-US" altLang="zh-CN" sz="3200" b="1"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3200" b="1" kern="100" dirty="0">
                <a:latin typeface="Times New Roman" panose="02020603050405020304" pitchFamily="18" charset="0"/>
                <a:ea typeface="宋体" panose="02010600030101010101" pitchFamily="2" charset="-122"/>
                <a:cs typeface="Times New Roman" panose="02020603050405020304" pitchFamily="18" charset="0"/>
              </a:rPr>
              <a:t>，介绍了我们的笃学课堂（</a:t>
            </a:r>
            <a:r>
              <a:rPr lang="en-US" altLang="zh-CN" sz="3200" b="1" kern="100" dirty="0">
                <a:latin typeface="Times New Roman" panose="02020603050405020304" pitchFamily="18" charset="0"/>
                <a:ea typeface="宋体" panose="02010600030101010101" pitchFamily="2" charset="-122"/>
                <a:cs typeface="Times New Roman" panose="02020603050405020304" pitchFamily="18" charset="0"/>
              </a:rPr>
              <a:t>7</a:t>
            </a:r>
            <a:r>
              <a:rPr lang="zh-CN" altLang="en-US" sz="3200" b="1" kern="100" dirty="0">
                <a:latin typeface="Times New Roman" panose="02020603050405020304" pitchFamily="18" charset="0"/>
                <a:ea typeface="宋体" panose="02010600030101010101" pitchFamily="2" charset="-122"/>
                <a:cs typeface="Times New Roman" panose="02020603050405020304" pitchFamily="18" charset="0"/>
              </a:rPr>
              <a:t>月份）</a:t>
            </a:r>
            <a:endParaRPr lang="zh-CN" altLang="en-US" sz="3200" b="1" dirty="0">
              <a:solidFill>
                <a:srgbClr val="0000FF"/>
              </a:solidFill>
            </a:endParaRPr>
          </a:p>
        </p:txBody>
      </p:sp>
      <p:sp>
        <p:nvSpPr>
          <p:cNvPr id="25" name="矩形 24">
            <a:extLst>
              <a:ext uri="{FF2B5EF4-FFF2-40B4-BE49-F238E27FC236}">
                <a16:creationId xmlns:a16="http://schemas.microsoft.com/office/drawing/2014/main" id="{5583C12D-A0E9-4221-87FB-0B8A49660A72}"/>
              </a:ext>
            </a:extLst>
          </p:cNvPr>
          <p:cNvSpPr/>
          <p:nvPr/>
        </p:nvSpPr>
        <p:spPr>
          <a:xfrm>
            <a:off x="12402013" y="1513884"/>
            <a:ext cx="10639728" cy="7133235"/>
          </a:xfrm>
          <a:prstGeom prst="rect">
            <a:avLst/>
          </a:prstGeom>
        </p:spPr>
        <p:txBody>
          <a:bodyPr wrap="square">
            <a:spAutoFit/>
          </a:bodyPr>
          <a:lstStyle/>
          <a:p>
            <a:pPr marL="457200" indent="-457200">
              <a:lnSpc>
                <a:spcPct val="150000"/>
              </a:lnSpc>
              <a:buFont typeface="Wingdings" panose="05000000000000000000" pitchFamily="2" charset="2"/>
              <a:buChar char="Ø"/>
            </a:pP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《三单实验：基于作业优化的深度学习研究》</a:t>
            </a:r>
            <a:r>
              <a:rPr lang="zh-CN" altLang="en-US" sz="2800" b="1" kern="100" dirty="0">
                <a:latin typeface="Times New Roman" panose="02020603050405020304" pitchFamily="18" charset="0"/>
                <a:ea typeface="宋体" panose="02010600030101010101" pitchFamily="2" charset="-122"/>
                <a:cs typeface="Times New Roman" panose="02020603050405020304" pitchFamily="18" charset="0"/>
              </a:rPr>
              <a:t>第六次活动中，</a:t>
            </a:r>
            <a:r>
              <a:rPr lang="zh-CN" altLang="en-US" sz="28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彭小平老师做了</a:t>
            </a:r>
            <a:r>
              <a:rPr lang="en-US" altLang="zh-CN" sz="28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功能优化和助学作业单设计</a:t>
            </a:r>
            <a:r>
              <a:rPr lang="en-US" altLang="zh-CN" sz="28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的案例分享（</a:t>
            </a:r>
            <a:r>
              <a:rPr lang="en-US" altLang="zh-CN" sz="28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9</a:t>
            </a:r>
            <a:r>
              <a:rPr lang="zh-CN" altLang="en-US" sz="28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月份）</a:t>
            </a:r>
            <a:endParaRPr lang="en-US" altLang="zh-CN" sz="28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nSpc>
                <a:spcPct val="150000"/>
              </a:lnSpc>
              <a:buFont typeface="Wingdings" panose="05000000000000000000" pitchFamily="2" charset="2"/>
              <a:buChar char="Ø"/>
            </a:pP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《三单实验：基于作业优化的深度学习研究》</a:t>
            </a:r>
            <a:r>
              <a:rPr lang="zh-CN" altLang="en-US" sz="2800" b="1" kern="100" dirty="0">
                <a:latin typeface="Times New Roman" panose="02020603050405020304" pitchFamily="18" charset="0"/>
                <a:ea typeface="宋体" panose="02010600030101010101" pitchFamily="2" charset="-122"/>
                <a:cs typeface="Times New Roman" panose="02020603050405020304" pitchFamily="18" charset="0"/>
              </a:rPr>
              <a:t>第七次研修活动：</a:t>
            </a:r>
            <a:r>
              <a:rPr lang="zh-CN" altLang="en-US" sz="28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蒋海丽老师和汪淑蕾老师开设公开课，展示我校的笃学课堂，彭小平老师</a:t>
            </a:r>
            <a:r>
              <a:rPr lang="zh-CN" altLang="zh-CN" sz="28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《“三单”设计与课例研究》专题研讨讲座</a:t>
            </a:r>
            <a:r>
              <a:rPr lang="zh-CN" altLang="en-US" sz="28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11</a:t>
            </a:r>
            <a:r>
              <a:rPr lang="zh-CN" altLang="en-US" sz="28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月份）</a:t>
            </a:r>
            <a:endParaRPr lang="en-US" altLang="zh-CN" sz="28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nSpc>
                <a:spcPct val="150000"/>
              </a:lnSpc>
              <a:buFont typeface="Wingdings" panose="05000000000000000000" pitchFamily="2" charset="2"/>
              <a:buChar char="Ø"/>
            </a:pPr>
            <a:r>
              <a:rPr lang="en-US" altLang="zh-CN" sz="2800" dirty="0"/>
              <a:t>《</a:t>
            </a:r>
            <a:r>
              <a:rPr lang="zh-CN" altLang="zh-CN" sz="2800" b="1" dirty="0"/>
              <a:t>温州市普通高中化学新教材·新教学“星火计划”项目开班暨第一次集训活动</a:t>
            </a:r>
            <a:r>
              <a:rPr lang="en-US" altLang="zh-CN" sz="2800" b="1" dirty="0"/>
              <a:t>》</a:t>
            </a:r>
            <a:r>
              <a:rPr lang="zh-CN" altLang="en-US" sz="2800" b="1" dirty="0"/>
              <a:t>中：</a:t>
            </a:r>
            <a:r>
              <a:rPr lang="zh-CN" altLang="en-US" sz="2800" b="1" dirty="0">
                <a:solidFill>
                  <a:srgbClr val="0000FF"/>
                </a:solidFill>
              </a:rPr>
              <a:t>吴蕾老师开设公开课，展示我校的笃学课堂，彭小平老师，</a:t>
            </a:r>
            <a:r>
              <a:rPr lang="zh-CN" altLang="zh-CN" sz="2800" b="1" dirty="0">
                <a:solidFill>
                  <a:srgbClr val="0000FF"/>
                </a:solidFill>
              </a:rPr>
              <a:t> 《“三单”实验促进新教材校本化的思考与实践》讲座</a:t>
            </a:r>
            <a:r>
              <a:rPr lang="zh-CN" altLang="en-US" sz="2800" b="1" dirty="0">
                <a:solidFill>
                  <a:srgbClr val="0000FF"/>
                </a:solidFill>
              </a:rPr>
              <a:t>（</a:t>
            </a:r>
            <a:r>
              <a:rPr lang="en-US" altLang="zh-CN" sz="2800" b="1" dirty="0">
                <a:solidFill>
                  <a:srgbClr val="0000FF"/>
                </a:solidFill>
              </a:rPr>
              <a:t>12</a:t>
            </a:r>
            <a:r>
              <a:rPr lang="zh-CN" altLang="en-US" sz="2800" b="1" dirty="0">
                <a:solidFill>
                  <a:srgbClr val="0000FF"/>
                </a:solidFill>
              </a:rPr>
              <a:t>月份）</a:t>
            </a:r>
          </a:p>
        </p:txBody>
      </p:sp>
    </p:spTree>
    <p:extLst>
      <p:ext uri="{BB962C8B-B14F-4D97-AF65-F5344CB8AC3E}">
        <p14:creationId xmlns:p14="http://schemas.microsoft.com/office/powerpoint/2010/main" val="122194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ppt_w</p:attrName>
                                        </p:attrNameLst>
                                      </p:cBhvr>
                                      <p:tavLst>
                                        <p:tav tm="0">
                                          <p:val>
                                            <p:fltVal val="0"/>
                                          </p:val>
                                        </p:tav>
                                        <p:tav tm="100000">
                                          <p:val>
                                            <p:strVal val="#ppt_w"/>
                                          </p:val>
                                        </p:tav>
                                      </p:tavLst>
                                    </p:anim>
                                    <p:anim calcmode="lin" valueType="num">
                                      <p:cBhvr>
                                        <p:cTn id="20" dur="500" fill="hold"/>
                                        <p:tgtEl>
                                          <p:spTgt spid="25"/>
                                        </p:tgtEl>
                                        <p:attrNameLst>
                                          <p:attrName>ppt_h</p:attrName>
                                        </p:attrNameLst>
                                      </p:cBhvr>
                                      <p:tavLst>
                                        <p:tav tm="0">
                                          <p:val>
                                            <p:fltVal val="0"/>
                                          </p:val>
                                        </p:tav>
                                        <p:tav tm="100000">
                                          <p:val>
                                            <p:strVal val="#ppt_h"/>
                                          </p:val>
                                        </p:tav>
                                      </p:tavLst>
                                    </p:anim>
                                    <p:animEffect transition="in" filter="fade">
                                      <p:cBhvr>
                                        <p:cTn id="2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002" name="image 50002"/>
          <p:cNvPicPr>
            <a:picLocks noChangeAspect="1"/>
          </p:cNvPicPr>
          <p:nvPr/>
        </p:nvPicPr>
        <p:blipFill>
          <a:blip r:embed="rId3"/>
          <a:srcRect/>
          <a:stretch>
            <a:fillRect/>
          </a:stretch>
        </p:blipFill>
        <p:spPr>
          <a:xfrm>
            <a:off x="0" y="0"/>
            <a:ext cx="24384000" cy="13716000"/>
          </a:xfrm>
          <a:prstGeom prst="rect">
            <a:avLst/>
          </a:prstGeom>
        </p:spPr>
      </p:pic>
      <p:pic>
        <p:nvPicPr>
          <p:cNvPr id="50003" name="image 50003"/>
          <p:cNvPicPr>
            <a:picLocks noChangeAspect="1"/>
          </p:cNvPicPr>
          <p:nvPr/>
        </p:nvPicPr>
        <p:blipFill>
          <a:blip r:embed="rId4"/>
          <a:srcRect/>
          <a:stretch>
            <a:fillRect/>
          </a:stretch>
        </p:blipFill>
        <p:spPr>
          <a:xfrm>
            <a:off x="19392900" y="1181100"/>
            <a:ext cx="3378200" cy="1460500"/>
          </a:xfrm>
          <a:prstGeom prst="rect">
            <a:avLst/>
          </a:prstGeom>
        </p:spPr>
      </p:pic>
      <p:sp>
        <p:nvSpPr>
          <p:cNvPr id="50007" name="Object 50007"/>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pic>
        <p:nvPicPr>
          <p:cNvPr id="850" name="图片 849">
            <a:extLst>
              <a:ext uri="{FF2B5EF4-FFF2-40B4-BE49-F238E27FC236}">
                <a16:creationId xmlns:a16="http://schemas.microsoft.com/office/drawing/2014/main" id="{2F285B9B-4A15-4AAD-9FAC-EA5E9D9304A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807" t="1399" r="64002" b="53090"/>
          <a:stretch/>
        </p:blipFill>
        <p:spPr>
          <a:xfrm>
            <a:off x="1138770" y="1165209"/>
            <a:ext cx="2120430" cy="1866900"/>
          </a:xfrm>
          <a:prstGeom prst="rect">
            <a:avLst/>
          </a:prstGeom>
        </p:spPr>
      </p:pic>
      <p:sp>
        <p:nvSpPr>
          <p:cNvPr id="851" name="文本框 850">
            <a:extLst>
              <a:ext uri="{FF2B5EF4-FFF2-40B4-BE49-F238E27FC236}">
                <a16:creationId xmlns:a16="http://schemas.microsoft.com/office/drawing/2014/main" id="{36A896D8-4DF6-4CE5-8BD8-92EC1AEB3534}"/>
              </a:ext>
            </a:extLst>
          </p:cNvPr>
          <p:cNvSpPr txBox="1"/>
          <p:nvPr/>
        </p:nvSpPr>
        <p:spPr>
          <a:xfrm>
            <a:off x="3259199" y="1513884"/>
            <a:ext cx="6819900" cy="1077218"/>
          </a:xfrm>
          <a:prstGeom prst="rect">
            <a:avLst/>
          </a:prstGeom>
          <a:noFill/>
        </p:spPr>
        <p:txBody>
          <a:bodyPr wrap="square" rtlCol="0">
            <a:spAutoFit/>
          </a:bodyPr>
          <a:lstStyle/>
          <a:p>
            <a:pPr>
              <a:defRPr/>
            </a:pPr>
            <a:r>
              <a:rPr lang="zh-CN" altLang="en-US" sz="6400" b="1" dirty="0">
                <a:latin typeface="方正喵呜体" panose="02010600010101010101" pitchFamily="2" charset="-122"/>
                <a:ea typeface="方正喵呜体" panose="02010600010101010101" pitchFamily="2" charset="-122"/>
                <a:cs typeface="萝莉体 第二版" panose="02000500000000000000" pitchFamily="2" charset="-122"/>
                <a:sym typeface="+mn-lt"/>
              </a:rPr>
              <a:t>实施成果</a:t>
            </a:r>
          </a:p>
        </p:txBody>
      </p:sp>
      <p:grpSp>
        <p:nvGrpSpPr>
          <p:cNvPr id="380" name="组合 379">
            <a:extLst>
              <a:ext uri="{FF2B5EF4-FFF2-40B4-BE49-F238E27FC236}">
                <a16:creationId xmlns:a16="http://schemas.microsoft.com/office/drawing/2014/main" id="{C978DD83-D3F1-487A-A37C-7EE899B77B25}"/>
              </a:ext>
            </a:extLst>
          </p:cNvPr>
          <p:cNvGrpSpPr/>
          <p:nvPr/>
        </p:nvGrpSpPr>
        <p:grpSpPr>
          <a:xfrm>
            <a:off x="1930236" y="10194928"/>
            <a:ext cx="680088" cy="734504"/>
            <a:chOff x="1949587" y="2030523"/>
            <a:chExt cx="1403350" cy="1458913"/>
          </a:xfrm>
          <a:solidFill>
            <a:srgbClr val="456975"/>
          </a:solidFill>
        </p:grpSpPr>
        <p:sp>
          <p:nvSpPr>
            <p:cNvPr id="381" name="Freeform 114">
              <a:extLst>
                <a:ext uri="{FF2B5EF4-FFF2-40B4-BE49-F238E27FC236}">
                  <a16:creationId xmlns:a16="http://schemas.microsoft.com/office/drawing/2014/main" id="{FFBBA430-93A8-44E0-8713-736BB2CCF525}"/>
                </a:ext>
              </a:extLst>
            </p:cNvPr>
            <p:cNvSpPr>
              <a:spLocks/>
            </p:cNvSpPr>
            <p:nvPr/>
          </p:nvSpPr>
          <p:spPr bwMode="auto">
            <a:xfrm>
              <a:off x="2079762" y="2401998"/>
              <a:ext cx="809625" cy="633413"/>
            </a:xfrm>
            <a:custGeom>
              <a:avLst/>
              <a:gdLst>
                <a:gd name="T0" fmla="*/ 81 w 515"/>
                <a:gd name="T1" fmla="*/ 399 h 403"/>
                <a:gd name="T2" fmla="*/ 71 w 515"/>
                <a:gd name="T3" fmla="*/ 352 h 403"/>
                <a:gd name="T4" fmla="*/ 143 w 515"/>
                <a:gd name="T5" fmla="*/ 379 h 403"/>
                <a:gd name="T6" fmla="*/ 208 w 515"/>
                <a:gd name="T7" fmla="*/ 355 h 403"/>
                <a:gd name="T8" fmla="*/ 46 w 515"/>
                <a:gd name="T9" fmla="*/ 266 h 403"/>
                <a:gd name="T10" fmla="*/ 45 w 515"/>
                <a:gd name="T11" fmla="*/ 241 h 403"/>
                <a:gd name="T12" fmla="*/ 216 w 515"/>
                <a:gd name="T13" fmla="*/ 327 h 403"/>
                <a:gd name="T14" fmla="*/ 40 w 515"/>
                <a:gd name="T15" fmla="*/ 189 h 403"/>
                <a:gd name="T16" fmla="*/ 41 w 515"/>
                <a:gd name="T17" fmla="*/ 198 h 403"/>
                <a:gd name="T18" fmla="*/ 31 w 515"/>
                <a:gd name="T19" fmla="*/ 202 h 403"/>
                <a:gd name="T20" fmla="*/ 33 w 515"/>
                <a:gd name="T21" fmla="*/ 150 h 403"/>
                <a:gd name="T22" fmla="*/ 31 w 515"/>
                <a:gd name="T23" fmla="*/ 160 h 403"/>
                <a:gd name="T24" fmla="*/ 367 w 515"/>
                <a:gd name="T25" fmla="*/ 339 h 403"/>
                <a:gd name="T26" fmla="*/ 15 w 515"/>
                <a:gd name="T27" fmla="*/ 101 h 403"/>
                <a:gd name="T28" fmla="*/ 217 w 515"/>
                <a:gd name="T29" fmla="*/ 197 h 403"/>
                <a:gd name="T30" fmla="*/ 63 w 515"/>
                <a:gd name="T31" fmla="*/ 99 h 403"/>
                <a:gd name="T32" fmla="*/ 108 w 515"/>
                <a:gd name="T33" fmla="*/ 86 h 403"/>
                <a:gd name="T34" fmla="*/ 320 w 515"/>
                <a:gd name="T35" fmla="*/ 184 h 403"/>
                <a:gd name="T36" fmla="*/ 188 w 515"/>
                <a:gd name="T37" fmla="*/ 68 h 403"/>
                <a:gd name="T38" fmla="*/ 182 w 515"/>
                <a:gd name="T39" fmla="*/ 73 h 403"/>
                <a:gd name="T40" fmla="*/ 182 w 515"/>
                <a:gd name="T41" fmla="*/ 80 h 403"/>
                <a:gd name="T42" fmla="*/ 272 w 515"/>
                <a:gd name="T43" fmla="*/ 50 h 403"/>
                <a:gd name="T44" fmla="*/ 266 w 515"/>
                <a:gd name="T45" fmla="*/ 55 h 403"/>
                <a:gd name="T46" fmla="*/ 269 w 515"/>
                <a:gd name="T47" fmla="*/ 65 h 403"/>
                <a:gd name="T48" fmla="*/ 317 w 515"/>
                <a:gd name="T49" fmla="*/ 41 h 403"/>
                <a:gd name="T50" fmla="*/ 482 w 515"/>
                <a:gd name="T51" fmla="*/ 113 h 403"/>
                <a:gd name="T52" fmla="*/ 349 w 515"/>
                <a:gd name="T53" fmla="*/ 21 h 403"/>
                <a:gd name="T54" fmla="*/ 342 w 515"/>
                <a:gd name="T55" fmla="*/ 26 h 403"/>
                <a:gd name="T56" fmla="*/ 461 w 515"/>
                <a:gd name="T57" fmla="*/ 72 h 403"/>
                <a:gd name="T58" fmla="*/ 429 w 515"/>
                <a:gd name="T59" fmla="*/ 16 h 403"/>
                <a:gd name="T60" fmla="*/ 464 w 515"/>
                <a:gd name="T61" fmla="*/ 64 h 403"/>
                <a:gd name="T62" fmla="*/ 465 w 515"/>
                <a:gd name="T63" fmla="*/ 64 h 403"/>
                <a:gd name="T64" fmla="*/ 466 w 515"/>
                <a:gd name="T65" fmla="*/ 56 h 403"/>
                <a:gd name="T66" fmla="*/ 421 w 515"/>
                <a:gd name="T67" fmla="*/ 86 h 403"/>
                <a:gd name="T68" fmla="*/ 475 w 515"/>
                <a:gd name="T69" fmla="*/ 107 h 403"/>
                <a:gd name="T70" fmla="*/ 481 w 515"/>
                <a:gd name="T71" fmla="*/ 161 h 403"/>
                <a:gd name="T72" fmla="*/ 487 w 515"/>
                <a:gd name="T73" fmla="*/ 155 h 403"/>
                <a:gd name="T74" fmla="*/ 498 w 515"/>
                <a:gd name="T75" fmla="*/ 191 h 403"/>
                <a:gd name="T76" fmla="*/ 188 w 515"/>
                <a:gd name="T77" fmla="*/ 89 h 403"/>
                <a:gd name="T78" fmla="*/ 507 w 515"/>
                <a:gd name="T79" fmla="*/ 267 h 403"/>
                <a:gd name="T80" fmla="*/ 490 w 515"/>
                <a:gd name="T81" fmla="*/ 304 h 403"/>
                <a:gd name="T82" fmla="*/ 496 w 515"/>
                <a:gd name="T83" fmla="*/ 299 h 403"/>
                <a:gd name="T84" fmla="*/ 495 w 515"/>
                <a:gd name="T85" fmla="*/ 292 h 403"/>
                <a:gd name="T86" fmla="*/ 449 w 515"/>
                <a:gd name="T87" fmla="*/ 314 h 403"/>
                <a:gd name="T88" fmla="*/ 449 w 515"/>
                <a:gd name="T89" fmla="*/ 305 h 403"/>
                <a:gd name="T90" fmla="*/ 441 w 515"/>
                <a:gd name="T91" fmla="*/ 298 h 403"/>
                <a:gd name="T92" fmla="*/ 16 w 515"/>
                <a:gd name="T93" fmla="*/ 122 h 403"/>
                <a:gd name="T94" fmla="*/ 373 w 515"/>
                <a:gd name="T95" fmla="*/ 333 h 403"/>
                <a:gd name="T96" fmla="*/ 373 w 515"/>
                <a:gd name="T97" fmla="*/ 333 h 403"/>
                <a:gd name="T98" fmla="*/ 19 w 515"/>
                <a:gd name="T99" fmla="*/ 149 h 403"/>
                <a:gd name="T100" fmla="*/ 317 w 515"/>
                <a:gd name="T101" fmla="*/ 335 h 403"/>
                <a:gd name="T102" fmla="*/ 37 w 515"/>
                <a:gd name="T103" fmla="*/ 186 h 403"/>
                <a:gd name="T104" fmla="*/ 280 w 515"/>
                <a:gd name="T105" fmla="*/ 356 h 403"/>
                <a:gd name="T106" fmla="*/ 280 w 515"/>
                <a:gd name="T107" fmla="*/ 347 h 403"/>
                <a:gd name="T108" fmla="*/ 289 w 515"/>
                <a:gd name="T109" fmla="*/ 344 h 403"/>
                <a:gd name="T110" fmla="*/ 153 w 515"/>
                <a:gd name="T111" fmla="*/ 306 h 403"/>
                <a:gd name="T112" fmla="*/ 197 w 515"/>
                <a:gd name="T113" fmla="*/ 367 h 403"/>
                <a:gd name="T114" fmla="*/ 124 w 515"/>
                <a:gd name="T115" fmla="*/ 354 h 403"/>
                <a:gd name="T116" fmla="*/ 169 w 515"/>
                <a:gd name="T117" fmla="*/ 379 h 403"/>
                <a:gd name="T118" fmla="*/ 177 w 515"/>
                <a:gd name="T119" fmla="*/ 373 h 403"/>
                <a:gd name="T120" fmla="*/ 118 w 515"/>
                <a:gd name="T121" fmla="*/ 376 h 403"/>
                <a:gd name="T122" fmla="*/ 89 w 515"/>
                <a:gd name="T123" fmla="*/ 398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5" h="403">
                  <a:moveTo>
                    <a:pt x="86" y="386"/>
                  </a:moveTo>
                  <a:cubicBezTo>
                    <a:pt x="83" y="384"/>
                    <a:pt x="83" y="384"/>
                    <a:pt x="83" y="384"/>
                  </a:cubicBezTo>
                  <a:cubicBezTo>
                    <a:pt x="78" y="391"/>
                    <a:pt x="78" y="391"/>
                    <a:pt x="78" y="391"/>
                  </a:cubicBezTo>
                  <a:cubicBezTo>
                    <a:pt x="85" y="395"/>
                    <a:pt x="85" y="395"/>
                    <a:pt x="85" y="395"/>
                  </a:cubicBezTo>
                  <a:cubicBezTo>
                    <a:pt x="78" y="391"/>
                    <a:pt x="78" y="391"/>
                    <a:pt x="78" y="391"/>
                  </a:cubicBezTo>
                  <a:cubicBezTo>
                    <a:pt x="83" y="398"/>
                    <a:pt x="83" y="398"/>
                    <a:pt x="83" y="398"/>
                  </a:cubicBezTo>
                  <a:cubicBezTo>
                    <a:pt x="84" y="397"/>
                    <a:pt x="85" y="397"/>
                    <a:pt x="85" y="395"/>
                  </a:cubicBezTo>
                  <a:cubicBezTo>
                    <a:pt x="78" y="391"/>
                    <a:pt x="78" y="391"/>
                    <a:pt x="78" y="391"/>
                  </a:cubicBezTo>
                  <a:cubicBezTo>
                    <a:pt x="83" y="398"/>
                    <a:pt x="83" y="398"/>
                    <a:pt x="83" y="398"/>
                  </a:cubicBezTo>
                  <a:cubicBezTo>
                    <a:pt x="78" y="391"/>
                    <a:pt x="78" y="391"/>
                    <a:pt x="78" y="391"/>
                  </a:cubicBezTo>
                  <a:cubicBezTo>
                    <a:pt x="82" y="399"/>
                    <a:pt x="82" y="399"/>
                    <a:pt x="82" y="399"/>
                  </a:cubicBezTo>
                  <a:cubicBezTo>
                    <a:pt x="82" y="398"/>
                    <a:pt x="82" y="398"/>
                    <a:pt x="83" y="398"/>
                  </a:cubicBezTo>
                  <a:cubicBezTo>
                    <a:pt x="78" y="391"/>
                    <a:pt x="78" y="391"/>
                    <a:pt x="78" y="391"/>
                  </a:cubicBezTo>
                  <a:cubicBezTo>
                    <a:pt x="82" y="399"/>
                    <a:pt x="82" y="399"/>
                    <a:pt x="82" y="399"/>
                  </a:cubicBezTo>
                  <a:cubicBezTo>
                    <a:pt x="79" y="392"/>
                    <a:pt x="79" y="392"/>
                    <a:pt x="79" y="392"/>
                  </a:cubicBezTo>
                  <a:cubicBezTo>
                    <a:pt x="81" y="399"/>
                    <a:pt x="81" y="399"/>
                    <a:pt x="81" y="399"/>
                  </a:cubicBezTo>
                  <a:cubicBezTo>
                    <a:pt x="81" y="399"/>
                    <a:pt x="81" y="399"/>
                    <a:pt x="82" y="399"/>
                  </a:cubicBezTo>
                  <a:cubicBezTo>
                    <a:pt x="79" y="392"/>
                    <a:pt x="79" y="392"/>
                    <a:pt x="79" y="392"/>
                  </a:cubicBezTo>
                  <a:cubicBezTo>
                    <a:pt x="81" y="399"/>
                    <a:pt x="81" y="399"/>
                    <a:pt x="81" y="399"/>
                  </a:cubicBezTo>
                  <a:cubicBezTo>
                    <a:pt x="79" y="394"/>
                    <a:pt x="79" y="394"/>
                    <a:pt x="79" y="394"/>
                  </a:cubicBezTo>
                  <a:cubicBezTo>
                    <a:pt x="81" y="399"/>
                    <a:pt x="81" y="399"/>
                    <a:pt x="81" y="399"/>
                  </a:cubicBezTo>
                  <a:cubicBezTo>
                    <a:pt x="81" y="399"/>
                    <a:pt x="81" y="399"/>
                    <a:pt x="81" y="399"/>
                  </a:cubicBezTo>
                  <a:cubicBezTo>
                    <a:pt x="79" y="394"/>
                    <a:pt x="79" y="394"/>
                    <a:pt x="79" y="394"/>
                  </a:cubicBezTo>
                  <a:cubicBezTo>
                    <a:pt x="81" y="399"/>
                    <a:pt x="81" y="399"/>
                    <a:pt x="81" y="399"/>
                  </a:cubicBezTo>
                  <a:cubicBezTo>
                    <a:pt x="80" y="398"/>
                    <a:pt x="80" y="398"/>
                    <a:pt x="80" y="398"/>
                  </a:cubicBezTo>
                  <a:cubicBezTo>
                    <a:pt x="81" y="399"/>
                    <a:pt x="81" y="399"/>
                    <a:pt x="81" y="399"/>
                  </a:cubicBezTo>
                  <a:cubicBezTo>
                    <a:pt x="81" y="399"/>
                    <a:pt x="81" y="399"/>
                    <a:pt x="81" y="399"/>
                  </a:cubicBezTo>
                  <a:cubicBezTo>
                    <a:pt x="80" y="398"/>
                    <a:pt x="80" y="398"/>
                    <a:pt x="80" y="398"/>
                  </a:cubicBezTo>
                  <a:cubicBezTo>
                    <a:pt x="81" y="399"/>
                    <a:pt x="81" y="399"/>
                    <a:pt x="81" y="399"/>
                  </a:cubicBezTo>
                  <a:cubicBezTo>
                    <a:pt x="81" y="399"/>
                    <a:pt x="82" y="399"/>
                    <a:pt x="83" y="398"/>
                  </a:cubicBezTo>
                  <a:cubicBezTo>
                    <a:pt x="88" y="398"/>
                    <a:pt x="98" y="396"/>
                    <a:pt x="106" y="395"/>
                  </a:cubicBezTo>
                  <a:cubicBezTo>
                    <a:pt x="111" y="394"/>
                    <a:pt x="115" y="393"/>
                    <a:pt x="118" y="392"/>
                  </a:cubicBezTo>
                  <a:cubicBezTo>
                    <a:pt x="119" y="392"/>
                    <a:pt x="121" y="392"/>
                    <a:pt x="122" y="392"/>
                  </a:cubicBezTo>
                  <a:cubicBezTo>
                    <a:pt x="122" y="392"/>
                    <a:pt x="123" y="391"/>
                    <a:pt x="123" y="391"/>
                  </a:cubicBezTo>
                  <a:cubicBezTo>
                    <a:pt x="123" y="391"/>
                    <a:pt x="124" y="391"/>
                    <a:pt x="124" y="391"/>
                  </a:cubicBezTo>
                  <a:cubicBezTo>
                    <a:pt x="124" y="391"/>
                    <a:pt x="125" y="391"/>
                    <a:pt x="125" y="390"/>
                  </a:cubicBezTo>
                  <a:cubicBezTo>
                    <a:pt x="126" y="390"/>
                    <a:pt x="126" y="390"/>
                    <a:pt x="126" y="390"/>
                  </a:cubicBezTo>
                  <a:cubicBezTo>
                    <a:pt x="127" y="389"/>
                    <a:pt x="127" y="389"/>
                    <a:pt x="128" y="388"/>
                  </a:cubicBezTo>
                  <a:cubicBezTo>
                    <a:pt x="129" y="386"/>
                    <a:pt x="130" y="384"/>
                    <a:pt x="129" y="381"/>
                  </a:cubicBezTo>
                  <a:cubicBezTo>
                    <a:pt x="129" y="379"/>
                    <a:pt x="127" y="378"/>
                    <a:pt x="125" y="376"/>
                  </a:cubicBezTo>
                  <a:cubicBezTo>
                    <a:pt x="75" y="345"/>
                    <a:pt x="75" y="345"/>
                    <a:pt x="75" y="345"/>
                  </a:cubicBezTo>
                  <a:cubicBezTo>
                    <a:pt x="71" y="352"/>
                    <a:pt x="71" y="352"/>
                    <a:pt x="71" y="352"/>
                  </a:cubicBezTo>
                  <a:cubicBezTo>
                    <a:pt x="78" y="356"/>
                    <a:pt x="78" y="356"/>
                    <a:pt x="78" y="356"/>
                  </a:cubicBezTo>
                  <a:cubicBezTo>
                    <a:pt x="71" y="352"/>
                    <a:pt x="71" y="352"/>
                    <a:pt x="71" y="352"/>
                  </a:cubicBezTo>
                  <a:cubicBezTo>
                    <a:pt x="75" y="359"/>
                    <a:pt x="75" y="359"/>
                    <a:pt x="75" y="359"/>
                  </a:cubicBezTo>
                  <a:cubicBezTo>
                    <a:pt x="76" y="359"/>
                    <a:pt x="77" y="358"/>
                    <a:pt x="78" y="356"/>
                  </a:cubicBezTo>
                  <a:cubicBezTo>
                    <a:pt x="71" y="352"/>
                    <a:pt x="71" y="352"/>
                    <a:pt x="71" y="352"/>
                  </a:cubicBezTo>
                  <a:cubicBezTo>
                    <a:pt x="75" y="359"/>
                    <a:pt x="75" y="359"/>
                    <a:pt x="75" y="359"/>
                  </a:cubicBezTo>
                  <a:cubicBezTo>
                    <a:pt x="71" y="352"/>
                    <a:pt x="71" y="352"/>
                    <a:pt x="71" y="352"/>
                  </a:cubicBezTo>
                  <a:cubicBezTo>
                    <a:pt x="72" y="360"/>
                    <a:pt x="72" y="360"/>
                    <a:pt x="72" y="360"/>
                  </a:cubicBezTo>
                  <a:cubicBezTo>
                    <a:pt x="73" y="360"/>
                    <a:pt x="74" y="360"/>
                    <a:pt x="75" y="359"/>
                  </a:cubicBezTo>
                  <a:cubicBezTo>
                    <a:pt x="71" y="352"/>
                    <a:pt x="71" y="352"/>
                    <a:pt x="71" y="352"/>
                  </a:cubicBezTo>
                  <a:cubicBezTo>
                    <a:pt x="72" y="360"/>
                    <a:pt x="72" y="360"/>
                    <a:pt x="72" y="360"/>
                  </a:cubicBezTo>
                  <a:cubicBezTo>
                    <a:pt x="71" y="354"/>
                    <a:pt x="71" y="354"/>
                    <a:pt x="71" y="354"/>
                  </a:cubicBezTo>
                  <a:cubicBezTo>
                    <a:pt x="71" y="360"/>
                    <a:pt x="71" y="360"/>
                    <a:pt x="71" y="360"/>
                  </a:cubicBezTo>
                  <a:cubicBezTo>
                    <a:pt x="72" y="360"/>
                    <a:pt x="72" y="360"/>
                    <a:pt x="72" y="360"/>
                  </a:cubicBezTo>
                  <a:cubicBezTo>
                    <a:pt x="71" y="354"/>
                    <a:pt x="71" y="354"/>
                    <a:pt x="71" y="354"/>
                  </a:cubicBezTo>
                  <a:cubicBezTo>
                    <a:pt x="71" y="360"/>
                    <a:pt x="71" y="360"/>
                    <a:pt x="71" y="360"/>
                  </a:cubicBezTo>
                  <a:cubicBezTo>
                    <a:pt x="71" y="357"/>
                    <a:pt x="71" y="357"/>
                    <a:pt x="71" y="357"/>
                  </a:cubicBezTo>
                  <a:cubicBezTo>
                    <a:pt x="71" y="360"/>
                    <a:pt x="71" y="360"/>
                    <a:pt x="71" y="360"/>
                  </a:cubicBezTo>
                  <a:cubicBezTo>
                    <a:pt x="71" y="360"/>
                    <a:pt x="71" y="360"/>
                    <a:pt x="71" y="360"/>
                  </a:cubicBezTo>
                  <a:cubicBezTo>
                    <a:pt x="71" y="357"/>
                    <a:pt x="71" y="357"/>
                    <a:pt x="71" y="357"/>
                  </a:cubicBezTo>
                  <a:cubicBezTo>
                    <a:pt x="71" y="360"/>
                    <a:pt x="71" y="360"/>
                    <a:pt x="71" y="360"/>
                  </a:cubicBezTo>
                  <a:cubicBezTo>
                    <a:pt x="71" y="360"/>
                    <a:pt x="72" y="360"/>
                    <a:pt x="73" y="360"/>
                  </a:cubicBezTo>
                  <a:cubicBezTo>
                    <a:pt x="77" y="361"/>
                    <a:pt x="85" y="363"/>
                    <a:pt x="95" y="366"/>
                  </a:cubicBezTo>
                  <a:cubicBezTo>
                    <a:pt x="109" y="370"/>
                    <a:pt x="127" y="375"/>
                    <a:pt x="143" y="379"/>
                  </a:cubicBezTo>
                  <a:cubicBezTo>
                    <a:pt x="151" y="382"/>
                    <a:pt x="158" y="383"/>
                    <a:pt x="164" y="385"/>
                  </a:cubicBezTo>
                  <a:cubicBezTo>
                    <a:pt x="166" y="385"/>
                    <a:pt x="169" y="386"/>
                    <a:pt x="171" y="386"/>
                  </a:cubicBezTo>
                  <a:cubicBezTo>
                    <a:pt x="172" y="387"/>
                    <a:pt x="173" y="387"/>
                    <a:pt x="174" y="387"/>
                  </a:cubicBezTo>
                  <a:cubicBezTo>
                    <a:pt x="175" y="387"/>
                    <a:pt x="176" y="387"/>
                    <a:pt x="177" y="387"/>
                  </a:cubicBezTo>
                  <a:cubicBezTo>
                    <a:pt x="177" y="387"/>
                    <a:pt x="178" y="387"/>
                    <a:pt x="179" y="387"/>
                  </a:cubicBezTo>
                  <a:cubicBezTo>
                    <a:pt x="180" y="387"/>
                    <a:pt x="180" y="387"/>
                    <a:pt x="181" y="386"/>
                  </a:cubicBezTo>
                  <a:cubicBezTo>
                    <a:pt x="182" y="386"/>
                    <a:pt x="184" y="385"/>
                    <a:pt x="185" y="383"/>
                  </a:cubicBezTo>
                  <a:cubicBezTo>
                    <a:pt x="185" y="383"/>
                    <a:pt x="185" y="383"/>
                    <a:pt x="185" y="383"/>
                  </a:cubicBezTo>
                  <a:cubicBezTo>
                    <a:pt x="185" y="382"/>
                    <a:pt x="186" y="380"/>
                    <a:pt x="186" y="379"/>
                  </a:cubicBezTo>
                  <a:cubicBezTo>
                    <a:pt x="186" y="377"/>
                    <a:pt x="185" y="376"/>
                    <a:pt x="185" y="376"/>
                  </a:cubicBezTo>
                  <a:cubicBezTo>
                    <a:pt x="185" y="374"/>
                    <a:pt x="184" y="374"/>
                    <a:pt x="184" y="373"/>
                  </a:cubicBezTo>
                  <a:cubicBezTo>
                    <a:pt x="183" y="372"/>
                    <a:pt x="183" y="372"/>
                    <a:pt x="182" y="371"/>
                  </a:cubicBezTo>
                  <a:cubicBezTo>
                    <a:pt x="181" y="370"/>
                    <a:pt x="180" y="370"/>
                    <a:pt x="178" y="368"/>
                  </a:cubicBezTo>
                  <a:cubicBezTo>
                    <a:pt x="172" y="364"/>
                    <a:pt x="162" y="358"/>
                    <a:pt x="151" y="351"/>
                  </a:cubicBezTo>
                  <a:cubicBezTo>
                    <a:pt x="115" y="328"/>
                    <a:pt x="61" y="297"/>
                    <a:pt x="61" y="297"/>
                  </a:cubicBezTo>
                  <a:cubicBezTo>
                    <a:pt x="57" y="304"/>
                    <a:pt x="57" y="304"/>
                    <a:pt x="57" y="304"/>
                  </a:cubicBezTo>
                  <a:cubicBezTo>
                    <a:pt x="54" y="311"/>
                    <a:pt x="54" y="311"/>
                    <a:pt x="54" y="311"/>
                  </a:cubicBezTo>
                  <a:cubicBezTo>
                    <a:pt x="200" y="370"/>
                    <a:pt x="200" y="370"/>
                    <a:pt x="200" y="370"/>
                  </a:cubicBezTo>
                  <a:cubicBezTo>
                    <a:pt x="204" y="371"/>
                    <a:pt x="208" y="370"/>
                    <a:pt x="210" y="367"/>
                  </a:cubicBezTo>
                  <a:cubicBezTo>
                    <a:pt x="211" y="365"/>
                    <a:pt x="212" y="364"/>
                    <a:pt x="212" y="362"/>
                  </a:cubicBezTo>
                  <a:cubicBezTo>
                    <a:pt x="212" y="360"/>
                    <a:pt x="211" y="359"/>
                    <a:pt x="211" y="358"/>
                  </a:cubicBezTo>
                  <a:cubicBezTo>
                    <a:pt x="210" y="356"/>
                    <a:pt x="209" y="356"/>
                    <a:pt x="208" y="355"/>
                  </a:cubicBezTo>
                  <a:cubicBezTo>
                    <a:pt x="207" y="354"/>
                    <a:pt x="205" y="352"/>
                    <a:pt x="204" y="351"/>
                  </a:cubicBezTo>
                  <a:cubicBezTo>
                    <a:pt x="200" y="348"/>
                    <a:pt x="195" y="345"/>
                    <a:pt x="189" y="341"/>
                  </a:cubicBezTo>
                  <a:cubicBezTo>
                    <a:pt x="168" y="327"/>
                    <a:pt x="133" y="306"/>
                    <a:pt x="104" y="288"/>
                  </a:cubicBezTo>
                  <a:cubicBezTo>
                    <a:pt x="74" y="271"/>
                    <a:pt x="50" y="257"/>
                    <a:pt x="50" y="257"/>
                  </a:cubicBezTo>
                  <a:cubicBezTo>
                    <a:pt x="46" y="264"/>
                    <a:pt x="46" y="264"/>
                    <a:pt x="46" y="264"/>
                  </a:cubicBezTo>
                  <a:cubicBezTo>
                    <a:pt x="53" y="268"/>
                    <a:pt x="53" y="268"/>
                    <a:pt x="53" y="268"/>
                  </a:cubicBezTo>
                  <a:cubicBezTo>
                    <a:pt x="46" y="264"/>
                    <a:pt x="46" y="264"/>
                    <a:pt x="46" y="264"/>
                  </a:cubicBezTo>
                  <a:cubicBezTo>
                    <a:pt x="51" y="271"/>
                    <a:pt x="51" y="271"/>
                    <a:pt x="51" y="271"/>
                  </a:cubicBezTo>
                  <a:cubicBezTo>
                    <a:pt x="51" y="270"/>
                    <a:pt x="52" y="269"/>
                    <a:pt x="53" y="268"/>
                  </a:cubicBezTo>
                  <a:cubicBezTo>
                    <a:pt x="46" y="264"/>
                    <a:pt x="46" y="264"/>
                    <a:pt x="46" y="264"/>
                  </a:cubicBezTo>
                  <a:cubicBezTo>
                    <a:pt x="51" y="271"/>
                    <a:pt x="51" y="271"/>
                    <a:pt x="51" y="271"/>
                  </a:cubicBezTo>
                  <a:cubicBezTo>
                    <a:pt x="46" y="264"/>
                    <a:pt x="46" y="264"/>
                    <a:pt x="46" y="264"/>
                  </a:cubicBezTo>
                  <a:cubicBezTo>
                    <a:pt x="48" y="272"/>
                    <a:pt x="48" y="272"/>
                    <a:pt x="48" y="272"/>
                  </a:cubicBezTo>
                  <a:cubicBezTo>
                    <a:pt x="48" y="272"/>
                    <a:pt x="49" y="271"/>
                    <a:pt x="51" y="271"/>
                  </a:cubicBezTo>
                  <a:cubicBezTo>
                    <a:pt x="46" y="264"/>
                    <a:pt x="46" y="264"/>
                    <a:pt x="46" y="264"/>
                  </a:cubicBezTo>
                  <a:cubicBezTo>
                    <a:pt x="48" y="272"/>
                    <a:pt x="48" y="272"/>
                    <a:pt x="48" y="272"/>
                  </a:cubicBezTo>
                  <a:cubicBezTo>
                    <a:pt x="46" y="264"/>
                    <a:pt x="46" y="264"/>
                    <a:pt x="46" y="264"/>
                  </a:cubicBezTo>
                  <a:cubicBezTo>
                    <a:pt x="46" y="272"/>
                    <a:pt x="46" y="272"/>
                    <a:pt x="46" y="272"/>
                  </a:cubicBezTo>
                  <a:cubicBezTo>
                    <a:pt x="46" y="272"/>
                    <a:pt x="47" y="272"/>
                    <a:pt x="48" y="272"/>
                  </a:cubicBezTo>
                  <a:cubicBezTo>
                    <a:pt x="46" y="264"/>
                    <a:pt x="46" y="264"/>
                    <a:pt x="46" y="264"/>
                  </a:cubicBezTo>
                  <a:cubicBezTo>
                    <a:pt x="46" y="272"/>
                    <a:pt x="46" y="272"/>
                    <a:pt x="46" y="272"/>
                  </a:cubicBezTo>
                  <a:cubicBezTo>
                    <a:pt x="46" y="266"/>
                    <a:pt x="46" y="266"/>
                    <a:pt x="46" y="266"/>
                  </a:cubicBezTo>
                  <a:cubicBezTo>
                    <a:pt x="45" y="272"/>
                    <a:pt x="45" y="272"/>
                    <a:pt x="45" y="272"/>
                  </a:cubicBezTo>
                  <a:cubicBezTo>
                    <a:pt x="45" y="272"/>
                    <a:pt x="45" y="272"/>
                    <a:pt x="46" y="272"/>
                  </a:cubicBezTo>
                  <a:cubicBezTo>
                    <a:pt x="46" y="266"/>
                    <a:pt x="46" y="266"/>
                    <a:pt x="46" y="266"/>
                  </a:cubicBezTo>
                  <a:cubicBezTo>
                    <a:pt x="45" y="272"/>
                    <a:pt x="45" y="272"/>
                    <a:pt x="45" y="272"/>
                  </a:cubicBezTo>
                  <a:cubicBezTo>
                    <a:pt x="45" y="271"/>
                    <a:pt x="45" y="271"/>
                    <a:pt x="45" y="271"/>
                  </a:cubicBezTo>
                  <a:cubicBezTo>
                    <a:pt x="45" y="272"/>
                    <a:pt x="45" y="272"/>
                    <a:pt x="45" y="272"/>
                  </a:cubicBezTo>
                  <a:cubicBezTo>
                    <a:pt x="45" y="272"/>
                    <a:pt x="45" y="272"/>
                    <a:pt x="45" y="272"/>
                  </a:cubicBezTo>
                  <a:cubicBezTo>
                    <a:pt x="45" y="271"/>
                    <a:pt x="45" y="271"/>
                    <a:pt x="45" y="271"/>
                  </a:cubicBezTo>
                  <a:cubicBezTo>
                    <a:pt x="45" y="272"/>
                    <a:pt x="45" y="272"/>
                    <a:pt x="45" y="272"/>
                  </a:cubicBezTo>
                  <a:cubicBezTo>
                    <a:pt x="45" y="272"/>
                    <a:pt x="46" y="273"/>
                    <a:pt x="48" y="273"/>
                  </a:cubicBezTo>
                  <a:cubicBezTo>
                    <a:pt x="56" y="277"/>
                    <a:pt x="72" y="285"/>
                    <a:pt x="92" y="294"/>
                  </a:cubicBezTo>
                  <a:cubicBezTo>
                    <a:pt x="122" y="309"/>
                    <a:pt x="159" y="328"/>
                    <a:pt x="190" y="343"/>
                  </a:cubicBezTo>
                  <a:cubicBezTo>
                    <a:pt x="205" y="351"/>
                    <a:pt x="218" y="357"/>
                    <a:pt x="228" y="362"/>
                  </a:cubicBezTo>
                  <a:cubicBezTo>
                    <a:pt x="232" y="365"/>
                    <a:pt x="236" y="367"/>
                    <a:pt x="239" y="368"/>
                  </a:cubicBezTo>
                  <a:cubicBezTo>
                    <a:pt x="241" y="369"/>
                    <a:pt x="243" y="370"/>
                    <a:pt x="243" y="370"/>
                  </a:cubicBezTo>
                  <a:cubicBezTo>
                    <a:pt x="247" y="372"/>
                    <a:pt x="251" y="371"/>
                    <a:pt x="254" y="367"/>
                  </a:cubicBezTo>
                  <a:cubicBezTo>
                    <a:pt x="256" y="363"/>
                    <a:pt x="255" y="358"/>
                    <a:pt x="251" y="356"/>
                  </a:cubicBezTo>
                  <a:cubicBezTo>
                    <a:pt x="45" y="227"/>
                    <a:pt x="45" y="227"/>
                    <a:pt x="45" y="227"/>
                  </a:cubicBezTo>
                  <a:cubicBezTo>
                    <a:pt x="41" y="234"/>
                    <a:pt x="41" y="234"/>
                    <a:pt x="41" y="234"/>
                  </a:cubicBezTo>
                  <a:cubicBezTo>
                    <a:pt x="48" y="238"/>
                    <a:pt x="48" y="238"/>
                    <a:pt x="48" y="238"/>
                  </a:cubicBezTo>
                  <a:cubicBezTo>
                    <a:pt x="41" y="234"/>
                    <a:pt x="41" y="234"/>
                    <a:pt x="41" y="234"/>
                  </a:cubicBezTo>
                  <a:cubicBezTo>
                    <a:pt x="45" y="241"/>
                    <a:pt x="45" y="241"/>
                    <a:pt x="45" y="241"/>
                  </a:cubicBezTo>
                  <a:cubicBezTo>
                    <a:pt x="46" y="240"/>
                    <a:pt x="47" y="239"/>
                    <a:pt x="48" y="238"/>
                  </a:cubicBezTo>
                  <a:cubicBezTo>
                    <a:pt x="41" y="234"/>
                    <a:pt x="41" y="234"/>
                    <a:pt x="41" y="234"/>
                  </a:cubicBezTo>
                  <a:cubicBezTo>
                    <a:pt x="45" y="241"/>
                    <a:pt x="45" y="241"/>
                    <a:pt x="45" y="241"/>
                  </a:cubicBezTo>
                  <a:cubicBezTo>
                    <a:pt x="41" y="234"/>
                    <a:pt x="41" y="234"/>
                    <a:pt x="41" y="234"/>
                  </a:cubicBezTo>
                  <a:cubicBezTo>
                    <a:pt x="42" y="242"/>
                    <a:pt x="42" y="242"/>
                    <a:pt x="42" y="242"/>
                  </a:cubicBezTo>
                  <a:cubicBezTo>
                    <a:pt x="43" y="242"/>
                    <a:pt x="44" y="242"/>
                    <a:pt x="45" y="241"/>
                  </a:cubicBezTo>
                  <a:cubicBezTo>
                    <a:pt x="41" y="234"/>
                    <a:pt x="41" y="234"/>
                    <a:pt x="41" y="234"/>
                  </a:cubicBezTo>
                  <a:cubicBezTo>
                    <a:pt x="42" y="242"/>
                    <a:pt x="42" y="242"/>
                    <a:pt x="42" y="242"/>
                  </a:cubicBezTo>
                  <a:cubicBezTo>
                    <a:pt x="41" y="234"/>
                    <a:pt x="41" y="234"/>
                    <a:pt x="41" y="234"/>
                  </a:cubicBezTo>
                  <a:cubicBezTo>
                    <a:pt x="41" y="242"/>
                    <a:pt x="41" y="242"/>
                    <a:pt x="41" y="242"/>
                  </a:cubicBezTo>
                  <a:cubicBezTo>
                    <a:pt x="41" y="242"/>
                    <a:pt x="42" y="242"/>
                    <a:pt x="42" y="242"/>
                  </a:cubicBezTo>
                  <a:cubicBezTo>
                    <a:pt x="41" y="234"/>
                    <a:pt x="41" y="234"/>
                    <a:pt x="41" y="234"/>
                  </a:cubicBezTo>
                  <a:cubicBezTo>
                    <a:pt x="41" y="242"/>
                    <a:pt x="41" y="242"/>
                    <a:pt x="41" y="242"/>
                  </a:cubicBezTo>
                  <a:cubicBezTo>
                    <a:pt x="41" y="236"/>
                    <a:pt x="41" y="236"/>
                    <a:pt x="41" y="236"/>
                  </a:cubicBezTo>
                  <a:cubicBezTo>
                    <a:pt x="39" y="242"/>
                    <a:pt x="39" y="242"/>
                    <a:pt x="39" y="242"/>
                  </a:cubicBezTo>
                  <a:cubicBezTo>
                    <a:pt x="40" y="242"/>
                    <a:pt x="40" y="242"/>
                    <a:pt x="41" y="242"/>
                  </a:cubicBezTo>
                  <a:cubicBezTo>
                    <a:pt x="41" y="236"/>
                    <a:pt x="41" y="236"/>
                    <a:pt x="41" y="236"/>
                  </a:cubicBezTo>
                  <a:cubicBezTo>
                    <a:pt x="39" y="242"/>
                    <a:pt x="39" y="242"/>
                    <a:pt x="39" y="242"/>
                  </a:cubicBezTo>
                  <a:cubicBezTo>
                    <a:pt x="39" y="242"/>
                    <a:pt x="39" y="242"/>
                    <a:pt x="39" y="242"/>
                  </a:cubicBezTo>
                  <a:cubicBezTo>
                    <a:pt x="40" y="242"/>
                    <a:pt x="42" y="243"/>
                    <a:pt x="44" y="244"/>
                  </a:cubicBezTo>
                  <a:cubicBezTo>
                    <a:pt x="54" y="248"/>
                    <a:pt x="73" y="257"/>
                    <a:pt x="97" y="269"/>
                  </a:cubicBezTo>
                  <a:cubicBezTo>
                    <a:pt x="133" y="286"/>
                    <a:pt x="179" y="309"/>
                    <a:pt x="216" y="327"/>
                  </a:cubicBezTo>
                  <a:cubicBezTo>
                    <a:pt x="235" y="336"/>
                    <a:pt x="251" y="344"/>
                    <a:pt x="263" y="350"/>
                  </a:cubicBezTo>
                  <a:cubicBezTo>
                    <a:pt x="269" y="353"/>
                    <a:pt x="274" y="355"/>
                    <a:pt x="277" y="357"/>
                  </a:cubicBezTo>
                  <a:cubicBezTo>
                    <a:pt x="279" y="358"/>
                    <a:pt x="281" y="358"/>
                    <a:pt x="282" y="359"/>
                  </a:cubicBezTo>
                  <a:cubicBezTo>
                    <a:pt x="282" y="359"/>
                    <a:pt x="283" y="359"/>
                    <a:pt x="283" y="359"/>
                  </a:cubicBezTo>
                  <a:cubicBezTo>
                    <a:pt x="283" y="360"/>
                    <a:pt x="284" y="360"/>
                    <a:pt x="284" y="360"/>
                  </a:cubicBezTo>
                  <a:cubicBezTo>
                    <a:pt x="285" y="360"/>
                    <a:pt x="285" y="360"/>
                    <a:pt x="285" y="360"/>
                  </a:cubicBezTo>
                  <a:cubicBezTo>
                    <a:pt x="285" y="360"/>
                    <a:pt x="285" y="360"/>
                    <a:pt x="287" y="360"/>
                  </a:cubicBezTo>
                  <a:cubicBezTo>
                    <a:pt x="287" y="360"/>
                    <a:pt x="288" y="360"/>
                    <a:pt x="289" y="360"/>
                  </a:cubicBezTo>
                  <a:cubicBezTo>
                    <a:pt x="289" y="360"/>
                    <a:pt x="290" y="359"/>
                    <a:pt x="291" y="359"/>
                  </a:cubicBezTo>
                  <a:cubicBezTo>
                    <a:pt x="292" y="358"/>
                    <a:pt x="292" y="358"/>
                    <a:pt x="293" y="357"/>
                  </a:cubicBezTo>
                  <a:cubicBezTo>
                    <a:pt x="293" y="356"/>
                    <a:pt x="293" y="356"/>
                    <a:pt x="293" y="356"/>
                  </a:cubicBezTo>
                  <a:cubicBezTo>
                    <a:pt x="294" y="355"/>
                    <a:pt x="295" y="353"/>
                    <a:pt x="295" y="352"/>
                  </a:cubicBezTo>
                  <a:cubicBezTo>
                    <a:pt x="295" y="350"/>
                    <a:pt x="294" y="349"/>
                    <a:pt x="294" y="348"/>
                  </a:cubicBezTo>
                  <a:cubicBezTo>
                    <a:pt x="293" y="347"/>
                    <a:pt x="293" y="346"/>
                    <a:pt x="292" y="346"/>
                  </a:cubicBezTo>
                  <a:cubicBezTo>
                    <a:pt x="291" y="345"/>
                    <a:pt x="291" y="344"/>
                    <a:pt x="290" y="343"/>
                  </a:cubicBezTo>
                  <a:cubicBezTo>
                    <a:pt x="288" y="342"/>
                    <a:pt x="285" y="340"/>
                    <a:pt x="282" y="338"/>
                  </a:cubicBezTo>
                  <a:cubicBezTo>
                    <a:pt x="271" y="330"/>
                    <a:pt x="250" y="317"/>
                    <a:pt x="225" y="302"/>
                  </a:cubicBezTo>
                  <a:cubicBezTo>
                    <a:pt x="187" y="279"/>
                    <a:pt x="141" y="251"/>
                    <a:pt x="103" y="229"/>
                  </a:cubicBezTo>
                  <a:cubicBezTo>
                    <a:pt x="85" y="217"/>
                    <a:pt x="68" y="207"/>
                    <a:pt x="57" y="200"/>
                  </a:cubicBezTo>
                  <a:cubicBezTo>
                    <a:pt x="51" y="196"/>
                    <a:pt x="46" y="193"/>
                    <a:pt x="43" y="191"/>
                  </a:cubicBezTo>
                  <a:cubicBezTo>
                    <a:pt x="42" y="190"/>
                    <a:pt x="41" y="189"/>
                    <a:pt x="40" y="189"/>
                  </a:cubicBezTo>
                  <a:cubicBezTo>
                    <a:pt x="40" y="189"/>
                    <a:pt x="40" y="189"/>
                    <a:pt x="40" y="189"/>
                  </a:cubicBezTo>
                  <a:cubicBezTo>
                    <a:pt x="40" y="189"/>
                    <a:pt x="40" y="189"/>
                    <a:pt x="40" y="189"/>
                  </a:cubicBezTo>
                  <a:cubicBezTo>
                    <a:pt x="37" y="192"/>
                    <a:pt x="37" y="192"/>
                    <a:pt x="37" y="192"/>
                  </a:cubicBezTo>
                  <a:cubicBezTo>
                    <a:pt x="40" y="189"/>
                    <a:pt x="40" y="189"/>
                    <a:pt x="40" y="189"/>
                  </a:cubicBezTo>
                  <a:cubicBezTo>
                    <a:pt x="40" y="189"/>
                    <a:pt x="40" y="189"/>
                    <a:pt x="40" y="189"/>
                  </a:cubicBezTo>
                  <a:cubicBezTo>
                    <a:pt x="37" y="192"/>
                    <a:pt x="37" y="192"/>
                    <a:pt x="37" y="192"/>
                  </a:cubicBezTo>
                  <a:cubicBezTo>
                    <a:pt x="40" y="189"/>
                    <a:pt x="40" y="189"/>
                    <a:pt x="40" y="189"/>
                  </a:cubicBezTo>
                  <a:cubicBezTo>
                    <a:pt x="35" y="194"/>
                    <a:pt x="35" y="194"/>
                    <a:pt x="35" y="194"/>
                  </a:cubicBezTo>
                  <a:cubicBezTo>
                    <a:pt x="41" y="191"/>
                    <a:pt x="41" y="191"/>
                    <a:pt x="41" y="191"/>
                  </a:cubicBezTo>
                  <a:cubicBezTo>
                    <a:pt x="41" y="190"/>
                    <a:pt x="40" y="190"/>
                    <a:pt x="40" y="189"/>
                  </a:cubicBezTo>
                  <a:cubicBezTo>
                    <a:pt x="35" y="194"/>
                    <a:pt x="35" y="194"/>
                    <a:pt x="35" y="194"/>
                  </a:cubicBezTo>
                  <a:cubicBezTo>
                    <a:pt x="41" y="191"/>
                    <a:pt x="41" y="191"/>
                    <a:pt x="41" y="191"/>
                  </a:cubicBezTo>
                  <a:cubicBezTo>
                    <a:pt x="34" y="194"/>
                    <a:pt x="34" y="194"/>
                    <a:pt x="34" y="194"/>
                  </a:cubicBezTo>
                  <a:cubicBezTo>
                    <a:pt x="42" y="194"/>
                    <a:pt x="42" y="194"/>
                    <a:pt x="42" y="194"/>
                  </a:cubicBezTo>
                  <a:cubicBezTo>
                    <a:pt x="42" y="192"/>
                    <a:pt x="41" y="191"/>
                    <a:pt x="41" y="191"/>
                  </a:cubicBezTo>
                  <a:cubicBezTo>
                    <a:pt x="34" y="194"/>
                    <a:pt x="34" y="194"/>
                    <a:pt x="34" y="194"/>
                  </a:cubicBezTo>
                  <a:cubicBezTo>
                    <a:pt x="42" y="194"/>
                    <a:pt x="42" y="194"/>
                    <a:pt x="42" y="194"/>
                  </a:cubicBezTo>
                  <a:cubicBezTo>
                    <a:pt x="34" y="194"/>
                    <a:pt x="34" y="194"/>
                    <a:pt x="34" y="194"/>
                  </a:cubicBezTo>
                  <a:cubicBezTo>
                    <a:pt x="41" y="198"/>
                    <a:pt x="41" y="198"/>
                    <a:pt x="41" y="198"/>
                  </a:cubicBezTo>
                  <a:cubicBezTo>
                    <a:pt x="42" y="197"/>
                    <a:pt x="42" y="195"/>
                    <a:pt x="42" y="194"/>
                  </a:cubicBezTo>
                  <a:cubicBezTo>
                    <a:pt x="34" y="194"/>
                    <a:pt x="34" y="194"/>
                    <a:pt x="34" y="194"/>
                  </a:cubicBezTo>
                  <a:cubicBezTo>
                    <a:pt x="41" y="198"/>
                    <a:pt x="41" y="198"/>
                    <a:pt x="41" y="198"/>
                  </a:cubicBezTo>
                  <a:cubicBezTo>
                    <a:pt x="41" y="198"/>
                    <a:pt x="41" y="198"/>
                    <a:pt x="41" y="198"/>
                  </a:cubicBezTo>
                  <a:cubicBezTo>
                    <a:pt x="34" y="194"/>
                    <a:pt x="34" y="194"/>
                    <a:pt x="34" y="194"/>
                  </a:cubicBezTo>
                  <a:cubicBezTo>
                    <a:pt x="37" y="202"/>
                    <a:pt x="37" y="202"/>
                    <a:pt x="37" y="202"/>
                  </a:cubicBezTo>
                  <a:cubicBezTo>
                    <a:pt x="38" y="201"/>
                    <a:pt x="40" y="200"/>
                    <a:pt x="41" y="198"/>
                  </a:cubicBezTo>
                  <a:cubicBezTo>
                    <a:pt x="34" y="194"/>
                    <a:pt x="34" y="194"/>
                    <a:pt x="34" y="194"/>
                  </a:cubicBezTo>
                  <a:cubicBezTo>
                    <a:pt x="37" y="202"/>
                    <a:pt x="37" y="202"/>
                    <a:pt x="37" y="202"/>
                  </a:cubicBezTo>
                  <a:cubicBezTo>
                    <a:pt x="34" y="194"/>
                    <a:pt x="34" y="194"/>
                    <a:pt x="34" y="194"/>
                  </a:cubicBezTo>
                  <a:cubicBezTo>
                    <a:pt x="34" y="202"/>
                    <a:pt x="34" y="202"/>
                    <a:pt x="34" y="202"/>
                  </a:cubicBezTo>
                  <a:cubicBezTo>
                    <a:pt x="35" y="202"/>
                    <a:pt x="36" y="202"/>
                    <a:pt x="37" y="202"/>
                  </a:cubicBezTo>
                  <a:cubicBezTo>
                    <a:pt x="34" y="194"/>
                    <a:pt x="34" y="194"/>
                    <a:pt x="34" y="194"/>
                  </a:cubicBezTo>
                  <a:cubicBezTo>
                    <a:pt x="34" y="202"/>
                    <a:pt x="34" y="202"/>
                    <a:pt x="34" y="202"/>
                  </a:cubicBezTo>
                  <a:cubicBezTo>
                    <a:pt x="34" y="194"/>
                    <a:pt x="34" y="194"/>
                    <a:pt x="34" y="194"/>
                  </a:cubicBezTo>
                  <a:cubicBezTo>
                    <a:pt x="32" y="202"/>
                    <a:pt x="32" y="202"/>
                    <a:pt x="32" y="202"/>
                  </a:cubicBezTo>
                  <a:cubicBezTo>
                    <a:pt x="33" y="202"/>
                    <a:pt x="33" y="202"/>
                    <a:pt x="34" y="202"/>
                  </a:cubicBezTo>
                  <a:cubicBezTo>
                    <a:pt x="34" y="194"/>
                    <a:pt x="34" y="194"/>
                    <a:pt x="34" y="194"/>
                  </a:cubicBezTo>
                  <a:cubicBezTo>
                    <a:pt x="32" y="202"/>
                    <a:pt x="32" y="202"/>
                    <a:pt x="32" y="202"/>
                  </a:cubicBezTo>
                  <a:cubicBezTo>
                    <a:pt x="34" y="194"/>
                    <a:pt x="34" y="194"/>
                    <a:pt x="34" y="194"/>
                  </a:cubicBezTo>
                  <a:cubicBezTo>
                    <a:pt x="31" y="202"/>
                    <a:pt x="31" y="202"/>
                    <a:pt x="31" y="202"/>
                  </a:cubicBezTo>
                  <a:cubicBezTo>
                    <a:pt x="31" y="202"/>
                    <a:pt x="32" y="202"/>
                    <a:pt x="32" y="202"/>
                  </a:cubicBezTo>
                  <a:cubicBezTo>
                    <a:pt x="34" y="194"/>
                    <a:pt x="34" y="194"/>
                    <a:pt x="34" y="194"/>
                  </a:cubicBezTo>
                  <a:cubicBezTo>
                    <a:pt x="31" y="202"/>
                    <a:pt x="31" y="202"/>
                    <a:pt x="31" y="202"/>
                  </a:cubicBezTo>
                  <a:cubicBezTo>
                    <a:pt x="33" y="196"/>
                    <a:pt x="33" y="196"/>
                    <a:pt x="33" y="196"/>
                  </a:cubicBezTo>
                  <a:cubicBezTo>
                    <a:pt x="31" y="202"/>
                    <a:pt x="31" y="202"/>
                    <a:pt x="31" y="202"/>
                  </a:cubicBezTo>
                  <a:cubicBezTo>
                    <a:pt x="31" y="202"/>
                    <a:pt x="31" y="202"/>
                    <a:pt x="31" y="202"/>
                  </a:cubicBezTo>
                  <a:cubicBezTo>
                    <a:pt x="33" y="196"/>
                    <a:pt x="33" y="196"/>
                    <a:pt x="33" y="196"/>
                  </a:cubicBezTo>
                  <a:cubicBezTo>
                    <a:pt x="31" y="202"/>
                    <a:pt x="31" y="202"/>
                    <a:pt x="31" y="202"/>
                  </a:cubicBezTo>
                  <a:cubicBezTo>
                    <a:pt x="31" y="202"/>
                    <a:pt x="31" y="202"/>
                    <a:pt x="31" y="202"/>
                  </a:cubicBezTo>
                  <a:cubicBezTo>
                    <a:pt x="31" y="202"/>
                    <a:pt x="32" y="202"/>
                    <a:pt x="32" y="202"/>
                  </a:cubicBezTo>
                  <a:cubicBezTo>
                    <a:pt x="36" y="204"/>
                    <a:pt x="42" y="207"/>
                    <a:pt x="52" y="212"/>
                  </a:cubicBezTo>
                  <a:cubicBezTo>
                    <a:pt x="85" y="228"/>
                    <a:pt x="150" y="261"/>
                    <a:pt x="207" y="289"/>
                  </a:cubicBezTo>
                  <a:cubicBezTo>
                    <a:pt x="236" y="303"/>
                    <a:pt x="262" y="317"/>
                    <a:pt x="282" y="326"/>
                  </a:cubicBezTo>
                  <a:cubicBezTo>
                    <a:pt x="291" y="331"/>
                    <a:pt x="299" y="335"/>
                    <a:pt x="305" y="338"/>
                  </a:cubicBezTo>
                  <a:cubicBezTo>
                    <a:pt x="310" y="341"/>
                    <a:pt x="313" y="342"/>
                    <a:pt x="313" y="342"/>
                  </a:cubicBezTo>
                  <a:cubicBezTo>
                    <a:pt x="317" y="344"/>
                    <a:pt x="322" y="343"/>
                    <a:pt x="324" y="339"/>
                  </a:cubicBezTo>
                  <a:cubicBezTo>
                    <a:pt x="325" y="338"/>
                    <a:pt x="325" y="336"/>
                    <a:pt x="325" y="335"/>
                  </a:cubicBezTo>
                  <a:cubicBezTo>
                    <a:pt x="325" y="333"/>
                    <a:pt x="325" y="332"/>
                    <a:pt x="324" y="331"/>
                  </a:cubicBezTo>
                  <a:cubicBezTo>
                    <a:pt x="324" y="330"/>
                    <a:pt x="323" y="329"/>
                    <a:pt x="323" y="329"/>
                  </a:cubicBezTo>
                  <a:cubicBezTo>
                    <a:pt x="322" y="328"/>
                    <a:pt x="322" y="328"/>
                    <a:pt x="321" y="328"/>
                  </a:cubicBezTo>
                  <a:cubicBezTo>
                    <a:pt x="321" y="327"/>
                    <a:pt x="320" y="327"/>
                    <a:pt x="319" y="326"/>
                  </a:cubicBezTo>
                  <a:cubicBezTo>
                    <a:pt x="315" y="323"/>
                    <a:pt x="307" y="319"/>
                    <a:pt x="297" y="313"/>
                  </a:cubicBezTo>
                  <a:cubicBezTo>
                    <a:pt x="263" y="292"/>
                    <a:pt x="196" y="252"/>
                    <a:pt x="138" y="217"/>
                  </a:cubicBezTo>
                  <a:cubicBezTo>
                    <a:pt x="109" y="200"/>
                    <a:pt x="82" y="183"/>
                    <a:pt x="62" y="171"/>
                  </a:cubicBezTo>
                  <a:cubicBezTo>
                    <a:pt x="53" y="164"/>
                    <a:pt x="45" y="159"/>
                    <a:pt x="39" y="155"/>
                  </a:cubicBezTo>
                  <a:cubicBezTo>
                    <a:pt x="37" y="153"/>
                    <a:pt x="35" y="151"/>
                    <a:pt x="34" y="150"/>
                  </a:cubicBezTo>
                  <a:cubicBezTo>
                    <a:pt x="33" y="150"/>
                    <a:pt x="33" y="150"/>
                    <a:pt x="33" y="150"/>
                  </a:cubicBezTo>
                  <a:cubicBezTo>
                    <a:pt x="33" y="150"/>
                    <a:pt x="33" y="150"/>
                    <a:pt x="33" y="150"/>
                  </a:cubicBezTo>
                  <a:cubicBezTo>
                    <a:pt x="30" y="152"/>
                    <a:pt x="30" y="152"/>
                    <a:pt x="30" y="152"/>
                  </a:cubicBezTo>
                  <a:cubicBezTo>
                    <a:pt x="33" y="150"/>
                    <a:pt x="33" y="150"/>
                    <a:pt x="33" y="150"/>
                  </a:cubicBezTo>
                  <a:cubicBezTo>
                    <a:pt x="33" y="150"/>
                    <a:pt x="33" y="150"/>
                    <a:pt x="33" y="150"/>
                  </a:cubicBezTo>
                  <a:cubicBezTo>
                    <a:pt x="30" y="152"/>
                    <a:pt x="30" y="152"/>
                    <a:pt x="30" y="152"/>
                  </a:cubicBezTo>
                  <a:cubicBezTo>
                    <a:pt x="33" y="150"/>
                    <a:pt x="33" y="150"/>
                    <a:pt x="33" y="150"/>
                  </a:cubicBezTo>
                  <a:cubicBezTo>
                    <a:pt x="27" y="153"/>
                    <a:pt x="27" y="153"/>
                    <a:pt x="27" y="153"/>
                  </a:cubicBezTo>
                  <a:cubicBezTo>
                    <a:pt x="34" y="153"/>
                    <a:pt x="34" y="153"/>
                    <a:pt x="34" y="153"/>
                  </a:cubicBezTo>
                  <a:cubicBezTo>
                    <a:pt x="34" y="151"/>
                    <a:pt x="34" y="151"/>
                    <a:pt x="33" y="150"/>
                  </a:cubicBezTo>
                  <a:cubicBezTo>
                    <a:pt x="27" y="153"/>
                    <a:pt x="27" y="153"/>
                    <a:pt x="27" y="153"/>
                  </a:cubicBezTo>
                  <a:cubicBezTo>
                    <a:pt x="34" y="153"/>
                    <a:pt x="34" y="153"/>
                    <a:pt x="34" y="153"/>
                  </a:cubicBezTo>
                  <a:cubicBezTo>
                    <a:pt x="26" y="153"/>
                    <a:pt x="26" y="153"/>
                    <a:pt x="26" y="153"/>
                  </a:cubicBezTo>
                  <a:cubicBezTo>
                    <a:pt x="33" y="157"/>
                    <a:pt x="33" y="157"/>
                    <a:pt x="33" y="157"/>
                  </a:cubicBezTo>
                  <a:cubicBezTo>
                    <a:pt x="34" y="156"/>
                    <a:pt x="34" y="154"/>
                    <a:pt x="34" y="153"/>
                  </a:cubicBezTo>
                  <a:cubicBezTo>
                    <a:pt x="26" y="153"/>
                    <a:pt x="26" y="153"/>
                    <a:pt x="26" y="153"/>
                  </a:cubicBezTo>
                  <a:cubicBezTo>
                    <a:pt x="33" y="157"/>
                    <a:pt x="33" y="157"/>
                    <a:pt x="33" y="157"/>
                  </a:cubicBezTo>
                  <a:cubicBezTo>
                    <a:pt x="33" y="157"/>
                    <a:pt x="33" y="157"/>
                    <a:pt x="33" y="157"/>
                  </a:cubicBezTo>
                  <a:cubicBezTo>
                    <a:pt x="27" y="153"/>
                    <a:pt x="27" y="153"/>
                    <a:pt x="27" y="153"/>
                  </a:cubicBezTo>
                  <a:cubicBezTo>
                    <a:pt x="31" y="160"/>
                    <a:pt x="31" y="160"/>
                    <a:pt x="31" y="160"/>
                  </a:cubicBezTo>
                  <a:cubicBezTo>
                    <a:pt x="32" y="159"/>
                    <a:pt x="32" y="158"/>
                    <a:pt x="33" y="157"/>
                  </a:cubicBezTo>
                  <a:cubicBezTo>
                    <a:pt x="27" y="153"/>
                    <a:pt x="27" y="153"/>
                    <a:pt x="27" y="153"/>
                  </a:cubicBezTo>
                  <a:cubicBezTo>
                    <a:pt x="31" y="160"/>
                    <a:pt x="31" y="160"/>
                    <a:pt x="31" y="160"/>
                  </a:cubicBezTo>
                  <a:cubicBezTo>
                    <a:pt x="27" y="154"/>
                    <a:pt x="27" y="154"/>
                    <a:pt x="27" y="154"/>
                  </a:cubicBezTo>
                  <a:cubicBezTo>
                    <a:pt x="28" y="161"/>
                    <a:pt x="28" y="161"/>
                    <a:pt x="28" y="161"/>
                  </a:cubicBezTo>
                  <a:cubicBezTo>
                    <a:pt x="29" y="161"/>
                    <a:pt x="30" y="160"/>
                    <a:pt x="31" y="160"/>
                  </a:cubicBezTo>
                  <a:cubicBezTo>
                    <a:pt x="27" y="154"/>
                    <a:pt x="27" y="154"/>
                    <a:pt x="27" y="154"/>
                  </a:cubicBezTo>
                  <a:cubicBezTo>
                    <a:pt x="28" y="161"/>
                    <a:pt x="28" y="161"/>
                    <a:pt x="28" y="161"/>
                  </a:cubicBezTo>
                  <a:cubicBezTo>
                    <a:pt x="27" y="156"/>
                    <a:pt x="27" y="156"/>
                    <a:pt x="27" y="156"/>
                  </a:cubicBezTo>
                  <a:cubicBezTo>
                    <a:pt x="27" y="161"/>
                    <a:pt x="27" y="161"/>
                    <a:pt x="27" y="161"/>
                  </a:cubicBezTo>
                  <a:cubicBezTo>
                    <a:pt x="27" y="161"/>
                    <a:pt x="28" y="161"/>
                    <a:pt x="28" y="161"/>
                  </a:cubicBezTo>
                  <a:cubicBezTo>
                    <a:pt x="27" y="156"/>
                    <a:pt x="27" y="156"/>
                    <a:pt x="27" y="156"/>
                  </a:cubicBezTo>
                  <a:cubicBezTo>
                    <a:pt x="27" y="161"/>
                    <a:pt x="27" y="161"/>
                    <a:pt x="27" y="161"/>
                  </a:cubicBezTo>
                  <a:cubicBezTo>
                    <a:pt x="27" y="159"/>
                    <a:pt x="27" y="159"/>
                    <a:pt x="27" y="159"/>
                  </a:cubicBezTo>
                  <a:cubicBezTo>
                    <a:pt x="27" y="161"/>
                    <a:pt x="27" y="161"/>
                    <a:pt x="27" y="161"/>
                  </a:cubicBezTo>
                  <a:cubicBezTo>
                    <a:pt x="27" y="161"/>
                    <a:pt x="27" y="161"/>
                    <a:pt x="27" y="161"/>
                  </a:cubicBezTo>
                  <a:cubicBezTo>
                    <a:pt x="27" y="159"/>
                    <a:pt x="27" y="159"/>
                    <a:pt x="27" y="159"/>
                  </a:cubicBezTo>
                  <a:cubicBezTo>
                    <a:pt x="27" y="161"/>
                    <a:pt x="27" y="161"/>
                    <a:pt x="27" y="161"/>
                  </a:cubicBezTo>
                  <a:cubicBezTo>
                    <a:pt x="28" y="161"/>
                    <a:pt x="28" y="161"/>
                    <a:pt x="28" y="161"/>
                  </a:cubicBezTo>
                  <a:cubicBezTo>
                    <a:pt x="29" y="161"/>
                    <a:pt x="32" y="162"/>
                    <a:pt x="36" y="164"/>
                  </a:cubicBezTo>
                  <a:cubicBezTo>
                    <a:pt x="44" y="167"/>
                    <a:pt x="55" y="172"/>
                    <a:pt x="68" y="179"/>
                  </a:cubicBezTo>
                  <a:cubicBezTo>
                    <a:pt x="115" y="201"/>
                    <a:pt x="190" y="242"/>
                    <a:pt x="253" y="276"/>
                  </a:cubicBezTo>
                  <a:cubicBezTo>
                    <a:pt x="285" y="294"/>
                    <a:pt x="313" y="310"/>
                    <a:pt x="334" y="321"/>
                  </a:cubicBezTo>
                  <a:cubicBezTo>
                    <a:pt x="345" y="327"/>
                    <a:pt x="354" y="332"/>
                    <a:pt x="360" y="335"/>
                  </a:cubicBezTo>
                  <a:cubicBezTo>
                    <a:pt x="363" y="336"/>
                    <a:pt x="365" y="338"/>
                    <a:pt x="367" y="339"/>
                  </a:cubicBezTo>
                  <a:cubicBezTo>
                    <a:pt x="367" y="339"/>
                    <a:pt x="368" y="339"/>
                    <a:pt x="369" y="340"/>
                  </a:cubicBezTo>
                  <a:cubicBezTo>
                    <a:pt x="369" y="340"/>
                    <a:pt x="369" y="340"/>
                    <a:pt x="369" y="340"/>
                  </a:cubicBezTo>
                  <a:cubicBezTo>
                    <a:pt x="370" y="340"/>
                    <a:pt x="370" y="340"/>
                    <a:pt x="370" y="340"/>
                  </a:cubicBezTo>
                  <a:cubicBezTo>
                    <a:pt x="371" y="341"/>
                    <a:pt x="371" y="341"/>
                    <a:pt x="371" y="341"/>
                  </a:cubicBezTo>
                  <a:cubicBezTo>
                    <a:pt x="371" y="341"/>
                    <a:pt x="371" y="341"/>
                    <a:pt x="371" y="341"/>
                  </a:cubicBezTo>
                  <a:cubicBezTo>
                    <a:pt x="372" y="341"/>
                    <a:pt x="372" y="341"/>
                    <a:pt x="373" y="341"/>
                  </a:cubicBezTo>
                  <a:cubicBezTo>
                    <a:pt x="374" y="341"/>
                    <a:pt x="374" y="341"/>
                    <a:pt x="375" y="341"/>
                  </a:cubicBezTo>
                  <a:cubicBezTo>
                    <a:pt x="376" y="340"/>
                    <a:pt x="377" y="340"/>
                    <a:pt x="378" y="339"/>
                  </a:cubicBezTo>
                  <a:cubicBezTo>
                    <a:pt x="379" y="338"/>
                    <a:pt x="380" y="338"/>
                    <a:pt x="380" y="337"/>
                  </a:cubicBezTo>
                  <a:cubicBezTo>
                    <a:pt x="381" y="336"/>
                    <a:pt x="381" y="334"/>
                    <a:pt x="381" y="333"/>
                  </a:cubicBezTo>
                  <a:cubicBezTo>
                    <a:pt x="381" y="331"/>
                    <a:pt x="381" y="330"/>
                    <a:pt x="380" y="329"/>
                  </a:cubicBezTo>
                  <a:cubicBezTo>
                    <a:pt x="380" y="327"/>
                    <a:pt x="379" y="327"/>
                    <a:pt x="378" y="326"/>
                  </a:cubicBezTo>
                  <a:cubicBezTo>
                    <a:pt x="377" y="325"/>
                    <a:pt x="376" y="324"/>
                    <a:pt x="375" y="323"/>
                  </a:cubicBezTo>
                  <a:cubicBezTo>
                    <a:pt x="373" y="321"/>
                    <a:pt x="369" y="319"/>
                    <a:pt x="365" y="316"/>
                  </a:cubicBezTo>
                  <a:cubicBezTo>
                    <a:pt x="348" y="305"/>
                    <a:pt x="318" y="286"/>
                    <a:pt x="282" y="265"/>
                  </a:cubicBezTo>
                  <a:cubicBezTo>
                    <a:pt x="228" y="232"/>
                    <a:pt x="160" y="192"/>
                    <a:pt x="106" y="160"/>
                  </a:cubicBezTo>
                  <a:cubicBezTo>
                    <a:pt x="79" y="143"/>
                    <a:pt x="56" y="129"/>
                    <a:pt x="39" y="118"/>
                  </a:cubicBezTo>
                  <a:cubicBezTo>
                    <a:pt x="31" y="112"/>
                    <a:pt x="24" y="108"/>
                    <a:pt x="20" y="105"/>
                  </a:cubicBezTo>
                  <a:cubicBezTo>
                    <a:pt x="18" y="103"/>
                    <a:pt x="16" y="102"/>
                    <a:pt x="15" y="101"/>
                  </a:cubicBezTo>
                  <a:cubicBezTo>
                    <a:pt x="15" y="101"/>
                    <a:pt x="15" y="101"/>
                    <a:pt x="15" y="101"/>
                  </a:cubicBezTo>
                  <a:cubicBezTo>
                    <a:pt x="15" y="101"/>
                    <a:pt x="15" y="101"/>
                    <a:pt x="15" y="101"/>
                  </a:cubicBezTo>
                  <a:cubicBezTo>
                    <a:pt x="15" y="101"/>
                    <a:pt x="15" y="101"/>
                    <a:pt x="15" y="101"/>
                  </a:cubicBezTo>
                  <a:cubicBezTo>
                    <a:pt x="11" y="103"/>
                    <a:pt x="11" y="103"/>
                    <a:pt x="11" y="103"/>
                  </a:cubicBezTo>
                  <a:cubicBezTo>
                    <a:pt x="15" y="101"/>
                    <a:pt x="15" y="101"/>
                    <a:pt x="15" y="101"/>
                  </a:cubicBezTo>
                  <a:cubicBezTo>
                    <a:pt x="15" y="101"/>
                    <a:pt x="15" y="101"/>
                    <a:pt x="15" y="101"/>
                  </a:cubicBezTo>
                  <a:cubicBezTo>
                    <a:pt x="11" y="103"/>
                    <a:pt x="11" y="103"/>
                    <a:pt x="11" y="103"/>
                  </a:cubicBezTo>
                  <a:cubicBezTo>
                    <a:pt x="15" y="101"/>
                    <a:pt x="15" y="101"/>
                    <a:pt x="15" y="101"/>
                  </a:cubicBezTo>
                  <a:cubicBezTo>
                    <a:pt x="9" y="105"/>
                    <a:pt x="9" y="105"/>
                    <a:pt x="9" y="105"/>
                  </a:cubicBezTo>
                  <a:cubicBezTo>
                    <a:pt x="16" y="105"/>
                    <a:pt x="16" y="105"/>
                    <a:pt x="16" y="105"/>
                  </a:cubicBezTo>
                  <a:cubicBezTo>
                    <a:pt x="16" y="103"/>
                    <a:pt x="15" y="102"/>
                    <a:pt x="15" y="101"/>
                  </a:cubicBezTo>
                  <a:cubicBezTo>
                    <a:pt x="9" y="105"/>
                    <a:pt x="9" y="105"/>
                    <a:pt x="9" y="105"/>
                  </a:cubicBezTo>
                  <a:cubicBezTo>
                    <a:pt x="16" y="105"/>
                    <a:pt x="16" y="105"/>
                    <a:pt x="16" y="105"/>
                  </a:cubicBezTo>
                  <a:cubicBezTo>
                    <a:pt x="8" y="105"/>
                    <a:pt x="8" y="105"/>
                    <a:pt x="8" y="105"/>
                  </a:cubicBezTo>
                  <a:cubicBezTo>
                    <a:pt x="15" y="109"/>
                    <a:pt x="15" y="109"/>
                    <a:pt x="15" y="109"/>
                  </a:cubicBezTo>
                  <a:cubicBezTo>
                    <a:pt x="16" y="107"/>
                    <a:pt x="16" y="106"/>
                    <a:pt x="16" y="105"/>
                  </a:cubicBezTo>
                  <a:cubicBezTo>
                    <a:pt x="8" y="105"/>
                    <a:pt x="8" y="105"/>
                    <a:pt x="8" y="105"/>
                  </a:cubicBezTo>
                  <a:cubicBezTo>
                    <a:pt x="15" y="109"/>
                    <a:pt x="15" y="109"/>
                    <a:pt x="15" y="109"/>
                  </a:cubicBezTo>
                  <a:cubicBezTo>
                    <a:pt x="8" y="104"/>
                    <a:pt x="8" y="104"/>
                    <a:pt x="8" y="104"/>
                  </a:cubicBezTo>
                  <a:cubicBezTo>
                    <a:pt x="4" y="112"/>
                    <a:pt x="4" y="112"/>
                    <a:pt x="4" y="112"/>
                  </a:cubicBezTo>
                  <a:cubicBezTo>
                    <a:pt x="399" y="323"/>
                    <a:pt x="399" y="323"/>
                    <a:pt x="399" y="323"/>
                  </a:cubicBezTo>
                  <a:cubicBezTo>
                    <a:pt x="403" y="325"/>
                    <a:pt x="408" y="324"/>
                    <a:pt x="410" y="320"/>
                  </a:cubicBezTo>
                  <a:cubicBezTo>
                    <a:pt x="412" y="316"/>
                    <a:pt x="411" y="311"/>
                    <a:pt x="407" y="309"/>
                  </a:cubicBezTo>
                  <a:cubicBezTo>
                    <a:pt x="407" y="309"/>
                    <a:pt x="406" y="308"/>
                    <a:pt x="403" y="307"/>
                  </a:cubicBezTo>
                  <a:cubicBezTo>
                    <a:pt x="384" y="296"/>
                    <a:pt x="298" y="246"/>
                    <a:pt x="217" y="197"/>
                  </a:cubicBezTo>
                  <a:cubicBezTo>
                    <a:pt x="176" y="172"/>
                    <a:pt x="137" y="148"/>
                    <a:pt x="107" y="129"/>
                  </a:cubicBezTo>
                  <a:cubicBezTo>
                    <a:pt x="93" y="119"/>
                    <a:pt x="81" y="111"/>
                    <a:pt x="73" y="105"/>
                  </a:cubicBezTo>
                  <a:cubicBezTo>
                    <a:pt x="69" y="102"/>
                    <a:pt x="65" y="99"/>
                    <a:pt x="64" y="98"/>
                  </a:cubicBezTo>
                  <a:cubicBezTo>
                    <a:pt x="63" y="97"/>
                    <a:pt x="62" y="96"/>
                    <a:pt x="62" y="96"/>
                  </a:cubicBezTo>
                  <a:cubicBezTo>
                    <a:pt x="62" y="96"/>
                    <a:pt x="62" y="96"/>
                    <a:pt x="62" y="96"/>
                  </a:cubicBezTo>
                  <a:cubicBezTo>
                    <a:pt x="62" y="96"/>
                    <a:pt x="62" y="96"/>
                    <a:pt x="62" y="96"/>
                  </a:cubicBezTo>
                  <a:cubicBezTo>
                    <a:pt x="62" y="96"/>
                    <a:pt x="62" y="96"/>
                    <a:pt x="62" y="96"/>
                  </a:cubicBezTo>
                  <a:cubicBezTo>
                    <a:pt x="62" y="96"/>
                    <a:pt x="62" y="96"/>
                    <a:pt x="62" y="96"/>
                  </a:cubicBezTo>
                  <a:cubicBezTo>
                    <a:pt x="62" y="96"/>
                    <a:pt x="62" y="96"/>
                    <a:pt x="62" y="96"/>
                  </a:cubicBezTo>
                  <a:cubicBezTo>
                    <a:pt x="58" y="98"/>
                    <a:pt x="58" y="98"/>
                    <a:pt x="58" y="98"/>
                  </a:cubicBezTo>
                  <a:cubicBezTo>
                    <a:pt x="62" y="97"/>
                    <a:pt x="62" y="97"/>
                    <a:pt x="62" y="97"/>
                  </a:cubicBezTo>
                  <a:cubicBezTo>
                    <a:pt x="62" y="96"/>
                    <a:pt x="62" y="96"/>
                    <a:pt x="62" y="96"/>
                  </a:cubicBezTo>
                  <a:cubicBezTo>
                    <a:pt x="58" y="98"/>
                    <a:pt x="58" y="98"/>
                    <a:pt x="58" y="98"/>
                  </a:cubicBezTo>
                  <a:cubicBezTo>
                    <a:pt x="62" y="97"/>
                    <a:pt x="62" y="97"/>
                    <a:pt x="62" y="97"/>
                  </a:cubicBezTo>
                  <a:cubicBezTo>
                    <a:pt x="56" y="99"/>
                    <a:pt x="56" y="99"/>
                    <a:pt x="56" y="99"/>
                  </a:cubicBezTo>
                  <a:cubicBezTo>
                    <a:pt x="63" y="99"/>
                    <a:pt x="63" y="99"/>
                    <a:pt x="63" y="99"/>
                  </a:cubicBezTo>
                  <a:cubicBezTo>
                    <a:pt x="63" y="98"/>
                    <a:pt x="62" y="97"/>
                    <a:pt x="62" y="97"/>
                  </a:cubicBezTo>
                  <a:cubicBezTo>
                    <a:pt x="56" y="99"/>
                    <a:pt x="56" y="99"/>
                    <a:pt x="56" y="99"/>
                  </a:cubicBezTo>
                  <a:cubicBezTo>
                    <a:pt x="63" y="99"/>
                    <a:pt x="63" y="99"/>
                    <a:pt x="63" y="99"/>
                  </a:cubicBezTo>
                  <a:cubicBezTo>
                    <a:pt x="55" y="99"/>
                    <a:pt x="55" y="99"/>
                    <a:pt x="55" y="99"/>
                  </a:cubicBezTo>
                  <a:cubicBezTo>
                    <a:pt x="62" y="103"/>
                    <a:pt x="62" y="103"/>
                    <a:pt x="62" y="103"/>
                  </a:cubicBezTo>
                  <a:cubicBezTo>
                    <a:pt x="62" y="101"/>
                    <a:pt x="63" y="100"/>
                    <a:pt x="63" y="99"/>
                  </a:cubicBezTo>
                  <a:cubicBezTo>
                    <a:pt x="55" y="99"/>
                    <a:pt x="55" y="99"/>
                    <a:pt x="55" y="99"/>
                  </a:cubicBezTo>
                  <a:cubicBezTo>
                    <a:pt x="62" y="103"/>
                    <a:pt x="62" y="103"/>
                    <a:pt x="62" y="103"/>
                  </a:cubicBezTo>
                  <a:cubicBezTo>
                    <a:pt x="55" y="98"/>
                    <a:pt x="55" y="98"/>
                    <a:pt x="55" y="98"/>
                  </a:cubicBezTo>
                  <a:cubicBezTo>
                    <a:pt x="51" y="106"/>
                    <a:pt x="51" y="106"/>
                    <a:pt x="51" y="106"/>
                  </a:cubicBezTo>
                  <a:cubicBezTo>
                    <a:pt x="51" y="106"/>
                    <a:pt x="147" y="159"/>
                    <a:pt x="245" y="212"/>
                  </a:cubicBezTo>
                  <a:cubicBezTo>
                    <a:pt x="294" y="239"/>
                    <a:pt x="343" y="266"/>
                    <a:pt x="381" y="286"/>
                  </a:cubicBezTo>
                  <a:cubicBezTo>
                    <a:pt x="400" y="296"/>
                    <a:pt x="416" y="304"/>
                    <a:pt x="428" y="310"/>
                  </a:cubicBezTo>
                  <a:cubicBezTo>
                    <a:pt x="434" y="313"/>
                    <a:pt x="439" y="315"/>
                    <a:pt x="443" y="317"/>
                  </a:cubicBezTo>
                  <a:cubicBezTo>
                    <a:pt x="445" y="318"/>
                    <a:pt x="446" y="318"/>
                    <a:pt x="448" y="319"/>
                  </a:cubicBezTo>
                  <a:cubicBezTo>
                    <a:pt x="449" y="319"/>
                    <a:pt x="449" y="319"/>
                    <a:pt x="450" y="319"/>
                  </a:cubicBezTo>
                  <a:cubicBezTo>
                    <a:pt x="451" y="320"/>
                    <a:pt x="451" y="320"/>
                    <a:pt x="453" y="320"/>
                  </a:cubicBezTo>
                  <a:cubicBezTo>
                    <a:pt x="454" y="320"/>
                    <a:pt x="454" y="320"/>
                    <a:pt x="456" y="319"/>
                  </a:cubicBezTo>
                  <a:cubicBezTo>
                    <a:pt x="456" y="319"/>
                    <a:pt x="457" y="319"/>
                    <a:pt x="458" y="318"/>
                  </a:cubicBezTo>
                  <a:cubicBezTo>
                    <a:pt x="459" y="318"/>
                    <a:pt x="460" y="317"/>
                    <a:pt x="460" y="316"/>
                  </a:cubicBezTo>
                  <a:cubicBezTo>
                    <a:pt x="460" y="316"/>
                    <a:pt x="460" y="316"/>
                    <a:pt x="460" y="316"/>
                  </a:cubicBezTo>
                  <a:cubicBezTo>
                    <a:pt x="461" y="314"/>
                    <a:pt x="462" y="313"/>
                    <a:pt x="462" y="311"/>
                  </a:cubicBezTo>
                  <a:cubicBezTo>
                    <a:pt x="461" y="310"/>
                    <a:pt x="461" y="308"/>
                    <a:pt x="461" y="308"/>
                  </a:cubicBezTo>
                  <a:cubicBezTo>
                    <a:pt x="460" y="306"/>
                    <a:pt x="459" y="306"/>
                    <a:pt x="459" y="305"/>
                  </a:cubicBezTo>
                  <a:cubicBezTo>
                    <a:pt x="458" y="304"/>
                    <a:pt x="457" y="303"/>
                    <a:pt x="456" y="302"/>
                  </a:cubicBezTo>
                  <a:cubicBezTo>
                    <a:pt x="453" y="300"/>
                    <a:pt x="450" y="298"/>
                    <a:pt x="446" y="295"/>
                  </a:cubicBezTo>
                  <a:cubicBezTo>
                    <a:pt x="430" y="284"/>
                    <a:pt x="401" y="265"/>
                    <a:pt x="366" y="244"/>
                  </a:cubicBezTo>
                  <a:cubicBezTo>
                    <a:pt x="263" y="179"/>
                    <a:pt x="108" y="86"/>
                    <a:pt x="108" y="86"/>
                  </a:cubicBezTo>
                  <a:cubicBezTo>
                    <a:pt x="104" y="93"/>
                    <a:pt x="104" y="93"/>
                    <a:pt x="104" y="93"/>
                  </a:cubicBezTo>
                  <a:cubicBezTo>
                    <a:pt x="100" y="100"/>
                    <a:pt x="100" y="100"/>
                    <a:pt x="100" y="100"/>
                  </a:cubicBezTo>
                  <a:cubicBezTo>
                    <a:pt x="100" y="100"/>
                    <a:pt x="191" y="152"/>
                    <a:pt x="285" y="204"/>
                  </a:cubicBezTo>
                  <a:cubicBezTo>
                    <a:pt x="333" y="230"/>
                    <a:pt x="381" y="256"/>
                    <a:pt x="419" y="275"/>
                  </a:cubicBezTo>
                  <a:cubicBezTo>
                    <a:pt x="438" y="285"/>
                    <a:pt x="455" y="293"/>
                    <a:pt x="467" y="299"/>
                  </a:cubicBezTo>
                  <a:cubicBezTo>
                    <a:pt x="474" y="302"/>
                    <a:pt x="479" y="304"/>
                    <a:pt x="484" y="306"/>
                  </a:cubicBezTo>
                  <a:cubicBezTo>
                    <a:pt x="486" y="307"/>
                    <a:pt x="488" y="307"/>
                    <a:pt x="490" y="308"/>
                  </a:cubicBezTo>
                  <a:cubicBezTo>
                    <a:pt x="492" y="308"/>
                    <a:pt x="493" y="308"/>
                    <a:pt x="495" y="309"/>
                  </a:cubicBezTo>
                  <a:cubicBezTo>
                    <a:pt x="496" y="309"/>
                    <a:pt x="497" y="308"/>
                    <a:pt x="499" y="308"/>
                  </a:cubicBezTo>
                  <a:cubicBezTo>
                    <a:pt x="500" y="308"/>
                    <a:pt x="501" y="307"/>
                    <a:pt x="501" y="307"/>
                  </a:cubicBezTo>
                  <a:cubicBezTo>
                    <a:pt x="502" y="306"/>
                    <a:pt x="503" y="305"/>
                    <a:pt x="504" y="304"/>
                  </a:cubicBezTo>
                  <a:cubicBezTo>
                    <a:pt x="504" y="304"/>
                    <a:pt x="504" y="304"/>
                    <a:pt x="504" y="304"/>
                  </a:cubicBezTo>
                  <a:cubicBezTo>
                    <a:pt x="505" y="303"/>
                    <a:pt x="505" y="301"/>
                    <a:pt x="505" y="300"/>
                  </a:cubicBezTo>
                  <a:cubicBezTo>
                    <a:pt x="505" y="298"/>
                    <a:pt x="505" y="297"/>
                    <a:pt x="504" y="296"/>
                  </a:cubicBezTo>
                  <a:cubicBezTo>
                    <a:pt x="504" y="295"/>
                    <a:pt x="503" y="294"/>
                    <a:pt x="502" y="293"/>
                  </a:cubicBezTo>
                  <a:cubicBezTo>
                    <a:pt x="501" y="292"/>
                    <a:pt x="500" y="291"/>
                    <a:pt x="499" y="290"/>
                  </a:cubicBezTo>
                  <a:cubicBezTo>
                    <a:pt x="497" y="288"/>
                    <a:pt x="493" y="286"/>
                    <a:pt x="489" y="283"/>
                  </a:cubicBezTo>
                  <a:cubicBezTo>
                    <a:pt x="473" y="271"/>
                    <a:pt x="444" y="253"/>
                    <a:pt x="409" y="231"/>
                  </a:cubicBezTo>
                  <a:cubicBezTo>
                    <a:pt x="304" y="165"/>
                    <a:pt x="147" y="72"/>
                    <a:pt x="147" y="72"/>
                  </a:cubicBezTo>
                  <a:cubicBezTo>
                    <a:pt x="143" y="79"/>
                    <a:pt x="143" y="79"/>
                    <a:pt x="143" y="79"/>
                  </a:cubicBezTo>
                  <a:cubicBezTo>
                    <a:pt x="139" y="86"/>
                    <a:pt x="139" y="86"/>
                    <a:pt x="139" y="86"/>
                  </a:cubicBezTo>
                  <a:cubicBezTo>
                    <a:pt x="139" y="86"/>
                    <a:pt x="229" y="135"/>
                    <a:pt x="320" y="184"/>
                  </a:cubicBezTo>
                  <a:cubicBezTo>
                    <a:pt x="365" y="208"/>
                    <a:pt x="410" y="233"/>
                    <a:pt x="444" y="251"/>
                  </a:cubicBezTo>
                  <a:cubicBezTo>
                    <a:pt x="461" y="260"/>
                    <a:pt x="475" y="268"/>
                    <a:pt x="485" y="273"/>
                  </a:cubicBezTo>
                  <a:cubicBezTo>
                    <a:pt x="490" y="276"/>
                    <a:pt x="494" y="278"/>
                    <a:pt x="497" y="280"/>
                  </a:cubicBezTo>
                  <a:cubicBezTo>
                    <a:pt x="498" y="280"/>
                    <a:pt x="499" y="281"/>
                    <a:pt x="500" y="281"/>
                  </a:cubicBezTo>
                  <a:cubicBezTo>
                    <a:pt x="500" y="281"/>
                    <a:pt x="501" y="282"/>
                    <a:pt x="501" y="282"/>
                  </a:cubicBezTo>
                  <a:cubicBezTo>
                    <a:pt x="502" y="282"/>
                    <a:pt x="502" y="282"/>
                    <a:pt x="502" y="282"/>
                  </a:cubicBezTo>
                  <a:cubicBezTo>
                    <a:pt x="502" y="282"/>
                    <a:pt x="502" y="282"/>
                    <a:pt x="502" y="282"/>
                  </a:cubicBezTo>
                  <a:cubicBezTo>
                    <a:pt x="503" y="282"/>
                    <a:pt x="503" y="282"/>
                    <a:pt x="503" y="282"/>
                  </a:cubicBezTo>
                  <a:cubicBezTo>
                    <a:pt x="503" y="283"/>
                    <a:pt x="504" y="283"/>
                    <a:pt x="505" y="283"/>
                  </a:cubicBezTo>
                  <a:cubicBezTo>
                    <a:pt x="506" y="283"/>
                    <a:pt x="507" y="283"/>
                    <a:pt x="508" y="282"/>
                  </a:cubicBezTo>
                  <a:cubicBezTo>
                    <a:pt x="509" y="282"/>
                    <a:pt x="509" y="282"/>
                    <a:pt x="509" y="282"/>
                  </a:cubicBezTo>
                  <a:cubicBezTo>
                    <a:pt x="512" y="280"/>
                    <a:pt x="513" y="277"/>
                    <a:pt x="513" y="274"/>
                  </a:cubicBezTo>
                  <a:cubicBezTo>
                    <a:pt x="513" y="272"/>
                    <a:pt x="512" y="269"/>
                    <a:pt x="509" y="268"/>
                  </a:cubicBezTo>
                  <a:cubicBezTo>
                    <a:pt x="509" y="268"/>
                    <a:pt x="504" y="265"/>
                    <a:pt x="495" y="259"/>
                  </a:cubicBezTo>
                  <a:cubicBezTo>
                    <a:pt x="464" y="241"/>
                    <a:pt x="387" y="194"/>
                    <a:pt x="317" y="151"/>
                  </a:cubicBezTo>
                  <a:cubicBezTo>
                    <a:pt x="283" y="130"/>
                    <a:pt x="250" y="110"/>
                    <a:pt x="226" y="94"/>
                  </a:cubicBezTo>
                  <a:cubicBezTo>
                    <a:pt x="214" y="86"/>
                    <a:pt x="204" y="80"/>
                    <a:pt x="197" y="75"/>
                  </a:cubicBezTo>
                  <a:cubicBezTo>
                    <a:pt x="194" y="73"/>
                    <a:pt x="191" y="71"/>
                    <a:pt x="190" y="69"/>
                  </a:cubicBezTo>
                  <a:cubicBezTo>
                    <a:pt x="189" y="69"/>
                    <a:pt x="188" y="68"/>
                    <a:pt x="188" y="68"/>
                  </a:cubicBezTo>
                  <a:cubicBezTo>
                    <a:pt x="187" y="69"/>
                    <a:pt x="187" y="69"/>
                    <a:pt x="187" y="69"/>
                  </a:cubicBezTo>
                  <a:cubicBezTo>
                    <a:pt x="188" y="68"/>
                    <a:pt x="188" y="68"/>
                    <a:pt x="188" y="68"/>
                  </a:cubicBezTo>
                  <a:cubicBezTo>
                    <a:pt x="188" y="68"/>
                    <a:pt x="188" y="68"/>
                    <a:pt x="188" y="68"/>
                  </a:cubicBezTo>
                  <a:cubicBezTo>
                    <a:pt x="187" y="69"/>
                    <a:pt x="187" y="69"/>
                    <a:pt x="187" y="69"/>
                  </a:cubicBezTo>
                  <a:cubicBezTo>
                    <a:pt x="188" y="68"/>
                    <a:pt x="188" y="68"/>
                    <a:pt x="188" y="68"/>
                  </a:cubicBezTo>
                  <a:cubicBezTo>
                    <a:pt x="184" y="72"/>
                    <a:pt x="184" y="72"/>
                    <a:pt x="184" y="72"/>
                  </a:cubicBezTo>
                  <a:cubicBezTo>
                    <a:pt x="189" y="69"/>
                    <a:pt x="189" y="69"/>
                    <a:pt x="189" y="69"/>
                  </a:cubicBezTo>
                  <a:cubicBezTo>
                    <a:pt x="189" y="69"/>
                    <a:pt x="189" y="68"/>
                    <a:pt x="188" y="68"/>
                  </a:cubicBezTo>
                  <a:cubicBezTo>
                    <a:pt x="184" y="72"/>
                    <a:pt x="184" y="72"/>
                    <a:pt x="184" y="72"/>
                  </a:cubicBezTo>
                  <a:cubicBezTo>
                    <a:pt x="189" y="69"/>
                    <a:pt x="189" y="69"/>
                    <a:pt x="189" y="69"/>
                  </a:cubicBezTo>
                  <a:cubicBezTo>
                    <a:pt x="182" y="73"/>
                    <a:pt x="182" y="73"/>
                    <a:pt x="182" y="73"/>
                  </a:cubicBezTo>
                  <a:cubicBezTo>
                    <a:pt x="190" y="73"/>
                    <a:pt x="190" y="73"/>
                    <a:pt x="190" y="73"/>
                  </a:cubicBezTo>
                  <a:cubicBezTo>
                    <a:pt x="190" y="71"/>
                    <a:pt x="189" y="70"/>
                    <a:pt x="189" y="69"/>
                  </a:cubicBezTo>
                  <a:cubicBezTo>
                    <a:pt x="182" y="73"/>
                    <a:pt x="182" y="73"/>
                    <a:pt x="182" y="73"/>
                  </a:cubicBezTo>
                  <a:cubicBezTo>
                    <a:pt x="190" y="73"/>
                    <a:pt x="190" y="73"/>
                    <a:pt x="190" y="73"/>
                  </a:cubicBezTo>
                  <a:cubicBezTo>
                    <a:pt x="182" y="73"/>
                    <a:pt x="182" y="73"/>
                    <a:pt x="182" y="73"/>
                  </a:cubicBezTo>
                  <a:cubicBezTo>
                    <a:pt x="189" y="77"/>
                    <a:pt x="189" y="77"/>
                    <a:pt x="189" y="77"/>
                  </a:cubicBezTo>
                  <a:cubicBezTo>
                    <a:pt x="190" y="75"/>
                    <a:pt x="190" y="74"/>
                    <a:pt x="190" y="73"/>
                  </a:cubicBezTo>
                  <a:cubicBezTo>
                    <a:pt x="182" y="73"/>
                    <a:pt x="182" y="73"/>
                    <a:pt x="182" y="73"/>
                  </a:cubicBezTo>
                  <a:cubicBezTo>
                    <a:pt x="189" y="77"/>
                    <a:pt x="189" y="77"/>
                    <a:pt x="189" y="77"/>
                  </a:cubicBezTo>
                  <a:cubicBezTo>
                    <a:pt x="189" y="77"/>
                    <a:pt x="189" y="77"/>
                    <a:pt x="189" y="77"/>
                  </a:cubicBezTo>
                  <a:cubicBezTo>
                    <a:pt x="182" y="73"/>
                    <a:pt x="182" y="73"/>
                    <a:pt x="182" y="73"/>
                  </a:cubicBezTo>
                  <a:cubicBezTo>
                    <a:pt x="186" y="79"/>
                    <a:pt x="186" y="79"/>
                    <a:pt x="186" y="79"/>
                  </a:cubicBezTo>
                  <a:cubicBezTo>
                    <a:pt x="187" y="79"/>
                    <a:pt x="188" y="78"/>
                    <a:pt x="189" y="77"/>
                  </a:cubicBezTo>
                  <a:cubicBezTo>
                    <a:pt x="182" y="73"/>
                    <a:pt x="182" y="73"/>
                    <a:pt x="182" y="73"/>
                  </a:cubicBezTo>
                  <a:cubicBezTo>
                    <a:pt x="186" y="79"/>
                    <a:pt x="186" y="79"/>
                    <a:pt x="186" y="79"/>
                  </a:cubicBezTo>
                  <a:cubicBezTo>
                    <a:pt x="182" y="73"/>
                    <a:pt x="182" y="73"/>
                    <a:pt x="182" y="73"/>
                  </a:cubicBezTo>
                  <a:cubicBezTo>
                    <a:pt x="184" y="80"/>
                    <a:pt x="184" y="80"/>
                    <a:pt x="184" y="80"/>
                  </a:cubicBezTo>
                  <a:cubicBezTo>
                    <a:pt x="184" y="80"/>
                    <a:pt x="185" y="80"/>
                    <a:pt x="186" y="79"/>
                  </a:cubicBezTo>
                  <a:cubicBezTo>
                    <a:pt x="182" y="73"/>
                    <a:pt x="182" y="73"/>
                    <a:pt x="182" y="73"/>
                  </a:cubicBezTo>
                  <a:cubicBezTo>
                    <a:pt x="184" y="80"/>
                    <a:pt x="184" y="80"/>
                    <a:pt x="184" y="80"/>
                  </a:cubicBezTo>
                  <a:cubicBezTo>
                    <a:pt x="182" y="74"/>
                    <a:pt x="182" y="74"/>
                    <a:pt x="182" y="74"/>
                  </a:cubicBezTo>
                  <a:cubicBezTo>
                    <a:pt x="182" y="81"/>
                    <a:pt x="182" y="81"/>
                    <a:pt x="182" y="81"/>
                  </a:cubicBezTo>
                  <a:cubicBezTo>
                    <a:pt x="183" y="80"/>
                    <a:pt x="183" y="80"/>
                    <a:pt x="184" y="80"/>
                  </a:cubicBezTo>
                  <a:cubicBezTo>
                    <a:pt x="182" y="74"/>
                    <a:pt x="182" y="74"/>
                    <a:pt x="182" y="74"/>
                  </a:cubicBezTo>
                  <a:cubicBezTo>
                    <a:pt x="182" y="81"/>
                    <a:pt x="182" y="81"/>
                    <a:pt x="182" y="81"/>
                  </a:cubicBezTo>
                  <a:cubicBezTo>
                    <a:pt x="182" y="76"/>
                    <a:pt x="182" y="76"/>
                    <a:pt x="182" y="76"/>
                  </a:cubicBezTo>
                  <a:cubicBezTo>
                    <a:pt x="182" y="80"/>
                    <a:pt x="182" y="80"/>
                    <a:pt x="182" y="80"/>
                  </a:cubicBezTo>
                  <a:cubicBezTo>
                    <a:pt x="182" y="81"/>
                    <a:pt x="182" y="81"/>
                    <a:pt x="182" y="81"/>
                  </a:cubicBezTo>
                  <a:cubicBezTo>
                    <a:pt x="182" y="76"/>
                    <a:pt x="182" y="76"/>
                    <a:pt x="182" y="76"/>
                  </a:cubicBezTo>
                  <a:cubicBezTo>
                    <a:pt x="182" y="80"/>
                    <a:pt x="182" y="80"/>
                    <a:pt x="182" y="80"/>
                  </a:cubicBezTo>
                  <a:cubicBezTo>
                    <a:pt x="182" y="79"/>
                    <a:pt x="182" y="79"/>
                    <a:pt x="182" y="79"/>
                  </a:cubicBezTo>
                  <a:cubicBezTo>
                    <a:pt x="182" y="80"/>
                    <a:pt x="182" y="80"/>
                    <a:pt x="182" y="80"/>
                  </a:cubicBezTo>
                  <a:cubicBezTo>
                    <a:pt x="182" y="80"/>
                    <a:pt x="182" y="80"/>
                    <a:pt x="182" y="80"/>
                  </a:cubicBezTo>
                  <a:cubicBezTo>
                    <a:pt x="182" y="79"/>
                    <a:pt x="182" y="79"/>
                    <a:pt x="182" y="79"/>
                  </a:cubicBezTo>
                  <a:cubicBezTo>
                    <a:pt x="182" y="80"/>
                    <a:pt x="182" y="80"/>
                    <a:pt x="182" y="80"/>
                  </a:cubicBezTo>
                  <a:cubicBezTo>
                    <a:pt x="182" y="80"/>
                    <a:pt x="182" y="80"/>
                    <a:pt x="182" y="80"/>
                  </a:cubicBezTo>
                  <a:cubicBezTo>
                    <a:pt x="183" y="81"/>
                    <a:pt x="185" y="82"/>
                    <a:pt x="189" y="83"/>
                  </a:cubicBezTo>
                  <a:cubicBezTo>
                    <a:pt x="195" y="86"/>
                    <a:pt x="205" y="90"/>
                    <a:pt x="218" y="96"/>
                  </a:cubicBezTo>
                  <a:cubicBezTo>
                    <a:pt x="261" y="117"/>
                    <a:pt x="332" y="155"/>
                    <a:pt x="392" y="187"/>
                  </a:cubicBezTo>
                  <a:cubicBezTo>
                    <a:pt x="422" y="203"/>
                    <a:pt x="450" y="217"/>
                    <a:pt x="470" y="228"/>
                  </a:cubicBezTo>
                  <a:cubicBezTo>
                    <a:pt x="480" y="234"/>
                    <a:pt x="488" y="238"/>
                    <a:pt x="493" y="241"/>
                  </a:cubicBezTo>
                  <a:cubicBezTo>
                    <a:pt x="499" y="244"/>
                    <a:pt x="502" y="246"/>
                    <a:pt x="502" y="246"/>
                  </a:cubicBezTo>
                  <a:cubicBezTo>
                    <a:pt x="506" y="248"/>
                    <a:pt x="511" y="246"/>
                    <a:pt x="513" y="243"/>
                  </a:cubicBezTo>
                  <a:cubicBezTo>
                    <a:pt x="515" y="239"/>
                    <a:pt x="514" y="234"/>
                    <a:pt x="510" y="232"/>
                  </a:cubicBezTo>
                  <a:cubicBezTo>
                    <a:pt x="376" y="148"/>
                    <a:pt x="376" y="148"/>
                    <a:pt x="376" y="148"/>
                  </a:cubicBezTo>
                  <a:cubicBezTo>
                    <a:pt x="491" y="206"/>
                    <a:pt x="491" y="206"/>
                    <a:pt x="491" y="206"/>
                  </a:cubicBezTo>
                  <a:cubicBezTo>
                    <a:pt x="495" y="208"/>
                    <a:pt x="500" y="206"/>
                    <a:pt x="502" y="202"/>
                  </a:cubicBezTo>
                  <a:cubicBezTo>
                    <a:pt x="504" y="198"/>
                    <a:pt x="502" y="193"/>
                    <a:pt x="499" y="191"/>
                  </a:cubicBezTo>
                  <a:cubicBezTo>
                    <a:pt x="499" y="191"/>
                    <a:pt x="495" y="189"/>
                    <a:pt x="489" y="185"/>
                  </a:cubicBezTo>
                  <a:cubicBezTo>
                    <a:pt x="467" y="172"/>
                    <a:pt x="412" y="139"/>
                    <a:pt x="363" y="109"/>
                  </a:cubicBezTo>
                  <a:cubicBezTo>
                    <a:pt x="338" y="94"/>
                    <a:pt x="315" y="79"/>
                    <a:pt x="298" y="68"/>
                  </a:cubicBezTo>
                  <a:cubicBezTo>
                    <a:pt x="290" y="63"/>
                    <a:pt x="283" y="58"/>
                    <a:pt x="278" y="55"/>
                  </a:cubicBezTo>
                  <a:cubicBezTo>
                    <a:pt x="276" y="53"/>
                    <a:pt x="274" y="52"/>
                    <a:pt x="273" y="51"/>
                  </a:cubicBezTo>
                  <a:cubicBezTo>
                    <a:pt x="272" y="50"/>
                    <a:pt x="272" y="50"/>
                    <a:pt x="272" y="50"/>
                  </a:cubicBezTo>
                  <a:cubicBezTo>
                    <a:pt x="272" y="50"/>
                    <a:pt x="272" y="50"/>
                    <a:pt x="272" y="50"/>
                  </a:cubicBezTo>
                  <a:cubicBezTo>
                    <a:pt x="269" y="53"/>
                    <a:pt x="269" y="53"/>
                    <a:pt x="269" y="53"/>
                  </a:cubicBezTo>
                  <a:cubicBezTo>
                    <a:pt x="272" y="51"/>
                    <a:pt x="272" y="51"/>
                    <a:pt x="272" y="51"/>
                  </a:cubicBezTo>
                  <a:cubicBezTo>
                    <a:pt x="272" y="50"/>
                    <a:pt x="272" y="50"/>
                    <a:pt x="272" y="50"/>
                  </a:cubicBezTo>
                  <a:cubicBezTo>
                    <a:pt x="269" y="53"/>
                    <a:pt x="269" y="53"/>
                    <a:pt x="269" y="53"/>
                  </a:cubicBezTo>
                  <a:cubicBezTo>
                    <a:pt x="272" y="51"/>
                    <a:pt x="272" y="51"/>
                    <a:pt x="272" y="51"/>
                  </a:cubicBezTo>
                  <a:cubicBezTo>
                    <a:pt x="267" y="55"/>
                    <a:pt x="267" y="55"/>
                    <a:pt x="267" y="55"/>
                  </a:cubicBezTo>
                  <a:cubicBezTo>
                    <a:pt x="273" y="52"/>
                    <a:pt x="273" y="52"/>
                    <a:pt x="273" y="52"/>
                  </a:cubicBezTo>
                  <a:cubicBezTo>
                    <a:pt x="273" y="51"/>
                    <a:pt x="272" y="51"/>
                    <a:pt x="272" y="51"/>
                  </a:cubicBezTo>
                  <a:cubicBezTo>
                    <a:pt x="267" y="55"/>
                    <a:pt x="267" y="55"/>
                    <a:pt x="267" y="55"/>
                  </a:cubicBezTo>
                  <a:cubicBezTo>
                    <a:pt x="273" y="52"/>
                    <a:pt x="273" y="52"/>
                    <a:pt x="273" y="52"/>
                  </a:cubicBezTo>
                  <a:cubicBezTo>
                    <a:pt x="266" y="55"/>
                    <a:pt x="266" y="55"/>
                    <a:pt x="266" y="55"/>
                  </a:cubicBezTo>
                  <a:cubicBezTo>
                    <a:pt x="274" y="55"/>
                    <a:pt x="274" y="55"/>
                    <a:pt x="274" y="55"/>
                  </a:cubicBezTo>
                  <a:cubicBezTo>
                    <a:pt x="274" y="54"/>
                    <a:pt x="273" y="53"/>
                    <a:pt x="273" y="52"/>
                  </a:cubicBezTo>
                  <a:cubicBezTo>
                    <a:pt x="266" y="55"/>
                    <a:pt x="266" y="55"/>
                    <a:pt x="266" y="55"/>
                  </a:cubicBezTo>
                  <a:cubicBezTo>
                    <a:pt x="274" y="55"/>
                    <a:pt x="274" y="55"/>
                    <a:pt x="274" y="55"/>
                  </a:cubicBezTo>
                  <a:cubicBezTo>
                    <a:pt x="266" y="55"/>
                    <a:pt x="266" y="55"/>
                    <a:pt x="266" y="55"/>
                  </a:cubicBezTo>
                  <a:cubicBezTo>
                    <a:pt x="272" y="60"/>
                    <a:pt x="272" y="60"/>
                    <a:pt x="272" y="60"/>
                  </a:cubicBezTo>
                  <a:cubicBezTo>
                    <a:pt x="273" y="58"/>
                    <a:pt x="274" y="56"/>
                    <a:pt x="274" y="55"/>
                  </a:cubicBezTo>
                  <a:cubicBezTo>
                    <a:pt x="266" y="55"/>
                    <a:pt x="266" y="55"/>
                    <a:pt x="266" y="55"/>
                  </a:cubicBezTo>
                  <a:cubicBezTo>
                    <a:pt x="272" y="60"/>
                    <a:pt x="272" y="60"/>
                    <a:pt x="272" y="60"/>
                  </a:cubicBezTo>
                  <a:cubicBezTo>
                    <a:pt x="273" y="60"/>
                    <a:pt x="273" y="60"/>
                    <a:pt x="273" y="60"/>
                  </a:cubicBezTo>
                  <a:cubicBezTo>
                    <a:pt x="266" y="55"/>
                    <a:pt x="266" y="55"/>
                    <a:pt x="266" y="55"/>
                  </a:cubicBezTo>
                  <a:cubicBezTo>
                    <a:pt x="270" y="62"/>
                    <a:pt x="270" y="62"/>
                    <a:pt x="270" y="62"/>
                  </a:cubicBezTo>
                  <a:cubicBezTo>
                    <a:pt x="271" y="61"/>
                    <a:pt x="272" y="61"/>
                    <a:pt x="273" y="60"/>
                  </a:cubicBezTo>
                  <a:cubicBezTo>
                    <a:pt x="266" y="55"/>
                    <a:pt x="266" y="55"/>
                    <a:pt x="266" y="55"/>
                  </a:cubicBezTo>
                  <a:cubicBezTo>
                    <a:pt x="270" y="62"/>
                    <a:pt x="270" y="62"/>
                    <a:pt x="270" y="62"/>
                  </a:cubicBezTo>
                  <a:cubicBezTo>
                    <a:pt x="266" y="55"/>
                    <a:pt x="266" y="55"/>
                    <a:pt x="266" y="55"/>
                  </a:cubicBezTo>
                  <a:cubicBezTo>
                    <a:pt x="267" y="63"/>
                    <a:pt x="267" y="63"/>
                    <a:pt x="267" y="63"/>
                  </a:cubicBezTo>
                  <a:cubicBezTo>
                    <a:pt x="268" y="63"/>
                    <a:pt x="269" y="63"/>
                    <a:pt x="270" y="62"/>
                  </a:cubicBezTo>
                  <a:cubicBezTo>
                    <a:pt x="266" y="55"/>
                    <a:pt x="266" y="55"/>
                    <a:pt x="266" y="55"/>
                  </a:cubicBezTo>
                  <a:cubicBezTo>
                    <a:pt x="267" y="63"/>
                    <a:pt x="267" y="63"/>
                    <a:pt x="267" y="63"/>
                  </a:cubicBezTo>
                  <a:cubicBezTo>
                    <a:pt x="266" y="56"/>
                    <a:pt x="266" y="56"/>
                    <a:pt x="266" y="56"/>
                  </a:cubicBezTo>
                  <a:cubicBezTo>
                    <a:pt x="266" y="63"/>
                    <a:pt x="266" y="63"/>
                    <a:pt x="266" y="63"/>
                  </a:cubicBezTo>
                  <a:cubicBezTo>
                    <a:pt x="266" y="63"/>
                    <a:pt x="267" y="63"/>
                    <a:pt x="267" y="63"/>
                  </a:cubicBezTo>
                  <a:cubicBezTo>
                    <a:pt x="266" y="56"/>
                    <a:pt x="266" y="56"/>
                    <a:pt x="266" y="56"/>
                  </a:cubicBezTo>
                  <a:cubicBezTo>
                    <a:pt x="266" y="63"/>
                    <a:pt x="266" y="63"/>
                    <a:pt x="266" y="63"/>
                  </a:cubicBezTo>
                  <a:cubicBezTo>
                    <a:pt x="266" y="58"/>
                    <a:pt x="266" y="58"/>
                    <a:pt x="266" y="58"/>
                  </a:cubicBezTo>
                  <a:cubicBezTo>
                    <a:pt x="265" y="63"/>
                    <a:pt x="265" y="63"/>
                    <a:pt x="265" y="63"/>
                  </a:cubicBezTo>
                  <a:cubicBezTo>
                    <a:pt x="265" y="63"/>
                    <a:pt x="265" y="63"/>
                    <a:pt x="266" y="63"/>
                  </a:cubicBezTo>
                  <a:cubicBezTo>
                    <a:pt x="266" y="58"/>
                    <a:pt x="266" y="58"/>
                    <a:pt x="266" y="58"/>
                  </a:cubicBezTo>
                  <a:cubicBezTo>
                    <a:pt x="265" y="63"/>
                    <a:pt x="265" y="63"/>
                    <a:pt x="265" y="63"/>
                  </a:cubicBezTo>
                  <a:cubicBezTo>
                    <a:pt x="265" y="63"/>
                    <a:pt x="265" y="63"/>
                    <a:pt x="265" y="63"/>
                  </a:cubicBezTo>
                  <a:cubicBezTo>
                    <a:pt x="265" y="63"/>
                    <a:pt x="265" y="63"/>
                    <a:pt x="265" y="63"/>
                  </a:cubicBezTo>
                  <a:cubicBezTo>
                    <a:pt x="265" y="63"/>
                    <a:pt x="265" y="63"/>
                    <a:pt x="265" y="63"/>
                  </a:cubicBezTo>
                  <a:cubicBezTo>
                    <a:pt x="265" y="63"/>
                    <a:pt x="265" y="63"/>
                    <a:pt x="265" y="63"/>
                  </a:cubicBezTo>
                  <a:cubicBezTo>
                    <a:pt x="265" y="63"/>
                    <a:pt x="265" y="63"/>
                    <a:pt x="265" y="63"/>
                  </a:cubicBezTo>
                  <a:cubicBezTo>
                    <a:pt x="265" y="63"/>
                    <a:pt x="267" y="64"/>
                    <a:pt x="269" y="65"/>
                  </a:cubicBezTo>
                  <a:cubicBezTo>
                    <a:pt x="273" y="66"/>
                    <a:pt x="280" y="69"/>
                    <a:pt x="288" y="73"/>
                  </a:cubicBezTo>
                  <a:cubicBezTo>
                    <a:pt x="318" y="85"/>
                    <a:pt x="366" y="108"/>
                    <a:pt x="408" y="127"/>
                  </a:cubicBezTo>
                  <a:cubicBezTo>
                    <a:pt x="428" y="137"/>
                    <a:pt x="447" y="146"/>
                    <a:pt x="461" y="152"/>
                  </a:cubicBezTo>
                  <a:cubicBezTo>
                    <a:pt x="468" y="155"/>
                    <a:pt x="473" y="158"/>
                    <a:pt x="477" y="160"/>
                  </a:cubicBezTo>
                  <a:cubicBezTo>
                    <a:pt x="481" y="162"/>
                    <a:pt x="483" y="163"/>
                    <a:pt x="483" y="163"/>
                  </a:cubicBezTo>
                  <a:cubicBezTo>
                    <a:pt x="487" y="165"/>
                    <a:pt x="491" y="163"/>
                    <a:pt x="494" y="160"/>
                  </a:cubicBezTo>
                  <a:cubicBezTo>
                    <a:pt x="495" y="158"/>
                    <a:pt x="495" y="157"/>
                    <a:pt x="495" y="155"/>
                  </a:cubicBezTo>
                  <a:cubicBezTo>
                    <a:pt x="495" y="153"/>
                    <a:pt x="494" y="152"/>
                    <a:pt x="494" y="152"/>
                  </a:cubicBezTo>
                  <a:cubicBezTo>
                    <a:pt x="493" y="150"/>
                    <a:pt x="493" y="150"/>
                    <a:pt x="492" y="149"/>
                  </a:cubicBezTo>
                  <a:cubicBezTo>
                    <a:pt x="492" y="148"/>
                    <a:pt x="491" y="148"/>
                    <a:pt x="490" y="147"/>
                  </a:cubicBezTo>
                  <a:cubicBezTo>
                    <a:pt x="489" y="146"/>
                    <a:pt x="487" y="145"/>
                    <a:pt x="485" y="144"/>
                  </a:cubicBezTo>
                  <a:cubicBezTo>
                    <a:pt x="477" y="138"/>
                    <a:pt x="462" y="130"/>
                    <a:pt x="445" y="119"/>
                  </a:cubicBezTo>
                  <a:cubicBezTo>
                    <a:pt x="419" y="104"/>
                    <a:pt x="386" y="85"/>
                    <a:pt x="360" y="69"/>
                  </a:cubicBezTo>
                  <a:cubicBezTo>
                    <a:pt x="347" y="61"/>
                    <a:pt x="335" y="54"/>
                    <a:pt x="327" y="49"/>
                  </a:cubicBezTo>
                  <a:cubicBezTo>
                    <a:pt x="324" y="46"/>
                    <a:pt x="320" y="44"/>
                    <a:pt x="318" y="42"/>
                  </a:cubicBezTo>
                  <a:cubicBezTo>
                    <a:pt x="318" y="42"/>
                    <a:pt x="317" y="41"/>
                    <a:pt x="317" y="41"/>
                  </a:cubicBezTo>
                  <a:cubicBezTo>
                    <a:pt x="317" y="41"/>
                    <a:pt x="317" y="41"/>
                    <a:pt x="317" y="41"/>
                  </a:cubicBezTo>
                  <a:cubicBezTo>
                    <a:pt x="314" y="43"/>
                    <a:pt x="314" y="43"/>
                    <a:pt x="314" y="43"/>
                  </a:cubicBezTo>
                  <a:cubicBezTo>
                    <a:pt x="317" y="41"/>
                    <a:pt x="317" y="41"/>
                    <a:pt x="317" y="41"/>
                  </a:cubicBezTo>
                  <a:cubicBezTo>
                    <a:pt x="317" y="41"/>
                    <a:pt x="317" y="41"/>
                    <a:pt x="317" y="41"/>
                  </a:cubicBezTo>
                  <a:cubicBezTo>
                    <a:pt x="314" y="43"/>
                    <a:pt x="314" y="43"/>
                    <a:pt x="314" y="43"/>
                  </a:cubicBezTo>
                  <a:cubicBezTo>
                    <a:pt x="317" y="41"/>
                    <a:pt x="317" y="41"/>
                    <a:pt x="317" y="41"/>
                  </a:cubicBezTo>
                  <a:cubicBezTo>
                    <a:pt x="311" y="45"/>
                    <a:pt x="311" y="45"/>
                    <a:pt x="311" y="45"/>
                  </a:cubicBezTo>
                  <a:cubicBezTo>
                    <a:pt x="318" y="45"/>
                    <a:pt x="318" y="45"/>
                    <a:pt x="318" y="45"/>
                  </a:cubicBezTo>
                  <a:cubicBezTo>
                    <a:pt x="318" y="43"/>
                    <a:pt x="317" y="42"/>
                    <a:pt x="317" y="41"/>
                  </a:cubicBezTo>
                  <a:cubicBezTo>
                    <a:pt x="311" y="45"/>
                    <a:pt x="311" y="45"/>
                    <a:pt x="311" y="45"/>
                  </a:cubicBezTo>
                  <a:cubicBezTo>
                    <a:pt x="318" y="45"/>
                    <a:pt x="318" y="45"/>
                    <a:pt x="318" y="45"/>
                  </a:cubicBezTo>
                  <a:cubicBezTo>
                    <a:pt x="310" y="45"/>
                    <a:pt x="310" y="45"/>
                    <a:pt x="310" y="45"/>
                  </a:cubicBezTo>
                  <a:cubicBezTo>
                    <a:pt x="317" y="49"/>
                    <a:pt x="317" y="49"/>
                    <a:pt x="317" y="49"/>
                  </a:cubicBezTo>
                  <a:cubicBezTo>
                    <a:pt x="318" y="48"/>
                    <a:pt x="318" y="46"/>
                    <a:pt x="318" y="45"/>
                  </a:cubicBezTo>
                  <a:cubicBezTo>
                    <a:pt x="310" y="45"/>
                    <a:pt x="310" y="45"/>
                    <a:pt x="310" y="45"/>
                  </a:cubicBezTo>
                  <a:cubicBezTo>
                    <a:pt x="317" y="49"/>
                    <a:pt x="317" y="49"/>
                    <a:pt x="317" y="49"/>
                  </a:cubicBezTo>
                  <a:cubicBezTo>
                    <a:pt x="310" y="45"/>
                    <a:pt x="310" y="45"/>
                    <a:pt x="310" y="45"/>
                  </a:cubicBezTo>
                  <a:cubicBezTo>
                    <a:pt x="307" y="53"/>
                    <a:pt x="307" y="53"/>
                    <a:pt x="307" y="53"/>
                  </a:cubicBezTo>
                  <a:cubicBezTo>
                    <a:pt x="307" y="53"/>
                    <a:pt x="347" y="69"/>
                    <a:pt x="388" y="84"/>
                  </a:cubicBezTo>
                  <a:cubicBezTo>
                    <a:pt x="408" y="92"/>
                    <a:pt x="428" y="100"/>
                    <a:pt x="444" y="106"/>
                  </a:cubicBezTo>
                  <a:cubicBezTo>
                    <a:pt x="452" y="109"/>
                    <a:pt x="459" y="112"/>
                    <a:pt x="464" y="114"/>
                  </a:cubicBezTo>
                  <a:cubicBezTo>
                    <a:pt x="466" y="115"/>
                    <a:pt x="468" y="115"/>
                    <a:pt x="470" y="116"/>
                  </a:cubicBezTo>
                  <a:cubicBezTo>
                    <a:pt x="470" y="116"/>
                    <a:pt x="471" y="116"/>
                    <a:pt x="472" y="117"/>
                  </a:cubicBezTo>
                  <a:cubicBezTo>
                    <a:pt x="472" y="117"/>
                    <a:pt x="472" y="117"/>
                    <a:pt x="473" y="117"/>
                  </a:cubicBezTo>
                  <a:cubicBezTo>
                    <a:pt x="473" y="117"/>
                    <a:pt x="474" y="117"/>
                    <a:pt x="475" y="117"/>
                  </a:cubicBezTo>
                  <a:cubicBezTo>
                    <a:pt x="475" y="117"/>
                    <a:pt x="476" y="117"/>
                    <a:pt x="477" y="117"/>
                  </a:cubicBezTo>
                  <a:cubicBezTo>
                    <a:pt x="477" y="117"/>
                    <a:pt x="478" y="116"/>
                    <a:pt x="479" y="116"/>
                  </a:cubicBezTo>
                  <a:cubicBezTo>
                    <a:pt x="480" y="115"/>
                    <a:pt x="481" y="115"/>
                    <a:pt x="482" y="113"/>
                  </a:cubicBezTo>
                  <a:cubicBezTo>
                    <a:pt x="483" y="111"/>
                    <a:pt x="483" y="109"/>
                    <a:pt x="483" y="107"/>
                  </a:cubicBezTo>
                  <a:cubicBezTo>
                    <a:pt x="482" y="105"/>
                    <a:pt x="481" y="103"/>
                    <a:pt x="479" y="102"/>
                  </a:cubicBezTo>
                  <a:cubicBezTo>
                    <a:pt x="479" y="102"/>
                    <a:pt x="477" y="101"/>
                    <a:pt x="473" y="98"/>
                  </a:cubicBezTo>
                  <a:cubicBezTo>
                    <a:pt x="461" y="91"/>
                    <a:pt x="429" y="71"/>
                    <a:pt x="400" y="53"/>
                  </a:cubicBezTo>
                  <a:cubicBezTo>
                    <a:pt x="386" y="45"/>
                    <a:pt x="373" y="36"/>
                    <a:pt x="363" y="30"/>
                  </a:cubicBezTo>
                  <a:cubicBezTo>
                    <a:pt x="358" y="27"/>
                    <a:pt x="354" y="24"/>
                    <a:pt x="351" y="22"/>
                  </a:cubicBezTo>
                  <a:cubicBezTo>
                    <a:pt x="350" y="21"/>
                    <a:pt x="349" y="21"/>
                    <a:pt x="348" y="20"/>
                  </a:cubicBezTo>
                  <a:cubicBezTo>
                    <a:pt x="348" y="20"/>
                    <a:pt x="348" y="20"/>
                    <a:pt x="348" y="20"/>
                  </a:cubicBezTo>
                  <a:cubicBezTo>
                    <a:pt x="348" y="20"/>
                    <a:pt x="348" y="20"/>
                    <a:pt x="348" y="20"/>
                  </a:cubicBezTo>
                  <a:cubicBezTo>
                    <a:pt x="345" y="24"/>
                    <a:pt x="345" y="24"/>
                    <a:pt x="345" y="24"/>
                  </a:cubicBezTo>
                  <a:cubicBezTo>
                    <a:pt x="348" y="20"/>
                    <a:pt x="348" y="20"/>
                    <a:pt x="348" y="20"/>
                  </a:cubicBezTo>
                  <a:cubicBezTo>
                    <a:pt x="348" y="20"/>
                    <a:pt x="348" y="20"/>
                    <a:pt x="348" y="20"/>
                  </a:cubicBezTo>
                  <a:cubicBezTo>
                    <a:pt x="345" y="24"/>
                    <a:pt x="345" y="24"/>
                    <a:pt x="345" y="24"/>
                  </a:cubicBezTo>
                  <a:cubicBezTo>
                    <a:pt x="348" y="20"/>
                    <a:pt x="348" y="20"/>
                    <a:pt x="348" y="20"/>
                  </a:cubicBezTo>
                  <a:cubicBezTo>
                    <a:pt x="343" y="26"/>
                    <a:pt x="343" y="26"/>
                    <a:pt x="343" y="26"/>
                  </a:cubicBezTo>
                  <a:cubicBezTo>
                    <a:pt x="349" y="21"/>
                    <a:pt x="349" y="21"/>
                    <a:pt x="349" y="21"/>
                  </a:cubicBezTo>
                  <a:cubicBezTo>
                    <a:pt x="348" y="21"/>
                    <a:pt x="348" y="20"/>
                    <a:pt x="348" y="20"/>
                  </a:cubicBezTo>
                  <a:cubicBezTo>
                    <a:pt x="343" y="26"/>
                    <a:pt x="343" y="26"/>
                    <a:pt x="343" y="26"/>
                  </a:cubicBezTo>
                  <a:cubicBezTo>
                    <a:pt x="349" y="21"/>
                    <a:pt x="349" y="21"/>
                    <a:pt x="349" y="21"/>
                  </a:cubicBezTo>
                  <a:cubicBezTo>
                    <a:pt x="342" y="26"/>
                    <a:pt x="342" y="26"/>
                    <a:pt x="342" y="26"/>
                  </a:cubicBezTo>
                  <a:cubicBezTo>
                    <a:pt x="350" y="23"/>
                    <a:pt x="350" y="23"/>
                    <a:pt x="350" y="23"/>
                  </a:cubicBezTo>
                  <a:cubicBezTo>
                    <a:pt x="349" y="22"/>
                    <a:pt x="349" y="22"/>
                    <a:pt x="349" y="21"/>
                  </a:cubicBezTo>
                  <a:cubicBezTo>
                    <a:pt x="342" y="26"/>
                    <a:pt x="342" y="26"/>
                    <a:pt x="342" y="26"/>
                  </a:cubicBezTo>
                  <a:cubicBezTo>
                    <a:pt x="350" y="23"/>
                    <a:pt x="350" y="23"/>
                    <a:pt x="350" y="23"/>
                  </a:cubicBezTo>
                  <a:cubicBezTo>
                    <a:pt x="342" y="26"/>
                    <a:pt x="342" y="26"/>
                    <a:pt x="342" y="26"/>
                  </a:cubicBezTo>
                  <a:cubicBezTo>
                    <a:pt x="350" y="26"/>
                    <a:pt x="350" y="26"/>
                    <a:pt x="350" y="26"/>
                  </a:cubicBezTo>
                  <a:cubicBezTo>
                    <a:pt x="350" y="24"/>
                    <a:pt x="350" y="23"/>
                    <a:pt x="350" y="23"/>
                  </a:cubicBezTo>
                  <a:cubicBezTo>
                    <a:pt x="342" y="26"/>
                    <a:pt x="342" y="26"/>
                    <a:pt x="342" y="26"/>
                  </a:cubicBezTo>
                  <a:cubicBezTo>
                    <a:pt x="350" y="26"/>
                    <a:pt x="350" y="26"/>
                    <a:pt x="350" y="26"/>
                  </a:cubicBezTo>
                  <a:cubicBezTo>
                    <a:pt x="342" y="26"/>
                    <a:pt x="342" y="26"/>
                    <a:pt x="342" y="26"/>
                  </a:cubicBezTo>
                  <a:cubicBezTo>
                    <a:pt x="350" y="28"/>
                    <a:pt x="350" y="28"/>
                    <a:pt x="350" y="28"/>
                  </a:cubicBezTo>
                  <a:cubicBezTo>
                    <a:pt x="350" y="27"/>
                    <a:pt x="350" y="27"/>
                    <a:pt x="350" y="26"/>
                  </a:cubicBezTo>
                  <a:cubicBezTo>
                    <a:pt x="342" y="26"/>
                    <a:pt x="342" y="26"/>
                    <a:pt x="342" y="26"/>
                  </a:cubicBezTo>
                  <a:cubicBezTo>
                    <a:pt x="350" y="28"/>
                    <a:pt x="350" y="28"/>
                    <a:pt x="350" y="28"/>
                  </a:cubicBezTo>
                  <a:cubicBezTo>
                    <a:pt x="342" y="26"/>
                    <a:pt x="342" y="26"/>
                    <a:pt x="342" y="26"/>
                  </a:cubicBezTo>
                  <a:cubicBezTo>
                    <a:pt x="349" y="31"/>
                    <a:pt x="349" y="31"/>
                    <a:pt x="349" y="31"/>
                  </a:cubicBezTo>
                  <a:cubicBezTo>
                    <a:pt x="349" y="30"/>
                    <a:pt x="350" y="29"/>
                    <a:pt x="350" y="28"/>
                  </a:cubicBezTo>
                  <a:cubicBezTo>
                    <a:pt x="342" y="26"/>
                    <a:pt x="342" y="26"/>
                    <a:pt x="342" y="26"/>
                  </a:cubicBezTo>
                  <a:cubicBezTo>
                    <a:pt x="349" y="31"/>
                    <a:pt x="349" y="31"/>
                    <a:pt x="349" y="31"/>
                  </a:cubicBezTo>
                  <a:cubicBezTo>
                    <a:pt x="349" y="30"/>
                    <a:pt x="349" y="30"/>
                    <a:pt x="349" y="30"/>
                  </a:cubicBezTo>
                  <a:cubicBezTo>
                    <a:pt x="342" y="26"/>
                    <a:pt x="342" y="26"/>
                    <a:pt x="342" y="26"/>
                  </a:cubicBezTo>
                  <a:cubicBezTo>
                    <a:pt x="346" y="33"/>
                    <a:pt x="346" y="33"/>
                    <a:pt x="346" y="33"/>
                  </a:cubicBezTo>
                  <a:cubicBezTo>
                    <a:pt x="347" y="32"/>
                    <a:pt x="348" y="32"/>
                    <a:pt x="349" y="30"/>
                  </a:cubicBezTo>
                  <a:cubicBezTo>
                    <a:pt x="342" y="26"/>
                    <a:pt x="342" y="26"/>
                    <a:pt x="342" y="26"/>
                  </a:cubicBezTo>
                  <a:cubicBezTo>
                    <a:pt x="346" y="33"/>
                    <a:pt x="346" y="33"/>
                    <a:pt x="346" y="33"/>
                  </a:cubicBezTo>
                  <a:cubicBezTo>
                    <a:pt x="343" y="26"/>
                    <a:pt x="343" y="26"/>
                    <a:pt x="343" y="26"/>
                  </a:cubicBezTo>
                  <a:cubicBezTo>
                    <a:pt x="344" y="34"/>
                    <a:pt x="344" y="34"/>
                    <a:pt x="344" y="34"/>
                  </a:cubicBezTo>
                  <a:cubicBezTo>
                    <a:pt x="344" y="34"/>
                    <a:pt x="345" y="34"/>
                    <a:pt x="346" y="33"/>
                  </a:cubicBezTo>
                  <a:cubicBezTo>
                    <a:pt x="343" y="26"/>
                    <a:pt x="343" y="26"/>
                    <a:pt x="343" y="26"/>
                  </a:cubicBezTo>
                  <a:cubicBezTo>
                    <a:pt x="344" y="34"/>
                    <a:pt x="344" y="34"/>
                    <a:pt x="344" y="34"/>
                  </a:cubicBezTo>
                  <a:cubicBezTo>
                    <a:pt x="343" y="28"/>
                    <a:pt x="343" y="28"/>
                    <a:pt x="343" y="28"/>
                  </a:cubicBezTo>
                  <a:cubicBezTo>
                    <a:pt x="343" y="34"/>
                    <a:pt x="343" y="34"/>
                    <a:pt x="343" y="34"/>
                  </a:cubicBezTo>
                  <a:cubicBezTo>
                    <a:pt x="343" y="34"/>
                    <a:pt x="343" y="34"/>
                    <a:pt x="344" y="34"/>
                  </a:cubicBezTo>
                  <a:cubicBezTo>
                    <a:pt x="343" y="28"/>
                    <a:pt x="343" y="28"/>
                    <a:pt x="343" y="28"/>
                  </a:cubicBezTo>
                  <a:cubicBezTo>
                    <a:pt x="343" y="34"/>
                    <a:pt x="343" y="34"/>
                    <a:pt x="343" y="34"/>
                  </a:cubicBezTo>
                  <a:cubicBezTo>
                    <a:pt x="343" y="31"/>
                    <a:pt x="343" y="31"/>
                    <a:pt x="343" y="31"/>
                  </a:cubicBezTo>
                  <a:cubicBezTo>
                    <a:pt x="342" y="34"/>
                    <a:pt x="342" y="34"/>
                    <a:pt x="342" y="34"/>
                  </a:cubicBezTo>
                  <a:cubicBezTo>
                    <a:pt x="343" y="34"/>
                    <a:pt x="343" y="34"/>
                    <a:pt x="343" y="34"/>
                  </a:cubicBezTo>
                  <a:cubicBezTo>
                    <a:pt x="343" y="31"/>
                    <a:pt x="343" y="31"/>
                    <a:pt x="343" y="31"/>
                  </a:cubicBezTo>
                  <a:cubicBezTo>
                    <a:pt x="342" y="34"/>
                    <a:pt x="342" y="34"/>
                    <a:pt x="342" y="34"/>
                  </a:cubicBezTo>
                  <a:cubicBezTo>
                    <a:pt x="342" y="34"/>
                    <a:pt x="343" y="34"/>
                    <a:pt x="345" y="34"/>
                  </a:cubicBezTo>
                  <a:cubicBezTo>
                    <a:pt x="347" y="35"/>
                    <a:pt x="351" y="36"/>
                    <a:pt x="355" y="37"/>
                  </a:cubicBezTo>
                  <a:cubicBezTo>
                    <a:pt x="371" y="42"/>
                    <a:pt x="397" y="51"/>
                    <a:pt x="419" y="58"/>
                  </a:cubicBezTo>
                  <a:cubicBezTo>
                    <a:pt x="431" y="62"/>
                    <a:pt x="441" y="65"/>
                    <a:pt x="449" y="68"/>
                  </a:cubicBezTo>
                  <a:cubicBezTo>
                    <a:pt x="453" y="69"/>
                    <a:pt x="456" y="70"/>
                    <a:pt x="458" y="71"/>
                  </a:cubicBezTo>
                  <a:cubicBezTo>
                    <a:pt x="459" y="71"/>
                    <a:pt x="460" y="72"/>
                    <a:pt x="461" y="72"/>
                  </a:cubicBezTo>
                  <a:cubicBezTo>
                    <a:pt x="462" y="72"/>
                    <a:pt x="462" y="72"/>
                    <a:pt x="463" y="72"/>
                  </a:cubicBezTo>
                  <a:cubicBezTo>
                    <a:pt x="463" y="72"/>
                    <a:pt x="463" y="72"/>
                    <a:pt x="463" y="72"/>
                  </a:cubicBezTo>
                  <a:cubicBezTo>
                    <a:pt x="464" y="72"/>
                    <a:pt x="464" y="72"/>
                    <a:pt x="465" y="72"/>
                  </a:cubicBezTo>
                  <a:cubicBezTo>
                    <a:pt x="465" y="72"/>
                    <a:pt x="466" y="72"/>
                    <a:pt x="467" y="72"/>
                  </a:cubicBezTo>
                  <a:cubicBezTo>
                    <a:pt x="467" y="72"/>
                    <a:pt x="468" y="72"/>
                    <a:pt x="469" y="71"/>
                  </a:cubicBezTo>
                  <a:cubicBezTo>
                    <a:pt x="470" y="71"/>
                    <a:pt x="471" y="70"/>
                    <a:pt x="472" y="69"/>
                  </a:cubicBezTo>
                  <a:cubicBezTo>
                    <a:pt x="472" y="69"/>
                    <a:pt x="472" y="69"/>
                    <a:pt x="472" y="69"/>
                  </a:cubicBezTo>
                  <a:cubicBezTo>
                    <a:pt x="473" y="67"/>
                    <a:pt x="473" y="66"/>
                    <a:pt x="473" y="64"/>
                  </a:cubicBezTo>
                  <a:cubicBezTo>
                    <a:pt x="473" y="62"/>
                    <a:pt x="472" y="61"/>
                    <a:pt x="472" y="60"/>
                  </a:cubicBezTo>
                  <a:cubicBezTo>
                    <a:pt x="471" y="59"/>
                    <a:pt x="471" y="59"/>
                    <a:pt x="470" y="58"/>
                  </a:cubicBezTo>
                  <a:cubicBezTo>
                    <a:pt x="470" y="58"/>
                    <a:pt x="470" y="58"/>
                    <a:pt x="469" y="57"/>
                  </a:cubicBezTo>
                  <a:cubicBezTo>
                    <a:pt x="468" y="57"/>
                    <a:pt x="468" y="56"/>
                    <a:pt x="467" y="55"/>
                  </a:cubicBezTo>
                  <a:cubicBezTo>
                    <a:pt x="463" y="53"/>
                    <a:pt x="457" y="49"/>
                    <a:pt x="450" y="45"/>
                  </a:cubicBezTo>
                  <a:cubicBezTo>
                    <a:pt x="428" y="31"/>
                    <a:pt x="395" y="11"/>
                    <a:pt x="395" y="11"/>
                  </a:cubicBezTo>
                  <a:cubicBezTo>
                    <a:pt x="391" y="18"/>
                    <a:pt x="391" y="18"/>
                    <a:pt x="391" y="18"/>
                  </a:cubicBezTo>
                  <a:cubicBezTo>
                    <a:pt x="391" y="26"/>
                    <a:pt x="391" y="26"/>
                    <a:pt x="391" y="26"/>
                  </a:cubicBezTo>
                  <a:cubicBezTo>
                    <a:pt x="447" y="26"/>
                    <a:pt x="447" y="26"/>
                    <a:pt x="447" y="26"/>
                  </a:cubicBezTo>
                  <a:cubicBezTo>
                    <a:pt x="451" y="26"/>
                    <a:pt x="454" y="24"/>
                    <a:pt x="455" y="20"/>
                  </a:cubicBezTo>
                  <a:cubicBezTo>
                    <a:pt x="456" y="17"/>
                    <a:pt x="455" y="13"/>
                    <a:pt x="452" y="11"/>
                  </a:cubicBezTo>
                  <a:cubicBezTo>
                    <a:pt x="437" y="2"/>
                    <a:pt x="437" y="2"/>
                    <a:pt x="437" y="2"/>
                  </a:cubicBezTo>
                  <a:cubicBezTo>
                    <a:pt x="434" y="0"/>
                    <a:pt x="428" y="1"/>
                    <a:pt x="426" y="5"/>
                  </a:cubicBezTo>
                  <a:cubicBezTo>
                    <a:pt x="424" y="9"/>
                    <a:pt x="425" y="14"/>
                    <a:pt x="429" y="16"/>
                  </a:cubicBezTo>
                  <a:cubicBezTo>
                    <a:pt x="443" y="25"/>
                    <a:pt x="443" y="25"/>
                    <a:pt x="443" y="25"/>
                  </a:cubicBezTo>
                  <a:cubicBezTo>
                    <a:pt x="447" y="18"/>
                    <a:pt x="447" y="18"/>
                    <a:pt x="447" y="18"/>
                  </a:cubicBezTo>
                  <a:cubicBezTo>
                    <a:pt x="447" y="10"/>
                    <a:pt x="447" y="10"/>
                    <a:pt x="447" y="10"/>
                  </a:cubicBezTo>
                  <a:cubicBezTo>
                    <a:pt x="391" y="10"/>
                    <a:pt x="391" y="10"/>
                    <a:pt x="391" y="10"/>
                  </a:cubicBezTo>
                  <a:cubicBezTo>
                    <a:pt x="387" y="10"/>
                    <a:pt x="384" y="12"/>
                    <a:pt x="383" y="16"/>
                  </a:cubicBezTo>
                  <a:cubicBezTo>
                    <a:pt x="382" y="19"/>
                    <a:pt x="383" y="23"/>
                    <a:pt x="386" y="25"/>
                  </a:cubicBezTo>
                  <a:cubicBezTo>
                    <a:pt x="386" y="25"/>
                    <a:pt x="391" y="28"/>
                    <a:pt x="398" y="32"/>
                  </a:cubicBezTo>
                  <a:cubicBezTo>
                    <a:pt x="408" y="38"/>
                    <a:pt x="424" y="48"/>
                    <a:pt x="437" y="56"/>
                  </a:cubicBezTo>
                  <a:cubicBezTo>
                    <a:pt x="444" y="60"/>
                    <a:pt x="449" y="64"/>
                    <a:pt x="454" y="66"/>
                  </a:cubicBezTo>
                  <a:cubicBezTo>
                    <a:pt x="456" y="68"/>
                    <a:pt x="457" y="69"/>
                    <a:pt x="458" y="70"/>
                  </a:cubicBezTo>
                  <a:cubicBezTo>
                    <a:pt x="459" y="70"/>
                    <a:pt x="459" y="70"/>
                    <a:pt x="459" y="70"/>
                  </a:cubicBezTo>
                  <a:cubicBezTo>
                    <a:pt x="460" y="69"/>
                    <a:pt x="460" y="69"/>
                    <a:pt x="460" y="69"/>
                  </a:cubicBezTo>
                  <a:cubicBezTo>
                    <a:pt x="459" y="70"/>
                    <a:pt x="459" y="70"/>
                    <a:pt x="459" y="70"/>
                  </a:cubicBezTo>
                  <a:cubicBezTo>
                    <a:pt x="459" y="70"/>
                    <a:pt x="459" y="70"/>
                    <a:pt x="459" y="70"/>
                  </a:cubicBezTo>
                  <a:cubicBezTo>
                    <a:pt x="460" y="69"/>
                    <a:pt x="460" y="69"/>
                    <a:pt x="460" y="69"/>
                  </a:cubicBezTo>
                  <a:cubicBezTo>
                    <a:pt x="459" y="70"/>
                    <a:pt x="459" y="70"/>
                    <a:pt x="459" y="70"/>
                  </a:cubicBezTo>
                  <a:cubicBezTo>
                    <a:pt x="463" y="66"/>
                    <a:pt x="463" y="66"/>
                    <a:pt x="463" y="66"/>
                  </a:cubicBezTo>
                  <a:cubicBezTo>
                    <a:pt x="459" y="70"/>
                    <a:pt x="459" y="70"/>
                    <a:pt x="459" y="70"/>
                  </a:cubicBezTo>
                  <a:cubicBezTo>
                    <a:pt x="459" y="70"/>
                    <a:pt x="459" y="70"/>
                    <a:pt x="459" y="70"/>
                  </a:cubicBezTo>
                  <a:cubicBezTo>
                    <a:pt x="463" y="66"/>
                    <a:pt x="463" y="66"/>
                    <a:pt x="463" y="66"/>
                  </a:cubicBezTo>
                  <a:cubicBezTo>
                    <a:pt x="459" y="70"/>
                    <a:pt x="459" y="70"/>
                    <a:pt x="459" y="70"/>
                  </a:cubicBezTo>
                  <a:cubicBezTo>
                    <a:pt x="464" y="64"/>
                    <a:pt x="464" y="64"/>
                    <a:pt x="464" y="64"/>
                  </a:cubicBezTo>
                  <a:cubicBezTo>
                    <a:pt x="458" y="68"/>
                    <a:pt x="458" y="68"/>
                    <a:pt x="458" y="68"/>
                  </a:cubicBezTo>
                  <a:cubicBezTo>
                    <a:pt x="458" y="69"/>
                    <a:pt x="458" y="69"/>
                    <a:pt x="459" y="70"/>
                  </a:cubicBezTo>
                  <a:cubicBezTo>
                    <a:pt x="464" y="64"/>
                    <a:pt x="464" y="64"/>
                    <a:pt x="464" y="64"/>
                  </a:cubicBezTo>
                  <a:cubicBezTo>
                    <a:pt x="458" y="68"/>
                    <a:pt x="458" y="68"/>
                    <a:pt x="458" y="68"/>
                  </a:cubicBezTo>
                  <a:cubicBezTo>
                    <a:pt x="465" y="64"/>
                    <a:pt x="465" y="64"/>
                    <a:pt x="465" y="64"/>
                  </a:cubicBezTo>
                  <a:cubicBezTo>
                    <a:pt x="457" y="67"/>
                    <a:pt x="457" y="67"/>
                    <a:pt x="457" y="67"/>
                  </a:cubicBezTo>
                  <a:cubicBezTo>
                    <a:pt x="457" y="68"/>
                    <a:pt x="458" y="68"/>
                    <a:pt x="458" y="68"/>
                  </a:cubicBezTo>
                  <a:cubicBezTo>
                    <a:pt x="465" y="64"/>
                    <a:pt x="465" y="64"/>
                    <a:pt x="465" y="64"/>
                  </a:cubicBezTo>
                  <a:cubicBezTo>
                    <a:pt x="457" y="67"/>
                    <a:pt x="457" y="67"/>
                    <a:pt x="457" y="67"/>
                  </a:cubicBezTo>
                  <a:cubicBezTo>
                    <a:pt x="465" y="64"/>
                    <a:pt x="465" y="64"/>
                    <a:pt x="465" y="64"/>
                  </a:cubicBezTo>
                  <a:cubicBezTo>
                    <a:pt x="457" y="64"/>
                    <a:pt x="457" y="64"/>
                    <a:pt x="457" y="64"/>
                  </a:cubicBezTo>
                  <a:cubicBezTo>
                    <a:pt x="457" y="66"/>
                    <a:pt x="457" y="66"/>
                    <a:pt x="457" y="67"/>
                  </a:cubicBezTo>
                  <a:cubicBezTo>
                    <a:pt x="465" y="64"/>
                    <a:pt x="465" y="64"/>
                    <a:pt x="465" y="64"/>
                  </a:cubicBezTo>
                  <a:cubicBezTo>
                    <a:pt x="457" y="64"/>
                    <a:pt x="457" y="64"/>
                    <a:pt x="457" y="64"/>
                  </a:cubicBezTo>
                  <a:cubicBezTo>
                    <a:pt x="465" y="64"/>
                    <a:pt x="465" y="64"/>
                    <a:pt x="465" y="64"/>
                  </a:cubicBezTo>
                  <a:cubicBezTo>
                    <a:pt x="458" y="60"/>
                    <a:pt x="458" y="60"/>
                    <a:pt x="458" y="60"/>
                  </a:cubicBezTo>
                  <a:cubicBezTo>
                    <a:pt x="457" y="62"/>
                    <a:pt x="457" y="63"/>
                    <a:pt x="457" y="64"/>
                  </a:cubicBezTo>
                  <a:cubicBezTo>
                    <a:pt x="465" y="64"/>
                    <a:pt x="465" y="64"/>
                    <a:pt x="465" y="64"/>
                  </a:cubicBezTo>
                  <a:cubicBezTo>
                    <a:pt x="458" y="60"/>
                    <a:pt x="458" y="60"/>
                    <a:pt x="458" y="60"/>
                  </a:cubicBezTo>
                  <a:cubicBezTo>
                    <a:pt x="465" y="64"/>
                    <a:pt x="465" y="64"/>
                    <a:pt x="465" y="64"/>
                  </a:cubicBezTo>
                  <a:cubicBezTo>
                    <a:pt x="458" y="60"/>
                    <a:pt x="458" y="60"/>
                    <a:pt x="458" y="60"/>
                  </a:cubicBezTo>
                  <a:cubicBezTo>
                    <a:pt x="465" y="64"/>
                    <a:pt x="465" y="64"/>
                    <a:pt x="465" y="64"/>
                  </a:cubicBezTo>
                  <a:cubicBezTo>
                    <a:pt x="461" y="57"/>
                    <a:pt x="461" y="57"/>
                    <a:pt x="461" y="57"/>
                  </a:cubicBezTo>
                  <a:cubicBezTo>
                    <a:pt x="460" y="58"/>
                    <a:pt x="459" y="58"/>
                    <a:pt x="458" y="60"/>
                  </a:cubicBezTo>
                  <a:cubicBezTo>
                    <a:pt x="465" y="64"/>
                    <a:pt x="465" y="64"/>
                    <a:pt x="465" y="64"/>
                  </a:cubicBezTo>
                  <a:cubicBezTo>
                    <a:pt x="461" y="57"/>
                    <a:pt x="461" y="57"/>
                    <a:pt x="461" y="57"/>
                  </a:cubicBezTo>
                  <a:cubicBezTo>
                    <a:pt x="465" y="64"/>
                    <a:pt x="465" y="64"/>
                    <a:pt x="465" y="64"/>
                  </a:cubicBezTo>
                  <a:cubicBezTo>
                    <a:pt x="463" y="56"/>
                    <a:pt x="463" y="56"/>
                    <a:pt x="463" y="56"/>
                  </a:cubicBezTo>
                  <a:cubicBezTo>
                    <a:pt x="463" y="56"/>
                    <a:pt x="462" y="56"/>
                    <a:pt x="461" y="57"/>
                  </a:cubicBezTo>
                  <a:cubicBezTo>
                    <a:pt x="465" y="64"/>
                    <a:pt x="465" y="64"/>
                    <a:pt x="465" y="64"/>
                  </a:cubicBezTo>
                  <a:cubicBezTo>
                    <a:pt x="463" y="56"/>
                    <a:pt x="463" y="56"/>
                    <a:pt x="463" y="56"/>
                  </a:cubicBezTo>
                  <a:cubicBezTo>
                    <a:pt x="465" y="64"/>
                    <a:pt x="465" y="64"/>
                    <a:pt x="465" y="64"/>
                  </a:cubicBezTo>
                  <a:cubicBezTo>
                    <a:pt x="465" y="56"/>
                    <a:pt x="465" y="56"/>
                    <a:pt x="465" y="56"/>
                  </a:cubicBezTo>
                  <a:cubicBezTo>
                    <a:pt x="464" y="56"/>
                    <a:pt x="464" y="56"/>
                    <a:pt x="463" y="56"/>
                  </a:cubicBezTo>
                  <a:cubicBezTo>
                    <a:pt x="465" y="64"/>
                    <a:pt x="465" y="64"/>
                    <a:pt x="465" y="64"/>
                  </a:cubicBezTo>
                  <a:cubicBezTo>
                    <a:pt x="465" y="56"/>
                    <a:pt x="465" y="56"/>
                    <a:pt x="465" y="56"/>
                  </a:cubicBezTo>
                  <a:cubicBezTo>
                    <a:pt x="465" y="63"/>
                    <a:pt x="465" y="63"/>
                    <a:pt x="465" y="63"/>
                  </a:cubicBezTo>
                  <a:cubicBezTo>
                    <a:pt x="466" y="56"/>
                    <a:pt x="466" y="56"/>
                    <a:pt x="466" y="56"/>
                  </a:cubicBezTo>
                  <a:cubicBezTo>
                    <a:pt x="466" y="56"/>
                    <a:pt x="465" y="56"/>
                    <a:pt x="465" y="56"/>
                  </a:cubicBezTo>
                  <a:cubicBezTo>
                    <a:pt x="465" y="63"/>
                    <a:pt x="465" y="63"/>
                    <a:pt x="465" y="63"/>
                  </a:cubicBezTo>
                  <a:cubicBezTo>
                    <a:pt x="466" y="56"/>
                    <a:pt x="466" y="56"/>
                    <a:pt x="466" y="56"/>
                  </a:cubicBezTo>
                  <a:cubicBezTo>
                    <a:pt x="465" y="59"/>
                    <a:pt x="465" y="59"/>
                    <a:pt x="465" y="59"/>
                  </a:cubicBezTo>
                  <a:cubicBezTo>
                    <a:pt x="466" y="56"/>
                    <a:pt x="466" y="56"/>
                    <a:pt x="466" y="56"/>
                  </a:cubicBezTo>
                  <a:cubicBezTo>
                    <a:pt x="466" y="56"/>
                    <a:pt x="466" y="56"/>
                    <a:pt x="466" y="56"/>
                  </a:cubicBezTo>
                  <a:cubicBezTo>
                    <a:pt x="465" y="59"/>
                    <a:pt x="465" y="59"/>
                    <a:pt x="465" y="59"/>
                  </a:cubicBezTo>
                  <a:cubicBezTo>
                    <a:pt x="466" y="56"/>
                    <a:pt x="466" y="56"/>
                    <a:pt x="466" y="56"/>
                  </a:cubicBezTo>
                  <a:cubicBezTo>
                    <a:pt x="466" y="56"/>
                    <a:pt x="465" y="56"/>
                    <a:pt x="464" y="56"/>
                  </a:cubicBezTo>
                  <a:cubicBezTo>
                    <a:pt x="460" y="54"/>
                    <a:pt x="450" y="51"/>
                    <a:pt x="439" y="48"/>
                  </a:cubicBezTo>
                  <a:cubicBezTo>
                    <a:pt x="422" y="42"/>
                    <a:pt x="400" y="35"/>
                    <a:pt x="382" y="29"/>
                  </a:cubicBezTo>
                  <a:cubicBezTo>
                    <a:pt x="372" y="26"/>
                    <a:pt x="364" y="23"/>
                    <a:pt x="357" y="21"/>
                  </a:cubicBezTo>
                  <a:cubicBezTo>
                    <a:pt x="354" y="20"/>
                    <a:pt x="351" y="19"/>
                    <a:pt x="349" y="19"/>
                  </a:cubicBezTo>
                  <a:cubicBezTo>
                    <a:pt x="348" y="18"/>
                    <a:pt x="347" y="18"/>
                    <a:pt x="346" y="18"/>
                  </a:cubicBezTo>
                  <a:cubicBezTo>
                    <a:pt x="345" y="18"/>
                    <a:pt x="344" y="18"/>
                    <a:pt x="343" y="18"/>
                  </a:cubicBezTo>
                  <a:cubicBezTo>
                    <a:pt x="342" y="18"/>
                    <a:pt x="341" y="18"/>
                    <a:pt x="340" y="18"/>
                  </a:cubicBezTo>
                  <a:cubicBezTo>
                    <a:pt x="340" y="18"/>
                    <a:pt x="339" y="18"/>
                    <a:pt x="338" y="19"/>
                  </a:cubicBezTo>
                  <a:cubicBezTo>
                    <a:pt x="337" y="19"/>
                    <a:pt x="336" y="20"/>
                    <a:pt x="335" y="22"/>
                  </a:cubicBezTo>
                  <a:cubicBezTo>
                    <a:pt x="342" y="26"/>
                    <a:pt x="342" y="26"/>
                    <a:pt x="342" y="26"/>
                  </a:cubicBezTo>
                  <a:cubicBezTo>
                    <a:pt x="336" y="21"/>
                    <a:pt x="336" y="21"/>
                    <a:pt x="336" y="21"/>
                  </a:cubicBezTo>
                  <a:cubicBezTo>
                    <a:pt x="335" y="22"/>
                    <a:pt x="334" y="23"/>
                    <a:pt x="334" y="24"/>
                  </a:cubicBezTo>
                  <a:cubicBezTo>
                    <a:pt x="334" y="25"/>
                    <a:pt x="334" y="25"/>
                    <a:pt x="334" y="26"/>
                  </a:cubicBezTo>
                  <a:cubicBezTo>
                    <a:pt x="334" y="28"/>
                    <a:pt x="334" y="29"/>
                    <a:pt x="335" y="29"/>
                  </a:cubicBezTo>
                  <a:cubicBezTo>
                    <a:pt x="335" y="31"/>
                    <a:pt x="336" y="31"/>
                    <a:pt x="336" y="31"/>
                  </a:cubicBezTo>
                  <a:cubicBezTo>
                    <a:pt x="337" y="32"/>
                    <a:pt x="337" y="32"/>
                    <a:pt x="337" y="33"/>
                  </a:cubicBezTo>
                  <a:cubicBezTo>
                    <a:pt x="338" y="33"/>
                    <a:pt x="338" y="33"/>
                    <a:pt x="339" y="34"/>
                  </a:cubicBezTo>
                  <a:cubicBezTo>
                    <a:pt x="341" y="35"/>
                    <a:pt x="344" y="37"/>
                    <a:pt x="349" y="40"/>
                  </a:cubicBezTo>
                  <a:cubicBezTo>
                    <a:pt x="364" y="50"/>
                    <a:pt x="395" y="69"/>
                    <a:pt x="421" y="86"/>
                  </a:cubicBezTo>
                  <a:cubicBezTo>
                    <a:pt x="448" y="102"/>
                    <a:pt x="471" y="116"/>
                    <a:pt x="471" y="116"/>
                  </a:cubicBezTo>
                  <a:cubicBezTo>
                    <a:pt x="475" y="109"/>
                    <a:pt x="475" y="109"/>
                    <a:pt x="475" y="109"/>
                  </a:cubicBezTo>
                  <a:cubicBezTo>
                    <a:pt x="468" y="104"/>
                    <a:pt x="468" y="104"/>
                    <a:pt x="468" y="104"/>
                  </a:cubicBezTo>
                  <a:cubicBezTo>
                    <a:pt x="475" y="109"/>
                    <a:pt x="475" y="109"/>
                    <a:pt x="475" y="109"/>
                  </a:cubicBezTo>
                  <a:cubicBezTo>
                    <a:pt x="471" y="102"/>
                    <a:pt x="471" y="102"/>
                    <a:pt x="471" y="102"/>
                  </a:cubicBezTo>
                  <a:cubicBezTo>
                    <a:pt x="470" y="102"/>
                    <a:pt x="469" y="103"/>
                    <a:pt x="468" y="104"/>
                  </a:cubicBezTo>
                  <a:cubicBezTo>
                    <a:pt x="475" y="109"/>
                    <a:pt x="475" y="109"/>
                    <a:pt x="475" y="109"/>
                  </a:cubicBezTo>
                  <a:cubicBezTo>
                    <a:pt x="471" y="102"/>
                    <a:pt x="471" y="102"/>
                    <a:pt x="471" y="102"/>
                  </a:cubicBezTo>
                  <a:cubicBezTo>
                    <a:pt x="475" y="109"/>
                    <a:pt x="475" y="109"/>
                    <a:pt x="475" y="109"/>
                  </a:cubicBezTo>
                  <a:cubicBezTo>
                    <a:pt x="473" y="101"/>
                    <a:pt x="473" y="101"/>
                    <a:pt x="473" y="101"/>
                  </a:cubicBezTo>
                  <a:cubicBezTo>
                    <a:pt x="473" y="101"/>
                    <a:pt x="472" y="101"/>
                    <a:pt x="471" y="102"/>
                  </a:cubicBezTo>
                  <a:cubicBezTo>
                    <a:pt x="475" y="109"/>
                    <a:pt x="475" y="109"/>
                    <a:pt x="475" y="109"/>
                  </a:cubicBezTo>
                  <a:cubicBezTo>
                    <a:pt x="473" y="101"/>
                    <a:pt x="473" y="101"/>
                    <a:pt x="473" y="101"/>
                  </a:cubicBezTo>
                  <a:cubicBezTo>
                    <a:pt x="475" y="109"/>
                    <a:pt x="475" y="109"/>
                    <a:pt x="475" y="109"/>
                  </a:cubicBezTo>
                  <a:cubicBezTo>
                    <a:pt x="475" y="101"/>
                    <a:pt x="475" y="101"/>
                    <a:pt x="475" y="101"/>
                  </a:cubicBezTo>
                  <a:cubicBezTo>
                    <a:pt x="474" y="101"/>
                    <a:pt x="474" y="101"/>
                    <a:pt x="473" y="101"/>
                  </a:cubicBezTo>
                  <a:cubicBezTo>
                    <a:pt x="475" y="109"/>
                    <a:pt x="475" y="109"/>
                    <a:pt x="475" y="109"/>
                  </a:cubicBezTo>
                  <a:cubicBezTo>
                    <a:pt x="475" y="101"/>
                    <a:pt x="475" y="101"/>
                    <a:pt x="475" y="101"/>
                  </a:cubicBezTo>
                  <a:cubicBezTo>
                    <a:pt x="475" y="107"/>
                    <a:pt x="475" y="107"/>
                    <a:pt x="475" y="107"/>
                  </a:cubicBezTo>
                  <a:cubicBezTo>
                    <a:pt x="476" y="101"/>
                    <a:pt x="476" y="101"/>
                    <a:pt x="476" y="101"/>
                  </a:cubicBezTo>
                  <a:cubicBezTo>
                    <a:pt x="476" y="101"/>
                    <a:pt x="476" y="101"/>
                    <a:pt x="475" y="101"/>
                  </a:cubicBezTo>
                  <a:cubicBezTo>
                    <a:pt x="475" y="107"/>
                    <a:pt x="475" y="107"/>
                    <a:pt x="475" y="107"/>
                  </a:cubicBezTo>
                  <a:cubicBezTo>
                    <a:pt x="476" y="101"/>
                    <a:pt x="476" y="101"/>
                    <a:pt x="476" y="101"/>
                  </a:cubicBezTo>
                  <a:cubicBezTo>
                    <a:pt x="476" y="102"/>
                    <a:pt x="476" y="102"/>
                    <a:pt x="476" y="102"/>
                  </a:cubicBezTo>
                  <a:cubicBezTo>
                    <a:pt x="476" y="101"/>
                    <a:pt x="476" y="101"/>
                    <a:pt x="476" y="101"/>
                  </a:cubicBezTo>
                  <a:cubicBezTo>
                    <a:pt x="476" y="101"/>
                    <a:pt x="476" y="101"/>
                    <a:pt x="476" y="101"/>
                  </a:cubicBezTo>
                  <a:cubicBezTo>
                    <a:pt x="476" y="102"/>
                    <a:pt x="476" y="102"/>
                    <a:pt x="476" y="102"/>
                  </a:cubicBezTo>
                  <a:cubicBezTo>
                    <a:pt x="476" y="101"/>
                    <a:pt x="476" y="101"/>
                    <a:pt x="476" y="101"/>
                  </a:cubicBezTo>
                  <a:cubicBezTo>
                    <a:pt x="476" y="101"/>
                    <a:pt x="475" y="100"/>
                    <a:pt x="473" y="100"/>
                  </a:cubicBezTo>
                  <a:cubicBezTo>
                    <a:pt x="467" y="98"/>
                    <a:pt x="453" y="93"/>
                    <a:pt x="437" y="86"/>
                  </a:cubicBezTo>
                  <a:cubicBezTo>
                    <a:pt x="413" y="77"/>
                    <a:pt x="382" y="65"/>
                    <a:pt x="357" y="55"/>
                  </a:cubicBezTo>
                  <a:cubicBezTo>
                    <a:pt x="344" y="50"/>
                    <a:pt x="333" y="45"/>
                    <a:pt x="326" y="42"/>
                  </a:cubicBezTo>
                  <a:cubicBezTo>
                    <a:pt x="318" y="39"/>
                    <a:pt x="313" y="37"/>
                    <a:pt x="313" y="37"/>
                  </a:cubicBezTo>
                  <a:cubicBezTo>
                    <a:pt x="309" y="36"/>
                    <a:pt x="305" y="37"/>
                    <a:pt x="303" y="41"/>
                  </a:cubicBezTo>
                  <a:cubicBezTo>
                    <a:pt x="302" y="42"/>
                    <a:pt x="302" y="44"/>
                    <a:pt x="302" y="45"/>
                  </a:cubicBezTo>
                  <a:cubicBezTo>
                    <a:pt x="302" y="47"/>
                    <a:pt x="302" y="48"/>
                    <a:pt x="303" y="49"/>
                  </a:cubicBezTo>
                  <a:cubicBezTo>
                    <a:pt x="304" y="51"/>
                    <a:pt x="304" y="52"/>
                    <a:pt x="305" y="53"/>
                  </a:cubicBezTo>
                  <a:cubicBezTo>
                    <a:pt x="307" y="54"/>
                    <a:pt x="308" y="55"/>
                    <a:pt x="311" y="57"/>
                  </a:cubicBezTo>
                  <a:cubicBezTo>
                    <a:pt x="315" y="60"/>
                    <a:pt x="320" y="64"/>
                    <a:pt x="327" y="68"/>
                  </a:cubicBezTo>
                  <a:cubicBezTo>
                    <a:pt x="351" y="83"/>
                    <a:pt x="390" y="106"/>
                    <a:pt x="423" y="125"/>
                  </a:cubicBezTo>
                  <a:cubicBezTo>
                    <a:pt x="439" y="135"/>
                    <a:pt x="454" y="144"/>
                    <a:pt x="465" y="150"/>
                  </a:cubicBezTo>
                  <a:cubicBezTo>
                    <a:pt x="470" y="154"/>
                    <a:pt x="475" y="156"/>
                    <a:pt x="477" y="158"/>
                  </a:cubicBezTo>
                  <a:cubicBezTo>
                    <a:pt x="479" y="159"/>
                    <a:pt x="480" y="160"/>
                    <a:pt x="480" y="161"/>
                  </a:cubicBezTo>
                  <a:cubicBezTo>
                    <a:pt x="481" y="161"/>
                    <a:pt x="481" y="161"/>
                    <a:pt x="481" y="161"/>
                  </a:cubicBezTo>
                  <a:cubicBezTo>
                    <a:pt x="481" y="161"/>
                    <a:pt x="481" y="161"/>
                    <a:pt x="481" y="161"/>
                  </a:cubicBezTo>
                  <a:cubicBezTo>
                    <a:pt x="484" y="157"/>
                    <a:pt x="484" y="157"/>
                    <a:pt x="484" y="157"/>
                  </a:cubicBezTo>
                  <a:cubicBezTo>
                    <a:pt x="480" y="160"/>
                    <a:pt x="480" y="160"/>
                    <a:pt x="480" y="160"/>
                  </a:cubicBezTo>
                  <a:cubicBezTo>
                    <a:pt x="481" y="161"/>
                    <a:pt x="481" y="161"/>
                    <a:pt x="481" y="161"/>
                  </a:cubicBezTo>
                  <a:cubicBezTo>
                    <a:pt x="484" y="157"/>
                    <a:pt x="484" y="157"/>
                    <a:pt x="484" y="157"/>
                  </a:cubicBezTo>
                  <a:cubicBezTo>
                    <a:pt x="480" y="160"/>
                    <a:pt x="480" y="160"/>
                    <a:pt x="480" y="160"/>
                  </a:cubicBezTo>
                  <a:cubicBezTo>
                    <a:pt x="486" y="156"/>
                    <a:pt x="486" y="156"/>
                    <a:pt x="486" y="156"/>
                  </a:cubicBezTo>
                  <a:cubicBezTo>
                    <a:pt x="479" y="159"/>
                    <a:pt x="479" y="159"/>
                    <a:pt x="479" y="159"/>
                  </a:cubicBezTo>
                  <a:cubicBezTo>
                    <a:pt x="480" y="160"/>
                    <a:pt x="480" y="160"/>
                    <a:pt x="480" y="160"/>
                  </a:cubicBezTo>
                  <a:cubicBezTo>
                    <a:pt x="486" y="156"/>
                    <a:pt x="486" y="156"/>
                    <a:pt x="486" y="156"/>
                  </a:cubicBezTo>
                  <a:cubicBezTo>
                    <a:pt x="479" y="159"/>
                    <a:pt x="479" y="159"/>
                    <a:pt x="479" y="159"/>
                  </a:cubicBezTo>
                  <a:cubicBezTo>
                    <a:pt x="486" y="155"/>
                    <a:pt x="486" y="155"/>
                    <a:pt x="486" y="155"/>
                  </a:cubicBezTo>
                  <a:cubicBezTo>
                    <a:pt x="479" y="155"/>
                    <a:pt x="479" y="155"/>
                    <a:pt x="479" y="155"/>
                  </a:cubicBezTo>
                  <a:cubicBezTo>
                    <a:pt x="479" y="157"/>
                    <a:pt x="479" y="158"/>
                    <a:pt x="479" y="159"/>
                  </a:cubicBezTo>
                  <a:cubicBezTo>
                    <a:pt x="486" y="155"/>
                    <a:pt x="486" y="155"/>
                    <a:pt x="486" y="155"/>
                  </a:cubicBezTo>
                  <a:cubicBezTo>
                    <a:pt x="479" y="155"/>
                    <a:pt x="479" y="155"/>
                    <a:pt x="479" y="155"/>
                  </a:cubicBezTo>
                  <a:cubicBezTo>
                    <a:pt x="487" y="155"/>
                    <a:pt x="487" y="155"/>
                    <a:pt x="487" y="155"/>
                  </a:cubicBezTo>
                  <a:cubicBezTo>
                    <a:pt x="480" y="151"/>
                    <a:pt x="480" y="151"/>
                    <a:pt x="480" y="151"/>
                  </a:cubicBezTo>
                  <a:cubicBezTo>
                    <a:pt x="479" y="152"/>
                    <a:pt x="479" y="154"/>
                    <a:pt x="479" y="155"/>
                  </a:cubicBezTo>
                  <a:cubicBezTo>
                    <a:pt x="487" y="155"/>
                    <a:pt x="487" y="155"/>
                    <a:pt x="487" y="155"/>
                  </a:cubicBezTo>
                  <a:cubicBezTo>
                    <a:pt x="480" y="151"/>
                    <a:pt x="480" y="151"/>
                    <a:pt x="480" y="151"/>
                  </a:cubicBezTo>
                  <a:cubicBezTo>
                    <a:pt x="487" y="155"/>
                    <a:pt x="487" y="155"/>
                    <a:pt x="487" y="155"/>
                  </a:cubicBezTo>
                  <a:cubicBezTo>
                    <a:pt x="490" y="148"/>
                    <a:pt x="490" y="148"/>
                    <a:pt x="490" y="148"/>
                  </a:cubicBezTo>
                  <a:cubicBezTo>
                    <a:pt x="490" y="148"/>
                    <a:pt x="437" y="123"/>
                    <a:pt x="383" y="98"/>
                  </a:cubicBezTo>
                  <a:cubicBezTo>
                    <a:pt x="356" y="85"/>
                    <a:pt x="329" y="73"/>
                    <a:pt x="308" y="63"/>
                  </a:cubicBezTo>
                  <a:cubicBezTo>
                    <a:pt x="297" y="59"/>
                    <a:pt x="288" y="55"/>
                    <a:pt x="281" y="52"/>
                  </a:cubicBezTo>
                  <a:cubicBezTo>
                    <a:pt x="278" y="50"/>
                    <a:pt x="275" y="49"/>
                    <a:pt x="273" y="49"/>
                  </a:cubicBezTo>
                  <a:cubicBezTo>
                    <a:pt x="272" y="48"/>
                    <a:pt x="271" y="48"/>
                    <a:pt x="270" y="48"/>
                  </a:cubicBezTo>
                  <a:cubicBezTo>
                    <a:pt x="269" y="47"/>
                    <a:pt x="269" y="47"/>
                    <a:pt x="268" y="47"/>
                  </a:cubicBezTo>
                  <a:cubicBezTo>
                    <a:pt x="268" y="47"/>
                    <a:pt x="267" y="47"/>
                    <a:pt x="266" y="47"/>
                  </a:cubicBezTo>
                  <a:cubicBezTo>
                    <a:pt x="265" y="47"/>
                    <a:pt x="265" y="47"/>
                    <a:pt x="263" y="47"/>
                  </a:cubicBezTo>
                  <a:cubicBezTo>
                    <a:pt x="263" y="47"/>
                    <a:pt x="262" y="48"/>
                    <a:pt x="261" y="48"/>
                  </a:cubicBezTo>
                  <a:cubicBezTo>
                    <a:pt x="260" y="49"/>
                    <a:pt x="259" y="50"/>
                    <a:pt x="259" y="51"/>
                  </a:cubicBezTo>
                  <a:cubicBezTo>
                    <a:pt x="266" y="55"/>
                    <a:pt x="266" y="55"/>
                    <a:pt x="266" y="55"/>
                  </a:cubicBezTo>
                  <a:cubicBezTo>
                    <a:pt x="259" y="51"/>
                    <a:pt x="259" y="51"/>
                    <a:pt x="259" y="51"/>
                  </a:cubicBezTo>
                  <a:cubicBezTo>
                    <a:pt x="258" y="52"/>
                    <a:pt x="257" y="54"/>
                    <a:pt x="257" y="55"/>
                  </a:cubicBezTo>
                  <a:cubicBezTo>
                    <a:pt x="257" y="57"/>
                    <a:pt x="258" y="58"/>
                    <a:pt x="258" y="59"/>
                  </a:cubicBezTo>
                  <a:cubicBezTo>
                    <a:pt x="259" y="60"/>
                    <a:pt x="259" y="61"/>
                    <a:pt x="260" y="61"/>
                  </a:cubicBezTo>
                  <a:cubicBezTo>
                    <a:pt x="261" y="62"/>
                    <a:pt x="261" y="63"/>
                    <a:pt x="262" y="64"/>
                  </a:cubicBezTo>
                  <a:cubicBezTo>
                    <a:pt x="264" y="65"/>
                    <a:pt x="266" y="67"/>
                    <a:pt x="269" y="68"/>
                  </a:cubicBezTo>
                  <a:cubicBezTo>
                    <a:pt x="279" y="76"/>
                    <a:pt x="298" y="88"/>
                    <a:pt x="321" y="102"/>
                  </a:cubicBezTo>
                  <a:cubicBezTo>
                    <a:pt x="389" y="144"/>
                    <a:pt x="490" y="205"/>
                    <a:pt x="490" y="205"/>
                  </a:cubicBezTo>
                  <a:cubicBezTo>
                    <a:pt x="494" y="198"/>
                    <a:pt x="494" y="198"/>
                    <a:pt x="494" y="198"/>
                  </a:cubicBezTo>
                  <a:cubicBezTo>
                    <a:pt x="498" y="191"/>
                    <a:pt x="498" y="191"/>
                    <a:pt x="498" y="191"/>
                  </a:cubicBezTo>
                  <a:cubicBezTo>
                    <a:pt x="224" y="53"/>
                    <a:pt x="224" y="53"/>
                    <a:pt x="224" y="53"/>
                  </a:cubicBezTo>
                  <a:cubicBezTo>
                    <a:pt x="220" y="51"/>
                    <a:pt x="215" y="52"/>
                    <a:pt x="213" y="56"/>
                  </a:cubicBezTo>
                  <a:cubicBezTo>
                    <a:pt x="211" y="60"/>
                    <a:pt x="212" y="65"/>
                    <a:pt x="216" y="67"/>
                  </a:cubicBezTo>
                  <a:cubicBezTo>
                    <a:pt x="502" y="245"/>
                    <a:pt x="502" y="245"/>
                    <a:pt x="502" y="245"/>
                  </a:cubicBezTo>
                  <a:cubicBezTo>
                    <a:pt x="506" y="238"/>
                    <a:pt x="506" y="238"/>
                    <a:pt x="506" y="238"/>
                  </a:cubicBezTo>
                  <a:cubicBezTo>
                    <a:pt x="510" y="231"/>
                    <a:pt x="510" y="231"/>
                    <a:pt x="510" y="231"/>
                  </a:cubicBezTo>
                  <a:cubicBezTo>
                    <a:pt x="510" y="231"/>
                    <a:pt x="433" y="190"/>
                    <a:pt x="354" y="148"/>
                  </a:cubicBezTo>
                  <a:cubicBezTo>
                    <a:pt x="315" y="127"/>
                    <a:pt x="275" y="107"/>
                    <a:pt x="244" y="91"/>
                  </a:cubicBezTo>
                  <a:cubicBezTo>
                    <a:pt x="228" y="83"/>
                    <a:pt x="215" y="77"/>
                    <a:pt x="205" y="72"/>
                  </a:cubicBezTo>
                  <a:cubicBezTo>
                    <a:pt x="199" y="70"/>
                    <a:pt x="195" y="68"/>
                    <a:pt x="192" y="67"/>
                  </a:cubicBezTo>
                  <a:cubicBezTo>
                    <a:pt x="190" y="66"/>
                    <a:pt x="188" y="65"/>
                    <a:pt x="187" y="65"/>
                  </a:cubicBezTo>
                  <a:cubicBezTo>
                    <a:pt x="186" y="65"/>
                    <a:pt x="186" y="65"/>
                    <a:pt x="185" y="64"/>
                  </a:cubicBezTo>
                  <a:cubicBezTo>
                    <a:pt x="184" y="64"/>
                    <a:pt x="183" y="64"/>
                    <a:pt x="182" y="64"/>
                  </a:cubicBezTo>
                  <a:cubicBezTo>
                    <a:pt x="182" y="64"/>
                    <a:pt x="181" y="64"/>
                    <a:pt x="179" y="65"/>
                  </a:cubicBezTo>
                  <a:cubicBezTo>
                    <a:pt x="179" y="65"/>
                    <a:pt x="178" y="65"/>
                    <a:pt x="177" y="66"/>
                  </a:cubicBezTo>
                  <a:cubicBezTo>
                    <a:pt x="176" y="66"/>
                    <a:pt x="175" y="67"/>
                    <a:pt x="175" y="68"/>
                  </a:cubicBezTo>
                  <a:cubicBezTo>
                    <a:pt x="175" y="68"/>
                    <a:pt x="175" y="68"/>
                    <a:pt x="175" y="68"/>
                  </a:cubicBezTo>
                  <a:cubicBezTo>
                    <a:pt x="174" y="70"/>
                    <a:pt x="173" y="71"/>
                    <a:pt x="173" y="73"/>
                  </a:cubicBezTo>
                  <a:cubicBezTo>
                    <a:pt x="173" y="74"/>
                    <a:pt x="174" y="75"/>
                    <a:pt x="174" y="76"/>
                  </a:cubicBezTo>
                  <a:cubicBezTo>
                    <a:pt x="175" y="78"/>
                    <a:pt x="175" y="78"/>
                    <a:pt x="176" y="79"/>
                  </a:cubicBezTo>
                  <a:cubicBezTo>
                    <a:pt x="177" y="80"/>
                    <a:pt x="178" y="81"/>
                    <a:pt x="179" y="82"/>
                  </a:cubicBezTo>
                  <a:cubicBezTo>
                    <a:pt x="181" y="84"/>
                    <a:pt x="184" y="86"/>
                    <a:pt x="188" y="89"/>
                  </a:cubicBezTo>
                  <a:cubicBezTo>
                    <a:pt x="203" y="99"/>
                    <a:pt x="230" y="116"/>
                    <a:pt x="262" y="136"/>
                  </a:cubicBezTo>
                  <a:cubicBezTo>
                    <a:pt x="358" y="196"/>
                    <a:pt x="501" y="282"/>
                    <a:pt x="501" y="282"/>
                  </a:cubicBezTo>
                  <a:cubicBezTo>
                    <a:pt x="505" y="275"/>
                    <a:pt x="505" y="275"/>
                    <a:pt x="505" y="275"/>
                  </a:cubicBezTo>
                  <a:cubicBezTo>
                    <a:pt x="501" y="268"/>
                    <a:pt x="501" y="268"/>
                    <a:pt x="501" y="268"/>
                  </a:cubicBezTo>
                  <a:cubicBezTo>
                    <a:pt x="505" y="275"/>
                    <a:pt x="505" y="275"/>
                    <a:pt x="505" y="275"/>
                  </a:cubicBezTo>
                  <a:cubicBezTo>
                    <a:pt x="502" y="267"/>
                    <a:pt x="502" y="267"/>
                    <a:pt x="502" y="267"/>
                  </a:cubicBezTo>
                  <a:cubicBezTo>
                    <a:pt x="501" y="267"/>
                    <a:pt x="501" y="268"/>
                    <a:pt x="501" y="268"/>
                  </a:cubicBezTo>
                  <a:cubicBezTo>
                    <a:pt x="505" y="275"/>
                    <a:pt x="505" y="275"/>
                    <a:pt x="505" y="275"/>
                  </a:cubicBezTo>
                  <a:cubicBezTo>
                    <a:pt x="502" y="267"/>
                    <a:pt x="502" y="267"/>
                    <a:pt x="502" y="267"/>
                  </a:cubicBezTo>
                  <a:cubicBezTo>
                    <a:pt x="505" y="275"/>
                    <a:pt x="505" y="275"/>
                    <a:pt x="505" y="275"/>
                  </a:cubicBezTo>
                  <a:cubicBezTo>
                    <a:pt x="505" y="266"/>
                    <a:pt x="505" y="266"/>
                    <a:pt x="505" y="266"/>
                  </a:cubicBezTo>
                  <a:cubicBezTo>
                    <a:pt x="504" y="266"/>
                    <a:pt x="503" y="267"/>
                    <a:pt x="502" y="267"/>
                  </a:cubicBezTo>
                  <a:cubicBezTo>
                    <a:pt x="505" y="275"/>
                    <a:pt x="505" y="275"/>
                    <a:pt x="505" y="275"/>
                  </a:cubicBezTo>
                  <a:cubicBezTo>
                    <a:pt x="505" y="266"/>
                    <a:pt x="505" y="266"/>
                    <a:pt x="505" y="266"/>
                  </a:cubicBezTo>
                  <a:cubicBezTo>
                    <a:pt x="505" y="274"/>
                    <a:pt x="505" y="274"/>
                    <a:pt x="505" y="274"/>
                  </a:cubicBezTo>
                  <a:cubicBezTo>
                    <a:pt x="507" y="267"/>
                    <a:pt x="507" y="267"/>
                    <a:pt x="507" y="267"/>
                  </a:cubicBezTo>
                  <a:cubicBezTo>
                    <a:pt x="507" y="267"/>
                    <a:pt x="506" y="266"/>
                    <a:pt x="505" y="266"/>
                  </a:cubicBezTo>
                  <a:cubicBezTo>
                    <a:pt x="505" y="274"/>
                    <a:pt x="505" y="274"/>
                    <a:pt x="505" y="274"/>
                  </a:cubicBezTo>
                  <a:cubicBezTo>
                    <a:pt x="507" y="267"/>
                    <a:pt x="507" y="267"/>
                    <a:pt x="507" y="267"/>
                  </a:cubicBezTo>
                  <a:cubicBezTo>
                    <a:pt x="505" y="274"/>
                    <a:pt x="505" y="274"/>
                    <a:pt x="505" y="274"/>
                  </a:cubicBezTo>
                  <a:cubicBezTo>
                    <a:pt x="508" y="267"/>
                    <a:pt x="508" y="267"/>
                    <a:pt x="508" y="267"/>
                  </a:cubicBezTo>
                  <a:cubicBezTo>
                    <a:pt x="508" y="267"/>
                    <a:pt x="508" y="267"/>
                    <a:pt x="507" y="267"/>
                  </a:cubicBezTo>
                  <a:cubicBezTo>
                    <a:pt x="505" y="274"/>
                    <a:pt x="505" y="274"/>
                    <a:pt x="505" y="274"/>
                  </a:cubicBezTo>
                  <a:cubicBezTo>
                    <a:pt x="508" y="267"/>
                    <a:pt x="508" y="267"/>
                    <a:pt x="508" y="267"/>
                  </a:cubicBezTo>
                  <a:cubicBezTo>
                    <a:pt x="506" y="271"/>
                    <a:pt x="506" y="271"/>
                    <a:pt x="506" y="271"/>
                  </a:cubicBezTo>
                  <a:cubicBezTo>
                    <a:pt x="508" y="267"/>
                    <a:pt x="508" y="267"/>
                    <a:pt x="508" y="267"/>
                  </a:cubicBezTo>
                  <a:cubicBezTo>
                    <a:pt x="508" y="267"/>
                    <a:pt x="508" y="267"/>
                    <a:pt x="508" y="267"/>
                  </a:cubicBezTo>
                  <a:cubicBezTo>
                    <a:pt x="506" y="271"/>
                    <a:pt x="506" y="271"/>
                    <a:pt x="506" y="271"/>
                  </a:cubicBezTo>
                  <a:cubicBezTo>
                    <a:pt x="508" y="267"/>
                    <a:pt x="508" y="267"/>
                    <a:pt x="508" y="267"/>
                  </a:cubicBezTo>
                  <a:cubicBezTo>
                    <a:pt x="508" y="267"/>
                    <a:pt x="507" y="267"/>
                    <a:pt x="506" y="266"/>
                  </a:cubicBezTo>
                  <a:cubicBezTo>
                    <a:pt x="499" y="262"/>
                    <a:pt x="473" y="248"/>
                    <a:pt x="437" y="229"/>
                  </a:cubicBezTo>
                  <a:cubicBezTo>
                    <a:pt x="385" y="201"/>
                    <a:pt x="312" y="161"/>
                    <a:pt x="253" y="129"/>
                  </a:cubicBezTo>
                  <a:cubicBezTo>
                    <a:pt x="223" y="113"/>
                    <a:pt x="197" y="99"/>
                    <a:pt x="178" y="88"/>
                  </a:cubicBezTo>
                  <a:cubicBezTo>
                    <a:pt x="168" y="83"/>
                    <a:pt x="160" y="79"/>
                    <a:pt x="155" y="76"/>
                  </a:cubicBezTo>
                  <a:cubicBezTo>
                    <a:pt x="150" y="73"/>
                    <a:pt x="147" y="72"/>
                    <a:pt x="147" y="72"/>
                  </a:cubicBezTo>
                  <a:cubicBezTo>
                    <a:pt x="143" y="70"/>
                    <a:pt x="138" y="71"/>
                    <a:pt x="136" y="75"/>
                  </a:cubicBezTo>
                  <a:cubicBezTo>
                    <a:pt x="134" y="79"/>
                    <a:pt x="135" y="84"/>
                    <a:pt x="139" y="86"/>
                  </a:cubicBezTo>
                  <a:cubicBezTo>
                    <a:pt x="139" y="86"/>
                    <a:pt x="140" y="87"/>
                    <a:pt x="143" y="88"/>
                  </a:cubicBezTo>
                  <a:cubicBezTo>
                    <a:pt x="162" y="100"/>
                    <a:pt x="250" y="152"/>
                    <a:pt x="332" y="203"/>
                  </a:cubicBezTo>
                  <a:cubicBezTo>
                    <a:pt x="374" y="228"/>
                    <a:pt x="414" y="253"/>
                    <a:pt x="443" y="272"/>
                  </a:cubicBezTo>
                  <a:cubicBezTo>
                    <a:pt x="458" y="281"/>
                    <a:pt x="470" y="290"/>
                    <a:pt x="479" y="295"/>
                  </a:cubicBezTo>
                  <a:cubicBezTo>
                    <a:pt x="483" y="298"/>
                    <a:pt x="486" y="301"/>
                    <a:pt x="488" y="302"/>
                  </a:cubicBezTo>
                  <a:cubicBezTo>
                    <a:pt x="489" y="303"/>
                    <a:pt x="490" y="304"/>
                    <a:pt x="490" y="304"/>
                  </a:cubicBezTo>
                  <a:cubicBezTo>
                    <a:pt x="490" y="304"/>
                    <a:pt x="490" y="304"/>
                    <a:pt x="490" y="304"/>
                  </a:cubicBezTo>
                  <a:cubicBezTo>
                    <a:pt x="493" y="302"/>
                    <a:pt x="493" y="302"/>
                    <a:pt x="493" y="302"/>
                  </a:cubicBezTo>
                  <a:cubicBezTo>
                    <a:pt x="490" y="304"/>
                    <a:pt x="490" y="304"/>
                    <a:pt x="490" y="304"/>
                  </a:cubicBezTo>
                  <a:cubicBezTo>
                    <a:pt x="490" y="304"/>
                    <a:pt x="490" y="304"/>
                    <a:pt x="490" y="304"/>
                  </a:cubicBezTo>
                  <a:cubicBezTo>
                    <a:pt x="493" y="302"/>
                    <a:pt x="493" y="302"/>
                    <a:pt x="493" y="302"/>
                  </a:cubicBezTo>
                  <a:cubicBezTo>
                    <a:pt x="490" y="304"/>
                    <a:pt x="490" y="304"/>
                    <a:pt x="490" y="304"/>
                  </a:cubicBezTo>
                  <a:cubicBezTo>
                    <a:pt x="495" y="300"/>
                    <a:pt x="495" y="300"/>
                    <a:pt x="495" y="300"/>
                  </a:cubicBezTo>
                  <a:cubicBezTo>
                    <a:pt x="489" y="302"/>
                    <a:pt x="489" y="302"/>
                    <a:pt x="489" y="302"/>
                  </a:cubicBezTo>
                  <a:cubicBezTo>
                    <a:pt x="489" y="303"/>
                    <a:pt x="490" y="303"/>
                    <a:pt x="490" y="304"/>
                  </a:cubicBezTo>
                  <a:cubicBezTo>
                    <a:pt x="495" y="300"/>
                    <a:pt x="495" y="300"/>
                    <a:pt x="495" y="300"/>
                  </a:cubicBezTo>
                  <a:cubicBezTo>
                    <a:pt x="489" y="302"/>
                    <a:pt x="489" y="302"/>
                    <a:pt x="489" y="302"/>
                  </a:cubicBezTo>
                  <a:cubicBezTo>
                    <a:pt x="496" y="300"/>
                    <a:pt x="496" y="300"/>
                    <a:pt x="496" y="300"/>
                  </a:cubicBezTo>
                  <a:cubicBezTo>
                    <a:pt x="489" y="300"/>
                    <a:pt x="489" y="300"/>
                    <a:pt x="489" y="300"/>
                  </a:cubicBezTo>
                  <a:cubicBezTo>
                    <a:pt x="489" y="301"/>
                    <a:pt x="489" y="302"/>
                    <a:pt x="489" y="302"/>
                  </a:cubicBezTo>
                  <a:cubicBezTo>
                    <a:pt x="496" y="300"/>
                    <a:pt x="496" y="300"/>
                    <a:pt x="496" y="300"/>
                  </a:cubicBezTo>
                  <a:cubicBezTo>
                    <a:pt x="489" y="300"/>
                    <a:pt x="489" y="300"/>
                    <a:pt x="489" y="300"/>
                  </a:cubicBezTo>
                  <a:cubicBezTo>
                    <a:pt x="497" y="300"/>
                    <a:pt x="497" y="300"/>
                    <a:pt x="497" y="300"/>
                  </a:cubicBezTo>
                  <a:cubicBezTo>
                    <a:pt x="490" y="296"/>
                    <a:pt x="490" y="296"/>
                    <a:pt x="490" y="296"/>
                  </a:cubicBezTo>
                  <a:cubicBezTo>
                    <a:pt x="489" y="297"/>
                    <a:pt x="489" y="299"/>
                    <a:pt x="489" y="300"/>
                  </a:cubicBezTo>
                  <a:cubicBezTo>
                    <a:pt x="497" y="300"/>
                    <a:pt x="497" y="300"/>
                    <a:pt x="497" y="300"/>
                  </a:cubicBezTo>
                  <a:cubicBezTo>
                    <a:pt x="490" y="296"/>
                    <a:pt x="490" y="296"/>
                    <a:pt x="490" y="296"/>
                  </a:cubicBezTo>
                  <a:cubicBezTo>
                    <a:pt x="490" y="296"/>
                    <a:pt x="490" y="296"/>
                    <a:pt x="490" y="296"/>
                  </a:cubicBezTo>
                  <a:cubicBezTo>
                    <a:pt x="496" y="299"/>
                    <a:pt x="496" y="299"/>
                    <a:pt x="496" y="299"/>
                  </a:cubicBezTo>
                  <a:cubicBezTo>
                    <a:pt x="492" y="293"/>
                    <a:pt x="492" y="293"/>
                    <a:pt x="492" y="293"/>
                  </a:cubicBezTo>
                  <a:cubicBezTo>
                    <a:pt x="491" y="294"/>
                    <a:pt x="490" y="295"/>
                    <a:pt x="490" y="296"/>
                  </a:cubicBezTo>
                  <a:cubicBezTo>
                    <a:pt x="496" y="299"/>
                    <a:pt x="496" y="299"/>
                    <a:pt x="496" y="299"/>
                  </a:cubicBezTo>
                  <a:cubicBezTo>
                    <a:pt x="492" y="293"/>
                    <a:pt x="492" y="293"/>
                    <a:pt x="492" y="293"/>
                  </a:cubicBezTo>
                  <a:cubicBezTo>
                    <a:pt x="496" y="299"/>
                    <a:pt x="496" y="299"/>
                    <a:pt x="496" y="299"/>
                  </a:cubicBezTo>
                  <a:cubicBezTo>
                    <a:pt x="494" y="292"/>
                    <a:pt x="494" y="292"/>
                    <a:pt x="494" y="292"/>
                  </a:cubicBezTo>
                  <a:cubicBezTo>
                    <a:pt x="494" y="292"/>
                    <a:pt x="493" y="293"/>
                    <a:pt x="492" y="293"/>
                  </a:cubicBezTo>
                  <a:cubicBezTo>
                    <a:pt x="496" y="299"/>
                    <a:pt x="496" y="299"/>
                    <a:pt x="496" y="299"/>
                  </a:cubicBezTo>
                  <a:cubicBezTo>
                    <a:pt x="494" y="292"/>
                    <a:pt x="494" y="292"/>
                    <a:pt x="494" y="292"/>
                  </a:cubicBezTo>
                  <a:cubicBezTo>
                    <a:pt x="495" y="297"/>
                    <a:pt x="495" y="297"/>
                    <a:pt x="495" y="297"/>
                  </a:cubicBezTo>
                  <a:cubicBezTo>
                    <a:pt x="495" y="292"/>
                    <a:pt x="495" y="292"/>
                    <a:pt x="495" y="292"/>
                  </a:cubicBezTo>
                  <a:cubicBezTo>
                    <a:pt x="495" y="292"/>
                    <a:pt x="495" y="292"/>
                    <a:pt x="494" y="292"/>
                  </a:cubicBezTo>
                  <a:cubicBezTo>
                    <a:pt x="495" y="297"/>
                    <a:pt x="495" y="297"/>
                    <a:pt x="495" y="297"/>
                  </a:cubicBezTo>
                  <a:cubicBezTo>
                    <a:pt x="495" y="292"/>
                    <a:pt x="495" y="292"/>
                    <a:pt x="495" y="292"/>
                  </a:cubicBezTo>
                  <a:cubicBezTo>
                    <a:pt x="495" y="294"/>
                    <a:pt x="495" y="294"/>
                    <a:pt x="495" y="294"/>
                  </a:cubicBezTo>
                  <a:cubicBezTo>
                    <a:pt x="495" y="292"/>
                    <a:pt x="495" y="292"/>
                    <a:pt x="495" y="292"/>
                  </a:cubicBezTo>
                  <a:cubicBezTo>
                    <a:pt x="495" y="292"/>
                    <a:pt x="495" y="292"/>
                    <a:pt x="495" y="292"/>
                  </a:cubicBezTo>
                  <a:cubicBezTo>
                    <a:pt x="495" y="294"/>
                    <a:pt x="495" y="294"/>
                    <a:pt x="495" y="294"/>
                  </a:cubicBezTo>
                  <a:cubicBezTo>
                    <a:pt x="495" y="292"/>
                    <a:pt x="495" y="292"/>
                    <a:pt x="495" y="292"/>
                  </a:cubicBezTo>
                  <a:cubicBezTo>
                    <a:pt x="495" y="292"/>
                    <a:pt x="495" y="292"/>
                    <a:pt x="495" y="292"/>
                  </a:cubicBezTo>
                  <a:cubicBezTo>
                    <a:pt x="495" y="292"/>
                    <a:pt x="495" y="292"/>
                    <a:pt x="495" y="292"/>
                  </a:cubicBezTo>
                  <a:cubicBezTo>
                    <a:pt x="495" y="292"/>
                    <a:pt x="495" y="292"/>
                    <a:pt x="495" y="292"/>
                  </a:cubicBezTo>
                  <a:cubicBezTo>
                    <a:pt x="495" y="292"/>
                    <a:pt x="495" y="292"/>
                    <a:pt x="495" y="292"/>
                  </a:cubicBezTo>
                  <a:cubicBezTo>
                    <a:pt x="495" y="292"/>
                    <a:pt x="495" y="292"/>
                    <a:pt x="495" y="292"/>
                  </a:cubicBezTo>
                  <a:cubicBezTo>
                    <a:pt x="495" y="292"/>
                    <a:pt x="494" y="292"/>
                    <a:pt x="493" y="292"/>
                  </a:cubicBezTo>
                  <a:cubicBezTo>
                    <a:pt x="490" y="291"/>
                    <a:pt x="486" y="289"/>
                    <a:pt x="481" y="287"/>
                  </a:cubicBezTo>
                  <a:cubicBezTo>
                    <a:pt x="462" y="279"/>
                    <a:pt x="429" y="262"/>
                    <a:pt x="390" y="242"/>
                  </a:cubicBezTo>
                  <a:cubicBezTo>
                    <a:pt x="332" y="211"/>
                    <a:pt x="262" y="172"/>
                    <a:pt x="205" y="141"/>
                  </a:cubicBezTo>
                  <a:cubicBezTo>
                    <a:pt x="177" y="125"/>
                    <a:pt x="153" y="111"/>
                    <a:pt x="135" y="102"/>
                  </a:cubicBezTo>
                  <a:cubicBezTo>
                    <a:pt x="127" y="97"/>
                    <a:pt x="120" y="93"/>
                    <a:pt x="115" y="90"/>
                  </a:cubicBezTo>
                  <a:cubicBezTo>
                    <a:pt x="110" y="87"/>
                    <a:pt x="108" y="86"/>
                    <a:pt x="108" y="86"/>
                  </a:cubicBezTo>
                  <a:cubicBezTo>
                    <a:pt x="104" y="84"/>
                    <a:pt x="99" y="85"/>
                    <a:pt x="96" y="89"/>
                  </a:cubicBezTo>
                  <a:cubicBezTo>
                    <a:pt x="94" y="93"/>
                    <a:pt x="96" y="98"/>
                    <a:pt x="99" y="100"/>
                  </a:cubicBezTo>
                  <a:cubicBezTo>
                    <a:pt x="99" y="100"/>
                    <a:pt x="101" y="101"/>
                    <a:pt x="103" y="102"/>
                  </a:cubicBezTo>
                  <a:cubicBezTo>
                    <a:pt x="122" y="114"/>
                    <a:pt x="209" y="166"/>
                    <a:pt x="291" y="216"/>
                  </a:cubicBezTo>
                  <a:cubicBezTo>
                    <a:pt x="331" y="241"/>
                    <a:pt x="371" y="266"/>
                    <a:pt x="400" y="285"/>
                  </a:cubicBezTo>
                  <a:cubicBezTo>
                    <a:pt x="415" y="294"/>
                    <a:pt x="427" y="302"/>
                    <a:pt x="435" y="308"/>
                  </a:cubicBezTo>
                  <a:cubicBezTo>
                    <a:pt x="440" y="310"/>
                    <a:pt x="443" y="313"/>
                    <a:pt x="445" y="314"/>
                  </a:cubicBezTo>
                  <a:cubicBezTo>
                    <a:pt x="446" y="315"/>
                    <a:pt x="446" y="316"/>
                    <a:pt x="447" y="316"/>
                  </a:cubicBezTo>
                  <a:cubicBezTo>
                    <a:pt x="447" y="316"/>
                    <a:pt x="447" y="316"/>
                    <a:pt x="447" y="316"/>
                  </a:cubicBezTo>
                  <a:cubicBezTo>
                    <a:pt x="449" y="314"/>
                    <a:pt x="449" y="314"/>
                    <a:pt x="449" y="314"/>
                  </a:cubicBezTo>
                  <a:cubicBezTo>
                    <a:pt x="446" y="316"/>
                    <a:pt x="446" y="316"/>
                    <a:pt x="446" y="316"/>
                  </a:cubicBezTo>
                  <a:cubicBezTo>
                    <a:pt x="447" y="316"/>
                    <a:pt x="447" y="316"/>
                    <a:pt x="447" y="316"/>
                  </a:cubicBezTo>
                  <a:cubicBezTo>
                    <a:pt x="449" y="314"/>
                    <a:pt x="449" y="314"/>
                    <a:pt x="449" y="314"/>
                  </a:cubicBezTo>
                  <a:cubicBezTo>
                    <a:pt x="446" y="316"/>
                    <a:pt x="446" y="316"/>
                    <a:pt x="446" y="316"/>
                  </a:cubicBezTo>
                  <a:cubicBezTo>
                    <a:pt x="452" y="312"/>
                    <a:pt x="452" y="312"/>
                    <a:pt x="452" y="312"/>
                  </a:cubicBezTo>
                  <a:cubicBezTo>
                    <a:pt x="446" y="314"/>
                    <a:pt x="446" y="314"/>
                    <a:pt x="446" y="314"/>
                  </a:cubicBezTo>
                  <a:cubicBezTo>
                    <a:pt x="446" y="315"/>
                    <a:pt x="446" y="315"/>
                    <a:pt x="446" y="316"/>
                  </a:cubicBezTo>
                  <a:cubicBezTo>
                    <a:pt x="452" y="312"/>
                    <a:pt x="452" y="312"/>
                    <a:pt x="452" y="312"/>
                  </a:cubicBezTo>
                  <a:cubicBezTo>
                    <a:pt x="446" y="314"/>
                    <a:pt x="446" y="314"/>
                    <a:pt x="446" y="314"/>
                  </a:cubicBezTo>
                  <a:cubicBezTo>
                    <a:pt x="453" y="311"/>
                    <a:pt x="453" y="311"/>
                    <a:pt x="453" y="311"/>
                  </a:cubicBezTo>
                  <a:cubicBezTo>
                    <a:pt x="445" y="311"/>
                    <a:pt x="445" y="311"/>
                    <a:pt x="445" y="311"/>
                  </a:cubicBezTo>
                  <a:cubicBezTo>
                    <a:pt x="445" y="313"/>
                    <a:pt x="445" y="314"/>
                    <a:pt x="446" y="314"/>
                  </a:cubicBezTo>
                  <a:cubicBezTo>
                    <a:pt x="453" y="311"/>
                    <a:pt x="453" y="311"/>
                    <a:pt x="453" y="311"/>
                  </a:cubicBezTo>
                  <a:cubicBezTo>
                    <a:pt x="445" y="311"/>
                    <a:pt x="445" y="311"/>
                    <a:pt x="445" y="311"/>
                  </a:cubicBezTo>
                  <a:cubicBezTo>
                    <a:pt x="453" y="311"/>
                    <a:pt x="453" y="311"/>
                    <a:pt x="453" y="311"/>
                  </a:cubicBezTo>
                  <a:cubicBezTo>
                    <a:pt x="446" y="307"/>
                    <a:pt x="446" y="307"/>
                    <a:pt x="446" y="307"/>
                  </a:cubicBezTo>
                  <a:cubicBezTo>
                    <a:pt x="445" y="309"/>
                    <a:pt x="445" y="310"/>
                    <a:pt x="445" y="311"/>
                  </a:cubicBezTo>
                  <a:cubicBezTo>
                    <a:pt x="453" y="311"/>
                    <a:pt x="453" y="311"/>
                    <a:pt x="453" y="311"/>
                  </a:cubicBezTo>
                  <a:cubicBezTo>
                    <a:pt x="446" y="307"/>
                    <a:pt x="446" y="307"/>
                    <a:pt x="446" y="307"/>
                  </a:cubicBezTo>
                  <a:cubicBezTo>
                    <a:pt x="446" y="307"/>
                    <a:pt x="446" y="307"/>
                    <a:pt x="446" y="307"/>
                  </a:cubicBezTo>
                  <a:cubicBezTo>
                    <a:pt x="453" y="311"/>
                    <a:pt x="453" y="311"/>
                    <a:pt x="453" y="311"/>
                  </a:cubicBezTo>
                  <a:cubicBezTo>
                    <a:pt x="449" y="305"/>
                    <a:pt x="449" y="305"/>
                    <a:pt x="449" y="305"/>
                  </a:cubicBezTo>
                  <a:cubicBezTo>
                    <a:pt x="448" y="305"/>
                    <a:pt x="447" y="306"/>
                    <a:pt x="446" y="307"/>
                  </a:cubicBezTo>
                  <a:cubicBezTo>
                    <a:pt x="453" y="311"/>
                    <a:pt x="453" y="311"/>
                    <a:pt x="453" y="311"/>
                  </a:cubicBezTo>
                  <a:cubicBezTo>
                    <a:pt x="449" y="305"/>
                    <a:pt x="449" y="305"/>
                    <a:pt x="449" y="305"/>
                  </a:cubicBezTo>
                  <a:cubicBezTo>
                    <a:pt x="453" y="311"/>
                    <a:pt x="453" y="311"/>
                    <a:pt x="453" y="311"/>
                  </a:cubicBezTo>
                  <a:cubicBezTo>
                    <a:pt x="451" y="304"/>
                    <a:pt x="451" y="304"/>
                    <a:pt x="451" y="304"/>
                  </a:cubicBezTo>
                  <a:cubicBezTo>
                    <a:pt x="451" y="304"/>
                    <a:pt x="450" y="304"/>
                    <a:pt x="449" y="305"/>
                  </a:cubicBezTo>
                  <a:cubicBezTo>
                    <a:pt x="453" y="311"/>
                    <a:pt x="453" y="311"/>
                    <a:pt x="453" y="311"/>
                  </a:cubicBezTo>
                  <a:cubicBezTo>
                    <a:pt x="451" y="304"/>
                    <a:pt x="451" y="304"/>
                    <a:pt x="451" y="304"/>
                  </a:cubicBezTo>
                  <a:cubicBezTo>
                    <a:pt x="453" y="311"/>
                    <a:pt x="453" y="311"/>
                    <a:pt x="453" y="311"/>
                  </a:cubicBezTo>
                  <a:cubicBezTo>
                    <a:pt x="453" y="303"/>
                    <a:pt x="453" y="303"/>
                    <a:pt x="453" y="303"/>
                  </a:cubicBezTo>
                  <a:cubicBezTo>
                    <a:pt x="453" y="303"/>
                    <a:pt x="452" y="304"/>
                    <a:pt x="451" y="304"/>
                  </a:cubicBezTo>
                  <a:cubicBezTo>
                    <a:pt x="453" y="311"/>
                    <a:pt x="453" y="311"/>
                    <a:pt x="453" y="311"/>
                  </a:cubicBezTo>
                  <a:cubicBezTo>
                    <a:pt x="453" y="303"/>
                    <a:pt x="453" y="303"/>
                    <a:pt x="453" y="303"/>
                  </a:cubicBezTo>
                  <a:cubicBezTo>
                    <a:pt x="453" y="309"/>
                    <a:pt x="453" y="309"/>
                    <a:pt x="453" y="309"/>
                  </a:cubicBezTo>
                  <a:cubicBezTo>
                    <a:pt x="454" y="304"/>
                    <a:pt x="454" y="304"/>
                    <a:pt x="454" y="304"/>
                  </a:cubicBezTo>
                  <a:cubicBezTo>
                    <a:pt x="454" y="304"/>
                    <a:pt x="454" y="303"/>
                    <a:pt x="453" y="303"/>
                  </a:cubicBezTo>
                  <a:cubicBezTo>
                    <a:pt x="453" y="309"/>
                    <a:pt x="453" y="309"/>
                    <a:pt x="453" y="309"/>
                  </a:cubicBezTo>
                  <a:cubicBezTo>
                    <a:pt x="454" y="304"/>
                    <a:pt x="454" y="304"/>
                    <a:pt x="454" y="304"/>
                  </a:cubicBezTo>
                  <a:cubicBezTo>
                    <a:pt x="454" y="306"/>
                    <a:pt x="454" y="306"/>
                    <a:pt x="454" y="306"/>
                  </a:cubicBezTo>
                  <a:cubicBezTo>
                    <a:pt x="454" y="304"/>
                    <a:pt x="454" y="304"/>
                    <a:pt x="454" y="304"/>
                  </a:cubicBezTo>
                  <a:cubicBezTo>
                    <a:pt x="454" y="304"/>
                    <a:pt x="454" y="304"/>
                    <a:pt x="454" y="304"/>
                  </a:cubicBezTo>
                  <a:cubicBezTo>
                    <a:pt x="454" y="306"/>
                    <a:pt x="454" y="306"/>
                    <a:pt x="454" y="306"/>
                  </a:cubicBezTo>
                  <a:cubicBezTo>
                    <a:pt x="454" y="304"/>
                    <a:pt x="454" y="304"/>
                    <a:pt x="454" y="304"/>
                  </a:cubicBezTo>
                  <a:cubicBezTo>
                    <a:pt x="454" y="304"/>
                    <a:pt x="453" y="303"/>
                    <a:pt x="452" y="303"/>
                  </a:cubicBezTo>
                  <a:cubicBezTo>
                    <a:pt x="449" y="302"/>
                    <a:pt x="446" y="300"/>
                    <a:pt x="441" y="298"/>
                  </a:cubicBezTo>
                  <a:cubicBezTo>
                    <a:pt x="422" y="289"/>
                    <a:pt x="389" y="271"/>
                    <a:pt x="350" y="250"/>
                  </a:cubicBezTo>
                  <a:cubicBezTo>
                    <a:pt x="291" y="219"/>
                    <a:pt x="218" y="179"/>
                    <a:pt x="160" y="147"/>
                  </a:cubicBezTo>
                  <a:cubicBezTo>
                    <a:pt x="131" y="131"/>
                    <a:pt x="106" y="117"/>
                    <a:pt x="87" y="107"/>
                  </a:cubicBezTo>
                  <a:cubicBezTo>
                    <a:pt x="78" y="102"/>
                    <a:pt x="71" y="98"/>
                    <a:pt x="66" y="96"/>
                  </a:cubicBezTo>
                  <a:cubicBezTo>
                    <a:pt x="61" y="93"/>
                    <a:pt x="59" y="91"/>
                    <a:pt x="59" y="91"/>
                  </a:cubicBezTo>
                  <a:cubicBezTo>
                    <a:pt x="55" y="89"/>
                    <a:pt x="50" y="90"/>
                    <a:pt x="48" y="94"/>
                  </a:cubicBezTo>
                  <a:cubicBezTo>
                    <a:pt x="47" y="96"/>
                    <a:pt x="46" y="97"/>
                    <a:pt x="46" y="99"/>
                  </a:cubicBezTo>
                  <a:cubicBezTo>
                    <a:pt x="46" y="101"/>
                    <a:pt x="47" y="102"/>
                    <a:pt x="47" y="103"/>
                  </a:cubicBezTo>
                  <a:cubicBezTo>
                    <a:pt x="48" y="105"/>
                    <a:pt x="50" y="107"/>
                    <a:pt x="51" y="108"/>
                  </a:cubicBezTo>
                  <a:cubicBezTo>
                    <a:pt x="53" y="110"/>
                    <a:pt x="56" y="113"/>
                    <a:pt x="60" y="116"/>
                  </a:cubicBezTo>
                  <a:cubicBezTo>
                    <a:pt x="68" y="122"/>
                    <a:pt x="79" y="130"/>
                    <a:pt x="92" y="139"/>
                  </a:cubicBezTo>
                  <a:cubicBezTo>
                    <a:pt x="139" y="169"/>
                    <a:pt x="216" y="215"/>
                    <a:pt x="280" y="254"/>
                  </a:cubicBezTo>
                  <a:cubicBezTo>
                    <a:pt x="345" y="292"/>
                    <a:pt x="399" y="323"/>
                    <a:pt x="399" y="323"/>
                  </a:cubicBezTo>
                  <a:cubicBezTo>
                    <a:pt x="403" y="316"/>
                    <a:pt x="403" y="316"/>
                    <a:pt x="403" y="316"/>
                  </a:cubicBezTo>
                  <a:cubicBezTo>
                    <a:pt x="407" y="309"/>
                    <a:pt x="407" y="309"/>
                    <a:pt x="407" y="309"/>
                  </a:cubicBezTo>
                  <a:cubicBezTo>
                    <a:pt x="12" y="97"/>
                    <a:pt x="12" y="97"/>
                    <a:pt x="12" y="97"/>
                  </a:cubicBezTo>
                  <a:cubicBezTo>
                    <a:pt x="8" y="95"/>
                    <a:pt x="3" y="96"/>
                    <a:pt x="1" y="100"/>
                  </a:cubicBezTo>
                  <a:cubicBezTo>
                    <a:pt x="0" y="102"/>
                    <a:pt x="0" y="103"/>
                    <a:pt x="0" y="105"/>
                  </a:cubicBezTo>
                  <a:cubicBezTo>
                    <a:pt x="0" y="106"/>
                    <a:pt x="0" y="107"/>
                    <a:pt x="0" y="108"/>
                  </a:cubicBezTo>
                  <a:cubicBezTo>
                    <a:pt x="1" y="110"/>
                    <a:pt x="1" y="110"/>
                    <a:pt x="2" y="111"/>
                  </a:cubicBezTo>
                  <a:cubicBezTo>
                    <a:pt x="3" y="112"/>
                    <a:pt x="4" y="113"/>
                    <a:pt x="6" y="114"/>
                  </a:cubicBezTo>
                  <a:cubicBezTo>
                    <a:pt x="8" y="117"/>
                    <a:pt x="12" y="119"/>
                    <a:pt x="16" y="122"/>
                  </a:cubicBezTo>
                  <a:cubicBezTo>
                    <a:pt x="33" y="134"/>
                    <a:pt x="63" y="152"/>
                    <a:pt x="99" y="174"/>
                  </a:cubicBezTo>
                  <a:cubicBezTo>
                    <a:pt x="153" y="207"/>
                    <a:pt x="221" y="247"/>
                    <a:pt x="274" y="279"/>
                  </a:cubicBezTo>
                  <a:cubicBezTo>
                    <a:pt x="301" y="295"/>
                    <a:pt x="325" y="310"/>
                    <a:pt x="342" y="320"/>
                  </a:cubicBezTo>
                  <a:cubicBezTo>
                    <a:pt x="350" y="326"/>
                    <a:pt x="357" y="330"/>
                    <a:pt x="361" y="333"/>
                  </a:cubicBezTo>
                  <a:cubicBezTo>
                    <a:pt x="363" y="335"/>
                    <a:pt x="365" y="336"/>
                    <a:pt x="366" y="337"/>
                  </a:cubicBezTo>
                  <a:cubicBezTo>
                    <a:pt x="366" y="337"/>
                    <a:pt x="366" y="337"/>
                    <a:pt x="366" y="337"/>
                  </a:cubicBezTo>
                  <a:cubicBezTo>
                    <a:pt x="366" y="337"/>
                    <a:pt x="366" y="337"/>
                    <a:pt x="366" y="337"/>
                  </a:cubicBezTo>
                  <a:cubicBezTo>
                    <a:pt x="366" y="337"/>
                    <a:pt x="366" y="337"/>
                    <a:pt x="366" y="337"/>
                  </a:cubicBezTo>
                  <a:cubicBezTo>
                    <a:pt x="370" y="334"/>
                    <a:pt x="370" y="334"/>
                    <a:pt x="370" y="334"/>
                  </a:cubicBezTo>
                  <a:cubicBezTo>
                    <a:pt x="366" y="337"/>
                    <a:pt x="366" y="337"/>
                    <a:pt x="366" y="337"/>
                  </a:cubicBezTo>
                  <a:cubicBezTo>
                    <a:pt x="366" y="337"/>
                    <a:pt x="366" y="337"/>
                    <a:pt x="366" y="337"/>
                  </a:cubicBezTo>
                  <a:cubicBezTo>
                    <a:pt x="370" y="334"/>
                    <a:pt x="370" y="334"/>
                    <a:pt x="370" y="334"/>
                  </a:cubicBezTo>
                  <a:cubicBezTo>
                    <a:pt x="366" y="337"/>
                    <a:pt x="366" y="337"/>
                    <a:pt x="366" y="337"/>
                  </a:cubicBezTo>
                  <a:cubicBezTo>
                    <a:pt x="372" y="333"/>
                    <a:pt x="372" y="333"/>
                    <a:pt x="372" y="333"/>
                  </a:cubicBezTo>
                  <a:cubicBezTo>
                    <a:pt x="365" y="335"/>
                    <a:pt x="365" y="335"/>
                    <a:pt x="365" y="335"/>
                  </a:cubicBezTo>
                  <a:cubicBezTo>
                    <a:pt x="366" y="336"/>
                    <a:pt x="366" y="336"/>
                    <a:pt x="366" y="337"/>
                  </a:cubicBezTo>
                  <a:cubicBezTo>
                    <a:pt x="372" y="333"/>
                    <a:pt x="372" y="333"/>
                    <a:pt x="372" y="333"/>
                  </a:cubicBezTo>
                  <a:cubicBezTo>
                    <a:pt x="365" y="335"/>
                    <a:pt x="365" y="335"/>
                    <a:pt x="365" y="335"/>
                  </a:cubicBezTo>
                  <a:cubicBezTo>
                    <a:pt x="373" y="333"/>
                    <a:pt x="373" y="333"/>
                    <a:pt x="373" y="333"/>
                  </a:cubicBezTo>
                  <a:cubicBezTo>
                    <a:pt x="365" y="333"/>
                    <a:pt x="365" y="333"/>
                    <a:pt x="365" y="333"/>
                  </a:cubicBezTo>
                  <a:cubicBezTo>
                    <a:pt x="365" y="334"/>
                    <a:pt x="365" y="335"/>
                    <a:pt x="365" y="335"/>
                  </a:cubicBezTo>
                  <a:cubicBezTo>
                    <a:pt x="373" y="333"/>
                    <a:pt x="373" y="333"/>
                    <a:pt x="373" y="333"/>
                  </a:cubicBezTo>
                  <a:cubicBezTo>
                    <a:pt x="365" y="333"/>
                    <a:pt x="365" y="333"/>
                    <a:pt x="365" y="333"/>
                  </a:cubicBezTo>
                  <a:cubicBezTo>
                    <a:pt x="373" y="333"/>
                    <a:pt x="373" y="333"/>
                    <a:pt x="373" y="333"/>
                  </a:cubicBezTo>
                  <a:cubicBezTo>
                    <a:pt x="366" y="328"/>
                    <a:pt x="366" y="328"/>
                    <a:pt x="366" y="328"/>
                  </a:cubicBezTo>
                  <a:cubicBezTo>
                    <a:pt x="365" y="330"/>
                    <a:pt x="365" y="331"/>
                    <a:pt x="365" y="333"/>
                  </a:cubicBezTo>
                  <a:cubicBezTo>
                    <a:pt x="373" y="333"/>
                    <a:pt x="373" y="333"/>
                    <a:pt x="373" y="333"/>
                  </a:cubicBezTo>
                  <a:cubicBezTo>
                    <a:pt x="366" y="328"/>
                    <a:pt x="366" y="328"/>
                    <a:pt x="366" y="328"/>
                  </a:cubicBezTo>
                  <a:cubicBezTo>
                    <a:pt x="373" y="333"/>
                    <a:pt x="373" y="333"/>
                    <a:pt x="373" y="333"/>
                  </a:cubicBezTo>
                  <a:cubicBezTo>
                    <a:pt x="368" y="326"/>
                    <a:pt x="368" y="326"/>
                    <a:pt x="368" y="326"/>
                  </a:cubicBezTo>
                  <a:cubicBezTo>
                    <a:pt x="373" y="333"/>
                    <a:pt x="373" y="333"/>
                    <a:pt x="373" y="333"/>
                  </a:cubicBezTo>
                  <a:cubicBezTo>
                    <a:pt x="371" y="325"/>
                    <a:pt x="371" y="325"/>
                    <a:pt x="371" y="325"/>
                  </a:cubicBezTo>
                  <a:cubicBezTo>
                    <a:pt x="370" y="325"/>
                    <a:pt x="369" y="325"/>
                    <a:pt x="368" y="326"/>
                  </a:cubicBezTo>
                  <a:cubicBezTo>
                    <a:pt x="373" y="333"/>
                    <a:pt x="373" y="333"/>
                    <a:pt x="373" y="333"/>
                  </a:cubicBezTo>
                  <a:cubicBezTo>
                    <a:pt x="371" y="325"/>
                    <a:pt x="371" y="325"/>
                    <a:pt x="371" y="325"/>
                  </a:cubicBezTo>
                  <a:cubicBezTo>
                    <a:pt x="373" y="333"/>
                    <a:pt x="373" y="333"/>
                    <a:pt x="373" y="333"/>
                  </a:cubicBezTo>
                  <a:cubicBezTo>
                    <a:pt x="373" y="325"/>
                    <a:pt x="373" y="325"/>
                    <a:pt x="373" y="325"/>
                  </a:cubicBezTo>
                  <a:cubicBezTo>
                    <a:pt x="372" y="325"/>
                    <a:pt x="372" y="325"/>
                    <a:pt x="371" y="325"/>
                  </a:cubicBezTo>
                  <a:cubicBezTo>
                    <a:pt x="373" y="333"/>
                    <a:pt x="373" y="333"/>
                    <a:pt x="373" y="333"/>
                  </a:cubicBezTo>
                  <a:cubicBezTo>
                    <a:pt x="373" y="325"/>
                    <a:pt x="373" y="325"/>
                    <a:pt x="373" y="325"/>
                  </a:cubicBezTo>
                  <a:cubicBezTo>
                    <a:pt x="373" y="333"/>
                    <a:pt x="373" y="333"/>
                    <a:pt x="373" y="333"/>
                  </a:cubicBezTo>
                  <a:cubicBezTo>
                    <a:pt x="375" y="325"/>
                    <a:pt x="375" y="325"/>
                    <a:pt x="375" y="325"/>
                  </a:cubicBezTo>
                  <a:cubicBezTo>
                    <a:pt x="374" y="325"/>
                    <a:pt x="374" y="325"/>
                    <a:pt x="373" y="325"/>
                  </a:cubicBezTo>
                  <a:cubicBezTo>
                    <a:pt x="373" y="333"/>
                    <a:pt x="373" y="333"/>
                    <a:pt x="373" y="333"/>
                  </a:cubicBezTo>
                  <a:cubicBezTo>
                    <a:pt x="375" y="325"/>
                    <a:pt x="375" y="325"/>
                    <a:pt x="375" y="325"/>
                  </a:cubicBezTo>
                  <a:cubicBezTo>
                    <a:pt x="373" y="332"/>
                    <a:pt x="373" y="332"/>
                    <a:pt x="373" y="332"/>
                  </a:cubicBezTo>
                  <a:cubicBezTo>
                    <a:pt x="376" y="325"/>
                    <a:pt x="376" y="325"/>
                    <a:pt x="376" y="325"/>
                  </a:cubicBezTo>
                  <a:cubicBezTo>
                    <a:pt x="376" y="325"/>
                    <a:pt x="375" y="325"/>
                    <a:pt x="375" y="325"/>
                  </a:cubicBezTo>
                  <a:cubicBezTo>
                    <a:pt x="373" y="332"/>
                    <a:pt x="373" y="332"/>
                    <a:pt x="373" y="332"/>
                  </a:cubicBezTo>
                  <a:cubicBezTo>
                    <a:pt x="376" y="325"/>
                    <a:pt x="376" y="325"/>
                    <a:pt x="376" y="325"/>
                  </a:cubicBezTo>
                  <a:cubicBezTo>
                    <a:pt x="374" y="330"/>
                    <a:pt x="374" y="330"/>
                    <a:pt x="374" y="330"/>
                  </a:cubicBezTo>
                  <a:cubicBezTo>
                    <a:pt x="376" y="325"/>
                    <a:pt x="376" y="325"/>
                    <a:pt x="376" y="325"/>
                  </a:cubicBezTo>
                  <a:cubicBezTo>
                    <a:pt x="376" y="325"/>
                    <a:pt x="376" y="325"/>
                    <a:pt x="376" y="325"/>
                  </a:cubicBezTo>
                  <a:cubicBezTo>
                    <a:pt x="374" y="330"/>
                    <a:pt x="374" y="330"/>
                    <a:pt x="374" y="330"/>
                  </a:cubicBezTo>
                  <a:cubicBezTo>
                    <a:pt x="376" y="325"/>
                    <a:pt x="376" y="325"/>
                    <a:pt x="376" y="325"/>
                  </a:cubicBezTo>
                  <a:cubicBezTo>
                    <a:pt x="376" y="325"/>
                    <a:pt x="376" y="325"/>
                    <a:pt x="376" y="325"/>
                  </a:cubicBezTo>
                  <a:cubicBezTo>
                    <a:pt x="375" y="325"/>
                    <a:pt x="373" y="324"/>
                    <a:pt x="370" y="322"/>
                  </a:cubicBezTo>
                  <a:cubicBezTo>
                    <a:pt x="347" y="310"/>
                    <a:pt x="268" y="265"/>
                    <a:pt x="191" y="224"/>
                  </a:cubicBezTo>
                  <a:cubicBezTo>
                    <a:pt x="153" y="204"/>
                    <a:pt x="116" y="184"/>
                    <a:pt x="86" y="169"/>
                  </a:cubicBezTo>
                  <a:cubicBezTo>
                    <a:pt x="72" y="162"/>
                    <a:pt x="59" y="156"/>
                    <a:pt x="49" y="152"/>
                  </a:cubicBezTo>
                  <a:cubicBezTo>
                    <a:pt x="44" y="150"/>
                    <a:pt x="40" y="148"/>
                    <a:pt x="37" y="147"/>
                  </a:cubicBezTo>
                  <a:cubicBezTo>
                    <a:pt x="35" y="146"/>
                    <a:pt x="33" y="146"/>
                    <a:pt x="32" y="145"/>
                  </a:cubicBezTo>
                  <a:cubicBezTo>
                    <a:pt x="30" y="145"/>
                    <a:pt x="29" y="144"/>
                    <a:pt x="27" y="144"/>
                  </a:cubicBezTo>
                  <a:cubicBezTo>
                    <a:pt x="26" y="144"/>
                    <a:pt x="25" y="145"/>
                    <a:pt x="24" y="145"/>
                  </a:cubicBezTo>
                  <a:cubicBezTo>
                    <a:pt x="23" y="145"/>
                    <a:pt x="22" y="146"/>
                    <a:pt x="21" y="146"/>
                  </a:cubicBezTo>
                  <a:cubicBezTo>
                    <a:pt x="21" y="147"/>
                    <a:pt x="20" y="148"/>
                    <a:pt x="19" y="149"/>
                  </a:cubicBezTo>
                  <a:cubicBezTo>
                    <a:pt x="19" y="149"/>
                    <a:pt x="19" y="149"/>
                    <a:pt x="19" y="149"/>
                  </a:cubicBezTo>
                  <a:cubicBezTo>
                    <a:pt x="18" y="150"/>
                    <a:pt x="18" y="152"/>
                    <a:pt x="18" y="153"/>
                  </a:cubicBezTo>
                  <a:cubicBezTo>
                    <a:pt x="18" y="156"/>
                    <a:pt x="18" y="157"/>
                    <a:pt x="19" y="158"/>
                  </a:cubicBezTo>
                  <a:cubicBezTo>
                    <a:pt x="20" y="160"/>
                    <a:pt x="21" y="161"/>
                    <a:pt x="22" y="162"/>
                  </a:cubicBezTo>
                  <a:cubicBezTo>
                    <a:pt x="24" y="164"/>
                    <a:pt x="27" y="166"/>
                    <a:pt x="30" y="168"/>
                  </a:cubicBezTo>
                  <a:cubicBezTo>
                    <a:pt x="37" y="173"/>
                    <a:pt x="46" y="179"/>
                    <a:pt x="57" y="187"/>
                  </a:cubicBezTo>
                  <a:cubicBezTo>
                    <a:pt x="96" y="212"/>
                    <a:pt x="160" y="250"/>
                    <a:pt x="214" y="282"/>
                  </a:cubicBezTo>
                  <a:cubicBezTo>
                    <a:pt x="241" y="298"/>
                    <a:pt x="266" y="313"/>
                    <a:pt x="284" y="323"/>
                  </a:cubicBezTo>
                  <a:cubicBezTo>
                    <a:pt x="293" y="329"/>
                    <a:pt x="300" y="333"/>
                    <a:pt x="305" y="336"/>
                  </a:cubicBezTo>
                  <a:cubicBezTo>
                    <a:pt x="307" y="338"/>
                    <a:pt x="309" y="339"/>
                    <a:pt x="310" y="340"/>
                  </a:cubicBezTo>
                  <a:cubicBezTo>
                    <a:pt x="311" y="340"/>
                    <a:pt x="311" y="341"/>
                    <a:pt x="311" y="341"/>
                  </a:cubicBezTo>
                  <a:cubicBezTo>
                    <a:pt x="314" y="337"/>
                    <a:pt x="314" y="337"/>
                    <a:pt x="314" y="337"/>
                  </a:cubicBezTo>
                  <a:cubicBezTo>
                    <a:pt x="311" y="340"/>
                    <a:pt x="311" y="340"/>
                    <a:pt x="311" y="340"/>
                  </a:cubicBezTo>
                  <a:cubicBezTo>
                    <a:pt x="311" y="341"/>
                    <a:pt x="311" y="341"/>
                    <a:pt x="311" y="341"/>
                  </a:cubicBezTo>
                  <a:cubicBezTo>
                    <a:pt x="314" y="337"/>
                    <a:pt x="314" y="337"/>
                    <a:pt x="314" y="337"/>
                  </a:cubicBezTo>
                  <a:cubicBezTo>
                    <a:pt x="311" y="340"/>
                    <a:pt x="311" y="340"/>
                    <a:pt x="311" y="340"/>
                  </a:cubicBezTo>
                  <a:cubicBezTo>
                    <a:pt x="316" y="335"/>
                    <a:pt x="316" y="335"/>
                    <a:pt x="316" y="335"/>
                  </a:cubicBezTo>
                  <a:cubicBezTo>
                    <a:pt x="310" y="339"/>
                    <a:pt x="310" y="339"/>
                    <a:pt x="310" y="339"/>
                  </a:cubicBezTo>
                  <a:cubicBezTo>
                    <a:pt x="310" y="340"/>
                    <a:pt x="311" y="340"/>
                    <a:pt x="311" y="340"/>
                  </a:cubicBezTo>
                  <a:cubicBezTo>
                    <a:pt x="316" y="335"/>
                    <a:pt x="316" y="335"/>
                    <a:pt x="316" y="335"/>
                  </a:cubicBezTo>
                  <a:cubicBezTo>
                    <a:pt x="310" y="339"/>
                    <a:pt x="310" y="339"/>
                    <a:pt x="310" y="339"/>
                  </a:cubicBezTo>
                  <a:cubicBezTo>
                    <a:pt x="317" y="335"/>
                    <a:pt x="317" y="335"/>
                    <a:pt x="317" y="335"/>
                  </a:cubicBezTo>
                  <a:cubicBezTo>
                    <a:pt x="309" y="338"/>
                    <a:pt x="309" y="338"/>
                    <a:pt x="309" y="338"/>
                  </a:cubicBezTo>
                  <a:cubicBezTo>
                    <a:pt x="310" y="338"/>
                    <a:pt x="310" y="339"/>
                    <a:pt x="310" y="339"/>
                  </a:cubicBezTo>
                  <a:cubicBezTo>
                    <a:pt x="317" y="335"/>
                    <a:pt x="317" y="335"/>
                    <a:pt x="317" y="335"/>
                  </a:cubicBezTo>
                  <a:cubicBezTo>
                    <a:pt x="309" y="338"/>
                    <a:pt x="309" y="338"/>
                    <a:pt x="309" y="338"/>
                  </a:cubicBezTo>
                  <a:cubicBezTo>
                    <a:pt x="317" y="335"/>
                    <a:pt x="317" y="335"/>
                    <a:pt x="317" y="335"/>
                  </a:cubicBezTo>
                  <a:cubicBezTo>
                    <a:pt x="309" y="335"/>
                    <a:pt x="309" y="335"/>
                    <a:pt x="309" y="335"/>
                  </a:cubicBezTo>
                  <a:cubicBezTo>
                    <a:pt x="309" y="336"/>
                    <a:pt x="309" y="337"/>
                    <a:pt x="309" y="338"/>
                  </a:cubicBezTo>
                  <a:cubicBezTo>
                    <a:pt x="317" y="335"/>
                    <a:pt x="317" y="335"/>
                    <a:pt x="317" y="335"/>
                  </a:cubicBezTo>
                  <a:cubicBezTo>
                    <a:pt x="309" y="335"/>
                    <a:pt x="309" y="335"/>
                    <a:pt x="309" y="335"/>
                  </a:cubicBezTo>
                  <a:cubicBezTo>
                    <a:pt x="317" y="335"/>
                    <a:pt x="317" y="335"/>
                    <a:pt x="317" y="335"/>
                  </a:cubicBezTo>
                  <a:cubicBezTo>
                    <a:pt x="310" y="331"/>
                    <a:pt x="310" y="331"/>
                    <a:pt x="310" y="331"/>
                  </a:cubicBezTo>
                  <a:cubicBezTo>
                    <a:pt x="309" y="332"/>
                    <a:pt x="309" y="334"/>
                    <a:pt x="309" y="335"/>
                  </a:cubicBezTo>
                  <a:cubicBezTo>
                    <a:pt x="317" y="335"/>
                    <a:pt x="317" y="335"/>
                    <a:pt x="317" y="335"/>
                  </a:cubicBezTo>
                  <a:cubicBezTo>
                    <a:pt x="310" y="331"/>
                    <a:pt x="310" y="331"/>
                    <a:pt x="310" y="331"/>
                  </a:cubicBezTo>
                  <a:cubicBezTo>
                    <a:pt x="317" y="335"/>
                    <a:pt x="317" y="335"/>
                    <a:pt x="317" y="335"/>
                  </a:cubicBezTo>
                  <a:cubicBezTo>
                    <a:pt x="321" y="328"/>
                    <a:pt x="321" y="328"/>
                    <a:pt x="321" y="328"/>
                  </a:cubicBezTo>
                  <a:cubicBezTo>
                    <a:pt x="321" y="328"/>
                    <a:pt x="250" y="292"/>
                    <a:pt x="180" y="257"/>
                  </a:cubicBezTo>
                  <a:cubicBezTo>
                    <a:pt x="144" y="239"/>
                    <a:pt x="109" y="222"/>
                    <a:pt x="82" y="209"/>
                  </a:cubicBezTo>
                  <a:cubicBezTo>
                    <a:pt x="69" y="202"/>
                    <a:pt x="58" y="197"/>
                    <a:pt x="50" y="193"/>
                  </a:cubicBezTo>
                  <a:cubicBezTo>
                    <a:pt x="46" y="191"/>
                    <a:pt x="43" y="189"/>
                    <a:pt x="41" y="188"/>
                  </a:cubicBezTo>
                  <a:cubicBezTo>
                    <a:pt x="40" y="188"/>
                    <a:pt x="39" y="187"/>
                    <a:pt x="38" y="187"/>
                  </a:cubicBezTo>
                  <a:cubicBezTo>
                    <a:pt x="37" y="186"/>
                    <a:pt x="37" y="186"/>
                    <a:pt x="37" y="186"/>
                  </a:cubicBezTo>
                  <a:cubicBezTo>
                    <a:pt x="37" y="186"/>
                    <a:pt x="37" y="186"/>
                    <a:pt x="37" y="186"/>
                  </a:cubicBezTo>
                  <a:cubicBezTo>
                    <a:pt x="36" y="186"/>
                    <a:pt x="36" y="186"/>
                    <a:pt x="36" y="186"/>
                  </a:cubicBezTo>
                  <a:cubicBezTo>
                    <a:pt x="35" y="186"/>
                    <a:pt x="35" y="186"/>
                    <a:pt x="35" y="186"/>
                  </a:cubicBezTo>
                  <a:cubicBezTo>
                    <a:pt x="35" y="186"/>
                    <a:pt x="34" y="186"/>
                    <a:pt x="34" y="186"/>
                  </a:cubicBezTo>
                  <a:cubicBezTo>
                    <a:pt x="33" y="186"/>
                    <a:pt x="32" y="186"/>
                    <a:pt x="31" y="186"/>
                  </a:cubicBezTo>
                  <a:cubicBezTo>
                    <a:pt x="29" y="187"/>
                    <a:pt x="28" y="188"/>
                    <a:pt x="27" y="190"/>
                  </a:cubicBezTo>
                  <a:cubicBezTo>
                    <a:pt x="34" y="194"/>
                    <a:pt x="34" y="194"/>
                    <a:pt x="34" y="194"/>
                  </a:cubicBezTo>
                  <a:cubicBezTo>
                    <a:pt x="27" y="189"/>
                    <a:pt x="27" y="189"/>
                    <a:pt x="27" y="189"/>
                  </a:cubicBezTo>
                  <a:cubicBezTo>
                    <a:pt x="26" y="191"/>
                    <a:pt x="26" y="193"/>
                    <a:pt x="26" y="194"/>
                  </a:cubicBezTo>
                  <a:cubicBezTo>
                    <a:pt x="26" y="196"/>
                    <a:pt x="26" y="197"/>
                    <a:pt x="26" y="198"/>
                  </a:cubicBezTo>
                  <a:cubicBezTo>
                    <a:pt x="27" y="199"/>
                    <a:pt x="28" y="200"/>
                    <a:pt x="28" y="200"/>
                  </a:cubicBezTo>
                  <a:cubicBezTo>
                    <a:pt x="29" y="201"/>
                    <a:pt x="30" y="202"/>
                    <a:pt x="31" y="203"/>
                  </a:cubicBezTo>
                  <a:cubicBezTo>
                    <a:pt x="33" y="204"/>
                    <a:pt x="35" y="206"/>
                    <a:pt x="38" y="208"/>
                  </a:cubicBezTo>
                  <a:cubicBezTo>
                    <a:pt x="50" y="215"/>
                    <a:pt x="70" y="228"/>
                    <a:pt x="96" y="243"/>
                  </a:cubicBezTo>
                  <a:cubicBezTo>
                    <a:pt x="133" y="266"/>
                    <a:pt x="180" y="293"/>
                    <a:pt x="217" y="316"/>
                  </a:cubicBezTo>
                  <a:cubicBezTo>
                    <a:pt x="236" y="327"/>
                    <a:pt x="252" y="337"/>
                    <a:pt x="263" y="345"/>
                  </a:cubicBezTo>
                  <a:cubicBezTo>
                    <a:pt x="269" y="349"/>
                    <a:pt x="274" y="352"/>
                    <a:pt x="277" y="354"/>
                  </a:cubicBezTo>
                  <a:cubicBezTo>
                    <a:pt x="278" y="355"/>
                    <a:pt x="279" y="356"/>
                    <a:pt x="280" y="356"/>
                  </a:cubicBezTo>
                  <a:cubicBezTo>
                    <a:pt x="280" y="356"/>
                    <a:pt x="280" y="356"/>
                    <a:pt x="280" y="356"/>
                  </a:cubicBezTo>
                  <a:cubicBezTo>
                    <a:pt x="281" y="355"/>
                    <a:pt x="281" y="355"/>
                    <a:pt x="281" y="355"/>
                  </a:cubicBezTo>
                  <a:cubicBezTo>
                    <a:pt x="280" y="356"/>
                    <a:pt x="280" y="356"/>
                    <a:pt x="280" y="356"/>
                  </a:cubicBezTo>
                  <a:cubicBezTo>
                    <a:pt x="280" y="356"/>
                    <a:pt x="280" y="356"/>
                    <a:pt x="280" y="356"/>
                  </a:cubicBezTo>
                  <a:cubicBezTo>
                    <a:pt x="281" y="355"/>
                    <a:pt x="281" y="355"/>
                    <a:pt x="281" y="355"/>
                  </a:cubicBezTo>
                  <a:cubicBezTo>
                    <a:pt x="280" y="356"/>
                    <a:pt x="280" y="356"/>
                    <a:pt x="280" y="356"/>
                  </a:cubicBezTo>
                  <a:cubicBezTo>
                    <a:pt x="284" y="353"/>
                    <a:pt x="284" y="353"/>
                    <a:pt x="284" y="353"/>
                  </a:cubicBezTo>
                  <a:cubicBezTo>
                    <a:pt x="279" y="355"/>
                    <a:pt x="279" y="355"/>
                    <a:pt x="279" y="355"/>
                  </a:cubicBezTo>
                  <a:cubicBezTo>
                    <a:pt x="280" y="356"/>
                    <a:pt x="280" y="356"/>
                    <a:pt x="280" y="356"/>
                  </a:cubicBezTo>
                  <a:cubicBezTo>
                    <a:pt x="284" y="353"/>
                    <a:pt x="284" y="353"/>
                    <a:pt x="284" y="353"/>
                  </a:cubicBezTo>
                  <a:cubicBezTo>
                    <a:pt x="279" y="355"/>
                    <a:pt x="279" y="355"/>
                    <a:pt x="279" y="355"/>
                  </a:cubicBezTo>
                  <a:cubicBezTo>
                    <a:pt x="286" y="352"/>
                    <a:pt x="286" y="352"/>
                    <a:pt x="286" y="352"/>
                  </a:cubicBezTo>
                  <a:cubicBezTo>
                    <a:pt x="278" y="352"/>
                    <a:pt x="278" y="352"/>
                    <a:pt x="278" y="352"/>
                  </a:cubicBezTo>
                  <a:cubicBezTo>
                    <a:pt x="278" y="354"/>
                    <a:pt x="279" y="355"/>
                    <a:pt x="279" y="355"/>
                  </a:cubicBezTo>
                  <a:cubicBezTo>
                    <a:pt x="286" y="352"/>
                    <a:pt x="286" y="352"/>
                    <a:pt x="286" y="352"/>
                  </a:cubicBezTo>
                  <a:cubicBezTo>
                    <a:pt x="278" y="352"/>
                    <a:pt x="278" y="352"/>
                    <a:pt x="278" y="352"/>
                  </a:cubicBezTo>
                  <a:cubicBezTo>
                    <a:pt x="286" y="352"/>
                    <a:pt x="286" y="352"/>
                    <a:pt x="286" y="352"/>
                  </a:cubicBezTo>
                  <a:cubicBezTo>
                    <a:pt x="280" y="348"/>
                    <a:pt x="280" y="348"/>
                    <a:pt x="280" y="348"/>
                  </a:cubicBezTo>
                  <a:cubicBezTo>
                    <a:pt x="279" y="349"/>
                    <a:pt x="278" y="351"/>
                    <a:pt x="278" y="352"/>
                  </a:cubicBezTo>
                  <a:cubicBezTo>
                    <a:pt x="286" y="352"/>
                    <a:pt x="286" y="352"/>
                    <a:pt x="286" y="352"/>
                  </a:cubicBezTo>
                  <a:cubicBezTo>
                    <a:pt x="280" y="348"/>
                    <a:pt x="280" y="348"/>
                    <a:pt x="280" y="348"/>
                  </a:cubicBezTo>
                  <a:cubicBezTo>
                    <a:pt x="287" y="352"/>
                    <a:pt x="287" y="352"/>
                    <a:pt x="287" y="352"/>
                  </a:cubicBezTo>
                  <a:cubicBezTo>
                    <a:pt x="280" y="347"/>
                    <a:pt x="280" y="347"/>
                    <a:pt x="280" y="347"/>
                  </a:cubicBezTo>
                  <a:cubicBezTo>
                    <a:pt x="287" y="352"/>
                    <a:pt x="287" y="352"/>
                    <a:pt x="287" y="352"/>
                  </a:cubicBezTo>
                  <a:cubicBezTo>
                    <a:pt x="282" y="345"/>
                    <a:pt x="282" y="345"/>
                    <a:pt x="282" y="345"/>
                  </a:cubicBezTo>
                  <a:cubicBezTo>
                    <a:pt x="282" y="345"/>
                    <a:pt x="281" y="346"/>
                    <a:pt x="280" y="347"/>
                  </a:cubicBezTo>
                  <a:cubicBezTo>
                    <a:pt x="287" y="352"/>
                    <a:pt x="287" y="352"/>
                    <a:pt x="287" y="352"/>
                  </a:cubicBezTo>
                  <a:cubicBezTo>
                    <a:pt x="282" y="345"/>
                    <a:pt x="282" y="345"/>
                    <a:pt x="282" y="345"/>
                  </a:cubicBezTo>
                  <a:cubicBezTo>
                    <a:pt x="287" y="352"/>
                    <a:pt x="287" y="352"/>
                    <a:pt x="287" y="352"/>
                  </a:cubicBezTo>
                  <a:cubicBezTo>
                    <a:pt x="285" y="344"/>
                    <a:pt x="285" y="344"/>
                    <a:pt x="285" y="344"/>
                  </a:cubicBezTo>
                  <a:cubicBezTo>
                    <a:pt x="284" y="344"/>
                    <a:pt x="283" y="344"/>
                    <a:pt x="282" y="345"/>
                  </a:cubicBezTo>
                  <a:cubicBezTo>
                    <a:pt x="287" y="352"/>
                    <a:pt x="287" y="352"/>
                    <a:pt x="287" y="352"/>
                  </a:cubicBezTo>
                  <a:cubicBezTo>
                    <a:pt x="285" y="344"/>
                    <a:pt x="285" y="344"/>
                    <a:pt x="285" y="344"/>
                  </a:cubicBezTo>
                  <a:cubicBezTo>
                    <a:pt x="287" y="352"/>
                    <a:pt x="287" y="352"/>
                    <a:pt x="287" y="352"/>
                  </a:cubicBezTo>
                  <a:cubicBezTo>
                    <a:pt x="287" y="344"/>
                    <a:pt x="287" y="344"/>
                    <a:pt x="287" y="344"/>
                  </a:cubicBezTo>
                  <a:cubicBezTo>
                    <a:pt x="286" y="344"/>
                    <a:pt x="286" y="344"/>
                    <a:pt x="285" y="344"/>
                  </a:cubicBezTo>
                  <a:cubicBezTo>
                    <a:pt x="287" y="352"/>
                    <a:pt x="287" y="352"/>
                    <a:pt x="287" y="352"/>
                  </a:cubicBezTo>
                  <a:cubicBezTo>
                    <a:pt x="287" y="344"/>
                    <a:pt x="287" y="344"/>
                    <a:pt x="287" y="344"/>
                  </a:cubicBezTo>
                  <a:cubicBezTo>
                    <a:pt x="287" y="352"/>
                    <a:pt x="287" y="352"/>
                    <a:pt x="287" y="352"/>
                  </a:cubicBezTo>
                  <a:cubicBezTo>
                    <a:pt x="288" y="344"/>
                    <a:pt x="288" y="344"/>
                    <a:pt x="288" y="344"/>
                  </a:cubicBezTo>
                  <a:cubicBezTo>
                    <a:pt x="288" y="344"/>
                    <a:pt x="287" y="344"/>
                    <a:pt x="287" y="344"/>
                  </a:cubicBezTo>
                  <a:cubicBezTo>
                    <a:pt x="287" y="352"/>
                    <a:pt x="287" y="352"/>
                    <a:pt x="287" y="352"/>
                  </a:cubicBezTo>
                  <a:cubicBezTo>
                    <a:pt x="288" y="344"/>
                    <a:pt x="288" y="344"/>
                    <a:pt x="288" y="344"/>
                  </a:cubicBezTo>
                  <a:cubicBezTo>
                    <a:pt x="287" y="351"/>
                    <a:pt x="287" y="351"/>
                    <a:pt x="287" y="351"/>
                  </a:cubicBezTo>
                  <a:cubicBezTo>
                    <a:pt x="289" y="344"/>
                    <a:pt x="289" y="344"/>
                    <a:pt x="289" y="344"/>
                  </a:cubicBezTo>
                  <a:cubicBezTo>
                    <a:pt x="289" y="344"/>
                    <a:pt x="288" y="344"/>
                    <a:pt x="288" y="344"/>
                  </a:cubicBezTo>
                  <a:cubicBezTo>
                    <a:pt x="287" y="351"/>
                    <a:pt x="287" y="351"/>
                    <a:pt x="287" y="351"/>
                  </a:cubicBezTo>
                  <a:cubicBezTo>
                    <a:pt x="289" y="344"/>
                    <a:pt x="289" y="344"/>
                    <a:pt x="289" y="344"/>
                  </a:cubicBezTo>
                  <a:cubicBezTo>
                    <a:pt x="288" y="347"/>
                    <a:pt x="288" y="347"/>
                    <a:pt x="288" y="347"/>
                  </a:cubicBezTo>
                  <a:cubicBezTo>
                    <a:pt x="289" y="344"/>
                    <a:pt x="289" y="344"/>
                    <a:pt x="289" y="344"/>
                  </a:cubicBezTo>
                  <a:cubicBezTo>
                    <a:pt x="289" y="344"/>
                    <a:pt x="289" y="344"/>
                    <a:pt x="289" y="344"/>
                  </a:cubicBezTo>
                  <a:cubicBezTo>
                    <a:pt x="288" y="347"/>
                    <a:pt x="288" y="347"/>
                    <a:pt x="288" y="347"/>
                  </a:cubicBezTo>
                  <a:cubicBezTo>
                    <a:pt x="289" y="344"/>
                    <a:pt x="289" y="344"/>
                    <a:pt x="289" y="344"/>
                  </a:cubicBezTo>
                  <a:cubicBezTo>
                    <a:pt x="289" y="344"/>
                    <a:pt x="288" y="344"/>
                    <a:pt x="288" y="344"/>
                  </a:cubicBezTo>
                  <a:cubicBezTo>
                    <a:pt x="285" y="342"/>
                    <a:pt x="279" y="340"/>
                    <a:pt x="271" y="336"/>
                  </a:cubicBezTo>
                  <a:cubicBezTo>
                    <a:pt x="243" y="322"/>
                    <a:pt x="188" y="295"/>
                    <a:pt x="139" y="271"/>
                  </a:cubicBezTo>
                  <a:cubicBezTo>
                    <a:pt x="114" y="259"/>
                    <a:pt x="92" y="248"/>
                    <a:pt x="74" y="240"/>
                  </a:cubicBezTo>
                  <a:cubicBezTo>
                    <a:pt x="66" y="236"/>
                    <a:pt x="59" y="232"/>
                    <a:pt x="53" y="230"/>
                  </a:cubicBezTo>
                  <a:cubicBezTo>
                    <a:pt x="51" y="229"/>
                    <a:pt x="49" y="228"/>
                    <a:pt x="47" y="227"/>
                  </a:cubicBezTo>
                  <a:cubicBezTo>
                    <a:pt x="46" y="227"/>
                    <a:pt x="45" y="227"/>
                    <a:pt x="44" y="226"/>
                  </a:cubicBezTo>
                  <a:cubicBezTo>
                    <a:pt x="44" y="226"/>
                    <a:pt x="43" y="226"/>
                    <a:pt x="43" y="226"/>
                  </a:cubicBezTo>
                  <a:cubicBezTo>
                    <a:pt x="42" y="226"/>
                    <a:pt x="42" y="226"/>
                    <a:pt x="41" y="226"/>
                  </a:cubicBezTo>
                  <a:cubicBezTo>
                    <a:pt x="40" y="226"/>
                    <a:pt x="39" y="226"/>
                    <a:pt x="38" y="226"/>
                  </a:cubicBezTo>
                  <a:cubicBezTo>
                    <a:pt x="38" y="226"/>
                    <a:pt x="37" y="227"/>
                    <a:pt x="36" y="227"/>
                  </a:cubicBezTo>
                  <a:cubicBezTo>
                    <a:pt x="35" y="228"/>
                    <a:pt x="34" y="229"/>
                    <a:pt x="34" y="230"/>
                  </a:cubicBezTo>
                  <a:cubicBezTo>
                    <a:pt x="31" y="234"/>
                    <a:pt x="32" y="239"/>
                    <a:pt x="36" y="241"/>
                  </a:cubicBezTo>
                  <a:cubicBezTo>
                    <a:pt x="242" y="370"/>
                    <a:pt x="242" y="370"/>
                    <a:pt x="242" y="370"/>
                  </a:cubicBezTo>
                  <a:cubicBezTo>
                    <a:pt x="246" y="363"/>
                    <a:pt x="246" y="363"/>
                    <a:pt x="246" y="363"/>
                  </a:cubicBezTo>
                  <a:cubicBezTo>
                    <a:pt x="250" y="355"/>
                    <a:pt x="250" y="355"/>
                    <a:pt x="250" y="355"/>
                  </a:cubicBezTo>
                  <a:cubicBezTo>
                    <a:pt x="250" y="355"/>
                    <a:pt x="202" y="331"/>
                    <a:pt x="153" y="306"/>
                  </a:cubicBezTo>
                  <a:cubicBezTo>
                    <a:pt x="128" y="294"/>
                    <a:pt x="103" y="281"/>
                    <a:pt x="84" y="272"/>
                  </a:cubicBezTo>
                  <a:cubicBezTo>
                    <a:pt x="74" y="267"/>
                    <a:pt x="66" y="263"/>
                    <a:pt x="60" y="261"/>
                  </a:cubicBezTo>
                  <a:cubicBezTo>
                    <a:pt x="57" y="259"/>
                    <a:pt x="55" y="258"/>
                    <a:pt x="53" y="257"/>
                  </a:cubicBezTo>
                  <a:cubicBezTo>
                    <a:pt x="52" y="257"/>
                    <a:pt x="51" y="257"/>
                    <a:pt x="50" y="256"/>
                  </a:cubicBezTo>
                  <a:cubicBezTo>
                    <a:pt x="49" y="256"/>
                    <a:pt x="49" y="256"/>
                    <a:pt x="48" y="256"/>
                  </a:cubicBezTo>
                  <a:cubicBezTo>
                    <a:pt x="48" y="256"/>
                    <a:pt x="47" y="256"/>
                    <a:pt x="46" y="256"/>
                  </a:cubicBezTo>
                  <a:cubicBezTo>
                    <a:pt x="46" y="256"/>
                    <a:pt x="45" y="256"/>
                    <a:pt x="44" y="256"/>
                  </a:cubicBezTo>
                  <a:cubicBezTo>
                    <a:pt x="43" y="256"/>
                    <a:pt x="42" y="257"/>
                    <a:pt x="41" y="257"/>
                  </a:cubicBezTo>
                  <a:cubicBezTo>
                    <a:pt x="41" y="258"/>
                    <a:pt x="40" y="259"/>
                    <a:pt x="39" y="260"/>
                  </a:cubicBezTo>
                  <a:cubicBezTo>
                    <a:pt x="38" y="262"/>
                    <a:pt x="37" y="264"/>
                    <a:pt x="38" y="266"/>
                  </a:cubicBezTo>
                  <a:cubicBezTo>
                    <a:pt x="39" y="268"/>
                    <a:pt x="40" y="270"/>
                    <a:pt x="42" y="271"/>
                  </a:cubicBezTo>
                  <a:cubicBezTo>
                    <a:pt x="42" y="271"/>
                    <a:pt x="44" y="272"/>
                    <a:pt x="49" y="275"/>
                  </a:cubicBezTo>
                  <a:cubicBezTo>
                    <a:pt x="64" y="284"/>
                    <a:pt x="101" y="306"/>
                    <a:pt x="135" y="326"/>
                  </a:cubicBezTo>
                  <a:cubicBezTo>
                    <a:pt x="152" y="337"/>
                    <a:pt x="168" y="347"/>
                    <a:pt x="180" y="354"/>
                  </a:cubicBezTo>
                  <a:cubicBezTo>
                    <a:pt x="185" y="358"/>
                    <a:pt x="190" y="361"/>
                    <a:pt x="193" y="364"/>
                  </a:cubicBezTo>
                  <a:cubicBezTo>
                    <a:pt x="195" y="365"/>
                    <a:pt x="196" y="366"/>
                    <a:pt x="197" y="366"/>
                  </a:cubicBezTo>
                  <a:cubicBezTo>
                    <a:pt x="197" y="367"/>
                    <a:pt x="197" y="367"/>
                    <a:pt x="197" y="367"/>
                  </a:cubicBezTo>
                  <a:cubicBezTo>
                    <a:pt x="197" y="366"/>
                    <a:pt x="197" y="366"/>
                    <a:pt x="197" y="366"/>
                  </a:cubicBezTo>
                  <a:cubicBezTo>
                    <a:pt x="197" y="367"/>
                    <a:pt x="197" y="367"/>
                    <a:pt x="197" y="367"/>
                  </a:cubicBezTo>
                  <a:cubicBezTo>
                    <a:pt x="197" y="367"/>
                    <a:pt x="197" y="367"/>
                    <a:pt x="197" y="367"/>
                  </a:cubicBezTo>
                  <a:cubicBezTo>
                    <a:pt x="197" y="366"/>
                    <a:pt x="197" y="366"/>
                    <a:pt x="197" y="366"/>
                  </a:cubicBezTo>
                  <a:cubicBezTo>
                    <a:pt x="197" y="367"/>
                    <a:pt x="197" y="367"/>
                    <a:pt x="197" y="367"/>
                  </a:cubicBezTo>
                  <a:cubicBezTo>
                    <a:pt x="200" y="364"/>
                    <a:pt x="200" y="364"/>
                    <a:pt x="200" y="364"/>
                  </a:cubicBezTo>
                  <a:cubicBezTo>
                    <a:pt x="196" y="366"/>
                    <a:pt x="196" y="366"/>
                    <a:pt x="196" y="366"/>
                  </a:cubicBezTo>
                  <a:cubicBezTo>
                    <a:pt x="197" y="366"/>
                    <a:pt x="197" y="366"/>
                    <a:pt x="197" y="367"/>
                  </a:cubicBezTo>
                  <a:cubicBezTo>
                    <a:pt x="200" y="364"/>
                    <a:pt x="200" y="364"/>
                    <a:pt x="200" y="364"/>
                  </a:cubicBezTo>
                  <a:cubicBezTo>
                    <a:pt x="196" y="366"/>
                    <a:pt x="196" y="366"/>
                    <a:pt x="196" y="366"/>
                  </a:cubicBezTo>
                  <a:cubicBezTo>
                    <a:pt x="203" y="362"/>
                    <a:pt x="203" y="362"/>
                    <a:pt x="203" y="362"/>
                  </a:cubicBezTo>
                  <a:cubicBezTo>
                    <a:pt x="195" y="362"/>
                    <a:pt x="195" y="362"/>
                    <a:pt x="195" y="362"/>
                  </a:cubicBezTo>
                  <a:cubicBezTo>
                    <a:pt x="195" y="364"/>
                    <a:pt x="196" y="365"/>
                    <a:pt x="196" y="366"/>
                  </a:cubicBezTo>
                  <a:cubicBezTo>
                    <a:pt x="203" y="362"/>
                    <a:pt x="203" y="362"/>
                    <a:pt x="203" y="362"/>
                  </a:cubicBezTo>
                  <a:cubicBezTo>
                    <a:pt x="195" y="362"/>
                    <a:pt x="195" y="362"/>
                    <a:pt x="195" y="362"/>
                  </a:cubicBezTo>
                  <a:cubicBezTo>
                    <a:pt x="203" y="362"/>
                    <a:pt x="203" y="362"/>
                    <a:pt x="203" y="362"/>
                  </a:cubicBezTo>
                  <a:cubicBezTo>
                    <a:pt x="197" y="358"/>
                    <a:pt x="197" y="358"/>
                    <a:pt x="197" y="358"/>
                  </a:cubicBezTo>
                  <a:cubicBezTo>
                    <a:pt x="196" y="359"/>
                    <a:pt x="195" y="361"/>
                    <a:pt x="195" y="362"/>
                  </a:cubicBezTo>
                  <a:cubicBezTo>
                    <a:pt x="203" y="362"/>
                    <a:pt x="203" y="362"/>
                    <a:pt x="203" y="362"/>
                  </a:cubicBezTo>
                  <a:cubicBezTo>
                    <a:pt x="197" y="358"/>
                    <a:pt x="197" y="358"/>
                    <a:pt x="197" y="358"/>
                  </a:cubicBezTo>
                  <a:cubicBezTo>
                    <a:pt x="203" y="362"/>
                    <a:pt x="203" y="362"/>
                    <a:pt x="203" y="362"/>
                  </a:cubicBezTo>
                  <a:cubicBezTo>
                    <a:pt x="206" y="355"/>
                    <a:pt x="206" y="355"/>
                    <a:pt x="206" y="355"/>
                  </a:cubicBezTo>
                  <a:cubicBezTo>
                    <a:pt x="60" y="296"/>
                    <a:pt x="60" y="296"/>
                    <a:pt x="60" y="296"/>
                  </a:cubicBezTo>
                  <a:cubicBezTo>
                    <a:pt x="56" y="294"/>
                    <a:pt x="52" y="296"/>
                    <a:pt x="50" y="300"/>
                  </a:cubicBezTo>
                  <a:cubicBezTo>
                    <a:pt x="48" y="304"/>
                    <a:pt x="49" y="308"/>
                    <a:pt x="53" y="311"/>
                  </a:cubicBezTo>
                  <a:cubicBezTo>
                    <a:pt x="53" y="311"/>
                    <a:pt x="55" y="312"/>
                    <a:pt x="58" y="314"/>
                  </a:cubicBezTo>
                  <a:cubicBezTo>
                    <a:pt x="70" y="321"/>
                    <a:pt x="99" y="338"/>
                    <a:pt x="124" y="354"/>
                  </a:cubicBezTo>
                  <a:cubicBezTo>
                    <a:pt x="137" y="362"/>
                    <a:pt x="150" y="369"/>
                    <a:pt x="158" y="375"/>
                  </a:cubicBezTo>
                  <a:cubicBezTo>
                    <a:pt x="163" y="378"/>
                    <a:pt x="166" y="380"/>
                    <a:pt x="169" y="382"/>
                  </a:cubicBezTo>
                  <a:cubicBezTo>
                    <a:pt x="170" y="383"/>
                    <a:pt x="171" y="383"/>
                    <a:pt x="171" y="384"/>
                  </a:cubicBezTo>
                  <a:cubicBezTo>
                    <a:pt x="171" y="384"/>
                    <a:pt x="171" y="384"/>
                    <a:pt x="171" y="384"/>
                  </a:cubicBezTo>
                  <a:cubicBezTo>
                    <a:pt x="174" y="381"/>
                    <a:pt x="174" y="381"/>
                    <a:pt x="174" y="381"/>
                  </a:cubicBezTo>
                  <a:cubicBezTo>
                    <a:pt x="171" y="383"/>
                    <a:pt x="171" y="383"/>
                    <a:pt x="171" y="383"/>
                  </a:cubicBezTo>
                  <a:cubicBezTo>
                    <a:pt x="171" y="384"/>
                    <a:pt x="171" y="384"/>
                    <a:pt x="171" y="384"/>
                  </a:cubicBezTo>
                  <a:cubicBezTo>
                    <a:pt x="174" y="381"/>
                    <a:pt x="174" y="381"/>
                    <a:pt x="174" y="381"/>
                  </a:cubicBezTo>
                  <a:cubicBezTo>
                    <a:pt x="171" y="383"/>
                    <a:pt x="171" y="383"/>
                    <a:pt x="171" y="383"/>
                  </a:cubicBezTo>
                  <a:cubicBezTo>
                    <a:pt x="177" y="379"/>
                    <a:pt x="177" y="379"/>
                    <a:pt x="177" y="379"/>
                  </a:cubicBezTo>
                  <a:cubicBezTo>
                    <a:pt x="170" y="382"/>
                    <a:pt x="170" y="382"/>
                    <a:pt x="170" y="382"/>
                  </a:cubicBezTo>
                  <a:cubicBezTo>
                    <a:pt x="171" y="383"/>
                    <a:pt x="171" y="383"/>
                    <a:pt x="171" y="383"/>
                  </a:cubicBezTo>
                  <a:cubicBezTo>
                    <a:pt x="177" y="379"/>
                    <a:pt x="177" y="379"/>
                    <a:pt x="177" y="379"/>
                  </a:cubicBezTo>
                  <a:cubicBezTo>
                    <a:pt x="170" y="382"/>
                    <a:pt x="170" y="382"/>
                    <a:pt x="170" y="382"/>
                  </a:cubicBezTo>
                  <a:cubicBezTo>
                    <a:pt x="177" y="379"/>
                    <a:pt x="177" y="379"/>
                    <a:pt x="177" y="379"/>
                  </a:cubicBezTo>
                  <a:cubicBezTo>
                    <a:pt x="169" y="379"/>
                    <a:pt x="169" y="379"/>
                    <a:pt x="169" y="379"/>
                  </a:cubicBezTo>
                  <a:cubicBezTo>
                    <a:pt x="169" y="381"/>
                    <a:pt x="170" y="382"/>
                    <a:pt x="170" y="382"/>
                  </a:cubicBezTo>
                  <a:cubicBezTo>
                    <a:pt x="177" y="379"/>
                    <a:pt x="177" y="379"/>
                    <a:pt x="177" y="379"/>
                  </a:cubicBezTo>
                  <a:cubicBezTo>
                    <a:pt x="169" y="379"/>
                    <a:pt x="169" y="379"/>
                    <a:pt x="169" y="379"/>
                  </a:cubicBezTo>
                  <a:cubicBezTo>
                    <a:pt x="177" y="379"/>
                    <a:pt x="177" y="379"/>
                    <a:pt x="177" y="379"/>
                  </a:cubicBezTo>
                  <a:cubicBezTo>
                    <a:pt x="171" y="375"/>
                    <a:pt x="171" y="375"/>
                    <a:pt x="171" y="375"/>
                  </a:cubicBezTo>
                  <a:cubicBezTo>
                    <a:pt x="170" y="376"/>
                    <a:pt x="169" y="378"/>
                    <a:pt x="169" y="379"/>
                  </a:cubicBezTo>
                  <a:cubicBezTo>
                    <a:pt x="177" y="379"/>
                    <a:pt x="177" y="379"/>
                    <a:pt x="177" y="379"/>
                  </a:cubicBezTo>
                  <a:cubicBezTo>
                    <a:pt x="171" y="375"/>
                    <a:pt x="171" y="375"/>
                    <a:pt x="171" y="375"/>
                  </a:cubicBezTo>
                  <a:cubicBezTo>
                    <a:pt x="171" y="374"/>
                    <a:pt x="171" y="374"/>
                    <a:pt x="171" y="374"/>
                  </a:cubicBezTo>
                  <a:cubicBezTo>
                    <a:pt x="177" y="379"/>
                    <a:pt x="177" y="379"/>
                    <a:pt x="177" y="379"/>
                  </a:cubicBezTo>
                  <a:cubicBezTo>
                    <a:pt x="174" y="372"/>
                    <a:pt x="174" y="372"/>
                    <a:pt x="174" y="372"/>
                  </a:cubicBezTo>
                  <a:cubicBezTo>
                    <a:pt x="173" y="372"/>
                    <a:pt x="172" y="373"/>
                    <a:pt x="171" y="374"/>
                  </a:cubicBezTo>
                  <a:cubicBezTo>
                    <a:pt x="177" y="379"/>
                    <a:pt x="177" y="379"/>
                    <a:pt x="177" y="379"/>
                  </a:cubicBezTo>
                  <a:cubicBezTo>
                    <a:pt x="174" y="372"/>
                    <a:pt x="174" y="372"/>
                    <a:pt x="174" y="372"/>
                  </a:cubicBezTo>
                  <a:cubicBezTo>
                    <a:pt x="177" y="378"/>
                    <a:pt x="177" y="378"/>
                    <a:pt x="177" y="378"/>
                  </a:cubicBezTo>
                  <a:cubicBezTo>
                    <a:pt x="176" y="371"/>
                    <a:pt x="176" y="371"/>
                    <a:pt x="176" y="371"/>
                  </a:cubicBezTo>
                  <a:cubicBezTo>
                    <a:pt x="176" y="371"/>
                    <a:pt x="175" y="371"/>
                    <a:pt x="174" y="372"/>
                  </a:cubicBezTo>
                  <a:cubicBezTo>
                    <a:pt x="177" y="378"/>
                    <a:pt x="177" y="378"/>
                    <a:pt x="177" y="378"/>
                  </a:cubicBezTo>
                  <a:cubicBezTo>
                    <a:pt x="176" y="371"/>
                    <a:pt x="176" y="371"/>
                    <a:pt x="176" y="371"/>
                  </a:cubicBezTo>
                  <a:cubicBezTo>
                    <a:pt x="177" y="376"/>
                    <a:pt x="177" y="376"/>
                    <a:pt x="177" y="376"/>
                  </a:cubicBezTo>
                  <a:cubicBezTo>
                    <a:pt x="177" y="371"/>
                    <a:pt x="177" y="371"/>
                    <a:pt x="177" y="371"/>
                  </a:cubicBezTo>
                  <a:cubicBezTo>
                    <a:pt x="177" y="371"/>
                    <a:pt x="176" y="371"/>
                    <a:pt x="176" y="371"/>
                  </a:cubicBezTo>
                  <a:cubicBezTo>
                    <a:pt x="177" y="376"/>
                    <a:pt x="177" y="376"/>
                    <a:pt x="177" y="376"/>
                  </a:cubicBezTo>
                  <a:cubicBezTo>
                    <a:pt x="177" y="371"/>
                    <a:pt x="177" y="371"/>
                    <a:pt x="177" y="371"/>
                  </a:cubicBezTo>
                  <a:cubicBezTo>
                    <a:pt x="177" y="373"/>
                    <a:pt x="177" y="373"/>
                    <a:pt x="177" y="373"/>
                  </a:cubicBezTo>
                  <a:cubicBezTo>
                    <a:pt x="177" y="371"/>
                    <a:pt x="177" y="371"/>
                    <a:pt x="177" y="371"/>
                  </a:cubicBezTo>
                  <a:cubicBezTo>
                    <a:pt x="177" y="371"/>
                    <a:pt x="177" y="371"/>
                    <a:pt x="177" y="371"/>
                  </a:cubicBezTo>
                  <a:cubicBezTo>
                    <a:pt x="177" y="373"/>
                    <a:pt x="177" y="373"/>
                    <a:pt x="177" y="373"/>
                  </a:cubicBezTo>
                  <a:cubicBezTo>
                    <a:pt x="177" y="371"/>
                    <a:pt x="177" y="371"/>
                    <a:pt x="177" y="371"/>
                  </a:cubicBezTo>
                  <a:cubicBezTo>
                    <a:pt x="177" y="371"/>
                    <a:pt x="177" y="371"/>
                    <a:pt x="177" y="371"/>
                  </a:cubicBezTo>
                  <a:cubicBezTo>
                    <a:pt x="176" y="371"/>
                    <a:pt x="173" y="370"/>
                    <a:pt x="170" y="369"/>
                  </a:cubicBezTo>
                  <a:cubicBezTo>
                    <a:pt x="158" y="367"/>
                    <a:pt x="135" y="360"/>
                    <a:pt x="115" y="355"/>
                  </a:cubicBezTo>
                  <a:cubicBezTo>
                    <a:pt x="105" y="352"/>
                    <a:pt x="95" y="349"/>
                    <a:pt x="88" y="347"/>
                  </a:cubicBezTo>
                  <a:cubicBezTo>
                    <a:pt x="84" y="346"/>
                    <a:pt x="81" y="345"/>
                    <a:pt x="78" y="345"/>
                  </a:cubicBezTo>
                  <a:cubicBezTo>
                    <a:pt x="77" y="344"/>
                    <a:pt x="76" y="344"/>
                    <a:pt x="75" y="344"/>
                  </a:cubicBezTo>
                  <a:cubicBezTo>
                    <a:pt x="74" y="344"/>
                    <a:pt x="73" y="344"/>
                    <a:pt x="71" y="344"/>
                  </a:cubicBezTo>
                  <a:cubicBezTo>
                    <a:pt x="71" y="344"/>
                    <a:pt x="70" y="344"/>
                    <a:pt x="69" y="344"/>
                  </a:cubicBezTo>
                  <a:cubicBezTo>
                    <a:pt x="69" y="344"/>
                    <a:pt x="68" y="344"/>
                    <a:pt x="67" y="345"/>
                  </a:cubicBezTo>
                  <a:cubicBezTo>
                    <a:pt x="66" y="345"/>
                    <a:pt x="65" y="346"/>
                    <a:pt x="64" y="348"/>
                  </a:cubicBezTo>
                  <a:cubicBezTo>
                    <a:pt x="62" y="351"/>
                    <a:pt x="63" y="357"/>
                    <a:pt x="67" y="359"/>
                  </a:cubicBezTo>
                  <a:cubicBezTo>
                    <a:pt x="117" y="390"/>
                    <a:pt x="117" y="390"/>
                    <a:pt x="117" y="390"/>
                  </a:cubicBezTo>
                  <a:cubicBezTo>
                    <a:pt x="121" y="383"/>
                    <a:pt x="121" y="383"/>
                    <a:pt x="121" y="383"/>
                  </a:cubicBezTo>
                  <a:cubicBezTo>
                    <a:pt x="114" y="379"/>
                    <a:pt x="114" y="379"/>
                    <a:pt x="114" y="379"/>
                  </a:cubicBezTo>
                  <a:cubicBezTo>
                    <a:pt x="121" y="383"/>
                    <a:pt x="121" y="383"/>
                    <a:pt x="121" y="383"/>
                  </a:cubicBezTo>
                  <a:cubicBezTo>
                    <a:pt x="116" y="377"/>
                    <a:pt x="116" y="377"/>
                    <a:pt x="116" y="377"/>
                  </a:cubicBezTo>
                  <a:cubicBezTo>
                    <a:pt x="116" y="377"/>
                    <a:pt x="115" y="378"/>
                    <a:pt x="114" y="379"/>
                  </a:cubicBezTo>
                  <a:cubicBezTo>
                    <a:pt x="121" y="383"/>
                    <a:pt x="121" y="383"/>
                    <a:pt x="121" y="383"/>
                  </a:cubicBezTo>
                  <a:cubicBezTo>
                    <a:pt x="116" y="377"/>
                    <a:pt x="116" y="377"/>
                    <a:pt x="116" y="377"/>
                  </a:cubicBezTo>
                  <a:cubicBezTo>
                    <a:pt x="121" y="383"/>
                    <a:pt x="121" y="383"/>
                    <a:pt x="121" y="383"/>
                  </a:cubicBezTo>
                  <a:cubicBezTo>
                    <a:pt x="118" y="376"/>
                    <a:pt x="118" y="376"/>
                    <a:pt x="118" y="376"/>
                  </a:cubicBezTo>
                  <a:cubicBezTo>
                    <a:pt x="117" y="376"/>
                    <a:pt x="117" y="376"/>
                    <a:pt x="116" y="377"/>
                  </a:cubicBezTo>
                  <a:cubicBezTo>
                    <a:pt x="121" y="383"/>
                    <a:pt x="121" y="383"/>
                    <a:pt x="121" y="383"/>
                  </a:cubicBezTo>
                  <a:cubicBezTo>
                    <a:pt x="118" y="376"/>
                    <a:pt x="118" y="376"/>
                    <a:pt x="118" y="376"/>
                  </a:cubicBezTo>
                  <a:cubicBezTo>
                    <a:pt x="120" y="381"/>
                    <a:pt x="120" y="381"/>
                    <a:pt x="120" y="381"/>
                  </a:cubicBezTo>
                  <a:cubicBezTo>
                    <a:pt x="118" y="376"/>
                    <a:pt x="118" y="376"/>
                    <a:pt x="118" y="376"/>
                  </a:cubicBezTo>
                  <a:cubicBezTo>
                    <a:pt x="118" y="376"/>
                    <a:pt x="118" y="376"/>
                    <a:pt x="118" y="376"/>
                  </a:cubicBezTo>
                  <a:cubicBezTo>
                    <a:pt x="120" y="381"/>
                    <a:pt x="120" y="381"/>
                    <a:pt x="120" y="381"/>
                  </a:cubicBezTo>
                  <a:cubicBezTo>
                    <a:pt x="118" y="376"/>
                    <a:pt x="118" y="376"/>
                    <a:pt x="118" y="376"/>
                  </a:cubicBezTo>
                  <a:cubicBezTo>
                    <a:pt x="118" y="376"/>
                    <a:pt x="118" y="376"/>
                    <a:pt x="118" y="376"/>
                  </a:cubicBezTo>
                  <a:cubicBezTo>
                    <a:pt x="118" y="376"/>
                    <a:pt x="117" y="376"/>
                    <a:pt x="116" y="376"/>
                  </a:cubicBezTo>
                  <a:cubicBezTo>
                    <a:pt x="110" y="377"/>
                    <a:pt x="101" y="379"/>
                    <a:pt x="92" y="380"/>
                  </a:cubicBezTo>
                  <a:cubicBezTo>
                    <a:pt x="88" y="381"/>
                    <a:pt x="84" y="382"/>
                    <a:pt x="82" y="382"/>
                  </a:cubicBezTo>
                  <a:cubicBezTo>
                    <a:pt x="80" y="382"/>
                    <a:pt x="79" y="383"/>
                    <a:pt x="78" y="383"/>
                  </a:cubicBezTo>
                  <a:cubicBezTo>
                    <a:pt x="78" y="383"/>
                    <a:pt x="77" y="383"/>
                    <a:pt x="77" y="383"/>
                  </a:cubicBezTo>
                  <a:cubicBezTo>
                    <a:pt x="77" y="383"/>
                    <a:pt x="77" y="383"/>
                    <a:pt x="76" y="383"/>
                  </a:cubicBezTo>
                  <a:cubicBezTo>
                    <a:pt x="76" y="383"/>
                    <a:pt x="76" y="383"/>
                    <a:pt x="75" y="384"/>
                  </a:cubicBezTo>
                  <a:cubicBezTo>
                    <a:pt x="75" y="384"/>
                    <a:pt x="75" y="384"/>
                    <a:pt x="74" y="384"/>
                  </a:cubicBezTo>
                  <a:cubicBezTo>
                    <a:pt x="74" y="384"/>
                    <a:pt x="74" y="384"/>
                    <a:pt x="73" y="385"/>
                  </a:cubicBezTo>
                  <a:cubicBezTo>
                    <a:pt x="73" y="385"/>
                    <a:pt x="72" y="386"/>
                    <a:pt x="71" y="387"/>
                  </a:cubicBezTo>
                  <a:cubicBezTo>
                    <a:pt x="69" y="391"/>
                    <a:pt x="70" y="396"/>
                    <a:pt x="74" y="398"/>
                  </a:cubicBezTo>
                  <a:cubicBezTo>
                    <a:pt x="78" y="400"/>
                    <a:pt x="78" y="400"/>
                    <a:pt x="78" y="400"/>
                  </a:cubicBezTo>
                  <a:cubicBezTo>
                    <a:pt x="82" y="403"/>
                    <a:pt x="87" y="402"/>
                    <a:pt x="89" y="398"/>
                  </a:cubicBezTo>
                  <a:cubicBezTo>
                    <a:pt x="91" y="394"/>
                    <a:pt x="90" y="389"/>
                    <a:pt x="86"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82" name="Freeform 115">
              <a:extLst>
                <a:ext uri="{FF2B5EF4-FFF2-40B4-BE49-F238E27FC236}">
                  <a16:creationId xmlns:a16="http://schemas.microsoft.com/office/drawing/2014/main" id="{53DAC96B-9C9D-4797-9271-A70A516D2A86}"/>
                </a:ext>
              </a:extLst>
            </p:cNvPr>
            <p:cNvSpPr>
              <a:spLocks/>
            </p:cNvSpPr>
            <p:nvPr/>
          </p:nvSpPr>
          <p:spPr bwMode="auto">
            <a:xfrm>
              <a:off x="2087699" y="2400411"/>
              <a:ext cx="666750" cy="627063"/>
            </a:xfrm>
            <a:custGeom>
              <a:avLst/>
              <a:gdLst>
                <a:gd name="T0" fmla="*/ 75 w 424"/>
                <a:gd name="T1" fmla="*/ 343 h 399"/>
                <a:gd name="T2" fmla="*/ 67 w 424"/>
                <a:gd name="T3" fmla="*/ 343 h 399"/>
                <a:gd name="T4" fmla="*/ 67 w 424"/>
                <a:gd name="T5" fmla="*/ 343 h 399"/>
                <a:gd name="T6" fmla="*/ 68 w 424"/>
                <a:gd name="T7" fmla="*/ 334 h 399"/>
                <a:gd name="T8" fmla="*/ 60 w 424"/>
                <a:gd name="T9" fmla="*/ 295 h 399"/>
                <a:gd name="T10" fmla="*/ 56 w 424"/>
                <a:gd name="T11" fmla="*/ 295 h 399"/>
                <a:gd name="T12" fmla="*/ 41 w 424"/>
                <a:gd name="T13" fmla="*/ 286 h 399"/>
                <a:gd name="T14" fmla="*/ 48 w 424"/>
                <a:gd name="T15" fmla="*/ 250 h 399"/>
                <a:gd name="T16" fmla="*/ 41 w 424"/>
                <a:gd name="T17" fmla="*/ 250 h 399"/>
                <a:gd name="T18" fmla="*/ 31 w 424"/>
                <a:gd name="T19" fmla="*/ 244 h 399"/>
                <a:gd name="T20" fmla="*/ 34 w 424"/>
                <a:gd name="T21" fmla="*/ 207 h 399"/>
                <a:gd name="T22" fmla="*/ 32 w 424"/>
                <a:gd name="T23" fmla="*/ 178 h 399"/>
                <a:gd name="T24" fmla="*/ 30 w 424"/>
                <a:gd name="T25" fmla="*/ 177 h 399"/>
                <a:gd name="T26" fmla="*/ 30 w 424"/>
                <a:gd name="T27" fmla="*/ 177 h 399"/>
                <a:gd name="T28" fmla="*/ 35 w 424"/>
                <a:gd name="T29" fmla="*/ 170 h 399"/>
                <a:gd name="T30" fmla="*/ 9 w 424"/>
                <a:gd name="T31" fmla="*/ 125 h 399"/>
                <a:gd name="T32" fmla="*/ 11 w 424"/>
                <a:gd name="T33" fmla="*/ 128 h 399"/>
                <a:gd name="T34" fmla="*/ 48 w 424"/>
                <a:gd name="T35" fmla="*/ 113 h 399"/>
                <a:gd name="T36" fmla="*/ 79 w 424"/>
                <a:gd name="T37" fmla="*/ 89 h 399"/>
                <a:gd name="T38" fmla="*/ 79 w 424"/>
                <a:gd name="T39" fmla="*/ 89 h 399"/>
                <a:gd name="T40" fmla="*/ 80 w 424"/>
                <a:gd name="T41" fmla="*/ 95 h 399"/>
                <a:gd name="T42" fmla="*/ 114 w 424"/>
                <a:gd name="T43" fmla="*/ 91 h 399"/>
                <a:gd name="T44" fmla="*/ 196 w 424"/>
                <a:gd name="T45" fmla="*/ 75 h 399"/>
                <a:gd name="T46" fmla="*/ 224 w 424"/>
                <a:gd name="T47" fmla="*/ 71 h 399"/>
                <a:gd name="T48" fmla="*/ 221 w 424"/>
                <a:gd name="T49" fmla="*/ 57 h 399"/>
                <a:gd name="T50" fmla="*/ 217 w 424"/>
                <a:gd name="T51" fmla="*/ 60 h 399"/>
                <a:gd name="T52" fmla="*/ 215 w 424"/>
                <a:gd name="T53" fmla="*/ 60 h 399"/>
                <a:gd name="T54" fmla="*/ 304 w 424"/>
                <a:gd name="T55" fmla="*/ 39 h 399"/>
                <a:gd name="T56" fmla="*/ 344 w 424"/>
                <a:gd name="T57" fmla="*/ 38 h 399"/>
                <a:gd name="T58" fmla="*/ 340 w 424"/>
                <a:gd name="T59" fmla="*/ 41 h 399"/>
                <a:gd name="T60" fmla="*/ 383 w 424"/>
                <a:gd name="T61" fmla="*/ 31 h 399"/>
                <a:gd name="T62" fmla="*/ 366 w 424"/>
                <a:gd name="T63" fmla="*/ 24 h 399"/>
                <a:gd name="T64" fmla="*/ 371 w 424"/>
                <a:gd name="T65" fmla="*/ 30 h 399"/>
                <a:gd name="T66" fmla="*/ 415 w 424"/>
                <a:gd name="T67" fmla="*/ 13 h 399"/>
                <a:gd name="T68" fmla="*/ 358 w 424"/>
                <a:gd name="T69" fmla="*/ 25 h 399"/>
                <a:gd name="T70" fmla="*/ 334 w 424"/>
                <a:gd name="T71" fmla="*/ 26 h 399"/>
                <a:gd name="T72" fmla="*/ 292 w 424"/>
                <a:gd name="T73" fmla="*/ 45 h 399"/>
                <a:gd name="T74" fmla="*/ 217 w 424"/>
                <a:gd name="T75" fmla="*/ 44 h 399"/>
                <a:gd name="T76" fmla="*/ 230 w 424"/>
                <a:gd name="T77" fmla="*/ 62 h 399"/>
                <a:gd name="T78" fmla="*/ 230 w 424"/>
                <a:gd name="T79" fmla="*/ 62 h 399"/>
                <a:gd name="T80" fmla="*/ 228 w 424"/>
                <a:gd name="T81" fmla="*/ 56 h 399"/>
                <a:gd name="T82" fmla="*/ 188 w 424"/>
                <a:gd name="T83" fmla="*/ 62 h 399"/>
                <a:gd name="T84" fmla="*/ 193 w 424"/>
                <a:gd name="T85" fmla="*/ 59 h 399"/>
                <a:gd name="T86" fmla="*/ 193 w 424"/>
                <a:gd name="T87" fmla="*/ 59 h 399"/>
                <a:gd name="T88" fmla="*/ 105 w 424"/>
                <a:gd name="T89" fmla="*/ 81 h 399"/>
                <a:gd name="T90" fmla="*/ 75 w 424"/>
                <a:gd name="T91" fmla="*/ 81 h 399"/>
                <a:gd name="T92" fmla="*/ 40 w 424"/>
                <a:gd name="T93" fmla="*/ 113 h 399"/>
                <a:gd name="T94" fmla="*/ 2 w 424"/>
                <a:gd name="T95" fmla="*/ 121 h 399"/>
                <a:gd name="T96" fmla="*/ 22 w 424"/>
                <a:gd name="T97" fmla="*/ 176 h 399"/>
                <a:gd name="T98" fmla="*/ 23 w 424"/>
                <a:gd name="T99" fmla="*/ 202 h 399"/>
                <a:gd name="T100" fmla="*/ 27 w 424"/>
                <a:gd name="T101" fmla="*/ 203 h 399"/>
                <a:gd name="T102" fmla="*/ 25 w 424"/>
                <a:gd name="T103" fmla="*/ 206 h 399"/>
                <a:gd name="T104" fmla="*/ 23 w 424"/>
                <a:gd name="T105" fmla="*/ 242 h 399"/>
                <a:gd name="T106" fmla="*/ 23 w 424"/>
                <a:gd name="T107" fmla="*/ 241 h 399"/>
                <a:gd name="T108" fmla="*/ 32 w 424"/>
                <a:gd name="T109" fmla="*/ 246 h 399"/>
                <a:gd name="T110" fmla="*/ 38 w 424"/>
                <a:gd name="T111" fmla="*/ 286 h 399"/>
                <a:gd name="T112" fmla="*/ 41 w 424"/>
                <a:gd name="T113" fmla="*/ 286 h 399"/>
                <a:gd name="T114" fmla="*/ 41 w 424"/>
                <a:gd name="T115" fmla="*/ 286 h 399"/>
                <a:gd name="T116" fmla="*/ 36 w 424"/>
                <a:gd name="T117" fmla="*/ 293 h 399"/>
                <a:gd name="T118" fmla="*/ 52 w 424"/>
                <a:gd name="T119" fmla="*/ 334 h 399"/>
                <a:gd name="T120" fmla="*/ 52 w 424"/>
                <a:gd name="T121" fmla="*/ 338 h 399"/>
                <a:gd name="T122" fmla="*/ 67 w 424"/>
                <a:gd name="T123" fmla="*/ 343 h 399"/>
                <a:gd name="T124" fmla="*/ 87 w 424"/>
                <a:gd name="T125" fmla="*/ 39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4" h="399">
                  <a:moveTo>
                    <a:pt x="84" y="383"/>
                  </a:moveTo>
                  <a:cubicBezTo>
                    <a:pt x="78" y="379"/>
                    <a:pt x="78" y="379"/>
                    <a:pt x="78" y="379"/>
                  </a:cubicBezTo>
                  <a:cubicBezTo>
                    <a:pt x="74" y="386"/>
                    <a:pt x="74" y="386"/>
                    <a:pt x="74" y="386"/>
                  </a:cubicBezTo>
                  <a:cubicBezTo>
                    <a:pt x="82" y="384"/>
                    <a:pt x="82" y="384"/>
                    <a:pt x="82" y="384"/>
                  </a:cubicBezTo>
                  <a:cubicBezTo>
                    <a:pt x="82" y="384"/>
                    <a:pt x="82" y="382"/>
                    <a:pt x="81" y="378"/>
                  </a:cubicBezTo>
                  <a:cubicBezTo>
                    <a:pt x="80" y="372"/>
                    <a:pt x="78" y="363"/>
                    <a:pt x="77" y="356"/>
                  </a:cubicBezTo>
                  <a:cubicBezTo>
                    <a:pt x="76" y="352"/>
                    <a:pt x="76" y="349"/>
                    <a:pt x="75" y="346"/>
                  </a:cubicBezTo>
                  <a:cubicBezTo>
                    <a:pt x="75" y="345"/>
                    <a:pt x="75" y="344"/>
                    <a:pt x="75" y="343"/>
                  </a:cubicBezTo>
                  <a:cubicBezTo>
                    <a:pt x="75" y="343"/>
                    <a:pt x="75" y="343"/>
                    <a:pt x="75" y="343"/>
                  </a:cubicBezTo>
                  <a:cubicBezTo>
                    <a:pt x="75" y="343"/>
                    <a:pt x="75" y="343"/>
                    <a:pt x="75" y="343"/>
                  </a:cubicBezTo>
                  <a:cubicBezTo>
                    <a:pt x="75" y="343"/>
                    <a:pt x="75" y="343"/>
                    <a:pt x="75" y="343"/>
                  </a:cubicBezTo>
                  <a:cubicBezTo>
                    <a:pt x="69" y="343"/>
                    <a:pt x="69" y="343"/>
                    <a:pt x="69" y="343"/>
                  </a:cubicBezTo>
                  <a:cubicBezTo>
                    <a:pt x="75" y="343"/>
                    <a:pt x="75" y="343"/>
                    <a:pt x="75" y="343"/>
                  </a:cubicBezTo>
                  <a:cubicBezTo>
                    <a:pt x="75" y="343"/>
                    <a:pt x="75" y="343"/>
                    <a:pt x="75" y="343"/>
                  </a:cubicBezTo>
                  <a:cubicBezTo>
                    <a:pt x="69" y="343"/>
                    <a:pt x="69" y="343"/>
                    <a:pt x="69" y="343"/>
                  </a:cubicBezTo>
                  <a:cubicBezTo>
                    <a:pt x="75" y="343"/>
                    <a:pt x="75" y="343"/>
                    <a:pt x="75" y="343"/>
                  </a:cubicBezTo>
                  <a:cubicBezTo>
                    <a:pt x="67" y="343"/>
                    <a:pt x="67" y="343"/>
                    <a:pt x="67" y="343"/>
                  </a:cubicBezTo>
                  <a:cubicBezTo>
                    <a:pt x="75" y="344"/>
                    <a:pt x="75" y="344"/>
                    <a:pt x="75" y="344"/>
                  </a:cubicBezTo>
                  <a:cubicBezTo>
                    <a:pt x="75" y="344"/>
                    <a:pt x="75" y="343"/>
                    <a:pt x="75" y="343"/>
                  </a:cubicBezTo>
                  <a:cubicBezTo>
                    <a:pt x="67" y="343"/>
                    <a:pt x="67" y="343"/>
                    <a:pt x="67" y="343"/>
                  </a:cubicBezTo>
                  <a:cubicBezTo>
                    <a:pt x="75" y="344"/>
                    <a:pt x="75" y="344"/>
                    <a:pt x="75" y="344"/>
                  </a:cubicBezTo>
                  <a:cubicBezTo>
                    <a:pt x="67" y="343"/>
                    <a:pt x="67" y="343"/>
                    <a:pt x="67" y="343"/>
                  </a:cubicBezTo>
                  <a:cubicBezTo>
                    <a:pt x="74" y="345"/>
                    <a:pt x="74" y="345"/>
                    <a:pt x="74" y="345"/>
                  </a:cubicBezTo>
                  <a:cubicBezTo>
                    <a:pt x="75" y="345"/>
                    <a:pt x="75" y="344"/>
                    <a:pt x="75" y="344"/>
                  </a:cubicBezTo>
                  <a:cubicBezTo>
                    <a:pt x="67" y="343"/>
                    <a:pt x="67" y="343"/>
                    <a:pt x="67" y="343"/>
                  </a:cubicBezTo>
                  <a:cubicBezTo>
                    <a:pt x="74" y="345"/>
                    <a:pt x="74" y="345"/>
                    <a:pt x="74" y="345"/>
                  </a:cubicBezTo>
                  <a:cubicBezTo>
                    <a:pt x="67" y="343"/>
                    <a:pt x="67" y="343"/>
                    <a:pt x="67" y="343"/>
                  </a:cubicBezTo>
                  <a:cubicBezTo>
                    <a:pt x="73" y="348"/>
                    <a:pt x="73" y="348"/>
                    <a:pt x="73" y="348"/>
                  </a:cubicBezTo>
                  <a:cubicBezTo>
                    <a:pt x="74" y="346"/>
                    <a:pt x="74" y="346"/>
                    <a:pt x="74" y="345"/>
                  </a:cubicBezTo>
                  <a:cubicBezTo>
                    <a:pt x="67" y="343"/>
                    <a:pt x="67" y="343"/>
                    <a:pt x="67" y="343"/>
                  </a:cubicBezTo>
                  <a:cubicBezTo>
                    <a:pt x="73" y="348"/>
                    <a:pt x="73" y="348"/>
                    <a:pt x="73" y="348"/>
                  </a:cubicBezTo>
                  <a:cubicBezTo>
                    <a:pt x="75" y="346"/>
                    <a:pt x="75" y="344"/>
                    <a:pt x="75" y="341"/>
                  </a:cubicBezTo>
                  <a:cubicBezTo>
                    <a:pt x="74" y="339"/>
                    <a:pt x="73" y="337"/>
                    <a:pt x="71" y="336"/>
                  </a:cubicBezTo>
                  <a:cubicBezTo>
                    <a:pt x="64" y="332"/>
                    <a:pt x="64" y="332"/>
                    <a:pt x="64" y="332"/>
                  </a:cubicBezTo>
                  <a:cubicBezTo>
                    <a:pt x="60" y="339"/>
                    <a:pt x="60" y="339"/>
                    <a:pt x="60" y="339"/>
                  </a:cubicBezTo>
                  <a:cubicBezTo>
                    <a:pt x="67" y="343"/>
                    <a:pt x="67" y="343"/>
                    <a:pt x="67" y="343"/>
                  </a:cubicBezTo>
                  <a:cubicBezTo>
                    <a:pt x="68" y="342"/>
                    <a:pt x="68" y="341"/>
                    <a:pt x="68" y="341"/>
                  </a:cubicBezTo>
                  <a:cubicBezTo>
                    <a:pt x="68" y="340"/>
                    <a:pt x="68" y="340"/>
                    <a:pt x="68" y="339"/>
                  </a:cubicBezTo>
                  <a:cubicBezTo>
                    <a:pt x="68" y="338"/>
                    <a:pt x="68" y="338"/>
                    <a:pt x="68" y="338"/>
                  </a:cubicBezTo>
                  <a:cubicBezTo>
                    <a:pt x="68" y="337"/>
                    <a:pt x="68" y="336"/>
                    <a:pt x="68" y="334"/>
                  </a:cubicBezTo>
                  <a:cubicBezTo>
                    <a:pt x="68" y="329"/>
                    <a:pt x="67" y="320"/>
                    <a:pt x="66" y="311"/>
                  </a:cubicBezTo>
                  <a:cubicBezTo>
                    <a:pt x="65" y="307"/>
                    <a:pt x="65" y="303"/>
                    <a:pt x="64" y="300"/>
                  </a:cubicBezTo>
                  <a:cubicBezTo>
                    <a:pt x="64" y="299"/>
                    <a:pt x="64" y="298"/>
                    <a:pt x="64" y="297"/>
                  </a:cubicBezTo>
                  <a:cubicBezTo>
                    <a:pt x="64" y="296"/>
                    <a:pt x="64" y="296"/>
                    <a:pt x="64" y="295"/>
                  </a:cubicBezTo>
                  <a:cubicBezTo>
                    <a:pt x="64" y="295"/>
                    <a:pt x="64" y="295"/>
                    <a:pt x="64" y="295"/>
                  </a:cubicBezTo>
                  <a:cubicBezTo>
                    <a:pt x="64" y="295"/>
                    <a:pt x="64" y="295"/>
                    <a:pt x="64" y="295"/>
                  </a:cubicBezTo>
                  <a:cubicBezTo>
                    <a:pt x="60" y="295"/>
                    <a:pt x="60" y="295"/>
                    <a:pt x="60" y="295"/>
                  </a:cubicBezTo>
                  <a:cubicBezTo>
                    <a:pt x="64" y="295"/>
                    <a:pt x="64" y="295"/>
                    <a:pt x="64" y="295"/>
                  </a:cubicBezTo>
                  <a:cubicBezTo>
                    <a:pt x="64" y="295"/>
                    <a:pt x="64" y="295"/>
                    <a:pt x="64" y="295"/>
                  </a:cubicBezTo>
                  <a:cubicBezTo>
                    <a:pt x="60" y="295"/>
                    <a:pt x="60" y="295"/>
                    <a:pt x="60" y="295"/>
                  </a:cubicBezTo>
                  <a:cubicBezTo>
                    <a:pt x="64" y="295"/>
                    <a:pt x="64" y="295"/>
                    <a:pt x="64" y="295"/>
                  </a:cubicBezTo>
                  <a:cubicBezTo>
                    <a:pt x="57" y="295"/>
                    <a:pt x="57" y="295"/>
                    <a:pt x="57" y="295"/>
                  </a:cubicBezTo>
                  <a:cubicBezTo>
                    <a:pt x="64" y="296"/>
                    <a:pt x="64" y="296"/>
                    <a:pt x="64" y="296"/>
                  </a:cubicBezTo>
                  <a:cubicBezTo>
                    <a:pt x="64" y="296"/>
                    <a:pt x="64" y="295"/>
                    <a:pt x="64" y="295"/>
                  </a:cubicBezTo>
                  <a:cubicBezTo>
                    <a:pt x="57" y="295"/>
                    <a:pt x="57" y="295"/>
                    <a:pt x="57" y="295"/>
                  </a:cubicBezTo>
                  <a:cubicBezTo>
                    <a:pt x="64" y="296"/>
                    <a:pt x="64" y="296"/>
                    <a:pt x="64" y="296"/>
                  </a:cubicBezTo>
                  <a:cubicBezTo>
                    <a:pt x="56" y="295"/>
                    <a:pt x="56" y="295"/>
                    <a:pt x="56" y="295"/>
                  </a:cubicBezTo>
                  <a:cubicBezTo>
                    <a:pt x="64" y="297"/>
                    <a:pt x="64" y="297"/>
                    <a:pt x="64" y="297"/>
                  </a:cubicBezTo>
                  <a:cubicBezTo>
                    <a:pt x="64" y="296"/>
                    <a:pt x="64" y="296"/>
                    <a:pt x="64" y="296"/>
                  </a:cubicBezTo>
                  <a:cubicBezTo>
                    <a:pt x="56" y="295"/>
                    <a:pt x="56" y="295"/>
                    <a:pt x="56" y="295"/>
                  </a:cubicBezTo>
                  <a:cubicBezTo>
                    <a:pt x="64" y="297"/>
                    <a:pt x="64" y="297"/>
                    <a:pt x="64" y="297"/>
                  </a:cubicBezTo>
                  <a:cubicBezTo>
                    <a:pt x="56" y="295"/>
                    <a:pt x="56" y="295"/>
                    <a:pt x="56" y="295"/>
                  </a:cubicBezTo>
                  <a:cubicBezTo>
                    <a:pt x="62" y="300"/>
                    <a:pt x="62" y="300"/>
                    <a:pt x="62" y="300"/>
                  </a:cubicBezTo>
                  <a:cubicBezTo>
                    <a:pt x="63" y="298"/>
                    <a:pt x="63" y="297"/>
                    <a:pt x="64" y="297"/>
                  </a:cubicBezTo>
                  <a:cubicBezTo>
                    <a:pt x="56" y="295"/>
                    <a:pt x="56" y="295"/>
                    <a:pt x="56" y="295"/>
                  </a:cubicBezTo>
                  <a:cubicBezTo>
                    <a:pt x="62" y="300"/>
                    <a:pt x="62" y="300"/>
                    <a:pt x="62" y="300"/>
                  </a:cubicBezTo>
                  <a:cubicBezTo>
                    <a:pt x="64" y="298"/>
                    <a:pt x="64" y="296"/>
                    <a:pt x="64" y="293"/>
                  </a:cubicBezTo>
                  <a:cubicBezTo>
                    <a:pt x="63" y="291"/>
                    <a:pt x="62" y="289"/>
                    <a:pt x="60" y="288"/>
                  </a:cubicBezTo>
                  <a:cubicBezTo>
                    <a:pt x="45" y="279"/>
                    <a:pt x="45" y="279"/>
                    <a:pt x="45" y="279"/>
                  </a:cubicBezTo>
                  <a:cubicBezTo>
                    <a:pt x="41" y="286"/>
                    <a:pt x="41" y="286"/>
                    <a:pt x="41" y="286"/>
                  </a:cubicBezTo>
                  <a:cubicBezTo>
                    <a:pt x="48" y="290"/>
                    <a:pt x="48" y="290"/>
                    <a:pt x="48" y="290"/>
                  </a:cubicBezTo>
                  <a:cubicBezTo>
                    <a:pt x="48" y="289"/>
                    <a:pt x="49" y="289"/>
                    <a:pt x="49" y="288"/>
                  </a:cubicBezTo>
                  <a:cubicBezTo>
                    <a:pt x="49" y="288"/>
                    <a:pt x="49" y="287"/>
                    <a:pt x="49" y="287"/>
                  </a:cubicBezTo>
                  <a:cubicBezTo>
                    <a:pt x="49" y="287"/>
                    <a:pt x="49" y="287"/>
                    <a:pt x="49" y="286"/>
                  </a:cubicBezTo>
                  <a:cubicBezTo>
                    <a:pt x="49" y="286"/>
                    <a:pt x="49" y="286"/>
                    <a:pt x="49" y="286"/>
                  </a:cubicBezTo>
                  <a:cubicBezTo>
                    <a:pt x="49" y="286"/>
                    <a:pt x="49" y="286"/>
                    <a:pt x="49" y="286"/>
                  </a:cubicBezTo>
                  <a:cubicBezTo>
                    <a:pt x="49" y="285"/>
                    <a:pt x="49" y="283"/>
                    <a:pt x="49" y="280"/>
                  </a:cubicBezTo>
                  <a:cubicBezTo>
                    <a:pt x="49" y="276"/>
                    <a:pt x="48" y="270"/>
                    <a:pt x="48" y="265"/>
                  </a:cubicBezTo>
                  <a:cubicBezTo>
                    <a:pt x="48" y="259"/>
                    <a:pt x="48" y="254"/>
                    <a:pt x="48" y="251"/>
                  </a:cubicBezTo>
                  <a:cubicBezTo>
                    <a:pt x="48" y="251"/>
                    <a:pt x="48" y="250"/>
                    <a:pt x="48" y="250"/>
                  </a:cubicBezTo>
                  <a:cubicBezTo>
                    <a:pt x="48" y="250"/>
                    <a:pt x="48" y="250"/>
                    <a:pt x="48" y="250"/>
                  </a:cubicBezTo>
                  <a:cubicBezTo>
                    <a:pt x="44" y="250"/>
                    <a:pt x="44" y="250"/>
                    <a:pt x="44" y="250"/>
                  </a:cubicBezTo>
                  <a:cubicBezTo>
                    <a:pt x="48" y="251"/>
                    <a:pt x="48" y="251"/>
                    <a:pt x="48" y="251"/>
                  </a:cubicBezTo>
                  <a:cubicBezTo>
                    <a:pt x="48" y="250"/>
                    <a:pt x="48" y="250"/>
                    <a:pt x="48" y="250"/>
                  </a:cubicBezTo>
                  <a:cubicBezTo>
                    <a:pt x="44" y="250"/>
                    <a:pt x="44" y="250"/>
                    <a:pt x="44" y="250"/>
                  </a:cubicBezTo>
                  <a:cubicBezTo>
                    <a:pt x="48" y="251"/>
                    <a:pt x="48" y="251"/>
                    <a:pt x="48" y="251"/>
                  </a:cubicBezTo>
                  <a:cubicBezTo>
                    <a:pt x="41" y="250"/>
                    <a:pt x="41" y="250"/>
                    <a:pt x="41" y="250"/>
                  </a:cubicBezTo>
                  <a:cubicBezTo>
                    <a:pt x="48" y="251"/>
                    <a:pt x="48" y="251"/>
                    <a:pt x="48" y="251"/>
                  </a:cubicBezTo>
                  <a:cubicBezTo>
                    <a:pt x="48" y="251"/>
                    <a:pt x="48" y="251"/>
                    <a:pt x="48" y="251"/>
                  </a:cubicBezTo>
                  <a:cubicBezTo>
                    <a:pt x="41" y="250"/>
                    <a:pt x="41" y="250"/>
                    <a:pt x="41" y="250"/>
                  </a:cubicBezTo>
                  <a:cubicBezTo>
                    <a:pt x="48" y="251"/>
                    <a:pt x="48" y="251"/>
                    <a:pt x="48" y="251"/>
                  </a:cubicBezTo>
                  <a:cubicBezTo>
                    <a:pt x="40" y="249"/>
                    <a:pt x="40" y="249"/>
                    <a:pt x="40" y="249"/>
                  </a:cubicBezTo>
                  <a:cubicBezTo>
                    <a:pt x="47" y="254"/>
                    <a:pt x="47" y="254"/>
                    <a:pt x="47" y="254"/>
                  </a:cubicBezTo>
                  <a:cubicBezTo>
                    <a:pt x="47" y="252"/>
                    <a:pt x="47" y="252"/>
                    <a:pt x="48" y="251"/>
                  </a:cubicBezTo>
                  <a:cubicBezTo>
                    <a:pt x="40" y="249"/>
                    <a:pt x="40" y="249"/>
                    <a:pt x="40" y="249"/>
                  </a:cubicBezTo>
                  <a:cubicBezTo>
                    <a:pt x="47" y="254"/>
                    <a:pt x="47" y="254"/>
                    <a:pt x="47" y="254"/>
                  </a:cubicBezTo>
                  <a:cubicBezTo>
                    <a:pt x="48" y="252"/>
                    <a:pt x="48" y="249"/>
                    <a:pt x="48" y="247"/>
                  </a:cubicBezTo>
                  <a:cubicBezTo>
                    <a:pt x="47" y="245"/>
                    <a:pt x="46" y="243"/>
                    <a:pt x="44" y="242"/>
                  </a:cubicBezTo>
                  <a:cubicBezTo>
                    <a:pt x="35" y="237"/>
                    <a:pt x="35" y="237"/>
                    <a:pt x="35" y="237"/>
                  </a:cubicBezTo>
                  <a:cubicBezTo>
                    <a:pt x="31" y="244"/>
                    <a:pt x="31" y="244"/>
                    <a:pt x="31" y="244"/>
                  </a:cubicBezTo>
                  <a:cubicBezTo>
                    <a:pt x="38" y="248"/>
                    <a:pt x="38" y="248"/>
                    <a:pt x="38" y="248"/>
                  </a:cubicBezTo>
                  <a:cubicBezTo>
                    <a:pt x="38" y="247"/>
                    <a:pt x="39" y="247"/>
                    <a:pt x="39" y="246"/>
                  </a:cubicBezTo>
                  <a:cubicBezTo>
                    <a:pt x="39" y="246"/>
                    <a:pt x="39" y="245"/>
                    <a:pt x="39" y="245"/>
                  </a:cubicBezTo>
                  <a:cubicBezTo>
                    <a:pt x="39" y="245"/>
                    <a:pt x="39" y="245"/>
                    <a:pt x="39" y="244"/>
                  </a:cubicBezTo>
                  <a:cubicBezTo>
                    <a:pt x="39" y="243"/>
                    <a:pt x="39" y="243"/>
                    <a:pt x="39" y="241"/>
                  </a:cubicBezTo>
                  <a:cubicBezTo>
                    <a:pt x="40" y="232"/>
                    <a:pt x="41" y="207"/>
                    <a:pt x="41" y="207"/>
                  </a:cubicBezTo>
                  <a:cubicBezTo>
                    <a:pt x="41" y="204"/>
                    <a:pt x="40" y="201"/>
                    <a:pt x="37" y="200"/>
                  </a:cubicBezTo>
                  <a:cubicBezTo>
                    <a:pt x="31" y="196"/>
                    <a:pt x="31" y="196"/>
                    <a:pt x="31" y="196"/>
                  </a:cubicBezTo>
                  <a:cubicBezTo>
                    <a:pt x="27" y="203"/>
                    <a:pt x="27" y="203"/>
                    <a:pt x="27" y="203"/>
                  </a:cubicBezTo>
                  <a:cubicBezTo>
                    <a:pt x="34" y="207"/>
                    <a:pt x="34" y="207"/>
                    <a:pt x="34" y="207"/>
                  </a:cubicBezTo>
                  <a:cubicBezTo>
                    <a:pt x="35" y="206"/>
                    <a:pt x="35" y="206"/>
                    <a:pt x="35" y="206"/>
                  </a:cubicBezTo>
                  <a:cubicBezTo>
                    <a:pt x="35" y="205"/>
                    <a:pt x="35" y="205"/>
                    <a:pt x="35" y="205"/>
                  </a:cubicBezTo>
                  <a:cubicBezTo>
                    <a:pt x="35" y="204"/>
                    <a:pt x="35" y="204"/>
                    <a:pt x="35" y="204"/>
                  </a:cubicBezTo>
                  <a:cubicBezTo>
                    <a:pt x="35" y="203"/>
                    <a:pt x="35" y="203"/>
                    <a:pt x="36" y="202"/>
                  </a:cubicBezTo>
                  <a:cubicBezTo>
                    <a:pt x="36" y="199"/>
                    <a:pt x="37" y="193"/>
                    <a:pt x="37" y="188"/>
                  </a:cubicBezTo>
                  <a:cubicBezTo>
                    <a:pt x="38" y="185"/>
                    <a:pt x="38" y="183"/>
                    <a:pt x="38" y="181"/>
                  </a:cubicBezTo>
                  <a:cubicBezTo>
                    <a:pt x="38" y="180"/>
                    <a:pt x="38" y="180"/>
                    <a:pt x="38" y="179"/>
                  </a:cubicBezTo>
                  <a:cubicBezTo>
                    <a:pt x="38" y="179"/>
                    <a:pt x="38" y="179"/>
                    <a:pt x="38" y="179"/>
                  </a:cubicBezTo>
                  <a:cubicBezTo>
                    <a:pt x="38" y="179"/>
                    <a:pt x="38" y="179"/>
                    <a:pt x="38" y="179"/>
                  </a:cubicBezTo>
                  <a:cubicBezTo>
                    <a:pt x="32" y="178"/>
                    <a:pt x="32" y="178"/>
                    <a:pt x="32" y="178"/>
                  </a:cubicBezTo>
                  <a:cubicBezTo>
                    <a:pt x="38" y="179"/>
                    <a:pt x="38" y="179"/>
                    <a:pt x="38" y="179"/>
                  </a:cubicBezTo>
                  <a:cubicBezTo>
                    <a:pt x="38" y="179"/>
                    <a:pt x="38" y="179"/>
                    <a:pt x="38" y="179"/>
                  </a:cubicBezTo>
                  <a:cubicBezTo>
                    <a:pt x="32" y="178"/>
                    <a:pt x="32" y="178"/>
                    <a:pt x="32" y="178"/>
                  </a:cubicBezTo>
                  <a:cubicBezTo>
                    <a:pt x="38" y="179"/>
                    <a:pt x="38" y="179"/>
                    <a:pt x="38" y="179"/>
                  </a:cubicBezTo>
                  <a:cubicBezTo>
                    <a:pt x="31" y="177"/>
                    <a:pt x="31" y="177"/>
                    <a:pt x="31" y="177"/>
                  </a:cubicBezTo>
                  <a:cubicBezTo>
                    <a:pt x="38" y="179"/>
                    <a:pt x="38" y="179"/>
                    <a:pt x="38" y="179"/>
                  </a:cubicBezTo>
                  <a:cubicBezTo>
                    <a:pt x="38" y="179"/>
                    <a:pt x="38" y="179"/>
                    <a:pt x="38" y="179"/>
                  </a:cubicBezTo>
                  <a:cubicBezTo>
                    <a:pt x="31" y="177"/>
                    <a:pt x="31" y="177"/>
                    <a:pt x="31" y="177"/>
                  </a:cubicBezTo>
                  <a:cubicBezTo>
                    <a:pt x="38" y="179"/>
                    <a:pt x="38" y="179"/>
                    <a:pt x="38" y="179"/>
                  </a:cubicBezTo>
                  <a:cubicBezTo>
                    <a:pt x="30" y="177"/>
                    <a:pt x="30" y="177"/>
                    <a:pt x="30" y="177"/>
                  </a:cubicBezTo>
                  <a:cubicBezTo>
                    <a:pt x="38" y="179"/>
                    <a:pt x="38" y="179"/>
                    <a:pt x="38" y="179"/>
                  </a:cubicBezTo>
                  <a:cubicBezTo>
                    <a:pt x="38" y="179"/>
                    <a:pt x="38" y="179"/>
                    <a:pt x="38" y="179"/>
                  </a:cubicBezTo>
                  <a:cubicBezTo>
                    <a:pt x="30" y="177"/>
                    <a:pt x="30" y="177"/>
                    <a:pt x="30" y="177"/>
                  </a:cubicBezTo>
                  <a:cubicBezTo>
                    <a:pt x="38" y="179"/>
                    <a:pt x="38" y="179"/>
                    <a:pt x="38" y="179"/>
                  </a:cubicBezTo>
                  <a:cubicBezTo>
                    <a:pt x="30" y="177"/>
                    <a:pt x="30" y="177"/>
                    <a:pt x="30" y="177"/>
                  </a:cubicBezTo>
                  <a:cubicBezTo>
                    <a:pt x="38" y="180"/>
                    <a:pt x="38" y="180"/>
                    <a:pt x="38" y="180"/>
                  </a:cubicBezTo>
                  <a:cubicBezTo>
                    <a:pt x="38" y="179"/>
                    <a:pt x="38" y="179"/>
                    <a:pt x="38" y="179"/>
                  </a:cubicBezTo>
                  <a:cubicBezTo>
                    <a:pt x="30" y="177"/>
                    <a:pt x="30" y="177"/>
                    <a:pt x="30" y="177"/>
                  </a:cubicBezTo>
                  <a:cubicBezTo>
                    <a:pt x="38" y="180"/>
                    <a:pt x="38" y="180"/>
                    <a:pt x="38" y="180"/>
                  </a:cubicBezTo>
                  <a:cubicBezTo>
                    <a:pt x="30" y="177"/>
                    <a:pt x="30" y="177"/>
                    <a:pt x="30" y="177"/>
                  </a:cubicBezTo>
                  <a:cubicBezTo>
                    <a:pt x="38" y="181"/>
                    <a:pt x="38" y="181"/>
                    <a:pt x="38" y="181"/>
                  </a:cubicBezTo>
                  <a:cubicBezTo>
                    <a:pt x="38" y="180"/>
                    <a:pt x="38" y="180"/>
                    <a:pt x="38" y="180"/>
                  </a:cubicBezTo>
                  <a:cubicBezTo>
                    <a:pt x="30" y="177"/>
                    <a:pt x="30" y="177"/>
                    <a:pt x="30" y="177"/>
                  </a:cubicBezTo>
                  <a:cubicBezTo>
                    <a:pt x="38" y="181"/>
                    <a:pt x="38" y="181"/>
                    <a:pt x="38" y="181"/>
                  </a:cubicBezTo>
                  <a:cubicBezTo>
                    <a:pt x="30" y="177"/>
                    <a:pt x="30" y="177"/>
                    <a:pt x="30" y="177"/>
                  </a:cubicBezTo>
                  <a:cubicBezTo>
                    <a:pt x="37" y="182"/>
                    <a:pt x="37" y="182"/>
                    <a:pt x="37" y="182"/>
                  </a:cubicBezTo>
                  <a:cubicBezTo>
                    <a:pt x="38" y="181"/>
                    <a:pt x="38" y="181"/>
                    <a:pt x="38" y="181"/>
                  </a:cubicBezTo>
                  <a:cubicBezTo>
                    <a:pt x="30" y="177"/>
                    <a:pt x="30" y="177"/>
                    <a:pt x="30" y="177"/>
                  </a:cubicBezTo>
                  <a:cubicBezTo>
                    <a:pt x="37" y="182"/>
                    <a:pt x="37" y="182"/>
                    <a:pt x="37" y="182"/>
                  </a:cubicBezTo>
                  <a:cubicBezTo>
                    <a:pt x="40" y="178"/>
                    <a:pt x="38" y="173"/>
                    <a:pt x="35" y="170"/>
                  </a:cubicBezTo>
                  <a:cubicBezTo>
                    <a:pt x="25" y="164"/>
                    <a:pt x="25" y="164"/>
                    <a:pt x="25" y="164"/>
                  </a:cubicBezTo>
                  <a:cubicBezTo>
                    <a:pt x="23" y="129"/>
                    <a:pt x="23" y="129"/>
                    <a:pt x="23" y="129"/>
                  </a:cubicBezTo>
                  <a:cubicBezTo>
                    <a:pt x="23" y="126"/>
                    <a:pt x="22" y="124"/>
                    <a:pt x="19" y="122"/>
                  </a:cubicBezTo>
                  <a:cubicBezTo>
                    <a:pt x="13" y="118"/>
                    <a:pt x="13" y="118"/>
                    <a:pt x="13" y="118"/>
                  </a:cubicBezTo>
                  <a:cubicBezTo>
                    <a:pt x="9" y="125"/>
                    <a:pt x="9" y="125"/>
                    <a:pt x="9" y="125"/>
                  </a:cubicBezTo>
                  <a:cubicBezTo>
                    <a:pt x="16" y="130"/>
                    <a:pt x="16" y="130"/>
                    <a:pt x="16" y="130"/>
                  </a:cubicBezTo>
                  <a:cubicBezTo>
                    <a:pt x="9" y="125"/>
                    <a:pt x="9" y="125"/>
                    <a:pt x="9" y="125"/>
                  </a:cubicBezTo>
                  <a:cubicBezTo>
                    <a:pt x="15" y="131"/>
                    <a:pt x="15" y="131"/>
                    <a:pt x="15" y="131"/>
                  </a:cubicBezTo>
                  <a:cubicBezTo>
                    <a:pt x="15" y="131"/>
                    <a:pt x="15" y="131"/>
                    <a:pt x="16" y="130"/>
                  </a:cubicBezTo>
                  <a:cubicBezTo>
                    <a:pt x="9" y="125"/>
                    <a:pt x="9" y="125"/>
                    <a:pt x="9" y="125"/>
                  </a:cubicBezTo>
                  <a:cubicBezTo>
                    <a:pt x="15" y="131"/>
                    <a:pt x="15" y="131"/>
                    <a:pt x="15" y="131"/>
                  </a:cubicBezTo>
                  <a:cubicBezTo>
                    <a:pt x="10" y="126"/>
                    <a:pt x="10" y="126"/>
                    <a:pt x="10" y="126"/>
                  </a:cubicBezTo>
                  <a:cubicBezTo>
                    <a:pt x="14" y="132"/>
                    <a:pt x="14" y="132"/>
                    <a:pt x="14" y="132"/>
                  </a:cubicBezTo>
                  <a:cubicBezTo>
                    <a:pt x="14" y="132"/>
                    <a:pt x="14" y="132"/>
                    <a:pt x="15" y="131"/>
                  </a:cubicBezTo>
                  <a:cubicBezTo>
                    <a:pt x="10" y="126"/>
                    <a:pt x="10" y="126"/>
                    <a:pt x="10" y="126"/>
                  </a:cubicBezTo>
                  <a:cubicBezTo>
                    <a:pt x="14" y="132"/>
                    <a:pt x="14" y="132"/>
                    <a:pt x="14" y="132"/>
                  </a:cubicBezTo>
                  <a:cubicBezTo>
                    <a:pt x="11" y="128"/>
                    <a:pt x="11" y="128"/>
                    <a:pt x="11" y="128"/>
                  </a:cubicBezTo>
                  <a:cubicBezTo>
                    <a:pt x="14" y="132"/>
                    <a:pt x="14" y="132"/>
                    <a:pt x="14" y="132"/>
                  </a:cubicBezTo>
                  <a:cubicBezTo>
                    <a:pt x="14" y="132"/>
                    <a:pt x="14" y="132"/>
                    <a:pt x="14" y="132"/>
                  </a:cubicBezTo>
                  <a:cubicBezTo>
                    <a:pt x="11" y="128"/>
                    <a:pt x="11" y="128"/>
                    <a:pt x="11" y="128"/>
                  </a:cubicBezTo>
                  <a:cubicBezTo>
                    <a:pt x="14" y="132"/>
                    <a:pt x="14" y="132"/>
                    <a:pt x="14" y="132"/>
                  </a:cubicBezTo>
                  <a:cubicBezTo>
                    <a:pt x="13" y="130"/>
                    <a:pt x="13" y="130"/>
                    <a:pt x="13" y="130"/>
                  </a:cubicBezTo>
                  <a:cubicBezTo>
                    <a:pt x="14" y="132"/>
                    <a:pt x="14" y="132"/>
                    <a:pt x="14" y="132"/>
                  </a:cubicBezTo>
                  <a:cubicBezTo>
                    <a:pt x="14" y="132"/>
                    <a:pt x="14" y="132"/>
                    <a:pt x="14" y="132"/>
                  </a:cubicBezTo>
                  <a:cubicBezTo>
                    <a:pt x="13" y="130"/>
                    <a:pt x="13" y="130"/>
                    <a:pt x="13" y="130"/>
                  </a:cubicBezTo>
                  <a:cubicBezTo>
                    <a:pt x="14" y="132"/>
                    <a:pt x="14" y="132"/>
                    <a:pt x="14" y="132"/>
                  </a:cubicBezTo>
                  <a:cubicBezTo>
                    <a:pt x="14" y="132"/>
                    <a:pt x="14" y="132"/>
                    <a:pt x="14" y="132"/>
                  </a:cubicBezTo>
                  <a:cubicBezTo>
                    <a:pt x="16" y="131"/>
                    <a:pt x="19" y="129"/>
                    <a:pt x="22" y="127"/>
                  </a:cubicBezTo>
                  <a:cubicBezTo>
                    <a:pt x="27" y="125"/>
                    <a:pt x="34" y="121"/>
                    <a:pt x="39" y="118"/>
                  </a:cubicBezTo>
                  <a:cubicBezTo>
                    <a:pt x="44" y="115"/>
                    <a:pt x="48" y="113"/>
                    <a:pt x="48" y="113"/>
                  </a:cubicBezTo>
                  <a:cubicBezTo>
                    <a:pt x="51" y="112"/>
                    <a:pt x="52" y="109"/>
                    <a:pt x="53" y="106"/>
                  </a:cubicBezTo>
                  <a:cubicBezTo>
                    <a:pt x="53" y="104"/>
                    <a:pt x="51" y="101"/>
                    <a:pt x="49" y="99"/>
                  </a:cubicBezTo>
                  <a:cubicBezTo>
                    <a:pt x="31" y="88"/>
                    <a:pt x="31" y="88"/>
                    <a:pt x="31" y="88"/>
                  </a:cubicBezTo>
                  <a:cubicBezTo>
                    <a:pt x="27" y="95"/>
                    <a:pt x="27" y="95"/>
                    <a:pt x="27" y="95"/>
                  </a:cubicBezTo>
                  <a:cubicBezTo>
                    <a:pt x="27" y="104"/>
                    <a:pt x="27" y="104"/>
                    <a:pt x="27" y="104"/>
                  </a:cubicBezTo>
                  <a:cubicBezTo>
                    <a:pt x="85" y="101"/>
                    <a:pt x="85" y="101"/>
                    <a:pt x="85" y="101"/>
                  </a:cubicBezTo>
                  <a:cubicBezTo>
                    <a:pt x="89" y="100"/>
                    <a:pt x="92" y="98"/>
                    <a:pt x="93" y="94"/>
                  </a:cubicBezTo>
                  <a:cubicBezTo>
                    <a:pt x="94" y="91"/>
                    <a:pt x="92" y="87"/>
                    <a:pt x="89" y="85"/>
                  </a:cubicBezTo>
                  <a:cubicBezTo>
                    <a:pt x="83" y="82"/>
                    <a:pt x="83" y="82"/>
                    <a:pt x="83" y="82"/>
                  </a:cubicBezTo>
                  <a:cubicBezTo>
                    <a:pt x="79" y="89"/>
                    <a:pt x="79" y="89"/>
                    <a:pt x="79" y="89"/>
                  </a:cubicBezTo>
                  <a:cubicBezTo>
                    <a:pt x="86" y="93"/>
                    <a:pt x="86" y="93"/>
                    <a:pt x="86" y="93"/>
                  </a:cubicBezTo>
                  <a:cubicBezTo>
                    <a:pt x="79" y="89"/>
                    <a:pt x="79" y="89"/>
                    <a:pt x="79" y="89"/>
                  </a:cubicBezTo>
                  <a:cubicBezTo>
                    <a:pt x="84" y="95"/>
                    <a:pt x="84" y="95"/>
                    <a:pt x="84" y="95"/>
                  </a:cubicBezTo>
                  <a:cubicBezTo>
                    <a:pt x="84" y="95"/>
                    <a:pt x="85" y="94"/>
                    <a:pt x="86" y="93"/>
                  </a:cubicBezTo>
                  <a:cubicBezTo>
                    <a:pt x="79" y="89"/>
                    <a:pt x="79" y="89"/>
                    <a:pt x="79" y="89"/>
                  </a:cubicBezTo>
                  <a:cubicBezTo>
                    <a:pt x="84" y="95"/>
                    <a:pt x="84" y="95"/>
                    <a:pt x="84" y="95"/>
                  </a:cubicBezTo>
                  <a:cubicBezTo>
                    <a:pt x="79" y="89"/>
                    <a:pt x="79" y="89"/>
                    <a:pt x="79" y="89"/>
                  </a:cubicBezTo>
                  <a:cubicBezTo>
                    <a:pt x="82" y="96"/>
                    <a:pt x="82" y="96"/>
                    <a:pt x="82" y="96"/>
                  </a:cubicBezTo>
                  <a:cubicBezTo>
                    <a:pt x="82" y="96"/>
                    <a:pt x="83" y="96"/>
                    <a:pt x="84" y="95"/>
                  </a:cubicBezTo>
                  <a:cubicBezTo>
                    <a:pt x="79" y="89"/>
                    <a:pt x="79" y="89"/>
                    <a:pt x="79" y="89"/>
                  </a:cubicBezTo>
                  <a:cubicBezTo>
                    <a:pt x="82" y="96"/>
                    <a:pt x="82" y="96"/>
                    <a:pt x="82" y="96"/>
                  </a:cubicBezTo>
                  <a:cubicBezTo>
                    <a:pt x="80" y="90"/>
                    <a:pt x="80" y="90"/>
                    <a:pt x="80" y="90"/>
                  </a:cubicBezTo>
                  <a:cubicBezTo>
                    <a:pt x="81" y="97"/>
                    <a:pt x="81" y="97"/>
                    <a:pt x="81" y="97"/>
                  </a:cubicBezTo>
                  <a:cubicBezTo>
                    <a:pt x="81" y="97"/>
                    <a:pt x="81" y="97"/>
                    <a:pt x="82" y="96"/>
                  </a:cubicBezTo>
                  <a:cubicBezTo>
                    <a:pt x="80" y="90"/>
                    <a:pt x="80" y="90"/>
                    <a:pt x="80" y="90"/>
                  </a:cubicBezTo>
                  <a:cubicBezTo>
                    <a:pt x="81" y="97"/>
                    <a:pt x="81" y="97"/>
                    <a:pt x="81" y="97"/>
                  </a:cubicBezTo>
                  <a:cubicBezTo>
                    <a:pt x="80" y="95"/>
                    <a:pt x="80" y="95"/>
                    <a:pt x="80" y="95"/>
                  </a:cubicBezTo>
                  <a:cubicBezTo>
                    <a:pt x="81" y="97"/>
                    <a:pt x="81" y="97"/>
                    <a:pt x="81" y="97"/>
                  </a:cubicBezTo>
                  <a:cubicBezTo>
                    <a:pt x="81" y="97"/>
                    <a:pt x="81" y="97"/>
                    <a:pt x="81" y="97"/>
                  </a:cubicBezTo>
                  <a:cubicBezTo>
                    <a:pt x="80" y="95"/>
                    <a:pt x="80" y="95"/>
                    <a:pt x="80" y="95"/>
                  </a:cubicBezTo>
                  <a:cubicBezTo>
                    <a:pt x="81" y="97"/>
                    <a:pt x="81" y="97"/>
                    <a:pt x="81" y="97"/>
                  </a:cubicBezTo>
                  <a:cubicBezTo>
                    <a:pt x="81" y="97"/>
                    <a:pt x="82" y="96"/>
                    <a:pt x="83" y="96"/>
                  </a:cubicBezTo>
                  <a:cubicBezTo>
                    <a:pt x="88" y="96"/>
                    <a:pt x="97" y="96"/>
                    <a:pt x="106" y="96"/>
                  </a:cubicBezTo>
                  <a:cubicBezTo>
                    <a:pt x="110" y="96"/>
                    <a:pt x="113" y="96"/>
                    <a:pt x="116" y="96"/>
                  </a:cubicBezTo>
                  <a:cubicBezTo>
                    <a:pt x="119" y="96"/>
                    <a:pt x="120" y="96"/>
                    <a:pt x="120" y="96"/>
                  </a:cubicBezTo>
                  <a:cubicBezTo>
                    <a:pt x="124" y="96"/>
                    <a:pt x="127" y="93"/>
                    <a:pt x="128" y="90"/>
                  </a:cubicBezTo>
                  <a:cubicBezTo>
                    <a:pt x="129" y="86"/>
                    <a:pt x="128" y="83"/>
                    <a:pt x="125" y="81"/>
                  </a:cubicBezTo>
                  <a:cubicBezTo>
                    <a:pt x="117" y="76"/>
                    <a:pt x="117" y="76"/>
                    <a:pt x="117" y="76"/>
                  </a:cubicBezTo>
                  <a:cubicBezTo>
                    <a:pt x="113" y="83"/>
                    <a:pt x="113" y="83"/>
                    <a:pt x="113" y="83"/>
                  </a:cubicBezTo>
                  <a:cubicBezTo>
                    <a:pt x="114" y="91"/>
                    <a:pt x="114" y="91"/>
                    <a:pt x="114" y="91"/>
                  </a:cubicBezTo>
                  <a:cubicBezTo>
                    <a:pt x="162" y="83"/>
                    <a:pt x="162" y="83"/>
                    <a:pt x="162" y="83"/>
                  </a:cubicBezTo>
                  <a:cubicBezTo>
                    <a:pt x="166" y="82"/>
                    <a:pt x="168" y="80"/>
                    <a:pt x="169" y="76"/>
                  </a:cubicBezTo>
                  <a:cubicBezTo>
                    <a:pt x="170" y="73"/>
                    <a:pt x="168" y="70"/>
                    <a:pt x="165" y="68"/>
                  </a:cubicBezTo>
                  <a:cubicBezTo>
                    <a:pt x="159" y="64"/>
                    <a:pt x="159" y="64"/>
                    <a:pt x="159" y="64"/>
                  </a:cubicBezTo>
                  <a:cubicBezTo>
                    <a:pt x="155" y="71"/>
                    <a:pt x="155" y="71"/>
                    <a:pt x="155" y="71"/>
                  </a:cubicBezTo>
                  <a:cubicBezTo>
                    <a:pt x="156" y="79"/>
                    <a:pt x="156" y="79"/>
                    <a:pt x="156" y="79"/>
                  </a:cubicBezTo>
                  <a:cubicBezTo>
                    <a:pt x="156" y="79"/>
                    <a:pt x="166" y="78"/>
                    <a:pt x="176" y="77"/>
                  </a:cubicBezTo>
                  <a:cubicBezTo>
                    <a:pt x="181" y="77"/>
                    <a:pt x="186" y="76"/>
                    <a:pt x="190" y="76"/>
                  </a:cubicBezTo>
                  <a:cubicBezTo>
                    <a:pt x="192" y="76"/>
                    <a:pt x="193" y="75"/>
                    <a:pt x="195" y="75"/>
                  </a:cubicBezTo>
                  <a:cubicBezTo>
                    <a:pt x="195" y="75"/>
                    <a:pt x="196" y="75"/>
                    <a:pt x="196" y="75"/>
                  </a:cubicBezTo>
                  <a:cubicBezTo>
                    <a:pt x="197" y="75"/>
                    <a:pt x="197" y="75"/>
                    <a:pt x="198" y="75"/>
                  </a:cubicBezTo>
                  <a:cubicBezTo>
                    <a:pt x="198" y="75"/>
                    <a:pt x="198" y="74"/>
                    <a:pt x="199" y="74"/>
                  </a:cubicBezTo>
                  <a:cubicBezTo>
                    <a:pt x="199" y="74"/>
                    <a:pt x="199" y="74"/>
                    <a:pt x="200" y="73"/>
                  </a:cubicBezTo>
                  <a:cubicBezTo>
                    <a:pt x="201" y="73"/>
                    <a:pt x="201" y="73"/>
                    <a:pt x="202" y="71"/>
                  </a:cubicBezTo>
                  <a:cubicBezTo>
                    <a:pt x="205" y="67"/>
                    <a:pt x="204" y="62"/>
                    <a:pt x="200" y="60"/>
                  </a:cubicBezTo>
                  <a:cubicBezTo>
                    <a:pt x="194" y="56"/>
                    <a:pt x="194" y="56"/>
                    <a:pt x="194" y="56"/>
                  </a:cubicBezTo>
                  <a:cubicBezTo>
                    <a:pt x="189" y="63"/>
                    <a:pt x="189" y="63"/>
                    <a:pt x="189" y="63"/>
                  </a:cubicBezTo>
                  <a:cubicBezTo>
                    <a:pt x="189" y="71"/>
                    <a:pt x="189" y="71"/>
                    <a:pt x="189" y="71"/>
                  </a:cubicBezTo>
                  <a:cubicBezTo>
                    <a:pt x="189" y="71"/>
                    <a:pt x="199" y="71"/>
                    <a:pt x="209" y="71"/>
                  </a:cubicBezTo>
                  <a:cubicBezTo>
                    <a:pt x="215" y="71"/>
                    <a:pt x="220" y="71"/>
                    <a:pt x="224" y="71"/>
                  </a:cubicBezTo>
                  <a:cubicBezTo>
                    <a:pt x="225" y="71"/>
                    <a:pt x="227" y="70"/>
                    <a:pt x="229" y="70"/>
                  </a:cubicBezTo>
                  <a:cubicBezTo>
                    <a:pt x="229" y="70"/>
                    <a:pt x="230" y="70"/>
                    <a:pt x="230" y="70"/>
                  </a:cubicBezTo>
                  <a:cubicBezTo>
                    <a:pt x="231" y="70"/>
                    <a:pt x="231" y="70"/>
                    <a:pt x="232" y="70"/>
                  </a:cubicBezTo>
                  <a:cubicBezTo>
                    <a:pt x="232" y="70"/>
                    <a:pt x="233" y="70"/>
                    <a:pt x="233" y="69"/>
                  </a:cubicBezTo>
                  <a:cubicBezTo>
                    <a:pt x="234" y="69"/>
                    <a:pt x="234" y="69"/>
                    <a:pt x="235" y="68"/>
                  </a:cubicBezTo>
                  <a:cubicBezTo>
                    <a:pt x="235" y="68"/>
                    <a:pt x="236" y="67"/>
                    <a:pt x="237" y="66"/>
                  </a:cubicBezTo>
                  <a:cubicBezTo>
                    <a:pt x="239" y="62"/>
                    <a:pt x="238" y="57"/>
                    <a:pt x="234" y="55"/>
                  </a:cubicBezTo>
                  <a:cubicBezTo>
                    <a:pt x="219" y="45"/>
                    <a:pt x="219" y="45"/>
                    <a:pt x="219" y="45"/>
                  </a:cubicBezTo>
                  <a:cubicBezTo>
                    <a:pt x="214" y="52"/>
                    <a:pt x="214" y="52"/>
                    <a:pt x="214" y="52"/>
                  </a:cubicBezTo>
                  <a:cubicBezTo>
                    <a:pt x="221" y="57"/>
                    <a:pt x="221" y="57"/>
                    <a:pt x="221" y="57"/>
                  </a:cubicBezTo>
                  <a:cubicBezTo>
                    <a:pt x="214" y="52"/>
                    <a:pt x="214" y="52"/>
                    <a:pt x="214" y="52"/>
                  </a:cubicBezTo>
                  <a:cubicBezTo>
                    <a:pt x="219" y="59"/>
                    <a:pt x="219" y="59"/>
                    <a:pt x="219" y="59"/>
                  </a:cubicBezTo>
                  <a:cubicBezTo>
                    <a:pt x="220" y="59"/>
                    <a:pt x="221" y="58"/>
                    <a:pt x="221" y="57"/>
                  </a:cubicBezTo>
                  <a:cubicBezTo>
                    <a:pt x="214" y="52"/>
                    <a:pt x="214" y="52"/>
                    <a:pt x="214" y="52"/>
                  </a:cubicBezTo>
                  <a:cubicBezTo>
                    <a:pt x="219" y="59"/>
                    <a:pt x="219" y="59"/>
                    <a:pt x="219" y="59"/>
                  </a:cubicBezTo>
                  <a:cubicBezTo>
                    <a:pt x="215" y="52"/>
                    <a:pt x="215" y="52"/>
                    <a:pt x="215" y="52"/>
                  </a:cubicBezTo>
                  <a:cubicBezTo>
                    <a:pt x="217" y="60"/>
                    <a:pt x="217" y="60"/>
                    <a:pt x="217" y="60"/>
                  </a:cubicBezTo>
                  <a:cubicBezTo>
                    <a:pt x="217" y="60"/>
                    <a:pt x="218" y="60"/>
                    <a:pt x="219" y="59"/>
                  </a:cubicBezTo>
                  <a:cubicBezTo>
                    <a:pt x="215" y="52"/>
                    <a:pt x="215" y="52"/>
                    <a:pt x="215" y="52"/>
                  </a:cubicBezTo>
                  <a:cubicBezTo>
                    <a:pt x="217" y="60"/>
                    <a:pt x="217" y="60"/>
                    <a:pt x="217" y="60"/>
                  </a:cubicBezTo>
                  <a:cubicBezTo>
                    <a:pt x="215" y="53"/>
                    <a:pt x="215" y="53"/>
                    <a:pt x="215" y="53"/>
                  </a:cubicBezTo>
                  <a:cubicBezTo>
                    <a:pt x="216" y="60"/>
                    <a:pt x="216" y="60"/>
                    <a:pt x="216" y="60"/>
                  </a:cubicBezTo>
                  <a:cubicBezTo>
                    <a:pt x="216" y="60"/>
                    <a:pt x="216" y="60"/>
                    <a:pt x="217" y="60"/>
                  </a:cubicBezTo>
                  <a:cubicBezTo>
                    <a:pt x="215" y="53"/>
                    <a:pt x="215" y="53"/>
                    <a:pt x="215" y="53"/>
                  </a:cubicBezTo>
                  <a:cubicBezTo>
                    <a:pt x="216" y="60"/>
                    <a:pt x="216" y="60"/>
                    <a:pt x="216" y="60"/>
                  </a:cubicBezTo>
                  <a:cubicBezTo>
                    <a:pt x="215" y="56"/>
                    <a:pt x="215" y="56"/>
                    <a:pt x="215" y="56"/>
                  </a:cubicBezTo>
                  <a:cubicBezTo>
                    <a:pt x="215" y="60"/>
                    <a:pt x="215" y="60"/>
                    <a:pt x="215" y="60"/>
                  </a:cubicBezTo>
                  <a:cubicBezTo>
                    <a:pt x="216" y="60"/>
                    <a:pt x="216" y="60"/>
                    <a:pt x="216" y="60"/>
                  </a:cubicBezTo>
                  <a:cubicBezTo>
                    <a:pt x="215" y="56"/>
                    <a:pt x="215" y="56"/>
                    <a:pt x="215" y="56"/>
                  </a:cubicBezTo>
                  <a:cubicBezTo>
                    <a:pt x="215" y="60"/>
                    <a:pt x="215" y="60"/>
                    <a:pt x="215" y="60"/>
                  </a:cubicBezTo>
                  <a:cubicBezTo>
                    <a:pt x="215" y="60"/>
                    <a:pt x="216" y="60"/>
                    <a:pt x="217" y="60"/>
                  </a:cubicBezTo>
                  <a:cubicBezTo>
                    <a:pt x="222" y="60"/>
                    <a:pt x="232" y="61"/>
                    <a:pt x="242" y="61"/>
                  </a:cubicBezTo>
                  <a:cubicBezTo>
                    <a:pt x="251" y="61"/>
                    <a:pt x="260" y="62"/>
                    <a:pt x="260" y="62"/>
                  </a:cubicBezTo>
                  <a:cubicBezTo>
                    <a:pt x="264" y="62"/>
                    <a:pt x="267" y="59"/>
                    <a:pt x="268" y="56"/>
                  </a:cubicBezTo>
                  <a:cubicBezTo>
                    <a:pt x="269" y="52"/>
                    <a:pt x="268" y="48"/>
                    <a:pt x="264" y="46"/>
                  </a:cubicBezTo>
                  <a:cubicBezTo>
                    <a:pt x="262" y="45"/>
                    <a:pt x="262" y="45"/>
                    <a:pt x="262" y="45"/>
                  </a:cubicBezTo>
                  <a:cubicBezTo>
                    <a:pt x="257" y="52"/>
                    <a:pt x="257" y="52"/>
                    <a:pt x="257" y="52"/>
                  </a:cubicBezTo>
                  <a:cubicBezTo>
                    <a:pt x="260" y="59"/>
                    <a:pt x="260" y="59"/>
                    <a:pt x="260" y="59"/>
                  </a:cubicBezTo>
                  <a:cubicBezTo>
                    <a:pt x="299" y="46"/>
                    <a:pt x="299" y="46"/>
                    <a:pt x="299" y="46"/>
                  </a:cubicBezTo>
                  <a:cubicBezTo>
                    <a:pt x="302" y="45"/>
                    <a:pt x="304" y="42"/>
                    <a:pt x="304" y="39"/>
                  </a:cubicBezTo>
                  <a:cubicBezTo>
                    <a:pt x="305" y="36"/>
                    <a:pt x="303" y="33"/>
                    <a:pt x="301" y="31"/>
                  </a:cubicBezTo>
                  <a:cubicBezTo>
                    <a:pt x="298" y="29"/>
                    <a:pt x="298" y="29"/>
                    <a:pt x="298" y="29"/>
                  </a:cubicBezTo>
                  <a:cubicBezTo>
                    <a:pt x="293" y="36"/>
                    <a:pt x="293" y="36"/>
                    <a:pt x="293" y="36"/>
                  </a:cubicBezTo>
                  <a:cubicBezTo>
                    <a:pt x="294" y="44"/>
                    <a:pt x="294" y="44"/>
                    <a:pt x="294" y="44"/>
                  </a:cubicBezTo>
                  <a:cubicBezTo>
                    <a:pt x="340" y="44"/>
                    <a:pt x="340" y="44"/>
                    <a:pt x="340" y="44"/>
                  </a:cubicBezTo>
                  <a:cubicBezTo>
                    <a:pt x="344" y="44"/>
                    <a:pt x="347" y="41"/>
                    <a:pt x="348" y="38"/>
                  </a:cubicBezTo>
                  <a:cubicBezTo>
                    <a:pt x="349" y="34"/>
                    <a:pt x="347" y="31"/>
                    <a:pt x="344" y="29"/>
                  </a:cubicBezTo>
                  <a:cubicBezTo>
                    <a:pt x="341" y="27"/>
                    <a:pt x="341" y="27"/>
                    <a:pt x="341" y="27"/>
                  </a:cubicBezTo>
                  <a:cubicBezTo>
                    <a:pt x="337" y="34"/>
                    <a:pt x="337" y="34"/>
                    <a:pt x="337" y="34"/>
                  </a:cubicBezTo>
                  <a:cubicBezTo>
                    <a:pt x="344" y="38"/>
                    <a:pt x="344" y="38"/>
                    <a:pt x="344" y="38"/>
                  </a:cubicBezTo>
                  <a:cubicBezTo>
                    <a:pt x="337" y="34"/>
                    <a:pt x="337" y="34"/>
                    <a:pt x="337" y="34"/>
                  </a:cubicBezTo>
                  <a:cubicBezTo>
                    <a:pt x="341" y="41"/>
                    <a:pt x="341" y="41"/>
                    <a:pt x="341" y="41"/>
                  </a:cubicBezTo>
                  <a:cubicBezTo>
                    <a:pt x="342" y="40"/>
                    <a:pt x="343" y="40"/>
                    <a:pt x="344" y="38"/>
                  </a:cubicBezTo>
                  <a:cubicBezTo>
                    <a:pt x="337" y="34"/>
                    <a:pt x="337" y="34"/>
                    <a:pt x="337" y="34"/>
                  </a:cubicBezTo>
                  <a:cubicBezTo>
                    <a:pt x="341" y="41"/>
                    <a:pt x="341" y="41"/>
                    <a:pt x="341" y="41"/>
                  </a:cubicBezTo>
                  <a:cubicBezTo>
                    <a:pt x="337" y="34"/>
                    <a:pt x="337" y="34"/>
                    <a:pt x="337" y="34"/>
                  </a:cubicBezTo>
                  <a:cubicBezTo>
                    <a:pt x="340" y="41"/>
                    <a:pt x="340" y="41"/>
                    <a:pt x="340" y="41"/>
                  </a:cubicBezTo>
                  <a:cubicBezTo>
                    <a:pt x="340" y="41"/>
                    <a:pt x="340" y="41"/>
                    <a:pt x="341" y="41"/>
                  </a:cubicBezTo>
                  <a:cubicBezTo>
                    <a:pt x="337" y="34"/>
                    <a:pt x="337" y="34"/>
                    <a:pt x="337" y="34"/>
                  </a:cubicBezTo>
                  <a:cubicBezTo>
                    <a:pt x="340" y="41"/>
                    <a:pt x="340" y="41"/>
                    <a:pt x="340" y="41"/>
                  </a:cubicBezTo>
                  <a:cubicBezTo>
                    <a:pt x="338" y="36"/>
                    <a:pt x="338" y="36"/>
                    <a:pt x="338" y="36"/>
                  </a:cubicBezTo>
                  <a:cubicBezTo>
                    <a:pt x="339" y="42"/>
                    <a:pt x="339" y="42"/>
                    <a:pt x="339" y="42"/>
                  </a:cubicBezTo>
                  <a:cubicBezTo>
                    <a:pt x="339" y="42"/>
                    <a:pt x="339" y="42"/>
                    <a:pt x="340" y="41"/>
                  </a:cubicBezTo>
                  <a:cubicBezTo>
                    <a:pt x="338" y="36"/>
                    <a:pt x="338" y="36"/>
                    <a:pt x="338" y="36"/>
                  </a:cubicBezTo>
                  <a:cubicBezTo>
                    <a:pt x="339" y="42"/>
                    <a:pt x="339" y="42"/>
                    <a:pt x="339" y="42"/>
                  </a:cubicBezTo>
                  <a:cubicBezTo>
                    <a:pt x="339" y="42"/>
                    <a:pt x="339" y="42"/>
                    <a:pt x="339" y="42"/>
                  </a:cubicBezTo>
                  <a:cubicBezTo>
                    <a:pt x="340" y="42"/>
                    <a:pt x="341" y="41"/>
                    <a:pt x="342" y="41"/>
                  </a:cubicBezTo>
                  <a:cubicBezTo>
                    <a:pt x="347" y="41"/>
                    <a:pt x="355" y="39"/>
                    <a:pt x="362" y="39"/>
                  </a:cubicBezTo>
                  <a:cubicBezTo>
                    <a:pt x="370" y="38"/>
                    <a:pt x="376" y="37"/>
                    <a:pt x="376" y="37"/>
                  </a:cubicBezTo>
                  <a:cubicBezTo>
                    <a:pt x="379" y="37"/>
                    <a:pt x="382" y="34"/>
                    <a:pt x="383" y="31"/>
                  </a:cubicBezTo>
                  <a:cubicBezTo>
                    <a:pt x="383" y="27"/>
                    <a:pt x="382" y="24"/>
                    <a:pt x="379" y="22"/>
                  </a:cubicBezTo>
                  <a:cubicBezTo>
                    <a:pt x="370" y="16"/>
                    <a:pt x="370" y="16"/>
                    <a:pt x="370" y="16"/>
                  </a:cubicBezTo>
                  <a:cubicBezTo>
                    <a:pt x="365" y="23"/>
                    <a:pt x="365" y="23"/>
                    <a:pt x="365" y="23"/>
                  </a:cubicBezTo>
                  <a:cubicBezTo>
                    <a:pt x="372" y="28"/>
                    <a:pt x="372" y="28"/>
                    <a:pt x="372" y="28"/>
                  </a:cubicBezTo>
                  <a:cubicBezTo>
                    <a:pt x="366" y="23"/>
                    <a:pt x="366" y="23"/>
                    <a:pt x="366" y="23"/>
                  </a:cubicBezTo>
                  <a:cubicBezTo>
                    <a:pt x="370" y="30"/>
                    <a:pt x="370" y="30"/>
                    <a:pt x="370" y="30"/>
                  </a:cubicBezTo>
                  <a:cubicBezTo>
                    <a:pt x="371" y="29"/>
                    <a:pt x="371" y="29"/>
                    <a:pt x="372" y="28"/>
                  </a:cubicBezTo>
                  <a:cubicBezTo>
                    <a:pt x="366" y="23"/>
                    <a:pt x="366" y="23"/>
                    <a:pt x="366" y="23"/>
                  </a:cubicBezTo>
                  <a:cubicBezTo>
                    <a:pt x="370" y="30"/>
                    <a:pt x="370" y="30"/>
                    <a:pt x="370" y="30"/>
                  </a:cubicBezTo>
                  <a:cubicBezTo>
                    <a:pt x="366" y="24"/>
                    <a:pt x="366" y="24"/>
                    <a:pt x="366" y="24"/>
                  </a:cubicBezTo>
                  <a:cubicBezTo>
                    <a:pt x="369" y="31"/>
                    <a:pt x="369" y="31"/>
                    <a:pt x="369" y="31"/>
                  </a:cubicBezTo>
                  <a:cubicBezTo>
                    <a:pt x="369" y="31"/>
                    <a:pt x="369" y="30"/>
                    <a:pt x="370" y="30"/>
                  </a:cubicBezTo>
                  <a:cubicBezTo>
                    <a:pt x="366" y="24"/>
                    <a:pt x="366" y="24"/>
                    <a:pt x="366" y="24"/>
                  </a:cubicBezTo>
                  <a:cubicBezTo>
                    <a:pt x="369" y="31"/>
                    <a:pt x="369" y="31"/>
                    <a:pt x="369" y="31"/>
                  </a:cubicBezTo>
                  <a:cubicBezTo>
                    <a:pt x="367" y="26"/>
                    <a:pt x="367" y="26"/>
                    <a:pt x="367" y="26"/>
                  </a:cubicBezTo>
                  <a:cubicBezTo>
                    <a:pt x="368" y="31"/>
                    <a:pt x="368" y="31"/>
                    <a:pt x="368" y="31"/>
                  </a:cubicBezTo>
                  <a:cubicBezTo>
                    <a:pt x="368" y="31"/>
                    <a:pt x="368" y="31"/>
                    <a:pt x="369" y="31"/>
                  </a:cubicBezTo>
                  <a:cubicBezTo>
                    <a:pt x="367" y="26"/>
                    <a:pt x="367" y="26"/>
                    <a:pt x="367" y="26"/>
                  </a:cubicBezTo>
                  <a:cubicBezTo>
                    <a:pt x="368" y="31"/>
                    <a:pt x="368" y="31"/>
                    <a:pt x="368" y="31"/>
                  </a:cubicBezTo>
                  <a:cubicBezTo>
                    <a:pt x="368" y="31"/>
                    <a:pt x="370" y="30"/>
                    <a:pt x="371" y="30"/>
                  </a:cubicBezTo>
                  <a:cubicBezTo>
                    <a:pt x="377" y="29"/>
                    <a:pt x="388" y="26"/>
                    <a:pt x="398" y="25"/>
                  </a:cubicBezTo>
                  <a:cubicBezTo>
                    <a:pt x="403" y="24"/>
                    <a:pt x="408" y="23"/>
                    <a:pt x="411" y="22"/>
                  </a:cubicBezTo>
                  <a:cubicBezTo>
                    <a:pt x="414" y="21"/>
                    <a:pt x="416" y="21"/>
                    <a:pt x="417" y="21"/>
                  </a:cubicBezTo>
                  <a:cubicBezTo>
                    <a:pt x="420" y="20"/>
                    <a:pt x="422" y="18"/>
                    <a:pt x="423" y="14"/>
                  </a:cubicBezTo>
                  <a:cubicBezTo>
                    <a:pt x="424" y="11"/>
                    <a:pt x="422" y="8"/>
                    <a:pt x="419" y="6"/>
                  </a:cubicBezTo>
                  <a:cubicBezTo>
                    <a:pt x="414" y="3"/>
                    <a:pt x="414" y="3"/>
                    <a:pt x="414" y="3"/>
                  </a:cubicBezTo>
                  <a:cubicBezTo>
                    <a:pt x="410" y="0"/>
                    <a:pt x="405" y="2"/>
                    <a:pt x="403" y="5"/>
                  </a:cubicBezTo>
                  <a:cubicBezTo>
                    <a:pt x="400" y="9"/>
                    <a:pt x="402" y="14"/>
                    <a:pt x="405" y="17"/>
                  </a:cubicBezTo>
                  <a:cubicBezTo>
                    <a:pt x="411" y="20"/>
                    <a:pt x="411" y="20"/>
                    <a:pt x="411" y="20"/>
                  </a:cubicBezTo>
                  <a:cubicBezTo>
                    <a:pt x="415" y="13"/>
                    <a:pt x="415" y="13"/>
                    <a:pt x="415" y="13"/>
                  </a:cubicBezTo>
                  <a:cubicBezTo>
                    <a:pt x="413" y="5"/>
                    <a:pt x="413" y="5"/>
                    <a:pt x="413" y="5"/>
                  </a:cubicBezTo>
                  <a:cubicBezTo>
                    <a:pt x="413" y="5"/>
                    <a:pt x="401" y="7"/>
                    <a:pt x="389" y="10"/>
                  </a:cubicBezTo>
                  <a:cubicBezTo>
                    <a:pt x="383" y="11"/>
                    <a:pt x="376" y="12"/>
                    <a:pt x="372" y="13"/>
                  </a:cubicBezTo>
                  <a:cubicBezTo>
                    <a:pt x="369" y="14"/>
                    <a:pt x="367" y="14"/>
                    <a:pt x="366" y="15"/>
                  </a:cubicBezTo>
                  <a:cubicBezTo>
                    <a:pt x="365" y="15"/>
                    <a:pt x="364" y="15"/>
                    <a:pt x="364" y="15"/>
                  </a:cubicBezTo>
                  <a:cubicBezTo>
                    <a:pt x="364" y="15"/>
                    <a:pt x="363" y="15"/>
                    <a:pt x="363" y="15"/>
                  </a:cubicBezTo>
                  <a:cubicBezTo>
                    <a:pt x="363" y="16"/>
                    <a:pt x="362" y="16"/>
                    <a:pt x="362" y="16"/>
                  </a:cubicBezTo>
                  <a:cubicBezTo>
                    <a:pt x="362" y="16"/>
                    <a:pt x="361" y="16"/>
                    <a:pt x="361" y="16"/>
                  </a:cubicBezTo>
                  <a:cubicBezTo>
                    <a:pt x="360" y="17"/>
                    <a:pt x="360" y="17"/>
                    <a:pt x="359" y="19"/>
                  </a:cubicBezTo>
                  <a:cubicBezTo>
                    <a:pt x="357" y="21"/>
                    <a:pt x="357" y="23"/>
                    <a:pt x="358" y="25"/>
                  </a:cubicBezTo>
                  <a:cubicBezTo>
                    <a:pt x="358" y="27"/>
                    <a:pt x="359" y="29"/>
                    <a:pt x="361" y="30"/>
                  </a:cubicBezTo>
                  <a:cubicBezTo>
                    <a:pt x="370" y="36"/>
                    <a:pt x="370" y="36"/>
                    <a:pt x="370" y="36"/>
                  </a:cubicBezTo>
                  <a:cubicBezTo>
                    <a:pt x="375" y="29"/>
                    <a:pt x="375" y="29"/>
                    <a:pt x="375" y="29"/>
                  </a:cubicBezTo>
                  <a:cubicBezTo>
                    <a:pt x="374" y="21"/>
                    <a:pt x="374" y="21"/>
                    <a:pt x="374" y="21"/>
                  </a:cubicBezTo>
                  <a:cubicBezTo>
                    <a:pt x="374" y="21"/>
                    <a:pt x="364" y="22"/>
                    <a:pt x="355" y="23"/>
                  </a:cubicBezTo>
                  <a:cubicBezTo>
                    <a:pt x="350" y="24"/>
                    <a:pt x="345" y="24"/>
                    <a:pt x="342" y="25"/>
                  </a:cubicBezTo>
                  <a:cubicBezTo>
                    <a:pt x="340" y="25"/>
                    <a:pt x="339" y="25"/>
                    <a:pt x="337" y="25"/>
                  </a:cubicBezTo>
                  <a:cubicBezTo>
                    <a:pt x="337" y="25"/>
                    <a:pt x="336" y="26"/>
                    <a:pt x="336" y="26"/>
                  </a:cubicBezTo>
                  <a:cubicBezTo>
                    <a:pt x="335" y="26"/>
                    <a:pt x="335" y="26"/>
                    <a:pt x="335" y="26"/>
                  </a:cubicBezTo>
                  <a:cubicBezTo>
                    <a:pt x="335" y="26"/>
                    <a:pt x="334" y="26"/>
                    <a:pt x="334" y="26"/>
                  </a:cubicBezTo>
                  <a:cubicBezTo>
                    <a:pt x="333" y="26"/>
                    <a:pt x="333" y="27"/>
                    <a:pt x="333" y="27"/>
                  </a:cubicBezTo>
                  <a:cubicBezTo>
                    <a:pt x="332" y="27"/>
                    <a:pt x="331" y="28"/>
                    <a:pt x="330" y="29"/>
                  </a:cubicBezTo>
                  <a:cubicBezTo>
                    <a:pt x="328" y="33"/>
                    <a:pt x="329" y="38"/>
                    <a:pt x="333" y="41"/>
                  </a:cubicBezTo>
                  <a:cubicBezTo>
                    <a:pt x="336" y="43"/>
                    <a:pt x="336" y="43"/>
                    <a:pt x="336" y="43"/>
                  </a:cubicBezTo>
                  <a:cubicBezTo>
                    <a:pt x="340" y="36"/>
                    <a:pt x="340" y="36"/>
                    <a:pt x="340" y="36"/>
                  </a:cubicBezTo>
                  <a:cubicBezTo>
                    <a:pt x="340" y="27"/>
                    <a:pt x="340" y="27"/>
                    <a:pt x="340" y="27"/>
                  </a:cubicBezTo>
                  <a:cubicBezTo>
                    <a:pt x="293" y="28"/>
                    <a:pt x="293" y="28"/>
                    <a:pt x="293" y="28"/>
                  </a:cubicBezTo>
                  <a:cubicBezTo>
                    <a:pt x="290" y="28"/>
                    <a:pt x="286" y="31"/>
                    <a:pt x="286" y="34"/>
                  </a:cubicBezTo>
                  <a:cubicBezTo>
                    <a:pt x="285" y="38"/>
                    <a:pt x="286" y="41"/>
                    <a:pt x="289" y="43"/>
                  </a:cubicBezTo>
                  <a:cubicBezTo>
                    <a:pt x="292" y="45"/>
                    <a:pt x="292" y="45"/>
                    <a:pt x="292" y="45"/>
                  </a:cubicBezTo>
                  <a:cubicBezTo>
                    <a:pt x="296" y="38"/>
                    <a:pt x="296" y="38"/>
                    <a:pt x="296" y="38"/>
                  </a:cubicBezTo>
                  <a:cubicBezTo>
                    <a:pt x="294" y="30"/>
                    <a:pt x="294" y="30"/>
                    <a:pt x="294" y="30"/>
                  </a:cubicBezTo>
                  <a:cubicBezTo>
                    <a:pt x="255" y="44"/>
                    <a:pt x="255" y="44"/>
                    <a:pt x="255" y="44"/>
                  </a:cubicBezTo>
                  <a:cubicBezTo>
                    <a:pt x="252" y="45"/>
                    <a:pt x="250" y="48"/>
                    <a:pt x="249" y="51"/>
                  </a:cubicBezTo>
                  <a:cubicBezTo>
                    <a:pt x="249" y="54"/>
                    <a:pt x="250" y="57"/>
                    <a:pt x="253" y="59"/>
                  </a:cubicBezTo>
                  <a:cubicBezTo>
                    <a:pt x="256" y="60"/>
                    <a:pt x="256" y="60"/>
                    <a:pt x="256" y="60"/>
                  </a:cubicBezTo>
                  <a:cubicBezTo>
                    <a:pt x="260" y="53"/>
                    <a:pt x="260" y="53"/>
                    <a:pt x="260" y="53"/>
                  </a:cubicBezTo>
                  <a:cubicBezTo>
                    <a:pt x="260" y="45"/>
                    <a:pt x="260" y="45"/>
                    <a:pt x="260" y="45"/>
                  </a:cubicBezTo>
                  <a:cubicBezTo>
                    <a:pt x="260" y="45"/>
                    <a:pt x="252" y="45"/>
                    <a:pt x="242" y="45"/>
                  </a:cubicBezTo>
                  <a:cubicBezTo>
                    <a:pt x="233" y="44"/>
                    <a:pt x="222" y="44"/>
                    <a:pt x="217" y="44"/>
                  </a:cubicBezTo>
                  <a:cubicBezTo>
                    <a:pt x="216" y="44"/>
                    <a:pt x="215" y="44"/>
                    <a:pt x="215" y="44"/>
                  </a:cubicBezTo>
                  <a:cubicBezTo>
                    <a:pt x="215" y="44"/>
                    <a:pt x="214" y="44"/>
                    <a:pt x="214" y="44"/>
                  </a:cubicBezTo>
                  <a:cubicBezTo>
                    <a:pt x="214" y="44"/>
                    <a:pt x="213" y="44"/>
                    <a:pt x="213" y="44"/>
                  </a:cubicBezTo>
                  <a:cubicBezTo>
                    <a:pt x="212" y="44"/>
                    <a:pt x="212" y="44"/>
                    <a:pt x="211" y="45"/>
                  </a:cubicBezTo>
                  <a:cubicBezTo>
                    <a:pt x="211" y="45"/>
                    <a:pt x="210" y="45"/>
                    <a:pt x="210" y="46"/>
                  </a:cubicBezTo>
                  <a:cubicBezTo>
                    <a:pt x="209" y="46"/>
                    <a:pt x="208" y="47"/>
                    <a:pt x="208" y="48"/>
                  </a:cubicBezTo>
                  <a:cubicBezTo>
                    <a:pt x="206" y="50"/>
                    <a:pt x="206" y="52"/>
                    <a:pt x="206" y="54"/>
                  </a:cubicBezTo>
                  <a:cubicBezTo>
                    <a:pt x="207" y="56"/>
                    <a:pt x="208" y="58"/>
                    <a:pt x="210" y="59"/>
                  </a:cubicBezTo>
                  <a:cubicBezTo>
                    <a:pt x="225" y="69"/>
                    <a:pt x="225" y="69"/>
                    <a:pt x="225" y="69"/>
                  </a:cubicBezTo>
                  <a:cubicBezTo>
                    <a:pt x="230" y="62"/>
                    <a:pt x="230" y="62"/>
                    <a:pt x="230" y="62"/>
                  </a:cubicBezTo>
                  <a:cubicBezTo>
                    <a:pt x="223" y="58"/>
                    <a:pt x="223" y="58"/>
                    <a:pt x="223" y="58"/>
                  </a:cubicBezTo>
                  <a:cubicBezTo>
                    <a:pt x="230" y="62"/>
                    <a:pt x="230" y="62"/>
                    <a:pt x="230" y="62"/>
                  </a:cubicBezTo>
                  <a:cubicBezTo>
                    <a:pt x="225" y="55"/>
                    <a:pt x="225" y="55"/>
                    <a:pt x="225" y="55"/>
                  </a:cubicBezTo>
                  <a:cubicBezTo>
                    <a:pt x="224" y="56"/>
                    <a:pt x="224" y="56"/>
                    <a:pt x="223" y="58"/>
                  </a:cubicBezTo>
                  <a:cubicBezTo>
                    <a:pt x="230" y="62"/>
                    <a:pt x="230" y="62"/>
                    <a:pt x="230" y="62"/>
                  </a:cubicBezTo>
                  <a:cubicBezTo>
                    <a:pt x="225" y="55"/>
                    <a:pt x="225" y="55"/>
                    <a:pt x="225" y="55"/>
                  </a:cubicBezTo>
                  <a:cubicBezTo>
                    <a:pt x="230" y="62"/>
                    <a:pt x="230" y="62"/>
                    <a:pt x="230" y="62"/>
                  </a:cubicBezTo>
                  <a:cubicBezTo>
                    <a:pt x="227" y="54"/>
                    <a:pt x="227" y="54"/>
                    <a:pt x="227" y="54"/>
                  </a:cubicBezTo>
                  <a:cubicBezTo>
                    <a:pt x="227" y="54"/>
                    <a:pt x="226" y="55"/>
                    <a:pt x="225" y="55"/>
                  </a:cubicBezTo>
                  <a:cubicBezTo>
                    <a:pt x="230" y="62"/>
                    <a:pt x="230" y="62"/>
                    <a:pt x="230" y="62"/>
                  </a:cubicBezTo>
                  <a:cubicBezTo>
                    <a:pt x="227" y="54"/>
                    <a:pt x="227" y="54"/>
                    <a:pt x="227" y="54"/>
                  </a:cubicBezTo>
                  <a:cubicBezTo>
                    <a:pt x="229" y="60"/>
                    <a:pt x="229" y="60"/>
                    <a:pt x="229" y="60"/>
                  </a:cubicBezTo>
                  <a:cubicBezTo>
                    <a:pt x="228" y="54"/>
                    <a:pt x="228" y="54"/>
                    <a:pt x="228" y="54"/>
                  </a:cubicBezTo>
                  <a:cubicBezTo>
                    <a:pt x="228" y="54"/>
                    <a:pt x="228" y="54"/>
                    <a:pt x="227" y="54"/>
                  </a:cubicBezTo>
                  <a:cubicBezTo>
                    <a:pt x="229" y="60"/>
                    <a:pt x="229" y="60"/>
                    <a:pt x="229" y="60"/>
                  </a:cubicBezTo>
                  <a:cubicBezTo>
                    <a:pt x="228" y="54"/>
                    <a:pt x="228" y="54"/>
                    <a:pt x="228" y="54"/>
                  </a:cubicBezTo>
                  <a:cubicBezTo>
                    <a:pt x="228" y="56"/>
                    <a:pt x="228" y="56"/>
                    <a:pt x="228" y="56"/>
                  </a:cubicBezTo>
                  <a:cubicBezTo>
                    <a:pt x="228" y="54"/>
                    <a:pt x="228" y="54"/>
                    <a:pt x="228" y="54"/>
                  </a:cubicBezTo>
                  <a:cubicBezTo>
                    <a:pt x="228" y="54"/>
                    <a:pt x="228" y="54"/>
                    <a:pt x="228" y="54"/>
                  </a:cubicBezTo>
                  <a:cubicBezTo>
                    <a:pt x="228" y="56"/>
                    <a:pt x="228" y="56"/>
                    <a:pt x="228" y="56"/>
                  </a:cubicBezTo>
                  <a:cubicBezTo>
                    <a:pt x="228" y="54"/>
                    <a:pt x="228" y="54"/>
                    <a:pt x="228" y="54"/>
                  </a:cubicBezTo>
                  <a:cubicBezTo>
                    <a:pt x="228" y="54"/>
                    <a:pt x="227" y="54"/>
                    <a:pt x="226" y="54"/>
                  </a:cubicBezTo>
                  <a:cubicBezTo>
                    <a:pt x="221" y="54"/>
                    <a:pt x="212" y="55"/>
                    <a:pt x="204" y="55"/>
                  </a:cubicBezTo>
                  <a:cubicBezTo>
                    <a:pt x="200" y="55"/>
                    <a:pt x="196" y="55"/>
                    <a:pt x="194" y="55"/>
                  </a:cubicBezTo>
                  <a:cubicBezTo>
                    <a:pt x="191" y="55"/>
                    <a:pt x="189" y="55"/>
                    <a:pt x="189" y="55"/>
                  </a:cubicBezTo>
                  <a:cubicBezTo>
                    <a:pt x="186" y="55"/>
                    <a:pt x="182" y="57"/>
                    <a:pt x="181" y="61"/>
                  </a:cubicBezTo>
                  <a:cubicBezTo>
                    <a:pt x="180" y="64"/>
                    <a:pt x="182" y="68"/>
                    <a:pt x="185" y="70"/>
                  </a:cubicBezTo>
                  <a:cubicBezTo>
                    <a:pt x="191" y="74"/>
                    <a:pt x="191" y="74"/>
                    <a:pt x="191" y="74"/>
                  </a:cubicBezTo>
                  <a:cubicBezTo>
                    <a:pt x="195" y="67"/>
                    <a:pt x="195" y="67"/>
                    <a:pt x="195" y="67"/>
                  </a:cubicBezTo>
                  <a:cubicBezTo>
                    <a:pt x="188" y="62"/>
                    <a:pt x="188" y="62"/>
                    <a:pt x="188" y="62"/>
                  </a:cubicBezTo>
                  <a:cubicBezTo>
                    <a:pt x="195" y="67"/>
                    <a:pt x="195" y="67"/>
                    <a:pt x="195" y="67"/>
                  </a:cubicBezTo>
                  <a:cubicBezTo>
                    <a:pt x="191" y="60"/>
                    <a:pt x="191" y="60"/>
                    <a:pt x="191" y="60"/>
                  </a:cubicBezTo>
                  <a:cubicBezTo>
                    <a:pt x="190" y="60"/>
                    <a:pt x="189" y="61"/>
                    <a:pt x="188" y="62"/>
                  </a:cubicBezTo>
                  <a:cubicBezTo>
                    <a:pt x="195" y="67"/>
                    <a:pt x="195" y="67"/>
                    <a:pt x="195" y="67"/>
                  </a:cubicBezTo>
                  <a:cubicBezTo>
                    <a:pt x="191" y="60"/>
                    <a:pt x="191" y="60"/>
                    <a:pt x="191" y="60"/>
                  </a:cubicBezTo>
                  <a:cubicBezTo>
                    <a:pt x="195" y="66"/>
                    <a:pt x="195" y="66"/>
                    <a:pt x="195" y="66"/>
                  </a:cubicBezTo>
                  <a:cubicBezTo>
                    <a:pt x="193" y="59"/>
                    <a:pt x="193" y="59"/>
                    <a:pt x="193" y="59"/>
                  </a:cubicBezTo>
                  <a:cubicBezTo>
                    <a:pt x="192" y="59"/>
                    <a:pt x="192" y="59"/>
                    <a:pt x="191" y="60"/>
                  </a:cubicBezTo>
                  <a:cubicBezTo>
                    <a:pt x="195" y="66"/>
                    <a:pt x="195" y="66"/>
                    <a:pt x="195" y="66"/>
                  </a:cubicBezTo>
                  <a:cubicBezTo>
                    <a:pt x="193" y="59"/>
                    <a:pt x="193" y="59"/>
                    <a:pt x="193" y="59"/>
                  </a:cubicBezTo>
                  <a:cubicBezTo>
                    <a:pt x="194" y="64"/>
                    <a:pt x="194" y="64"/>
                    <a:pt x="194" y="64"/>
                  </a:cubicBezTo>
                  <a:cubicBezTo>
                    <a:pt x="193" y="59"/>
                    <a:pt x="193" y="59"/>
                    <a:pt x="193" y="59"/>
                  </a:cubicBezTo>
                  <a:cubicBezTo>
                    <a:pt x="193" y="59"/>
                    <a:pt x="193" y="59"/>
                    <a:pt x="193" y="59"/>
                  </a:cubicBezTo>
                  <a:cubicBezTo>
                    <a:pt x="194" y="64"/>
                    <a:pt x="194" y="64"/>
                    <a:pt x="194" y="64"/>
                  </a:cubicBezTo>
                  <a:cubicBezTo>
                    <a:pt x="193" y="59"/>
                    <a:pt x="193" y="59"/>
                    <a:pt x="193" y="59"/>
                  </a:cubicBezTo>
                  <a:cubicBezTo>
                    <a:pt x="193" y="59"/>
                    <a:pt x="193" y="59"/>
                    <a:pt x="193" y="59"/>
                  </a:cubicBezTo>
                  <a:cubicBezTo>
                    <a:pt x="193" y="59"/>
                    <a:pt x="193" y="59"/>
                    <a:pt x="193" y="59"/>
                  </a:cubicBezTo>
                  <a:cubicBezTo>
                    <a:pt x="193" y="59"/>
                    <a:pt x="193" y="59"/>
                    <a:pt x="193" y="59"/>
                  </a:cubicBezTo>
                  <a:cubicBezTo>
                    <a:pt x="193" y="59"/>
                    <a:pt x="193" y="59"/>
                    <a:pt x="193" y="59"/>
                  </a:cubicBezTo>
                  <a:cubicBezTo>
                    <a:pt x="193" y="59"/>
                    <a:pt x="193" y="59"/>
                    <a:pt x="193" y="59"/>
                  </a:cubicBezTo>
                  <a:cubicBezTo>
                    <a:pt x="193" y="59"/>
                    <a:pt x="192" y="59"/>
                    <a:pt x="191" y="59"/>
                  </a:cubicBezTo>
                  <a:cubicBezTo>
                    <a:pt x="186" y="60"/>
                    <a:pt x="177" y="61"/>
                    <a:pt x="169" y="61"/>
                  </a:cubicBezTo>
                  <a:cubicBezTo>
                    <a:pt x="161" y="62"/>
                    <a:pt x="154" y="63"/>
                    <a:pt x="154" y="63"/>
                  </a:cubicBezTo>
                  <a:cubicBezTo>
                    <a:pt x="151" y="63"/>
                    <a:pt x="148" y="66"/>
                    <a:pt x="147" y="69"/>
                  </a:cubicBezTo>
                  <a:cubicBezTo>
                    <a:pt x="146" y="72"/>
                    <a:pt x="147" y="76"/>
                    <a:pt x="150" y="78"/>
                  </a:cubicBezTo>
                  <a:cubicBezTo>
                    <a:pt x="157" y="82"/>
                    <a:pt x="157" y="82"/>
                    <a:pt x="157" y="82"/>
                  </a:cubicBezTo>
                  <a:cubicBezTo>
                    <a:pt x="161" y="75"/>
                    <a:pt x="161" y="75"/>
                    <a:pt x="161" y="75"/>
                  </a:cubicBezTo>
                  <a:cubicBezTo>
                    <a:pt x="159" y="67"/>
                    <a:pt x="159" y="67"/>
                    <a:pt x="159" y="67"/>
                  </a:cubicBezTo>
                  <a:cubicBezTo>
                    <a:pt x="111" y="75"/>
                    <a:pt x="111" y="75"/>
                    <a:pt x="111" y="75"/>
                  </a:cubicBezTo>
                  <a:cubicBezTo>
                    <a:pt x="108" y="75"/>
                    <a:pt x="105" y="78"/>
                    <a:pt x="105" y="81"/>
                  </a:cubicBezTo>
                  <a:cubicBezTo>
                    <a:pt x="104" y="84"/>
                    <a:pt x="105" y="88"/>
                    <a:pt x="108" y="90"/>
                  </a:cubicBezTo>
                  <a:cubicBezTo>
                    <a:pt x="116" y="95"/>
                    <a:pt x="116" y="95"/>
                    <a:pt x="116" y="95"/>
                  </a:cubicBezTo>
                  <a:cubicBezTo>
                    <a:pt x="120" y="88"/>
                    <a:pt x="120" y="88"/>
                    <a:pt x="120" y="88"/>
                  </a:cubicBezTo>
                  <a:cubicBezTo>
                    <a:pt x="120" y="79"/>
                    <a:pt x="120" y="79"/>
                    <a:pt x="120" y="79"/>
                  </a:cubicBezTo>
                  <a:cubicBezTo>
                    <a:pt x="120" y="79"/>
                    <a:pt x="110" y="79"/>
                    <a:pt x="100" y="80"/>
                  </a:cubicBezTo>
                  <a:cubicBezTo>
                    <a:pt x="94" y="80"/>
                    <a:pt x="89" y="80"/>
                    <a:pt x="85" y="80"/>
                  </a:cubicBezTo>
                  <a:cubicBezTo>
                    <a:pt x="83" y="80"/>
                    <a:pt x="81" y="80"/>
                    <a:pt x="80" y="80"/>
                  </a:cubicBezTo>
                  <a:cubicBezTo>
                    <a:pt x="79" y="80"/>
                    <a:pt x="79" y="80"/>
                    <a:pt x="78" y="80"/>
                  </a:cubicBezTo>
                  <a:cubicBezTo>
                    <a:pt x="78" y="80"/>
                    <a:pt x="77" y="80"/>
                    <a:pt x="77" y="81"/>
                  </a:cubicBezTo>
                  <a:cubicBezTo>
                    <a:pt x="76" y="81"/>
                    <a:pt x="76" y="81"/>
                    <a:pt x="75" y="81"/>
                  </a:cubicBezTo>
                  <a:cubicBezTo>
                    <a:pt x="75" y="81"/>
                    <a:pt x="74" y="82"/>
                    <a:pt x="74" y="82"/>
                  </a:cubicBezTo>
                  <a:cubicBezTo>
                    <a:pt x="73" y="83"/>
                    <a:pt x="73" y="83"/>
                    <a:pt x="72" y="84"/>
                  </a:cubicBezTo>
                  <a:cubicBezTo>
                    <a:pt x="69" y="88"/>
                    <a:pt x="71" y="93"/>
                    <a:pt x="74" y="96"/>
                  </a:cubicBezTo>
                  <a:cubicBezTo>
                    <a:pt x="80" y="99"/>
                    <a:pt x="80" y="99"/>
                    <a:pt x="80" y="99"/>
                  </a:cubicBezTo>
                  <a:cubicBezTo>
                    <a:pt x="85" y="92"/>
                    <a:pt x="85" y="92"/>
                    <a:pt x="85" y="92"/>
                  </a:cubicBezTo>
                  <a:cubicBezTo>
                    <a:pt x="84" y="84"/>
                    <a:pt x="84" y="84"/>
                    <a:pt x="84" y="84"/>
                  </a:cubicBezTo>
                  <a:cubicBezTo>
                    <a:pt x="27" y="87"/>
                    <a:pt x="27" y="87"/>
                    <a:pt x="27" y="87"/>
                  </a:cubicBezTo>
                  <a:cubicBezTo>
                    <a:pt x="23" y="87"/>
                    <a:pt x="20" y="90"/>
                    <a:pt x="19" y="93"/>
                  </a:cubicBezTo>
                  <a:cubicBezTo>
                    <a:pt x="18" y="97"/>
                    <a:pt x="20" y="100"/>
                    <a:pt x="23" y="102"/>
                  </a:cubicBezTo>
                  <a:cubicBezTo>
                    <a:pt x="40" y="113"/>
                    <a:pt x="40" y="113"/>
                    <a:pt x="40" y="113"/>
                  </a:cubicBezTo>
                  <a:cubicBezTo>
                    <a:pt x="44" y="106"/>
                    <a:pt x="44" y="106"/>
                    <a:pt x="44" y="106"/>
                  </a:cubicBezTo>
                  <a:cubicBezTo>
                    <a:pt x="41" y="99"/>
                    <a:pt x="41" y="99"/>
                    <a:pt x="41" y="99"/>
                  </a:cubicBezTo>
                  <a:cubicBezTo>
                    <a:pt x="41" y="99"/>
                    <a:pt x="32" y="104"/>
                    <a:pt x="23" y="108"/>
                  </a:cubicBezTo>
                  <a:cubicBezTo>
                    <a:pt x="19" y="111"/>
                    <a:pt x="14" y="113"/>
                    <a:pt x="11" y="115"/>
                  </a:cubicBezTo>
                  <a:cubicBezTo>
                    <a:pt x="9" y="116"/>
                    <a:pt x="8" y="117"/>
                    <a:pt x="7" y="117"/>
                  </a:cubicBezTo>
                  <a:cubicBezTo>
                    <a:pt x="6" y="118"/>
                    <a:pt x="6" y="118"/>
                    <a:pt x="5" y="118"/>
                  </a:cubicBezTo>
                  <a:cubicBezTo>
                    <a:pt x="5" y="118"/>
                    <a:pt x="5" y="118"/>
                    <a:pt x="5" y="118"/>
                  </a:cubicBezTo>
                  <a:cubicBezTo>
                    <a:pt x="4" y="119"/>
                    <a:pt x="4" y="119"/>
                    <a:pt x="4" y="119"/>
                  </a:cubicBezTo>
                  <a:cubicBezTo>
                    <a:pt x="3" y="119"/>
                    <a:pt x="3" y="119"/>
                    <a:pt x="3" y="119"/>
                  </a:cubicBezTo>
                  <a:cubicBezTo>
                    <a:pt x="3" y="120"/>
                    <a:pt x="3" y="120"/>
                    <a:pt x="2" y="121"/>
                  </a:cubicBezTo>
                  <a:cubicBezTo>
                    <a:pt x="0" y="125"/>
                    <a:pt x="1" y="130"/>
                    <a:pt x="5" y="132"/>
                  </a:cubicBezTo>
                  <a:cubicBezTo>
                    <a:pt x="7" y="134"/>
                    <a:pt x="7" y="134"/>
                    <a:pt x="7" y="134"/>
                  </a:cubicBezTo>
                  <a:cubicBezTo>
                    <a:pt x="9" y="170"/>
                    <a:pt x="9" y="170"/>
                    <a:pt x="9" y="170"/>
                  </a:cubicBezTo>
                  <a:cubicBezTo>
                    <a:pt x="9" y="172"/>
                    <a:pt x="10" y="175"/>
                    <a:pt x="13" y="176"/>
                  </a:cubicBezTo>
                  <a:cubicBezTo>
                    <a:pt x="26" y="184"/>
                    <a:pt x="26" y="184"/>
                    <a:pt x="26" y="184"/>
                  </a:cubicBezTo>
                  <a:cubicBezTo>
                    <a:pt x="30" y="177"/>
                    <a:pt x="30" y="177"/>
                    <a:pt x="30" y="177"/>
                  </a:cubicBezTo>
                  <a:cubicBezTo>
                    <a:pt x="23" y="173"/>
                    <a:pt x="23" y="173"/>
                    <a:pt x="23" y="173"/>
                  </a:cubicBezTo>
                  <a:cubicBezTo>
                    <a:pt x="23" y="174"/>
                    <a:pt x="23" y="174"/>
                    <a:pt x="23" y="174"/>
                  </a:cubicBezTo>
                  <a:cubicBezTo>
                    <a:pt x="22" y="175"/>
                    <a:pt x="22" y="175"/>
                    <a:pt x="22" y="175"/>
                  </a:cubicBezTo>
                  <a:cubicBezTo>
                    <a:pt x="22" y="176"/>
                    <a:pt x="22" y="176"/>
                    <a:pt x="22" y="176"/>
                  </a:cubicBezTo>
                  <a:cubicBezTo>
                    <a:pt x="22" y="176"/>
                    <a:pt x="22" y="176"/>
                    <a:pt x="22" y="176"/>
                  </a:cubicBezTo>
                  <a:cubicBezTo>
                    <a:pt x="22" y="177"/>
                    <a:pt x="22" y="177"/>
                    <a:pt x="22" y="177"/>
                  </a:cubicBezTo>
                  <a:cubicBezTo>
                    <a:pt x="22" y="179"/>
                    <a:pt x="21" y="185"/>
                    <a:pt x="20" y="191"/>
                  </a:cubicBezTo>
                  <a:cubicBezTo>
                    <a:pt x="20" y="193"/>
                    <a:pt x="20" y="196"/>
                    <a:pt x="20" y="198"/>
                  </a:cubicBezTo>
                  <a:cubicBezTo>
                    <a:pt x="19" y="199"/>
                    <a:pt x="19" y="200"/>
                    <a:pt x="19" y="201"/>
                  </a:cubicBezTo>
                  <a:cubicBezTo>
                    <a:pt x="19" y="201"/>
                    <a:pt x="19" y="201"/>
                    <a:pt x="19" y="201"/>
                  </a:cubicBezTo>
                  <a:cubicBezTo>
                    <a:pt x="23" y="202"/>
                    <a:pt x="23" y="202"/>
                    <a:pt x="23" y="202"/>
                  </a:cubicBezTo>
                  <a:cubicBezTo>
                    <a:pt x="19" y="201"/>
                    <a:pt x="19" y="201"/>
                    <a:pt x="19" y="201"/>
                  </a:cubicBezTo>
                  <a:cubicBezTo>
                    <a:pt x="19" y="201"/>
                    <a:pt x="19" y="201"/>
                    <a:pt x="19" y="201"/>
                  </a:cubicBezTo>
                  <a:cubicBezTo>
                    <a:pt x="23" y="202"/>
                    <a:pt x="23" y="202"/>
                    <a:pt x="23" y="202"/>
                  </a:cubicBezTo>
                  <a:cubicBezTo>
                    <a:pt x="19" y="201"/>
                    <a:pt x="19" y="201"/>
                    <a:pt x="19" y="201"/>
                  </a:cubicBezTo>
                  <a:cubicBezTo>
                    <a:pt x="26" y="202"/>
                    <a:pt x="26" y="202"/>
                    <a:pt x="26" y="202"/>
                  </a:cubicBezTo>
                  <a:cubicBezTo>
                    <a:pt x="19" y="200"/>
                    <a:pt x="19" y="200"/>
                    <a:pt x="19" y="200"/>
                  </a:cubicBezTo>
                  <a:cubicBezTo>
                    <a:pt x="19" y="201"/>
                    <a:pt x="19" y="201"/>
                    <a:pt x="19" y="201"/>
                  </a:cubicBezTo>
                  <a:cubicBezTo>
                    <a:pt x="26" y="202"/>
                    <a:pt x="26" y="202"/>
                    <a:pt x="26" y="202"/>
                  </a:cubicBezTo>
                  <a:cubicBezTo>
                    <a:pt x="19" y="200"/>
                    <a:pt x="19" y="200"/>
                    <a:pt x="19" y="200"/>
                  </a:cubicBezTo>
                  <a:cubicBezTo>
                    <a:pt x="27" y="203"/>
                    <a:pt x="27" y="203"/>
                    <a:pt x="27" y="203"/>
                  </a:cubicBezTo>
                  <a:cubicBezTo>
                    <a:pt x="19" y="200"/>
                    <a:pt x="19" y="200"/>
                    <a:pt x="19" y="200"/>
                  </a:cubicBezTo>
                  <a:cubicBezTo>
                    <a:pt x="19" y="200"/>
                    <a:pt x="19" y="200"/>
                    <a:pt x="19" y="200"/>
                  </a:cubicBezTo>
                  <a:cubicBezTo>
                    <a:pt x="27" y="203"/>
                    <a:pt x="27" y="203"/>
                    <a:pt x="27" y="203"/>
                  </a:cubicBezTo>
                  <a:cubicBezTo>
                    <a:pt x="19" y="200"/>
                    <a:pt x="19" y="200"/>
                    <a:pt x="19" y="200"/>
                  </a:cubicBezTo>
                  <a:cubicBezTo>
                    <a:pt x="27" y="203"/>
                    <a:pt x="27" y="203"/>
                    <a:pt x="27" y="203"/>
                  </a:cubicBezTo>
                  <a:cubicBezTo>
                    <a:pt x="20" y="198"/>
                    <a:pt x="20" y="198"/>
                    <a:pt x="20" y="198"/>
                  </a:cubicBezTo>
                  <a:cubicBezTo>
                    <a:pt x="20" y="199"/>
                    <a:pt x="20" y="199"/>
                    <a:pt x="19" y="200"/>
                  </a:cubicBezTo>
                  <a:cubicBezTo>
                    <a:pt x="27" y="203"/>
                    <a:pt x="27" y="203"/>
                    <a:pt x="27" y="203"/>
                  </a:cubicBezTo>
                  <a:cubicBezTo>
                    <a:pt x="20" y="198"/>
                    <a:pt x="20" y="198"/>
                    <a:pt x="20" y="198"/>
                  </a:cubicBezTo>
                  <a:cubicBezTo>
                    <a:pt x="18" y="202"/>
                    <a:pt x="19" y="207"/>
                    <a:pt x="23" y="210"/>
                  </a:cubicBezTo>
                  <a:cubicBezTo>
                    <a:pt x="29" y="213"/>
                    <a:pt x="29" y="213"/>
                    <a:pt x="29" y="213"/>
                  </a:cubicBezTo>
                  <a:cubicBezTo>
                    <a:pt x="33" y="207"/>
                    <a:pt x="33" y="207"/>
                    <a:pt x="33" y="207"/>
                  </a:cubicBezTo>
                  <a:cubicBezTo>
                    <a:pt x="25" y="206"/>
                    <a:pt x="25" y="206"/>
                    <a:pt x="25" y="206"/>
                  </a:cubicBezTo>
                  <a:cubicBezTo>
                    <a:pt x="25" y="206"/>
                    <a:pt x="25" y="208"/>
                    <a:pt x="25" y="212"/>
                  </a:cubicBezTo>
                  <a:cubicBezTo>
                    <a:pt x="24" y="217"/>
                    <a:pt x="24" y="225"/>
                    <a:pt x="24" y="231"/>
                  </a:cubicBezTo>
                  <a:cubicBezTo>
                    <a:pt x="23" y="234"/>
                    <a:pt x="23" y="237"/>
                    <a:pt x="23" y="240"/>
                  </a:cubicBezTo>
                  <a:cubicBezTo>
                    <a:pt x="23" y="241"/>
                    <a:pt x="23" y="241"/>
                    <a:pt x="23" y="242"/>
                  </a:cubicBezTo>
                  <a:cubicBezTo>
                    <a:pt x="23" y="242"/>
                    <a:pt x="23" y="242"/>
                    <a:pt x="23" y="242"/>
                  </a:cubicBezTo>
                  <a:cubicBezTo>
                    <a:pt x="28" y="243"/>
                    <a:pt x="28" y="243"/>
                    <a:pt x="28" y="243"/>
                  </a:cubicBezTo>
                  <a:cubicBezTo>
                    <a:pt x="23" y="242"/>
                    <a:pt x="23" y="242"/>
                    <a:pt x="23" y="242"/>
                  </a:cubicBezTo>
                  <a:cubicBezTo>
                    <a:pt x="23" y="242"/>
                    <a:pt x="23" y="242"/>
                    <a:pt x="23" y="242"/>
                  </a:cubicBezTo>
                  <a:cubicBezTo>
                    <a:pt x="28" y="243"/>
                    <a:pt x="28" y="243"/>
                    <a:pt x="28" y="243"/>
                  </a:cubicBezTo>
                  <a:cubicBezTo>
                    <a:pt x="23" y="242"/>
                    <a:pt x="23" y="242"/>
                    <a:pt x="23" y="242"/>
                  </a:cubicBezTo>
                  <a:cubicBezTo>
                    <a:pt x="30" y="244"/>
                    <a:pt x="30" y="244"/>
                    <a:pt x="30" y="244"/>
                  </a:cubicBezTo>
                  <a:cubicBezTo>
                    <a:pt x="23" y="241"/>
                    <a:pt x="23" y="241"/>
                    <a:pt x="23" y="241"/>
                  </a:cubicBezTo>
                  <a:cubicBezTo>
                    <a:pt x="23" y="242"/>
                    <a:pt x="23" y="242"/>
                    <a:pt x="23" y="242"/>
                  </a:cubicBezTo>
                  <a:cubicBezTo>
                    <a:pt x="30" y="244"/>
                    <a:pt x="30" y="244"/>
                    <a:pt x="30" y="244"/>
                  </a:cubicBezTo>
                  <a:cubicBezTo>
                    <a:pt x="23" y="241"/>
                    <a:pt x="23" y="241"/>
                    <a:pt x="23" y="241"/>
                  </a:cubicBezTo>
                  <a:cubicBezTo>
                    <a:pt x="31" y="244"/>
                    <a:pt x="31" y="244"/>
                    <a:pt x="31" y="244"/>
                  </a:cubicBezTo>
                  <a:cubicBezTo>
                    <a:pt x="23" y="241"/>
                    <a:pt x="23" y="241"/>
                    <a:pt x="23" y="241"/>
                  </a:cubicBezTo>
                  <a:cubicBezTo>
                    <a:pt x="23" y="241"/>
                    <a:pt x="23" y="241"/>
                    <a:pt x="23" y="241"/>
                  </a:cubicBezTo>
                  <a:cubicBezTo>
                    <a:pt x="31" y="244"/>
                    <a:pt x="31" y="244"/>
                    <a:pt x="31" y="244"/>
                  </a:cubicBezTo>
                  <a:cubicBezTo>
                    <a:pt x="23" y="241"/>
                    <a:pt x="23" y="241"/>
                    <a:pt x="23" y="241"/>
                  </a:cubicBezTo>
                  <a:cubicBezTo>
                    <a:pt x="31" y="244"/>
                    <a:pt x="31" y="244"/>
                    <a:pt x="31" y="244"/>
                  </a:cubicBezTo>
                  <a:cubicBezTo>
                    <a:pt x="24" y="239"/>
                    <a:pt x="24" y="239"/>
                    <a:pt x="24" y="239"/>
                  </a:cubicBezTo>
                  <a:cubicBezTo>
                    <a:pt x="24" y="240"/>
                    <a:pt x="23" y="240"/>
                    <a:pt x="23" y="241"/>
                  </a:cubicBezTo>
                  <a:cubicBezTo>
                    <a:pt x="31" y="244"/>
                    <a:pt x="31" y="244"/>
                    <a:pt x="31" y="244"/>
                  </a:cubicBezTo>
                  <a:cubicBezTo>
                    <a:pt x="24" y="239"/>
                    <a:pt x="24" y="239"/>
                    <a:pt x="24" y="239"/>
                  </a:cubicBezTo>
                  <a:cubicBezTo>
                    <a:pt x="22" y="243"/>
                    <a:pt x="23" y="248"/>
                    <a:pt x="27" y="251"/>
                  </a:cubicBezTo>
                  <a:cubicBezTo>
                    <a:pt x="35" y="256"/>
                    <a:pt x="35" y="256"/>
                    <a:pt x="35" y="256"/>
                  </a:cubicBezTo>
                  <a:cubicBezTo>
                    <a:pt x="40" y="249"/>
                    <a:pt x="40" y="249"/>
                    <a:pt x="40" y="249"/>
                  </a:cubicBezTo>
                  <a:cubicBezTo>
                    <a:pt x="33" y="245"/>
                    <a:pt x="33" y="245"/>
                    <a:pt x="33" y="245"/>
                  </a:cubicBezTo>
                  <a:cubicBezTo>
                    <a:pt x="32" y="246"/>
                    <a:pt x="32" y="246"/>
                    <a:pt x="32" y="246"/>
                  </a:cubicBezTo>
                  <a:cubicBezTo>
                    <a:pt x="32" y="247"/>
                    <a:pt x="32" y="248"/>
                    <a:pt x="32" y="248"/>
                  </a:cubicBezTo>
                  <a:cubicBezTo>
                    <a:pt x="31" y="248"/>
                    <a:pt x="31" y="249"/>
                    <a:pt x="31" y="249"/>
                  </a:cubicBezTo>
                  <a:cubicBezTo>
                    <a:pt x="31" y="250"/>
                    <a:pt x="31" y="250"/>
                    <a:pt x="31" y="251"/>
                  </a:cubicBezTo>
                  <a:cubicBezTo>
                    <a:pt x="31" y="256"/>
                    <a:pt x="32" y="264"/>
                    <a:pt x="32" y="272"/>
                  </a:cubicBezTo>
                  <a:cubicBezTo>
                    <a:pt x="32" y="275"/>
                    <a:pt x="32" y="279"/>
                    <a:pt x="32" y="282"/>
                  </a:cubicBezTo>
                  <a:cubicBezTo>
                    <a:pt x="33" y="283"/>
                    <a:pt x="33" y="284"/>
                    <a:pt x="33" y="285"/>
                  </a:cubicBezTo>
                  <a:cubicBezTo>
                    <a:pt x="33" y="285"/>
                    <a:pt x="33" y="286"/>
                    <a:pt x="33" y="286"/>
                  </a:cubicBezTo>
                  <a:cubicBezTo>
                    <a:pt x="33" y="286"/>
                    <a:pt x="33" y="286"/>
                    <a:pt x="33" y="286"/>
                  </a:cubicBezTo>
                  <a:cubicBezTo>
                    <a:pt x="33" y="286"/>
                    <a:pt x="33" y="286"/>
                    <a:pt x="33" y="286"/>
                  </a:cubicBezTo>
                  <a:cubicBezTo>
                    <a:pt x="38" y="286"/>
                    <a:pt x="38" y="286"/>
                    <a:pt x="38" y="286"/>
                  </a:cubicBezTo>
                  <a:cubicBezTo>
                    <a:pt x="33" y="286"/>
                    <a:pt x="33" y="286"/>
                    <a:pt x="33" y="286"/>
                  </a:cubicBezTo>
                  <a:cubicBezTo>
                    <a:pt x="33" y="286"/>
                    <a:pt x="33" y="286"/>
                    <a:pt x="33" y="286"/>
                  </a:cubicBezTo>
                  <a:cubicBezTo>
                    <a:pt x="38" y="286"/>
                    <a:pt x="38" y="286"/>
                    <a:pt x="38" y="286"/>
                  </a:cubicBezTo>
                  <a:cubicBezTo>
                    <a:pt x="33" y="286"/>
                    <a:pt x="33" y="286"/>
                    <a:pt x="33" y="286"/>
                  </a:cubicBezTo>
                  <a:cubicBezTo>
                    <a:pt x="40" y="286"/>
                    <a:pt x="40" y="286"/>
                    <a:pt x="40" y="286"/>
                  </a:cubicBezTo>
                  <a:cubicBezTo>
                    <a:pt x="33" y="286"/>
                    <a:pt x="33" y="286"/>
                    <a:pt x="33" y="286"/>
                  </a:cubicBezTo>
                  <a:cubicBezTo>
                    <a:pt x="33" y="286"/>
                    <a:pt x="33" y="286"/>
                    <a:pt x="33" y="286"/>
                  </a:cubicBezTo>
                  <a:cubicBezTo>
                    <a:pt x="40" y="286"/>
                    <a:pt x="40" y="286"/>
                    <a:pt x="40" y="286"/>
                  </a:cubicBezTo>
                  <a:cubicBezTo>
                    <a:pt x="33" y="286"/>
                    <a:pt x="33" y="286"/>
                    <a:pt x="33" y="286"/>
                  </a:cubicBezTo>
                  <a:cubicBezTo>
                    <a:pt x="41" y="286"/>
                    <a:pt x="41" y="286"/>
                    <a:pt x="41" y="286"/>
                  </a:cubicBezTo>
                  <a:cubicBezTo>
                    <a:pt x="33" y="285"/>
                    <a:pt x="33" y="285"/>
                    <a:pt x="33" y="285"/>
                  </a:cubicBezTo>
                  <a:cubicBezTo>
                    <a:pt x="33" y="286"/>
                    <a:pt x="33" y="286"/>
                    <a:pt x="33" y="286"/>
                  </a:cubicBezTo>
                  <a:cubicBezTo>
                    <a:pt x="41" y="286"/>
                    <a:pt x="41" y="286"/>
                    <a:pt x="41" y="286"/>
                  </a:cubicBezTo>
                  <a:cubicBezTo>
                    <a:pt x="33" y="285"/>
                    <a:pt x="33" y="285"/>
                    <a:pt x="33" y="285"/>
                  </a:cubicBezTo>
                  <a:cubicBezTo>
                    <a:pt x="41" y="286"/>
                    <a:pt x="41" y="286"/>
                    <a:pt x="41" y="286"/>
                  </a:cubicBezTo>
                  <a:cubicBezTo>
                    <a:pt x="33" y="284"/>
                    <a:pt x="33" y="284"/>
                    <a:pt x="33" y="284"/>
                  </a:cubicBezTo>
                  <a:cubicBezTo>
                    <a:pt x="33" y="285"/>
                    <a:pt x="33" y="285"/>
                    <a:pt x="33" y="285"/>
                  </a:cubicBezTo>
                  <a:cubicBezTo>
                    <a:pt x="41" y="286"/>
                    <a:pt x="41" y="286"/>
                    <a:pt x="41" y="286"/>
                  </a:cubicBezTo>
                  <a:cubicBezTo>
                    <a:pt x="33" y="284"/>
                    <a:pt x="33" y="284"/>
                    <a:pt x="33" y="284"/>
                  </a:cubicBezTo>
                  <a:cubicBezTo>
                    <a:pt x="41" y="286"/>
                    <a:pt x="41" y="286"/>
                    <a:pt x="41" y="286"/>
                  </a:cubicBezTo>
                  <a:cubicBezTo>
                    <a:pt x="33" y="284"/>
                    <a:pt x="33" y="284"/>
                    <a:pt x="33" y="284"/>
                  </a:cubicBezTo>
                  <a:cubicBezTo>
                    <a:pt x="33" y="284"/>
                    <a:pt x="33" y="284"/>
                    <a:pt x="33" y="284"/>
                  </a:cubicBezTo>
                  <a:cubicBezTo>
                    <a:pt x="41" y="286"/>
                    <a:pt x="41" y="286"/>
                    <a:pt x="41" y="286"/>
                  </a:cubicBezTo>
                  <a:cubicBezTo>
                    <a:pt x="33" y="284"/>
                    <a:pt x="33" y="284"/>
                    <a:pt x="33" y="284"/>
                  </a:cubicBezTo>
                  <a:cubicBezTo>
                    <a:pt x="41" y="286"/>
                    <a:pt x="41" y="286"/>
                    <a:pt x="41" y="286"/>
                  </a:cubicBezTo>
                  <a:cubicBezTo>
                    <a:pt x="34" y="282"/>
                    <a:pt x="34" y="282"/>
                    <a:pt x="34" y="282"/>
                  </a:cubicBezTo>
                  <a:cubicBezTo>
                    <a:pt x="33" y="283"/>
                    <a:pt x="33" y="283"/>
                    <a:pt x="33" y="284"/>
                  </a:cubicBezTo>
                  <a:cubicBezTo>
                    <a:pt x="41" y="286"/>
                    <a:pt x="41" y="286"/>
                    <a:pt x="41" y="286"/>
                  </a:cubicBezTo>
                  <a:cubicBezTo>
                    <a:pt x="34" y="282"/>
                    <a:pt x="34" y="282"/>
                    <a:pt x="34" y="282"/>
                  </a:cubicBezTo>
                  <a:cubicBezTo>
                    <a:pt x="32" y="286"/>
                    <a:pt x="33" y="291"/>
                    <a:pt x="36" y="293"/>
                  </a:cubicBezTo>
                  <a:cubicBezTo>
                    <a:pt x="51" y="302"/>
                    <a:pt x="51" y="302"/>
                    <a:pt x="51" y="302"/>
                  </a:cubicBezTo>
                  <a:cubicBezTo>
                    <a:pt x="56" y="295"/>
                    <a:pt x="56" y="295"/>
                    <a:pt x="56" y="295"/>
                  </a:cubicBezTo>
                  <a:cubicBezTo>
                    <a:pt x="49" y="291"/>
                    <a:pt x="49" y="291"/>
                    <a:pt x="49" y="291"/>
                  </a:cubicBezTo>
                  <a:cubicBezTo>
                    <a:pt x="48" y="292"/>
                    <a:pt x="48" y="293"/>
                    <a:pt x="48" y="293"/>
                  </a:cubicBezTo>
                  <a:cubicBezTo>
                    <a:pt x="47" y="294"/>
                    <a:pt x="47" y="294"/>
                    <a:pt x="47" y="295"/>
                  </a:cubicBezTo>
                  <a:cubicBezTo>
                    <a:pt x="47" y="295"/>
                    <a:pt x="47" y="295"/>
                    <a:pt x="47" y="295"/>
                  </a:cubicBezTo>
                  <a:cubicBezTo>
                    <a:pt x="47" y="296"/>
                    <a:pt x="47" y="296"/>
                    <a:pt x="47" y="297"/>
                  </a:cubicBezTo>
                  <a:cubicBezTo>
                    <a:pt x="48" y="299"/>
                    <a:pt x="48" y="302"/>
                    <a:pt x="48" y="306"/>
                  </a:cubicBezTo>
                  <a:cubicBezTo>
                    <a:pt x="49" y="312"/>
                    <a:pt x="50" y="319"/>
                    <a:pt x="51" y="325"/>
                  </a:cubicBezTo>
                  <a:cubicBezTo>
                    <a:pt x="51" y="329"/>
                    <a:pt x="51" y="332"/>
                    <a:pt x="52" y="334"/>
                  </a:cubicBezTo>
                  <a:cubicBezTo>
                    <a:pt x="52" y="335"/>
                    <a:pt x="52" y="336"/>
                    <a:pt x="52" y="337"/>
                  </a:cubicBezTo>
                  <a:cubicBezTo>
                    <a:pt x="52" y="338"/>
                    <a:pt x="52" y="338"/>
                    <a:pt x="52" y="338"/>
                  </a:cubicBezTo>
                  <a:cubicBezTo>
                    <a:pt x="56" y="338"/>
                    <a:pt x="56" y="338"/>
                    <a:pt x="56" y="338"/>
                  </a:cubicBezTo>
                  <a:cubicBezTo>
                    <a:pt x="52" y="338"/>
                    <a:pt x="52" y="338"/>
                    <a:pt x="52" y="338"/>
                  </a:cubicBezTo>
                  <a:cubicBezTo>
                    <a:pt x="52" y="338"/>
                    <a:pt x="52" y="338"/>
                    <a:pt x="52" y="338"/>
                  </a:cubicBezTo>
                  <a:cubicBezTo>
                    <a:pt x="56" y="338"/>
                    <a:pt x="56" y="338"/>
                    <a:pt x="56" y="338"/>
                  </a:cubicBezTo>
                  <a:cubicBezTo>
                    <a:pt x="52" y="338"/>
                    <a:pt x="52" y="338"/>
                    <a:pt x="52" y="338"/>
                  </a:cubicBezTo>
                  <a:cubicBezTo>
                    <a:pt x="59" y="339"/>
                    <a:pt x="59" y="339"/>
                    <a:pt x="59" y="339"/>
                  </a:cubicBezTo>
                  <a:cubicBezTo>
                    <a:pt x="52" y="337"/>
                    <a:pt x="52" y="337"/>
                    <a:pt x="52" y="337"/>
                  </a:cubicBezTo>
                  <a:cubicBezTo>
                    <a:pt x="52" y="338"/>
                    <a:pt x="52" y="338"/>
                    <a:pt x="52" y="338"/>
                  </a:cubicBezTo>
                  <a:cubicBezTo>
                    <a:pt x="59" y="339"/>
                    <a:pt x="59" y="339"/>
                    <a:pt x="59" y="339"/>
                  </a:cubicBezTo>
                  <a:cubicBezTo>
                    <a:pt x="52" y="337"/>
                    <a:pt x="52" y="337"/>
                    <a:pt x="52" y="337"/>
                  </a:cubicBezTo>
                  <a:cubicBezTo>
                    <a:pt x="60" y="339"/>
                    <a:pt x="60" y="339"/>
                    <a:pt x="60" y="339"/>
                  </a:cubicBezTo>
                  <a:cubicBezTo>
                    <a:pt x="53" y="335"/>
                    <a:pt x="53" y="335"/>
                    <a:pt x="53" y="335"/>
                  </a:cubicBezTo>
                  <a:cubicBezTo>
                    <a:pt x="52" y="336"/>
                    <a:pt x="52" y="337"/>
                    <a:pt x="52" y="337"/>
                  </a:cubicBezTo>
                  <a:cubicBezTo>
                    <a:pt x="60" y="339"/>
                    <a:pt x="60" y="339"/>
                    <a:pt x="60" y="339"/>
                  </a:cubicBezTo>
                  <a:cubicBezTo>
                    <a:pt x="53" y="335"/>
                    <a:pt x="53" y="335"/>
                    <a:pt x="53" y="335"/>
                  </a:cubicBezTo>
                  <a:cubicBezTo>
                    <a:pt x="51" y="338"/>
                    <a:pt x="52" y="344"/>
                    <a:pt x="56" y="346"/>
                  </a:cubicBezTo>
                  <a:cubicBezTo>
                    <a:pt x="62" y="350"/>
                    <a:pt x="62" y="350"/>
                    <a:pt x="62" y="350"/>
                  </a:cubicBezTo>
                  <a:cubicBezTo>
                    <a:pt x="67" y="343"/>
                    <a:pt x="67" y="343"/>
                    <a:pt x="67" y="343"/>
                  </a:cubicBezTo>
                  <a:cubicBezTo>
                    <a:pt x="60" y="338"/>
                    <a:pt x="60" y="338"/>
                    <a:pt x="60" y="338"/>
                  </a:cubicBezTo>
                  <a:cubicBezTo>
                    <a:pt x="59" y="340"/>
                    <a:pt x="59" y="340"/>
                    <a:pt x="59" y="341"/>
                  </a:cubicBezTo>
                  <a:cubicBezTo>
                    <a:pt x="58" y="342"/>
                    <a:pt x="58" y="342"/>
                    <a:pt x="58" y="342"/>
                  </a:cubicBezTo>
                  <a:cubicBezTo>
                    <a:pt x="58" y="343"/>
                    <a:pt x="58" y="343"/>
                    <a:pt x="58" y="343"/>
                  </a:cubicBezTo>
                  <a:cubicBezTo>
                    <a:pt x="58" y="344"/>
                    <a:pt x="58" y="344"/>
                    <a:pt x="58" y="344"/>
                  </a:cubicBezTo>
                  <a:cubicBezTo>
                    <a:pt x="59" y="345"/>
                    <a:pt x="59" y="346"/>
                    <a:pt x="59" y="348"/>
                  </a:cubicBezTo>
                  <a:cubicBezTo>
                    <a:pt x="61" y="358"/>
                    <a:pt x="66" y="387"/>
                    <a:pt x="66" y="387"/>
                  </a:cubicBezTo>
                  <a:cubicBezTo>
                    <a:pt x="66" y="390"/>
                    <a:pt x="68" y="392"/>
                    <a:pt x="70" y="393"/>
                  </a:cubicBezTo>
                  <a:cubicBezTo>
                    <a:pt x="75" y="396"/>
                    <a:pt x="75" y="396"/>
                    <a:pt x="75" y="396"/>
                  </a:cubicBezTo>
                  <a:cubicBezTo>
                    <a:pt x="79" y="399"/>
                    <a:pt x="84" y="398"/>
                    <a:pt x="87" y="394"/>
                  </a:cubicBezTo>
                  <a:cubicBezTo>
                    <a:pt x="89" y="390"/>
                    <a:pt x="88" y="385"/>
                    <a:pt x="84" y="3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83" name="Freeform 116">
              <a:extLst>
                <a:ext uri="{FF2B5EF4-FFF2-40B4-BE49-F238E27FC236}">
                  <a16:creationId xmlns:a16="http://schemas.microsoft.com/office/drawing/2014/main" id="{3D846E8A-71F6-45FC-AB30-FD52E4D7E56D}"/>
                </a:ext>
              </a:extLst>
            </p:cNvPr>
            <p:cNvSpPr>
              <a:spLocks/>
            </p:cNvSpPr>
            <p:nvPr/>
          </p:nvSpPr>
          <p:spPr bwMode="auto">
            <a:xfrm>
              <a:off x="2182949" y="2428986"/>
              <a:ext cx="723900" cy="614363"/>
            </a:xfrm>
            <a:custGeom>
              <a:avLst/>
              <a:gdLst>
                <a:gd name="T0" fmla="*/ 13 w 460"/>
                <a:gd name="T1" fmla="*/ 386 h 391"/>
                <a:gd name="T2" fmla="*/ 12 w 460"/>
                <a:gd name="T3" fmla="*/ 387 h 391"/>
                <a:gd name="T4" fmla="*/ 53 w 460"/>
                <a:gd name="T5" fmla="*/ 379 h 391"/>
                <a:gd name="T6" fmla="*/ 54 w 460"/>
                <a:gd name="T7" fmla="*/ 376 h 391"/>
                <a:gd name="T8" fmla="*/ 52 w 460"/>
                <a:gd name="T9" fmla="*/ 377 h 391"/>
                <a:gd name="T10" fmla="*/ 116 w 460"/>
                <a:gd name="T11" fmla="*/ 371 h 391"/>
                <a:gd name="T12" fmla="*/ 128 w 460"/>
                <a:gd name="T13" fmla="*/ 346 h 391"/>
                <a:gd name="T14" fmla="*/ 130 w 460"/>
                <a:gd name="T15" fmla="*/ 354 h 391"/>
                <a:gd name="T16" fmla="*/ 129 w 460"/>
                <a:gd name="T17" fmla="*/ 354 h 391"/>
                <a:gd name="T18" fmla="*/ 161 w 460"/>
                <a:gd name="T19" fmla="*/ 340 h 391"/>
                <a:gd name="T20" fmla="*/ 164 w 460"/>
                <a:gd name="T21" fmla="*/ 348 h 391"/>
                <a:gd name="T22" fmla="*/ 163 w 460"/>
                <a:gd name="T23" fmla="*/ 348 h 391"/>
                <a:gd name="T24" fmla="*/ 219 w 460"/>
                <a:gd name="T25" fmla="*/ 348 h 391"/>
                <a:gd name="T26" fmla="*/ 263 w 460"/>
                <a:gd name="T27" fmla="*/ 329 h 391"/>
                <a:gd name="T28" fmla="*/ 252 w 460"/>
                <a:gd name="T29" fmla="*/ 331 h 391"/>
                <a:gd name="T30" fmla="*/ 251 w 460"/>
                <a:gd name="T31" fmla="*/ 331 h 391"/>
                <a:gd name="T32" fmla="*/ 306 w 460"/>
                <a:gd name="T33" fmla="*/ 328 h 391"/>
                <a:gd name="T34" fmla="*/ 338 w 460"/>
                <a:gd name="T35" fmla="*/ 297 h 391"/>
                <a:gd name="T36" fmla="*/ 390 w 460"/>
                <a:gd name="T37" fmla="*/ 306 h 391"/>
                <a:gd name="T38" fmla="*/ 431 w 460"/>
                <a:gd name="T39" fmla="*/ 295 h 391"/>
                <a:gd name="T40" fmla="*/ 445 w 460"/>
                <a:gd name="T41" fmla="*/ 268 h 391"/>
                <a:gd name="T42" fmla="*/ 439 w 460"/>
                <a:gd name="T43" fmla="*/ 185 h 391"/>
                <a:gd name="T44" fmla="*/ 427 w 460"/>
                <a:gd name="T45" fmla="*/ 139 h 391"/>
                <a:gd name="T46" fmla="*/ 424 w 460"/>
                <a:gd name="T47" fmla="*/ 103 h 391"/>
                <a:gd name="T48" fmla="*/ 424 w 460"/>
                <a:gd name="T49" fmla="*/ 104 h 391"/>
                <a:gd name="T50" fmla="*/ 399 w 460"/>
                <a:gd name="T51" fmla="*/ 92 h 391"/>
                <a:gd name="T52" fmla="*/ 413 w 460"/>
                <a:gd name="T53" fmla="*/ 60 h 391"/>
                <a:gd name="T54" fmla="*/ 413 w 460"/>
                <a:gd name="T55" fmla="*/ 61 h 391"/>
                <a:gd name="T56" fmla="*/ 396 w 460"/>
                <a:gd name="T57" fmla="*/ 11 h 391"/>
                <a:gd name="T58" fmla="*/ 398 w 460"/>
                <a:gd name="T59" fmla="*/ 55 h 391"/>
                <a:gd name="T60" fmla="*/ 394 w 460"/>
                <a:gd name="T61" fmla="*/ 90 h 391"/>
                <a:gd name="T62" fmla="*/ 392 w 460"/>
                <a:gd name="T63" fmla="*/ 88 h 391"/>
                <a:gd name="T64" fmla="*/ 415 w 460"/>
                <a:gd name="T65" fmla="*/ 148 h 391"/>
                <a:gd name="T66" fmla="*/ 428 w 460"/>
                <a:gd name="T67" fmla="*/ 191 h 391"/>
                <a:gd name="T68" fmla="*/ 425 w 460"/>
                <a:gd name="T69" fmla="*/ 189 h 391"/>
                <a:gd name="T70" fmla="*/ 435 w 460"/>
                <a:gd name="T71" fmla="*/ 192 h 391"/>
                <a:gd name="T72" fmla="*/ 437 w 460"/>
                <a:gd name="T73" fmla="*/ 267 h 391"/>
                <a:gd name="T74" fmla="*/ 437 w 460"/>
                <a:gd name="T75" fmla="*/ 266 h 391"/>
                <a:gd name="T76" fmla="*/ 437 w 460"/>
                <a:gd name="T77" fmla="*/ 270 h 391"/>
                <a:gd name="T78" fmla="*/ 428 w 460"/>
                <a:gd name="T79" fmla="*/ 287 h 391"/>
                <a:gd name="T80" fmla="*/ 424 w 460"/>
                <a:gd name="T81" fmla="*/ 280 h 391"/>
                <a:gd name="T82" fmla="*/ 380 w 460"/>
                <a:gd name="T83" fmla="*/ 306 h 391"/>
                <a:gd name="T84" fmla="*/ 384 w 460"/>
                <a:gd name="T85" fmla="*/ 299 h 391"/>
                <a:gd name="T86" fmla="*/ 382 w 460"/>
                <a:gd name="T87" fmla="*/ 291 h 391"/>
                <a:gd name="T88" fmla="*/ 329 w 460"/>
                <a:gd name="T89" fmla="*/ 310 h 391"/>
                <a:gd name="T90" fmla="*/ 299 w 460"/>
                <a:gd name="T91" fmla="*/ 314 h 391"/>
                <a:gd name="T92" fmla="*/ 302 w 460"/>
                <a:gd name="T93" fmla="*/ 313 h 391"/>
                <a:gd name="T94" fmla="*/ 304 w 460"/>
                <a:gd name="T95" fmla="*/ 317 h 391"/>
                <a:gd name="T96" fmla="*/ 250 w 460"/>
                <a:gd name="T97" fmla="*/ 334 h 391"/>
                <a:gd name="T98" fmla="*/ 211 w 460"/>
                <a:gd name="T99" fmla="*/ 335 h 391"/>
                <a:gd name="T100" fmla="*/ 218 w 460"/>
                <a:gd name="T101" fmla="*/ 340 h 391"/>
                <a:gd name="T102" fmla="*/ 217 w 460"/>
                <a:gd name="T103" fmla="*/ 332 h 391"/>
                <a:gd name="T104" fmla="*/ 153 w 460"/>
                <a:gd name="T105" fmla="*/ 342 h 391"/>
                <a:gd name="T106" fmla="*/ 125 w 460"/>
                <a:gd name="T107" fmla="*/ 339 h 391"/>
                <a:gd name="T108" fmla="*/ 109 w 460"/>
                <a:gd name="T109" fmla="*/ 367 h 391"/>
                <a:gd name="T110" fmla="*/ 106 w 460"/>
                <a:gd name="T111" fmla="*/ 359 h 391"/>
                <a:gd name="T112" fmla="*/ 48 w 460"/>
                <a:gd name="T113" fmla="*/ 361 h 391"/>
                <a:gd name="T114" fmla="*/ 45 w 460"/>
                <a:gd name="T115" fmla="*/ 367 h 391"/>
                <a:gd name="T116" fmla="*/ 51 w 460"/>
                <a:gd name="T117" fmla="*/ 369 h 391"/>
                <a:gd name="T118" fmla="*/ 4 w 460"/>
                <a:gd name="T119" fmla="*/ 373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0" h="391">
                  <a:moveTo>
                    <a:pt x="17" y="374"/>
                  </a:moveTo>
                  <a:cubicBezTo>
                    <a:pt x="14" y="372"/>
                    <a:pt x="14" y="372"/>
                    <a:pt x="14" y="372"/>
                  </a:cubicBezTo>
                  <a:cubicBezTo>
                    <a:pt x="9" y="379"/>
                    <a:pt x="9" y="379"/>
                    <a:pt x="9" y="379"/>
                  </a:cubicBezTo>
                  <a:cubicBezTo>
                    <a:pt x="16" y="383"/>
                    <a:pt x="16" y="383"/>
                    <a:pt x="16" y="383"/>
                  </a:cubicBezTo>
                  <a:cubicBezTo>
                    <a:pt x="9" y="379"/>
                    <a:pt x="9" y="379"/>
                    <a:pt x="9" y="379"/>
                  </a:cubicBezTo>
                  <a:cubicBezTo>
                    <a:pt x="14" y="385"/>
                    <a:pt x="14" y="385"/>
                    <a:pt x="14" y="385"/>
                  </a:cubicBezTo>
                  <a:cubicBezTo>
                    <a:pt x="15" y="385"/>
                    <a:pt x="16" y="384"/>
                    <a:pt x="16" y="383"/>
                  </a:cubicBezTo>
                  <a:cubicBezTo>
                    <a:pt x="9" y="379"/>
                    <a:pt x="9" y="379"/>
                    <a:pt x="9" y="379"/>
                  </a:cubicBezTo>
                  <a:cubicBezTo>
                    <a:pt x="14" y="385"/>
                    <a:pt x="14" y="385"/>
                    <a:pt x="14" y="385"/>
                  </a:cubicBezTo>
                  <a:cubicBezTo>
                    <a:pt x="9" y="379"/>
                    <a:pt x="9" y="379"/>
                    <a:pt x="9" y="379"/>
                  </a:cubicBezTo>
                  <a:cubicBezTo>
                    <a:pt x="13" y="386"/>
                    <a:pt x="13" y="386"/>
                    <a:pt x="13" y="386"/>
                  </a:cubicBezTo>
                  <a:cubicBezTo>
                    <a:pt x="13" y="386"/>
                    <a:pt x="13" y="386"/>
                    <a:pt x="14" y="385"/>
                  </a:cubicBezTo>
                  <a:cubicBezTo>
                    <a:pt x="9" y="379"/>
                    <a:pt x="9" y="379"/>
                    <a:pt x="9" y="379"/>
                  </a:cubicBezTo>
                  <a:cubicBezTo>
                    <a:pt x="13" y="386"/>
                    <a:pt x="13" y="386"/>
                    <a:pt x="13" y="386"/>
                  </a:cubicBezTo>
                  <a:cubicBezTo>
                    <a:pt x="10" y="379"/>
                    <a:pt x="10" y="379"/>
                    <a:pt x="10" y="379"/>
                  </a:cubicBezTo>
                  <a:cubicBezTo>
                    <a:pt x="12" y="387"/>
                    <a:pt x="12" y="387"/>
                    <a:pt x="12" y="387"/>
                  </a:cubicBezTo>
                  <a:cubicBezTo>
                    <a:pt x="12" y="387"/>
                    <a:pt x="12" y="387"/>
                    <a:pt x="13" y="386"/>
                  </a:cubicBezTo>
                  <a:cubicBezTo>
                    <a:pt x="10" y="379"/>
                    <a:pt x="10" y="379"/>
                    <a:pt x="10" y="379"/>
                  </a:cubicBezTo>
                  <a:cubicBezTo>
                    <a:pt x="12" y="387"/>
                    <a:pt x="12" y="387"/>
                    <a:pt x="12" y="387"/>
                  </a:cubicBezTo>
                  <a:cubicBezTo>
                    <a:pt x="10" y="382"/>
                    <a:pt x="10" y="382"/>
                    <a:pt x="10" y="382"/>
                  </a:cubicBezTo>
                  <a:cubicBezTo>
                    <a:pt x="12" y="387"/>
                    <a:pt x="12" y="387"/>
                    <a:pt x="12" y="387"/>
                  </a:cubicBezTo>
                  <a:cubicBezTo>
                    <a:pt x="12" y="387"/>
                    <a:pt x="12" y="387"/>
                    <a:pt x="12" y="387"/>
                  </a:cubicBezTo>
                  <a:cubicBezTo>
                    <a:pt x="10" y="382"/>
                    <a:pt x="10" y="382"/>
                    <a:pt x="10" y="382"/>
                  </a:cubicBezTo>
                  <a:cubicBezTo>
                    <a:pt x="12" y="387"/>
                    <a:pt x="12" y="387"/>
                    <a:pt x="12" y="387"/>
                  </a:cubicBezTo>
                  <a:cubicBezTo>
                    <a:pt x="11" y="386"/>
                    <a:pt x="11" y="386"/>
                    <a:pt x="11" y="386"/>
                  </a:cubicBezTo>
                  <a:cubicBezTo>
                    <a:pt x="12" y="387"/>
                    <a:pt x="12" y="387"/>
                    <a:pt x="12" y="387"/>
                  </a:cubicBezTo>
                  <a:cubicBezTo>
                    <a:pt x="12" y="387"/>
                    <a:pt x="12" y="387"/>
                    <a:pt x="12" y="387"/>
                  </a:cubicBezTo>
                  <a:cubicBezTo>
                    <a:pt x="11" y="386"/>
                    <a:pt x="11" y="386"/>
                    <a:pt x="11" y="386"/>
                  </a:cubicBezTo>
                  <a:cubicBezTo>
                    <a:pt x="12" y="387"/>
                    <a:pt x="12" y="387"/>
                    <a:pt x="12" y="387"/>
                  </a:cubicBezTo>
                  <a:cubicBezTo>
                    <a:pt x="12" y="387"/>
                    <a:pt x="13" y="386"/>
                    <a:pt x="14" y="386"/>
                  </a:cubicBezTo>
                  <a:cubicBezTo>
                    <a:pt x="19" y="385"/>
                    <a:pt x="29" y="384"/>
                    <a:pt x="37" y="382"/>
                  </a:cubicBezTo>
                  <a:cubicBezTo>
                    <a:pt x="42" y="382"/>
                    <a:pt x="46" y="381"/>
                    <a:pt x="49" y="380"/>
                  </a:cubicBezTo>
                  <a:cubicBezTo>
                    <a:pt x="50" y="380"/>
                    <a:pt x="52" y="380"/>
                    <a:pt x="53" y="379"/>
                  </a:cubicBezTo>
                  <a:cubicBezTo>
                    <a:pt x="53" y="379"/>
                    <a:pt x="54" y="379"/>
                    <a:pt x="54" y="379"/>
                  </a:cubicBezTo>
                  <a:cubicBezTo>
                    <a:pt x="54" y="379"/>
                    <a:pt x="55" y="379"/>
                    <a:pt x="55" y="379"/>
                  </a:cubicBezTo>
                  <a:cubicBezTo>
                    <a:pt x="55" y="379"/>
                    <a:pt x="56" y="378"/>
                    <a:pt x="56" y="378"/>
                  </a:cubicBezTo>
                  <a:cubicBezTo>
                    <a:pt x="57" y="378"/>
                    <a:pt x="57" y="378"/>
                    <a:pt x="57" y="377"/>
                  </a:cubicBezTo>
                  <a:cubicBezTo>
                    <a:pt x="58" y="377"/>
                    <a:pt x="58" y="376"/>
                    <a:pt x="59" y="375"/>
                  </a:cubicBezTo>
                  <a:cubicBezTo>
                    <a:pt x="61" y="372"/>
                    <a:pt x="60" y="367"/>
                    <a:pt x="56" y="364"/>
                  </a:cubicBezTo>
                  <a:cubicBezTo>
                    <a:pt x="54" y="362"/>
                    <a:pt x="54" y="362"/>
                    <a:pt x="54" y="362"/>
                  </a:cubicBezTo>
                  <a:cubicBezTo>
                    <a:pt x="49" y="369"/>
                    <a:pt x="49" y="369"/>
                    <a:pt x="49" y="369"/>
                  </a:cubicBezTo>
                  <a:cubicBezTo>
                    <a:pt x="56" y="374"/>
                    <a:pt x="56" y="374"/>
                    <a:pt x="56" y="374"/>
                  </a:cubicBezTo>
                  <a:cubicBezTo>
                    <a:pt x="49" y="369"/>
                    <a:pt x="49" y="369"/>
                    <a:pt x="49" y="369"/>
                  </a:cubicBezTo>
                  <a:cubicBezTo>
                    <a:pt x="54" y="376"/>
                    <a:pt x="54" y="376"/>
                    <a:pt x="54" y="376"/>
                  </a:cubicBezTo>
                  <a:cubicBezTo>
                    <a:pt x="55" y="375"/>
                    <a:pt x="56" y="375"/>
                    <a:pt x="56" y="374"/>
                  </a:cubicBezTo>
                  <a:cubicBezTo>
                    <a:pt x="49" y="369"/>
                    <a:pt x="49" y="369"/>
                    <a:pt x="49" y="369"/>
                  </a:cubicBezTo>
                  <a:cubicBezTo>
                    <a:pt x="54" y="376"/>
                    <a:pt x="54" y="376"/>
                    <a:pt x="54" y="376"/>
                  </a:cubicBezTo>
                  <a:cubicBezTo>
                    <a:pt x="50" y="370"/>
                    <a:pt x="50" y="370"/>
                    <a:pt x="50" y="370"/>
                  </a:cubicBezTo>
                  <a:cubicBezTo>
                    <a:pt x="52" y="377"/>
                    <a:pt x="52" y="377"/>
                    <a:pt x="52" y="377"/>
                  </a:cubicBezTo>
                  <a:cubicBezTo>
                    <a:pt x="53" y="377"/>
                    <a:pt x="53" y="377"/>
                    <a:pt x="54" y="376"/>
                  </a:cubicBezTo>
                  <a:cubicBezTo>
                    <a:pt x="50" y="370"/>
                    <a:pt x="50" y="370"/>
                    <a:pt x="50" y="370"/>
                  </a:cubicBezTo>
                  <a:cubicBezTo>
                    <a:pt x="52" y="377"/>
                    <a:pt x="52" y="377"/>
                    <a:pt x="52" y="377"/>
                  </a:cubicBezTo>
                  <a:cubicBezTo>
                    <a:pt x="50" y="372"/>
                    <a:pt x="50" y="372"/>
                    <a:pt x="50" y="372"/>
                  </a:cubicBezTo>
                  <a:cubicBezTo>
                    <a:pt x="51" y="377"/>
                    <a:pt x="51" y="377"/>
                    <a:pt x="51" y="377"/>
                  </a:cubicBezTo>
                  <a:cubicBezTo>
                    <a:pt x="51" y="377"/>
                    <a:pt x="51" y="377"/>
                    <a:pt x="52" y="377"/>
                  </a:cubicBezTo>
                  <a:cubicBezTo>
                    <a:pt x="50" y="372"/>
                    <a:pt x="50" y="372"/>
                    <a:pt x="50" y="372"/>
                  </a:cubicBezTo>
                  <a:cubicBezTo>
                    <a:pt x="51" y="377"/>
                    <a:pt x="51" y="377"/>
                    <a:pt x="51" y="377"/>
                  </a:cubicBezTo>
                  <a:cubicBezTo>
                    <a:pt x="51" y="377"/>
                    <a:pt x="51" y="377"/>
                    <a:pt x="51" y="377"/>
                  </a:cubicBezTo>
                  <a:cubicBezTo>
                    <a:pt x="52" y="377"/>
                    <a:pt x="53" y="377"/>
                    <a:pt x="55" y="377"/>
                  </a:cubicBezTo>
                  <a:cubicBezTo>
                    <a:pt x="62" y="377"/>
                    <a:pt x="76" y="376"/>
                    <a:pt x="87" y="376"/>
                  </a:cubicBezTo>
                  <a:cubicBezTo>
                    <a:pt x="93" y="376"/>
                    <a:pt x="98" y="376"/>
                    <a:pt x="102" y="376"/>
                  </a:cubicBezTo>
                  <a:cubicBezTo>
                    <a:pt x="104" y="375"/>
                    <a:pt x="106" y="375"/>
                    <a:pt x="108" y="375"/>
                  </a:cubicBezTo>
                  <a:cubicBezTo>
                    <a:pt x="108" y="375"/>
                    <a:pt x="109" y="375"/>
                    <a:pt x="110" y="375"/>
                  </a:cubicBezTo>
                  <a:cubicBezTo>
                    <a:pt x="110" y="375"/>
                    <a:pt x="111" y="375"/>
                    <a:pt x="112" y="374"/>
                  </a:cubicBezTo>
                  <a:cubicBezTo>
                    <a:pt x="112" y="374"/>
                    <a:pt x="112" y="374"/>
                    <a:pt x="113" y="374"/>
                  </a:cubicBezTo>
                  <a:cubicBezTo>
                    <a:pt x="114" y="373"/>
                    <a:pt x="115" y="372"/>
                    <a:pt x="116" y="371"/>
                  </a:cubicBezTo>
                  <a:cubicBezTo>
                    <a:pt x="118" y="367"/>
                    <a:pt x="117" y="362"/>
                    <a:pt x="113" y="360"/>
                  </a:cubicBezTo>
                  <a:cubicBezTo>
                    <a:pt x="97" y="350"/>
                    <a:pt x="97" y="350"/>
                    <a:pt x="97" y="350"/>
                  </a:cubicBezTo>
                  <a:cubicBezTo>
                    <a:pt x="93" y="357"/>
                    <a:pt x="93" y="357"/>
                    <a:pt x="93" y="357"/>
                  </a:cubicBezTo>
                  <a:cubicBezTo>
                    <a:pt x="94" y="365"/>
                    <a:pt x="94" y="365"/>
                    <a:pt x="94" y="365"/>
                  </a:cubicBezTo>
                  <a:cubicBezTo>
                    <a:pt x="136" y="358"/>
                    <a:pt x="136" y="358"/>
                    <a:pt x="136" y="358"/>
                  </a:cubicBezTo>
                  <a:cubicBezTo>
                    <a:pt x="139" y="358"/>
                    <a:pt x="142" y="355"/>
                    <a:pt x="142" y="352"/>
                  </a:cubicBezTo>
                  <a:cubicBezTo>
                    <a:pt x="143" y="348"/>
                    <a:pt x="142" y="345"/>
                    <a:pt x="139" y="343"/>
                  </a:cubicBezTo>
                  <a:cubicBezTo>
                    <a:pt x="133" y="339"/>
                    <a:pt x="133" y="339"/>
                    <a:pt x="133" y="339"/>
                  </a:cubicBezTo>
                  <a:cubicBezTo>
                    <a:pt x="128" y="346"/>
                    <a:pt x="128" y="346"/>
                    <a:pt x="128" y="346"/>
                  </a:cubicBezTo>
                  <a:cubicBezTo>
                    <a:pt x="135" y="351"/>
                    <a:pt x="135" y="351"/>
                    <a:pt x="135" y="351"/>
                  </a:cubicBezTo>
                  <a:cubicBezTo>
                    <a:pt x="128" y="346"/>
                    <a:pt x="128" y="346"/>
                    <a:pt x="128" y="346"/>
                  </a:cubicBezTo>
                  <a:cubicBezTo>
                    <a:pt x="133" y="353"/>
                    <a:pt x="133" y="353"/>
                    <a:pt x="133" y="353"/>
                  </a:cubicBezTo>
                  <a:cubicBezTo>
                    <a:pt x="134" y="352"/>
                    <a:pt x="135" y="352"/>
                    <a:pt x="135" y="351"/>
                  </a:cubicBezTo>
                  <a:cubicBezTo>
                    <a:pt x="128" y="346"/>
                    <a:pt x="128" y="346"/>
                    <a:pt x="128" y="346"/>
                  </a:cubicBezTo>
                  <a:cubicBezTo>
                    <a:pt x="133" y="353"/>
                    <a:pt x="133" y="353"/>
                    <a:pt x="133" y="353"/>
                  </a:cubicBezTo>
                  <a:cubicBezTo>
                    <a:pt x="128" y="346"/>
                    <a:pt x="128" y="346"/>
                    <a:pt x="128" y="346"/>
                  </a:cubicBezTo>
                  <a:cubicBezTo>
                    <a:pt x="131" y="354"/>
                    <a:pt x="131" y="354"/>
                    <a:pt x="131" y="354"/>
                  </a:cubicBezTo>
                  <a:cubicBezTo>
                    <a:pt x="132" y="354"/>
                    <a:pt x="132" y="354"/>
                    <a:pt x="133" y="353"/>
                  </a:cubicBezTo>
                  <a:cubicBezTo>
                    <a:pt x="128" y="346"/>
                    <a:pt x="128" y="346"/>
                    <a:pt x="128" y="346"/>
                  </a:cubicBezTo>
                  <a:cubicBezTo>
                    <a:pt x="131" y="354"/>
                    <a:pt x="131" y="354"/>
                    <a:pt x="131" y="354"/>
                  </a:cubicBezTo>
                  <a:cubicBezTo>
                    <a:pt x="129" y="347"/>
                    <a:pt x="129" y="347"/>
                    <a:pt x="129" y="347"/>
                  </a:cubicBezTo>
                  <a:cubicBezTo>
                    <a:pt x="130" y="354"/>
                    <a:pt x="130" y="354"/>
                    <a:pt x="130" y="354"/>
                  </a:cubicBezTo>
                  <a:cubicBezTo>
                    <a:pt x="130" y="354"/>
                    <a:pt x="130" y="354"/>
                    <a:pt x="131" y="354"/>
                  </a:cubicBezTo>
                  <a:cubicBezTo>
                    <a:pt x="129" y="347"/>
                    <a:pt x="129" y="347"/>
                    <a:pt x="129" y="347"/>
                  </a:cubicBezTo>
                  <a:cubicBezTo>
                    <a:pt x="130" y="354"/>
                    <a:pt x="130" y="354"/>
                    <a:pt x="130" y="354"/>
                  </a:cubicBezTo>
                  <a:cubicBezTo>
                    <a:pt x="129" y="348"/>
                    <a:pt x="129" y="348"/>
                    <a:pt x="129" y="348"/>
                  </a:cubicBezTo>
                  <a:cubicBezTo>
                    <a:pt x="129" y="354"/>
                    <a:pt x="129" y="354"/>
                    <a:pt x="129" y="354"/>
                  </a:cubicBezTo>
                  <a:cubicBezTo>
                    <a:pt x="129" y="354"/>
                    <a:pt x="129" y="354"/>
                    <a:pt x="130" y="354"/>
                  </a:cubicBezTo>
                  <a:cubicBezTo>
                    <a:pt x="129" y="348"/>
                    <a:pt x="129" y="348"/>
                    <a:pt x="129" y="348"/>
                  </a:cubicBezTo>
                  <a:cubicBezTo>
                    <a:pt x="129" y="354"/>
                    <a:pt x="129" y="354"/>
                    <a:pt x="129" y="354"/>
                  </a:cubicBezTo>
                  <a:cubicBezTo>
                    <a:pt x="129" y="352"/>
                    <a:pt x="129" y="352"/>
                    <a:pt x="129" y="352"/>
                  </a:cubicBezTo>
                  <a:cubicBezTo>
                    <a:pt x="129" y="354"/>
                    <a:pt x="129" y="354"/>
                    <a:pt x="129" y="354"/>
                  </a:cubicBezTo>
                  <a:cubicBezTo>
                    <a:pt x="129" y="354"/>
                    <a:pt x="129" y="354"/>
                    <a:pt x="129" y="354"/>
                  </a:cubicBezTo>
                  <a:cubicBezTo>
                    <a:pt x="129" y="352"/>
                    <a:pt x="129" y="352"/>
                    <a:pt x="129" y="352"/>
                  </a:cubicBezTo>
                  <a:cubicBezTo>
                    <a:pt x="129" y="354"/>
                    <a:pt x="129" y="354"/>
                    <a:pt x="129" y="354"/>
                  </a:cubicBezTo>
                  <a:cubicBezTo>
                    <a:pt x="129" y="354"/>
                    <a:pt x="129" y="354"/>
                    <a:pt x="129" y="354"/>
                  </a:cubicBezTo>
                  <a:cubicBezTo>
                    <a:pt x="129" y="354"/>
                    <a:pt x="130" y="355"/>
                    <a:pt x="132" y="355"/>
                  </a:cubicBezTo>
                  <a:cubicBezTo>
                    <a:pt x="138" y="355"/>
                    <a:pt x="149" y="356"/>
                    <a:pt x="159" y="357"/>
                  </a:cubicBezTo>
                  <a:cubicBezTo>
                    <a:pt x="164" y="357"/>
                    <a:pt x="168" y="358"/>
                    <a:pt x="171" y="358"/>
                  </a:cubicBezTo>
                  <a:cubicBezTo>
                    <a:pt x="175" y="358"/>
                    <a:pt x="177" y="359"/>
                    <a:pt x="177" y="359"/>
                  </a:cubicBezTo>
                  <a:cubicBezTo>
                    <a:pt x="181" y="359"/>
                    <a:pt x="184" y="357"/>
                    <a:pt x="185" y="353"/>
                  </a:cubicBezTo>
                  <a:cubicBezTo>
                    <a:pt x="186" y="349"/>
                    <a:pt x="185" y="346"/>
                    <a:pt x="182" y="344"/>
                  </a:cubicBezTo>
                  <a:cubicBezTo>
                    <a:pt x="166" y="333"/>
                    <a:pt x="166" y="333"/>
                    <a:pt x="166" y="333"/>
                  </a:cubicBezTo>
                  <a:cubicBezTo>
                    <a:pt x="161" y="340"/>
                    <a:pt x="161" y="340"/>
                    <a:pt x="161" y="340"/>
                  </a:cubicBezTo>
                  <a:cubicBezTo>
                    <a:pt x="168" y="345"/>
                    <a:pt x="168" y="345"/>
                    <a:pt x="168" y="345"/>
                  </a:cubicBezTo>
                  <a:cubicBezTo>
                    <a:pt x="161" y="340"/>
                    <a:pt x="161" y="340"/>
                    <a:pt x="161" y="340"/>
                  </a:cubicBezTo>
                  <a:cubicBezTo>
                    <a:pt x="166" y="347"/>
                    <a:pt x="166" y="347"/>
                    <a:pt x="166" y="347"/>
                  </a:cubicBezTo>
                  <a:cubicBezTo>
                    <a:pt x="167" y="346"/>
                    <a:pt x="168" y="346"/>
                    <a:pt x="168" y="345"/>
                  </a:cubicBezTo>
                  <a:cubicBezTo>
                    <a:pt x="161" y="340"/>
                    <a:pt x="161" y="340"/>
                    <a:pt x="161" y="340"/>
                  </a:cubicBezTo>
                  <a:cubicBezTo>
                    <a:pt x="166" y="347"/>
                    <a:pt x="166" y="347"/>
                    <a:pt x="166" y="347"/>
                  </a:cubicBezTo>
                  <a:cubicBezTo>
                    <a:pt x="161" y="340"/>
                    <a:pt x="161" y="340"/>
                    <a:pt x="161" y="340"/>
                  </a:cubicBezTo>
                  <a:cubicBezTo>
                    <a:pt x="164" y="348"/>
                    <a:pt x="164" y="348"/>
                    <a:pt x="164" y="348"/>
                  </a:cubicBezTo>
                  <a:cubicBezTo>
                    <a:pt x="165" y="348"/>
                    <a:pt x="165" y="348"/>
                    <a:pt x="166" y="347"/>
                  </a:cubicBezTo>
                  <a:cubicBezTo>
                    <a:pt x="161" y="340"/>
                    <a:pt x="161" y="340"/>
                    <a:pt x="161" y="340"/>
                  </a:cubicBezTo>
                  <a:cubicBezTo>
                    <a:pt x="164" y="348"/>
                    <a:pt x="164" y="348"/>
                    <a:pt x="164" y="348"/>
                  </a:cubicBezTo>
                  <a:cubicBezTo>
                    <a:pt x="162" y="341"/>
                    <a:pt x="162" y="341"/>
                    <a:pt x="162" y="341"/>
                  </a:cubicBezTo>
                  <a:cubicBezTo>
                    <a:pt x="163" y="348"/>
                    <a:pt x="163" y="348"/>
                    <a:pt x="163" y="348"/>
                  </a:cubicBezTo>
                  <a:cubicBezTo>
                    <a:pt x="163" y="348"/>
                    <a:pt x="163" y="348"/>
                    <a:pt x="164" y="348"/>
                  </a:cubicBezTo>
                  <a:cubicBezTo>
                    <a:pt x="162" y="341"/>
                    <a:pt x="162" y="341"/>
                    <a:pt x="162" y="341"/>
                  </a:cubicBezTo>
                  <a:cubicBezTo>
                    <a:pt x="163" y="348"/>
                    <a:pt x="163" y="348"/>
                    <a:pt x="163" y="348"/>
                  </a:cubicBezTo>
                  <a:cubicBezTo>
                    <a:pt x="162" y="343"/>
                    <a:pt x="162" y="343"/>
                    <a:pt x="162" y="343"/>
                  </a:cubicBezTo>
                  <a:cubicBezTo>
                    <a:pt x="163" y="348"/>
                    <a:pt x="163" y="348"/>
                    <a:pt x="163" y="348"/>
                  </a:cubicBezTo>
                  <a:cubicBezTo>
                    <a:pt x="163" y="348"/>
                    <a:pt x="163" y="348"/>
                    <a:pt x="163" y="348"/>
                  </a:cubicBezTo>
                  <a:cubicBezTo>
                    <a:pt x="162" y="343"/>
                    <a:pt x="162" y="343"/>
                    <a:pt x="162" y="343"/>
                  </a:cubicBezTo>
                  <a:cubicBezTo>
                    <a:pt x="163" y="348"/>
                    <a:pt x="163" y="348"/>
                    <a:pt x="163" y="348"/>
                  </a:cubicBezTo>
                  <a:cubicBezTo>
                    <a:pt x="163" y="348"/>
                    <a:pt x="163" y="348"/>
                    <a:pt x="163" y="348"/>
                  </a:cubicBezTo>
                  <a:cubicBezTo>
                    <a:pt x="163" y="348"/>
                    <a:pt x="163" y="348"/>
                    <a:pt x="163" y="348"/>
                  </a:cubicBezTo>
                  <a:cubicBezTo>
                    <a:pt x="163" y="348"/>
                    <a:pt x="163" y="348"/>
                    <a:pt x="163" y="348"/>
                  </a:cubicBezTo>
                  <a:cubicBezTo>
                    <a:pt x="163" y="348"/>
                    <a:pt x="163" y="348"/>
                    <a:pt x="163" y="348"/>
                  </a:cubicBezTo>
                  <a:cubicBezTo>
                    <a:pt x="163" y="348"/>
                    <a:pt x="163" y="348"/>
                    <a:pt x="163" y="348"/>
                  </a:cubicBezTo>
                  <a:cubicBezTo>
                    <a:pt x="163" y="348"/>
                    <a:pt x="164" y="348"/>
                    <a:pt x="166" y="348"/>
                  </a:cubicBezTo>
                  <a:cubicBezTo>
                    <a:pt x="173" y="348"/>
                    <a:pt x="186" y="348"/>
                    <a:pt x="197" y="348"/>
                  </a:cubicBezTo>
                  <a:cubicBezTo>
                    <a:pt x="202" y="348"/>
                    <a:pt x="208" y="348"/>
                    <a:pt x="211" y="348"/>
                  </a:cubicBezTo>
                  <a:cubicBezTo>
                    <a:pt x="213" y="348"/>
                    <a:pt x="215" y="348"/>
                    <a:pt x="216" y="348"/>
                  </a:cubicBezTo>
                  <a:cubicBezTo>
                    <a:pt x="217" y="348"/>
                    <a:pt x="217" y="348"/>
                    <a:pt x="217" y="348"/>
                  </a:cubicBezTo>
                  <a:cubicBezTo>
                    <a:pt x="218" y="348"/>
                    <a:pt x="218" y="348"/>
                    <a:pt x="218" y="348"/>
                  </a:cubicBezTo>
                  <a:cubicBezTo>
                    <a:pt x="218" y="348"/>
                    <a:pt x="218" y="348"/>
                    <a:pt x="219" y="348"/>
                  </a:cubicBezTo>
                  <a:cubicBezTo>
                    <a:pt x="219" y="348"/>
                    <a:pt x="219" y="348"/>
                    <a:pt x="220" y="348"/>
                  </a:cubicBezTo>
                  <a:cubicBezTo>
                    <a:pt x="220" y="347"/>
                    <a:pt x="221" y="347"/>
                    <a:pt x="221" y="347"/>
                  </a:cubicBezTo>
                  <a:cubicBezTo>
                    <a:pt x="222" y="347"/>
                    <a:pt x="222" y="347"/>
                    <a:pt x="223" y="346"/>
                  </a:cubicBezTo>
                  <a:cubicBezTo>
                    <a:pt x="223" y="346"/>
                    <a:pt x="224" y="345"/>
                    <a:pt x="225" y="344"/>
                  </a:cubicBezTo>
                  <a:cubicBezTo>
                    <a:pt x="226" y="342"/>
                    <a:pt x="226" y="340"/>
                    <a:pt x="226" y="338"/>
                  </a:cubicBezTo>
                  <a:cubicBezTo>
                    <a:pt x="225" y="336"/>
                    <a:pt x="224" y="334"/>
                    <a:pt x="222" y="333"/>
                  </a:cubicBezTo>
                  <a:cubicBezTo>
                    <a:pt x="210" y="325"/>
                    <a:pt x="210" y="325"/>
                    <a:pt x="210" y="325"/>
                  </a:cubicBezTo>
                  <a:cubicBezTo>
                    <a:pt x="206" y="332"/>
                    <a:pt x="206" y="332"/>
                    <a:pt x="206" y="332"/>
                  </a:cubicBezTo>
                  <a:cubicBezTo>
                    <a:pt x="207" y="341"/>
                    <a:pt x="207" y="341"/>
                    <a:pt x="207" y="341"/>
                  </a:cubicBezTo>
                  <a:cubicBezTo>
                    <a:pt x="256" y="335"/>
                    <a:pt x="256" y="335"/>
                    <a:pt x="256" y="335"/>
                  </a:cubicBezTo>
                  <a:cubicBezTo>
                    <a:pt x="259" y="335"/>
                    <a:pt x="262" y="332"/>
                    <a:pt x="263" y="329"/>
                  </a:cubicBezTo>
                  <a:cubicBezTo>
                    <a:pt x="263" y="325"/>
                    <a:pt x="262" y="322"/>
                    <a:pt x="259" y="320"/>
                  </a:cubicBezTo>
                  <a:cubicBezTo>
                    <a:pt x="253" y="316"/>
                    <a:pt x="253" y="316"/>
                    <a:pt x="253" y="316"/>
                  </a:cubicBezTo>
                  <a:cubicBezTo>
                    <a:pt x="249" y="323"/>
                    <a:pt x="249" y="323"/>
                    <a:pt x="249" y="323"/>
                  </a:cubicBezTo>
                  <a:cubicBezTo>
                    <a:pt x="256" y="327"/>
                    <a:pt x="256" y="327"/>
                    <a:pt x="256" y="327"/>
                  </a:cubicBezTo>
                  <a:cubicBezTo>
                    <a:pt x="249" y="323"/>
                    <a:pt x="249" y="323"/>
                    <a:pt x="249" y="323"/>
                  </a:cubicBezTo>
                  <a:cubicBezTo>
                    <a:pt x="254" y="329"/>
                    <a:pt x="254" y="329"/>
                    <a:pt x="254" y="329"/>
                  </a:cubicBezTo>
                  <a:cubicBezTo>
                    <a:pt x="255" y="329"/>
                    <a:pt x="255" y="328"/>
                    <a:pt x="256" y="327"/>
                  </a:cubicBezTo>
                  <a:cubicBezTo>
                    <a:pt x="249" y="323"/>
                    <a:pt x="249" y="323"/>
                    <a:pt x="249" y="323"/>
                  </a:cubicBezTo>
                  <a:cubicBezTo>
                    <a:pt x="254" y="329"/>
                    <a:pt x="254" y="329"/>
                    <a:pt x="254" y="329"/>
                  </a:cubicBezTo>
                  <a:cubicBezTo>
                    <a:pt x="249" y="323"/>
                    <a:pt x="249" y="323"/>
                    <a:pt x="249" y="323"/>
                  </a:cubicBezTo>
                  <a:cubicBezTo>
                    <a:pt x="252" y="331"/>
                    <a:pt x="252" y="331"/>
                    <a:pt x="252" y="331"/>
                  </a:cubicBezTo>
                  <a:cubicBezTo>
                    <a:pt x="253" y="330"/>
                    <a:pt x="253" y="330"/>
                    <a:pt x="254" y="329"/>
                  </a:cubicBezTo>
                  <a:cubicBezTo>
                    <a:pt x="249" y="323"/>
                    <a:pt x="249" y="323"/>
                    <a:pt x="249" y="323"/>
                  </a:cubicBezTo>
                  <a:cubicBezTo>
                    <a:pt x="252" y="331"/>
                    <a:pt x="252" y="331"/>
                    <a:pt x="252" y="331"/>
                  </a:cubicBezTo>
                  <a:cubicBezTo>
                    <a:pt x="250" y="325"/>
                    <a:pt x="250" y="325"/>
                    <a:pt x="250" y="325"/>
                  </a:cubicBezTo>
                  <a:cubicBezTo>
                    <a:pt x="251" y="331"/>
                    <a:pt x="251" y="331"/>
                    <a:pt x="251" y="331"/>
                  </a:cubicBezTo>
                  <a:cubicBezTo>
                    <a:pt x="251" y="331"/>
                    <a:pt x="252" y="331"/>
                    <a:pt x="252" y="331"/>
                  </a:cubicBezTo>
                  <a:cubicBezTo>
                    <a:pt x="250" y="325"/>
                    <a:pt x="250" y="325"/>
                    <a:pt x="250" y="325"/>
                  </a:cubicBezTo>
                  <a:cubicBezTo>
                    <a:pt x="251" y="331"/>
                    <a:pt x="251" y="331"/>
                    <a:pt x="251" y="331"/>
                  </a:cubicBezTo>
                  <a:cubicBezTo>
                    <a:pt x="251" y="330"/>
                    <a:pt x="251" y="330"/>
                    <a:pt x="251" y="330"/>
                  </a:cubicBezTo>
                  <a:cubicBezTo>
                    <a:pt x="251" y="331"/>
                    <a:pt x="251" y="331"/>
                    <a:pt x="251" y="331"/>
                  </a:cubicBezTo>
                  <a:cubicBezTo>
                    <a:pt x="251" y="331"/>
                    <a:pt x="251" y="331"/>
                    <a:pt x="251" y="331"/>
                  </a:cubicBezTo>
                  <a:cubicBezTo>
                    <a:pt x="251" y="330"/>
                    <a:pt x="251" y="330"/>
                    <a:pt x="251" y="330"/>
                  </a:cubicBezTo>
                  <a:cubicBezTo>
                    <a:pt x="251" y="331"/>
                    <a:pt x="251" y="331"/>
                    <a:pt x="251" y="331"/>
                  </a:cubicBezTo>
                  <a:cubicBezTo>
                    <a:pt x="251" y="331"/>
                    <a:pt x="252" y="331"/>
                    <a:pt x="252" y="331"/>
                  </a:cubicBezTo>
                  <a:cubicBezTo>
                    <a:pt x="254" y="330"/>
                    <a:pt x="259" y="330"/>
                    <a:pt x="264" y="330"/>
                  </a:cubicBezTo>
                  <a:cubicBezTo>
                    <a:pt x="272" y="330"/>
                    <a:pt x="282" y="329"/>
                    <a:pt x="290" y="329"/>
                  </a:cubicBezTo>
                  <a:cubicBezTo>
                    <a:pt x="294" y="329"/>
                    <a:pt x="298" y="329"/>
                    <a:pt x="300" y="329"/>
                  </a:cubicBezTo>
                  <a:cubicBezTo>
                    <a:pt x="302" y="329"/>
                    <a:pt x="303" y="329"/>
                    <a:pt x="303" y="329"/>
                  </a:cubicBezTo>
                  <a:cubicBezTo>
                    <a:pt x="304" y="329"/>
                    <a:pt x="304" y="329"/>
                    <a:pt x="304" y="329"/>
                  </a:cubicBezTo>
                  <a:cubicBezTo>
                    <a:pt x="305" y="329"/>
                    <a:pt x="305" y="329"/>
                    <a:pt x="305" y="329"/>
                  </a:cubicBezTo>
                  <a:cubicBezTo>
                    <a:pt x="305" y="329"/>
                    <a:pt x="305" y="329"/>
                    <a:pt x="305" y="329"/>
                  </a:cubicBezTo>
                  <a:cubicBezTo>
                    <a:pt x="305" y="329"/>
                    <a:pt x="305" y="329"/>
                    <a:pt x="306" y="328"/>
                  </a:cubicBezTo>
                  <a:cubicBezTo>
                    <a:pt x="306" y="328"/>
                    <a:pt x="306" y="328"/>
                    <a:pt x="307" y="328"/>
                  </a:cubicBezTo>
                  <a:cubicBezTo>
                    <a:pt x="307" y="328"/>
                    <a:pt x="308" y="328"/>
                    <a:pt x="308" y="328"/>
                  </a:cubicBezTo>
                  <a:cubicBezTo>
                    <a:pt x="308" y="327"/>
                    <a:pt x="309" y="327"/>
                    <a:pt x="309" y="327"/>
                  </a:cubicBezTo>
                  <a:cubicBezTo>
                    <a:pt x="310" y="326"/>
                    <a:pt x="310" y="326"/>
                    <a:pt x="311" y="325"/>
                  </a:cubicBezTo>
                  <a:cubicBezTo>
                    <a:pt x="313" y="321"/>
                    <a:pt x="312" y="316"/>
                    <a:pt x="308" y="314"/>
                  </a:cubicBezTo>
                  <a:cubicBezTo>
                    <a:pt x="290" y="302"/>
                    <a:pt x="290" y="302"/>
                    <a:pt x="290" y="302"/>
                  </a:cubicBezTo>
                  <a:cubicBezTo>
                    <a:pt x="285" y="309"/>
                    <a:pt x="285" y="309"/>
                    <a:pt x="285" y="309"/>
                  </a:cubicBezTo>
                  <a:cubicBezTo>
                    <a:pt x="286" y="317"/>
                    <a:pt x="286" y="317"/>
                    <a:pt x="286" y="317"/>
                  </a:cubicBezTo>
                  <a:cubicBezTo>
                    <a:pt x="335" y="312"/>
                    <a:pt x="335" y="312"/>
                    <a:pt x="335" y="312"/>
                  </a:cubicBezTo>
                  <a:cubicBezTo>
                    <a:pt x="338" y="312"/>
                    <a:pt x="341" y="309"/>
                    <a:pt x="342" y="306"/>
                  </a:cubicBezTo>
                  <a:cubicBezTo>
                    <a:pt x="343" y="302"/>
                    <a:pt x="341" y="299"/>
                    <a:pt x="338" y="297"/>
                  </a:cubicBezTo>
                  <a:cubicBezTo>
                    <a:pt x="338" y="297"/>
                    <a:pt x="338" y="297"/>
                    <a:pt x="338" y="297"/>
                  </a:cubicBezTo>
                  <a:cubicBezTo>
                    <a:pt x="333" y="303"/>
                    <a:pt x="333" y="303"/>
                    <a:pt x="333" y="303"/>
                  </a:cubicBezTo>
                  <a:cubicBezTo>
                    <a:pt x="334" y="312"/>
                    <a:pt x="334" y="312"/>
                    <a:pt x="334" y="312"/>
                  </a:cubicBezTo>
                  <a:cubicBezTo>
                    <a:pt x="334" y="312"/>
                    <a:pt x="347" y="311"/>
                    <a:pt x="359" y="310"/>
                  </a:cubicBezTo>
                  <a:cubicBezTo>
                    <a:pt x="366" y="309"/>
                    <a:pt x="372" y="309"/>
                    <a:pt x="377" y="308"/>
                  </a:cubicBezTo>
                  <a:cubicBezTo>
                    <a:pt x="379" y="308"/>
                    <a:pt x="381" y="308"/>
                    <a:pt x="383" y="308"/>
                  </a:cubicBezTo>
                  <a:cubicBezTo>
                    <a:pt x="384" y="308"/>
                    <a:pt x="384" y="308"/>
                    <a:pt x="385" y="308"/>
                  </a:cubicBezTo>
                  <a:cubicBezTo>
                    <a:pt x="385" y="308"/>
                    <a:pt x="386" y="307"/>
                    <a:pt x="386" y="307"/>
                  </a:cubicBezTo>
                  <a:cubicBezTo>
                    <a:pt x="386" y="307"/>
                    <a:pt x="387" y="307"/>
                    <a:pt x="387" y="307"/>
                  </a:cubicBezTo>
                  <a:cubicBezTo>
                    <a:pt x="387" y="307"/>
                    <a:pt x="388" y="307"/>
                    <a:pt x="388" y="306"/>
                  </a:cubicBezTo>
                  <a:cubicBezTo>
                    <a:pt x="389" y="306"/>
                    <a:pt x="389" y="306"/>
                    <a:pt x="390" y="306"/>
                  </a:cubicBezTo>
                  <a:cubicBezTo>
                    <a:pt x="390" y="305"/>
                    <a:pt x="391" y="305"/>
                    <a:pt x="391" y="304"/>
                  </a:cubicBezTo>
                  <a:cubicBezTo>
                    <a:pt x="392" y="302"/>
                    <a:pt x="393" y="300"/>
                    <a:pt x="392" y="297"/>
                  </a:cubicBezTo>
                  <a:cubicBezTo>
                    <a:pt x="392" y="295"/>
                    <a:pt x="391" y="294"/>
                    <a:pt x="389" y="292"/>
                  </a:cubicBezTo>
                  <a:cubicBezTo>
                    <a:pt x="387" y="291"/>
                    <a:pt x="387" y="291"/>
                    <a:pt x="387" y="291"/>
                  </a:cubicBezTo>
                  <a:cubicBezTo>
                    <a:pt x="382" y="298"/>
                    <a:pt x="382" y="298"/>
                    <a:pt x="382" y="298"/>
                  </a:cubicBezTo>
                  <a:cubicBezTo>
                    <a:pt x="384" y="306"/>
                    <a:pt x="384" y="306"/>
                    <a:pt x="384" y="306"/>
                  </a:cubicBezTo>
                  <a:cubicBezTo>
                    <a:pt x="384" y="306"/>
                    <a:pt x="395" y="304"/>
                    <a:pt x="406" y="301"/>
                  </a:cubicBezTo>
                  <a:cubicBezTo>
                    <a:pt x="412" y="300"/>
                    <a:pt x="418" y="299"/>
                    <a:pt x="422" y="298"/>
                  </a:cubicBezTo>
                  <a:cubicBezTo>
                    <a:pt x="425" y="297"/>
                    <a:pt x="426" y="297"/>
                    <a:pt x="428" y="296"/>
                  </a:cubicBezTo>
                  <a:cubicBezTo>
                    <a:pt x="429" y="296"/>
                    <a:pt x="429" y="296"/>
                    <a:pt x="430" y="296"/>
                  </a:cubicBezTo>
                  <a:cubicBezTo>
                    <a:pt x="430" y="295"/>
                    <a:pt x="431" y="295"/>
                    <a:pt x="431" y="295"/>
                  </a:cubicBezTo>
                  <a:cubicBezTo>
                    <a:pt x="432" y="295"/>
                    <a:pt x="432" y="295"/>
                    <a:pt x="433" y="294"/>
                  </a:cubicBezTo>
                  <a:cubicBezTo>
                    <a:pt x="433" y="294"/>
                    <a:pt x="434" y="293"/>
                    <a:pt x="435" y="292"/>
                  </a:cubicBezTo>
                  <a:cubicBezTo>
                    <a:pt x="437" y="288"/>
                    <a:pt x="436" y="283"/>
                    <a:pt x="432" y="281"/>
                  </a:cubicBezTo>
                  <a:cubicBezTo>
                    <a:pt x="426" y="277"/>
                    <a:pt x="426" y="277"/>
                    <a:pt x="426" y="277"/>
                  </a:cubicBezTo>
                  <a:cubicBezTo>
                    <a:pt x="422" y="284"/>
                    <a:pt x="422" y="284"/>
                    <a:pt x="422" y="284"/>
                  </a:cubicBezTo>
                  <a:cubicBezTo>
                    <a:pt x="425" y="291"/>
                    <a:pt x="425" y="291"/>
                    <a:pt x="425" y="291"/>
                  </a:cubicBezTo>
                  <a:cubicBezTo>
                    <a:pt x="454" y="280"/>
                    <a:pt x="454" y="280"/>
                    <a:pt x="454" y="280"/>
                  </a:cubicBezTo>
                  <a:cubicBezTo>
                    <a:pt x="457" y="278"/>
                    <a:pt x="459" y="276"/>
                    <a:pt x="460" y="273"/>
                  </a:cubicBezTo>
                  <a:cubicBezTo>
                    <a:pt x="460" y="270"/>
                    <a:pt x="458" y="267"/>
                    <a:pt x="456" y="265"/>
                  </a:cubicBezTo>
                  <a:cubicBezTo>
                    <a:pt x="450" y="261"/>
                    <a:pt x="450" y="261"/>
                    <a:pt x="450" y="261"/>
                  </a:cubicBezTo>
                  <a:cubicBezTo>
                    <a:pt x="445" y="268"/>
                    <a:pt x="445" y="268"/>
                    <a:pt x="445" y="268"/>
                  </a:cubicBezTo>
                  <a:cubicBezTo>
                    <a:pt x="452" y="272"/>
                    <a:pt x="452" y="272"/>
                    <a:pt x="452" y="272"/>
                  </a:cubicBezTo>
                  <a:cubicBezTo>
                    <a:pt x="453" y="272"/>
                    <a:pt x="453" y="271"/>
                    <a:pt x="453" y="271"/>
                  </a:cubicBezTo>
                  <a:cubicBezTo>
                    <a:pt x="453" y="270"/>
                    <a:pt x="453" y="270"/>
                    <a:pt x="453" y="270"/>
                  </a:cubicBezTo>
                  <a:cubicBezTo>
                    <a:pt x="453" y="269"/>
                    <a:pt x="453" y="269"/>
                    <a:pt x="454" y="269"/>
                  </a:cubicBezTo>
                  <a:cubicBezTo>
                    <a:pt x="454" y="268"/>
                    <a:pt x="454" y="267"/>
                    <a:pt x="454" y="266"/>
                  </a:cubicBezTo>
                  <a:cubicBezTo>
                    <a:pt x="454" y="261"/>
                    <a:pt x="454" y="253"/>
                    <a:pt x="454" y="246"/>
                  </a:cubicBezTo>
                  <a:cubicBezTo>
                    <a:pt x="455" y="238"/>
                    <a:pt x="455" y="232"/>
                    <a:pt x="455" y="232"/>
                  </a:cubicBezTo>
                  <a:cubicBezTo>
                    <a:pt x="455" y="230"/>
                    <a:pt x="453" y="227"/>
                    <a:pt x="451" y="225"/>
                  </a:cubicBezTo>
                  <a:cubicBezTo>
                    <a:pt x="443" y="221"/>
                    <a:pt x="443" y="221"/>
                    <a:pt x="443" y="221"/>
                  </a:cubicBezTo>
                  <a:cubicBezTo>
                    <a:pt x="443" y="192"/>
                    <a:pt x="443" y="192"/>
                    <a:pt x="443" y="192"/>
                  </a:cubicBezTo>
                  <a:cubicBezTo>
                    <a:pt x="443" y="189"/>
                    <a:pt x="442" y="187"/>
                    <a:pt x="439" y="185"/>
                  </a:cubicBezTo>
                  <a:cubicBezTo>
                    <a:pt x="437" y="184"/>
                    <a:pt x="437" y="184"/>
                    <a:pt x="437" y="184"/>
                  </a:cubicBezTo>
                  <a:cubicBezTo>
                    <a:pt x="433" y="191"/>
                    <a:pt x="433" y="191"/>
                    <a:pt x="433" y="191"/>
                  </a:cubicBezTo>
                  <a:cubicBezTo>
                    <a:pt x="440" y="195"/>
                    <a:pt x="440" y="195"/>
                    <a:pt x="440" y="195"/>
                  </a:cubicBezTo>
                  <a:cubicBezTo>
                    <a:pt x="441" y="194"/>
                    <a:pt x="441" y="193"/>
                    <a:pt x="441" y="193"/>
                  </a:cubicBezTo>
                  <a:cubicBezTo>
                    <a:pt x="441" y="192"/>
                    <a:pt x="441" y="191"/>
                    <a:pt x="441" y="191"/>
                  </a:cubicBezTo>
                  <a:cubicBezTo>
                    <a:pt x="441" y="191"/>
                    <a:pt x="441" y="191"/>
                    <a:pt x="441" y="191"/>
                  </a:cubicBezTo>
                  <a:cubicBezTo>
                    <a:pt x="441" y="190"/>
                    <a:pt x="441" y="189"/>
                    <a:pt x="441" y="189"/>
                  </a:cubicBezTo>
                  <a:cubicBezTo>
                    <a:pt x="441" y="187"/>
                    <a:pt x="441" y="183"/>
                    <a:pt x="440" y="179"/>
                  </a:cubicBezTo>
                  <a:cubicBezTo>
                    <a:pt x="438" y="167"/>
                    <a:pt x="435" y="148"/>
                    <a:pt x="435" y="148"/>
                  </a:cubicBezTo>
                  <a:cubicBezTo>
                    <a:pt x="435" y="146"/>
                    <a:pt x="434" y="143"/>
                    <a:pt x="432" y="142"/>
                  </a:cubicBezTo>
                  <a:cubicBezTo>
                    <a:pt x="427" y="139"/>
                    <a:pt x="427" y="139"/>
                    <a:pt x="427" y="139"/>
                  </a:cubicBezTo>
                  <a:cubicBezTo>
                    <a:pt x="423" y="146"/>
                    <a:pt x="423" y="146"/>
                    <a:pt x="423" y="146"/>
                  </a:cubicBezTo>
                  <a:cubicBezTo>
                    <a:pt x="431" y="145"/>
                    <a:pt x="431" y="145"/>
                    <a:pt x="431" y="145"/>
                  </a:cubicBezTo>
                  <a:cubicBezTo>
                    <a:pt x="431" y="145"/>
                    <a:pt x="430" y="142"/>
                    <a:pt x="430" y="138"/>
                  </a:cubicBezTo>
                  <a:cubicBezTo>
                    <a:pt x="429" y="132"/>
                    <a:pt x="427" y="123"/>
                    <a:pt x="426" y="116"/>
                  </a:cubicBezTo>
                  <a:cubicBezTo>
                    <a:pt x="425" y="112"/>
                    <a:pt x="425" y="109"/>
                    <a:pt x="424" y="106"/>
                  </a:cubicBezTo>
                  <a:cubicBezTo>
                    <a:pt x="424" y="105"/>
                    <a:pt x="424" y="104"/>
                    <a:pt x="424" y="103"/>
                  </a:cubicBezTo>
                  <a:cubicBezTo>
                    <a:pt x="424" y="103"/>
                    <a:pt x="424" y="102"/>
                    <a:pt x="424" y="102"/>
                  </a:cubicBezTo>
                  <a:cubicBezTo>
                    <a:pt x="424" y="102"/>
                    <a:pt x="424" y="102"/>
                    <a:pt x="424" y="102"/>
                  </a:cubicBezTo>
                  <a:cubicBezTo>
                    <a:pt x="424" y="102"/>
                    <a:pt x="424" y="102"/>
                    <a:pt x="424" y="102"/>
                  </a:cubicBezTo>
                  <a:cubicBezTo>
                    <a:pt x="418" y="103"/>
                    <a:pt x="418" y="103"/>
                    <a:pt x="418" y="103"/>
                  </a:cubicBezTo>
                  <a:cubicBezTo>
                    <a:pt x="424" y="103"/>
                    <a:pt x="424" y="103"/>
                    <a:pt x="424" y="103"/>
                  </a:cubicBezTo>
                  <a:cubicBezTo>
                    <a:pt x="424" y="102"/>
                    <a:pt x="424" y="102"/>
                    <a:pt x="424" y="102"/>
                  </a:cubicBezTo>
                  <a:cubicBezTo>
                    <a:pt x="418" y="103"/>
                    <a:pt x="418" y="103"/>
                    <a:pt x="418" y="103"/>
                  </a:cubicBezTo>
                  <a:cubicBezTo>
                    <a:pt x="424" y="103"/>
                    <a:pt x="424" y="103"/>
                    <a:pt x="424" y="103"/>
                  </a:cubicBezTo>
                  <a:cubicBezTo>
                    <a:pt x="416" y="103"/>
                    <a:pt x="416" y="103"/>
                    <a:pt x="416" y="103"/>
                  </a:cubicBezTo>
                  <a:cubicBezTo>
                    <a:pt x="424" y="104"/>
                    <a:pt x="424" y="104"/>
                    <a:pt x="424" y="104"/>
                  </a:cubicBezTo>
                  <a:cubicBezTo>
                    <a:pt x="424" y="103"/>
                    <a:pt x="424" y="103"/>
                    <a:pt x="424" y="103"/>
                  </a:cubicBezTo>
                  <a:cubicBezTo>
                    <a:pt x="416" y="103"/>
                    <a:pt x="416" y="103"/>
                    <a:pt x="416" y="103"/>
                  </a:cubicBezTo>
                  <a:cubicBezTo>
                    <a:pt x="424" y="104"/>
                    <a:pt x="424" y="104"/>
                    <a:pt x="424" y="104"/>
                  </a:cubicBezTo>
                  <a:cubicBezTo>
                    <a:pt x="416" y="103"/>
                    <a:pt x="416" y="103"/>
                    <a:pt x="416" y="103"/>
                  </a:cubicBezTo>
                  <a:cubicBezTo>
                    <a:pt x="423" y="105"/>
                    <a:pt x="423" y="105"/>
                    <a:pt x="423" y="105"/>
                  </a:cubicBezTo>
                  <a:cubicBezTo>
                    <a:pt x="423" y="104"/>
                    <a:pt x="424" y="104"/>
                    <a:pt x="424" y="104"/>
                  </a:cubicBezTo>
                  <a:cubicBezTo>
                    <a:pt x="416" y="103"/>
                    <a:pt x="416" y="103"/>
                    <a:pt x="416" y="103"/>
                  </a:cubicBezTo>
                  <a:cubicBezTo>
                    <a:pt x="423" y="105"/>
                    <a:pt x="423" y="105"/>
                    <a:pt x="423" y="105"/>
                  </a:cubicBezTo>
                  <a:cubicBezTo>
                    <a:pt x="415" y="103"/>
                    <a:pt x="415" y="103"/>
                    <a:pt x="415" y="103"/>
                  </a:cubicBezTo>
                  <a:cubicBezTo>
                    <a:pt x="422" y="107"/>
                    <a:pt x="422" y="107"/>
                    <a:pt x="422" y="107"/>
                  </a:cubicBezTo>
                  <a:cubicBezTo>
                    <a:pt x="423" y="106"/>
                    <a:pt x="423" y="105"/>
                    <a:pt x="423" y="105"/>
                  </a:cubicBezTo>
                  <a:cubicBezTo>
                    <a:pt x="415" y="103"/>
                    <a:pt x="415" y="103"/>
                    <a:pt x="415" y="103"/>
                  </a:cubicBezTo>
                  <a:cubicBezTo>
                    <a:pt x="422" y="107"/>
                    <a:pt x="422" y="107"/>
                    <a:pt x="422" y="107"/>
                  </a:cubicBezTo>
                  <a:cubicBezTo>
                    <a:pt x="423" y="105"/>
                    <a:pt x="424" y="103"/>
                    <a:pt x="423" y="101"/>
                  </a:cubicBezTo>
                  <a:cubicBezTo>
                    <a:pt x="423" y="99"/>
                    <a:pt x="422" y="97"/>
                    <a:pt x="420" y="96"/>
                  </a:cubicBezTo>
                  <a:cubicBezTo>
                    <a:pt x="403" y="85"/>
                    <a:pt x="403" y="85"/>
                    <a:pt x="403" y="85"/>
                  </a:cubicBezTo>
                  <a:cubicBezTo>
                    <a:pt x="399" y="92"/>
                    <a:pt x="399" y="92"/>
                    <a:pt x="399" y="92"/>
                  </a:cubicBezTo>
                  <a:cubicBezTo>
                    <a:pt x="406" y="96"/>
                    <a:pt x="406" y="96"/>
                    <a:pt x="406" y="96"/>
                  </a:cubicBezTo>
                  <a:cubicBezTo>
                    <a:pt x="406" y="95"/>
                    <a:pt x="406" y="95"/>
                    <a:pt x="406" y="95"/>
                  </a:cubicBezTo>
                  <a:cubicBezTo>
                    <a:pt x="407" y="94"/>
                    <a:pt x="407" y="94"/>
                    <a:pt x="407" y="94"/>
                  </a:cubicBezTo>
                  <a:cubicBezTo>
                    <a:pt x="407" y="93"/>
                    <a:pt x="407" y="92"/>
                    <a:pt x="407" y="91"/>
                  </a:cubicBezTo>
                  <a:cubicBezTo>
                    <a:pt x="408" y="87"/>
                    <a:pt x="410" y="79"/>
                    <a:pt x="411" y="72"/>
                  </a:cubicBezTo>
                  <a:cubicBezTo>
                    <a:pt x="412" y="69"/>
                    <a:pt x="412" y="66"/>
                    <a:pt x="413" y="63"/>
                  </a:cubicBezTo>
                  <a:cubicBezTo>
                    <a:pt x="413" y="62"/>
                    <a:pt x="413" y="61"/>
                    <a:pt x="413" y="61"/>
                  </a:cubicBezTo>
                  <a:cubicBezTo>
                    <a:pt x="413" y="60"/>
                    <a:pt x="413" y="60"/>
                    <a:pt x="413" y="60"/>
                  </a:cubicBezTo>
                  <a:cubicBezTo>
                    <a:pt x="413" y="60"/>
                    <a:pt x="413" y="60"/>
                    <a:pt x="413" y="60"/>
                  </a:cubicBezTo>
                  <a:cubicBezTo>
                    <a:pt x="409" y="59"/>
                    <a:pt x="409" y="59"/>
                    <a:pt x="409" y="59"/>
                  </a:cubicBezTo>
                  <a:cubicBezTo>
                    <a:pt x="413" y="60"/>
                    <a:pt x="413" y="60"/>
                    <a:pt x="413" y="60"/>
                  </a:cubicBezTo>
                  <a:cubicBezTo>
                    <a:pt x="413" y="60"/>
                    <a:pt x="413" y="60"/>
                    <a:pt x="413" y="60"/>
                  </a:cubicBezTo>
                  <a:cubicBezTo>
                    <a:pt x="409" y="59"/>
                    <a:pt x="409" y="59"/>
                    <a:pt x="409" y="59"/>
                  </a:cubicBezTo>
                  <a:cubicBezTo>
                    <a:pt x="413" y="60"/>
                    <a:pt x="413" y="60"/>
                    <a:pt x="413" y="60"/>
                  </a:cubicBezTo>
                  <a:cubicBezTo>
                    <a:pt x="406" y="58"/>
                    <a:pt x="406" y="58"/>
                    <a:pt x="406" y="58"/>
                  </a:cubicBezTo>
                  <a:cubicBezTo>
                    <a:pt x="413" y="61"/>
                    <a:pt x="413" y="61"/>
                    <a:pt x="413" y="61"/>
                  </a:cubicBezTo>
                  <a:cubicBezTo>
                    <a:pt x="413" y="60"/>
                    <a:pt x="413" y="60"/>
                    <a:pt x="413" y="60"/>
                  </a:cubicBezTo>
                  <a:cubicBezTo>
                    <a:pt x="406" y="58"/>
                    <a:pt x="406" y="58"/>
                    <a:pt x="406" y="58"/>
                  </a:cubicBezTo>
                  <a:cubicBezTo>
                    <a:pt x="413" y="61"/>
                    <a:pt x="413" y="61"/>
                    <a:pt x="413" y="61"/>
                  </a:cubicBezTo>
                  <a:cubicBezTo>
                    <a:pt x="406" y="58"/>
                    <a:pt x="406" y="58"/>
                    <a:pt x="406" y="58"/>
                  </a:cubicBezTo>
                  <a:cubicBezTo>
                    <a:pt x="413" y="61"/>
                    <a:pt x="413" y="61"/>
                    <a:pt x="413" y="61"/>
                  </a:cubicBezTo>
                  <a:cubicBezTo>
                    <a:pt x="413" y="61"/>
                    <a:pt x="413" y="61"/>
                    <a:pt x="413" y="61"/>
                  </a:cubicBezTo>
                  <a:cubicBezTo>
                    <a:pt x="406" y="58"/>
                    <a:pt x="406" y="58"/>
                    <a:pt x="406" y="58"/>
                  </a:cubicBezTo>
                  <a:cubicBezTo>
                    <a:pt x="413" y="61"/>
                    <a:pt x="413" y="61"/>
                    <a:pt x="413" y="61"/>
                  </a:cubicBezTo>
                  <a:cubicBezTo>
                    <a:pt x="405" y="58"/>
                    <a:pt x="405" y="58"/>
                    <a:pt x="405" y="58"/>
                  </a:cubicBezTo>
                  <a:cubicBezTo>
                    <a:pt x="412" y="62"/>
                    <a:pt x="412" y="62"/>
                    <a:pt x="412" y="62"/>
                  </a:cubicBezTo>
                  <a:cubicBezTo>
                    <a:pt x="413" y="62"/>
                    <a:pt x="413" y="61"/>
                    <a:pt x="413" y="61"/>
                  </a:cubicBezTo>
                  <a:cubicBezTo>
                    <a:pt x="405" y="58"/>
                    <a:pt x="405" y="58"/>
                    <a:pt x="405" y="58"/>
                  </a:cubicBezTo>
                  <a:cubicBezTo>
                    <a:pt x="412" y="62"/>
                    <a:pt x="412" y="62"/>
                    <a:pt x="412" y="62"/>
                  </a:cubicBezTo>
                  <a:cubicBezTo>
                    <a:pt x="413" y="61"/>
                    <a:pt x="414" y="58"/>
                    <a:pt x="413" y="56"/>
                  </a:cubicBezTo>
                  <a:cubicBezTo>
                    <a:pt x="413" y="54"/>
                    <a:pt x="412" y="52"/>
                    <a:pt x="410" y="51"/>
                  </a:cubicBezTo>
                  <a:cubicBezTo>
                    <a:pt x="400" y="45"/>
                    <a:pt x="400" y="45"/>
                    <a:pt x="400" y="45"/>
                  </a:cubicBezTo>
                  <a:cubicBezTo>
                    <a:pt x="396" y="11"/>
                    <a:pt x="396" y="11"/>
                    <a:pt x="396" y="11"/>
                  </a:cubicBezTo>
                  <a:cubicBezTo>
                    <a:pt x="396" y="8"/>
                    <a:pt x="394" y="6"/>
                    <a:pt x="392" y="5"/>
                  </a:cubicBezTo>
                  <a:cubicBezTo>
                    <a:pt x="388" y="2"/>
                    <a:pt x="388" y="2"/>
                    <a:pt x="388" y="2"/>
                  </a:cubicBezTo>
                  <a:cubicBezTo>
                    <a:pt x="384" y="0"/>
                    <a:pt x="379" y="1"/>
                    <a:pt x="377" y="5"/>
                  </a:cubicBezTo>
                  <a:cubicBezTo>
                    <a:pt x="374" y="9"/>
                    <a:pt x="375" y="14"/>
                    <a:pt x="379" y="16"/>
                  </a:cubicBezTo>
                  <a:cubicBezTo>
                    <a:pt x="380" y="17"/>
                    <a:pt x="380" y="17"/>
                    <a:pt x="380" y="17"/>
                  </a:cubicBezTo>
                  <a:cubicBezTo>
                    <a:pt x="384" y="51"/>
                    <a:pt x="384" y="51"/>
                    <a:pt x="384" y="51"/>
                  </a:cubicBezTo>
                  <a:cubicBezTo>
                    <a:pt x="384" y="53"/>
                    <a:pt x="386" y="55"/>
                    <a:pt x="388" y="57"/>
                  </a:cubicBezTo>
                  <a:cubicBezTo>
                    <a:pt x="401" y="65"/>
                    <a:pt x="401" y="65"/>
                    <a:pt x="401" y="65"/>
                  </a:cubicBezTo>
                  <a:cubicBezTo>
                    <a:pt x="405" y="58"/>
                    <a:pt x="405" y="58"/>
                    <a:pt x="405" y="58"/>
                  </a:cubicBezTo>
                  <a:cubicBezTo>
                    <a:pt x="398" y="54"/>
                    <a:pt x="398" y="54"/>
                    <a:pt x="398" y="54"/>
                  </a:cubicBezTo>
                  <a:cubicBezTo>
                    <a:pt x="398" y="54"/>
                    <a:pt x="398" y="55"/>
                    <a:pt x="398" y="55"/>
                  </a:cubicBezTo>
                  <a:cubicBezTo>
                    <a:pt x="398" y="55"/>
                    <a:pt x="398" y="55"/>
                    <a:pt x="398" y="56"/>
                  </a:cubicBezTo>
                  <a:cubicBezTo>
                    <a:pt x="397" y="56"/>
                    <a:pt x="397" y="56"/>
                    <a:pt x="397" y="56"/>
                  </a:cubicBezTo>
                  <a:cubicBezTo>
                    <a:pt x="397" y="57"/>
                    <a:pt x="397" y="58"/>
                    <a:pt x="397" y="59"/>
                  </a:cubicBezTo>
                  <a:cubicBezTo>
                    <a:pt x="396" y="63"/>
                    <a:pt x="395" y="71"/>
                    <a:pt x="393" y="77"/>
                  </a:cubicBezTo>
                  <a:cubicBezTo>
                    <a:pt x="393" y="81"/>
                    <a:pt x="392" y="84"/>
                    <a:pt x="392" y="86"/>
                  </a:cubicBezTo>
                  <a:cubicBezTo>
                    <a:pt x="391" y="87"/>
                    <a:pt x="391" y="88"/>
                    <a:pt x="391" y="89"/>
                  </a:cubicBezTo>
                  <a:cubicBezTo>
                    <a:pt x="391" y="90"/>
                    <a:pt x="391" y="90"/>
                    <a:pt x="391" y="90"/>
                  </a:cubicBezTo>
                  <a:cubicBezTo>
                    <a:pt x="394" y="90"/>
                    <a:pt x="394" y="90"/>
                    <a:pt x="394" y="90"/>
                  </a:cubicBezTo>
                  <a:cubicBezTo>
                    <a:pt x="391" y="89"/>
                    <a:pt x="391" y="89"/>
                    <a:pt x="391" y="89"/>
                  </a:cubicBezTo>
                  <a:cubicBezTo>
                    <a:pt x="391" y="90"/>
                    <a:pt x="391" y="90"/>
                    <a:pt x="391" y="90"/>
                  </a:cubicBezTo>
                  <a:cubicBezTo>
                    <a:pt x="394" y="90"/>
                    <a:pt x="394" y="90"/>
                    <a:pt x="394" y="90"/>
                  </a:cubicBezTo>
                  <a:cubicBezTo>
                    <a:pt x="391" y="89"/>
                    <a:pt x="391" y="89"/>
                    <a:pt x="391" y="89"/>
                  </a:cubicBezTo>
                  <a:cubicBezTo>
                    <a:pt x="397" y="92"/>
                    <a:pt x="397" y="92"/>
                    <a:pt x="397" y="92"/>
                  </a:cubicBezTo>
                  <a:cubicBezTo>
                    <a:pt x="391" y="89"/>
                    <a:pt x="391" y="89"/>
                    <a:pt x="391" y="89"/>
                  </a:cubicBezTo>
                  <a:cubicBezTo>
                    <a:pt x="391" y="89"/>
                    <a:pt x="391" y="89"/>
                    <a:pt x="391" y="89"/>
                  </a:cubicBezTo>
                  <a:cubicBezTo>
                    <a:pt x="397" y="92"/>
                    <a:pt x="397" y="92"/>
                    <a:pt x="397" y="92"/>
                  </a:cubicBezTo>
                  <a:cubicBezTo>
                    <a:pt x="391" y="89"/>
                    <a:pt x="391" y="89"/>
                    <a:pt x="391" y="89"/>
                  </a:cubicBezTo>
                  <a:cubicBezTo>
                    <a:pt x="398" y="92"/>
                    <a:pt x="398" y="92"/>
                    <a:pt x="398" y="92"/>
                  </a:cubicBezTo>
                  <a:cubicBezTo>
                    <a:pt x="392" y="88"/>
                    <a:pt x="392" y="88"/>
                    <a:pt x="392" y="88"/>
                  </a:cubicBezTo>
                  <a:cubicBezTo>
                    <a:pt x="391" y="89"/>
                    <a:pt x="391" y="89"/>
                    <a:pt x="391" y="89"/>
                  </a:cubicBezTo>
                  <a:cubicBezTo>
                    <a:pt x="398" y="92"/>
                    <a:pt x="398" y="92"/>
                    <a:pt x="398" y="92"/>
                  </a:cubicBezTo>
                  <a:cubicBezTo>
                    <a:pt x="392" y="88"/>
                    <a:pt x="392" y="88"/>
                    <a:pt x="392" y="88"/>
                  </a:cubicBezTo>
                  <a:cubicBezTo>
                    <a:pt x="391" y="90"/>
                    <a:pt x="390" y="92"/>
                    <a:pt x="391" y="94"/>
                  </a:cubicBezTo>
                  <a:cubicBezTo>
                    <a:pt x="391" y="96"/>
                    <a:pt x="393" y="98"/>
                    <a:pt x="394" y="99"/>
                  </a:cubicBezTo>
                  <a:cubicBezTo>
                    <a:pt x="411" y="110"/>
                    <a:pt x="411" y="110"/>
                    <a:pt x="411" y="110"/>
                  </a:cubicBezTo>
                  <a:cubicBezTo>
                    <a:pt x="415" y="103"/>
                    <a:pt x="415" y="103"/>
                    <a:pt x="415" y="103"/>
                  </a:cubicBezTo>
                  <a:cubicBezTo>
                    <a:pt x="409" y="98"/>
                    <a:pt x="409" y="98"/>
                    <a:pt x="409" y="98"/>
                  </a:cubicBezTo>
                  <a:cubicBezTo>
                    <a:pt x="408" y="99"/>
                    <a:pt x="408" y="100"/>
                    <a:pt x="408" y="101"/>
                  </a:cubicBezTo>
                  <a:cubicBezTo>
                    <a:pt x="407" y="101"/>
                    <a:pt x="407" y="102"/>
                    <a:pt x="407" y="102"/>
                  </a:cubicBezTo>
                  <a:cubicBezTo>
                    <a:pt x="407" y="103"/>
                    <a:pt x="407" y="103"/>
                    <a:pt x="407" y="103"/>
                  </a:cubicBezTo>
                  <a:cubicBezTo>
                    <a:pt x="407" y="103"/>
                    <a:pt x="407" y="103"/>
                    <a:pt x="407" y="104"/>
                  </a:cubicBezTo>
                  <a:cubicBezTo>
                    <a:pt x="407" y="105"/>
                    <a:pt x="408" y="106"/>
                    <a:pt x="408" y="107"/>
                  </a:cubicBezTo>
                  <a:cubicBezTo>
                    <a:pt x="409" y="118"/>
                    <a:pt x="415" y="148"/>
                    <a:pt x="415" y="148"/>
                  </a:cubicBezTo>
                  <a:cubicBezTo>
                    <a:pt x="415" y="150"/>
                    <a:pt x="416" y="152"/>
                    <a:pt x="418" y="153"/>
                  </a:cubicBezTo>
                  <a:cubicBezTo>
                    <a:pt x="423" y="156"/>
                    <a:pt x="423" y="156"/>
                    <a:pt x="423" y="156"/>
                  </a:cubicBezTo>
                  <a:cubicBezTo>
                    <a:pt x="427" y="149"/>
                    <a:pt x="427" y="149"/>
                    <a:pt x="427" y="149"/>
                  </a:cubicBezTo>
                  <a:cubicBezTo>
                    <a:pt x="419" y="150"/>
                    <a:pt x="419" y="150"/>
                    <a:pt x="419" y="150"/>
                  </a:cubicBezTo>
                  <a:cubicBezTo>
                    <a:pt x="419" y="150"/>
                    <a:pt x="420" y="153"/>
                    <a:pt x="420" y="156"/>
                  </a:cubicBezTo>
                  <a:cubicBezTo>
                    <a:pt x="421" y="162"/>
                    <a:pt x="422" y="170"/>
                    <a:pt x="423" y="177"/>
                  </a:cubicBezTo>
                  <a:cubicBezTo>
                    <a:pt x="424" y="181"/>
                    <a:pt x="424" y="184"/>
                    <a:pt x="424" y="187"/>
                  </a:cubicBezTo>
                  <a:cubicBezTo>
                    <a:pt x="425" y="188"/>
                    <a:pt x="425" y="189"/>
                    <a:pt x="425" y="190"/>
                  </a:cubicBezTo>
                  <a:cubicBezTo>
                    <a:pt x="425" y="190"/>
                    <a:pt x="425" y="190"/>
                    <a:pt x="425" y="191"/>
                  </a:cubicBezTo>
                  <a:cubicBezTo>
                    <a:pt x="425" y="191"/>
                    <a:pt x="425" y="191"/>
                    <a:pt x="425" y="191"/>
                  </a:cubicBezTo>
                  <a:cubicBezTo>
                    <a:pt x="428" y="191"/>
                    <a:pt x="428" y="191"/>
                    <a:pt x="428" y="191"/>
                  </a:cubicBezTo>
                  <a:cubicBezTo>
                    <a:pt x="425" y="191"/>
                    <a:pt x="425" y="191"/>
                    <a:pt x="425" y="191"/>
                  </a:cubicBezTo>
                  <a:cubicBezTo>
                    <a:pt x="425" y="191"/>
                    <a:pt x="425" y="191"/>
                    <a:pt x="425" y="191"/>
                  </a:cubicBezTo>
                  <a:cubicBezTo>
                    <a:pt x="428" y="191"/>
                    <a:pt x="428" y="191"/>
                    <a:pt x="428" y="191"/>
                  </a:cubicBezTo>
                  <a:cubicBezTo>
                    <a:pt x="425" y="191"/>
                    <a:pt x="425" y="191"/>
                    <a:pt x="425" y="191"/>
                  </a:cubicBezTo>
                  <a:cubicBezTo>
                    <a:pt x="432" y="191"/>
                    <a:pt x="432" y="191"/>
                    <a:pt x="432" y="191"/>
                  </a:cubicBezTo>
                  <a:cubicBezTo>
                    <a:pt x="425" y="190"/>
                    <a:pt x="425" y="190"/>
                    <a:pt x="425" y="190"/>
                  </a:cubicBezTo>
                  <a:cubicBezTo>
                    <a:pt x="425" y="190"/>
                    <a:pt x="425" y="190"/>
                    <a:pt x="425" y="191"/>
                  </a:cubicBezTo>
                  <a:cubicBezTo>
                    <a:pt x="432" y="191"/>
                    <a:pt x="432" y="191"/>
                    <a:pt x="432" y="191"/>
                  </a:cubicBezTo>
                  <a:cubicBezTo>
                    <a:pt x="425" y="190"/>
                    <a:pt x="425" y="190"/>
                    <a:pt x="425" y="190"/>
                  </a:cubicBezTo>
                  <a:cubicBezTo>
                    <a:pt x="433" y="191"/>
                    <a:pt x="433" y="191"/>
                    <a:pt x="433" y="191"/>
                  </a:cubicBezTo>
                  <a:cubicBezTo>
                    <a:pt x="425" y="189"/>
                    <a:pt x="425" y="189"/>
                    <a:pt x="425" y="189"/>
                  </a:cubicBezTo>
                  <a:cubicBezTo>
                    <a:pt x="425" y="189"/>
                    <a:pt x="425" y="190"/>
                    <a:pt x="425" y="190"/>
                  </a:cubicBezTo>
                  <a:cubicBezTo>
                    <a:pt x="433" y="191"/>
                    <a:pt x="433" y="191"/>
                    <a:pt x="433" y="191"/>
                  </a:cubicBezTo>
                  <a:cubicBezTo>
                    <a:pt x="425" y="189"/>
                    <a:pt x="425" y="189"/>
                    <a:pt x="425" y="189"/>
                  </a:cubicBezTo>
                  <a:cubicBezTo>
                    <a:pt x="433" y="191"/>
                    <a:pt x="433" y="191"/>
                    <a:pt x="433" y="191"/>
                  </a:cubicBezTo>
                  <a:cubicBezTo>
                    <a:pt x="426" y="186"/>
                    <a:pt x="426" y="186"/>
                    <a:pt x="426" y="186"/>
                  </a:cubicBezTo>
                  <a:cubicBezTo>
                    <a:pt x="425" y="188"/>
                    <a:pt x="425" y="188"/>
                    <a:pt x="425" y="189"/>
                  </a:cubicBezTo>
                  <a:cubicBezTo>
                    <a:pt x="433" y="191"/>
                    <a:pt x="433" y="191"/>
                    <a:pt x="433" y="191"/>
                  </a:cubicBezTo>
                  <a:cubicBezTo>
                    <a:pt x="426" y="186"/>
                    <a:pt x="426" y="186"/>
                    <a:pt x="426" y="186"/>
                  </a:cubicBezTo>
                  <a:cubicBezTo>
                    <a:pt x="424" y="190"/>
                    <a:pt x="425" y="195"/>
                    <a:pt x="429" y="198"/>
                  </a:cubicBezTo>
                  <a:cubicBezTo>
                    <a:pt x="431" y="199"/>
                    <a:pt x="431" y="199"/>
                    <a:pt x="431" y="199"/>
                  </a:cubicBezTo>
                  <a:cubicBezTo>
                    <a:pt x="435" y="192"/>
                    <a:pt x="435" y="192"/>
                    <a:pt x="435" y="192"/>
                  </a:cubicBezTo>
                  <a:cubicBezTo>
                    <a:pt x="427" y="192"/>
                    <a:pt x="427" y="192"/>
                    <a:pt x="427" y="192"/>
                  </a:cubicBezTo>
                  <a:cubicBezTo>
                    <a:pt x="427" y="225"/>
                    <a:pt x="427" y="225"/>
                    <a:pt x="427" y="225"/>
                  </a:cubicBezTo>
                  <a:cubicBezTo>
                    <a:pt x="427" y="228"/>
                    <a:pt x="429" y="231"/>
                    <a:pt x="431" y="232"/>
                  </a:cubicBezTo>
                  <a:cubicBezTo>
                    <a:pt x="442" y="239"/>
                    <a:pt x="442" y="239"/>
                    <a:pt x="442" y="239"/>
                  </a:cubicBezTo>
                  <a:cubicBezTo>
                    <a:pt x="447" y="232"/>
                    <a:pt x="447" y="232"/>
                    <a:pt x="447" y="232"/>
                  </a:cubicBezTo>
                  <a:cubicBezTo>
                    <a:pt x="439" y="232"/>
                    <a:pt x="439" y="232"/>
                    <a:pt x="439" y="232"/>
                  </a:cubicBezTo>
                  <a:cubicBezTo>
                    <a:pt x="439" y="232"/>
                    <a:pt x="438" y="234"/>
                    <a:pt x="438" y="238"/>
                  </a:cubicBezTo>
                  <a:cubicBezTo>
                    <a:pt x="438" y="242"/>
                    <a:pt x="438" y="250"/>
                    <a:pt x="438" y="256"/>
                  </a:cubicBezTo>
                  <a:cubicBezTo>
                    <a:pt x="438" y="259"/>
                    <a:pt x="438" y="262"/>
                    <a:pt x="437" y="264"/>
                  </a:cubicBezTo>
                  <a:cubicBezTo>
                    <a:pt x="437" y="265"/>
                    <a:pt x="437" y="266"/>
                    <a:pt x="437" y="266"/>
                  </a:cubicBezTo>
                  <a:cubicBezTo>
                    <a:pt x="437" y="267"/>
                    <a:pt x="437" y="267"/>
                    <a:pt x="437" y="267"/>
                  </a:cubicBezTo>
                  <a:cubicBezTo>
                    <a:pt x="437" y="267"/>
                    <a:pt x="437" y="267"/>
                    <a:pt x="437" y="267"/>
                  </a:cubicBezTo>
                  <a:cubicBezTo>
                    <a:pt x="442" y="267"/>
                    <a:pt x="442" y="267"/>
                    <a:pt x="442" y="267"/>
                  </a:cubicBezTo>
                  <a:cubicBezTo>
                    <a:pt x="437" y="266"/>
                    <a:pt x="437" y="266"/>
                    <a:pt x="437" y="266"/>
                  </a:cubicBezTo>
                  <a:cubicBezTo>
                    <a:pt x="437" y="267"/>
                    <a:pt x="437" y="267"/>
                    <a:pt x="437" y="267"/>
                  </a:cubicBezTo>
                  <a:cubicBezTo>
                    <a:pt x="442" y="267"/>
                    <a:pt x="442" y="267"/>
                    <a:pt x="442" y="267"/>
                  </a:cubicBezTo>
                  <a:cubicBezTo>
                    <a:pt x="437" y="266"/>
                    <a:pt x="437" y="266"/>
                    <a:pt x="437" y="266"/>
                  </a:cubicBezTo>
                  <a:cubicBezTo>
                    <a:pt x="444" y="268"/>
                    <a:pt x="444" y="268"/>
                    <a:pt x="444" y="268"/>
                  </a:cubicBezTo>
                  <a:cubicBezTo>
                    <a:pt x="437" y="266"/>
                    <a:pt x="437" y="266"/>
                    <a:pt x="437" y="266"/>
                  </a:cubicBezTo>
                  <a:cubicBezTo>
                    <a:pt x="437" y="266"/>
                    <a:pt x="437" y="266"/>
                    <a:pt x="437" y="266"/>
                  </a:cubicBezTo>
                  <a:cubicBezTo>
                    <a:pt x="444" y="268"/>
                    <a:pt x="444" y="268"/>
                    <a:pt x="444" y="268"/>
                  </a:cubicBezTo>
                  <a:cubicBezTo>
                    <a:pt x="437" y="266"/>
                    <a:pt x="437" y="266"/>
                    <a:pt x="437" y="266"/>
                  </a:cubicBezTo>
                  <a:cubicBezTo>
                    <a:pt x="445" y="268"/>
                    <a:pt x="445" y="268"/>
                    <a:pt x="445" y="268"/>
                  </a:cubicBezTo>
                  <a:cubicBezTo>
                    <a:pt x="438" y="265"/>
                    <a:pt x="438" y="265"/>
                    <a:pt x="438" y="265"/>
                  </a:cubicBezTo>
                  <a:cubicBezTo>
                    <a:pt x="437" y="266"/>
                    <a:pt x="437" y="266"/>
                    <a:pt x="437" y="266"/>
                  </a:cubicBezTo>
                  <a:cubicBezTo>
                    <a:pt x="445" y="268"/>
                    <a:pt x="445" y="268"/>
                    <a:pt x="445" y="268"/>
                  </a:cubicBezTo>
                  <a:cubicBezTo>
                    <a:pt x="438" y="265"/>
                    <a:pt x="438" y="265"/>
                    <a:pt x="438" y="265"/>
                  </a:cubicBezTo>
                  <a:cubicBezTo>
                    <a:pt x="445" y="268"/>
                    <a:pt x="445" y="268"/>
                    <a:pt x="445" y="268"/>
                  </a:cubicBezTo>
                  <a:cubicBezTo>
                    <a:pt x="438" y="264"/>
                    <a:pt x="438" y="264"/>
                    <a:pt x="438" y="264"/>
                  </a:cubicBezTo>
                  <a:cubicBezTo>
                    <a:pt x="438" y="264"/>
                    <a:pt x="438" y="265"/>
                    <a:pt x="438" y="265"/>
                  </a:cubicBezTo>
                  <a:cubicBezTo>
                    <a:pt x="445" y="268"/>
                    <a:pt x="445" y="268"/>
                    <a:pt x="445" y="268"/>
                  </a:cubicBezTo>
                  <a:cubicBezTo>
                    <a:pt x="438" y="264"/>
                    <a:pt x="438" y="264"/>
                    <a:pt x="438" y="264"/>
                  </a:cubicBezTo>
                  <a:cubicBezTo>
                    <a:pt x="437" y="266"/>
                    <a:pt x="437" y="268"/>
                    <a:pt x="437" y="270"/>
                  </a:cubicBezTo>
                  <a:cubicBezTo>
                    <a:pt x="438" y="272"/>
                    <a:pt x="439" y="274"/>
                    <a:pt x="441" y="275"/>
                  </a:cubicBezTo>
                  <a:cubicBezTo>
                    <a:pt x="447" y="279"/>
                    <a:pt x="447" y="279"/>
                    <a:pt x="447" y="279"/>
                  </a:cubicBezTo>
                  <a:cubicBezTo>
                    <a:pt x="451" y="272"/>
                    <a:pt x="451" y="272"/>
                    <a:pt x="451" y="272"/>
                  </a:cubicBezTo>
                  <a:cubicBezTo>
                    <a:pt x="448" y="264"/>
                    <a:pt x="448" y="264"/>
                    <a:pt x="448" y="264"/>
                  </a:cubicBezTo>
                  <a:cubicBezTo>
                    <a:pt x="419" y="276"/>
                    <a:pt x="419" y="276"/>
                    <a:pt x="419" y="276"/>
                  </a:cubicBezTo>
                  <a:cubicBezTo>
                    <a:pt x="416" y="277"/>
                    <a:pt x="414" y="280"/>
                    <a:pt x="414" y="283"/>
                  </a:cubicBezTo>
                  <a:cubicBezTo>
                    <a:pt x="413" y="286"/>
                    <a:pt x="415" y="289"/>
                    <a:pt x="418" y="291"/>
                  </a:cubicBezTo>
                  <a:cubicBezTo>
                    <a:pt x="424" y="295"/>
                    <a:pt x="424" y="295"/>
                    <a:pt x="424" y="295"/>
                  </a:cubicBezTo>
                  <a:cubicBezTo>
                    <a:pt x="428" y="288"/>
                    <a:pt x="428" y="288"/>
                    <a:pt x="428" y="288"/>
                  </a:cubicBezTo>
                  <a:cubicBezTo>
                    <a:pt x="421" y="283"/>
                    <a:pt x="421" y="283"/>
                    <a:pt x="421" y="283"/>
                  </a:cubicBezTo>
                  <a:cubicBezTo>
                    <a:pt x="428" y="287"/>
                    <a:pt x="428" y="287"/>
                    <a:pt x="428" y="287"/>
                  </a:cubicBezTo>
                  <a:cubicBezTo>
                    <a:pt x="423" y="281"/>
                    <a:pt x="423" y="281"/>
                    <a:pt x="423" y="281"/>
                  </a:cubicBezTo>
                  <a:cubicBezTo>
                    <a:pt x="423" y="281"/>
                    <a:pt x="422" y="282"/>
                    <a:pt x="421" y="283"/>
                  </a:cubicBezTo>
                  <a:cubicBezTo>
                    <a:pt x="428" y="287"/>
                    <a:pt x="428" y="287"/>
                    <a:pt x="428" y="287"/>
                  </a:cubicBezTo>
                  <a:cubicBezTo>
                    <a:pt x="423" y="281"/>
                    <a:pt x="423" y="281"/>
                    <a:pt x="423" y="281"/>
                  </a:cubicBezTo>
                  <a:cubicBezTo>
                    <a:pt x="427" y="286"/>
                    <a:pt x="427" y="286"/>
                    <a:pt x="427" y="286"/>
                  </a:cubicBezTo>
                  <a:cubicBezTo>
                    <a:pt x="424" y="280"/>
                    <a:pt x="424" y="280"/>
                    <a:pt x="424" y="280"/>
                  </a:cubicBezTo>
                  <a:cubicBezTo>
                    <a:pt x="424" y="280"/>
                    <a:pt x="424" y="280"/>
                    <a:pt x="423" y="281"/>
                  </a:cubicBezTo>
                  <a:cubicBezTo>
                    <a:pt x="427" y="286"/>
                    <a:pt x="427" y="286"/>
                    <a:pt x="427" y="286"/>
                  </a:cubicBezTo>
                  <a:cubicBezTo>
                    <a:pt x="424" y="280"/>
                    <a:pt x="424" y="280"/>
                    <a:pt x="424" y="280"/>
                  </a:cubicBezTo>
                  <a:cubicBezTo>
                    <a:pt x="425" y="282"/>
                    <a:pt x="425" y="282"/>
                    <a:pt x="425" y="282"/>
                  </a:cubicBezTo>
                  <a:cubicBezTo>
                    <a:pt x="424" y="280"/>
                    <a:pt x="424" y="280"/>
                    <a:pt x="424" y="280"/>
                  </a:cubicBezTo>
                  <a:cubicBezTo>
                    <a:pt x="424" y="280"/>
                    <a:pt x="424" y="280"/>
                    <a:pt x="424" y="280"/>
                  </a:cubicBezTo>
                  <a:cubicBezTo>
                    <a:pt x="425" y="282"/>
                    <a:pt x="425" y="282"/>
                    <a:pt x="425" y="282"/>
                  </a:cubicBezTo>
                  <a:cubicBezTo>
                    <a:pt x="424" y="280"/>
                    <a:pt x="424" y="280"/>
                    <a:pt x="424" y="280"/>
                  </a:cubicBezTo>
                  <a:cubicBezTo>
                    <a:pt x="424" y="280"/>
                    <a:pt x="424" y="280"/>
                    <a:pt x="424" y="281"/>
                  </a:cubicBezTo>
                  <a:cubicBezTo>
                    <a:pt x="422" y="281"/>
                    <a:pt x="418" y="282"/>
                    <a:pt x="413" y="283"/>
                  </a:cubicBezTo>
                  <a:cubicBezTo>
                    <a:pt x="407" y="285"/>
                    <a:pt x="399" y="286"/>
                    <a:pt x="392" y="288"/>
                  </a:cubicBezTo>
                  <a:cubicBezTo>
                    <a:pt x="389" y="288"/>
                    <a:pt x="386" y="289"/>
                    <a:pt x="384" y="289"/>
                  </a:cubicBezTo>
                  <a:cubicBezTo>
                    <a:pt x="382" y="290"/>
                    <a:pt x="381" y="290"/>
                    <a:pt x="381" y="290"/>
                  </a:cubicBezTo>
                  <a:cubicBezTo>
                    <a:pt x="377" y="291"/>
                    <a:pt x="375" y="293"/>
                    <a:pt x="374" y="297"/>
                  </a:cubicBezTo>
                  <a:cubicBezTo>
                    <a:pt x="374" y="300"/>
                    <a:pt x="375" y="303"/>
                    <a:pt x="378" y="305"/>
                  </a:cubicBezTo>
                  <a:cubicBezTo>
                    <a:pt x="380" y="306"/>
                    <a:pt x="380" y="306"/>
                    <a:pt x="380" y="306"/>
                  </a:cubicBezTo>
                  <a:cubicBezTo>
                    <a:pt x="384" y="299"/>
                    <a:pt x="384" y="299"/>
                    <a:pt x="384" y="299"/>
                  </a:cubicBezTo>
                  <a:cubicBezTo>
                    <a:pt x="377" y="295"/>
                    <a:pt x="377" y="295"/>
                    <a:pt x="377" y="295"/>
                  </a:cubicBezTo>
                  <a:cubicBezTo>
                    <a:pt x="384" y="299"/>
                    <a:pt x="384" y="299"/>
                    <a:pt x="384" y="299"/>
                  </a:cubicBezTo>
                  <a:cubicBezTo>
                    <a:pt x="379" y="293"/>
                    <a:pt x="379" y="293"/>
                    <a:pt x="379" y="293"/>
                  </a:cubicBezTo>
                  <a:cubicBezTo>
                    <a:pt x="379" y="293"/>
                    <a:pt x="378" y="294"/>
                    <a:pt x="377" y="295"/>
                  </a:cubicBezTo>
                  <a:cubicBezTo>
                    <a:pt x="384" y="299"/>
                    <a:pt x="384" y="299"/>
                    <a:pt x="384" y="299"/>
                  </a:cubicBezTo>
                  <a:cubicBezTo>
                    <a:pt x="379" y="293"/>
                    <a:pt x="379" y="293"/>
                    <a:pt x="379" y="293"/>
                  </a:cubicBezTo>
                  <a:cubicBezTo>
                    <a:pt x="384" y="299"/>
                    <a:pt x="384" y="299"/>
                    <a:pt x="384" y="299"/>
                  </a:cubicBezTo>
                  <a:cubicBezTo>
                    <a:pt x="381" y="292"/>
                    <a:pt x="381" y="292"/>
                    <a:pt x="381" y="292"/>
                  </a:cubicBezTo>
                  <a:cubicBezTo>
                    <a:pt x="381" y="292"/>
                    <a:pt x="380" y="292"/>
                    <a:pt x="379" y="293"/>
                  </a:cubicBezTo>
                  <a:cubicBezTo>
                    <a:pt x="384" y="299"/>
                    <a:pt x="384" y="299"/>
                    <a:pt x="384" y="299"/>
                  </a:cubicBezTo>
                  <a:cubicBezTo>
                    <a:pt x="381" y="292"/>
                    <a:pt x="381" y="292"/>
                    <a:pt x="381" y="292"/>
                  </a:cubicBezTo>
                  <a:cubicBezTo>
                    <a:pt x="384" y="299"/>
                    <a:pt x="384" y="299"/>
                    <a:pt x="384" y="299"/>
                  </a:cubicBezTo>
                  <a:cubicBezTo>
                    <a:pt x="382" y="291"/>
                    <a:pt x="382" y="291"/>
                    <a:pt x="382" y="291"/>
                  </a:cubicBezTo>
                  <a:cubicBezTo>
                    <a:pt x="382" y="292"/>
                    <a:pt x="382" y="292"/>
                    <a:pt x="381" y="292"/>
                  </a:cubicBezTo>
                  <a:cubicBezTo>
                    <a:pt x="384" y="299"/>
                    <a:pt x="384" y="299"/>
                    <a:pt x="384" y="299"/>
                  </a:cubicBezTo>
                  <a:cubicBezTo>
                    <a:pt x="382" y="291"/>
                    <a:pt x="382" y="291"/>
                    <a:pt x="382" y="291"/>
                  </a:cubicBezTo>
                  <a:cubicBezTo>
                    <a:pt x="383" y="297"/>
                    <a:pt x="383" y="297"/>
                    <a:pt x="383" y="297"/>
                  </a:cubicBezTo>
                  <a:cubicBezTo>
                    <a:pt x="382" y="291"/>
                    <a:pt x="382" y="291"/>
                    <a:pt x="382" y="291"/>
                  </a:cubicBezTo>
                  <a:cubicBezTo>
                    <a:pt x="382" y="291"/>
                    <a:pt x="382" y="291"/>
                    <a:pt x="382" y="291"/>
                  </a:cubicBezTo>
                  <a:cubicBezTo>
                    <a:pt x="383" y="297"/>
                    <a:pt x="383" y="297"/>
                    <a:pt x="383" y="297"/>
                  </a:cubicBezTo>
                  <a:cubicBezTo>
                    <a:pt x="382" y="291"/>
                    <a:pt x="382" y="291"/>
                    <a:pt x="382" y="291"/>
                  </a:cubicBezTo>
                  <a:cubicBezTo>
                    <a:pt x="383" y="293"/>
                    <a:pt x="383" y="293"/>
                    <a:pt x="383" y="293"/>
                  </a:cubicBezTo>
                  <a:cubicBezTo>
                    <a:pt x="382" y="291"/>
                    <a:pt x="382" y="291"/>
                    <a:pt x="382" y="291"/>
                  </a:cubicBezTo>
                  <a:cubicBezTo>
                    <a:pt x="382" y="291"/>
                    <a:pt x="382" y="291"/>
                    <a:pt x="382" y="291"/>
                  </a:cubicBezTo>
                  <a:cubicBezTo>
                    <a:pt x="383" y="293"/>
                    <a:pt x="383" y="293"/>
                    <a:pt x="383" y="293"/>
                  </a:cubicBezTo>
                  <a:cubicBezTo>
                    <a:pt x="382" y="291"/>
                    <a:pt x="382" y="291"/>
                    <a:pt x="382" y="291"/>
                  </a:cubicBezTo>
                  <a:cubicBezTo>
                    <a:pt x="382" y="291"/>
                    <a:pt x="382" y="291"/>
                    <a:pt x="382" y="292"/>
                  </a:cubicBezTo>
                  <a:cubicBezTo>
                    <a:pt x="380" y="292"/>
                    <a:pt x="375" y="292"/>
                    <a:pt x="370" y="293"/>
                  </a:cubicBezTo>
                  <a:cubicBezTo>
                    <a:pt x="363" y="293"/>
                    <a:pt x="353" y="294"/>
                    <a:pt x="346" y="294"/>
                  </a:cubicBezTo>
                  <a:cubicBezTo>
                    <a:pt x="338" y="295"/>
                    <a:pt x="333" y="295"/>
                    <a:pt x="333" y="295"/>
                  </a:cubicBezTo>
                  <a:cubicBezTo>
                    <a:pt x="329" y="296"/>
                    <a:pt x="326" y="298"/>
                    <a:pt x="325" y="301"/>
                  </a:cubicBezTo>
                  <a:cubicBezTo>
                    <a:pt x="325" y="305"/>
                    <a:pt x="326" y="309"/>
                    <a:pt x="329" y="310"/>
                  </a:cubicBezTo>
                  <a:cubicBezTo>
                    <a:pt x="330" y="311"/>
                    <a:pt x="330" y="311"/>
                    <a:pt x="330" y="311"/>
                  </a:cubicBezTo>
                  <a:cubicBezTo>
                    <a:pt x="334" y="304"/>
                    <a:pt x="334" y="304"/>
                    <a:pt x="334" y="304"/>
                  </a:cubicBezTo>
                  <a:cubicBezTo>
                    <a:pt x="333" y="296"/>
                    <a:pt x="333" y="296"/>
                    <a:pt x="333" y="296"/>
                  </a:cubicBezTo>
                  <a:cubicBezTo>
                    <a:pt x="284" y="301"/>
                    <a:pt x="284" y="301"/>
                    <a:pt x="284" y="301"/>
                  </a:cubicBezTo>
                  <a:cubicBezTo>
                    <a:pt x="281" y="301"/>
                    <a:pt x="278" y="303"/>
                    <a:pt x="277" y="307"/>
                  </a:cubicBezTo>
                  <a:cubicBezTo>
                    <a:pt x="277" y="310"/>
                    <a:pt x="278" y="314"/>
                    <a:pt x="281" y="316"/>
                  </a:cubicBezTo>
                  <a:cubicBezTo>
                    <a:pt x="300" y="327"/>
                    <a:pt x="300" y="327"/>
                    <a:pt x="300" y="327"/>
                  </a:cubicBezTo>
                  <a:cubicBezTo>
                    <a:pt x="304" y="320"/>
                    <a:pt x="304" y="320"/>
                    <a:pt x="304" y="320"/>
                  </a:cubicBezTo>
                  <a:cubicBezTo>
                    <a:pt x="297" y="316"/>
                    <a:pt x="297" y="316"/>
                    <a:pt x="297" y="316"/>
                  </a:cubicBezTo>
                  <a:cubicBezTo>
                    <a:pt x="304" y="320"/>
                    <a:pt x="304" y="320"/>
                    <a:pt x="304" y="320"/>
                  </a:cubicBezTo>
                  <a:cubicBezTo>
                    <a:pt x="299" y="314"/>
                    <a:pt x="299" y="314"/>
                    <a:pt x="299" y="314"/>
                  </a:cubicBezTo>
                  <a:cubicBezTo>
                    <a:pt x="299" y="314"/>
                    <a:pt x="298" y="315"/>
                    <a:pt x="297" y="316"/>
                  </a:cubicBezTo>
                  <a:cubicBezTo>
                    <a:pt x="304" y="320"/>
                    <a:pt x="304" y="320"/>
                    <a:pt x="304" y="320"/>
                  </a:cubicBezTo>
                  <a:cubicBezTo>
                    <a:pt x="299" y="314"/>
                    <a:pt x="299" y="314"/>
                    <a:pt x="299" y="314"/>
                  </a:cubicBezTo>
                  <a:cubicBezTo>
                    <a:pt x="304" y="320"/>
                    <a:pt x="304" y="320"/>
                    <a:pt x="304" y="320"/>
                  </a:cubicBezTo>
                  <a:cubicBezTo>
                    <a:pt x="302" y="313"/>
                    <a:pt x="302" y="313"/>
                    <a:pt x="302" y="313"/>
                  </a:cubicBezTo>
                  <a:cubicBezTo>
                    <a:pt x="301" y="313"/>
                    <a:pt x="301" y="313"/>
                    <a:pt x="299" y="314"/>
                  </a:cubicBezTo>
                  <a:cubicBezTo>
                    <a:pt x="304" y="320"/>
                    <a:pt x="304" y="320"/>
                    <a:pt x="304" y="320"/>
                  </a:cubicBezTo>
                  <a:cubicBezTo>
                    <a:pt x="302" y="313"/>
                    <a:pt x="302" y="313"/>
                    <a:pt x="302" y="313"/>
                  </a:cubicBezTo>
                  <a:cubicBezTo>
                    <a:pt x="304" y="320"/>
                    <a:pt x="304" y="320"/>
                    <a:pt x="304" y="320"/>
                  </a:cubicBezTo>
                  <a:cubicBezTo>
                    <a:pt x="303" y="312"/>
                    <a:pt x="303" y="312"/>
                    <a:pt x="303" y="312"/>
                  </a:cubicBezTo>
                  <a:cubicBezTo>
                    <a:pt x="302" y="312"/>
                    <a:pt x="302" y="312"/>
                    <a:pt x="302" y="313"/>
                  </a:cubicBezTo>
                  <a:cubicBezTo>
                    <a:pt x="304" y="320"/>
                    <a:pt x="304" y="320"/>
                    <a:pt x="304" y="320"/>
                  </a:cubicBezTo>
                  <a:cubicBezTo>
                    <a:pt x="303" y="312"/>
                    <a:pt x="303" y="312"/>
                    <a:pt x="303" y="312"/>
                  </a:cubicBezTo>
                  <a:cubicBezTo>
                    <a:pt x="304" y="320"/>
                    <a:pt x="304" y="320"/>
                    <a:pt x="304" y="320"/>
                  </a:cubicBezTo>
                  <a:cubicBezTo>
                    <a:pt x="303" y="312"/>
                    <a:pt x="303" y="312"/>
                    <a:pt x="303" y="312"/>
                  </a:cubicBezTo>
                  <a:cubicBezTo>
                    <a:pt x="303" y="312"/>
                    <a:pt x="303" y="312"/>
                    <a:pt x="303" y="312"/>
                  </a:cubicBezTo>
                  <a:cubicBezTo>
                    <a:pt x="304" y="320"/>
                    <a:pt x="304" y="320"/>
                    <a:pt x="304" y="320"/>
                  </a:cubicBezTo>
                  <a:cubicBezTo>
                    <a:pt x="303" y="312"/>
                    <a:pt x="303" y="312"/>
                    <a:pt x="303" y="312"/>
                  </a:cubicBezTo>
                  <a:cubicBezTo>
                    <a:pt x="304" y="317"/>
                    <a:pt x="304" y="317"/>
                    <a:pt x="304" y="317"/>
                  </a:cubicBezTo>
                  <a:cubicBezTo>
                    <a:pt x="303" y="312"/>
                    <a:pt x="303" y="312"/>
                    <a:pt x="303" y="312"/>
                  </a:cubicBezTo>
                  <a:cubicBezTo>
                    <a:pt x="303" y="312"/>
                    <a:pt x="303" y="312"/>
                    <a:pt x="303" y="312"/>
                  </a:cubicBezTo>
                  <a:cubicBezTo>
                    <a:pt x="304" y="317"/>
                    <a:pt x="304" y="317"/>
                    <a:pt x="304" y="317"/>
                  </a:cubicBezTo>
                  <a:cubicBezTo>
                    <a:pt x="303" y="312"/>
                    <a:pt x="303" y="312"/>
                    <a:pt x="303" y="312"/>
                  </a:cubicBezTo>
                  <a:cubicBezTo>
                    <a:pt x="303" y="312"/>
                    <a:pt x="302" y="312"/>
                    <a:pt x="300" y="312"/>
                  </a:cubicBezTo>
                  <a:cubicBezTo>
                    <a:pt x="295" y="313"/>
                    <a:pt x="282" y="313"/>
                    <a:pt x="270" y="313"/>
                  </a:cubicBezTo>
                  <a:cubicBezTo>
                    <a:pt x="265" y="314"/>
                    <a:pt x="259" y="314"/>
                    <a:pt x="255" y="314"/>
                  </a:cubicBezTo>
                  <a:cubicBezTo>
                    <a:pt x="253" y="314"/>
                    <a:pt x="251" y="314"/>
                    <a:pt x="250" y="315"/>
                  </a:cubicBezTo>
                  <a:cubicBezTo>
                    <a:pt x="249" y="315"/>
                    <a:pt x="248" y="315"/>
                    <a:pt x="248" y="315"/>
                  </a:cubicBezTo>
                  <a:cubicBezTo>
                    <a:pt x="247" y="315"/>
                    <a:pt x="247" y="315"/>
                    <a:pt x="246" y="315"/>
                  </a:cubicBezTo>
                  <a:cubicBezTo>
                    <a:pt x="246" y="316"/>
                    <a:pt x="245" y="316"/>
                    <a:pt x="244" y="316"/>
                  </a:cubicBezTo>
                  <a:cubicBezTo>
                    <a:pt x="244" y="317"/>
                    <a:pt x="243" y="317"/>
                    <a:pt x="242" y="319"/>
                  </a:cubicBezTo>
                  <a:cubicBezTo>
                    <a:pt x="239" y="323"/>
                    <a:pt x="241" y="328"/>
                    <a:pt x="244" y="330"/>
                  </a:cubicBezTo>
                  <a:cubicBezTo>
                    <a:pt x="250" y="334"/>
                    <a:pt x="250" y="334"/>
                    <a:pt x="250" y="334"/>
                  </a:cubicBezTo>
                  <a:cubicBezTo>
                    <a:pt x="255" y="327"/>
                    <a:pt x="255" y="327"/>
                    <a:pt x="255" y="327"/>
                  </a:cubicBezTo>
                  <a:cubicBezTo>
                    <a:pt x="254" y="319"/>
                    <a:pt x="254" y="319"/>
                    <a:pt x="254" y="319"/>
                  </a:cubicBezTo>
                  <a:cubicBezTo>
                    <a:pt x="205" y="324"/>
                    <a:pt x="205" y="324"/>
                    <a:pt x="205" y="324"/>
                  </a:cubicBezTo>
                  <a:cubicBezTo>
                    <a:pt x="201" y="325"/>
                    <a:pt x="199" y="327"/>
                    <a:pt x="198" y="331"/>
                  </a:cubicBezTo>
                  <a:cubicBezTo>
                    <a:pt x="197" y="334"/>
                    <a:pt x="199" y="337"/>
                    <a:pt x="202" y="339"/>
                  </a:cubicBezTo>
                  <a:cubicBezTo>
                    <a:pt x="213" y="347"/>
                    <a:pt x="213" y="347"/>
                    <a:pt x="213" y="347"/>
                  </a:cubicBezTo>
                  <a:cubicBezTo>
                    <a:pt x="218" y="340"/>
                    <a:pt x="218" y="340"/>
                    <a:pt x="218" y="340"/>
                  </a:cubicBezTo>
                  <a:cubicBezTo>
                    <a:pt x="211" y="335"/>
                    <a:pt x="211" y="335"/>
                    <a:pt x="211" y="335"/>
                  </a:cubicBezTo>
                  <a:cubicBezTo>
                    <a:pt x="218" y="340"/>
                    <a:pt x="218" y="340"/>
                    <a:pt x="218" y="340"/>
                  </a:cubicBezTo>
                  <a:cubicBezTo>
                    <a:pt x="213" y="333"/>
                    <a:pt x="213" y="333"/>
                    <a:pt x="213" y="333"/>
                  </a:cubicBezTo>
                  <a:cubicBezTo>
                    <a:pt x="212" y="333"/>
                    <a:pt x="212" y="334"/>
                    <a:pt x="211" y="335"/>
                  </a:cubicBezTo>
                  <a:cubicBezTo>
                    <a:pt x="218" y="340"/>
                    <a:pt x="218" y="340"/>
                    <a:pt x="218" y="340"/>
                  </a:cubicBezTo>
                  <a:cubicBezTo>
                    <a:pt x="213" y="333"/>
                    <a:pt x="213" y="333"/>
                    <a:pt x="213" y="333"/>
                  </a:cubicBezTo>
                  <a:cubicBezTo>
                    <a:pt x="218" y="340"/>
                    <a:pt x="218" y="340"/>
                    <a:pt x="218" y="340"/>
                  </a:cubicBezTo>
                  <a:cubicBezTo>
                    <a:pt x="215" y="332"/>
                    <a:pt x="215" y="332"/>
                    <a:pt x="215" y="332"/>
                  </a:cubicBezTo>
                  <a:cubicBezTo>
                    <a:pt x="215" y="332"/>
                    <a:pt x="214" y="332"/>
                    <a:pt x="213" y="333"/>
                  </a:cubicBezTo>
                  <a:cubicBezTo>
                    <a:pt x="218" y="340"/>
                    <a:pt x="218" y="340"/>
                    <a:pt x="218" y="340"/>
                  </a:cubicBezTo>
                  <a:cubicBezTo>
                    <a:pt x="215" y="332"/>
                    <a:pt x="215" y="332"/>
                    <a:pt x="215" y="332"/>
                  </a:cubicBezTo>
                  <a:cubicBezTo>
                    <a:pt x="218" y="340"/>
                    <a:pt x="218" y="340"/>
                    <a:pt x="218" y="340"/>
                  </a:cubicBezTo>
                  <a:cubicBezTo>
                    <a:pt x="216" y="332"/>
                    <a:pt x="216" y="332"/>
                    <a:pt x="216" y="332"/>
                  </a:cubicBezTo>
                  <a:cubicBezTo>
                    <a:pt x="216" y="332"/>
                    <a:pt x="216" y="332"/>
                    <a:pt x="215" y="332"/>
                  </a:cubicBezTo>
                  <a:cubicBezTo>
                    <a:pt x="218" y="340"/>
                    <a:pt x="218" y="340"/>
                    <a:pt x="218" y="340"/>
                  </a:cubicBezTo>
                  <a:cubicBezTo>
                    <a:pt x="216" y="332"/>
                    <a:pt x="216" y="332"/>
                    <a:pt x="216" y="332"/>
                  </a:cubicBezTo>
                  <a:cubicBezTo>
                    <a:pt x="217" y="338"/>
                    <a:pt x="217" y="338"/>
                    <a:pt x="217" y="338"/>
                  </a:cubicBezTo>
                  <a:cubicBezTo>
                    <a:pt x="217" y="332"/>
                    <a:pt x="217" y="332"/>
                    <a:pt x="217" y="332"/>
                  </a:cubicBezTo>
                  <a:cubicBezTo>
                    <a:pt x="217" y="332"/>
                    <a:pt x="217" y="332"/>
                    <a:pt x="216" y="332"/>
                  </a:cubicBezTo>
                  <a:cubicBezTo>
                    <a:pt x="217" y="338"/>
                    <a:pt x="217" y="338"/>
                    <a:pt x="217" y="338"/>
                  </a:cubicBezTo>
                  <a:cubicBezTo>
                    <a:pt x="217" y="332"/>
                    <a:pt x="217" y="332"/>
                    <a:pt x="217" y="332"/>
                  </a:cubicBezTo>
                  <a:cubicBezTo>
                    <a:pt x="217" y="334"/>
                    <a:pt x="217" y="334"/>
                    <a:pt x="217" y="334"/>
                  </a:cubicBezTo>
                  <a:cubicBezTo>
                    <a:pt x="217" y="332"/>
                    <a:pt x="217" y="332"/>
                    <a:pt x="217" y="332"/>
                  </a:cubicBezTo>
                  <a:cubicBezTo>
                    <a:pt x="217" y="332"/>
                    <a:pt x="217" y="332"/>
                    <a:pt x="217" y="332"/>
                  </a:cubicBezTo>
                  <a:cubicBezTo>
                    <a:pt x="217" y="334"/>
                    <a:pt x="217" y="334"/>
                    <a:pt x="217" y="334"/>
                  </a:cubicBezTo>
                  <a:cubicBezTo>
                    <a:pt x="217" y="332"/>
                    <a:pt x="217" y="332"/>
                    <a:pt x="217" y="332"/>
                  </a:cubicBezTo>
                  <a:cubicBezTo>
                    <a:pt x="217" y="332"/>
                    <a:pt x="216" y="332"/>
                    <a:pt x="216" y="332"/>
                  </a:cubicBezTo>
                  <a:cubicBezTo>
                    <a:pt x="212" y="332"/>
                    <a:pt x="198" y="332"/>
                    <a:pt x="185" y="332"/>
                  </a:cubicBezTo>
                  <a:cubicBezTo>
                    <a:pt x="179" y="332"/>
                    <a:pt x="173" y="332"/>
                    <a:pt x="169" y="332"/>
                  </a:cubicBezTo>
                  <a:cubicBezTo>
                    <a:pt x="166" y="332"/>
                    <a:pt x="164" y="332"/>
                    <a:pt x="163" y="332"/>
                  </a:cubicBezTo>
                  <a:cubicBezTo>
                    <a:pt x="162" y="332"/>
                    <a:pt x="162" y="332"/>
                    <a:pt x="161" y="332"/>
                  </a:cubicBezTo>
                  <a:cubicBezTo>
                    <a:pt x="161" y="332"/>
                    <a:pt x="161" y="332"/>
                    <a:pt x="160" y="332"/>
                  </a:cubicBezTo>
                  <a:cubicBezTo>
                    <a:pt x="160" y="332"/>
                    <a:pt x="159" y="332"/>
                    <a:pt x="159" y="333"/>
                  </a:cubicBezTo>
                  <a:cubicBezTo>
                    <a:pt x="159" y="333"/>
                    <a:pt x="158" y="333"/>
                    <a:pt x="157" y="333"/>
                  </a:cubicBezTo>
                  <a:cubicBezTo>
                    <a:pt x="157" y="333"/>
                    <a:pt x="157" y="334"/>
                    <a:pt x="156" y="334"/>
                  </a:cubicBezTo>
                  <a:cubicBezTo>
                    <a:pt x="156" y="334"/>
                    <a:pt x="155" y="335"/>
                    <a:pt x="154" y="336"/>
                  </a:cubicBezTo>
                  <a:cubicBezTo>
                    <a:pt x="153" y="338"/>
                    <a:pt x="153" y="340"/>
                    <a:pt x="153" y="342"/>
                  </a:cubicBezTo>
                  <a:cubicBezTo>
                    <a:pt x="154" y="344"/>
                    <a:pt x="155" y="346"/>
                    <a:pt x="157" y="347"/>
                  </a:cubicBezTo>
                  <a:cubicBezTo>
                    <a:pt x="173" y="357"/>
                    <a:pt x="173" y="357"/>
                    <a:pt x="173" y="357"/>
                  </a:cubicBezTo>
                  <a:cubicBezTo>
                    <a:pt x="178" y="350"/>
                    <a:pt x="178" y="350"/>
                    <a:pt x="178" y="350"/>
                  </a:cubicBezTo>
                  <a:cubicBezTo>
                    <a:pt x="178" y="342"/>
                    <a:pt x="178" y="342"/>
                    <a:pt x="178" y="342"/>
                  </a:cubicBezTo>
                  <a:cubicBezTo>
                    <a:pt x="178" y="342"/>
                    <a:pt x="168" y="341"/>
                    <a:pt x="156" y="340"/>
                  </a:cubicBezTo>
                  <a:cubicBezTo>
                    <a:pt x="150" y="340"/>
                    <a:pt x="144" y="339"/>
                    <a:pt x="140" y="339"/>
                  </a:cubicBezTo>
                  <a:cubicBezTo>
                    <a:pt x="137" y="339"/>
                    <a:pt x="135" y="338"/>
                    <a:pt x="133" y="338"/>
                  </a:cubicBezTo>
                  <a:cubicBezTo>
                    <a:pt x="131" y="338"/>
                    <a:pt x="130" y="338"/>
                    <a:pt x="129" y="338"/>
                  </a:cubicBezTo>
                  <a:cubicBezTo>
                    <a:pt x="129" y="338"/>
                    <a:pt x="128" y="338"/>
                    <a:pt x="128" y="338"/>
                  </a:cubicBezTo>
                  <a:cubicBezTo>
                    <a:pt x="128" y="338"/>
                    <a:pt x="127" y="338"/>
                    <a:pt x="126" y="338"/>
                  </a:cubicBezTo>
                  <a:cubicBezTo>
                    <a:pt x="126" y="338"/>
                    <a:pt x="126" y="339"/>
                    <a:pt x="125" y="339"/>
                  </a:cubicBezTo>
                  <a:cubicBezTo>
                    <a:pt x="125" y="339"/>
                    <a:pt x="124" y="339"/>
                    <a:pt x="123" y="340"/>
                  </a:cubicBezTo>
                  <a:cubicBezTo>
                    <a:pt x="123" y="340"/>
                    <a:pt x="122" y="341"/>
                    <a:pt x="121" y="342"/>
                  </a:cubicBezTo>
                  <a:cubicBezTo>
                    <a:pt x="119" y="346"/>
                    <a:pt x="120" y="351"/>
                    <a:pt x="124" y="353"/>
                  </a:cubicBezTo>
                  <a:cubicBezTo>
                    <a:pt x="130" y="357"/>
                    <a:pt x="130" y="357"/>
                    <a:pt x="130" y="357"/>
                  </a:cubicBezTo>
                  <a:cubicBezTo>
                    <a:pt x="134" y="350"/>
                    <a:pt x="134" y="350"/>
                    <a:pt x="134" y="350"/>
                  </a:cubicBezTo>
                  <a:cubicBezTo>
                    <a:pt x="133" y="342"/>
                    <a:pt x="133" y="342"/>
                    <a:pt x="133" y="342"/>
                  </a:cubicBezTo>
                  <a:cubicBezTo>
                    <a:pt x="92" y="349"/>
                    <a:pt x="92" y="349"/>
                    <a:pt x="92" y="349"/>
                  </a:cubicBezTo>
                  <a:cubicBezTo>
                    <a:pt x="88" y="349"/>
                    <a:pt x="86" y="352"/>
                    <a:pt x="85" y="355"/>
                  </a:cubicBezTo>
                  <a:cubicBezTo>
                    <a:pt x="84" y="358"/>
                    <a:pt x="86" y="362"/>
                    <a:pt x="89" y="364"/>
                  </a:cubicBezTo>
                  <a:cubicBezTo>
                    <a:pt x="104" y="374"/>
                    <a:pt x="104" y="374"/>
                    <a:pt x="104" y="374"/>
                  </a:cubicBezTo>
                  <a:cubicBezTo>
                    <a:pt x="109" y="367"/>
                    <a:pt x="109" y="367"/>
                    <a:pt x="109" y="367"/>
                  </a:cubicBezTo>
                  <a:cubicBezTo>
                    <a:pt x="102" y="362"/>
                    <a:pt x="102" y="362"/>
                    <a:pt x="102" y="362"/>
                  </a:cubicBezTo>
                  <a:cubicBezTo>
                    <a:pt x="108" y="366"/>
                    <a:pt x="108" y="366"/>
                    <a:pt x="108" y="366"/>
                  </a:cubicBezTo>
                  <a:cubicBezTo>
                    <a:pt x="105" y="360"/>
                    <a:pt x="105" y="360"/>
                    <a:pt x="105" y="360"/>
                  </a:cubicBezTo>
                  <a:cubicBezTo>
                    <a:pt x="104" y="360"/>
                    <a:pt x="103" y="360"/>
                    <a:pt x="102" y="362"/>
                  </a:cubicBezTo>
                  <a:cubicBezTo>
                    <a:pt x="108" y="366"/>
                    <a:pt x="108" y="366"/>
                    <a:pt x="108" y="366"/>
                  </a:cubicBezTo>
                  <a:cubicBezTo>
                    <a:pt x="105" y="360"/>
                    <a:pt x="105" y="360"/>
                    <a:pt x="105" y="360"/>
                  </a:cubicBezTo>
                  <a:cubicBezTo>
                    <a:pt x="108" y="366"/>
                    <a:pt x="108" y="366"/>
                    <a:pt x="108" y="366"/>
                  </a:cubicBezTo>
                  <a:cubicBezTo>
                    <a:pt x="106" y="359"/>
                    <a:pt x="106" y="359"/>
                    <a:pt x="106" y="359"/>
                  </a:cubicBezTo>
                  <a:cubicBezTo>
                    <a:pt x="105" y="359"/>
                    <a:pt x="105" y="359"/>
                    <a:pt x="105" y="360"/>
                  </a:cubicBezTo>
                  <a:cubicBezTo>
                    <a:pt x="108" y="366"/>
                    <a:pt x="108" y="366"/>
                    <a:pt x="108" y="366"/>
                  </a:cubicBezTo>
                  <a:cubicBezTo>
                    <a:pt x="106" y="359"/>
                    <a:pt x="106" y="359"/>
                    <a:pt x="106" y="359"/>
                  </a:cubicBezTo>
                  <a:cubicBezTo>
                    <a:pt x="107" y="363"/>
                    <a:pt x="107" y="363"/>
                    <a:pt x="107" y="363"/>
                  </a:cubicBezTo>
                  <a:cubicBezTo>
                    <a:pt x="106" y="359"/>
                    <a:pt x="106" y="359"/>
                    <a:pt x="106" y="359"/>
                  </a:cubicBezTo>
                  <a:cubicBezTo>
                    <a:pt x="106" y="359"/>
                    <a:pt x="106" y="359"/>
                    <a:pt x="106" y="359"/>
                  </a:cubicBezTo>
                  <a:cubicBezTo>
                    <a:pt x="107" y="363"/>
                    <a:pt x="107" y="363"/>
                    <a:pt x="107" y="363"/>
                  </a:cubicBezTo>
                  <a:cubicBezTo>
                    <a:pt x="106" y="359"/>
                    <a:pt x="106" y="359"/>
                    <a:pt x="106" y="359"/>
                  </a:cubicBezTo>
                  <a:cubicBezTo>
                    <a:pt x="106" y="359"/>
                    <a:pt x="106" y="359"/>
                    <a:pt x="105" y="359"/>
                  </a:cubicBezTo>
                  <a:cubicBezTo>
                    <a:pt x="103" y="359"/>
                    <a:pt x="98" y="359"/>
                    <a:pt x="92" y="360"/>
                  </a:cubicBezTo>
                  <a:cubicBezTo>
                    <a:pt x="84" y="360"/>
                    <a:pt x="73" y="360"/>
                    <a:pt x="64" y="360"/>
                  </a:cubicBezTo>
                  <a:cubicBezTo>
                    <a:pt x="60" y="360"/>
                    <a:pt x="56" y="360"/>
                    <a:pt x="53" y="361"/>
                  </a:cubicBezTo>
                  <a:cubicBezTo>
                    <a:pt x="52" y="361"/>
                    <a:pt x="51" y="361"/>
                    <a:pt x="50" y="361"/>
                  </a:cubicBezTo>
                  <a:cubicBezTo>
                    <a:pt x="49" y="361"/>
                    <a:pt x="49" y="361"/>
                    <a:pt x="48" y="361"/>
                  </a:cubicBezTo>
                  <a:cubicBezTo>
                    <a:pt x="48" y="361"/>
                    <a:pt x="47" y="361"/>
                    <a:pt x="47" y="362"/>
                  </a:cubicBezTo>
                  <a:cubicBezTo>
                    <a:pt x="46" y="362"/>
                    <a:pt x="46" y="362"/>
                    <a:pt x="45" y="362"/>
                  </a:cubicBezTo>
                  <a:cubicBezTo>
                    <a:pt x="44" y="363"/>
                    <a:pt x="43" y="363"/>
                    <a:pt x="42" y="365"/>
                  </a:cubicBezTo>
                  <a:cubicBezTo>
                    <a:pt x="41" y="367"/>
                    <a:pt x="41" y="369"/>
                    <a:pt x="41" y="371"/>
                  </a:cubicBezTo>
                  <a:cubicBezTo>
                    <a:pt x="42" y="373"/>
                    <a:pt x="43" y="375"/>
                    <a:pt x="45" y="376"/>
                  </a:cubicBezTo>
                  <a:cubicBezTo>
                    <a:pt x="48" y="378"/>
                    <a:pt x="48" y="378"/>
                    <a:pt x="48" y="378"/>
                  </a:cubicBezTo>
                  <a:cubicBezTo>
                    <a:pt x="52" y="371"/>
                    <a:pt x="52" y="371"/>
                    <a:pt x="52" y="371"/>
                  </a:cubicBezTo>
                  <a:cubicBezTo>
                    <a:pt x="45" y="367"/>
                    <a:pt x="45" y="367"/>
                    <a:pt x="45" y="367"/>
                  </a:cubicBezTo>
                  <a:cubicBezTo>
                    <a:pt x="52" y="371"/>
                    <a:pt x="52" y="371"/>
                    <a:pt x="52" y="371"/>
                  </a:cubicBezTo>
                  <a:cubicBezTo>
                    <a:pt x="47" y="365"/>
                    <a:pt x="47" y="365"/>
                    <a:pt x="47" y="365"/>
                  </a:cubicBezTo>
                  <a:cubicBezTo>
                    <a:pt x="47" y="365"/>
                    <a:pt x="46" y="366"/>
                    <a:pt x="45" y="367"/>
                  </a:cubicBezTo>
                  <a:cubicBezTo>
                    <a:pt x="52" y="371"/>
                    <a:pt x="52" y="371"/>
                    <a:pt x="52" y="371"/>
                  </a:cubicBezTo>
                  <a:cubicBezTo>
                    <a:pt x="47" y="365"/>
                    <a:pt x="47" y="365"/>
                    <a:pt x="47" y="365"/>
                  </a:cubicBezTo>
                  <a:cubicBezTo>
                    <a:pt x="52" y="371"/>
                    <a:pt x="52" y="371"/>
                    <a:pt x="52" y="371"/>
                  </a:cubicBezTo>
                  <a:cubicBezTo>
                    <a:pt x="49" y="364"/>
                    <a:pt x="49" y="364"/>
                    <a:pt x="49" y="364"/>
                  </a:cubicBezTo>
                  <a:cubicBezTo>
                    <a:pt x="48" y="364"/>
                    <a:pt x="48" y="364"/>
                    <a:pt x="47" y="365"/>
                  </a:cubicBezTo>
                  <a:cubicBezTo>
                    <a:pt x="52" y="371"/>
                    <a:pt x="52" y="371"/>
                    <a:pt x="52" y="371"/>
                  </a:cubicBezTo>
                  <a:cubicBezTo>
                    <a:pt x="49" y="364"/>
                    <a:pt x="49" y="364"/>
                    <a:pt x="49" y="364"/>
                  </a:cubicBezTo>
                  <a:cubicBezTo>
                    <a:pt x="51" y="369"/>
                    <a:pt x="51" y="369"/>
                    <a:pt x="51" y="369"/>
                  </a:cubicBezTo>
                  <a:cubicBezTo>
                    <a:pt x="49" y="363"/>
                    <a:pt x="49" y="363"/>
                    <a:pt x="49" y="363"/>
                  </a:cubicBezTo>
                  <a:cubicBezTo>
                    <a:pt x="49" y="363"/>
                    <a:pt x="49" y="363"/>
                    <a:pt x="49" y="364"/>
                  </a:cubicBezTo>
                  <a:cubicBezTo>
                    <a:pt x="51" y="369"/>
                    <a:pt x="51" y="369"/>
                    <a:pt x="51" y="369"/>
                  </a:cubicBezTo>
                  <a:cubicBezTo>
                    <a:pt x="49" y="363"/>
                    <a:pt x="49" y="363"/>
                    <a:pt x="49" y="363"/>
                  </a:cubicBezTo>
                  <a:cubicBezTo>
                    <a:pt x="49" y="363"/>
                    <a:pt x="49" y="363"/>
                    <a:pt x="49" y="363"/>
                  </a:cubicBezTo>
                  <a:cubicBezTo>
                    <a:pt x="49" y="363"/>
                    <a:pt x="48" y="364"/>
                    <a:pt x="47" y="364"/>
                  </a:cubicBezTo>
                  <a:cubicBezTo>
                    <a:pt x="41" y="365"/>
                    <a:pt x="32" y="367"/>
                    <a:pt x="24" y="368"/>
                  </a:cubicBezTo>
                  <a:cubicBezTo>
                    <a:pt x="19" y="369"/>
                    <a:pt x="16" y="369"/>
                    <a:pt x="13" y="370"/>
                  </a:cubicBezTo>
                  <a:cubicBezTo>
                    <a:pt x="11" y="370"/>
                    <a:pt x="10" y="370"/>
                    <a:pt x="9" y="371"/>
                  </a:cubicBezTo>
                  <a:cubicBezTo>
                    <a:pt x="9" y="371"/>
                    <a:pt x="8" y="371"/>
                    <a:pt x="8" y="371"/>
                  </a:cubicBezTo>
                  <a:cubicBezTo>
                    <a:pt x="8" y="371"/>
                    <a:pt x="8" y="371"/>
                    <a:pt x="7" y="371"/>
                  </a:cubicBezTo>
                  <a:cubicBezTo>
                    <a:pt x="7" y="371"/>
                    <a:pt x="7" y="371"/>
                    <a:pt x="6" y="371"/>
                  </a:cubicBezTo>
                  <a:cubicBezTo>
                    <a:pt x="6" y="371"/>
                    <a:pt x="6" y="372"/>
                    <a:pt x="5" y="372"/>
                  </a:cubicBezTo>
                  <a:cubicBezTo>
                    <a:pt x="5" y="372"/>
                    <a:pt x="5" y="372"/>
                    <a:pt x="4" y="373"/>
                  </a:cubicBezTo>
                  <a:cubicBezTo>
                    <a:pt x="4" y="373"/>
                    <a:pt x="3" y="374"/>
                    <a:pt x="2" y="375"/>
                  </a:cubicBezTo>
                  <a:cubicBezTo>
                    <a:pt x="0" y="378"/>
                    <a:pt x="1" y="383"/>
                    <a:pt x="5" y="386"/>
                  </a:cubicBezTo>
                  <a:cubicBezTo>
                    <a:pt x="9" y="388"/>
                    <a:pt x="9" y="388"/>
                    <a:pt x="9" y="388"/>
                  </a:cubicBezTo>
                  <a:cubicBezTo>
                    <a:pt x="13" y="391"/>
                    <a:pt x="18" y="389"/>
                    <a:pt x="20" y="386"/>
                  </a:cubicBezTo>
                  <a:cubicBezTo>
                    <a:pt x="22" y="382"/>
                    <a:pt x="21" y="377"/>
                    <a:pt x="17"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84" name="Freeform 117">
              <a:extLst>
                <a:ext uri="{FF2B5EF4-FFF2-40B4-BE49-F238E27FC236}">
                  <a16:creationId xmlns:a16="http://schemas.microsoft.com/office/drawing/2014/main" id="{8803D263-BFBE-43DF-A516-752DBEF4BC3C}"/>
                </a:ext>
              </a:extLst>
            </p:cNvPr>
            <p:cNvSpPr>
              <a:spLocks/>
            </p:cNvSpPr>
            <p:nvPr/>
          </p:nvSpPr>
          <p:spPr bwMode="auto">
            <a:xfrm>
              <a:off x="1954349" y="2030523"/>
              <a:ext cx="1084263" cy="520700"/>
            </a:xfrm>
            <a:custGeom>
              <a:avLst/>
              <a:gdLst>
                <a:gd name="T0" fmla="*/ 683 w 683"/>
                <a:gd name="T1" fmla="*/ 304 h 328"/>
                <a:gd name="T2" fmla="*/ 348 w 683"/>
                <a:gd name="T3" fmla="*/ 0 h 328"/>
                <a:gd name="T4" fmla="*/ 340 w 683"/>
                <a:gd name="T5" fmla="*/ 8 h 328"/>
                <a:gd name="T6" fmla="*/ 340 w 683"/>
                <a:gd name="T7" fmla="*/ 8 h 328"/>
                <a:gd name="T8" fmla="*/ 332 w 683"/>
                <a:gd name="T9" fmla="*/ 15 h 328"/>
                <a:gd name="T10" fmla="*/ 326 w 683"/>
                <a:gd name="T11" fmla="*/ 20 h 328"/>
                <a:gd name="T12" fmla="*/ 326 w 683"/>
                <a:gd name="T13" fmla="*/ 20 h 328"/>
                <a:gd name="T14" fmla="*/ 0 w 683"/>
                <a:gd name="T15" fmla="*/ 300 h 328"/>
                <a:gd name="T16" fmla="*/ 22 w 683"/>
                <a:gd name="T17" fmla="*/ 321 h 328"/>
                <a:gd name="T18" fmla="*/ 347 w 683"/>
                <a:gd name="T19" fmla="*/ 41 h 328"/>
                <a:gd name="T20" fmla="*/ 661 w 683"/>
                <a:gd name="T21" fmla="*/ 328 h 328"/>
                <a:gd name="T22" fmla="*/ 683 w 683"/>
                <a:gd name="T23" fmla="*/ 304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3" h="328">
                  <a:moveTo>
                    <a:pt x="683" y="304"/>
                  </a:moveTo>
                  <a:lnTo>
                    <a:pt x="348" y="0"/>
                  </a:lnTo>
                  <a:lnTo>
                    <a:pt x="340" y="8"/>
                  </a:lnTo>
                  <a:lnTo>
                    <a:pt x="340" y="8"/>
                  </a:lnTo>
                  <a:lnTo>
                    <a:pt x="332" y="15"/>
                  </a:lnTo>
                  <a:lnTo>
                    <a:pt x="326" y="20"/>
                  </a:lnTo>
                  <a:lnTo>
                    <a:pt x="326" y="20"/>
                  </a:lnTo>
                  <a:lnTo>
                    <a:pt x="0" y="300"/>
                  </a:lnTo>
                  <a:lnTo>
                    <a:pt x="22" y="321"/>
                  </a:lnTo>
                  <a:lnTo>
                    <a:pt x="347" y="41"/>
                  </a:lnTo>
                  <a:lnTo>
                    <a:pt x="661" y="328"/>
                  </a:lnTo>
                  <a:lnTo>
                    <a:pt x="683" y="3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85" name="Freeform 118">
              <a:extLst>
                <a:ext uri="{FF2B5EF4-FFF2-40B4-BE49-F238E27FC236}">
                  <a16:creationId xmlns:a16="http://schemas.microsoft.com/office/drawing/2014/main" id="{DF50DF70-5150-48D5-9D11-195200B041D0}"/>
                </a:ext>
              </a:extLst>
            </p:cNvPr>
            <p:cNvSpPr>
              <a:spLocks/>
            </p:cNvSpPr>
            <p:nvPr/>
          </p:nvSpPr>
          <p:spPr bwMode="auto">
            <a:xfrm>
              <a:off x="1973399" y="2532173"/>
              <a:ext cx="1042988" cy="746125"/>
            </a:xfrm>
            <a:custGeom>
              <a:avLst/>
              <a:gdLst>
                <a:gd name="T0" fmla="*/ 2 w 657"/>
                <a:gd name="T1" fmla="*/ 3 h 470"/>
                <a:gd name="T2" fmla="*/ 324 w 657"/>
                <a:gd name="T3" fmla="*/ 246 h 470"/>
                <a:gd name="T4" fmla="*/ 657 w 657"/>
                <a:gd name="T5" fmla="*/ 0 h 470"/>
                <a:gd name="T6" fmla="*/ 656 w 657"/>
                <a:gd name="T7" fmla="*/ 470 h 470"/>
                <a:gd name="T8" fmla="*/ 0 w 657"/>
                <a:gd name="T9" fmla="*/ 469 h 470"/>
                <a:gd name="T10" fmla="*/ 2 w 657"/>
                <a:gd name="T11" fmla="*/ 3 h 470"/>
              </a:gdLst>
              <a:ahLst/>
              <a:cxnLst>
                <a:cxn ang="0">
                  <a:pos x="T0" y="T1"/>
                </a:cxn>
                <a:cxn ang="0">
                  <a:pos x="T2" y="T3"/>
                </a:cxn>
                <a:cxn ang="0">
                  <a:pos x="T4" y="T5"/>
                </a:cxn>
                <a:cxn ang="0">
                  <a:pos x="T6" y="T7"/>
                </a:cxn>
                <a:cxn ang="0">
                  <a:pos x="T8" y="T9"/>
                </a:cxn>
                <a:cxn ang="0">
                  <a:pos x="T10" y="T11"/>
                </a:cxn>
              </a:cxnLst>
              <a:rect l="0" t="0" r="r" b="b"/>
              <a:pathLst>
                <a:path w="657" h="470">
                  <a:moveTo>
                    <a:pt x="2" y="3"/>
                  </a:moveTo>
                  <a:lnTo>
                    <a:pt x="324" y="246"/>
                  </a:lnTo>
                  <a:lnTo>
                    <a:pt x="657" y="0"/>
                  </a:lnTo>
                  <a:lnTo>
                    <a:pt x="656" y="470"/>
                  </a:lnTo>
                  <a:lnTo>
                    <a:pt x="0" y="469"/>
                  </a:ln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86" name="Freeform 119">
              <a:extLst>
                <a:ext uri="{FF2B5EF4-FFF2-40B4-BE49-F238E27FC236}">
                  <a16:creationId xmlns:a16="http://schemas.microsoft.com/office/drawing/2014/main" id="{3129529D-F613-4FE7-B2C6-F44AC53AFF23}"/>
                </a:ext>
              </a:extLst>
            </p:cNvPr>
            <p:cNvSpPr>
              <a:spLocks noEditPoints="1"/>
            </p:cNvSpPr>
            <p:nvPr/>
          </p:nvSpPr>
          <p:spPr bwMode="auto">
            <a:xfrm>
              <a:off x="1949587" y="2505186"/>
              <a:ext cx="1089025" cy="793750"/>
            </a:xfrm>
            <a:custGeom>
              <a:avLst/>
              <a:gdLst>
                <a:gd name="T0" fmla="*/ 686 w 686"/>
                <a:gd name="T1" fmla="*/ 5 h 500"/>
                <a:gd name="T2" fmla="*/ 659 w 686"/>
                <a:gd name="T3" fmla="*/ 5 h 500"/>
                <a:gd name="T4" fmla="*/ 341 w 686"/>
                <a:gd name="T5" fmla="*/ 249 h 500"/>
                <a:gd name="T6" fmla="*/ 30 w 686"/>
                <a:gd name="T7" fmla="*/ 2 h 500"/>
                <a:gd name="T8" fmla="*/ 30 w 686"/>
                <a:gd name="T9" fmla="*/ 1 h 500"/>
                <a:gd name="T10" fmla="*/ 29 w 686"/>
                <a:gd name="T11" fmla="*/ 1 h 500"/>
                <a:gd name="T12" fmla="*/ 29 w 686"/>
                <a:gd name="T13" fmla="*/ 0 h 500"/>
                <a:gd name="T14" fmla="*/ 28 w 686"/>
                <a:gd name="T15" fmla="*/ 1 h 500"/>
                <a:gd name="T16" fmla="*/ 3 w 686"/>
                <a:gd name="T17" fmla="*/ 1 h 500"/>
                <a:gd name="T18" fmla="*/ 0 w 686"/>
                <a:gd name="T19" fmla="*/ 496 h 500"/>
                <a:gd name="T20" fmla="*/ 683 w 686"/>
                <a:gd name="T21" fmla="*/ 500 h 500"/>
                <a:gd name="T22" fmla="*/ 686 w 686"/>
                <a:gd name="T23" fmla="*/ 5 h 500"/>
                <a:gd name="T24" fmla="*/ 28 w 686"/>
                <a:gd name="T25" fmla="*/ 469 h 500"/>
                <a:gd name="T26" fmla="*/ 30 w 686"/>
                <a:gd name="T27" fmla="*/ 39 h 500"/>
                <a:gd name="T28" fmla="*/ 339 w 686"/>
                <a:gd name="T29" fmla="*/ 283 h 500"/>
                <a:gd name="T30" fmla="*/ 339 w 686"/>
                <a:gd name="T31" fmla="*/ 283 h 500"/>
                <a:gd name="T32" fmla="*/ 341 w 686"/>
                <a:gd name="T33" fmla="*/ 284 h 500"/>
                <a:gd name="T34" fmla="*/ 659 w 686"/>
                <a:gd name="T35" fmla="*/ 40 h 500"/>
                <a:gd name="T36" fmla="*/ 656 w 686"/>
                <a:gd name="T37" fmla="*/ 473 h 500"/>
                <a:gd name="T38" fmla="*/ 28 w 686"/>
                <a:gd name="T39" fmla="*/ 469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6" h="500">
                  <a:moveTo>
                    <a:pt x="686" y="5"/>
                  </a:moveTo>
                  <a:lnTo>
                    <a:pt x="659" y="5"/>
                  </a:lnTo>
                  <a:lnTo>
                    <a:pt x="341" y="249"/>
                  </a:lnTo>
                  <a:lnTo>
                    <a:pt x="30" y="2"/>
                  </a:lnTo>
                  <a:lnTo>
                    <a:pt x="30" y="1"/>
                  </a:lnTo>
                  <a:lnTo>
                    <a:pt x="29" y="1"/>
                  </a:lnTo>
                  <a:lnTo>
                    <a:pt x="29" y="0"/>
                  </a:lnTo>
                  <a:lnTo>
                    <a:pt x="28" y="1"/>
                  </a:lnTo>
                  <a:lnTo>
                    <a:pt x="3" y="1"/>
                  </a:lnTo>
                  <a:lnTo>
                    <a:pt x="0" y="496"/>
                  </a:lnTo>
                  <a:lnTo>
                    <a:pt x="683" y="500"/>
                  </a:lnTo>
                  <a:lnTo>
                    <a:pt x="686" y="5"/>
                  </a:lnTo>
                  <a:close/>
                  <a:moveTo>
                    <a:pt x="28" y="469"/>
                  </a:moveTo>
                  <a:lnTo>
                    <a:pt x="30" y="39"/>
                  </a:lnTo>
                  <a:lnTo>
                    <a:pt x="339" y="283"/>
                  </a:lnTo>
                  <a:lnTo>
                    <a:pt x="339" y="283"/>
                  </a:lnTo>
                  <a:lnTo>
                    <a:pt x="341" y="284"/>
                  </a:lnTo>
                  <a:lnTo>
                    <a:pt x="659" y="40"/>
                  </a:lnTo>
                  <a:lnTo>
                    <a:pt x="656" y="473"/>
                  </a:lnTo>
                  <a:lnTo>
                    <a:pt x="28" y="4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87" name="Freeform 120">
              <a:extLst>
                <a:ext uri="{FF2B5EF4-FFF2-40B4-BE49-F238E27FC236}">
                  <a16:creationId xmlns:a16="http://schemas.microsoft.com/office/drawing/2014/main" id="{4A4DAA67-15D6-4C26-999F-F428EAF34D6E}"/>
                </a:ext>
              </a:extLst>
            </p:cNvPr>
            <p:cNvSpPr>
              <a:spLocks/>
            </p:cNvSpPr>
            <p:nvPr/>
          </p:nvSpPr>
          <p:spPr bwMode="auto">
            <a:xfrm>
              <a:off x="2000387" y="2790936"/>
              <a:ext cx="971550" cy="465138"/>
            </a:xfrm>
            <a:custGeom>
              <a:avLst/>
              <a:gdLst>
                <a:gd name="T0" fmla="*/ 0 w 612"/>
                <a:gd name="T1" fmla="*/ 289 h 293"/>
                <a:gd name="T2" fmla="*/ 314 w 612"/>
                <a:gd name="T3" fmla="*/ 0 h 293"/>
                <a:gd name="T4" fmla="*/ 612 w 612"/>
                <a:gd name="T5" fmla="*/ 293 h 293"/>
                <a:gd name="T6" fmla="*/ 0 w 612"/>
                <a:gd name="T7" fmla="*/ 289 h 293"/>
              </a:gdLst>
              <a:ahLst/>
              <a:cxnLst>
                <a:cxn ang="0">
                  <a:pos x="T0" y="T1"/>
                </a:cxn>
                <a:cxn ang="0">
                  <a:pos x="T2" y="T3"/>
                </a:cxn>
                <a:cxn ang="0">
                  <a:pos x="T4" y="T5"/>
                </a:cxn>
                <a:cxn ang="0">
                  <a:pos x="T6" y="T7"/>
                </a:cxn>
              </a:cxnLst>
              <a:rect l="0" t="0" r="r" b="b"/>
              <a:pathLst>
                <a:path w="612" h="293">
                  <a:moveTo>
                    <a:pt x="0" y="289"/>
                  </a:moveTo>
                  <a:lnTo>
                    <a:pt x="314" y="0"/>
                  </a:lnTo>
                  <a:lnTo>
                    <a:pt x="612" y="293"/>
                  </a:lnTo>
                  <a:lnTo>
                    <a:pt x="0"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88" name="Freeform 121">
              <a:extLst>
                <a:ext uri="{FF2B5EF4-FFF2-40B4-BE49-F238E27FC236}">
                  <a16:creationId xmlns:a16="http://schemas.microsoft.com/office/drawing/2014/main" id="{8F86E966-DB42-4D4D-9236-3AA1B3F032C7}"/>
                </a:ext>
              </a:extLst>
            </p:cNvPr>
            <p:cNvSpPr>
              <a:spLocks/>
            </p:cNvSpPr>
            <p:nvPr/>
          </p:nvSpPr>
          <p:spPr bwMode="auto">
            <a:xfrm>
              <a:off x="1957524" y="2767123"/>
              <a:ext cx="1074738" cy="519113"/>
            </a:xfrm>
            <a:custGeom>
              <a:avLst/>
              <a:gdLst>
                <a:gd name="T0" fmla="*/ 677 w 677"/>
                <a:gd name="T1" fmla="*/ 304 h 327"/>
                <a:gd name="T2" fmla="*/ 343 w 677"/>
                <a:gd name="T3" fmla="*/ 0 h 327"/>
                <a:gd name="T4" fmla="*/ 334 w 677"/>
                <a:gd name="T5" fmla="*/ 8 h 327"/>
                <a:gd name="T6" fmla="*/ 334 w 677"/>
                <a:gd name="T7" fmla="*/ 8 h 327"/>
                <a:gd name="T8" fmla="*/ 326 w 677"/>
                <a:gd name="T9" fmla="*/ 14 h 327"/>
                <a:gd name="T10" fmla="*/ 320 w 677"/>
                <a:gd name="T11" fmla="*/ 20 h 327"/>
                <a:gd name="T12" fmla="*/ 320 w 677"/>
                <a:gd name="T13" fmla="*/ 20 h 327"/>
                <a:gd name="T14" fmla="*/ 0 w 677"/>
                <a:gd name="T15" fmla="*/ 294 h 327"/>
                <a:gd name="T16" fmla="*/ 16 w 677"/>
                <a:gd name="T17" fmla="*/ 320 h 327"/>
                <a:gd name="T18" fmla="*/ 343 w 677"/>
                <a:gd name="T19" fmla="*/ 40 h 327"/>
                <a:gd name="T20" fmla="*/ 656 w 677"/>
                <a:gd name="T21" fmla="*/ 327 h 327"/>
                <a:gd name="T22" fmla="*/ 677 w 677"/>
                <a:gd name="T23" fmla="*/ 304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7" h="327">
                  <a:moveTo>
                    <a:pt x="677" y="304"/>
                  </a:moveTo>
                  <a:lnTo>
                    <a:pt x="343" y="0"/>
                  </a:lnTo>
                  <a:lnTo>
                    <a:pt x="334" y="8"/>
                  </a:lnTo>
                  <a:lnTo>
                    <a:pt x="334" y="8"/>
                  </a:lnTo>
                  <a:lnTo>
                    <a:pt x="326" y="14"/>
                  </a:lnTo>
                  <a:lnTo>
                    <a:pt x="320" y="20"/>
                  </a:lnTo>
                  <a:lnTo>
                    <a:pt x="320" y="20"/>
                  </a:lnTo>
                  <a:lnTo>
                    <a:pt x="0" y="294"/>
                  </a:lnTo>
                  <a:lnTo>
                    <a:pt x="16" y="320"/>
                  </a:lnTo>
                  <a:lnTo>
                    <a:pt x="343" y="40"/>
                  </a:lnTo>
                  <a:lnTo>
                    <a:pt x="656" y="327"/>
                  </a:lnTo>
                  <a:lnTo>
                    <a:pt x="677" y="3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89" name="Freeform 122">
              <a:extLst>
                <a:ext uri="{FF2B5EF4-FFF2-40B4-BE49-F238E27FC236}">
                  <a16:creationId xmlns:a16="http://schemas.microsoft.com/office/drawing/2014/main" id="{4F10E3BF-60FF-4B2C-A0B8-FD4652275C5D}"/>
                </a:ext>
              </a:extLst>
            </p:cNvPr>
            <p:cNvSpPr>
              <a:spLocks/>
            </p:cNvSpPr>
            <p:nvPr/>
          </p:nvSpPr>
          <p:spPr bwMode="auto">
            <a:xfrm>
              <a:off x="2790962" y="3111611"/>
              <a:ext cx="363538" cy="363538"/>
            </a:xfrm>
            <a:custGeom>
              <a:avLst/>
              <a:gdLst>
                <a:gd name="T0" fmla="*/ 230 w 231"/>
                <a:gd name="T1" fmla="*/ 118 h 231"/>
                <a:gd name="T2" fmla="*/ 114 w 231"/>
                <a:gd name="T3" fmla="*/ 230 h 231"/>
                <a:gd name="T4" fmla="*/ 2 w 231"/>
                <a:gd name="T5" fmla="*/ 113 h 231"/>
                <a:gd name="T6" fmla="*/ 118 w 231"/>
                <a:gd name="T7" fmla="*/ 1 h 231"/>
                <a:gd name="T8" fmla="*/ 230 w 231"/>
                <a:gd name="T9" fmla="*/ 118 h 231"/>
              </a:gdLst>
              <a:ahLst/>
              <a:cxnLst>
                <a:cxn ang="0">
                  <a:pos x="T0" y="T1"/>
                </a:cxn>
                <a:cxn ang="0">
                  <a:pos x="T2" y="T3"/>
                </a:cxn>
                <a:cxn ang="0">
                  <a:pos x="T4" y="T5"/>
                </a:cxn>
                <a:cxn ang="0">
                  <a:pos x="T6" y="T7"/>
                </a:cxn>
                <a:cxn ang="0">
                  <a:pos x="T8" y="T9"/>
                </a:cxn>
              </a:cxnLst>
              <a:rect l="0" t="0" r="r" b="b"/>
              <a:pathLst>
                <a:path w="231" h="231">
                  <a:moveTo>
                    <a:pt x="230" y="118"/>
                  </a:moveTo>
                  <a:cubicBezTo>
                    <a:pt x="229" y="181"/>
                    <a:pt x="177" y="231"/>
                    <a:pt x="114" y="230"/>
                  </a:cubicBezTo>
                  <a:cubicBezTo>
                    <a:pt x="50" y="228"/>
                    <a:pt x="0" y="176"/>
                    <a:pt x="2" y="113"/>
                  </a:cubicBezTo>
                  <a:cubicBezTo>
                    <a:pt x="3" y="50"/>
                    <a:pt x="55" y="0"/>
                    <a:pt x="118" y="1"/>
                  </a:cubicBezTo>
                  <a:cubicBezTo>
                    <a:pt x="181" y="2"/>
                    <a:pt x="231" y="54"/>
                    <a:pt x="230"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90" name="Freeform 123">
              <a:extLst>
                <a:ext uri="{FF2B5EF4-FFF2-40B4-BE49-F238E27FC236}">
                  <a16:creationId xmlns:a16="http://schemas.microsoft.com/office/drawing/2014/main" id="{74AE2232-7C92-4EC9-A03F-F38A693DD402}"/>
                </a:ext>
              </a:extLst>
            </p:cNvPr>
            <p:cNvSpPr>
              <a:spLocks/>
            </p:cNvSpPr>
            <p:nvPr/>
          </p:nvSpPr>
          <p:spPr bwMode="auto">
            <a:xfrm>
              <a:off x="2776674" y="3097323"/>
              <a:ext cx="390525" cy="392113"/>
            </a:xfrm>
            <a:custGeom>
              <a:avLst/>
              <a:gdLst>
                <a:gd name="T0" fmla="*/ 239 w 249"/>
                <a:gd name="T1" fmla="*/ 127 h 249"/>
                <a:gd name="T2" fmla="*/ 228 w 249"/>
                <a:gd name="T3" fmla="*/ 126 h 249"/>
                <a:gd name="T4" fmla="*/ 197 w 249"/>
                <a:gd name="T5" fmla="*/ 198 h 249"/>
                <a:gd name="T6" fmla="*/ 125 w 249"/>
                <a:gd name="T7" fmla="*/ 228 h 249"/>
                <a:gd name="T8" fmla="*/ 123 w 249"/>
                <a:gd name="T9" fmla="*/ 228 h 249"/>
                <a:gd name="T10" fmla="*/ 51 w 249"/>
                <a:gd name="T11" fmla="*/ 197 h 249"/>
                <a:gd name="T12" fmla="*/ 21 w 249"/>
                <a:gd name="T13" fmla="*/ 124 h 249"/>
                <a:gd name="T14" fmla="*/ 21 w 249"/>
                <a:gd name="T15" fmla="*/ 122 h 249"/>
                <a:gd name="T16" fmla="*/ 52 w 249"/>
                <a:gd name="T17" fmla="*/ 50 h 249"/>
                <a:gd name="T18" fmla="*/ 125 w 249"/>
                <a:gd name="T19" fmla="*/ 21 h 249"/>
                <a:gd name="T20" fmla="*/ 127 w 249"/>
                <a:gd name="T21" fmla="*/ 21 h 249"/>
                <a:gd name="T22" fmla="*/ 127 w 249"/>
                <a:gd name="T23" fmla="*/ 21 h 249"/>
                <a:gd name="T24" fmla="*/ 199 w 249"/>
                <a:gd name="T25" fmla="*/ 52 h 249"/>
                <a:gd name="T26" fmla="*/ 229 w 249"/>
                <a:gd name="T27" fmla="*/ 124 h 249"/>
                <a:gd name="T28" fmla="*/ 228 w 249"/>
                <a:gd name="T29" fmla="*/ 126 h 249"/>
                <a:gd name="T30" fmla="*/ 239 w 249"/>
                <a:gd name="T31" fmla="*/ 127 h 249"/>
                <a:gd name="T32" fmla="*/ 249 w 249"/>
                <a:gd name="T33" fmla="*/ 127 h 249"/>
                <a:gd name="T34" fmla="*/ 249 w 249"/>
                <a:gd name="T35" fmla="*/ 124 h 249"/>
                <a:gd name="T36" fmla="*/ 214 w 249"/>
                <a:gd name="T37" fmla="*/ 37 h 249"/>
                <a:gd name="T38" fmla="*/ 127 w 249"/>
                <a:gd name="T39" fmla="*/ 0 h 249"/>
                <a:gd name="T40" fmla="*/ 127 w 249"/>
                <a:gd name="T41" fmla="*/ 0 h 249"/>
                <a:gd name="T42" fmla="*/ 125 w 249"/>
                <a:gd name="T43" fmla="*/ 0 h 249"/>
                <a:gd name="T44" fmla="*/ 38 w 249"/>
                <a:gd name="T45" fmla="*/ 35 h 249"/>
                <a:gd name="T46" fmla="*/ 0 w 249"/>
                <a:gd name="T47" fmla="*/ 122 h 249"/>
                <a:gd name="T48" fmla="*/ 0 w 249"/>
                <a:gd name="T49" fmla="*/ 124 h 249"/>
                <a:gd name="T50" fmla="*/ 36 w 249"/>
                <a:gd name="T51" fmla="*/ 212 h 249"/>
                <a:gd name="T52" fmla="*/ 122 w 249"/>
                <a:gd name="T53" fmla="*/ 249 h 249"/>
                <a:gd name="T54" fmla="*/ 125 w 249"/>
                <a:gd name="T55" fmla="*/ 249 h 249"/>
                <a:gd name="T56" fmla="*/ 212 w 249"/>
                <a:gd name="T57" fmla="*/ 213 h 249"/>
                <a:gd name="T58" fmla="*/ 249 w 249"/>
                <a:gd name="T59" fmla="*/ 127 h 249"/>
                <a:gd name="T60" fmla="*/ 239 w 249"/>
                <a:gd name="T61" fmla="*/ 12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9" h="249">
                  <a:moveTo>
                    <a:pt x="239" y="127"/>
                  </a:moveTo>
                  <a:cubicBezTo>
                    <a:pt x="228" y="126"/>
                    <a:pt x="228" y="126"/>
                    <a:pt x="228" y="126"/>
                  </a:cubicBezTo>
                  <a:cubicBezTo>
                    <a:pt x="228" y="155"/>
                    <a:pt x="216" y="180"/>
                    <a:pt x="197" y="198"/>
                  </a:cubicBezTo>
                  <a:cubicBezTo>
                    <a:pt x="179" y="217"/>
                    <a:pt x="153" y="228"/>
                    <a:pt x="125" y="228"/>
                  </a:cubicBezTo>
                  <a:cubicBezTo>
                    <a:pt x="124" y="228"/>
                    <a:pt x="123" y="228"/>
                    <a:pt x="123" y="228"/>
                  </a:cubicBezTo>
                  <a:cubicBezTo>
                    <a:pt x="94" y="228"/>
                    <a:pt x="69" y="216"/>
                    <a:pt x="51" y="197"/>
                  </a:cubicBezTo>
                  <a:cubicBezTo>
                    <a:pt x="32" y="178"/>
                    <a:pt x="21" y="153"/>
                    <a:pt x="21" y="124"/>
                  </a:cubicBezTo>
                  <a:cubicBezTo>
                    <a:pt x="21" y="124"/>
                    <a:pt x="21" y="123"/>
                    <a:pt x="21" y="122"/>
                  </a:cubicBezTo>
                  <a:cubicBezTo>
                    <a:pt x="21" y="94"/>
                    <a:pt x="33" y="69"/>
                    <a:pt x="52" y="50"/>
                  </a:cubicBezTo>
                  <a:cubicBezTo>
                    <a:pt x="71" y="32"/>
                    <a:pt x="96" y="21"/>
                    <a:pt x="125" y="21"/>
                  </a:cubicBezTo>
                  <a:cubicBezTo>
                    <a:pt x="125" y="21"/>
                    <a:pt x="126" y="21"/>
                    <a:pt x="127" y="21"/>
                  </a:cubicBezTo>
                  <a:cubicBezTo>
                    <a:pt x="127" y="21"/>
                    <a:pt x="127" y="21"/>
                    <a:pt x="127" y="21"/>
                  </a:cubicBezTo>
                  <a:cubicBezTo>
                    <a:pt x="155" y="21"/>
                    <a:pt x="180" y="33"/>
                    <a:pt x="199" y="52"/>
                  </a:cubicBezTo>
                  <a:cubicBezTo>
                    <a:pt x="217" y="70"/>
                    <a:pt x="229" y="96"/>
                    <a:pt x="229" y="124"/>
                  </a:cubicBezTo>
                  <a:cubicBezTo>
                    <a:pt x="229" y="125"/>
                    <a:pt x="229" y="126"/>
                    <a:pt x="228" y="126"/>
                  </a:cubicBezTo>
                  <a:cubicBezTo>
                    <a:pt x="239" y="127"/>
                    <a:pt x="239" y="127"/>
                    <a:pt x="239" y="127"/>
                  </a:cubicBezTo>
                  <a:cubicBezTo>
                    <a:pt x="249" y="127"/>
                    <a:pt x="249" y="127"/>
                    <a:pt x="249" y="127"/>
                  </a:cubicBezTo>
                  <a:cubicBezTo>
                    <a:pt x="249" y="126"/>
                    <a:pt x="249" y="125"/>
                    <a:pt x="249" y="124"/>
                  </a:cubicBezTo>
                  <a:cubicBezTo>
                    <a:pt x="249" y="91"/>
                    <a:pt x="236" y="60"/>
                    <a:pt x="214" y="37"/>
                  </a:cubicBezTo>
                  <a:cubicBezTo>
                    <a:pt x="192" y="15"/>
                    <a:pt x="161" y="0"/>
                    <a:pt x="127" y="0"/>
                  </a:cubicBezTo>
                  <a:cubicBezTo>
                    <a:pt x="127" y="0"/>
                    <a:pt x="127" y="0"/>
                    <a:pt x="127" y="0"/>
                  </a:cubicBezTo>
                  <a:cubicBezTo>
                    <a:pt x="126" y="0"/>
                    <a:pt x="125" y="0"/>
                    <a:pt x="125" y="0"/>
                  </a:cubicBezTo>
                  <a:cubicBezTo>
                    <a:pt x="91" y="0"/>
                    <a:pt x="60" y="13"/>
                    <a:pt x="38" y="35"/>
                  </a:cubicBezTo>
                  <a:cubicBezTo>
                    <a:pt x="15" y="57"/>
                    <a:pt x="1" y="88"/>
                    <a:pt x="0" y="122"/>
                  </a:cubicBezTo>
                  <a:cubicBezTo>
                    <a:pt x="0" y="123"/>
                    <a:pt x="0" y="124"/>
                    <a:pt x="0" y="124"/>
                  </a:cubicBezTo>
                  <a:cubicBezTo>
                    <a:pt x="0" y="158"/>
                    <a:pt x="14" y="189"/>
                    <a:pt x="36" y="212"/>
                  </a:cubicBezTo>
                  <a:cubicBezTo>
                    <a:pt x="58" y="234"/>
                    <a:pt x="88" y="248"/>
                    <a:pt x="122" y="249"/>
                  </a:cubicBezTo>
                  <a:cubicBezTo>
                    <a:pt x="123" y="249"/>
                    <a:pt x="124" y="249"/>
                    <a:pt x="125" y="249"/>
                  </a:cubicBezTo>
                  <a:cubicBezTo>
                    <a:pt x="159" y="249"/>
                    <a:pt x="189" y="235"/>
                    <a:pt x="212" y="213"/>
                  </a:cubicBezTo>
                  <a:cubicBezTo>
                    <a:pt x="234" y="191"/>
                    <a:pt x="249" y="161"/>
                    <a:pt x="249" y="127"/>
                  </a:cubicBezTo>
                  <a:lnTo>
                    <a:pt x="239"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91" name="Freeform 124">
              <a:extLst>
                <a:ext uri="{FF2B5EF4-FFF2-40B4-BE49-F238E27FC236}">
                  <a16:creationId xmlns:a16="http://schemas.microsoft.com/office/drawing/2014/main" id="{50DA0AA6-2226-4E36-A715-101099590409}"/>
                </a:ext>
              </a:extLst>
            </p:cNvPr>
            <p:cNvSpPr>
              <a:spLocks/>
            </p:cNvSpPr>
            <p:nvPr/>
          </p:nvSpPr>
          <p:spPr bwMode="auto">
            <a:xfrm>
              <a:off x="2895737" y="2965561"/>
              <a:ext cx="450850" cy="461963"/>
            </a:xfrm>
            <a:custGeom>
              <a:avLst/>
              <a:gdLst>
                <a:gd name="T0" fmla="*/ 287 w 287"/>
                <a:gd name="T1" fmla="*/ 7 h 294"/>
                <a:gd name="T2" fmla="*/ 186 w 287"/>
                <a:gd name="T3" fmla="*/ 127 h 294"/>
                <a:gd name="T4" fmla="*/ 99 w 287"/>
                <a:gd name="T5" fmla="*/ 255 h 294"/>
                <a:gd name="T6" fmla="*/ 91 w 287"/>
                <a:gd name="T7" fmla="*/ 268 h 294"/>
                <a:gd name="T8" fmla="*/ 53 w 287"/>
                <a:gd name="T9" fmla="*/ 294 h 294"/>
                <a:gd name="T10" fmla="*/ 36 w 287"/>
                <a:gd name="T11" fmla="*/ 291 h 294"/>
                <a:gd name="T12" fmla="*/ 24 w 287"/>
                <a:gd name="T13" fmla="*/ 280 h 294"/>
                <a:gd name="T14" fmla="*/ 16 w 287"/>
                <a:gd name="T15" fmla="*/ 263 h 294"/>
                <a:gd name="T16" fmla="*/ 7 w 287"/>
                <a:gd name="T17" fmla="*/ 232 h 294"/>
                <a:gd name="T18" fmla="*/ 6 w 287"/>
                <a:gd name="T19" fmla="*/ 228 h 294"/>
                <a:gd name="T20" fmla="*/ 0 w 287"/>
                <a:gd name="T21" fmla="*/ 200 h 294"/>
                <a:gd name="T22" fmla="*/ 14 w 287"/>
                <a:gd name="T23" fmla="*/ 179 h 294"/>
                <a:gd name="T24" fmla="*/ 41 w 287"/>
                <a:gd name="T25" fmla="*/ 170 h 294"/>
                <a:gd name="T26" fmla="*/ 48 w 287"/>
                <a:gd name="T27" fmla="*/ 173 h 294"/>
                <a:gd name="T28" fmla="*/ 54 w 287"/>
                <a:gd name="T29" fmla="*/ 184 h 294"/>
                <a:gd name="T30" fmla="*/ 59 w 287"/>
                <a:gd name="T31" fmla="*/ 197 h 294"/>
                <a:gd name="T32" fmla="*/ 70 w 287"/>
                <a:gd name="T33" fmla="*/ 217 h 294"/>
                <a:gd name="T34" fmla="*/ 103 w 287"/>
                <a:gd name="T35" fmla="*/ 173 h 294"/>
                <a:gd name="T36" fmla="*/ 150 w 287"/>
                <a:gd name="T37" fmla="*/ 103 h 294"/>
                <a:gd name="T38" fmla="*/ 193 w 287"/>
                <a:gd name="T39" fmla="*/ 45 h 294"/>
                <a:gd name="T40" fmla="*/ 219 w 287"/>
                <a:gd name="T41" fmla="*/ 18 h 294"/>
                <a:gd name="T42" fmla="*/ 245 w 287"/>
                <a:gd name="T43" fmla="*/ 6 h 294"/>
                <a:gd name="T44" fmla="*/ 285 w 287"/>
                <a:gd name="T45" fmla="*/ 0 h 294"/>
                <a:gd name="T46" fmla="*/ 287 w 287"/>
                <a:gd name="T47" fmla="*/ 7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7" h="294">
                  <a:moveTo>
                    <a:pt x="287" y="7"/>
                  </a:moveTo>
                  <a:cubicBezTo>
                    <a:pt x="251" y="46"/>
                    <a:pt x="218" y="86"/>
                    <a:pt x="186" y="127"/>
                  </a:cubicBezTo>
                  <a:cubicBezTo>
                    <a:pt x="155" y="169"/>
                    <a:pt x="126" y="211"/>
                    <a:pt x="99" y="255"/>
                  </a:cubicBezTo>
                  <a:cubicBezTo>
                    <a:pt x="97" y="258"/>
                    <a:pt x="94" y="262"/>
                    <a:pt x="91" y="268"/>
                  </a:cubicBezTo>
                  <a:cubicBezTo>
                    <a:pt x="82" y="286"/>
                    <a:pt x="70" y="294"/>
                    <a:pt x="53" y="294"/>
                  </a:cubicBezTo>
                  <a:cubicBezTo>
                    <a:pt x="46" y="294"/>
                    <a:pt x="41" y="293"/>
                    <a:pt x="36" y="291"/>
                  </a:cubicBezTo>
                  <a:cubicBezTo>
                    <a:pt x="32" y="288"/>
                    <a:pt x="28" y="285"/>
                    <a:pt x="24" y="280"/>
                  </a:cubicBezTo>
                  <a:cubicBezTo>
                    <a:pt x="21" y="275"/>
                    <a:pt x="18" y="270"/>
                    <a:pt x="16" y="263"/>
                  </a:cubicBezTo>
                  <a:cubicBezTo>
                    <a:pt x="13" y="256"/>
                    <a:pt x="10" y="245"/>
                    <a:pt x="7" y="232"/>
                  </a:cubicBezTo>
                  <a:cubicBezTo>
                    <a:pt x="6" y="231"/>
                    <a:pt x="6" y="230"/>
                    <a:pt x="6" y="228"/>
                  </a:cubicBezTo>
                  <a:cubicBezTo>
                    <a:pt x="2" y="213"/>
                    <a:pt x="0" y="204"/>
                    <a:pt x="0" y="200"/>
                  </a:cubicBezTo>
                  <a:cubicBezTo>
                    <a:pt x="0" y="192"/>
                    <a:pt x="5" y="185"/>
                    <a:pt x="14" y="179"/>
                  </a:cubicBezTo>
                  <a:cubicBezTo>
                    <a:pt x="23" y="173"/>
                    <a:pt x="32" y="170"/>
                    <a:pt x="41" y="170"/>
                  </a:cubicBezTo>
                  <a:cubicBezTo>
                    <a:pt x="44" y="170"/>
                    <a:pt x="46" y="171"/>
                    <a:pt x="48" y="173"/>
                  </a:cubicBezTo>
                  <a:cubicBezTo>
                    <a:pt x="50" y="174"/>
                    <a:pt x="52" y="178"/>
                    <a:pt x="54" y="184"/>
                  </a:cubicBezTo>
                  <a:cubicBezTo>
                    <a:pt x="55" y="187"/>
                    <a:pt x="57" y="192"/>
                    <a:pt x="59" y="197"/>
                  </a:cubicBezTo>
                  <a:cubicBezTo>
                    <a:pt x="63" y="211"/>
                    <a:pt x="67" y="217"/>
                    <a:pt x="70" y="217"/>
                  </a:cubicBezTo>
                  <a:cubicBezTo>
                    <a:pt x="73" y="217"/>
                    <a:pt x="84" y="203"/>
                    <a:pt x="103" y="173"/>
                  </a:cubicBezTo>
                  <a:cubicBezTo>
                    <a:pt x="121" y="145"/>
                    <a:pt x="137" y="122"/>
                    <a:pt x="150" y="103"/>
                  </a:cubicBezTo>
                  <a:cubicBezTo>
                    <a:pt x="169" y="76"/>
                    <a:pt x="183" y="57"/>
                    <a:pt x="193" y="45"/>
                  </a:cubicBezTo>
                  <a:cubicBezTo>
                    <a:pt x="203" y="33"/>
                    <a:pt x="211" y="24"/>
                    <a:pt x="219" y="18"/>
                  </a:cubicBezTo>
                  <a:cubicBezTo>
                    <a:pt x="226" y="13"/>
                    <a:pt x="234" y="8"/>
                    <a:pt x="245" y="6"/>
                  </a:cubicBezTo>
                  <a:cubicBezTo>
                    <a:pt x="255" y="3"/>
                    <a:pt x="269" y="1"/>
                    <a:pt x="285" y="0"/>
                  </a:cubicBezTo>
                  <a:lnTo>
                    <a:pt x="28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92" name="Freeform 125">
              <a:extLst>
                <a:ext uri="{FF2B5EF4-FFF2-40B4-BE49-F238E27FC236}">
                  <a16:creationId xmlns:a16="http://schemas.microsoft.com/office/drawing/2014/main" id="{E00BE1EB-566B-4F69-82BC-4CB650C6AB77}"/>
                </a:ext>
              </a:extLst>
            </p:cNvPr>
            <p:cNvSpPr>
              <a:spLocks/>
            </p:cNvSpPr>
            <p:nvPr/>
          </p:nvSpPr>
          <p:spPr bwMode="auto">
            <a:xfrm>
              <a:off x="2890974" y="2959211"/>
              <a:ext cx="461963" cy="473075"/>
            </a:xfrm>
            <a:custGeom>
              <a:avLst/>
              <a:gdLst>
                <a:gd name="T0" fmla="*/ 186 w 294"/>
                <a:gd name="T1" fmla="*/ 129 h 301"/>
                <a:gd name="T2" fmla="*/ 91 w 294"/>
                <a:gd name="T3" fmla="*/ 271 h 301"/>
                <a:gd name="T4" fmla="*/ 57 w 294"/>
                <a:gd name="T5" fmla="*/ 295 h 301"/>
                <a:gd name="T6" fmla="*/ 41 w 294"/>
                <a:gd name="T7" fmla="*/ 291 h 301"/>
                <a:gd name="T8" fmla="*/ 27 w 294"/>
                <a:gd name="T9" fmla="*/ 284 h 301"/>
                <a:gd name="T10" fmla="*/ 22 w 294"/>
                <a:gd name="T11" fmla="*/ 265 h 301"/>
                <a:gd name="T12" fmla="*/ 13 w 294"/>
                <a:gd name="T13" fmla="*/ 235 h 301"/>
                <a:gd name="T14" fmla="*/ 12 w 294"/>
                <a:gd name="T15" fmla="*/ 232 h 301"/>
                <a:gd name="T16" fmla="*/ 6 w 294"/>
                <a:gd name="T17" fmla="*/ 204 h 301"/>
                <a:gd name="T18" fmla="*/ 19 w 294"/>
                <a:gd name="T19" fmla="*/ 186 h 301"/>
                <a:gd name="T20" fmla="*/ 44 w 294"/>
                <a:gd name="T21" fmla="*/ 177 h 301"/>
                <a:gd name="T22" fmla="*/ 54 w 294"/>
                <a:gd name="T23" fmla="*/ 189 h 301"/>
                <a:gd name="T24" fmla="*/ 58 w 294"/>
                <a:gd name="T25" fmla="*/ 203 h 301"/>
                <a:gd name="T26" fmla="*/ 68 w 294"/>
                <a:gd name="T27" fmla="*/ 222 h 301"/>
                <a:gd name="T28" fmla="*/ 73 w 294"/>
                <a:gd name="T29" fmla="*/ 225 h 301"/>
                <a:gd name="T30" fmla="*/ 75 w 294"/>
                <a:gd name="T31" fmla="*/ 224 h 301"/>
                <a:gd name="T32" fmla="*/ 109 w 294"/>
                <a:gd name="T33" fmla="*/ 179 h 301"/>
                <a:gd name="T34" fmla="*/ 224 w 294"/>
                <a:gd name="T35" fmla="*/ 25 h 301"/>
                <a:gd name="T36" fmla="*/ 288 w 294"/>
                <a:gd name="T37" fmla="*/ 7 h 301"/>
                <a:gd name="T38" fmla="*/ 287 w 294"/>
                <a:gd name="T39" fmla="*/ 12 h 301"/>
                <a:gd name="T40" fmla="*/ 290 w 294"/>
                <a:gd name="T41" fmla="*/ 11 h 301"/>
                <a:gd name="T42" fmla="*/ 288 w 294"/>
                <a:gd name="T43" fmla="*/ 1 h 301"/>
                <a:gd name="T44" fmla="*/ 220 w 294"/>
                <a:gd name="T45" fmla="*/ 19 h 301"/>
                <a:gd name="T46" fmla="*/ 103 w 294"/>
                <a:gd name="T47" fmla="*/ 175 h 301"/>
                <a:gd name="T48" fmla="*/ 72 w 294"/>
                <a:gd name="T49" fmla="*/ 218 h 301"/>
                <a:gd name="T50" fmla="*/ 73 w 294"/>
                <a:gd name="T51" fmla="*/ 220 h 301"/>
                <a:gd name="T52" fmla="*/ 73 w 294"/>
                <a:gd name="T53" fmla="*/ 220 h 301"/>
                <a:gd name="T54" fmla="*/ 73 w 294"/>
                <a:gd name="T55" fmla="*/ 221 h 301"/>
                <a:gd name="T56" fmla="*/ 73 w 294"/>
                <a:gd name="T57" fmla="*/ 218 h 301"/>
                <a:gd name="T58" fmla="*/ 73 w 294"/>
                <a:gd name="T59" fmla="*/ 218 h 301"/>
                <a:gd name="T60" fmla="*/ 73 w 294"/>
                <a:gd name="T61" fmla="*/ 218 h 301"/>
                <a:gd name="T62" fmla="*/ 72 w 294"/>
                <a:gd name="T63" fmla="*/ 217 h 301"/>
                <a:gd name="T64" fmla="*/ 65 w 294"/>
                <a:gd name="T65" fmla="*/ 200 h 301"/>
                <a:gd name="T66" fmla="*/ 60 w 294"/>
                <a:gd name="T67" fmla="*/ 186 h 301"/>
                <a:gd name="T68" fmla="*/ 44 w 294"/>
                <a:gd name="T69" fmla="*/ 170 h 301"/>
                <a:gd name="T70" fmla="*/ 15 w 294"/>
                <a:gd name="T71" fmla="*/ 180 h 301"/>
                <a:gd name="T72" fmla="*/ 0 w 294"/>
                <a:gd name="T73" fmla="*/ 204 h 301"/>
                <a:gd name="T74" fmla="*/ 5 w 294"/>
                <a:gd name="T75" fmla="*/ 233 h 301"/>
                <a:gd name="T76" fmla="*/ 6 w 294"/>
                <a:gd name="T77" fmla="*/ 237 h 301"/>
                <a:gd name="T78" fmla="*/ 15 w 294"/>
                <a:gd name="T79" fmla="*/ 268 h 301"/>
                <a:gd name="T80" fmla="*/ 24 w 294"/>
                <a:gd name="T81" fmla="*/ 286 h 301"/>
                <a:gd name="T82" fmla="*/ 38 w 294"/>
                <a:gd name="T83" fmla="*/ 298 h 301"/>
                <a:gd name="T84" fmla="*/ 56 w 294"/>
                <a:gd name="T85" fmla="*/ 301 h 301"/>
                <a:gd name="T86" fmla="*/ 80 w 294"/>
                <a:gd name="T87" fmla="*/ 294 h 301"/>
                <a:gd name="T88" fmla="*/ 98 w 294"/>
                <a:gd name="T89" fmla="*/ 274 h 301"/>
                <a:gd name="T90" fmla="*/ 192 w 294"/>
                <a:gd name="T91" fmla="*/ 133 h 301"/>
                <a:gd name="T92" fmla="*/ 294 w 294"/>
                <a:gd name="T93" fmla="*/ 1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4" h="301">
                  <a:moveTo>
                    <a:pt x="290" y="11"/>
                  </a:moveTo>
                  <a:cubicBezTo>
                    <a:pt x="288" y="9"/>
                    <a:pt x="288" y="9"/>
                    <a:pt x="288" y="9"/>
                  </a:cubicBezTo>
                  <a:cubicBezTo>
                    <a:pt x="252" y="48"/>
                    <a:pt x="218" y="88"/>
                    <a:pt x="186" y="129"/>
                  </a:cubicBezTo>
                  <a:cubicBezTo>
                    <a:pt x="155" y="171"/>
                    <a:pt x="126" y="213"/>
                    <a:pt x="99" y="257"/>
                  </a:cubicBezTo>
                  <a:cubicBezTo>
                    <a:pt x="99" y="257"/>
                    <a:pt x="99" y="257"/>
                    <a:pt x="99" y="257"/>
                  </a:cubicBezTo>
                  <a:cubicBezTo>
                    <a:pt x="97" y="260"/>
                    <a:pt x="94" y="265"/>
                    <a:pt x="91" y="271"/>
                  </a:cubicBezTo>
                  <a:cubicBezTo>
                    <a:pt x="91" y="271"/>
                    <a:pt x="91" y="271"/>
                    <a:pt x="91" y="271"/>
                  </a:cubicBezTo>
                  <a:cubicBezTo>
                    <a:pt x="87" y="279"/>
                    <a:pt x="82" y="285"/>
                    <a:pt x="76" y="289"/>
                  </a:cubicBezTo>
                  <a:cubicBezTo>
                    <a:pt x="71" y="293"/>
                    <a:pt x="64" y="295"/>
                    <a:pt x="57" y="295"/>
                  </a:cubicBezTo>
                  <a:cubicBezTo>
                    <a:pt x="56" y="295"/>
                    <a:pt x="56" y="295"/>
                    <a:pt x="56" y="295"/>
                  </a:cubicBezTo>
                  <a:cubicBezTo>
                    <a:pt x="56" y="295"/>
                    <a:pt x="56" y="295"/>
                    <a:pt x="56" y="295"/>
                  </a:cubicBezTo>
                  <a:cubicBezTo>
                    <a:pt x="50" y="294"/>
                    <a:pt x="45" y="293"/>
                    <a:pt x="41" y="291"/>
                  </a:cubicBezTo>
                  <a:cubicBezTo>
                    <a:pt x="41" y="291"/>
                    <a:pt x="41" y="291"/>
                    <a:pt x="41" y="291"/>
                  </a:cubicBezTo>
                  <a:cubicBezTo>
                    <a:pt x="37" y="290"/>
                    <a:pt x="33" y="286"/>
                    <a:pt x="30" y="282"/>
                  </a:cubicBezTo>
                  <a:cubicBezTo>
                    <a:pt x="27" y="284"/>
                    <a:pt x="27" y="284"/>
                    <a:pt x="27" y="284"/>
                  </a:cubicBezTo>
                  <a:cubicBezTo>
                    <a:pt x="30" y="282"/>
                    <a:pt x="30" y="282"/>
                    <a:pt x="30" y="282"/>
                  </a:cubicBezTo>
                  <a:cubicBezTo>
                    <a:pt x="27" y="278"/>
                    <a:pt x="24" y="272"/>
                    <a:pt x="22" y="265"/>
                  </a:cubicBezTo>
                  <a:cubicBezTo>
                    <a:pt x="22" y="265"/>
                    <a:pt x="22" y="265"/>
                    <a:pt x="22" y="265"/>
                  </a:cubicBezTo>
                  <a:cubicBezTo>
                    <a:pt x="19" y="259"/>
                    <a:pt x="16" y="248"/>
                    <a:pt x="13" y="235"/>
                  </a:cubicBezTo>
                  <a:cubicBezTo>
                    <a:pt x="13" y="235"/>
                    <a:pt x="13" y="235"/>
                    <a:pt x="13" y="235"/>
                  </a:cubicBezTo>
                  <a:cubicBezTo>
                    <a:pt x="13" y="235"/>
                    <a:pt x="13" y="235"/>
                    <a:pt x="13" y="235"/>
                  </a:cubicBezTo>
                  <a:cubicBezTo>
                    <a:pt x="13" y="234"/>
                    <a:pt x="12" y="233"/>
                    <a:pt x="12" y="232"/>
                  </a:cubicBezTo>
                  <a:cubicBezTo>
                    <a:pt x="12" y="232"/>
                    <a:pt x="12" y="232"/>
                    <a:pt x="12" y="232"/>
                  </a:cubicBezTo>
                  <a:cubicBezTo>
                    <a:pt x="12" y="232"/>
                    <a:pt x="12" y="232"/>
                    <a:pt x="12" y="232"/>
                  </a:cubicBezTo>
                  <a:cubicBezTo>
                    <a:pt x="10" y="224"/>
                    <a:pt x="9" y="218"/>
                    <a:pt x="8" y="214"/>
                  </a:cubicBezTo>
                  <a:cubicBezTo>
                    <a:pt x="7" y="209"/>
                    <a:pt x="6" y="206"/>
                    <a:pt x="6" y="204"/>
                  </a:cubicBezTo>
                  <a:cubicBezTo>
                    <a:pt x="6" y="204"/>
                    <a:pt x="6" y="204"/>
                    <a:pt x="6" y="204"/>
                  </a:cubicBezTo>
                  <a:cubicBezTo>
                    <a:pt x="7" y="201"/>
                    <a:pt x="8" y="198"/>
                    <a:pt x="10" y="195"/>
                  </a:cubicBezTo>
                  <a:cubicBezTo>
                    <a:pt x="12" y="192"/>
                    <a:pt x="15" y="189"/>
                    <a:pt x="19" y="186"/>
                  </a:cubicBezTo>
                  <a:cubicBezTo>
                    <a:pt x="19" y="186"/>
                    <a:pt x="19" y="186"/>
                    <a:pt x="19" y="186"/>
                  </a:cubicBezTo>
                  <a:cubicBezTo>
                    <a:pt x="27" y="180"/>
                    <a:pt x="36" y="177"/>
                    <a:pt x="43" y="177"/>
                  </a:cubicBezTo>
                  <a:cubicBezTo>
                    <a:pt x="44" y="177"/>
                    <a:pt x="44" y="177"/>
                    <a:pt x="44" y="177"/>
                  </a:cubicBezTo>
                  <a:cubicBezTo>
                    <a:pt x="44" y="177"/>
                    <a:pt x="44" y="177"/>
                    <a:pt x="44" y="177"/>
                  </a:cubicBezTo>
                  <a:cubicBezTo>
                    <a:pt x="46" y="177"/>
                    <a:pt x="47" y="178"/>
                    <a:pt x="48" y="179"/>
                  </a:cubicBezTo>
                  <a:cubicBezTo>
                    <a:pt x="49" y="179"/>
                    <a:pt x="50" y="181"/>
                    <a:pt x="51" y="182"/>
                  </a:cubicBezTo>
                  <a:cubicBezTo>
                    <a:pt x="51" y="184"/>
                    <a:pt x="52" y="186"/>
                    <a:pt x="54" y="189"/>
                  </a:cubicBezTo>
                  <a:cubicBezTo>
                    <a:pt x="57" y="188"/>
                    <a:pt x="57" y="188"/>
                    <a:pt x="57" y="188"/>
                  </a:cubicBezTo>
                  <a:cubicBezTo>
                    <a:pt x="54" y="189"/>
                    <a:pt x="54" y="189"/>
                    <a:pt x="54" y="189"/>
                  </a:cubicBezTo>
                  <a:cubicBezTo>
                    <a:pt x="55" y="192"/>
                    <a:pt x="56" y="197"/>
                    <a:pt x="58" y="203"/>
                  </a:cubicBezTo>
                  <a:cubicBezTo>
                    <a:pt x="58" y="203"/>
                    <a:pt x="58" y="203"/>
                    <a:pt x="58" y="203"/>
                  </a:cubicBezTo>
                  <a:cubicBezTo>
                    <a:pt x="61" y="209"/>
                    <a:pt x="63" y="214"/>
                    <a:pt x="65" y="218"/>
                  </a:cubicBezTo>
                  <a:cubicBezTo>
                    <a:pt x="66" y="220"/>
                    <a:pt x="67" y="221"/>
                    <a:pt x="68" y="222"/>
                  </a:cubicBezTo>
                  <a:cubicBezTo>
                    <a:pt x="69" y="223"/>
                    <a:pt x="69" y="224"/>
                    <a:pt x="70" y="224"/>
                  </a:cubicBezTo>
                  <a:cubicBezTo>
                    <a:pt x="71" y="224"/>
                    <a:pt x="72" y="225"/>
                    <a:pt x="73" y="225"/>
                  </a:cubicBezTo>
                  <a:cubicBezTo>
                    <a:pt x="73" y="225"/>
                    <a:pt x="73" y="225"/>
                    <a:pt x="73" y="225"/>
                  </a:cubicBezTo>
                  <a:cubicBezTo>
                    <a:pt x="73" y="225"/>
                    <a:pt x="73" y="225"/>
                    <a:pt x="73" y="225"/>
                  </a:cubicBezTo>
                  <a:cubicBezTo>
                    <a:pt x="73" y="225"/>
                    <a:pt x="73" y="225"/>
                    <a:pt x="73" y="225"/>
                  </a:cubicBezTo>
                  <a:cubicBezTo>
                    <a:pt x="74" y="225"/>
                    <a:pt x="74" y="224"/>
                    <a:pt x="75" y="224"/>
                  </a:cubicBezTo>
                  <a:cubicBezTo>
                    <a:pt x="76" y="224"/>
                    <a:pt x="77" y="223"/>
                    <a:pt x="77" y="222"/>
                  </a:cubicBezTo>
                  <a:cubicBezTo>
                    <a:pt x="79" y="221"/>
                    <a:pt x="80" y="219"/>
                    <a:pt x="82" y="217"/>
                  </a:cubicBezTo>
                  <a:cubicBezTo>
                    <a:pt x="88" y="210"/>
                    <a:pt x="97" y="197"/>
                    <a:pt x="109" y="179"/>
                  </a:cubicBezTo>
                  <a:cubicBezTo>
                    <a:pt x="127" y="151"/>
                    <a:pt x="143" y="128"/>
                    <a:pt x="156" y="109"/>
                  </a:cubicBezTo>
                  <a:cubicBezTo>
                    <a:pt x="175" y="82"/>
                    <a:pt x="189" y="63"/>
                    <a:pt x="199" y="51"/>
                  </a:cubicBezTo>
                  <a:cubicBezTo>
                    <a:pt x="208" y="39"/>
                    <a:pt x="217" y="30"/>
                    <a:pt x="224" y="25"/>
                  </a:cubicBezTo>
                  <a:cubicBezTo>
                    <a:pt x="230" y="20"/>
                    <a:pt x="239" y="16"/>
                    <a:pt x="249" y="13"/>
                  </a:cubicBezTo>
                  <a:cubicBezTo>
                    <a:pt x="249" y="13"/>
                    <a:pt x="249" y="13"/>
                    <a:pt x="249" y="13"/>
                  </a:cubicBezTo>
                  <a:cubicBezTo>
                    <a:pt x="259" y="10"/>
                    <a:pt x="272" y="8"/>
                    <a:pt x="288" y="7"/>
                  </a:cubicBezTo>
                  <a:cubicBezTo>
                    <a:pt x="288" y="4"/>
                    <a:pt x="288" y="4"/>
                    <a:pt x="288" y="4"/>
                  </a:cubicBezTo>
                  <a:cubicBezTo>
                    <a:pt x="284" y="5"/>
                    <a:pt x="284" y="5"/>
                    <a:pt x="284" y="5"/>
                  </a:cubicBezTo>
                  <a:cubicBezTo>
                    <a:pt x="287" y="12"/>
                    <a:pt x="287" y="12"/>
                    <a:pt x="287" y="12"/>
                  </a:cubicBezTo>
                  <a:cubicBezTo>
                    <a:pt x="290" y="11"/>
                    <a:pt x="290" y="11"/>
                    <a:pt x="290" y="11"/>
                  </a:cubicBezTo>
                  <a:cubicBezTo>
                    <a:pt x="288" y="9"/>
                    <a:pt x="288" y="9"/>
                    <a:pt x="288" y="9"/>
                  </a:cubicBezTo>
                  <a:cubicBezTo>
                    <a:pt x="290" y="11"/>
                    <a:pt x="290" y="11"/>
                    <a:pt x="290" y="11"/>
                  </a:cubicBezTo>
                  <a:cubicBezTo>
                    <a:pt x="294" y="10"/>
                    <a:pt x="294" y="10"/>
                    <a:pt x="294" y="10"/>
                  </a:cubicBezTo>
                  <a:cubicBezTo>
                    <a:pt x="290" y="0"/>
                    <a:pt x="290" y="0"/>
                    <a:pt x="290" y="0"/>
                  </a:cubicBezTo>
                  <a:cubicBezTo>
                    <a:pt x="288" y="1"/>
                    <a:pt x="288" y="1"/>
                    <a:pt x="288" y="1"/>
                  </a:cubicBezTo>
                  <a:cubicBezTo>
                    <a:pt x="271" y="1"/>
                    <a:pt x="258" y="3"/>
                    <a:pt x="247" y="6"/>
                  </a:cubicBezTo>
                  <a:cubicBezTo>
                    <a:pt x="247" y="6"/>
                    <a:pt x="247" y="6"/>
                    <a:pt x="247" y="6"/>
                  </a:cubicBezTo>
                  <a:cubicBezTo>
                    <a:pt x="236" y="9"/>
                    <a:pt x="227" y="14"/>
                    <a:pt x="220" y="19"/>
                  </a:cubicBezTo>
                  <a:cubicBezTo>
                    <a:pt x="212" y="26"/>
                    <a:pt x="203" y="35"/>
                    <a:pt x="193" y="47"/>
                  </a:cubicBezTo>
                  <a:cubicBezTo>
                    <a:pt x="183" y="59"/>
                    <a:pt x="169" y="78"/>
                    <a:pt x="151" y="105"/>
                  </a:cubicBezTo>
                  <a:cubicBezTo>
                    <a:pt x="137" y="124"/>
                    <a:pt x="121" y="147"/>
                    <a:pt x="103" y="175"/>
                  </a:cubicBezTo>
                  <a:cubicBezTo>
                    <a:pt x="93" y="190"/>
                    <a:pt x="86" y="201"/>
                    <a:pt x="80" y="208"/>
                  </a:cubicBezTo>
                  <a:cubicBezTo>
                    <a:pt x="78" y="212"/>
                    <a:pt x="75" y="214"/>
                    <a:pt x="74" y="216"/>
                  </a:cubicBezTo>
                  <a:cubicBezTo>
                    <a:pt x="73" y="217"/>
                    <a:pt x="72" y="218"/>
                    <a:pt x="72" y="218"/>
                  </a:cubicBezTo>
                  <a:cubicBezTo>
                    <a:pt x="72" y="218"/>
                    <a:pt x="72" y="218"/>
                    <a:pt x="72" y="218"/>
                  </a:cubicBezTo>
                  <a:cubicBezTo>
                    <a:pt x="72" y="218"/>
                    <a:pt x="72" y="218"/>
                    <a:pt x="72" y="218"/>
                  </a:cubicBezTo>
                  <a:cubicBezTo>
                    <a:pt x="73" y="220"/>
                    <a:pt x="73" y="220"/>
                    <a:pt x="73" y="220"/>
                  </a:cubicBezTo>
                  <a:cubicBezTo>
                    <a:pt x="73" y="218"/>
                    <a:pt x="73" y="218"/>
                    <a:pt x="73" y="218"/>
                  </a:cubicBezTo>
                  <a:cubicBezTo>
                    <a:pt x="72" y="218"/>
                    <a:pt x="72" y="218"/>
                    <a:pt x="72" y="218"/>
                  </a:cubicBezTo>
                  <a:cubicBezTo>
                    <a:pt x="73" y="220"/>
                    <a:pt x="73" y="220"/>
                    <a:pt x="73" y="220"/>
                  </a:cubicBezTo>
                  <a:cubicBezTo>
                    <a:pt x="73" y="218"/>
                    <a:pt x="73" y="218"/>
                    <a:pt x="73" y="218"/>
                  </a:cubicBezTo>
                  <a:cubicBezTo>
                    <a:pt x="73" y="218"/>
                    <a:pt x="73" y="218"/>
                    <a:pt x="73" y="218"/>
                  </a:cubicBezTo>
                  <a:cubicBezTo>
                    <a:pt x="73" y="221"/>
                    <a:pt x="73" y="221"/>
                    <a:pt x="73" y="221"/>
                  </a:cubicBezTo>
                  <a:cubicBezTo>
                    <a:pt x="73" y="218"/>
                    <a:pt x="73" y="218"/>
                    <a:pt x="73" y="218"/>
                  </a:cubicBezTo>
                  <a:cubicBezTo>
                    <a:pt x="73" y="219"/>
                    <a:pt x="73" y="219"/>
                    <a:pt x="73" y="219"/>
                  </a:cubicBezTo>
                  <a:cubicBezTo>
                    <a:pt x="73" y="218"/>
                    <a:pt x="73" y="218"/>
                    <a:pt x="73" y="218"/>
                  </a:cubicBezTo>
                  <a:cubicBezTo>
                    <a:pt x="73" y="218"/>
                    <a:pt x="73" y="218"/>
                    <a:pt x="73" y="218"/>
                  </a:cubicBezTo>
                  <a:cubicBezTo>
                    <a:pt x="73" y="219"/>
                    <a:pt x="73" y="219"/>
                    <a:pt x="73" y="219"/>
                  </a:cubicBezTo>
                  <a:cubicBezTo>
                    <a:pt x="73" y="218"/>
                    <a:pt x="73" y="218"/>
                    <a:pt x="73" y="218"/>
                  </a:cubicBezTo>
                  <a:cubicBezTo>
                    <a:pt x="73" y="218"/>
                    <a:pt x="73" y="218"/>
                    <a:pt x="73" y="218"/>
                  </a:cubicBezTo>
                  <a:cubicBezTo>
                    <a:pt x="73" y="218"/>
                    <a:pt x="73" y="218"/>
                    <a:pt x="73" y="218"/>
                  </a:cubicBezTo>
                  <a:cubicBezTo>
                    <a:pt x="73" y="218"/>
                    <a:pt x="73" y="218"/>
                    <a:pt x="73" y="218"/>
                  </a:cubicBezTo>
                  <a:cubicBezTo>
                    <a:pt x="73" y="218"/>
                    <a:pt x="73" y="218"/>
                    <a:pt x="73" y="218"/>
                  </a:cubicBezTo>
                  <a:cubicBezTo>
                    <a:pt x="73" y="218"/>
                    <a:pt x="73" y="218"/>
                    <a:pt x="73" y="218"/>
                  </a:cubicBezTo>
                  <a:cubicBezTo>
                    <a:pt x="73" y="218"/>
                    <a:pt x="73" y="218"/>
                    <a:pt x="72" y="217"/>
                  </a:cubicBezTo>
                  <a:cubicBezTo>
                    <a:pt x="71" y="216"/>
                    <a:pt x="70" y="214"/>
                    <a:pt x="69" y="211"/>
                  </a:cubicBezTo>
                  <a:cubicBezTo>
                    <a:pt x="68" y="208"/>
                    <a:pt x="66" y="205"/>
                    <a:pt x="65" y="200"/>
                  </a:cubicBezTo>
                  <a:cubicBezTo>
                    <a:pt x="65" y="200"/>
                    <a:pt x="65" y="200"/>
                    <a:pt x="65" y="200"/>
                  </a:cubicBezTo>
                  <a:cubicBezTo>
                    <a:pt x="63" y="195"/>
                    <a:pt x="61" y="190"/>
                    <a:pt x="60" y="186"/>
                  </a:cubicBezTo>
                  <a:cubicBezTo>
                    <a:pt x="60" y="186"/>
                    <a:pt x="60" y="186"/>
                    <a:pt x="60" y="186"/>
                  </a:cubicBezTo>
                  <a:cubicBezTo>
                    <a:pt x="60" y="186"/>
                    <a:pt x="60" y="186"/>
                    <a:pt x="60" y="186"/>
                  </a:cubicBezTo>
                  <a:cubicBezTo>
                    <a:pt x="59" y="183"/>
                    <a:pt x="58" y="181"/>
                    <a:pt x="57" y="179"/>
                  </a:cubicBezTo>
                  <a:cubicBezTo>
                    <a:pt x="56" y="177"/>
                    <a:pt x="55" y="175"/>
                    <a:pt x="53" y="174"/>
                  </a:cubicBezTo>
                  <a:cubicBezTo>
                    <a:pt x="51" y="172"/>
                    <a:pt x="48" y="170"/>
                    <a:pt x="44" y="170"/>
                  </a:cubicBezTo>
                  <a:cubicBezTo>
                    <a:pt x="44" y="170"/>
                    <a:pt x="44" y="170"/>
                    <a:pt x="44" y="170"/>
                  </a:cubicBezTo>
                  <a:cubicBezTo>
                    <a:pt x="43" y="170"/>
                    <a:pt x="43" y="170"/>
                    <a:pt x="43" y="170"/>
                  </a:cubicBezTo>
                  <a:cubicBezTo>
                    <a:pt x="34" y="170"/>
                    <a:pt x="24" y="174"/>
                    <a:pt x="15" y="180"/>
                  </a:cubicBezTo>
                  <a:cubicBezTo>
                    <a:pt x="15" y="180"/>
                    <a:pt x="15" y="180"/>
                    <a:pt x="15" y="180"/>
                  </a:cubicBezTo>
                  <a:cubicBezTo>
                    <a:pt x="10" y="183"/>
                    <a:pt x="6" y="187"/>
                    <a:pt x="4" y="191"/>
                  </a:cubicBezTo>
                  <a:cubicBezTo>
                    <a:pt x="1" y="195"/>
                    <a:pt x="0" y="199"/>
                    <a:pt x="0" y="204"/>
                  </a:cubicBezTo>
                  <a:cubicBezTo>
                    <a:pt x="0" y="204"/>
                    <a:pt x="0" y="204"/>
                    <a:pt x="0" y="204"/>
                  </a:cubicBezTo>
                  <a:cubicBezTo>
                    <a:pt x="0" y="207"/>
                    <a:pt x="0" y="210"/>
                    <a:pt x="1" y="215"/>
                  </a:cubicBezTo>
                  <a:cubicBezTo>
                    <a:pt x="2" y="220"/>
                    <a:pt x="4" y="226"/>
                    <a:pt x="5" y="233"/>
                  </a:cubicBezTo>
                  <a:cubicBezTo>
                    <a:pt x="9" y="232"/>
                    <a:pt x="9" y="232"/>
                    <a:pt x="9" y="232"/>
                  </a:cubicBezTo>
                  <a:cubicBezTo>
                    <a:pt x="5" y="233"/>
                    <a:pt x="5" y="233"/>
                    <a:pt x="5" y="233"/>
                  </a:cubicBezTo>
                  <a:cubicBezTo>
                    <a:pt x="6" y="234"/>
                    <a:pt x="6" y="236"/>
                    <a:pt x="6" y="237"/>
                  </a:cubicBezTo>
                  <a:cubicBezTo>
                    <a:pt x="10" y="236"/>
                    <a:pt x="10" y="236"/>
                    <a:pt x="10" y="236"/>
                  </a:cubicBezTo>
                  <a:cubicBezTo>
                    <a:pt x="6" y="236"/>
                    <a:pt x="6" y="236"/>
                    <a:pt x="6" y="236"/>
                  </a:cubicBezTo>
                  <a:cubicBezTo>
                    <a:pt x="10" y="250"/>
                    <a:pt x="13" y="261"/>
                    <a:pt x="15" y="268"/>
                  </a:cubicBezTo>
                  <a:cubicBezTo>
                    <a:pt x="15" y="268"/>
                    <a:pt x="15" y="268"/>
                    <a:pt x="15" y="268"/>
                  </a:cubicBezTo>
                  <a:cubicBezTo>
                    <a:pt x="18" y="275"/>
                    <a:pt x="21" y="281"/>
                    <a:pt x="24" y="286"/>
                  </a:cubicBezTo>
                  <a:cubicBezTo>
                    <a:pt x="24" y="286"/>
                    <a:pt x="24" y="286"/>
                    <a:pt x="24" y="286"/>
                  </a:cubicBezTo>
                  <a:cubicBezTo>
                    <a:pt x="24" y="286"/>
                    <a:pt x="24" y="286"/>
                    <a:pt x="24" y="286"/>
                  </a:cubicBezTo>
                  <a:cubicBezTo>
                    <a:pt x="28" y="291"/>
                    <a:pt x="33" y="295"/>
                    <a:pt x="38" y="298"/>
                  </a:cubicBezTo>
                  <a:cubicBezTo>
                    <a:pt x="38" y="298"/>
                    <a:pt x="38" y="298"/>
                    <a:pt x="38" y="298"/>
                  </a:cubicBezTo>
                  <a:cubicBezTo>
                    <a:pt x="38" y="298"/>
                    <a:pt x="38" y="298"/>
                    <a:pt x="38" y="298"/>
                  </a:cubicBezTo>
                  <a:cubicBezTo>
                    <a:pt x="43" y="300"/>
                    <a:pt x="49" y="301"/>
                    <a:pt x="56" y="301"/>
                  </a:cubicBezTo>
                  <a:cubicBezTo>
                    <a:pt x="56" y="301"/>
                    <a:pt x="56" y="301"/>
                    <a:pt x="56" y="301"/>
                  </a:cubicBezTo>
                  <a:cubicBezTo>
                    <a:pt x="56" y="301"/>
                    <a:pt x="56" y="301"/>
                    <a:pt x="56" y="301"/>
                  </a:cubicBezTo>
                  <a:cubicBezTo>
                    <a:pt x="57" y="301"/>
                    <a:pt x="57" y="301"/>
                    <a:pt x="57" y="301"/>
                  </a:cubicBezTo>
                  <a:cubicBezTo>
                    <a:pt x="66" y="301"/>
                    <a:pt x="74" y="299"/>
                    <a:pt x="80" y="294"/>
                  </a:cubicBezTo>
                  <a:cubicBezTo>
                    <a:pt x="87" y="290"/>
                    <a:pt x="93" y="283"/>
                    <a:pt x="98" y="274"/>
                  </a:cubicBezTo>
                  <a:cubicBezTo>
                    <a:pt x="98" y="274"/>
                    <a:pt x="98" y="274"/>
                    <a:pt x="98" y="274"/>
                  </a:cubicBezTo>
                  <a:cubicBezTo>
                    <a:pt x="98" y="274"/>
                    <a:pt x="98" y="274"/>
                    <a:pt x="98" y="274"/>
                  </a:cubicBezTo>
                  <a:cubicBezTo>
                    <a:pt x="100" y="268"/>
                    <a:pt x="103" y="264"/>
                    <a:pt x="105" y="261"/>
                  </a:cubicBezTo>
                  <a:cubicBezTo>
                    <a:pt x="105" y="261"/>
                    <a:pt x="105" y="261"/>
                    <a:pt x="105" y="261"/>
                  </a:cubicBezTo>
                  <a:cubicBezTo>
                    <a:pt x="131" y="217"/>
                    <a:pt x="160" y="175"/>
                    <a:pt x="192" y="133"/>
                  </a:cubicBezTo>
                  <a:cubicBezTo>
                    <a:pt x="223" y="92"/>
                    <a:pt x="257" y="52"/>
                    <a:pt x="293" y="14"/>
                  </a:cubicBezTo>
                  <a:cubicBezTo>
                    <a:pt x="294" y="12"/>
                    <a:pt x="294" y="12"/>
                    <a:pt x="294" y="12"/>
                  </a:cubicBezTo>
                  <a:cubicBezTo>
                    <a:pt x="294" y="10"/>
                    <a:pt x="294" y="10"/>
                    <a:pt x="294" y="10"/>
                  </a:cubicBezTo>
                  <a:lnTo>
                    <a:pt x="29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grpSp>
      <p:grpSp>
        <p:nvGrpSpPr>
          <p:cNvPr id="393" name="组合 392">
            <a:extLst>
              <a:ext uri="{FF2B5EF4-FFF2-40B4-BE49-F238E27FC236}">
                <a16:creationId xmlns:a16="http://schemas.microsoft.com/office/drawing/2014/main" id="{5B0FAAFD-B799-47D5-A8BB-4820D8D01F6B}"/>
              </a:ext>
            </a:extLst>
          </p:cNvPr>
          <p:cNvGrpSpPr/>
          <p:nvPr/>
        </p:nvGrpSpPr>
        <p:grpSpPr>
          <a:xfrm>
            <a:off x="6176748" y="10263512"/>
            <a:ext cx="742599" cy="693036"/>
            <a:chOff x="3430724" y="2121011"/>
            <a:chExt cx="1389063" cy="1368425"/>
          </a:xfrm>
          <a:solidFill>
            <a:srgbClr val="456975"/>
          </a:solidFill>
        </p:grpSpPr>
        <p:sp>
          <p:nvSpPr>
            <p:cNvPr id="394" name="Freeform 126">
              <a:extLst>
                <a:ext uri="{FF2B5EF4-FFF2-40B4-BE49-F238E27FC236}">
                  <a16:creationId xmlns:a16="http://schemas.microsoft.com/office/drawing/2014/main" id="{2ECFFF58-BDC2-4F5A-9AE6-548396CA00F2}"/>
                </a:ext>
              </a:extLst>
            </p:cNvPr>
            <p:cNvSpPr>
              <a:spLocks/>
            </p:cNvSpPr>
            <p:nvPr/>
          </p:nvSpPr>
          <p:spPr bwMode="auto">
            <a:xfrm>
              <a:off x="3724412" y="2406761"/>
              <a:ext cx="334963" cy="465138"/>
            </a:xfrm>
            <a:custGeom>
              <a:avLst/>
              <a:gdLst>
                <a:gd name="T0" fmla="*/ 7 w 213"/>
                <a:gd name="T1" fmla="*/ 224 h 296"/>
                <a:gd name="T2" fmla="*/ 103 w 213"/>
                <a:gd name="T3" fmla="*/ 264 h 296"/>
                <a:gd name="T4" fmla="*/ 8 w 213"/>
                <a:gd name="T5" fmla="*/ 201 h 296"/>
                <a:gd name="T6" fmla="*/ 14 w 213"/>
                <a:gd name="T7" fmla="*/ 184 h 296"/>
                <a:gd name="T8" fmla="*/ 10 w 213"/>
                <a:gd name="T9" fmla="*/ 186 h 296"/>
                <a:gd name="T10" fmla="*/ 10 w 213"/>
                <a:gd name="T11" fmla="*/ 190 h 296"/>
                <a:gd name="T12" fmla="*/ 14 w 213"/>
                <a:gd name="T13" fmla="*/ 170 h 296"/>
                <a:gd name="T14" fmla="*/ 68 w 213"/>
                <a:gd name="T15" fmla="*/ 191 h 296"/>
                <a:gd name="T16" fmla="*/ 11 w 213"/>
                <a:gd name="T17" fmla="*/ 146 h 296"/>
                <a:gd name="T18" fmla="*/ 84 w 213"/>
                <a:gd name="T19" fmla="*/ 177 h 296"/>
                <a:gd name="T20" fmla="*/ 91 w 213"/>
                <a:gd name="T21" fmla="*/ 164 h 296"/>
                <a:gd name="T22" fmla="*/ 19 w 213"/>
                <a:gd name="T23" fmla="*/ 120 h 296"/>
                <a:gd name="T24" fmla="*/ 90 w 213"/>
                <a:gd name="T25" fmla="*/ 150 h 296"/>
                <a:gd name="T26" fmla="*/ 30 w 213"/>
                <a:gd name="T27" fmla="*/ 101 h 296"/>
                <a:gd name="T28" fmla="*/ 29 w 213"/>
                <a:gd name="T29" fmla="*/ 107 h 296"/>
                <a:gd name="T30" fmla="*/ 77 w 213"/>
                <a:gd name="T31" fmla="*/ 124 h 296"/>
                <a:gd name="T32" fmla="*/ 103 w 213"/>
                <a:gd name="T33" fmla="*/ 110 h 296"/>
                <a:gd name="T34" fmla="*/ 39 w 213"/>
                <a:gd name="T35" fmla="*/ 75 h 296"/>
                <a:gd name="T36" fmla="*/ 36 w 213"/>
                <a:gd name="T37" fmla="*/ 73 h 296"/>
                <a:gd name="T38" fmla="*/ 109 w 213"/>
                <a:gd name="T39" fmla="*/ 99 h 296"/>
                <a:gd name="T40" fmla="*/ 47 w 213"/>
                <a:gd name="T41" fmla="*/ 69 h 296"/>
                <a:gd name="T42" fmla="*/ 65 w 213"/>
                <a:gd name="T43" fmla="*/ 50 h 296"/>
                <a:gd name="T44" fmla="*/ 59 w 213"/>
                <a:gd name="T45" fmla="*/ 51 h 296"/>
                <a:gd name="T46" fmla="*/ 61 w 213"/>
                <a:gd name="T47" fmla="*/ 55 h 296"/>
                <a:gd name="T48" fmla="*/ 58 w 213"/>
                <a:gd name="T49" fmla="*/ 56 h 296"/>
                <a:gd name="T50" fmla="*/ 66 w 213"/>
                <a:gd name="T51" fmla="*/ 36 h 296"/>
                <a:gd name="T52" fmla="*/ 66 w 213"/>
                <a:gd name="T53" fmla="*/ 37 h 296"/>
                <a:gd name="T54" fmla="*/ 96 w 213"/>
                <a:gd name="T55" fmla="*/ 35 h 296"/>
                <a:gd name="T56" fmla="*/ 81 w 213"/>
                <a:gd name="T57" fmla="*/ 28 h 296"/>
                <a:gd name="T58" fmla="*/ 173 w 213"/>
                <a:gd name="T59" fmla="*/ 62 h 296"/>
                <a:gd name="T60" fmla="*/ 108 w 213"/>
                <a:gd name="T61" fmla="*/ 18 h 296"/>
                <a:gd name="T62" fmla="*/ 130 w 213"/>
                <a:gd name="T63" fmla="*/ 29 h 296"/>
                <a:gd name="T64" fmla="*/ 207 w 213"/>
                <a:gd name="T65" fmla="*/ 56 h 296"/>
                <a:gd name="T66" fmla="*/ 208 w 213"/>
                <a:gd name="T67" fmla="*/ 55 h 296"/>
                <a:gd name="T68" fmla="*/ 172 w 213"/>
                <a:gd name="T69" fmla="*/ 61 h 296"/>
                <a:gd name="T70" fmla="*/ 171 w 213"/>
                <a:gd name="T71" fmla="*/ 60 h 296"/>
                <a:gd name="T72" fmla="*/ 175 w 213"/>
                <a:gd name="T73" fmla="*/ 58 h 296"/>
                <a:gd name="T74" fmla="*/ 87 w 213"/>
                <a:gd name="T75" fmla="*/ 22 h 296"/>
                <a:gd name="T76" fmla="*/ 137 w 213"/>
                <a:gd name="T77" fmla="*/ 70 h 296"/>
                <a:gd name="T78" fmla="*/ 106 w 213"/>
                <a:gd name="T79" fmla="*/ 48 h 296"/>
                <a:gd name="T80" fmla="*/ 121 w 213"/>
                <a:gd name="T81" fmla="*/ 69 h 296"/>
                <a:gd name="T82" fmla="*/ 77 w 213"/>
                <a:gd name="T83" fmla="*/ 53 h 296"/>
                <a:gd name="T84" fmla="*/ 112 w 213"/>
                <a:gd name="T85" fmla="*/ 90 h 296"/>
                <a:gd name="T86" fmla="*/ 112 w 213"/>
                <a:gd name="T87" fmla="*/ 85 h 296"/>
                <a:gd name="T88" fmla="*/ 109 w 213"/>
                <a:gd name="T89" fmla="*/ 98 h 296"/>
                <a:gd name="T90" fmla="*/ 101 w 213"/>
                <a:gd name="T91" fmla="*/ 113 h 296"/>
                <a:gd name="T92" fmla="*/ 101 w 213"/>
                <a:gd name="T93" fmla="*/ 109 h 296"/>
                <a:gd name="T94" fmla="*/ 27 w 213"/>
                <a:gd name="T95" fmla="*/ 99 h 296"/>
                <a:gd name="T96" fmla="*/ 92 w 213"/>
                <a:gd name="T97" fmla="*/ 149 h 296"/>
                <a:gd name="T98" fmla="*/ 91 w 213"/>
                <a:gd name="T99" fmla="*/ 144 h 296"/>
                <a:gd name="T100" fmla="*/ 94 w 213"/>
                <a:gd name="T101" fmla="*/ 142 h 296"/>
                <a:gd name="T102" fmla="*/ 16 w 213"/>
                <a:gd name="T103" fmla="*/ 112 h 296"/>
                <a:gd name="T104" fmla="*/ 89 w 213"/>
                <a:gd name="T105" fmla="*/ 155 h 296"/>
                <a:gd name="T106" fmla="*/ 82 w 213"/>
                <a:gd name="T107" fmla="*/ 176 h 296"/>
                <a:gd name="T108" fmla="*/ 81 w 213"/>
                <a:gd name="T109" fmla="*/ 173 h 296"/>
                <a:gd name="T110" fmla="*/ 89 w 213"/>
                <a:gd name="T111" fmla="*/ 195 h 296"/>
                <a:gd name="T112" fmla="*/ 13 w 213"/>
                <a:gd name="T113" fmla="*/ 182 h 296"/>
                <a:gd name="T114" fmla="*/ 0 w 213"/>
                <a:gd name="T115" fmla="*/ 203 h 296"/>
                <a:gd name="T116" fmla="*/ 3 w 213"/>
                <a:gd name="T117" fmla="*/ 224 h 296"/>
                <a:gd name="T118" fmla="*/ 115 w 213"/>
                <a:gd name="T119" fmla="*/ 291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3" h="296">
                  <a:moveTo>
                    <a:pt x="119" y="293"/>
                  </a:moveTo>
                  <a:cubicBezTo>
                    <a:pt x="120" y="293"/>
                    <a:pt x="120" y="292"/>
                    <a:pt x="120" y="291"/>
                  </a:cubicBezTo>
                  <a:cubicBezTo>
                    <a:pt x="120" y="290"/>
                    <a:pt x="119" y="289"/>
                    <a:pt x="119" y="289"/>
                  </a:cubicBezTo>
                  <a:cubicBezTo>
                    <a:pt x="119" y="288"/>
                    <a:pt x="118" y="288"/>
                    <a:pt x="118" y="288"/>
                  </a:cubicBezTo>
                  <a:cubicBezTo>
                    <a:pt x="118" y="287"/>
                    <a:pt x="118" y="287"/>
                    <a:pt x="117" y="287"/>
                  </a:cubicBezTo>
                  <a:cubicBezTo>
                    <a:pt x="116" y="286"/>
                    <a:pt x="113" y="284"/>
                    <a:pt x="109" y="282"/>
                  </a:cubicBezTo>
                  <a:cubicBezTo>
                    <a:pt x="84" y="265"/>
                    <a:pt x="9" y="220"/>
                    <a:pt x="9" y="220"/>
                  </a:cubicBezTo>
                  <a:cubicBezTo>
                    <a:pt x="7" y="223"/>
                    <a:pt x="7" y="223"/>
                    <a:pt x="7" y="223"/>
                  </a:cubicBezTo>
                  <a:cubicBezTo>
                    <a:pt x="11" y="226"/>
                    <a:pt x="11" y="226"/>
                    <a:pt x="11" y="226"/>
                  </a:cubicBezTo>
                  <a:cubicBezTo>
                    <a:pt x="7" y="223"/>
                    <a:pt x="7" y="223"/>
                    <a:pt x="7" y="223"/>
                  </a:cubicBezTo>
                  <a:cubicBezTo>
                    <a:pt x="9" y="227"/>
                    <a:pt x="9" y="227"/>
                    <a:pt x="9" y="227"/>
                  </a:cubicBezTo>
                  <a:cubicBezTo>
                    <a:pt x="10" y="227"/>
                    <a:pt x="10" y="226"/>
                    <a:pt x="11" y="226"/>
                  </a:cubicBezTo>
                  <a:cubicBezTo>
                    <a:pt x="7" y="223"/>
                    <a:pt x="7" y="223"/>
                    <a:pt x="7" y="223"/>
                  </a:cubicBezTo>
                  <a:cubicBezTo>
                    <a:pt x="9" y="227"/>
                    <a:pt x="9" y="227"/>
                    <a:pt x="9" y="227"/>
                  </a:cubicBezTo>
                  <a:cubicBezTo>
                    <a:pt x="7" y="224"/>
                    <a:pt x="7" y="224"/>
                    <a:pt x="7" y="224"/>
                  </a:cubicBezTo>
                  <a:cubicBezTo>
                    <a:pt x="8" y="228"/>
                    <a:pt x="8" y="228"/>
                    <a:pt x="8" y="228"/>
                  </a:cubicBezTo>
                  <a:cubicBezTo>
                    <a:pt x="8" y="228"/>
                    <a:pt x="9" y="227"/>
                    <a:pt x="9" y="227"/>
                  </a:cubicBezTo>
                  <a:cubicBezTo>
                    <a:pt x="7" y="224"/>
                    <a:pt x="7" y="224"/>
                    <a:pt x="7" y="224"/>
                  </a:cubicBezTo>
                  <a:cubicBezTo>
                    <a:pt x="8" y="228"/>
                    <a:pt x="8" y="228"/>
                    <a:pt x="8" y="228"/>
                  </a:cubicBezTo>
                  <a:cubicBezTo>
                    <a:pt x="7" y="224"/>
                    <a:pt x="7" y="224"/>
                    <a:pt x="7" y="224"/>
                  </a:cubicBezTo>
                  <a:cubicBezTo>
                    <a:pt x="7" y="228"/>
                    <a:pt x="7" y="228"/>
                    <a:pt x="7" y="228"/>
                  </a:cubicBezTo>
                  <a:cubicBezTo>
                    <a:pt x="8" y="228"/>
                    <a:pt x="8" y="228"/>
                    <a:pt x="8" y="228"/>
                  </a:cubicBezTo>
                  <a:cubicBezTo>
                    <a:pt x="7" y="224"/>
                    <a:pt x="7" y="224"/>
                    <a:pt x="7" y="224"/>
                  </a:cubicBezTo>
                  <a:cubicBezTo>
                    <a:pt x="7" y="228"/>
                    <a:pt x="7" y="228"/>
                    <a:pt x="7" y="228"/>
                  </a:cubicBezTo>
                  <a:cubicBezTo>
                    <a:pt x="7" y="225"/>
                    <a:pt x="7" y="225"/>
                    <a:pt x="7" y="225"/>
                  </a:cubicBezTo>
                  <a:cubicBezTo>
                    <a:pt x="7" y="228"/>
                    <a:pt x="7" y="228"/>
                    <a:pt x="7" y="228"/>
                  </a:cubicBezTo>
                  <a:cubicBezTo>
                    <a:pt x="7" y="228"/>
                    <a:pt x="7" y="228"/>
                    <a:pt x="7" y="228"/>
                  </a:cubicBezTo>
                  <a:cubicBezTo>
                    <a:pt x="7" y="225"/>
                    <a:pt x="7" y="225"/>
                    <a:pt x="7" y="225"/>
                  </a:cubicBezTo>
                  <a:cubicBezTo>
                    <a:pt x="7" y="228"/>
                    <a:pt x="7" y="228"/>
                    <a:pt x="7" y="228"/>
                  </a:cubicBezTo>
                  <a:cubicBezTo>
                    <a:pt x="7" y="228"/>
                    <a:pt x="7" y="228"/>
                    <a:pt x="7" y="228"/>
                  </a:cubicBezTo>
                  <a:cubicBezTo>
                    <a:pt x="7" y="228"/>
                    <a:pt x="8" y="228"/>
                    <a:pt x="9" y="228"/>
                  </a:cubicBezTo>
                  <a:cubicBezTo>
                    <a:pt x="12" y="229"/>
                    <a:pt x="20" y="233"/>
                    <a:pt x="29" y="236"/>
                  </a:cubicBezTo>
                  <a:cubicBezTo>
                    <a:pt x="43" y="242"/>
                    <a:pt x="60" y="249"/>
                    <a:pt x="73" y="255"/>
                  </a:cubicBezTo>
                  <a:cubicBezTo>
                    <a:pt x="80" y="258"/>
                    <a:pt x="86" y="261"/>
                    <a:pt x="90" y="263"/>
                  </a:cubicBezTo>
                  <a:cubicBezTo>
                    <a:pt x="95" y="265"/>
                    <a:pt x="97" y="266"/>
                    <a:pt x="97" y="266"/>
                  </a:cubicBezTo>
                  <a:cubicBezTo>
                    <a:pt x="99" y="267"/>
                    <a:pt x="102" y="266"/>
                    <a:pt x="103" y="264"/>
                  </a:cubicBezTo>
                  <a:cubicBezTo>
                    <a:pt x="104" y="262"/>
                    <a:pt x="103" y="259"/>
                    <a:pt x="101" y="258"/>
                  </a:cubicBezTo>
                  <a:cubicBezTo>
                    <a:pt x="101" y="258"/>
                    <a:pt x="95" y="255"/>
                    <a:pt x="86" y="249"/>
                  </a:cubicBezTo>
                  <a:cubicBezTo>
                    <a:pt x="73" y="241"/>
                    <a:pt x="53" y="229"/>
                    <a:pt x="37" y="218"/>
                  </a:cubicBezTo>
                  <a:cubicBezTo>
                    <a:pt x="28" y="213"/>
                    <a:pt x="21" y="209"/>
                    <a:pt x="16" y="205"/>
                  </a:cubicBezTo>
                  <a:cubicBezTo>
                    <a:pt x="13" y="203"/>
                    <a:pt x="11" y="202"/>
                    <a:pt x="9" y="201"/>
                  </a:cubicBezTo>
                  <a:cubicBezTo>
                    <a:pt x="9" y="201"/>
                    <a:pt x="8" y="200"/>
                    <a:pt x="8" y="200"/>
                  </a:cubicBezTo>
                  <a:cubicBezTo>
                    <a:pt x="8" y="200"/>
                    <a:pt x="8" y="200"/>
                    <a:pt x="8" y="200"/>
                  </a:cubicBezTo>
                  <a:cubicBezTo>
                    <a:pt x="8" y="200"/>
                    <a:pt x="8" y="200"/>
                    <a:pt x="8" y="200"/>
                  </a:cubicBezTo>
                  <a:cubicBezTo>
                    <a:pt x="5" y="203"/>
                    <a:pt x="5" y="203"/>
                    <a:pt x="5" y="203"/>
                  </a:cubicBezTo>
                  <a:cubicBezTo>
                    <a:pt x="8" y="200"/>
                    <a:pt x="8" y="200"/>
                    <a:pt x="8" y="200"/>
                  </a:cubicBezTo>
                  <a:cubicBezTo>
                    <a:pt x="8" y="200"/>
                    <a:pt x="8" y="200"/>
                    <a:pt x="8" y="200"/>
                  </a:cubicBezTo>
                  <a:cubicBezTo>
                    <a:pt x="5" y="203"/>
                    <a:pt x="5" y="203"/>
                    <a:pt x="5" y="203"/>
                  </a:cubicBezTo>
                  <a:cubicBezTo>
                    <a:pt x="8" y="200"/>
                    <a:pt x="8" y="200"/>
                    <a:pt x="8" y="200"/>
                  </a:cubicBezTo>
                  <a:cubicBezTo>
                    <a:pt x="5" y="203"/>
                    <a:pt x="5" y="203"/>
                    <a:pt x="5" y="203"/>
                  </a:cubicBezTo>
                  <a:cubicBezTo>
                    <a:pt x="8" y="201"/>
                    <a:pt x="8" y="201"/>
                    <a:pt x="8" y="201"/>
                  </a:cubicBezTo>
                  <a:cubicBezTo>
                    <a:pt x="8" y="200"/>
                    <a:pt x="8" y="200"/>
                    <a:pt x="8" y="200"/>
                  </a:cubicBezTo>
                  <a:cubicBezTo>
                    <a:pt x="5" y="203"/>
                    <a:pt x="5" y="203"/>
                    <a:pt x="5" y="203"/>
                  </a:cubicBezTo>
                  <a:cubicBezTo>
                    <a:pt x="8" y="201"/>
                    <a:pt x="8" y="201"/>
                    <a:pt x="8" y="201"/>
                  </a:cubicBezTo>
                  <a:cubicBezTo>
                    <a:pt x="5" y="203"/>
                    <a:pt x="5" y="203"/>
                    <a:pt x="5" y="203"/>
                  </a:cubicBezTo>
                  <a:cubicBezTo>
                    <a:pt x="9" y="203"/>
                    <a:pt x="9" y="203"/>
                    <a:pt x="9" y="203"/>
                  </a:cubicBezTo>
                  <a:cubicBezTo>
                    <a:pt x="9" y="202"/>
                    <a:pt x="8" y="201"/>
                    <a:pt x="8" y="201"/>
                  </a:cubicBezTo>
                  <a:cubicBezTo>
                    <a:pt x="5" y="203"/>
                    <a:pt x="5" y="203"/>
                    <a:pt x="5" y="203"/>
                  </a:cubicBezTo>
                  <a:cubicBezTo>
                    <a:pt x="9" y="203"/>
                    <a:pt x="9" y="203"/>
                    <a:pt x="9" y="203"/>
                  </a:cubicBezTo>
                  <a:cubicBezTo>
                    <a:pt x="5" y="203"/>
                    <a:pt x="5" y="203"/>
                    <a:pt x="5" y="203"/>
                  </a:cubicBezTo>
                  <a:cubicBezTo>
                    <a:pt x="3" y="207"/>
                    <a:pt x="3" y="207"/>
                    <a:pt x="3" y="207"/>
                  </a:cubicBezTo>
                  <a:cubicBezTo>
                    <a:pt x="87" y="239"/>
                    <a:pt x="87" y="239"/>
                    <a:pt x="87" y="239"/>
                  </a:cubicBezTo>
                  <a:cubicBezTo>
                    <a:pt x="89" y="239"/>
                    <a:pt x="91" y="238"/>
                    <a:pt x="92" y="236"/>
                  </a:cubicBezTo>
                  <a:cubicBezTo>
                    <a:pt x="93" y="234"/>
                    <a:pt x="92" y="232"/>
                    <a:pt x="90" y="231"/>
                  </a:cubicBezTo>
                  <a:cubicBezTo>
                    <a:pt x="90" y="231"/>
                    <a:pt x="89" y="230"/>
                    <a:pt x="87" y="229"/>
                  </a:cubicBezTo>
                  <a:cubicBezTo>
                    <a:pt x="79" y="225"/>
                    <a:pt x="61" y="214"/>
                    <a:pt x="44" y="203"/>
                  </a:cubicBezTo>
                  <a:cubicBezTo>
                    <a:pt x="36" y="198"/>
                    <a:pt x="28" y="193"/>
                    <a:pt x="22" y="190"/>
                  </a:cubicBezTo>
                  <a:cubicBezTo>
                    <a:pt x="19" y="188"/>
                    <a:pt x="17" y="186"/>
                    <a:pt x="15" y="185"/>
                  </a:cubicBezTo>
                  <a:cubicBezTo>
                    <a:pt x="14" y="184"/>
                    <a:pt x="14" y="184"/>
                    <a:pt x="14" y="184"/>
                  </a:cubicBezTo>
                  <a:cubicBezTo>
                    <a:pt x="13" y="184"/>
                    <a:pt x="13" y="184"/>
                    <a:pt x="13" y="184"/>
                  </a:cubicBezTo>
                  <a:cubicBezTo>
                    <a:pt x="12" y="185"/>
                    <a:pt x="12" y="185"/>
                    <a:pt x="12" y="185"/>
                  </a:cubicBezTo>
                  <a:cubicBezTo>
                    <a:pt x="14" y="184"/>
                    <a:pt x="14" y="184"/>
                    <a:pt x="14" y="184"/>
                  </a:cubicBezTo>
                  <a:cubicBezTo>
                    <a:pt x="13" y="184"/>
                    <a:pt x="13" y="184"/>
                    <a:pt x="13" y="184"/>
                  </a:cubicBezTo>
                  <a:cubicBezTo>
                    <a:pt x="12" y="185"/>
                    <a:pt x="12" y="185"/>
                    <a:pt x="12" y="185"/>
                  </a:cubicBezTo>
                  <a:cubicBezTo>
                    <a:pt x="14" y="184"/>
                    <a:pt x="14" y="184"/>
                    <a:pt x="14" y="184"/>
                  </a:cubicBezTo>
                  <a:cubicBezTo>
                    <a:pt x="10" y="186"/>
                    <a:pt x="10" y="186"/>
                    <a:pt x="10" y="186"/>
                  </a:cubicBezTo>
                  <a:cubicBezTo>
                    <a:pt x="14" y="186"/>
                    <a:pt x="14" y="186"/>
                    <a:pt x="14" y="186"/>
                  </a:cubicBezTo>
                  <a:cubicBezTo>
                    <a:pt x="14" y="184"/>
                    <a:pt x="14" y="184"/>
                    <a:pt x="14" y="184"/>
                  </a:cubicBezTo>
                  <a:cubicBezTo>
                    <a:pt x="10" y="186"/>
                    <a:pt x="10" y="186"/>
                    <a:pt x="10" y="186"/>
                  </a:cubicBezTo>
                  <a:cubicBezTo>
                    <a:pt x="14" y="186"/>
                    <a:pt x="14" y="186"/>
                    <a:pt x="14" y="186"/>
                  </a:cubicBezTo>
                  <a:cubicBezTo>
                    <a:pt x="10" y="186"/>
                    <a:pt x="10" y="186"/>
                    <a:pt x="10" y="186"/>
                  </a:cubicBezTo>
                  <a:cubicBezTo>
                    <a:pt x="14" y="188"/>
                    <a:pt x="14" y="188"/>
                    <a:pt x="14" y="188"/>
                  </a:cubicBezTo>
                  <a:cubicBezTo>
                    <a:pt x="14" y="187"/>
                    <a:pt x="14" y="186"/>
                    <a:pt x="14" y="186"/>
                  </a:cubicBezTo>
                  <a:cubicBezTo>
                    <a:pt x="10" y="186"/>
                    <a:pt x="10" y="186"/>
                    <a:pt x="10" y="186"/>
                  </a:cubicBezTo>
                  <a:cubicBezTo>
                    <a:pt x="14" y="188"/>
                    <a:pt x="14" y="188"/>
                    <a:pt x="14" y="188"/>
                  </a:cubicBezTo>
                  <a:cubicBezTo>
                    <a:pt x="14" y="188"/>
                    <a:pt x="14" y="188"/>
                    <a:pt x="14" y="188"/>
                  </a:cubicBezTo>
                  <a:cubicBezTo>
                    <a:pt x="10" y="186"/>
                    <a:pt x="10" y="186"/>
                    <a:pt x="10" y="186"/>
                  </a:cubicBezTo>
                  <a:cubicBezTo>
                    <a:pt x="12" y="189"/>
                    <a:pt x="12" y="189"/>
                    <a:pt x="12" y="189"/>
                  </a:cubicBezTo>
                  <a:cubicBezTo>
                    <a:pt x="13" y="189"/>
                    <a:pt x="13" y="189"/>
                    <a:pt x="14" y="188"/>
                  </a:cubicBezTo>
                  <a:cubicBezTo>
                    <a:pt x="10" y="186"/>
                    <a:pt x="10" y="186"/>
                    <a:pt x="10" y="186"/>
                  </a:cubicBezTo>
                  <a:cubicBezTo>
                    <a:pt x="12" y="189"/>
                    <a:pt x="12" y="189"/>
                    <a:pt x="12" y="189"/>
                  </a:cubicBezTo>
                  <a:cubicBezTo>
                    <a:pt x="10" y="186"/>
                    <a:pt x="10" y="186"/>
                    <a:pt x="10" y="186"/>
                  </a:cubicBezTo>
                  <a:cubicBezTo>
                    <a:pt x="11" y="190"/>
                    <a:pt x="11" y="190"/>
                    <a:pt x="11" y="190"/>
                  </a:cubicBezTo>
                  <a:cubicBezTo>
                    <a:pt x="11" y="190"/>
                    <a:pt x="11" y="190"/>
                    <a:pt x="12" y="189"/>
                  </a:cubicBezTo>
                  <a:cubicBezTo>
                    <a:pt x="10" y="186"/>
                    <a:pt x="10" y="186"/>
                    <a:pt x="10" y="186"/>
                  </a:cubicBezTo>
                  <a:cubicBezTo>
                    <a:pt x="11" y="190"/>
                    <a:pt x="11" y="190"/>
                    <a:pt x="11" y="190"/>
                  </a:cubicBezTo>
                  <a:cubicBezTo>
                    <a:pt x="10" y="186"/>
                    <a:pt x="10" y="186"/>
                    <a:pt x="10" y="186"/>
                  </a:cubicBezTo>
                  <a:cubicBezTo>
                    <a:pt x="10" y="190"/>
                    <a:pt x="10" y="190"/>
                    <a:pt x="10" y="190"/>
                  </a:cubicBezTo>
                  <a:cubicBezTo>
                    <a:pt x="11" y="190"/>
                    <a:pt x="11" y="190"/>
                    <a:pt x="11" y="190"/>
                  </a:cubicBezTo>
                  <a:cubicBezTo>
                    <a:pt x="10" y="186"/>
                    <a:pt x="10" y="186"/>
                    <a:pt x="10" y="186"/>
                  </a:cubicBezTo>
                  <a:cubicBezTo>
                    <a:pt x="10" y="190"/>
                    <a:pt x="10" y="190"/>
                    <a:pt x="10" y="190"/>
                  </a:cubicBezTo>
                  <a:cubicBezTo>
                    <a:pt x="10" y="187"/>
                    <a:pt x="10" y="187"/>
                    <a:pt x="10" y="187"/>
                  </a:cubicBezTo>
                  <a:cubicBezTo>
                    <a:pt x="10" y="190"/>
                    <a:pt x="10" y="190"/>
                    <a:pt x="10" y="190"/>
                  </a:cubicBezTo>
                  <a:cubicBezTo>
                    <a:pt x="10" y="190"/>
                    <a:pt x="10" y="190"/>
                    <a:pt x="10" y="190"/>
                  </a:cubicBezTo>
                  <a:cubicBezTo>
                    <a:pt x="10" y="187"/>
                    <a:pt x="10" y="187"/>
                    <a:pt x="10" y="187"/>
                  </a:cubicBezTo>
                  <a:cubicBezTo>
                    <a:pt x="10" y="190"/>
                    <a:pt x="10" y="190"/>
                    <a:pt x="10" y="190"/>
                  </a:cubicBezTo>
                  <a:cubicBezTo>
                    <a:pt x="10" y="190"/>
                    <a:pt x="10" y="190"/>
                    <a:pt x="10" y="190"/>
                  </a:cubicBezTo>
                  <a:cubicBezTo>
                    <a:pt x="10" y="190"/>
                    <a:pt x="10" y="190"/>
                    <a:pt x="10" y="190"/>
                  </a:cubicBezTo>
                  <a:cubicBezTo>
                    <a:pt x="10" y="190"/>
                    <a:pt x="10" y="190"/>
                    <a:pt x="10" y="190"/>
                  </a:cubicBezTo>
                  <a:cubicBezTo>
                    <a:pt x="10" y="190"/>
                    <a:pt x="10" y="190"/>
                    <a:pt x="10" y="190"/>
                  </a:cubicBezTo>
                  <a:cubicBezTo>
                    <a:pt x="10" y="190"/>
                    <a:pt x="10" y="190"/>
                    <a:pt x="10" y="190"/>
                  </a:cubicBezTo>
                  <a:cubicBezTo>
                    <a:pt x="10" y="190"/>
                    <a:pt x="10" y="190"/>
                    <a:pt x="11" y="190"/>
                  </a:cubicBezTo>
                  <a:cubicBezTo>
                    <a:pt x="14" y="191"/>
                    <a:pt x="20" y="193"/>
                    <a:pt x="27" y="196"/>
                  </a:cubicBezTo>
                  <a:cubicBezTo>
                    <a:pt x="38" y="200"/>
                    <a:pt x="52" y="205"/>
                    <a:pt x="63" y="209"/>
                  </a:cubicBezTo>
                  <a:cubicBezTo>
                    <a:pt x="69" y="211"/>
                    <a:pt x="74" y="212"/>
                    <a:pt x="77" y="214"/>
                  </a:cubicBezTo>
                  <a:cubicBezTo>
                    <a:pt x="81" y="215"/>
                    <a:pt x="83" y="216"/>
                    <a:pt x="83" y="216"/>
                  </a:cubicBezTo>
                  <a:cubicBezTo>
                    <a:pt x="85" y="216"/>
                    <a:pt x="87" y="216"/>
                    <a:pt x="88" y="214"/>
                  </a:cubicBezTo>
                  <a:cubicBezTo>
                    <a:pt x="89" y="212"/>
                    <a:pt x="88" y="209"/>
                    <a:pt x="86" y="208"/>
                  </a:cubicBezTo>
                  <a:cubicBezTo>
                    <a:pt x="14" y="163"/>
                    <a:pt x="14" y="163"/>
                    <a:pt x="14" y="163"/>
                  </a:cubicBezTo>
                  <a:cubicBezTo>
                    <a:pt x="12" y="167"/>
                    <a:pt x="12" y="167"/>
                    <a:pt x="12" y="167"/>
                  </a:cubicBezTo>
                  <a:cubicBezTo>
                    <a:pt x="16" y="169"/>
                    <a:pt x="16" y="169"/>
                    <a:pt x="16" y="169"/>
                  </a:cubicBezTo>
                  <a:cubicBezTo>
                    <a:pt x="12" y="167"/>
                    <a:pt x="12" y="167"/>
                    <a:pt x="12" y="167"/>
                  </a:cubicBezTo>
                  <a:cubicBezTo>
                    <a:pt x="14" y="170"/>
                    <a:pt x="14" y="170"/>
                    <a:pt x="14" y="170"/>
                  </a:cubicBezTo>
                  <a:cubicBezTo>
                    <a:pt x="15" y="170"/>
                    <a:pt x="15" y="170"/>
                    <a:pt x="16" y="169"/>
                  </a:cubicBezTo>
                  <a:cubicBezTo>
                    <a:pt x="12" y="167"/>
                    <a:pt x="12" y="167"/>
                    <a:pt x="12" y="167"/>
                  </a:cubicBezTo>
                  <a:cubicBezTo>
                    <a:pt x="14" y="170"/>
                    <a:pt x="14" y="170"/>
                    <a:pt x="14" y="170"/>
                  </a:cubicBezTo>
                  <a:cubicBezTo>
                    <a:pt x="12" y="167"/>
                    <a:pt x="12" y="167"/>
                    <a:pt x="12" y="167"/>
                  </a:cubicBezTo>
                  <a:cubicBezTo>
                    <a:pt x="13" y="171"/>
                    <a:pt x="13" y="171"/>
                    <a:pt x="13" y="171"/>
                  </a:cubicBezTo>
                  <a:cubicBezTo>
                    <a:pt x="13" y="171"/>
                    <a:pt x="14" y="171"/>
                    <a:pt x="14" y="170"/>
                  </a:cubicBezTo>
                  <a:cubicBezTo>
                    <a:pt x="12" y="167"/>
                    <a:pt x="12" y="167"/>
                    <a:pt x="12" y="167"/>
                  </a:cubicBezTo>
                  <a:cubicBezTo>
                    <a:pt x="13" y="171"/>
                    <a:pt x="13" y="171"/>
                    <a:pt x="13" y="171"/>
                  </a:cubicBezTo>
                  <a:cubicBezTo>
                    <a:pt x="12" y="167"/>
                    <a:pt x="12" y="167"/>
                    <a:pt x="12" y="167"/>
                  </a:cubicBezTo>
                  <a:cubicBezTo>
                    <a:pt x="12" y="171"/>
                    <a:pt x="12" y="171"/>
                    <a:pt x="12" y="171"/>
                  </a:cubicBezTo>
                  <a:cubicBezTo>
                    <a:pt x="13" y="171"/>
                    <a:pt x="13" y="171"/>
                    <a:pt x="13" y="171"/>
                  </a:cubicBezTo>
                  <a:cubicBezTo>
                    <a:pt x="12" y="167"/>
                    <a:pt x="12" y="167"/>
                    <a:pt x="12" y="167"/>
                  </a:cubicBezTo>
                  <a:cubicBezTo>
                    <a:pt x="12" y="171"/>
                    <a:pt x="12" y="171"/>
                    <a:pt x="12" y="171"/>
                  </a:cubicBezTo>
                  <a:cubicBezTo>
                    <a:pt x="12" y="169"/>
                    <a:pt x="12" y="169"/>
                    <a:pt x="12" y="169"/>
                  </a:cubicBezTo>
                  <a:cubicBezTo>
                    <a:pt x="12" y="171"/>
                    <a:pt x="12" y="171"/>
                    <a:pt x="12" y="171"/>
                  </a:cubicBezTo>
                  <a:cubicBezTo>
                    <a:pt x="12" y="171"/>
                    <a:pt x="12" y="171"/>
                    <a:pt x="12" y="171"/>
                  </a:cubicBezTo>
                  <a:cubicBezTo>
                    <a:pt x="12" y="169"/>
                    <a:pt x="12" y="169"/>
                    <a:pt x="12" y="169"/>
                  </a:cubicBezTo>
                  <a:cubicBezTo>
                    <a:pt x="12" y="171"/>
                    <a:pt x="12" y="171"/>
                    <a:pt x="12" y="171"/>
                  </a:cubicBezTo>
                  <a:cubicBezTo>
                    <a:pt x="12" y="171"/>
                    <a:pt x="13" y="171"/>
                    <a:pt x="14" y="171"/>
                  </a:cubicBezTo>
                  <a:cubicBezTo>
                    <a:pt x="17" y="172"/>
                    <a:pt x="23" y="174"/>
                    <a:pt x="31" y="177"/>
                  </a:cubicBezTo>
                  <a:cubicBezTo>
                    <a:pt x="42" y="181"/>
                    <a:pt x="56" y="186"/>
                    <a:pt x="68" y="191"/>
                  </a:cubicBezTo>
                  <a:cubicBezTo>
                    <a:pt x="73" y="193"/>
                    <a:pt x="78" y="195"/>
                    <a:pt x="82" y="196"/>
                  </a:cubicBezTo>
                  <a:cubicBezTo>
                    <a:pt x="86" y="198"/>
                    <a:pt x="88" y="199"/>
                    <a:pt x="88" y="199"/>
                  </a:cubicBezTo>
                  <a:cubicBezTo>
                    <a:pt x="90" y="199"/>
                    <a:pt x="92" y="199"/>
                    <a:pt x="93" y="197"/>
                  </a:cubicBezTo>
                  <a:cubicBezTo>
                    <a:pt x="94" y="195"/>
                    <a:pt x="93" y="192"/>
                    <a:pt x="92" y="191"/>
                  </a:cubicBezTo>
                  <a:cubicBezTo>
                    <a:pt x="13" y="142"/>
                    <a:pt x="13" y="142"/>
                    <a:pt x="13" y="142"/>
                  </a:cubicBezTo>
                  <a:cubicBezTo>
                    <a:pt x="11" y="146"/>
                    <a:pt x="11" y="146"/>
                    <a:pt x="11" y="146"/>
                  </a:cubicBezTo>
                  <a:cubicBezTo>
                    <a:pt x="15" y="148"/>
                    <a:pt x="15" y="148"/>
                    <a:pt x="15" y="148"/>
                  </a:cubicBezTo>
                  <a:cubicBezTo>
                    <a:pt x="11" y="146"/>
                    <a:pt x="11" y="146"/>
                    <a:pt x="11" y="146"/>
                  </a:cubicBezTo>
                  <a:cubicBezTo>
                    <a:pt x="13" y="150"/>
                    <a:pt x="13" y="150"/>
                    <a:pt x="13" y="150"/>
                  </a:cubicBezTo>
                  <a:cubicBezTo>
                    <a:pt x="14" y="149"/>
                    <a:pt x="14" y="149"/>
                    <a:pt x="15" y="148"/>
                  </a:cubicBezTo>
                  <a:cubicBezTo>
                    <a:pt x="11" y="146"/>
                    <a:pt x="11" y="146"/>
                    <a:pt x="11" y="146"/>
                  </a:cubicBezTo>
                  <a:cubicBezTo>
                    <a:pt x="13" y="150"/>
                    <a:pt x="13" y="150"/>
                    <a:pt x="13" y="150"/>
                  </a:cubicBezTo>
                  <a:cubicBezTo>
                    <a:pt x="11" y="146"/>
                    <a:pt x="11" y="146"/>
                    <a:pt x="11" y="146"/>
                  </a:cubicBezTo>
                  <a:cubicBezTo>
                    <a:pt x="12" y="150"/>
                    <a:pt x="12" y="150"/>
                    <a:pt x="12" y="150"/>
                  </a:cubicBezTo>
                  <a:cubicBezTo>
                    <a:pt x="12" y="150"/>
                    <a:pt x="13" y="150"/>
                    <a:pt x="13" y="150"/>
                  </a:cubicBezTo>
                  <a:cubicBezTo>
                    <a:pt x="11" y="146"/>
                    <a:pt x="11" y="146"/>
                    <a:pt x="11" y="146"/>
                  </a:cubicBezTo>
                  <a:cubicBezTo>
                    <a:pt x="12" y="150"/>
                    <a:pt x="12" y="150"/>
                    <a:pt x="12" y="150"/>
                  </a:cubicBezTo>
                  <a:cubicBezTo>
                    <a:pt x="11" y="146"/>
                    <a:pt x="11" y="146"/>
                    <a:pt x="11" y="146"/>
                  </a:cubicBezTo>
                  <a:cubicBezTo>
                    <a:pt x="11" y="150"/>
                    <a:pt x="11" y="150"/>
                    <a:pt x="11" y="150"/>
                  </a:cubicBezTo>
                  <a:cubicBezTo>
                    <a:pt x="12" y="150"/>
                    <a:pt x="12" y="150"/>
                    <a:pt x="12" y="150"/>
                  </a:cubicBezTo>
                  <a:cubicBezTo>
                    <a:pt x="11" y="146"/>
                    <a:pt x="11" y="146"/>
                    <a:pt x="11" y="146"/>
                  </a:cubicBezTo>
                  <a:cubicBezTo>
                    <a:pt x="11" y="150"/>
                    <a:pt x="11" y="150"/>
                    <a:pt x="11" y="150"/>
                  </a:cubicBezTo>
                  <a:cubicBezTo>
                    <a:pt x="11" y="146"/>
                    <a:pt x="11" y="146"/>
                    <a:pt x="11" y="146"/>
                  </a:cubicBezTo>
                  <a:cubicBezTo>
                    <a:pt x="11" y="150"/>
                    <a:pt x="11" y="150"/>
                    <a:pt x="11" y="150"/>
                  </a:cubicBezTo>
                  <a:cubicBezTo>
                    <a:pt x="11" y="150"/>
                    <a:pt x="11" y="150"/>
                    <a:pt x="11" y="150"/>
                  </a:cubicBezTo>
                  <a:cubicBezTo>
                    <a:pt x="11" y="146"/>
                    <a:pt x="11" y="146"/>
                    <a:pt x="11" y="146"/>
                  </a:cubicBezTo>
                  <a:cubicBezTo>
                    <a:pt x="11" y="150"/>
                    <a:pt x="11" y="150"/>
                    <a:pt x="11" y="150"/>
                  </a:cubicBezTo>
                  <a:cubicBezTo>
                    <a:pt x="11" y="148"/>
                    <a:pt x="11" y="148"/>
                    <a:pt x="11" y="148"/>
                  </a:cubicBezTo>
                  <a:cubicBezTo>
                    <a:pt x="10" y="150"/>
                    <a:pt x="10" y="150"/>
                    <a:pt x="10" y="150"/>
                  </a:cubicBezTo>
                  <a:cubicBezTo>
                    <a:pt x="11" y="150"/>
                    <a:pt x="11" y="150"/>
                    <a:pt x="11" y="150"/>
                  </a:cubicBezTo>
                  <a:cubicBezTo>
                    <a:pt x="11" y="148"/>
                    <a:pt x="11" y="148"/>
                    <a:pt x="11" y="148"/>
                  </a:cubicBezTo>
                  <a:cubicBezTo>
                    <a:pt x="10" y="150"/>
                    <a:pt x="10" y="150"/>
                    <a:pt x="10" y="150"/>
                  </a:cubicBezTo>
                  <a:cubicBezTo>
                    <a:pt x="10" y="150"/>
                    <a:pt x="11" y="150"/>
                    <a:pt x="12" y="150"/>
                  </a:cubicBezTo>
                  <a:cubicBezTo>
                    <a:pt x="17" y="152"/>
                    <a:pt x="35" y="159"/>
                    <a:pt x="52" y="165"/>
                  </a:cubicBezTo>
                  <a:cubicBezTo>
                    <a:pt x="60" y="168"/>
                    <a:pt x="68" y="171"/>
                    <a:pt x="74" y="174"/>
                  </a:cubicBezTo>
                  <a:cubicBezTo>
                    <a:pt x="80" y="176"/>
                    <a:pt x="83" y="177"/>
                    <a:pt x="84" y="177"/>
                  </a:cubicBezTo>
                  <a:cubicBezTo>
                    <a:pt x="85" y="178"/>
                    <a:pt x="88" y="177"/>
                    <a:pt x="89" y="175"/>
                  </a:cubicBezTo>
                  <a:cubicBezTo>
                    <a:pt x="89" y="175"/>
                    <a:pt x="89" y="174"/>
                    <a:pt x="89" y="173"/>
                  </a:cubicBezTo>
                  <a:cubicBezTo>
                    <a:pt x="89" y="172"/>
                    <a:pt x="89" y="171"/>
                    <a:pt x="89" y="171"/>
                  </a:cubicBezTo>
                  <a:cubicBezTo>
                    <a:pt x="88" y="170"/>
                    <a:pt x="88" y="170"/>
                    <a:pt x="88" y="169"/>
                  </a:cubicBezTo>
                  <a:cubicBezTo>
                    <a:pt x="87" y="169"/>
                    <a:pt x="86" y="168"/>
                    <a:pt x="85" y="168"/>
                  </a:cubicBezTo>
                  <a:cubicBezTo>
                    <a:pt x="82" y="165"/>
                    <a:pt x="77" y="162"/>
                    <a:pt x="70" y="158"/>
                  </a:cubicBezTo>
                  <a:cubicBezTo>
                    <a:pt x="50" y="145"/>
                    <a:pt x="19" y="127"/>
                    <a:pt x="19" y="127"/>
                  </a:cubicBezTo>
                  <a:cubicBezTo>
                    <a:pt x="17" y="130"/>
                    <a:pt x="17" y="130"/>
                    <a:pt x="17" y="130"/>
                  </a:cubicBezTo>
                  <a:cubicBezTo>
                    <a:pt x="15" y="134"/>
                    <a:pt x="15" y="134"/>
                    <a:pt x="15" y="134"/>
                  </a:cubicBezTo>
                  <a:cubicBezTo>
                    <a:pt x="15" y="134"/>
                    <a:pt x="33" y="142"/>
                    <a:pt x="51" y="149"/>
                  </a:cubicBezTo>
                  <a:cubicBezTo>
                    <a:pt x="60" y="153"/>
                    <a:pt x="69" y="156"/>
                    <a:pt x="76" y="159"/>
                  </a:cubicBezTo>
                  <a:cubicBezTo>
                    <a:pt x="79" y="160"/>
                    <a:pt x="82" y="162"/>
                    <a:pt x="84" y="162"/>
                  </a:cubicBezTo>
                  <a:cubicBezTo>
                    <a:pt x="85" y="163"/>
                    <a:pt x="86" y="163"/>
                    <a:pt x="87" y="163"/>
                  </a:cubicBezTo>
                  <a:cubicBezTo>
                    <a:pt x="88" y="164"/>
                    <a:pt x="88" y="164"/>
                    <a:pt x="88" y="164"/>
                  </a:cubicBezTo>
                  <a:cubicBezTo>
                    <a:pt x="88" y="164"/>
                    <a:pt x="88" y="164"/>
                    <a:pt x="88" y="164"/>
                  </a:cubicBezTo>
                  <a:cubicBezTo>
                    <a:pt x="88" y="164"/>
                    <a:pt x="88" y="164"/>
                    <a:pt x="88" y="164"/>
                  </a:cubicBezTo>
                  <a:cubicBezTo>
                    <a:pt x="89" y="164"/>
                    <a:pt x="89" y="164"/>
                    <a:pt x="89" y="164"/>
                  </a:cubicBezTo>
                  <a:cubicBezTo>
                    <a:pt x="90" y="164"/>
                    <a:pt x="90" y="164"/>
                    <a:pt x="91" y="164"/>
                  </a:cubicBezTo>
                  <a:cubicBezTo>
                    <a:pt x="91" y="164"/>
                    <a:pt x="92" y="163"/>
                    <a:pt x="92" y="163"/>
                  </a:cubicBezTo>
                  <a:cubicBezTo>
                    <a:pt x="93" y="162"/>
                    <a:pt x="94" y="160"/>
                    <a:pt x="94" y="159"/>
                  </a:cubicBezTo>
                  <a:cubicBezTo>
                    <a:pt x="93" y="158"/>
                    <a:pt x="93" y="157"/>
                    <a:pt x="92" y="156"/>
                  </a:cubicBezTo>
                  <a:cubicBezTo>
                    <a:pt x="21" y="112"/>
                    <a:pt x="21" y="112"/>
                    <a:pt x="21" y="112"/>
                  </a:cubicBezTo>
                  <a:cubicBezTo>
                    <a:pt x="19" y="115"/>
                    <a:pt x="19" y="115"/>
                    <a:pt x="19" y="115"/>
                  </a:cubicBezTo>
                  <a:cubicBezTo>
                    <a:pt x="22" y="118"/>
                    <a:pt x="22" y="118"/>
                    <a:pt x="22" y="118"/>
                  </a:cubicBezTo>
                  <a:cubicBezTo>
                    <a:pt x="19" y="115"/>
                    <a:pt x="19" y="115"/>
                    <a:pt x="19" y="115"/>
                  </a:cubicBezTo>
                  <a:cubicBezTo>
                    <a:pt x="21" y="119"/>
                    <a:pt x="21" y="119"/>
                    <a:pt x="21" y="119"/>
                  </a:cubicBezTo>
                  <a:cubicBezTo>
                    <a:pt x="22" y="119"/>
                    <a:pt x="22" y="118"/>
                    <a:pt x="22" y="118"/>
                  </a:cubicBezTo>
                  <a:cubicBezTo>
                    <a:pt x="19" y="115"/>
                    <a:pt x="19" y="115"/>
                    <a:pt x="19" y="115"/>
                  </a:cubicBezTo>
                  <a:cubicBezTo>
                    <a:pt x="21" y="119"/>
                    <a:pt x="21" y="119"/>
                    <a:pt x="21" y="119"/>
                  </a:cubicBezTo>
                  <a:cubicBezTo>
                    <a:pt x="19" y="115"/>
                    <a:pt x="19" y="115"/>
                    <a:pt x="19" y="115"/>
                  </a:cubicBezTo>
                  <a:cubicBezTo>
                    <a:pt x="20" y="120"/>
                    <a:pt x="20" y="120"/>
                    <a:pt x="20" y="120"/>
                  </a:cubicBezTo>
                  <a:cubicBezTo>
                    <a:pt x="20" y="120"/>
                    <a:pt x="20" y="119"/>
                    <a:pt x="21" y="119"/>
                  </a:cubicBezTo>
                  <a:cubicBezTo>
                    <a:pt x="19" y="115"/>
                    <a:pt x="19" y="115"/>
                    <a:pt x="19" y="115"/>
                  </a:cubicBezTo>
                  <a:cubicBezTo>
                    <a:pt x="20" y="120"/>
                    <a:pt x="20" y="120"/>
                    <a:pt x="20" y="120"/>
                  </a:cubicBezTo>
                  <a:cubicBezTo>
                    <a:pt x="19" y="116"/>
                    <a:pt x="19" y="116"/>
                    <a:pt x="19" y="116"/>
                  </a:cubicBezTo>
                  <a:cubicBezTo>
                    <a:pt x="19" y="120"/>
                    <a:pt x="19" y="120"/>
                    <a:pt x="19" y="120"/>
                  </a:cubicBezTo>
                  <a:cubicBezTo>
                    <a:pt x="19" y="120"/>
                    <a:pt x="19" y="120"/>
                    <a:pt x="20" y="120"/>
                  </a:cubicBezTo>
                  <a:cubicBezTo>
                    <a:pt x="19" y="116"/>
                    <a:pt x="19" y="116"/>
                    <a:pt x="19" y="116"/>
                  </a:cubicBezTo>
                  <a:cubicBezTo>
                    <a:pt x="19" y="120"/>
                    <a:pt x="19" y="120"/>
                    <a:pt x="19" y="120"/>
                  </a:cubicBezTo>
                  <a:cubicBezTo>
                    <a:pt x="19" y="116"/>
                    <a:pt x="19" y="116"/>
                    <a:pt x="19" y="116"/>
                  </a:cubicBezTo>
                  <a:cubicBezTo>
                    <a:pt x="18" y="120"/>
                    <a:pt x="18" y="120"/>
                    <a:pt x="18" y="120"/>
                  </a:cubicBezTo>
                  <a:cubicBezTo>
                    <a:pt x="18" y="120"/>
                    <a:pt x="18" y="120"/>
                    <a:pt x="19" y="120"/>
                  </a:cubicBezTo>
                  <a:cubicBezTo>
                    <a:pt x="19" y="116"/>
                    <a:pt x="19" y="116"/>
                    <a:pt x="19" y="116"/>
                  </a:cubicBezTo>
                  <a:cubicBezTo>
                    <a:pt x="18" y="120"/>
                    <a:pt x="18" y="120"/>
                    <a:pt x="18" y="120"/>
                  </a:cubicBezTo>
                  <a:cubicBezTo>
                    <a:pt x="18" y="118"/>
                    <a:pt x="18" y="118"/>
                    <a:pt x="18" y="118"/>
                  </a:cubicBezTo>
                  <a:cubicBezTo>
                    <a:pt x="18" y="120"/>
                    <a:pt x="18" y="120"/>
                    <a:pt x="18" y="120"/>
                  </a:cubicBezTo>
                  <a:cubicBezTo>
                    <a:pt x="18" y="120"/>
                    <a:pt x="18" y="120"/>
                    <a:pt x="18" y="120"/>
                  </a:cubicBezTo>
                  <a:cubicBezTo>
                    <a:pt x="18" y="118"/>
                    <a:pt x="18" y="118"/>
                    <a:pt x="18" y="118"/>
                  </a:cubicBezTo>
                  <a:cubicBezTo>
                    <a:pt x="18" y="120"/>
                    <a:pt x="18" y="120"/>
                    <a:pt x="18" y="120"/>
                  </a:cubicBezTo>
                  <a:cubicBezTo>
                    <a:pt x="18" y="120"/>
                    <a:pt x="18" y="120"/>
                    <a:pt x="19" y="120"/>
                  </a:cubicBezTo>
                  <a:cubicBezTo>
                    <a:pt x="22" y="121"/>
                    <a:pt x="27" y="124"/>
                    <a:pt x="34" y="127"/>
                  </a:cubicBezTo>
                  <a:cubicBezTo>
                    <a:pt x="45" y="131"/>
                    <a:pt x="59" y="137"/>
                    <a:pt x="70" y="142"/>
                  </a:cubicBezTo>
                  <a:cubicBezTo>
                    <a:pt x="76" y="144"/>
                    <a:pt x="81" y="146"/>
                    <a:pt x="85" y="148"/>
                  </a:cubicBezTo>
                  <a:cubicBezTo>
                    <a:pt x="87" y="149"/>
                    <a:pt x="89" y="149"/>
                    <a:pt x="90" y="150"/>
                  </a:cubicBezTo>
                  <a:cubicBezTo>
                    <a:pt x="91" y="150"/>
                    <a:pt x="92" y="150"/>
                    <a:pt x="92" y="150"/>
                  </a:cubicBezTo>
                  <a:cubicBezTo>
                    <a:pt x="93" y="150"/>
                    <a:pt x="93" y="151"/>
                    <a:pt x="94" y="151"/>
                  </a:cubicBezTo>
                  <a:cubicBezTo>
                    <a:pt x="94" y="151"/>
                    <a:pt x="95" y="151"/>
                    <a:pt x="95" y="150"/>
                  </a:cubicBezTo>
                  <a:cubicBezTo>
                    <a:pt x="96" y="150"/>
                    <a:pt x="96" y="150"/>
                    <a:pt x="97" y="150"/>
                  </a:cubicBezTo>
                  <a:cubicBezTo>
                    <a:pt x="97" y="150"/>
                    <a:pt x="98" y="149"/>
                    <a:pt x="98" y="149"/>
                  </a:cubicBezTo>
                  <a:cubicBezTo>
                    <a:pt x="98" y="148"/>
                    <a:pt x="99" y="147"/>
                    <a:pt x="99" y="146"/>
                  </a:cubicBezTo>
                  <a:cubicBezTo>
                    <a:pt x="99" y="145"/>
                    <a:pt x="98" y="145"/>
                    <a:pt x="98" y="144"/>
                  </a:cubicBezTo>
                  <a:cubicBezTo>
                    <a:pt x="98" y="143"/>
                    <a:pt x="97" y="143"/>
                    <a:pt x="97" y="143"/>
                  </a:cubicBezTo>
                  <a:cubicBezTo>
                    <a:pt x="97" y="143"/>
                    <a:pt x="97" y="143"/>
                    <a:pt x="97" y="143"/>
                  </a:cubicBezTo>
                  <a:cubicBezTo>
                    <a:pt x="96" y="142"/>
                    <a:pt x="96" y="142"/>
                    <a:pt x="95" y="142"/>
                  </a:cubicBezTo>
                  <a:cubicBezTo>
                    <a:pt x="93" y="140"/>
                    <a:pt x="87" y="137"/>
                    <a:pt x="80" y="133"/>
                  </a:cubicBezTo>
                  <a:cubicBezTo>
                    <a:pt x="70" y="127"/>
                    <a:pt x="57" y="119"/>
                    <a:pt x="47" y="113"/>
                  </a:cubicBezTo>
                  <a:cubicBezTo>
                    <a:pt x="42" y="110"/>
                    <a:pt x="37" y="107"/>
                    <a:pt x="34" y="105"/>
                  </a:cubicBezTo>
                  <a:cubicBezTo>
                    <a:pt x="33" y="104"/>
                    <a:pt x="31" y="103"/>
                    <a:pt x="31" y="102"/>
                  </a:cubicBezTo>
                  <a:cubicBezTo>
                    <a:pt x="30" y="102"/>
                    <a:pt x="30" y="101"/>
                    <a:pt x="30" y="101"/>
                  </a:cubicBezTo>
                  <a:cubicBezTo>
                    <a:pt x="28" y="103"/>
                    <a:pt x="28" y="103"/>
                    <a:pt x="28" y="103"/>
                  </a:cubicBezTo>
                  <a:cubicBezTo>
                    <a:pt x="30" y="102"/>
                    <a:pt x="30" y="102"/>
                    <a:pt x="30" y="102"/>
                  </a:cubicBezTo>
                  <a:cubicBezTo>
                    <a:pt x="30" y="101"/>
                    <a:pt x="30" y="101"/>
                    <a:pt x="30" y="101"/>
                  </a:cubicBezTo>
                  <a:cubicBezTo>
                    <a:pt x="28" y="103"/>
                    <a:pt x="28" y="103"/>
                    <a:pt x="28" y="103"/>
                  </a:cubicBezTo>
                  <a:cubicBezTo>
                    <a:pt x="30" y="102"/>
                    <a:pt x="30" y="102"/>
                    <a:pt x="30" y="102"/>
                  </a:cubicBezTo>
                  <a:cubicBezTo>
                    <a:pt x="27" y="104"/>
                    <a:pt x="27" y="104"/>
                    <a:pt x="27" y="104"/>
                  </a:cubicBezTo>
                  <a:cubicBezTo>
                    <a:pt x="31" y="104"/>
                    <a:pt x="31" y="104"/>
                    <a:pt x="31" y="104"/>
                  </a:cubicBezTo>
                  <a:cubicBezTo>
                    <a:pt x="31" y="102"/>
                    <a:pt x="30" y="102"/>
                    <a:pt x="30" y="102"/>
                  </a:cubicBezTo>
                  <a:cubicBezTo>
                    <a:pt x="27" y="104"/>
                    <a:pt x="27" y="104"/>
                    <a:pt x="27" y="104"/>
                  </a:cubicBezTo>
                  <a:cubicBezTo>
                    <a:pt x="31" y="104"/>
                    <a:pt x="31" y="104"/>
                    <a:pt x="31" y="104"/>
                  </a:cubicBezTo>
                  <a:cubicBezTo>
                    <a:pt x="27" y="104"/>
                    <a:pt x="27" y="104"/>
                    <a:pt x="27" y="104"/>
                  </a:cubicBezTo>
                  <a:cubicBezTo>
                    <a:pt x="30" y="106"/>
                    <a:pt x="30" y="106"/>
                    <a:pt x="30" y="106"/>
                  </a:cubicBezTo>
                  <a:cubicBezTo>
                    <a:pt x="31" y="105"/>
                    <a:pt x="31" y="105"/>
                    <a:pt x="31" y="104"/>
                  </a:cubicBezTo>
                  <a:cubicBezTo>
                    <a:pt x="27" y="104"/>
                    <a:pt x="27" y="104"/>
                    <a:pt x="27" y="104"/>
                  </a:cubicBezTo>
                  <a:cubicBezTo>
                    <a:pt x="30" y="106"/>
                    <a:pt x="30" y="106"/>
                    <a:pt x="30" y="106"/>
                  </a:cubicBezTo>
                  <a:cubicBezTo>
                    <a:pt x="30" y="106"/>
                    <a:pt x="30" y="106"/>
                    <a:pt x="30" y="106"/>
                  </a:cubicBezTo>
                  <a:cubicBezTo>
                    <a:pt x="27" y="104"/>
                    <a:pt x="27" y="104"/>
                    <a:pt x="27" y="104"/>
                  </a:cubicBezTo>
                  <a:cubicBezTo>
                    <a:pt x="29" y="107"/>
                    <a:pt x="29" y="107"/>
                    <a:pt x="29" y="107"/>
                  </a:cubicBezTo>
                  <a:cubicBezTo>
                    <a:pt x="29" y="107"/>
                    <a:pt x="30" y="107"/>
                    <a:pt x="30" y="106"/>
                  </a:cubicBezTo>
                  <a:cubicBezTo>
                    <a:pt x="27" y="104"/>
                    <a:pt x="27" y="104"/>
                    <a:pt x="27" y="104"/>
                  </a:cubicBezTo>
                  <a:cubicBezTo>
                    <a:pt x="29" y="107"/>
                    <a:pt x="29" y="107"/>
                    <a:pt x="29" y="107"/>
                  </a:cubicBezTo>
                  <a:cubicBezTo>
                    <a:pt x="27" y="104"/>
                    <a:pt x="27" y="104"/>
                    <a:pt x="27" y="104"/>
                  </a:cubicBezTo>
                  <a:cubicBezTo>
                    <a:pt x="27" y="108"/>
                    <a:pt x="27" y="108"/>
                    <a:pt x="27" y="108"/>
                  </a:cubicBezTo>
                  <a:cubicBezTo>
                    <a:pt x="28" y="108"/>
                    <a:pt x="28" y="108"/>
                    <a:pt x="29" y="107"/>
                  </a:cubicBezTo>
                  <a:cubicBezTo>
                    <a:pt x="27" y="104"/>
                    <a:pt x="27" y="104"/>
                    <a:pt x="27" y="104"/>
                  </a:cubicBezTo>
                  <a:cubicBezTo>
                    <a:pt x="27" y="108"/>
                    <a:pt x="27" y="108"/>
                    <a:pt x="27" y="108"/>
                  </a:cubicBezTo>
                  <a:cubicBezTo>
                    <a:pt x="27" y="105"/>
                    <a:pt x="27" y="105"/>
                    <a:pt x="27" y="105"/>
                  </a:cubicBezTo>
                  <a:cubicBezTo>
                    <a:pt x="27" y="108"/>
                    <a:pt x="27" y="108"/>
                    <a:pt x="27" y="108"/>
                  </a:cubicBezTo>
                  <a:cubicBezTo>
                    <a:pt x="27" y="108"/>
                    <a:pt x="27" y="108"/>
                    <a:pt x="27" y="108"/>
                  </a:cubicBezTo>
                  <a:cubicBezTo>
                    <a:pt x="27" y="105"/>
                    <a:pt x="27" y="105"/>
                    <a:pt x="27" y="105"/>
                  </a:cubicBezTo>
                  <a:cubicBezTo>
                    <a:pt x="27" y="108"/>
                    <a:pt x="27" y="108"/>
                    <a:pt x="27" y="108"/>
                  </a:cubicBezTo>
                  <a:cubicBezTo>
                    <a:pt x="27" y="107"/>
                    <a:pt x="27" y="107"/>
                    <a:pt x="27" y="107"/>
                  </a:cubicBezTo>
                  <a:cubicBezTo>
                    <a:pt x="27" y="108"/>
                    <a:pt x="27" y="108"/>
                    <a:pt x="27" y="108"/>
                  </a:cubicBezTo>
                  <a:cubicBezTo>
                    <a:pt x="27" y="108"/>
                    <a:pt x="27" y="108"/>
                    <a:pt x="27" y="108"/>
                  </a:cubicBezTo>
                  <a:cubicBezTo>
                    <a:pt x="27" y="107"/>
                    <a:pt x="27" y="107"/>
                    <a:pt x="27" y="107"/>
                  </a:cubicBezTo>
                  <a:cubicBezTo>
                    <a:pt x="27" y="108"/>
                    <a:pt x="27" y="108"/>
                    <a:pt x="27" y="108"/>
                  </a:cubicBezTo>
                  <a:cubicBezTo>
                    <a:pt x="27" y="108"/>
                    <a:pt x="27" y="108"/>
                    <a:pt x="28" y="108"/>
                  </a:cubicBezTo>
                  <a:cubicBezTo>
                    <a:pt x="31" y="109"/>
                    <a:pt x="37" y="111"/>
                    <a:pt x="44" y="113"/>
                  </a:cubicBezTo>
                  <a:cubicBezTo>
                    <a:pt x="54" y="116"/>
                    <a:pt x="67" y="120"/>
                    <a:pt x="77" y="124"/>
                  </a:cubicBezTo>
                  <a:cubicBezTo>
                    <a:pt x="83" y="126"/>
                    <a:pt x="87" y="127"/>
                    <a:pt x="90" y="128"/>
                  </a:cubicBezTo>
                  <a:cubicBezTo>
                    <a:pt x="94" y="129"/>
                    <a:pt x="96" y="130"/>
                    <a:pt x="96" y="130"/>
                  </a:cubicBezTo>
                  <a:cubicBezTo>
                    <a:pt x="98" y="131"/>
                    <a:pt x="100" y="130"/>
                    <a:pt x="101" y="128"/>
                  </a:cubicBezTo>
                  <a:cubicBezTo>
                    <a:pt x="102" y="126"/>
                    <a:pt x="101" y="123"/>
                    <a:pt x="99" y="122"/>
                  </a:cubicBezTo>
                  <a:cubicBezTo>
                    <a:pt x="34" y="81"/>
                    <a:pt x="34" y="81"/>
                    <a:pt x="34" y="81"/>
                  </a:cubicBezTo>
                  <a:cubicBezTo>
                    <a:pt x="32" y="85"/>
                    <a:pt x="32" y="85"/>
                    <a:pt x="32" y="85"/>
                  </a:cubicBezTo>
                  <a:cubicBezTo>
                    <a:pt x="30" y="89"/>
                    <a:pt x="30" y="89"/>
                    <a:pt x="30" y="89"/>
                  </a:cubicBezTo>
                  <a:cubicBezTo>
                    <a:pt x="30" y="89"/>
                    <a:pt x="46" y="96"/>
                    <a:pt x="63" y="103"/>
                  </a:cubicBezTo>
                  <a:cubicBezTo>
                    <a:pt x="71" y="107"/>
                    <a:pt x="79" y="110"/>
                    <a:pt x="86" y="113"/>
                  </a:cubicBezTo>
                  <a:cubicBezTo>
                    <a:pt x="90" y="114"/>
                    <a:pt x="92" y="115"/>
                    <a:pt x="95" y="116"/>
                  </a:cubicBezTo>
                  <a:cubicBezTo>
                    <a:pt x="96" y="117"/>
                    <a:pt x="97" y="117"/>
                    <a:pt x="98" y="117"/>
                  </a:cubicBezTo>
                  <a:cubicBezTo>
                    <a:pt x="98" y="117"/>
                    <a:pt x="99" y="117"/>
                    <a:pt x="99" y="118"/>
                  </a:cubicBezTo>
                  <a:cubicBezTo>
                    <a:pt x="100" y="118"/>
                    <a:pt x="100" y="118"/>
                    <a:pt x="101" y="118"/>
                  </a:cubicBezTo>
                  <a:cubicBezTo>
                    <a:pt x="101" y="118"/>
                    <a:pt x="101" y="118"/>
                    <a:pt x="102" y="118"/>
                  </a:cubicBezTo>
                  <a:cubicBezTo>
                    <a:pt x="102" y="117"/>
                    <a:pt x="103" y="117"/>
                    <a:pt x="103" y="117"/>
                  </a:cubicBezTo>
                  <a:cubicBezTo>
                    <a:pt x="104" y="117"/>
                    <a:pt x="104" y="116"/>
                    <a:pt x="105" y="116"/>
                  </a:cubicBezTo>
                  <a:cubicBezTo>
                    <a:pt x="105" y="115"/>
                    <a:pt x="105" y="113"/>
                    <a:pt x="105" y="112"/>
                  </a:cubicBezTo>
                  <a:cubicBezTo>
                    <a:pt x="105" y="111"/>
                    <a:pt x="104" y="110"/>
                    <a:pt x="103" y="110"/>
                  </a:cubicBezTo>
                  <a:cubicBezTo>
                    <a:pt x="103" y="110"/>
                    <a:pt x="99" y="107"/>
                    <a:pt x="93" y="104"/>
                  </a:cubicBezTo>
                  <a:cubicBezTo>
                    <a:pt x="84" y="98"/>
                    <a:pt x="70" y="90"/>
                    <a:pt x="58" y="83"/>
                  </a:cubicBezTo>
                  <a:cubicBezTo>
                    <a:pt x="53" y="79"/>
                    <a:pt x="47" y="76"/>
                    <a:pt x="44" y="74"/>
                  </a:cubicBezTo>
                  <a:cubicBezTo>
                    <a:pt x="42" y="72"/>
                    <a:pt x="40" y="71"/>
                    <a:pt x="40" y="71"/>
                  </a:cubicBezTo>
                  <a:cubicBezTo>
                    <a:pt x="39" y="70"/>
                    <a:pt x="39" y="70"/>
                    <a:pt x="39" y="70"/>
                  </a:cubicBezTo>
                  <a:cubicBezTo>
                    <a:pt x="39" y="70"/>
                    <a:pt x="39" y="70"/>
                    <a:pt x="39" y="70"/>
                  </a:cubicBezTo>
                  <a:cubicBezTo>
                    <a:pt x="37" y="71"/>
                    <a:pt x="37" y="71"/>
                    <a:pt x="37" y="71"/>
                  </a:cubicBezTo>
                  <a:cubicBezTo>
                    <a:pt x="39" y="70"/>
                    <a:pt x="39" y="70"/>
                    <a:pt x="39" y="70"/>
                  </a:cubicBezTo>
                  <a:cubicBezTo>
                    <a:pt x="39" y="70"/>
                    <a:pt x="39" y="70"/>
                    <a:pt x="39" y="70"/>
                  </a:cubicBezTo>
                  <a:cubicBezTo>
                    <a:pt x="37" y="71"/>
                    <a:pt x="37" y="71"/>
                    <a:pt x="37" y="71"/>
                  </a:cubicBezTo>
                  <a:cubicBezTo>
                    <a:pt x="39" y="70"/>
                    <a:pt x="39" y="70"/>
                    <a:pt x="39" y="70"/>
                  </a:cubicBezTo>
                  <a:cubicBezTo>
                    <a:pt x="36" y="72"/>
                    <a:pt x="36" y="72"/>
                    <a:pt x="36" y="72"/>
                  </a:cubicBezTo>
                  <a:cubicBezTo>
                    <a:pt x="40" y="72"/>
                    <a:pt x="40" y="72"/>
                    <a:pt x="40" y="72"/>
                  </a:cubicBezTo>
                  <a:cubicBezTo>
                    <a:pt x="40" y="71"/>
                    <a:pt x="39" y="71"/>
                    <a:pt x="39" y="70"/>
                  </a:cubicBezTo>
                  <a:cubicBezTo>
                    <a:pt x="36" y="72"/>
                    <a:pt x="36" y="72"/>
                    <a:pt x="36" y="72"/>
                  </a:cubicBezTo>
                  <a:cubicBezTo>
                    <a:pt x="40" y="72"/>
                    <a:pt x="40" y="72"/>
                    <a:pt x="40" y="72"/>
                  </a:cubicBezTo>
                  <a:cubicBezTo>
                    <a:pt x="35" y="72"/>
                    <a:pt x="35" y="72"/>
                    <a:pt x="35" y="72"/>
                  </a:cubicBezTo>
                  <a:cubicBezTo>
                    <a:pt x="39" y="75"/>
                    <a:pt x="39" y="75"/>
                    <a:pt x="39" y="75"/>
                  </a:cubicBezTo>
                  <a:cubicBezTo>
                    <a:pt x="39" y="74"/>
                    <a:pt x="40" y="73"/>
                    <a:pt x="40" y="72"/>
                  </a:cubicBezTo>
                  <a:cubicBezTo>
                    <a:pt x="35" y="72"/>
                    <a:pt x="35" y="72"/>
                    <a:pt x="35" y="72"/>
                  </a:cubicBezTo>
                  <a:cubicBezTo>
                    <a:pt x="39" y="75"/>
                    <a:pt x="39" y="75"/>
                    <a:pt x="39" y="75"/>
                  </a:cubicBezTo>
                  <a:cubicBezTo>
                    <a:pt x="39" y="75"/>
                    <a:pt x="39" y="75"/>
                    <a:pt x="39" y="75"/>
                  </a:cubicBezTo>
                  <a:cubicBezTo>
                    <a:pt x="35" y="72"/>
                    <a:pt x="35" y="72"/>
                    <a:pt x="35" y="72"/>
                  </a:cubicBezTo>
                  <a:cubicBezTo>
                    <a:pt x="38" y="76"/>
                    <a:pt x="38" y="76"/>
                    <a:pt x="38" y="76"/>
                  </a:cubicBezTo>
                  <a:cubicBezTo>
                    <a:pt x="38" y="76"/>
                    <a:pt x="39" y="75"/>
                    <a:pt x="39" y="75"/>
                  </a:cubicBezTo>
                  <a:cubicBezTo>
                    <a:pt x="35" y="72"/>
                    <a:pt x="35" y="72"/>
                    <a:pt x="35" y="72"/>
                  </a:cubicBezTo>
                  <a:cubicBezTo>
                    <a:pt x="38" y="76"/>
                    <a:pt x="38" y="76"/>
                    <a:pt x="38" y="76"/>
                  </a:cubicBezTo>
                  <a:cubicBezTo>
                    <a:pt x="35" y="72"/>
                    <a:pt x="35" y="72"/>
                    <a:pt x="35" y="72"/>
                  </a:cubicBezTo>
                  <a:cubicBezTo>
                    <a:pt x="36" y="77"/>
                    <a:pt x="36" y="77"/>
                    <a:pt x="36" y="77"/>
                  </a:cubicBezTo>
                  <a:cubicBezTo>
                    <a:pt x="37" y="76"/>
                    <a:pt x="37" y="76"/>
                    <a:pt x="38" y="76"/>
                  </a:cubicBezTo>
                  <a:cubicBezTo>
                    <a:pt x="35" y="72"/>
                    <a:pt x="35" y="72"/>
                    <a:pt x="35" y="72"/>
                  </a:cubicBezTo>
                  <a:cubicBezTo>
                    <a:pt x="36" y="77"/>
                    <a:pt x="36" y="77"/>
                    <a:pt x="36" y="77"/>
                  </a:cubicBezTo>
                  <a:cubicBezTo>
                    <a:pt x="36" y="73"/>
                    <a:pt x="36" y="73"/>
                    <a:pt x="36" y="73"/>
                  </a:cubicBezTo>
                  <a:cubicBezTo>
                    <a:pt x="36" y="77"/>
                    <a:pt x="36" y="77"/>
                    <a:pt x="36" y="77"/>
                  </a:cubicBezTo>
                  <a:cubicBezTo>
                    <a:pt x="36" y="77"/>
                    <a:pt x="36" y="77"/>
                    <a:pt x="36" y="77"/>
                  </a:cubicBezTo>
                  <a:cubicBezTo>
                    <a:pt x="36" y="73"/>
                    <a:pt x="36" y="73"/>
                    <a:pt x="36" y="73"/>
                  </a:cubicBezTo>
                  <a:cubicBezTo>
                    <a:pt x="36" y="77"/>
                    <a:pt x="36" y="77"/>
                    <a:pt x="36" y="77"/>
                  </a:cubicBezTo>
                  <a:cubicBezTo>
                    <a:pt x="36" y="74"/>
                    <a:pt x="36" y="74"/>
                    <a:pt x="36" y="74"/>
                  </a:cubicBezTo>
                  <a:cubicBezTo>
                    <a:pt x="35" y="77"/>
                    <a:pt x="35" y="77"/>
                    <a:pt x="35" y="77"/>
                  </a:cubicBezTo>
                  <a:cubicBezTo>
                    <a:pt x="36" y="77"/>
                    <a:pt x="36" y="77"/>
                    <a:pt x="36" y="77"/>
                  </a:cubicBezTo>
                  <a:cubicBezTo>
                    <a:pt x="36" y="74"/>
                    <a:pt x="36" y="74"/>
                    <a:pt x="36" y="74"/>
                  </a:cubicBezTo>
                  <a:cubicBezTo>
                    <a:pt x="35" y="77"/>
                    <a:pt x="35" y="77"/>
                    <a:pt x="35" y="77"/>
                  </a:cubicBezTo>
                  <a:cubicBezTo>
                    <a:pt x="35" y="76"/>
                    <a:pt x="35" y="76"/>
                    <a:pt x="35" y="76"/>
                  </a:cubicBezTo>
                  <a:cubicBezTo>
                    <a:pt x="35" y="77"/>
                    <a:pt x="35" y="77"/>
                    <a:pt x="35" y="77"/>
                  </a:cubicBezTo>
                  <a:cubicBezTo>
                    <a:pt x="35" y="77"/>
                    <a:pt x="35" y="77"/>
                    <a:pt x="35" y="77"/>
                  </a:cubicBezTo>
                  <a:cubicBezTo>
                    <a:pt x="35" y="76"/>
                    <a:pt x="35" y="76"/>
                    <a:pt x="35" y="76"/>
                  </a:cubicBezTo>
                  <a:cubicBezTo>
                    <a:pt x="35" y="77"/>
                    <a:pt x="35" y="77"/>
                    <a:pt x="35" y="77"/>
                  </a:cubicBezTo>
                  <a:cubicBezTo>
                    <a:pt x="35" y="77"/>
                    <a:pt x="36" y="77"/>
                    <a:pt x="37" y="77"/>
                  </a:cubicBezTo>
                  <a:cubicBezTo>
                    <a:pt x="39" y="78"/>
                    <a:pt x="45" y="80"/>
                    <a:pt x="52" y="83"/>
                  </a:cubicBezTo>
                  <a:cubicBezTo>
                    <a:pt x="63" y="88"/>
                    <a:pt x="76" y="93"/>
                    <a:pt x="87" y="98"/>
                  </a:cubicBezTo>
                  <a:cubicBezTo>
                    <a:pt x="92" y="100"/>
                    <a:pt x="97" y="102"/>
                    <a:pt x="100" y="104"/>
                  </a:cubicBezTo>
                  <a:cubicBezTo>
                    <a:pt x="103" y="105"/>
                    <a:pt x="105" y="106"/>
                    <a:pt x="105" y="106"/>
                  </a:cubicBezTo>
                  <a:cubicBezTo>
                    <a:pt x="107" y="107"/>
                    <a:pt x="110" y="106"/>
                    <a:pt x="111" y="104"/>
                  </a:cubicBezTo>
                  <a:cubicBezTo>
                    <a:pt x="112" y="102"/>
                    <a:pt x="111" y="100"/>
                    <a:pt x="109" y="99"/>
                  </a:cubicBezTo>
                  <a:cubicBezTo>
                    <a:pt x="49" y="61"/>
                    <a:pt x="49" y="61"/>
                    <a:pt x="49" y="61"/>
                  </a:cubicBezTo>
                  <a:cubicBezTo>
                    <a:pt x="47" y="65"/>
                    <a:pt x="47" y="65"/>
                    <a:pt x="47" y="65"/>
                  </a:cubicBezTo>
                  <a:cubicBezTo>
                    <a:pt x="51" y="67"/>
                    <a:pt x="51" y="67"/>
                    <a:pt x="51" y="67"/>
                  </a:cubicBezTo>
                  <a:cubicBezTo>
                    <a:pt x="47" y="65"/>
                    <a:pt x="47" y="65"/>
                    <a:pt x="47" y="65"/>
                  </a:cubicBezTo>
                  <a:cubicBezTo>
                    <a:pt x="49" y="69"/>
                    <a:pt x="49" y="69"/>
                    <a:pt x="49" y="69"/>
                  </a:cubicBezTo>
                  <a:cubicBezTo>
                    <a:pt x="50" y="68"/>
                    <a:pt x="50" y="68"/>
                    <a:pt x="51" y="67"/>
                  </a:cubicBezTo>
                  <a:cubicBezTo>
                    <a:pt x="47" y="65"/>
                    <a:pt x="47" y="65"/>
                    <a:pt x="47" y="65"/>
                  </a:cubicBezTo>
                  <a:cubicBezTo>
                    <a:pt x="49" y="69"/>
                    <a:pt x="49" y="69"/>
                    <a:pt x="49" y="69"/>
                  </a:cubicBezTo>
                  <a:cubicBezTo>
                    <a:pt x="47" y="65"/>
                    <a:pt x="47" y="65"/>
                    <a:pt x="47" y="65"/>
                  </a:cubicBezTo>
                  <a:cubicBezTo>
                    <a:pt x="48" y="69"/>
                    <a:pt x="48" y="69"/>
                    <a:pt x="48" y="69"/>
                  </a:cubicBezTo>
                  <a:cubicBezTo>
                    <a:pt x="48" y="69"/>
                    <a:pt x="49" y="69"/>
                    <a:pt x="49" y="69"/>
                  </a:cubicBezTo>
                  <a:cubicBezTo>
                    <a:pt x="47" y="65"/>
                    <a:pt x="47" y="65"/>
                    <a:pt x="47" y="65"/>
                  </a:cubicBezTo>
                  <a:cubicBezTo>
                    <a:pt x="48" y="69"/>
                    <a:pt x="48" y="69"/>
                    <a:pt x="48" y="69"/>
                  </a:cubicBezTo>
                  <a:cubicBezTo>
                    <a:pt x="47" y="66"/>
                    <a:pt x="47" y="66"/>
                    <a:pt x="47" y="66"/>
                  </a:cubicBezTo>
                  <a:cubicBezTo>
                    <a:pt x="47" y="69"/>
                    <a:pt x="47" y="69"/>
                    <a:pt x="47" y="69"/>
                  </a:cubicBezTo>
                  <a:cubicBezTo>
                    <a:pt x="48" y="69"/>
                    <a:pt x="48" y="69"/>
                    <a:pt x="48" y="69"/>
                  </a:cubicBezTo>
                  <a:cubicBezTo>
                    <a:pt x="47" y="66"/>
                    <a:pt x="47" y="66"/>
                    <a:pt x="47" y="66"/>
                  </a:cubicBezTo>
                  <a:cubicBezTo>
                    <a:pt x="47" y="69"/>
                    <a:pt x="47" y="69"/>
                    <a:pt x="47" y="69"/>
                  </a:cubicBezTo>
                  <a:cubicBezTo>
                    <a:pt x="47" y="67"/>
                    <a:pt x="47" y="67"/>
                    <a:pt x="47" y="67"/>
                  </a:cubicBezTo>
                  <a:cubicBezTo>
                    <a:pt x="47" y="69"/>
                    <a:pt x="47" y="69"/>
                    <a:pt x="47" y="69"/>
                  </a:cubicBezTo>
                  <a:cubicBezTo>
                    <a:pt x="47" y="69"/>
                    <a:pt x="47" y="69"/>
                    <a:pt x="47" y="69"/>
                  </a:cubicBezTo>
                  <a:cubicBezTo>
                    <a:pt x="47" y="67"/>
                    <a:pt x="47" y="67"/>
                    <a:pt x="47" y="67"/>
                  </a:cubicBezTo>
                  <a:cubicBezTo>
                    <a:pt x="47" y="69"/>
                    <a:pt x="47" y="69"/>
                    <a:pt x="47" y="69"/>
                  </a:cubicBezTo>
                  <a:cubicBezTo>
                    <a:pt x="47" y="69"/>
                    <a:pt x="48" y="69"/>
                    <a:pt x="48" y="69"/>
                  </a:cubicBezTo>
                  <a:cubicBezTo>
                    <a:pt x="51" y="70"/>
                    <a:pt x="57" y="72"/>
                    <a:pt x="64" y="74"/>
                  </a:cubicBezTo>
                  <a:cubicBezTo>
                    <a:pt x="74" y="77"/>
                    <a:pt x="86" y="81"/>
                    <a:pt x="96" y="85"/>
                  </a:cubicBezTo>
                  <a:cubicBezTo>
                    <a:pt x="101" y="87"/>
                    <a:pt x="106" y="88"/>
                    <a:pt x="109" y="89"/>
                  </a:cubicBezTo>
                  <a:cubicBezTo>
                    <a:pt x="112" y="90"/>
                    <a:pt x="114" y="91"/>
                    <a:pt x="114" y="91"/>
                  </a:cubicBezTo>
                  <a:cubicBezTo>
                    <a:pt x="116" y="92"/>
                    <a:pt x="118" y="91"/>
                    <a:pt x="119" y="89"/>
                  </a:cubicBezTo>
                  <a:cubicBezTo>
                    <a:pt x="120" y="88"/>
                    <a:pt x="120" y="87"/>
                    <a:pt x="120" y="87"/>
                  </a:cubicBezTo>
                  <a:cubicBezTo>
                    <a:pt x="120" y="85"/>
                    <a:pt x="119" y="85"/>
                    <a:pt x="119" y="85"/>
                  </a:cubicBezTo>
                  <a:cubicBezTo>
                    <a:pt x="119" y="84"/>
                    <a:pt x="118" y="84"/>
                    <a:pt x="118" y="83"/>
                  </a:cubicBezTo>
                  <a:cubicBezTo>
                    <a:pt x="117" y="83"/>
                    <a:pt x="117" y="82"/>
                    <a:pt x="116" y="82"/>
                  </a:cubicBezTo>
                  <a:cubicBezTo>
                    <a:pt x="114" y="80"/>
                    <a:pt x="109" y="77"/>
                    <a:pt x="103" y="73"/>
                  </a:cubicBezTo>
                  <a:cubicBezTo>
                    <a:pt x="95" y="68"/>
                    <a:pt x="84" y="62"/>
                    <a:pt x="76" y="57"/>
                  </a:cubicBezTo>
                  <a:cubicBezTo>
                    <a:pt x="71" y="54"/>
                    <a:pt x="68" y="52"/>
                    <a:pt x="65" y="50"/>
                  </a:cubicBezTo>
                  <a:cubicBezTo>
                    <a:pt x="64" y="50"/>
                    <a:pt x="63" y="49"/>
                    <a:pt x="62" y="48"/>
                  </a:cubicBezTo>
                  <a:cubicBezTo>
                    <a:pt x="61" y="48"/>
                    <a:pt x="61" y="48"/>
                    <a:pt x="61" y="48"/>
                  </a:cubicBezTo>
                  <a:cubicBezTo>
                    <a:pt x="61" y="48"/>
                    <a:pt x="61" y="48"/>
                    <a:pt x="61" y="48"/>
                  </a:cubicBezTo>
                  <a:cubicBezTo>
                    <a:pt x="61" y="48"/>
                    <a:pt x="61" y="48"/>
                    <a:pt x="61" y="48"/>
                  </a:cubicBezTo>
                  <a:cubicBezTo>
                    <a:pt x="59" y="50"/>
                    <a:pt x="59" y="50"/>
                    <a:pt x="59" y="50"/>
                  </a:cubicBezTo>
                  <a:cubicBezTo>
                    <a:pt x="61" y="48"/>
                    <a:pt x="61" y="48"/>
                    <a:pt x="61" y="48"/>
                  </a:cubicBezTo>
                  <a:cubicBezTo>
                    <a:pt x="61" y="48"/>
                    <a:pt x="61" y="48"/>
                    <a:pt x="61" y="48"/>
                  </a:cubicBezTo>
                  <a:cubicBezTo>
                    <a:pt x="59" y="50"/>
                    <a:pt x="59" y="50"/>
                    <a:pt x="59" y="50"/>
                  </a:cubicBezTo>
                  <a:cubicBezTo>
                    <a:pt x="61" y="48"/>
                    <a:pt x="61" y="48"/>
                    <a:pt x="61" y="48"/>
                  </a:cubicBezTo>
                  <a:cubicBezTo>
                    <a:pt x="59" y="51"/>
                    <a:pt x="59" y="51"/>
                    <a:pt x="59" y="51"/>
                  </a:cubicBezTo>
                  <a:cubicBezTo>
                    <a:pt x="62" y="48"/>
                    <a:pt x="62" y="48"/>
                    <a:pt x="62" y="48"/>
                  </a:cubicBezTo>
                  <a:cubicBezTo>
                    <a:pt x="61" y="48"/>
                    <a:pt x="61" y="48"/>
                    <a:pt x="61" y="48"/>
                  </a:cubicBezTo>
                  <a:cubicBezTo>
                    <a:pt x="59" y="51"/>
                    <a:pt x="59" y="51"/>
                    <a:pt x="59" y="51"/>
                  </a:cubicBezTo>
                  <a:cubicBezTo>
                    <a:pt x="62" y="48"/>
                    <a:pt x="62" y="48"/>
                    <a:pt x="62" y="48"/>
                  </a:cubicBezTo>
                  <a:cubicBezTo>
                    <a:pt x="59" y="51"/>
                    <a:pt x="59" y="51"/>
                    <a:pt x="59" y="51"/>
                  </a:cubicBezTo>
                  <a:cubicBezTo>
                    <a:pt x="62" y="49"/>
                    <a:pt x="62" y="49"/>
                    <a:pt x="62" y="49"/>
                  </a:cubicBezTo>
                  <a:cubicBezTo>
                    <a:pt x="62" y="48"/>
                    <a:pt x="62" y="48"/>
                    <a:pt x="62" y="48"/>
                  </a:cubicBezTo>
                  <a:cubicBezTo>
                    <a:pt x="59" y="51"/>
                    <a:pt x="59" y="51"/>
                    <a:pt x="59" y="51"/>
                  </a:cubicBezTo>
                  <a:cubicBezTo>
                    <a:pt x="62" y="49"/>
                    <a:pt x="62" y="49"/>
                    <a:pt x="62" y="49"/>
                  </a:cubicBezTo>
                  <a:cubicBezTo>
                    <a:pt x="59" y="51"/>
                    <a:pt x="59" y="51"/>
                    <a:pt x="59" y="51"/>
                  </a:cubicBezTo>
                  <a:cubicBezTo>
                    <a:pt x="63" y="50"/>
                    <a:pt x="63" y="50"/>
                    <a:pt x="63" y="50"/>
                  </a:cubicBezTo>
                  <a:cubicBezTo>
                    <a:pt x="62" y="49"/>
                    <a:pt x="62" y="49"/>
                    <a:pt x="62" y="49"/>
                  </a:cubicBezTo>
                  <a:cubicBezTo>
                    <a:pt x="59" y="51"/>
                    <a:pt x="59" y="51"/>
                    <a:pt x="59" y="51"/>
                  </a:cubicBezTo>
                  <a:cubicBezTo>
                    <a:pt x="63" y="50"/>
                    <a:pt x="63" y="50"/>
                    <a:pt x="63" y="50"/>
                  </a:cubicBezTo>
                  <a:cubicBezTo>
                    <a:pt x="59" y="51"/>
                    <a:pt x="59" y="51"/>
                    <a:pt x="59" y="51"/>
                  </a:cubicBezTo>
                  <a:cubicBezTo>
                    <a:pt x="63" y="51"/>
                    <a:pt x="63" y="51"/>
                    <a:pt x="63" y="51"/>
                  </a:cubicBezTo>
                  <a:cubicBezTo>
                    <a:pt x="63" y="51"/>
                    <a:pt x="63" y="50"/>
                    <a:pt x="63" y="50"/>
                  </a:cubicBezTo>
                  <a:cubicBezTo>
                    <a:pt x="59" y="51"/>
                    <a:pt x="59" y="51"/>
                    <a:pt x="59" y="51"/>
                  </a:cubicBezTo>
                  <a:cubicBezTo>
                    <a:pt x="63" y="51"/>
                    <a:pt x="63" y="51"/>
                    <a:pt x="63" y="51"/>
                  </a:cubicBezTo>
                  <a:cubicBezTo>
                    <a:pt x="59" y="51"/>
                    <a:pt x="59" y="51"/>
                    <a:pt x="59" y="51"/>
                  </a:cubicBezTo>
                  <a:cubicBezTo>
                    <a:pt x="62" y="54"/>
                    <a:pt x="62" y="54"/>
                    <a:pt x="62" y="54"/>
                  </a:cubicBezTo>
                  <a:cubicBezTo>
                    <a:pt x="59" y="51"/>
                    <a:pt x="59" y="51"/>
                    <a:pt x="59" y="51"/>
                  </a:cubicBezTo>
                  <a:cubicBezTo>
                    <a:pt x="61" y="55"/>
                    <a:pt x="61" y="55"/>
                    <a:pt x="61" y="55"/>
                  </a:cubicBezTo>
                  <a:cubicBezTo>
                    <a:pt x="61" y="55"/>
                    <a:pt x="62" y="54"/>
                    <a:pt x="62" y="54"/>
                  </a:cubicBezTo>
                  <a:cubicBezTo>
                    <a:pt x="59" y="51"/>
                    <a:pt x="59" y="51"/>
                    <a:pt x="59" y="51"/>
                  </a:cubicBezTo>
                  <a:cubicBezTo>
                    <a:pt x="61" y="55"/>
                    <a:pt x="61" y="55"/>
                    <a:pt x="61" y="55"/>
                  </a:cubicBezTo>
                  <a:cubicBezTo>
                    <a:pt x="59" y="51"/>
                    <a:pt x="59" y="51"/>
                    <a:pt x="59" y="51"/>
                  </a:cubicBezTo>
                  <a:cubicBezTo>
                    <a:pt x="59" y="56"/>
                    <a:pt x="59" y="56"/>
                    <a:pt x="59" y="56"/>
                  </a:cubicBezTo>
                  <a:cubicBezTo>
                    <a:pt x="60" y="56"/>
                    <a:pt x="60" y="55"/>
                    <a:pt x="61" y="55"/>
                  </a:cubicBezTo>
                  <a:cubicBezTo>
                    <a:pt x="59" y="51"/>
                    <a:pt x="59" y="51"/>
                    <a:pt x="59" y="51"/>
                  </a:cubicBezTo>
                  <a:cubicBezTo>
                    <a:pt x="59" y="56"/>
                    <a:pt x="59" y="56"/>
                    <a:pt x="59" y="56"/>
                  </a:cubicBezTo>
                  <a:cubicBezTo>
                    <a:pt x="59" y="52"/>
                    <a:pt x="59" y="52"/>
                    <a:pt x="59" y="52"/>
                  </a:cubicBezTo>
                  <a:cubicBezTo>
                    <a:pt x="59" y="56"/>
                    <a:pt x="59" y="56"/>
                    <a:pt x="59" y="56"/>
                  </a:cubicBezTo>
                  <a:cubicBezTo>
                    <a:pt x="59" y="56"/>
                    <a:pt x="59" y="56"/>
                    <a:pt x="59" y="56"/>
                  </a:cubicBezTo>
                  <a:cubicBezTo>
                    <a:pt x="59" y="52"/>
                    <a:pt x="59" y="52"/>
                    <a:pt x="59" y="52"/>
                  </a:cubicBezTo>
                  <a:cubicBezTo>
                    <a:pt x="59" y="56"/>
                    <a:pt x="59" y="56"/>
                    <a:pt x="59" y="56"/>
                  </a:cubicBezTo>
                  <a:cubicBezTo>
                    <a:pt x="59" y="52"/>
                    <a:pt x="59" y="52"/>
                    <a:pt x="59" y="52"/>
                  </a:cubicBezTo>
                  <a:cubicBezTo>
                    <a:pt x="58" y="56"/>
                    <a:pt x="58" y="56"/>
                    <a:pt x="58" y="56"/>
                  </a:cubicBezTo>
                  <a:cubicBezTo>
                    <a:pt x="58" y="56"/>
                    <a:pt x="58" y="56"/>
                    <a:pt x="59" y="56"/>
                  </a:cubicBezTo>
                  <a:cubicBezTo>
                    <a:pt x="59" y="52"/>
                    <a:pt x="59" y="52"/>
                    <a:pt x="59" y="52"/>
                  </a:cubicBezTo>
                  <a:cubicBezTo>
                    <a:pt x="58" y="56"/>
                    <a:pt x="58" y="56"/>
                    <a:pt x="58" y="56"/>
                  </a:cubicBezTo>
                  <a:cubicBezTo>
                    <a:pt x="58" y="54"/>
                    <a:pt x="58" y="54"/>
                    <a:pt x="58" y="54"/>
                  </a:cubicBezTo>
                  <a:cubicBezTo>
                    <a:pt x="58" y="56"/>
                    <a:pt x="58" y="56"/>
                    <a:pt x="58" y="56"/>
                  </a:cubicBezTo>
                  <a:cubicBezTo>
                    <a:pt x="58" y="56"/>
                    <a:pt x="58" y="56"/>
                    <a:pt x="58" y="56"/>
                  </a:cubicBezTo>
                  <a:cubicBezTo>
                    <a:pt x="58" y="54"/>
                    <a:pt x="58" y="54"/>
                    <a:pt x="58" y="54"/>
                  </a:cubicBezTo>
                  <a:cubicBezTo>
                    <a:pt x="58" y="56"/>
                    <a:pt x="58" y="56"/>
                    <a:pt x="58" y="56"/>
                  </a:cubicBezTo>
                  <a:cubicBezTo>
                    <a:pt x="58" y="56"/>
                    <a:pt x="58" y="56"/>
                    <a:pt x="59" y="56"/>
                  </a:cubicBezTo>
                  <a:cubicBezTo>
                    <a:pt x="61" y="57"/>
                    <a:pt x="66" y="58"/>
                    <a:pt x="72" y="60"/>
                  </a:cubicBezTo>
                  <a:cubicBezTo>
                    <a:pt x="81" y="63"/>
                    <a:pt x="92" y="67"/>
                    <a:pt x="102" y="71"/>
                  </a:cubicBezTo>
                  <a:cubicBezTo>
                    <a:pt x="107" y="72"/>
                    <a:pt x="112" y="74"/>
                    <a:pt x="115" y="75"/>
                  </a:cubicBezTo>
                  <a:cubicBezTo>
                    <a:pt x="117" y="75"/>
                    <a:pt x="118" y="76"/>
                    <a:pt x="120" y="76"/>
                  </a:cubicBezTo>
                  <a:cubicBezTo>
                    <a:pt x="120" y="76"/>
                    <a:pt x="121" y="76"/>
                    <a:pt x="122" y="76"/>
                  </a:cubicBezTo>
                  <a:cubicBezTo>
                    <a:pt x="122" y="77"/>
                    <a:pt x="123" y="77"/>
                    <a:pt x="123" y="77"/>
                  </a:cubicBezTo>
                  <a:cubicBezTo>
                    <a:pt x="124" y="77"/>
                    <a:pt x="124" y="77"/>
                    <a:pt x="125" y="76"/>
                  </a:cubicBezTo>
                  <a:cubicBezTo>
                    <a:pt x="125" y="76"/>
                    <a:pt x="125" y="76"/>
                    <a:pt x="126" y="76"/>
                  </a:cubicBezTo>
                  <a:cubicBezTo>
                    <a:pt x="126" y="76"/>
                    <a:pt x="127" y="75"/>
                    <a:pt x="127" y="75"/>
                  </a:cubicBezTo>
                  <a:cubicBezTo>
                    <a:pt x="128" y="74"/>
                    <a:pt x="128" y="72"/>
                    <a:pt x="128" y="71"/>
                  </a:cubicBezTo>
                  <a:cubicBezTo>
                    <a:pt x="128" y="70"/>
                    <a:pt x="127" y="69"/>
                    <a:pt x="126" y="69"/>
                  </a:cubicBezTo>
                  <a:cubicBezTo>
                    <a:pt x="68" y="33"/>
                    <a:pt x="68" y="33"/>
                    <a:pt x="68" y="33"/>
                  </a:cubicBezTo>
                  <a:cubicBezTo>
                    <a:pt x="66" y="36"/>
                    <a:pt x="66" y="36"/>
                    <a:pt x="66" y="36"/>
                  </a:cubicBezTo>
                  <a:cubicBezTo>
                    <a:pt x="70" y="39"/>
                    <a:pt x="70" y="39"/>
                    <a:pt x="70" y="39"/>
                  </a:cubicBezTo>
                  <a:cubicBezTo>
                    <a:pt x="66" y="36"/>
                    <a:pt x="66" y="36"/>
                    <a:pt x="66" y="36"/>
                  </a:cubicBezTo>
                  <a:cubicBezTo>
                    <a:pt x="69" y="40"/>
                    <a:pt x="69" y="40"/>
                    <a:pt x="69" y="40"/>
                  </a:cubicBezTo>
                  <a:cubicBezTo>
                    <a:pt x="69" y="40"/>
                    <a:pt x="69" y="39"/>
                    <a:pt x="70" y="39"/>
                  </a:cubicBezTo>
                  <a:cubicBezTo>
                    <a:pt x="66" y="36"/>
                    <a:pt x="66" y="36"/>
                    <a:pt x="66" y="36"/>
                  </a:cubicBezTo>
                  <a:cubicBezTo>
                    <a:pt x="69" y="40"/>
                    <a:pt x="69" y="40"/>
                    <a:pt x="69" y="40"/>
                  </a:cubicBezTo>
                  <a:cubicBezTo>
                    <a:pt x="66" y="36"/>
                    <a:pt x="66" y="36"/>
                    <a:pt x="66" y="36"/>
                  </a:cubicBezTo>
                  <a:cubicBezTo>
                    <a:pt x="67" y="41"/>
                    <a:pt x="67" y="41"/>
                    <a:pt x="67" y="41"/>
                  </a:cubicBezTo>
                  <a:cubicBezTo>
                    <a:pt x="67" y="40"/>
                    <a:pt x="68" y="40"/>
                    <a:pt x="69" y="40"/>
                  </a:cubicBezTo>
                  <a:cubicBezTo>
                    <a:pt x="66" y="36"/>
                    <a:pt x="66" y="36"/>
                    <a:pt x="66" y="36"/>
                  </a:cubicBezTo>
                  <a:cubicBezTo>
                    <a:pt x="67" y="41"/>
                    <a:pt x="67" y="41"/>
                    <a:pt x="67" y="41"/>
                  </a:cubicBezTo>
                  <a:cubicBezTo>
                    <a:pt x="66" y="37"/>
                    <a:pt x="66" y="37"/>
                    <a:pt x="66" y="37"/>
                  </a:cubicBezTo>
                  <a:cubicBezTo>
                    <a:pt x="66" y="41"/>
                    <a:pt x="66" y="41"/>
                    <a:pt x="66" y="41"/>
                  </a:cubicBezTo>
                  <a:cubicBezTo>
                    <a:pt x="67" y="41"/>
                    <a:pt x="67" y="41"/>
                    <a:pt x="67" y="41"/>
                  </a:cubicBezTo>
                  <a:cubicBezTo>
                    <a:pt x="66" y="37"/>
                    <a:pt x="66" y="37"/>
                    <a:pt x="66" y="37"/>
                  </a:cubicBezTo>
                  <a:cubicBezTo>
                    <a:pt x="66" y="41"/>
                    <a:pt x="66" y="41"/>
                    <a:pt x="66" y="41"/>
                  </a:cubicBezTo>
                  <a:cubicBezTo>
                    <a:pt x="66" y="37"/>
                    <a:pt x="66" y="37"/>
                    <a:pt x="66" y="37"/>
                  </a:cubicBezTo>
                  <a:cubicBezTo>
                    <a:pt x="66" y="41"/>
                    <a:pt x="66" y="41"/>
                    <a:pt x="66" y="41"/>
                  </a:cubicBezTo>
                  <a:cubicBezTo>
                    <a:pt x="66" y="41"/>
                    <a:pt x="66" y="41"/>
                    <a:pt x="66" y="41"/>
                  </a:cubicBezTo>
                  <a:cubicBezTo>
                    <a:pt x="66" y="37"/>
                    <a:pt x="66" y="37"/>
                    <a:pt x="66" y="37"/>
                  </a:cubicBezTo>
                  <a:cubicBezTo>
                    <a:pt x="66" y="41"/>
                    <a:pt x="66" y="41"/>
                    <a:pt x="66" y="41"/>
                  </a:cubicBezTo>
                  <a:cubicBezTo>
                    <a:pt x="66" y="39"/>
                    <a:pt x="66" y="39"/>
                    <a:pt x="66" y="39"/>
                  </a:cubicBezTo>
                  <a:cubicBezTo>
                    <a:pt x="66" y="41"/>
                    <a:pt x="66" y="41"/>
                    <a:pt x="66" y="41"/>
                  </a:cubicBezTo>
                  <a:cubicBezTo>
                    <a:pt x="66" y="41"/>
                    <a:pt x="66" y="41"/>
                    <a:pt x="66" y="41"/>
                  </a:cubicBezTo>
                  <a:cubicBezTo>
                    <a:pt x="66" y="39"/>
                    <a:pt x="66" y="39"/>
                    <a:pt x="66" y="39"/>
                  </a:cubicBezTo>
                  <a:cubicBezTo>
                    <a:pt x="66" y="41"/>
                    <a:pt x="66" y="41"/>
                    <a:pt x="66" y="41"/>
                  </a:cubicBezTo>
                  <a:cubicBezTo>
                    <a:pt x="66" y="41"/>
                    <a:pt x="66" y="41"/>
                    <a:pt x="67" y="41"/>
                  </a:cubicBezTo>
                  <a:cubicBezTo>
                    <a:pt x="70" y="42"/>
                    <a:pt x="76" y="45"/>
                    <a:pt x="83" y="48"/>
                  </a:cubicBezTo>
                  <a:cubicBezTo>
                    <a:pt x="94" y="52"/>
                    <a:pt x="108" y="58"/>
                    <a:pt x="119" y="63"/>
                  </a:cubicBezTo>
                  <a:cubicBezTo>
                    <a:pt x="125" y="66"/>
                    <a:pt x="130" y="68"/>
                    <a:pt x="133" y="69"/>
                  </a:cubicBezTo>
                  <a:cubicBezTo>
                    <a:pt x="137" y="71"/>
                    <a:pt x="139" y="72"/>
                    <a:pt x="139" y="72"/>
                  </a:cubicBezTo>
                  <a:cubicBezTo>
                    <a:pt x="141" y="73"/>
                    <a:pt x="143" y="72"/>
                    <a:pt x="144" y="70"/>
                  </a:cubicBezTo>
                  <a:cubicBezTo>
                    <a:pt x="145" y="69"/>
                    <a:pt x="145" y="69"/>
                    <a:pt x="145" y="68"/>
                  </a:cubicBezTo>
                  <a:cubicBezTo>
                    <a:pt x="145" y="66"/>
                    <a:pt x="145" y="66"/>
                    <a:pt x="144" y="65"/>
                  </a:cubicBezTo>
                  <a:cubicBezTo>
                    <a:pt x="144" y="65"/>
                    <a:pt x="144" y="64"/>
                    <a:pt x="143" y="64"/>
                  </a:cubicBezTo>
                  <a:cubicBezTo>
                    <a:pt x="143" y="64"/>
                    <a:pt x="142" y="63"/>
                    <a:pt x="141" y="63"/>
                  </a:cubicBezTo>
                  <a:cubicBezTo>
                    <a:pt x="138" y="61"/>
                    <a:pt x="133" y="57"/>
                    <a:pt x="127" y="54"/>
                  </a:cubicBezTo>
                  <a:cubicBezTo>
                    <a:pt x="117" y="48"/>
                    <a:pt x="105" y="41"/>
                    <a:pt x="96" y="35"/>
                  </a:cubicBezTo>
                  <a:cubicBezTo>
                    <a:pt x="91" y="32"/>
                    <a:pt x="87" y="30"/>
                    <a:pt x="84" y="28"/>
                  </a:cubicBezTo>
                  <a:cubicBezTo>
                    <a:pt x="83" y="27"/>
                    <a:pt x="82" y="26"/>
                    <a:pt x="81" y="26"/>
                  </a:cubicBezTo>
                  <a:cubicBezTo>
                    <a:pt x="80" y="25"/>
                    <a:pt x="80" y="25"/>
                    <a:pt x="80" y="25"/>
                  </a:cubicBezTo>
                  <a:cubicBezTo>
                    <a:pt x="79" y="27"/>
                    <a:pt x="79" y="27"/>
                    <a:pt x="79" y="27"/>
                  </a:cubicBezTo>
                  <a:cubicBezTo>
                    <a:pt x="80" y="26"/>
                    <a:pt x="80" y="26"/>
                    <a:pt x="80" y="26"/>
                  </a:cubicBezTo>
                  <a:cubicBezTo>
                    <a:pt x="80" y="25"/>
                    <a:pt x="80" y="25"/>
                    <a:pt x="80" y="25"/>
                  </a:cubicBezTo>
                  <a:cubicBezTo>
                    <a:pt x="79" y="27"/>
                    <a:pt x="79" y="27"/>
                    <a:pt x="79" y="27"/>
                  </a:cubicBezTo>
                  <a:cubicBezTo>
                    <a:pt x="80" y="26"/>
                    <a:pt x="80" y="26"/>
                    <a:pt x="80" y="26"/>
                  </a:cubicBezTo>
                  <a:cubicBezTo>
                    <a:pt x="78" y="28"/>
                    <a:pt x="78" y="28"/>
                    <a:pt x="78" y="28"/>
                  </a:cubicBezTo>
                  <a:cubicBezTo>
                    <a:pt x="81" y="26"/>
                    <a:pt x="81" y="26"/>
                    <a:pt x="81" y="26"/>
                  </a:cubicBezTo>
                  <a:cubicBezTo>
                    <a:pt x="80" y="26"/>
                    <a:pt x="80" y="26"/>
                    <a:pt x="80" y="26"/>
                  </a:cubicBezTo>
                  <a:cubicBezTo>
                    <a:pt x="78" y="28"/>
                    <a:pt x="78" y="28"/>
                    <a:pt x="78" y="28"/>
                  </a:cubicBezTo>
                  <a:cubicBezTo>
                    <a:pt x="81" y="26"/>
                    <a:pt x="81" y="26"/>
                    <a:pt x="81" y="26"/>
                  </a:cubicBezTo>
                  <a:cubicBezTo>
                    <a:pt x="77" y="28"/>
                    <a:pt x="77" y="28"/>
                    <a:pt x="77" y="28"/>
                  </a:cubicBezTo>
                  <a:cubicBezTo>
                    <a:pt x="81" y="28"/>
                    <a:pt x="81" y="28"/>
                    <a:pt x="81" y="28"/>
                  </a:cubicBezTo>
                  <a:cubicBezTo>
                    <a:pt x="81" y="27"/>
                    <a:pt x="81" y="26"/>
                    <a:pt x="81" y="26"/>
                  </a:cubicBezTo>
                  <a:cubicBezTo>
                    <a:pt x="77" y="28"/>
                    <a:pt x="77" y="28"/>
                    <a:pt x="77" y="28"/>
                  </a:cubicBezTo>
                  <a:cubicBezTo>
                    <a:pt x="81" y="28"/>
                    <a:pt x="81" y="28"/>
                    <a:pt x="81" y="28"/>
                  </a:cubicBezTo>
                  <a:cubicBezTo>
                    <a:pt x="77" y="28"/>
                    <a:pt x="77" y="28"/>
                    <a:pt x="77" y="28"/>
                  </a:cubicBezTo>
                  <a:cubicBezTo>
                    <a:pt x="81" y="31"/>
                    <a:pt x="81" y="31"/>
                    <a:pt x="81" y="31"/>
                  </a:cubicBezTo>
                  <a:cubicBezTo>
                    <a:pt x="81" y="30"/>
                    <a:pt x="81" y="29"/>
                    <a:pt x="81" y="28"/>
                  </a:cubicBezTo>
                  <a:cubicBezTo>
                    <a:pt x="77" y="28"/>
                    <a:pt x="77" y="28"/>
                    <a:pt x="77" y="28"/>
                  </a:cubicBezTo>
                  <a:cubicBezTo>
                    <a:pt x="81" y="31"/>
                    <a:pt x="81" y="31"/>
                    <a:pt x="81" y="31"/>
                  </a:cubicBezTo>
                  <a:cubicBezTo>
                    <a:pt x="77" y="28"/>
                    <a:pt x="77" y="28"/>
                    <a:pt x="77" y="28"/>
                  </a:cubicBezTo>
                  <a:cubicBezTo>
                    <a:pt x="75" y="32"/>
                    <a:pt x="75" y="32"/>
                    <a:pt x="75" y="32"/>
                  </a:cubicBezTo>
                  <a:cubicBezTo>
                    <a:pt x="153" y="63"/>
                    <a:pt x="153" y="63"/>
                    <a:pt x="153" y="63"/>
                  </a:cubicBezTo>
                  <a:cubicBezTo>
                    <a:pt x="155" y="64"/>
                    <a:pt x="157" y="63"/>
                    <a:pt x="158" y="61"/>
                  </a:cubicBezTo>
                  <a:cubicBezTo>
                    <a:pt x="159" y="59"/>
                    <a:pt x="158" y="56"/>
                    <a:pt x="157" y="55"/>
                  </a:cubicBezTo>
                  <a:cubicBezTo>
                    <a:pt x="92" y="15"/>
                    <a:pt x="92" y="15"/>
                    <a:pt x="92" y="15"/>
                  </a:cubicBezTo>
                  <a:cubicBezTo>
                    <a:pt x="89" y="18"/>
                    <a:pt x="89" y="18"/>
                    <a:pt x="89" y="18"/>
                  </a:cubicBezTo>
                  <a:cubicBezTo>
                    <a:pt x="88" y="22"/>
                    <a:pt x="88" y="22"/>
                    <a:pt x="88" y="22"/>
                  </a:cubicBezTo>
                  <a:cubicBezTo>
                    <a:pt x="88" y="22"/>
                    <a:pt x="108" y="32"/>
                    <a:pt x="129" y="42"/>
                  </a:cubicBezTo>
                  <a:cubicBezTo>
                    <a:pt x="140" y="47"/>
                    <a:pt x="150" y="52"/>
                    <a:pt x="158" y="56"/>
                  </a:cubicBezTo>
                  <a:cubicBezTo>
                    <a:pt x="163" y="58"/>
                    <a:pt x="166" y="59"/>
                    <a:pt x="169" y="60"/>
                  </a:cubicBezTo>
                  <a:cubicBezTo>
                    <a:pt x="170" y="61"/>
                    <a:pt x="171" y="61"/>
                    <a:pt x="172" y="62"/>
                  </a:cubicBezTo>
                  <a:cubicBezTo>
                    <a:pt x="172" y="62"/>
                    <a:pt x="172" y="62"/>
                    <a:pt x="173" y="62"/>
                  </a:cubicBezTo>
                  <a:cubicBezTo>
                    <a:pt x="173" y="62"/>
                    <a:pt x="173" y="62"/>
                    <a:pt x="173" y="62"/>
                  </a:cubicBezTo>
                  <a:cubicBezTo>
                    <a:pt x="174" y="62"/>
                    <a:pt x="174" y="62"/>
                    <a:pt x="175" y="62"/>
                  </a:cubicBezTo>
                  <a:cubicBezTo>
                    <a:pt x="175" y="62"/>
                    <a:pt x="175" y="62"/>
                    <a:pt x="176" y="62"/>
                  </a:cubicBezTo>
                  <a:cubicBezTo>
                    <a:pt x="177" y="62"/>
                    <a:pt x="177" y="62"/>
                    <a:pt x="178" y="60"/>
                  </a:cubicBezTo>
                  <a:cubicBezTo>
                    <a:pt x="179" y="60"/>
                    <a:pt x="179" y="59"/>
                    <a:pt x="179" y="58"/>
                  </a:cubicBezTo>
                  <a:cubicBezTo>
                    <a:pt x="179" y="57"/>
                    <a:pt x="179" y="57"/>
                    <a:pt x="179" y="56"/>
                  </a:cubicBezTo>
                  <a:cubicBezTo>
                    <a:pt x="178" y="55"/>
                    <a:pt x="178" y="55"/>
                    <a:pt x="178" y="55"/>
                  </a:cubicBezTo>
                  <a:cubicBezTo>
                    <a:pt x="177" y="55"/>
                    <a:pt x="177" y="55"/>
                    <a:pt x="177" y="55"/>
                  </a:cubicBezTo>
                  <a:cubicBezTo>
                    <a:pt x="177" y="54"/>
                    <a:pt x="176" y="54"/>
                    <a:pt x="176" y="53"/>
                  </a:cubicBezTo>
                  <a:cubicBezTo>
                    <a:pt x="173" y="52"/>
                    <a:pt x="167" y="48"/>
                    <a:pt x="161" y="44"/>
                  </a:cubicBezTo>
                  <a:cubicBezTo>
                    <a:pt x="140" y="31"/>
                    <a:pt x="108" y="11"/>
                    <a:pt x="108" y="11"/>
                  </a:cubicBezTo>
                  <a:cubicBezTo>
                    <a:pt x="105" y="15"/>
                    <a:pt x="105" y="15"/>
                    <a:pt x="105" y="15"/>
                  </a:cubicBezTo>
                  <a:cubicBezTo>
                    <a:pt x="109" y="17"/>
                    <a:pt x="109" y="17"/>
                    <a:pt x="109" y="17"/>
                  </a:cubicBezTo>
                  <a:cubicBezTo>
                    <a:pt x="105" y="15"/>
                    <a:pt x="105" y="15"/>
                    <a:pt x="105" y="15"/>
                  </a:cubicBezTo>
                  <a:cubicBezTo>
                    <a:pt x="108" y="18"/>
                    <a:pt x="108" y="18"/>
                    <a:pt x="108" y="18"/>
                  </a:cubicBezTo>
                  <a:cubicBezTo>
                    <a:pt x="108" y="18"/>
                    <a:pt x="109" y="18"/>
                    <a:pt x="109" y="17"/>
                  </a:cubicBezTo>
                  <a:cubicBezTo>
                    <a:pt x="105" y="15"/>
                    <a:pt x="105" y="15"/>
                    <a:pt x="105" y="15"/>
                  </a:cubicBezTo>
                  <a:cubicBezTo>
                    <a:pt x="108" y="18"/>
                    <a:pt x="108" y="18"/>
                    <a:pt x="108" y="18"/>
                  </a:cubicBezTo>
                  <a:cubicBezTo>
                    <a:pt x="106" y="15"/>
                    <a:pt x="106" y="15"/>
                    <a:pt x="106" y="15"/>
                  </a:cubicBezTo>
                  <a:cubicBezTo>
                    <a:pt x="106" y="19"/>
                    <a:pt x="106" y="19"/>
                    <a:pt x="106" y="19"/>
                  </a:cubicBezTo>
                  <a:cubicBezTo>
                    <a:pt x="107" y="19"/>
                    <a:pt x="107" y="19"/>
                    <a:pt x="108" y="18"/>
                  </a:cubicBezTo>
                  <a:cubicBezTo>
                    <a:pt x="106" y="15"/>
                    <a:pt x="106" y="15"/>
                    <a:pt x="106" y="15"/>
                  </a:cubicBezTo>
                  <a:cubicBezTo>
                    <a:pt x="106" y="19"/>
                    <a:pt x="106" y="19"/>
                    <a:pt x="106" y="19"/>
                  </a:cubicBezTo>
                  <a:cubicBezTo>
                    <a:pt x="106" y="15"/>
                    <a:pt x="106" y="15"/>
                    <a:pt x="106" y="15"/>
                  </a:cubicBezTo>
                  <a:cubicBezTo>
                    <a:pt x="106" y="19"/>
                    <a:pt x="106" y="19"/>
                    <a:pt x="106" y="19"/>
                  </a:cubicBezTo>
                  <a:cubicBezTo>
                    <a:pt x="106" y="19"/>
                    <a:pt x="106" y="19"/>
                    <a:pt x="106" y="19"/>
                  </a:cubicBezTo>
                  <a:cubicBezTo>
                    <a:pt x="106" y="15"/>
                    <a:pt x="106" y="15"/>
                    <a:pt x="106" y="15"/>
                  </a:cubicBezTo>
                  <a:cubicBezTo>
                    <a:pt x="106" y="19"/>
                    <a:pt x="106" y="19"/>
                    <a:pt x="106" y="19"/>
                  </a:cubicBezTo>
                  <a:cubicBezTo>
                    <a:pt x="106" y="17"/>
                    <a:pt x="106" y="17"/>
                    <a:pt x="106" y="17"/>
                  </a:cubicBezTo>
                  <a:cubicBezTo>
                    <a:pt x="105" y="19"/>
                    <a:pt x="105" y="19"/>
                    <a:pt x="105" y="19"/>
                  </a:cubicBezTo>
                  <a:cubicBezTo>
                    <a:pt x="106" y="19"/>
                    <a:pt x="106" y="19"/>
                    <a:pt x="106" y="19"/>
                  </a:cubicBezTo>
                  <a:cubicBezTo>
                    <a:pt x="106" y="17"/>
                    <a:pt x="106" y="17"/>
                    <a:pt x="106" y="17"/>
                  </a:cubicBezTo>
                  <a:cubicBezTo>
                    <a:pt x="105" y="19"/>
                    <a:pt x="105" y="19"/>
                    <a:pt x="105" y="19"/>
                  </a:cubicBezTo>
                  <a:cubicBezTo>
                    <a:pt x="105" y="19"/>
                    <a:pt x="105" y="19"/>
                    <a:pt x="105" y="19"/>
                  </a:cubicBezTo>
                  <a:cubicBezTo>
                    <a:pt x="106" y="19"/>
                    <a:pt x="107" y="19"/>
                    <a:pt x="108" y="20"/>
                  </a:cubicBezTo>
                  <a:cubicBezTo>
                    <a:pt x="112" y="21"/>
                    <a:pt x="120" y="25"/>
                    <a:pt x="130" y="29"/>
                  </a:cubicBezTo>
                  <a:cubicBezTo>
                    <a:pt x="145" y="36"/>
                    <a:pt x="163" y="45"/>
                    <a:pt x="178" y="51"/>
                  </a:cubicBezTo>
                  <a:cubicBezTo>
                    <a:pt x="185" y="55"/>
                    <a:pt x="192" y="58"/>
                    <a:pt x="197" y="60"/>
                  </a:cubicBezTo>
                  <a:cubicBezTo>
                    <a:pt x="199" y="61"/>
                    <a:pt x="202" y="62"/>
                    <a:pt x="203" y="63"/>
                  </a:cubicBezTo>
                  <a:cubicBezTo>
                    <a:pt x="204" y="63"/>
                    <a:pt x="205" y="63"/>
                    <a:pt x="206" y="64"/>
                  </a:cubicBezTo>
                  <a:cubicBezTo>
                    <a:pt x="207" y="64"/>
                    <a:pt x="207" y="64"/>
                    <a:pt x="207" y="64"/>
                  </a:cubicBezTo>
                  <a:cubicBezTo>
                    <a:pt x="207" y="64"/>
                    <a:pt x="207" y="64"/>
                    <a:pt x="208" y="64"/>
                  </a:cubicBezTo>
                  <a:cubicBezTo>
                    <a:pt x="208" y="64"/>
                    <a:pt x="209" y="64"/>
                    <a:pt x="209" y="64"/>
                  </a:cubicBezTo>
                  <a:cubicBezTo>
                    <a:pt x="210" y="64"/>
                    <a:pt x="211" y="63"/>
                    <a:pt x="212" y="62"/>
                  </a:cubicBezTo>
                  <a:cubicBezTo>
                    <a:pt x="212" y="61"/>
                    <a:pt x="213" y="60"/>
                    <a:pt x="212" y="59"/>
                  </a:cubicBezTo>
                  <a:cubicBezTo>
                    <a:pt x="212" y="58"/>
                    <a:pt x="211" y="57"/>
                    <a:pt x="210" y="56"/>
                  </a:cubicBezTo>
                  <a:cubicBezTo>
                    <a:pt x="122" y="1"/>
                    <a:pt x="122" y="1"/>
                    <a:pt x="122" y="1"/>
                  </a:cubicBezTo>
                  <a:cubicBezTo>
                    <a:pt x="120" y="0"/>
                    <a:pt x="117" y="0"/>
                    <a:pt x="116" y="2"/>
                  </a:cubicBezTo>
                  <a:cubicBezTo>
                    <a:pt x="115" y="4"/>
                    <a:pt x="116" y="7"/>
                    <a:pt x="118" y="8"/>
                  </a:cubicBezTo>
                  <a:cubicBezTo>
                    <a:pt x="206" y="63"/>
                    <a:pt x="206" y="63"/>
                    <a:pt x="206" y="63"/>
                  </a:cubicBezTo>
                  <a:cubicBezTo>
                    <a:pt x="208" y="60"/>
                    <a:pt x="208" y="60"/>
                    <a:pt x="208" y="60"/>
                  </a:cubicBezTo>
                  <a:cubicBezTo>
                    <a:pt x="205" y="57"/>
                    <a:pt x="205" y="57"/>
                    <a:pt x="205" y="57"/>
                  </a:cubicBezTo>
                  <a:cubicBezTo>
                    <a:pt x="208" y="60"/>
                    <a:pt x="208" y="60"/>
                    <a:pt x="208" y="60"/>
                  </a:cubicBezTo>
                  <a:cubicBezTo>
                    <a:pt x="207" y="56"/>
                    <a:pt x="207" y="56"/>
                    <a:pt x="207" y="56"/>
                  </a:cubicBezTo>
                  <a:cubicBezTo>
                    <a:pt x="206" y="56"/>
                    <a:pt x="205" y="56"/>
                    <a:pt x="205" y="57"/>
                  </a:cubicBezTo>
                  <a:cubicBezTo>
                    <a:pt x="208" y="60"/>
                    <a:pt x="208" y="60"/>
                    <a:pt x="208" y="60"/>
                  </a:cubicBezTo>
                  <a:cubicBezTo>
                    <a:pt x="207" y="56"/>
                    <a:pt x="207" y="56"/>
                    <a:pt x="207" y="56"/>
                  </a:cubicBezTo>
                  <a:cubicBezTo>
                    <a:pt x="208" y="59"/>
                    <a:pt x="208" y="59"/>
                    <a:pt x="208" y="59"/>
                  </a:cubicBezTo>
                  <a:cubicBezTo>
                    <a:pt x="208" y="55"/>
                    <a:pt x="208" y="55"/>
                    <a:pt x="208" y="55"/>
                  </a:cubicBezTo>
                  <a:cubicBezTo>
                    <a:pt x="208" y="55"/>
                    <a:pt x="207" y="55"/>
                    <a:pt x="207" y="56"/>
                  </a:cubicBezTo>
                  <a:cubicBezTo>
                    <a:pt x="208" y="59"/>
                    <a:pt x="208" y="59"/>
                    <a:pt x="208" y="59"/>
                  </a:cubicBezTo>
                  <a:cubicBezTo>
                    <a:pt x="208" y="55"/>
                    <a:pt x="208" y="55"/>
                    <a:pt x="208" y="55"/>
                  </a:cubicBezTo>
                  <a:cubicBezTo>
                    <a:pt x="208" y="58"/>
                    <a:pt x="208" y="58"/>
                    <a:pt x="208" y="58"/>
                  </a:cubicBezTo>
                  <a:cubicBezTo>
                    <a:pt x="208" y="55"/>
                    <a:pt x="208" y="55"/>
                    <a:pt x="208" y="55"/>
                  </a:cubicBezTo>
                  <a:cubicBezTo>
                    <a:pt x="208" y="55"/>
                    <a:pt x="208" y="55"/>
                    <a:pt x="208" y="55"/>
                  </a:cubicBezTo>
                  <a:cubicBezTo>
                    <a:pt x="208" y="58"/>
                    <a:pt x="208" y="58"/>
                    <a:pt x="208" y="58"/>
                  </a:cubicBezTo>
                  <a:cubicBezTo>
                    <a:pt x="208" y="55"/>
                    <a:pt x="208" y="55"/>
                    <a:pt x="208" y="55"/>
                  </a:cubicBezTo>
                  <a:cubicBezTo>
                    <a:pt x="208" y="55"/>
                    <a:pt x="208" y="55"/>
                    <a:pt x="208" y="55"/>
                  </a:cubicBezTo>
                  <a:cubicBezTo>
                    <a:pt x="208" y="55"/>
                    <a:pt x="208" y="55"/>
                    <a:pt x="208" y="55"/>
                  </a:cubicBezTo>
                  <a:cubicBezTo>
                    <a:pt x="208" y="55"/>
                    <a:pt x="208" y="55"/>
                    <a:pt x="208" y="55"/>
                  </a:cubicBezTo>
                  <a:cubicBezTo>
                    <a:pt x="208" y="55"/>
                    <a:pt x="208" y="55"/>
                    <a:pt x="208" y="55"/>
                  </a:cubicBezTo>
                  <a:cubicBezTo>
                    <a:pt x="208" y="55"/>
                    <a:pt x="208" y="55"/>
                    <a:pt x="208" y="55"/>
                  </a:cubicBezTo>
                  <a:cubicBezTo>
                    <a:pt x="208" y="55"/>
                    <a:pt x="207" y="55"/>
                    <a:pt x="206" y="55"/>
                  </a:cubicBezTo>
                  <a:cubicBezTo>
                    <a:pt x="202" y="53"/>
                    <a:pt x="194" y="50"/>
                    <a:pt x="185" y="45"/>
                  </a:cubicBezTo>
                  <a:cubicBezTo>
                    <a:pt x="170" y="39"/>
                    <a:pt x="152" y="30"/>
                    <a:pt x="137" y="23"/>
                  </a:cubicBezTo>
                  <a:cubicBezTo>
                    <a:pt x="129" y="20"/>
                    <a:pt x="122" y="16"/>
                    <a:pt x="117" y="14"/>
                  </a:cubicBezTo>
                  <a:cubicBezTo>
                    <a:pt x="114" y="13"/>
                    <a:pt x="112" y="12"/>
                    <a:pt x="110" y="12"/>
                  </a:cubicBezTo>
                  <a:cubicBezTo>
                    <a:pt x="110" y="11"/>
                    <a:pt x="109" y="11"/>
                    <a:pt x="108" y="11"/>
                  </a:cubicBezTo>
                  <a:cubicBezTo>
                    <a:pt x="107" y="11"/>
                    <a:pt x="107" y="10"/>
                    <a:pt x="106" y="10"/>
                  </a:cubicBezTo>
                  <a:cubicBezTo>
                    <a:pt x="105" y="10"/>
                    <a:pt x="105" y="10"/>
                    <a:pt x="104" y="11"/>
                  </a:cubicBezTo>
                  <a:cubicBezTo>
                    <a:pt x="104" y="11"/>
                    <a:pt x="103" y="11"/>
                    <a:pt x="103" y="11"/>
                  </a:cubicBezTo>
                  <a:cubicBezTo>
                    <a:pt x="103" y="11"/>
                    <a:pt x="102" y="12"/>
                    <a:pt x="102" y="12"/>
                  </a:cubicBezTo>
                  <a:cubicBezTo>
                    <a:pt x="101" y="13"/>
                    <a:pt x="101" y="15"/>
                    <a:pt x="101" y="16"/>
                  </a:cubicBezTo>
                  <a:cubicBezTo>
                    <a:pt x="101" y="17"/>
                    <a:pt x="102" y="18"/>
                    <a:pt x="103" y="18"/>
                  </a:cubicBezTo>
                  <a:cubicBezTo>
                    <a:pt x="103" y="18"/>
                    <a:pt x="107" y="21"/>
                    <a:pt x="114" y="25"/>
                  </a:cubicBezTo>
                  <a:cubicBezTo>
                    <a:pt x="124" y="31"/>
                    <a:pt x="138" y="40"/>
                    <a:pt x="150" y="48"/>
                  </a:cubicBezTo>
                  <a:cubicBezTo>
                    <a:pt x="157" y="51"/>
                    <a:pt x="162" y="55"/>
                    <a:pt x="166" y="57"/>
                  </a:cubicBezTo>
                  <a:cubicBezTo>
                    <a:pt x="168" y="59"/>
                    <a:pt x="170" y="60"/>
                    <a:pt x="171" y="60"/>
                  </a:cubicBezTo>
                  <a:cubicBezTo>
                    <a:pt x="171"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4" y="59"/>
                    <a:pt x="174" y="59"/>
                    <a:pt x="174" y="59"/>
                  </a:cubicBezTo>
                  <a:cubicBezTo>
                    <a:pt x="172" y="61"/>
                    <a:pt x="172" y="61"/>
                    <a:pt x="172" y="61"/>
                  </a:cubicBezTo>
                  <a:cubicBezTo>
                    <a:pt x="172" y="61"/>
                    <a:pt x="172" y="61"/>
                    <a:pt x="172" y="61"/>
                  </a:cubicBezTo>
                  <a:cubicBezTo>
                    <a:pt x="174" y="59"/>
                    <a:pt x="174" y="59"/>
                    <a:pt x="174" y="59"/>
                  </a:cubicBezTo>
                  <a:cubicBezTo>
                    <a:pt x="172" y="61"/>
                    <a:pt x="172" y="61"/>
                    <a:pt x="172" y="61"/>
                  </a:cubicBezTo>
                  <a:cubicBezTo>
                    <a:pt x="174" y="58"/>
                    <a:pt x="174" y="58"/>
                    <a:pt x="174" y="58"/>
                  </a:cubicBezTo>
                  <a:cubicBezTo>
                    <a:pt x="171" y="60"/>
                    <a:pt x="171" y="60"/>
                    <a:pt x="171" y="60"/>
                  </a:cubicBezTo>
                  <a:cubicBezTo>
                    <a:pt x="172" y="61"/>
                    <a:pt x="172" y="61"/>
                    <a:pt x="172" y="61"/>
                  </a:cubicBezTo>
                  <a:cubicBezTo>
                    <a:pt x="174" y="58"/>
                    <a:pt x="174" y="58"/>
                    <a:pt x="174" y="58"/>
                  </a:cubicBezTo>
                  <a:cubicBezTo>
                    <a:pt x="171" y="60"/>
                    <a:pt x="171" y="60"/>
                    <a:pt x="171" y="60"/>
                  </a:cubicBezTo>
                  <a:cubicBezTo>
                    <a:pt x="175" y="58"/>
                    <a:pt x="175" y="58"/>
                    <a:pt x="175" y="58"/>
                  </a:cubicBezTo>
                  <a:cubicBezTo>
                    <a:pt x="171" y="60"/>
                    <a:pt x="171" y="60"/>
                    <a:pt x="171" y="60"/>
                  </a:cubicBezTo>
                  <a:cubicBezTo>
                    <a:pt x="171" y="60"/>
                    <a:pt x="171" y="60"/>
                    <a:pt x="171" y="60"/>
                  </a:cubicBezTo>
                  <a:cubicBezTo>
                    <a:pt x="175" y="58"/>
                    <a:pt x="175" y="58"/>
                    <a:pt x="175" y="58"/>
                  </a:cubicBezTo>
                  <a:cubicBezTo>
                    <a:pt x="171" y="60"/>
                    <a:pt x="171" y="60"/>
                    <a:pt x="171" y="60"/>
                  </a:cubicBezTo>
                  <a:cubicBezTo>
                    <a:pt x="175" y="58"/>
                    <a:pt x="175" y="58"/>
                    <a:pt x="175" y="58"/>
                  </a:cubicBezTo>
                  <a:cubicBezTo>
                    <a:pt x="170" y="58"/>
                    <a:pt x="170" y="58"/>
                    <a:pt x="170" y="58"/>
                  </a:cubicBezTo>
                  <a:cubicBezTo>
                    <a:pt x="170" y="59"/>
                    <a:pt x="171" y="59"/>
                    <a:pt x="171" y="60"/>
                  </a:cubicBezTo>
                  <a:cubicBezTo>
                    <a:pt x="175" y="58"/>
                    <a:pt x="175" y="58"/>
                    <a:pt x="175" y="58"/>
                  </a:cubicBezTo>
                  <a:cubicBezTo>
                    <a:pt x="170" y="58"/>
                    <a:pt x="170" y="58"/>
                    <a:pt x="170" y="58"/>
                  </a:cubicBezTo>
                  <a:cubicBezTo>
                    <a:pt x="175" y="58"/>
                    <a:pt x="175" y="58"/>
                    <a:pt x="175" y="58"/>
                  </a:cubicBezTo>
                  <a:cubicBezTo>
                    <a:pt x="171" y="56"/>
                    <a:pt x="171" y="56"/>
                    <a:pt x="171" y="56"/>
                  </a:cubicBezTo>
                  <a:cubicBezTo>
                    <a:pt x="175" y="58"/>
                    <a:pt x="175" y="58"/>
                    <a:pt x="175" y="58"/>
                  </a:cubicBezTo>
                  <a:cubicBezTo>
                    <a:pt x="173" y="54"/>
                    <a:pt x="173" y="54"/>
                    <a:pt x="173" y="54"/>
                  </a:cubicBezTo>
                  <a:cubicBezTo>
                    <a:pt x="173" y="54"/>
                    <a:pt x="172" y="54"/>
                    <a:pt x="171" y="56"/>
                  </a:cubicBezTo>
                  <a:cubicBezTo>
                    <a:pt x="175" y="58"/>
                    <a:pt x="175" y="58"/>
                    <a:pt x="175" y="58"/>
                  </a:cubicBezTo>
                  <a:cubicBezTo>
                    <a:pt x="173" y="54"/>
                    <a:pt x="173" y="54"/>
                    <a:pt x="173" y="54"/>
                  </a:cubicBezTo>
                  <a:cubicBezTo>
                    <a:pt x="175" y="58"/>
                    <a:pt x="175" y="58"/>
                    <a:pt x="175" y="58"/>
                  </a:cubicBezTo>
                  <a:cubicBezTo>
                    <a:pt x="175" y="54"/>
                    <a:pt x="175" y="54"/>
                    <a:pt x="175" y="54"/>
                  </a:cubicBezTo>
                  <a:cubicBezTo>
                    <a:pt x="174" y="54"/>
                    <a:pt x="174" y="54"/>
                    <a:pt x="173" y="54"/>
                  </a:cubicBezTo>
                  <a:cubicBezTo>
                    <a:pt x="175" y="58"/>
                    <a:pt x="175" y="58"/>
                    <a:pt x="175" y="58"/>
                  </a:cubicBezTo>
                  <a:cubicBezTo>
                    <a:pt x="175" y="54"/>
                    <a:pt x="175" y="54"/>
                    <a:pt x="175" y="54"/>
                  </a:cubicBezTo>
                  <a:cubicBezTo>
                    <a:pt x="175" y="57"/>
                    <a:pt x="175" y="57"/>
                    <a:pt x="175" y="57"/>
                  </a:cubicBezTo>
                  <a:cubicBezTo>
                    <a:pt x="175" y="54"/>
                    <a:pt x="175" y="54"/>
                    <a:pt x="175" y="54"/>
                  </a:cubicBezTo>
                  <a:cubicBezTo>
                    <a:pt x="175" y="54"/>
                    <a:pt x="175" y="54"/>
                    <a:pt x="175" y="54"/>
                  </a:cubicBezTo>
                  <a:cubicBezTo>
                    <a:pt x="175" y="57"/>
                    <a:pt x="175" y="57"/>
                    <a:pt x="175" y="57"/>
                  </a:cubicBezTo>
                  <a:cubicBezTo>
                    <a:pt x="175" y="54"/>
                    <a:pt x="175" y="54"/>
                    <a:pt x="175" y="54"/>
                  </a:cubicBezTo>
                  <a:cubicBezTo>
                    <a:pt x="175" y="55"/>
                    <a:pt x="175" y="55"/>
                    <a:pt x="175" y="55"/>
                  </a:cubicBezTo>
                  <a:cubicBezTo>
                    <a:pt x="176" y="54"/>
                    <a:pt x="176" y="54"/>
                    <a:pt x="176" y="54"/>
                  </a:cubicBezTo>
                  <a:cubicBezTo>
                    <a:pt x="175" y="54"/>
                    <a:pt x="175" y="54"/>
                    <a:pt x="175" y="54"/>
                  </a:cubicBezTo>
                  <a:cubicBezTo>
                    <a:pt x="175" y="55"/>
                    <a:pt x="175" y="55"/>
                    <a:pt x="175" y="55"/>
                  </a:cubicBezTo>
                  <a:cubicBezTo>
                    <a:pt x="176" y="54"/>
                    <a:pt x="176" y="54"/>
                    <a:pt x="176" y="54"/>
                  </a:cubicBezTo>
                  <a:cubicBezTo>
                    <a:pt x="176" y="54"/>
                    <a:pt x="175" y="54"/>
                    <a:pt x="174" y="53"/>
                  </a:cubicBezTo>
                  <a:cubicBezTo>
                    <a:pt x="171" y="52"/>
                    <a:pt x="164" y="49"/>
                    <a:pt x="156" y="45"/>
                  </a:cubicBezTo>
                  <a:cubicBezTo>
                    <a:pt x="143" y="39"/>
                    <a:pt x="127" y="31"/>
                    <a:pt x="114" y="25"/>
                  </a:cubicBezTo>
                  <a:cubicBezTo>
                    <a:pt x="108" y="22"/>
                    <a:pt x="102" y="20"/>
                    <a:pt x="98" y="18"/>
                  </a:cubicBezTo>
                  <a:cubicBezTo>
                    <a:pt x="94" y="16"/>
                    <a:pt x="91" y="15"/>
                    <a:pt x="91" y="15"/>
                  </a:cubicBezTo>
                  <a:cubicBezTo>
                    <a:pt x="89" y="14"/>
                    <a:pt x="87" y="14"/>
                    <a:pt x="86" y="16"/>
                  </a:cubicBezTo>
                  <a:cubicBezTo>
                    <a:pt x="85" y="18"/>
                    <a:pt x="85" y="21"/>
                    <a:pt x="87" y="22"/>
                  </a:cubicBezTo>
                  <a:cubicBezTo>
                    <a:pt x="111" y="37"/>
                    <a:pt x="111" y="37"/>
                    <a:pt x="111" y="37"/>
                  </a:cubicBezTo>
                  <a:cubicBezTo>
                    <a:pt x="79" y="24"/>
                    <a:pt x="79" y="24"/>
                    <a:pt x="79" y="24"/>
                  </a:cubicBezTo>
                  <a:cubicBezTo>
                    <a:pt x="77" y="23"/>
                    <a:pt x="75" y="24"/>
                    <a:pt x="74" y="26"/>
                  </a:cubicBezTo>
                  <a:cubicBezTo>
                    <a:pt x="73" y="26"/>
                    <a:pt x="73" y="27"/>
                    <a:pt x="73" y="28"/>
                  </a:cubicBezTo>
                  <a:cubicBezTo>
                    <a:pt x="73" y="29"/>
                    <a:pt x="73" y="30"/>
                    <a:pt x="73" y="30"/>
                  </a:cubicBezTo>
                  <a:cubicBezTo>
                    <a:pt x="74" y="31"/>
                    <a:pt x="74" y="31"/>
                    <a:pt x="74" y="31"/>
                  </a:cubicBezTo>
                  <a:cubicBezTo>
                    <a:pt x="74" y="32"/>
                    <a:pt x="75" y="32"/>
                    <a:pt x="75" y="32"/>
                  </a:cubicBezTo>
                  <a:cubicBezTo>
                    <a:pt x="76" y="33"/>
                    <a:pt x="78" y="34"/>
                    <a:pt x="80" y="35"/>
                  </a:cubicBezTo>
                  <a:cubicBezTo>
                    <a:pt x="87" y="40"/>
                    <a:pt x="102" y="49"/>
                    <a:pt x="115" y="56"/>
                  </a:cubicBezTo>
                  <a:cubicBezTo>
                    <a:pt x="121" y="60"/>
                    <a:pt x="127" y="64"/>
                    <a:pt x="131" y="67"/>
                  </a:cubicBezTo>
                  <a:cubicBezTo>
                    <a:pt x="134" y="68"/>
                    <a:pt x="135" y="69"/>
                    <a:pt x="136" y="70"/>
                  </a:cubicBezTo>
                  <a:cubicBezTo>
                    <a:pt x="137" y="70"/>
                    <a:pt x="137" y="70"/>
                    <a:pt x="138" y="71"/>
                  </a:cubicBezTo>
                  <a:cubicBezTo>
                    <a:pt x="138" y="71"/>
                    <a:pt x="138" y="71"/>
                    <a:pt x="138" y="71"/>
                  </a:cubicBezTo>
                  <a:cubicBezTo>
                    <a:pt x="139" y="69"/>
                    <a:pt x="139" y="69"/>
                    <a:pt x="139" y="69"/>
                  </a:cubicBezTo>
                  <a:cubicBezTo>
                    <a:pt x="137" y="70"/>
                    <a:pt x="137" y="70"/>
                    <a:pt x="137" y="70"/>
                  </a:cubicBezTo>
                  <a:cubicBezTo>
                    <a:pt x="138" y="71"/>
                    <a:pt x="138" y="71"/>
                    <a:pt x="138" y="71"/>
                  </a:cubicBezTo>
                  <a:cubicBezTo>
                    <a:pt x="139" y="69"/>
                    <a:pt x="139" y="69"/>
                    <a:pt x="139" y="69"/>
                  </a:cubicBezTo>
                  <a:cubicBezTo>
                    <a:pt x="137" y="70"/>
                    <a:pt x="137" y="70"/>
                    <a:pt x="137" y="70"/>
                  </a:cubicBezTo>
                  <a:cubicBezTo>
                    <a:pt x="140" y="68"/>
                    <a:pt x="140" y="68"/>
                    <a:pt x="140" y="68"/>
                  </a:cubicBezTo>
                  <a:cubicBezTo>
                    <a:pt x="137" y="70"/>
                    <a:pt x="137" y="70"/>
                    <a:pt x="137" y="70"/>
                  </a:cubicBezTo>
                  <a:cubicBezTo>
                    <a:pt x="137" y="70"/>
                    <a:pt x="137" y="70"/>
                    <a:pt x="137" y="70"/>
                  </a:cubicBezTo>
                  <a:cubicBezTo>
                    <a:pt x="140" y="68"/>
                    <a:pt x="140" y="68"/>
                    <a:pt x="140" y="68"/>
                  </a:cubicBezTo>
                  <a:cubicBezTo>
                    <a:pt x="137" y="70"/>
                    <a:pt x="137" y="70"/>
                    <a:pt x="137" y="70"/>
                  </a:cubicBezTo>
                  <a:cubicBezTo>
                    <a:pt x="141" y="68"/>
                    <a:pt x="141" y="68"/>
                    <a:pt x="141" y="68"/>
                  </a:cubicBezTo>
                  <a:cubicBezTo>
                    <a:pt x="137" y="68"/>
                    <a:pt x="137" y="68"/>
                    <a:pt x="137" y="68"/>
                  </a:cubicBezTo>
                  <a:cubicBezTo>
                    <a:pt x="137" y="69"/>
                    <a:pt x="137" y="69"/>
                    <a:pt x="137" y="70"/>
                  </a:cubicBezTo>
                  <a:cubicBezTo>
                    <a:pt x="141" y="68"/>
                    <a:pt x="141" y="68"/>
                    <a:pt x="141" y="68"/>
                  </a:cubicBezTo>
                  <a:cubicBezTo>
                    <a:pt x="137" y="68"/>
                    <a:pt x="137" y="68"/>
                    <a:pt x="137" y="68"/>
                  </a:cubicBezTo>
                  <a:cubicBezTo>
                    <a:pt x="141" y="68"/>
                    <a:pt x="141" y="68"/>
                    <a:pt x="141" y="68"/>
                  </a:cubicBezTo>
                  <a:cubicBezTo>
                    <a:pt x="137" y="66"/>
                    <a:pt x="137" y="66"/>
                    <a:pt x="137" y="66"/>
                  </a:cubicBezTo>
                  <a:cubicBezTo>
                    <a:pt x="137" y="66"/>
                    <a:pt x="137" y="67"/>
                    <a:pt x="137" y="68"/>
                  </a:cubicBezTo>
                  <a:cubicBezTo>
                    <a:pt x="141" y="68"/>
                    <a:pt x="141" y="68"/>
                    <a:pt x="141" y="68"/>
                  </a:cubicBezTo>
                  <a:cubicBezTo>
                    <a:pt x="137" y="66"/>
                    <a:pt x="137" y="66"/>
                    <a:pt x="137" y="66"/>
                  </a:cubicBezTo>
                  <a:cubicBezTo>
                    <a:pt x="141" y="68"/>
                    <a:pt x="141" y="68"/>
                    <a:pt x="141" y="68"/>
                  </a:cubicBezTo>
                  <a:cubicBezTo>
                    <a:pt x="143" y="64"/>
                    <a:pt x="143" y="64"/>
                    <a:pt x="143" y="64"/>
                  </a:cubicBezTo>
                  <a:cubicBezTo>
                    <a:pt x="143" y="64"/>
                    <a:pt x="125" y="56"/>
                    <a:pt x="106" y="48"/>
                  </a:cubicBezTo>
                  <a:cubicBezTo>
                    <a:pt x="97" y="44"/>
                    <a:pt x="88" y="40"/>
                    <a:pt x="81" y="37"/>
                  </a:cubicBezTo>
                  <a:cubicBezTo>
                    <a:pt x="77" y="36"/>
                    <a:pt x="74" y="35"/>
                    <a:pt x="72" y="34"/>
                  </a:cubicBezTo>
                  <a:cubicBezTo>
                    <a:pt x="71" y="33"/>
                    <a:pt x="70" y="33"/>
                    <a:pt x="69" y="33"/>
                  </a:cubicBezTo>
                  <a:cubicBezTo>
                    <a:pt x="69" y="32"/>
                    <a:pt x="68" y="32"/>
                    <a:pt x="68" y="32"/>
                  </a:cubicBezTo>
                  <a:cubicBezTo>
                    <a:pt x="67" y="32"/>
                    <a:pt x="67" y="32"/>
                    <a:pt x="67" y="32"/>
                  </a:cubicBezTo>
                  <a:cubicBezTo>
                    <a:pt x="67" y="32"/>
                    <a:pt x="67" y="32"/>
                    <a:pt x="66" y="32"/>
                  </a:cubicBezTo>
                  <a:cubicBezTo>
                    <a:pt x="66" y="32"/>
                    <a:pt x="66" y="32"/>
                    <a:pt x="65" y="32"/>
                  </a:cubicBezTo>
                  <a:cubicBezTo>
                    <a:pt x="65" y="32"/>
                    <a:pt x="64" y="32"/>
                    <a:pt x="64" y="33"/>
                  </a:cubicBezTo>
                  <a:cubicBezTo>
                    <a:pt x="63" y="33"/>
                    <a:pt x="63" y="33"/>
                    <a:pt x="63" y="34"/>
                  </a:cubicBezTo>
                  <a:cubicBezTo>
                    <a:pt x="61" y="36"/>
                    <a:pt x="62" y="39"/>
                    <a:pt x="64" y="40"/>
                  </a:cubicBezTo>
                  <a:cubicBezTo>
                    <a:pt x="121" y="76"/>
                    <a:pt x="121" y="76"/>
                    <a:pt x="121" y="76"/>
                  </a:cubicBezTo>
                  <a:cubicBezTo>
                    <a:pt x="124" y="72"/>
                    <a:pt x="124" y="72"/>
                    <a:pt x="124" y="72"/>
                  </a:cubicBezTo>
                  <a:cubicBezTo>
                    <a:pt x="120" y="70"/>
                    <a:pt x="120" y="70"/>
                    <a:pt x="120" y="70"/>
                  </a:cubicBezTo>
                  <a:cubicBezTo>
                    <a:pt x="124" y="72"/>
                    <a:pt x="124" y="72"/>
                    <a:pt x="124" y="72"/>
                  </a:cubicBezTo>
                  <a:cubicBezTo>
                    <a:pt x="121" y="69"/>
                    <a:pt x="121" y="69"/>
                    <a:pt x="121" y="69"/>
                  </a:cubicBezTo>
                  <a:cubicBezTo>
                    <a:pt x="121" y="69"/>
                    <a:pt x="121" y="69"/>
                    <a:pt x="120" y="70"/>
                  </a:cubicBezTo>
                  <a:cubicBezTo>
                    <a:pt x="124" y="72"/>
                    <a:pt x="124" y="72"/>
                    <a:pt x="124" y="72"/>
                  </a:cubicBezTo>
                  <a:cubicBezTo>
                    <a:pt x="121" y="69"/>
                    <a:pt x="121" y="69"/>
                    <a:pt x="121" y="69"/>
                  </a:cubicBezTo>
                  <a:cubicBezTo>
                    <a:pt x="123" y="72"/>
                    <a:pt x="123" y="72"/>
                    <a:pt x="123" y="72"/>
                  </a:cubicBezTo>
                  <a:cubicBezTo>
                    <a:pt x="123" y="68"/>
                    <a:pt x="123" y="68"/>
                    <a:pt x="123" y="68"/>
                  </a:cubicBezTo>
                  <a:cubicBezTo>
                    <a:pt x="123" y="68"/>
                    <a:pt x="122" y="68"/>
                    <a:pt x="121" y="69"/>
                  </a:cubicBezTo>
                  <a:cubicBezTo>
                    <a:pt x="123" y="72"/>
                    <a:pt x="123" y="72"/>
                    <a:pt x="123" y="72"/>
                  </a:cubicBezTo>
                  <a:cubicBezTo>
                    <a:pt x="123" y="68"/>
                    <a:pt x="123" y="68"/>
                    <a:pt x="123" y="68"/>
                  </a:cubicBezTo>
                  <a:cubicBezTo>
                    <a:pt x="123" y="71"/>
                    <a:pt x="123" y="71"/>
                    <a:pt x="123" y="71"/>
                  </a:cubicBezTo>
                  <a:cubicBezTo>
                    <a:pt x="123" y="68"/>
                    <a:pt x="123" y="68"/>
                    <a:pt x="123" y="68"/>
                  </a:cubicBezTo>
                  <a:cubicBezTo>
                    <a:pt x="123" y="68"/>
                    <a:pt x="123" y="68"/>
                    <a:pt x="123" y="68"/>
                  </a:cubicBezTo>
                  <a:cubicBezTo>
                    <a:pt x="123" y="71"/>
                    <a:pt x="123" y="71"/>
                    <a:pt x="123" y="71"/>
                  </a:cubicBezTo>
                  <a:cubicBezTo>
                    <a:pt x="123" y="68"/>
                    <a:pt x="123" y="68"/>
                    <a:pt x="123" y="68"/>
                  </a:cubicBezTo>
                  <a:cubicBezTo>
                    <a:pt x="123" y="69"/>
                    <a:pt x="123" y="69"/>
                    <a:pt x="123" y="69"/>
                  </a:cubicBezTo>
                  <a:cubicBezTo>
                    <a:pt x="123" y="68"/>
                    <a:pt x="123" y="68"/>
                    <a:pt x="123" y="68"/>
                  </a:cubicBezTo>
                  <a:cubicBezTo>
                    <a:pt x="123" y="68"/>
                    <a:pt x="123" y="68"/>
                    <a:pt x="123" y="68"/>
                  </a:cubicBezTo>
                  <a:cubicBezTo>
                    <a:pt x="123" y="69"/>
                    <a:pt x="123" y="69"/>
                    <a:pt x="123" y="69"/>
                  </a:cubicBezTo>
                  <a:cubicBezTo>
                    <a:pt x="123" y="68"/>
                    <a:pt x="123" y="68"/>
                    <a:pt x="123" y="68"/>
                  </a:cubicBezTo>
                  <a:cubicBezTo>
                    <a:pt x="123" y="68"/>
                    <a:pt x="123" y="68"/>
                    <a:pt x="122" y="68"/>
                  </a:cubicBezTo>
                  <a:cubicBezTo>
                    <a:pt x="119" y="67"/>
                    <a:pt x="114" y="66"/>
                    <a:pt x="108" y="64"/>
                  </a:cubicBezTo>
                  <a:cubicBezTo>
                    <a:pt x="99" y="60"/>
                    <a:pt x="87" y="56"/>
                    <a:pt x="77" y="53"/>
                  </a:cubicBezTo>
                  <a:cubicBezTo>
                    <a:pt x="73" y="51"/>
                    <a:pt x="69" y="50"/>
                    <a:pt x="65" y="49"/>
                  </a:cubicBezTo>
                  <a:cubicBezTo>
                    <a:pt x="64" y="48"/>
                    <a:pt x="63" y="48"/>
                    <a:pt x="62" y="48"/>
                  </a:cubicBezTo>
                  <a:cubicBezTo>
                    <a:pt x="61" y="48"/>
                    <a:pt x="61" y="47"/>
                    <a:pt x="60" y="47"/>
                  </a:cubicBezTo>
                  <a:cubicBezTo>
                    <a:pt x="60" y="47"/>
                    <a:pt x="60" y="47"/>
                    <a:pt x="60" y="47"/>
                  </a:cubicBezTo>
                  <a:cubicBezTo>
                    <a:pt x="59" y="47"/>
                    <a:pt x="59" y="47"/>
                    <a:pt x="59" y="47"/>
                  </a:cubicBezTo>
                  <a:cubicBezTo>
                    <a:pt x="58" y="47"/>
                    <a:pt x="58" y="47"/>
                    <a:pt x="57" y="47"/>
                  </a:cubicBezTo>
                  <a:cubicBezTo>
                    <a:pt x="57" y="47"/>
                    <a:pt x="57" y="47"/>
                    <a:pt x="56" y="48"/>
                  </a:cubicBezTo>
                  <a:cubicBezTo>
                    <a:pt x="56" y="48"/>
                    <a:pt x="55" y="48"/>
                    <a:pt x="55" y="49"/>
                  </a:cubicBezTo>
                  <a:cubicBezTo>
                    <a:pt x="55" y="50"/>
                    <a:pt x="54" y="51"/>
                    <a:pt x="54" y="51"/>
                  </a:cubicBezTo>
                  <a:cubicBezTo>
                    <a:pt x="54" y="53"/>
                    <a:pt x="55" y="53"/>
                    <a:pt x="55" y="53"/>
                  </a:cubicBezTo>
                  <a:cubicBezTo>
                    <a:pt x="55" y="54"/>
                    <a:pt x="55" y="54"/>
                    <a:pt x="56" y="54"/>
                  </a:cubicBezTo>
                  <a:cubicBezTo>
                    <a:pt x="56" y="55"/>
                    <a:pt x="56" y="55"/>
                    <a:pt x="56" y="55"/>
                  </a:cubicBezTo>
                  <a:cubicBezTo>
                    <a:pt x="57" y="55"/>
                    <a:pt x="57" y="55"/>
                    <a:pt x="57" y="55"/>
                  </a:cubicBezTo>
                  <a:cubicBezTo>
                    <a:pt x="57" y="56"/>
                    <a:pt x="59" y="56"/>
                    <a:pt x="60" y="58"/>
                  </a:cubicBezTo>
                  <a:cubicBezTo>
                    <a:pt x="67" y="62"/>
                    <a:pt x="80" y="69"/>
                    <a:pt x="92" y="76"/>
                  </a:cubicBezTo>
                  <a:cubicBezTo>
                    <a:pt x="97" y="80"/>
                    <a:pt x="103" y="83"/>
                    <a:pt x="107" y="86"/>
                  </a:cubicBezTo>
                  <a:cubicBezTo>
                    <a:pt x="109" y="87"/>
                    <a:pt x="110" y="88"/>
                    <a:pt x="111" y="89"/>
                  </a:cubicBezTo>
                  <a:cubicBezTo>
                    <a:pt x="112" y="89"/>
                    <a:pt x="112" y="89"/>
                    <a:pt x="112" y="90"/>
                  </a:cubicBezTo>
                  <a:cubicBezTo>
                    <a:pt x="112" y="90"/>
                    <a:pt x="112" y="90"/>
                    <a:pt x="112" y="90"/>
                  </a:cubicBezTo>
                  <a:cubicBezTo>
                    <a:pt x="113" y="88"/>
                    <a:pt x="113" y="88"/>
                    <a:pt x="113" y="88"/>
                  </a:cubicBezTo>
                  <a:cubicBezTo>
                    <a:pt x="112" y="89"/>
                    <a:pt x="112" y="89"/>
                    <a:pt x="112" y="89"/>
                  </a:cubicBezTo>
                  <a:cubicBezTo>
                    <a:pt x="112" y="90"/>
                    <a:pt x="112" y="90"/>
                    <a:pt x="112" y="90"/>
                  </a:cubicBezTo>
                  <a:cubicBezTo>
                    <a:pt x="113" y="88"/>
                    <a:pt x="113" y="88"/>
                    <a:pt x="113" y="88"/>
                  </a:cubicBezTo>
                  <a:cubicBezTo>
                    <a:pt x="112" y="89"/>
                    <a:pt x="112" y="89"/>
                    <a:pt x="112" y="89"/>
                  </a:cubicBezTo>
                  <a:cubicBezTo>
                    <a:pt x="115" y="87"/>
                    <a:pt x="115" y="87"/>
                    <a:pt x="115" y="87"/>
                  </a:cubicBezTo>
                  <a:cubicBezTo>
                    <a:pt x="112" y="89"/>
                    <a:pt x="112" y="89"/>
                    <a:pt x="112" y="89"/>
                  </a:cubicBezTo>
                  <a:cubicBezTo>
                    <a:pt x="112" y="89"/>
                    <a:pt x="112" y="89"/>
                    <a:pt x="112" y="89"/>
                  </a:cubicBezTo>
                  <a:cubicBezTo>
                    <a:pt x="115" y="87"/>
                    <a:pt x="115" y="87"/>
                    <a:pt x="115" y="87"/>
                  </a:cubicBezTo>
                  <a:cubicBezTo>
                    <a:pt x="112" y="89"/>
                    <a:pt x="112" y="89"/>
                    <a:pt x="112" y="89"/>
                  </a:cubicBezTo>
                  <a:cubicBezTo>
                    <a:pt x="115" y="87"/>
                    <a:pt x="115" y="87"/>
                    <a:pt x="115" y="87"/>
                  </a:cubicBezTo>
                  <a:cubicBezTo>
                    <a:pt x="111" y="87"/>
                    <a:pt x="111" y="87"/>
                    <a:pt x="111" y="87"/>
                  </a:cubicBezTo>
                  <a:cubicBezTo>
                    <a:pt x="111" y="88"/>
                    <a:pt x="111" y="88"/>
                    <a:pt x="112" y="89"/>
                  </a:cubicBezTo>
                  <a:cubicBezTo>
                    <a:pt x="115" y="87"/>
                    <a:pt x="115" y="87"/>
                    <a:pt x="115" y="87"/>
                  </a:cubicBezTo>
                  <a:cubicBezTo>
                    <a:pt x="111" y="87"/>
                    <a:pt x="111" y="87"/>
                    <a:pt x="111" y="87"/>
                  </a:cubicBezTo>
                  <a:cubicBezTo>
                    <a:pt x="115" y="87"/>
                    <a:pt x="115" y="87"/>
                    <a:pt x="115" y="87"/>
                  </a:cubicBezTo>
                  <a:cubicBezTo>
                    <a:pt x="112" y="85"/>
                    <a:pt x="112" y="85"/>
                    <a:pt x="112" y="85"/>
                  </a:cubicBezTo>
                  <a:cubicBezTo>
                    <a:pt x="111" y="85"/>
                    <a:pt x="111" y="86"/>
                    <a:pt x="111" y="87"/>
                  </a:cubicBezTo>
                  <a:cubicBezTo>
                    <a:pt x="115" y="87"/>
                    <a:pt x="115" y="87"/>
                    <a:pt x="115" y="87"/>
                  </a:cubicBezTo>
                  <a:cubicBezTo>
                    <a:pt x="112" y="85"/>
                    <a:pt x="112" y="85"/>
                    <a:pt x="112" y="85"/>
                  </a:cubicBezTo>
                  <a:cubicBezTo>
                    <a:pt x="115" y="87"/>
                    <a:pt x="115" y="87"/>
                    <a:pt x="115" y="87"/>
                  </a:cubicBezTo>
                  <a:cubicBezTo>
                    <a:pt x="117" y="83"/>
                    <a:pt x="117" y="83"/>
                    <a:pt x="117" y="83"/>
                  </a:cubicBezTo>
                  <a:cubicBezTo>
                    <a:pt x="117" y="83"/>
                    <a:pt x="101" y="77"/>
                    <a:pt x="85" y="72"/>
                  </a:cubicBezTo>
                  <a:cubicBezTo>
                    <a:pt x="76" y="69"/>
                    <a:pt x="68" y="66"/>
                    <a:pt x="61" y="64"/>
                  </a:cubicBezTo>
                  <a:cubicBezTo>
                    <a:pt x="58" y="63"/>
                    <a:pt x="55" y="62"/>
                    <a:pt x="53" y="62"/>
                  </a:cubicBezTo>
                  <a:cubicBezTo>
                    <a:pt x="52" y="61"/>
                    <a:pt x="51" y="61"/>
                    <a:pt x="50" y="61"/>
                  </a:cubicBezTo>
                  <a:cubicBezTo>
                    <a:pt x="49" y="61"/>
                    <a:pt x="49" y="61"/>
                    <a:pt x="49" y="61"/>
                  </a:cubicBezTo>
                  <a:cubicBezTo>
                    <a:pt x="48" y="61"/>
                    <a:pt x="48" y="60"/>
                    <a:pt x="47" y="60"/>
                  </a:cubicBezTo>
                  <a:cubicBezTo>
                    <a:pt x="47" y="60"/>
                    <a:pt x="47" y="60"/>
                    <a:pt x="46" y="61"/>
                  </a:cubicBezTo>
                  <a:cubicBezTo>
                    <a:pt x="46" y="61"/>
                    <a:pt x="45" y="61"/>
                    <a:pt x="45" y="61"/>
                  </a:cubicBezTo>
                  <a:cubicBezTo>
                    <a:pt x="44" y="61"/>
                    <a:pt x="44" y="62"/>
                    <a:pt x="43" y="63"/>
                  </a:cubicBezTo>
                  <a:cubicBezTo>
                    <a:pt x="42" y="65"/>
                    <a:pt x="43" y="67"/>
                    <a:pt x="45" y="68"/>
                  </a:cubicBezTo>
                  <a:cubicBezTo>
                    <a:pt x="105" y="106"/>
                    <a:pt x="105" y="106"/>
                    <a:pt x="105" y="106"/>
                  </a:cubicBezTo>
                  <a:cubicBezTo>
                    <a:pt x="107" y="102"/>
                    <a:pt x="107" y="102"/>
                    <a:pt x="107" y="102"/>
                  </a:cubicBezTo>
                  <a:cubicBezTo>
                    <a:pt x="109" y="98"/>
                    <a:pt x="109" y="98"/>
                    <a:pt x="109" y="98"/>
                  </a:cubicBezTo>
                  <a:cubicBezTo>
                    <a:pt x="109" y="98"/>
                    <a:pt x="92" y="91"/>
                    <a:pt x="75" y="83"/>
                  </a:cubicBezTo>
                  <a:cubicBezTo>
                    <a:pt x="66" y="80"/>
                    <a:pt x="57" y="76"/>
                    <a:pt x="50" y="73"/>
                  </a:cubicBezTo>
                  <a:cubicBezTo>
                    <a:pt x="47" y="72"/>
                    <a:pt x="44" y="70"/>
                    <a:pt x="41" y="70"/>
                  </a:cubicBezTo>
                  <a:cubicBezTo>
                    <a:pt x="40" y="69"/>
                    <a:pt x="39" y="69"/>
                    <a:pt x="38" y="69"/>
                  </a:cubicBezTo>
                  <a:cubicBezTo>
                    <a:pt x="38" y="68"/>
                    <a:pt x="37" y="68"/>
                    <a:pt x="37" y="68"/>
                  </a:cubicBezTo>
                  <a:cubicBezTo>
                    <a:pt x="37" y="68"/>
                    <a:pt x="36" y="68"/>
                    <a:pt x="36" y="68"/>
                  </a:cubicBezTo>
                  <a:cubicBezTo>
                    <a:pt x="35" y="68"/>
                    <a:pt x="35" y="68"/>
                    <a:pt x="34" y="68"/>
                  </a:cubicBezTo>
                  <a:cubicBezTo>
                    <a:pt x="34" y="68"/>
                    <a:pt x="33" y="68"/>
                    <a:pt x="33" y="69"/>
                  </a:cubicBezTo>
                  <a:cubicBezTo>
                    <a:pt x="33" y="69"/>
                    <a:pt x="32" y="69"/>
                    <a:pt x="32" y="70"/>
                  </a:cubicBezTo>
                  <a:cubicBezTo>
                    <a:pt x="35" y="72"/>
                    <a:pt x="35" y="72"/>
                    <a:pt x="35" y="72"/>
                  </a:cubicBezTo>
                  <a:cubicBezTo>
                    <a:pt x="32" y="70"/>
                    <a:pt x="32" y="70"/>
                    <a:pt x="32" y="70"/>
                  </a:cubicBezTo>
                  <a:cubicBezTo>
                    <a:pt x="31" y="71"/>
                    <a:pt x="31" y="72"/>
                    <a:pt x="31" y="72"/>
                  </a:cubicBezTo>
                  <a:cubicBezTo>
                    <a:pt x="31" y="74"/>
                    <a:pt x="31" y="74"/>
                    <a:pt x="32" y="75"/>
                  </a:cubicBezTo>
                  <a:cubicBezTo>
                    <a:pt x="32" y="75"/>
                    <a:pt x="32" y="76"/>
                    <a:pt x="33" y="76"/>
                  </a:cubicBezTo>
                  <a:cubicBezTo>
                    <a:pt x="33" y="77"/>
                    <a:pt x="34" y="77"/>
                    <a:pt x="35" y="78"/>
                  </a:cubicBezTo>
                  <a:cubicBezTo>
                    <a:pt x="38" y="80"/>
                    <a:pt x="43" y="84"/>
                    <a:pt x="50" y="88"/>
                  </a:cubicBezTo>
                  <a:cubicBezTo>
                    <a:pt x="69" y="100"/>
                    <a:pt x="99" y="117"/>
                    <a:pt x="99" y="117"/>
                  </a:cubicBezTo>
                  <a:cubicBezTo>
                    <a:pt x="101" y="113"/>
                    <a:pt x="101" y="113"/>
                    <a:pt x="101" y="113"/>
                  </a:cubicBezTo>
                  <a:cubicBezTo>
                    <a:pt x="97" y="111"/>
                    <a:pt x="97" y="111"/>
                    <a:pt x="97" y="111"/>
                  </a:cubicBezTo>
                  <a:cubicBezTo>
                    <a:pt x="101" y="113"/>
                    <a:pt x="101" y="113"/>
                    <a:pt x="101" y="113"/>
                  </a:cubicBezTo>
                  <a:cubicBezTo>
                    <a:pt x="99" y="110"/>
                    <a:pt x="99" y="110"/>
                    <a:pt x="99" y="110"/>
                  </a:cubicBezTo>
                  <a:cubicBezTo>
                    <a:pt x="98" y="110"/>
                    <a:pt x="98" y="110"/>
                    <a:pt x="97" y="111"/>
                  </a:cubicBezTo>
                  <a:cubicBezTo>
                    <a:pt x="101" y="113"/>
                    <a:pt x="101" y="113"/>
                    <a:pt x="101" y="113"/>
                  </a:cubicBezTo>
                  <a:cubicBezTo>
                    <a:pt x="99" y="110"/>
                    <a:pt x="99" y="110"/>
                    <a:pt x="99" y="110"/>
                  </a:cubicBezTo>
                  <a:cubicBezTo>
                    <a:pt x="101" y="113"/>
                    <a:pt x="101" y="113"/>
                    <a:pt x="101" y="113"/>
                  </a:cubicBezTo>
                  <a:cubicBezTo>
                    <a:pt x="100" y="109"/>
                    <a:pt x="100" y="109"/>
                    <a:pt x="100" y="109"/>
                  </a:cubicBezTo>
                  <a:cubicBezTo>
                    <a:pt x="100" y="109"/>
                    <a:pt x="99" y="109"/>
                    <a:pt x="99" y="110"/>
                  </a:cubicBezTo>
                  <a:cubicBezTo>
                    <a:pt x="101" y="113"/>
                    <a:pt x="101" y="113"/>
                    <a:pt x="101" y="113"/>
                  </a:cubicBezTo>
                  <a:cubicBezTo>
                    <a:pt x="100" y="109"/>
                    <a:pt x="100" y="109"/>
                    <a:pt x="100" y="109"/>
                  </a:cubicBezTo>
                  <a:cubicBezTo>
                    <a:pt x="101" y="113"/>
                    <a:pt x="101" y="113"/>
                    <a:pt x="101" y="113"/>
                  </a:cubicBezTo>
                  <a:cubicBezTo>
                    <a:pt x="101" y="109"/>
                    <a:pt x="101" y="109"/>
                    <a:pt x="101" y="109"/>
                  </a:cubicBezTo>
                  <a:cubicBezTo>
                    <a:pt x="100" y="109"/>
                    <a:pt x="100" y="109"/>
                    <a:pt x="100" y="109"/>
                  </a:cubicBezTo>
                  <a:cubicBezTo>
                    <a:pt x="101" y="113"/>
                    <a:pt x="101" y="113"/>
                    <a:pt x="101" y="113"/>
                  </a:cubicBezTo>
                  <a:cubicBezTo>
                    <a:pt x="101" y="109"/>
                    <a:pt x="101" y="109"/>
                    <a:pt x="101" y="109"/>
                  </a:cubicBezTo>
                  <a:cubicBezTo>
                    <a:pt x="101" y="111"/>
                    <a:pt x="101" y="111"/>
                    <a:pt x="101" y="111"/>
                  </a:cubicBezTo>
                  <a:cubicBezTo>
                    <a:pt x="101" y="109"/>
                    <a:pt x="101" y="109"/>
                    <a:pt x="101" y="109"/>
                  </a:cubicBezTo>
                  <a:cubicBezTo>
                    <a:pt x="101" y="109"/>
                    <a:pt x="101" y="109"/>
                    <a:pt x="101" y="109"/>
                  </a:cubicBezTo>
                  <a:cubicBezTo>
                    <a:pt x="101" y="111"/>
                    <a:pt x="101" y="111"/>
                    <a:pt x="101" y="111"/>
                  </a:cubicBezTo>
                  <a:cubicBezTo>
                    <a:pt x="101" y="109"/>
                    <a:pt x="101" y="109"/>
                    <a:pt x="101" y="109"/>
                  </a:cubicBezTo>
                  <a:cubicBezTo>
                    <a:pt x="101" y="109"/>
                    <a:pt x="101" y="109"/>
                    <a:pt x="101" y="109"/>
                  </a:cubicBezTo>
                  <a:cubicBezTo>
                    <a:pt x="100" y="109"/>
                    <a:pt x="98" y="108"/>
                    <a:pt x="96" y="108"/>
                  </a:cubicBezTo>
                  <a:cubicBezTo>
                    <a:pt x="88" y="105"/>
                    <a:pt x="72" y="98"/>
                    <a:pt x="58" y="92"/>
                  </a:cubicBezTo>
                  <a:cubicBezTo>
                    <a:pt x="52" y="89"/>
                    <a:pt x="45" y="86"/>
                    <a:pt x="41" y="84"/>
                  </a:cubicBezTo>
                  <a:cubicBezTo>
                    <a:pt x="36" y="82"/>
                    <a:pt x="33" y="81"/>
                    <a:pt x="33" y="81"/>
                  </a:cubicBezTo>
                  <a:cubicBezTo>
                    <a:pt x="31" y="80"/>
                    <a:pt x="29" y="81"/>
                    <a:pt x="28" y="83"/>
                  </a:cubicBezTo>
                  <a:cubicBezTo>
                    <a:pt x="27" y="85"/>
                    <a:pt x="27" y="88"/>
                    <a:pt x="29" y="89"/>
                  </a:cubicBezTo>
                  <a:cubicBezTo>
                    <a:pt x="95" y="130"/>
                    <a:pt x="95" y="130"/>
                    <a:pt x="95" y="130"/>
                  </a:cubicBezTo>
                  <a:cubicBezTo>
                    <a:pt x="97" y="126"/>
                    <a:pt x="97" y="126"/>
                    <a:pt x="97" y="126"/>
                  </a:cubicBezTo>
                  <a:cubicBezTo>
                    <a:pt x="98" y="122"/>
                    <a:pt x="98" y="122"/>
                    <a:pt x="98" y="122"/>
                  </a:cubicBezTo>
                  <a:cubicBezTo>
                    <a:pt x="98" y="122"/>
                    <a:pt x="82" y="116"/>
                    <a:pt x="65" y="111"/>
                  </a:cubicBezTo>
                  <a:cubicBezTo>
                    <a:pt x="57" y="108"/>
                    <a:pt x="48" y="105"/>
                    <a:pt x="41" y="103"/>
                  </a:cubicBezTo>
                  <a:cubicBezTo>
                    <a:pt x="38" y="102"/>
                    <a:pt x="35" y="101"/>
                    <a:pt x="33" y="101"/>
                  </a:cubicBezTo>
                  <a:cubicBezTo>
                    <a:pt x="31" y="100"/>
                    <a:pt x="30" y="100"/>
                    <a:pt x="29" y="100"/>
                  </a:cubicBezTo>
                  <a:cubicBezTo>
                    <a:pt x="28" y="100"/>
                    <a:pt x="28" y="99"/>
                    <a:pt x="27" y="99"/>
                  </a:cubicBezTo>
                  <a:cubicBezTo>
                    <a:pt x="27" y="99"/>
                    <a:pt x="26" y="99"/>
                    <a:pt x="26" y="100"/>
                  </a:cubicBezTo>
                  <a:cubicBezTo>
                    <a:pt x="25" y="100"/>
                    <a:pt x="25" y="100"/>
                    <a:pt x="24" y="100"/>
                  </a:cubicBezTo>
                  <a:cubicBezTo>
                    <a:pt x="24" y="100"/>
                    <a:pt x="23" y="101"/>
                    <a:pt x="23" y="102"/>
                  </a:cubicBezTo>
                  <a:cubicBezTo>
                    <a:pt x="26" y="104"/>
                    <a:pt x="26" y="104"/>
                    <a:pt x="26" y="104"/>
                  </a:cubicBezTo>
                  <a:cubicBezTo>
                    <a:pt x="23" y="101"/>
                    <a:pt x="23" y="101"/>
                    <a:pt x="23" y="101"/>
                  </a:cubicBezTo>
                  <a:cubicBezTo>
                    <a:pt x="22" y="102"/>
                    <a:pt x="22" y="103"/>
                    <a:pt x="22" y="104"/>
                  </a:cubicBezTo>
                  <a:cubicBezTo>
                    <a:pt x="22" y="105"/>
                    <a:pt x="22" y="106"/>
                    <a:pt x="23" y="106"/>
                  </a:cubicBezTo>
                  <a:cubicBezTo>
                    <a:pt x="23" y="107"/>
                    <a:pt x="23" y="107"/>
                    <a:pt x="24" y="108"/>
                  </a:cubicBezTo>
                  <a:cubicBezTo>
                    <a:pt x="24" y="108"/>
                    <a:pt x="25" y="109"/>
                    <a:pt x="26" y="109"/>
                  </a:cubicBezTo>
                  <a:cubicBezTo>
                    <a:pt x="29" y="112"/>
                    <a:pt x="35" y="115"/>
                    <a:pt x="41" y="119"/>
                  </a:cubicBezTo>
                  <a:cubicBezTo>
                    <a:pt x="52" y="126"/>
                    <a:pt x="64" y="133"/>
                    <a:pt x="74" y="139"/>
                  </a:cubicBezTo>
                  <a:cubicBezTo>
                    <a:pt x="79" y="142"/>
                    <a:pt x="84" y="145"/>
                    <a:pt x="87" y="147"/>
                  </a:cubicBezTo>
                  <a:cubicBezTo>
                    <a:pt x="89" y="148"/>
                    <a:pt x="90" y="148"/>
                    <a:pt x="91" y="149"/>
                  </a:cubicBezTo>
                  <a:cubicBezTo>
                    <a:pt x="91" y="149"/>
                    <a:pt x="91" y="149"/>
                    <a:pt x="92" y="149"/>
                  </a:cubicBezTo>
                  <a:cubicBezTo>
                    <a:pt x="92" y="149"/>
                    <a:pt x="92" y="149"/>
                    <a:pt x="92" y="149"/>
                  </a:cubicBezTo>
                  <a:cubicBezTo>
                    <a:pt x="92" y="149"/>
                    <a:pt x="92" y="149"/>
                    <a:pt x="92" y="149"/>
                  </a:cubicBezTo>
                  <a:cubicBezTo>
                    <a:pt x="92" y="149"/>
                    <a:pt x="92" y="149"/>
                    <a:pt x="92" y="149"/>
                  </a:cubicBezTo>
                  <a:cubicBezTo>
                    <a:pt x="92" y="149"/>
                    <a:pt x="92" y="149"/>
                    <a:pt x="92" y="149"/>
                  </a:cubicBezTo>
                  <a:cubicBezTo>
                    <a:pt x="92" y="149"/>
                    <a:pt x="92" y="149"/>
                    <a:pt x="92" y="149"/>
                  </a:cubicBezTo>
                  <a:cubicBezTo>
                    <a:pt x="94" y="147"/>
                    <a:pt x="94" y="147"/>
                    <a:pt x="94" y="147"/>
                  </a:cubicBezTo>
                  <a:cubicBezTo>
                    <a:pt x="91" y="149"/>
                    <a:pt x="91" y="149"/>
                    <a:pt x="91" y="149"/>
                  </a:cubicBezTo>
                  <a:cubicBezTo>
                    <a:pt x="92" y="149"/>
                    <a:pt x="92" y="149"/>
                    <a:pt x="92" y="149"/>
                  </a:cubicBezTo>
                  <a:cubicBezTo>
                    <a:pt x="94" y="147"/>
                    <a:pt x="94" y="147"/>
                    <a:pt x="94" y="147"/>
                  </a:cubicBezTo>
                  <a:cubicBezTo>
                    <a:pt x="91" y="149"/>
                    <a:pt x="91" y="149"/>
                    <a:pt x="91" y="149"/>
                  </a:cubicBezTo>
                  <a:cubicBezTo>
                    <a:pt x="94" y="146"/>
                    <a:pt x="94" y="146"/>
                    <a:pt x="94" y="146"/>
                  </a:cubicBezTo>
                  <a:cubicBezTo>
                    <a:pt x="91" y="149"/>
                    <a:pt x="91" y="149"/>
                    <a:pt x="91" y="149"/>
                  </a:cubicBezTo>
                  <a:cubicBezTo>
                    <a:pt x="91" y="149"/>
                    <a:pt x="91" y="149"/>
                    <a:pt x="91" y="149"/>
                  </a:cubicBezTo>
                  <a:cubicBezTo>
                    <a:pt x="94" y="146"/>
                    <a:pt x="94" y="146"/>
                    <a:pt x="94" y="146"/>
                  </a:cubicBezTo>
                  <a:cubicBezTo>
                    <a:pt x="91" y="149"/>
                    <a:pt x="91" y="149"/>
                    <a:pt x="91" y="149"/>
                  </a:cubicBezTo>
                  <a:cubicBezTo>
                    <a:pt x="94" y="146"/>
                    <a:pt x="94" y="146"/>
                    <a:pt x="94" y="146"/>
                  </a:cubicBezTo>
                  <a:cubicBezTo>
                    <a:pt x="90" y="146"/>
                    <a:pt x="90" y="146"/>
                    <a:pt x="90" y="146"/>
                  </a:cubicBezTo>
                  <a:cubicBezTo>
                    <a:pt x="90" y="148"/>
                    <a:pt x="91" y="148"/>
                    <a:pt x="91" y="149"/>
                  </a:cubicBezTo>
                  <a:cubicBezTo>
                    <a:pt x="94" y="146"/>
                    <a:pt x="94" y="146"/>
                    <a:pt x="94" y="146"/>
                  </a:cubicBezTo>
                  <a:cubicBezTo>
                    <a:pt x="90" y="146"/>
                    <a:pt x="90" y="146"/>
                    <a:pt x="90" y="146"/>
                  </a:cubicBezTo>
                  <a:cubicBezTo>
                    <a:pt x="94" y="146"/>
                    <a:pt x="94" y="146"/>
                    <a:pt x="94" y="146"/>
                  </a:cubicBezTo>
                  <a:cubicBezTo>
                    <a:pt x="91" y="144"/>
                    <a:pt x="91" y="144"/>
                    <a:pt x="91" y="144"/>
                  </a:cubicBezTo>
                  <a:cubicBezTo>
                    <a:pt x="94" y="146"/>
                    <a:pt x="94" y="146"/>
                    <a:pt x="94" y="146"/>
                  </a:cubicBezTo>
                  <a:cubicBezTo>
                    <a:pt x="92" y="143"/>
                    <a:pt x="92" y="143"/>
                    <a:pt x="92" y="143"/>
                  </a:cubicBezTo>
                  <a:cubicBezTo>
                    <a:pt x="92" y="143"/>
                    <a:pt x="91" y="143"/>
                    <a:pt x="91" y="144"/>
                  </a:cubicBezTo>
                  <a:cubicBezTo>
                    <a:pt x="94" y="146"/>
                    <a:pt x="94" y="146"/>
                    <a:pt x="94" y="146"/>
                  </a:cubicBezTo>
                  <a:cubicBezTo>
                    <a:pt x="92" y="143"/>
                    <a:pt x="92" y="143"/>
                    <a:pt x="92" y="143"/>
                  </a:cubicBezTo>
                  <a:cubicBezTo>
                    <a:pt x="94" y="146"/>
                    <a:pt x="94" y="146"/>
                    <a:pt x="94" y="146"/>
                  </a:cubicBezTo>
                  <a:cubicBezTo>
                    <a:pt x="93" y="142"/>
                    <a:pt x="93" y="142"/>
                    <a:pt x="93" y="142"/>
                  </a:cubicBezTo>
                  <a:cubicBezTo>
                    <a:pt x="93" y="142"/>
                    <a:pt x="93" y="142"/>
                    <a:pt x="92" y="143"/>
                  </a:cubicBezTo>
                  <a:cubicBezTo>
                    <a:pt x="94" y="146"/>
                    <a:pt x="94" y="146"/>
                    <a:pt x="94" y="146"/>
                  </a:cubicBezTo>
                  <a:cubicBezTo>
                    <a:pt x="93" y="142"/>
                    <a:pt x="93" y="142"/>
                    <a:pt x="93" y="142"/>
                  </a:cubicBezTo>
                  <a:cubicBezTo>
                    <a:pt x="94" y="146"/>
                    <a:pt x="94" y="146"/>
                    <a:pt x="94" y="146"/>
                  </a:cubicBezTo>
                  <a:cubicBezTo>
                    <a:pt x="94" y="142"/>
                    <a:pt x="94" y="142"/>
                    <a:pt x="94" y="142"/>
                  </a:cubicBezTo>
                  <a:cubicBezTo>
                    <a:pt x="93" y="142"/>
                    <a:pt x="93" y="142"/>
                    <a:pt x="93" y="142"/>
                  </a:cubicBezTo>
                  <a:cubicBezTo>
                    <a:pt x="94" y="146"/>
                    <a:pt x="94" y="146"/>
                    <a:pt x="94" y="146"/>
                  </a:cubicBezTo>
                  <a:cubicBezTo>
                    <a:pt x="94" y="142"/>
                    <a:pt x="94" y="142"/>
                    <a:pt x="94" y="142"/>
                  </a:cubicBezTo>
                  <a:cubicBezTo>
                    <a:pt x="94" y="144"/>
                    <a:pt x="94" y="144"/>
                    <a:pt x="94" y="144"/>
                  </a:cubicBezTo>
                  <a:cubicBezTo>
                    <a:pt x="94" y="142"/>
                    <a:pt x="94" y="142"/>
                    <a:pt x="94" y="142"/>
                  </a:cubicBezTo>
                  <a:cubicBezTo>
                    <a:pt x="94" y="142"/>
                    <a:pt x="94" y="142"/>
                    <a:pt x="94" y="142"/>
                  </a:cubicBezTo>
                  <a:cubicBezTo>
                    <a:pt x="94" y="144"/>
                    <a:pt x="94" y="144"/>
                    <a:pt x="94" y="144"/>
                  </a:cubicBezTo>
                  <a:cubicBezTo>
                    <a:pt x="94" y="142"/>
                    <a:pt x="94" y="142"/>
                    <a:pt x="94" y="142"/>
                  </a:cubicBezTo>
                  <a:cubicBezTo>
                    <a:pt x="94" y="142"/>
                    <a:pt x="94" y="142"/>
                    <a:pt x="94" y="142"/>
                  </a:cubicBezTo>
                  <a:cubicBezTo>
                    <a:pt x="94" y="142"/>
                    <a:pt x="94" y="142"/>
                    <a:pt x="94" y="142"/>
                  </a:cubicBezTo>
                  <a:cubicBezTo>
                    <a:pt x="94" y="142"/>
                    <a:pt x="94" y="142"/>
                    <a:pt x="94" y="142"/>
                  </a:cubicBezTo>
                  <a:cubicBezTo>
                    <a:pt x="94" y="142"/>
                    <a:pt x="94" y="142"/>
                    <a:pt x="94" y="142"/>
                  </a:cubicBezTo>
                  <a:cubicBezTo>
                    <a:pt x="94" y="142"/>
                    <a:pt x="94" y="142"/>
                    <a:pt x="94" y="142"/>
                  </a:cubicBezTo>
                  <a:cubicBezTo>
                    <a:pt x="94" y="142"/>
                    <a:pt x="94" y="142"/>
                    <a:pt x="93" y="142"/>
                  </a:cubicBezTo>
                  <a:cubicBezTo>
                    <a:pt x="90" y="141"/>
                    <a:pt x="84" y="138"/>
                    <a:pt x="76" y="135"/>
                  </a:cubicBezTo>
                  <a:cubicBezTo>
                    <a:pt x="65" y="131"/>
                    <a:pt x="52" y="125"/>
                    <a:pt x="41" y="120"/>
                  </a:cubicBezTo>
                  <a:cubicBezTo>
                    <a:pt x="35" y="118"/>
                    <a:pt x="30" y="115"/>
                    <a:pt x="27" y="114"/>
                  </a:cubicBezTo>
                  <a:cubicBezTo>
                    <a:pt x="25" y="113"/>
                    <a:pt x="23" y="113"/>
                    <a:pt x="22" y="112"/>
                  </a:cubicBezTo>
                  <a:cubicBezTo>
                    <a:pt x="22" y="112"/>
                    <a:pt x="21" y="112"/>
                    <a:pt x="21" y="112"/>
                  </a:cubicBezTo>
                  <a:cubicBezTo>
                    <a:pt x="20" y="111"/>
                    <a:pt x="20" y="111"/>
                    <a:pt x="20" y="111"/>
                  </a:cubicBezTo>
                  <a:cubicBezTo>
                    <a:pt x="20" y="111"/>
                    <a:pt x="20" y="111"/>
                    <a:pt x="20" y="111"/>
                  </a:cubicBezTo>
                  <a:cubicBezTo>
                    <a:pt x="20" y="111"/>
                    <a:pt x="19" y="111"/>
                    <a:pt x="19" y="111"/>
                  </a:cubicBezTo>
                  <a:cubicBezTo>
                    <a:pt x="18" y="111"/>
                    <a:pt x="18" y="111"/>
                    <a:pt x="17" y="111"/>
                  </a:cubicBezTo>
                  <a:cubicBezTo>
                    <a:pt x="17" y="111"/>
                    <a:pt x="17" y="112"/>
                    <a:pt x="16" y="112"/>
                  </a:cubicBezTo>
                  <a:cubicBezTo>
                    <a:pt x="16" y="112"/>
                    <a:pt x="15" y="113"/>
                    <a:pt x="15" y="113"/>
                  </a:cubicBezTo>
                  <a:cubicBezTo>
                    <a:pt x="14" y="115"/>
                    <a:pt x="14" y="118"/>
                    <a:pt x="16" y="119"/>
                  </a:cubicBezTo>
                  <a:cubicBezTo>
                    <a:pt x="87" y="163"/>
                    <a:pt x="87" y="163"/>
                    <a:pt x="87" y="163"/>
                  </a:cubicBezTo>
                  <a:cubicBezTo>
                    <a:pt x="89" y="160"/>
                    <a:pt x="89" y="160"/>
                    <a:pt x="89" y="160"/>
                  </a:cubicBezTo>
                  <a:cubicBezTo>
                    <a:pt x="86" y="157"/>
                    <a:pt x="86" y="157"/>
                    <a:pt x="86" y="157"/>
                  </a:cubicBezTo>
                  <a:cubicBezTo>
                    <a:pt x="89" y="160"/>
                    <a:pt x="89" y="160"/>
                    <a:pt x="89" y="160"/>
                  </a:cubicBezTo>
                  <a:cubicBezTo>
                    <a:pt x="88" y="155"/>
                    <a:pt x="88" y="155"/>
                    <a:pt x="88" y="155"/>
                  </a:cubicBezTo>
                  <a:cubicBezTo>
                    <a:pt x="88" y="156"/>
                    <a:pt x="87" y="156"/>
                    <a:pt x="86" y="157"/>
                  </a:cubicBezTo>
                  <a:cubicBezTo>
                    <a:pt x="89" y="160"/>
                    <a:pt x="89" y="160"/>
                    <a:pt x="89" y="160"/>
                  </a:cubicBezTo>
                  <a:cubicBezTo>
                    <a:pt x="88" y="155"/>
                    <a:pt x="88" y="155"/>
                    <a:pt x="88" y="155"/>
                  </a:cubicBezTo>
                  <a:cubicBezTo>
                    <a:pt x="89" y="160"/>
                    <a:pt x="89" y="160"/>
                    <a:pt x="89" y="160"/>
                  </a:cubicBezTo>
                  <a:cubicBezTo>
                    <a:pt x="89" y="155"/>
                    <a:pt x="89" y="155"/>
                    <a:pt x="89" y="155"/>
                  </a:cubicBezTo>
                  <a:cubicBezTo>
                    <a:pt x="89" y="155"/>
                    <a:pt x="89" y="155"/>
                    <a:pt x="88" y="155"/>
                  </a:cubicBezTo>
                  <a:cubicBezTo>
                    <a:pt x="89" y="160"/>
                    <a:pt x="89" y="160"/>
                    <a:pt x="89" y="160"/>
                  </a:cubicBezTo>
                  <a:cubicBezTo>
                    <a:pt x="89" y="155"/>
                    <a:pt x="89" y="155"/>
                    <a:pt x="89" y="155"/>
                  </a:cubicBezTo>
                  <a:cubicBezTo>
                    <a:pt x="89" y="159"/>
                    <a:pt x="89" y="159"/>
                    <a:pt x="89" y="159"/>
                  </a:cubicBezTo>
                  <a:cubicBezTo>
                    <a:pt x="90" y="155"/>
                    <a:pt x="90" y="155"/>
                    <a:pt x="90" y="155"/>
                  </a:cubicBezTo>
                  <a:cubicBezTo>
                    <a:pt x="90" y="155"/>
                    <a:pt x="90" y="155"/>
                    <a:pt x="89" y="155"/>
                  </a:cubicBezTo>
                  <a:cubicBezTo>
                    <a:pt x="89" y="159"/>
                    <a:pt x="89" y="159"/>
                    <a:pt x="89" y="159"/>
                  </a:cubicBezTo>
                  <a:cubicBezTo>
                    <a:pt x="90" y="155"/>
                    <a:pt x="90" y="155"/>
                    <a:pt x="90" y="155"/>
                  </a:cubicBezTo>
                  <a:cubicBezTo>
                    <a:pt x="90" y="158"/>
                    <a:pt x="90" y="158"/>
                    <a:pt x="90" y="158"/>
                  </a:cubicBezTo>
                  <a:cubicBezTo>
                    <a:pt x="90" y="155"/>
                    <a:pt x="90" y="155"/>
                    <a:pt x="90" y="155"/>
                  </a:cubicBezTo>
                  <a:cubicBezTo>
                    <a:pt x="90" y="155"/>
                    <a:pt x="90" y="155"/>
                    <a:pt x="90" y="155"/>
                  </a:cubicBezTo>
                  <a:cubicBezTo>
                    <a:pt x="90" y="158"/>
                    <a:pt x="90" y="158"/>
                    <a:pt x="90" y="158"/>
                  </a:cubicBezTo>
                  <a:cubicBezTo>
                    <a:pt x="90" y="155"/>
                    <a:pt x="90" y="155"/>
                    <a:pt x="90" y="155"/>
                  </a:cubicBezTo>
                  <a:cubicBezTo>
                    <a:pt x="90" y="155"/>
                    <a:pt x="90" y="155"/>
                    <a:pt x="89" y="155"/>
                  </a:cubicBezTo>
                  <a:cubicBezTo>
                    <a:pt x="84" y="153"/>
                    <a:pt x="66" y="146"/>
                    <a:pt x="50" y="139"/>
                  </a:cubicBezTo>
                  <a:cubicBezTo>
                    <a:pt x="41" y="136"/>
                    <a:pt x="34" y="133"/>
                    <a:pt x="28" y="130"/>
                  </a:cubicBezTo>
                  <a:cubicBezTo>
                    <a:pt x="22" y="128"/>
                    <a:pt x="18" y="126"/>
                    <a:pt x="18" y="126"/>
                  </a:cubicBezTo>
                  <a:cubicBezTo>
                    <a:pt x="16" y="126"/>
                    <a:pt x="14" y="126"/>
                    <a:pt x="13" y="128"/>
                  </a:cubicBezTo>
                  <a:cubicBezTo>
                    <a:pt x="12" y="131"/>
                    <a:pt x="12" y="133"/>
                    <a:pt x="14" y="134"/>
                  </a:cubicBezTo>
                  <a:cubicBezTo>
                    <a:pt x="14" y="134"/>
                    <a:pt x="19" y="137"/>
                    <a:pt x="25" y="140"/>
                  </a:cubicBezTo>
                  <a:cubicBezTo>
                    <a:pt x="35" y="146"/>
                    <a:pt x="49" y="155"/>
                    <a:pt x="61" y="162"/>
                  </a:cubicBezTo>
                  <a:cubicBezTo>
                    <a:pt x="67" y="166"/>
                    <a:pt x="72" y="169"/>
                    <a:pt x="76" y="172"/>
                  </a:cubicBezTo>
                  <a:cubicBezTo>
                    <a:pt x="78" y="173"/>
                    <a:pt x="80" y="174"/>
                    <a:pt x="81" y="175"/>
                  </a:cubicBezTo>
                  <a:cubicBezTo>
                    <a:pt x="81" y="175"/>
                    <a:pt x="82" y="176"/>
                    <a:pt x="82" y="176"/>
                  </a:cubicBezTo>
                  <a:cubicBezTo>
                    <a:pt x="82" y="176"/>
                    <a:pt x="82" y="176"/>
                    <a:pt x="82" y="176"/>
                  </a:cubicBezTo>
                  <a:cubicBezTo>
                    <a:pt x="82" y="176"/>
                    <a:pt x="82" y="176"/>
                    <a:pt x="82" y="176"/>
                  </a:cubicBezTo>
                  <a:cubicBezTo>
                    <a:pt x="82" y="176"/>
                    <a:pt x="82" y="176"/>
                    <a:pt x="82" y="176"/>
                  </a:cubicBezTo>
                  <a:cubicBezTo>
                    <a:pt x="82" y="176"/>
                    <a:pt x="82" y="176"/>
                    <a:pt x="82" y="176"/>
                  </a:cubicBezTo>
                  <a:cubicBezTo>
                    <a:pt x="82" y="176"/>
                    <a:pt x="82" y="176"/>
                    <a:pt x="82" y="176"/>
                  </a:cubicBezTo>
                  <a:cubicBezTo>
                    <a:pt x="84" y="174"/>
                    <a:pt x="84" y="174"/>
                    <a:pt x="84" y="174"/>
                  </a:cubicBezTo>
                  <a:cubicBezTo>
                    <a:pt x="81" y="175"/>
                    <a:pt x="81" y="175"/>
                    <a:pt x="81" y="175"/>
                  </a:cubicBezTo>
                  <a:cubicBezTo>
                    <a:pt x="82" y="176"/>
                    <a:pt x="82" y="176"/>
                    <a:pt x="82" y="176"/>
                  </a:cubicBezTo>
                  <a:cubicBezTo>
                    <a:pt x="84" y="174"/>
                    <a:pt x="84" y="174"/>
                    <a:pt x="84" y="174"/>
                  </a:cubicBezTo>
                  <a:cubicBezTo>
                    <a:pt x="81" y="175"/>
                    <a:pt x="81" y="175"/>
                    <a:pt x="81" y="175"/>
                  </a:cubicBezTo>
                  <a:cubicBezTo>
                    <a:pt x="85" y="173"/>
                    <a:pt x="85" y="173"/>
                    <a:pt x="85" y="173"/>
                  </a:cubicBezTo>
                  <a:cubicBezTo>
                    <a:pt x="81" y="173"/>
                    <a:pt x="81" y="173"/>
                    <a:pt x="81" y="173"/>
                  </a:cubicBezTo>
                  <a:cubicBezTo>
                    <a:pt x="81" y="174"/>
                    <a:pt x="81" y="175"/>
                    <a:pt x="81" y="175"/>
                  </a:cubicBezTo>
                  <a:cubicBezTo>
                    <a:pt x="85" y="173"/>
                    <a:pt x="85" y="173"/>
                    <a:pt x="85" y="173"/>
                  </a:cubicBezTo>
                  <a:cubicBezTo>
                    <a:pt x="81" y="173"/>
                    <a:pt x="81" y="173"/>
                    <a:pt x="81" y="173"/>
                  </a:cubicBezTo>
                  <a:cubicBezTo>
                    <a:pt x="85" y="173"/>
                    <a:pt x="85" y="173"/>
                    <a:pt x="85" y="173"/>
                  </a:cubicBezTo>
                  <a:cubicBezTo>
                    <a:pt x="81" y="171"/>
                    <a:pt x="81" y="171"/>
                    <a:pt x="81" y="171"/>
                  </a:cubicBezTo>
                  <a:cubicBezTo>
                    <a:pt x="81" y="172"/>
                    <a:pt x="81" y="173"/>
                    <a:pt x="81" y="173"/>
                  </a:cubicBezTo>
                  <a:cubicBezTo>
                    <a:pt x="85" y="173"/>
                    <a:pt x="85" y="173"/>
                    <a:pt x="85" y="173"/>
                  </a:cubicBezTo>
                  <a:cubicBezTo>
                    <a:pt x="81" y="171"/>
                    <a:pt x="81" y="171"/>
                    <a:pt x="81" y="171"/>
                  </a:cubicBezTo>
                  <a:cubicBezTo>
                    <a:pt x="85" y="173"/>
                    <a:pt x="85" y="173"/>
                    <a:pt x="85" y="173"/>
                  </a:cubicBezTo>
                  <a:cubicBezTo>
                    <a:pt x="87" y="169"/>
                    <a:pt x="87" y="169"/>
                    <a:pt x="87" y="169"/>
                  </a:cubicBezTo>
                  <a:cubicBezTo>
                    <a:pt x="87" y="169"/>
                    <a:pt x="68" y="162"/>
                    <a:pt x="50" y="156"/>
                  </a:cubicBezTo>
                  <a:cubicBezTo>
                    <a:pt x="41" y="152"/>
                    <a:pt x="32" y="149"/>
                    <a:pt x="25" y="146"/>
                  </a:cubicBezTo>
                  <a:cubicBezTo>
                    <a:pt x="21" y="145"/>
                    <a:pt x="18" y="144"/>
                    <a:pt x="16" y="143"/>
                  </a:cubicBezTo>
                  <a:cubicBezTo>
                    <a:pt x="15" y="143"/>
                    <a:pt x="14" y="142"/>
                    <a:pt x="14" y="142"/>
                  </a:cubicBezTo>
                  <a:cubicBezTo>
                    <a:pt x="13" y="142"/>
                    <a:pt x="13" y="142"/>
                    <a:pt x="13" y="142"/>
                  </a:cubicBezTo>
                  <a:cubicBezTo>
                    <a:pt x="12" y="142"/>
                    <a:pt x="12" y="142"/>
                    <a:pt x="12" y="142"/>
                  </a:cubicBezTo>
                  <a:cubicBezTo>
                    <a:pt x="12" y="142"/>
                    <a:pt x="12" y="142"/>
                    <a:pt x="12" y="142"/>
                  </a:cubicBezTo>
                  <a:cubicBezTo>
                    <a:pt x="12" y="142"/>
                    <a:pt x="12" y="142"/>
                    <a:pt x="11" y="142"/>
                  </a:cubicBezTo>
                  <a:cubicBezTo>
                    <a:pt x="11" y="142"/>
                    <a:pt x="11" y="142"/>
                    <a:pt x="10" y="142"/>
                  </a:cubicBezTo>
                  <a:cubicBezTo>
                    <a:pt x="10" y="142"/>
                    <a:pt x="9" y="142"/>
                    <a:pt x="9" y="142"/>
                  </a:cubicBezTo>
                  <a:cubicBezTo>
                    <a:pt x="8" y="143"/>
                    <a:pt x="8" y="143"/>
                    <a:pt x="7" y="144"/>
                  </a:cubicBezTo>
                  <a:cubicBezTo>
                    <a:pt x="6" y="146"/>
                    <a:pt x="7" y="148"/>
                    <a:pt x="9" y="150"/>
                  </a:cubicBezTo>
                  <a:cubicBezTo>
                    <a:pt x="87" y="198"/>
                    <a:pt x="87" y="198"/>
                    <a:pt x="87" y="198"/>
                  </a:cubicBezTo>
                  <a:cubicBezTo>
                    <a:pt x="89" y="195"/>
                    <a:pt x="89" y="195"/>
                    <a:pt x="89" y="195"/>
                  </a:cubicBezTo>
                  <a:cubicBezTo>
                    <a:pt x="91" y="191"/>
                    <a:pt x="91" y="191"/>
                    <a:pt x="91" y="191"/>
                  </a:cubicBezTo>
                  <a:cubicBezTo>
                    <a:pt x="91" y="191"/>
                    <a:pt x="73" y="184"/>
                    <a:pt x="54" y="177"/>
                  </a:cubicBezTo>
                  <a:cubicBezTo>
                    <a:pt x="45" y="173"/>
                    <a:pt x="35" y="170"/>
                    <a:pt x="28" y="167"/>
                  </a:cubicBezTo>
                  <a:cubicBezTo>
                    <a:pt x="24" y="166"/>
                    <a:pt x="21" y="164"/>
                    <a:pt x="18" y="164"/>
                  </a:cubicBezTo>
                  <a:cubicBezTo>
                    <a:pt x="17" y="163"/>
                    <a:pt x="16" y="163"/>
                    <a:pt x="15" y="163"/>
                  </a:cubicBezTo>
                  <a:cubicBezTo>
                    <a:pt x="15" y="163"/>
                    <a:pt x="14" y="162"/>
                    <a:pt x="14" y="162"/>
                  </a:cubicBezTo>
                  <a:cubicBezTo>
                    <a:pt x="13" y="162"/>
                    <a:pt x="13" y="162"/>
                    <a:pt x="12" y="162"/>
                  </a:cubicBezTo>
                  <a:cubicBezTo>
                    <a:pt x="12" y="162"/>
                    <a:pt x="12" y="162"/>
                    <a:pt x="11" y="162"/>
                  </a:cubicBezTo>
                  <a:cubicBezTo>
                    <a:pt x="11" y="162"/>
                    <a:pt x="10" y="163"/>
                    <a:pt x="10" y="163"/>
                  </a:cubicBezTo>
                  <a:cubicBezTo>
                    <a:pt x="9" y="163"/>
                    <a:pt x="9" y="164"/>
                    <a:pt x="8" y="164"/>
                  </a:cubicBezTo>
                  <a:cubicBezTo>
                    <a:pt x="7" y="166"/>
                    <a:pt x="8" y="169"/>
                    <a:pt x="10" y="170"/>
                  </a:cubicBezTo>
                  <a:cubicBezTo>
                    <a:pt x="82" y="215"/>
                    <a:pt x="82" y="215"/>
                    <a:pt x="82" y="215"/>
                  </a:cubicBezTo>
                  <a:cubicBezTo>
                    <a:pt x="84" y="212"/>
                    <a:pt x="84" y="212"/>
                    <a:pt x="84" y="212"/>
                  </a:cubicBezTo>
                  <a:cubicBezTo>
                    <a:pt x="86" y="208"/>
                    <a:pt x="86" y="208"/>
                    <a:pt x="86" y="208"/>
                  </a:cubicBezTo>
                  <a:cubicBezTo>
                    <a:pt x="86" y="208"/>
                    <a:pt x="68" y="201"/>
                    <a:pt x="50" y="195"/>
                  </a:cubicBezTo>
                  <a:cubicBezTo>
                    <a:pt x="41" y="191"/>
                    <a:pt x="32" y="188"/>
                    <a:pt x="24" y="186"/>
                  </a:cubicBezTo>
                  <a:cubicBezTo>
                    <a:pt x="21" y="185"/>
                    <a:pt x="18" y="184"/>
                    <a:pt x="15" y="183"/>
                  </a:cubicBezTo>
                  <a:cubicBezTo>
                    <a:pt x="14" y="182"/>
                    <a:pt x="13" y="182"/>
                    <a:pt x="13" y="182"/>
                  </a:cubicBezTo>
                  <a:cubicBezTo>
                    <a:pt x="12" y="182"/>
                    <a:pt x="12" y="182"/>
                    <a:pt x="11" y="182"/>
                  </a:cubicBezTo>
                  <a:cubicBezTo>
                    <a:pt x="11" y="182"/>
                    <a:pt x="11" y="181"/>
                    <a:pt x="10" y="181"/>
                  </a:cubicBezTo>
                  <a:cubicBezTo>
                    <a:pt x="10" y="181"/>
                    <a:pt x="9" y="181"/>
                    <a:pt x="9" y="182"/>
                  </a:cubicBezTo>
                  <a:cubicBezTo>
                    <a:pt x="9" y="182"/>
                    <a:pt x="8" y="182"/>
                    <a:pt x="8" y="182"/>
                  </a:cubicBezTo>
                  <a:cubicBezTo>
                    <a:pt x="7" y="182"/>
                    <a:pt x="7" y="183"/>
                    <a:pt x="6" y="184"/>
                  </a:cubicBezTo>
                  <a:cubicBezTo>
                    <a:pt x="10" y="186"/>
                    <a:pt x="10" y="186"/>
                    <a:pt x="10" y="186"/>
                  </a:cubicBezTo>
                  <a:cubicBezTo>
                    <a:pt x="6" y="183"/>
                    <a:pt x="6" y="183"/>
                    <a:pt x="6" y="183"/>
                  </a:cubicBezTo>
                  <a:cubicBezTo>
                    <a:pt x="6" y="184"/>
                    <a:pt x="6" y="185"/>
                    <a:pt x="6" y="186"/>
                  </a:cubicBezTo>
                  <a:cubicBezTo>
                    <a:pt x="6" y="187"/>
                    <a:pt x="6" y="188"/>
                    <a:pt x="6" y="188"/>
                  </a:cubicBezTo>
                  <a:cubicBezTo>
                    <a:pt x="7" y="189"/>
                    <a:pt x="7" y="189"/>
                    <a:pt x="7" y="190"/>
                  </a:cubicBezTo>
                  <a:cubicBezTo>
                    <a:pt x="8" y="190"/>
                    <a:pt x="9" y="191"/>
                    <a:pt x="10" y="192"/>
                  </a:cubicBezTo>
                  <a:cubicBezTo>
                    <a:pt x="13" y="194"/>
                    <a:pt x="20" y="198"/>
                    <a:pt x="27" y="203"/>
                  </a:cubicBezTo>
                  <a:cubicBezTo>
                    <a:pt x="51" y="218"/>
                    <a:pt x="86" y="238"/>
                    <a:pt x="86" y="238"/>
                  </a:cubicBezTo>
                  <a:cubicBezTo>
                    <a:pt x="88" y="235"/>
                    <a:pt x="88" y="235"/>
                    <a:pt x="88" y="235"/>
                  </a:cubicBezTo>
                  <a:cubicBezTo>
                    <a:pt x="90" y="231"/>
                    <a:pt x="90" y="231"/>
                    <a:pt x="90" y="231"/>
                  </a:cubicBezTo>
                  <a:cubicBezTo>
                    <a:pt x="6" y="199"/>
                    <a:pt x="6" y="199"/>
                    <a:pt x="6" y="199"/>
                  </a:cubicBezTo>
                  <a:cubicBezTo>
                    <a:pt x="5" y="199"/>
                    <a:pt x="3" y="199"/>
                    <a:pt x="2" y="199"/>
                  </a:cubicBezTo>
                  <a:cubicBezTo>
                    <a:pt x="1" y="200"/>
                    <a:pt x="0" y="202"/>
                    <a:pt x="0" y="203"/>
                  </a:cubicBezTo>
                  <a:cubicBezTo>
                    <a:pt x="0" y="204"/>
                    <a:pt x="1" y="205"/>
                    <a:pt x="1" y="205"/>
                  </a:cubicBezTo>
                  <a:cubicBezTo>
                    <a:pt x="1" y="206"/>
                    <a:pt x="2" y="206"/>
                    <a:pt x="2" y="206"/>
                  </a:cubicBezTo>
                  <a:cubicBezTo>
                    <a:pt x="2" y="207"/>
                    <a:pt x="2" y="207"/>
                    <a:pt x="2" y="207"/>
                  </a:cubicBezTo>
                  <a:cubicBezTo>
                    <a:pt x="3" y="207"/>
                    <a:pt x="3" y="207"/>
                    <a:pt x="4" y="208"/>
                  </a:cubicBezTo>
                  <a:cubicBezTo>
                    <a:pt x="11" y="213"/>
                    <a:pt x="34" y="227"/>
                    <a:pt x="56" y="240"/>
                  </a:cubicBezTo>
                  <a:cubicBezTo>
                    <a:pt x="77" y="253"/>
                    <a:pt x="97" y="266"/>
                    <a:pt x="97" y="266"/>
                  </a:cubicBezTo>
                  <a:cubicBezTo>
                    <a:pt x="99" y="262"/>
                    <a:pt x="99" y="262"/>
                    <a:pt x="99" y="262"/>
                  </a:cubicBezTo>
                  <a:cubicBezTo>
                    <a:pt x="101" y="258"/>
                    <a:pt x="101" y="258"/>
                    <a:pt x="101" y="258"/>
                  </a:cubicBezTo>
                  <a:cubicBezTo>
                    <a:pt x="101" y="258"/>
                    <a:pt x="79" y="248"/>
                    <a:pt x="57" y="239"/>
                  </a:cubicBezTo>
                  <a:cubicBezTo>
                    <a:pt x="45" y="234"/>
                    <a:pt x="34" y="229"/>
                    <a:pt x="25" y="225"/>
                  </a:cubicBezTo>
                  <a:cubicBezTo>
                    <a:pt x="21" y="224"/>
                    <a:pt x="17" y="222"/>
                    <a:pt x="14" y="221"/>
                  </a:cubicBezTo>
                  <a:cubicBezTo>
                    <a:pt x="13" y="220"/>
                    <a:pt x="11" y="220"/>
                    <a:pt x="10" y="220"/>
                  </a:cubicBezTo>
                  <a:cubicBezTo>
                    <a:pt x="10" y="220"/>
                    <a:pt x="9" y="219"/>
                    <a:pt x="9" y="219"/>
                  </a:cubicBezTo>
                  <a:cubicBezTo>
                    <a:pt x="8" y="219"/>
                    <a:pt x="8" y="219"/>
                    <a:pt x="7" y="219"/>
                  </a:cubicBezTo>
                  <a:cubicBezTo>
                    <a:pt x="7" y="219"/>
                    <a:pt x="7" y="219"/>
                    <a:pt x="6" y="219"/>
                  </a:cubicBezTo>
                  <a:cubicBezTo>
                    <a:pt x="6" y="219"/>
                    <a:pt x="5" y="219"/>
                    <a:pt x="5" y="220"/>
                  </a:cubicBezTo>
                  <a:cubicBezTo>
                    <a:pt x="4" y="220"/>
                    <a:pt x="4" y="221"/>
                    <a:pt x="3" y="221"/>
                  </a:cubicBezTo>
                  <a:cubicBezTo>
                    <a:pt x="3" y="222"/>
                    <a:pt x="3" y="223"/>
                    <a:pt x="3" y="224"/>
                  </a:cubicBezTo>
                  <a:cubicBezTo>
                    <a:pt x="3" y="226"/>
                    <a:pt x="4" y="226"/>
                    <a:pt x="5" y="227"/>
                  </a:cubicBezTo>
                  <a:cubicBezTo>
                    <a:pt x="5" y="227"/>
                    <a:pt x="6" y="228"/>
                    <a:pt x="9" y="230"/>
                  </a:cubicBezTo>
                  <a:cubicBezTo>
                    <a:pt x="20" y="236"/>
                    <a:pt x="46" y="252"/>
                    <a:pt x="69" y="267"/>
                  </a:cubicBezTo>
                  <a:cubicBezTo>
                    <a:pt x="81" y="274"/>
                    <a:pt x="92" y="281"/>
                    <a:pt x="100" y="286"/>
                  </a:cubicBezTo>
                  <a:cubicBezTo>
                    <a:pt x="104" y="288"/>
                    <a:pt x="107" y="291"/>
                    <a:pt x="110" y="292"/>
                  </a:cubicBezTo>
                  <a:cubicBezTo>
                    <a:pt x="111" y="293"/>
                    <a:pt x="112" y="293"/>
                    <a:pt x="112" y="294"/>
                  </a:cubicBezTo>
                  <a:cubicBezTo>
                    <a:pt x="112" y="294"/>
                    <a:pt x="112" y="294"/>
                    <a:pt x="112" y="294"/>
                  </a:cubicBezTo>
                  <a:cubicBezTo>
                    <a:pt x="114" y="292"/>
                    <a:pt x="114" y="292"/>
                    <a:pt x="114" y="292"/>
                  </a:cubicBezTo>
                  <a:cubicBezTo>
                    <a:pt x="112" y="294"/>
                    <a:pt x="112" y="294"/>
                    <a:pt x="112" y="294"/>
                  </a:cubicBezTo>
                  <a:cubicBezTo>
                    <a:pt x="112" y="294"/>
                    <a:pt x="112" y="294"/>
                    <a:pt x="112" y="294"/>
                  </a:cubicBezTo>
                  <a:cubicBezTo>
                    <a:pt x="114" y="292"/>
                    <a:pt x="114" y="292"/>
                    <a:pt x="114" y="292"/>
                  </a:cubicBezTo>
                  <a:cubicBezTo>
                    <a:pt x="112" y="294"/>
                    <a:pt x="112" y="294"/>
                    <a:pt x="112" y="294"/>
                  </a:cubicBezTo>
                  <a:cubicBezTo>
                    <a:pt x="115" y="291"/>
                    <a:pt x="115" y="291"/>
                    <a:pt x="115" y="291"/>
                  </a:cubicBezTo>
                  <a:cubicBezTo>
                    <a:pt x="112" y="293"/>
                    <a:pt x="112" y="293"/>
                    <a:pt x="112" y="293"/>
                  </a:cubicBezTo>
                  <a:cubicBezTo>
                    <a:pt x="112" y="294"/>
                    <a:pt x="112" y="294"/>
                    <a:pt x="112" y="294"/>
                  </a:cubicBezTo>
                  <a:cubicBezTo>
                    <a:pt x="115" y="291"/>
                    <a:pt x="115" y="291"/>
                    <a:pt x="115" y="291"/>
                  </a:cubicBezTo>
                  <a:cubicBezTo>
                    <a:pt x="112" y="293"/>
                    <a:pt x="112" y="293"/>
                    <a:pt x="112" y="293"/>
                  </a:cubicBezTo>
                  <a:cubicBezTo>
                    <a:pt x="115" y="291"/>
                    <a:pt x="115" y="291"/>
                    <a:pt x="115" y="291"/>
                  </a:cubicBezTo>
                  <a:cubicBezTo>
                    <a:pt x="111" y="291"/>
                    <a:pt x="111" y="291"/>
                    <a:pt x="111" y="291"/>
                  </a:cubicBezTo>
                  <a:cubicBezTo>
                    <a:pt x="111" y="293"/>
                    <a:pt x="112" y="293"/>
                    <a:pt x="112" y="293"/>
                  </a:cubicBezTo>
                  <a:cubicBezTo>
                    <a:pt x="115" y="291"/>
                    <a:pt x="115" y="291"/>
                    <a:pt x="115" y="291"/>
                  </a:cubicBezTo>
                  <a:cubicBezTo>
                    <a:pt x="111" y="291"/>
                    <a:pt x="111" y="291"/>
                    <a:pt x="111" y="291"/>
                  </a:cubicBezTo>
                  <a:cubicBezTo>
                    <a:pt x="116" y="291"/>
                    <a:pt x="116" y="291"/>
                    <a:pt x="116" y="291"/>
                  </a:cubicBezTo>
                  <a:cubicBezTo>
                    <a:pt x="112" y="289"/>
                    <a:pt x="112" y="289"/>
                    <a:pt x="112" y="289"/>
                  </a:cubicBezTo>
                  <a:cubicBezTo>
                    <a:pt x="111" y="290"/>
                    <a:pt x="111" y="291"/>
                    <a:pt x="111" y="291"/>
                  </a:cubicBezTo>
                  <a:cubicBezTo>
                    <a:pt x="116" y="291"/>
                    <a:pt x="116" y="291"/>
                    <a:pt x="116" y="291"/>
                  </a:cubicBezTo>
                  <a:cubicBezTo>
                    <a:pt x="112" y="289"/>
                    <a:pt x="112" y="289"/>
                    <a:pt x="112" y="289"/>
                  </a:cubicBezTo>
                  <a:cubicBezTo>
                    <a:pt x="111" y="291"/>
                    <a:pt x="111" y="294"/>
                    <a:pt x="113" y="295"/>
                  </a:cubicBezTo>
                  <a:cubicBezTo>
                    <a:pt x="115" y="296"/>
                    <a:pt x="118" y="295"/>
                    <a:pt x="119" y="2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95" name="Freeform 127">
              <a:extLst>
                <a:ext uri="{FF2B5EF4-FFF2-40B4-BE49-F238E27FC236}">
                  <a16:creationId xmlns:a16="http://schemas.microsoft.com/office/drawing/2014/main" id="{C4CAE4C4-C1A8-449D-A834-F185B9E1E004}"/>
                </a:ext>
              </a:extLst>
            </p:cNvPr>
            <p:cNvSpPr>
              <a:spLocks/>
            </p:cNvSpPr>
            <p:nvPr/>
          </p:nvSpPr>
          <p:spPr bwMode="auto">
            <a:xfrm>
              <a:off x="3929199" y="2394061"/>
              <a:ext cx="301625" cy="503238"/>
            </a:xfrm>
            <a:custGeom>
              <a:avLst/>
              <a:gdLst>
                <a:gd name="T0" fmla="*/ 181 w 192"/>
                <a:gd name="T1" fmla="*/ 289 h 320"/>
                <a:gd name="T2" fmla="*/ 173 w 192"/>
                <a:gd name="T3" fmla="*/ 265 h 320"/>
                <a:gd name="T4" fmla="*/ 103 w 192"/>
                <a:gd name="T5" fmla="*/ 221 h 320"/>
                <a:gd name="T6" fmla="*/ 183 w 192"/>
                <a:gd name="T7" fmla="*/ 264 h 320"/>
                <a:gd name="T8" fmla="*/ 108 w 192"/>
                <a:gd name="T9" fmla="*/ 208 h 320"/>
                <a:gd name="T10" fmla="*/ 106 w 192"/>
                <a:gd name="T11" fmla="*/ 209 h 320"/>
                <a:gd name="T12" fmla="*/ 105 w 192"/>
                <a:gd name="T13" fmla="*/ 214 h 320"/>
                <a:gd name="T14" fmla="*/ 108 w 192"/>
                <a:gd name="T15" fmla="*/ 192 h 320"/>
                <a:gd name="T16" fmla="*/ 105 w 192"/>
                <a:gd name="T17" fmla="*/ 195 h 320"/>
                <a:gd name="T18" fmla="*/ 127 w 192"/>
                <a:gd name="T19" fmla="*/ 190 h 320"/>
                <a:gd name="T20" fmla="*/ 109 w 192"/>
                <a:gd name="T21" fmla="*/ 181 h 320"/>
                <a:gd name="T22" fmla="*/ 106 w 192"/>
                <a:gd name="T23" fmla="*/ 185 h 320"/>
                <a:gd name="T24" fmla="*/ 175 w 192"/>
                <a:gd name="T25" fmla="*/ 216 h 320"/>
                <a:gd name="T26" fmla="*/ 103 w 192"/>
                <a:gd name="T27" fmla="*/ 160 h 320"/>
                <a:gd name="T28" fmla="*/ 100 w 192"/>
                <a:gd name="T29" fmla="*/ 163 h 320"/>
                <a:gd name="T30" fmla="*/ 101 w 192"/>
                <a:gd name="T31" fmla="*/ 167 h 320"/>
                <a:gd name="T32" fmla="*/ 101 w 192"/>
                <a:gd name="T33" fmla="*/ 168 h 320"/>
                <a:gd name="T34" fmla="*/ 107 w 192"/>
                <a:gd name="T35" fmla="*/ 151 h 320"/>
                <a:gd name="T36" fmla="*/ 108 w 192"/>
                <a:gd name="T37" fmla="*/ 154 h 320"/>
                <a:gd name="T38" fmla="*/ 105 w 192"/>
                <a:gd name="T39" fmla="*/ 156 h 320"/>
                <a:gd name="T40" fmla="*/ 188 w 192"/>
                <a:gd name="T41" fmla="*/ 183 h 320"/>
                <a:gd name="T42" fmla="*/ 109 w 192"/>
                <a:gd name="T43" fmla="*/ 95 h 320"/>
                <a:gd name="T44" fmla="*/ 108 w 192"/>
                <a:gd name="T45" fmla="*/ 99 h 320"/>
                <a:gd name="T46" fmla="*/ 26 w 192"/>
                <a:gd name="T47" fmla="*/ 5 h 320"/>
                <a:gd name="T48" fmla="*/ 23 w 192"/>
                <a:gd name="T49" fmla="*/ 8 h 320"/>
                <a:gd name="T50" fmla="*/ 50 w 192"/>
                <a:gd name="T51" fmla="*/ 3 h 320"/>
                <a:gd name="T52" fmla="*/ 47 w 192"/>
                <a:gd name="T53" fmla="*/ 9 h 320"/>
                <a:gd name="T54" fmla="*/ 45 w 192"/>
                <a:gd name="T55" fmla="*/ 9 h 320"/>
                <a:gd name="T56" fmla="*/ 79 w 192"/>
                <a:gd name="T57" fmla="*/ 3 h 320"/>
                <a:gd name="T58" fmla="*/ 190 w 192"/>
                <a:gd name="T59" fmla="*/ 43 h 320"/>
                <a:gd name="T60" fmla="*/ 151 w 192"/>
                <a:gd name="T61" fmla="*/ 18 h 320"/>
                <a:gd name="T62" fmla="*/ 147 w 192"/>
                <a:gd name="T63" fmla="*/ 16 h 320"/>
                <a:gd name="T64" fmla="*/ 186 w 192"/>
                <a:gd name="T65" fmla="*/ 41 h 320"/>
                <a:gd name="T66" fmla="*/ 188 w 192"/>
                <a:gd name="T67" fmla="*/ 37 h 320"/>
                <a:gd name="T68" fmla="*/ 185 w 192"/>
                <a:gd name="T69" fmla="*/ 52 h 320"/>
                <a:gd name="T70" fmla="*/ 79 w 192"/>
                <a:gd name="T71" fmla="*/ 2 h 320"/>
                <a:gd name="T72" fmla="*/ 177 w 192"/>
                <a:gd name="T73" fmla="*/ 73 h 320"/>
                <a:gd name="T74" fmla="*/ 116 w 192"/>
                <a:gd name="T75" fmla="*/ 34 h 320"/>
                <a:gd name="T76" fmla="*/ 79 w 192"/>
                <a:gd name="T77" fmla="*/ 33 h 320"/>
                <a:gd name="T78" fmla="*/ 183 w 192"/>
                <a:gd name="T79" fmla="*/ 95 h 320"/>
                <a:gd name="T80" fmla="*/ 19 w 192"/>
                <a:gd name="T81" fmla="*/ 10 h 320"/>
                <a:gd name="T82" fmla="*/ 102 w 192"/>
                <a:gd name="T83" fmla="*/ 100 h 320"/>
                <a:gd name="T84" fmla="*/ 179 w 192"/>
                <a:gd name="T85" fmla="*/ 147 h 320"/>
                <a:gd name="T86" fmla="*/ 143 w 192"/>
                <a:gd name="T87" fmla="*/ 141 h 320"/>
                <a:gd name="T88" fmla="*/ 101 w 192"/>
                <a:gd name="T89" fmla="*/ 149 h 320"/>
                <a:gd name="T90" fmla="*/ 100 w 192"/>
                <a:gd name="T91" fmla="*/ 158 h 320"/>
                <a:gd name="T92" fmla="*/ 184 w 192"/>
                <a:gd name="T93" fmla="*/ 215 h 320"/>
                <a:gd name="T94" fmla="*/ 184 w 192"/>
                <a:gd name="T95" fmla="*/ 211 h 320"/>
                <a:gd name="T96" fmla="*/ 101 w 192"/>
                <a:gd name="T97" fmla="*/ 178 h 320"/>
                <a:gd name="T98" fmla="*/ 177 w 192"/>
                <a:gd name="T99" fmla="*/ 230 h 320"/>
                <a:gd name="T100" fmla="*/ 181 w 192"/>
                <a:gd name="T101" fmla="*/ 228 h 320"/>
                <a:gd name="T102" fmla="*/ 109 w 192"/>
                <a:gd name="T103" fmla="*/ 206 h 320"/>
                <a:gd name="T104" fmla="*/ 183 w 192"/>
                <a:gd name="T105" fmla="*/ 262 h 320"/>
                <a:gd name="T106" fmla="*/ 187 w 192"/>
                <a:gd name="T107" fmla="*/ 260 h 320"/>
                <a:gd name="T108" fmla="*/ 186 w 192"/>
                <a:gd name="T109" fmla="*/ 256 h 320"/>
                <a:gd name="T110" fmla="*/ 97 w 192"/>
                <a:gd name="T111" fmla="*/ 220 h 320"/>
                <a:gd name="T112" fmla="*/ 184 w 192"/>
                <a:gd name="T113" fmla="*/ 273 h 320"/>
                <a:gd name="T114" fmla="*/ 123 w 192"/>
                <a:gd name="T115" fmla="*/ 249 h 320"/>
                <a:gd name="T116" fmla="*/ 182 w 192"/>
                <a:gd name="T117" fmla="*/ 300 h 320"/>
                <a:gd name="T118" fmla="*/ 186 w 192"/>
                <a:gd name="T119" fmla="*/ 298 h 320"/>
                <a:gd name="T120" fmla="*/ 185 w 192"/>
                <a:gd name="T121" fmla="*/ 315 h 320"/>
                <a:gd name="T122" fmla="*/ 190 w 192"/>
                <a:gd name="T123" fmla="*/ 31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2" h="320">
                  <a:moveTo>
                    <a:pt x="190" y="317"/>
                  </a:moveTo>
                  <a:cubicBezTo>
                    <a:pt x="190" y="316"/>
                    <a:pt x="190" y="316"/>
                    <a:pt x="190" y="315"/>
                  </a:cubicBezTo>
                  <a:cubicBezTo>
                    <a:pt x="190" y="313"/>
                    <a:pt x="190" y="313"/>
                    <a:pt x="189" y="312"/>
                  </a:cubicBezTo>
                  <a:cubicBezTo>
                    <a:pt x="189" y="312"/>
                    <a:pt x="189" y="311"/>
                    <a:pt x="188" y="311"/>
                  </a:cubicBezTo>
                  <a:cubicBezTo>
                    <a:pt x="188" y="310"/>
                    <a:pt x="187" y="310"/>
                    <a:pt x="186" y="309"/>
                  </a:cubicBezTo>
                  <a:cubicBezTo>
                    <a:pt x="182" y="306"/>
                    <a:pt x="175" y="302"/>
                    <a:pt x="167" y="297"/>
                  </a:cubicBezTo>
                  <a:cubicBezTo>
                    <a:pt x="143" y="282"/>
                    <a:pt x="105" y="259"/>
                    <a:pt x="105" y="259"/>
                  </a:cubicBezTo>
                  <a:cubicBezTo>
                    <a:pt x="103" y="263"/>
                    <a:pt x="103" y="263"/>
                    <a:pt x="103" y="263"/>
                  </a:cubicBezTo>
                  <a:cubicBezTo>
                    <a:pt x="101" y="267"/>
                    <a:pt x="101" y="267"/>
                    <a:pt x="101" y="267"/>
                  </a:cubicBezTo>
                  <a:cubicBezTo>
                    <a:pt x="184" y="302"/>
                    <a:pt x="184" y="302"/>
                    <a:pt x="184" y="302"/>
                  </a:cubicBezTo>
                  <a:cubicBezTo>
                    <a:pt x="186" y="303"/>
                    <a:pt x="188" y="302"/>
                    <a:pt x="189" y="300"/>
                  </a:cubicBezTo>
                  <a:cubicBezTo>
                    <a:pt x="190" y="299"/>
                    <a:pt x="190" y="298"/>
                    <a:pt x="190" y="298"/>
                  </a:cubicBezTo>
                  <a:cubicBezTo>
                    <a:pt x="190" y="296"/>
                    <a:pt x="189" y="296"/>
                    <a:pt x="189" y="296"/>
                  </a:cubicBezTo>
                  <a:cubicBezTo>
                    <a:pt x="189" y="295"/>
                    <a:pt x="189" y="295"/>
                    <a:pt x="188" y="294"/>
                  </a:cubicBezTo>
                  <a:cubicBezTo>
                    <a:pt x="188" y="294"/>
                    <a:pt x="188" y="294"/>
                    <a:pt x="187" y="294"/>
                  </a:cubicBezTo>
                  <a:cubicBezTo>
                    <a:pt x="186" y="293"/>
                    <a:pt x="184" y="291"/>
                    <a:pt x="181" y="289"/>
                  </a:cubicBezTo>
                  <a:cubicBezTo>
                    <a:pt x="160" y="276"/>
                    <a:pt x="101" y="240"/>
                    <a:pt x="101" y="240"/>
                  </a:cubicBezTo>
                  <a:cubicBezTo>
                    <a:pt x="99" y="243"/>
                    <a:pt x="99" y="243"/>
                    <a:pt x="99" y="243"/>
                  </a:cubicBezTo>
                  <a:cubicBezTo>
                    <a:pt x="97" y="247"/>
                    <a:pt x="97" y="247"/>
                    <a:pt x="97" y="247"/>
                  </a:cubicBezTo>
                  <a:cubicBezTo>
                    <a:pt x="97" y="247"/>
                    <a:pt x="118" y="256"/>
                    <a:pt x="139" y="264"/>
                  </a:cubicBezTo>
                  <a:cubicBezTo>
                    <a:pt x="149" y="268"/>
                    <a:pt x="160" y="273"/>
                    <a:pt x="168" y="276"/>
                  </a:cubicBezTo>
                  <a:cubicBezTo>
                    <a:pt x="172" y="277"/>
                    <a:pt x="175" y="279"/>
                    <a:pt x="178" y="280"/>
                  </a:cubicBezTo>
                  <a:cubicBezTo>
                    <a:pt x="179" y="280"/>
                    <a:pt x="180" y="280"/>
                    <a:pt x="181" y="281"/>
                  </a:cubicBezTo>
                  <a:cubicBezTo>
                    <a:pt x="182" y="281"/>
                    <a:pt x="182" y="281"/>
                    <a:pt x="182" y="281"/>
                  </a:cubicBezTo>
                  <a:cubicBezTo>
                    <a:pt x="183" y="281"/>
                    <a:pt x="183" y="281"/>
                    <a:pt x="183" y="281"/>
                  </a:cubicBezTo>
                  <a:cubicBezTo>
                    <a:pt x="183" y="281"/>
                    <a:pt x="183" y="281"/>
                    <a:pt x="184" y="281"/>
                  </a:cubicBezTo>
                  <a:cubicBezTo>
                    <a:pt x="184" y="281"/>
                    <a:pt x="185" y="281"/>
                    <a:pt x="185" y="281"/>
                  </a:cubicBezTo>
                  <a:cubicBezTo>
                    <a:pt x="185" y="281"/>
                    <a:pt x="186" y="281"/>
                    <a:pt x="186" y="281"/>
                  </a:cubicBezTo>
                  <a:cubicBezTo>
                    <a:pt x="187" y="280"/>
                    <a:pt x="187" y="280"/>
                    <a:pt x="188" y="279"/>
                  </a:cubicBezTo>
                  <a:cubicBezTo>
                    <a:pt x="188" y="278"/>
                    <a:pt x="188" y="277"/>
                    <a:pt x="188" y="276"/>
                  </a:cubicBezTo>
                  <a:cubicBezTo>
                    <a:pt x="188" y="275"/>
                    <a:pt x="187" y="274"/>
                    <a:pt x="186" y="273"/>
                  </a:cubicBezTo>
                  <a:cubicBezTo>
                    <a:pt x="186" y="273"/>
                    <a:pt x="181" y="270"/>
                    <a:pt x="173" y="265"/>
                  </a:cubicBezTo>
                  <a:cubicBezTo>
                    <a:pt x="161" y="258"/>
                    <a:pt x="143" y="247"/>
                    <a:pt x="128" y="237"/>
                  </a:cubicBezTo>
                  <a:cubicBezTo>
                    <a:pt x="121" y="233"/>
                    <a:pt x="114" y="229"/>
                    <a:pt x="109" y="225"/>
                  </a:cubicBezTo>
                  <a:cubicBezTo>
                    <a:pt x="107" y="224"/>
                    <a:pt x="105" y="223"/>
                    <a:pt x="104" y="222"/>
                  </a:cubicBezTo>
                  <a:cubicBezTo>
                    <a:pt x="103" y="221"/>
                    <a:pt x="103" y="221"/>
                    <a:pt x="102" y="221"/>
                  </a:cubicBezTo>
                  <a:cubicBezTo>
                    <a:pt x="102" y="221"/>
                    <a:pt x="102" y="221"/>
                    <a:pt x="102" y="221"/>
                  </a:cubicBezTo>
                  <a:cubicBezTo>
                    <a:pt x="102" y="221"/>
                    <a:pt x="102" y="221"/>
                    <a:pt x="102" y="221"/>
                  </a:cubicBezTo>
                  <a:cubicBezTo>
                    <a:pt x="100" y="223"/>
                    <a:pt x="100" y="223"/>
                    <a:pt x="100" y="223"/>
                  </a:cubicBezTo>
                  <a:cubicBezTo>
                    <a:pt x="102" y="221"/>
                    <a:pt x="102" y="221"/>
                    <a:pt x="102" y="221"/>
                  </a:cubicBezTo>
                  <a:cubicBezTo>
                    <a:pt x="102" y="221"/>
                    <a:pt x="102" y="221"/>
                    <a:pt x="102" y="221"/>
                  </a:cubicBezTo>
                  <a:cubicBezTo>
                    <a:pt x="100" y="223"/>
                    <a:pt x="100" y="223"/>
                    <a:pt x="100" y="223"/>
                  </a:cubicBezTo>
                  <a:cubicBezTo>
                    <a:pt x="102" y="221"/>
                    <a:pt x="102" y="221"/>
                    <a:pt x="102" y="221"/>
                  </a:cubicBezTo>
                  <a:cubicBezTo>
                    <a:pt x="99" y="224"/>
                    <a:pt x="99" y="224"/>
                    <a:pt x="99" y="224"/>
                  </a:cubicBezTo>
                  <a:cubicBezTo>
                    <a:pt x="103" y="221"/>
                    <a:pt x="103" y="221"/>
                    <a:pt x="103" y="221"/>
                  </a:cubicBezTo>
                  <a:cubicBezTo>
                    <a:pt x="102" y="221"/>
                    <a:pt x="102" y="221"/>
                    <a:pt x="102" y="221"/>
                  </a:cubicBezTo>
                  <a:cubicBezTo>
                    <a:pt x="99" y="224"/>
                    <a:pt x="99" y="224"/>
                    <a:pt x="99" y="224"/>
                  </a:cubicBezTo>
                  <a:cubicBezTo>
                    <a:pt x="103" y="221"/>
                    <a:pt x="103" y="221"/>
                    <a:pt x="103" y="221"/>
                  </a:cubicBezTo>
                  <a:cubicBezTo>
                    <a:pt x="99" y="224"/>
                    <a:pt x="99" y="224"/>
                    <a:pt x="99" y="224"/>
                  </a:cubicBezTo>
                  <a:cubicBezTo>
                    <a:pt x="103" y="222"/>
                    <a:pt x="103" y="222"/>
                    <a:pt x="103" y="222"/>
                  </a:cubicBezTo>
                  <a:cubicBezTo>
                    <a:pt x="103" y="221"/>
                    <a:pt x="103" y="221"/>
                    <a:pt x="103" y="221"/>
                  </a:cubicBezTo>
                  <a:cubicBezTo>
                    <a:pt x="99" y="224"/>
                    <a:pt x="99" y="224"/>
                    <a:pt x="99" y="224"/>
                  </a:cubicBezTo>
                  <a:cubicBezTo>
                    <a:pt x="103" y="222"/>
                    <a:pt x="103" y="222"/>
                    <a:pt x="103" y="222"/>
                  </a:cubicBezTo>
                  <a:cubicBezTo>
                    <a:pt x="99" y="224"/>
                    <a:pt x="99" y="224"/>
                    <a:pt x="99" y="224"/>
                  </a:cubicBezTo>
                  <a:cubicBezTo>
                    <a:pt x="104" y="224"/>
                    <a:pt x="104" y="224"/>
                    <a:pt x="104" y="224"/>
                  </a:cubicBezTo>
                  <a:cubicBezTo>
                    <a:pt x="104" y="223"/>
                    <a:pt x="103" y="222"/>
                    <a:pt x="103" y="222"/>
                  </a:cubicBezTo>
                  <a:cubicBezTo>
                    <a:pt x="99" y="224"/>
                    <a:pt x="99" y="224"/>
                    <a:pt x="99" y="224"/>
                  </a:cubicBezTo>
                  <a:cubicBezTo>
                    <a:pt x="104" y="224"/>
                    <a:pt x="104" y="224"/>
                    <a:pt x="104" y="224"/>
                  </a:cubicBezTo>
                  <a:cubicBezTo>
                    <a:pt x="99" y="224"/>
                    <a:pt x="99" y="224"/>
                    <a:pt x="99" y="224"/>
                  </a:cubicBezTo>
                  <a:cubicBezTo>
                    <a:pt x="98" y="228"/>
                    <a:pt x="98" y="228"/>
                    <a:pt x="98" y="228"/>
                  </a:cubicBezTo>
                  <a:cubicBezTo>
                    <a:pt x="98" y="228"/>
                    <a:pt x="118" y="237"/>
                    <a:pt x="139" y="246"/>
                  </a:cubicBezTo>
                  <a:cubicBezTo>
                    <a:pt x="150" y="250"/>
                    <a:pt x="161" y="255"/>
                    <a:pt x="169" y="258"/>
                  </a:cubicBezTo>
                  <a:cubicBezTo>
                    <a:pt x="173" y="260"/>
                    <a:pt x="177" y="261"/>
                    <a:pt x="180" y="262"/>
                  </a:cubicBezTo>
                  <a:cubicBezTo>
                    <a:pt x="181" y="263"/>
                    <a:pt x="182" y="263"/>
                    <a:pt x="183" y="264"/>
                  </a:cubicBezTo>
                  <a:cubicBezTo>
                    <a:pt x="184" y="264"/>
                    <a:pt x="184" y="264"/>
                    <a:pt x="185" y="264"/>
                  </a:cubicBezTo>
                  <a:cubicBezTo>
                    <a:pt x="185" y="264"/>
                    <a:pt x="186" y="264"/>
                    <a:pt x="186" y="264"/>
                  </a:cubicBezTo>
                  <a:cubicBezTo>
                    <a:pt x="187" y="264"/>
                    <a:pt x="187" y="264"/>
                    <a:pt x="188" y="264"/>
                  </a:cubicBezTo>
                  <a:cubicBezTo>
                    <a:pt x="188" y="264"/>
                    <a:pt x="188" y="264"/>
                    <a:pt x="189" y="263"/>
                  </a:cubicBezTo>
                  <a:cubicBezTo>
                    <a:pt x="189" y="263"/>
                    <a:pt x="190" y="263"/>
                    <a:pt x="190" y="262"/>
                  </a:cubicBezTo>
                  <a:cubicBezTo>
                    <a:pt x="190" y="262"/>
                    <a:pt x="190" y="262"/>
                    <a:pt x="190" y="262"/>
                  </a:cubicBezTo>
                  <a:cubicBezTo>
                    <a:pt x="191" y="261"/>
                    <a:pt x="191" y="260"/>
                    <a:pt x="191" y="260"/>
                  </a:cubicBezTo>
                  <a:cubicBezTo>
                    <a:pt x="191" y="259"/>
                    <a:pt x="191" y="258"/>
                    <a:pt x="190" y="257"/>
                  </a:cubicBezTo>
                  <a:cubicBezTo>
                    <a:pt x="190" y="257"/>
                    <a:pt x="189" y="256"/>
                    <a:pt x="189" y="256"/>
                  </a:cubicBezTo>
                  <a:cubicBezTo>
                    <a:pt x="188" y="255"/>
                    <a:pt x="188" y="255"/>
                    <a:pt x="187" y="254"/>
                  </a:cubicBezTo>
                  <a:cubicBezTo>
                    <a:pt x="183" y="251"/>
                    <a:pt x="176" y="247"/>
                    <a:pt x="168" y="242"/>
                  </a:cubicBezTo>
                  <a:cubicBezTo>
                    <a:pt x="156" y="235"/>
                    <a:pt x="141" y="227"/>
                    <a:pt x="129" y="220"/>
                  </a:cubicBezTo>
                  <a:cubicBezTo>
                    <a:pt x="123" y="216"/>
                    <a:pt x="118" y="213"/>
                    <a:pt x="114" y="210"/>
                  </a:cubicBezTo>
                  <a:cubicBezTo>
                    <a:pt x="112" y="209"/>
                    <a:pt x="111" y="208"/>
                    <a:pt x="110" y="208"/>
                  </a:cubicBezTo>
                  <a:cubicBezTo>
                    <a:pt x="110" y="207"/>
                    <a:pt x="109" y="207"/>
                    <a:pt x="109" y="207"/>
                  </a:cubicBezTo>
                  <a:cubicBezTo>
                    <a:pt x="108" y="208"/>
                    <a:pt x="108" y="208"/>
                    <a:pt x="108" y="208"/>
                  </a:cubicBezTo>
                  <a:cubicBezTo>
                    <a:pt x="109" y="207"/>
                    <a:pt x="109" y="207"/>
                    <a:pt x="109" y="207"/>
                  </a:cubicBezTo>
                  <a:cubicBezTo>
                    <a:pt x="109" y="207"/>
                    <a:pt x="109" y="207"/>
                    <a:pt x="109" y="207"/>
                  </a:cubicBezTo>
                  <a:cubicBezTo>
                    <a:pt x="108" y="208"/>
                    <a:pt x="108" y="208"/>
                    <a:pt x="108" y="208"/>
                  </a:cubicBezTo>
                  <a:cubicBezTo>
                    <a:pt x="109" y="207"/>
                    <a:pt x="109" y="207"/>
                    <a:pt x="109" y="207"/>
                  </a:cubicBezTo>
                  <a:cubicBezTo>
                    <a:pt x="106" y="209"/>
                    <a:pt x="106" y="209"/>
                    <a:pt x="106" y="209"/>
                  </a:cubicBezTo>
                  <a:cubicBezTo>
                    <a:pt x="110" y="209"/>
                    <a:pt x="110" y="209"/>
                    <a:pt x="110" y="209"/>
                  </a:cubicBezTo>
                  <a:cubicBezTo>
                    <a:pt x="110" y="208"/>
                    <a:pt x="110" y="208"/>
                    <a:pt x="109" y="207"/>
                  </a:cubicBezTo>
                  <a:cubicBezTo>
                    <a:pt x="106" y="209"/>
                    <a:pt x="106" y="209"/>
                    <a:pt x="106" y="209"/>
                  </a:cubicBezTo>
                  <a:cubicBezTo>
                    <a:pt x="110" y="209"/>
                    <a:pt x="110" y="209"/>
                    <a:pt x="110" y="209"/>
                  </a:cubicBezTo>
                  <a:cubicBezTo>
                    <a:pt x="106" y="209"/>
                    <a:pt x="106" y="209"/>
                    <a:pt x="106" y="209"/>
                  </a:cubicBezTo>
                  <a:cubicBezTo>
                    <a:pt x="109" y="212"/>
                    <a:pt x="109" y="212"/>
                    <a:pt x="109" y="212"/>
                  </a:cubicBezTo>
                  <a:cubicBezTo>
                    <a:pt x="110" y="211"/>
                    <a:pt x="110" y="210"/>
                    <a:pt x="110" y="209"/>
                  </a:cubicBezTo>
                  <a:cubicBezTo>
                    <a:pt x="106" y="209"/>
                    <a:pt x="106" y="209"/>
                    <a:pt x="106" y="209"/>
                  </a:cubicBezTo>
                  <a:cubicBezTo>
                    <a:pt x="109" y="212"/>
                    <a:pt x="109" y="212"/>
                    <a:pt x="109" y="212"/>
                  </a:cubicBezTo>
                  <a:cubicBezTo>
                    <a:pt x="109" y="212"/>
                    <a:pt x="109" y="212"/>
                    <a:pt x="109" y="212"/>
                  </a:cubicBezTo>
                  <a:cubicBezTo>
                    <a:pt x="106" y="209"/>
                    <a:pt x="106" y="209"/>
                    <a:pt x="106" y="209"/>
                  </a:cubicBezTo>
                  <a:cubicBezTo>
                    <a:pt x="108" y="213"/>
                    <a:pt x="108" y="213"/>
                    <a:pt x="108" y="213"/>
                  </a:cubicBezTo>
                  <a:cubicBezTo>
                    <a:pt x="109" y="213"/>
                    <a:pt x="109" y="212"/>
                    <a:pt x="109" y="212"/>
                  </a:cubicBezTo>
                  <a:cubicBezTo>
                    <a:pt x="106" y="209"/>
                    <a:pt x="106" y="209"/>
                    <a:pt x="106" y="209"/>
                  </a:cubicBezTo>
                  <a:cubicBezTo>
                    <a:pt x="108" y="213"/>
                    <a:pt x="108" y="213"/>
                    <a:pt x="108" y="213"/>
                  </a:cubicBezTo>
                  <a:cubicBezTo>
                    <a:pt x="106" y="209"/>
                    <a:pt x="106" y="209"/>
                    <a:pt x="106" y="209"/>
                  </a:cubicBezTo>
                  <a:cubicBezTo>
                    <a:pt x="107" y="214"/>
                    <a:pt x="107" y="214"/>
                    <a:pt x="107" y="214"/>
                  </a:cubicBezTo>
                  <a:cubicBezTo>
                    <a:pt x="107" y="213"/>
                    <a:pt x="108" y="213"/>
                    <a:pt x="108" y="213"/>
                  </a:cubicBezTo>
                  <a:cubicBezTo>
                    <a:pt x="106" y="209"/>
                    <a:pt x="106" y="209"/>
                    <a:pt x="106" y="209"/>
                  </a:cubicBezTo>
                  <a:cubicBezTo>
                    <a:pt x="107" y="214"/>
                    <a:pt x="107" y="214"/>
                    <a:pt x="107" y="214"/>
                  </a:cubicBezTo>
                  <a:cubicBezTo>
                    <a:pt x="106" y="210"/>
                    <a:pt x="106" y="210"/>
                    <a:pt x="106" y="210"/>
                  </a:cubicBezTo>
                  <a:cubicBezTo>
                    <a:pt x="106" y="214"/>
                    <a:pt x="106" y="214"/>
                    <a:pt x="106" y="214"/>
                  </a:cubicBezTo>
                  <a:cubicBezTo>
                    <a:pt x="107" y="214"/>
                    <a:pt x="107" y="214"/>
                    <a:pt x="107" y="214"/>
                  </a:cubicBezTo>
                  <a:cubicBezTo>
                    <a:pt x="106" y="210"/>
                    <a:pt x="106" y="210"/>
                    <a:pt x="106" y="210"/>
                  </a:cubicBezTo>
                  <a:cubicBezTo>
                    <a:pt x="106" y="214"/>
                    <a:pt x="106" y="214"/>
                    <a:pt x="106" y="214"/>
                  </a:cubicBezTo>
                  <a:cubicBezTo>
                    <a:pt x="106" y="211"/>
                    <a:pt x="106" y="211"/>
                    <a:pt x="106" y="211"/>
                  </a:cubicBezTo>
                  <a:cubicBezTo>
                    <a:pt x="105" y="214"/>
                    <a:pt x="105" y="214"/>
                    <a:pt x="105" y="214"/>
                  </a:cubicBezTo>
                  <a:cubicBezTo>
                    <a:pt x="106" y="214"/>
                    <a:pt x="106" y="214"/>
                    <a:pt x="106" y="214"/>
                  </a:cubicBezTo>
                  <a:cubicBezTo>
                    <a:pt x="106" y="211"/>
                    <a:pt x="106" y="211"/>
                    <a:pt x="106" y="211"/>
                  </a:cubicBezTo>
                  <a:cubicBezTo>
                    <a:pt x="105" y="214"/>
                    <a:pt x="105" y="214"/>
                    <a:pt x="105" y="214"/>
                  </a:cubicBezTo>
                  <a:cubicBezTo>
                    <a:pt x="105" y="214"/>
                    <a:pt x="105" y="214"/>
                    <a:pt x="105" y="214"/>
                  </a:cubicBezTo>
                  <a:cubicBezTo>
                    <a:pt x="106" y="214"/>
                    <a:pt x="106" y="214"/>
                    <a:pt x="107" y="214"/>
                  </a:cubicBezTo>
                  <a:cubicBezTo>
                    <a:pt x="111" y="215"/>
                    <a:pt x="117" y="218"/>
                    <a:pt x="125" y="222"/>
                  </a:cubicBezTo>
                  <a:cubicBezTo>
                    <a:pt x="136" y="227"/>
                    <a:pt x="151" y="234"/>
                    <a:pt x="162" y="239"/>
                  </a:cubicBezTo>
                  <a:cubicBezTo>
                    <a:pt x="168" y="242"/>
                    <a:pt x="173" y="244"/>
                    <a:pt x="177" y="246"/>
                  </a:cubicBezTo>
                  <a:cubicBezTo>
                    <a:pt x="180" y="247"/>
                    <a:pt x="183" y="248"/>
                    <a:pt x="183" y="248"/>
                  </a:cubicBezTo>
                  <a:cubicBezTo>
                    <a:pt x="185" y="249"/>
                    <a:pt x="187" y="249"/>
                    <a:pt x="188" y="247"/>
                  </a:cubicBezTo>
                  <a:cubicBezTo>
                    <a:pt x="189" y="245"/>
                    <a:pt x="189" y="242"/>
                    <a:pt x="187" y="241"/>
                  </a:cubicBezTo>
                  <a:cubicBezTo>
                    <a:pt x="187" y="241"/>
                    <a:pt x="182" y="238"/>
                    <a:pt x="174" y="233"/>
                  </a:cubicBezTo>
                  <a:cubicBezTo>
                    <a:pt x="163" y="226"/>
                    <a:pt x="146" y="216"/>
                    <a:pt x="132" y="207"/>
                  </a:cubicBezTo>
                  <a:cubicBezTo>
                    <a:pt x="125" y="203"/>
                    <a:pt x="119" y="199"/>
                    <a:pt x="114" y="196"/>
                  </a:cubicBezTo>
                  <a:cubicBezTo>
                    <a:pt x="112" y="195"/>
                    <a:pt x="110" y="193"/>
                    <a:pt x="109" y="193"/>
                  </a:cubicBezTo>
                  <a:cubicBezTo>
                    <a:pt x="109" y="192"/>
                    <a:pt x="108" y="192"/>
                    <a:pt x="108" y="192"/>
                  </a:cubicBezTo>
                  <a:cubicBezTo>
                    <a:pt x="108" y="192"/>
                    <a:pt x="108" y="192"/>
                    <a:pt x="108" y="192"/>
                  </a:cubicBezTo>
                  <a:cubicBezTo>
                    <a:pt x="108" y="192"/>
                    <a:pt x="108" y="192"/>
                    <a:pt x="108" y="192"/>
                  </a:cubicBezTo>
                  <a:cubicBezTo>
                    <a:pt x="106" y="194"/>
                    <a:pt x="106" y="194"/>
                    <a:pt x="106" y="194"/>
                  </a:cubicBezTo>
                  <a:cubicBezTo>
                    <a:pt x="108" y="192"/>
                    <a:pt x="108" y="192"/>
                    <a:pt x="108" y="192"/>
                  </a:cubicBezTo>
                  <a:cubicBezTo>
                    <a:pt x="108" y="192"/>
                    <a:pt x="108" y="192"/>
                    <a:pt x="108" y="192"/>
                  </a:cubicBezTo>
                  <a:cubicBezTo>
                    <a:pt x="106" y="194"/>
                    <a:pt x="106" y="194"/>
                    <a:pt x="106" y="194"/>
                  </a:cubicBezTo>
                  <a:cubicBezTo>
                    <a:pt x="108" y="192"/>
                    <a:pt x="108" y="192"/>
                    <a:pt x="108" y="192"/>
                  </a:cubicBezTo>
                  <a:cubicBezTo>
                    <a:pt x="105" y="195"/>
                    <a:pt x="105" y="195"/>
                    <a:pt x="105" y="195"/>
                  </a:cubicBezTo>
                  <a:cubicBezTo>
                    <a:pt x="108" y="192"/>
                    <a:pt x="108" y="192"/>
                    <a:pt x="108" y="192"/>
                  </a:cubicBezTo>
                  <a:cubicBezTo>
                    <a:pt x="108" y="192"/>
                    <a:pt x="108" y="192"/>
                    <a:pt x="108" y="192"/>
                  </a:cubicBezTo>
                  <a:cubicBezTo>
                    <a:pt x="105" y="195"/>
                    <a:pt x="105" y="195"/>
                    <a:pt x="105" y="195"/>
                  </a:cubicBezTo>
                  <a:cubicBezTo>
                    <a:pt x="108" y="192"/>
                    <a:pt x="108" y="192"/>
                    <a:pt x="108" y="192"/>
                  </a:cubicBezTo>
                  <a:cubicBezTo>
                    <a:pt x="105" y="195"/>
                    <a:pt x="105" y="195"/>
                    <a:pt x="105" y="195"/>
                  </a:cubicBezTo>
                  <a:cubicBezTo>
                    <a:pt x="109" y="193"/>
                    <a:pt x="109" y="193"/>
                    <a:pt x="109" y="193"/>
                  </a:cubicBezTo>
                  <a:cubicBezTo>
                    <a:pt x="108" y="192"/>
                    <a:pt x="108" y="192"/>
                    <a:pt x="108" y="192"/>
                  </a:cubicBezTo>
                  <a:cubicBezTo>
                    <a:pt x="105" y="195"/>
                    <a:pt x="105" y="195"/>
                    <a:pt x="105" y="195"/>
                  </a:cubicBezTo>
                  <a:cubicBezTo>
                    <a:pt x="109" y="193"/>
                    <a:pt x="109" y="193"/>
                    <a:pt x="109" y="193"/>
                  </a:cubicBezTo>
                  <a:cubicBezTo>
                    <a:pt x="105" y="195"/>
                    <a:pt x="105" y="195"/>
                    <a:pt x="105" y="195"/>
                  </a:cubicBezTo>
                  <a:cubicBezTo>
                    <a:pt x="109" y="195"/>
                    <a:pt x="109" y="195"/>
                    <a:pt x="109" y="195"/>
                  </a:cubicBezTo>
                  <a:cubicBezTo>
                    <a:pt x="109" y="194"/>
                    <a:pt x="109" y="193"/>
                    <a:pt x="109" y="193"/>
                  </a:cubicBezTo>
                  <a:cubicBezTo>
                    <a:pt x="105" y="195"/>
                    <a:pt x="105" y="195"/>
                    <a:pt x="105" y="195"/>
                  </a:cubicBezTo>
                  <a:cubicBezTo>
                    <a:pt x="109" y="195"/>
                    <a:pt x="109" y="195"/>
                    <a:pt x="109" y="195"/>
                  </a:cubicBezTo>
                  <a:cubicBezTo>
                    <a:pt x="105" y="195"/>
                    <a:pt x="105" y="195"/>
                    <a:pt x="105" y="195"/>
                  </a:cubicBezTo>
                  <a:cubicBezTo>
                    <a:pt x="103" y="199"/>
                    <a:pt x="103" y="199"/>
                    <a:pt x="103" y="199"/>
                  </a:cubicBezTo>
                  <a:cubicBezTo>
                    <a:pt x="179" y="232"/>
                    <a:pt x="179" y="232"/>
                    <a:pt x="179" y="232"/>
                  </a:cubicBezTo>
                  <a:cubicBezTo>
                    <a:pt x="181" y="233"/>
                    <a:pt x="183" y="232"/>
                    <a:pt x="184" y="230"/>
                  </a:cubicBezTo>
                  <a:cubicBezTo>
                    <a:pt x="185" y="230"/>
                    <a:pt x="185" y="229"/>
                    <a:pt x="185" y="228"/>
                  </a:cubicBezTo>
                  <a:cubicBezTo>
                    <a:pt x="185" y="227"/>
                    <a:pt x="185" y="226"/>
                    <a:pt x="184" y="226"/>
                  </a:cubicBezTo>
                  <a:cubicBezTo>
                    <a:pt x="184" y="225"/>
                    <a:pt x="184" y="225"/>
                    <a:pt x="183" y="224"/>
                  </a:cubicBezTo>
                  <a:cubicBezTo>
                    <a:pt x="183" y="224"/>
                    <a:pt x="182" y="223"/>
                    <a:pt x="181" y="223"/>
                  </a:cubicBezTo>
                  <a:cubicBezTo>
                    <a:pt x="177" y="220"/>
                    <a:pt x="171" y="216"/>
                    <a:pt x="164" y="212"/>
                  </a:cubicBezTo>
                  <a:cubicBezTo>
                    <a:pt x="152" y="205"/>
                    <a:pt x="138" y="197"/>
                    <a:pt x="127" y="190"/>
                  </a:cubicBezTo>
                  <a:cubicBezTo>
                    <a:pt x="121" y="187"/>
                    <a:pt x="116" y="184"/>
                    <a:pt x="113" y="182"/>
                  </a:cubicBezTo>
                  <a:cubicBezTo>
                    <a:pt x="111" y="181"/>
                    <a:pt x="110" y="180"/>
                    <a:pt x="109" y="179"/>
                  </a:cubicBezTo>
                  <a:cubicBezTo>
                    <a:pt x="109" y="179"/>
                    <a:pt x="108" y="178"/>
                    <a:pt x="108" y="178"/>
                  </a:cubicBezTo>
                  <a:cubicBezTo>
                    <a:pt x="107" y="180"/>
                    <a:pt x="107" y="180"/>
                    <a:pt x="107" y="180"/>
                  </a:cubicBezTo>
                  <a:cubicBezTo>
                    <a:pt x="109" y="179"/>
                    <a:pt x="109" y="179"/>
                    <a:pt x="109" y="179"/>
                  </a:cubicBezTo>
                  <a:cubicBezTo>
                    <a:pt x="108" y="178"/>
                    <a:pt x="108" y="178"/>
                    <a:pt x="108" y="178"/>
                  </a:cubicBezTo>
                  <a:cubicBezTo>
                    <a:pt x="107" y="180"/>
                    <a:pt x="107" y="180"/>
                    <a:pt x="107" y="180"/>
                  </a:cubicBezTo>
                  <a:cubicBezTo>
                    <a:pt x="109" y="179"/>
                    <a:pt x="109" y="179"/>
                    <a:pt x="109" y="179"/>
                  </a:cubicBezTo>
                  <a:cubicBezTo>
                    <a:pt x="105" y="181"/>
                    <a:pt x="105" y="181"/>
                    <a:pt x="105" y="181"/>
                  </a:cubicBezTo>
                  <a:cubicBezTo>
                    <a:pt x="109" y="181"/>
                    <a:pt x="109" y="181"/>
                    <a:pt x="109" y="181"/>
                  </a:cubicBezTo>
                  <a:cubicBezTo>
                    <a:pt x="109" y="180"/>
                    <a:pt x="109" y="179"/>
                    <a:pt x="109" y="179"/>
                  </a:cubicBezTo>
                  <a:cubicBezTo>
                    <a:pt x="105" y="181"/>
                    <a:pt x="105" y="181"/>
                    <a:pt x="105" y="181"/>
                  </a:cubicBezTo>
                  <a:cubicBezTo>
                    <a:pt x="109" y="181"/>
                    <a:pt x="109" y="181"/>
                    <a:pt x="109" y="181"/>
                  </a:cubicBezTo>
                  <a:cubicBezTo>
                    <a:pt x="105" y="181"/>
                    <a:pt x="105" y="181"/>
                    <a:pt x="105" y="181"/>
                  </a:cubicBezTo>
                  <a:cubicBezTo>
                    <a:pt x="108" y="183"/>
                    <a:pt x="108" y="183"/>
                    <a:pt x="108" y="183"/>
                  </a:cubicBezTo>
                  <a:cubicBezTo>
                    <a:pt x="109" y="182"/>
                    <a:pt x="109" y="181"/>
                    <a:pt x="109" y="181"/>
                  </a:cubicBezTo>
                  <a:cubicBezTo>
                    <a:pt x="105" y="181"/>
                    <a:pt x="105" y="181"/>
                    <a:pt x="105" y="181"/>
                  </a:cubicBezTo>
                  <a:cubicBezTo>
                    <a:pt x="108" y="183"/>
                    <a:pt x="108" y="183"/>
                    <a:pt x="108" y="183"/>
                  </a:cubicBezTo>
                  <a:cubicBezTo>
                    <a:pt x="108" y="183"/>
                    <a:pt x="108" y="183"/>
                    <a:pt x="108" y="183"/>
                  </a:cubicBezTo>
                  <a:cubicBezTo>
                    <a:pt x="105" y="181"/>
                    <a:pt x="105" y="181"/>
                    <a:pt x="105" y="181"/>
                  </a:cubicBezTo>
                  <a:cubicBezTo>
                    <a:pt x="107" y="184"/>
                    <a:pt x="107" y="184"/>
                    <a:pt x="107" y="184"/>
                  </a:cubicBezTo>
                  <a:cubicBezTo>
                    <a:pt x="108" y="184"/>
                    <a:pt x="108" y="183"/>
                    <a:pt x="108" y="183"/>
                  </a:cubicBezTo>
                  <a:cubicBezTo>
                    <a:pt x="105" y="181"/>
                    <a:pt x="105" y="181"/>
                    <a:pt x="105" y="181"/>
                  </a:cubicBezTo>
                  <a:cubicBezTo>
                    <a:pt x="107" y="184"/>
                    <a:pt x="107" y="184"/>
                    <a:pt x="107" y="184"/>
                  </a:cubicBezTo>
                  <a:cubicBezTo>
                    <a:pt x="105" y="181"/>
                    <a:pt x="105" y="181"/>
                    <a:pt x="105" y="181"/>
                  </a:cubicBezTo>
                  <a:cubicBezTo>
                    <a:pt x="106" y="185"/>
                    <a:pt x="106" y="185"/>
                    <a:pt x="106" y="185"/>
                  </a:cubicBezTo>
                  <a:cubicBezTo>
                    <a:pt x="106" y="185"/>
                    <a:pt x="107" y="185"/>
                    <a:pt x="107" y="184"/>
                  </a:cubicBezTo>
                  <a:cubicBezTo>
                    <a:pt x="105" y="181"/>
                    <a:pt x="105" y="181"/>
                    <a:pt x="105" y="181"/>
                  </a:cubicBezTo>
                  <a:cubicBezTo>
                    <a:pt x="106" y="185"/>
                    <a:pt x="106" y="185"/>
                    <a:pt x="106" y="185"/>
                  </a:cubicBezTo>
                  <a:cubicBezTo>
                    <a:pt x="105" y="181"/>
                    <a:pt x="105" y="181"/>
                    <a:pt x="105" y="181"/>
                  </a:cubicBezTo>
                  <a:cubicBezTo>
                    <a:pt x="105" y="185"/>
                    <a:pt x="105" y="185"/>
                    <a:pt x="105" y="185"/>
                  </a:cubicBezTo>
                  <a:cubicBezTo>
                    <a:pt x="105" y="185"/>
                    <a:pt x="105" y="185"/>
                    <a:pt x="106" y="185"/>
                  </a:cubicBezTo>
                  <a:cubicBezTo>
                    <a:pt x="105" y="181"/>
                    <a:pt x="105" y="181"/>
                    <a:pt x="105" y="181"/>
                  </a:cubicBezTo>
                  <a:cubicBezTo>
                    <a:pt x="105" y="185"/>
                    <a:pt x="105" y="185"/>
                    <a:pt x="105" y="185"/>
                  </a:cubicBezTo>
                  <a:cubicBezTo>
                    <a:pt x="105" y="181"/>
                    <a:pt x="105" y="181"/>
                    <a:pt x="105" y="181"/>
                  </a:cubicBezTo>
                  <a:cubicBezTo>
                    <a:pt x="104" y="185"/>
                    <a:pt x="104" y="185"/>
                    <a:pt x="104" y="185"/>
                  </a:cubicBezTo>
                  <a:cubicBezTo>
                    <a:pt x="104" y="185"/>
                    <a:pt x="104" y="185"/>
                    <a:pt x="105" y="185"/>
                  </a:cubicBezTo>
                  <a:cubicBezTo>
                    <a:pt x="105" y="181"/>
                    <a:pt x="105" y="181"/>
                    <a:pt x="105" y="181"/>
                  </a:cubicBezTo>
                  <a:cubicBezTo>
                    <a:pt x="104" y="185"/>
                    <a:pt x="104" y="185"/>
                    <a:pt x="104" y="185"/>
                  </a:cubicBezTo>
                  <a:cubicBezTo>
                    <a:pt x="104" y="183"/>
                    <a:pt x="104" y="183"/>
                    <a:pt x="104" y="183"/>
                  </a:cubicBezTo>
                  <a:cubicBezTo>
                    <a:pt x="104" y="185"/>
                    <a:pt x="104" y="185"/>
                    <a:pt x="104" y="185"/>
                  </a:cubicBezTo>
                  <a:cubicBezTo>
                    <a:pt x="104" y="185"/>
                    <a:pt x="104" y="185"/>
                    <a:pt x="104" y="185"/>
                  </a:cubicBezTo>
                  <a:cubicBezTo>
                    <a:pt x="104" y="183"/>
                    <a:pt x="104" y="183"/>
                    <a:pt x="104" y="183"/>
                  </a:cubicBezTo>
                  <a:cubicBezTo>
                    <a:pt x="104" y="185"/>
                    <a:pt x="104" y="185"/>
                    <a:pt x="104" y="185"/>
                  </a:cubicBezTo>
                  <a:cubicBezTo>
                    <a:pt x="104" y="185"/>
                    <a:pt x="105" y="185"/>
                    <a:pt x="105" y="185"/>
                  </a:cubicBezTo>
                  <a:cubicBezTo>
                    <a:pt x="108" y="186"/>
                    <a:pt x="114" y="189"/>
                    <a:pt x="122" y="193"/>
                  </a:cubicBezTo>
                  <a:cubicBezTo>
                    <a:pt x="133" y="198"/>
                    <a:pt x="148" y="204"/>
                    <a:pt x="159" y="210"/>
                  </a:cubicBezTo>
                  <a:cubicBezTo>
                    <a:pt x="165" y="212"/>
                    <a:pt x="171" y="215"/>
                    <a:pt x="175" y="216"/>
                  </a:cubicBezTo>
                  <a:cubicBezTo>
                    <a:pt x="177" y="217"/>
                    <a:pt x="178" y="218"/>
                    <a:pt x="180" y="218"/>
                  </a:cubicBezTo>
                  <a:cubicBezTo>
                    <a:pt x="180" y="219"/>
                    <a:pt x="181" y="219"/>
                    <a:pt x="181" y="219"/>
                  </a:cubicBezTo>
                  <a:cubicBezTo>
                    <a:pt x="182" y="219"/>
                    <a:pt x="182" y="219"/>
                    <a:pt x="182" y="219"/>
                  </a:cubicBezTo>
                  <a:cubicBezTo>
                    <a:pt x="183" y="219"/>
                    <a:pt x="183" y="219"/>
                    <a:pt x="184" y="219"/>
                  </a:cubicBezTo>
                  <a:cubicBezTo>
                    <a:pt x="184" y="219"/>
                    <a:pt x="184" y="219"/>
                    <a:pt x="185" y="219"/>
                  </a:cubicBezTo>
                  <a:cubicBezTo>
                    <a:pt x="185" y="219"/>
                    <a:pt x="186" y="219"/>
                    <a:pt x="186" y="219"/>
                  </a:cubicBezTo>
                  <a:cubicBezTo>
                    <a:pt x="186" y="218"/>
                    <a:pt x="187" y="218"/>
                    <a:pt x="187" y="217"/>
                  </a:cubicBezTo>
                  <a:cubicBezTo>
                    <a:pt x="188" y="217"/>
                    <a:pt x="188" y="215"/>
                    <a:pt x="188" y="214"/>
                  </a:cubicBezTo>
                  <a:cubicBezTo>
                    <a:pt x="188" y="213"/>
                    <a:pt x="187" y="212"/>
                    <a:pt x="186" y="211"/>
                  </a:cubicBezTo>
                  <a:cubicBezTo>
                    <a:pt x="186" y="211"/>
                    <a:pt x="181" y="208"/>
                    <a:pt x="173" y="203"/>
                  </a:cubicBezTo>
                  <a:cubicBezTo>
                    <a:pt x="161" y="196"/>
                    <a:pt x="143" y="185"/>
                    <a:pt x="129" y="176"/>
                  </a:cubicBezTo>
                  <a:cubicBezTo>
                    <a:pt x="121" y="172"/>
                    <a:pt x="115" y="167"/>
                    <a:pt x="110" y="164"/>
                  </a:cubicBezTo>
                  <a:cubicBezTo>
                    <a:pt x="108" y="163"/>
                    <a:pt x="106" y="162"/>
                    <a:pt x="104" y="161"/>
                  </a:cubicBezTo>
                  <a:cubicBezTo>
                    <a:pt x="104" y="160"/>
                    <a:pt x="103" y="160"/>
                    <a:pt x="103" y="160"/>
                  </a:cubicBezTo>
                  <a:cubicBezTo>
                    <a:pt x="103" y="160"/>
                    <a:pt x="103" y="160"/>
                    <a:pt x="103" y="160"/>
                  </a:cubicBezTo>
                  <a:cubicBezTo>
                    <a:pt x="103" y="160"/>
                    <a:pt x="103" y="160"/>
                    <a:pt x="103" y="160"/>
                  </a:cubicBezTo>
                  <a:cubicBezTo>
                    <a:pt x="101" y="162"/>
                    <a:pt x="101" y="162"/>
                    <a:pt x="101" y="162"/>
                  </a:cubicBezTo>
                  <a:cubicBezTo>
                    <a:pt x="103" y="160"/>
                    <a:pt x="103" y="160"/>
                    <a:pt x="103" y="160"/>
                  </a:cubicBezTo>
                  <a:cubicBezTo>
                    <a:pt x="103" y="160"/>
                    <a:pt x="103" y="160"/>
                    <a:pt x="103" y="160"/>
                  </a:cubicBezTo>
                  <a:cubicBezTo>
                    <a:pt x="101" y="162"/>
                    <a:pt x="101" y="162"/>
                    <a:pt x="101" y="162"/>
                  </a:cubicBezTo>
                  <a:cubicBezTo>
                    <a:pt x="103" y="160"/>
                    <a:pt x="103" y="160"/>
                    <a:pt x="103" y="160"/>
                  </a:cubicBezTo>
                  <a:cubicBezTo>
                    <a:pt x="100" y="163"/>
                    <a:pt x="100" y="163"/>
                    <a:pt x="100" y="163"/>
                  </a:cubicBezTo>
                  <a:cubicBezTo>
                    <a:pt x="103" y="160"/>
                    <a:pt x="103" y="160"/>
                    <a:pt x="103" y="160"/>
                  </a:cubicBezTo>
                  <a:cubicBezTo>
                    <a:pt x="103" y="160"/>
                    <a:pt x="103" y="160"/>
                    <a:pt x="103" y="160"/>
                  </a:cubicBezTo>
                  <a:cubicBezTo>
                    <a:pt x="100" y="163"/>
                    <a:pt x="100" y="163"/>
                    <a:pt x="100" y="163"/>
                  </a:cubicBezTo>
                  <a:cubicBezTo>
                    <a:pt x="103" y="160"/>
                    <a:pt x="103" y="160"/>
                    <a:pt x="103" y="160"/>
                  </a:cubicBezTo>
                  <a:cubicBezTo>
                    <a:pt x="100" y="163"/>
                    <a:pt x="100" y="163"/>
                    <a:pt x="100" y="163"/>
                  </a:cubicBezTo>
                  <a:cubicBezTo>
                    <a:pt x="104" y="161"/>
                    <a:pt x="104" y="161"/>
                    <a:pt x="104" y="161"/>
                  </a:cubicBezTo>
                  <a:cubicBezTo>
                    <a:pt x="103" y="160"/>
                    <a:pt x="103" y="160"/>
                    <a:pt x="103" y="160"/>
                  </a:cubicBezTo>
                  <a:cubicBezTo>
                    <a:pt x="100" y="163"/>
                    <a:pt x="100" y="163"/>
                    <a:pt x="100" y="163"/>
                  </a:cubicBezTo>
                  <a:cubicBezTo>
                    <a:pt x="104" y="161"/>
                    <a:pt x="104" y="161"/>
                    <a:pt x="104" y="161"/>
                  </a:cubicBezTo>
                  <a:cubicBezTo>
                    <a:pt x="100" y="163"/>
                    <a:pt x="100" y="163"/>
                    <a:pt x="100" y="163"/>
                  </a:cubicBezTo>
                  <a:cubicBezTo>
                    <a:pt x="104" y="163"/>
                    <a:pt x="104" y="163"/>
                    <a:pt x="104" y="163"/>
                  </a:cubicBezTo>
                  <a:cubicBezTo>
                    <a:pt x="104" y="162"/>
                    <a:pt x="104" y="161"/>
                    <a:pt x="104" y="161"/>
                  </a:cubicBezTo>
                  <a:cubicBezTo>
                    <a:pt x="100" y="163"/>
                    <a:pt x="100" y="163"/>
                    <a:pt x="100" y="163"/>
                  </a:cubicBezTo>
                  <a:cubicBezTo>
                    <a:pt x="104" y="163"/>
                    <a:pt x="104" y="163"/>
                    <a:pt x="104" y="163"/>
                  </a:cubicBezTo>
                  <a:cubicBezTo>
                    <a:pt x="100" y="163"/>
                    <a:pt x="100" y="163"/>
                    <a:pt x="100" y="163"/>
                  </a:cubicBezTo>
                  <a:cubicBezTo>
                    <a:pt x="104" y="165"/>
                    <a:pt x="104" y="165"/>
                    <a:pt x="104" y="165"/>
                  </a:cubicBezTo>
                  <a:cubicBezTo>
                    <a:pt x="100" y="163"/>
                    <a:pt x="100" y="163"/>
                    <a:pt x="100" y="163"/>
                  </a:cubicBezTo>
                  <a:cubicBezTo>
                    <a:pt x="102" y="166"/>
                    <a:pt x="102" y="166"/>
                    <a:pt x="102" y="166"/>
                  </a:cubicBezTo>
                  <a:cubicBezTo>
                    <a:pt x="103" y="166"/>
                    <a:pt x="103" y="166"/>
                    <a:pt x="104" y="165"/>
                  </a:cubicBezTo>
                  <a:cubicBezTo>
                    <a:pt x="100" y="163"/>
                    <a:pt x="100" y="163"/>
                    <a:pt x="100" y="163"/>
                  </a:cubicBezTo>
                  <a:cubicBezTo>
                    <a:pt x="102" y="166"/>
                    <a:pt x="102" y="166"/>
                    <a:pt x="102" y="166"/>
                  </a:cubicBezTo>
                  <a:cubicBezTo>
                    <a:pt x="100" y="163"/>
                    <a:pt x="100" y="163"/>
                    <a:pt x="100" y="163"/>
                  </a:cubicBezTo>
                  <a:cubicBezTo>
                    <a:pt x="101" y="167"/>
                    <a:pt x="101" y="167"/>
                    <a:pt x="101" y="167"/>
                  </a:cubicBezTo>
                  <a:cubicBezTo>
                    <a:pt x="101" y="167"/>
                    <a:pt x="102" y="167"/>
                    <a:pt x="102" y="166"/>
                  </a:cubicBezTo>
                  <a:cubicBezTo>
                    <a:pt x="100" y="163"/>
                    <a:pt x="100" y="163"/>
                    <a:pt x="100" y="163"/>
                  </a:cubicBezTo>
                  <a:cubicBezTo>
                    <a:pt x="101" y="167"/>
                    <a:pt x="101" y="167"/>
                    <a:pt x="101" y="167"/>
                  </a:cubicBezTo>
                  <a:cubicBezTo>
                    <a:pt x="100" y="163"/>
                    <a:pt x="100" y="163"/>
                    <a:pt x="100" y="163"/>
                  </a:cubicBezTo>
                  <a:cubicBezTo>
                    <a:pt x="100" y="167"/>
                    <a:pt x="100" y="167"/>
                    <a:pt x="100" y="167"/>
                  </a:cubicBezTo>
                  <a:cubicBezTo>
                    <a:pt x="101" y="167"/>
                    <a:pt x="101" y="167"/>
                    <a:pt x="101" y="167"/>
                  </a:cubicBezTo>
                  <a:cubicBezTo>
                    <a:pt x="100" y="163"/>
                    <a:pt x="100" y="163"/>
                    <a:pt x="100" y="163"/>
                  </a:cubicBezTo>
                  <a:cubicBezTo>
                    <a:pt x="100" y="167"/>
                    <a:pt x="100" y="167"/>
                    <a:pt x="100" y="167"/>
                  </a:cubicBezTo>
                  <a:cubicBezTo>
                    <a:pt x="100" y="164"/>
                    <a:pt x="100" y="164"/>
                    <a:pt x="100" y="164"/>
                  </a:cubicBezTo>
                  <a:cubicBezTo>
                    <a:pt x="100" y="167"/>
                    <a:pt x="100" y="167"/>
                    <a:pt x="100" y="167"/>
                  </a:cubicBezTo>
                  <a:cubicBezTo>
                    <a:pt x="100" y="167"/>
                    <a:pt x="100" y="167"/>
                    <a:pt x="100" y="167"/>
                  </a:cubicBezTo>
                  <a:cubicBezTo>
                    <a:pt x="100" y="164"/>
                    <a:pt x="100" y="164"/>
                    <a:pt x="100" y="164"/>
                  </a:cubicBezTo>
                  <a:cubicBezTo>
                    <a:pt x="100" y="167"/>
                    <a:pt x="100" y="167"/>
                    <a:pt x="100" y="167"/>
                  </a:cubicBezTo>
                  <a:cubicBezTo>
                    <a:pt x="100" y="167"/>
                    <a:pt x="100" y="167"/>
                    <a:pt x="100" y="167"/>
                  </a:cubicBezTo>
                  <a:cubicBezTo>
                    <a:pt x="100" y="167"/>
                    <a:pt x="100" y="167"/>
                    <a:pt x="100" y="167"/>
                  </a:cubicBezTo>
                  <a:cubicBezTo>
                    <a:pt x="100" y="167"/>
                    <a:pt x="100" y="167"/>
                    <a:pt x="100" y="167"/>
                  </a:cubicBezTo>
                  <a:cubicBezTo>
                    <a:pt x="100" y="167"/>
                    <a:pt x="100" y="167"/>
                    <a:pt x="100" y="167"/>
                  </a:cubicBezTo>
                  <a:cubicBezTo>
                    <a:pt x="100" y="167"/>
                    <a:pt x="100" y="167"/>
                    <a:pt x="100" y="167"/>
                  </a:cubicBezTo>
                  <a:cubicBezTo>
                    <a:pt x="100" y="167"/>
                    <a:pt x="100" y="167"/>
                    <a:pt x="101" y="168"/>
                  </a:cubicBezTo>
                  <a:cubicBezTo>
                    <a:pt x="105" y="169"/>
                    <a:pt x="112" y="172"/>
                    <a:pt x="121" y="176"/>
                  </a:cubicBezTo>
                  <a:cubicBezTo>
                    <a:pt x="133" y="182"/>
                    <a:pt x="150" y="190"/>
                    <a:pt x="162" y="196"/>
                  </a:cubicBezTo>
                  <a:cubicBezTo>
                    <a:pt x="169" y="199"/>
                    <a:pt x="175" y="202"/>
                    <a:pt x="179" y="203"/>
                  </a:cubicBezTo>
                  <a:cubicBezTo>
                    <a:pt x="183" y="205"/>
                    <a:pt x="185" y="207"/>
                    <a:pt x="185" y="207"/>
                  </a:cubicBezTo>
                  <a:cubicBezTo>
                    <a:pt x="187" y="208"/>
                    <a:pt x="190" y="207"/>
                    <a:pt x="191" y="205"/>
                  </a:cubicBezTo>
                  <a:cubicBezTo>
                    <a:pt x="192" y="203"/>
                    <a:pt x="191" y="200"/>
                    <a:pt x="189" y="199"/>
                  </a:cubicBezTo>
                  <a:cubicBezTo>
                    <a:pt x="189" y="199"/>
                    <a:pt x="184" y="196"/>
                    <a:pt x="176" y="191"/>
                  </a:cubicBezTo>
                  <a:cubicBezTo>
                    <a:pt x="165" y="184"/>
                    <a:pt x="147" y="174"/>
                    <a:pt x="133" y="165"/>
                  </a:cubicBezTo>
                  <a:cubicBezTo>
                    <a:pt x="126" y="161"/>
                    <a:pt x="119" y="157"/>
                    <a:pt x="115" y="154"/>
                  </a:cubicBezTo>
                  <a:cubicBezTo>
                    <a:pt x="113" y="152"/>
                    <a:pt x="111" y="151"/>
                    <a:pt x="109" y="150"/>
                  </a:cubicBezTo>
                  <a:cubicBezTo>
                    <a:pt x="109" y="149"/>
                    <a:pt x="108" y="149"/>
                    <a:pt x="108" y="149"/>
                  </a:cubicBezTo>
                  <a:cubicBezTo>
                    <a:pt x="108" y="149"/>
                    <a:pt x="108" y="149"/>
                    <a:pt x="108" y="149"/>
                  </a:cubicBezTo>
                  <a:cubicBezTo>
                    <a:pt x="107" y="151"/>
                    <a:pt x="107" y="151"/>
                    <a:pt x="107" y="151"/>
                  </a:cubicBezTo>
                  <a:cubicBezTo>
                    <a:pt x="108" y="149"/>
                    <a:pt x="108" y="149"/>
                    <a:pt x="108" y="149"/>
                  </a:cubicBezTo>
                  <a:cubicBezTo>
                    <a:pt x="108" y="149"/>
                    <a:pt x="108" y="149"/>
                    <a:pt x="108" y="149"/>
                  </a:cubicBezTo>
                  <a:cubicBezTo>
                    <a:pt x="107" y="151"/>
                    <a:pt x="107" y="151"/>
                    <a:pt x="107" y="151"/>
                  </a:cubicBezTo>
                  <a:cubicBezTo>
                    <a:pt x="108" y="149"/>
                    <a:pt x="108" y="149"/>
                    <a:pt x="108" y="149"/>
                  </a:cubicBezTo>
                  <a:cubicBezTo>
                    <a:pt x="105" y="151"/>
                    <a:pt x="105" y="151"/>
                    <a:pt x="105" y="151"/>
                  </a:cubicBezTo>
                  <a:cubicBezTo>
                    <a:pt x="109" y="150"/>
                    <a:pt x="109" y="150"/>
                    <a:pt x="109" y="150"/>
                  </a:cubicBezTo>
                  <a:cubicBezTo>
                    <a:pt x="108" y="149"/>
                    <a:pt x="108" y="149"/>
                    <a:pt x="108" y="149"/>
                  </a:cubicBezTo>
                  <a:cubicBezTo>
                    <a:pt x="105" y="151"/>
                    <a:pt x="105" y="151"/>
                    <a:pt x="105" y="151"/>
                  </a:cubicBezTo>
                  <a:cubicBezTo>
                    <a:pt x="109" y="150"/>
                    <a:pt x="109" y="150"/>
                    <a:pt x="109" y="150"/>
                  </a:cubicBezTo>
                  <a:cubicBezTo>
                    <a:pt x="105" y="152"/>
                    <a:pt x="105" y="152"/>
                    <a:pt x="105" y="152"/>
                  </a:cubicBezTo>
                  <a:cubicBezTo>
                    <a:pt x="109" y="152"/>
                    <a:pt x="109" y="152"/>
                    <a:pt x="109" y="152"/>
                  </a:cubicBezTo>
                  <a:cubicBezTo>
                    <a:pt x="109" y="151"/>
                    <a:pt x="109" y="150"/>
                    <a:pt x="109" y="150"/>
                  </a:cubicBezTo>
                  <a:cubicBezTo>
                    <a:pt x="105" y="152"/>
                    <a:pt x="105" y="152"/>
                    <a:pt x="105" y="152"/>
                  </a:cubicBezTo>
                  <a:cubicBezTo>
                    <a:pt x="109" y="152"/>
                    <a:pt x="109" y="152"/>
                    <a:pt x="109" y="152"/>
                  </a:cubicBezTo>
                  <a:cubicBezTo>
                    <a:pt x="105" y="152"/>
                    <a:pt x="105" y="152"/>
                    <a:pt x="105" y="152"/>
                  </a:cubicBezTo>
                  <a:cubicBezTo>
                    <a:pt x="108" y="154"/>
                    <a:pt x="108" y="154"/>
                    <a:pt x="108" y="154"/>
                  </a:cubicBezTo>
                  <a:cubicBezTo>
                    <a:pt x="109" y="153"/>
                    <a:pt x="109" y="152"/>
                    <a:pt x="109" y="152"/>
                  </a:cubicBezTo>
                  <a:cubicBezTo>
                    <a:pt x="105" y="152"/>
                    <a:pt x="105" y="152"/>
                    <a:pt x="105" y="152"/>
                  </a:cubicBezTo>
                  <a:cubicBezTo>
                    <a:pt x="108" y="154"/>
                    <a:pt x="108" y="154"/>
                    <a:pt x="108" y="154"/>
                  </a:cubicBezTo>
                  <a:cubicBezTo>
                    <a:pt x="109" y="154"/>
                    <a:pt x="109" y="154"/>
                    <a:pt x="109" y="154"/>
                  </a:cubicBezTo>
                  <a:cubicBezTo>
                    <a:pt x="105" y="152"/>
                    <a:pt x="105" y="152"/>
                    <a:pt x="105" y="152"/>
                  </a:cubicBezTo>
                  <a:cubicBezTo>
                    <a:pt x="107" y="155"/>
                    <a:pt x="107" y="155"/>
                    <a:pt x="107" y="155"/>
                  </a:cubicBezTo>
                  <a:cubicBezTo>
                    <a:pt x="108" y="155"/>
                    <a:pt x="108" y="154"/>
                    <a:pt x="109" y="154"/>
                  </a:cubicBezTo>
                  <a:cubicBezTo>
                    <a:pt x="105" y="152"/>
                    <a:pt x="105" y="152"/>
                    <a:pt x="105" y="152"/>
                  </a:cubicBezTo>
                  <a:cubicBezTo>
                    <a:pt x="107" y="155"/>
                    <a:pt x="107" y="155"/>
                    <a:pt x="107" y="155"/>
                  </a:cubicBezTo>
                  <a:cubicBezTo>
                    <a:pt x="105" y="152"/>
                    <a:pt x="105" y="152"/>
                    <a:pt x="105" y="152"/>
                  </a:cubicBezTo>
                  <a:cubicBezTo>
                    <a:pt x="106" y="156"/>
                    <a:pt x="106" y="156"/>
                    <a:pt x="106" y="156"/>
                  </a:cubicBezTo>
                  <a:cubicBezTo>
                    <a:pt x="106" y="156"/>
                    <a:pt x="106" y="156"/>
                    <a:pt x="107" y="155"/>
                  </a:cubicBezTo>
                  <a:cubicBezTo>
                    <a:pt x="105" y="152"/>
                    <a:pt x="105" y="152"/>
                    <a:pt x="105" y="152"/>
                  </a:cubicBezTo>
                  <a:cubicBezTo>
                    <a:pt x="106" y="156"/>
                    <a:pt x="106" y="156"/>
                    <a:pt x="106" y="156"/>
                  </a:cubicBezTo>
                  <a:cubicBezTo>
                    <a:pt x="105" y="152"/>
                    <a:pt x="105" y="152"/>
                    <a:pt x="105" y="152"/>
                  </a:cubicBezTo>
                  <a:cubicBezTo>
                    <a:pt x="105" y="156"/>
                    <a:pt x="105" y="156"/>
                    <a:pt x="105" y="156"/>
                  </a:cubicBezTo>
                  <a:cubicBezTo>
                    <a:pt x="106" y="156"/>
                    <a:pt x="106" y="156"/>
                    <a:pt x="106" y="156"/>
                  </a:cubicBezTo>
                  <a:cubicBezTo>
                    <a:pt x="105" y="152"/>
                    <a:pt x="105" y="152"/>
                    <a:pt x="105" y="152"/>
                  </a:cubicBezTo>
                  <a:cubicBezTo>
                    <a:pt x="105" y="156"/>
                    <a:pt x="105" y="156"/>
                    <a:pt x="105" y="156"/>
                  </a:cubicBezTo>
                  <a:cubicBezTo>
                    <a:pt x="105" y="152"/>
                    <a:pt x="105" y="152"/>
                    <a:pt x="105" y="152"/>
                  </a:cubicBezTo>
                  <a:cubicBezTo>
                    <a:pt x="104" y="156"/>
                    <a:pt x="104" y="156"/>
                    <a:pt x="104" y="156"/>
                  </a:cubicBezTo>
                  <a:cubicBezTo>
                    <a:pt x="104" y="156"/>
                    <a:pt x="105" y="156"/>
                    <a:pt x="105" y="156"/>
                  </a:cubicBezTo>
                  <a:cubicBezTo>
                    <a:pt x="105" y="152"/>
                    <a:pt x="105" y="152"/>
                    <a:pt x="105" y="152"/>
                  </a:cubicBezTo>
                  <a:cubicBezTo>
                    <a:pt x="104" y="156"/>
                    <a:pt x="104" y="156"/>
                    <a:pt x="104" y="156"/>
                  </a:cubicBezTo>
                  <a:cubicBezTo>
                    <a:pt x="105" y="155"/>
                    <a:pt x="105" y="155"/>
                    <a:pt x="105" y="155"/>
                  </a:cubicBezTo>
                  <a:cubicBezTo>
                    <a:pt x="104" y="156"/>
                    <a:pt x="104" y="156"/>
                    <a:pt x="104" y="156"/>
                  </a:cubicBezTo>
                  <a:cubicBezTo>
                    <a:pt x="104" y="156"/>
                    <a:pt x="104" y="156"/>
                    <a:pt x="104" y="156"/>
                  </a:cubicBezTo>
                  <a:cubicBezTo>
                    <a:pt x="105" y="155"/>
                    <a:pt x="105" y="155"/>
                    <a:pt x="105" y="155"/>
                  </a:cubicBezTo>
                  <a:cubicBezTo>
                    <a:pt x="104" y="156"/>
                    <a:pt x="104" y="156"/>
                    <a:pt x="104" y="156"/>
                  </a:cubicBezTo>
                  <a:cubicBezTo>
                    <a:pt x="104" y="156"/>
                    <a:pt x="105" y="156"/>
                    <a:pt x="106" y="156"/>
                  </a:cubicBezTo>
                  <a:cubicBezTo>
                    <a:pt x="109" y="157"/>
                    <a:pt x="115" y="160"/>
                    <a:pt x="123" y="162"/>
                  </a:cubicBezTo>
                  <a:cubicBezTo>
                    <a:pt x="135" y="167"/>
                    <a:pt x="150" y="172"/>
                    <a:pt x="162" y="177"/>
                  </a:cubicBezTo>
                  <a:cubicBezTo>
                    <a:pt x="168" y="179"/>
                    <a:pt x="173" y="181"/>
                    <a:pt x="177" y="183"/>
                  </a:cubicBezTo>
                  <a:cubicBezTo>
                    <a:pt x="180" y="184"/>
                    <a:pt x="183" y="185"/>
                    <a:pt x="183" y="185"/>
                  </a:cubicBezTo>
                  <a:cubicBezTo>
                    <a:pt x="185" y="186"/>
                    <a:pt x="187" y="185"/>
                    <a:pt x="188" y="183"/>
                  </a:cubicBezTo>
                  <a:cubicBezTo>
                    <a:pt x="189" y="181"/>
                    <a:pt x="188" y="179"/>
                    <a:pt x="187" y="177"/>
                  </a:cubicBezTo>
                  <a:cubicBezTo>
                    <a:pt x="141" y="149"/>
                    <a:pt x="141" y="149"/>
                    <a:pt x="141" y="149"/>
                  </a:cubicBezTo>
                  <a:cubicBezTo>
                    <a:pt x="182" y="165"/>
                    <a:pt x="182" y="165"/>
                    <a:pt x="182" y="165"/>
                  </a:cubicBezTo>
                  <a:cubicBezTo>
                    <a:pt x="185" y="166"/>
                    <a:pt x="187" y="165"/>
                    <a:pt x="188" y="163"/>
                  </a:cubicBezTo>
                  <a:cubicBezTo>
                    <a:pt x="189" y="161"/>
                    <a:pt x="188" y="159"/>
                    <a:pt x="186" y="158"/>
                  </a:cubicBezTo>
                  <a:cubicBezTo>
                    <a:pt x="154" y="137"/>
                    <a:pt x="154" y="137"/>
                    <a:pt x="154" y="137"/>
                  </a:cubicBezTo>
                  <a:cubicBezTo>
                    <a:pt x="181" y="149"/>
                    <a:pt x="181" y="149"/>
                    <a:pt x="181" y="149"/>
                  </a:cubicBezTo>
                  <a:cubicBezTo>
                    <a:pt x="183" y="150"/>
                    <a:pt x="185" y="149"/>
                    <a:pt x="186" y="147"/>
                  </a:cubicBezTo>
                  <a:cubicBezTo>
                    <a:pt x="187" y="147"/>
                    <a:pt x="187" y="146"/>
                    <a:pt x="187" y="145"/>
                  </a:cubicBezTo>
                  <a:cubicBezTo>
                    <a:pt x="187" y="144"/>
                    <a:pt x="187" y="143"/>
                    <a:pt x="186" y="143"/>
                  </a:cubicBezTo>
                  <a:cubicBezTo>
                    <a:pt x="186" y="142"/>
                    <a:pt x="185" y="142"/>
                    <a:pt x="185" y="141"/>
                  </a:cubicBezTo>
                  <a:cubicBezTo>
                    <a:pt x="184" y="141"/>
                    <a:pt x="184" y="140"/>
                    <a:pt x="183" y="139"/>
                  </a:cubicBezTo>
                  <a:cubicBezTo>
                    <a:pt x="179" y="137"/>
                    <a:pt x="173" y="133"/>
                    <a:pt x="165" y="129"/>
                  </a:cubicBezTo>
                  <a:cubicBezTo>
                    <a:pt x="154" y="122"/>
                    <a:pt x="139" y="113"/>
                    <a:pt x="127" y="106"/>
                  </a:cubicBezTo>
                  <a:cubicBezTo>
                    <a:pt x="122" y="103"/>
                    <a:pt x="117" y="100"/>
                    <a:pt x="113" y="98"/>
                  </a:cubicBezTo>
                  <a:cubicBezTo>
                    <a:pt x="111" y="96"/>
                    <a:pt x="110" y="95"/>
                    <a:pt x="109" y="95"/>
                  </a:cubicBezTo>
                  <a:cubicBezTo>
                    <a:pt x="109" y="94"/>
                    <a:pt x="108" y="94"/>
                    <a:pt x="108" y="94"/>
                  </a:cubicBezTo>
                  <a:cubicBezTo>
                    <a:pt x="107" y="96"/>
                    <a:pt x="107" y="96"/>
                    <a:pt x="107" y="96"/>
                  </a:cubicBezTo>
                  <a:cubicBezTo>
                    <a:pt x="109" y="94"/>
                    <a:pt x="109" y="94"/>
                    <a:pt x="109" y="94"/>
                  </a:cubicBezTo>
                  <a:cubicBezTo>
                    <a:pt x="108" y="94"/>
                    <a:pt x="108" y="94"/>
                    <a:pt x="108" y="94"/>
                  </a:cubicBezTo>
                  <a:cubicBezTo>
                    <a:pt x="107" y="96"/>
                    <a:pt x="107" y="96"/>
                    <a:pt x="107" y="96"/>
                  </a:cubicBezTo>
                  <a:cubicBezTo>
                    <a:pt x="109" y="94"/>
                    <a:pt x="109" y="94"/>
                    <a:pt x="109" y="94"/>
                  </a:cubicBezTo>
                  <a:cubicBezTo>
                    <a:pt x="105" y="97"/>
                    <a:pt x="105" y="97"/>
                    <a:pt x="105" y="97"/>
                  </a:cubicBezTo>
                  <a:cubicBezTo>
                    <a:pt x="109" y="97"/>
                    <a:pt x="109" y="97"/>
                    <a:pt x="109" y="97"/>
                  </a:cubicBezTo>
                  <a:cubicBezTo>
                    <a:pt x="109" y="95"/>
                    <a:pt x="109" y="95"/>
                    <a:pt x="109" y="94"/>
                  </a:cubicBezTo>
                  <a:cubicBezTo>
                    <a:pt x="105" y="97"/>
                    <a:pt x="105" y="97"/>
                    <a:pt x="105" y="97"/>
                  </a:cubicBezTo>
                  <a:cubicBezTo>
                    <a:pt x="109" y="97"/>
                    <a:pt x="109" y="97"/>
                    <a:pt x="109" y="97"/>
                  </a:cubicBezTo>
                  <a:cubicBezTo>
                    <a:pt x="105" y="97"/>
                    <a:pt x="105" y="97"/>
                    <a:pt x="105" y="97"/>
                  </a:cubicBezTo>
                  <a:cubicBezTo>
                    <a:pt x="108" y="99"/>
                    <a:pt x="108" y="99"/>
                    <a:pt x="108" y="99"/>
                  </a:cubicBezTo>
                  <a:cubicBezTo>
                    <a:pt x="109" y="98"/>
                    <a:pt x="109" y="97"/>
                    <a:pt x="109" y="97"/>
                  </a:cubicBezTo>
                  <a:cubicBezTo>
                    <a:pt x="105" y="97"/>
                    <a:pt x="105" y="97"/>
                    <a:pt x="105" y="97"/>
                  </a:cubicBezTo>
                  <a:cubicBezTo>
                    <a:pt x="108" y="99"/>
                    <a:pt x="108" y="99"/>
                    <a:pt x="108" y="99"/>
                  </a:cubicBezTo>
                  <a:cubicBezTo>
                    <a:pt x="105" y="96"/>
                    <a:pt x="105" y="96"/>
                    <a:pt x="105" y="96"/>
                  </a:cubicBezTo>
                  <a:cubicBezTo>
                    <a:pt x="103" y="101"/>
                    <a:pt x="103" y="101"/>
                    <a:pt x="103" y="101"/>
                  </a:cubicBezTo>
                  <a:cubicBezTo>
                    <a:pt x="181" y="128"/>
                    <a:pt x="181" y="128"/>
                    <a:pt x="181" y="128"/>
                  </a:cubicBezTo>
                  <a:cubicBezTo>
                    <a:pt x="183" y="129"/>
                    <a:pt x="185" y="128"/>
                    <a:pt x="186" y="126"/>
                  </a:cubicBezTo>
                  <a:cubicBezTo>
                    <a:pt x="187" y="124"/>
                    <a:pt x="186" y="121"/>
                    <a:pt x="184" y="120"/>
                  </a:cubicBezTo>
                  <a:cubicBezTo>
                    <a:pt x="113" y="76"/>
                    <a:pt x="113" y="76"/>
                    <a:pt x="113" y="76"/>
                  </a:cubicBezTo>
                  <a:cubicBezTo>
                    <a:pt x="180" y="111"/>
                    <a:pt x="180" y="111"/>
                    <a:pt x="180" y="111"/>
                  </a:cubicBezTo>
                  <a:cubicBezTo>
                    <a:pt x="182" y="112"/>
                    <a:pt x="184" y="111"/>
                    <a:pt x="185" y="109"/>
                  </a:cubicBezTo>
                  <a:cubicBezTo>
                    <a:pt x="186" y="107"/>
                    <a:pt x="186" y="105"/>
                    <a:pt x="184" y="104"/>
                  </a:cubicBezTo>
                  <a:cubicBezTo>
                    <a:pt x="184" y="104"/>
                    <a:pt x="181" y="102"/>
                    <a:pt x="177" y="99"/>
                  </a:cubicBezTo>
                  <a:cubicBezTo>
                    <a:pt x="162" y="90"/>
                    <a:pt x="124" y="67"/>
                    <a:pt x="90" y="46"/>
                  </a:cubicBezTo>
                  <a:cubicBezTo>
                    <a:pt x="73" y="35"/>
                    <a:pt x="57" y="25"/>
                    <a:pt x="45" y="17"/>
                  </a:cubicBezTo>
                  <a:cubicBezTo>
                    <a:pt x="39" y="14"/>
                    <a:pt x="34" y="11"/>
                    <a:pt x="31" y="8"/>
                  </a:cubicBezTo>
                  <a:cubicBezTo>
                    <a:pt x="29" y="7"/>
                    <a:pt x="28" y="6"/>
                    <a:pt x="27" y="6"/>
                  </a:cubicBezTo>
                  <a:cubicBezTo>
                    <a:pt x="27" y="6"/>
                    <a:pt x="26" y="5"/>
                    <a:pt x="26" y="5"/>
                  </a:cubicBezTo>
                  <a:cubicBezTo>
                    <a:pt x="26" y="5"/>
                    <a:pt x="26" y="5"/>
                    <a:pt x="26" y="5"/>
                  </a:cubicBezTo>
                  <a:cubicBezTo>
                    <a:pt x="24" y="7"/>
                    <a:pt x="24" y="7"/>
                    <a:pt x="24" y="7"/>
                  </a:cubicBezTo>
                  <a:cubicBezTo>
                    <a:pt x="27" y="5"/>
                    <a:pt x="27" y="5"/>
                    <a:pt x="27" y="5"/>
                  </a:cubicBezTo>
                  <a:cubicBezTo>
                    <a:pt x="26" y="5"/>
                    <a:pt x="26" y="5"/>
                    <a:pt x="26" y="5"/>
                  </a:cubicBezTo>
                  <a:cubicBezTo>
                    <a:pt x="24" y="7"/>
                    <a:pt x="24" y="7"/>
                    <a:pt x="24" y="7"/>
                  </a:cubicBezTo>
                  <a:cubicBezTo>
                    <a:pt x="27" y="5"/>
                    <a:pt x="27" y="5"/>
                    <a:pt x="27" y="5"/>
                  </a:cubicBezTo>
                  <a:cubicBezTo>
                    <a:pt x="24" y="8"/>
                    <a:pt x="24" y="8"/>
                    <a:pt x="24" y="8"/>
                  </a:cubicBezTo>
                  <a:cubicBezTo>
                    <a:pt x="27" y="6"/>
                    <a:pt x="27" y="6"/>
                    <a:pt x="27" y="6"/>
                  </a:cubicBezTo>
                  <a:cubicBezTo>
                    <a:pt x="27" y="5"/>
                    <a:pt x="27" y="5"/>
                    <a:pt x="27" y="5"/>
                  </a:cubicBezTo>
                  <a:cubicBezTo>
                    <a:pt x="24" y="8"/>
                    <a:pt x="24" y="8"/>
                    <a:pt x="24" y="8"/>
                  </a:cubicBezTo>
                  <a:cubicBezTo>
                    <a:pt x="27" y="6"/>
                    <a:pt x="27" y="6"/>
                    <a:pt x="27" y="6"/>
                  </a:cubicBezTo>
                  <a:cubicBezTo>
                    <a:pt x="23" y="8"/>
                    <a:pt x="23" y="8"/>
                    <a:pt x="23" y="8"/>
                  </a:cubicBezTo>
                  <a:cubicBezTo>
                    <a:pt x="28" y="8"/>
                    <a:pt x="28" y="8"/>
                    <a:pt x="28" y="8"/>
                  </a:cubicBezTo>
                  <a:cubicBezTo>
                    <a:pt x="27" y="7"/>
                    <a:pt x="27" y="6"/>
                    <a:pt x="27" y="6"/>
                  </a:cubicBezTo>
                  <a:cubicBezTo>
                    <a:pt x="23" y="8"/>
                    <a:pt x="23" y="8"/>
                    <a:pt x="23" y="8"/>
                  </a:cubicBezTo>
                  <a:cubicBezTo>
                    <a:pt x="28" y="8"/>
                    <a:pt x="28" y="8"/>
                    <a:pt x="28" y="8"/>
                  </a:cubicBezTo>
                  <a:cubicBezTo>
                    <a:pt x="23" y="8"/>
                    <a:pt x="23" y="8"/>
                    <a:pt x="23" y="8"/>
                  </a:cubicBezTo>
                  <a:cubicBezTo>
                    <a:pt x="21" y="12"/>
                    <a:pt x="21" y="12"/>
                    <a:pt x="21" y="12"/>
                  </a:cubicBezTo>
                  <a:cubicBezTo>
                    <a:pt x="185" y="96"/>
                    <a:pt x="185" y="96"/>
                    <a:pt x="185" y="96"/>
                  </a:cubicBezTo>
                  <a:cubicBezTo>
                    <a:pt x="187" y="97"/>
                    <a:pt x="189" y="97"/>
                    <a:pt x="190" y="95"/>
                  </a:cubicBezTo>
                  <a:cubicBezTo>
                    <a:pt x="191" y="94"/>
                    <a:pt x="191" y="93"/>
                    <a:pt x="191" y="92"/>
                  </a:cubicBezTo>
                  <a:cubicBezTo>
                    <a:pt x="191" y="92"/>
                    <a:pt x="191" y="91"/>
                    <a:pt x="191" y="91"/>
                  </a:cubicBezTo>
                  <a:cubicBezTo>
                    <a:pt x="190" y="90"/>
                    <a:pt x="190" y="90"/>
                    <a:pt x="190" y="89"/>
                  </a:cubicBezTo>
                  <a:cubicBezTo>
                    <a:pt x="189" y="89"/>
                    <a:pt x="189" y="89"/>
                    <a:pt x="189" y="89"/>
                  </a:cubicBezTo>
                  <a:cubicBezTo>
                    <a:pt x="188" y="88"/>
                    <a:pt x="187" y="88"/>
                    <a:pt x="186" y="87"/>
                  </a:cubicBezTo>
                  <a:cubicBezTo>
                    <a:pt x="181" y="83"/>
                    <a:pt x="169" y="77"/>
                    <a:pt x="156" y="68"/>
                  </a:cubicBezTo>
                  <a:cubicBezTo>
                    <a:pt x="135" y="56"/>
                    <a:pt x="108" y="40"/>
                    <a:pt x="86" y="27"/>
                  </a:cubicBezTo>
                  <a:cubicBezTo>
                    <a:pt x="75" y="20"/>
                    <a:pt x="66" y="14"/>
                    <a:pt x="59" y="10"/>
                  </a:cubicBezTo>
                  <a:cubicBezTo>
                    <a:pt x="56" y="8"/>
                    <a:pt x="53" y="6"/>
                    <a:pt x="51" y="4"/>
                  </a:cubicBezTo>
                  <a:cubicBezTo>
                    <a:pt x="51" y="4"/>
                    <a:pt x="50" y="3"/>
                    <a:pt x="50" y="3"/>
                  </a:cubicBezTo>
                  <a:cubicBezTo>
                    <a:pt x="50" y="3"/>
                    <a:pt x="50" y="3"/>
                    <a:pt x="50" y="3"/>
                  </a:cubicBezTo>
                  <a:cubicBezTo>
                    <a:pt x="49" y="3"/>
                    <a:pt x="49" y="3"/>
                    <a:pt x="49" y="3"/>
                  </a:cubicBezTo>
                  <a:cubicBezTo>
                    <a:pt x="50" y="3"/>
                    <a:pt x="50" y="3"/>
                    <a:pt x="50" y="3"/>
                  </a:cubicBezTo>
                  <a:cubicBezTo>
                    <a:pt x="50" y="3"/>
                    <a:pt x="50" y="3"/>
                    <a:pt x="50" y="3"/>
                  </a:cubicBezTo>
                  <a:cubicBezTo>
                    <a:pt x="49" y="3"/>
                    <a:pt x="49" y="3"/>
                    <a:pt x="49" y="3"/>
                  </a:cubicBezTo>
                  <a:cubicBezTo>
                    <a:pt x="50" y="3"/>
                    <a:pt x="50" y="3"/>
                    <a:pt x="50" y="3"/>
                  </a:cubicBezTo>
                  <a:cubicBezTo>
                    <a:pt x="47" y="5"/>
                    <a:pt x="47" y="5"/>
                    <a:pt x="47" y="5"/>
                  </a:cubicBezTo>
                  <a:cubicBezTo>
                    <a:pt x="50" y="5"/>
                    <a:pt x="50" y="5"/>
                    <a:pt x="50" y="5"/>
                  </a:cubicBezTo>
                  <a:cubicBezTo>
                    <a:pt x="50" y="3"/>
                    <a:pt x="50" y="3"/>
                    <a:pt x="50" y="3"/>
                  </a:cubicBezTo>
                  <a:cubicBezTo>
                    <a:pt x="47" y="5"/>
                    <a:pt x="47" y="5"/>
                    <a:pt x="47" y="5"/>
                  </a:cubicBezTo>
                  <a:cubicBezTo>
                    <a:pt x="50" y="5"/>
                    <a:pt x="50" y="5"/>
                    <a:pt x="50" y="5"/>
                  </a:cubicBezTo>
                  <a:cubicBezTo>
                    <a:pt x="46" y="5"/>
                    <a:pt x="46" y="5"/>
                    <a:pt x="46" y="5"/>
                  </a:cubicBezTo>
                  <a:cubicBezTo>
                    <a:pt x="50" y="7"/>
                    <a:pt x="50" y="7"/>
                    <a:pt x="50" y="7"/>
                  </a:cubicBezTo>
                  <a:cubicBezTo>
                    <a:pt x="50" y="6"/>
                    <a:pt x="50" y="5"/>
                    <a:pt x="50" y="5"/>
                  </a:cubicBezTo>
                  <a:cubicBezTo>
                    <a:pt x="46" y="5"/>
                    <a:pt x="46" y="5"/>
                    <a:pt x="46" y="5"/>
                  </a:cubicBezTo>
                  <a:cubicBezTo>
                    <a:pt x="50" y="7"/>
                    <a:pt x="50" y="7"/>
                    <a:pt x="50" y="7"/>
                  </a:cubicBezTo>
                  <a:cubicBezTo>
                    <a:pt x="50" y="7"/>
                    <a:pt x="50" y="7"/>
                    <a:pt x="50" y="7"/>
                  </a:cubicBezTo>
                  <a:cubicBezTo>
                    <a:pt x="46" y="4"/>
                    <a:pt x="46" y="4"/>
                    <a:pt x="46" y="4"/>
                  </a:cubicBezTo>
                  <a:cubicBezTo>
                    <a:pt x="47" y="9"/>
                    <a:pt x="47" y="9"/>
                    <a:pt x="47" y="9"/>
                  </a:cubicBezTo>
                  <a:cubicBezTo>
                    <a:pt x="48" y="8"/>
                    <a:pt x="49" y="8"/>
                    <a:pt x="50" y="7"/>
                  </a:cubicBezTo>
                  <a:cubicBezTo>
                    <a:pt x="46" y="4"/>
                    <a:pt x="46" y="4"/>
                    <a:pt x="46" y="4"/>
                  </a:cubicBezTo>
                  <a:cubicBezTo>
                    <a:pt x="47" y="9"/>
                    <a:pt x="47" y="9"/>
                    <a:pt x="47" y="9"/>
                  </a:cubicBezTo>
                  <a:cubicBezTo>
                    <a:pt x="46" y="5"/>
                    <a:pt x="46" y="5"/>
                    <a:pt x="46" y="5"/>
                  </a:cubicBezTo>
                  <a:cubicBezTo>
                    <a:pt x="46" y="9"/>
                    <a:pt x="46" y="9"/>
                    <a:pt x="46" y="9"/>
                  </a:cubicBezTo>
                  <a:cubicBezTo>
                    <a:pt x="46" y="9"/>
                    <a:pt x="47" y="9"/>
                    <a:pt x="47" y="9"/>
                  </a:cubicBezTo>
                  <a:cubicBezTo>
                    <a:pt x="46" y="5"/>
                    <a:pt x="46" y="5"/>
                    <a:pt x="46" y="5"/>
                  </a:cubicBezTo>
                  <a:cubicBezTo>
                    <a:pt x="46" y="9"/>
                    <a:pt x="46" y="9"/>
                    <a:pt x="46" y="9"/>
                  </a:cubicBezTo>
                  <a:cubicBezTo>
                    <a:pt x="46" y="5"/>
                    <a:pt x="46" y="5"/>
                    <a:pt x="46" y="5"/>
                  </a:cubicBezTo>
                  <a:cubicBezTo>
                    <a:pt x="45" y="9"/>
                    <a:pt x="45" y="9"/>
                    <a:pt x="45" y="9"/>
                  </a:cubicBezTo>
                  <a:cubicBezTo>
                    <a:pt x="45" y="9"/>
                    <a:pt x="45" y="9"/>
                    <a:pt x="46" y="9"/>
                  </a:cubicBezTo>
                  <a:cubicBezTo>
                    <a:pt x="46" y="5"/>
                    <a:pt x="46" y="5"/>
                    <a:pt x="46" y="5"/>
                  </a:cubicBezTo>
                  <a:cubicBezTo>
                    <a:pt x="45" y="9"/>
                    <a:pt x="45" y="9"/>
                    <a:pt x="45" y="9"/>
                  </a:cubicBezTo>
                  <a:cubicBezTo>
                    <a:pt x="46" y="6"/>
                    <a:pt x="46" y="6"/>
                    <a:pt x="46" y="6"/>
                  </a:cubicBezTo>
                  <a:cubicBezTo>
                    <a:pt x="45" y="9"/>
                    <a:pt x="45" y="9"/>
                    <a:pt x="45" y="9"/>
                  </a:cubicBezTo>
                  <a:cubicBezTo>
                    <a:pt x="45" y="9"/>
                    <a:pt x="45" y="9"/>
                    <a:pt x="45" y="9"/>
                  </a:cubicBezTo>
                  <a:cubicBezTo>
                    <a:pt x="46" y="6"/>
                    <a:pt x="46" y="6"/>
                    <a:pt x="46" y="6"/>
                  </a:cubicBezTo>
                  <a:cubicBezTo>
                    <a:pt x="45" y="9"/>
                    <a:pt x="45" y="9"/>
                    <a:pt x="45" y="9"/>
                  </a:cubicBezTo>
                  <a:cubicBezTo>
                    <a:pt x="45" y="9"/>
                    <a:pt x="45" y="9"/>
                    <a:pt x="45" y="9"/>
                  </a:cubicBezTo>
                  <a:cubicBezTo>
                    <a:pt x="45" y="9"/>
                    <a:pt x="46" y="9"/>
                    <a:pt x="47" y="10"/>
                  </a:cubicBezTo>
                  <a:cubicBezTo>
                    <a:pt x="58" y="14"/>
                    <a:pt x="91" y="31"/>
                    <a:pt x="121" y="46"/>
                  </a:cubicBezTo>
                  <a:cubicBezTo>
                    <a:pt x="136" y="54"/>
                    <a:pt x="151" y="61"/>
                    <a:pt x="162" y="66"/>
                  </a:cubicBezTo>
                  <a:cubicBezTo>
                    <a:pt x="167" y="69"/>
                    <a:pt x="171" y="71"/>
                    <a:pt x="174" y="73"/>
                  </a:cubicBezTo>
                  <a:cubicBezTo>
                    <a:pt x="177" y="74"/>
                    <a:pt x="179" y="75"/>
                    <a:pt x="179" y="75"/>
                  </a:cubicBezTo>
                  <a:cubicBezTo>
                    <a:pt x="181" y="76"/>
                    <a:pt x="184" y="76"/>
                    <a:pt x="185" y="74"/>
                  </a:cubicBezTo>
                  <a:cubicBezTo>
                    <a:pt x="185" y="73"/>
                    <a:pt x="185" y="72"/>
                    <a:pt x="185" y="71"/>
                  </a:cubicBezTo>
                  <a:cubicBezTo>
                    <a:pt x="185" y="70"/>
                    <a:pt x="185" y="70"/>
                    <a:pt x="185" y="69"/>
                  </a:cubicBezTo>
                  <a:cubicBezTo>
                    <a:pt x="185" y="69"/>
                    <a:pt x="184" y="68"/>
                    <a:pt x="184" y="68"/>
                  </a:cubicBezTo>
                  <a:cubicBezTo>
                    <a:pt x="184" y="68"/>
                    <a:pt x="183" y="68"/>
                    <a:pt x="183" y="67"/>
                  </a:cubicBezTo>
                  <a:cubicBezTo>
                    <a:pt x="181" y="66"/>
                    <a:pt x="179" y="64"/>
                    <a:pt x="175" y="62"/>
                  </a:cubicBezTo>
                  <a:cubicBezTo>
                    <a:pt x="163" y="54"/>
                    <a:pt x="139" y="39"/>
                    <a:pt x="118" y="26"/>
                  </a:cubicBezTo>
                  <a:cubicBezTo>
                    <a:pt x="97" y="13"/>
                    <a:pt x="79" y="3"/>
                    <a:pt x="79" y="3"/>
                  </a:cubicBezTo>
                  <a:cubicBezTo>
                    <a:pt x="77" y="6"/>
                    <a:pt x="77" y="6"/>
                    <a:pt x="77" y="6"/>
                  </a:cubicBezTo>
                  <a:cubicBezTo>
                    <a:pt x="75" y="10"/>
                    <a:pt x="75" y="10"/>
                    <a:pt x="75" y="10"/>
                  </a:cubicBezTo>
                  <a:cubicBezTo>
                    <a:pt x="75" y="10"/>
                    <a:pt x="101" y="23"/>
                    <a:pt x="127" y="35"/>
                  </a:cubicBezTo>
                  <a:cubicBezTo>
                    <a:pt x="141" y="41"/>
                    <a:pt x="154" y="48"/>
                    <a:pt x="165" y="52"/>
                  </a:cubicBezTo>
                  <a:cubicBezTo>
                    <a:pt x="170" y="55"/>
                    <a:pt x="175" y="57"/>
                    <a:pt x="178" y="58"/>
                  </a:cubicBezTo>
                  <a:cubicBezTo>
                    <a:pt x="180" y="59"/>
                    <a:pt x="181" y="59"/>
                    <a:pt x="183" y="60"/>
                  </a:cubicBezTo>
                  <a:cubicBezTo>
                    <a:pt x="183" y="60"/>
                    <a:pt x="184" y="60"/>
                    <a:pt x="184" y="60"/>
                  </a:cubicBezTo>
                  <a:cubicBezTo>
                    <a:pt x="185" y="60"/>
                    <a:pt x="185" y="61"/>
                    <a:pt x="186" y="61"/>
                  </a:cubicBezTo>
                  <a:cubicBezTo>
                    <a:pt x="186" y="61"/>
                    <a:pt x="187" y="61"/>
                    <a:pt x="188" y="60"/>
                  </a:cubicBezTo>
                  <a:cubicBezTo>
                    <a:pt x="188" y="60"/>
                    <a:pt x="188" y="60"/>
                    <a:pt x="189" y="60"/>
                  </a:cubicBezTo>
                  <a:cubicBezTo>
                    <a:pt x="189" y="60"/>
                    <a:pt x="190" y="59"/>
                    <a:pt x="190" y="58"/>
                  </a:cubicBezTo>
                  <a:cubicBezTo>
                    <a:pt x="191" y="58"/>
                    <a:pt x="191" y="56"/>
                    <a:pt x="191" y="55"/>
                  </a:cubicBezTo>
                  <a:cubicBezTo>
                    <a:pt x="190" y="54"/>
                    <a:pt x="190" y="53"/>
                    <a:pt x="189" y="53"/>
                  </a:cubicBezTo>
                  <a:cubicBezTo>
                    <a:pt x="159" y="34"/>
                    <a:pt x="159" y="34"/>
                    <a:pt x="159" y="34"/>
                  </a:cubicBezTo>
                  <a:cubicBezTo>
                    <a:pt x="185" y="45"/>
                    <a:pt x="185" y="45"/>
                    <a:pt x="185" y="45"/>
                  </a:cubicBezTo>
                  <a:cubicBezTo>
                    <a:pt x="186" y="45"/>
                    <a:pt x="189" y="45"/>
                    <a:pt x="190" y="43"/>
                  </a:cubicBezTo>
                  <a:cubicBezTo>
                    <a:pt x="190" y="42"/>
                    <a:pt x="190" y="41"/>
                    <a:pt x="190" y="41"/>
                  </a:cubicBezTo>
                  <a:cubicBezTo>
                    <a:pt x="190" y="39"/>
                    <a:pt x="190" y="39"/>
                    <a:pt x="190" y="38"/>
                  </a:cubicBezTo>
                  <a:cubicBezTo>
                    <a:pt x="189" y="38"/>
                    <a:pt x="189" y="37"/>
                    <a:pt x="189" y="37"/>
                  </a:cubicBezTo>
                  <a:cubicBezTo>
                    <a:pt x="188" y="37"/>
                    <a:pt x="188" y="36"/>
                    <a:pt x="188" y="36"/>
                  </a:cubicBezTo>
                  <a:cubicBezTo>
                    <a:pt x="186" y="35"/>
                    <a:pt x="183" y="33"/>
                    <a:pt x="179" y="31"/>
                  </a:cubicBezTo>
                  <a:cubicBezTo>
                    <a:pt x="174" y="28"/>
                    <a:pt x="167" y="24"/>
                    <a:pt x="162" y="21"/>
                  </a:cubicBezTo>
                  <a:cubicBezTo>
                    <a:pt x="159" y="19"/>
                    <a:pt x="157" y="18"/>
                    <a:pt x="155" y="17"/>
                  </a:cubicBezTo>
                  <a:cubicBezTo>
                    <a:pt x="154" y="16"/>
                    <a:pt x="154" y="16"/>
                    <a:pt x="153" y="15"/>
                  </a:cubicBezTo>
                  <a:cubicBezTo>
                    <a:pt x="153" y="15"/>
                    <a:pt x="153" y="15"/>
                    <a:pt x="153" y="15"/>
                  </a:cubicBezTo>
                  <a:cubicBezTo>
                    <a:pt x="153" y="15"/>
                    <a:pt x="153" y="15"/>
                    <a:pt x="153" y="15"/>
                  </a:cubicBezTo>
                  <a:cubicBezTo>
                    <a:pt x="152" y="17"/>
                    <a:pt x="152" y="17"/>
                    <a:pt x="152" y="17"/>
                  </a:cubicBezTo>
                  <a:cubicBezTo>
                    <a:pt x="154" y="16"/>
                    <a:pt x="154" y="16"/>
                    <a:pt x="154" y="16"/>
                  </a:cubicBezTo>
                  <a:cubicBezTo>
                    <a:pt x="153" y="15"/>
                    <a:pt x="153" y="15"/>
                    <a:pt x="153" y="15"/>
                  </a:cubicBezTo>
                  <a:cubicBezTo>
                    <a:pt x="152" y="17"/>
                    <a:pt x="152" y="17"/>
                    <a:pt x="152" y="17"/>
                  </a:cubicBezTo>
                  <a:cubicBezTo>
                    <a:pt x="154" y="16"/>
                    <a:pt x="154" y="16"/>
                    <a:pt x="154" y="16"/>
                  </a:cubicBezTo>
                  <a:cubicBezTo>
                    <a:pt x="151" y="18"/>
                    <a:pt x="151" y="18"/>
                    <a:pt x="151" y="18"/>
                  </a:cubicBezTo>
                  <a:cubicBezTo>
                    <a:pt x="154" y="16"/>
                    <a:pt x="154" y="16"/>
                    <a:pt x="154" y="16"/>
                  </a:cubicBezTo>
                  <a:cubicBezTo>
                    <a:pt x="154" y="16"/>
                    <a:pt x="154" y="16"/>
                    <a:pt x="154" y="16"/>
                  </a:cubicBezTo>
                  <a:cubicBezTo>
                    <a:pt x="151" y="18"/>
                    <a:pt x="151" y="18"/>
                    <a:pt x="151" y="18"/>
                  </a:cubicBezTo>
                  <a:cubicBezTo>
                    <a:pt x="154" y="16"/>
                    <a:pt x="154" y="16"/>
                    <a:pt x="154" y="16"/>
                  </a:cubicBezTo>
                  <a:cubicBezTo>
                    <a:pt x="150" y="18"/>
                    <a:pt x="150" y="18"/>
                    <a:pt x="150" y="18"/>
                  </a:cubicBezTo>
                  <a:cubicBezTo>
                    <a:pt x="155" y="18"/>
                    <a:pt x="155" y="18"/>
                    <a:pt x="155" y="18"/>
                  </a:cubicBezTo>
                  <a:cubicBezTo>
                    <a:pt x="154" y="17"/>
                    <a:pt x="154" y="17"/>
                    <a:pt x="154" y="16"/>
                  </a:cubicBezTo>
                  <a:cubicBezTo>
                    <a:pt x="150" y="18"/>
                    <a:pt x="150" y="18"/>
                    <a:pt x="150" y="18"/>
                  </a:cubicBezTo>
                  <a:cubicBezTo>
                    <a:pt x="155" y="18"/>
                    <a:pt x="155" y="18"/>
                    <a:pt x="155" y="18"/>
                  </a:cubicBezTo>
                  <a:cubicBezTo>
                    <a:pt x="150" y="18"/>
                    <a:pt x="150" y="18"/>
                    <a:pt x="150" y="18"/>
                  </a:cubicBezTo>
                  <a:cubicBezTo>
                    <a:pt x="154" y="21"/>
                    <a:pt x="154" y="21"/>
                    <a:pt x="154" y="21"/>
                  </a:cubicBezTo>
                  <a:cubicBezTo>
                    <a:pt x="154" y="20"/>
                    <a:pt x="155" y="19"/>
                    <a:pt x="155" y="18"/>
                  </a:cubicBezTo>
                  <a:cubicBezTo>
                    <a:pt x="150" y="18"/>
                    <a:pt x="150" y="18"/>
                    <a:pt x="150" y="18"/>
                  </a:cubicBezTo>
                  <a:cubicBezTo>
                    <a:pt x="154" y="21"/>
                    <a:pt x="154" y="21"/>
                    <a:pt x="154" y="21"/>
                  </a:cubicBezTo>
                  <a:cubicBezTo>
                    <a:pt x="155" y="19"/>
                    <a:pt x="155" y="16"/>
                    <a:pt x="153" y="15"/>
                  </a:cubicBezTo>
                  <a:cubicBezTo>
                    <a:pt x="151" y="13"/>
                    <a:pt x="148" y="14"/>
                    <a:pt x="147" y="16"/>
                  </a:cubicBezTo>
                  <a:cubicBezTo>
                    <a:pt x="146" y="17"/>
                    <a:pt x="146" y="18"/>
                    <a:pt x="146" y="18"/>
                  </a:cubicBezTo>
                  <a:cubicBezTo>
                    <a:pt x="146" y="20"/>
                    <a:pt x="146" y="20"/>
                    <a:pt x="147" y="21"/>
                  </a:cubicBezTo>
                  <a:cubicBezTo>
                    <a:pt x="147" y="21"/>
                    <a:pt x="147" y="21"/>
                    <a:pt x="148" y="22"/>
                  </a:cubicBezTo>
                  <a:cubicBezTo>
                    <a:pt x="148" y="22"/>
                    <a:pt x="148" y="22"/>
                    <a:pt x="149" y="23"/>
                  </a:cubicBezTo>
                  <a:cubicBezTo>
                    <a:pt x="151" y="24"/>
                    <a:pt x="154" y="26"/>
                    <a:pt x="157" y="28"/>
                  </a:cubicBezTo>
                  <a:cubicBezTo>
                    <a:pt x="163" y="31"/>
                    <a:pt x="169" y="35"/>
                    <a:pt x="175" y="38"/>
                  </a:cubicBezTo>
                  <a:cubicBezTo>
                    <a:pt x="177" y="40"/>
                    <a:pt x="180" y="41"/>
                    <a:pt x="181" y="42"/>
                  </a:cubicBezTo>
                  <a:cubicBezTo>
                    <a:pt x="182" y="43"/>
                    <a:pt x="183" y="43"/>
                    <a:pt x="183" y="43"/>
                  </a:cubicBezTo>
                  <a:cubicBezTo>
                    <a:pt x="183" y="44"/>
                    <a:pt x="183" y="44"/>
                    <a:pt x="183" y="44"/>
                  </a:cubicBezTo>
                  <a:cubicBezTo>
                    <a:pt x="183" y="44"/>
                    <a:pt x="183" y="44"/>
                    <a:pt x="183" y="44"/>
                  </a:cubicBezTo>
                  <a:cubicBezTo>
                    <a:pt x="185" y="41"/>
                    <a:pt x="185" y="41"/>
                    <a:pt x="185" y="41"/>
                  </a:cubicBezTo>
                  <a:cubicBezTo>
                    <a:pt x="183" y="43"/>
                    <a:pt x="183" y="43"/>
                    <a:pt x="183" y="43"/>
                  </a:cubicBezTo>
                  <a:cubicBezTo>
                    <a:pt x="183" y="44"/>
                    <a:pt x="183" y="44"/>
                    <a:pt x="183" y="44"/>
                  </a:cubicBezTo>
                  <a:cubicBezTo>
                    <a:pt x="185" y="41"/>
                    <a:pt x="185" y="41"/>
                    <a:pt x="185" y="41"/>
                  </a:cubicBezTo>
                  <a:cubicBezTo>
                    <a:pt x="183" y="43"/>
                    <a:pt x="183" y="43"/>
                    <a:pt x="183" y="43"/>
                  </a:cubicBezTo>
                  <a:cubicBezTo>
                    <a:pt x="186" y="41"/>
                    <a:pt x="186" y="41"/>
                    <a:pt x="186" y="41"/>
                  </a:cubicBezTo>
                  <a:cubicBezTo>
                    <a:pt x="182" y="43"/>
                    <a:pt x="182" y="43"/>
                    <a:pt x="182" y="43"/>
                  </a:cubicBezTo>
                  <a:cubicBezTo>
                    <a:pt x="183" y="43"/>
                    <a:pt x="183" y="43"/>
                    <a:pt x="183" y="43"/>
                  </a:cubicBezTo>
                  <a:cubicBezTo>
                    <a:pt x="186" y="41"/>
                    <a:pt x="186" y="41"/>
                    <a:pt x="186" y="41"/>
                  </a:cubicBezTo>
                  <a:cubicBezTo>
                    <a:pt x="182" y="43"/>
                    <a:pt x="182" y="43"/>
                    <a:pt x="182" y="43"/>
                  </a:cubicBezTo>
                  <a:cubicBezTo>
                    <a:pt x="186" y="41"/>
                    <a:pt x="186" y="41"/>
                    <a:pt x="186" y="41"/>
                  </a:cubicBezTo>
                  <a:cubicBezTo>
                    <a:pt x="182" y="41"/>
                    <a:pt x="182" y="41"/>
                    <a:pt x="182" y="41"/>
                  </a:cubicBezTo>
                  <a:cubicBezTo>
                    <a:pt x="182" y="42"/>
                    <a:pt x="182" y="42"/>
                    <a:pt x="182" y="43"/>
                  </a:cubicBezTo>
                  <a:cubicBezTo>
                    <a:pt x="186" y="41"/>
                    <a:pt x="186" y="41"/>
                    <a:pt x="186" y="41"/>
                  </a:cubicBezTo>
                  <a:cubicBezTo>
                    <a:pt x="182" y="41"/>
                    <a:pt x="182" y="41"/>
                    <a:pt x="182" y="41"/>
                  </a:cubicBezTo>
                  <a:cubicBezTo>
                    <a:pt x="186" y="41"/>
                    <a:pt x="186" y="41"/>
                    <a:pt x="186" y="41"/>
                  </a:cubicBezTo>
                  <a:cubicBezTo>
                    <a:pt x="182" y="38"/>
                    <a:pt x="182" y="38"/>
                    <a:pt x="182" y="38"/>
                  </a:cubicBezTo>
                  <a:cubicBezTo>
                    <a:pt x="182" y="39"/>
                    <a:pt x="182" y="40"/>
                    <a:pt x="182" y="41"/>
                  </a:cubicBezTo>
                  <a:cubicBezTo>
                    <a:pt x="186" y="41"/>
                    <a:pt x="186" y="41"/>
                    <a:pt x="186" y="41"/>
                  </a:cubicBezTo>
                  <a:cubicBezTo>
                    <a:pt x="182" y="38"/>
                    <a:pt x="182" y="38"/>
                    <a:pt x="182" y="38"/>
                  </a:cubicBezTo>
                  <a:cubicBezTo>
                    <a:pt x="186" y="41"/>
                    <a:pt x="186" y="41"/>
                    <a:pt x="186" y="41"/>
                  </a:cubicBezTo>
                  <a:cubicBezTo>
                    <a:pt x="188" y="37"/>
                    <a:pt x="188" y="37"/>
                    <a:pt x="188" y="37"/>
                  </a:cubicBezTo>
                  <a:cubicBezTo>
                    <a:pt x="115" y="7"/>
                    <a:pt x="115" y="7"/>
                    <a:pt x="115" y="7"/>
                  </a:cubicBezTo>
                  <a:cubicBezTo>
                    <a:pt x="113" y="6"/>
                    <a:pt x="110" y="7"/>
                    <a:pt x="109" y="9"/>
                  </a:cubicBezTo>
                  <a:cubicBezTo>
                    <a:pt x="108" y="11"/>
                    <a:pt x="109" y="13"/>
                    <a:pt x="111" y="14"/>
                  </a:cubicBezTo>
                  <a:cubicBezTo>
                    <a:pt x="184" y="60"/>
                    <a:pt x="184" y="60"/>
                    <a:pt x="184" y="60"/>
                  </a:cubicBezTo>
                  <a:cubicBezTo>
                    <a:pt x="186" y="56"/>
                    <a:pt x="186" y="56"/>
                    <a:pt x="186" y="56"/>
                  </a:cubicBezTo>
                  <a:cubicBezTo>
                    <a:pt x="183" y="54"/>
                    <a:pt x="183" y="54"/>
                    <a:pt x="183" y="54"/>
                  </a:cubicBezTo>
                  <a:cubicBezTo>
                    <a:pt x="186" y="56"/>
                    <a:pt x="186" y="56"/>
                    <a:pt x="186" y="56"/>
                  </a:cubicBezTo>
                  <a:cubicBezTo>
                    <a:pt x="184" y="53"/>
                    <a:pt x="184" y="53"/>
                    <a:pt x="184" y="53"/>
                  </a:cubicBezTo>
                  <a:cubicBezTo>
                    <a:pt x="184" y="53"/>
                    <a:pt x="183" y="53"/>
                    <a:pt x="183" y="54"/>
                  </a:cubicBezTo>
                  <a:cubicBezTo>
                    <a:pt x="186" y="56"/>
                    <a:pt x="186" y="56"/>
                    <a:pt x="186" y="56"/>
                  </a:cubicBezTo>
                  <a:cubicBezTo>
                    <a:pt x="184" y="53"/>
                    <a:pt x="184" y="53"/>
                    <a:pt x="184" y="53"/>
                  </a:cubicBezTo>
                  <a:cubicBezTo>
                    <a:pt x="186" y="56"/>
                    <a:pt x="186" y="56"/>
                    <a:pt x="186" y="56"/>
                  </a:cubicBezTo>
                  <a:cubicBezTo>
                    <a:pt x="185" y="52"/>
                    <a:pt x="185" y="52"/>
                    <a:pt x="185" y="52"/>
                  </a:cubicBezTo>
                  <a:cubicBezTo>
                    <a:pt x="185" y="52"/>
                    <a:pt x="185" y="52"/>
                    <a:pt x="184" y="53"/>
                  </a:cubicBezTo>
                  <a:cubicBezTo>
                    <a:pt x="186" y="56"/>
                    <a:pt x="186" y="56"/>
                    <a:pt x="186" y="56"/>
                  </a:cubicBezTo>
                  <a:cubicBezTo>
                    <a:pt x="185" y="52"/>
                    <a:pt x="185" y="52"/>
                    <a:pt x="185" y="52"/>
                  </a:cubicBezTo>
                  <a:cubicBezTo>
                    <a:pt x="186" y="56"/>
                    <a:pt x="186" y="56"/>
                    <a:pt x="186" y="56"/>
                  </a:cubicBezTo>
                  <a:cubicBezTo>
                    <a:pt x="186" y="52"/>
                    <a:pt x="186" y="52"/>
                    <a:pt x="186" y="52"/>
                  </a:cubicBezTo>
                  <a:cubicBezTo>
                    <a:pt x="185" y="52"/>
                    <a:pt x="185" y="52"/>
                    <a:pt x="185" y="52"/>
                  </a:cubicBezTo>
                  <a:cubicBezTo>
                    <a:pt x="186" y="56"/>
                    <a:pt x="186" y="56"/>
                    <a:pt x="186" y="56"/>
                  </a:cubicBezTo>
                  <a:cubicBezTo>
                    <a:pt x="186" y="52"/>
                    <a:pt x="186" y="52"/>
                    <a:pt x="186" y="52"/>
                  </a:cubicBezTo>
                  <a:cubicBezTo>
                    <a:pt x="186" y="54"/>
                    <a:pt x="186" y="54"/>
                    <a:pt x="186" y="54"/>
                  </a:cubicBezTo>
                  <a:cubicBezTo>
                    <a:pt x="187" y="52"/>
                    <a:pt x="187" y="52"/>
                    <a:pt x="187" y="52"/>
                  </a:cubicBezTo>
                  <a:cubicBezTo>
                    <a:pt x="186" y="52"/>
                    <a:pt x="186" y="52"/>
                    <a:pt x="186" y="52"/>
                  </a:cubicBezTo>
                  <a:cubicBezTo>
                    <a:pt x="186" y="54"/>
                    <a:pt x="186" y="54"/>
                    <a:pt x="186" y="54"/>
                  </a:cubicBezTo>
                  <a:cubicBezTo>
                    <a:pt x="187" y="52"/>
                    <a:pt x="187" y="52"/>
                    <a:pt x="187" y="52"/>
                  </a:cubicBezTo>
                  <a:cubicBezTo>
                    <a:pt x="186" y="52"/>
                    <a:pt x="186" y="52"/>
                    <a:pt x="186" y="52"/>
                  </a:cubicBezTo>
                  <a:cubicBezTo>
                    <a:pt x="186" y="52"/>
                    <a:pt x="185" y="52"/>
                    <a:pt x="184" y="51"/>
                  </a:cubicBezTo>
                  <a:cubicBezTo>
                    <a:pt x="179" y="49"/>
                    <a:pt x="170" y="45"/>
                    <a:pt x="159" y="40"/>
                  </a:cubicBezTo>
                  <a:cubicBezTo>
                    <a:pt x="143" y="33"/>
                    <a:pt x="123" y="24"/>
                    <a:pt x="107" y="16"/>
                  </a:cubicBezTo>
                  <a:cubicBezTo>
                    <a:pt x="99" y="12"/>
                    <a:pt x="92" y="9"/>
                    <a:pt x="87" y="6"/>
                  </a:cubicBezTo>
                  <a:cubicBezTo>
                    <a:pt x="82" y="4"/>
                    <a:pt x="79" y="2"/>
                    <a:pt x="79" y="2"/>
                  </a:cubicBezTo>
                  <a:cubicBezTo>
                    <a:pt x="77" y="1"/>
                    <a:pt x="74" y="2"/>
                    <a:pt x="73" y="4"/>
                  </a:cubicBezTo>
                  <a:cubicBezTo>
                    <a:pt x="72" y="6"/>
                    <a:pt x="73" y="9"/>
                    <a:pt x="75" y="10"/>
                  </a:cubicBezTo>
                  <a:cubicBezTo>
                    <a:pt x="75" y="10"/>
                    <a:pt x="76" y="11"/>
                    <a:pt x="79" y="13"/>
                  </a:cubicBezTo>
                  <a:cubicBezTo>
                    <a:pt x="89" y="19"/>
                    <a:pt x="114" y="34"/>
                    <a:pt x="136" y="48"/>
                  </a:cubicBezTo>
                  <a:cubicBezTo>
                    <a:pt x="148" y="55"/>
                    <a:pt x="158" y="61"/>
                    <a:pt x="166" y="66"/>
                  </a:cubicBezTo>
                  <a:cubicBezTo>
                    <a:pt x="170" y="69"/>
                    <a:pt x="173" y="71"/>
                    <a:pt x="175" y="72"/>
                  </a:cubicBezTo>
                  <a:cubicBezTo>
                    <a:pt x="176" y="73"/>
                    <a:pt x="177" y="74"/>
                    <a:pt x="178" y="74"/>
                  </a:cubicBezTo>
                  <a:cubicBezTo>
                    <a:pt x="178" y="74"/>
                    <a:pt x="178" y="74"/>
                    <a:pt x="178" y="74"/>
                  </a:cubicBezTo>
                  <a:cubicBezTo>
                    <a:pt x="178" y="74"/>
                    <a:pt x="178" y="74"/>
                    <a:pt x="178" y="74"/>
                  </a:cubicBezTo>
                  <a:cubicBezTo>
                    <a:pt x="179" y="73"/>
                    <a:pt x="179" y="73"/>
                    <a:pt x="179" y="73"/>
                  </a:cubicBezTo>
                  <a:cubicBezTo>
                    <a:pt x="178" y="74"/>
                    <a:pt x="178" y="74"/>
                    <a:pt x="178" y="74"/>
                  </a:cubicBezTo>
                  <a:cubicBezTo>
                    <a:pt x="178" y="74"/>
                    <a:pt x="178" y="74"/>
                    <a:pt x="178" y="74"/>
                  </a:cubicBezTo>
                  <a:cubicBezTo>
                    <a:pt x="179" y="73"/>
                    <a:pt x="179" y="73"/>
                    <a:pt x="179" y="73"/>
                  </a:cubicBezTo>
                  <a:cubicBezTo>
                    <a:pt x="178" y="74"/>
                    <a:pt x="178" y="74"/>
                    <a:pt x="178" y="74"/>
                  </a:cubicBezTo>
                  <a:cubicBezTo>
                    <a:pt x="181" y="72"/>
                    <a:pt x="181" y="72"/>
                    <a:pt x="181" y="72"/>
                  </a:cubicBezTo>
                  <a:cubicBezTo>
                    <a:pt x="177" y="73"/>
                    <a:pt x="177" y="73"/>
                    <a:pt x="177" y="73"/>
                  </a:cubicBezTo>
                  <a:cubicBezTo>
                    <a:pt x="178" y="74"/>
                    <a:pt x="178" y="74"/>
                    <a:pt x="178" y="74"/>
                  </a:cubicBezTo>
                  <a:cubicBezTo>
                    <a:pt x="181" y="72"/>
                    <a:pt x="181" y="72"/>
                    <a:pt x="181" y="72"/>
                  </a:cubicBezTo>
                  <a:cubicBezTo>
                    <a:pt x="177" y="73"/>
                    <a:pt x="177" y="73"/>
                    <a:pt x="177" y="73"/>
                  </a:cubicBezTo>
                  <a:cubicBezTo>
                    <a:pt x="181" y="71"/>
                    <a:pt x="181" y="71"/>
                    <a:pt x="181" y="71"/>
                  </a:cubicBezTo>
                  <a:cubicBezTo>
                    <a:pt x="177" y="71"/>
                    <a:pt x="177" y="71"/>
                    <a:pt x="177" y="71"/>
                  </a:cubicBezTo>
                  <a:cubicBezTo>
                    <a:pt x="177" y="72"/>
                    <a:pt x="177" y="73"/>
                    <a:pt x="177" y="73"/>
                  </a:cubicBezTo>
                  <a:cubicBezTo>
                    <a:pt x="181" y="71"/>
                    <a:pt x="181" y="71"/>
                    <a:pt x="181" y="71"/>
                  </a:cubicBezTo>
                  <a:cubicBezTo>
                    <a:pt x="177" y="71"/>
                    <a:pt x="177" y="71"/>
                    <a:pt x="177" y="71"/>
                  </a:cubicBezTo>
                  <a:cubicBezTo>
                    <a:pt x="181" y="71"/>
                    <a:pt x="181" y="71"/>
                    <a:pt x="181" y="71"/>
                  </a:cubicBezTo>
                  <a:cubicBezTo>
                    <a:pt x="177" y="69"/>
                    <a:pt x="177" y="69"/>
                    <a:pt x="177" y="69"/>
                  </a:cubicBezTo>
                  <a:cubicBezTo>
                    <a:pt x="177" y="70"/>
                    <a:pt x="177" y="71"/>
                    <a:pt x="177" y="71"/>
                  </a:cubicBezTo>
                  <a:cubicBezTo>
                    <a:pt x="181" y="71"/>
                    <a:pt x="181" y="71"/>
                    <a:pt x="181" y="71"/>
                  </a:cubicBezTo>
                  <a:cubicBezTo>
                    <a:pt x="177" y="69"/>
                    <a:pt x="177" y="69"/>
                    <a:pt x="177" y="69"/>
                  </a:cubicBezTo>
                  <a:cubicBezTo>
                    <a:pt x="181" y="71"/>
                    <a:pt x="181" y="71"/>
                    <a:pt x="181" y="71"/>
                  </a:cubicBezTo>
                  <a:cubicBezTo>
                    <a:pt x="183" y="68"/>
                    <a:pt x="183" y="68"/>
                    <a:pt x="183" y="68"/>
                  </a:cubicBezTo>
                  <a:cubicBezTo>
                    <a:pt x="183" y="68"/>
                    <a:pt x="150" y="51"/>
                    <a:pt x="116" y="34"/>
                  </a:cubicBezTo>
                  <a:cubicBezTo>
                    <a:pt x="100" y="26"/>
                    <a:pt x="83" y="17"/>
                    <a:pt x="70" y="11"/>
                  </a:cubicBezTo>
                  <a:cubicBezTo>
                    <a:pt x="64" y="8"/>
                    <a:pt x="58" y="5"/>
                    <a:pt x="54" y="3"/>
                  </a:cubicBezTo>
                  <a:cubicBezTo>
                    <a:pt x="52" y="3"/>
                    <a:pt x="51" y="2"/>
                    <a:pt x="50" y="1"/>
                  </a:cubicBezTo>
                  <a:cubicBezTo>
                    <a:pt x="49" y="1"/>
                    <a:pt x="49" y="1"/>
                    <a:pt x="48" y="1"/>
                  </a:cubicBezTo>
                  <a:cubicBezTo>
                    <a:pt x="47" y="0"/>
                    <a:pt x="47" y="0"/>
                    <a:pt x="47" y="0"/>
                  </a:cubicBezTo>
                  <a:cubicBezTo>
                    <a:pt x="47" y="0"/>
                    <a:pt x="47" y="0"/>
                    <a:pt x="47" y="0"/>
                  </a:cubicBezTo>
                  <a:cubicBezTo>
                    <a:pt x="47" y="0"/>
                    <a:pt x="47" y="0"/>
                    <a:pt x="46" y="0"/>
                  </a:cubicBezTo>
                  <a:cubicBezTo>
                    <a:pt x="46" y="0"/>
                    <a:pt x="45" y="0"/>
                    <a:pt x="45" y="0"/>
                  </a:cubicBezTo>
                  <a:cubicBezTo>
                    <a:pt x="44" y="1"/>
                    <a:pt x="43" y="1"/>
                    <a:pt x="42" y="2"/>
                  </a:cubicBezTo>
                  <a:cubicBezTo>
                    <a:pt x="46" y="4"/>
                    <a:pt x="46" y="4"/>
                    <a:pt x="46" y="4"/>
                  </a:cubicBezTo>
                  <a:cubicBezTo>
                    <a:pt x="42" y="2"/>
                    <a:pt x="42" y="2"/>
                    <a:pt x="42" y="2"/>
                  </a:cubicBezTo>
                  <a:cubicBezTo>
                    <a:pt x="42" y="3"/>
                    <a:pt x="42" y="4"/>
                    <a:pt x="42" y="5"/>
                  </a:cubicBezTo>
                  <a:cubicBezTo>
                    <a:pt x="42" y="6"/>
                    <a:pt x="42" y="6"/>
                    <a:pt x="42" y="7"/>
                  </a:cubicBezTo>
                  <a:cubicBezTo>
                    <a:pt x="43" y="8"/>
                    <a:pt x="43" y="8"/>
                    <a:pt x="44" y="9"/>
                  </a:cubicBezTo>
                  <a:cubicBezTo>
                    <a:pt x="45" y="10"/>
                    <a:pt x="46" y="11"/>
                    <a:pt x="48" y="12"/>
                  </a:cubicBezTo>
                  <a:cubicBezTo>
                    <a:pt x="54" y="17"/>
                    <a:pt x="65" y="24"/>
                    <a:pt x="79" y="33"/>
                  </a:cubicBezTo>
                  <a:cubicBezTo>
                    <a:pt x="100" y="46"/>
                    <a:pt x="127" y="61"/>
                    <a:pt x="148" y="74"/>
                  </a:cubicBezTo>
                  <a:cubicBezTo>
                    <a:pt x="158" y="80"/>
                    <a:pt x="167" y="85"/>
                    <a:pt x="174" y="89"/>
                  </a:cubicBezTo>
                  <a:cubicBezTo>
                    <a:pt x="177" y="91"/>
                    <a:pt x="180" y="93"/>
                    <a:pt x="182" y="94"/>
                  </a:cubicBezTo>
                  <a:cubicBezTo>
                    <a:pt x="182" y="95"/>
                    <a:pt x="183" y="95"/>
                    <a:pt x="183" y="95"/>
                  </a:cubicBezTo>
                  <a:cubicBezTo>
                    <a:pt x="184" y="95"/>
                    <a:pt x="184" y="95"/>
                    <a:pt x="184" y="95"/>
                  </a:cubicBezTo>
                  <a:cubicBezTo>
                    <a:pt x="184" y="95"/>
                    <a:pt x="184" y="95"/>
                    <a:pt x="184" y="95"/>
                  </a:cubicBezTo>
                  <a:cubicBezTo>
                    <a:pt x="185" y="93"/>
                    <a:pt x="185" y="93"/>
                    <a:pt x="185" y="93"/>
                  </a:cubicBezTo>
                  <a:cubicBezTo>
                    <a:pt x="183" y="95"/>
                    <a:pt x="183" y="95"/>
                    <a:pt x="183" y="95"/>
                  </a:cubicBezTo>
                  <a:cubicBezTo>
                    <a:pt x="184" y="95"/>
                    <a:pt x="184" y="95"/>
                    <a:pt x="184" y="95"/>
                  </a:cubicBezTo>
                  <a:cubicBezTo>
                    <a:pt x="185" y="93"/>
                    <a:pt x="185" y="93"/>
                    <a:pt x="185" y="93"/>
                  </a:cubicBezTo>
                  <a:cubicBezTo>
                    <a:pt x="183" y="95"/>
                    <a:pt x="183" y="95"/>
                    <a:pt x="183" y="95"/>
                  </a:cubicBezTo>
                  <a:cubicBezTo>
                    <a:pt x="186" y="93"/>
                    <a:pt x="186" y="93"/>
                    <a:pt x="186" y="93"/>
                  </a:cubicBezTo>
                  <a:cubicBezTo>
                    <a:pt x="183" y="95"/>
                    <a:pt x="183" y="95"/>
                    <a:pt x="183" y="95"/>
                  </a:cubicBezTo>
                  <a:cubicBezTo>
                    <a:pt x="183" y="95"/>
                    <a:pt x="183" y="95"/>
                    <a:pt x="183" y="95"/>
                  </a:cubicBezTo>
                  <a:cubicBezTo>
                    <a:pt x="186" y="93"/>
                    <a:pt x="186" y="93"/>
                    <a:pt x="186" y="93"/>
                  </a:cubicBezTo>
                  <a:cubicBezTo>
                    <a:pt x="183" y="95"/>
                    <a:pt x="183" y="95"/>
                    <a:pt x="183" y="95"/>
                  </a:cubicBezTo>
                  <a:cubicBezTo>
                    <a:pt x="187" y="92"/>
                    <a:pt x="187" y="92"/>
                    <a:pt x="187" y="92"/>
                  </a:cubicBezTo>
                  <a:cubicBezTo>
                    <a:pt x="182" y="92"/>
                    <a:pt x="182" y="92"/>
                    <a:pt x="182" y="92"/>
                  </a:cubicBezTo>
                  <a:cubicBezTo>
                    <a:pt x="182" y="94"/>
                    <a:pt x="183" y="94"/>
                    <a:pt x="183" y="95"/>
                  </a:cubicBezTo>
                  <a:cubicBezTo>
                    <a:pt x="187" y="92"/>
                    <a:pt x="187" y="92"/>
                    <a:pt x="187" y="92"/>
                  </a:cubicBezTo>
                  <a:cubicBezTo>
                    <a:pt x="182" y="92"/>
                    <a:pt x="182" y="92"/>
                    <a:pt x="182" y="92"/>
                  </a:cubicBezTo>
                  <a:cubicBezTo>
                    <a:pt x="187" y="92"/>
                    <a:pt x="187" y="92"/>
                    <a:pt x="187" y="92"/>
                  </a:cubicBezTo>
                  <a:cubicBezTo>
                    <a:pt x="183" y="90"/>
                    <a:pt x="183" y="90"/>
                    <a:pt x="183" y="90"/>
                  </a:cubicBezTo>
                  <a:cubicBezTo>
                    <a:pt x="183" y="91"/>
                    <a:pt x="182" y="92"/>
                    <a:pt x="182" y="92"/>
                  </a:cubicBezTo>
                  <a:cubicBezTo>
                    <a:pt x="187" y="92"/>
                    <a:pt x="187" y="92"/>
                    <a:pt x="187" y="92"/>
                  </a:cubicBezTo>
                  <a:cubicBezTo>
                    <a:pt x="183" y="90"/>
                    <a:pt x="183" y="90"/>
                    <a:pt x="183" y="90"/>
                  </a:cubicBezTo>
                  <a:cubicBezTo>
                    <a:pt x="187" y="92"/>
                    <a:pt x="187" y="92"/>
                    <a:pt x="187" y="92"/>
                  </a:cubicBezTo>
                  <a:cubicBezTo>
                    <a:pt x="189" y="89"/>
                    <a:pt x="189" y="89"/>
                    <a:pt x="189" y="89"/>
                  </a:cubicBezTo>
                  <a:cubicBezTo>
                    <a:pt x="25" y="4"/>
                    <a:pt x="25" y="4"/>
                    <a:pt x="25" y="4"/>
                  </a:cubicBezTo>
                  <a:cubicBezTo>
                    <a:pt x="24" y="4"/>
                    <a:pt x="22" y="4"/>
                    <a:pt x="21" y="5"/>
                  </a:cubicBezTo>
                  <a:cubicBezTo>
                    <a:pt x="20" y="5"/>
                    <a:pt x="19" y="7"/>
                    <a:pt x="19" y="8"/>
                  </a:cubicBezTo>
                  <a:cubicBezTo>
                    <a:pt x="19" y="9"/>
                    <a:pt x="19" y="10"/>
                    <a:pt x="19" y="10"/>
                  </a:cubicBezTo>
                  <a:cubicBezTo>
                    <a:pt x="20" y="11"/>
                    <a:pt x="20" y="11"/>
                    <a:pt x="20" y="11"/>
                  </a:cubicBezTo>
                  <a:cubicBezTo>
                    <a:pt x="21" y="12"/>
                    <a:pt x="21" y="12"/>
                    <a:pt x="21" y="12"/>
                  </a:cubicBezTo>
                  <a:cubicBezTo>
                    <a:pt x="22" y="13"/>
                    <a:pt x="23" y="13"/>
                    <a:pt x="24" y="14"/>
                  </a:cubicBezTo>
                  <a:cubicBezTo>
                    <a:pt x="30" y="18"/>
                    <a:pt x="43" y="26"/>
                    <a:pt x="58" y="36"/>
                  </a:cubicBezTo>
                  <a:cubicBezTo>
                    <a:pt x="105" y="65"/>
                    <a:pt x="179" y="111"/>
                    <a:pt x="179" y="111"/>
                  </a:cubicBezTo>
                  <a:cubicBezTo>
                    <a:pt x="182" y="107"/>
                    <a:pt x="182" y="107"/>
                    <a:pt x="182" y="107"/>
                  </a:cubicBezTo>
                  <a:cubicBezTo>
                    <a:pt x="184" y="103"/>
                    <a:pt x="184" y="103"/>
                    <a:pt x="184" y="103"/>
                  </a:cubicBezTo>
                  <a:cubicBezTo>
                    <a:pt x="7" y="9"/>
                    <a:pt x="7" y="9"/>
                    <a:pt x="7" y="9"/>
                  </a:cubicBezTo>
                  <a:cubicBezTo>
                    <a:pt x="5" y="8"/>
                    <a:pt x="2" y="9"/>
                    <a:pt x="1" y="11"/>
                  </a:cubicBezTo>
                  <a:cubicBezTo>
                    <a:pt x="0" y="13"/>
                    <a:pt x="0" y="15"/>
                    <a:pt x="2" y="16"/>
                  </a:cubicBezTo>
                  <a:cubicBezTo>
                    <a:pt x="147" y="107"/>
                    <a:pt x="147" y="107"/>
                    <a:pt x="147" y="107"/>
                  </a:cubicBezTo>
                  <a:cubicBezTo>
                    <a:pt x="106" y="92"/>
                    <a:pt x="106" y="92"/>
                    <a:pt x="106" y="92"/>
                  </a:cubicBezTo>
                  <a:cubicBezTo>
                    <a:pt x="104" y="92"/>
                    <a:pt x="102" y="92"/>
                    <a:pt x="101" y="94"/>
                  </a:cubicBezTo>
                  <a:cubicBezTo>
                    <a:pt x="101" y="95"/>
                    <a:pt x="100" y="96"/>
                    <a:pt x="100" y="97"/>
                  </a:cubicBezTo>
                  <a:cubicBezTo>
                    <a:pt x="101" y="98"/>
                    <a:pt x="101" y="98"/>
                    <a:pt x="101" y="99"/>
                  </a:cubicBezTo>
                  <a:cubicBezTo>
                    <a:pt x="102" y="100"/>
                    <a:pt x="102" y="100"/>
                    <a:pt x="102" y="100"/>
                  </a:cubicBezTo>
                  <a:cubicBezTo>
                    <a:pt x="103" y="101"/>
                    <a:pt x="104" y="102"/>
                    <a:pt x="105" y="102"/>
                  </a:cubicBezTo>
                  <a:cubicBezTo>
                    <a:pt x="108" y="105"/>
                    <a:pt x="115" y="109"/>
                    <a:pt x="122" y="113"/>
                  </a:cubicBezTo>
                  <a:cubicBezTo>
                    <a:pt x="134" y="120"/>
                    <a:pt x="148" y="129"/>
                    <a:pt x="160" y="136"/>
                  </a:cubicBezTo>
                  <a:cubicBezTo>
                    <a:pt x="166" y="139"/>
                    <a:pt x="171" y="142"/>
                    <a:pt x="175" y="144"/>
                  </a:cubicBezTo>
                  <a:cubicBezTo>
                    <a:pt x="176" y="145"/>
                    <a:pt x="178" y="146"/>
                    <a:pt x="179" y="147"/>
                  </a:cubicBezTo>
                  <a:cubicBezTo>
                    <a:pt x="179" y="147"/>
                    <a:pt x="179" y="148"/>
                    <a:pt x="179" y="148"/>
                  </a:cubicBezTo>
                  <a:cubicBezTo>
                    <a:pt x="180" y="147"/>
                    <a:pt x="180" y="147"/>
                    <a:pt x="180" y="147"/>
                  </a:cubicBezTo>
                  <a:cubicBezTo>
                    <a:pt x="179" y="148"/>
                    <a:pt x="179" y="148"/>
                    <a:pt x="179" y="148"/>
                  </a:cubicBezTo>
                  <a:cubicBezTo>
                    <a:pt x="179" y="148"/>
                    <a:pt x="179" y="148"/>
                    <a:pt x="179" y="148"/>
                  </a:cubicBezTo>
                  <a:cubicBezTo>
                    <a:pt x="180" y="147"/>
                    <a:pt x="180" y="147"/>
                    <a:pt x="180" y="147"/>
                  </a:cubicBezTo>
                  <a:cubicBezTo>
                    <a:pt x="179" y="148"/>
                    <a:pt x="179" y="148"/>
                    <a:pt x="179" y="148"/>
                  </a:cubicBezTo>
                  <a:cubicBezTo>
                    <a:pt x="181" y="146"/>
                    <a:pt x="181" y="146"/>
                    <a:pt x="181" y="146"/>
                  </a:cubicBezTo>
                  <a:cubicBezTo>
                    <a:pt x="179" y="147"/>
                    <a:pt x="179" y="147"/>
                    <a:pt x="179" y="147"/>
                  </a:cubicBezTo>
                  <a:cubicBezTo>
                    <a:pt x="179" y="148"/>
                    <a:pt x="179" y="148"/>
                    <a:pt x="179" y="148"/>
                  </a:cubicBezTo>
                  <a:cubicBezTo>
                    <a:pt x="181" y="146"/>
                    <a:pt x="181" y="146"/>
                    <a:pt x="181" y="146"/>
                  </a:cubicBezTo>
                  <a:cubicBezTo>
                    <a:pt x="179" y="147"/>
                    <a:pt x="179" y="147"/>
                    <a:pt x="179" y="147"/>
                  </a:cubicBezTo>
                  <a:cubicBezTo>
                    <a:pt x="182" y="145"/>
                    <a:pt x="182" y="145"/>
                    <a:pt x="182" y="145"/>
                  </a:cubicBezTo>
                  <a:cubicBezTo>
                    <a:pt x="178" y="145"/>
                    <a:pt x="178" y="145"/>
                    <a:pt x="178" y="145"/>
                  </a:cubicBezTo>
                  <a:cubicBezTo>
                    <a:pt x="178" y="146"/>
                    <a:pt x="179" y="147"/>
                    <a:pt x="179" y="147"/>
                  </a:cubicBezTo>
                  <a:cubicBezTo>
                    <a:pt x="182" y="145"/>
                    <a:pt x="182" y="145"/>
                    <a:pt x="182" y="145"/>
                  </a:cubicBezTo>
                  <a:cubicBezTo>
                    <a:pt x="178" y="145"/>
                    <a:pt x="178" y="145"/>
                    <a:pt x="178" y="145"/>
                  </a:cubicBezTo>
                  <a:cubicBezTo>
                    <a:pt x="183" y="145"/>
                    <a:pt x="183" y="145"/>
                    <a:pt x="183" y="145"/>
                  </a:cubicBezTo>
                  <a:cubicBezTo>
                    <a:pt x="179" y="143"/>
                    <a:pt x="179" y="143"/>
                    <a:pt x="179" y="143"/>
                  </a:cubicBezTo>
                  <a:cubicBezTo>
                    <a:pt x="179" y="144"/>
                    <a:pt x="178" y="144"/>
                    <a:pt x="178" y="145"/>
                  </a:cubicBezTo>
                  <a:cubicBezTo>
                    <a:pt x="183" y="145"/>
                    <a:pt x="183" y="145"/>
                    <a:pt x="183" y="145"/>
                  </a:cubicBezTo>
                  <a:cubicBezTo>
                    <a:pt x="179" y="143"/>
                    <a:pt x="179" y="143"/>
                    <a:pt x="179" y="143"/>
                  </a:cubicBezTo>
                  <a:cubicBezTo>
                    <a:pt x="183" y="145"/>
                    <a:pt x="183" y="145"/>
                    <a:pt x="183" y="145"/>
                  </a:cubicBezTo>
                  <a:cubicBezTo>
                    <a:pt x="184" y="141"/>
                    <a:pt x="184" y="141"/>
                    <a:pt x="184" y="141"/>
                  </a:cubicBezTo>
                  <a:cubicBezTo>
                    <a:pt x="104" y="106"/>
                    <a:pt x="104" y="106"/>
                    <a:pt x="104" y="106"/>
                  </a:cubicBezTo>
                  <a:cubicBezTo>
                    <a:pt x="102" y="106"/>
                    <a:pt x="100" y="106"/>
                    <a:pt x="99" y="108"/>
                  </a:cubicBezTo>
                  <a:cubicBezTo>
                    <a:pt x="98" y="110"/>
                    <a:pt x="98" y="113"/>
                    <a:pt x="100" y="114"/>
                  </a:cubicBezTo>
                  <a:cubicBezTo>
                    <a:pt x="143" y="141"/>
                    <a:pt x="143" y="141"/>
                    <a:pt x="143" y="141"/>
                  </a:cubicBezTo>
                  <a:cubicBezTo>
                    <a:pt x="102" y="125"/>
                    <a:pt x="102" y="125"/>
                    <a:pt x="102" y="125"/>
                  </a:cubicBezTo>
                  <a:cubicBezTo>
                    <a:pt x="100" y="124"/>
                    <a:pt x="97" y="125"/>
                    <a:pt x="96" y="127"/>
                  </a:cubicBezTo>
                  <a:cubicBezTo>
                    <a:pt x="95" y="129"/>
                    <a:pt x="96" y="131"/>
                    <a:pt x="98" y="132"/>
                  </a:cubicBezTo>
                  <a:cubicBezTo>
                    <a:pt x="182" y="185"/>
                    <a:pt x="182" y="185"/>
                    <a:pt x="182" y="185"/>
                  </a:cubicBezTo>
                  <a:cubicBezTo>
                    <a:pt x="184" y="181"/>
                    <a:pt x="184" y="181"/>
                    <a:pt x="184" y="181"/>
                  </a:cubicBezTo>
                  <a:cubicBezTo>
                    <a:pt x="186" y="177"/>
                    <a:pt x="186" y="177"/>
                    <a:pt x="186" y="177"/>
                  </a:cubicBezTo>
                  <a:cubicBezTo>
                    <a:pt x="186" y="177"/>
                    <a:pt x="167" y="170"/>
                    <a:pt x="147" y="162"/>
                  </a:cubicBezTo>
                  <a:cubicBezTo>
                    <a:pt x="137" y="159"/>
                    <a:pt x="128" y="155"/>
                    <a:pt x="120" y="152"/>
                  </a:cubicBezTo>
                  <a:cubicBezTo>
                    <a:pt x="116" y="151"/>
                    <a:pt x="113" y="150"/>
                    <a:pt x="111" y="149"/>
                  </a:cubicBezTo>
                  <a:cubicBezTo>
                    <a:pt x="109" y="148"/>
                    <a:pt x="108" y="148"/>
                    <a:pt x="108" y="148"/>
                  </a:cubicBezTo>
                  <a:cubicBezTo>
                    <a:pt x="107" y="148"/>
                    <a:pt x="107" y="147"/>
                    <a:pt x="106" y="147"/>
                  </a:cubicBezTo>
                  <a:cubicBezTo>
                    <a:pt x="106" y="147"/>
                    <a:pt x="106" y="147"/>
                    <a:pt x="106" y="147"/>
                  </a:cubicBezTo>
                  <a:cubicBezTo>
                    <a:pt x="106" y="147"/>
                    <a:pt x="106" y="147"/>
                    <a:pt x="105" y="147"/>
                  </a:cubicBezTo>
                  <a:cubicBezTo>
                    <a:pt x="105" y="147"/>
                    <a:pt x="104" y="147"/>
                    <a:pt x="104" y="147"/>
                  </a:cubicBezTo>
                  <a:cubicBezTo>
                    <a:pt x="104" y="147"/>
                    <a:pt x="103" y="148"/>
                    <a:pt x="103" y="148"/>
                  </a:cubicBezTo>
                  <a:cubicBezTo>
                    <a:pt x="102" y="148"/>
                    <a:pt x="102" y="149"/>
                    <a:pt x="101" y="149"/>
                  </a:cubicBezTo>
                  <a:cubicBezTo>
                    <a:pt x="105" y="152"/>
                    <a:pt x="105" y="152"/>
                    <a:pt x="105" y="152"/>
                  </a:cubicBezTo>
                  <a:cubicBezTo>
                    <a:pt x="101" y="149"/>
                    <a:pt x="101" y="149"/>
                    <a:pt x="101" y="149"/>
                  </a:cubicBezTo>
                  <a:cubicBezTo>
                    <a:pt x="101" y="150"/>
                    <a:pt x="101" y="151"/>
                    <a:pt x="101" y="152"/>
                  </a:cubicBezTo>
                  <a:cubicBezTo>
                    <a:pt x="101" y="153"/>
                    <a:pt x="101" y="154"/>
                    <a:pt x="101" y="154"/>
                  </a:cubicBezTo>
                  <a:cubicBezTo>
                    <a:pt x="102" y="155"/>
                    <a:pt x="102" y="155"/>
                    <a:pt x="103" y="155"/>
                  </a:cubicBezTo>
                  <a:cubicBezTo>
                    <a:pt x="103" y="156"/>
                    <a:pt x="104" y="157"/>
                    <a:pt x="105" y="157"/>
                  </a:cubicBezTo>
                  <a:cubicBezTo>
                    <a:pt x="109" y="160"/>
                    <a:pt x="115" y="164"/>
                    <a:pt x="123" y="169"/>
                  </a:cubicBezTo>
                  <a:cubicBezTo>
                    <a:pt x="148" y="185"/>
                    <a:pt x="185" y="206"/>
                    <a:pt x="185" y="206"/>
                  </a:cubicBezTo>
                  <a:cubicBezTo>
                    <a:pt x="187" y="203"/>
                    <a:pt x="187" y="203"/>
                    <a:pt x="187" y="203"/>
                  </a:cubicBezTo>
                  <a:cubicBezTo>
                    <a:pt x="189" y="199"/>
                    <a:pt x="189" y="199"/>
                    <a:pt x="189" y="199"/>
                  </a:cubicBezTo>
                  <a:cubicBezTo>
                    <a:pt x="189" y="199"/>
                    <a:pt x="168" y="189"/>
                    <a:pt x="147" y="179"/>
                  </a:cubicBezTo>
                  <a:cubicBezTo>
                    <a:pt x="136" y="174"/>
                    <a:pt x="126" y="169"/>
                    <a:pt x="117" y="165"/>
                  </a:cubicBezTo>
                  <a:cubicBezTo>
                    <a:pt x="113" y="163"/>
                    <a:pt x="110" y="162"/>
                    <a:pt x="107" y="161"/>
                  </a:cubicBezTo>
                  <a:cubicBezTo>
                    <a:pt x="105" y="160"/>
                    <a:pt x="104" y="159"/>
                    <a:pt x="103" y="159"/>
                  </a:cubicBezTo>
                  <a:cubicBezTo>
                    <a:pt x="103" y="159"/>
                    <a:pt x="102" y="159"/>
                    <a:pt x="102" y="159"/>
                  </a:cubicBezTo>
                  <a:cubicBezTo>
                    <a:pt x="101" y="159"/>
                    <a:pt x="101" y="158"/>
                    <a:pt x="100" y="158"/>
                  </a:cubicBezTo>
                  <a:cubicBezTo>
                    <a:pt x="100" y="158"/>
                    <a:pt x="99" y="158"/>
                    <a:pt x="99" y="159"/>
                  </a:cubicBezTo>
                  <a:cubicBezTo>
                    <a:pt x="98" y="159"/>
                    <a:pt x="98" y="159"/>
                    <a:pt x="98" y="159"/>
                  </a:cubicBezTo>
                  <a:cubicBezTo>
                    <a:pt x="97" y="160"/>
                    <a:pt x="97" y="160"/>
                    <a:pt x="96" y="161"/>
                  </a:cubicBezTo>
                  <a:cubicBezTo>
                    <a:pt x="96" y="161"/>
                    <a:pt x="96" y="162"/>
                    <a:pt x="96" y="163"/>
                  </a:cubicBezTo>
                  <a:cubicBezTo>
                    <a:pt x="96" y="164"/>
                    <a:pt x="96" y="164"/>
                    <a:pt x="96" y="165"/>
                  </a:cubicBezTo>
                  <a:cubicBezTo>
                    <a:pt x="97" y="165"/>
                    <a:pt x="97" y="166"/>
                    <a:pt x="97" y="166"/>
                  </a:cubicBezTo>
                  <a:cubicBezTo>
                    <a:pt x="97" y="166"/>
                    <a:pt x="97" y="166"/>
                    <a:pt x="97" y="166"/>
                  </a:cubicBezTo>
                  <a:cubicBezTo>
                    <a:pt x="98" y="167"/>
                    <a:pt x="99" y="167"/>
                    <a:pt x="99" y="168"/>
                  </a:cubicBezTo>
                  <a:cubicBezTo>
                    <a:pt x="103" y="170"/>
                    <a:pt x="109" y="174"/>
                    <a:pt x="117" y="179"/>
                  </a:cubicBezTo>
                  <a:cubicBezTo>
                    <a:pt x="142" y="195"/>
                    <a:pt x="181" y="219"/>
                    <a:pt x="181" y="219"/>
                  </a:cubicBezTo>
                  <a:cubicBezTo>
                    <a:pt x="184" y="215"/>
                    <a:pt x="184" y="215"/>
                    <a:pt x="184" y="215"/>
                  </a:cubicBezTo>
                  <a:cubicBezTo>
                    <a:pt x="180" y="213"/>
                    <a:pt x="180" y="213"/>
                    <a:pt x="180" y="213"/>
                  </a:cubicBezTo>
                  <a:cubicBezTo>
                    <a:pt x="184" y="215"/>
                    <a:pt x="184" y="215"/>
                    <a:pt x="184" y="215"/>
                  </a:cubicBezTo>
                  <a:cubicBezTo>
                    <a:pt x="181" y="212"/>
                    <a:pt x="181" y="212"/>
                    <a:pt x="181" y="212"/>
                  </a:cubicBezTo>
                  <a:cubicBezTo>
                    <a:pt x="181" y="212"/>
                    <a:pt x="180" y="212"/>
                    <a:pt x="180" y="213"/>
                  </a:cubicBezTo>
                  <a:cubicBezTo>
                    <a:pt x="184" y="215"/>
                    <a:pt x="184" y="215"/>
                    <a:pt x="184" y="215"/>
                  </a:cubicBezTo>
                  <a:cubicBezTo>
                    <a:pt x="181" y="212"/>
                    <a:pt x="181" y="212"/>
                    <a:pt x="181" y="212"/>
                  </a:cubicBezTo>
                  <a:cubicBezTo>
                    <a:pt x="184" y="215"/>
                    <a:pt x="184" y="215"/>
                    <a:pt x="184" y="215"/>
                  </a:cubicBezTo>
                  <a:cubicBezTo>
                    <a:pt x="183" y="211"/>
                    <a:pt x="183" y="211"/>
                    <a:pt x="183" y="211"/>
                  </a:cubicBezTo>
                  <a:cubicBezTo>
                    <a:pt x="182" y="211"/>
                    <a:pt x="182" y="211"/>
                    <a:pt x="181" y="212"/>
                  </a:cubicBezTo>
                  <a:cubicBezTo>
                    <a:pt x="184" y="215"/>
                    <a:pt x="184" y="215"/>
                    <a:pt x="184" y="215"/>
                  </a:cubicBezTo>
                  <a:cubicBezTo>
                    <a:pt x="183" y="211"/>
                    <a:pt x="183" y="211"/>
                    <a:pt x="183" y="211"/>
                  </a:cubicBezTo>
                  <a:cubicBezTo>
                    <a:pt x="184" y="215"/>
                    <a:pt x="184" y="215"/>
                    <a:pt x="184" y="215"/>
                  </a:cubicBezTo>
                  <a:cubicBezTo>
                    <a:pt x="184" y="211"/>
                    <a:pt x="184" y="211"/>
                    <a:pt x="184" y="211"/>
                  </a:cubicBezTo>
                  <a:cubicBezTo>
                    <a:pt x="183" y="211"/>
                    <a:pt x="183" y="211"/>
                    <a:pt x="183" y="211"/>
                  </a:cubicBezTo>
                  <a:cubicBezTo>
                    <a:pt x="184" y="215"/>
                    <a:pt x="184" y="215"/>
                    <a:pt x="184" y="215"/>
                  </a:cubicBezTo>
                  <a:cubicBezTo>
                    <a:pt x="184" y="211"/>
                    <a:pt x="184" y="211"/>
                    <a:pt x="184" y="211"/>
                  </a:cubicBezTo>
                  <a:cubicBezTo>
                    <a:pt x="184" y="214"/>
                    <a:pt x="184" y="214"/>
                    <a:pt x="184" y="214"/>
                  </a:cubicBezTo>
                  <a:cubicBezTo>
                    <a:pt x="184" y="211"/>
                    <a:pt x="184" y="211"/>
                    <a:pt x="184" y="211"/>
                  </a:cubicBezTo>
                  <a:cubicBezTo>
                    <a:pt x="184" y="211"/>
                    <a:pt x="184" y="211"/>
                    <a:pt x="184" y="211"/>
                  </a:cubicBezTo>
                  <a:cubicBezTo>
                    <a:pt x="184" y="214"/>
                    <a:pt x="184" y="214"/>
                    <a:pt x="184" y="214"/>
                  </a:cubicBezTo>
                  <a:cubicBezTo>
                    <a:pt x="184" y="211"/>
                    <a:pt x="184" y="211"/>
                    <a:pt x="184" y="211"/>
                  </a:cubicBezTo>
                  <a:cubicBezTo>
                    <a:pt x="184" y="212"/>
                    <a:pt x="184" y="212"/>
                    <a:pt x="184" y="212"/>
                  </a:cubicBezTo>
                  <a:cubicBezTo>
                    <a:pt x="184" y="211"/>
                    <a:pt x="184" y="211"/>
                    <a:pt x="184" y="211"/>
                  </a:cubicBezTo>
                  <a:cubicBezTo>
                    <a:pt x="184" y="211"/>
                    <a:pt x="184" y="211"/>
                    <a:pt x="184" y="211"/>
                  </a:cubicBezTo>
                  <a:cubicBezTo>
                    <a:pt x="184" y="212"/>
                    <a:pt x="184" y="212"/>
                    <a:pt x="184" y="212"/>
                  </a:cubicBezTo>
                  <a:cubicBezTo>
                    <a:pt x="184" y="211"/>
                    <a:pt x="184" y="211"/>
                    <a:pt x="184" y="211"/>
                  </a:cubicBezTo>
                  <a:cubicBezTo>
                    <a:pt x="184" y="211"/>
                    <a:pt x="184" y="211"/>
                    <a:pt x="183" y="210"/>
                  </a:cubicBezTo>
                  <a:cubicBezTo>
                    <a:pt x="180" y="209"/>
                    <a:pt x="174" y="207"/>
                    <a:pt x="166" y="203"/>
                  </a:cubicBezTo>
                  <a:cubicBezTo>
                    <a:pt x="155" y="198"/>
                    <a:pt x="140" y="191"/>
                    <a:pt x="129" y="186"/>
                  </a:cubicBezTo>
                  <a:cubicBezTo>
                    <a:pt x="123" y="183"/>
                    <a:pt x="117" y="181"/>
                    <a:pt x="113" y="179"/>
                  </a:cubicBezTo>
                  <a:cubicBezTo>
                    <a:pt x="111" y="179"/>
                    <a:pt x="110" y="178"/>
                    <a:pt x="109" y="177"/>
                  </a:cubicBezTo>
                  <a:cubicBezTo>
                    <a:pt x="108" y="177"/>
                    <a:pt x="107" y="177"/>
                    <a:pt x="107" y="177"/>
                  </a:cubicBezTo>
                  <a:cubicBezTo>
                    <a:pt x="106" y="177"/>
                    <a:pt x="106" y="177"/>
                    <a:pt x="106" y="177"/>
                  </a:cubicBezTo>
                  <a:cubicBezTo>
                    <a:pt x="106" y="176"/>
                    <a:pt x="106" y="176"/>
                    <a:pt x="105" y="176"/>
                  </a:cubicBezTo>
                  <a:cubicBezTo>
                    <a:pt x="105" y="176"/>
                    <a:pt x="104" y="176"/>
                    <a:pt x="104" y="177"/>
                  </a:cubicBezTo>
                  <a:cubicBezTo>
                    <a:pt x="103" y="177"/>
                    <a:pt x="103" y="177"/>
                    <a:pt x="102" y="177"/>
                  </a:cubicBezTo>
                  <a:cubicBezTo>
                    <a:pt x="102" y="177"/>
                    <a:pt x="101" y="178"/>
                    <a:pt x="101" y="178"/>
                  </a:cubicBezTo>
                  <a:cubicBezTo>
                    <a:pt x="105" y="181"/>
                    <a:pt x="105" y="181"/>
                    <a:pt x="105" y="181"/>
                  </a:cubicBezTo>
                  <a:cubicBezTo>
                    <a:pt x="101" y="178"/>
                    <a:pt x="101" y="178"/>
                    <a:pt x="101" y="178"/>
                  </a:cubicBezTo>
                  <a:cubicBezTo>
                    <a:pt x="101" y="179"/>
                    <a:pt x="100" y="180"/>
                    <a:pt x="100" y="181"/>
                  </a:cubicBezTo>
                  <a:cubicBezTo>
                    <a:pt x="100" y="182"/>
                    <a:pt x="101" y="182"/>
                    <a:pt x="101" y="183"/>
                  </a:cubicBezTo>
                  <a:cubicBezTo>
                    <a:pt x="101" y="184"/>
                    <a:pt x="102" y="184"/>
                    <a:pt x="102" y="184"/>
                  </a:cubicBezTo>
                  <a:cubicBezTo>
                    <a:pt x="103" y="185"/>
                    <a:pt x="104" y="186"/>
                    <a:pt x="105" y="187"/>
                  </a:cubicBezTo>
                  <a:cubicBezTo>
                    <a:pt x="108" y="189"/>
                    <a:pt x="114" y="193"/>
                    <a:pt x="122" y="197"/>
                  </a:cubicBezTo>
                  <a:cubicBezTo>
                    <a:pt x="133" y="204"/>
                    <a:pt x="147" y="212"/>
                    <a:pt x="159" y="219"/>
                  </a:cubicBezTo>
                  <a:cubicBezTo>
                    <a:pt x="164" y="222"/>
                    <a:pt x="169" y="225"/>
                    <a:pt x="173" y="228"/>
                  </a:cubicBezTo>
                  <a:cubicBezTo>
                    <a:pt x="175" y="229"/>
                    <a:pt x="176" y="230"/>
                    <a:pt x="177" y="230"/>
                  </a:cubicBezTo>
                  <a:cubicBezTo>
                    <a:pt x="177" y="230"/>
                    <a:pt x="177" y="231"/>
                    <a:pt x="177" y="231"/>
                  </a:cubicBezTo>
                  <a:cubicBezTo>
                    <a:pt x="179" y="229"/>
                    <a:pt x="179" y="229"/>
                    <a:pt x="179" y="229"/>
                  </a:cubicBezTo>
                  <a:cubicBezTo>
                    <a:pt x="177" y="230"/>
                    <a:pt x="177" y="230"/>
                    <a:pt x="177" y="230"/>
                  </a:cubicBezTo>
                  <a:cubicBezTo>
                    <a:pt x="177" y="231"/>
                    <a:pt x="177" y="231"/>
                    <a:pt x="177" y="231"/>
                  </a:cubicBezTo>
                  <a:cubicBezTo>
                    <a:pt x="179" y="229"/>
                    <a:pt x="179" y="229"/>
                    <a:pt x="179" y="229"/>
                  </a:cubicBezTo>
                  <a:cubicBezTo>
                    <a:pt x="177" y="230"/>
                    <a:pt x="177" y="230"/>
                    <a:pt x="177" y="230"/>
                  </a:cubicBezTo>
                  <a:cubicBezTo>
                    <a:pt x="180" y="228"/>
                    <a:pt x="180" y="228"/>
                    <a:pt x="180" y="228"/>
                  </a:cubicBezTo>
                  <a:cubicBezTo>
                    <a:pt x="177" y="230"/>
                    <a:pt x="177" y="230"/>
                    <a:pt x="177" y="230"/>
                  </a:cubicBezTo>
                  <a:cubicBezTo>
                    <a:pt x="177" y="230"/>
                    <a:pt x="177" y="230"/>
                    <a:pt x="177" y="230"/>
                  </a:cubicBezTo>
                  <a:cubicBezTo>
                    <a:pt x="180" y="228"/>
                    <a:pt x="180" y="228"/>
                    <a:pt x="180" y="228"/>
                  </a:cubicBezTo>
                  <a:cubicBezTo>
                    <a:pt x="177" y="230"/>
                    <a:pt x="177" y="230"/>
                    <a:pt x="177" y="230"/>
                  </a:cubicBezTo>
                  <a:cubicBezTo>
                    <a:pt x="181" y="228"/>
                    <a:pt x="181" y="228"/>
                    <a:pt x="181" y="228"/>
                  </a:cubicBezTo>
                  <a:cubicBezTo>
                    <a:pt x="177" y="228"/>
                    <a:pt x="177" y="228"/>
                    <a:pt x="177" y="228"/>
                  </a:cubicBezTo>
                  <a:cubicBezTo>
                    <a:pt x="177" y="229"/>
                    <a:pt x="177" y="229"/>
                    <a:pt x="177" y="230"/>
                  </a:cubicBezTo>
                  <a:cubicBezTo>
                    <a:pt x="181" y="228"/>
                    <a:pt x="181" y="228"/>
                    <a:pt x="181" y="228"/>
                  </a:cubicBezTo>
                  <a:cubicBezTo>
                    <a:pt x="177" y="228"/>
                    <a:pt x="177" y="228"/>
                    <a:pt x="177" y="228"/>
                  </a:cubicBezTo>
                  <a:cubicBezTo>
                    <a:pt x="181" y="228"/>
                    <a:pt x="181" y="228"/>
                    <a:pt x="181" y="228"/>
                  </a:cubicBezTo>
                  <a:cubicBezTo>
                    <a:pt x="177" y="226"/>
                    <a:pt x="177" y="226"/>
                    <a:pt x="177" y="226"/>
                  </a:cubicBezTo>
                  <a:cubicBezTo>
                    <a:pt x="177" y="227"/>
                    <a:pt x="176" y="227"/>
                    <a:pt x="177" y="228"/>
                  </a:cubicBezTo>
                  <a:cubicBezTo>
                    <a:pt x="181" y="228"/>
                    <a:pt x="181" y="228"/>
                    <a:pt x="181" y="228"/>
                  </a:cubicBezTo>
                  <a:cubicBezTo>
                    <a:pt x="177" y="226"/>
                    <a:pt x="177" y="226"/>
                    <a:pt x="177" y="226"/>
                  </a:cubicBezTo>
                  <a:cubicBezTo>
                    <a:pt x="181" y="228"/>
                    <a:pt x="181" y="228"/>
                    <a:pt x="181" y="228"/>
                  </a:cubicBezTo>
                  <a:cubicBezTo>
                    <a:pt x="183" y="224"/>
                    <a:pt x="183" y="224"/>
                    <a:pt x="183" y="224"/>
                  </a:cubicBezTo>
                  <a:cubicBezTo>
                    <a:pt x="107" y="191"/>
                    <a:pt x="107" y="191"/>
                    <a:pt x="107" y="191"/>
                  </a:cubicBezTo>
                  <a:cubicBezTo>
                    <a:pt x="105" y="190"/>
                    <a:pt x="104" y="190"/>
                    <a:pt x="102" y="191"/>
                  </a:cubicBezTo>
                  <a:cubicBezTo>
                    <a:pt x="101" y="192"/>
                    <a:pt x="100" y="193"/>
                    <a:pt x="100" y="195"/>
                  </a:cubicBezTo>
                  <a:cubicBezTo>
                    <a:pt x="101" y="196"/>
                    <a:pt x="101" y="197"/>
                    <a:pt x="101" y="197"/>
                  </a:cubicBezTo>
                  <a:cubicBezTo>
                    <a:pt x="101" y="198"/>
                    <a:pt x="102" y="198"/>
                    <a:pt x="102" y="198"/>
                  </a:cubicBezTo>
                  <a:cubicBezTo>
                    <a:pt x="102" y="198"/>
                    <a:pt x="102" y="198"/>
                    <a:pt x="102" y="198"/>
                  </a:cubicBezTo>
                  <a:cubicBezTo>
                    <a:pt x="103" y="199"/>
                    <a:pt x="103" y="199"/>
                    <a:pt x="104" y="200"/>
                  </a:cubicBezTo>
                  <a:cubicBezTo>
                    <a:pt x="110" y="204"/>
                    <a:pt x="130" y="216"/>
                    <a:pt x="148" y="227"/>
                  </a:cubicBezTo>
                  <a:cubicBezTo>
                    <a:pt x="166" y="238"/>
                    <a:pt x="182" y="248"/>
                    <a:pt x="182" y="248"/>
                  </a:cubicBezTo>
                  <a:cubicBezTo>
                    <a:pt x="184" y="245"/>
                    <a:pt x="184" y="245"/>
                    <a:pt x="184" y="245"/>
                  </a:cubicBezTo>
                  <a:cubicBezTo>
                    <a:pt x="186" y="241"/>
                    <a:pt x="186" y="241"/>
                    <a:pt x="186" y="241"/>
                  </a:cubicBezTo>
                  <a:cubicBezTo>
                    <a:pt x="186" y="241"/>
                    <a:pt x="168" y="232"/>
                    <a:pt x="148" y="223"/>
                  </a:cubicBezTo>
                  <a:cubicBezTo>
                    <a:pt x="139" y="219"/>
                    <a:pt x="129" y="214"/>
                    <a:pt x="122" y="211"/>
                  </a:cubicBezTo>
                  <a:cubicBezTo>
                    <a:pt x="118" y="209"/>
                    <a:pt x="115" y="208"/>
                    <a:pt x="112" y="207"/>
                  </a:cubicBezTo>
                  <a:cubicBezTo>
                    <a:pt x="111" y="206"/>
                    <a:pt x="110" y="206"/>
                    <a:pt x="109" y="206"/>
                  </a:cubicBezTo>
                  <a:cubicBezTo>
                    <a:pt x="108" y="205"/>
                    <a:pt x="108" y="205"/>
                    <a:pt x="108" y="205"/>
                  </a:cubicBezTo>
                  <a:cubicBezTo>
                    <a:pt x="107" y="205"/>
                    <a:pt x="107" y="205"/>
                    <a:pt x="106" y="205"/>
                  </a:cubicBezTo>
                  <a:cubicBezTo>
                    <a:pt x="106" y="205"/>
                    <a:pt x="105" y="205"/>
                    <a:pt x="105" y="205"/>
                  </a:cubicBezTo>
                  <a:cubicBezTo>
                    <a:pt x="104" y="205"/>
                    <a:pt x="104" y="205"/>
                    <a:pt x="103" y="206"/>
                  </a:cubicBezTo>
                  <a:cubicBezTo>
                    <a:pt x="103" y="206"/>
                    <a:pt x="103" y="206"/>
                    <a:pt x="102" y="207"/>
                  </a:cubicBezTo>
                  <a:cubicBezTo>
                    <a:pt x="106" y="209"/>
                    <a:pt x="106" y="209"/>
                    <a:pt x="106" y="209"/>
                  </a:cubicBezTo>
                  <a:cubicBezTo>
                    <a:pt x="102" y="207"/>
                    <a:pt x="102" y="207"/>
                    <a:pt x="102" y="207"/>
                  </a:cubicBezTo>
                  <a:cubicBezTo>
                    <a:pt x="102" y="208"/>
                    <a:pt x="102" y="209"/>
                    <a:pt x="102" y="209"/>
                  </a:cubicBezTo>
                  <a:cubicBezTo>
                    <a:pt x="102" y="211"/>
                    <a:pt x="102" y="211"/>
                    <a:pt x="102" y="212"/>
                  </a:cubicBezTo>
                  <a:cubicBezTo>
                    <a:pt x="103" y="213"/>
                    <a:pt x="103" y="213"/>
                    <a:pt x="103" y="213"/>
                  </a:cubicBezTo>
                  <a:cubicBezTo>
                    <a:pt x="104" y="214"/>
                    <a:pt x="105" y="215"/>
                    <a:pt x="106" y="215"/>
                  </a:cubicBezTo>
                  <a:cubicBezTo>
                    <a:pt x="110" y="218"/>
                    <a:pt x="116" y="222"/>
                    <a:pt x="124" y="227"/>
                  </a:cubicBezTo>
                  <a:cubicBezTo>
                    <a:pt x="136" y="234"/>
                    <a:pt x="151" y="242"/>
                    <a:pt x="163" y="249"/>
                  </a:cubicBezTo>
                  <a:cubicBezTo>
                    <a:pt x="169" y="253"/>
                    <a:pt x="174" y="256"/>
                    <a:pt x="178" y="259"/>
                  </a:cubicBezTo>
                  <a:cubicBezTo>
                    <a:pt x="180" y="260"/>
                    <a:pt x="181" y="261"/>
                    <a:pt x="182" y="261"/>
                  </a:cubicBezTo>
                  <a:cubicBezTo>
                    <a:pt x="183" y="262"/>
                    <a:pt x="183" y="262"/>
                    <a:pt x="183" y="262"/>
                  </a:cubicBezTo>
                  <a:cubicBezTo>
                    <a:pt x="184" y="261"/>
                    <a:pt x="184" y="261"/>
                    <a:pt x="184" y="261"/>
                  </a:cubicBezTo>
                  <a:cubicBezTo>
                    <a:pt x="183" y="262"/>
                    <a:pt x="183" y="262"/>
                    <a:pt x="183" y="262"/>
                  </a:cubicBezTo>
                  <a:cubicBezTo>
                    <a:pt x="183" y="262"/>
                    <a:pt x="183" y="262"/>
                    <a:pt x="183" y="262"/>
                  </a:cubicBezTo>
                  <a:cubicBezTo>
                    <a:pt x="184" y="261"/>
                    <a:pt x="184" y="261"/>
                    <a:pt x="184" y="261"/>
                  </a:cubicBezTo>
                  <a:cubicBezTo>
                    <a:pt x="183" y="262"/>
                    <a:pt x="183" y="262"/>
                    <a:pt x="183" y="262"/>
                  </a:cubicBezTo>
                  <a:cubicBezTo>
                    <a:pt x="186" y="260"/>
                    <a:pt x="186" y="260"/>
                    <a:pt x="186" y="260"/>
                  </a:cubicBezTo>
                  <a:cubicBezTo>
                    <a:pt x="182" y="260"/>
                    <a:pt x="182" y="260"/>
                    <a:pt x="182" y="260"/>
                  </a:cubicBezTo>
                  <a:cubicBezTo>
                    <a:pt x="182" y="261"/>
                    <a:pt x="183" y="261"/>
                    <a:pt x="183" y="262"/>
                  </a:cubicBezTo>
                  <a:cubicBezTo>
                    <a:pt x="186" y="260"/>
                    <a:pt x="186" y="260"/>
                    <a:pt x="186" y="260"/>
                  </a:cubicBezTo>
                  <a:cubicBezTo>
                    <a:pt x="182" y="260"/>
                    <a:pt x="182" y="260"/>
                    <a:pt x="182" y="260"/>
                  </a:cubicBezTo>
                  <a:cubicBezTo>
                    <a:pt x="186" y="260"/>
                    <a:pt x="186" y="260"/>
                    <a:pt x="186" y="260"/>
                  </a:cubicBezTo>
                  <a:cubicBezTo>
                    <a:pt x="183" y="257"/>
                    <a:pt x="183" y="257"/>
                    <a:pt x="183" y="257"/>
                  </a:cubicBezTo>
                  <a:cubicBezTo>
                    <a:pt x="182" y="258"/>
                    <a:pt x="182" y="259"/>
                    <a:pt x="182" y="260"/>
                  </a:cubicBezTo>
                  <a:cubicBezTo>
                    <a:pt x="186" y="260"/>
                    <a:pt x="186" y="260"/>
                    <a:pt x="186" y="260"/>
                  </a:cubicBezTo>
                  <a:cubicBezTo>
                    <a:pt x="183" y="257"/>
                    <a:pt x="183" y="257"/>
                    <a:pt x="183" y="257"/>
                  </a:cubicBezTo>
                  <a:cubicBezTo>
                    <a:pt x="187" y="260"/>
                    <a:pt x="187" y="260"/>
                    <a:pt x="187" y="260"/>
                  </a:cubicBezTo>
                  <a:cubicBezTo>
                    <a:pt x="183" y="257"/>
                    <a:pt x="183" y="257"/>
                    <a:pt x="183" y="257"/>
                  </a:cubicBezTo>
                  <a:cubicBezTo>
                    <a:pt x="186" y="260"/>
                    <a:pt x="186" y="260"/>
                    <a:pt x="186" y="260"/>
                  </a:cubicBezTo>
                  <a:cubicBezTo>
                    <a:pt x="184" y="256"/>
                    <a:pt x="184" y="256"/>
                    <a:pt x="184" y="256"/>
                  </a:cubicBezTo>
                  <a:cubicBezTo>
                    <a:pt x="184" y="256"/>
                    <a:pt x="183" y="257"/>
                    <a:pt x="183" y="257"/>
                  </a:cubicBezTo>
                  <a:cubicBezTo>
                    <a:pt x="186" y="260"/>
                    <a:pt x="186" y="260"/>
                    <a:pt x="186" y="260"/>
                  </a:cubicBezTo>
                  <a:cubicBezTo>
                    <a:pt x="184" y="256"/>
                    <a:pt x="184" y="256"/>
                    <a:pt x="184" y="256"/>
                  </a:cubicBezTo>
                  <a:cubicBezTo>
                    <a:pt x="186" y="260"/>
                    <a:pt x="186" y="260"/>
                    <a:pt x="186" y="260"/>
                  </a:cubicBezTo>
                  <a:cubicBezTo>
                    <a:pt x="186" y="256"/>
                    <a:pt x="186" y="256"/>
                    <a:pt x="186" y="256"/>
                  </a:cubicBezTo>
                  <a:cubicBezTo>
                    <a:pt x="185" y="256"/>
                    <a:pt x="185" y="256"/>
                    <a:pt x="184" y="256"/>
                  </a:cubicBezTo>
                  <a:cubicBezTo>
                    <a:pt x="186" y="260"/>
                    <a:pt x="186" y="260"/>
                    <a:pt x="186" y="260"/>
                  </a:cubicBezTo>
                  <a:cubicBezTo>
                    <a:pt x="186" y="256"/>
                    <a:pt x="186" y="256"/>
                    <a:pt x="186" y="256"/>
                  </a:cubicBezTo>
                  <a:cubicBezTo>
                    <a:pt x="186" y="259"/>
                    <a:pt x="186" y="259"/>
                    <a:pt x="186" y="259"/>
                  </a:cubicBezTo>
                  <a:cubicBezTo>
                    <a:pt x="186" y="256"/>
                    <a:pt x="186" y="256"/>
                    <a:pt x="186" y="256"/>
                  </a:cubicBezTo>
                  <a:cubicBezTo>
                    <a:pt x="186" y="256"/>
                    <a:pt x="186" y="256"/>
                    <a:pt x="186" y="256"/>
                  </a:cubicBezTo>
                  <a:cubicBezTo>
                    <a:pt x="186" y="259"/>
                    <a:pt x="186" y="259"/>
                    <a:pt x="186" y="259"/>
                  </a:cubicBezTo>
                  <a:cubicBezTo>
                    <a:pt x="186" y="256"/>
                    <a:pt x="186" y="256"/>
                    <a:pt x="186" y="256"/>
                  </a:cubicBezTo>
                  <a:cubicBezTo>
                    <a:pt x="186" y="258"/>
                    <a:pt x="186" y="258"/>
                    <a:pt x="186" y="258"/>
                  </a:cubicBezTo>
                  <a:cubicBezTo>
                    <a:pt x="187" y="256"/>
                    <a:pt x="187" y="256"/>
                    <a:pt x="187" y="256"/>
                  </a:cubicBezTo>
                  <a:cubicBezTo>
                    <a:pt x="186" y="256"/>
                    <a:pt x="186" y="256"/>
                    <a:pt x="186" y="256"/>
                  </a:cubicBezTo>
                  <a:cubicBezTo>
                    <a:pt x="186" y="258"/>
                    <a:pt x="186" y="258"/>
                    <a:pt x="186" y="258"/>
                  </a:cubicBezTo>
                  <a:cubicBezTo>
                    <a:pt x="187" y="256"/>
                    <a:pt x="187" y="256"/>
                    <a:pt x="187" y="256"/>
                  </a:cubicBezTo>
                  <a:cubicBezTo>
                    <a:pt x="187" y="256"/>
                    <a:pt x="187" y="256"/>
                    <a:pt x="187" y="256"/>
                  </a:cubicBezTo>
                  <a:cubicBezTo>
                    <a:pt x="187" y="256"/>
                    <a:pt x="187" y="256"/>
                    <a:pt x="187" y="256"/>
                  </a:cubicBezTo>
                  <a:cubicBezTo>
                    <a:pt x="187" y="256"/>
                    <a:pt x="187" y="256"/>
                    <a:pt x="187" y="256"/>
                  </a:cubicBezTo>
                  <a:cubicBezTo>
                    <a:pt x="187" y="256"/>
                    <a:pt x="187" y="256"/>
                    <a:pt x="187" y="256"/>
                  </a:cubicBezTo>
                  <a:cubicBezTo>
                    <a:pt x="187" y="256"/>
                    <a:pt x="187" y="256"/>
                    <a:pt x="187" y="256"/>
                  </a:cubicBezTo>
                  <a:cubicBezTo>
                    <a:pt x="187" y="256"/>
                    <a:pt x="186" y="255"/>
                    <a:pt x="185" y="255"/>
                  </a:cubicBezTo>
                  <a:cubicBezTo>
                    <a:pt x="181" y="254"/>
                    <a:pt x="174" y="251"/>
                    <a:pt x="166" y="247"/>
                  </a:cubicBezTo>
                  <a:cubicBezTo>
                    <a:pt x="153" y="242"/>
                    <a:pt x="137" y="235"/>
                    <a:pt x="124" y="230"/>
                  </a:cubicBezTo>
                  <a:cubicBezTo>
                    <a:pt x="117" y="227"/>
                    <a:pt x="111" y="225"/>
                    <a:pt x="107" y="223"/>
                  </a:cubicBezTo>
                  <a:cubicBezTo>
                    <a:pt x="103" y="221"/>
                    <a:pt x="101" y="220"/>
                    <a:pt x="101" y="220"/>
                  </a:cubicBezTo>
                  <a:cubicBezTo>
                    <a:pt x="100" y="219"/>
                    <a:pt x="98" y="220"/>
                    <a:pt x="97" y="220"/>
                  </a:cubicBezTo>
                  <a:cubicBezTo>
                    <a:pt x="96" y="221"/>
                    <a:pt x="95" y="222"/>
                    <a:pt x="95" y="224"/>
                  </a:cubicBezTo>
                  <a:cubicBezTo>
                    <a:pt x="95" y="225"/>
                    <a:pt x="95" y="226"/>
                    <a:pt x="95" y="226"/>
                  </a:cubicBezTo>
                  <a:cubicBezTo>
                    <a:pt x="96" y="227"/>
                    <a:pt x="96" y="227"/>
                    <a:pt x="96" y="227"/>
                  </a:cubicBezTo>
                  <a:cubicBezTo>
                    <a:pt x="97" y="227"/>
                    <a:pt x="97" y="227"/>
                    <a:pt x="97" y="227"/>
                  </a:cubicBezTo>
                  <a:cubicBezTo>
                    <a:pt x="97" y="228"/>
                    <a:pt x="98" y="228"/>
                    <a:pt x="99" y="229"/>
                  </a:cubicBezTo>
                  <a:cubicBezTo>
                    <a:pt x="102" y="231"/>
                    <a:pt x="109" y="235"/>
                    <a:pt x="117" y="240"/>
                  </a:cubicBezTo>
                  <a:cubicBezTo>
                    <a:pt x="142" y="256"/>
                    <a:pt x="182" y="281"/>
                    <a:pt x="182" y="281"/>
                  </a:cubicBezTo>
                  <a:cubicBezTo>
                    <a:pt x="184" y="277"/>
                    <a:pt x="184" y="277"/>
                    <a:pt x="184" y="277"/>
                  </a:cubicBezTo>
                  <a:cubicBezTo>
                    <a:pt x="180" y="275"/>
                    <a:pt x="180" y="275"/>
                    <a:pt x="180" y="275"/>
                  </a:cubicBezTo>
                  <a:cubicBezTo>
                    <a:pt x="184" y="277"/>
                    <a:pt x="184" y="277"/>
                    <a:pt x="184" y="277"/>
                  </a:cubicBezTo>
                  <a:cubicBezTo>
                    <a:pt x="182" y="273"/>
                    <a:pt x="182" y="273"/>
                    <a:pt x="182" y="273"/>
                  </a:cubicBezTo>
                  <a:cubicBezTo>
                    <a:pt x="181" y="273"/>
                    <a:pt x="181" y="274"/>
                    <a:pt x="180" y="275"/>
                  </a:cubicBezTo>
                  <a:cubicBezTo>
                    <a:pt x="184" y="277"/>
                    <a:pt x="184" y="277"/>
                    <a:pt x="184" y="277"/>
                  </a:cubicBezTo>
                  <a:cubicBezTo>
                    <a:pt x="182" y="273"/>
                    <a:pt x="182" y="273"/>
                    <a:pt x="182" y="273"/>
                  </a:cubicBezTo>
                  <a:cubicBezTo>
                    <a:pt x="184" y="277"/>
                    <a:pt x="184" y="277"/>
                    <a:pt x="184" y="277"/>
                  </a:cubicBezTo>
                  <a:cubicBezTo>
                    <a:pt x="184" y="273"/>
                    <a:pt x="184" y="273"/>
                    <a:pt x="184" y="273"/>
                  </a:cubicBezTo>
                  <a:cubicBezTo>
                    <a:pt x="184" y="273"/>
                    <a:pt x="183" y="273"/>
                    <a:pt x="182" y="273"/>
                  </a:cubicBezTo>
                  <a:cubicBezTo>
                    <a:pt x="184" y="277"/>
                    <a:pt x="184" y="277"/>
                    <a:pt x="184" y="277"/>
                  </a:cubicBezTo>
                  <a:cubicBezTo>
                    <a:pt x="184" y="273"/>
                    <a:pt x="184" y="273"/>
                    <a:pt x="184" y="273"/>
                  </a:cubicBezTo>
                  <a:cubicBezTo>
                    <a:pt x="184" y="276"/>
                    <a:pt x="184" y="276"/>
                    <a:pt x="184" y="276"/>
                  </a:cubicBezTo>
                  <a:cubicBezTo>
                    <a:pt x="185" y="273"/>
                    <a:pt x="185" y="273"/>
                    <a:pt x="185" y="273"/>
                  </a:cubicBezTo>
                  <a:cubicBezTo>
                    <a:pt x="185" y="273"/>
                    <a:pt x="184" y="273"/>
                    <a:pt x="184" y="273"/>
                  </a:cubicBezTo>
                  <a:cubicBezTo>
                    <a:pt x="184" y="276"/>
                    <a:pt x="184" y="276"/>
                    <a:pt x="184" y="276"/>
                  </a:cubicBezTo>
                  <a:cubicBezTo>
                    <a:pt x="185" y="273"/>
                    <a:pt x="185" y="273"/>
                    <a:pt x="185" y="273"/>
                  </a:cubicBezTo>
                  <a:cubicBezTo>
                    <a:pt x="184" y="273"/>
                    <a:pt x="184" y="273"/>
                    <a:pt x="184" y="273"/>
                  </a:cubicBezTo>
                  <a:cubicBezTo>
                    <a:pt x="185" y="273"/>
                    <a:pt x="185" y="273"/>
                    <a:pt x="185" y="273"/>
                  </a:cubicBezTo>
                  <a:cubicBezTo>
                    <a:pt x="185" y="273"/>
                    <a:pt x="185" y="273"/>
                    <a:pt x="185" y="273"/>
                  </a:cubicBezTo>
                  <a:cubicBezTo>
                    <a:pt x="184" y="273"/>
                    <a:pt x="184" y="273"/>
                    <a:pt x="184" y="273"/>
                  </a:cubicBezTo>
                  <a:cubicBezTo>
                    <a:pt x="185" y="273"/>
                    <a:pt x="185" y="273"/>
                    <a:pt x="185" y="273"/>
                  </a:cubicBezTo>
                  <a:cubicBezTo>
                    <a:pt x="185" y="273"/>
                    <a:pt x="184" y="272"/>
                    <a:pt x="183" y="272"/>
                  </a:cubicBezTo>
                  <a:cubicBezTo>
                    <a:pt x="180" y="271"/>
                    <a:pt x="173" y="268"/>
                    <a:pt x="164" y="265"/>
                  </a:cubicBezTo>
                  <a:cubicBezTo>
                    <a:pt x="152" y="260"/>
                    <a:pt x="136" y="254"/>
                    <a:pt x="123" y="249"/>
                  </a:cubicBezTo>
                  <a:cubicBezTo>
                    <a:pt x="116" y="246"/>
                    <a:pt x="111" y="244"/>
                    <a:pt x="107" y="242"/>
                  </a:cubicBezTo>
                  <a:cubicBezTo>
                    <a:pt x="103" y="240"/>
                    <a:pt x="100" y="239"/>
                    <a:pt x="100" y="239"/>
                  </a:cubicBezTo>
                  <a:cubicBezTo>
                    <a:pt x="98" y="239"/>
                    <a:pt x="96" y="240"/>
                    <a:pt x="95" y="242"/>
                  </a:cubicBezTo>
                  <a:cubicBezTo>
                    <a:pt x="94" y="244"/>
                    <a:pt x="95" y="246"/>
                    <a:pt x="96" y="247"/>
                  </a:cubicBezTo>
                  <a:cubicBezTo>
                    <a:pt x="96" y="247"/>
                    <a:pt x="102" y="250"/>
                    <a:pt x="110" y="255"/>
                  </a:cubicBezTo>
                  <a:cubicBezTo>
                    <a:pt x="122" y="263"/>
                    <a:pt x="141" y="274"/>
                    <a:pt x="156" y="284"/>
                  </a:cubicBezTo>
                  <a:cubicBezTo>
                    <a:pt x="163" y="288"/>
                    <a:pt x="170" y="293"/>
                    <a:pt x="175" y="296"/>
                  </a:cubicBezTo>
                  <a:cubicBezTo>
                    <a:pt x="178" y="297"/>
                    <a:pt x="180" y="299"/>
                    <a:pt x="181" y="300"/>
                  </a:cubicBezTo>
                  <a:cubicBezTo>
                    <a:pt x="182" y="300"/>
                    <a:pt x="182" y="300"/>
                    <a:pt x="182" y="301"/>
                  </a:cubicBezTo>
                  <a:cubicBezTo>
                    <a:pt x="183" y="301"/>
                    <a:pt x="183" y="301"/>
                    <a:pt x="183" y="301"/>
                  </a:cubicBezTo>
                  <a:cubicBezTo>
                    <a:pt x="183" y="301"/>
                    <a:pt x="183" y="301"/>
                    <a:pt x="183" y="301"/>
                  </a:cubicBezTo>
                  <a:cubicBezTo>
                    <a:pt x="184" y="299"/>
                    <a:pt x="184" y="299"/>
                    <a:pt x="184" y="299"/>
                  </a:cubicBezTo>
                  <a:cubicBezTo>
                    <a:pt x="182" y="300"/>
                    <a:pt x="182" y="300"/>
                    <a:pt x="182" y="300"/>
                  </a:cubicBezTo>
                  <a:cubicBezTo>
                    <a:pt x="183" y="301"/>
                    <a:pt x="183" y="301"/>
                    <a:pt x="183" y="301"/>
                  </a:cubicBezTo>
                  <a:cubicBezTo>
                    <a:pt x="184" y="299"/>
                    <a:pt x="184" y="299"/>
                    <a:pt x="184" y="299"/>
                  </a:cubicBezTo>
                  <a:cubicBezTo>
                    <a:pt x="182" y="300"/>
                    <a:pt x="182" y="300"/>
                    <a:pt x="182" y="300"/>
                  </a:cubicBezTo>
                  <a:cubicBezTo>
                    <a:pt x="185" y="298"/>
                    <a:pt x="185" y="298"/>
                    <a:pt x="185" y="298"/>
                  </a:cubicBezTo>
                  <a:cubicBezTo>
                    <a:pt x="182" y="300"/>
                    <a:pt x="182" y="300"/>
                    <a:pt x="182" y="300"/>
                  </a:cubicBezTo>
                  <a:cubicBezTo>
                    <a:pt x="182" y="300"/>
                    <a:pt x="182" y="300"/>
                    <a:pt x="182" y="300"/>
                  </a:cubicBezTo>
                  <a:cubicBezTo>
                    <a:pt x="185" y="298"/>
                    <a:pt x="185" y="298"/>
                    <a:pt x="185" y="298"/>
                  </a:cubicBezTo>
                  <a:cubicBezTo>
                    <a:pt x="182" y="300"/>
                    <a:pt x="182" y="300"/>
                    <a:pt x="182" y="300"/>
                  </a:cubicBezTo>
                  <a:cubicBezTo>
                    <a:pt x="186" y="298"/>
                    <a:pt x="186" y="298"/>
                    <a:pt x="186" y="298"/>
                  </a:cubicBezTo>
                  <a:cubicBezTo>
                    <a:pt x="181" y="298"/>
                    <a:pt x="181" y="298"/>
                    <a:pt x="181" y="298"/>
                  </a:cubicBezTo>
                  <a:cubicBezTo>
                    <a:pt x="181" y="299"/>
                    <a:pt x="182" y="300"/>
                    <a:pt x="182" y="300"/>
                  </a:cubicBezTo>
                  <a:cubicBezTo>
                    <a:pt x="186" y="298"/>
                    <a:pt x="186" y="298"/>
                    <a:pt x="186" y="298"/>
                  </a:cubicBezTo>
                  <a:cubicBezTo>
                    <a:pt x="181" y="298"/>
                    <a:pt x="181" y="298"/>
                    <a:pt x="181" y="298"/>
                  </a:cubicBezTo>
                  <a:cubicBezTo>
                    <a:pt x="186" y="298"/>
                    <a:pt x="186" y="298"/>
                    <a:pt x="186" y="298"/>
                  </a:cubicBezTo>
                  <a:cubicBezTo>
                    <a:pt x="182" y="296"/>
                    <a:pt x="182" y="296"/>
                    <a:pt x="182" y="296"/>
                  </a:cubicBezTo>
                  <a:cubicBezTo>
                    <a:pt x="181" y="296"/>
                    <a:pt x="181" y="297"/>
                    <a:pt x="181" y="298"/>
                  </a:cubicBezTo>
                  <a:cubicBezTo>
                    <a:pt x="186" y="298"/>
                    <a:pt x="186" y="298"/>
                    <a:pt x="186" y="298"/>
                  </a:cubicBezTo>
                  <a:cubicBezTo>
                    <a:pt x="182" y="296"/>
                    <a:pt x="182" y="296"/>
                    <a:pt x="182" y="296"/>
                  </a:cubicBezTo>
                  <a:cubicBezTo>
                    <a:pt x="186" y="298"/>
                    <a:pt x="186" y="298"/>
                    <a:pt x="186" y="298"/>
                  </a:cubicBezTo>
                  <a:cubicBezTo>
                    <a:pt x="187" y="294"/>
                    <a:pt x="187" y="294"/>
                    <a:pt x="187" y="294"/>
                  </a:cubicBezTo>
                  <a:cubicBezTo>
                    <a:pt x="105" y="259"/>
                    <a:pt x="105" y="259"/>
                    <a:pt x="105" y="259"/>
                  </a:cubicBezTo>
                  <a:cubicBezTo>
                    <a:pt x="103" y="258"/>
                    <a:pt x="100" y="259"/>
                    <a:pt x="99" y="261"/>
                  </a:cubicBezTo>
                  <a:cubicBezTo>
                    <a:pt x="98" y="263"/>
                    <a:pt x="99" y="266"/>
                    <a:pt x="101" y="267"/>
                  </a:cubicBezTo>
                  <a:cubicBezTo>
                    <a:pt x="101" y="267"/>
                    <a:pt x="106" y="270"/>
                    <a:pt x="114" y="275"/>
                  </a:cubicBezTo>
                  <a:cubicBezTo>
                    <a:pt x="125" y="282"/>
                    <a:pt x="143" y="292"/>
                    <a:pt x="157" y="301"/>
                  </a:cubicBezTo>
                  <a:cubicBezTo>
                    <a:pt x="165" y="306"/>
                    <a:pt x="171" y="310"/>
                    <a:pt x="176" y="313"/>
                  </a:cubicBezTo>
                  <a:cubicBezTo>
                    <a:pt x="178" y="314"/>
                    <a:pt x="180" y="316"/>
                    <a:pt x="181" y="316"/>
                  </a:cubicBezTo>
                  <a:cubicBezTo>
                    <a:pt x="182" y="317"/>
                    <a:pt x="182" y="317"/>
                    <a:pt x="183" y="317"/>
                  </a:cubicBezTo>
                  <a:cubicBezTo>
                    <a:pt x="183" y="317"/>
                    <a:pt x="183" y="317"/>
                    <a:pt x="183" y="317"/>
                  </a:cubicBezTo>
                  <a:cubicBezTo>
                    <a:pt x="184" y="316"/>
                    <a:pt x="184" y="316"/>
                    <a:pt x="184" y="316"/>
                  </a:cubicBezTo>
                  <a:cubicBezTo>
                    <a:pt x="182" y="317"/>
                    <a:pt x="182" y="317"/>
                    <a:pt x="182" y="317"/>
                  </a:cubicBezTo>
                  <a:cubicBezTo>
                    <a:pt x="183" y="317"/>
                    <a:pt x="183" y="317"/>
                    <a:pt x="183" y="317"/>
                  </a:cubicBezTo>
                  <a:cubicBezTo>
                    <a:pt x="184" y="316"/>
                    <a:pt x="184" y="316"/>
                    <a:pt x="184" y="316"/>
                  </a:cubicBezTo>
                  <a:cubicBezTo>
                    <a:pt x="182" y="317"/>
                    <a:pt x="182" y="317"/>
                    <a:pt x="182" y="317"/>
                  </a:cubicBezTo>
                  <a:cubicBezTo>
                    <a:pt x="185" y="315"/>
                    <a:pt x="185" y="315"/>
                    <a:pt x="185" y="315"/>
                  </a:cubicBezTo>
                  <a:cubicBezTo>
                    <a:pt x="182" y="317"/>
                    <a:pt x="182" y="317"/>
                    <a:pt x="182" y="317"/>
                  </a:cubicBezTo>
                  <a:cubicBezTo>
                    <a:pt x="182" y="317"/>
                    <a:pt x="182" y="317"/>
                    <a:pt x="182" y="317"/>
                  </a:cubicBezTo>
                  <a:cubicBezTo>
                    <a:pt x="185" y="315"/>
                    <a:pt x="185" y="315"/>
                    <a:pt x="185" y="315"/>
                  </a:cubicBezTo>
                  <a:cubicBezTo>
                    <a:pt x="182" y="317"/>
                    <a:pt x="182" y="317"/>
                    <a:pt x="182" y="317"/>
                  </a:cubicBezTo>
                  <a:cubicBezTo>
                    <a:pt x="186" y="315"/>
                    <a:pt x="186" y="315"/>
                    <a:pt x="186" y="315"/>
                  </a:cubicBezTo>
                  <a:cubicBezTo>
                    <a:pt x="182" y="315"/>
                    <a:pt x="182" y="315"/>
                    <a:pt x="182" y="315"/>
                  </a:cubicBezTo>
                  <a:cubicBezTo>
                    <a:pt x="182" y="316"/>
                    <a:pt x="182" y="316"/>
                    <a:pt x="182" y="317"/>
                  </a:cubicBezTo>
                  <a:cubicBezTo>
                    <a:pt x="186" y="315"/>
                    <a:pt x="186" y="315"/>
                    <a:pt x="186" y="315"/>
                  </a:cubicBezTo>
                  <a:cubicBezTo>
                    <a:pt x="182" y="315"/>
                    <a:pt x="182" y="315"/>
                    <a:pt x="182" y="315"/>
                  </a:cubicBezTo>
                  <a:cubicBezTo>
                    <a:pt x="186" y="315"/>
                    <a:pt x="186" y="315"/>
                    <a:pt x="186" y="315"/>
                  </a:cubicBezTo>
                  <a:cubicBezTo>
                    <a:pt x="182" y="313"/>
                    <a:pt x="182" y="313"/>
                    <a:pt x="182" y="313"/>
                  </a:cubicBezTo>
                  <a:cubicBezTo>
                    <a:pt x="182" y="313"/>
                    <a:pt x="182" y="314"/>
                    <a:pt x="182" y="315"/>
                  </a:cubicBezTo>
                  <a:cubicBezTo>
                    <a:pt x="186" y="315"/>
                    <a:pt x="186" y="315"/>
                    <a:pt x="186" y="315"/>
                  </a:cubicBezTo>
                  <a:cubicBezTo>
                    <a:pt x="182" y="313"/>
                    <a:pt x="182" y="313"/>
                    <a:pt x="182" y="313"/>
                  </a:cubicBezTo>
                  <a:cubicBezTo>
                    <a:pt x="181" y="315"/>
                    <a:pt x="182" y="317"/>
                    <a:pt x="184" y="319"/>
                  </a:cubicBezTo>
                  <a:cubicBezTo>
                    <a:pt x="186" y="320"/>
                    <a:pt x="188" y="319"/>
                    <a:pt x="190"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96" name="Freeform 128">
              <a:extLst>
                <a:ext uri="{FF2B5EF4-FFF2-40B4-BE49-F238E27FC236}">
                  <a16:creationId xmlns:a16="http://schemas.microsoft.com/office/drawing/2014/main" id="{1E21C5BB-94EF-411F-B833-686AD0CD7D8E}"/>
                </a:ext>
              </a:extLst>
            </p:cNvPr>
            <p:cNvSpPr>
              <a:spLocks/>
            </p:cNvSpPr>
            <p:nvPr/>
          </p:nvSpPr>
          <p:spPr bwMode="auto">
            <a:xfrm>
              <a:off x="3730762" y="2784586"/>
              <a:ext cx="363538" cy="215900"/>
            </a:xfrm>
            <a:custGeom>
              <a:avLst/>
              <a:gdLst>
                <a:gd name="T0" fmla="*/ 50 w 231"/>
                <a:gd name="T1" fmla="*/ 96 h 137"/>
                <a:gd name="T2" fmla="*/ 50 w 231"/>
                <a:gd name="T3" fmla="*/ 97 h 137"/>
                <a:gd name="T4" fmla="*/ 47 w 231"/>
                <a:gd name="T5" fmla="*/ 99 h 137"/>
                <a:gd name="T6" fmla="*/ 113 w 231"/>
                <a:gd name="T7" fmla="*/ 131 h 137"/>
                <a:gd name="T8" fmla="*/ 122 w 231"/>
                <a:gd name="T9" fmla="*/ 126 h 137"/>
                <a:gd name="T10" fmla="*/ 145 w 231"/>
                <a:gd name="T11" fmla="*/ 134 h 137"/>
                <a:gd name="T12" fmla="*/ 158 w 231"/>
                <a:gd name="T13" fmla="*/ 129 h 137"/>
                <a:gd name="T14" fmla="*/ 180 w 231"/>
                <a:gd name="T15" fmla="*/ 129 h 137"/>
                <a:gd name="T16" fmla="*/ 6 w 231"/>
                <a:gd name="T17" fmla="*/ 23 h 137"/>
                <a:gd name="T18" fmla="*/ 6 w 231"/>
                <a:gd name="T19" fmla="*/ 27 h 137"/>
                <a:gd name="T20" fmla="*/ 169 w 231"/>
                <a:gd name="T21" fmla="*/ 114 h 137"/>
                <a:gd name="T22" fmla="*/ 8 w 231"/>
                <a:gd name="T23" fmla="*/ 3 h 137"/>
                <a:gd name="T24" fmla="*/ 8 w 231"/>
                <a:gd name="T25" fmla="*/ 5 h 137"/>
                <a:gd name="T26" fmla="*/ 4 w 231"/>
                <a:gd name="T27" fmla="*/ 5 h 137"/>
                <a:gd name="T28" fmla="*/ 153 w 231"/>
                <a:gd name="T29" fmla="*/ 75 h 137"/>
                <a:gd name="T30" fmla="*/ 133 w 231"/>
                <a:gd name="T31" fmla="*/ 65 h 137"/>
                <a:gd name="T32" fmla="*/ 136 w 231"/>
                <a:gd name="T33" fmla="*/ 66 h 137"/>
                <a:gd name="T34" fmla="*/ 199 w 231"/>
                <a:gd name="T35" fmla="*/ 104 h 137"/>
                <a:gd name="T36" fmla="*/ 221 w 231"/>
                <a:gd name="T37" fmla="*/ 103 h 137"/>
                <a:gd name="T38" fmla="*/ 165 w 231"/>
                <a:gd name="T39" fmla="*/ 71 h 137"/>
                <a:gd name="T40" fmla="*/ 168 w 231"/>
                <a:gd name="T41" fmla="*/ 72 h 137"/>
                <a:gd name="T42" fmla="*/ 215 w 231"/>
                <a:gd name="T43" fmla="*/ 91 h 137"/>
                <a:gd name="T44" fmla="*/ 231 w 231"/>
                <a:gd name="T45" fmla="*/ 90 h 137"/>
                <a:gd name="T46" fmla="*/ 192 w 231"/>
                <a:gd name="T47" fmla="*/ 64 h 137"/>
                <a:gd name="T48" fmla="*/ 190 w 231"/>
                <a:gd name="T49" fmla="*/ 67 h 137"/>
                <a:gd name="T50" fmla="*/ 193 w 231"/>
                <a:gd name="T51" fmla="*/ 65 h 137"/>
                <a:gd name="T52" fmla="*/ 210 w 231"/>
                <a:gd name="T53" fmla="*/ 85 h 137"/>
                <a:gd name="T54" fmla="*/ 223 w 231"/>
                <a:gd name="T55" fmla="*/ 93 h 137"/>
                <a:gd name="T56" fmla="*/ 226 w 231"/>
                <a:gd name="T57" fmla="*/ 90 h 137"/>
                <a:gd name="T58" fmla="*/ 226 w 231"/>
                <a:gd name="T59" fmla="*/ 90 h 137"/>
                <a:gd name="T60" fmla="*/ 226 w 231"/>
                <a:gd name="T61" fmla="*/ 86 h 137"/>
                <a:gd name="T62" fmla="*/ 226 w 231"/>
                <a:gd name="T63" fmla="*/ 89 h 137"/>
                <a:gd name="T64" fmla="*/ 159 w 231"/>
                <a:gd name="T65" fmla="*/ 74 h 137"/>
                <a:gd name="T66" fmla="*/ 215 w 231"/>
                <a:gd name="T67" fmla="*/ 107 h 137"/>
                <a:gd name="T68" fmla="*/ 213 w 231"/>
                <a:gd name="T69" fmla="*/ 108 h 137"/>
                <a:gd name="T70" fmla="*/ 217 w 231"/>
                <a:gd name="T71" fmla="*/ 106 h 137"/>
                <a:gd name="T72" fmla="*/ 217 w 231"/>
                <a:gd name="T73" fmla="*/ 105 h 137"/>
                <a:gd name="T74" fmla="*/ 217 w 231"/>
                <a:gd name="T75" fmla="*/ 102 h 137"/>
                <a:gd name="T76" fmla="*/ 130 w 231"/>
                <a:gd name="T77" fmla="*/ 70 h 137"/>
                <a:gd name="T78" fmla="*/ 201 w 231"/>
                <a:gd name="T79" fmla="*/ 114 h 137"/>
                <a:gd name="T80" fmla="*/ 200 w 231"/>
                <a:gd name="T81" fmla="*/ 111 h 137"/>
                <a:gd name="T82" fmla="*/ 205 w 231"/>
                <a:gd name="T83" fmla="*/ 111 h 137"/>
                <a:gd name="T84" fmla="*/ 119 w 231"/>
                <a:gd name="T85" fmla="*/ 83 h 137"/>
                <a:gd name="T86" fmla="*/ 8 w 231"/>
                <a:gd name="T87" fmla="*/ 18 h 137"/>
                <a:gd name="T88" fmla="*/ 168 w 231"/>
                <a:gd name="T89" fmla="*/ 128 h 137"/>
                <a:gd name="T90" fmla="*/ 175 w 231"/>
                <a:gd name="T91" fmla="*/ 129 h 137"/>
                <a:gd name="T92" fmla="*/ 172 w 231"/>
                <a:gd name="T93" fmla="*/ 130 h 137"/>
                <a:gd name="T94" fmla="*/ 176 w 231"/>
                <a:gd name="T95" fmla="*/ 129 h 137"/>
                <a:gd name="T96" fmla="*/ 135 w 231"/>
                <a:gd name="T97" fmla="*/ 124 h 137"/>
                <a:gd name="T98" fmla="*/ 151 w 231"/>
                <a:gd name="T99" fmla="*/ 135 h 137"/>
                <a:gd name="T100" fmla="*/ 154 w 231"/>
                <a:gd name="T101" fmla="*/ 132 h 137"/>
                <a:gd name="T102" fmla="*/ 154 w 231"/>
                <a:gd name="T103" fmla="*/ 132 h 137"/>
                <a:gd name="T104" fmla="*/ 154 w 231"/>
                <a:gd name="T105" fmla="*/ 128 h 137"/>
                <a:gd name="T106" fmla="*/ 41 w 231"/>
                <a:gd name="T107" fmla="*/ 74 h 137"/>
                <a:gd name="T108" fmla="*/ 114 w 231"/>
                <a:gd name="T109" fmla="*/ 131 h 137"/>
                <a:gd name="T110" fmla="*/ 114 w 231"/>
                <a:gd name="T111" fmla="*/ 130 h 137"/>
                <a:gd name="T112" fmla="*/ 115 w 231"/>
                <a:gd name="T113" fmla="*/ 126 h 137"/>
                <a:gd name="T114" fmla="*/ 118 w 231"/>
                <a:gd name="T115" fmla="*/ 129 h 137"/>
                <a:gd name="T116" fmla="*/ 119 w 231"/>
                <a:gd name="T117" fmla="*/ 124 h 137"/>
                <a:gd name="T118" fmla="*/ 43 w 231"/>
                <a:gd name="T119" fmla="*/ 99 h 137"/>
                <a:gd name="T120" fmla="*/ 83 w 231"/>
                <a:gd name="T121" fmla="*/ 125 h 137"/>
                <a:gd name="T122" fmla="*/ 82 w 231"/>
                <a:gd name="T123" fmla="*/ 126 h 137"/>
                <a:gd name="T124" fmla="*/ 85 w 231"/>
                <a:gd name="T125" fmla="*/ 12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1" h="137">
                  <a:moveTo>
                    <a:pt x="89" y="126"/>
                  </a:moveTo>
                  <a:cubicBezTo>
                    <a:pt x="90" y="125"/>
                    <a:pt x="90" y="124"/>
                    <a:pt x="90" y="123"/>
                  </a:cubicBezTo>
                  <a:cubicBezTo>
                    <a:pt x="90" y="122"/>
                    <a:pt x="89" y="121"/>
                    <a:pt x="89" y="121"/>
                  </a:cubicBezTo>
                  <a:cubicBezTo>
                    <a:pt x="89" y="120"/>
                    <a:pt x="88" y="120"/>
                    <a:pt x="88" y="120"/>
                  </a:cubicBezTo>
                  <a:cubicBezTo>
                    <a:pt x="88" y="119"/>
                    <a:pt x="87" y="119"/>
                    <a:pt x="87" y="119"/>
                  </a:cubicBezTo>
                  <a:cubicBezTo>
                    <a:pt x="85" y="117"/>
                    <a:pt x="82" y="115"/>
                    <a:pt x="78" y="113"/>
                  </a:cubicBezTo>
                  <a:cubicBezTo>
                    <a:pt x="72" y="109"/>
                    <a:pt x="65" y="105"/>
                    <a:pt x="60" y="102"/>
                  </a:cubicBezTo>
                  <a:cubicBezTo>
                    <a:pt x="57" y="100"/>
                    <a:pt x="54" y="99"/>
                    <a:pt x="52" y="98"/>
                  </a:cubicBezTo>
                  <a:cubicBezTo>
                    <a:pt x="52" y="97"/>
                    <a:pt x="51" y="97"/>
                    <a:pt x="50" y="96"/>
                  </a:cubicBezTo>
                  <a:cubicBezTo>
                    <a:pt x="50" y="96"/>
                    <a:pt x="50" y="96"/>
                    <a:pt x="50" y="96"/>
                  </a:cubicBezTo>
                  <a:cubicBezTo>
                    <a:pt x="50" y="96"/>
                    <a:pt x="50" y="96"/>
                    <a:pt x="50" y="96"/>
                  </a:cubicBezTo>
                  <a:cubicBezTo>
                    <a:pt x="48" y="98"/>
                    <a:pt x="48" y="98"/>
                    <a:pt x="48" y="98"/>
                  </a:cubicBezTo>
                  <a:cubicBezTo>
                    <a:pt x="50" y="96"/>
                    <a:pt x="50" y="96"/>
                    <a:pt x="50" y="96"/>
                  </a:cubicBezTo>
                  <a:cubicBezTo>
                    <a:pt x="50" y="96"/>
                    <a:pt x="50" y="96"/>
                    <a:pt x="50" y="96"/>
                  </a:cubicBezTo>
                  <a:cubicBezTo>
                    <a:pt x="48" y="98"/>
                    <a:pt x="48" y="98"/>
                    <a:pt x="48" y="98"/>
                  </a:cubicBezTo>
                  <a:cubicBezTo>
                    <a:pt x="50" y="96"/>
                    <a:pt x="50" y="96"/>
                    <a:pt x="50" y="96"/>
                  </a:cubicBezTo>
                  <a:cubicBezTo>
                    <a:pt x="48" y="99"/>
                    <a:pt x="48" y="99"/>
                    <a:pt x="48" y="99"/>
                  </a:cubicBezTo>
                  <a:cubicBezTo>
                    <a:pt x="50" y="97"/>
                    <a:pt x="50" y="97"/>
                    <a:pt x="50" y="97"/>
                  </a:cubicBezTo>
                  <a:cubicBezTo>
                    <a:pt x="50" y="96"/>
                    <a:pt x="50" y="96"/>
                    <a:pt x="50" y="96"/>
                  </a:cubicBezTo>
                  <a:cubicBezTo>
                    <a:pt x="48" y="99"/>
                    <a:pt x="48" y="99"/>
                    <a:pt x="48" y="99"/>
                  </a:cubicBezTo>
                  <a:cubicBezTo>
                    <a:pt x="50" y="97"/>
                    <a:pt x="50" y="97"/>
                    <a:pt x="50" y="97"/>
                  </a:cubicBezTo>
                  <a:cubicBezTo>
                    <a:pt x="47" y="99"/>
                    <a:pt x="47" y="99"/>
                    <a:pt x="47" y="99"/>
                  </a:cubicBezTo>
                  <a:cubicBezTo>
                    <a:pt x="51" y="97"/>
                    <a:pt x="51" y="97"/>
                    <a:pt x="51" y="97"/>
                  </a:cubicBezTo>
                  <a:cubicBezTo>
                    <a:pt x="50" y="97"/>
                    <a:pt x="50" y="97"/>
                    <a:pt x="50" y="97"/>
                  </a:cubicBezTo>
                  <a:cubicBezTo>
                    <a:pt x="47" y="99"/>
                    <a:pt x="47" y="99"/>
                    <a:pt x="47" y="99"/>
                  </a:cubicBezTo>
                  <a:cubicBezTo>
                    <a:pt x="51" y="97"/>
                    <a:pt x="51" y="97"/>
                    <a:pt x="51" y="97"/>
                  </a:cubicBezTo>
                  <a:cubicBezTo>
                    <a:pt x="47" y="99"/>
                    <a:pt x="47" y="99"/>
                    <a:pt x="47" y="99"/>
                  </a:cubicBezTo>
                  <a:cubicBezTo>
                    <a:pt x="52" y="99"/>
                    <a:pt x="52" y="99"/>
                    <a:pt x="52" y="99"/>
                  </a:cubicBezTo>
                  <a:cubicBezTo>
                    <a:pt x="52" y="98"/>
                    <a:pt x="51" y="98"/>
                    <a:pt x="51" y="97"/>
                  </a:cubicBezTo>
                  <a:cubicBezTo>
                    <a:pt x="47" y="99"/>
                    <a:pt x="47" y="99"/>
                    <a:pt x="47" y="99"/>
                  </a:cubicBezTo>
                  <a:cubicBezTo>
                    <a:pt x="52" y="99"/>
                    <a:pt x="52" y="99"/>
                    <a:pt x="52" y="99"/>
                  </a:cubicBezTo>
                  <a:cubicBezTo>
                    <a:pt x="47" y="99"/>
                    <a:pt x="47" y="99"/>
                    <a:pt x="47" y="99"/>
                  </a:cubicBezTo>
                  <a:cubicBezTo>
                    <a:pt x="46" y="103"/>
                    <a:pt x="46" y="103"/>
                    <a:pt x="46" y="103"/>
                  </a:cubicBezTo>
                  <a:cubicBezTo>
                    <a:pt x="46" y="103"/>
                    <a:pt x="63" y="111"/>
                    <a:pt x="80" y="118"/>
                  </a:cubicBezTo>
                  <a:cubicBezTo>
                    <a:pt x="89" y="122"/>
                    <a:pt x="98" y="125"/>
                    <a:pt x="104" y="128"/>
                  </a:cubicBezTo>
                  <a:cubicBezTo>
                    <a:pt x="108" y="129"/>
                    <a:pt x="111" y="131"/>
                    <a:pt x="113" y="131"/>
                  </a:cubicBezTo>
                  <a:cubicBezTo>
                    <a:pt x="114" y="132"/>
                    <a:pt x="115" y="132"/>
                    <a:pt x="115" y="132"/>
                  </a:cubicBezTo>
                  <a:cubicBezTo>
                    <a:pt x="116" y="133"/>
                    <a:pt x="116" y="133"/>
                    <a:pt x="116" y="133"/>
                  </a:cubicBezTo>
                  <a:cubicBezTo>
                    <a:pt x="117" y="133"/>
                    <a:pt x="117" y="133"/>
                    <a:pt x="117" y="133"/>
                  </a:cubicBezTo>
                  <a:cubicBezTo>
                    <a:pt x="117" y="133"/>
                    <a:pt x="117" y="133"/>
                    <a:pt x="118" y="133"/>
                  </a:cubicBezTo>
                  <a:cubicBezTo>
                    <a:pt x="118" y="133"/>
                    <a:pt x="119" y="133"/>
                    <a:pt x="119" y="133"/>
                  </a:cubicBezTo>
                  <a:cubicBezTo>
                    <a:pt x="120" y="133"/>
                    <a:pt x="121" y="132"/>
                    <a:pt x="122" y="131"/>
                  </a:cubicBezTo>
                  <a:cubicBezTo>
                    <a:pt x="122" y="131"/>
                    <a:pt x="122" y="131"/>
                    <a:pt x="122" y="131"/>
                  </a:cubicBezTo>
                  <a:cubicBezTo>
                    <a:pt x="122" y="130"/>
                    <a:pt x="122" y="129"/>
                    <a:pt x="122" y="129"/>
                  </a:cubicBezTo>
                  <a:cubicBezTo>
                    <a:pt x="122" y="128"/>
                    <a:pt x="122" y="127"/>
                    <a:pt x="122" y="126"/>
                  </a:cubicBezTo>
                  <a:cubicBezTo>
                    <a:pt x="121" y="126"/>
                    <a:pt x="121" y="125"/>
                    <a:pt x="121" y="125"/>
                  </a:cubicBezTo>
                  <a:cubicBezTo>
                    <a:pt x="120" y="124"/>
                    <a:pt x="119" y="123"/>
                    <a:pt x="118" y="122"/>
                  </a:cubicBezTo>
                  <a:cubicBezTo>
                    <a:pt x="114" y="119"/>
                    <a:pt x="107" y="115"/>
                    <a:pt x="98" y="109"/>
                  </a:cubicBezTo>
                  <a:cubicBezTo>
                    <a:pt x="72" y="93"/>
                    <a:pt x="32" y="70"/>
                    <a:pt x="32" y="70"/>
                  </a:cubicBezTo>
                  <a:cubicBezTo>
                    <a:pt x="30" y="73"/>
                    <a:pt x="30" y="73"/>
                    <a:pt x="30" y="73"/>
                  </a:cubicBezTo>
                  <a:cubicBezTo>
                    <a:pt x="28" y="77"/>
                    <a:pt x="28" y="77"/>
                    <a:pt x="28" y="77"/>
                  </a:cubicBezTo>
                  <a:cubicBezTo>
                    <a:pt x="28" y="77"/>
                    <a:pt x="57" y="92"/>
                    <a:pt x="87" y="107"/>
                  </a:cubicBezTo>
                  <a:cubicBezTo>
                    <a:pt x="102" y="114"/>
                    <a:pt x="118" y="121"/>
                    <a:pt x="130" y="127"/>
                  </a:cubicBezTo>
                  <a:cubicBezTo>
                    <a:pt x="136" y="130"/>
                    <a:pt x="141" y="132"/>
                    <a:pt x="145" y="134"/>
                  </a:cubicBezTo>
                  <a:cubicBezTo>
                    <a:pt x="147" y="135"/>
                    <a:pt x="149" y="135"/>
                    <a:pt x="150" y="136"/>
                  </a:cubicBezTo>
                  <a:cubicBezTo>
                    <a:pt x="151" y="136"/>
                    <a:pt x="151" y="136"/>
                    <a:pt x="152" y="136"/>
                  </a:cubicBezTo>
                  <a:cubicBezTo>
                    <a:pt x="153" y="136"/>
                    <a:pt x="153" y="137"/>
                    <a:pt x="154" y="137"/>
                  </a:cubicBezTo>
                  <a:cubicBezTo>
                    <a:pt x="154" y="137"/>
                    <a:pt x="155" y="137"/>
                    <a:pt x="156" y="136"/>
                  </a:cubicBezTo>
                  <a:cubicBezTo>
                    <a:pt x="156" y="136"/>
                    <a:pt x="157" y="136"/>
                    <a:pt x="158" y="134"/>
                  </a:cubicBezTo>
                  <a:cubicBezTo>
                    <a:pt x="158" y="134"/>
                    <a:pt x="158" y="134"/>
                    <a:pt x="158" y="134"/>
                  </a:cubicBezTo>
                  <a:cubicBezTo>
                    <a:pt x="159" y="134"/>
                    <a:pt x="159" y="133"/>
                    <a:pt x="159" y="132"/>
                  </a:cubicBezTo>
                  <a:cubicBezTo>
                    <a:pt x="159" y="131"/>
                    <a:pt x="158" y="131"/>
                    <a:pt x="158" y="130"/>
                  </a:cubicBezTo>
                  <a:cubicBezTo>
                    <a:pt x="158" y="130"/>
                    <a:pt x="158" y="129"/>
                    <a:pt x="158" y="129"/>
                  </a:cubicBezTo>
                  <a:cubicBezTo>
                    <a:pt x="157" y="129"/>
                    <a:pt x="157" y="129"/>
                    <a:pt x="157" y="129"/>
                  </a:cubicBezTo>
                  <a:cubicBezTo>
                    <a:pt x="156" y="128"/>
                    <a:pt x="155" y="127"/>
                    <a:pt x="154" y="126"/>
                  </a:cubicBezTo>
                  <a:cubicBezTo>
                    <a:pt x="149" y="123"/>
                    <a:pt x="137" y="116"/>
                    <a:pt x="123" y="107"/>
                  </a:cubicBezTo>
                  <a:cubicBezTo>
                    <a:pt x="82" y="81"/>
                    <a:pt x="16" y="40"/>
                    <a:pt x="16" y="40"/>
                  </a:cubicBezTo>
                  <a:cubicBezTo>
                    <a:pt x="14" y="44"/>
                    <a:pt x="14" y="44"/>
                    <a:pt x="14" y="44"/>
                  </a:cubicBezTo>
                  <a:cubicBezTo>
                    <a:pt x="12" y="48"/>
                    <a:pt x="12" y="48"/>
                    <a:pt x="12" y="48"/>
                  </a:cubicBezTo>
                  <a:cubicBezTo>
                    <a:pt x="174" y="132"/>
                    <a:pt x="174" y="132"/>
                    <a:pt x="174" y="132"/>
                  </a:cubicBezTo>
                  <a:cubicBezTo>
                    <a:pt x="176" y="133"/>
                    <a:pt x="178" y="133"/>
                    <a:pt x="179" y="131"/>
                  </a:cubicBezTo>
                  <a:cubicBezTo>
                    <a:pt x="180" y="130"/>
                    <a:pt x="180" y="129"/>
                    <a:pt x="180" y="129"/>
                  </a:cubicBezTo>
                  <a:cubicBezTo>
                    <a:pt x="180" y="127"/>
                    <a:pt x="180" y="127"/>
                    <a:pt x="180" y="126"/>
                  </a:cubicBezTo>
                  <a:cubicBezTo>
                    <a:pt x="179" y="126"/>
                    <a:pt x="179" y="126"/>
                    <a:pt x="179" y="125"/>
                  </a:cubicBezTo>
                  <a:cubicBezTo>
                    <a:pt x="178" y="125"/>
                    <a:pt x="178" y="125"/>
                    <a:pt x="178" y="125"/>
                  </a:cubicBezTo>
                  <a:cubicBezTo>
                    <a:pt x="177" y="124"/>
                    <a:pt x="176" y="123"/>
                    <a:pt x="174" y="122"/>
                  </a:cubicBezTo>
                  <a:cubicBezTo>
                    <a:pt x="162" y="114"/>
                    <a:pt x="120" y="88"/>
                    <a:pt x="82" y="64"/>
                  </a:cubicBezTo>
                  <a:cubicBezTo>
                    <a:pt x="44" y="41"/>
                    <a:pt x="8" y="19"/>
                    <a:pt x="8" y="19"/>
                  </a:cubicBezTo>
                  <a:cubicBezTo>
                    <a:pt x="6" y="22"/>
                    <a:pt x="6" y="22"/>
                    <a:pt x="6" y="22"/>
                  </a:cubicBezTo>
                  <a:cubicBezTo>
                    <a:pt x="10" y="25"/>
                    <a:pt x="10" y="25"/>
                    <a:pt x="10" y="25"/>
                  </a:cubicBezTo>
                  <a:cubicBezTo>
                    <a:pt x="6" y="23"/>
                    <a:pt x="6" y="23"/>
                    <a:pt x="6" y="23"/>
                  </a:cubicBezTo>
                  <a:cubicBezTo>
                    <a:pt x="7" y="27"/>
                    <a:pt x="7" y="27"/>
                    <a:pt x="7" y="27"/>
                  </a:cubicBezTo>
                  <a:cubicBezTo>
                    <a:pt x="8" y="26"/>
                    <a:pt x="9" y="26"/>
                    <a:pt x="10" y="25"/>
                  </a:cubicBezTo>
                  <a:cubicBezTo>
                    <a:pt x="6" y="23"/>
                    <a:pt x="6" y="23"/>
                    <a:pt x="6" y="23"/>
                  </a:cubicBezTo>
                  <a:cubicBezTo>
                    <a:pt x="7" y="27"/>
                    <a:pt x="7" y="27"/>
                    <a:pt x="7" y="27"/>
                  </a:cubicBezTo>
                  <a:cubicBezTo>
                    <a:pt x="6" y="23"/>
                    <a:pt x="6" y="23"/>
                    <a:pt x="6" y="23"/>
                  </a:cubicBezTo>
                  <a:cubicBezTo>
                    <a:pt x="6" y="27"/>
                    <a:pt x="6" y="27"/>
                    <a:pt x="6" y="27"/>
                  </a:cubicBezTo>
                  <a:cubicBezTo>
                    <a:pt x="6" y="27"/>
                    <a:pt x="7" y="27"/>
                    <a:pt x="7" y="27"/>
                  </a:cubicBezTo>
                  <a:cubicBezTo>
                    <a:pt x="6" y="23"/>
                    <a:pt x="6" y="23"/>
                    <a:pt x="6" y="23"/>
                  </a:cubicBezTo>
                  <a:cubicBezTo>
                    <a:pt x="6" y="27"/>
                    <a:pt x="6" y="27"/>
                    <a:pt x="6" y="27"/>
                  </a:cubicBezTo>
                  <a:cubicBezTo>
                    <a:pt x="6" y="24"/>
                    <a:pt x="6" y="24"/>
                    <a:pt x="6" y="24"/>
                  </a:cubicBezTo>
                  <a:cubicBezTo>
                    <a:pt x="6" y="27"/>
                    <a:pt x="6" y="27"/>
                    <a:pt x="6" y="27"/>
                  </a:cubicBezTo>
                  <a:cubicBezTo>
                    <a:pt x="6" y="27"/>
                    <a:pt x="6" y="27"/>
                    <a:pt x="6" y="27"/>
                  </a:cubicBezTo>
                  <a:cubicBezTo>
                    <a:pt x="6" y="24"/>
                    <a:pt x="6" y="24"/>
                    <a:pt x="6" y="24"/>
                  </a:cubicBezTo>
                  <a:cubicBezTo>
                    <a:pt x="6" y="27"/>
                    <a:pt x="6" y="27"/>
                    <a:pt x="6" y="27"/>
                  </a:cubicBezTo>
                  <a:cubicBezTo>
                    <a:pt x="6" y="27"/>
                    <a:pt x="6" y="27"/>
                    <a:pt x="7" y="27"/>
                  </a:cubicBezTo>
                  <a:cubicBezTo>
                    <a:pt x="9" y="28"/>
                    <a:pt x="14" y="30"/>
                    <a:pt x="20" y="33"/>
                  </a:cubicBezTo>
                  <a:cubicBezTo>
                    <a:pt x="42" y="45"/>
                    <a:pt x="85" y="68"/>
                    <a:pt x="121" y="88"/>
                  </a:cubicBezTo>
                  <a:cubicBezTo>
                    <a:pt x="139" y="98"/>
                    <a:pt x="156" y="107"/>
                    <a:pt x="169" y="114"/>
                  </a:cubicBezTo>
                  <a:cubicBezTo>
                    <a:pt x="175" y="117"/>
                    <a:pt x="180" y="120"/>
                    <a:pt x="183" y="122"/>
                  </a:cubicBezTo>
                  <a:cubicBezTo>
                    <a:pt x="187" y="124"/>
                    <a:pt x="189" y="125"/>
                    <a:pt x="189" y="125"/>
                  </a:cubicBezTo>
                  <a:cubicBezTo>
                    <a:pt x="191" y="126"/>
                    <a:pt x="193" y="126"/>
                    <a:pt x="195" y="123"/>
                  </a:cubicBezTo>
                  <a:cubicBezTo>
                    <a:pt x="196" y="121"/>
                    <a:pt x="195" y="119"/>
                    <a:pt x="193" y="118"/>
                  </a:cubicBezTo>
                  <a:cubicBezTo>
                    <a:pt x="193" y="118"/>
                    <a:pt x="190" y="116"/>
                    <a:pt x="185" y="113"/>
                  </a:cubicBezTo>
                  <a:cubicBezTo>
                    <a:pt x="167" y="102"/>
                    <a:pt x="122" y="75"/>
                    <a:pt x="82" y="50"/>
                  </a:cubicBezTo>
                  <a:cubicBezTo>
                    <a:pt x="62" y="38"/>
                    <a:pt x="43" y="26"/>
                    <a:pt x="29" y="17"/>
                  </a:cubicBezTo>
                  <a:cubicBezTo>
                    <a:pt x="22" y="13"/>
                    <a:pt x="16" y="9"/>
                    <a:pt x="13" y="6"/>
                  </a:cubicBezTo>
                  <a:cubicBezTo>
                    <a:pt x="11" y="5"/>
                    <a:pt x="9" y="4"/>
                    <a:pt x="8" y="3"/>
                  </a:cubicBezTo>
                  <a:cubicBezTo>
                    <a:pt x="8" y="3"/>
                    <a:pt x="7" y="2"/>
                    <a:pt x="7" y="2"/>
                  </a:cubicBezTo>
                  <a:cubicBezTo>
                    <a:pt x="7" y="2"/>
                    <a:pt x="7" y="2"/>
                    <a:pt x="7" y="2"/>
                  </a:cubicBezTo>
                  <a:cubicBezTo>
                    <a:pt x="6" y="4"/>
                    <a:pt x="6" y="4"/>
                    <a:pt x="6" y="4"/>
                  </a:cubicBezTo>
                  <a:cubicBezTo>
                    <a:pt x="8" y="3"/>
                    <a:pt x="8" y="3"/>
                    <a:pt x="8" y="3"/>
                  </a:cubicBezTo>
                  <a:cubicBezTo>
                    <a:pt x="7" y="2"/>
                    <a:pt x="7" y="2"/>
                    <a:pt x="7" y="2"/>
                  </a:cubicBezTo>
                  <a:cubicBezTo>
                    <a:pt x="6" y="4"/>
                    <a:pt x="6" y="4"/>
                    <a:pt x="6" y="4"/>
                  </a:cubicBezTo>
                  <a:cubicBezTo>
                    <a:pt x="8" y="3"/>
                    <a:pt x="8" y="3"/>
                    <a:pt x="8" y="3"/>
                  </a:cubicBezTo>
                  <a:cubicBezTo>
                    <a:pt x="4" y="5"/>
                    <a:pt x="4" y="5"/>
                    <a:pt x="4" y="5"/>
                  </a:cubicBezTo>
                  <a:cubicBezTo>
                    <a:pt x="8" y="5"/>
                    <a:pt x="8" y="5"/>
                    <a:pt x="8" y="5"/>
                  </a:cubicBezTo>
                  <a:cubicBezTo>
                    <a:pt x="8" y="3"/>
                    <a:pt x="8" y="3"/>
                    <a:pt x="8" y="3"/>
                  </a:cubicBezTo>
                  <a:cubicBezTo>
                    <a:pt x="4" y="5"/>
                    <a:pt x="4" y="5"/>
                    <a:pt x="4" y="5"/>
                  </a:cubicBezTo>
                  <a:cubicBezTo>
                    <a:pt x="8" y="5"/>
                    <a:pt x="8" y="5"/>
                    <a:pt x="8" y="5"/>
                  </a:cubicBezTo>
                  <a:cubicBezTo>
                    <a:pt x="4" y="5"/>
                    <a:pt x="4" y="5"/>
                    <a:pt x="4" y="5"/>
                  </a:cubicBezTo>
                  <a:cubicBezTo>
                    <a:pt x="8" y="7"/>
                    <a:pt x="8" y="7"/>
                    <a:pt x="8" y="7"/>
                  </a:cubicBezTo>
                  <a:cubicBezTo>
                    <a:pt x="8" y="6"/>
                    <a:pt x="8" y="5"/>
                    <a:pt x="8" y="5"/>
                  </a:cubicBezTo>
                  <a:cubicBezTo>
                    <a:pt x="4" y="5"/>
                    <a:pt x="4" y="5"/>
                    <a:pt x="4" y="5"/>
                  </a:cubicBezTo>
                  <a:cubicBezTo>
                    <a:pt x="8" y="7"/>
                    <a:pt x="8" y="7"/>
                    <a:pt x="8" y="7"/>
                  </a:cubicBezTo>
                  <a:cubicBezTo>
                    <a:pt x="4" y="5"/>
                    <a:pt x="4" y="5"/>
                    <a:pt x="4" y="5"/>
                  </a:cubicBezTo>
                  <a:cubicBezTo>
                    <a:pt x="2" y="8"/>
                    <a:pt x="2" y="8"/>
                    <a:pt x="2" y="8"/>
                  </a:cubicBezTo>
                  <a:cubicBezTo>
                    <a:pt x="203" y="115"/>
                    <a:pt x="203" y="115"/>
                    <a:pt x="203" y="115"/>
                  </a:cubicBezTo>
                  <a:cubicBezTo>
                    <a:pt x="205" y="116"/>
                    <a:pt x="207" y="116"/>
                    <a:pt x="208" y="114"/>
                  </a:cubicBezTo>
                  <a:cubicBezTo>
                    <a:pt x="209" y="113"/>
                    <a:pt x="209" y="112"/>
                    <a:pt x="209" y="111"/>
                  </a:cubicBezTo>
                  <a:cubicBezTo>
                    <a:pt x="209" y="110"/>
                    <a:pt x="209" y="109"/>
                    <a:pt x="208" y="109"/>
                  </a:cubicBezTo>
                  <a:cubicBezTo>
                    <a:pt x="208" y="108"/>
                    <a:pt x="207" y="108"/>
                    <a:pt x="207" y="108"/>
                  </a:cubicBezTo>
                  <a:cubicBezTo>
                    <a:pt x="206" y="107"/>
                    <a:pt x="206" y="106"/>
                    <a:pt x="205" y="106"/>
                  </a:cubicBezTo>
                  <a:cubicBezTo>
                    <a:pt x="202" y="104"/>
                    <a:pt x="196" y="100"/>
                    <a:pt x="188" y="96"/>
                  </a:cubicBezTo>
                  <a:cubicBezTo>
                    <a:pt x="178" y="89"/>
                    <a:pt x="164" y="81"/>
                    <a:pt x="153" y="75"/>
                  </a:cubicBezTo>
                  <a:cubicBezTo>
                    <a:pt x="148" y="71"/>
                    <a:pt x="143" y="69"/>
                    <a:pt x="140" y="66"/>
                  </a:cubicBezTo>
                  <a:cubicBezTo>
                    <a:pt x="138" y="65"/>
                    <a:pt x="137" y="64"/>
                    <a:pt x="136" y="64"/>
                  </a:cubicBezTo>
                  <a:cubicBezTo>
                    <a:pt x="136" y="64"/>
                    <a:pt x="135" y="63"/>
                    <a:pt x="135" y="63"/>
                  </a:cubicBezTo>
                  <a:cubicBezTo>
                    <a:pt x="135" y="64"/>
                    <a:pt x="135" y="64"/>
                    <a:pt x="135" y="64"/>
                  </a:cubicBezTo>
                  <a:cubicBezTo>
                    <a:pt x="135" y="63"/>
                    <a:pt x="135" y="63"/>
                    <a:pt x="135" y="63"/>
                  </a:cubicBezTo>
                  <a:cubicBezTo>
                    <a:pt x="135" y="63"/>
                    <a:pt x="135" y="63"/>
                    <a:pt x="135" y="63"/>
                  </a:cubicBezTo>
                  <a:cubicBezTo>
                    <a:pt x="135" y="64"/>
                    <a:pt x="135" y="64"/>
                    <a:pt x="135" y="64"/>
                  </a:cubicBezTo>
                  <a:cubicBezTo>
                    <a:pt x="135" y="63"/>
                    <a:pt x="135" y="63"/>
                    <a:pt x="135" y="63"/>
                  </a:cubicBezTo>
                  <a:cubicBezTo>
                    <a:pt x="133" y="65"/>
                    <a:pt x="133" y="65"/>
                    <a:pt x="133" y="65"/>
                  </a:cubicBezTo>
                  <a:cubicBezTo>
                    <a:pt x="136" y="64"/>
                    <a:pt x="136" y="64"/>
                    <a:pt x="136" y="64"/>
                  </a:cubicBezTo>
                  <a:cubicBezTo>
                    <a:pt x="135" y="63"/>
                    <a:pt x="135" y="63"/>
                    <a:pt x="135" y="63"/>
                  </a:cubicBezTo>
                  <a:cubicBezTo>
                    <a:pt x="133" y="65"/>
                    <a:pt x="133" y="65"/>
                    <a:pt x="133" y="65"/>
                  </a:cubicBezTo>
                  <a:cubicBezTo>
                    <a:pt x="136" y="64"/>
                    <a:pt x="136" y="64"/>
                    <a:pt x="136" y="64"/>
                  </a:cubicBezTo>
                  <a:cubicBezTo>
                    <a:pt x="132" y="66"/>
                    <a:pt x="132" y="66"/>
                    <a:pt x="132" y="66"/>
                  </a:cubicBezTo>
                  <a:cubicBezTo>
                    <a:pt x="136" y="66"/>
                    <a:pt x="136" y="66"/>
                    <a:pt x="136" y="66"/>
                  </a:cubicBezTo>
                  <a:cubicBezTo>
                    <a:pt x="136" y="65"/>
                    <a:pt x="136" y="64"/>
                    <a:pt x="136" y="64"/>
                  </a:cubicBezTo>
                  <a:cubicBezTo>
                    <a:pt x="132" y="66"/>
                    <a:pt x="132" y="66"/>
                    <a:pt x="132" y="66"/>
                  </a:cubicBezTo>
                  <a:cubicBezTo>
                    <a:pt x="136" y="66"/>
                    <a:pt x="136" y="66"/>
                    <a:pt x="136" y="66"/>
                  </a:cubicBezTo>
                  <a:cubicBezTo>
                    <a:pt x="132" y="66"/>
                    <a:pt x="132" y="66"/>
                    <a:pt x="132" y="66"/>
                  </a:cubicBezTo>
                  <a:cubicBezTo>
                    <a:pt x="136" y="68"/>
                    <a:pt x="136" y="68"/>
                    <a:pt x="136" y="68"/>
                  </a:cubicBezTo>
                  <a:cubicBezTo>
                    <a:pt x="136" y="68"/>
                    <a:pt x="136" y="67"/>
                    <a:pt x="136" y="66"/>
                  </a:cubicBezTo>
                  <a:cubicBezTo>
                    <a:pt x="132" y="66"/>
                    <a:pt x="132" y="66"/>
                    <a:pt x="132" y="66"/>
                  </a:cubicBezTo>
                  <a:cubicBezTo>
                    <a:pt x="136" y="68"/>
                    <a:pt x="136" y="68"/>
                    <a:pt x="136" y="68"/>
                  </a:cubicBezTo>
                  <a:cubicBezTo>
                    <a:pt x="132" y="66"/>
                    <a:pt x="132" y="66"/>
                    <a:pt x="132" y="66"/>
                  </a:cubicBezTo>
                  <a:cubicBezTo>
                    <a:pt x="130" y="70"/>
                    <a:pt x="130" y="70"/>
                    <a:pt x="130" y="70"/>
                  </a:cubicBezTo>
                  <a:cubicBezTo>
                    <a:pt x="130" y="70"/>
                    <a:pt x="150" y="80"/>
                    <a:pt x="170" y="90"/>
                  </a:cubicBezTo>
                  <a:cubicBezTo>
                    <a:pt x="181" y="95"/>
                    <a:pt x="191" y="100"/>
                    <a:pt x="199" y="104"/>
                  </a:cubicBezTo>
                  <a:cubicBezTo>
                    <a:pt x="204" y="105"/>
                    <a:pt x="207" y="107"/>
                    <a:pt x="210" y="108"/>
                  </a:cubicBezTo>
                  <a:cubicBezTo>
                    <a:pt x="211" y="109"/>
                    <a:pt x="213" y="109"/>
                    <a:pt x="214" y="110"/>
                  </a:cubicBezTo>
                  <a:cubicBezTo>
                    <a:pt x="214" y="110"/>
                    <a:pt x="215" y="110"/>
                    <a:pt x="215" y="110"/>
                  </a:cubicBezTo>
                  <a:cubicBezTo>
                    <a:pt x="216" y="110"/>
                    <a:pt x="216" y="110"/>
                    <a:pt x="217" y="110"/>
                  </a:cubicBezTo>
                  <a:cubicBezTo>
                    <a:pt x="217" y="110"/>
                    <a:pt x="218" y="110"/>
                    <a:pt x="218" y="110"/>
                  </a:cubicBezTo>
                  <a:cubicBezTo>
                    <a:pt x="219" y="110"/>
                    <a:pt x="220" y="109"/>
                    <a:pt x="221" y="108"/>
                  </a:cubicBezTo>
                  <a:cubicBezTo>
                    <a:pt x="221" y="108"/>
                    <a:pt x="221" y="108"/>
                    <a:pt x="221" y="108"/>
                  </a:cubicBezTo>
                  <a:cubicBezTo>
                    <a:pt x="221" y="107"/>
                    <a:pt x="221" y="106"/>
                    <a:pt x="221" y="106"/>
                  </a:cubicBezTo>
                  <a:cubicBezTo>
                    <a:pt x="221" y="104"/>
                    <a:pt x="221" y="104"/>
                    <a:pt x="221" y="103"/>
                  </a:cubicBezTo>
                  <a:cubicBezTo>
                    <a:pt x="220" y="103"/>
                    <a:pt x="220" y="102"/>
                    <a:pt x="220" y="102"/>
                  </a:cubicBezTo>
                  <a:cubicBezTo>
                    <a:pt x="219" y="102"/>
                    <a:pt x="219" y="101"/>
                    <a:pt x="218" y="101"/>
                  </a:cubicBezTo>
                  <a:cubicBezTo>
                    <a:pt x="215" y="99"/>
                    <a:pt x="211" y="96"/>
                    <a:pt x="206" y="93"/>
                  </a:cubicBezTo>
                  <a:cubicBezTo>
                    <a:pt x="198" y="89"/>
                    <a:pt x="188" y="83"/>
                    <a:pt x="180" y="78"/>
                  </a:cubicBezTo>
                  <a:cubicBezTo>
                    <a:pt x="176" y="76"/>
                    <a:pt x="172" y="73"/>
                    <a:pt x="170" y="72"/>
                  </a:cubicBezTo>
                  <a:cubicBezTo>
                    <a:pt x="168" y="71"/>
                    <a:pt x="167" y="70"/>
                    <a:pt x="167" y="70"/>
                  </a:cubicBezTo>
                  <a:cubicBezTo>
                    <a:pt x="167" y="70"/>
                    <a:pt x="167" y="70"/>
                    <a:pt x="167" y="70"/>
                  </a:cubicBezTo>
                  <a:cubicBezTo>
                    <a:pt x="167" y="70"/>
                    <a:pt x="167" y="70"/>
                    <a:pt x="167" y="70"/>
                  </a:cubicBezTo>
                  <a:cubicBezTo>
                    <a:pt x="165" y="71"/>
                    <a:pt x="165" y="71"/>
                    <a:pt x="165" y="71"/>
                  </a:cubicBezTo>
                  <a:cubicBezTo>
                    <a:pt x="167" y="70"/>
                    <a:pt x="167" y="70"/>
                    <a:pt x="167" y="70"/>
                  </a:cubicBezTo>
                  <a:cubicBezTo>
                    <a:pt x="167" y="70"/>
                    <a:pt x="167" y="70"/>
                    <a:pt x="167" y="70"/>
                  </a:cubicBezTo>
                  <a:cubicBezTo>
                    <a:pt x="165" y="71"/>
                    <a:pt x="165" y="71"/>
                    <a:pt x="165" y="71"/>
                  </a:cubicBezTo>
                  <a:cubicBezTo>
                    <a:pt x="167" y="70"/>
                    <a:pt x="167" y="70"/>
                    <a:pt x="167" y="70"/>
                  </a:cubicBezTo>
                  <a:cubicBezTo>
                    <a:pt x="164" y="72"/>
                    <a:pt x="164" y="72"/>
                    <a:pt x="164" y="72"/>
                  </a:cubicBezTo>
                  <a:cubicBezTo>
                    <a:pt x="168" y="72"/>
                    <a:pt x="168" y="72"/>
                    <a:pt x="168" y="72"/>
                  </a:cubicBezTo>
                  <a:cubicBezTo>
                    <a:pt x="167" y="71"/>
                    <a:pt x="167" y="70"/>
                    <a:pt x="167" y="70"/>
                  </a:cubicBezTo>
                  <a:cubicBezTo>
                    <a:pt x="164" y="72"/>
                    <a:pt x="164" y="72"/>
                    <a:pt x="164" y="72"/>
                  </a:cubicBezTo>
                  <a:cubicBezTo>
                    <a:pt x="168" y="72"/>
                    <a:pt x="168" y="72"/>
                    <a:pt x="168" y="72"/>
                  </a:cubicBezTo>
                  <a:cubicBezTo>
                    <a:pt x="163" y="72"/>
                    <a:pt x="163" y="72"/>
                    <a:pt x="163" y="72"/>
                  </a:cubicBezTo>
                  <a:cubicBezTo>
                    <a:pt x="167" y="74"/>
                    <a:pt x="167" y="74"/>
                    <a:pt x="167" y="74"/>
                  </a:cubicBezTo>
                  <a:cubicBezTo>
                    <a:pt x="167" y="74"/>
                    <a:pt x="168" y="73"/>
                    <a:pt x="168" y="72"/>
                  </a:cubicBezTo>
                  <a:cubicBezTo>
                    <a:pt x="163" y="72"/>
                    <a:pt x="163" y="72"/>
                    <a:pt x="163" y="72"/>
                  </a:cubicBezTo>
                  <a:cubicBezTo>
                    <a:pt x="167" y="74"/>
                    <a:pt x="167" y="74"/>
                    <a:pt x="167" y="74"/>
                  </a:cubicBezTo>
                  <a:cubicBezTo>
                    <a:pt x="163" y="72"/>
                    <a:pt x="163" y="72"/>
                    <a:pt x="163" y="72"/>
                  </a:cubicBezTo>
                  <a:cubicBezTo>
                    <a:pt x="162" y="76"/>
                    <a:pt x="162" y="76"/>
                    <a:pt x="162" y="76"/>
                  </a:cubicBezTo>
                  <a:cubicBezTo>
                    <a:pt x="162" y="76"/>
                    <a:pt x="177" y="81"/>
                    <a:pt x="193" y="85"/>
                  </a:cubicBezTo>
                  <a:cubicBezTo>
                    <a:pt x="201" y="87"/>
                    <a:pt x="209" y="90"/>
                    <a:pt x="215" y="91"/>
                  </a:cubicBezTo>
                  <a:cubicBezTo>
                    <a:pt x="218" y="92"/>
                    <a:pt x="220" y="93"/>
                    <a:pt x="222" y="93"/>
                  </a:cubicBezTo>
                  <a:cubicBezTo>
                    <a:pt x="223" y="94"/>
                    <a:pt x="224" y="94"/>
                    <a:pt x="224" y="94"/>
                  </a:cubicBezTo>
                  <a:cubicBezTo>
                    <a:pt x="225" y="94"/>
                    <a:pt x="225" y="94"/>
                    <a:pt x="225" y="94"/>
                  </a:cubicBezTo>
                  <a:cubicBezTo>
                    <a:pt x="226" y="94"/>
                    <a:pt x="226" y="94"/>
                    <a:pt x="226" y="94"/>
                  </a:cubicBezTo>
                  <a:cubicBezTo>
                    <a:pt x="226" y="94"/>
                    <a:pt x="226" y="94"/>
                    <a:pt x="226" y="94"/>
                  </a:cubicBezTo>
                  <a:cubicBezTo>
                    <a:pt x="227" y="94"/>
                    <a:pt x="227" y="94"/>
                    <a:pt x="227" y="94"/>
                  </a:cubicBezTo>
                  <a:cubicBezTo>
                    <a:pt x="228" y="94"/>
                    <a:pt x="228" y="94"/>
                    <a:pt x="228" y="94"/>
                  </a:cubicBezTo>
                  <a:cubicBezTo>
                    <a:pt x="229" y="94"/>
                    <a:pt x="229" y="94"/>
                    <a:pt x="230" y="93"/>
                  </a:cubicBezTo>
                  <a:cubicBezTo>
                    <a:pt x="230" y="92"/>
                    <a:pt x="231" y="91"/>
                    <a:pt x="231" y="90"/>
                  </a:cubicBezTo>
                  <a:cubicBezTo>
                    <a:pt x="231" y="89"/>
                    <a:pt x="230" y="88"/>
                    <a:pt x="230" y="88"/>
                  </a:cubicBezTo>
                  <a:cubicBezTo>
                    <a:pt x="230" y="87"/>
                    <a:pt x="229" y="87"/>
                    <a:pt x="229" y="87"/>
                  </a:cubicBezTo>
                  <a:cubicBezTo>
                    <a:pt x="229" y="86"/>
                    <a:pt x="229" y="86"/>
                    <a:pt x="229" y="86"/>
                  </a:cubicBezTo>
                  <a:cubicBezTo>
                    <a:pt x="228" y="86"/>
                    <a:pt x="227" y="85"/>
                    <a:pt x="226" y="85"/>
                  </a:cubicBezTo>
                  <a:cubicBezTo>
                    <a:pt x="221" y="82"/>
                    <a:pt x="213" y="77"/>
                    <a:pt x="205" y="72"/>
                  </a:cubicBezTo>
                  <a:cubicBezTo>
                    <a:pt x="202" y="70"/>
                    <a:pt x="198" y="68"/>
                    <a:pt x="196" y="66"/>
                  </a:cubicBezTo>
                  <a:cubicBezTo>
                    <a:pt x="195" y="65"/>
                    <a:pt x="194" y="65"/>
                    <a:pt x="193" y="64"/>
                  </a:cubicBezTo>
                  <a:cubicBezTo>
                    <a:pt x="192" y="64"/>
                    <a:pt x="192" y="64"/>
                    <a:pt x="192" y="64"/>
                  </a:cubicBezTo>
                  <a:cubicBezTo>
                    <a:pt x="192" y="64"/>
                    <a:pt x="192" y="64"/>
                    <a:pt x="192" y="64"/>
                  </a:cubicBezTo>
                  <a:cubicBezTo>
                    <a:pt x="191" y="66"/>
                    <a:pt x="191" y="66"/>
                    <a:pt x="191" y="66"/>
                  </a:cubicBezTo>
                  <a:cubicBezTo>
                    <a:pt x="192" y="64"/>
                    <a:pt x="192" y="64"/>
                    <a:pt x="192" y="64"/>
                  </a:cubicBezTo>
                  <a:cubicBezTo>
                    <a:pt x="192" y="64"/>
                    <a:pt x="192" y="64"/>
                    <a:pt x="192" y="64"/>
                  </a:cubicBezTo>
                  <a:cubicBezTo>
                    <a:pt x="191" y="66"/>
                    <a:pt x="191" y="66"/>
                    <a:pt x="191" y="66"/>
                  </a:cubicBezTo>
                  <a:cubicBezTo>
                    <a:pt x="192" y="64"/>
                    <a:pt x="192" y="64"/>
                    <a:pt x="192" y="64"/>
                  </a:cubicBezTo>
                  <a:cubicBezTo>
                    <a:pt x="190" y="67"/>
                    <a:pt x="190" y="67"/>
                    <a:pt x="190" y="67"/>
                  </a:cubicBezTo>
                  <a:cubicBezTo>
                    <a:pt x="193" y="65"/>
                    <a:pt x="193" y="65"/>
                    <a:pt x="193" y="65"/>
                  </a:cubicBezTo>
                  <a:cubicBezTo>
                    <a:pt x="192" y="64"/>
                    <a:pt x="192" y="64"/>
                    <a:pt x="192" y="64"/>
                  </a:cubicBezTo>
                  <a:cubicBezTo>
                    <a:pt x="190" y="67"/>
                    <a:pt x="190" y="67"/>
                    <a:pt x="190" y="67"/>
                  </a:cubicBezTo>
                  <a:cubicBezTo>
                    <a:pt x="193" y="65"/>
                    <a:pt x="193" y="65"/>
                    <a:pt x="193" y="65"/>
                  </a:cubicBezTo>
                  <a:cubicBezTo>
                    <a:pt x="189" y="67"/>
                    <a:pt x="189" y="67"/>
                    <a:pt x="189" y="67"/>
                  </a:cubicBezTo>
                  <a:cubicBezTo>
                    <a:pt x="193" y="65"/>
                    <a:pt x="193" y="65"/>
                    <a:pt x="193" y="65"/>
                  </a:cubicBezTo>
                  <a:cubicBezTo>
                    <a:pt x="193" y="65"/>
                    <a:pt x="193" y="65"/>
                    <a:pt x="193" y="65"/>
                  </a:cubicBezTo>
                  <a:cubicBezTo>
                    <a:pt x="189" y="67"/>
                    <a:pt x="189" y="67"/>
                    <a:pt x="189" y="67"/>
                  </a:cubicBezTo>
                  <a:cubicBezTo>
                    <a:pt x="193" y="65"/>
                    <a:pt x="193" y="65"/>
                    <a:pt x="193" y="65"/>
                  </a:cubicBezTo>
                  <a:cubicBezTo>
                    <a:pt x="189" y="67"/>
                    <a:pt x="189" y="67"/>
                    <a:pt x="189" y="67"/>
                  </a:cubicBezTo>
                  <a:cubicBezTo>
                    <a:pt x="194" y="67"/>
                    <a:pt x="194" y="67"/>
                    <a:pt x="194" y="67"/>
                  </a:cubicBezTo>
                  <a:cubicBezTo>
                    <a:pt x="194" y="66"/>
                    <a:pt x="193" y="66"/>
                    <a:pt x="193" y="65"/>
                  </a:cubicBezTo>
                  <a:cubicBezTo>
                    <a:pt x="189" y="67"/>
                    <a:pt x="189" y="67"/>
                    <a:pt x="189" y="67"/>
                  </a:cubicBezTo>
                  <a:cubicBezTo>
                    <a:pt x="194" y="67"/>
                    <a:pt x="194" y="67"/>
                    <a:pt x="194" y="67"/>
                  </a:cubicBezTo>
                  <a:cubicBezTo>
                    <a:pt x="194" y="65"/>
                    <a:pt x="192" y="63"/>
                    <a:pt x="189" y="63"/>
                  </a:cubicBezTo>
                  <a:cubicBezTo>
                    <a:pt x="187" y="63"/>
                    <a:pt x="185" y="65"/>
                    <a:pt x="185" y="67"/>
                  </a:cubicBezTo>
                  <a:cubicBezTo>
                    <a:pt x="185" y="68"/>
                    <a:pt x="185" y="69"/>
                    <a:pt x="186" y="69"/>
                  </a:cubicBezTo>
                  <a:cubicBezTo>
                    <a:pt x="186" y="70"/>
                    <a:pt x="186" y="70"/>
                    <a:pt x="186" y="70"/>
                  </a:cubicBezTo>
                  <a:cubicBezTo>
                    <a:pt x="187" y="71"/>
                    <a:pt x="187" y="71"/>
                    <a:pt x="187" y="71"/>
                  </a:cubicBezTo>
                  <a:cubicBezTo>
                    <a:pt x="188" y="71"/>
                    <a:pt x="189" y="72"/>
                    <a:pt x="190" y="73"/>
                  </a:cubicBezTo>
                  <a:cubicBezTo>
                    <a:pt x="194" y="75"/>
                    <a:pt x="203" y="81"/>
                    <a:pt x="210" y="85"/>
                  </a:cubicBezTo>
                  <a:cubicBezTo>
                    <a:pt x="214" y="87"/>
                    <a:pt x="218" y="90"/>
                    <a:pt x="220" y="91"/>
                  </a:cubicBezTo>
                  <a:cubicBezTo>
                    <a:pt x="221" y="92"/>
                    <a:pt x="222" y="92"/>
                    <a:pt x="223" y="93"/>
                  </a:cubicBezTo>
                  <a:cubicBezTo>
                    <a:pt x="224" y="93"/>
                    <a:pt x="224" y="93"/>
                    <a:pt x="224" y="93"/>
                  </a:cubicBezTo>
                  <a:cubicBezTo>
                    <a:pt x="224" y="93"/>
                    <a:pt x="224" y="93"/>
                    <a:pt x="224" y="93"/>
                  </a:cubicBezTo>
                  <a:cubicBezTo>
                    <a:pt x="225" y="91"/>
                    <a:pt x="225" y="91"/>
                    <a:pt x="225" y="91"/>
                  </a:cubicBezTo>
                  <a:cubicBezTo>
                    <a:pt x="223" y="93"/>
                    <a:pt x="223" y="93"/>
                    <a:pt x="223" y="93"/>
                  </a:cubicBezTo>
                  <a:cubicBezTo>
                    <a:pt x="224" y="93"/>
                    <a:pt x="224" y="93"/>
                    <a:pt x="224" y="93"/>
                  </a:cubicBezTo>
                  <a:cubicBezTo>
                    <a:pt x="225" y="91"/>
                    <a:pt x="225" y="91"/>
                    <a:pt x="225" y="91"/>
                  </a:cubicBezTo>
                  <a:cubicBezTo>
                    <a:pt x="223" y="93"/>
                    <a:pt x="223" y="93"/>
                    <a:pt x="223" y="93"/>
                  </a:cubicBezTo>
                  <a:cubicBezTo>
                    <a:pt x="226" y="90"/>
                    <a:pt x="226" y="90"/>
                    <a:pt x="226" y="90"/>
                  </a:cubicBezTo>
                  <a:cubicBezTo>
                    <a:pt x="223" y="93"/>
                    <a:pt x="223" y="93"/>
                    <a:pt x="223" y="93"/>
                  </a:cubicBezTo>
                  <a:cubicBezTo>
                    <a:pt x="223" y="93"/>
                    <a:pt x="223" y="93"/>
                    <a:pt x="223" y="93"/>
                  </a:cubicBezTo>
                  <a:cubicBezTo>
                    <a:pt x="226" y="90"/>
                    <a:pt x="226" y="90"/>
                    <a:pt x="226" y="90"/>
                  </a:cubicBezTo>
                  <a:cubicBezTo>
                    <a:pt x="223" y="93"/>
                    <a:pt x="223" y="93"/>
                    <a:pt x="223" y="93"/>
                  </a:cubicBezTo>
                  <a:cubicBezTo>
                    <a:pt x="226" y="90"/>
                    <a:pt x="226" y="90"/>
                    <a:pt x="226" y="90"/>
                  </a:cubicBezTo>
                  <a:cubicBezTo>
                    <a:pt x="223" y="92"/>
                    <a:pt x="223" y="92"/>
                    <a:pt x="223" y="92"/>
                  </a:cubicBezTo>
                  <a:cubicBezTo>
                    <a:pt x="223" y="93"/>
                    <a:pt x="223" y="93"/>
                    <a:pt x="223" y="93"/>
                  </a:cubicBezTo>
                  <a:cubicBezTo>
                    <a:pt x="226" y="90"/>
                    <a:pt x="226" y="90"/>
                    <a:pt x="226" y="90"/>
                  </a:cubicBezTo>
                  <a:cubicBezTo>
                    <a:pt x="223" y="92"/>
                    <a:pt x="223" y="92"/>
                    <a:pt x="223" y="92"/>
                  </a:cubicBezTo>
                  <a:cubicBezTo>
                    <a:pt x="226" y="90"/>
                    <a:pt x="226" y="90"/>
                    <a:pt x="226" y="90"/>
                  </a:cubicBezTo>
                  <a:cubicBezTo>
                    <a:pt x="222" y="90"/>
                    <a:pt x="222" y="90"/>
                    <a:pt x="222" y="90"/>
                  </a:cubicBezTo>
                  <a:cubicBezTo>
                    <a:pt x="222" y="91"/>
                    <a:pt x="222" y="92"/>
                    <a:pt x="223" y="92"/>
                  </a:cubicBezTo>
                  <a:cubicBezTo>
                    <a:pt x="226" y="90"/>
                    <a:pt x="226" y="90"/>
                    <a:pt x="226" y="90"/>
                  </a:cubicBezTo>
                  <a:cubicBezTo>
                    <a:pt x="222" y="90"/>
                    <a:pt x="222" y="90"/>
                    <a:pt x="222" y="90"/>
                  </a:cubicBezTo>
                  <a:cubicBezTo>
                    <a:pt x="226" y="90"/>
                    <a:pt x="226" y="90"/>
                    <a:pt x="226" y="90"/>
                  </a:cubicBezTo>
                  <a:cubicBezTo>
                    <a:pt x="223" y="87"/>
                    <a:pt x="223" y="87"/>
                    <a:pt x="223" y="87"/>
                  </a:cubicBezTo>
                  <a:cubicBezTo>
                    <a:pt x="226" y="90"/>
                    <a:pt x="226" y="90"/>
                    <a:pt x="226" y="90"/>
                  </a:cubicBezTo>
                  <a:cubicBezTo>
                    <a:pt x="225" y="86"/>
                    <a:pt x="225" y="86"/>
                    <a:pt x="225" y="86"/>
                  </a:cubicBezTo>
                  <a:cubicBezTo>
                    <a:pt x="224" y="86"/>
                    <a:pt x="224" y="87"/>
                    <a:pt x="223" y="87"/>
                  </a:cubicBezTo>
                  <a:cubicBezTo>
                    <a:pt x="226" y="90"/>
                    <a:pt x="226" y="90"/>
                    <a:pt x="226" y="90"/>
                  </a:cubicBezTo>
                  <a:cubicBezTo>
                    <a:pt x="225" y="86"/>
                    <a:pt x="225" y="86"/>
                    <a:pt x="225" y="86"/>
                  </a:cubicBezTo>
                  <a:cubicBezTo>
                    <a:pt x="226" y="90"/>
                    <a:pt x="226" y="90"/>
                    <a:pt x="226" y="90"/>
                  </a:cubicBezTo>
                  <a:cubicBezTo>
                    <a:pt x="226" y="86"/>
                    <a:pt x="226" y="86"/>
                    <a:pt x="226" y="86"/>
                  </a:cubicBezTo>
                  <a:cubicBezTo>
                    <a:pt x="226" y="86"/>
                    <a:pt x="225" y="86"/>
                    <a:pt x="225" y="86"/>
                  </a:cubicBezTo>
                  <a:cubicBezTo>
                    <a:pt x="226" y="90"/>
                    <a:pt x="226" y="90"/>
                    <a:pt x="226" y="90"/>
                  </a:cubicBezTo>
                  <a:cubicBezTo>
                    <a:pt x="226" y="86"/>
                    <a:pt x="226" y="86"/>
                    <a:pt x="226" y="86"/>
                  </a:cubicBezTo>
                  <a:cubicBezTo>
                    <a:pt x="226" y="90"/>
                    <a:pt x="226" y="90"/>
                    <a:pt x="226" y="90"/>
                  </a:cubicBezTo>
                  <a:cubicBezTo>
                    <a:pt x="226" y="86"/>
                    <a:pt x="226" y="86"/>
                    <a:pt x="226" y="86"/>
                  </a:cubicBezTo>
                  <a:cubicBezTo>
                    <a:pt x="226" y="86"/>
                    <a:pt x="226" y="86"/>
                    <a:pt x="226" y="86"/>
                  </a:cubicBezTo>
                  <a:cubicBezTo>
                    <a:pt x="226" y="90"/>
                    <a:pt x="226" y="90"/>
                    <a:pt x="226" y="90"/>
                  </a:cubicBezTo>
                  <a:cubicBezTo>
                    <a:pt x="226" y="86"/>
                    <a:pt x="226" y="86"/>
                    <a:pt x="226" y="86"/>
                  </a:cubicBezTo>
                  <a:cubicBezTo>
                    <a:pt x="226" y="89"/>
                    <a:pt x="226" y="89"/>
                    <a:pt x="226" y="89"/>
                  </a:cubicBezTo>
                  <a:cubicBezTo>
                    <a:pt x="227" y="86"/>
                    <a:pt x="227" y="86"/>
                    <a:pt x="227" y="86"/>
                  </a:cubicBezTo>
                  <a:cubicBezTo>
                    <a:pt x="227" y="86"/>
                    <a:pt x="227" y="86"/>
                    <a:pt x="226" y="86"/>
                  </a:cubicBezTo>
                  <a:cubicBezTo>
                    <a:pt x="226" y="89"/>
                    <a:pt x="226" y="89"/>
                    <a:pt x="226" y="89"/>
                  </a:cubicBezTo>
                  <a:cubicBezTo>
                    <a:pt x="227" y="86"/>
                    <a:pt x="227" y="86"/>
                    <a:pt x="227" y="86"/>
                  </a:cubicBezTo>
                  <a:cubicBezTo>
                    <a:pt x="227" y="86"/>
                    <a:pt x="227" y="86"/>
                    <a:pt x="227" y="86"/>
                  </a:cubicBezTo>
                  <a:cubicBezTo>
                    <a:pt x="227" y="86"/>
                    <a:pt x="225" y="85"/>
                    <a:pt x="223" y="85"/>
                  </a:cubicBezTo>
                  <a:cubicBezTo>
                    <a:pt x="216" y="83"/>
                    <a:pt x="201" y="79"/>
                    <a:pt x="188" y="75"/>
                  </a:cubicBezTo>
                  <a:cubicBezTo>
                    <a:pt x="182" y="73"/>
                    <a:pt x="176" y="71"/>
                    <a:pt x="172" y="70"/>
                  </a:cubicBezTo>
                  <a:cubicBezTo>
                    <a:pt x="167" y="69"/>
                    <a:pt x="164" y="68"/>
                    <a:pt x="164" y="68"/>
                  </a:cubicBezTo>
                  <a:cubicBezTo>
                    <a:pt x="163" y="67"/>
                    <a:pt x="161" y="68"/>
                    <a:pt x="160" y="70"/>
                  </a:cubicBezTo>
                  <a:cubicBezTo>
                    <a:pt x="159" y="71"/>
                    <a:pt x="159" y="71"/>
                    <a:pt x="159" y="72"/>
                  </a:cubicBezTo>
                  <a:cubicBezTo>
                    <a:pt x="159" y="73"/>
                    <a:pt x="159" y="74"/>
                    <a:pt x="159" y="74"/>
                  </a:cubicBezTo>
                  <a:cubicBezTo>
                    <a:pt x="160" y="75"/>
                    <a:pt x="160" y="75"/>
                    <a:pt x="160" y="76"/>
                  </a:cubicBezTo>
                  <a:cubicBezTo>
                    <a:pt x="161" y="76"/>
                    <a:pt x="162" y="77"/>
                    <a:pt x="162" y="77"/>
                  </a:cubicBezTo>
                  <a:cubicBezTo>
                    <a:pt x="165" y="79"/>
                    <a:pt x="169" y="82"/>
                    <a:pt x="175" y="85"/>
                  </a:cubicBezTo>
                  <a:cubicBezTo>
                    <a:pt x="183" y="90"/>
                    <a:pt x="193" y="96"/>
                    <a:pt x="201" y="100"/>
                  </a:cubicBezTo>
                  <a:cubicBezTo>
                    <a:pt x="205" y="103"/>
                    <a:pt x="208" y="105"/>
                    <a:pt x="211" y="106"/>
                  </a:cubicBezTo>
                  <a:cubicBezTo>
                    <a:pt x="212" y="107"/>
                    <a:pt x="213" y="108"/>
                    <a:pt x="214" y="108"/>
                  </a:cubicBezTo>
                  <a:cubicBezTo>
                    <a:pt x="214" y="108"/>
                    <a:pt x="214" y="108"/>
                    <a:pt x="214" y="108"/>
                  </a:cubicBezTo>
                  <a:cubicBezTo>
                    <a:pt x="214" y="109"/>
                    <a:pt x="214" y="109"/>
                    <a:pt x="214" y="109"/>
                  </a:cubicBezTo>
                  <a:cubicBezTo>
                    <a:pt x="215" y="107"/>
                    <a:pt x="215" y="107"/>
                    <a:pt x="215" y="107"/>
                  </a:cubicBezTo>
                  <a:cubicBezTo>
                    <a:pt x="214" y="108"/>
                    <a:pt x="214" y="108"/>
                    <a:pt x="214" y="108"/>
                  </a:cubicBezTo>
                  <a:cubicBezTo>
                    <a:pt x="214" y="109"/>
                    <a:pt x="214" y="109"/>
                    <a:pt x="214" y="109"/>
                  </a:cubicBezTo>
                  <a:cubicBezTo>
                    <a:pt x="215" y="107"/>
                    <a:pt x="215" y="107"/>
                    <a:pt x="215" y="107"/>
                  </a:cubicBezTo>
                  <a:cubicBezTo>
                    <a:pt x="214" y="108"/>
                    <a:pt x="214" y="108"/>
                    <a:pt x="214" y="108"/>
                  </a:cubicBezTo>
                  <a:cubicBezTo>
                    <a:pt x="217" y="106"/>
                    <a:pt x="217" y="106"/>
                    <a:pt x="217" y="106"/>
                  </a:cubicBezTo>
                  <a:cubicBezTo>
                    <a:pt x="213" y="108"/>
                    <a:pt x="213" y="108"/>
                    <a:pt x="213" y="108"/>
                  </a:cubicBezTo>
                  <a:cubicBezTo>
                    <a:pt x="214" y="108"/>
                    <a:pt x="214" y="108"/>
                    <a:pt x="214" y="108"/>
                  </a:cubicBezTo>
                  <a:cubicBezTo>
                    <a:pt x="217" y="106"/>
                    <a:pt x="217" y="106"/>
                    <a:pt x="217" y="106"/>
                  </a:cubicBezTo>
                  <a:cubicBezTo>
                    <a:pt x="213" y="108"/>
                    <a:pt x="213" y="108"/>
                    <a:pt x="213" y="108"/>
                  </a:cubicBezTo>
                  <a:cubicBezTo>
                    <a:pt x="217" y="106"/>
                    <a:pt x="217" y="106"/>
                    <a:pt x="217" y="106"/>
                  </a:cubicBezTo>
                  <a:cubicBezTo>
                    <a:pt x="213" y="106"/>
                    <a:pt x="213" y="106"/>
                    <a:pt x="213" y="106"/>
                  </a:cubicBezTo>
                  <a:cubicBezTo>
                    <a:pt x="213" y="107"/>
                    <a:pt x="213" y="107"/>
                    <a:pt x="213" y="108"/>
                  </a:cubicBezTo>
                  <a:cubicBezTo>
                    <a:pt x="217" y="106"/>
                    <a:pt x="217" y="106"/>
                    <a:pt x="217" y="106"/>
                  </a:cubicBezTo>
                  <a:cubicBezTo>
                    <a:pt x="213" y="106"/>
                    <a:pt x="213" y="106"/>
                    <a:pt x="213" y="106"/>
                  </a:cubicBezTo>
                  <a:cubicBezTo>
                    <a:pt x="217" y="106"/>
                    <a:pt x="217" y="106"/>
                    <a:pt x="217" y="106"/>
                  </a:cubicBezTo>
                  <a:cubicBezTo>
                    <a:pt x="213" y="104"/>
                    <a:pt x="213" y="104"/>
                    <a:pt x="213" y="104"/>
                  </a:cubicBezTo>
                  <a:cubicBezTo>
                    <a:pt x="213" y="104"/>
                    <a:pt x="213" y="105"/>
                    <a:pt x="213" y="106"/>
                  </a:cubicBezTo>
                  <a:cubicBezTo>
                    <a:pt x="217" y="106"/>
                    <a:pt x="217" y="106"/>
                    <a:pt x="217" y="106"/>
                  </a:cubicBezTo>
                  <a:cubicBezTo>
                    <a:pt x="213" y="104"/>
                    <a:pt x="213" y="104"/>
                    <a:pt x="213" y="104"/>
                  </a:cubicBezTo>
                  <a:cubicBezTo>
                    <a:pt x="217" y="106"/>
                    <a:pt x="217" y="106"/>
                    <a:pt x="217" y="106"/>
                  </a:cubicBezTo>
                  <a:cubicBezTo>
                    <a:pt x="214" y="103"/>
                    <a:pt x="214" y="103"/>
                    <a:pt x="214" y="103"/>
                  </a:cubicBezTo>
                  <a:cubicBezTo>
                    <a:pt x="217" y="106"/>
                    <a:pt x="217" y="106"/>
                    <a:pt x="217" y="106"/>
                  </a:cubicBezTo>
                  <a:cubicBezTo>
                    <a:pt x="216" y="102"/>
                    <a:pt x="216" y="102"/>
                    <a:pt x="216" y="102"/>
                  </a:cubicBezTo>
                  <a:cubicBezTo>
                    <a:pt x="215" y="102"/>
                    <a:pt x="214" y="102"/>
                    <a:pt x="214" y="103"/>
                  </a:cubicBezTo>
                  <a:cubicBezTo>
                    <a:pt x="217" y="106"/>
                    <a:pt x="217" y="106"/>
                    <a:pt x="217" y="106"/>
                  </a:cubicBezTo>
                  <a:cubicBezTo>
                    <a:pt x="216" y="102"/>
                    <a:pt x="216" y="102"/>
                    <a:pt x="216" y="102"/>
                  </a:cubicBezTo>
                  <a:cubicBezTo>
                    <a:pt x="217" y="105"/>
                    <a:pt x="217" y="105"/>
                    <a:pt x="217" y="105"/>
                  </a:cubicBezTo>
                  <a:cubicBezTo>
                    <a:pt x="217" y="102"/>
                    <a:pt x="217" y="102"/>
                    <a:pt x="217" y="102"/>
                  </a:cubicBezTo>
                  <a:cubicBezTo>
                    <a:pt x="217" y="102"/>
                    <a:pt x="216" y="102"/>
                    <a:pt x="216" y="102"/>
                  </a:cubicBezTo>
                  <a:cubicBezTo>
                    <a:pt x="217" y="105"/>
                    <a:pt x="217" y="105"/>
                    <a:pt x="217" y="105"/>
                  </a:cubicBezTo>
                  <a:cubicBezTo>
                    <a:pt x="217" y="102"/>
                    <a:pt x="217" y="102"/>
                    <a:pt x="217" y="102"/>
                  </a:cubicBezTo>
                  <a:cubicBezTo>
                    <a:pt x="217" y="104"/>
                    <a:pt x="217" y="104"/>
                    <a:pt x="217" y="104"/>
                  </a:cubicBezTo>
                  <a:cubicBezTo>
                    <a:pt x="217" y="102"/>
                    <a:pt x="217" y="102"/>
                    <a:pt x="217" y="102"/>
                  </a:cubicBezTo>
                  <a:cubicBezTo>
                    <a:pt x="217" y="102"/>
                    <a:pt x="217" y="102"/>
                    <a:pt x="217" y="102"/>
                  </a:cubicBezTo>
                  <a:cubicBezTo>
                    <a:pt x="217" y="104"/>
                    <a:pt x="217" y="104"/>
                    <a:pt x="217" y="104"/>
                  </a:cubicBezTo>
                  <a:cubicBezTo>
                    <a:pt x="217" y="102"/>
                    <a:pt x="217" y="102"/>
                    <a:pt x="217" y="102"/>
                  </a:cubicBezTo>
                  <a:cubicBezTo>
                    <a:pt x="217" y="102"/>
                    <a:pt x="217" y="102"/>
                    <a:pt x="217" y="102"/>
                  </a:cubicBezTo>
                  <a:cubicBezTo>
                    <a:pt x="216" y="101"/>
                    <a:pt x="214" y="101"/>
                    <a:pt x="211" y="99"/>
                  </a:cubicBezTo>
                  <a:cubicBezTo>
                    <a:pt x="201" y="95"/>
                    <a:pt x="182" y="86"/>
                    <a:pt x="165" y="78"/>
                  </a:cubicBezTo>
                  <a:cubicBezTo>
                    <a:pt x="157" y="73"/>
                    <a:pt x="149" y="70"/>
                    <a:pt x="143" y="67"/>
                  </a:cubicBezTo>
                  <a:cubicBezTo>
                    <a:pt x="138" y="64"/>
                    <a:pt x="134" y="62"/>
                    <a:pt x="134" y="62"/>
                  </a:cubicBezTo>
                  <a:cubicBezTo>
                    <a:pt x="132" y="61"/>
                    <a:pt x="130" y="62"/>
                    <a:pt x="129" y="64"/>
                  </a:cubicBezTo>
                  <a:cubicBezTo>
                    <a:pt x="128" y="64"/>
                    <a:pt x="128" y="65"/>
                    <a:pt x="128" y="66"/>
                  </a:cubicBezTo>
                  <a:cubicBezTo>
                    <a:pt x="128" y="68"/>
                    <a:pt x="128" y="68"/>
                    <a:pt x="129" y="69"/>
                  </a:cubicBezTo>
                  <a:cubicBezTo>
                    <a:pt x="129" y="69"/>
                    <a:pt x="129" y="70"/>
                    <a:pt x="130" y="70"/>
                  </a:cubicBezTo>
                  <a:cubicBezTo>
                    <a:pt x="130" y="70"/>
                    <a:pt x="131" y="71"/>
                    <a:pt x="132" y="71"/>
                  </a:cubicBezTo>
                  <a:cubicBezTo>
                    <a:pt x="135" y="74"/>
                    <a:pt x="141" y="77"/>
                    <a:pt x="148" y="82"/>
                  </a:cubicBezTo>
                  <a:cubicBezTo>
                    <a:pt x="159" y="88"/>
                    <a:pt x="173" y="96"/>
                    <a:pt x="183" y="103"/>
                  </a:cubicBezTo>
                  <a:cubicBezTo>
                    <a:pt x="189" y="106"/>
                    <a:pt x="194" y="109"/>
                    <a:pt x="197" y="111"/>
                  </a:cubicBezTo>
                  <a:cubicBezTo>
                    <a:pt x="199" y="112"/>
                    <a:pt x="200" y="113"/>
                    <a:pt x="201" y="113"/>
                  </a:cubicBezTo>
                  <a:cubicBezTo>
                    <a:pt x="201" y="114"/>
                    <a:pt x="201" y="114"/>
                    <a:pt x="201" y="114"/>
                  </a:cubicBezTo>
                  <a:cubicBezTo>
                    <a:pt x="203" y="113"/>
                    <a:pt x="203" y="113"/>
                    <a:pt x="203" y="113"/>
                  </a:cubicBezTo>
                  <a:cubicBezTo>
                    <a:pt x="201" y="114"/>
                    <a:pt x="201" y="114"/>
                    <a:pt x="201" y="114"/>
                  </a:cubicBezTo>
                  <a:cubicBezTo>
                    <a:pt x="201" y="114"/>
                    <a:pt x="201" y="114"/>
                    <a:pt x="201" y="114"/>
                  </a:cubicBezTo>
                  <a:cubicBezTo>
                    <a:pt x="203" y="113"/>
                    <a:pt x="203" y="113"/>
                    <a:pt x="203" y="113"/>
                  </a:cubicBezTo>
                  <a:cubicBezTo>
                    <a:pt x="201" y="114"/>
                    <a:pt x="201" y="114"/>
                    <a:pt x="201" y="114"/>
                  </a:cubicBezTo>
                  <a:cubicBezTo>
                    <a:pt x="204" y="112"/>
                    <a:pt x="204" y="112"/>
                    <a:pt x="204" y="112"/>
                  </a:cubicBezTo>
                  <a:cubicBezTo>
                    <a:pt x="201" y="113"/>
                    <a:pt x="201" y="113"/>
                    <a:pt x="201" y="113"/>
                  </a:cubicBezTo>
                  <a:cubicBezTo>
                    <a:pt x="201" y="114"/>
                    <a:pt x="201" y="114"/>
                    <a:pt x="201" y="114"/>
                  </a:cubicBezTo>
                  <a:cubicBezTo>
                    <a:pt x="204" y="112"/>
                    <a:pt x="204" y="112"/>
                    <a:pt x="204" y="112"/>
                  </a:cubicBezTo>
                  <a:cubicBezTo>
                    <a:pt x="201" y="113"/>
                    <a:pt x="201" y="113"/>
                    <a:pt x="201" y="113"/>
                  </a:cubicBezTo>
                  <a:cubicBezTo>
                    <a:pt x="204" y="111"/>
                    <a:pt x="204" y="111"/>
                    <a:pt x="204" y="111"/>
                  </a:cubicBezTo>
                  <a:cubicBezTo>
                    <a:pt x="200" y="111"/>
                    <a:pt x="200" y="111"/>
                    <a:pt x="200" y="111"/>
                  </a:cubicBezTo>
                  <a:cubicBezTo>
                    <a:pt x="200" y="112"/>
                    <a:pt x="201" y="113"/>
                    <a:pt x="201" y="113"/>
                  </a:cubicBezTo>
                  <a:cubicBezTo>
                    <a:pt x="204" y="111"/>
                    <a:pt x="204" y="111"/>
                    <a:pt x="204" y="111"/>
                  </a:cubicBezTo>
                  <a:cubicBezTo>
                    <a:pt x="200" y="111"/>
                    <a:pt x="200" y="111"/>
                    <a:pt x="200" y="111"/>
                  </a:cubicBezTo>
                  <a:cubicBezTo>
                    <a:pt x="205" y="111"/>
                    <a:pt x="205" y="111"/>
                    <a:pt x="205" y="111"/>
                  </a:cubicBezTo>
                  <a:cubicBezTo>
                    <a:pt x="201" y="109"/>
                    <a:pt x="201" y="109"/>
                    <a:pt x="201" y="109"/>
                  </a:cubicBezTo>
                  <a:cubicBezTo>
                    <a:pt x="201" y="110"/>
                    <a:pt x="200" y="111"/>
                    <a:pt x="200" y="111"/>
                  </a:cubicBezTo>
                  <a:cubicBezTo>
                    <a:pt x="205" y="111"/>
                    <a:pt x="205" y="111"/>
                    <a:pt x="205" y="111"/>
                  </a:cubicBezTo>
                  <a:cubicBezTo>
                    <a:pt x="201" y="109"/>
                    <a:pt x="201" y="109"/>
                    <a:pt x="201" y="109"/>
                  </a:cubicBezTo>
                  <a:cubicBezTo>
                    <a:pt x="205" y="111"/>
                    <a:pt x="205" y="111"/>
                    <a:pt x="205" y="111"/>
                  </a:cubicBezTo>
                  <a:cubicBezTo>
                    <a:pt x="207" y="108"/>
                    <a:pt x="207" y="108"/>
                    <a:pt x="207" y="108"/>
                  </a:cubicBezTo>
                  <a:cubicBezTo>
                    <a:pt x="6" y="1"/>
                    <a:pt x="6" y="1"/>
                    <a:pt x="6" y="1"/>
                  </a:cubicBezTo>
                  <a:cubicBezTo>
                    <a:pt x="4" y="0"/>
                    <a:pt x="2" y="0"/>
                    <a:pt x="0" y="2"/>
                  </a:cubicBezTo>
                  <a:cubicBezTo>
                    <a:pt x="0" y="3"/>
                    <a:pt x="0" y="4"/>
                    <a:pt x="0" y="5"/>
                  </a:cubicBezTo>
                  <a:cubicBezTo>
                    <a:pt x="0" y="6"/>
                    <a:pt x="0" y="6"/>
                    <a:pt x="0" y="6"/>
                  </a:cubicBezTo>
                  <a:cubicBezTo>
                    <a:pt x="0" y="7"/>
                    <a:pt x="1" y="8"/>
                    <a:pt x="1" y="8"/>
                  </a:cubicBezTo>
                  <a:cubicBezTo>
                    <a:pt x="2" y="9"/>
                    <a:pt x="2" y="9"/>
                    <a:pt x="3" y="10"/>
                  </a:cubicBezTo>
                  <a:cubicBezTo>
                    <a:pt x="5" y="12"/>
                    <a:pt x="10" y="15"/>
                    <a:pt x="16" y="19"/>
                  </a:cubicBezTo>
                  <a:cubicBezTo>
                    <a:pt x="38" y="34"/>
                    <a:pt x="81" y="60"/>
                    <a:pt x="119" y="83"/>
                  </a:cubicBezTo>
                  <a:cubicBezTo>
                    <a:pt x="157" y="106"/>
                    <a:pt x="189" y="125"/>
                    <a:pt x="189" y="125"/>
                  </a:cubicBezTo>
                  <a:cubicBezTo>
                    <a:pt x="191" y="121"/>
                    <a:pt x="191" y="121"/>
                    <a:pt x="191" y="121"/>
                  </a:cubicBezTo>
                  <a:cubicBezTo>
                    <a:pt x="193" y="118"/>
                    <a:pt x="193" y="118"/>
                    <a:pt x="193" y="118"/>
                  </a:cubicBezTo>
                  <a:cubicBezTo>
                    <a:pt x="193" y="118"/>
                    <a:pt x="148" y="93"/>
                    <a:pt x="103" y="68"/>
                  </a:cubicBezTo>
                  <a:cubicBezTo>
                    <a:pt x="80" y="56"/>
                    <a:pt x="57" y="43"/>
                    <a:pt x="40" y="34"/>
                  </a:cubicBezTo>
                  <a:cubicBezTo>
                    <a:pt x="31" y="29"/>
                    <a:pt x="23" y="26"/>
                    <a:pt x="18" y="23"/>
                  </a:cubicBezTo>
                  <a:cubicBezTo>
                    <a:pt x="15" y="21"/>
                    <a:pt x="13" y="20"/>
                    <a:pt x="11" y="20"/>
                  </a:cubicBezTo>
                  <a:cubicBezTo>
                    <a:pt x="10" y="19"/>
                    <a:pt x="9" y="19"/>
                    <a:pt x="9" y="19"/>
                  </a:cubicBezTo>
                  <a:cubicBezTo>
                    <a:pt x="8" y="19"/>
                    <a:pt x="8" y="18"/>
                    <a:pt x="8" y="18"/>
                  </a:cubicBezTo>
                  <a:cubicBezTo>
                    <a:pt x="7" y="18"/>
                    <a:pt x="7" y="18"/>
                    <a:pt x="6" y="18"/>
                  </a:cubicBezTo>
                  <a:cubicBezTo>
                    <a:pt x="6" y="18"/>
                    <a:pt x="5" y="18"/>
                    <a:pt x="5" y="18"/>
                  </a:cubicBezTo>
                  <a:cubicBezTo>
                    <a:pt x="4" y="19"/>
                    <a:pt x="3" y="19"/>
                    <a:pt x="2" y="20"/>
                  </a:cubicBezTo>
                  <a:cubicBezTo>
                    <a:pt x="2" y="21"/>
                    <a:pt x="2" y="22"/>
                    <a:pt x="2" y="23"/>
                  </a:cubicBezTo>
                  <a:cubicBezTo>
                    <a:pt x="2" y="25"/>
                    <a:pt x="3" y="26"/>
                    <a:pt x="4" y="26"/>
                  </a:cubicBezTo>
                  <a:cubicBezTo>
                    <a:pt x="4" y="26"/>
                    <a:pt x="6" y="28"/>
                    <a:pt x="11" y="31"/>
                  </a:cubicBezTo>
                  <a:cubicBezTo>
                    <a:pt x="27" y="41"/>
                    <a:pt x="68" y="66"/>
                    <a:pt x="104" y="88"/>
                  </a:cubicBezTo>
                  <a:cubicBezTo>
                    <a:pt x="123" y="100"/>
                    <a:pt x="140" y="111"/>
                    <a:pt x="153" y="119"/>
                  </a:cubicBezTo>
                  <a:cubicBezTo>
                    <a:pt x="159" y="123"/>
                    <a:pt x="164" y="126"/>
                    <a:pt x="168" y="128"/>
                  </a:cubicBezTo>
                  <a:cubicBezTo>
                    <a:pt x="170" y="129"/>
                    <a:pt x="171" y="130"/>
                    <a:pt x="172" y="131"/>
                  </a:cubicBezTo>
                  <a:cubicBezTo>
                    <a:pt x="172" y="131"/>
                    <a:pt x="173" y="131"/>
                    <a:pt x="173" y="132"/>
                  </a:cubicBezTo>
                  <a:cubicBezTo>
                    <a:pt x="173" y="132"/>
                    <a:pt x="173" y="132"/>
                    <a:pt x="173" y="132"/>
                  </a:cubicBezTo>
                  <a:cubicBezTo>
                    <a:pt x="174" y="130"/>
                    <a:pt x="174" y="130"/>
                    <a:pt x="174" y="130"/>
                  </a:cubicBezTo>
                  <a:cubicBezTo>
                    <a:pt x="173" y="131"/>
                    <a:pt x="173" y="131"/>
                    <a:pt x="173" y="131"/>
                  </a:cubicBezTo>
                  <a:cubicBezTo>
                    <a:pt x="173" y="132"/>
                    <a:pt x="173" y="132"/>
                    <a:pt x="173" y="132"/>
                  </a:cubicBezTo>
                  <a:cubicBezTo>
                    <a:pt x="174" y="130"/>
                    <a:pt x="174" y="130"/>
                    <a:pt x="174" y="130"/>
                  </a:cubicBezTo>
                  <a:cubicBezTo>
                    <a:pt x="173" y="131"/>
                    <a:pt x="173" y="131"/>
                    <a:pt x="173" y="131"/>
                  </a:cubicBezTo>
                  <a:cubicBezTo>
                    <a:pt x="175" y="129"/>
                    <a:pt x="175" y="129"/>
                    <a:pt x="175" y="129"/>
                  </a:cubicBezTo>
                  <a:cubicBezTo>
                    <a:pt x="172" y="131"/>
                    <a:pt x="172" y="131"/>
                    <a:pt x="172" y="131"/>
                  </a:cubicBezTo>
                  <a:cubicBezTo>
                    <a:pt x="173" y="131"/>
                    <a:pt x="173" y="131"/>
                    <a:pt x="173" y="131"/>
                  </a:cubicBezTo>
                  <a:cubicBezTo>
                    <a:pt x="175" y="129"/>
                    <a:pt x="175" y="129"/>
                    <a:pt x="175" y="129"/>
                  </a:cubicBezTo>
                  <a:cubicBezTo>
                    <a:pt x="172" y="131"/>
                    <a:pt x="172" y="131"/>
                    <a:pt x="172" y="131"/>
                  </a:cubicBezTo>
                  <a:cubicBezTo>
                    <a:pt x="176" y="129"/>
                    <a:pt x="176" y="129"/>
                    <a:pt x="176" y="129"/>
                  </a:cubicBezTo>
                  <a:cubicBezTo>
                    <a:pt x="172" y="130"/>
                    <a:pt x="172" y="130"/>
                    <a:pt x="172" y="130"/>
                  </a:cubicBezTo>
                  <a:cubicBezTo>
                    <a:pt x="172" y="131"/>
                    <a:pt x="172" y="131"/>
                    <a:pt x="172" y="131"/>
                  </a:cubicBezTo>
                  <a:cubicBezTo>
                    <a:pt x="176" y="129"/>
                    <a:pt x="176" y="129"/>
                    <a:pt x="176" y="129"/>
                  </a:cubicBezTo>
                  <a:cubicBezTo>
                    <a:pt x="172" y="130"/>
                    <a:pt x="172" y="130"/>
                    <a:pt x="172" y="130"/>
                  </a:cubicBezTo>
                  <a:cubicBezTo>
                    <a:pt x="176" y="129"/>
                    <a:pt x="176" y="129"/>
                    <a:pt x="176" y="129"/>
                  </a:cubicBezTo>
                  <a:cubicBezTo>
                    <a:pt x="172" y="129"/>
                    <a:pt x="172" y="129"/>
                    <a:pt x="172" y="129"/>
                  </a:cubicBezTo>
                  <a:cubicBezTo>
                    <a:pt x="172" y="129"/>
                    <a:pt x="172" y="130"/>
                    <a:pt x="172" y="130"/>
                  </a:cubicBezTo>
                  <a:cubicBezTo>
                    <a:pt x="176" y="129"/>
                    <a:pt x="176" y="129"/>
                    <a:pt x="176" y="129"/>
                  </a:cubicBezTo>
                  <a:cubicBezTo>
                    <a:pt x="172" y="129"/>
                    <a:pt x="172" y="129"/>
                    <a:pt x="172" y="129"/>
                  </a:cubicBezTo>
                  <a:cubicBezTo>
                    <a:pt x="176" y="129"/>
                    <a:pt x="176" y="129"/>
                    <a:pt x="176" y="129"/>
                  </a:cubicBezTo>
                  <a:cubicBezTo>
                    <a:pt x="172" y="126"/>
                    <a:pt x="172" y="126"/>
                    <a:pt x="172" y="126"/>
                  </a:cubicBezTo>
                  <a:cubicBezTo>
                    <a:pt x="172" y="127"/>
                    <a:pt x="172" y="128"/>
                    <a:pt x="172" y="129"/>
                  </a:cubicBezTo>
                  <a:cubicBezTo>
                    <a:pt x="176" y="129"/>
                    <a:pt x="176" y="129"/>
                    <a:pt x="176" y="129"/>
                  </a:cubicBezTo>
                  <a:cubicBezTo>
                    <a:pt x="172" y="126"/>
                    <a:pt x="172" y="126"/>
                    <a:pt x="172" y="126"/>
                  </a:cubicBezTo>
                  <a:cubicBezTo>
                    <a:pt x="176" y="129"/>
                    <a:pt x="176" y="129"/>
                    <a:pt x="176" y="129"/>
                  </a:cubicBezTo>
                  <a:cubicBezTo>
                    <a:pt x="178" y="125"/>
                    <a:pt x="178" y="125"/>
                    <a:pt x="178" y="125"/>
                  </a:cubicBezTo>
                  <a:cubicBezTo>
                    <a:pt x="15" y="40"/>
                    <a:pt x="15" y="40"/>
                    <a:pt x="15" y="40"/>
                  </a:cubicBezTo>
                  <a:cubicBezTo>
                    <a:pt x="13" y="39"/>
                    <a:pt x="11" y="40"/>
                    <a:pt x="10" y="42"/>
                  </a:cubicBezTo>
                  <a:cubicBezTo>
                    <a:pt x="9" y="44"/>
                    <a:pt x="9" y="47"/>
                    <a:pt x="11" y="48"/>
                  </a:cubicBezTo>
                  <a:cubicBezTo>
                    <a:pt x="11" y="48"/>
                    <a:pt x="13" y="49"/>
                    <a:pt x="17" y="51"/>
                  </a:cubicBezTo>
                  <a:cubicBezTo>
                    <a:pt x="31" y="60"/>
                    <a:pt x="65" y="80"/>
                    <a:pt x="95" y="99"/>
                  </a:cubicBezTo>
                  <a:cubicBezTo>
                    <a:pt x="110" y="109"/>
                    <a:pt x="124" y="118"/>
                    <a:pt x="135" y="124"/>
                  </a:cubicBezTo>
                  <a:cubicBezTo>
                    <a:pt x="140" y="128"/>
                    <a:pt x="144" y="130"/>
                    <a:pt x="147" y="132"/>
                  </a:cubicBezTo>
                  <a:cubicBezTo>
                    <a:pt x="149" y="133"/>
                    <a:pt x="150" y="134"/>
                    <a:pt x="151" y="135"/>
                  </a:cubicBezTo>
                  <a:cubicBezTo>
                    <a:pt x="151" y="135"/>
                    <a:pt x="151" y="135"/>
                    <a:pt x="151" y="135"/>
                  </a:cubicBezTo>
                  <a:cubicBezTo>
                    <a:pt x="151" y="135"/>
                    <a:pt x="151" y="135"/>
                    <a:pt x="151" y="135"/>
                  </a:cubicBezTo>
                  <a:cubicBezTo>
                    <a:pt x="153" y="133"/>
                    <a:pt x="153" y="133"/>
                    <a:pt x="153" y="133"/>
                  </a:cubicBezTo>
                  <a:cubicBezTo>
                    <a:pt x="151" y="135"/>
                    <a:pt x="151" y="135"/>
                    <a:pt x="151" y="135"/>
                  </a:cubicBezTo>
                  <a:cubicBezTo>
                    <a:pt x="151" y="135"/>
                    <a:pt x="151" y="135"/>
                    <a:pt x="151" y="135"/>
                  </a:cubicBezTo>
                  <a:cubicBezTo>
                    <a:pt x="153" y="133"/>
                    <a:pt x="153" y="133"/>
                    <a:pt x="153" y="133"/>
                  </a:cubicBezTo>
                  <a:cubicBezTo>
                    <a:pt x="151" y="135"/>
                    <a:pt x="151" y="135"/>
                    <a:pt x="151" y="135"/>
                  </a:cubicBezTo>
                  <a:cubicBezTo>
                    <a:pt x="154" y="132"/>
                    <a:pt x="154" y="132"/>
                    <a:pt x="154" y="132"/>
                  </a:cubicBezTo>
                  <a:cubicBezTo>
                    <a:pt x="151" y="134"/>
                    <a:pt x="151" y="134"/>
                    <a:pt x="151" y="134"/>
                  </a:cubicBezTo>
                  <a:cubicBezTo>
                    <a:pt x="151" y="135"/>
                    <a:pt x="151" y="135"/>
                    <a:pt x="151" y="135"/>
                  </a:cubicBezTo>
                  <a:cubicBezTo>
                    <a:pt x="154" y="132"/>
                    <a:pt x="154" y="132"/>
                    <a:pt x="154" y="132"/>
                  </a:cubicBezTo>
                  <a:cubicBezTo>
                    <a:pt x="151" y="134"/>
                    <a:pt x="151" y="134"/>
                    <a:pt x="151" y="134"/>
                  </a:cubicBezTo>
                  <a:cubicBezTo>
                    <a:pt x="154" y="132"/>
                    <a:pt x="154" y="132"/>
                    <a:pt x="154" y="132"/>
                  </a:cubicBezTo>
                  <a:cubicBezTo>
                    <a:pt x="150" y="132"/>
                    <a:pt x="150" y="132"/>
                    <a:pt x="150" y="132"/>
                  </a:cubicBezTo>
                  <a:cubicBezTo>
                    <a:pt x="150" y="133"/>
                    <a:pt x="151" y="134"/>
                    <a:pt x="151" y="134"/>
                  </a:cubicBezTo>
                  <a:cubicBezTo>
                    <a:pt x="154" y="132"/>
                    <a:pt x="154" y="132"/>
                    <a:pt x="154" y="132"/>
                  </a:cubicBezTo>
                  <a:cubicBezTo>
                    <a:pt x="150" y="132"/>
                    <a:pt x="150" y="132"/>
                    <a:pt x="150" y="132"/>
                  </a:cubicBezTo>
                  <a:cubicBezTo>
                    <a:pt x="154" y="132"/>
                    <a:pt x="154" y="132"/>
                    <a:pt x="154" y="132"/>
                  </a:cubicBezTo>
                  <a:cubicBezTo>
                    <a:pt x="151" y="130"/>
                    <a:pt x="151" y="130"/>
                    <a:pt x="151" y="130"/>
                  </a:cubicBezTo>
                  <a:cubicBezTo>
                    <a:pt x="150" y="131"/>
                    <a:pt x="150" y="132"/>
                    <a:pt x="150" y="132"/>
                  </a:cubicBezTo>
                  <a:cubicBezTo>
                    <a:pt x="154" y="132"/>
                    <a:pt x="154" y="132"/>
                    <a:pt x="154" y="132"/>
                  </a:cubicBezTo>
                  <a:cubicBezTo>
                    <a:pt x="151" y="130"/>
                    <a:pt x="151" y="130"/>
                    <a:pt x="151" y="130"/>
                  </a:cubicBezTo>
                  <a:cubicBezTo>
                    <a:pt x="154" y="132"/>
                    <a:pt x="154" y="132"/>
                    <a:pt x="154" y="132"/>
                  </a:cubicBezTo>
                  <a:cubicBezTo>
                    <a:pt x="151" y="130"/>
                    <a:pt x="151" y="130"/>
                    <a:pt x="151" y="130"/>
                  </a:cubicBezTo>
                  <a:cubicBezTo>
                    <a:pt x="154" y="132"/>
                    <a:pt x="154" y="132"/>
                    <a:pt x="154" y="132"/>
                  </a:cubicBezTo>
                  <a:cubicBezTo>
                    <a:pt x="153" y="128"/>
                    <a:pt x="153" y="128"/>
                    <a:pt x="153" y="128"/>
                  </a:cubicBezTo>
                  <a:cubicBezTo>
                    <a:pt x="153" y="128"/>
                    <a:pt x="152" y="129"/>
                    <a:pt x="151" y="130"/>
                  </a:cubicBezTo>
                  <a:cubicBezTo>
                    <a:pt x="154" y="132"/>
                    <a:pt x="154" y="132"/>
                    <a:pt x="154" y="132"/>
                  </a:cubicBezTo>
                  <a:cubicBezTo>
                    <a:pt x="153" y="128"/>
                    <a:pt x="153" y="128"/>
                    <a:pt x="153" y="128"/>
                  </a:cubicBezTo>
                  <a:cubicBezTo>
                    <a:pt x="154" y="131"/>
                    <a:pt x="154" y="131"/>
                    <a:pt x="154" y="131"/>
                  </a:cubicBezTo>
                  <a:cubicBezTo>
                    <a:pt x="154" y="128"/>
                    <a:pt x="154" y="128"/>
                    <a:pt x="154" y="128"/>
                  </a:cubicBezTo>
                  <a:cubicBezTo>
                    <a:pt x="154" y="128"/>
                    <a:pt x="154" y="128"/>
                    <a:pt x="153" y="128"/>
                  </a:cubicBezTo>
                  <a:cubicBezTo>
                    <a:pt x="154" y="131"/>
                    <a:pt x="154" y="131"/>
                    <a:pt x="154" y="131"/>
                  </a:cubicBezTo>
                  <a:cubicBezTo>
                    <a:pt x="154" y="128"/>
                    <a:pt x="154" y="128"/>
                    <a:pt x="154" y="128"/>
                  </a:cubicBezTo>
                  <a:cubicBezTo>
                    <a:pt x="154" y="130"/>
                    <a:pt x="154" y="130"/>
                    <a:pt x="154" y="130"/>
                  </a:cubicBezTo>
                  <a:cubicBezTo>
                    <a:pt x="154" y="128"/>
                    <a:pt x="154" y="128"/>
                    <a:pt x="154" y="128"/>
                  </a:cubicBezTo>
                  <a:cubicBezTo>
                    <a:pt x="154" y="128"/>
                    <a:pt x="154" y="128"/>
                    <a:pt x="154" y="128"/>
                  </a:cubicBezTo>
                  <a:cubicBezTo>
                    <a:pt x="154" y="130"/>
                    <a:pt x="154" y="130"/>
                    <a:pt x="154" y="130"/>
                  </a:cubicBezTo>
                  <a:cubicBezTo>
                    <a:pt x="154" y="128"/>
                    <a:pt x="154" y="128"/>
                    <a:pt x="154" y="128"/>
                  </a:cubicBezTo>
                  <a:cubicBezTo>
                    <a:pt x="154" y="128"/>
                    <a:pt x="153" y="128"/>
                    <a:pt x="152" y="127"/>
                  </a:cubicBezTo>
                  <a:cubicBezTo>
                    <a:pt x="147" y="125"/>
                    <a:pt x="137" y="121"/>
                    <a:pt x="124" y="115"/>
                  </a:cubicBezTo>
                  <a:cubicBezTo>
                    <a:pt x="106" y="106"/>
                    <a:pt x="83" y="95"/>
                    <a:pt x="64" y="86"/>
                  </a:cubicBezTo>
                  <a:cubicBezTo>
                    <a:pt x="55" y="81"/>
                    <a:pt x="47" y="77"/>
                    <a:pt x="41" y="74"/>
                  </a:cubicBezTo>
                  <a:cubicBezTo>
                    <a:pt x="35" y="71"/>
                    <a:pt x="32" y="70"/>
                    <a:pt x="32" y="70"/>
                  </a:cubicBezTo>
                  <a:cubicBezTo>
                    <a:pt x="30" y="69"/>
                    <a:pt x="27" y="69"/>
                    <a:pt x="26" y="71"/>
                  </a:cubicBezTo>
                  <a:cubicBezTo>
                    <a:pt x="25" y="73"/>
                    <a:pt x="26" y="76"/>
                    <a:pt x="28" y="77"/>
                  </a:cubicBezTo>
                  <a:cubicBezTo>
                    <a:pt x="28" y="77"/>
                    <a:pt x="29" y="78"/>
                    <a:pt x="31" y="79"/>
                  </a:cubicBezTo>
                  <a:cubicBezTo>
                    <a:pt x="40" y="84"/>
                    <a:pt x="61" y="97"/>
                    <a:pt x="80" y="108"/>
                  </a:cubicBezTo>
                  <a:cubicBezTo>
                    <a:pt x="89" y="114"/>
                    <a:pt x="98" y="119"/>
                    <a:pt x="105" y="124"/>
                  </a:cubicBezTo>
                  <a:cubicBezTo>
                    <a:pt x="108" y="126"/>
                    <a:pt x="111" y="128"/>
                    <a:pt x="113" y="129"/>
                  </a:cubicBezTo>
                  <a:cubicBezTo>
                    <a:pt x="113" y="130"/>
                    <a:pt x="114" y="130"/>
                    <a:pt x="114" y="131"/>
                  </a:cubicBezTo>
                  <a:cubicBezTo>
                    <a:pt x="114" y="131"/>
                    <a:pt x="114" y="131"/>
                    <a:pt x="114" y="131"/>
                  </a:cubicBezTo>
                  <a:cubicBezTo>
                    <a:pt x="114" y="131"/>
                    <a:pt x="114" y="131"/>
                    <a:pt x="114" y="131"/>
                  </a:cubicBezTo>
                  <a:cubicBezTo>
                    <a:pt x="116" y="129"/>
                    <a:pt x="116" y="129"/>
                    <a:pt x="116" y="129"/>
                  </a:cubicBezTo>
                  <a:cubicBezTo>
                    <a:pt x="114" y="130"/>
                    <a:pt x="114" y="130"/>
                    <a:pt x="114" y="130"/>
                  </a:cubicBezTo>
                  <a:cubicBezTo>
                    <a:pt x="114" y="131"/>
                    <a:pt x="114" y="131"/>
                    <a:pt x="114" y="131"/>
                  </a:cubicBezTo>
                  <a:cubicBezTo>
                    <a:pt x="116" y="129"/>
                    <a:pt x="116" y="129"/>
                    <a:pt x="116" y="129"/>
                  </a:cubicBezTo>
                  <a:cubicBezTo>
                    <a:pt x="114" y="130"/>
                    <a:pt x="114" y="130"/>
                    <a:pt x="114" y="130"/>
                  </a:cubicBezTo>
                  <a:cubicBezTo>
                    <a:pt x="118" y="129"/>
                    <a:pt x="118" y="129"/>
                    <a:pt x="118" y="129"/>
                  </a:cubicBezTo>
                  <a:cubicBezTo>
                    <a:pt x="114" y="129"/>
                    <a:pt x="114" y="129"/>
                    <a:pt x="114" y="129"/>
                  </a:cubicBezTo>
                  <a:cubicBezTo>
                    <a:pt x="114" y="130"/>
                    <a:pt x="114" y="130"/>
                    <a:pt x="114" y="130"/>
                  </a:cubicBezTo>
                  <a:cubicBezTo>
                    <a:pt x="118" y="129"/>
                    <a:pt x="118" y="129"/>
                    <a:pt x="118" y="129"/>
                  </a:cubicBezTo>
                  <a:cubicBezTo>
                    <a:pt x="114" y="129"/>
                    <a:pt x="114" y="129"/>
                    <a:pt x="114" y="129"/>
                  </a:cubicBezTo>
                  <a:cubicBezTo>
                    <a:pt x="118" y="129"/>
                    <a:pt x="118" y="129"/>
                    <a:pt x="118" y="129"/>
                  </a:cubicBezTo>
                  <a:cubicBezTo>
                    <a:pt x="114" y="126"/>
                    <a:pt x="114" y="126"/>
                    <a:pt x="114" y="126"/>
                  </a:cubicBezTo>
                  <a:cubicBezTo>
                    <a:pt x="114" y="127"/>
                    <a:pt x="114" y="128"/>
                    <a:pt x="114" y="129"/>
                  </a:cubicBezTo>
                  <a:cubicBezTo>
                    <a:pt x="118" y="129"/>
                    <a:pt x="118" y="129"/>
                    <a:pt x="118" y="129"/>
                  </a:cubicBezTo>
                  <a:cubicBezTo>
                    <a:pt x="114" y="126"/>
                    <a:pt x="114" y="126"/>
                    <a:pt x="114" y="126"/>
                  </a:cubicBezTo>
                  <a:cubicBezTo>
                    <a:pt x="118" y="129"/>
                    <a:pt x="118" y="129"/>
                    <a:pt x="118" y="129"/>
                  </a:cubicBezTo>
                  <a:cubicBezTo>
                    <a:pt x="115" y="126"/>
                    <a:pt x="115" y="126"/>
                    <a:pt x="115" y="126"/>
                  </a:cubicBezTo>
                  <a:cubicBezTo>
                    <a:pt x="118" y="129"/>
                    <a:pt x="118" y="129"/>
                    <a:pt x="118" y="129"/>
                  </a:cubicBezTo>
                  <a:cubicBezTo>
                    <a:pt x="117" y="125"/>
                    <a:pt x="117" y="125"/>
                    <a:pt x="117" y="125"/>
                  </a:cubicBezTo>
                  <a:cubicBezTo>
                    <a:pt x="116" y="125"/>
                    <a:pt x="115" y="125"/>
                    <a:pt x="115" y="126"/>
                  </a:cubicBezTo>
                  <a:cubicBezTo>
                    <a:pt x="118" y="129"/>
                    <a:pt x="118" y="129"/>
                    <a:pt x="118" y="129"/>
                  </a:cubicBezTo>
                  <a:cubicBezTo>
                    <a:pt x="117" y="125"/>
                    <a:pt x="117" y="125"/>
                    <a:pt x="117" y="125"/>
                  </a:cubicBezTo>
                  <a:cubicBezTo>
                    <a:pt x="118" y="129"/>
                    <a:pt x="118" y="129"/>
                    <a:pt x="118" y="129"/>
                  </a:cubicBezTo>
                  <a:cubicBezTo>
                    <a:pt x="118" y="124"/>
                    <a:pt x="118" y="124"/>
                    <a:pt x="118" y="124"/>
                  </a:cubicBezTo>
                  <a:cubicBezTo>
                    <a:pt x="118" y="124"/>
                    <a:pt x="117" y="124"/>
                    <a:pt x="117" y="125"/>
                  </a:cubicBezTo>
                  <a:cubicBezTo>
                    <a:pt x="118" y="129"/>
                    <a:pt x="118" y="129"/>
                    <a:pt x="118" y="129"/>
                  </a:cubicBezTo>
                  <a:cubicBezTo>
                    <a:pt x="118" y="124"/>
                    <a:pt x="118" y="124"/>
                    <a:pt x="118" y="124"/>
                  </a:cubicBezTo>
                  <a:cubicBezTo>
                    <a:pt x="118" y="128"/>
                    <a:pt x="118" y="128"/>
                    <a:pt x="118" y="128"/>
                  </a:cubicBezTo>
                  <a:cubicBezTo>
                    <a:pt x="119" y="124"/>
                    <a:pt x="119" y="124"/>
                    <a:pt x="119" y="124"/>
                  </a:cubicBezTo>
                  <a:cubicBezTo>
                    <a:pt x="119" y="124"/>
                    <a:pt x="119" y="124"/>
                    <a:pt x="118" y="124"/>
                  </a:cubicBezTo>
                  <a:cubicBezTo>
                    <a:pt x="118" y="128"/>
                    <a:pt x="118" y="128"/>
                    <a:pt x="118" y="128"/>
                  </a:cubicBezTo>
                  <a:cubicBezTo>
                    <a:pt x="119" y="124"/>
                    <a:pt x="119" y="124"/>
                    <a:pt x="119" y="124"/>
                  </a:cubicBezTo>
                  <a:cubicBezTo>
                    <a:pt x="118" y="126"/>
                    <a:pt x="118" y="126"/>
                    <a:pt x="118" y="126"/>
                  </a:cubicBezTo>
                  <a:cubicBezTo>
                    <a:pt x="119" y="124"/>
                    <a:pt x="119" y="124"/>
                    <a:pt x="119" y="124"/>
                  </a:cubicBezTo>
                  <a:cubicBezTo>
                    <a:pt x="119" y="124"/>
                    <a:pt x="119" y="124"/>
                    <a:pt x="119" y="124"/>
                  </a:cubicBezTo>
                  <a:cubicBezTo>
                    <a:pt x="118" y="126"/>
                    <a:pt x="118" y="126"/>
                    <a:pt x="118" y="126"/>
                  </a:cubicBezTo>
                  <a:cubicBezTo>
                    <a:pt x="119" y="124"/>
                    <a:pt x="119" y="124"/>
                    <a:pt x="119" y="124"/>
                  </a:cubicBezTo>
                  <a:cubicBezTo>
                    <a:pt x="119" y="124"/>
                    <a:pt x="118" y="124"/>
                    <a:pt x="118" y="124"/>
                  </a:cubicBezTo>
                  <a:cubicBezTo>
                    <a:pt x="115" y="123"/>
                    <a:pt x="109" y="121"/>
                    <a:pt x="102" y="118"/>
                  </a:cubicBezTo>
                  <a:cubicBezTo>
                    <a:pt x="92" y="114"/>
                    <a:pt x="78" y="108"/>
                    <a:pt x="68" y="103"/>
                  </a:cubicBezTo>
                  <a:cubicBezTo>
                    <a:pt x="62" y="101"/>
                    <a:pt x="58" y="99"/>
                    <a:pt x="54" y="98"/>
                  </a:cubicBezTo>
                  <a:cubicBezTo>
                    <a:pt x="51" y="96"/>
                    <a:pt x="49" y="96"/>
                    <a:pt x="49" y="96"/>
                  </a:cubicBezTo>
                  <a:cubicBezTo>
                    <a:pt x="48" y="95"/>
                    <a:pt x="46" y="95"/>
                    <a:pt x="45" y="96"/>
                  </a:cubicBezTo>
                  <a:cubicBezTo>
                    <a:pt x="44" y="97"/>
                    <a:pt x="43" y="98"/>
                    <a:pt x="43" y="99"/>
                  </a:cubicBezTo>
                  <a:cubicBezTo>
                    <a:pt x="43" y="101"/>
                    <a:pt x="44" y="101"/>
                    <a:pt x="44" y="102"/>
                  </a:cubicBezTo>
                  <a:cubicBezTo>
                    <a:pt x="44" y="102"/>
                    <a:pt x="44" y="103"/>
                    <a:pt x="44" y="103"/>
                  </a:cubicBezTo>
                  <a:cubicBezTo>
                    <a:pt x="45" y="103"/>
                    <a:pt x="45" y="103"/>
                    <a:pt x="45" y="103"/>
                  </a:cubicBezTo>
                  <a:cubicBezTo>
                    <a:pt x="45" y="103"/>
                    <a:pt x="46" y="103"/>
                    <a:pt x="46" y="104"/>
                  </a:cubicBezTo>
                  <a:cubicBezTo>
                    <a:pt x="49" y="105"/>
                    <a:pt x="58" y="111"/>
                    <a:pt x="67" y="116"/>
                  </a:cubicBezTo>
                  <a:cubicBezTo>
                    <a:pt x="71" y="119"/>
                    <a:pt x="75" y="121"/>
                    <a:pt x="78" y="123"/>
                  </a:cubicBezTo>
                  <a:cubicBezTo>
                    <a:pt x="80" y="124"/>
                    <a:pt x="81" y="125"/>
                    <a:pt x="82" y="125"/>
                  </a:cubicBezTo>
                  <a:cubicBezTo>
                    <a:pt x="82" y="126"/>
                    <a:pt x="82" y="126"/>
                    <a:pt x="82" y="126"/>
                  </a:cubicBezTo>
                  <a:cubicBezTo>
                    <a:pt x="83" y="125"/>
                    <a:pt x="83" y="125"/>
                    <a:pt x="83" y="125"/>
                  </a:cubicBezTo>
                  <a:cubicBezTo>
                    <a:pt x="82" y="126"/>
                    <a:pt x="82" y="126"/>
                    <a:pt x="82" y="126"/>
                  </a:cubicBezTo>
                  <a:cubicBezTo>
                    <a:pt x="82" y="126"/>
                    <a:pt x="82" y="126"/>
                    <a:pt x="82" y="126"/>
                  </a:cubicBezTo>
                  <a:cubicBezTo>
                    <a:pt x="83" y="125"/>
                    <a:pt x="83" y="125"/>
                    <a:pt x="83" y="125"/>
                  </a:cubicBezTo>
                  <a:cubicBezTo>
                    <a:pt x="82" y="126"/>
                    <a:pt x="82" y="126"/>
                    <a:pt x="82" y="126"/>
                  </a:cubicBezTo>
                  <a:cubicBezTo>
                    <a:pt x="84" y="124"/>
                    <a:pt x="84" y="124"/>
                    <a:pt x="84" y="124"/>
                  </a:cubicBezTo>
                  <a:cubicBezTo>
                    <a:pt x="82" y="126"/>
                    <a:pt x="82" y="126"/>
                    <a:pt x="82" y="126"/>
                  </a:cubicBezTo>
                  <a:cubicBezTo>
                    <a:pt x="82" y="126"/>
                    <a:pt x="82" y="126"/>
                    <a:pt x="82" y="126"/>
                  </a:cubicBezTo>
                  <a:cubicBezTo>
                    <a:pt x="84" y="124"/>
                    <a:pt x="84" y="124"/>
                    <a:pt x="84" y="124"/>
                  </a:cubicBezTo>
                  <a:cubicBezTo>
                    <a:pt x="82" y="126"/>
                    <a:pt x="82" y="126"/>
                    <a:pt x="82" y="126"/>
                  </a:cubicBezTo>
                  <a:cubicBezTo>
                    <a:pt x="85" y="123"/>
                    <a:pt x="85" y="123"/>
                    <a:pt x="85" y="123"/>
                  </a:cubicBezTo>
                  <a:cubicBezTo>
                    <a:pt x="81" y="125"/>
                    <a:pt x="81" y="125"/>
                    <a:pt x="81" y="125"/>
                  </a:cubicBezTo>
                  <a:cubicBezTo>
                    <a:pt x="82" y="126"/>
                    <a:pt x="82" y="126"/>
                    <a:pt x="82" y="126"/>
                  </a:cubicBezTo>
                  <a:cubicBezTo>
                    <a:pt x="85" y="123"/>
                    <a:pt x="85" y="123"/>
                    <a:pt x="85" y="123"/>
                  </a:cubicBezTo>
                  <a:cubicBezTo>
                    <a:pt x="81" y="125"/>
                    <a:pt x="81" y="125"/>
                    <a:pt x="81" y="125"/>
                  </a:cubicBezTo>
                  <a:cubicBezTo>
                    <a:pt x="85" y="123"/>
                    <a:pt x="85" y="123"/>
                    <a:pt x="85" y="123"/>
                  </a:cubicBezTo>
                  <a:cubicBezTo>
                    <a:pt x="81" y="123"/>
                    <a:pt x="81" y="123"/>
                    <a:pt x="81" y="123"/>
                  </a:cubicBezTo>
                  <a:cubicBezTo>
                    <a:pt x="81" y="124"/>
                    <a:pt x="81" y="125"/>
                    <a:pt x="81" y="125"/>
                  </a:cubicBezTo>
                  <a:cubicBezTo>
                    <a:pt x="85" y="123"/>
                    <a:pt x="85" y="123"/>
                    <a:pt x="85" y="123"/>
                  </a:cubicBezTo>
                  <a:cubicBezTo>
                    <a:pt x="81" y="123"/>
                    <a:pt x="81" y="123"/>
                    <a:pt x="81" y="123"/>
                  </a:cubicBezTo>
                  <a:cubicBezTo>
                    <a:pt x="85" y="123"/>
                    <a:pt x="85" y="123"/>
                    <a:pt x="85" y="123"/>
                  </a:cubicBezTo>
                  <a:cubicBezTo>
                    <a:pt x="82" y="121"/>
                    <a:pt x="82" y="121"/>
                    <a:pt x="82" y="121"/>
                  </a:cubicBezTo>
                  <a:cubicBezTo>
                    <a:pt x="81" y="122"/>
                    <a:pt x="81" y="123"/>
                    <a:pt x="81" y="123"/>
                  </a:cubicBezTo>
                  <a:cubicBezTo>
                    <a:pt x="85" y="123"/>
                    <a:pt x="85" y="123"/>
                    <a:pt x="85" y="123"/>
                  </a:cubicBezTo>
                  <a:cubicBezTo>
                    <a:pt x="82" y="121"/>
                    <a:pt x="82" y="121"/>
                    <a:pt x="82" y="121"/>
                  </a:cubicBezTo>
                  <a:cubicBezTo>
                    <a:pt x="81" y="123"/>
                    <a:pt x="81" y="126"/>
                    <a:pt x="83" y="127"/>
                  </a:cubicBezTo>
                  <a:cubicBezTo>
                    <a:pt x="85" y="128"/>
                    <a:pt x="88" y="128"/>
                    <a:pt x="89"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97" name="Freeform 129">
              <a:extLst>
                <a:ext uri="{FF2B5EF4-FFF2-40B4-BE49-F238E27FC236}">
                  <a16:creationId xmlns:a16="http://schemas.microsoft.com/office/drawing/2014/main" id="{51AD35DE-FFB4-44E3-BEAF-AB5712DC34CF}"/>
                </a:ext>
              </a:extLst>
            </p:cNvPr>
            <p:cNvSpPr>
              <a:spLocks/>
            </p:cNvSpPr>
            <p:nvPr/>
          </p:nvSpPr>
          <p:spPr bwMode="auto">
            <a:xfrm>
              <a:off x="4000637" y="2124186"/>
              <a:ext cx="531813" cy="871538"/>
            </a:xfrm>
            <a:custGeom>
              <a:avLst/>
              <a:gdLst>
                <a:gd name="T0" fmla="*/ 81 w 338"/>
                <a:gd name="T1" fmla="*/ 523 h 554"/>
                <a:gd name="T2" fmla="*/ 74 w 338"/>
                <a:gd name="T3" fmla="*/ 501 h 554"/>
                <a:gd name="T4" fmla="*/ 31 w 338"/>
                <a:gd name="T5" fmla="*/ 482 h 554"/>
                <a:gd name="T6" fmla="*/ 39 w 338"/>
                <a:gd name="T7" fmla="*/ 465 h 554"/>
                <a:gd name="T8" fmla="*/ 36 w 338"/>
                <a:gd name="T9" fmla="*/ 470 h 554"/>
                <a:gd name="T10" fmla="*/ 52 w 338"/>
                <a:gd name="T11" fmla="*/ 457 h 554"/>
                <a:gd name="T12" fmla="*/ 53 w 338"/>
                <a:gd name="T13" fmla="*/ 439 h 554"/>
                <a:gd name="T14" fmla="*/ 195 w 338"/>
                <a:gd name="T15" fmla="*/ 476 h 554"/>
                <a:gd name="T16" fmla="*/ 208 w 338"/>
                <a:gd name="T17" fmla="*/ 464 h 554"/>
                <a:gd name="T18" fmla="*/ 272 w 338"/>
                <a:gd name="T19" fmla="*/ 492 h 554"/>
                <a:gd name="T20" fmla="*/ 223 w 338"/>
                <a:gd name="T21" fmla="*/ 458 h 554"/>
                <a:gd name="T22" fmla="*/ 233 w 338"/>
                <a:gd name="T23" fmla="*/ 443 h 554"/>
                <a:gd name="T24" fmla="*/ 247 w 338"/>
                <a:gd name="T25" fmla="*/ 421 h 554"/>
                <a:gd name="T26" fmla="*/ 251 w 338"/>
                <a:gd name="T27" fmla="*/ 398 h 554"/>
                <a:gd name="T28" fmla="*/ 248 w 338"/>
                <a:gd name="T29" fmla="*/ 403 h 554"/>
                <a:gd name="T30" fmla="*/ 250 w 338"/>
                <a:gd name="T31" fmla="*/ 382 h 554"/>
                <a:gd name="T32" fmla="*/ 258 w 338"/>
                <a:gd name="T33" fmla="*/ 366 h 554"/>
                <a:gd name="T34" fmla="*/ 254 w 338"/>
                <a:gd name="T35" fmla="*/ 370 h 554"/>
                <a:gd name="T36" fmla="*/ 261 w 338"/>
                <a:gd name="T37" fmla="*/ 337 h 554"/>
                <a:gd name="T38" fmla="*/ 263 w 338"/>
                <a:gd name="T39" fmla="*/ 321 h 554"/>
                <a:gd name="T40" fmla="*/ 266 w 338"/>
                <a:gd name="T41" fmla="*/ 296 h 554"/>
                <a:gd name="T42" fmla="*/ 264 w 338"/>
                <a:gd name="T43" fmla="*/ 300 h 554"/>
                <a:gd name="T44" fmla="*/ 331 w 338"/>
                <a:gd name="T45" fmla="*/ 329 h 554"/>
                <a:gd name="T46" fmla="*/ 256 w 338"/>
                <a:gd name="T47" fmla="*/ 267 h 554"/>
                <a:gd name="T48" fmla="*/ 277 w 338"/>
                <a:gd name="T49" fmla="*/ 257 h 554"/>
                <a:gd name="T50" fmla="*/ 332 w 338"/>
                <a:gd name="T51" fmla="*/ 257 h 554"/>
                <a:gd name="T52" fmla="*/ 244 w 338"/>
                <a:gd name="T53" fmla="*/ 211 h 554"/>
                <a:gd name="T54" fmla="*/ 323 w 338"/>
                <a:gd name="T55" fmla="*/ 228 h 554"/>
                <a:gd name="T56" fmla="*/ 318 w 338"/>
                <a:gd name="T57" fmla="*/ 206 h 554"/>
                <a:gd name="T58" fmla="*/ 34 w 338"/>
                <a:gd name="T59" fmla="*/ 7 h 554"/>
                <a:gd name="T60" fmla="*/ 68 w 338"/>
                <a:gd name="T61" fmla="*/ 13 h 554"/>
                <a:gd name="T62" fmla="*/ 112 w 338"/>
                <a:gd name="T63" fmla="*/ 12 h 554"/>
                <a:gd name="T64" fmla="*/ 273 w 338"/>
                <a:gd name="T65" fmla="*/ 119 h 554"/>
                <a:gd name="T66" fmla="*/ 37 w 338"/>
                <a:gd name="T67" fmla="*/ 3 h 554"/>
                <a:gd name="T68" fmla="*/ 310 w 338"/>
                <a:gd name="T69" fmla="*/ 179 h 554"/>
                <a:gd name="T70" fmla="*/ 316 w 338"/>
                <a:gd name="T71" fmla="*/ 198 h 554"/>
                <a:gd name="T72" fmla="*/ 322 w 338"/>
                <a:gd name="T73" fmla="*/ 220 h 554"/>
                <a:gd name="T74" fmla="*/ 243 w 338"/>
                <a:gd name="T75" fmla="*/ 207 h 554"/>
                <a:gd name="T76" fmla="*/ 328 w 338"/>
                <a:gd name="T77" fmla="*/ 298 h 554"/>
                <a:gd name="T78" fmla="*/ 332 w 338"/>
                <a:gd name="T79" fmla="*/ 295 h 554"/>
                <a:gd name="T80" fmla="*/ 328 w 338"/>
                <a:gd name="T81" fmla="*/ 312 h 554"/>
                <a:gd name="T82" fmla="*/ 331 w 338"/>
                <a:gd name="T83" fmla="*/ 308 h 554"/>
                <a:gd name="T84" fmla="*/ 326 w 338"/>
                <a:gd name="T85" fmla="*/ 322 h 554"/>
                <a:gd name="T86" fmla="*/ 262 w 338"/>
                <a:gd name="T87" fmla="*/ 296 h 554"/>
                <a:gd name="T88" fmla="*/ 326 w 338"/>
                <a:gd name="T89" fmla="*/ 339 h 554"/>
                <a:gd name="T90" fmla="*/ 259 w 338"/>
                <a:gd name="T91" fmla="*/ 321 h 554"/>
                <a:gd name="T92" fmla="*/ 325 w 338"/>
                <a:gd name="T93" fmla="*/ 392 h 554"/>
                <a:gd name="T94" fmla="*/ 252 w 338"/>
                <a:gd name="T95" fmla="*/ 372 h 554"/>
                <a:gd name="T96" fmla="*/ 318 w 338"/>
                <a:gd name="T97" fmla="*/ 406 h 554"/>
                <a:gd name="T98" fmla="*/ 299 w 338"/>
                <a:gd name="T99" fmla="*/ 417 h 554"/>
                <a:gd name="T100" fmla="*/ 245 w 338"/>
                <a:gd name="T101" fmla="*/ 404 h 554"/>
                <a:gd name="T102" fmla="*/ 248 w 338"/>
                <a:gd name="T103" fmla="*/ 413 h 554"/>
                <a:gd name="T104" fmla="*/ 285 w 338"/>
                <a:gd name="T105" fmla="*/ 470 h 554"/>
                <a:gd name="T106" fmla="*/ 270 w 338"/>
                <a:gd name="T107" fmla="*/ 490 h 554"/>
                <a:gd name="T108" fmla="*/ 273 w 338"/>
                <a:gd name="T109" fmla="*/ 484 h 554"/>
                <a:gd name="T110" fmla="*/ 262 w 338"/>
                <a:gd name="T111" fmla="*/ 497 h 554"/>
                <a:gd name="T112" fmla="*/ 230 w 338"/>
                <a:gd name="T113" fmla="*/ 514 h 554"/>
                <a:gd name="T114" fmla="*/ 45 w 338"/>
                <a:gd name="T115" fmla="*/ 441 h 554"/>
                <a:gd name="T116" fmla="*/ 51 w 338"/>
                <a:gd name="T117" fmla="*/ 451 h 554"/>
                <a:gd name="T118" fmla="*/ 164 w 338"/>
                <a:gd name="T119" fmla="*/ 546 h 554"/>
                <a:gd name="T120" fmla="*/ 26 w 338"/>
                <a:gd name="T121" fmla="*/ 478 h 554"/>
                <a:gd name="T122" fmla="*/ 71 w 338"/>
                <a:gd name="T123" fmla="*/ 521 h 554"/>
                <a:gd name="T124" fmla="*/ 74 w 338"/>
                <a:gd name="T125" fmla="*/ 55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8" h="554">
                  <a:moveTo>
                    <a:pt x="81" y="545"/>
                  </a:moveTo>
                  <a:cubicBezTo>
                    <a:pt x="78" y="543"/>
                    <a:pt x="78" y="543"/>
                    <a:pt x="78" y="543"/>
                  </a:cubicBezTo>
                  <a:cubicBezTo>
                    <a:pt x="76" y="547"/>
                    <a:pt x="76" y="547"/>
                    <a:pt x="76" y="547"/>
                  </a:cubicBezTo>
                  <a:cubicBezTo>
                    <a:pt x="80" y="549"/>
                    <a:pt x="80" y="549"/>
                    <a:pt x="80" y="549"/>
                  </a:cubicBezTo>
                  <a:cubicBezTo>
                    <a:pt x="76" y="547"/>
                    <a:pt x="76" y="547"/>
                    <a:pt x="76" y="547"/>
                  </a:cubicBezTo>
                  <a:cubicBezTo>
                    <a:pt x="78" y="551"/>
                    <a:pt x="78" y="551"/>
                    <a:pt x="78" y="551"/>
                  </a:cubicBezTo>
                  <a:cubicBezTo>
                    <a:pt x="79" y="551"/>
                    <a:pt x="79" y="550"/>
                    <a:pt x="80" y="549"/>
                  </a:cubicBezTo>
                  <a:cubicBezTo>
                    <a:pt x="76" y="547"/>
                    <a:pt x="76" y="547"/>
                    <a:pt x="76" y="547"/>
                  </a:cubicBezTo>
                  <a:cubicBezTo>
                    <a:pt x="78" y="551"/>
                    <a:pt x="78" y="551"/>
                    <a:pt x="78" y="551"/>
                  </a:cubicBezTo>
                  <a:cubicBezTo>
                    <a:pt x="76" y="547"/>
                    <a:pt x="76" y="547"/>
                    <a:pt x="76" y="547"/>
                  </a:cubicBezTo>
                  <a:cubicBezTo>
                    <a:pt x="77" y="551"/>
                    <a:pt x="77" y="551"/>
                    <a:pt x="77" y="551"/>
                  </a:cubicBezTo>
                  <a:cubicBezTo>
                    <a:pt x="77" y="551"/>
                    <a:pt x="78" y="551"/>
                    <a:pt x="78" y="551"/>
                  </a:cubicBezTo>
                  <a:cubicBezTo>
                    <a:pt x="76" y="547"/>
                    <a:pt x="76" y="547"/>
                    <a:pt x="76" y="547"/>
                  </a:cubicBezTo>
                  <a:cubicBezTo>
                    <a:pt x="77" y="551"/>
                    <a:pt x="77" y="551"/>
                    <a:pt x="77" y="551"/>
                  </a:cubicBezTo>
                  <a:cubicBezTo>
                    <a:pt x="77" y="549"/>
                    <a:pt x="77" y="549"/>
                    <a:pt x="77" y="549"/>
                  </a:cubicBezTo>
                  <a:cubicBezTo>
                    <a:pt x="77" y="551"/>
                    <a:pt x="77" y="551"/>
                    <a:pt x="77" y="551"/>
                  </a:cubicBezTo>
                  <a:cubicBezTo>
                    <a:pt x="77" y="551"/>
                    <a:pt x="77" y="551"/>
                    <a:pt x="77" y="551"/>
                  </a:cubicBezTo>
                  <a:cubicBezTo>
                    <a:pt x="77" y="549"/>
                    <a:pt x="77" y="549"/>
                    <a:pt x="77" y="549"/>
                  </a:cubicBezTo>
                  <a:cubicBezTo>
                    <a:pt x="77" y="551"/>
                    <a:pt x="77" y="551"/>
                    <a:pt x="77" y="551"/>
                  </a:cubicBezTo>
                  <a:cubicBezTo>
                    <a:pt x="77" y="551"/>
                    <a:pt x="77" y="551"/>
                    <a:pt x="77" y="551"/>
                  </a:cubicBezTo>
                  <a:cubicBezTo>
                    <a:pt x="78" y="551"/>
                    <a:pt x="81" y="551"/>
                    <a:pt x="84" y="552"/>
                  </a:cubicBezTo>
                  <a:cubicBezTo>
                    <a:pt x="90" y="552"/>
                    <a:pt x="96" y="553"/>
                    <a:pt x="102" y="553"/>
                  </a:cubicBezTo>
                  <a:cubicBezTo>
                    <a:pt x="105" y="554"/>
                    <a:pt x="108" y="554"/>
                    <a:pt x="110" y="554"/>
                  </a:cubicBezTo>
                  <a:cubicBezTo>
                    <a:pt x="113" y="554"/>
                    <a:pt x="114" y="554"/>
                    <a:pt x="115" y="554"/>
                  </a:cubicBezTo>
                  <a:cubicBezTo>
                    <a:pt x="116" y="554"/>
                    <a:pt x="116" y="554"/>
                    <a:pt x="116" y="554"/>
                  </a:cubicBezTo>
                  <a:cubicBezTo>
                    <a:pt x="117" y="554"/>
                    <a:pt x="117" y="554"/>
                    <a:pt x="117" y="554"/>
                  </a:cubicBezTo>
                  <a:cubicBezTo>
                    <a:pt x="117" y="554"/>
                    <a:pt x="118" y="554"/>
                    <a:pt x="118" y="554"/>
                  </a:cubicBezTo>
                  <a:cubicBezTo>
                    <a:pt x="119" y="553"/>
                    <a:pt x="119" y="553"/>
                    <a:pt x="120" y="552"/>
                  </a:cubicBezTo>
                  <a:cubicBezTo>
                    <a:pt x="120" y="551"/>
                    <a:pt x="121" y="550"/>
                    <a:pt x="120" y="549"/>
                  </a:cubicBezTo>
                  <a:cubicBezTo>
                    <a:pt x="120" y="548"/>
                    <a:pt x="119" y="547"/>
                    <a:pt x="118" y="546"/>
                  </a:cubicBezTo>
                  <a:cubicBezTo>
                    <a:pt x="118" y="546"/>
                    <a:pt x="116" y="545"/>
                    <a:pt x="112" y="542"/>
                  </a:cubicBezTo>
                  <a:cubicBezTo>
                    <a:pt x="106" y="539"/>
                    <a:pt x="97" y="534"/>
                    <a:pt x="90" y="529"/>
                  </a:cubicBezTo>
                  <a:cubicBezTo>
                    <a:pt x="86" y="527"/>
                    <a:pt x="83" y="525"/>
                    <a:pt x="81" y="523"/>
                  </a:cubicBezTo>
                  <a:cubicBezTo>
                    <a:pt x="80" y="523"/>
                    <a:pt x="79" y="522"/>
                    <a:pt x="78" y="521"/>
                  </a:cubicBezTo>
                  <a:cubicBezTo>
                    <a:pt x="78" y="521"/>
                    <a:pt x="78" y="521"/>
                    <a:pt x="78" y="521"/>
                  </a:cubicBezTo>
                  <a:cubicBezTo>
                    <a:pt x="78" y="521"/>
                    <a:pt x="78" y="521"/>
                    <a:pt x="78" y="521"/>
                  </a:cubicBezTo>
                  <a:cubicBezTo>
                    <a:pt x="76" y="523"/>
                    <a:pt x="76" y="523"/>
                    <a:pt x="76" y="523"/>
                  </a:cubicBezTo>
                  <a:cubicBezTo>
                    <a:pt x="78" y="521"/>
                    <a:pt x="78" y="521"/>
                    <a:pt x="78" y="521"/>
                  </a:cubicBezTo>
                  <a:cubicBezTo>
                    <a:pt x="78" y="521"/>
                    <a:pt x="78" y="521"/>
                    <a:pt x="78" y="521"/>
                  </a:cubicBezTo>
                  <a:cubicBezTo>
                    <a:pt x="76" y="523"/>
                    <a:pt x="76" y="523"/>
                    <a:pt x="76" y="523"/>
                  </a:cubicBezTo>
                  <a:cubicBezTo>
                    <a:pt x="78" y="521"/>
                    <a:pt x="78" y="521"/>
                    <a:pt x="78" y="521"/>
                  </a:cubicBezTo>
                  <a:cubicBezTo>
                    <a:pt x="75" y="524"/>
                    <a:pt x="75" y="524"/>
                    <a:pt x="75" y="524"/>
                  </a:cubicBezTo>
                  <a:cubicBezTo>
                    <a:pt x="78" y="522"/>
                    <a:pt x="78" y="522"/>
                    <a:pt x="78" y="522"/>
                  </a:cubicBezTo>
                  <a:cubicBezTo>
                    <a:pt x="78" y="521"/>
                    <a:pt x="78" y="521"/>
                    <a:pt x="78" y="521"/>
                  </a:cubicBezTo>
                  <a:cubicBezTo>
                    <a:pt x="75" y="524"/>
                    <a:pt x="75" y="524"/>
                    <a:pt x="75" y="524"/>
                  </a:cubicBezTo>
                  <a:cubicBezTo>
                    <a:pt x="78" y="522"/>
                    <a:pt x="78" y="522"/>
                    <a:pt x="78" y="522"/>
                  </a:cubicBezTo>
                  <a:cubicBezTo>
                    <a:pt x="75" y="524"/>
                    <a:pt x="75" y="524"/>
                    <a:pt x="75" y="524"/>
                  </a:cubicBezTo>
                  <a:cubicBezTo>
                    <a:pt x="79" y="524"/>
                    <a:pt x="79" y="524"/>
                    <a:pt x="79" y="524"/>
                  </a:cubicBezTo>
                  <a:cubicBezTo>
                    <a:pt x="79" y="523"/>
                    <a:pt x="79" y="522"/>
                    <a:pt x="78" y="522"/>
                  </a:cubicBezTo>
                  <a:cubicBezTo>
                    <a:pt x="75" y="524"/>
                    <a:pt x="75" y="524"/>
                    <a:pt x="75" y="524"/>
                  </a:cubicBezTo>
                  <a:cubicBezTo>
                    <a:pt x="79" y="524"/>
                    <a:pt x="79" y="524"/>
                    <a:pt x="79" y="524"/>
                  </a:cubicBezTo>
                  <a:cubicBezTo>
                    <a:pt x="75" y="524"/>
                    <a:pt x="75" y="524"/>
                    <a:pt x="75" y="524"/>
                  </a:cubicBezTo>
                  <a:cubicBezTo>
                    <a:pt x="78" y="526"/>
                    <a:pt x="78" y="526"/>
                    <a:pt x="78" y="526"/>
                  </a:cubicBezTo>
                  <a:cubicBezTo>
                    <a:pt x="79" y="525"/>
                    <a:pt x="79" y="524"/>
                    <a:pt x="79" y="524"/>
                  </a:cubicBezTo>
                  <a:cubicBezTo>
                    <a:pt x="75" y="524"/>
                    <a:pt x="75" y="524"/>
                    <a:pt x="75" y="524"/>
                  </a:cubicBezTo>
                  <a:cubicBezTo>
                    <a:pt x="78" y="526"/>
                    <a:pt x="78" y="526"/>
                    <a:pt x="78" y="526"/>
                  </a:cubicBezTo>
                  <a:cubicBezTo>
                    <a:pt x="75" y="524"/>
                    <a:pt x="75" y="524"/>
                    <a:pt x="75" y="524"/>
                  </a:cubicBezTo>
                  <a:cubicBezTo>
                    <a:pt x="73" y="528"/>
                    <a:pt x="73" y="528"/>
                    <a:pt x="73" y="528"/>
                  </a:cubicBezTo>
                  <a:cubicBezTo>
                    <a:pt x="139" y="550"/>
                    <a:pt x="139" y="550"/>
                    <a:pt x="139" y="550"/>
                  </a:cubicBezTo>
                  <a:cubicBezTo>
                    <a:pt x="141" y="551"/>
                    <a:pt x="143" y="550"/>
                    <a:pt x="144" y="549"/>
                  </a:cubicBezTo>
                  <a:cubicBezTo>
                    <a:pt x="144" y="548"/>
                    <a:pt x="145" y="547"/>
                    <a:pt x="145" y="546"/>
                  </a:cubicBezTo>
                  <a:cubicBezTo>
                    <a:pt x="145" y="545"/>
                    <a:pt x="144" y="545"/>
                    <a:pt x="144" y="544"/>
                  </a:cubicBezTo>
                  <a:cubicBezTo>
                    <a:pt x="144" y="544"/>
                    <a:pt x="144" y="543"/>
                    <a:pt x="143" y="543"/>
                  </a:cubicBezTo>
                  <a:cubicBezTo>
                    <a:pt x="143" y="543"/>
                    <a:pt x="143" y="542"/>
                    <a:pt x="142" y="542"/>
                  </a:cubicBezTo>
                  <a:cubicBezTo>
                    <a:pt x="140" y="541"/>
                    <a:pt x="138" y="539"/>
                    <a:pt x="134" y="537"/>
                  </a:cubicBezTo>
                  <a:cubicBezTo>
                    <a:pt x="121" y="529"/>
                    <a:pt x="96" y="514"/>
                    <a:pt x="74" y="501"/>
                  </a:cubicBezTo>
                  <a:cubicBezTo>
                    <a:pt x="63" y="495"/>
                    <a:pt x="52" y="488"/>
                    <a:pt x="45" y="484"/>
                  </a:cubicBezTo>
                  <a:cubicBezTo>
                    <a:pt x="41" y="481"/>
                    <a:pt x="38" y="479"/>
                    <a:pt x="37" y="478"/>
                  </a:cubicBezTo>
                  <a:cubicBezTo>
                    <a:pt x="36" y="477"/>
                    <a:pt x="35" y="476"/>
                    <a:pt x="34" y="476"/>
                  </a:cubicBezTo>
                  <a:cubicBezTo>
                    <a:pt x="34" y="476"/>
                    <a:pt x="34" y="476"/>
                    <a:pt x="34" y="476"/>
                  </a:cubicBezTo>
                  <a:cubicBezTo>
                    <a:pt x="34" y="476"/>
                    <a:pt x="34" y="476"/>
                    <a:pt x="34" y="476"/>
                  </a:cubicBezTo>
                  <a:cubicBezTo>
                    <a:pt x="33" y="477"/>
                    <a:pt x="33" y="477"/>
                    <a:pt x="33" y="477"/>
                  </a:cubicBezTo>
                  <a:cubicBezTo>
                    <a:pt x="35" y="476"/>
                    <a:pt x="35" y="476"/>
                    <a:pt x="35" y="476"/>
                  </a:cubicBezTo>
                  <a:cubicBezTo>
                    <a:pt x="34" y="476"/>
                    <a:pt x="34" y="476"/>
                    <a:pt x="34" y="476"/>
                  </a:cubicBezTo>
                  <a:cubicBezTo>
                    <a:pt x="33" y="477"/>
                    <a:pt x="33" y="477"/>
                    <a:pt x="33" y="477"/>
                  </a:cubicBezTo>
                  <a:cubicBezTo>
                    <a:pt x="35" y="476"/>
                    <a:pt x="35" y="476"/>
                    <a:pt x="35" y="476"/>
                  </a:cubicBezTo>
                  <a:cubicBezTo>
                    <a:pt x="31" y="478"/>
                    <a:pt x="31" y="478"/>
                    <a:pt x="31" y="478"/>
                  </a:cubicBezTo>
                  <a:cubicBezTo>
                    <a:pt x="35" y="478"/>
                    <a:pt x="35" y="478"/>
                    <a:pt x="35" y="478"/>
                  </a:cubicBezTo>
                  <a:cubicBezTo>
                    <a:pt x="35" y="477"/>
                    <a:pt x="35" y="477"/>
                    <a:pt x="35" y="476"/>
                  </a:cubicBezTo>
                  <a:cubicBezTo>
                    <a:pt x="31" y="478"/>
                    <a:pt x="31" y="478"/>
                    <a:pt x="31" y="478"/>
                  </a:cubicBezTo>
                  <a:cubicBezTo>
                    <a:pt x="35" y="478"/>
                    <a:pt x="35" y="478"/>
                    <a:pt x="35" y="478"/>
                  </a:cubicBezTo>
                  <a:cubicBezTo>
                    <a:pt x="31" y="478"/>
                    <a:pt x="31" y="478"/>
                    <a:pt x="31" y="478"/>
                  </a:cubicBezTo>
                  <a:cubicBezTo>
                    <a:pt x="34" y="480"/>
                    <a:pt x="34" y="480"/>
                    <a:pt x="34" y="480"/>
                  </a:cubicBezTo>
                  <a:cubicBezTo>
                    <a:pt x="35" y="479"/>
                    <a:pt x="35" y="479"/>
                    <a:pt x="35" y="478"/>
                  </a:cubicBezTo>
                  <a:cubicBezTo>
                    <a:pt x="31" y="478"/>
                    <a:pt x="31" y="478"/>
                    <a:pt x="31" y="478"/>
                  </a:cubicBezTo>
                  <a:cubicBezTo>
                    <a:pt x="34" y="480"/>
                    <a:pt x="34" y="480"/>
                    <a:pt x="34" y="480"/>
                  </a:cubicBezTo>
                  <a:cubicBezTo>
                    <a:pt x="34" y="480"/>
                    <a:pt x="34" y="480"/>
                    <a:pt x="34" y="480"/>
                  </a:cubicBezTo>
                  <a:cubicBezTo>
                    <a:pt x="31" y="478"/>
                    <a:pt x="31" y="478"/>
                    <a:pt x="31" y="478"/>
                  </a:cubicBezTo>
                  <a:cubicBezTo>
                    <a:pt x="32" y="482"/>
                    <a:pt x="32" y="482"/>
                    <a:pt x="32" y="482"/>
                  </a:cubicBezTo>
                  <a:cubicBezTo>
                    <a:pt x="33" y="482"/>
                    <a:pt x="34" y="481"/>
                    <a:pt x="34" y="480"/>
                  </a:cubicBezTo>
                  <a:cubicBezTo>
                    <a:pt x="31" y="478"/>
                    <a:pt x="31" y="478"/>
                    <a:pt x="31" y="478"/>
                  </a:cubicBezTo>
                  <a:cubicBezTo>
                    <a:pt x="32" y="482"/>
                    <a:pt x="32" y="482"/>
                    <a:pt x="32" y="482"/>
                  </a:cubicBezTo>
                  <a:cubicBezTo>
                    <a:pt x="31" y="479"/>
                    <a:pt x="31" y="479"/>
                    <a:pt x="31" y="479"/>
                  </a:cubicBezTo>
                  <a:cubicBezTo>
                    <a:pt x="31" y="482"/>
                    <a:pt x="31" y="482"/>
                    <a:pt x="31" y="482"/>
                  </a:cubicBezTo>
                  <a:cubicBezTo>
                    <a:pt x="31" y="482"/>
                    <a:pt x="32" y="482"/>
                    <a:pt x="32" y="482"/>
                  </a:cubicBezTo>
                  <a:cubicBezTo>
                    <a:pt x="31" y="479"/>
                    <a:pt x="31" y="479"/>
                    <a:pt x="31" y="479"/>
                  </a:cubicBezTo>
                  <a:cubicBezTo>
                    <a:pt x="31" y="482"/>
                    <a:pt x="31" y="482"/>
                    <a:pt x="31" y="482"/>
                  </a:cubicBezTo>
                  <a:cubicBezTo>
                    <a:pt x="31" y="480"/>
                    <a:pt x="31" y="480"/>
                    <a:pt x="31" y="480"/>
                  </a:cubicBezTo>
                  <a:cubicBezTo>
                    <a:pt x="31" y="482"/>
                    <a:pt x="31" y="482"/>
                    <a:pt x="31" y="482"/>
                  </a:cubicBezTo>
                  <a:cubicBezTo>
                    <a:pt x="31" y="482"/>
                    <a:pt x="31" y="482"/>
                    <a:pt x="31" y="482"/>
                  </a:cubicBezTo>
                  <a:cubicBezTo>
                    <a:pt x="31" y="480"/>
                    <a:pt x="31" y="480"/>
                    <a:pt x="31" y="480"/>
                  </a:cubicBezTo>
                  <a:cubicBezTo>
                    <a:pt x="31" y="482"/>
                    <a:pt x="31" y="482"/>
                    <a:pt x="31" y="482"/>
                  </a:cubicBezTo>
                  <a:cubicBezTo>
                    <a:pt x="31" y="482"/>
                    <a:pt x="31" y="482"/>
                    <a:pt x="31" y="482"/>
                  </a:cubicBezTo>
                  <a:cubicBezTo>
                    <a:pt x="31" y="482"/>
                    <a:pt x="31" y="482"/>
                    <a:pt x="31" y="482"/>
                  </a:cubicBezTo>
                  <a:cubicBezTo>
                    <a:pt x="31" y="482"/>
                    <a:pt x="31" y="482"/>
                    <a:pt x="31" y="482"/>
                  </a:cubicBezTo>
                  <a:cubicBezTo>
                    <a:pt x="31" y="482"/>
                    <a:pt x="31" y="482"/>
                    <a:pt x="31" y="482"/>
                  </a:cubicBezTo>
                  <a:cubicBezTo>
                    <a:pt x="31" y="482"/>
                    <a:pt x="31" y="482"/>
                    <a:pt x="31" y="482"/>
                  </a:cubicBezTo>
                  <a:cubicBezTo>
                    <a:pt x="31" y="482"/>
                    <a:pt x="32" y="482"/>
                    <a:pt x="34" y="483"/>
                  </a:cubicBezTo>
                  <a:cubicBezTo>
                    <a:pt x="39" y="485"/>
                    <a:pt x="50" y="490"/>
                    <a:pt x="63" y="497"/>
                  </a:cubicBezTo>
                  <a:cubicBezTo>
                    <a:pt x="83" y="507"/>
                    <a:pt x="107" y="520"/>
                    <a:pt x="127" y="531"/>
                  </a:cubicBezTo>
                  <a:cubicBezTo>
                    <a:pt x="137" y="536"/>
                    <a:pt x="145" y="541"/>
                    <a:pt x="152" y="544"/>
                  </a:cubicBezTo>
                  <a:cubicBezTo>
                    <a:pt x="155" y="546"/>
                    <a:pt x="157" y="548"/>
                    <a:pt x="159" y="549"/>
                  </a:cubicBezTo>
                  <a:cubicBezTo>
                    <a:pt x="160" y="549"/>
                    <a:pt x="161" y="549"/>
                    <a:pt x="161" y="550"/>
                  </a:cubicBezTo>
                  <a:cubicBezTo>
                    <a:pt x="162" y="550"/>
                    <a:pt x="162" y="550"/>
                    <a:pt x="162" y="550"/>
                  </a:cubicBezTo>
                  <a:cubicBezTo>
                    <a:pt x="163" y="550"/>
                    <a:pt x="163" y="550"/>
                    <a:pt x="163" y="550"/>
                  </a:cubicBezTo>
                  <a:cubicBezTo>
                    <a:pt x="163" y="550"/>
                    <a:pt x="163" y="550"/>
                    <a:pt x="163" y="550"/>
                  </a:cubicBezTo>
                  <a:cubicBezTo>
                    <a:pt x="163" y="550"/>
                    <a:pt x="164" y="550"/>
                    <a:pt x="164" y="550"/>
                  </a:cubicBezTo>
                  <a:cubicBezTo>
                    <a:pt x="164" y="550"/>
                    <a:pt x="165" y="550"/>
                    <a:pt x="165" y="550"/>
                  </a:cubicBezTo>
                  <a:cubicBezTo>
                    <a:pt x="166" y="550"/>
                    <a:pt x="167" y="550"/>
                    <a:pt x="168" y="549"/>
                  </a:cubicBezTo>
                  <a:cubicBezTo>
                    <a:pt x="168" y="548"/>
                    <a:pt x="169" y="547"/>
                    <a:pt x="168" y="545"/>
                  </a:cubicBezTo>
                  <a:cubicBezTo>
                    <a:pt x="168" y="544"/>
                    <a:pt x="167" y="543"/>
                    <a:pt x="166" y="542"/>
                  </a:cubicBezTo>
                  <a:cubicBezTo>
                    <a:pt x="166" y="542"/>
                    <a:pt x="164" y="541"/>
                    <a:pt x="161" y="539"/>
                  </a:cubicBezTo>
                  <a:cubicBezTo>
                    <a:pt x="149" y="532"/>
                    <a:pt x="118" y="513"/>
                    <a:pt x="91" y="497"/>
                  </a:cubicBezTo>
                  <a:cubicBezTo>
                    <a:pt x="77" y="488"/>
                    <a:pt x="64" y="480"/>
                    <a:pt x="55" y="474"/>
                  </a:cubicBezTo>
                  <a:cubicBezTo>
                    <a:pt x="50" y="471"/>
                    <a:pt x="46" y="468"/>
                    <a:pt x="43" y="467"/>
                  </a:cubicBezTo>
                  <a:cubicBezTo>
                    <a:pt x="42" y="466"/>
                    <a:pt x="41" y="465"/>
                    <a:pt x="41" y="464"/>
                  </a:cubicBezTo>
                  <a:cubicBezTo>
                    <a:pt x="40" y="464"/>
                    <a:pt x="40" y="464"/>
                    <a:pt x="40" y="464"/>
                  </a:cubicBezTo>
                  <a:cubicBezTo>
                    <a:pt x="40" y="464"/>
                    <a:pt x="40" y="464"/>
                    <a:pt x="40" y="464"/>
                  </a:cubicBezTo>
                  <a:cubicBezTo>
                    <a:pt x="39" y="465"/>
                    <a:pt x="39" y="465"/>
                    <a:pt x="39" y="465"/>
                  </a:cubicBezTo>
                  <a:cubicBezTo>
                    <a:pt x="40" y="464"/>
                    <a:pt x="40" y="464"/>
                    <a:pt x="40" y="464"/>
                  </a:cubicBezTo>
                  <a:cubicBezTo>
                    <a:pt x="40" y="464"/>
                    <a:pt x="40" y="464"/>
                    <a:pt x="40" y="464"/>
                  </a:cubicBezTo>
                  <a:cubicBezTo>
                    <a:pt x="39" y="465"/>
                    <a:pt x="39" y="465"/>
                    <a:pt x="39" y="465"/>
                  </a:cubicBezTo>
                  <a:cubicBezTo>
                    <a:pt x="40" y="464"/>
                    <a:pt x="40" y="464"/>
                    <a:pt x="40" y="464"/>
                  </a:cubicBezTo>
                  <a:cubicBezTo>
                    <a:pt x="37" y="466"/>
                    <a:pt x="37" y="466"/>
                    <a:pt x="37" y="466"/>
                  </a:cubicBezTo>
                  <a:cubicBezTo>
                    <a:pt x="41" y="465"/>
                    <a:pt x="41" y="465"/>
                    <a:pt x="41" y="465"/>
                  </a:cubicBezTo>
                  <a:cubicBezTo>
                    <a:pt x="40" y="464"/>
                    <a:pt x="40" y="464"/>
                    <a:pt x="40" y="464"/>
                  </a:cubicBezTo>
                  <a:cubicBezTo>
                    <a:pt x="37" y="466"/>
                    <a:pt x="37" y="466"/>
                    <a:pt x="37" y="466"/>
                  </a:cubicBezTo>
                  <a:cubicBezTo>
                    <a:pt x="41" y="465"/>
                    <a:pt x="41" y="465"/>
                    <a:pt x="41" y="465"/>
                  </a:cubicBezTo>
                  <a:cubicBezTo>
                    <a:pt x="37" y="467"/>
                    <a:pt x="37" y="467"/>
                    <a:pt x="37" y="467"/>
                  </a:cubicBezTo>
                  <a:cubicBezTo>
                    <a:pt x="41" y="467"/>
                    <a:pt x="41" y="467"/>
                    <a:pt x="41" y="467"/>
                  </a:cubicBezTo>
                  <a:cubicBezTo>
                    <a:pt x="41" y="466"/>
                    <a:pt x="41" y="465"/>
                    <a:pt x="41" y="465"/>
                  </a:cubicBezTo>
                  <a:cubicBezTo>
                    <a:pt x="37" y="467"/>
                    <a:pt x="37" y="467"/>
                    <a:pt x="37" y="467"/>
                  </a:cubicBezTo>
                  <a:cubicBezTo>
                    <a:pt x="41" y="467"/>
                    <a:pt x="41" y="467"/>
                    <a:pt x="41" y="467"/>
                  </a:cubicBezTo>
                  <a:cubicBezTo>
                    <a:pt x="37" y="467"/>
                    <a:pt x="37" y="467"/>
                    <a:pt x="37" y="467"/>
                  </a:cubicBezTo>
                  <a:cubicBezTo>
                    <a:pt x="40" y="469"/>
                    <a:pt x="40" y="469"/>
                    <a:pt x="40" y="469"/>
                  </a:cubicBezTo>
                  <a:cubicBezTo>
                    <a:pt x="41" y="468"/>
                    <a:pt x="41" y="467"/>
                    <a:pt x="41" y="467"/>
                  </a:cubicBezTo>
                  <a:cubicBezTo>
                    <a:pt x="37" y="467"/>
                    <a:pt x="37" y="467"/>
                    <a:pt x="37" y="467"/>
                  </a:cubicBezTo>
                  <a:cubicBezTo>
                    <a:pt x="40" y="469"/>
                    <a:pt x="40" y="469"/>
                    <a:pt x="40" y="469"/>
                  </a:cubicBezTo>
                  <a:cubicBezTo>
                    <a:pt x="40" y="469"/>
                    <a:pt x="40" y="469"/>
                    <a:pt x="40" y="469"/>
                  </a:cubicBezTo>
                  <a:cubicBezTo>
                    <a:pt x="37" y="467"/>
                    <a:pt x="37" y="467"/>
                    <a:pt x="37" y="467"/>
                  </a:cubicBezTo>
                  <a:cubicBezTo>
                    <a:pt x="38" y="471"/>
                    <a:pt x="38" y="471"/>
                    <a:pt x="38" y="471"/>
                  </a:cubicBezTo>
                  <a:cubicBezTo>
                    <a:pt x="39" y="470"/>
                    <a:pt x="40" y="470"/>
                    <a:pt x="40" y="469"/>
                  </a:cubicBezTo>
                  <a:cubicBezTo>
                    <a:pt x="37" y="467"/>
                    <a:pt x="37" y="467"/>
                    <a:pt x="37" y="467"/>
                  </a:cubicBezTo>
                  <a:cubicBezTo>
                    <a:pt x="38" y="471"/>
                    <a:pt x="38" y="471"/>
                    <a:pt x="38" y="471"/>
                  </a:cubicBezTo>
                  <a:cubicBezTo>
                    <a:pt x="37" y="467"/>
                    <a:pt x="37" y="467"/>
                    <a:pt x="37" y="467"/>
                  </a:cubicBezTo>
                  <a:cubicBezTo>
                    <a:pt x="37" y="471"/>
                    <a:pt x="37" y="471"/>
                    <a:pt x="37" y="471"/>
                  </a:cubicBezTo>
                  <a:cubicBezTo>
                    <a:pt x="37" y="471"/>
                    <a:pt x="37" y="471"/>
                    <a:pt x="38" y="471"/>
                  </a:cubicBezTo>
                  <a:cubicBezTo>
                    <a:pt x="37" y="467"/>
                    <a:pt x="37" y="467"/>
                    <a:pt x="37" y="467"/>
                  </a:cubicBezTo>
                  <a:cubicBezTo>
                    <a:pt x="37" y="471"/>
                    <a:pt x="37" y="471"/>
                    <a:pt x="37" y="471"/>
                  </a:cubicBezTo>
                  <a:cubicBezTo>
                    <a:pt x="37" y="467"/>
                    <a:pt x="37" y="467"/>
                    <a:pt x="37" y="467"/>
                  </a:cubicBezTo>
                  <a:cubicBezTo>
                    <a:pt x="36" y="471"/>
                    <a:pt x="36" y="471"/>
                    <a:pt x="36" y="471"/>
                  </a:cubicBezTo>
                  <a:cubicBezTo>
                    <a:pt x="36" y="471"/>
                    <a:pt x="36" y="471"/>
                    <a:pt x="37" y="471"/>
                  </a:cubicBezTo>
                  <a:cubicBezTo>
                    <a:pt x="37" y="467"/>
                    <a:pt x="37" y="467"/>
                    <a:pt x="37" y="467"/>
                  </a:cubicBezTo>
                  <a:cubicBezTo>
                    <a:pt x="36" y="471"/>
                    <a:pt x="36" y="471"/>
                    <a:pt x="36" y="471"/>
                  </a:cubicBezTo>
                  <a:cubicBezTo>
                    <a:pt x="36" y="470"/>
                    <a:pt x="36" y="470"/>
                    <a:pt x="36" y="470"/>
                  </a:cubicBezTo>
                  <a:cubicBezTo>
                    <a:pt x="36" y="471"/>
                    <a:pt x="36" y="471"/>
                    <a:pt x="36" y="471"/>
                  </a:cubicBezTo>
                  <a:cubicBezTo>
                    <a:pt x="36" y="471"/>
                    <a:pt x="36" y="471"/>
                    <a:pt x="36" y="471"/>
                  </a:cubicBezTo>
                  <a:cubicBezTo>
                    <a:pt x="36" y="470"/>
                    <a:pt x="36" y="470"/>
                    <a:pt x="36" y="470"/>
                  </a:cubicBezTo>
                  <a:cubicBezTo>
                    <a:pt x="36" y="471"/>
                    <a:pt x="36" y="471"/>
                    <a:pt x="36" y="471"/>
                  </a:cubicBezTo>
                  <a:cubicBezTo>
                    <a:pt x="36" y="471"/>
                    <a:pt x="37" y="471"/>
                    <a:pt x="39" y="472"/>
                  </a:cubicBezTo>
                  <a:cubicBezTo>
                    <a:pt x="44" y="474"/>
                    <a:pt x="56" y="480"/>
                    <a:pt x="70" y="487"/>
                  </a:cubicBezTo>
                  <a:cubicBezTo>
                    <a:pt x="92" y="498"/>
                    <a:pt x="120" y="512"/>
                    <a:pt x="143" y="523"/>
                  </a:cubicBezTo>
                  <a:cubicBezTo>
                    <a:pt x="154" y="529"/>
                    <a:pt x="164" y="534"/>
                    <a:pt x="171" y="538"/>
                  </a:cubicBezTo>
                  <a:cubicBezTo>
                    <a:pt x="178" y="541"/>
                    <a:pt x="183" y="543"/>
                    <a:pt x="183" y="543"/>
                  </a:cubicBezTo>
                  <a:cubicBezTo>
                    <a:pt x="185" y="544"/>
                    <a:pt x="187" y="544"/>
                    <a:pt x="188" y="542"/>
                  </a:cubicBezTo>
                  <a:cubicBezTo>
                    <a:pt x="190" y="540"/>
                    <a:pt x="189" y="537"/>
                    <a:pt x="187" y="536"/>
                  </a:cubicBezTo>
                  <a:cubicBezTo>
                    <a:pt x="187" y="536"/>
                    <a:pt x="185" y="535"/>
                    <a:pt x="181" y="532"/>
                  </a:cubicBezTo>
                  <a:cubicBezTo>
                    <a:pt x="168" y="525"/>
                    <a:pt x="136" y="506"/>
                    <a:pt x="106" y="488"/>
                  </a:cubicBezTo>
                  <a:cubicBezTo>
                    <a:pt x="92" y="479"/>
                    <a:pt x="78" y="470"/>
                    <a:pt x="68" y="464"/>
                  </a:cubicBezTo>
                  <a:cubicBezTo>
                    <a:pt x="63" y="461"/>
                    <a:pt x="59" y="458"/>
                    <a:pt x="56" y="456"/>
                  </a:cubicBezTo>
                  <a:cubicBezTo>
                    <a:pt x="55" y="455"/>
                    <a:pt x="53" y="454"/>
                    <a:pt x="53" y="453"/>
                  </a:cubicBezTo>
                  <a:cubicBezTo>
                    <a:pt x="53" y="453"/>
                    <a:pt x="53" y="453"/>
                    <a:pt x="53" y="453"/>
                  </a:cubicBezTo>
                  <a:cubicBezTo>
                    <a:pt x="53" y="453"/>
                    <a:pt x="53" y="453"/>
                    <a:pt x="53" y="453"/>
                  </a:cubicBezTo>
                  <a:cubicBezTo>
                    <a:pt x="51" y="454"/>
                    <a:pt x="51" y="454"/>
                    <a:pt x="51" y="454"/>
                  </a:cubicBezTo>
                  <a:cubicBezTo>
                    <a:pt x="53" y="453"/>
                    <a:pt x="53" y="453"/>
                    <a:pt x="53" y="453"/>
                  </a:cubicBezTo>
                  <a:cubicBezTo>
                    <a:pt x="53" y="453"/>
                    <a:pt x="53" y="453"/>
                    <a:pt x="53" y="453"/>
                  </a:cubicBezTo>
                  <a:cubicBezTo>
                    <a:pt x="51" y="454"/>
                    <a:pt x="51" y="454"/>
                    <a:pt x="51" y="454"/>
                  </a:cubicBezTo>
                  <a:cubicBezTo>
                    <a:pt x="53" y="453"/>
                    <a:pt x="53" y="453"/>
                    <a:pt x="53" y="453"/>
                  </a:cubicBezTo>
                  <a:cubicBezTo>
                    <a:pt x="49" y="455"/>
                    <a:pt x="49" y="455"/>
                    <a:pt x="49" y="455"/>
                  </a:cubicBezTo>
                  <a:cubicBezTo>
                    <a:pt x="53" y="455"/>
                    <a:pt x="53" y="455"/>
                    <a:pt x="53" y="455"/>
                  </a:cubicBezTo>
                  <a:cubicBezTo>
                    <a:pt x="53" y="454"/>
                    <a:pt x="53" y="453"/>
                    <a:pt x="53" y="453"/>
                  </a:cubicBezTo>
                  <a:cubicBezTo>
                    <a:pt x="49" y="455"/>
                    <a:pt x="49" y="455"/>
                    <a:pt x="49" y="455"/>
                  </a:cubicBezTo>
                  <a:cubicBezTo>
                    <a:pt x="53" y="455"/>
                    <a:pt x="53" y="455"/>
                    <a:pt x="53" y="455"/>
                  </a:cubicBezTo>
                  <a:cubicBezTo>
                    <a:pt x="49" y="455"/>
                    <a:pt x="49" y="455"/>
                    <a:pt x="49" y="455"/>
                  </a:cubicBezTo>
                  <a:cubicBezTo>
                    <a:pt x="52" y="457"/>
                    <a:pt x="52" y="457"/>
                    <a:pt x="52" y="457"/>
                  </a:cubicBezTo>
                  <a:cubicBezTo>
                    <a:pt x="53" y="456"/>
                    <a:pt x="53" y="455"/>
                    <a:pt x="53" y="455"/>
                  </a:cubicBezTo>
                  <a:cubicBezTo>
                    <a:pt x="49" y="455"/>
                    <a:pt x="49" y="455"/>
                    <a:pt x="49" y="455"/>
                  </a:cubicBezTo>
                  <a:cubicBezTo>
                    <a:pt x="52" y="457"/>
                    <a:pt x="52" y="457"/>
                    <a:pt x="52" y="457"/>
                  </a:cubicBezTo>
                  <a:cubicBezTo>
                    <a:pt x="49" y="455"/>
                    <a:pt x="49" y="455"/>
                    <a:pt x="49" y="455"/>
                  </a:cubicBezTo>
                  <a:cubicBezTo>
                    <a:pt x="47" y="458"/>
                    <a:pt x="47" y="458"/>
                    <a:pt x="47" y="458"/>
                  </a:cubicBezTo>
                  <a:cubicBezTo>
                    <a:pt x="196" y="538"/>
                    <a:pt x="196" y="538"/>
                    <a:pt x="196" y="538"/>
                  </a:cubicBezTo>
                  <a:cubicBezTo>
                    <a:pt x="198" y="539"/>
                    <a:pt x="200" y="538"/>
                    <a:pt x="202" y="536"/>
                  </a:cubicBezTo>
                  <a:cubicBezTo>
                    <a:pt x="202" y="535"/>
                    <a:pt x="202" y="534"/>
                    <a:pt x="202" y="534"/>
                  </a:cubicBezTo>
                  <a:cubicBezTo>
                    <a:pt x="202" y="532"/>
                    <a:pt x="202" y="532"/>
                    <a:pt x="202" y="531"/>
                  </a:cubicBezTo>
                  <a:cubicBezTo>
                    <a:pt x="201" y="530"/>
                    <a:pt x="201" y="530"/>
                    <a:pt x="200" y="529"/>
                  </a:cubicBezTo>
                  <a:cubicBezTo>
                    <a:pt x="199" y="529"/>
                    <a:pt x="198" y="528"/>
                    <a:pt x="196" y="526"/>
                  </a:cubicBezTo>
                  <a:cubicBezTo>
                    <a:pt x="189" y="522"/>
                    <a:pt x="177" y="514"/>
                    <a:pt x="162" y="505"/>
                  </a:cubicBezTo>
                  <a:cubicBezTo>
                    <a:pt x="140" y="491"/>
                    <a:pt x="113" y="475"/>
                    <a:pt x="90" y="461"/>
                  </a:cubicBezTo>
                  <a:cubicBezTo>
                    <a:pt x="79" y="455"/>
                    <a:pt x="69" y="449"/>
                    <a:pt x="62" y="444"/>
                  </a:cubicBezTo>
                  <a:cubicBezTo>
                    <a:pt x="59" y="442"/>
                    <a:pt x="56" y="441"/>
                    <a:pt x="54" y="439"/>
                  </a:cubicBezTo>
                  <a:cubicBezTo>
                    <a:pt x="53" y="439"/>
                    <a:pt x="53" y="438"/>
                    <a:pt x="52" y="438"/>
                  </a:cubicBezTo>
                  <a:cubicBezTo>
                    <a:pt x="52" y="438"/>
                    <a:pt x="52" y="438"/>
                    <a:pt x="52" y="438"/>
                  </a:cubicBezTo>
                  <a:cubicBezTo>
                    <a:pt x="52" y="438"/>
                    <a:pt x="52" y="438"/>
                    <a:pt x="52" y="438"/>
                  </a:cubicBezTo>
                  <a:cubicBezTo>
                    <a:pt x="51" y="440"/>
                    <a:pt x="51" y="440"/>
                    <a:pt x="51" y="440"/>
                  </a:cubicBezTo>
                  <a:cubicBezTo>
                    <a:pt x="52" y="438"/>
                    <a:pt x="52" y="438"/>
                    <a:pt x="52" y="438"/>
                  </a:cubicBezTo>
                  <a:cubicBezTo>
                    <a:pt x="52" y="438"/>
                    <a:pt x="52" y="438"/>
                    <a:pt x="52" y="438"/>
                  </a:cubicBezTo>
                  <a:cubicBezTo>
                    <a:pt x="51" y="440"/>
                    <a:pt x="51" y="440"/>
                    <a:pt x="51" y="440"/>
                  </a:cubicBezTo>
                  <a:cubicBezTo>
                    <a:pt x="52" y="438"/>
                    <a:pt x="52" y="438"/>
                    <a:pt x="52" y="438"/>
                  </a:cubicBezTo>
                  <a:cubicBezTo>
                    <a:pt x="49" y="441"/>
                    <a:pt x="49" y="441"/>
                    <a:pt x="49" y="441"/>
                  </a:cubicBezTo>
                  <a:cubicBezTo>
                    <a:pt x="53" y="438"/>
                    <a:pt x="53" y="438"/>
                    <a:pt x="53" y="438"/>
                  </a:cubicBezTo>
                  <a:cubicBezTo>
                    <a:pt x="52" y="438"/>
                    <a:pt x="52" y="438"/>
                    <a:pt x="52" y="438"/>
                  </a:cubicBezTo>
                  <a:cubicBezTo>
                    <a:pt x="49" y="441"/>
                    <a:pt x="49" y="441"/>
                    <a:pt x="49" y="441"/>
                  </a:cubicBezTo>
                  <a:cubicBezTo>
                    <a:pt x="53" y="438"/>
                    <a:pt x="53" y="438"/>
                    <a:pt x="53" y="438"/>
                  </a:cubicBezTo>
                  <a:cubicBezTo>
                    <a:pt x="49" y="441"/>
                    <a:pt x="49" y="441"/>
                    <a:pt x="49" y="441"/>
                  </a:cubicBezTo>
                  <a:cubicBezTo>
                    <a:pt x="53" y="439"/>
                    <a:pt x="53" y="439"/>
                    <a:pt x="53" y="439"/>
                  </a:cubicBezTo>
                  <a:cubicBezTo>
                    <a:pt x="53" y="438"/>
                    <a:pt x="53" y="438"/>
                    <a:pt x="53" y="438"/>
                  </a:cubicBezTo>
                  <a:cubicBezTo>
                    <a:pt x="49" y="441"/>
                    <a:pt x="49" y="441"/>
                    <a:pt x="49" y="441"/>
                  </a:cubicBezTo>
                  <a:cubicBezTo>
                    <a:pt x="53" y="439"/>
                    <a:pt x="53" y="439"/>
                    <a:pt x="53" y="439"/>
                  </a:cubicBezTo>
                  <a:cubicBezTo>
                    <a:pt x="49" y="441"/>
                    <a:pt x="49" y="441"/>
                    <a:pt x="49" y="441"/>
                  </a:cubicBezTo>
                  <a:cubicBezTo>
                    <a:pt x="53" y="441"/>
                    <a:pt x="53" y="441"/>
                    <a:pt x="53" y="441"/>
                  </a:cubicBezTo>
                  <a:cubicBezTo>
                    <a:pt x="53" y="440"/>
                    <a:pt x="53" y="440"/>
                    <a:pt x="53" y="439"/>
                  </a:cubicBezTo>
                  <a:cubicBezTo>
                    <a:pt x="49" y="441"/>
                    <a:pt x="49" y="441"/>
                    <a:pt x="49" y="441"/>
                  </a:cubicBezTo>
                  <a:cubicBezTo>
                    <a:pt x="53" y="441"/>
                    <a:pt x="53" y="441"/>
                    <a:pt x="53" y="441"/>
                  </a:cubicBezTo>
                  <a:cubicBezTo>
                    <a:pt x="49" y="441"/>
                    <a:pt x="49" y="441"/>
                    <a:pt x="49" y="441"/>
                  </a:cubicBezTo>
                  <a:cubicBezTo>
                    <a:pt x="47" y="445"/>
                    <a:pt x="47" y="445"/>
                    <a:pt x="47" y="445"/>
                  </a:cubicBezTo>
                  <a:cubicBezTo>
                    <a:pt x="219" y="531"/>
                    <a:pt x="219" y="531"/>
                    <a:pt x="219" y="531"/>
                  </a:cubicBezTo>
                  <a:cubicBezTo>
                    <a:pt x="221" y="532"/>
                    <a:pt x="223" y="531"/>
                    <a:pt x="225" y="529"/>
                  </a:cubicBezTo>
                  <a:cubicBezTo>
                    <a:pt x="226" y="527"/>
                    <a:pt x="225" y="525"/>
                    <a:pt x="223" y="523"/>
                  </a:cubicBezTo>
                  <a:cubicBezTo>
                    <a:pt x="163" y="486"/>
                    <a:pt x="163" y="486"/>
                    <a:pt x="163" y="486"/>
                  </a:cubicBezTo>
                  <a:cubicBezTo>
                    <a:pt x="161" y="489"/>
                    <a:pt x="161" y="489"/>
                    <a:pt x="161" y="489"/>
                  </a:cubicBezTo>
                  <a:cubicBezTo>
                    <a:pt x="159" y="493"/>
                    <a:pt x="159" y="493"/>
                    <a:pt x="159" y="493"/>
                  </a:cubicBezTo>
                  <a:cubicBezTo>
                    <a:pt x="159" y="493"/>
                    <a:pt x="176" y="500"/>
                    <a:pt x="193" y="507"/>
                  </a:cubicBezTo>
                  <a:cubicBezTo>
                    <a:pt x="202" y="510"/>
                    <a:pt x="211" y="513"/>
                    <a:pt x="218" y="516"/>
                  </a:cubicBezTo>
                  <a:cubicBezTo>
                    <a:pt x="222" y="517"/>
                    <a:pt x="225" y="518"/>
                    <a:pt x="227" y="519"/>
                  </a:cubicBezTo>
                  <a:cubicBezTo>
                    <a:pt x="228" y="519"/>
                    <a:pt x="230" y="520"/>
                    <a:pt x="230" y="520"/>
                  </a:cubicBezTo>
                  <a:cubicBezTo>
                    <a:pt x="231" y="520"/>
                    <a:pt x="232" y="520"/>
                    <a:pt x="233" y="520"/>
                  </a:cubicBezTo>
                  <a:cubicBezTo>
                    <a:pt x="234" y="520"/>
                    <a:pt x="234" y="520"/>
                    <a:pt x="235" y="520"/>
                  </a:cubicBezTo>
                  <a:cubicBezTo>
                    <a:pt x="235" y="520"/>
                    <a:pt x="235" y="520"/>
                    <a:pt x="236" y="520"/>
                  </a:cubicBezTo>
                  <a:cubicBezTo>
                    <a:pt x="236" y="519"/>
                    <a:pt x="237" y="519"/>
                    <a:pt x="237" y="518"/>
                  </a:cubicBezTo>
                  <a:cubicBezTo>
                    <a:pt x="238" y="517"/>
                    <a:pt x="238" y="516"/>
                    <a:pt x="238" y="515"/>
                  </a:cubicBezTo>
                  <a:cubicBezTo>
                    <a:pt x="238" y="514"/>
                    <a:pt x="237" y="513"/>
                    <a:pt x="236" y="512"/>
                  </a:cubicBezTo>
                  <a:cubicBezTo>
                    <a:pt x="223" y="504"/>
                    <a:pt x="223" y="504"/>
                    <a:pt x="223" y="504"/>
                  </a:cubicBezTo>
                  <a:cubicBezTo>
                    <a:pt x="247" y="513"/>
                    <a:pt x="247" y="513"/>
                    <a:pt x="247" y="513"/>
                  </a:cubicBezTo>
                  <a:cubicBezTo>
                    <a:pt x="249" y="514"/>
                    <a:pt x="252" y="513"/>
                    <a:pt x="253" y="511"/>
                  </a:cubicBezTo>
                  <a:cubicBezTo>
                    <a:pt x="254" y="509"/>
                    <a:pt x="253" y="507"/>
                    <a:pt x="251" y="506"/>
                  </a:cubicBezTo>
                  <a:cubicBezTo>
                    <a:pt x="197" y="472"/>
                    <a:pt x="197" y="472"/>
                    <a:pt x="197" y="472"/>
                  </a:cubicBezTo>
                  <a:cubicBezTo>
                    <a:pt x="195" y="475"/>
                    <a:pt x="195" y="475"/>
                    <a:pt x="195" y="475"/>
                  </a:cubicBezTo>
                  <a:cubicBezTo>
                    <a:pt x="199" y="478"/>
                    <a:pt x="199" y="478"/>
                    <a:pt x="199" y="478"/>
                  </a:cubicBezTo>
                  <a:cubicBezTo>
                    <a:pt x="195" y="476"/>
                    <a:pt x="195" y="476"/>
                    <a:pt x="195" y="476"/>
                  </a:cubicBezTo>
                  <a:cubicBezTo>
                    <a:pt x="197" y="479"/>
                    <a:pt x="197" y="479"/>
                    <a:pt x="197" y="479"/>
                  </a:cubicBezTo>
                  <a:cubicBezTo>
                    <a:pt x="197" y="479"/>
                    <a:pt x="198" y="478"/>
                    <a:pt x="199" y="478"/>
                  </a:cubicBezTo>
                  <a:cubicBezTo>
                    <a:pt x="195" y="476"/>
                    <a:pt x="195" y="476"/>
                    <a:pt x="195" y="476"/>
                  </a:cubicBezTo>
                  <a:cubicBezTo>
                    <a:pt x="197" y="479"/>
                    <a:pt x="197" y="479"/>
                    <a:pt x="197" y="479"/>
                  </a:cubicBezTo>
                  <a:cubicBezTo>
                    <a:pt x="195" y="476"/>
                    <a:pt x="195" y="476"/>
                    <a:pt x="195" y="476"/>
                  </a:cubicBezTo>
                  <a:cubicBezTo>
                    <a:pt x="196" y="480"/>
                    <a:pt x="196" y="480"/>
                    <a:pt x="196" y="480"/>
                  </a:cubicBezTo>
                  <a:cubicBezTo>
                    <a:pt x="196" y="480"/>
                    <a:pt x="196" y="480"/>
                    <a:pt x="197" y="479"/>
                  </a:cubicBezTo>
                  <a:cubicBezTo>
                    <a:pt x="195" y="476"/>
                    <a:pt x="195" y="476"/>
                    <a:pt x="195" y="476"/>
                  </a:cubicBezTo>
                  <a:cubicBezTo>
                    <a:pt x="196" y="480"/>
                    <a:pt x="196" y="480"/>
                    <a:pt x="196" y="480"/>
                  </a:cubicBezTo>
                  <a:cubicBezTo>
                    <a:pt x="195" y="476"/>
                    <a:pt x="195" y="476"/>
                    <a:pt x="195" y="476"/>
                  </a:cubicBezTo>
                  <a:cubicBezTo>
                    <a:pt x="195" y="480"/>
                    <a:pt x="195" y="480"/>
                    <a:pt x="195" y="480"/>
                  </a:cubicBezTo>
                  <a:cubicBezTo>
                    <a:pt x="196" y="480"/>
                    <a:pt x="196" y="480"/>
                    <a:pt x="196" y="480"/>
                  </a:cubicBezTo>
                  <a:cubicBezTo>
                    <a:pt x="195" y="476"/>
                    <a:pt x="195" y="476"/>
                    <a:pt x="195" y="476"/>
                  </a:cubicBezTo>
                  <a:cubicBezTo>
                    <a:pt x="195" y="480"/>
                    <a:pt x="195" y="480"/>
                    <a:pt x="195" y="480"/>
                  </a:cubicBezTo>
                  <a:cubicBezTo>
                    <a:pt x="195" y="477"/>
                    <a:pt x="195" y="477"/>
                    <a:pt x="195" y="477"/>
                  </a:cubicBezTo>
                  <a:cubicBezTo>
                    <a:pt x="194" y="480"/>
                    <a:pt x="194" y="480"/>
                    <a:pt x="194" y="480"/>
                  </a:cubicBezTo>
                  <a:cubicBezTo>
                    <a:pt x="195" y="480"/>
                    <a:pt x="195" y="480"/>
                    <a:pt x="195" y="480"/>
                  </a:cubicBezTo>
                  <a:cubicBezTo>
                    <a:pt x="195" y="477"/>
                    <a:pt x="195" y="477"/>
                    <a:pt x="195" y="477"/>
                  </a:cubicBezTo>
                  <a:cubicBezTo>
                    <a:pt x="194" y="480"/>
                    <a:pt x="194" y="480"/>
                    <a:pt x="194" y="480"/>
                  </a:cubicBezTo>
                  <a:cubicBezTo>
                    <a:pt x="195" y="479"/>
                    <a:pt x="195" y="479"/>
                    <a:pt x="195" y="479"/>
                  </a:cubicBezTo>
                  <a:cubicBezTo>
                    <a:pt x="194" y="480"/>
                    <a:pt x="194" y="480"/>
                    <a:pt x="194" y="480"/>
                  </a:cubicBezTo>
                  <a:cubicBezTo>
                    <a:pt x="194" y="480"/>
                    <a:pt x="194" y="480"/>
                    <a:pt x="194" y="480"/>
                  </a:cubicBezTo>
                  <a:cubicBezTo>
                    <a:pt x="195" y="479"/>
                    <a:pt x="195" y="479"/>
                    <a:pt x="195" y="479"/>
                  </a:cubicBezTo>
                  <a:cubicBezTo>
                    <a:pt x="194" y="480"/>
                    <a:pt x="194" y="480"/>
                    <a:pt x="194" y="480"/>
                  </a:cubicBezTo>
                  <a:cubicBezTo>
                    <a:pt x="194" y="480"/>
                    <a:pt x="195" y="480"/>
                    <a:pt x="196" y="480"/>
                  </a:cubicBezTo>
                  <a:cubicBezTo>
                    <a:pt x="198" y="481"/>
                    <a:pt x="203" y="483"/>
                    <a:pt x="209" y="485"/>
                  </a:cubicBezTo>
                  <a:cubicBezTo>
                    <a:pt x="219" y="488"/>
                    <a:pt x="231" y="492"/>
                    <a:pt x="241" y="496"/>
                  </a:cubicBezTo>
                  <a:cubicBezTo>
                    <a:pt x="246" y="497"/>
                    <a:pt x="251" y="499"/>
                    <a:pt x="254" y="500"/>
                  </a:cubicBezTo>
                  <a:cubicBezTo>
                    <a:pt x="256" y="500"/>
                    <a:pt x="257" y="501"/>
                    <a:pt x="259" y="501"/>
                  </a:cubicBezTo>
                  <a:cubicBezTo>
                    <a:pt x="259" y="501"/>
                    <a:pt x="260" y="502"/>
                    <a:pt x="260" y="502"/>
                  </a:cubicBezTo>
                  <a:cubicBezTo>
                    <a:pt x="261" y="502"/>
                    <a:pt x="261" y="502"/>
                    <a:pt x="262" y="502"/>
                  </a:cubicBezTo>
                  <a:cubicBezTo>
                    <a:pt x="262" y="502"/>
                    <a:pt x="263" y="502"/>
                    <a:pt x="263" y="502"/>
                  </a:cubicBezTo>
                  <a:cubicBezTo>
                    <a:pt x="263" y="502"/>
                    <a:pt x="264" y="502"/>
                    <a:pt x="264" y="501"/>
                  </a:cubicBezTo>
                  <a:cubicBezTo>
                    <a:pt x="265" y="501"/>
                    <a:pt x="265" y="501"/>
                    <a:pt x="266" y="500"/>
                  </a:cubicBezTo>
                  <a:cubicBezTo>
                    <a:pt x="266" y="499"/>
                    <a:pt x="267" y="498"/>
                    <a:pt x="266" y="497"/>
                  </a:cubicBezTo>
                  <a:cubicBezTo>
                    <a:pt x="266" y="495"/>
                    <a:pt x="265" y="494"/>
                    <a:pt x="264" y="494"/>
                  </a:cubicBezTo>
                  <a:cubicBezTo>
                    <a:pt x="211" y="460"/>
                    <a:pt x="211" y="460"/>
                    <a:pt x="211" y="460"/>
                  </a:cubicBezTo>
                  <a:cubicBezTo>
                    <a:pt x="208" y="464"/>
                    <a:pt x="208" y="464"/>
                    <a:pt x="208" y="464"/>
                  </a:cubicBezTo>
                  <a:cubicBezTo>
                    <a:pt x="212" y="466"/>
                    <a:pt x="212" y="466"/>
                    <a:pt x="212" y="466"/>
                  </a:cubicBezTo>
                  <a:cubicBezTo>
                    <a:pt x="209" y="464"/>
                    <a:pt x="209" y="464"/>
                    <a:pt x="209" y="464"/>
                  </a:cubicBezTo>
                  <a:cubicBezTo>
                    <a:pt x="211" y="468"/>
                    <a:pt x="211" y="468"/>
                    <a:pt x="211" y="468"/>
                  </a:cubicBezTo>
                  <a:cubicBezTo>
                    <a:pt x="211" y="467"/>
                    <a:pt x="212" y="467"/>
                    <a:pt x="212" y="466"/>
                  </a:cubicBezTo>
                  <a:cubicBezTo>
                    <a:pt x="209" y="464"/>
                    <a:pt x="209" y="464"/>
                    <a:pt x="209" y="464"/>
                  </a:cubicBezTo>
                  <a:cubicBezTo>
                    <a:pt x="211" y="468"/>
                    <a:pt x="211" y="468"/>
                    <a:pt x="211" y="468"/>
                  </a:cubicBezTo>
                  <a:cubicBezTo>
                    <a:pt x="209" y="464"/>
                    <a:pt x="209" y="464"/>
                    <a:pt x="209" y="464"/>
                  </a:cubicBezTo>
                  <a:cubicBezTo>
                    <a:pt x="209" y="468"/>
                    <a:pt x="209" y="468"/>
                    <a:pt x="209" y="468"/>
                  </a:cubicBezTo>
                  <a:cubicBezTo>
                    <a:pt x="210" y="468"/>
                    <a:pt x="210" y="468"/>
                    <a:pt x="211" y="468"/>
                  </a:cubicBezTo>
                  <a:cubicBezTo>
                    <a:pt x="209" y="464"/>
                    <a:pt x="209" y="464"/>
                    <a:pt x="209" y="464"/>
                  </a:cubicBezTo>
                  <a:cubicBezTo>
                    <a:pt x="209" y="468"/>
                    <a:pt x="209" y="468"/>
                    <a:pt x="209" y="468"/>
                  </a:cubicBezTo>
                  <a:cubicBezTo>
                    <a:pt x="209" y="464"/>
                    <a:pt x="209" y="464"/>
                    <a:pt x="209" y="464"/>
                  </a:cubicBezTo>
                  <a:cubicBezTo>
                    <a:pt x="209" y="468"/>
                    <a:pt x="209" y="468"/>
                    <a:pt x="209" y="468"/>
                  </a:cubicBezTo>
                  <a:cubicBezTo>
                    <a:pt x="209" y="468"/>
                    <a:pt x="209" y="468"/>
                    <a:pt x="209" y="468"/>
                  </a:cubicBezTo>
                  <a:cubicBezTo>
                    <a:pt x="209" y="464"/>
                    <a:pt x="209" y="464"/>
                    <a:pt x="209" y="464"/>
                  </a:cubicBezTo>
                  <a:cubicBezTo>
                    <a:pt x="209" y="468"/>
                    <a:pt x="209" y="468"/>
                    <a:pt x="209" y="468"/>
                  </a:cubicBezTo>
                  <a:cubicBezTo>
                    <a:pt x="209" y="465"/>
                    <a:pt x="209" y="465"/>
                    <a:pt x="209" y="465"/>
                  </a:cubicBezTo>
                  <a:cubicBezTo>
                    <a:pt x="208" y="468"/>
                    <a:pt x="208" y="468"/>
                    <a:pt x="208" y="468"/>
                  </a:cubicBezTo>
                  <a:cubicBezTo>
                    <a:pt x="209" y="468"/>
                    <a:pt x="209" y="468"/>
                    <a:pt x="209" y="468"/>
                  </a:cubicBezTo>
                  <a:cubicBezTo>
                    <a:pt x="209" y="465"/>
                    <a:pt x="209" y="465"/>
                    <a:pt x="209" y="465"/>
                  </a:cubicBezTo>
                  <a:cubicBezTo>
                    <a:pt x="208" y="468"/>
                    <a:pt x="208" y="468"/>
                    <a:pt x="208" y="468"/>
                  </a:cubicBezTo>
                  <a:cubicBezTo>
                    <a:pt x="208" y="467"/>
                    <a:pt x="208" y="467"/>
                    <a:pt x="208" y="467"/>
                  </a:cubicBezTo>
                  <a:cubicBezTo>
                    <a:pt x="208" y="468"/>
                    <a:pt x="208" y="468"/>
                    <a:pt x="208" y="468"/>
                  </a:cubicBezTo>
                  <a:cubicBezTo>
                    <a:pt x="208" y="468"/>
                    <a:pt x="208" y="468"/>
                    <a:pt x="208" y="468"/>
                  </a:cubicBezTo>
                  <a:cubicBezTo>
                    <a:pt x="208" y="467"/>
                    <a:pt x="208" y="467"/>
                    <a:pt x="208" y="467"/>
                  </a:cubicBezTo>
                  <a:cubicBezTo>
                    <a:pt x="208" y="468"/>
                    <a:pt x="208" y="468"/>
                    <a:pt x="208" y="468"/>
                  </a:cubicBezTo>
                  <a:cubicBezTo>
                    <a:pt x="208" y="468"/>
                    <a:pt x="208" y="468"/>
                    <a:pt x="209" y="469"/>
                  </a:cubicBezTo>
                  <a:cubicBezTo>
                    <a:pt x="212" y="469"/>
                    <a:pt x="217" y="471"/>
                    <a:pt x="223" y="474"/>
                  </a:cubicBezTo>
                  <a:cubicBezTo>
                    <a:pt x="232" y="477"/>
                    <a:pt x="244" y="482"/>
                    <a:pt x="254" y="486"/>
                  </a:cubicBezTo>
                  <a:cubicBezTo>
                    <a:pt x="259" y="487"/>
                    <a:pt x="263" y="489"/>
                    <a:pt x="266" y="490"/>
                  </a:cubicBezTo>
                  <a:cubicBezTo>
                    <a:pt x="268" y="491"/>
                    <a:pt x="269" y="491"/>
                    <a:pt x="270" y="492"/>
                  </a:cubicBezTo>
                  <a:cubicBezTo>
                    <a:pt x="270" y="492"/>
                    <a:pt x="271" y="492"/>
                    <a:pt x="271" y="492"/>
                  </a:cubicBezTo>
                  <a:cubicBezTo>
                    <a:pt x="272" y="492"/>
                    <a:pt x="272" y="492"/>
                    <a:pt x="272" y="492"/>
                  </a:cubicBezTo>
                  <a:cubicBezTo>
                    <a:pt x="272" y="492"/>
                    <a:pt x="272" y="492"/>
                    <a:pt x="272" y="492"/>
                  </a:cubicBezTo>
                  <a:cubicBezTo>
                    <a:pt x="272" y="492"/>
                    <a:pt x="272" y="492"/>
                    <a:pt x="273" y="492"/>
                  </a:cubicBezTo>
                  <a:cubicBezTo>
                    <a:pt x="273" y="492"/>
                    <a:pt x="273" y="492"/>
                    <a:pt x="274" y="492"/>
                  </a:cubicBezTo>
                  <a:cubicBezTo>
                    <a:pt x="274" y="492"/>
                    <a:pt x="274" y="492"/>
                    <a:pt x="275" y="492"/>
                  </a:cubicBezTo>
                  <a:cubicBezTo>
                    <a:pt x="275" y="492"/>
                    <a:pt x="276" y="492"/>
                    <a:pt x="276" y="491"/>
                  </a:cubicBezTo>
                  <a:cubicBezTo>
                    <a:pt x="277" y="490"/>
                    <a:pt x="277" y="490"/>
                    <a:pt x="277" y="490"/>
                  </a:cubicBezTo>
                  <a:cubicBezTo>
                    <a:pt x="277" y="490"/>
                    <a:pt x="277" y="489"/>
                    <a:pt x="277" y="488"/>
                  </a:cubicBezTo>
                  <a:cubicBezTo>
                    <a:pt x="277" y="487"/>
                    <a:pt x="277" y="487"/>
                    <a:pt x="277" y="486"/>
                  </a:cubicBezTo>
                  <a:cubicBezTo>
                    <a:pt x="276" y="485"/>
                    <a:pt x="276" y="485"/>
                    <a:pt x="276" y="485"/>
                  </a:cubicBezTo>
                  <a:cubicBezTo>
                    <a:pt x="275" y="484"/>
                    <a:pt x="275" y="484"/>
                    <a:pt x="274" y="483"/>
                  </a:cubicBezTo>
                  <a:cubicBezTo>
                    <a:pt x="272" y="481"/>
                    <a:pt x="267" y="479"/>
                    <a:pt x="262" y="475"/>
                  </a:cubicBezTo>
                  <a:cubicBezTo>
                    <a:pt x="247" y="466"/>
                    <a:pt x="225" y="453"/>
                    <a:pt x="225" y="453"/>
                  </a:cubicBezTo>
                  <a:cubicBezTo>
                    <a:pt x="222" y="457"/>
                    <a:pt x="222" y="457"/>
                    <a:pt x="222" y="457"/>
                  </a:cubicBezTo>
                  <a:cubicBezTo>
                    <a:pt x="226" y="459"/>
                    <a:pt x="226" y="459"/>
                    <a:pt x="226" y="459"/>
                  </a:cubicBezTo>
                  <a:cubicBezTo>
                    <a:pt x="222" y="457"/>
                    <a:pt x="222" y="457"/>
                    <a:pt x="222" y="457"/>
                  </a:cubicBezTo>
                  <a:cubicBezTo>
                    <a:pt x="225" y="460"/>
                    <a:pt x="225" y="460"/>
                    <a:pt x="225" y="460"/>
                  </a:cubicBezTo>
                  <a:cubicBezTo>
                    <a:pt x="225" y="460"/>
                    <a:pt x="226" y="460"/>
                    <a:pt x="226" y="459"/>
                  </a:cubicBezTo>
                  <a:cubicBezTo>
                    <a:pt x="222" y="457"/>
                    <a:pt x="222" y="457"/>
                    <a:pt x="222" y="457"/>
                  </a:cubicBezTo>
                  <a:cubicBezTo>
                    <a:pt x="225" y="460"/>
                    <a:pt x="225" y="460"/>
                    <a:pt x="225" y="460"/>
                  </a:cubicBezTo>
                  <a:cubicBezTo>
                    <a:pt x="222" y="457"/>
                    <a:pt x="222" y="457"/>
                    <a:pt x="222" y="457"/>
                  </a:cubicBezTo>
                  <a:cubicBezTo>
                    <a:pt x="223" y="461"/>
                    <a:pt x="223" y="461"/>
                    <a:pt x="223" y="461"/>
                  </a:cubicBezTo>
                  <a:cubicBezTo>
                    <a:pt x="223" y="461"/>
                    <a:pt x="224" y="461"/>
                    <a:pt x="225" y="460"/>
                  </a:cubicBezTo>
                  <a:cubicBezTo>
                    <a:pt x="222" y="457"/>
                    <a:pt x="222" y="457"/>
                    <a:pt x="222" y="457"/>
                  </a:cubicBezTo>
                  <a:cubicBezTo>
                    <a:pt x="223" y="461"/>
                    <a:pt x="223" y="461"/>
                    <a:pt x="223" y="461"/>
                  </a:cubicBezTo>
                  <a:cubicBezTo>
                    <a:pt x="223" y="457"/>
                    <a:pt x="223" y="457"/>
                    <a:pt x="223" y="457"/>
                  </a:cubicBezTo>
                  <a:cubicBezTo>
                    <a:pt x="223" y="461"/>
                    <a:pt x="223" y="461"/>
                    <a:pt x="223" y="461"/>
                  </a:cubicBezTo>
                  <a:cubicBezTo>
                    <a:pt x="223" y="461"/>
                    <a:pt x="223" y="461"/>
                    <a:pt x="223" y="461"/>
                  </a:cubicBezTo>
                  <a:cubicBezTo>
                    <a:pt x="223" y="457"/>
                    <a:pt x="223" y="457"/>
                    <a:pt x="223" y="457"/>
                  </a:cubicBezTo>
                  <a:cubicBezTo>
                    <a:pt x="223" y="461"/>
                    <a:pt x="223" y="461"/>
                    <a:pt x="223" y="461"/>
                  </a:cubicBezTo>
                  <a:cubicBezTo>
                    <a:pt x="223" y="458"/>
                    <a:pt x="223" y="458"/>
                    <a:pt x="223" y="458"/>
                  </a:cubicBezTo>
                  <a:cubicBezTo>
                    <a:pt x="222" y="461"/>
                    <a:pt x="222" y="461"/>
                    <a:pt x="222" y="461"/>
                  </a:cubicBezTo>
                  <a:cubicBezTo>
                    <a:pt x="223" y="461"/>
                    <a:pt x="223" y="461"/>
                    <a:pt x="223" y="461"/>
                  </a:cubicBezTo>
                  <a:cubicBezTo>
                    <a:pt x="223" y="458"/>
                    <a:pt x="223" y="458"/>
                    <a:pt x="223" y="458"/>
                  </a:cubicBezTo>
                  <a:cubicBezTo>
                    <a:pt x="222" y="461"/>
                    <a:pt x="222" y="461"/>
                    <a:pt x="222" y="461"/>
                  </a:cubicBezTo>
                  <a:cubicBezTo>
                    <a:pt x="222" y="461"/>
                    <a:pt x="222" y="461"/>
                    <a:pt x="222" y="461"/>
                  </a:cubicBezTo>
                  <a:cubicBezTo>
                    <a:pt x="222" y="461"/>
                    <a:pt x="224" y="461"/>
                    <a:pt x="226" y="462"/>
                  </a:cubicBezTo>
                  <a:cubicBezTo>
                    <a:pt x="233" y="464"/>
                    <a:pt x="247" y="468"/>
                    <a:pt x="259" y="472"/>
                  </a:cubicBezTo>
                  <a:cubicBezTo>
                    <a:pt x="266" y="474"/>
                    <a:pt x="272" y="475"/>
                    <a:pt x="276" y="477"/>
                  </a:cubicBezTo>
                  <a:cubicBezTo>
                    <a:pt x="279" y="477"/>
                    <a:pt x="280" y="478"/>
                    <a:pt x="282" y="478"/>
                  </a:cubicBezTo>
                  <a:cubicBezTo>
                    <a:pt x="283" y="478"/>
                    <a:pt x="283" y="478"/>
                    <a:pt x="284" y="479"/>
                  </a:cubicBezTo>
                  <a:cubicBezTo>
                    <a:pt x="285" y="479"/>
                    <a:pt x="285" y="479"/>
                    <a:pt x="285" y="479"/>
                  </a:cubicBezTo>
                  <a:cubicBezTo>
                    <a:pt x="285" y="479"/>
                    <a:pt x="285" y="479"/>
                    <a:pt x="286" y="479"/>
                  </a:cubicBezTo>
                  <a:cubicBezTo>
                    <a:pt x="286" y="479"/>
                    <a:pt x="286" y="479"/>
                    <a:pt x="287" y="479"/>
                  </a:cubicBezTo>
                  <a:cubicBezTo>
                    <a:pt x="287" y="479"/>
                    <a:pt x="288" y="479"/>
                    <a:pt x="288" y="478"/>
                  </a:cubicBezTo>
                  <a:cubicBezTo>
                    <a:pt x="288" y="478"/>
                    <a:pt x="289" y="478"/>
                    <a:pt x="290" y="477"/>
                  </a:cubicBezTo>
                  <a:cubicBezTo>
                    <a:pt x="290" y="476"/>
                    <a:pt x="290" y="475"/>
                    <a:pt x="290" y="474"/>
                  </a:cubicBezTo>
                  <a:cubicBezTo>
                    <a:pt x="290" y="472"/>
                    <a:pt x="289" y="471"/>
                    <a:pt x="288" y="471"/>
                  </a:cubicBezTo>
                  <a:cubicBezTo>
                    <a:pt x="235" y="437"/>
                    <a:pt x="235" y="437"/>
                    <a:pt x="235" y="437"/>
                  </a:cubicBezTo>
                  <a:cubicBezTo>
                    <a:pt x="232" y="441"/>
                    <a:pt x="232" y="441"/>
                    <a:pt x="232" y="441"/>
                  </a:cubicBezTo>
                  <a:cubicBezTo>
                    <a:pt x="236" y="443"/>
                    <a:pt x="236" y="443"/>
                    <a:pt x="236" y="443"/>
                  </a:cubicBezTo>
                  <a:cubicBezTo>
                    <a:pt x="233" y="441"/>
                    <a:pt x="233" y="441"/>
                    <a:pt x="233" y="441"/>
                  </a:cubicBezTo>
                  <a:cubicBezTo>
                    <a:pt x="235" y="445"/>
                    <a:pt x="235" y="445"/>
                    <a:pt x="235" y="445"/>
                  </a:cubicBezTo>
                  <a:cubicBezTo>
                    <a:pt x="235" y="444"/>
                    <a:pt x="236" y="444"/>
                    <a:pt x="236" y="443"/>
                  </a:cubicBezTo>
                  <a:cubicBezTo>
                    <a:pt x="233" y="441"/>
                    <a:pt x="233" y="441"/>
                    <a:pt x="233" y="441"/>
                  </a:cubicBezTo>
                  <a:cubicBezTo>
                    <a:pt x="235" y="445"/>
                    <a:pt x="235" y="445"/>
                    <a:pt x="235" y="445"/>
                  </a:cubicBezTo>
                  <a:cubicBezTo>
                    <a:pt x="233" y="441"/>
                    <a:pt x="233" y="441"/>
                    <a:pt x="233" y="441"/>
                  </a:cubicBezTo>
                  <a:cubicBezTo>
                    <a:pt x="233" y="445"/>
                    <a:pt x="233" y="445"/>
                    <a:pt x="233" y="445"/>
                  </a:cubicBezTo>
                  <a:cubicBezTo>
                    <a:pt x="234" y="445"/>
                    <a:pt x="234" y="445"/>
                    <a:pt x="235" y="445"/>
                  </a:cubicBezTo>
                  <a:cubicBezTo>
                    <a:pt x="233" y="441"/>
                    <a:pt x="233" y="441"/>
                    <a:pt x="233" y="441"/>
                  </a:cubicBezTo>
                  <a:cubicBezTo>
                    <a:pt x="233" y="445"/>
                    <a:pt x="233" y="445"/>
                    <a:pt x="233" y="445"/>
                  </a:cubicBezTo>
                  <a:cubicBezTo>
                    <a:pt x="233" y="442"/>
                    <a:pt x="233" y="442"/>
                    <a:pt x="233" y="442"/>
                  </a:cubicBezTo>
                  <a:cubicBezTo>
                    <a:pt x="233" y="445"/>
                    <a:pt x="233" y="445"/>
                    <a:pt x="233" y="445"/>
                  </a:cubicBezTo>
                  <a:cubicBezTo>
                    <a:pt x="233" y="445"/>
                    <a:pt x="233" y="445"/>
                    <a:pt x="233" y="445"/>
                  </a:cubicBezTo>
                  <a:cubicBezTo>
                    <a:pt x="233" y="442"/>
                    <a:pt x="233" y="442"/>
                    <a:pt x="233" y="442"/>
                  </a:cubicBezTo>
                  <a:cubicBezTo>
                    <a:pt x="233" y="445"/>
                    <a:pt x="233" y="445"/>
                    <a:pt x="233" y="445"/>
                  </a:cubicBezTo>
                  <a:cubicBezTo>
                    <a:pt x="233" y="443"/>
                    <a:pt x="233" y="443"/>
                    <a:pt x="233" y="443"/>
                  </a:cubicBezTo>
                  <a:cubicBezTo>
                    <a:pt x="232" y="445"/>
                    <a:pt x="232" y="445"/>
                    <a:pt x="232" y="445"/>
                  </a:cubicBezTo>
                  <a:cubicBezTo>
                    <a:pt x="233" y="445"/>
                    <a:pt x="233" y="445"/>
                    <a:pt x="233" y="445"/>
                  </a:cubicBezTo>
                  <a:cubicBezTo>
                    <a:pt x="233" y="443"/>
                    <a:pt x="233" y="443"/>
                    <a:pt x="233" y="443"/>
                  </a:cubicBezTo>
                  <a:cubicBezTo>
                    <a:pt x="232" y="445"/>
                    <a:pt x="232" y="445"/>
                    <a:pt x="232" y="445"/>
                  </a:cubicBezTo>
                  <a:cubicBezTo>
                    <a:pt x="232" y="445"/>
                    <a:pt x="232" y="445"/>
                    <a:pt x="232" y="445"/>
                  </a:cubicBezTo>
                  <a:cubicBezTo>
                    <a:pt x="232" y="445"/>
                    <a:pt x="232" y="445"/>
                    <a:pt x="232" y="445"/>
                  </a:cubicBezTo>
                  <a:cubicBezTo>
                    <a:pt x="232" y="445"/>
                    <a:pt x="232" y="445"/>
                    <a:pt x="232" y="445"/>
                  </a:cubicBezTo>
                  <a:cubicBezTo>
                    <a:pt x="232" y="445"/>
                    <a:pt x="232" y="445"/>
                    <a:pt x="232" y="445"/>
                  </a:cubicBezTo>
                  <a:cubicBezTo>
                    <a:pt x="232" y="445"/>
                    <a:pt x="232" y="445"/>
                    <a:pt x="232" y="445"/>
                  </a:cubicBezTo>
                  <a:cubicBezTo>
                    <a:pt x="232" y="445"/>
                    <a:pt x="233" y="445"/>
                    <a:pt x="234" y="446"/>
                  </a:cubicBezTo>
                  <a:cubicBezTo>
                    <a:pt x="236" y="446"/>
                    <a:pt x="241" y="448"/>
                    <a:pt x="247" y="450"/>
                  </a:cubicBezTo>
                  <a:cubicBezTo>
                    <a:pt x="256" y="453"/>
                    <a:pt x="267" y="456"/>
                    <a:pt x="276" y="460"/>
                  </a:cubicBezTo>
                  <a:cubicBezTo>
                    <a:pt x="281" y="461"/>
                    <a:pt x="284" y="462"/>
                    <a:pt x="287" y="463"/>
                  </a:cubicBezTo>
                  <a:cubicBezTo>
                    <a:pt x="290" y="464"/>
                    <a:pt x="292" y="465"/>
                    <a:pt x="292" y="465"/>
                  </a:cubicBezTo>
                  <a:cubicBezTo>
                    <a:pt x="294" y="466"/>
                    <a:pt x="296" y="465"/>
                    <a:pt x="297" y="463"/>
                  </a:cubicBezTo>
                  <a:cubicBezTo>
                    <a:pt x="298" y="461"/>
                    <a:pt x="297" y="458"/>
                    <a:pt x="295" y="457"/>
                  </a:cubicBezTo>
                  <a:cubicBezTo>
                    <a:pt x="277" y="446"/>
                    <a:pt x="277" y="446"/>
                    <a:pt x="277" y="446"/>
                  </a:cubicBezTo>
                  <a:cubicBezTo>
                    <a:pt x="295" y="452"/>
                    <a:pt x="295" y="452"/>
                    <a:pt x="295" y="452"/>
                  </a:cubicBezTo>
                  <a:cubicBezTo>
                    <a:pt x="297" y="453"/>
                    <a:pt x="299" y="452"/>
                    <a:pt x="300" y="450"/>
                  </a:cubicBezTo>
                  <a:cubicBezTo>
                    <a:pt x="301" y="448"/>
                    <a:pt x="301" y="446"/>
                    <a:pt x="299" y="445"/>
                  </a:cubicBezTo>
                  <a:cubicBezTo>
                    <a:pt x="248" y="413"/>
                    <a:pt x="248" y="413"/>
                    <a:pt x="248" y="413"/>
                  </a:cubicBezTo>
                  <a:cubicBezTo>
                    <a:pt x="246" y="417"/>
                    <a:pt x="246" y="417"/>
                    <a:pt x="246" y="417"/>
                  </a:cubicBezTo>
                  <a:cubicBezTo>
                    <a:pt x="249" y="419"/>
                    <a:pt x="249" y="419"/>
                    <a:pt x="249" y="419"/>
                  </a:cubicBezTo>
                  <a:cubicBezTo>
                    <a:pt x="246" y="417"/>
                    <a:pt x="246" y="417"/>
                    <a:pt x="246" y="417"/>
                  </a:cubicBezTo>
                  <a:cubicBezTo>
                    <a:pt x="248" y="420"/>
                    <a:pt x="248" y="420"/>
                    <a:pt x="248" y="420"/>
                  </a:cubicBezTo>
                  <a:cubicBezTo>
                    <a:pt x="248" y="420"/>
                    <a:pt x="249" y="420"/>
                    <a:pt x="249" y="419"/>
                  </a:cubicBezTo>
                  <a:cubicBezTo>
                    <a:pt x="246" y="417"/>
                    <a:pt x="246" y="417"/>
                    <a:pt x="246" y="417"/>
                  </a:cubicBezTo>
                  <a:cubicBezTo>
                    <a:pt x="248" y="420"/>
                    <a:pt x="248" y="420"/>
                    <a:pt x="248" y="420"/>
                  </a:cubicBezTo>
                  <a:cubicBezTo>
                    <a:pt x="246" y="417"/>
                    <a:pt x="246" y="417"/>
                    <a:pt x="246" y="417"/>
                  </a:cubicBezTo>
                  <a:cubicBezTo>
                    <a:pt x="247" y="421"/>
                    <a:pt x="247" y="421"/>
                    <a:pt x="247" y="421"/>
                  </a:cubicBezTo>
                  <a:cubicBezTo>
                    <a:pt x="247" y="421"/>
                    <a:pt x="247" y="421"/>
                    <a:pt x="248" y="420"/>
                  </a:cubicBezTo>
                  <a:cubicBezTo>
                    <a:pt x="246" y="417"/>
                    <a:pt x="246" y="417"/>
                    <a:pt x="246" y="417"/>
                  </a:cubicBezTo>
                  <a:cubicBezTo>
                    <a:pt x="247" y="421"/>
                    <a:pt x="247" y="421"/>
                    <a:pt x="247" y="421"/>
                  </a:cubicBezTo>
                  <a:cubicBezTo>
                    <a:pt x="246" y="417"/>
                    <a:pt x="246" y="417"/>
                    <a:pt x="246" y="417"/>
                  </a:cubicBezTo>
                  <a:cubicBezTo>
                    <a:pt x="246" y="421"/>
                    <a:pt x="246" y="421"/>
                    <a:pt x="246" y="421"/>
                  </a:cubicBezTo>
                  <a:cubicBezTo>
                    <a:pt x="247" y="421"/>
                    <a:pt x="247" y="421"/>
                    <a:pt x="247" y="421"/>
                  </a:cubicBezTo>
                  <a:cubicBezTo>
                    <a:pt x="246" y="417"/>
                    <a:pt x="246" y="417"/>
                    <a:pt x="246" y="417"/>
                  </a:cubicBezTo>
                  <a:cubicBezTo>
                    <a:pt x="246" y="421"/>
                    <a:pt x="246" y="421"/>
                    <a:pt x="246" y="421"/>
                  </a:cubicBezTo>
                  <a:cubicBezTo>
                    <a:pt x="246" y="419"/>
                    <a:pt x="246" y="419"/>
                    <a:pt x="246" y="419"/>
                  </a:cubicBezTo>
                  <a:cubicBezTo>
                    <a:pt x="246" y="421"/>
                    <a:pt x="246" y="421"/>
                    <a:pt x="246" y="421"/>
                  </a:cubicBezTo>
                  <a:cubicBezTo>
                    <a:pt x="246" y="421"/>
                    <a:pt x="246" y="421"/>
                    <a:pt x="246" y="421"/>
                  </a:cubicBezTo>
                  <a:cubicBezTo>
                    <a:pt x="246" y="419"/>
                    <a:pt x="246" y="419"/>
                    <a:pt x="246" y="419"/>
                  </a:cubicBezTo>
                  <a:cubicBezTo>
                    <a:pt x="246" y="421"/>
                    <a:pt x="246" y="421"/>
                    <a:pt x="246" y="421"/>
                  </a:cubicBezTo>
                  <a:cubicBezTo>
                    <a:pt x="246" y="421"/>
                    <a:pt x="246" y="421"/>
                    <a:pt x="246" y="421"/>
                  </a:cubicBezTo>
                  <a:cubicBezTo>
                    <a:pt x="246" y="421"/>
                    <a:pt x="248" y="421"/>
                    <a:pt x="250" y="422"/>
                  </a:cubicBezTo>
                  <a:cubicBezTo>
                    <a:pt x="258" y="424"/>
                    <a:pt x="272" y="429"/>
                    <a:pt x="284" y="434"/>
                  </a:cubicBezTo>
                  <a:cubicBezTo>
                    <a:pt x="291" y="436"/>
                    <a:pt x="296" y="438"/>
                    <a:pt x="301" y="440"/>
                  </a:cubicBezTo>
                  <a:cubicBezTo>
                    <a:pt x="305" y="441"/>
                    <a:pt x="307" y="442"/>
                    <a:pt x="307" y="442"/>
                  </a:cubicBezTo>
                  <a:cubicBezTo>
                    <a:pt x="309" y="443"/>
                    <a:pt x="311" y="442"/>
                    <a:pt x="313" y="441"/>
                  </a:cubicBezTo>
                  <a:cubicBezTo>
                    <a:pt x="313" y="440"/>
                    <a:pt x="313" y="439"/>
                    <a:pt x="313" y="438"/>
                  </a:cubicBezTo>
                  <a:cubicBezTo>
                    <a:pt x="313" y="437"/>
                    <a:pt x="313" y="437"/>
                    <a:pt x="313" y="436"/>
                  </a:cubicBezTo>
                  <a:cubicBezTo>
                    <a:pt x="312" y="436"/>
                    <a:pt x="312" y="435"/>
                    <a:pt x="312" y="435"/>
                  </a:cubicBezTo>
                  <a:cubicBezTo>
                    <a:pt x="311" y="434"/>
                    <a:pt x="311" y="434"/>
                    <a:pt x="311" y="434"/>
                  </a:cubicBezTo>
                  <a:cubicBezTo>
                    <a:pt x="310" y="434"/>
                    <a:pt x="308" y="433"/>
                    <a:pt x="306" y="431"/>
                  </a:cubicBezTo>
                  <a:cubicBezTo>
                    <a:pt x="299" y="427"/>
                    <a:pt x="285" y="419"/>
                    <a:pt x="273" y="411"/>
                  </a:cubicBezTo>
                  <a:cubicBezTo>
                    <a:pt x="267" y="408"/>
                    <a:pt x="261" y="404"/>
                    <a:pt x="257" y="402"/>
                  </a:cubicBezTo>
                  <a:cubicBezTo>
                    <a:pt x="255" y="400"/>
                    <a:pt x="253" y="399"/>
                    <a:pt x="252" y="398"/>
                  </a:cubicBezTo>
                  <a:cubicBezTo>
                    <a:pt x="252" y="398"/>
                    <a:pt x="251" y="398"/>
                    <a:pt x="251" y="398"/>
                  </a:cubicBezTo>
                  <a:cubicBezTo>
                    <a:pt x="251" y="398"/>
                    <a:pt x="251" y="398"/>
                    <a:pt x="251" y="398"/>
                  </a:cubicBezTo>
                  <a:cubicBezTo>
                    <a:pt x="251" y="398"/>
                    <a:pt x="251" y="398"/>
                    <a:pt x="251" y="398"/>
                  </a:cubicBezTo>
                  <a:cubicBezTo>
                    <a:pt x="251" y="398"/>
                    <a:pt x="251" y="398"/>
                    <a:pt x="251" y="398"/>
                  </a:cubicBezTo>
                  <a:cubicBezTo>
                    <a:pt x="251" y="398"/>
                    <a:pt x="251" y="398"/>
                    <a:pt x="251" y="398"/>
                  </a:cubicBezTo>
                  <a:cubicBezTo>
                    <a:pt x="251" y="398"/>
                    <a:pt x="251" y="398"/>
                    <a:pt x="251" y="398"/>
                  </a:cubicBezTo>
                  <a:cubicBezTo>
                    <a:pt x="251" y="398"/>
                    <a:pt x="251" y="398"/>
                    <a:pt x="251" y="398"/>
                  </a:cubicBezTo>
                  <a:cubicBezTo>
                    <a:pt x="249" y="400"/>
                    <a:pt x="249" y="400"/>
                    <a:pt x="249" y="400"/>
                  </a:cubicBezTo>
                  <a:cubicBezTo>
                    <a:pt x="251" y="398"/>
                    <a:pt x="251" y="398"/>
                    <a:pt x="251" y="398"/>
                  </a:cubicBezTo>
                  <a:cubicBezTo>
                    <a:pt x="251" y="398"/>
                    <a:pt x="251" y="398"/>
                    <a:pt x="251" y="398"/>
                  </a:cubicBezTo>
                  <a:cubicBezTo>
                    <a:pt x="249" y="400"/>
                    <a:pt x="249" y="400"/>
                    <a:pt x="249" y="400"/>
                  </a:cubicBezTo>
                  <a:cubicBezTo>
                    <a:pt x="251" y="398"/>
                    <a:pt x="251" y="398"/>
                    <a:pt x="251" y="398"/>
                  </a:cubicBezTo>
                  <a:cubicBezTo>
                    <a:pt x="248" y="400"/>
                    <a:pt x="248" y="400"/>
                    <a:pt x="248" y="400"/>
                  </a:cubicBezTo>
                  <a:cubicBezTo>
                    <a:pt x="252" y="400"/>
                    <a:pt x="252" y="400"/>
                    <a:pt x="252" y="400"/>
                  </a:cubicBezTo>
                  <a:cubicBezTo>
                    <a:pt x="252" y="399"/>
                    <a:pt x="251" y="398"/>
                    <a:pt x="251" y="398"/>
                  </a:cubicBezTo>
                  <a:cubicBezTo>
                    <a:pt x="248" y="400"/>
                    <a:pt x="248" y="400"/>
                    <a:pt x="248" y="400"/>
                  </a:cubicBezTo>
                  <a:cubicBezTo>
                    <a:pt x="252" y="400"/>
                    <a:pt x="252" y="400"/>
                    <a:pt x="252" y="400"/>
                  </a:cubicBezTo>
                  <a:cubicBezTo>
                    <a:pt x="248" y="400"/>
                    <a:pt x="248" y="400"/>
                    <a:pt x="248" y="400"/>
                  </a:cubicBezTo>
                  <a:cubicBezTo>
                    <a:pt x="251" y="403"/>
                    <a:pt x="251" y="403"/>
                    <a:pt x="251" y="403"/>
                  </a:cubicBezTo>
                  <a:cubicBezTo>
                    <a:pt x="252" y="402"/>
                    <a:pt x="252" y="401"/>
                    <a:pt x="252" y="400"/>
                  </a:cubicBezTo>
                  <a:cubicBezTo>
                    <a:pt x="248" y="400"/>
                    <a:pt x="248" y="400"/>
                    <a:pt x="248" y="400"/>
                  </a:cubicBezTo>
                  <a:cubicBezTo>
                    <a:pt x="251" y="403"/>
                    <a:pt x="251" y="403"/>
                    <a:pt x="251" y="403"/>
                  </a:cubicBezTo>
                  <a:cubicBezTo>
                    <a:pt x="251" y="403"/>
                    <a:pt x="251" y="403"/>
                    <a:pt x="251" y="403"/>
                  </a:cubicBezTo>
                  <a:cubicBezTo>
                    <a:pt x="248" y="400"/>
                    <a:pt x="248" y="400"/>
                    <a:pt x="248" y="400"/>
                  </a:cubicBezTo>
                  <a:cubicBezTo>
                    <a:pt x="250" y="404"/>
                    <a:pt x="250" y="404"/>
                    <a:pt x="250" y="404"/>
                  </a:cubicBezTo>
                  <a:cubicBezTo>
                    <a:pt x="250" y="404"/>
                    <a:pt x="251" y="403"/>
                    <a:pt x="251" y="403"/>
                  </a:cubicBezTo>
                  <a:cubicBezTo>
                    <a:pt x="248" y="400"/>
                    <a:pt x="248" y="400"/>
                    <a:pt x="248" y="400"/>
                  </a:cubicBezTo>
                  <a:cubicBezTo>
                    <a:pt x="250" y="404"/>
                    <a:pt x="250" y="404"/>
                    <a:pt x="250" y="404"/>
                  </a:cubicBezTo>
                  <a:cubicBezTo>
                    <a:pt x="248" y="401"/>
                    <a:pt x="248" y="401"/>
                    <a:pt x="248" y="401"/>
                  </a:cubicBezTo>
                  <a:cubicBezTo>
                    <a:pt x="249" y="404"/>
                    <a:pt x="249" y="404"/>
                    <a:pt x="249" y="404"/>
                  </a:cubicBezTo>
                  <a:cubicBezTo>
                    <a:pt x="249" y="404"/>
                    <a:pt x="249" y="404"/>
                    <a:pt x="250" y="404"/>
                  </a:cubicBezTo>
                  <a:cubicBezTo>
                    <a:pt x="248" y="401"/>
                    <a:pt x="248" y="401"/>
                    <a:pt x="248" y="401"/>
                  </a:cubicBezTo>
                  <a:cubicBezTo>
                    <a:pt x="249" y="404"/>
                    <a:pt x="249" y="404"/>
                    <a:pt x="249" y="404"/>
                  </a:cubicBezTo>
                  <a:cubicBezTo>
                    <a:pt x="248" y="402"/>
                    <a:pt x="248" y="402"/>
                    <a:pt x="248" y="402"/>
                  </a:cubicBezTo>
                  <a:cubicBezTo>
                    <a:pt x="248" y="404"/>
                    <a:pt x="248" y="404"/>
                    <a:pt x="248" y="404"/>
                  </a:cubicBezTo>
                  <a:cubicBezTo>
                    <a:pt x="249" y="404"/>
                    <a:pt x="249" y="404"/>
                    <a:pt x="249" y="404"/>
                  </a:cubicBezTo>
                  <a:cubicBezTo>
                    <a:pt x="248" y="402"/>
                    <a:pt x="248" y="402"/>
                    <a:pt x="248" y="402"/>
                  </a:cubicBezTo>
                  <a:cubicBezTo>
                    <a:pt x="248" y="404"/>
                    <a:pt x="248" y="404"/>
                    <a:pt x="248" y="404"/>
                  </a:cubicBezTo>
                  <a:cubicBezTo>
                    <a:pt x="248" y="403"/>
                    <a:pt x="248" y="403"/>
                    <a:pt x="248" y="403"/>
                  </a:cubicBezTo>
                  <a:cubicBezTo>
                    <a:pt x="248" y="404"/>
                    <a:pt x="248" y="404"/>
                    <a:pt x="248" y="404"/>
                  </a:cubicBezTo>
                  <a:cubicBezTo>
                    <a:pt x="248" y="404"/>
                    <a:pt x="248" y="404"/>
                    <a:pt x="248" y="404"/>
                  </a:cubicBezTo>
                  <a:cubicBezTo>
                    <a:pt x="248" y="403"/>
                    <a:pt x="248" y="403"/>
                    <a:pt x="248" y="403"/>
                  </a:cubicBezTo>
                  <a:cubicBezTo>
                    <a:pt x="248" y="404"/>
                    <a:pt x="248" y="404"/>
                    <a:pt x="248" y="404"/>
                  </a:cubicBezTo>
                  <a:cubicBezTo>
                    <a:pt x="248" y="404"/>
                    <a:pt x="248" y="404"/>
                    <a:pt x="248" y="404"/>
                  </a:cubicBezTo>
                  <a:cubicBezTo>
                    <a:pt x="249" y="405"/>
                    <a:pt x="251" y="405"/>
                    <a:pt x="253" y="406"/>
                  </a:cubicBezTo>
                  <a:cubicBezTo>
                    <a:pt x="261" y="408"/>
                    <a:pt x="275" y="412"/>
                    <a:pt x="287" y="416"/>
                  </a:cubicBezTo>
                  <a:cubicBezTo>
                    <a:pt x="292" y="418"/>
                    <a:pt x="298" y="420"/>
                    <a:pt x="302" y="421"/>
                  </a:cubicBezTo>
                  <a:cubicBezTo>
                    <a:pt x="306" y="423"/>
                    <a:pt x="308" y="424"/>
                    <a:pt x="308" y="424"/>
                  </a:cubicBezTo>
                  <a:cubicBezTo>
                    <a:pt x="310" y="424"/>
                    <a:pt x="312" y="424"/>
                    <a:pt x="313" y="422"/>
                  </a:cubicBezTo>
                  <a:cubicBezTo>
                    <a:pt x="314" y="421"/>
                    <a:pt x="314" y="420"/>
                    <a:pt x="314" y="420"/>
                  </a:cubicBezTo>
                  <a:cubicBezTo>
                    <a:pt x="314" y="418"/>
                    <a:pt x="314" y="418"/>
                    <a:pt x="313" y="417"/>
                  </a:cubicBezTo>
                  <a:cubicBezTo>
                    <a:pt x="313" y="417"/>
                    <a:pt x="313" y="416"/>
                    <a:pt x="312" y="416"/>
                  </a:cubicBezTo>
                  <a:cubicBezTo>
                    <a:pt x="312" y="415"/>
                    <a:pt x="311" y="415"/>
                    <a:pt x="310" y="414"/>
                  </a:cubicBezTo>
                  <a:cubicBezTo>
                    <a:pt x="308" y="412"/>
                    <a:pt x="303" y="409"/>
                    <a:pt x="297" y="405"/>
                  </a:cubicBezTo>
                  <a:cubicBezTo>
                    <a:pt x="288" y="400"/>
                    <a:pt x="277" y="393"/>
                    <a:pt x="268" y="388"/>
                  </a:cubicBezTo>
                  <a:cubicBezTo>
                    <a:pt x="264" y="386"/>
                    <a:pt x="260" y="383"/>
                    <a:pt x="257" y="382"/>
                  </a:cubicBezTo>
                  <a:cubicBezTo>
                    <a:pt x="256" y="381"/>
                    <a:pt x="254" y="380"/>
                    <a:pt x="254" y="380"/>
                  </a:cubicBezTo>
                  <a:cubicBezTo>
                    <a:pt x="253" y="379"/>
                    <a:pt x="253" y="379"/>
                    <a:pt x="253" y="379"/>
                  </a:cubicBezTo>
                  <a:cubicBezTo>
                    <a:pt x="253" y="379"/>
                    <a:pt x="253" y="379"/>
                    <a:pt x="253" y="379"/>
                  </a:cubicBezTo>
                  <a:cubicBezTo>
                    <a:pt x="251" y="382"/>
                    <a:pt x="251" y="382"/>
                    <a:pt x="251" y="382"/>
                  </a:cubicBezTo>
                  <a:cubicBezTo>
                    <a:pt x="253" y="379"/>
                    <a:pt x="253" y="379"/>
                    <a:pt x="253" y="379"/>
                  </a:cubicBezTo>
                  <a:cubicBezTo>
                    <a:pt x="253" y="379"/>
                    <a:pt x="253" y="379"/>
                    <a:pt x="253" y="379"/>
                  </a:cubicBezTo>
                  <a:cubicBezTo>
                    <a:pt x="251" y="382"/>
                    <a:pt x="251" y="382"/>
                    <a:pt x="251" y="382"/>
                  </a:cubicBezTo>
                  <a:cubicBezTo>
                    <a:pt x="253" y="379"/>
                    <a:pt x="253" y="379"/>
                    <a:pt x="253" y="379"/>
                  </a:cubicBezTo>
                  <a:cubicBezTo>
                    <a:pt x="250" y="382"/>
                    <a:pt x="250" y="382"/>
                    <a:pt x="250" y="382"/>
                  </a:cubicBezTo>
                  <a:cubicBezTo>
                    <a:pt x="254" y="380"/>
                    <a:pt x="254" y="380"/>
                    <a:pt x="254" y="380"/>
                  </a:cubicBezTo>
                  <a:cubicBezTo>
                    <a:pt x="253" y="379"/>
                    <a:pt x="253" y="379"/>
                    <a:pt x="253" y="379"/>
                  </a:cubicBezTo>
                  <a:cubicBezTo>
                    <a:pt x="250" y="382"/>
                    <a:pt x="250" y="382"/>
                    <a:pt x="250" y="382"/>
                  </a:cubicBezTo>
                  <a:cubicBezTo>
                    <a:pt x="254" y="380"/>
                    <a:pt x="254" y="380"/>
                    <a:pt x="254" y="380"/>
                  </a:cubicBezTo>
                  <a:cubicBezTo>
                    <a:pt x="250" y="382"/>
                    <a:pt x="250" y="382"/>
                    <a:pt x="250" y="382"/>
                  </a:cubicBezTo>
                  <a:cubicBezTo>
                    <a:pt x="254" y="381"/>
                    <a:pt x="254" y="381"/>
                    <a:pt x="254" y="381"/>
                  </a:cubicBezTo>
                  <a:cubicBezTo>
                    <a:pt x="254" y="380"/>
                    <a:pt x="254" y="380"/>
                    <a:pt x="254" y="380"/>
                  </a:cubicBezTo>
                  <a:cubicBezTo>
                    <a:pt x="250" y="382"/>
                    <a:pt x="250" y="382"/>
                    <a:pt x="250" y="382"/>
                  </a:cubicBezTo>
                  <a:cubicBezTo>
                    <a:pt x="254" y="381"/>
                    <a:pt x="254" y="381"/>
                    <a:pt x="254" y="381"/>
                  </a:cubicBezTo>
                  <a:cubicBezTo>
                    <a:pt x="250" y="382"/>
                    <a:pt x="250" y="382"/>
                    <a:pt x="250" y="382"/>
                  </a:cubicBezTo>
                  <a:cubicBezTo>
                    <a:pt x="255" y="382"/>
                    <a:pt x="255" y="382"/>
                    <a:pt x="255" y="382"/>
                  </a:cubicBezTo>
                  <a:cubicBezTo>
                    <a:pt x="255" y="382"/>
                    <a:pt x="254" y="381"/>
                    <a:pt x="254" y="381"/>
                  </a:cubicBezTo>
                  <a:cubicBezTo>
                    <a:pt x="250" y="382"/>
                    <a:pt x="250" y="382"/>
                    <a:pt x="250" y="382"/>
                  </a:cubicBezTo>
                  <a:cubicBezTo>
                    <a:pt x="255" y="382"/>
                    <a:pt x="255" y="382"/>
                    <a:pt x="255" y="382"/>
                  </a:cubicBezTo>
                  <a:cubicBezTo>
                    <a:pt x="250" y="382"/>
                    <a:pt x="250" y="382"/>
                    <a:pt x="250" y="382"/>
                  </a:cubicBezTo>
                  <a:cubicBezTo>
                    <a:pt x="249" y="386"/>
                    <a:pt x="249" y="386"/>
                    <a:pt x="249" y="386"/>
                  </a:cubicBezTo>
                  <a:cubicBezTo>
                    <a:pt x="249" y="386"/>
                    <a:pt x="265" y="393"/>
                    <a:pt x="282" y="400"/>
                  </a:cubicBezTo>
                  <a:cubicBezTo>
                    <a:pt x="290" y="403"/>
                    <a:pt x="299" y="407"/>
                    <a:pt x="306" y="409"/>
                  </a:cubicBezTo>
                  <a:cubicBezTo>
                    <a:pt x="309" y="411"/>
                    <a:pt x="312" y="412"/>
                    <a:pt x="314" y="413"/>
                  </a:cubicBezTo>
                  <a:cubicBezTo>
                    <a:pt x="315" y="413"/>
                    <a:pt x="316" y="413"/>
                    <a:pt x="317" y="413"/>
                  </a:cubicBezTo>
                  <a:cubicBezTo>
                    <a:pt x="318" y="414"/>
                    <a:pt x="318" y="414"/>
                    <a:pt x="318" y="414"/>
                  </a:cubicBezTo>
                  <a:cubicBezTo>
                    <a:pt x="319" y="414"/>
                    <a:pt x="319" y="414"/>
                    <a:pt x="320" y="414"/>
                  </a:cubicBezTo>
                  <a:cubicBezTo>
                    <a:pt x="320" y="414"/>
                    <a:pt x="321" y="414"/>
                    <a:pt x="321" y="414"/>
                  </a:cubicBezTo>
                  <a:cubicBezTo>
                    <a:pt x="322" y="414"/>
                    <a:pt x="322" y="414"/>
                    <a:pt x="322" y="413"/>
                  </a:cubicBezTo>
                  <a:cubicBezTo>
                    <a:pt x="323" y="413"/>
                    <a:pt x="323" y="413"/>
                    <a:pt x="324" y="412"/>
                  </a:cubicBezTo>
                  <a:cubicBezTo>
                    <a:pt x="324" y="412"/>
                    <a:pt x="324" y="412"/>
                    <a:pt x="324" y="412"/>
                  </a:cubicBezTo>
                  <a:cubicBezTo>
                    <a:pt x="324" y="411"/>
                    <a:pt x="324" y="410"/>
                    <a:pt x="324" y="410"/>
                  </a:cubicBezTo>
                  <a:cubicBezTo>
                    <a:pt x="324" y="409"/>
                    <a:pt x="324" y="408"/>
                    <a:pt x="324" y="408"/>
                  </a:cubicBezTo>
                  <a:cubicBezTo>
                    <a:pt x="324" y="407"/>
                    <a:pt x="323" y="407"/>
                    <a:pt x="323" y="406"/>
                  </a:cubicBezTo>
                  <a:cubicBezTo>
                    <a:pt x="323" y="406"/>
                    <a:pt x="323" y="406"/>
                    <a:pt x="322" y="406"/>
                  </a:cubicBezTo>
                  <a:cubicBezTo>
                    <a:pt x="321" y="405"/>
                    <a:pt x="320" y="404"/>
                    <a:pt x="317" y="402"/>
                  </a:cubicBezTo>
                  <a:cubicBezTo>
                    <a:pt x="309" y="397"/>
                    <a:pt x="294" y="388"/>
                    <a:pt x="281" y="380"/>
                  </a:cubicBezTo>
                  <a:cubicBezTo>
                    <a:pt x="274" y="376"/>
                    <a:pt x="268" y="373"/>
                    <a:pt x="264" y="370"/>
                  </a:cubicBezTo>
                  <a:cubicBezTo>
                    <a:pt x="262" y="368"/>
                    <a:pt x="260" y="367"/>
                    <a:pt x="259" y="367"/>
                  </a:cubicBezTo>
                  <a:cubicBezTo>
                    <a:pt x="258" y="366"/>
                    <a:pt x="258" y="366"/>
                    <a:pt x="258" y="366"/>
                  </a:cubicBezTo>
                  <a:cubicBezTo>
                    <a:pt x="257" y="366"/>
                    <a:pt x="257" y="366"/>
                    <a:pt x="257" y="366"/>
                  </a:cubicBezTo>
                  <a:cubicBezTo>
                    <a:pt x="256" y="367"/>
                    <a:pt x="256" y="367"/>
                    <a:pt x="256" y="367"/>
                  </a:cubicBezTo>
                  <a:cubicBezTo>
                    <a:pt x="258" y="366"/>
                    <a:pt x="258" y="366"/>
                    <a:pt x="258" y="366"/>
                  </a:cubicBezTo>
                  <a:cubicBezTo>
                    <a:pt x="257" y="366"/>
                    <a:pt x="257" y="366"/>
                    <a:pt x="257" y="366"/>
                  </a:cubicBezTo>
                  <a:cubicBezTo>
                    <a:pt x="256" y="367"/>
                    <a:pt x="256" y="367"/>
                    <a:pt x="256" y="367"/>
                  </a:cubicBezTo>
                  <a:cubicBezTo>
                    <a:pt x="258" y="366"/>
                    <a:pt x="258" y="366"/>
                    <a:pt x="258" y="366"/>
                  </a:cubicBezTo>
                  <a:cubicBezTo>
                    <a:pt x="255" y="368"/>
                    <a:pt x="255" y="368"/>
                    <a:pt x="255" y="368"/>
                  </a:cubicBezTo>
                  <a:cubicBezTo>
                    <a:pt x="258" y="366"/>
                    <a:pt x="258" y="366"/>
                    <a:pt x="258" y="366"/>
                  </a:cubicBezTo>
                  <a:cubicBezTo>
                    <a:pt x="258" y="366"/>
                    <a:pt x="258" y="366"/>
                    <a:pt x="258" y="366"/>
                  </a:cubicBezTo>
                  <a:cubicBezTo>
                    <a:pt x="255" y="368"/>
                    <a:pt x="255" y="368"/>
                    <a:pt x="255" y="368"/>
                  </a:cubicBezTo>
                  <a:cubicBezTo>
                    <a:pt x="258" y="366"/>
                    <a:pt x="258" y="366"/>
                    <a:pt x="258" y="366"/>
                  </a:cubicBezTo>
                  <a:cubicBezTo>
                    <a:pt x="254" y="369"/>
                    <a:pt x="254" y="369"/>
                    <a:pt x="254" y="369"/>
                  </a:cubicBezTo>
                  <a:cubicBezTo>
                    <a:pt x="259" y="369"/>
                    <a:pt x="259" y="369"/>
                    <a:pt x="259" y="369"/>
                  </a:cubicBezTo>
                  <a:cubicBezTo>
                    <a:pt x="259" y="367"/>
                    <a:pt x="258" y="367"/>
                    <a:pt x="258" y="366"/>
                  </a:cubicBezTo>
                  <a:cubicBezTo>
                    <a:pt x="254" y="369"/>
                    <a:pt x="254" y="369"/>
                    <a:pt x="254" y="369"/>
                  </a:cubicBezTo>
                  <a:cubicBezTo>
                    <a:pt x="259" y="369"/>
                    <a:pt x="259" y="369"/>
                    <a:pt x="259" y="369"/>
                  </a:cubicBezTo>
                  <a:cubicBezTo>
                    <a:pt x="254" y="369"/>
                    <a:pt x="254" y="369"/>
                    <a:pt x="254" y="369"/>
                  </a:cubicBezTo>
                  <a:cubicBezTo>
                    <a:pt x="258" y="371"/>
                    <a:pt x="258" y="371"/>
                    <a:pt x="258" y="371"/>
                  </a:cubicBezTo>
                  <a:cubicBezTo>
                    <a:pt x="259" y="370"/>
                    <a:pt x="259" y="369"/>
                    <a:pt x="259" y="369"/>
                  </a:cubicBezTo>
                  <a:cubicBezTo>
                    <a:pt x="254" y="369"/>
                    <a:pt x="254" y="369"/>
                    <a:pt x="254" y="369"/>
                  </a:cubicBezTo>
                  <a:cubicBezTo>
                    <a:pt x="258" y="371"/>
                    <a:pt x="258" y="371"/>
                    <a:pt x="258" y="371"/>
                  </a:cubicBezTo>
                  <a:cubicBezTo>
                    <a:pt x="258" y="371"/>
                    <a:pt x="258" y="371"/>
                    <a:pt x="258" y="371"/>
                  </a:cubicBezTo>
                  <a:cubicBezTo>
                    <a:pt x="254" y="368"/>
                    <a:pt x="254" y="368"/>
                    <a:pt x="254" y="368"/>
                  </a:cubicBezTo>
                  <a:cubicBezTo>
                    <a:pt x="257" y="372"/>
                    <a:pt x="257" y="372"/>
                    <a:pt x="257" y="372"/>
                  </a:cubicBezTo>
                  <a:cubicBezTo>
                    <a:pt x="257" y="372"/>
                    <a:pt x="258" y="371"/>
                    <a:pt x="258" y="371"/>
                  </a:cubicBezTo>
                  <a:cubicBezTo>
                    <a:pt x="254" y="368"/>
                    <a:pt x="254" y="368"/>
                    <a:pt x="254" y="368"/>
                  </a:cubicBezTo>
                  <a:cubicBezTo>
                    <a:pt x="257" y="372"/>
                    <a:pt x="257" y="372"/>
                    <a:pt x="257" y="372"/>
                  </a:cubicBezTo>
                  <a:cubicBezTo>
                    <a:pt x="254" y="369"/>
                    <a:pt x="254" y="369"/>
                    <a:pt x="254" y="369"/>
                  </a:cubicBezTo>
                  <a:cubicBezTo>
                    <a:pt x="254" y="373"/>
                    <a:pt x="254" y="373"/>
                    <a:pt x="254" y="373"/>
                  </a:cubicBezTo>
                  <a:cubicBezTo>
                    <a:pt x="255" y="373"/>
                    <a:pt x="255" y="373"/>
                    <a:pt x="257" y="372"/>
                  </a:cubicBezTo>
                  <a:cubicBezTo>
                    <a:pt x="254" y="369"/>
                    <a:pt x="254" y="369"/>
                    <a:pt x="254" y="369"/>
                  </a:cubicBezTo>
                  <a:cubicBezTo>
                    <a:pt x="254" y="373"/>
                    <a:pt x="254" y="373"/>
                    <a:pt x="254" y="373"/>
                  </a:cubicBezTo>
                  <a:cubicBezTo>
                    <a:pt x="254" y="369"/>
                    <a:pt x="254" y="369"/>
                    <a:pt x="254" y="369"/>
                  </a:cubicBezTo>
                  <a:cubicBezTo>
                    <a:pt x="254" y="373"/>
                    <a:pt x="254" y="373"/>
                    <a:pt x="254" y="373"/>
                  </a:cubicBezTo>
                  <a:cubicBezTo>
                    <a:pt x="254" y="373"/>
                    <a:pt x="254" y="373"/>
                    <a:pt x="254" y="373"/>
                  </a:cubicBezTo>
                  <a:cubicBezTo>
                    <a:pt x="254" y="369"/>
                    <a:pt x="254" y="369"/>
                    <a:pt x="254" y="369"/>
                  </a:cubicBezTo>
                  <a:cubicBezTo>
                    <a:pt x="254" y="373"/>
                    <a:pt x="254" y="373"/>
                    <a:pt x="254" y="373"/>
                  </a:cubicBezTo>
                  <a:cubicBezTo>
                    <a:pt x="254" y="370"/>
                    <a:pt x="254" y="370"/>
                    <a:pt x="254" y="370"/>
                  </a:cubicBezTo>
                  <a:cubicBezTo>
                    <a:pt x="254" y="373"/>
                    <a:pt x="254" y="373"/>
                    <a:pt x="254" y="373"/>
                  </a:cubicBezTo>
                  <a:cubicBezTo>
                    <a:pt x="254" y="373"/>
                    <a:pt x="254" y="373"/>
                    <a:pt x="254" y="373"/>
                  </a:cubicBezTo>
                  <a:cubicBezTo>
                    <a:pt x="254" y="370"/>
                    <a:pt x="254" y="370"/>
                    <a:pt x="254" y="370"/>
                  </a:cubicBezTo>
                  <a:cubicBezTo>
                    <a:pt x="254" y="373"/>
                    <a:pt x="254" y="373"/>
                    <a:pt x="254" y="373"/>
                  </a:cubicBezTo>
                  <a:cubicBezTo>
                    <a:pt x="254" y="373"/>
                    <a:pt x="254" y="373"/>
                    <a:pt x="255" y="373"/>
                  </a:cubicBezTo>
                  <a:cubicBezTo>
                    <a:pt x="260" y="375"/>
                    <a:pt x="277" y="381"/>
                    <a:pt x="293" y="386"/>
                  </a:cubicBezTo>
                  <a:cubicBezTo>
                    <a:pt x="300" y="389"/>
                    <a:pt x="308" y="391"/>
                    <a:pt x="314" y="393"/>
                  </a:cubicBezTo>
                  <a:cubicBezTo>
                    <a:pt x="317" y="394"/>
                    <a:pt x="319" y="395"/>
                    <a:pt x="321" y="396"/>
                  </a:cubicBezTo>
                  <a:cubicBezTo>
                    <a:pt x="322" y="396"/>
                    <a:pt x="322" y="396"/>
                    <a:pt x="323" y="396"/>
                  </a:cubicBezTo>
                  <a:cubicBezTo>
                    <a:pt x="324" y="397"/>
                    <a:pt x="324" y="397"/>
                    <a:pt x="324" y="397"/>
                  </a:cubicBezTo>
                  <a:cubicBezTo>
                    <a:pt x="324" y="397"/>
                    <a:pt x="324" y="397"/>
                    <a:pt x="324" y="397"/>
                  </a:cubicBezTo>
                  <a:cubicBezTo>
                    <a:pt x="324" y="397"/>
                    <a:pt x="325" y="397"/>
                    <a:pt x="325" y="397"/>
                  </a:cubicBezTo>
                  <a:cubicBezTo>
                    <a:pt x="325" y="397"/>
                    <a:pt x="326" y="397"/>
                    <a:pt x="326" y="397"/>
                  </a:cubicBezTo>
                  <a:cubicBezTo>
                    <a:pt x="326" y="397"/>
                    <a:pt x="327" y="397"/>
                    <a:pt x="327" y="396"/>
                  </a:cubicBezTo>
                  <a:cubicBezTo>
                    <a:pt x="327" y="396"/>
                    <a:pt x="328" y="396"/>
                    <a:pt x="328" y="395"/>
                  </a:cubicBezTo>
                  <a:cubicBezTo>
                    <a:pt x="329" y="394"/>
                    <a:pt x="330" y="393"/>
                    <a:pt x="329" y="392"/>
                  </a:cubicBezTo>
                  <a:cubicBezTo>
                    <a:pt x="329" y="391"/>
                    <a:pt x="328" y="389"/>
                    <a:pt x="327" y="389"/>
                  </a:cubicBezTo>
                  <a:cubicBezTo>
                    <a:pt x="302" y="373"/>
                    <a:pt x="302" y="373"/>
                    <a:pt x="302" y="373"/>
                  </a:cubicBezTo>
                  <a:cubicBezTo>
                    <a:pt x="325" y="382"/>
                    <a:pt x="325" y="382"/>
                    <a:pt x="325" y="382"/>
                  </a:cubicBezTo>
                  <a:cubicBezTo>
                    <a:pt x="327" y="383"/>
                    <a:pt x="329" y="382"/>
                    <a:pt x="330" y="380"/>
                  </a:cubicBezTo>
                  <a:cubicBezTo>
                    <a:pt x="331" y="378"/>
                    <a:pt x="331" y="376"/>
                    <a:pt x="329" y="375"/>
                  </a:cubicBezTo>
                  <a:cubicBezTo>
                    <a:pt x="329" y="375"/>
                    <a:pt x="324" y="372"/>
                    <a:pt x="318" y="368"/>
                  </a:cubicBezTo>
                  <a:cubicBezTo>
                    <a:pt x="309" y="363"/>
                    <a:pt x="295" y="354"/>
                    <a:pt x="283" y="347"/>
                  </a:cubicBezTo>
                  <a:cubicBezTo>
                    <a:pt x="278" y="344"/>
                    <a:pt x="272" y="340"/>
                    <a:pt x="269" y="338"/>
                  </a:cubicBezTo>
                  <a:cubicBezTo>
                    <a:pt x="267" y="337"/>
                    <a:pt x="265" y="336"/>
                    <a:pt x="264" y="335"/>
                  </a:cubicBezTo>
                  <a:cubicBezTo>
                    <a:pt x="264" y="335"/>
                    <a:pt x="264" y="334"/>
                    <a:pt x="264" y="334"/>
                  </a:cubicBezTo>
                  <a:cubicBezTo>
                    <a:pt x="263" y="334"/>
                    <a:pt x="263" y="334"/>
                    <a:pt x="263" y="334"/>
                  </a:cubicBezTo>
                  <a:cubicBezTo>
                    <a:pt x="262" y="336"/>
                    <a:pt x="262" y="336"/>
                    <a:pt x="262" y="336"/>
                  </a:cubicBezTo>
                  <a:cubicBezTo>
                    <a:pt x="264" y="334"/>
                    <a:pt x="264" y="334"/>
                    <a:pt x="264" y="334"/>
                  </a:cubicBezTo>
                  <a:cubicBezTo>
                    <a:pt x="263" y="334"/>
                    <a:pt x="263" y="334"/>
                    <a:pt x="263" y="334"/>
                  </a:cubicBezTo>
                  <a:cubicBezTo>
                    <a:pt x="262" y="336"/>
                    <a:pt x="262" y="336"/>
                    <a:pt x="262" y="336"/>
                  </a:cubicBezTo>
                  <a:cubicBezTo>
                    <a:pt x="264" y="334"/>
                    <a:pt x="264" y="334"/>
                    <a:pt x="264" y="334"/>
                  </a:cubicBezTo>
                  <a:cubicBezTo>
                    <a:pt x="261" y="337"/>
                    <a:pt x="261" y="337"/>
                    <a:pt x="261" y="337"/>
                  </a:cubicBezTo>
                  <a:cubicBezTo>
                    <a:pt x="264" y="335"/>
                    <a:pt x="264" y="335"/>
                    <a:pt x="264" y="335"/>
                  </a:cubicBezTo>
                  <a:cubicBezTo>
                    <a:pt x="264" y="334"/>
                    <a:pt x="264" y="334"/>
                    <a:pt x="264" y="334"/>
                  </a:cubicBezTo>
                  <a:cubicBezTo>
                    <a:pt x="261" y="337"/>
                    <a:pt x="261" y="337"/>
                    <a:pt x="261" y="337"/>
                  </a:cubicBezTo>
                  <a:cubicBezTo>
                    <a:pt x="264" y="335"/>
                    <a:pt x="264" y="335"/>
                    <a:pt x="264" y="335"/>
                  </a:cubicBezTo>
                  <a:cubicBezTo>
                    <a:pt x="260" y="337"/>
                    <a:pt x="260" y="337"/>
                    <a:pt x="260" y="337"/>
                  </a:cubicBezTo>
                  <a:cubicBezTo>
                    <a:pt x="265" y="337"/>
                    <a:pt x="265" y="337"/>
                    <a:pt x="265" y="337"/>
                  </a:cubicBezTo>
                  <a:cubicBezTo>
                    <a:pt x="265" y="336"/>
                    <a:pt x="264" y="335"/>
                    <a:pt x="264" y="335"/>
                  </a:cubicBezTo>
                  <a:cubicBezTo>
                    <a:pt x="260" y="337"/>
                    <a:pt x="260" y="337"/>
                    <a:pt x="260" y="337"/>
                  </a:cubicBezTo>
                  <a:cubicBezTo>
                    <a:pt x="265" y="337"/>
                    <a:pt x="265" y="337"/>
                    <a:pt x="265" y="337"/>
                  </a:cubicBezTo>
                  <a:cubicBezTo>
                    <a:pt x="260" y="337"/>
                    <a:pt x="260" y="337"/>
                    <a:pt x="260" y="337"/>
                  </a:cubicBezTo>
                  <a:cubicBezTo>
                    <a:pt x="264" y="339"/>
                    <a:pt x="264" y="339"/>
                    <a:pt x="264" y="339"/>
                  </a:cubicBezTo>
                  <a:cubicBezTo>
                    <a:pt x="264" y="338"/>
                    <a:pt x="265" y="338"/>
                    <a:pt x="265" y="337"/>
                  </a:cubicBezTo>
                  <a:cubicBezTo>
                    <a:pt x="260" y="337"/>
                    <a:pt x="260" y="337"/>
                    <a:pt x="260" y="337"/>
                  </a:cubicBezTo>
                  <a:cubicBezTo>
                    <a:pt x="264" y="339"/>
                    <a:pt x="264" y="339"/>
                    <a:pt x="264" y="339"/>
                  </a:cubicBezTo>
                  <a:cubicBezTo>
                    <a:pt x="260" y="337"/>
                    <a:pt x="260" y="337"/>
                    <a:pt x="260" y="337"/>
                  </a:cubicBezTo>
                  <a:cubicBezTo>
                    <a:pt x="259" y="341"/>
                    <a:pt x="259" y="341"/>
                    <a:pt x="259" y="341"/>
                  </a:cubicBezTo>
                  <a:cubicBezTo>
                    <a:pt x="328" y="367"/>
                    <a:pt x="328" y="367"/>
                    <a:pt x="328" y="367"/>
                  </a:cubicBezTo>
                  <a:cubicBezTo>
                    <a:pt x="330" y="368"/>
                    <a:pt x="332" y="367"/>
                    <a:pt x="333" y="365"/>
                  </a:cubicBezTo>
                  <a:cubicBezTo>
                    <a:pt x="334" y="363"/>
                    <a:pt x="333" y="360"/>
                    <a:pt x="332" y="359"/>
                  </a:cubicBezTo>
                  <a:cubicBezTo>
                    <a:pt x="331" y="359"/>
                    <a:pt x="327" y="357"/>
                    <a:pt x="321" y="353"/>
                  </a:cubicBezTo>
                  <a:cubicBezTo>
                    <a:pt x="312" y="347"/>
                    <a:pt x="298" y="339"/>
                    <a:pt x="286" y="332"/>
                  </a:cubicBezTo>
                  <a:cubicBezTo>
                    <a:pt x="280" y="328"/>
                    <a:pt x="275" y="325"/>
                    <a:pt x="271" y="322"/>
                  </a:cubicBezTo>
                  <a:cubicBezTo>
                    <a:pt x="270" y="321"/>
                    <a:pt x="268" y="320"/>
                    <a:pt x="267" y="319"/>
                  </a:cubicBezTo>
                  <a:cubicBezTo>
                    <a:pt x="267" y="319"/>
                    <a:pt x="266" y="319"/>
                    <a:pt x="266" y="319"/>
                  </a:cubicBezTo>
                  <a:cubicBezTo>
                    <a:pt x="266" y="319"/>
                    <a:pt x="266" y="319"/>
                    <a:pt x="266" y="319"/>
                  </a:cubicBezTo>
                  <a:cubicBezTo>
                    <a:pt x="265" y="320"/>
                    <a:pt x="265" y="320"/>
                    <a:pt x="265" y="320"/>
                  </a:cubicBezTo>
                  <a:cubicBezTo>
                    <a:pt x="266" y="319"/>
                    <a:pt x="266" y="319"/>
                    <a:pt x="266" y="319"/>
                  </a:cubicBezTo>
                  <a:cubicBezTo>
                    <a:pt x="266" y="319"/>
                    <a:pt x="266" y="319"/>
                    <a:pt x="266" y="319"/>
                  </a:cubicBezTo>
                  <a:cubicBezTo>
                    <a:pt x="265" y="320"/>
                    <a:pt x="265" y="320"/>
                    <a:pt x="265" y="320"/>
                  </a:cubicBezTo>
                  <a:cubicBezTo>
                    <a:pt x="266" y="319"/>
                    <a:pt x="266" y="319"/>
                    <a:pt x="266" y="319"/>
                  </a:cubicBezTo>
                  <a:cubicBezTo>
                    <a:pt x="263" y="321"/>
                    <a:pt x="263" y="321"/>
                    <a:pt x="263" y="321"/>
                  </a:cubicBezTo>
                  <a:cubicBezTo>
                    <a:pt x="267" y="320"/>
                    <a:pt x="267" y="320"/>
                    <a:pt x="267" y="320"/>
                  </a:cubicBezTo>
                  <a:cubicBezTo>
                    <a:pt x="266" y="319"/>
                    <a:pt x="266" y="319"/>
                    <a:pt x="266" y="319"/>
                  </a:cubicBezTo>
                  <a:cubicBezTo>
                    <a:pt x="263" y="321"/>
                    <a:pt x="263" y="321"/>
                    <a:pt x="263" y="321"/>
                  </a:cubicBezTo>
                  <a:cubicBezTo>
                    <a:pt x="267" y="320"/>
                    <a:pt x="267" y="320"/>
                    <a:pt x="267" y="320"/>
                  </a:cubicBezTo>
                  <a:cubicBezTo>
                    <a:pt x="263" y="321"/>
                    <a:pt x="263" y="321"/>
                    <a:pt x="263" y="321"/>
                  </a:cubicBezTo>
                  <a:cubicBezTo>
                    <a:pt x="267" y="321"/>
                    <a:pt x="267" y="321"/>
                    <a:pt x="267" y="321"/>
                  </a:cubicBezTo>
                  <a:cubicBezTo>
                    <a:pt x="267" y="320"/>
                    <a:pt x="267" y="320"/>
                    <a:pt x="267" y="320"/>
                  </a:cubicBezTo>
                  <a:cubicBezTo>
                    <a:pt x="263" y="321"/>
                    <a:pt x="263" y="321"/>
                    <a:pt x="263" y="321"/>
                  </a:cubicBezTo>
                  <a:cubicBezTo>
                    <a:pt x="267" y="321"/>
                    <a:pt x="267" y="321"/>
                    <a:pt x="267" y="321"/>
                  </a:cubicBezTo>
                  <a:cubicBezTo>
                    <a:pt x="263" y="321"/>
                    <a:pt x="263" y="321"/>
                    <a:pt x="263" y="321"/>
                  </a:cubicBezTo>
                  <a:cubicBezTo>
                    <a:pt x="266" y="324"/>
                    <a:pt x="266" y="324"/>
                    <a:pt x="266" y="324"/>
                  </a:cubicBezTo>
                  <a:cubicBezTo>
                    <a:pt x="267" y="323"/>
                    <a:pt x="267" y="322"/>
                    <a:pt x="267" y="321"/>
                  </a:cubicBezTo>
                  <a:cubicBezTo>
                    <a:pt x="263" y="321"/>
                    <a:pt x="263" y="321"/>
                    <a:pt x="263" y="321"/>
                  </a:cubicBezTo>
                  <a:cubicBezTo>
                    <a:pt x="266" y="324"/>
                    <a:pt x="266" y="324"/>
                    <a:pt x="266" y="324"/>
                  </a:cubicBezTo>
                  <a:cubicBezTo>
                    <a:pt x="263" y="321"/>
                    <a:pt x="263" y="321"/>
                    <a:pt x="263" y="321"/>
                  </a:cubicBezTo>
                  <a:cubicBezTo>
                    <a:pt x="262" y="325"/>
                    <a:pt x="262" y="325"/>
                    <a:pt x="262" y="325"/>
                  </a:cubicBezTo>
                  <a:cubicBezTo>
                    <a:pt x="262" y="325"/>
                    <a:pt x="278" y="330"/>
                    <a:pt x="294" y="335"/>
                  </a:cubicBezTo>
                  <a:cubicBezTo>
                    <a:pt x="303" y="338"/>
                    <a:pt x="311" y="340"/>
                    <a:pt x="317" y="342"/>
                  </a:cubicBezTo>
                  <a:cubicBezTo>
                    <a:pt x="320" y="343"/>
                    <a:pt x="323" y="344"/>
                    <a:pt x="325" y="344"/>
                  </a:cubicBezTo>
                  <a:cubicBezTo>
                    <a:pt x="326" y="345"/>
                    <a:pt x="327" y="345"/>
                    <a:pt x="328" y="345"/>
                  </a:cubicBezTo>
                  <a:cubicBezTo>
                    <a:pt x="328" y="345"/>
                    <a:pt x="328" y="345"/>
                    <a:pt x="328" y="345"/>
                  </a:cubicBezTo>
                  <a:cubicBezTo>
                    <a:pt x="329" y="345"/>
                    <a:pt x="329" y="345"/>
                    <a:pt x="329" y="345"/>
                  </a:cubicBezTo>
                  <a:cubicBezTo>
                    <a:pt x="329" y="345"/>
                    <a:pt x="329" y="345"/>
                    <a:pt x="330" y="345"/>
                  </a:cubicBezTo>
                  <a:cubicBezTo>
                    <a:pt x="330" y="345"/>
                    <a:pt x="330" y="345"/>
                    <a:pt x="331" y="345"/>
                  </a:cubicBezTo>
                  <a:cubicBezTo>
                    <a:pt x="331" y="345"/>
                    <a:pt x="331" y="345"/>
                    <a:pt x="332" y="345"/>
                  </a:cubicBezTo>
                  <a:cubicBezTo>
                    <a:pt x="332" y="345"/>
                    <a:pt x="333" y="344"/>
                    <a:pt x="333" y="344"/>
                  </a:cubicBezTo>
                  <a:cubicBezTo>
                    <a:pt x="333" y="343"/>
                    <a:pt x="333" y="343"/>
                    <a:pt x="333" y="343"/>
                  </a:cubicBezTo>
                  <a:cubicBezTo>
                    <a:pt x="334" y="343"/>
                    <a:pt x="334" y="342"/>
                    <a:pt x="334" y="341"/>
                  </a:cubicBezTo>
                  <a:cubicBezTo>
                    <a:pt x="334" y="340"/>
                    <a:pt x="333" y="339"/>
                    <a:pt x="333" y="339"/>
                  </a:cubicBezTo>
                  <a:cubicBezTo>
                    <a:pt x="333" y="338"/>
                    <a:pt x="332" y="338"/>
                    <a:pt x="332" y="337"/>
                  </a:cubicBezTo>
                  <a:cubicBezTo>
                    <a:pt x="332" y="337"/>
                    <a:pt x="331" y="336"/>
                    <a:pt x="330" y="336"/>
                  </a:cubicBezTo>
                  <a:cubicBezTo>
                    <a:pt x="327" y="334"/>
                    <a:pt x="322" y="330"/>
                    <a:pt x="315" y="326"/>
                  </a:cubicBezTo>
                  <a:cubicBezTo>
                    <a:pt x="305" y="320"/>
                    <a:pt x="293" y="313"/>
                    <a:pt x="283" y="307"/>
                  </a:cubicBezTo>
                  <a:cubicBezTo>
                    <a:pt x="278" y="304"/>
                    <a:pt x="274" y="301"/>
                    <a:pt x="271" y="299"/>
                  </a:cubicBezTo>
                  <a:cubicBezTo>
                    <a:pt x="269" y="298"/>
                    <a:pt x="268" y="298"/>
                    <a:pt x="267" y="297"/>
                  </a:cubicBezTo>
                  <a:cubicBezTo>
                    <a:pt x="267" y="297"/>
                    <a:pt x="267" y="297"/>
                    <a:pt x="266" y="297"/>
                  </a:cubicBezTo>
                  <a:cubicBezTo>
                    <a:pt x="266" y="296"/>
                    <a:pt x="266" y="296"/>
                    <a:pt x="266" y="296"/>
                  </a:cubicBezTo>
                  <a:cubicBezTo>
                    <a:pt x="266" y="296"/>
                    <a:pt x="266" y="296"/>
                    <a:pt x="266" y="296"/>
                  </a:cubicBezTo>
                  <a:cubicBezTo>
                    <a:pt x="265" y="299"/>
                    <a:pt x="265" y="299"/>
                    <a:pt x="265" y="299"/>
                  </a:cubicBezTo>
                  <a:cubicBezTo>
                    <a:pt x="266" y="296"/>
                    <a:pt x="266" y="296"/>
                    <a:pt x="266" y="296"/>
                  </a:cubicBezTo>
                  <a:cubicBezTo>
                    <a:pt x="266" y="296"/>
                    <a:pt x="266" y="296"/>
                    <a:pt x="266" y="296"/>
                  </a:cubicBezTo>
                  <a:cubicBezTo>
                    <a:pt x="265" y="299"/>
                    <a:pt x="265" y="299"/>
                    <a:pt x="265" y="299"/>
                  </a:cubicBezTo>
                  <a:cubicBezTo>
                    <a:pt x="266" y="296"/>
                    <a:pt x="266" y="296"/>
                    <a:pt x="266" y="296"/>
                  </a:cubicBezTo>
                  <a:cubicBezTo>
                    <a:pt x="264" y="300"/>
                    <a:pt x="264" y="300"/>
                    <a:pt x="264" y="300"/>
                  </a:cubicBezTo>
                  <a:cubicBezTo>
                    <a:pt x="267" y="297"/>
                    <a:pt x="267" y="297"/>
                    <a:pt x="267" y="297"/>
                  </a:cubicBezTo>
                  <a:cubicBezTo>
                    <a:pt x="266" y="296"/>
                    <a:pt x="266" y="296"/>
                    <a:pt x="266" y="296"/>
                  </a:cubicBezTo>
                  <a:cubicBezTo>
                    <a:pt x="264" y="300"/>
                    <a:pt x="264" y="300"/>
                    <a:pt x="264" y="300"/>
                  </a:cubicBezTo>
                  <a:cubicBezTo>
                    <a:pt x="267" y="297"/>
                    <a:pt x="267" y="297"/>
                    <a:pt x="267" y="297"/>
                  </a:cubicBezTo>
                  <a:cubicBezTo>
                    <a:pt x="264" y="300"/>
                    <a:pt x="264" y="300"/>
                    <a:pt x="264" y="300"/>
                  </a:cubicBezTo>
                  <a:cubicBezTo>
                    <a:pt x="267" y="297"/>
                    <a:pt x="267" y="297"/>
                    <a:pt x="267" y="297"/>
                  </a:cubicBezTo>
                  <a:cubicBezTo>
                    <a:pt x="267" y="297"/>
                    <a:pt x="267" y="297"/>
                    <a:pt x="267" y="297"/>
                  </a:cubicBezTo>
                  <a:cubicBezTo>
                    <a:pt x="264" y="300"/>
                    <a:pt x="264" y="300"/>
                    <a:pt x="264" y="300"/>
                  </a:cubicBezTo>
                  <a:cubicBezTo>
                    <a:pt x="267" y="297"/>
                    <a:pt x="267" y="297"/>
                    <a:pt x="267" y="297"/>
                  </a:cubicBezTo>
                  <a:cubicBezTo>
                    <a:pt x="264" y="300"/>
                    <a:pt x="264" y="300"/>
                    <a:pt x="264" y="300"/>
                  </a:cubicBezTo>
                  <a:cubicBezTo>
                    <a:pt x="267" y="298"/>
                    <a:pt x="267" y="298"/>
                    <a:pt x="267" y="298"/>
                  </a:cubicBezTo>
                  <a:cubicBezTo>
                    <a:pt x="267" y="297"/>
                    <a:pt x="267" y="297"/>
                    <a:pt x="267" y="297"/>
                  </a:cubicBezTo>
                  <a:cubicBezTo>
                    <a:pt x="264" y="300"/>
                    <a:pt x="264" y="300"/>
                    <a:pt x="264" y="300"/>
                  </a:cubicBezTo>
                  <a:cubicBezTo>
                    <a:pt x="267" y="298"/>
                    <a:pt x="267" y="298"/>
                    <a:pt x="267" y="298"/>
                  </a:cubicBezTo>
                  <a:cubicBezTo>
                    <a:pt x="264" y="300"/>
                    <a:pt x="264" y="300"/>
                    <a:pt x="264" y="300"/>
                  </a:cubicBezTo>
                  <a:cubicBezTo>
                    <a:pt x="268" y="298"/>
                    <a:pt x="268" y="298"/>
                    <a:pt x="268" y="298"/>
                  </a:cubicBezTo>
                  <a:cubicBezTo>
                    <a:pt x="267" y="298"/>
                    <a:pt x="267" y="298"/>
                    <a:pt x="267" y="298"/>
                  </a:cubicBezTo>
                  <a:cubicBezTo>
                    <a:pt x="264" y="300"/>
                    <a:pt x="264" y="300"/>
                    <a:pt x="264" y="300"/>
                  </a:cubicBezTo>
                  <a:cubicBezTo>
                    <a:pt x="268" y="298"/>
                    <a:pt x="268" y="298"/>
                    <a:pt x="268" y="298"/>
                  </a:cubicBezTo>
                  <a:cubicBezTo>
                    <a:pt x="264" y="300"/>
                    <a:pt x="264" y="300"/>
                    <a:pt x="264" y="300"/>
                  </a:cubicBezTo>
                  <a:cubicBezTo>
                    <a:pt x="268" y="300"/>
                    <a:pt x="268" y="300"/>
                    <a:pt x="268" y="300"/>
                  </a:cubicBezTo>
                  <a:cubicBezTo>
                    <a:pt x="268" y="299"/>
                    <a:pt x="268" y="299"/>
                    <a:pt x="268" y="298"/>
                  </a:cubicBezTo>
                  <a:cubicBezTo>
                    <a:pt x="264" y="300"/>
                    <a:pt x="264" y="300"/>
                    <a:pt x="264" y="300"/>
                  </a:cubicBezTo>
                  <a:cubicBezTo>
                    <a:pt x="268" y="300"/>
                    <a:pt x="268" y="300"/>
                    <a:pt x="268" y="300"/>
                  </a:cubicBezTo>
                  <a:cubicBezTo>
                    <a:pt x="264" y="300"/>
                    <a:pt x="264" y="300"/>
                    <a:pt x="264" y="300"/>
                  </a:cubicBezTo>
                  <a:cubicBezTo>
                    <a:pt x="268" y="302"/>
                    <a:pt x="268" y="302"/>
                    <a:pt x="268" y="302"/>
                  </a:cubicBezTo>
                  <a:cubicBezTo>
                    <a:pt x="264" y="300"/>
                    <a:pt x="264" y="300"/>
                    <a:pt x="264" y="300"/>
                  </a:cubicBezTo>
                  <a:cubicBezTo>
                    <a:pt x="266" y="304"/>
                    <a:pt x="266" y="304"/>
                    <a:pt x="266" y="304"/>
                  </a:cubicBezTo>
                  <a:cubicBezTo>
                    <a:pt x="267" y="303"/>
                    <a:pt x="267" y="303"/>
                    <a:pt x="268" y="302"/>
                  </a:cubicBezTo>
                  <a:cubicBezTo>
                    <a:pt x="264" y="300"/>
                    <a:pt x="264" y="300"/>
                    <a:pt x="264" y="300"/>
                  </a:cubicBezTo>
                  <a:cubicBezTo>
                    <a:pt x="266" y="304"/>
                    <a:pt x="266" y="304"/>
                    <a:pt x="266" y="304"/>
                  </a:cubicBezTo>
                  <a:cubicBezTo>
                    <a:pt x="264" y="300"/>
                    <a:pt x="264" y="300"/>
                    <a:pt x="264" y="300"/>
                  </a:cubicBezTo>
                  <a:cubicBezTo>
                    <a:pt x="265" y="304"/>
                    <a:pt x="265" y="304"/>
                    <a:pt x="265" y="304"/>
                  </a:cubicBezTo>
                  <a:cubicBezTo>
                    <a:pt x="265" y="304"/>
                    <a:pt x="266" y="304"/>
                    <a:pt x="266" y="304"/>
                  </a:cubicBezTo>
                  <a:cubicBezTo>
                    <a:pt x="264" y="300"/>
                    <a:pt x="264" y="300"/>
                    <a:pt x="264" y="300"/>
                  </a:cubicBezTo>
                  <a:cubicBezTo>
                    <a:pt x="265" y="304"/>
                    <a:pt x="265" y="304"/>
                    <a:pt x="265" y="304"/>
                  </a:cubicBezTo>
                  <a:cubicBezTo>
                    <a:pt x="264" y="300"/>
                    <a:pt x="264" y="300"/>
                    <a:pt x="264" y="300"/>
                  </a:cubicBezTo>
                  <a:cubicBezTo>
                    <a:pt x="264" y="304"/>
                    <a:pt x="264" y="304"/>
                    <a:pt x="264" y="304"/>
                  </a:cubicBezTo>
                  <a:cubicBezTo>
                    <a:pt x="265" y="304"/>
                    <a:pt x="265" y="304"/>
                    <a:pt x="265" y="304"/>
                  </a:cubicBezTo>
                  <a:cubicBezTo>
                    <a:pt x="264" y="300"/>
                    <a:pt x="264" y="300"/>
                    <a:pt x="264" y="300"/>
                  </a:cubicBezTo>
                  <a:cubicBezTo>
                    <a:pt x="264" y="304"/>
                    <a:pt x="264" y="304"/>
                    <a:pt x="264" y="304"/>
                  </a:cubicBezTo>
                  <a:cubicBezTo>
                    <a:pt x="264" y="301"/>
                    <a:pt x="264" y="301"/>
                    <a:pt x="264" y="301"/>
                  </a:cubicBezTo>
                  <a:cubicBezTo>
                    <a:pt x="263" y="304"/>
                    <a:pt x="263" y="304"/>
                    <a:pt x="263" y="304"/>
                  </a:cubicBezTo>
                  <a:cubicBezTo>
                    <a:pt x="263" y="304"/>
                    <a:pt x="263" y="304"/>
                    <a:pt x="264" y="304"/>
                  </a:cubicBezTo>
                  <a:cubicBezTo>
                    <a:pt x="264" y="301"/>
                    <a:pt x="264" y="301"/>
                    <a:pt x="264" y="301"/>
                  </a:cubicBezTo>
                  <a:cubicBezTo>
                    <a:pt x="263" y="304"/>
                    <a:pt x="263" y="304"/>
                    <a:pt x="263" y="304"/>
                  </a:cubicBezTo>
                  <a:cubicBezTo>
                    <a:pt x="263" y="303"/>
                    <a:pt x="263" y="303"/>
                    <a:pt x="263" y="303"/>
                  </a:cubicBezTo>
                  <a:cubicBezTo>
                    <a:pt x="263" y="304"/>
                    <a:pt x="263" y="304"/>
                    <a:pt x="263" y="304"/>
                  </a:cubicBezTo>
                  <a:cubicBezTo>
                    <a:pt x="263" y="304"/>
                    <a:pt x="263" y="304"/>
                    <a:pt x="263" y="304"/>
                  </a:cubicBezTo>
                  <a:cubicBezTo>
                    <a:pt x="263" y="303"/>
                    <a:pt x="263" y="303"/>
                    <a:pt x="263" y="303"/>
                  </a:cubicBezTo>
                  <a:cubicBezTo>
                    <a:pt x="263" y="304"/>
                    <a:pt x="263" y="304"/>
                    <a:pt x="263" y="304"/>
                  </a:cubicBezTo>
                  <a:cubicBezTo>
                    <a:pt x="263" y="304"/>
                    <a:pt x="264" y="304"/>
                    <a:pt x="264" y="305"/>
                  </a:cubicBezTo>
                  <a:cubicBezTo>
                    <a:pt x="267" y="306"/>
                    <a:pt x="272" y="308"/>
                    <a:pt x="278" y="310"/>
                  </a:cubicBezTo>
                  <a:cubicBezTo>
                    <a:pt x="287" y="314"/>
                    <a:pt x="298" y="319"/>
                    <a:pt x="308" y="323"/>
                  </a:cubicBezTo>
                  <a:cubicBezTo>
                    <a:pt x="313" y="325"/>
                    <a:pt x="317" y="326"/>
                    <a:pt x="321" y="328"/>
                  </a:cubicBezTo>
                  <a:cubicBezTo>
                    <a:pt x="322" y="328"/>
                    <a:pt x="324" y="329"/>
                    <a:pt x="325" y="329"/>
                  </a:cubicBezTo>
                  <a:cubicBezTo>
                    <a:pt x="325" y="329"/>
                    <a:pt x="326" y="330"/>
                    <a:pt x="327" y="330"/>
                  </a:cubicBezTo>
                  <a:cubicBezTo>
                    <a:pt x="327" y="330"/>
                    <a:pt x="328" y="330"/>
                    <a:pt x="328" y="330"/>
                  </a:cubicBezTo>
                  <a:cubicBezTo>
                    <a:pt x="329" y="330"/>
                    <a:pt x="329" y="330"/>
                    <a:pt x="330" y="330"/>
                  </a:cubicBezTo>
                  <a:cubicBezTo>
                    <a:pt x="330" y="330"/>
                    <a:pt x="330" y="330"/>
                    <a:pt x="331" y="329"/>
                  </a:cubicBezTo>
                  <a:cubicBezTo>
                    <a:pt x="331" y="329"/>
                    <a:pt x="332" y="329"/>
                    <a:pt x="332" y="328"/>
                  </a:cubicBezTo>
                  <a:cubicBezTo>
                    <a:pt x="332" y="328"/>
                    <a:pt x="332" y="328"/>
                    <a:pt x="332" y="328"/>
                  </a:cubicBezTo>
                  <a:cubicBezTo>
                    <a:pt x="333" y="327"/>
                    <a:pt x="333" y="326"/>
                    <a:pt x="333" y="326"/>
                  </a:cubicBezTo>
                  <a:cubicBezTo>
                    <a:pt x="333" y="325"/>
                    <a:pt x="333" y="324"/>
                    <a:pt x="332" y="323"/>
                  </a:cubicBezTo>
                  <a:cubicBezTo>
                    <a:pt x="332" y="323"/>
                    <a:pt x="332" y="322"/>
                    <a:pt x="331" y="322"/>
                  </a:cubicBezTo>
                  <a:cubicBezTo>
                    <a:pt x="331" y="321"/>
                    <a:pt x="330" y="321"/>
                    <a:pt x="329" y="320"/>
                  </a:cubicBezTo>
                  <a:cubicBezTo>
                    <a:pt x="326" y="318"/>
                    <a:pt x="320" y="314"/>
                    <a:pt x="313" y="310"/>
                  </a:cubicBezTo>
                  <a:cubicBezTo>
                    <a:pt x="293" y="297"/>
                    <a:pt x="262" y="279"/>
                    <a:pt x="262" y="279"/>
                  </a:cubicBezTo>
                  <a:cubicBezTo>
                    <a:pt x="260" y="283"/>
                    <a:pt x="260" y="283"/>
                    <a:pt x="260" y="283"/>
                  </a:cubicBezTo>
                  <a:cubicBezTo>
                    <a:pt x="258" y="287"/>
                    <a:pt x="258" y="287"/>
                    <a:pt x="258" y="287"/>
                  </a:cubicBezTo>
                  <a:cubicBezTo>
                    <a:pt x="258" y="287"/>
                    <a:pt x="275" y="294"/>
                    <a:pt x="292" y="300"/>
                  </a:cubicBezTo>
                  <a:cubicBezTo>
                    <a:pt x="301" y="304"/>
                    <a:pt x="309" y="307"/>
                    <a:pt x="316" y="310"/>
                  </a:cubicBezTo>
                  <a:cubicBezTo>
                    <a:pt x="320" y="311"/>
                    <a:pt x="323" y="312"/>
                    <a:pt x="325" y="313"/>
                  </a:cubicBezTo>
                  <a:cubicBezTo>
                    <a:pt x="326" y="314"/>
                    <a:pt x="327" y="314"/>
                    <a:pt x="328" y="314"/>
                  </a:cubicBezTo>
                  <a:cubicBezTo>
                    <a:pt x="329" y="314"/>
                    <a:pt x="329" y="314"/>
                    <a:pt x="330" y="314"/>
                  </a:cubicBezTo>
                  <a:cubicBezTo>
                    <a:pt x="330" y="315"/>
                    <a:pt x="330" y="315"/>
                    <a:pt x="331" y="315"/>
                  </a:cubicBezTo>
                  <a:cubicBezTo>
                    <a:pt x="331" y="315"/>
                    <a:pt x="332" y="315"/>
                    <a:pt x="332" y="314"/>
                  </a:cubicBezTo>
                  <a:cubicBezTo>
                    <a:pt x="333" y="314"/>
                    <a:pt x="333" y="314"/>
                    <a:pt x="334" y="314"/>
                  </a:cubicBezTo>
                  <a:cubicBezTo>
                    <a:pt x="334" y="314"/>
                    <a:pt x="335" y="313"/>
                    <a:pt x="335" y="313"/>
                  </a:cubicBezTo>
                  <a:cubicBezTo>
                    <a:pt x="335" y="313"/>
                    <a:pt x="335" y="313"/>
                    <a:pt x="335" y="313"/>
                  </a:cubicBezTo>
                  <a:cubicBezTo>
                    <a:pt x="336" y="312"/>
                    <a:pt x="336" y="311"/>
                    <a:pt x="336" y="310"/>
                  </a:cubicBezTo>
                  <a:cubicBezTo>
                    <a:pt x="336" y="309"/>
                    <a:pt x="335" y="308"/>
                    <a:pt x="335" y="308"/>
                  </a:cubicBezTo>
                  <a:cubicBezTo>
                    <a:pt x="334" y="307"/>
                    <a:pt x="334" y="307"/>
                    <a:pt x="334" y="306"/>
                  </a:cubicBezTo>
                  <a:cubicBezTo>
                    <a:pt x="333" y="306"/>
                    <a:pt x="332" y="305"/>
                    <a:pt x="332" y="305"/>
                  </a:cubicBezTo>
                  <a:cubicBezTo>
                    <a:pt x="328" y="302"/>
                    <a:pt x="322" y="298"/>
                    <a:pt x="314" y="293"/>
                  </a:cubicBezTo>
                  <a:cubicBezTo>
                    <a:pt x="292" y="279"/>
                    <a:pt x="257" y="259"/>
                    <a:pt x="257" y="259"/>
                  </a:cubicBezTo>
                  <a:cubicBezTo>
                    <a:pt x="255" y="263"/>
                    <a:pt x="255" y="263"/>
                    <a:pt x="255" y="263"/>
                  </a:cubicBezTo>
                  <a:cubicBezTo>
                    <a:pt x="259" y="265"/>
                    <a:pt x="259" y="265"/>
                    <a:pt x="259" y="265"/>
                  </a:cubicBezTo>
                  <a:cubicBezTo>
                    <a:pt x="255" y="263"/>
                    <a:pt x="255" y="263"/>
                    <a:pt x="255" y="263"/>
                  </a:cubicBezTo>
                  <a:cubicBezTo>
                    <a:pt x="256" y="267"/>
                    <a:pt x="256" y="267"/>
                    <a:pt x="256" y="267"/>
                  </a:cubicBezTo>
                  <a:cubicBezTo>
                    <a:pt x="257" y="267"/>
                    <a:pt x="258" y="266"/>
                    <a:pt x="259" y="265"/>
                  </a:cubicBezTo>
                  <a:cubicBezTo>
                    <a:pt x="255" y="263"/>
                    <a:pt x="255" y="263"/>
                    <a:pt x="255" y="263"/>
                  </a:cubicBezTo>
                  <a:cubicBezTo>
                    <a:pt x="256" y="267"/>
                    <a:pt x="256" y="267"/>
                    <a:pt x="256" y="267"/>
                  </a:cubicBezTo>
                  <a:cubicBezTo>
                    <a:pt x="255" y="263"/>
                    <a:pt x="255" y="263"/>
                    <a:pt x="255" y="263"/>
                  </a:cubicBezTo>
                  <a:cubicBezTo>
                    <a:pt x="255" y="267"/>
                    <a:pt x="255" y="267"/>
                    <a:pt x="255" y="267"/>
                  </a:cubicBezTo>
                  <a:cubicBezTo>
                    <a:pt x="255" y="267"/>
                    <a:pt x="256" y="267"/>
                    <a:pt x="256" y="267"/>
                  </a:cubicBezTo>
                  <a:cubicBezTo>
                    <a:pt x="255" y="263"/>
                    <a:pt x="255" y="263"/>
                    <a:pt x="255" y="263"/>
                  </a:cubicBezTo>
                  <a:cubicBezTo>
                    <a:pt x="255" y="267"/>
                    <a:pt x="255" y="267"/>
                    <a:pt x="255" y="267"/>
                  </a:cubicBezTo>
                  <a:cubicBezTo>
                    <a:pt x="255" y="263"/>
                    <a:pt x="255" y="263"/>
                    <a:pt x="255" y="263"/>
                  </a:cubicBezTo>
                  <a:cubicBezTo>
                    <a:pt x="254" y="267"/>
                    <a:pt x="254" y="267"/>
                    <a:pt x="254" y="267"/>
                  </a:cubicBezTo>
                  <a:cubicBezTo>
                    <a:pt x="255" y="267"/>
                    <a:pt x="255" y="267"/>
                    <a:pt x="255" y="267"/>
                  </a:cubicBezTo>
                  <a:cubicBezTo>
                    <a:pt x="255" y="263"/>
                    <a:pt x="255" y="263"/>
                    <a:pt x="255" y="263"/>
                  </a:cubicBezTo>
                  <a:cubicBezTo>
                    <a:pt x="254" y="267"/>
                    <a:pt x="254" y="267"/>
                    <a:pt x="254" y="267"/>
                  </a:cubicBezTo>
                  <a:cubicBezTo>
                    <a:pt x="255" y="264"/>
                    <a:pt x="255" y="264"/>
                    <a:pt x="255" y="264"/>
                  </a:cubicBezTo>
                  <a:cubicBezTo>
                    <a:pt x="254" y="267"/>
                    <a:pt x="254" y="267"/>
                    <a:pt x="254" y="267"/>
                  </a:cubicBezTo>
                  <a:cubicBezTo>
                    <a:pt x="254" y="267"/>
                    <a:pt x="254" y="267"/>
                    <a:pt x="254" y="267"/>
                  </a:cubicBezTo>
                  <a:cubicBezTo>
                    <a:pt x="255" y="264"/>
                    <a:pt x="255" y="264"/>
                    <a:pt x="255" y="264"/>
                  </a:cubicBezTo>
                  <a:cubicBezTo>
                    <a:pt x="254" y="267"/>
                    <a:pt x="254" y="267"/>
                    <a:pt x="254" y="267"/>
                  </a:cubicBezTo>
                  <a:cubicBezTo>
                    <a:pt x="254" y="267"/>
                    <a:pt x="255" y="267"/>
                    <a:pt x="255" y="267"/>
                  </a:cubicBezTo>
                  <a:cubicBezTo>
                    <a:pt x="258" y="268"/>
                    <a:pt x="264" y="271"/>
                    <a:pt x="271" y="274"/>
                  </a:cubicBezTo>
                  <a:cubicBezTo>
                    <a:pt x="282" y="279"/>
                    <a:pt x="296" y="286"/>
                    <a:pt x="308" y="291"/>
                  </a:cubicBezTo>
                  <a:cubicBezTo>
                    <a:pt x="314" y="294"/>
                    <a:pt x="319" y="296"/>
                    <a:pt x="323" y="298"/>
                  </a:cubicBezTo>
                  <a:cubicBezTo>
                    <a:pt x="325" y="298"/>
                    <a:pt x="327" y="299"/>
                    <a:pt x="328" y="299"/>
                  </a:cubicBezTo>
                  <a:cubicBezTo>
                    <a:pt x="329" y="300"/>
                    <a:pt x="329" y="300"/>
                    <a:pt x="330" y="300"/>
                  </a:cubicBezTo>
                  <a:cubicBezTo>
                    <a:pt x="330" y="300"/>
                    <a:pt x="330" y="300"/>
                    <a:pt x="330" y="300"/>
                  </a:cubicBezTo>
                  <a:cubicBezTo>
                    <a:pt x="331" y="300"/>
                    <a:pt x="331" y="300"/>
                    <a:pt x="332" y="300"/>
                  </a:cubicBezTo>
                  <a:cubicBezTo>
                    <a:pt x="332" y="300"/>
                    <a:pt x="332" y="300"/>
                    <a:pt x="333" y="300"/>
                  </a:cubicBezTo>
                  <a:cubicBezTo>
                    <a:pt x="333" y="300"/>
                    <a:pt x="334" y="300"/>
                    <a:pt x="334" y="300"/>
                  </a:cubicBezTo>
                  <a:cubicBezTo>
                    <a:pt x="334" y="300"/>
                    <a:pt x="335" y="299"/>
                    <a:pt x="335" y="298"/>
                  </a:cubicBezTo>
                  <a:cubicBezTo>
                    <a:pt x="335" y="298"/>
                    <a:pt x="335" y="298"/>
                    <a:pt x="335" y="298"/>
                  </a:cubicBezTo>
                  <a:cubicBezTo>
                    <a:pt x="336" y="298"/>
                    <a:pt x="336" y="297"/>
                    <a:pt x="336" y="296"/>
                  </a:cubicBezTo>
                  <a:cubicBezTo>
                    <a:pt x="336" y="295"/>
                    <a:pt x="336" y="294"/>
                    <a:pt x="335" y="294"/>
                  </a:cubicBezTo>
                  <a:cubicBezTo>
                    <a:pt x="335" y="293"/>
                    <a:pt x="335" y="293"/>
                    <a:pt x="334" y="292"/>
                  </a:cubicBezTo>
                  <a:cubicBezTo>
                    <a:pt x="334" y="292"/>
                    <a:pt x="333" y="291"/>
                    <a:pt x="332" y="290"/>
                  </a:cubicBezTo>
                  <a:cubicBezTo>
                    <a:pt x="328" y="288"/>
                    <a:pt x="322" y="284"/>
                    <a:pt x="314" y="279"/>
                  </a:cubicBezTo>
                  <a:cubicBezTo>
                    <a:pt x="303" y="272"/>
                    <a:pt x="289" y="264"/>
                    <a:pt x="277" y="257"/>
                  </a:cubicBezTo>
                  <a:cubicBezTo>
                    <a:pt x="271" y="254"/>
                    <a:pt x="266" y="251"/>
                    <a:pt x="263" y="248"/>
                  </a:cubicBezTo>
                  <a:cubicBezTo>
                    <a:pt x="261" y="247"/>
                    <a:pt x="260" y="246"/>
                    <a:pt x="259" y="246"/>
                  </a:cubicBezTo>
                  <a:cubicBezTo>
                    <a:pt x="258" y="245"/>
                    <a:pt x="258" y="245"/>
                    <a:pt x="258" y="245"/>
                  </a:cubicBezTo>
                  <a:cubicBezTo>
                    <a:pt x="258" y="245"/>
                    <a:pt x="258" y="245"/>
                    <a:pt x="258" y="245"/>
                  </a:cubicBezTo>
                  <a:cubicBezTo>
                    <a:pt x="257" y="247"/>
                    <a:pt x="257" y="247"/>
                    <a:pt x="257" y="247"/>
                  </a:cubicBezTo>
                  <a:cubicBezTo>
                    <a:pt x="258" y="245"/>
                    <a:pt x="258" y="245"/>
                    <a:pt x="258" y="245"/>
                  </a:cubicBezTo>
                  <a:cubicBezTo>
                    <a:pt x="258" y="245"/>
                    <a:pt x="258" y="245"/>
                    <a:pt x="258" y="245"/>
                  </a:cubicBezTo>
                  <a:cubicBezTo>
                    <a:pt x="257" y="247"/>
                    <a:pt x="257" y="247"/>
                    <a:pt x="257" y="247"/>
                  </a:cubicBezTo>
                  <a:cubicBezTo>
                    <a:pt x="258" y="245"/>
                    <a:pt x="258" y="245"/>
                    <a:pt x="258" y="245"/>
                  </a:cubicBezTo>
                  <a:cubicBezTo>
                    <a:pt x="255" y="248"/>
                    <a:pt x="255" y="248"/>
                    <a:pt x="255" y="248"/>
                  </a:cubicBezTo>
                  <a:cubicBezTo>
                    <a:pt x="258" y="246"/>
                    <a:pt x="258" y="246"/>
                    <a:pt x="258" y="246"/>
                  </a:cubicBezTo>
                  <a:cubicBezTo>
                    <a:pt x="258" y="245"/>
                    <a:pt x="258" y="245"/>
                    <a:pt x="258" y="245"/>
                  </a:cubicBezTo>
                  <a:cubicBezTo>
                    <a:pt x="255" y="248"/>
                    <a:pt x="255" y="248"/>
                    <a:pt x="255" y="248"/>
                  </a:cubicBezTo>
                  <a:cubicBezTo>
                    <a:pt x="258" y="246"/>
                    <a:pt x="258" y="246"/>
                    <a:pt x="258" y="246"/>
                  </a:cubicBezTo>
                  <a:cubicBezTo>
                    <a:pt x="255" y="248"/>
                    <a:pt x="255" y="248"/>
                    <a:pt x="255" y="248"/>
                  </a:cubicBezTo>
                  <a:cubicBezTo>
                    <a:pt x="259" y="248"/>
                    <a:pt x="259" y="248"/>
                    <a:pt x="259" y="248"/>
                  </a:cubicBezTo>
                  <a:cubicBezTo>
                    <a:pt x="259" y="247"/>
                    <a:pt x="259" y="246"/>
                    <a:pt x="258" y="246"/>
                  </a:cubicBezTo>
                  <a:cubicBezTo>
                    <a:pt x="255" y="248"/>
                    <a:pt x="255" y="248"/>
                    <a:pt x="255" y="248"/>
                  </a:cubicBezTo>
                  <a:cubicBezTo>
                    <a:pt x="259" y="248"/>
                    <a:pt x="259" y="248"/>
                    <a:pt x="259" y="248"/>
                  </a:cubicBezTo>
                  <a:cubicBezTo>
                    <a:pt x="255" y="248"/>
                    <a:pt x="255" y="248"/>
                    <a:pt x="255" y="248"/>
                  </a:cubicBezTo>
                  <a:cubicBezTo>
                    <a:pt x="258" y="251"/>
                    <a:pt x="258" y="251"/>
                    <a:pt x="258" y="251"/>
                  </a:cubicBezTo>
                  <a:cubicBezTo>
                    <a:pt x="259" y="250"/>
                    <a:pt x="259" y="249"/>
                    <a:pt x="259" y="248"/>
                  </a:cubicBezTo>
                  <a:cubicBezTo>
                    <a:pt x="255" y="248"/>
                    <a:pt x="255" y="248"/>
                    <a:pt x="255" y="248"/>
                  </a:cubicBezTo>
                  <a:cubicBezTo>
                    <a:pt x="258" y="251"/>
                    <a:pt x="258" y="251"/>
                    <a:pt x="258" y="251"/>
                  </a:cubicBezTo>
                  <a:cubicBezTo>
                    <a:pt x="255" y="248"/>
                    <a:pt x="255" y="248"/>
                    <a:pt x="255" y="248"/>
                  </a:cubicBezTo>
                  <a:cubicBezTo>
                    <a:pt x="253" y="252"/>
                    <a:pt x="253" y="252"/>
                    <a:pt x="253" y="252"/>
                  </a:cubicBezTo>
                  <a:cubicBezTo>
                    <a:pt x="331" y="284"/>
                    <a:pt x="331" y="284"/>
                    <a:pt x="331" y="284"/>
                  </a:cubicBezTo>
                  <a:cubicBezTo>
                    <a:pt x="333" y="285"/>
                    <a:pt x="336" y="284"/>
                    <a:pt x="337" y="282"/>
                  </a:cubicBezTo>
                  <a:cubicBezTo>
                    <a:pt x="338" y="280"/>
                    <a:pt x="337" y="278"/>
                    <a:pt x="335" y="276"/>
                  </a:cubicBezTo>
                  <a:cubicBezTo>
                    <a:pt x="294" y="251"/>
                    <a:pt x="294" y="251"/>
                    <a:pt x="294" y="251"/>
                  </a:cubicBezTo>
                  <a:cubicBezTo>
                    <a:pt x="328" y="265"/>
                    <a:pt x="328" y="265"/>
                    <a:pt x="328" y="265"/>
                  </a:cubicBezTo>
                  <a:cubicBezTo>
                    <a:pt x="330" y="266"/>
                    <a:pt x="332" y="265"/>
                    <a:pt x="333" y="263"/>
                  </a:cubicBezTo>
                  <a:cubicBezTo>
                    <a:pt x="334" y="261"/>
                    <a:pt x="334" y="258"/>
                    <a:pt x="332" y="257"/>
                  </a:cubicBezTo>
                  <a:cubicBezTo>
                    <a:pt x="332" y="257"/>
                    <a:pt x="330" y="256"/>
                    <a:pt x="328" y="255"/>
                  </a:cubicBezTo>
                  <a:cubicBezTo>
                    <a:pt x="320" y="250"/>
                    <a:pt x="299" y="238"/>
                    <a:pt x="280" y="227"/>
                  </a:cubicBezTo>
                  <a:cubicBezTo>
                    <a:pt x="271" y="221"/>
                    <a:pt x="262" y="216"/>
                    <a:pt x="256" y="212"/>
                  </a:cubicBezTo>
                  <a:cubicBezTo>
                    <a:pt x="253" y="209"/>
                    <a:pt x="250" y="208"/>
                    <a:pt x="248" y="206"/>
                  </a:cubicBezTo>
                  <a:cubicBezTo>
                    <a:pt x="248" y="206"/>
                    <a:pt x="247" y="205"/>
                    <a:pt x="247" y="205"/>
                  </a:cubicBezTo>
                  <a:cubicBezTo>
                    <a:pt x="247" y="205"/>
                    <a:pt x="247" y="205"/>
                    <a:pt x="247" y="205"/>
                  </a:cubicBezTo>
                  <a:cubicBezTo>
                    <a:pt x="247" y="205"/>
                    <a:pt x="247" y="205"/>
                    <a:pt x="247" y="205"/>
                  </a:cubicBezTo>
                  <a:cubicBezTo>
                    <a:pt x="245" y="206"/>
                    <a:pt x="245" y="206"/>
                    <a:pt x="245" y="206"/>
                  </a:cubicBezTo>
                  <a:cubicBezTo>
                    <a:pt x="247" y="205"/>
                    <a:pt x="247" y="205"/>
                    <a:pt x="247" y="205"/>
                  </a:cubicBezTo>
                  <a:cubicBezTo>
                    <a:pt x="247" y="205"/>
                    <a:pt x="247" y="205"/>
                    <a:pt x="247" y="205"/>
                  </a:cubicBezTo>
                  <a:cubicBezTo>
                    <a:pt x="245" y="206"/>
                    <a:pt x="245" y="206"/>
                    <a:pt x="245" y="206"/>
                  </a:cubicBezTo>
                  <a:cubicBezTo>
                    <a:pt x="247" y="205"/>
                    <a:pt x="247" y="205"/>
                    <a:pt x="247" y="205"/>
                  </a:cubicBezTo>
                  <a:cubicBezTo>
                    <a:pt x="244" y="207"/>
                    <a:pt x="244" y="207"/>
                    <a:pt x="244" y="207"/>
                  </a:cubicBezTo>
                  <a:cubicBezTo>
                    <a:pt x="247" y="207"/>
                    <a:pt x="247" y="207"/>
                    <a:pt x="247" y="207"/>
                  </a:cubicBezTo>
                  <a:cubicBezTo>
                    <a:pt x="247" y="206"/>
                    <a:pt x="247" y="205"/>
                    <a:pt x="247" y="205"/>
                  </a:cubicBezTo>
                  <a:cubicBezTo>
                    <a:pt x="244" y="207"/>
                    <a:pt x="244" y="207"/>
                    <a:pt x="244" y="207"/>
                  </a:cubicBezTo>
                  <a:cubicBezTo>
                    <a:pt x="247" y="207"/>
                    <a:pt x="247" y="207"/>
                    <a:pt x="247" y="207"/>
                  </a:cubicBezTo>
                  <a:cubicBezTo>
                    <a:pt x="243" y="207"/>
                    <a:pt x="243" y="207"/>
                    <a:pt x="243" y="207"/>
                  </a:cubicBezTo>
                  <a:cubicBezTo>
                    <a:pt x="247" y="209"/>
                    <a:pt x="247" y="209"/>
                    <a:pt x="247" y="209"/>
                  </a:cubicBezTo>
                  <a:cubicBezTo>
                    <a:pt x="247" y="208"/>
                    <a:pt x="247" y="208"/>
                    <a:pt x="247" y="207"/>
                  </a:cubicBezTo>
                  <a:cubicBezTo>
                    <a:pt x="243" y="207"/>
                    <a:pt x="243" y="207"/>
                    <a:pt x="243" y="207"/>
                  </a:cubicBezTo>
                  <a:cubicBezTo>
                    <a:pt x="247" y="209"/>
                    <a:pt x="247" y="209"/>
                    <a:pt x="247" y="209"/>
                  </a:cubicBezTo>
                  <a:cubicBezTo>
                    <a:pt x="247" y="209"/>
                    <a:pt x="247" y="209"/>
                    <a:pt x="247" y="209"/>
                  </a:cubicBezTo>
                  <a:cubicBezTo>
                    <a:pt x="243" y="207"/>
                    <a:pt x="243" y="207"/>
                    <a:pt x="243" y="207"/>
                  </a:cubicBezTo>
                  <a:cubicBezTo>
                    <a:pt x="245" y="211"/>
                    <a:pt x="245" y="211"/>
                    <a:pt x="245" y="211"/>
                  </a:cubicBezTo>
                  <a:cubicBezTo>
                    <a:pt x="246" y="210"/>
                    <a:pt x="246" y="210"/>
                    <a:pt x="247" y="209"/>
                  </a:cubicBezTo>
                  <a:cubicBezTo>
                    <a:pt x="243" y="207"/>
                    <a:pt x="243" y="207"/>
                    <a:pt x="243" y="207"/>
                  </a:cubicBezTo>
                  <a:cubicBezTo>
                    <a:pt x="245" y="211"/>
                    <a:pt x="245" y="211"/>
                    <a:pt x="245" y="211"/>
                  </a:cubicBezTo>
                  <a:cubicBezTo>
                    <a:pt x="243" y="207"/>
                    <a:pt x="243" y="207"/>
                    <a:pt x="243" y="207"/>
                  </a:cubicBezTo>
                  <a:cubicBezTo>
                    <a:pt x="244" y="211"/>
                    <a:pt x="244" y="211"/>
                    <a:pt x="244" y="211"/>
                  </a:cubicBezTo>
                  <a:cubicBezTo>
                    <a:pt x="244" y="211"/>
                    <a:pt x="245" y="211"/>
                    <a:pt x="245" y="211"/>
                  </a:cubicBezTo>
                  <a:cubicBezTo>
                    <a:pt x="243" y="207"/>
                    <a:pt x="243" y="207"/>
                    <a:pt x="243" y="207"/>
                  </a:cubicBezTo>
                  <a:cubicBezTo>
                    <a:pt x="244" y="211"/>
                    <a:pt x="244" y="211"/>
                    <a:pt x="244" y="211"/>
                  </a:cubicBezTo>
                  <a:cubicBezTo>
                    <a:pt x="243" y="207"/>
                    <a:pt x="243" y="207"/>
                    <a:pt x="243" y="207"/>
                  </a:cubicBezTo>
                  <a:cubicBezTo>
                    <a:pt x="243" y="211"/>
                    <a:pt x="243" y="211"/>
                    <a:pt x="243" y="211"/>
                  </a:cubicBezTo>
                  <a:cubicBezTo>
                    <a:pt x="244" y="211"/>
                    <a:pt x="244" y="211"/>
                    <a:pt x="244" y="211"/>
                  </a:cubicBezTo>
                  <a:cubicBezTo>
                    <a:pt x="243" y="207"/>
                    <a:pt x="243" y="207"/>
                    <a:pt x="243" y="207"/>
                  </a:cubicBezTo>
                  <a:cubicBezTo>
                    <a:pt x="243" y="211"/>
                    <a:pt x="243" y="211"/>
                    <a:pt x="243" y="211"/>
                  </a:cubicBezTo>
                  <a:cubicBezTo>
                    <a:pt x="243" y="208"/>
                    <a:pt x="243" y="208"/>
                    <a:pt x="243" y="208"/>
                  </a:cubicBezTo>
                  <a:cubicBezTo>
                    <a:pt x="243" y="211"/>
                    <a:pt x="243" y="211"/>
                    <a:pt x="243" y="211"/>
                  </a:cubicBezTo>
                  <a:cubicBezTo>
                    <a:pt x="243" y="211"/>
                    <a:pt x="243" y="211"/>
                    <a:pt x="243" y="211"/>
                  </a:cubicBezTo>
                  <a:cubicBezTo>
                    <a:pt x="243" y="208"/>
                    <a:pt x="243" y="208"/>
                    <a:pt x="243" y="208"/>
                  </a:cubicBezTo>
                  <a:cubicBezTo>
                    <a:pt x="243" y="211"/>
                    <a:pt x="243" y="211"/>
                    <a:pt x="243" y="211"/>
                  </a:cubicBezTo>
                  <a:cubicBezTo>
                    <a:pt x="243" y="210"/>
                    <a:pt x="243" y="210"/>
                    <a:pt x="243" y="210"/>
                  </a:cubicBezTo>
                  <a:cubicBezTo>
                    <a:pt x="243" y="211"/>
                    <a:pt x="243" y="211"/>
                    <a:pt x="243" y="211"/>
                  </a:cubicBezTo>
                  <a:cubicBezTo>
                    <a:pt x="243" y="211"/>
                    <a:pt x="243" y="211"/>
                    <a:pt x="243" y="211"/>
                  </a:cubicBezTo>
                  <a:cubicBezTo>
                    <a:pt x="243" y="210"/>
                    <a:pt x="243" y="210"/>
                    <a:pt x="243" y="210"/>
                  </a:cubicBezTo>
                  <a:cubicBezTo>
                    <a:pt x="243" y="211"/>
                    <a:pt x="243" y="211"/>
                    <a:pt x="243" y="211"/>
                  </a:cubicBezTo>
                  <a:cubicBezTo>
                    <a:pt x="243" y="211"/>
                    <a:pt x="243" y="211"/>
                    <a:pt x="244" y="212"/>
                  </a:cubicBezTo>
                  <a:cubicBezTo>
                    <a:pt x="247" y="213"/>
                    <a:pt x="254" y="215"/>
                    <a:pt x="262" y="218"/>
                  </a:cubicBezTo>
                  <a:cubicBezTo>
                    <a:pt x="274" y="223"/>
                    <a:pt x="289" y="229"/>
                    <a:pt x="301" y="234"/>
                  </a:cubicBezTo>
                  <a:cubicBezTo>
                    <a:pt x="307" y="236"/>
                    <a:pt x="312" y="239"/>
                    <a:pt x="316" y="240"/>
                  </a:cubicBezTo>
                  <a:cubicBezTo>
                    <a:pt x="319" y="242"/>
                    <a:pt x="322" y="243"/>
                    <a:pt x="322" y="243"/>
                  </a:cubicBezTo>
                  <a:cubicBezTo>
                    <a:pt x="324" y="244"/>
                    <a:pt x="326" y="243"/>
                    <a:pt x="327" y="241"/>
                  </a:cubicBezTo>
                  <a:cubicBezTo>
                    <a:pt x="328" y="239"/>
                    <a:pt x="328" y="236"/>
                    <a:pt x="326" y="235"/>
                  </a:cubicBezTo>
                  <a:cubicBezTo>
                    <a:pt x="232" y="177"/>
                    <a:pt x="232" y="177"/>
                    <a:pt x="232" y="177"/>
                  </a:cubicBezTo>
                  <a:cubicBezTo>
                    <a:pt x="230" y="180"/>
                    <a:pt x="230" y="180"/>
                    <a:pt x="230" y="180"/>
                  </a:cubicBezTo>
                  <a:cubicBezTo>
                    <a:pt x="228" y="184"/>
                    <a:pt x="228" y="184"/>
                    <a:pt x="228" y="184"/>
                  </a:cubicBezTo>
                  <a:cubicBezTo>
                    <a:pt x="228" y="184"/>
                    <a:pt x="250" y="195"/>
                    <a:pt x="272" y="206"/>
                  </a:cubicBezTo>
                  <a:cubicBezTo>
                    <a:pt x="284" y="212"/>
                    <a:pt x="295" y="217"/>
                    <a:pt x="304" y="221"/>
                  </a:cubicBezTo>
                  <a:cubicBezTo>
                    <a:pt x="308" y="223"/>
                    <a:pt x="312" y="225"/>
                    <a:pt x="315" y="226"/>
                  </a:cubicBezTo>
                  <a:cubicBezTo>
                    <a:pt x="316" y="227"/>
                    <a:pt x="317" y="228"/>
                    <a:pt x="318" y="228"/>
                  </a:cubicBezTo>
                  <a:cubicBezTo>
                    <a:pt x="319" y="228"/>
                    <a:pt x="319" y="228"/>
                    <a:pt x="320" y="228"/>
                  </a:cubicBezTo>
                  <a:cubicBezTo>
                    <a:pt x="321" y="229"/>
                    <a:pt x="321" y="229"/>
                    <a:pt x="321" y="229"/>
                  </a:cubicBezTo>
                  <a:cubicBezTo>
                    <a:pt x="321" y="229"/>
                    <a:pt x="321" y="229"/>
                    <a:pt x="322" y="229"/>
                  </a:cubicBezTo>
                  <a:cubicBezTo>
                    <a:pt x="322" y="229"/>
                    <a:pt x="322" y="229"/>
                    <a:pt x="323" y="228"/>
                  </a:cubicBezTo>
                  <a:cubicBezTo>
                    <a:pt x="324" y="228"/>
                    <a:pt x="325" y="228"/>
                    <a:pt x="325" y="227"/>
                  </a:cubicBezTo>
                  <a:cubicBezTo>
                    <a:pt x="326" y="226"/>
                    <a:pt x="326" y="224"/>
                    <a:pt x="326" y="223"/>
                  </a:cubicBezTo>
                  <a:cubicBezTo>
                    <a:pt x="326" y="222"/>
                    <a:pt x="325" y="221"/>
                    <a:pt x="324" y="221"/>
                  </a:cubicBezTo>
                  <a:cubicBezTo>
                    <a:pt x="324" y="221"/>
                    <a:pt x="322" y="220"/>
                    <a:pt x="320" y="218"/>
                  </a:cubicBezTo>
                  <a:cubicBezTo>
                    <a:pt x="310" y="213"/>
                    <a:pt x="286" y="199"/>
                    <a:pt x="264" y="185"/>
                  </a:cubicBezTo>
                  <a:cubicBezTo>
                    <a:pt x="253" y="179"/>
                    <a:pt x="243" y="173"/>
                    <a:pt x="236" y="168"/>
                  </a:cubicBezTo>
                  <a:cubicBezTo>
                    <a:pt x="232" y="165"/>
                    <a:pt x="229" y="163"/>
                    <a:pt x="227" y="162"/>
                  </a:cubicBezTo>
                  <a:cubicBezTo>
                    <a:pt x="226" y="161"/>
                    <a:pt x="225" y="160"/>
                    <a:pt x="225" y="160"/>
                  </a:cubicBezTo>
                  <a:cubicBezTo>
                    <a:pt x="225" y="160"/>
                    <a:pt x="225" y="160"/>
                    <a:pt x="225" y="160"/>
                  </a:cubicBezTo>
                  <a:cubicBezTo>
                    <a:pt x="225" y="160"/>
                    <a:pt x="225" y="160"/>
                    <a:pt x="225" y="160"/>
                  </a:cubicBezTo>
                  <a:cubicBezTo>
                    <a:pt x="223" y="161"/>
                    <a:pt x="223" y="161"/>
                    <a:pt x="223" y="161"/>
                  </a:cubicBezTo>
                  <a:cubicBezTo>
                    <a:pt x="225" y="160"/>
                    <a:pt x="225" y="160"/>
                    <a:pt x="225" y="160"/>
                  </a:cubicBezTo>
                  <a:cubicBezTo>
                    <a:pt x="225" y="160"/>
                    <a:pt x="225" y="160"/>
                    <a:pt x="225" y="160"/>
                  </a:cubicBezTo>
                  <a:cubicBezTo>
                    <a:pt x="223" y="161"/>
                    <a:pt x="223" y="161"/>
                    <a:pt x="223" y="161"/>
                  </a:cubicBezTo>
                  <a:cubicBezTo>
                    <a:pt x="225" y="160"/>
                    <a:pt x="225" y="160"/>
                    <a:pt x="225" y="160"/>
                  </a:cubicBezTo>
                  <a:cubicBezTo>
                    <a:pt x="222" y="162"/>
                    <a:pt x="222" y="162"/>
                    <a:pt x="222" y="162"/>
                  </a:cubicBezTo>
                  <a:cubicBezTo>
                    <a:pt x="225" y="162"/>
                    <a:pt x="225" y="162"/>
                    <a:pt x="225" y="162"/>
                  </a:cubicBezTo>
                  <a:cubicBezTo>
                    <a:pt x="225" y="161"/>
                    <a:pt x="225" y="160"/>
                    <a:pt x="225" y="160"/>
                  </a:cubicBezTo>
                  <a:cubicBezTo>
                    <a:pt x="222" y="162"/>
                    <a:pt x="222" y="162"/>
                    <a:pt x="222" y="162"/>
                  </a:cubicBezTo>
                  <a:cubicBezTo>
                    <a:pt x="225" y="162"/>
                    <a:pt x="225" y="162"/>
                    <a:pt x="225" y="162"/>
                  </a:cubicBezTo>
                  <a:cubicBezTo>
                    <a:pt x="221" y="162"/>
                    <a:pt x="221" y="162"/>
                    <a:pt x="221" y="162"/>
                  </a:cubicBezTo>
                  <a:cubicBezTo>
                    <a:pt x="225" y="164"/>
                    <a:pt x="225" y="164"/>
                    <a:pt x="225" y="164"/>
                  </a:cubicBezTo>
                  <a:cubicBezTo>
                    <a:pt x="225" y="163"/>
                    <a:pt x="225" y="162"/>
                    <a:pt x="225" y="162"/>
                  </a:cubicBezTo>
                  <a:cubicBezTo>
                    <a:pt x="221" y="162"/>
                    <a:pt x="221" y="162"/>
                    <a:pt x="221" y="162"/>
                  </a:cubicBezTo>
                  <a:cubicBezTo>
                    <a:pt x="225" y="164"/>
                    <a:pt x="225" y="164"/>
                    <a:pt x="225" y="164"/>
                  </a:cubicBezTo>
                  <a:cubicBezTo>
                    <a:pt x="221" y="161"/>
                    <a:pt x="221" y="161"/>
                    <a:pt x="221" y="161"/>
                  </a:cubicBezTo>
                  <a:cubicBezTo>
                    <a:pt x="219" y="165"/>
                    <a:pt x="219" y="165"/>
                    <a:pt x="219" y="165"/>
                  </a:cubicBezTo>
                  <a:cubicBezTo>
                    <a:pt x="219" y="165"/>
                    <a:pt x="242" y="175"/>
                    <a:pt x="266" y="185"/>
                  </a:cubicBezTo>
                  <a:cubicBezTo>
                    <a:pt x="278" y="190"/>
                    <a:pt x="289" y="195"/>
                    <a:pt x="299" y="199"/>
                  </a:cubicBezTo>
                  <a:cubicBezTo>
                    <a:pt x="304" y="201"/>
                    <a:pt x="308" y="202"/>
                    <a:pt x="311" y="204"/>
                  </a:cubicBezTo>
                  <a:cubicBezTo>
                    <a:pt x="312" y="204"/>
                    <a:pt x="314" y="205"/>
                    <a:pt x="315" y="205"/>
                  </a:cubicBezTo>
                  <a:cubicBezTo>
                    <a:pt x="315" y="205"/>
                    <a:pt x="316" y="205"/>
                    <a:pt x="316" y="205"/>
                  </a:cubicBezTo>
                  <a:cubicBezTo>
                    <a:pt x="317" y="205"/>
                    <a:pt x="317" y="206"/>
                    <a:pt x="318" y="206"/>
                  </a:cubicBezTo>
                  <a:cubicBezTo>
                    <a:pt x="319" y="206"/>
                    <a:pt x="319" y="206"/>
                    <a:pt x="320" y="205"/>
                  </a:cubicBezTo>
                  <a:cubicBezTo>
                    <a:pt x="320" y="205"/>
                    <a:pt x="320" y="205"/>
                    <a:pt x="321" y="205"/>
                  </a:cubicBezTo>
                  <a:cubicBezTo>
                    <a:pt x="321" y="205"/>
                    <a:pt x="322" y="204"/>
                    <a:pt x="322" y="203"/>
                  </a:cubicBezTo>
                  <a:cubicBezTo>
                    <a:pt x="323" y="203"/>
                    <a:pt x="323" y="201"/>
                    <a:pt x="323" y="200"/>
                  </a:cubicBezTo>
                  <a:cubicBezTo>
                    <a:pt x="322" y="199"/>
                    <a:pt x="322" y="198"/>
                    <a:pt x="321" y="198"/>
                  </a:cubicBezTo>
                  <a:cubicBezTo>
                    <a:pt x="7" y="1"/>
                    <a:pt x="7" y="1"/>
                    <a:pt x="7" y="1"/>
                  </a:cubicBezTo>
                  <a:cubicBezTo>
                    <a:pt x="6" y="1"/>
                    <a:pt x="5" y="1"/>
                    <a:pt x="4" y="1"/>
                  </a:cubicBezTo>
                  <a:cubicBezTo>
                    <a:pt x="3" y="1"/>
                    <a:pt x="2" y="2"/>
                    <a:pt x="1" y="3"/>
                  </a:cubicBezTo>
                  <a:cubicBezTo>
                    <a:pt x="0" y="4"/>
                    <a:pt x="0" y="5"/>
                    <a:pt x="1" y="6"/>
                  </a:cubicBezTo>
                  <a:cubicBezTo>
                    <a:pt x="1" y="7"/>
                    <a:pt x="1" y="8"/>
                    <a:pt x="2" y="9"/>
                  </a:cubicBezTo>
                  <a:cubicBezTo>
                    <a:pt x="2" y="9"/>
                    <a:pt x="74" y="52"/>
                    <a:pt x="147" y="96"/>
                  </a:cubicBezTo>
                  <a:cubicBezTo>
                    <a:pt x="184" y="118"/>
                    <a:pt x="222" y="140"/>
                    <a:pt x="251" y="156"/>
                  </a:cubicBezTo>
                  <a:cubicBezTo>
                    <a:pt x="266" y="164"/>
                    <a:pt x="279" y="171"/>
                    <a:pt x="288" y="176"/>
                  </a:cubicBezTo>
                  <a:cubicBezTo>
                    <a:pt x="293" y="178"/>
                    <a:pt x="297" y="180"/>
                    <a:pt x="301" y="181"/>
                  </a:cubicBezTo>
                  <a:cubicBezTo>
                    <a:pt x="302" y="182"/>
                    <a:pt x="304" y="183"/>
                    <a:pt x="305" y="183"/>
                  </a:cubicBezTo>
                  <a:cubicBezTo>
                    <a:pt x="306" y="183"/>
                    <a:pt x="307" y="184"/>
                    <a:pt x="309" y="184"/>
                  </a:cubicBezTo>
                  <a:cubicBezTo>
                    <a:pt x="309" y="184"/>
                    <a:pt x="310" y="184"/>
                    <a:pt x="311" y="183"/>
                  </a:cubicBezTo>
                  <a:cubicBezTo>
                    <a:pt x="312" y="183"/>
                    <a:pt x="313" y="182"/>
                    <a:pt x="313" y="181"/>
                  </a:cubicBezTo>
                  <a:cubicBezTo>
                    <a:pt x="313" y="181"/>
                    <a:pt x="313" y="181"/>
                    <a:pt x="313" y="181"/>
                  </a:cubicBezTo>
                  <a:cubicBezTo>
                    <a:pt x="314" y="181"/>
                    <a:pt x="314" y="180"/>
                    <a:pt x="314" y="179"/>
                  </a:cubicBezTo>
                  <a:cubicBezTo>
                    <a:pt x="314" y="178"/>
                    <a:pt x="313" y="177"/>
                    <a:pt x="313" y="177"/>
                  </a:cubicBezTo>
                  <a:cubicBezTo>
                    <a:pt x="313" y="176"/>
                    <a:pt x="312" y="176"/>
                    <a:pt x="312" y="175"/>
                  </a:cubicBezTo>
                  <a:cubicBezTo>
                    <a:pt x="312" y="175"/>
                    <a:pt x="311" y="174"/>
                    <a:pt x="310" y="174"/>
                  </a:cubicBezTo>
                  <a:cubicBezTo>
                    <a:pt x="306" y="171"/>
                    <a:pt x="300" y="166"/>
                    <a:pt x="290" y="160"/>
                  </a:cubicBezTo>
                  <a:cubicBezTo>
                    <a:pt x="225" y="118"/>
                    <a:pt x="36" y="3"/>
                    <a:pt x="36" y="3"/>
                  </a:cubicBezTo>
                  <a:cubicBezTo>
                    <a:pt x="34" y="7"/>
                    <a:pt x="34" y="7"/>
                    <a:pt x="34" y="7"/>
                  </a:cubicBezTo>
                  <a:cubicBezTo>
                    <a:pt x="37" y="9"/>
                    <a:pt x="37" y="9"/>
                    <a:pt x="37" y="9"/>
                  </a:cubicBezTo>
                  <a:cubicBezTo>
                    <a:pt x="34" y="7"/>
                    <a:pt x="34" y="7"/>
                    <a:pt x="34" y="7"/>
                  </a:cubicBezTo>
                  <a:cubicBezTo>
                    <a:pt x="35" y="11"/>
                    <a:pt x="35" y="11"/>
                    <a:pt x="35" y="11"/>
                  </a:cubicBezTo>
                  <a:cubicBezTo>
                    <a:pt x="36" y="10"/>
                    <a:pt x="37" y="10"/>
                    <a:pt x="37" y="9"/>
                  </a:cubicBezTo>
                  <a:cubicBezTo>
                    <a:pt x="34" y="7"/>
                    <a:pt x="34" y="7"/>
                    <a:pt x="34" y="7"/>
                  </a:cubicBezTo>
                  <a:cubicBezTo>
                    <a:pt x="35" y="11"/>
                    <a:pt x="35" y="11"/>
                    <a:pt x="35" y="11"/>
                  </a:cubicBezTo>
                  <a:cubicBezTo>
                    <a:pt x="34" y="7"/>
                    <a:pt x="34" y="7"/>
                    <a:pt x="34" y="7"/>
                  </a:cubicBezTo>
                  <a:cubicBezTo>
                    <a:pt x="34" y="11"/>
                    <a:pt x="34" y="11"/>
                    <a:pt x="34" y="11"/>
                  </a:cubicBezTo>
                  <a:cubicBezTo>
                    <a:pt x="34" y="11"/>
                    <a:pt x="34" y="11"/>
                    <a:pt x="35" y="11"/>
                  </a:cubicBezTo>
                  <a:cubicBezTo>
                    <a:pt x="34" y="7"/>
                    <a:pt x="34" y="7"/>
                    <a:pt x="34" y="7"/>
                  </a:cubicBezTo>
                  <a:cubicBezTo>
                    <a:pt x="34" y="11"/>
                    <a:pt x="34" y="11"/>
                    <a:pt x="34" y="11"/>
                  </a:cubicBezTo>
                  <a:cubicBezTo>
                    <a:pt x="34" y="7"/>
                    <a:pt x="34" y="7"/>
                    <a:pt x="34" y="7"/>
                  </a:cubicBezTo>
                  <a:cubicBezTo>
                    <a:pt x="33" y="11"/>
                    <a:pt x="33" y="11"/>
                    <a:pt x="33" y="11"/>
                  </a:cubicBezTo>
                  <a:cubicBezTo>
                    <a:pt x="33" y="11"/>
                    <a:pt x="33" y="11"/>
                    <a:pt x="34" y="11"/>
                  </a:cubicBezTo>
                  <a:cubicBezTo>
                    <a:pt x="34" y="7"/>
                    <a:pt x="34" y="7"/>
                    <a:pt x="34" y="7"/>
                  </a:cubicBezTo>
                  <a:cubicBezTo>
                    <a:pt x="33" y="11"/>
                    <a:pt x="33" y="11"/>
                    <a:pt x="33" y="11"/>
                  </a:cubicBezTo>
                  <a:cubicBezTo>
                    <a:pt x="33" y="9"/>
                    <a:pt x="33" y="9"/>
                    <a:pt x="33" y="9"/>
                  </a:cubicBezTo>
                  <a:cubicBezTo>
                    <a:pt x="33" y="11"/>
                    <a:pt x="33" y="11"/>
                    <a:pt x="33" y="11"/>
                  </a:cubicBezTo>
                  <a:cubicBezTo>
                    <a:pt x="33" y="11"/>
                    <a:pt x="33" y="11"/>
                    <a:pt x="33" y="11"/>
                  </a:cubicBezTo>
                  <a:cubicBezTo>
                    <a:pt x="33" y="9"/>
                    <a:pt x="33" y="9"/>
                    <a:pt x="33" y="9"/>
                  </a:cubicBezTo>
                  <a:cubicBezTo>
                    <a:pt x="33" y="11"/>
                    <a:pt x="33" y="11"/>
                    <a:pt x="33" y="11"/>
                  </a:cubicBezTo>
                  <a:cubicBezTo>
                    <a:pt x="33" y="11"/>
                    <a:pt x="33" y="11"/>
                    <a:pt x="34" y="11"/>
                  </a:cubicBezTo>
                  <a:cubicBezTo>
                    <a:pt x="37" y="13"/>
                    <a:pt x="44" y="16"/>
                    <a:pt x="52" y="21"/>
                  </a:cubicBezTo>
                  <a:cubicBezTo>
                    <a:pt x="83" y="38"/>
                    <a:pt x="144" y="71"/>
                    <a:pt x="196" y="101"/>
                  </a:cubicBezTo>
                  <a:cubicBezTo>
                    <a:pt x="223" y="116"/>
                    <a:pt x="247" y="129"/>
                    <a:pt x="265" y="139"/>
                  </a:cubicBezTo>
                  <a:cubicBezTo>
                    <a:pt x="274" y="144"/>
                    <a:pt x="281" y="148"/>
                    <a:pt x="286" y="151"/>
                  </a:cubicBezTo>
                  <a:cubicBezTo>
                    <a:pt x="291" y="154"/>
                    <a:pt x="294" y="156"/>
                    <a:pt x="294" y="156"/>
                  </a:cubicBezTo>
                  <a:cubicBezTo>
                    <a:pt x="296" y="157"/>
                    <a:pt x="298" y="156"/>
                    <a:pt x="300" y="154"/>
                  </a:cubicBezTo>
                  <a:cubicBezTo>
                    <a:pt x="301" y="152"/>
                    <a:pt x="300" y="150"/>
                    <a:pt x="298" y="148"/>
                  </a:cubicBezTo>
                  <a:cubicBezTo>
                    <a:pt x="69" y="5"/>
                    <a:pt x="69" y="5"/>
                    <a:pt x="69" y="5"/>
                  </a:cubicBezTo>
                  <a:cubicBezTo>
                    <a:pt x="67" y="9"/>
                    <a:pt x="67" y="9"/>
                    <a:pt x="67" y="9"/>
                  </a:cubicBezTo>
                  <a:cubicBezTo>
                    <a:pt x="70" y="11"/>
                    <a:pt x="70" y="11"/>
                    <a:pt x="70" y="11"/>
                  </a:cubicBezTo>
                  <a:cubicBezTo>
                    <a:pt x="67" y="9"/>
                    <a:pt x="67" y="9"/>
                    <a:pt x="67" y="9"/>
                  </a:cubicBezTo>
                  <a:cubicBezTo>
                    <a:pt x="68" y="13"/>
                    <a:pt x="68" y="13"/>
                    <a:pt x="68" y="13"/>
                  </a:cubicBezTo>
                  <a:cubicBezTo>
                    <a:pt x="69" y="13"/>
                    <a:pt x="70" y="12"/>
                    <a:pt x="70" y="11"/>
                  </a:cubicBezTo>
                  <a:cubicBezTo>
                    <a:pt x="67" y="9"/>
                    <a:pt x="67" y="9"/>
                    <a:pt x="67" y="9"/>
                  </a:cubicBezTo>
                  <a:cubicBezTo>
                    <a:pt x="68" y="13"/>
                    <a:pt x="68" y="13"/>
                    <a:pt x="68" y="13"/>
                  </a:cubicBezTo>
                  <a:cubicBezTo>
                    <a:pt x="68" y="10"/>
                    <a:pt x="68" y="10"/>
                    <a:pt x="68" y="10"/>
                  </a:cubicBezTo>
                  <a:cubicBezTo>
                    <a:pt x="68" y="13"/>
                    <a:pt x="68" y="13"/>
                    <a:pt x="68" y="13"/>
                  </a:cubicBezTo>
                  <a:cubicBezTo>
                    <a:pt x="68" y="13"/>
                    <a:pt x="68" y="13"/>
                    <a:pt x="68" y="13"/>
                  </a:cubicBezTo>
                  <a:cubicBezTo>
                    <a:pt x="68" y="10"/>
                    <a:pt x="68" y="10"/>
                    <a:pt x="68" y="10"/>
                  </a:cubicBezTo>
                  <a:cubicBezTo>
                    <a:pt x="68" y="13"/>
                    <a:pt x="68" y="13"/>
                    <a:pt x="68" y="13"/>
                  </a:cubicBezTo>
                  <a:cubicBezTo>
                    <a:pt x="68" y="12"/>
                    <a:pt x="68" y="12"/>
                    <a:pt x="68" y="12"/>
                  </a:cubicBezTo>
                  <a:cubicBezTo>
                    <a:pt x="67" y="13"/>
                    <a:pt x="67" y="13"/>
                    <a:pt x="67" y="13"/>
                  </a:cubicBezTo>
                  <a:cubicBezTo>
                    <a:pt x="68" y="13"/>
                    <a:pt x="68" y="13"/>
                    <a:pt x="68" y="13"/>
                  </a:cubicBezTo>
                  <a:cubicBezTo>
                    <a:pt x="68" y="12"/>
                    <a:pt x="68" y="12"/>
                    <a:pt x="68" y="12"/>
                  </a:cubicBezTo>
                  <a:cubicBezTo>
                    <a:pt x="67" y="13"/>
                    <a:pt x="67" y="13"/>
                    <a:pt x="67" y="13"/>
                  </a:cubicBezTo>
                  <a:cubicBezTo>
                    <a:pt x="67" y="13"/>
                    <a:pt x="68" y="13"/>
                    <a:pt x="69" y="13"/>
                  </a:cubicBezTo>
                  <a:cubicBezTo>
                    <a:pt x="71" y="14"/>
                    <a:pt x="77" y="16"/>
                    <a:pt x="84" y="20"/>
                  </a:cubicBezTo>
                  <a:cubicBezTo>
                    <a:pt x="110" y="32"/>
                    <a:pt x="157" y="58"/>
                    <a:pt x="198" y="80"/>
                  </a:cubicBezTo>
                  <a:cubicBezTo>
                    <a:pt x="218" y="91"/>
                    <a:pt x="237" y="102"/>
                    <a:pt x="251" y="110"/>
                  </a:cubicBezTo>
                  <a:cubicBezTo>
                    <a:pt x="257" y="113"/>
                    <a:pt x="263" y="116"/>
                    <a:pt x="267" y="119"/>
                  </a:cubicBezTo>
                  <a:cubicBezTo>
                    <a:pt x="271" y="121"/>
                    <a:pt x="273" y="122"/>
                    <a:pt x="273" y="122"/>
                  </a:cubicBezTo>
                  <a:cubicBezTo>
                    <a:pt x="275" y="123"/>
                    <a:pt x="277" y="123"/>
                    <a:pt x="279" y="121"/>
                  </a:cubicBezTo>
                  <a:cubicBezTo>
                    <a:pt x="279" y="120"/>
                    <a:pt x="279" y="119"/>
                    <a:pt x="279" y="118"/>
                  </a:cubicBezTo>
                  <a:cubicBezTo>
                    <a:pt x="279" y="117"/>
                    <a:pt x="279" y="116"/>
                    <a:pt x="278" y="115"/>
                  </a:cubicBezTo>
                  <a:cubicBezTo>
                    <a:pt x="278" y="115"/>
                    <a:pt x="277" y="114"/>
                    <a:pt x="277" y="114"/>
                  </a:cubicBezTo>
                  <a:cubicBezTo>
                    <a:pt x="276" y="113"/>
                    <a:pt x="274" y="112"/>
                    <a:pt x="272" y="110"/>
                  </a:cubicBezTo>
                  <a:cubicBezTo>
                    <a:pt x="265" y="105"/>
                    <a:pt x="251" y="97"/>
                    <a:pt x="235" y="87"/>
                  </a:cubicBezTo>
                  <a:cubicBezTo>
                    <a:pt x="210" y="72"/>
                    <a:pt x="179" y="54"/>
                    <a:pt x="154" y="39"/>
                  </a:cubicBezTo>
                  <a:cubicBezTo>
                    <a:pt x="142" y="31"/>
                    <a:pt x="131" y="24"/>
                    <a:pt x="123" y="19"/>
                  </a:cubicBezTo>
                  <a:cubicBezTo>
                    <a:pt x="119" y="17"/>
                    <a:pt x="116" y="15"/>
                    <a:pt x="114" y="14"/>
                  </a:cubicBezTo>
                  <a:cubicBezTo>
                    <a:pt x="113" y="13"/>
                    <a:pt x="112" y="12"/>
                    <a:pt x="112" y="12"/>
                  </a:cubicBezTo>
                  <a:cubicBezTo>
                    <a:pt x="112" y="12"/>
                    <a:pt x="112" y="12"/>
                    <a:pt x="112" y="12"/>
                  </a:cubicBezTo>
                  <a:cubicBezTo>
                    <a:pt x="112" y="12"/>
                    <a:pt x="112" y="12"/>
                    <a:pt x="112" y="12"/>
                  </a:cubicBezTo>
                  <a:cubicBezTo>
                    <a:pt x="110" y="13"/>
                    <a:pt x="110" y="13"/>
                    <a:pt x="110" y="13"/>
                  </a:cubicBezTo>
                  <a:cubicBezTo>
                    <a:pt x="112" y="12"/>
                    <a:pt x="112" y="12"/>
                    <a:pt x="112" y="12"/>
                  </a:cubicBezTo>
                  <a:cubicBezTo>
                    <a:pt x="112" y="12"/>
                    <a:pt x="112" y="12"/>
                    <a:pt x="112" y="12"/>
                  </a:cubicBezTo>
                  <a:cubicBezTo>
                    <a:pt x="110" y="13"/>
                    <a:pt x="110" y="13"/>
                    <a:pt x="110" y="13"/>
                  </a:cubicBezTo>
                  <a:cubicBezTo>
                    <a:pt x="112" y="12"/>
                    <a:pt x="112" y="12"/>
                    <a:pt x="112" y="12"/>
                  </a:cubicBezTo>
                  <a:cubicBezTo>
                    <a:pt x="109" y="14"/>
                    <a:pt x="109" y="14"/>
                    <a:pt x="109" y="14"/>
                  </a:cubicBezTo>
                  <a:cubicBezTo>
                    <a:pt x="112" y="14"/>
                    <a:pt x="112" y="14"/>
                    <a:pt x="112" y="14"/>
                  </a:cubicBezTo>
                  <a:cubicBezTo>
                    <a:pt x="112" y="13"/>
                    <a:pt x="112" y="12"/>
                    <a:pt x="112" y="12"/>
                  </a:cubicBezTo>
                  <a:cubicBezTo>
                    <a:pt x="109" y="14"/>
                    <a:pt x="109" y="14"/>
                    <a:pt x="109" y="14"/>
                  </a:cubicBezTo>
                  <a:cubicBezTo>
                    <a:pt x="112" y="14"/>
                    <a:pt x="112" y="14"/>
                    <a:pt x="112" y="14"/>
                  </a:cubicBezTo>
                  <a:cubicBezTo>
                    <a:pt x="108" y="14"/>
                    <a:pt x="108" y="14"/>
                    <a:pt x="108" y="14"/>
                  </a:cubicBezTo>
                  <a:cubicBezTo>
                    <a:pt x="112" y="16"/>
                    <a:pt x="112" y="16"/>
                    <a:pt x="112" y="16"/>
                  </a:cubicBezTo>
                  <a:cubicBezTo>
                    <a:pt x="112" y="16"/>
                    <a:pt x="112" y="15"/>
                    <a:pt x="112" y="14"/>
                  </a:cubicBezTo>
                  <a:cubicBezTo>
                    <a:pt x="108" y="14"/>
                    <a:pt x="108" y="14"/>
                    <a:pt x="108" y="14"/>
                  </a:cubicBezTo>
                  <a:cubicBezTo>
                    <a:pt x="112" y="16"/>
                    <a:pt x="112" y="16"/>
                    <a:pt x="112" y="16"/>
                  </a:cubicBezTo>
                  <a:cubicBezTo>
                    <a:pt x="108" y="14"/>
                    <a:pt x="108" y="14"/>
                    <a:pt x="108" y="14"/>
                  </a:cubicBezTo>
                  <a:cubicBezTo>
                    <a:pt x="106" y="18"/>
                    <a:pt x="106" y="18"/>
                    <a:pt x="106" y="18"/>
                  </a:cubicBezTo>
                  <a:cubicBezTo>
                    <a:pt x="231" y="77"/>
                    <a:pt x="231" y="77"/>
                    <a:pt x="231" y="77"/>
                  </a:cubicBezTo>
                  <a:cubicBezTo>
                    <a:pt x="233" y="78"/>
                    <a:pt x="235" y="78"/>
                    <a:pt x="236" y="76"/>
                  </a:cubicBezTo>
                  <a:cubicBezTo>
                    <a:pt x="238" y="74"/>
                    <a:pt x="237" y="71"/>
                    <a:pt x="235" y="70"/>
                  </a:cubicBezTo>
                  <a:cubicBezTo>
                    <a:pt x="178" y="34"/>
                    <a:pt x="178" y="34"/>
                    <a:pt x="178" y="34"/>
                  </a:cubicBezTo>
                  <a:cubicBezTo>
                    <a:pt x="176" y="33"/>
                    <a:pt x="173" y="34"/>
                    <a:pt x="172" y="36"/>
                  </a:cubicBezTo>
                  <a:cubicBezTo>
                    <a:pt x="171" y="38"/>
                    <a:pt x="171" y="40"/>
                    <a:pt x="173" y="41"/>
                  </a:cubicBezTo>
                  <a:cubicBezTo>
                    <a:pt x="230" y="77"/>
                    <a:pt x="230" y="77"/>
                    <a:pt x="230" y="77"/>
                  </a:cubicBezTo>
                  <a:cubicBezTo>
                    <a:pt x="233" y="74"/>
                    <a:pt x="233" y="74"/>
                    <a:pt x="233" y="74"/>
                  </a:cubicBezTo>
                  <a:cubicBezTo>
                    <a:pt x="235" y="70"/>
                    <a:pt x="235" y="70"/>
                    <a:pt x="235" y="70"/>
                  </a:cubicBezTo>
                  <a:cubicBezTo>
                    <a:pt x="110" y="10"/>
                    <a:pt x="110" y="10"/>
                    <a:pt x="110" y="10"/>
                  </a:cubicBezTo>
                  <a:cubicBezTo>
                    <a:pt x="108" y="9"/>
                    <a:pt x="106" y="10"/>
                    <a:pt x="105" y="12"/>
                  </a:cubicBezTo>
                  <a:cubicBezTo>
                    <a:pt x="104" y="12"/>
                    <a:pt x="104" y="13"/>
                    <a:pt x="104" y="14"/>
                  </a:cubicBezTo>
                  <a:cubicBezTo>
                    <a:pt x="104" y="15"/>
                    <a:pt x="104" y="16"/>
                    <a:pt x="104" y="16"/>
                  </a:cubicBezTo>
                  <a:cubicBezTo>
                    <a:pt x="105" y="17"/>
                    <a:pt x="105" y="17"/>
                    <a:pt x="105" y="17"/>
                  </a:cubicBezTo>
                  <a:cubicBezTo>
                    <a:pt x="106" y="18"/>
                    <a:pt x="106" y="18"/>
                    <a:pt x="107" y="19"/>
                  </a:cubicBezTo>
                  <a:cubicBezTo>
                    <a:pt x="109" y="21"/>
                    <a:pt x="113" y="24"/>
                    <a:pt x="119" y="27"/>
                  </a:cubicBezTo>
                  <a:cubicBezTo>
                    <a:pt x="139" y="40"/>
                    <a:pt x="177" y="62"/>
                    <a:pt x="211" y="82"/>
                  </a:cubicBezTo>
                  <a:cubicBezTo>
                    <a:pt x="227" y="92"/>
                    <a:pt x="243" y="102"/>
                    <a:pt x="254" y="109"/>
                  </a:cubicBezTo>
                  <a:cubicBezTo>
                    <a:pt x="260" y="112"/>
                    <a:pt x="264" y="115"/>
                    <a:pt x="268" y="118"/>
                  </a:cubicBezTo>
                  <a:cubicBezTo>
                    <a:pt x="269" y="119"/>
                    <a:pt x="270" y="120"/>
                    <a:pt x="271" y="120"/>
                  </a:cubicBezTo>
                  <a:cubicBezTo>
                    <a:pt x="271" y="120"/>
                    <a:pt x="271" y="120"/>
                    <a:pt x="271" y="120"/>
                  </a:cubicBezTo>
                  <a:cubicBezTo>
                    <a:pt x="271" y="121"/>
                    <a:pt x="271" y="121"/>
                    <a:pt x="271" y="121"/>
                  </a:cubicBezTo>
                  <a:cubicBezTo>
                    <a:pt x="271" y="121"/>
                    <a:pt x="271" y="121"/>
                    <a:pt x="271" y="121"/>
                  </a:cubicBezTo>
                  <a:cubicBezTo>
                    <a:pt x="273" y="119"/>
                    <a:pt x="273" y="119"/>
                    <a:pt x="273" y="119"/>
                  </a:cubicBezTo>
                  <a:cubicBezTo>
                    <a:pt x="271" y="120"/>
                    <a:pt x="271" y="120"/>
                    <a:pt x="271" y="120"/>
                  </a:cubicBezTo>
                  <a:cubicBezTo>
                    <a:pt x="271" y="121"/>
                    <a:pt x="271" y="121"/>
                    <a:pt x="271" y="121"/>
                  </a:cubicBezTo>
                  <a:cubicBezTo>
                    <a:pt x="273" y="119"/>
                    <a:pt x="273" y="119"/>
                    <a:pt x="273" y="119"/>
                  </a:cubicBezTo>
                  <a:cubicBezTo>
                    <a:pt x="271" y="120"/>
                    <a:pt x="271" y="120"/>
                    <a:pt x="271" y="120"/>
                  </a:cubicBezTo>
                  <a:cubicBezTo>
                    <a:pt x="275" y="118"/>
                    <a:pt x="275" y="118"/>
                    <a:pt x="275" y="118"/>
                  </a:cubicBezTo>
                  <a:cubicBezTo>
                    <a:pt x="271" y="118"/>
                    <a:pt x="271" y="118"/>
                    <a:pt x="271" y="118"/>
                  </a:cubicBezTo>
                  <a:cubicBezTo>
                    <a:pt x="271" y="119"/>
                    <a:pt x="271" y="120"/>
                    <a:pt x="271" y="120"/>
                  </a:cubicBezTo>
                  <a:cubicBezTo>
                    <a:pt x="275" y="118"/>
                    <a:pt x="275" y="118"/>
                    <a:pt x="275" y="118"/>
                  </a:cubicBezTo>
                  <a:cubicBezTo>
                    <a:pt x="271" y="118"/>
                    <a:pt x="271" y="118"/>
                    <a:pt x="271" y="118"/>
                  </a:cubicBezTo>
                  <a:cubicBezTo>
                    <a:pt x="275" y="118"/>
                    <a:pt x="275" y="118"/>
                    <a:pt x="275" y="118"/>
                  </a:cubicBezTo>
                  <a:cubicBezTo>
                    <a:pt x="271" y="116"/>
                    <a:pt x="271" y="116"/>
                    <a:pt x="271" y="116"/>
                  </a:cubicBezTo>
                  <a:cubicBezTo>
                    <a:pt x="271" y="117"/>
                    <a:pt x="271" y="118"/>
                    <a:pt x="271" y="118"/>
                  </a:cubicBezTo>
                  <a:cubicBezTo>
                    <a:pt x="275" y="118"/>
                    <a:pt x="275" y="118"/>
                    <a:pt x="275" y="118"/>
                  </a:cubicBezTo>
                  <a:cubicBezTo>
                    <a:pt x="271" y="116"/>
                    <a:pt x="271" y="116"/>
                    <a:pt x="271" y="116"/>
                  </a:cubicBezTo>
                  <a:cubicBezTo>
                    <a:pt x="275" y="118"/>
                    <a:pt x="275" y="118"/>
                    <a:pt x="275" y="118"/>
                  </a:cubicBezTo>
                  <a:cubicBezTo>
                    <a:pt x="277" y="115"/>
                    <a:pt x="277" y="115"/>
                    <a:pt x="277" y="115"/>
                  </a:cubicBezTo>
                  <a:cubicBezTo>
                    <a:pt x="277" y="115"/>
                    <a:pt x="229" y="87"/>
                    <a:pt x="179" y="60"/>
                  </a:cubicBezTo>
                  <a:cubicBezTo>
                    <a:pt x="154" y="46"/>
                    <a:pt x="128" y="32"/>
                    <a:pt x="108" y="22"/>
                  </a:cubicBezTo>
                  <a:cubicBezTo>
                    <a:pt x="98" y="17"/>
                    <a:pt x="89" y="12"/>
                    <a:pt x="82" y="9"/>
                  </a:cubicBezTo>
                  <a:cubicBezTo>
                    <a:pt x="79" y="8"/>
                    <a:pt x="76" y="7"/>
                    <a:pt x="74" y="6"/>
                  </a:cubicBezTo>
                  <a:cubicBezTo>
                    <a:pt x="72" y="5"/>
                    <a:pt x="71" y="5"/>
                    <a:pt x="70" y="5"/>
                  </a:cubicBezTo>
                  <a:cubicBezTo>
                    <a:pt x="69" y="4"/>
                    <a:pt x="69" y="4"/>
                    <a:pt x="68" y="4"/>
                  </a:cubicBezTo>
                  <a:cubicBezTo>
                    <a:pt x="67" y="4"/>
                    <a:pt x="66" y="4"/>
                    <a:pt x="66" y="5"/>
                  </a:cubicBezTo>
                  <a:cubicBezTo>
                    <a:pt x="65" y="5"/>
                    <a:pt x="64" y="5"/>
                    <a:pt x="63" y="7"/>
                  </a:cubicBezTo>
                  <a:cubicBezTo>
                    <a:pt x="62" y="9"/>
                    <a:pt x="62" y="11"/>
                    <a:pt x="64" y="12"/>
                  </a:cubicBezTo>
                  <a:cubicBezTo>
                    <a:pt x="294" y="156"/>
                    <a:pt x="294" y="156"/>
                    <a:pt x="294" y="156"/>
                  </a:cubicBezTo>
                  <a:cubicBezTo>
                    <a:pt x="296" y="152"/>
                    <a:pt x="296" y="152"/>
                    <a:pt x="296" y="152"/>
                  </a:cubicBezTo>
                  <a:cubicBezTo>
                    <a:pt x="298" y="148"/>
                    <a:pt x="298" y="148"/>
                    <a:pt x="298" y="148"/>
                  </a:cubicBezTo>
                  <a:cubicBezTo>
                    <a:pt x="298" y="148"/>
                    <a:pt x="234" y="112"/>
                    <a:pt x="169" y="76"/>
                  </a:cubicBezTo>
                  <a:cubicBezTo>
                    <a:pt x="136" y="57"/>
                    <a:pt x="103" y="39"/>
                    <a:pt x="79" y="26"/>
                  </a:cubicBezTo>
                  <a:cubicBezTo>
                    <a:pt x="66" y="19"/>
                    <a:pt x="56" y="13"/>
                    <a:pt x="48" y="9"/>
                  </a:cubicBezTo>
                  <a:cubicBezTo>
                    <a:pt x="45" y="7"/>
                    <a:pt x="41" y="5"/>
                    <a:pt x="39" y="4"/>
                  </a:cubicBezTo>
                  <a:cubicBezTo>
                    <a:pt x="38" y="4"/>
                    <a:pt x="37" y="3"/>
                    <a:pt x="37" y="3"/>
                  </a:cubicBezTo>
                  <a:cubicBezTo>
                    <a:pt x="36" y="3"/>
                    <a:pt x="36" y="3"/>
                    <a:pt x="36" y="3"/>
                  </a:cubicBezTo>
                  <a:cubicBezTo>
                    <a:pt x="35" y="2"/>
                    <a:pt x="35" y="2"/>
                    <a:pt x="35" y="2"/>
                  </a:cubicBezTo>
                  <a:cubicBezTo>
                    <a:pt x="35" y="2"/>
                    <a:pt x="34" y="2"/>
                    <a:pt x="34" y="2"/>
                  </a:cubicBezTo>
                  <a:cubicBezTo>
                    <a:pt x="33" y="2"/>
                    <a:pt x="33" y="2"/>
                    <a:pt x="32" y="3"/>
                  </a:cubicBezTo>
                  <a:cubicBezTo>
                    <a:pt x="32" y="3"/>
                    <a:pt x="31" y="3"/>
                    <a:pt x="30" y="4"/>
                  </a:cubicBezTo>
                  <a:cubicBezTo>
                    <a:pt x="29" y="5"/>
                    <a:pt x="29" y="6"/>
                    <a:pt x="29" y="8"/>
                  </a:cubicBezTo>
                  <a:cubicBezTo>
                    <a:pt x="30" y="9"/>
                    <a:pt x="30" y="10"/>
                    <a:pt x="31" y="10"/>
                  </a:cubicBezTo>
                  <a:cubicBezTo>
                    <a:pt x="31" y="10"/>
                    <a:pt x="36" y="13"/>
                    <a:pt x="43" y="18"/>
                  </a:cubicBezTo>
                  <a:cubicBezTo>
                    <a:pt x="70" y="34"/>
                    <a:pt x="136" y="74"/>
                    <a:pt x="195" y="111"/>
                  </a:cubicBezTo>
                  <a:cubicBezTo>
                    <a:pt x="225" y="129"/>
                    <a:pt x="253" y="147"/>
                    <a:pt x="274" y="160"/>
                  </a:cubicBezTo>
                  <a:cubicBezTo>
                    <a:pt x="284" y="166"/>
                    <a:pt x="292" y="172"/>
                    <a:pt x="298" y="176"/>
                  </a:cubicBezTo>
                  <a:cubicBezTo>
                    <a:pt x="301" y="178"/>
                    <a:pt x="303" y="179"/>
                    <a:pt x="305" y="180"/>
                  </a:cubicBezTo>
                  <a:cubicBezTo>
                    <a:pt x="305" y="181"/>
                    <a:pt x="306" y="181"/>
                    <a:pt x="306" y="182"/>
                  </a:cubicBezTo>
                  <a:cubicBezTo>
                    <a:pt x="306" y="182"/>
                    <a:pt x="306" y="182"/>
                    <a:pt x="306" y="182"/>
                  </a:cubicBezTo>
                  <a:cubicBezTo>
                    <a:pt x="308" y="180"/>
                    <a:pt x="308" y="180"/>
                    <a:pt x="308" y="180"/>
                  </a:cubicBezTo>
                  <a:cubicBezTo>
                    <a:pt x="306" y="181"/>
                    <a:pt x="306" y="181"/>
                    <a:pt x="306" y="181"/>
                  </a:cubicBezTo>
                  <a:cubicBezTo>
                    <a:pt x="306" y="182"/>
                    <a:pt x="306" y="182"/>
                    <a:pt x="306" y="182"/>
                  </a:cubicBezTo>
                  <a:cubicBezTo>
                    <a:pt x="308" y="180"/>
                    <a:pt x="308" y="180"/>
                    <a:pt x="308" y="180"/>
                  </a:cubicBezTo>
                  <a:cubicBezTo>
                    <a:pt x="306" y="181"/>
                    <a:pt x="306" y="181"/>
                    <a:pt x="306" y="181"/>
                  </a:cubicBezTo>
                  <a:cubicBezTo>
                    <a:pt x="309" y="179"/>
                    <a:pt x="309" y="179"/>
                    <a:pt x="309" y="179"/>
                  </a:cubicBezTo>
                  <a:cubicBezTo>
                    <a:pt x="306" y="181"/>
                    <a:pt x="306" y="181"/>
                    <a:pt x="306" y="181"/>
                  </a:cubicBezTo>
                  <a:cubicBezTo>
                    <a:pt x="306" y="181"/>
                    <a:pt x="306" y="181"/>
                    <a:pt x="306" y="181"/>
                  </a:cubicBezTo>
                  <a:cubicBezTo>
                    <a:pt x="309" y="179"/>
                    <a:pt x="309" y="179"/>
                    <a:pt x="309" y="179"/>
                  </a:cubicBezTo>
                  <a:cubicBezTo>
                    <a:pt x="306" y="181"/>
                    <a:pt x="306" y="181"/>
                    <a:pt x="306" y="181"/>
                  </a:cubicBezTo>
                  <a:cubicBezTo>
                    <a:pt x="309" y="179"/>
                    <a:pt x="309" y="179"/>
                    <a:pt x="309" y="179"/>
                  </a:cubicBezTo>
                  <a:cubicBezTo>
                    <a:pt x="305" y="179"/>
                    <a:pt x="305" y="179"/>
                    <a:pt x="305" y="179"/>
                  </a:cubicBezTo>
                  <a:cubicBezTo>
                    <a:pt x="305" y="180"/>
                    <a:pt x="306" y="181"/>
                    <a:pt x="306" y="181"/>
                  </a:cubicBezTo>
                  <a:cubicBezTo>
                    <a:pt x="309" y="179"/>
                    <a:pt x="309" y="179"/>
                    <a:pt x="309" y="179"/>
                  </a:cubicBezTo>
                  <a:cubicBezTo>
                    <a:pt x="305" y="179"/>
                    <a:pt x="305" y="179"/>
                    <a:pt x="305" y="179"/>
                  </a:cubicBezTo>
                  <a:cubicBezTo>
                    <a:pt x="310" y="179"/>
                    <a:pt x="310" y="179"/>
                    <a:pt x="310" y="179"/>
                  </a:cubicBezTo>
                  <a:cubicBezTo>
                    <a:pt x="306" y="177"/>
                    <a:pt x="306" y="177"/>
                    <a:pt x="306" y="177"/>
                  </a:cubicBezTo>
                  <a:cubicBezTo>
                    <a:pt x="306" y="178"/>
                    <a:pt x="305" y="178"/>
                    <a:pt x="305" y="179"/>
                  </a:cubicBezTo>
                  <a:cubicBezTo>
                    <a:pt x="310" y="179"/>
                    <a:pt x="310" y="179"/>
                    <a:pt x="310" y="179"/>
                  </a:cubicBezTo>
                  <a:cubicBezTo>
                    <a:pt x="306" y="177"/>
                    <a:pt x="306" y="177"/>
                    <a:pt x="306" y="177"/>
                  </a:cubicBezTo>
                  <a:cubicBezTo>
                    <a:pt x="310" y="179"/>
                    <a:pt x="310" y="179"/>
                    <a:pt x="310" y="179"/>
                  </a:cubicBezTo>
                  <a:cubicBezTo>
                    <a:pt x="306" y="177"/>
                    <a:pt x="306" y="177"/>
                    <a:pt x="306" y="177"/>
                  </a:cubicBezTo>
                  <a:cubicBezTo>
                    <a:pt x="309" y="179"/>
                    <a:pt x="309" y="179"/>
                    <a:pt x="309" y="179"/>
                  </a:cubicBezTo>
                  <a:cubicBezTo>
                    <a:pt x="308" y="175"/>
                    <a:pt x="308" y="175"/>
                    <a:pt x="308" y="175"/>
                  </a:cubicBezTo>
                  <a:cubicBezTo>
                    <a:pt x="307" y="175"/>
                    <a:pt x="307" y="176"/>
                    <a:pt x="306" y="177"/>
                  </a:cubicBezTo>
                  <a:cubicBezTo>
                    <a:pt x="309" y="179"/>
                    <a:pt x="309" y="179"/>
                    <a:pt x="309" y="179"/>
                  </a:cubicBezTo>
                  <a:cubicBezTo>
                    <a:pt x="308" y="175"/>
                    <a:pt x="308" y="175"/>
                    <a:pt x="308" y="175"/>
                  </a:cubicBezTo>
                  <a:cubicBezTo>
                    <a:pt x="309" y="178"/>
                    <a:pt x="309" y="178"/>
                    <a:pt x="309" y="178"/>
                  </a:cubicBezTo>
                  <a:cubicBezTo>
                    <a:pt x="309" y="175"/>
                    <a:pt x="309" y="175"/>
                    <a:pt x="309" y="175"/>
                  </a:cubicBezTo>
                  <a:cubicBezTo>
                    <a:pt x="309" y="175"/>
                    <a:pt x="308" y="175"/>
                    <a:pt x="308" y="175"/>
                  </a:cubicBezTo>
                  <a:cubicBezTo>
                    <a:pt x="309" y="178"/>
                    <a:pt x="309" y="178"/>
                    <a:pt x="309" y="178"/>
                  </a:cubicBezTo>
                  <a:cubicBezTo>
                    <a:pt x="309" y="175"/>
                    <a:pt x="309" y="175"/>
                    <a:pt x="309" y="175"/>
                  </a:cubicBezTo>
                  <a:cubicBezTo>
                    <a:pt x="309" y="175"/>
                    <a:pt x="309" y="175"/>
                    <a:pt x="309" y="175"/>
                  </a:cubicBezTo>
                  <a:cubicBezTo>
                    <a:pt x="309" y="175"/>
                    <a:pt x="308" y="175"/>
                    <a:pt x="307" y="175"/>
                  </a:cubicBezTo>
                  <a:cubicBezTo>
                    <a:pt x="303" y="173"/>
                    <a:pt x="294" y="169"/>
                    <a:pt x="284" y="164"/>
                  </a:cubicBezTo>
                  <a:cubicBezTo>
                    <a:pt x="246" y="144"/>
                    <a:pt x="177" y="104"/>
                    <a:pt x="117" y="68"/>
                  </a:cubicBezTo>
                  <a:cubicBezTo>
                    <a:pt x="87" y="50"/>
                    <a:pt x="60" y="33"/>
                    <a:pt x="40" y="21"/>
                  </a:cubicBezTo>
                  <a:cubicBezTo>
                    <a:pt x="30" y="15"/>
                    <a:pt x="21" y="10"/>
                    <a:pt x="16" y="7"/>
                  </a:cubicBezTo>
                  <a:cubicBezTo>
                    <a:pt x="10" y="3"/>
                    <a:pt x="7" y="1"/>
                    <a:pt x="7" y="1"/>
                  </a:cubicBezTo>
                  <a:cubicBezTo>
                    <a:pt x="5" y="0"/>
                    <a:pt x="2" y="1"/>
                    <a:pt x="1" y="3"/>
                  </a:cubicBezTo>
                  <a:cubicBezTo>
                    <a:pt x="0" y="5"/>
                    <a:pt x="0" y="7"/>
                    <a:pt x="2" y="9"/>
                  </a:cubicBezTo>
                  <a:cubicBezTo>
                    <a:pt x="316" y="205"/>
                    <a:pt x="316" y="205"/>
                    <a:pt x="316" y="205"/>
                  </a:cubicBezTo>
                  <a:cubicBezTo>
                    <a:pt x="318" y="201"/>
                    <a:pt x="318" y="201"/>
                    <a:pt x="318" y="201"/>
                  </a:cubicBezTo>
                  <a:cubicBezTo>
                    <a:pt x="315" y="199"/>
                    <a:pt x="315" y="199"/>
                    <a:pt x="315" y="199"/>
                  </a:cubicBezTo>
                  <a:cubicBezTo>
                    <a:pt x="318" y="201"/>
                    <a:pt x="318" y="201"/>
                    <a:pt x="318" y="201"/>
                  </a:cubicBezTo>
                  <a:cubicBezTo>
                    <a:pt x="316" y="198"/>
                    <a:pt x="316" y="198"/>
                    <a:pt x="316" y="198"/>
                  </a:cubicBezTo>
                  <a:cubicBezTo>
                    <a:pt x="316" y="198"/>
                    <a:pt x="315" y="198"/>
                    <a:pt x="315" y="199"/>
                  </a:cubicBezTo>
                  <a:cubicBezTo>
                    <a:pt x="318" y="201"/>
                    <a:pt x="318" y="201"/>
                    <a:pt x="318" y="201"/>
                  </a:cubicBezTo>
                  <a:cubicBezTo>
                    <a:pt x="316" y="198"/>
                    <a:pt x="316" y="198"/>
                    <a:pt x="316" y="198"/>
                  </a:cubicBezTo>
                  <a:cubicBezTo>
                    <a:pt x="318" y="201"/>
                    <a:pt x="318" y="201"/>
                    <a:pt x="318" y="201"/>
                  </a:cubicBezTo>
                  <a:cubicBezTo>
                    <a:pt x="318" y="197"/>
                    <a:pt x="318" y="197"/>
                    <a:pt x="318" y="197"/>
                  </a:cubicBezTo>
                  <a:cubicBezTo>
                    <a:pt x="317" y="197"/>
                    <a:pt x="317" y="197"/>
                    <a:pt x="316" y="198"/>
                  </a:cubicBezTo>
                  <a:cubicBezTo>
                    <a:pt x="318" y="201"/>
                    <a:pt x="318" y="201"/>
                    <a:pt x="318" y="201"/>
                  </a:cubicBezTo>
                  <a:cubicBezTo>
                    <a:pt x="318" y="197"/>
                    <a:pt x="318" y="197"/>
                    <a:pt x="318" y="197"/>
                  </a:cubicBezTo>
                  <a:cubicBezTo>
                    <a:pt x="318" y="200"/>
                    <a:pt x="318" y="200"/>
                    <a:pt x="318" y="200"/>
                  </a:cubicBezTo>
                  <a:cubicBezTo>
                    <a:pt x="318" y="197"/>
                    <a:pt x="318" y="197"/>
                    <a:pt x="318" y="197"/>
                  </a:cubicBezTo>
                  <a:cubicBezTo>
                    <a:pt x="318" y="197"/>
                    <a:pt x="318" y="197"/>
                    <a:pt x="318" y="197"/>
                  </a:cubicBezTo>
                  <a:cubicBezTo>
                    <a:pt x="318" y="200"/>
                    <a:pt x="318" y="200"/>
                    <a:pt x="318" y="200"/>
                  </a:cubicBezTo>
                  <a:cubicBezTo>
                    <a:pt x="318" y="197"/>
                    <a:pt x="318" y="197"/>
                    <a:pt x="318" y="197"/>
                  </a:cubicBezTo>
                  <a:cubicBezTo>
                    <a:pt x="318" y="199"/>
                    <a:pt x="318" y="199"/>
                    <a:pt x="318" y="199"/>
                  </a:cubicBezTo>
                  <a:cubicBezTo>
                    <a:pt x="318" y="197"/>
                    <a:pt x="318" y="197"/>
                    <a:pt x="318" y="197"/>
                  </a:cubicBezTo>
                  <a:cubicBezTo>
                    <a:pt x="318" y="197"/>
                    <a:pt x="318" y="197"/>
                    <a:pt x="318" y="197"/>
                  </a:cubicBezTo>
                  <a:cubicBezTo>
                    <a:pt x="318" y="199"/>
                    <a:pt x="318" y="199"/>
                    <a:pt x="318" y="199"/>
                  </a:cubicBezTo>
                  <a:cubicBezTo>
                    <a:pt x="318" y="197"/>
                    <a:pt x="318" y="197"/>
                    <a:pt x="318" y="197"/>
                  </a:cubicBezTo>
                  <a:cubicBezTo>
                    <a:pt x="318" y="197"/>
                    <a:pt x="318" y="197"/>
                    <a:pt x="317" y="196"/>
                  </a:cubicBezTo>
                  <a:cubicBezTo>
                    <a:pt x="313" y="195"/>
                    <a:pt x="305" y="192"/>
                    <a:pt x="295" y="188"/>
                  </a:cubicBezTo>
                  <a:cubicBezTo>
                    <a:pt x="281" y="182"/>
                    <a:pt x="263" y="175"/>
                    <a:pt x="248" y="168"/>
                  </a:cubicBezTo>
                  <a:cubicBezTo>
                    <a:pt x="241" y="165"/>
                    <a:pt x="235" y="163"/>
                    <a:pt x="230" y="161"/>
                  </a:cubicBezTo>
                  <a:cubicBezTo>
                    <a:pt x="226" y="159"/>
                    <a:pt x="223" y="157"/>
                    <a:pt x="223" y="157"/>
                  </a:cubicBezTo>
                  <a:cubicBezTo>
                    <a:pt x="221" y="157"/>
                    <a:pt x="219" y="157"/>
                    <a:pt x="218" y="159"/>
                  </a:cubicBezTo>
                  <a:cubicBezTo>
                    <a:pt x="217" y="160"/>
                    <a:pt x="217" y="161"/>
                    <a:pt x="217" y="162"/>
                  </a:cubicBezTo>
                  <a:cubicBezTo>
                    <a:pt x="217" y="163"/>
                    <a:pt x="217" y="163"/>
                    <a:pt x="217" y="164"/>
                  </a:cubicBezTo>
                  <a:cubicBezTo>
                    <a:pt x="218" y="165"/>
                    <a:pt x="218" y="165"/>
                    <a:pt x="219" y="165"/>
                  </a:cubicBezTo>
                  <a:cubicBezTo>
                    <a:pt x="219" y="166"/>
                    <a:pt x="220" y="167"/>
                    <a:pt x="222" y="168"/>
                  </a:cubicBezTo>
                  <a:cubicBezTo>
                    <a:pt x="226" y="172"/>
                    <a:pt x="234" y="177"/>
                    <a:pt x="244" y="183"/>
                  </a:cubicBezTo>
                  <a:cubicBezTo>
                    <a:pt x="274" y="202"/>
                    <a:pt x="320" y="228"/>
                    <a:pt x="320" y="228"/>
                  </a:cubicBezTo>
                  <a:cubicBezTo>
                    <a:pt x="322" y="224"/>
                    <a:pt x="322" y="224"/>
                    <a:pt x="322" y="224"/>
                  </a:cubicBezTo>
                  <a:cubicBezTo>
                    <a:pt x="318" y="222"/>
                    <a:pt x="318" y="222"/>
                    <a:pt x="318" y="222"/>
                  </a:cubicBezTo>
                  <a:cubicBezTo>
                    <a:pt x="322" y="224"/>
                    <a:pt x="322" y="224"/>
                    <a:pt x="322" y="224"/>
                  </a:cubicBezTo>
                  <a:cubicBezTo>
                    <a:pt x="320" y="220"/>
                    <a:pt x="320" y="220"/>
                    <a:pt x="320" y="220"/>
                  </a:cubicBezTo>
                  <a:cubicBezTo>
                    <a:pt x="320" y="220"/>
                    <a:pt x="319" y="221"/>
                    <a:pt x="318" y="222"/>
                  </a:cubicBezTo>
                  <a:cubicBezTo>
                    <a:pt x="322" y="224"/>
                    <a:pt x="322" y="224"/>
                    <a:pt x="322" y="224"/>
                  </a:cubicBezTo>
                  <a:cubicBezTo>
                    <a:pt x="320" y="220"/>
                    <a:pt x="320" y="220"/>
                    <a:pt x="320" y="220"/>
                  </a:cubicBezTo>
                  <a:cubicBezTo>
                    <a:pt x="322" y="224"/>
                    <a:pt x="322" y="224"/>
                    <a:pt x="322" y="224"/>
                  </a:cubicBezTo>
                  <a:cubicBezTo>
                    <a:pt x="322" y="220"/>
                    <a:pt x="322" y="220"/>
                    <a:pt x="322" y="220"/>
                  </a:cubicBezTo>
                  <a:cubicBezTo>
                    <a:pt x="321" y="220"/>
                    <a:pt x="321" y="220"/>
                    <a:pt x="320" y="220"/>
                  </a:cubicBezTo>
                  <a:cubicBezTo>
                    <a:pt x="322" y="224"/>
                    <a:pt x="322" y="224"/>
                    <a:pt x="322" y="224"/>
                  </a:cubicBezTo>
                  <a:cubicBezTo>
                    <a:pt x="322" y="220"/>
                    <a:pt x="322" y="220"/>
                    <a:pt x="322" y="220"/>
                  </a:cubicBezTo>
                  <a:cubicBezTo>
                    <a:pt x="322" y="223"/>
                    <a:pt x="322" y="223"/>
                    <a:pt x="322" y="223"/>
                  </a:cubicBezTo>
                  <a:cubicBezTo>
                    <a:pt x="322" y="220"/>
                    <a:pt x="322" y="220"/>
                    <a:pt x="322" y="220"/>
                  </a:cubicBezTo>
                  <a:cubicBezTo>
                    <a:pt x="322" y="220"/>
                    <a:pt x="322" y="220"/>
                    <a:pt x="322" y="220"/>
                  </a:cubicBezTo>
                  <a:cubicBezTo>
                    <a:pt x="322" y="223"/>
                    <a:pt x="322" y="223"/>
                    <a:pt x="322" y="223"/>
                  </a:cubicBezTo>
                  <a:cubicBezTo>
                    <a:pt x="322" y="220"/>
                    <a:pt x="322" y="220"/>
                    <a:pt x="322" y="220"/>
                  </a:cubicBezTo>
                  <a:cubicBezTo>
                    <a:pt x="322" y="221"/>
                    <a:pt x="322" y="221"/>
                    <a:pt x="322" y="221"/>
                  </a:cubicBezTo>
                  <a:cubicBezTo>
                    <a:pt x="322" y="220"/>
                    <a:pt x="322" y="220"/>
                    <a:pt x="322" y="220"/>
                  </a:cubicBezTo>
                  <a:cubicBezTo>
                    <a:pt x="322" y="220"/>
                    <a:pt x="322" y="220"/>
                    <a:pt x="322" y="220"/>
                  </a:cubicBezTo>
                  <a:cubicBezTo>
                    <a:pt x="322" y="221"/>
                    <a:pt x="322" y="221"/>
                    <a:pt x="322" y="221"/>
                  </a:cubicBezTo>
                  <a:cubicBezTo>
                    <a:pt x="322" y="220"/>
                    <a:pt x="322" y="220"/>
                    <a:pt x="322" y="220"/>
                  </a:cubicBezTo>
                  <a:cubicBezTo>
                    <a:pt x="322" y="220"/>
                    <a:pt x="321" y="220"/>
                    <a:pt x="321" y="219"/>
                  </a:cubicBezTo>
                  <a:cubicBezTo>
                    <a:pt x="317" y="218"/>
                    <a:pt x="309" y="215"/>
                    <a:pt x="300" y="210"/>
                  </a:cubicBezTo>
                  <a:cubicBezTo>
                    <a:pt x="287" y="204"/>
                    <a:pt x="270" y="195"/>
                    <a:pt x="256" y="188"/>
                  </a:cubicBezTo>
                  <a:cubicBezTo>
                    <a:pt x="249" y="185"/>
                    <a:pt x="243" y="182"/>
                    <a:pt x="239" y="180"/>
                  </a:cubicBezTo>
                  <a:cubicBezTo>
                    <a:pt x="234" y="178"/>
                    <a:pt x="232" y="176"/>
                    <a:pt x="232" y="176"/>
                  </a:cubicBezTo>
                  <a:cubicBezTo>
                    <a:pt x="230" y="175"/>
                    <a:pt x="227" y="176"/>
                    <a:pt x="226" y="178"/>
                  </a:cubicBezTo>
                  <a:cubicBezTo>
                    <a:pt x="225" y="180"/>
                    <a:pt x="226" y="183"/>
                    <a:pt x="228" y="184"/>
                  </a:cubicBezTo>
                  <a:cubicBezTo>
                    <a:pt x="321" y="242"/>
                    <a:pt x="321" y="242"/>
                    <a:pt x="321" y="242"/>
                  </a:cubicBezTo>
                  <a:cubicBezTo>
                    <a:pt x="323" y="239"/>
                    <a:pt x="323" y="239"/>
                    <a:pt x="323" y="239"/>
                  </a:cubicBezTo>
                  <a:cubicBezTo>
                    <a:pt x="325" y="235"/>
                    <a:pt x="325" y="235"/>
                    <a:pt x="325" y="235"/>
                  </a:cubicBezTo>
                  <a:cubicBezTo>
                    <a:pt x="325" y="235"/>
                    <a:pt x="306" y="227"/>
                    <a:pt x="286" y="219"/>
                  </a:cubicBezTo>
                  <a:cubicBezTo>
                    <a:pt x="276" y="215"/>
                    <a:pt x="266" y="211"/>
                    <a:pt x="259" y="208"/>
                  </a:cubicBezTo>
                  <a:cubicBezTo>
                    <a:pt x="255" y="206"/>
                    <a:pt x="251" y="205"/>
                    <a:pt x="249" y="204"/>
                  </a:cubicBezTo>
                  <a:cubicBezTo>
                    <a:pt x="248" y="204"/>
                    <a:pt x="247" y="203"/>
                    <a:pt x="246" y="203"/>
                  </a:cubicBezTo>
                  <a:cubicBezTo>
                    <a:pt x="245" y="203"/>
                    <a:pt x="245" y="203"/>
                    <a:pt x="245" y="203"/>
                  </a:cubicBezTo>
                  <a:cubicBezTo>
                    <a:pt x="244" y="203"/>
                    <a:pt x="244" y="203"/>
                    <a:pt x="243" y="203"/>
                  </a:cubicBezTo>
                  <a:cubicBezTo>
                    <a:pt x="243" y="203"/>
                    <a:pt x="242" y="203"/>
                    <a:pt x="242" y="203"/>
                  </a:cubicBezTo>
                  <a:cubicBezTo>
                    <a:pt x="242" y="203"/>
                    <a:pt x="241" y="203"/>
                    <a:pt x="241" y="203"/>
                  </a:cubicBezTo>
                  <a:cubicBezTo>
                    <a:pt x="240" y="203"/>
                    <a:pt x="240" y="204"/>
                    <a:pt x="239" y="205"/>
                  </a:cubicBezTo>
                  <a:cubicBezTo>
                    <a:pt x="243" y="207"/>
                    <a:pt x="243" y="207"/>
                    <a:pt x="243" y="207"/>
                  </a:cubicBezTo>
                  <a:cubicBezTo>
                    <a:pt x="239" y="205"/>
                    <a:pt x="239" y="205"/>
                    <a:pt x="239" y="205"/>
                  </a:cubicBezTo>
                  <a:cubicBezTo>
                    <a:pt x="239" y="205"/>
                    <a:pt x="239" y="206"/>
                    <a:pt x="239" y="207"/>
                  </a:cubicBezTo>
                  <a:cubicBezTo>
                    <a:pt x="239" y="208"/>
                    <a:pt x="239" y="209"/>
                    <a:pt x="239" y="209"/>
                  </a:cubicBezTo>
                  <a:cubicBezTo>
                    <a:pt x="240" y="210"/>
                    <a:pt x="240" y="210"/>
                    <a:pt x="240" y="211"/>
                  </a:cubicBezTo>
                  <a:cubicBezTo>
                    <a:pt x="241" y="212"/>
                    <a:pt x="242" y="212"/>
                    <a:pt x="243" y="213"/>
                  </a:cubicBezTo>
                  <a:cubicBezTo>
                    <a:pt x="247" y="216"/>
                    <a:pt x="254" y="221"/>
                    <a:pt x="263" y="226"/>
                  </a:cubicBezTo>
                  <a:cubicBezTo>
                    <a:pt x="288" y="242"/>
                    <a:pt x="327" y="265"/>
                    <a:pt x="327" y="265"/>
                  </a:cubicBezTo>
                  <a:cubicBezTo>
                    <a:pt x="329" y="261"/>
                    <a:pt x="329" y="261"/>
                    <a:pt x="329" y="261"/>
                  </a:cubicBezTo>
                  <a:cubicBezTo>
                    <a:pt x="331" y="257"/>
                    <a:pt x="331" y="257"/>
                    <a:pt x="331" y="257"/>
                  </a:cubicBezTo>
                  <a:cubicBezTo>
                    <a:pt x="248" y="222"/>
                    <a:pt x="248" y="222"/>
                    <a:pt x="248" y="222"/>
                  </a:cubicBezTo>
                  <a:cubicBezTo>
                    <a:pt x="246" y="222"/>
                    <a:pt x="244" y="222"/>
                    <a:pt x="243" y="224"/>
                  </a:cubicBezTo>
                  <a:cubicBezTo>
                    <a:pt x="242" y="226"/>
                    <a:pt x="242" y="229"/>
                    <a:pt x="244" y="230"/>
                  </a:cubicBezTo>
                  <a:cubicBezTo>
                    <a:pt x="287" y="257"/>
                    <a:pt x="287" y="257"/>
                    <a:pt x="287" y="257"/>
                  </a:cubicBezTo>
                  <a:cubicBezTo>
                    <a:pt x="256" y="244"/>
                    <a:pt x="256" y="244"/>
                    <a:pt x="256" y="244"/>
                  </a:cubicBezTo>
                  <a:cubicBezTo>
                    <a:pt x="255" y="243"/>
                    <a:pt x="253" y="244"/>
                    <a:pt x="251" y="245"/>
                  </a:cubicBezTo>
                  <a:cubicBezTo>
                    <a:pt x="251" y="246"/>
                    <a:pt x="250" y="247"/>
                    <a:pt x="250" y="248"/>
                  </a:cubicBezTo>
                  <a:cubicBezTo>
                    <a:pt x="251" y="249"/>
                    <a:pt x="251" y="250"/>
                    <a:pt x="251" y="250"/>
                  </a:cubicBezTo>
                  <a:cubicBezTo>
                    <a:pt x="251" y="251"/>
                    <a:pt x="252" y="251"/>
                    <a:pt x="252" y="251"/>
                  </a:cubicBezTo>
                  <a:cubicBezTo>
                    <a:pt x="252" y="252"/>
                    <a:pt x="253" y="252"/>
                    <a:pt x="253" y="252"/>
                  </a:cubicBezTo>
                  <a:cubicBezTo>
                    <a:pt x="254" y="253"/>
                    <a:pt x="256" y="254"/>
                    <a:pt x="259" y="256"/>
                  </a:cubicBezTo>
                  <a:cubicBezTo>
                    <a:pt x="268" y="262"/>
                    <a:pt x="285" y="272"/>
                    <a:pt x="301" y="281"/>
                  </a:cubicBezTo>
                  <a:cubicBezTo>
                    <a:pt x="309" y="286"/>
                    <a:pt x="316" y="290"/>
                    <a:pt x="321" y="294"/>
                  </a:cubicBezTo>
                  <a:cubicBezTo>
                    <a:pt x="324" y="295"/>
                    <a:pt x="326" y="297"/>
                    <a:pt x="327" y="298"/>
                  </a:cubicBezTo>
                  <a:cubicBezTo>
                    <a:pt x="328" y="298"/>
                    <a:pt x="328" y="298"/>
                    <a:pt x="328" y="299"/>
                  </a:cubicBezTo>
                  <a:cubicBezTo>
                    <a:pt x="328" y="299"/>
                    <a:pt x="328" y="299"/>
                    <a:pt x="328" y="299"/>
                  </a:cubicBezTo>
                  <a:cubicBezTo>
                    <a:pt x="330" y="297"/>
                    <a:pt x="330" y="297"/>
                    <a:pt x="330" y="297"/>
                  </a:cubicBezTo>
                  <a:cubicBezTo>
                    <a:pt x="328" y="298"/>
                    <a:pt x="328" y="298"/>
                    <a:pt x="328" y="298"/>
                  </a:cubicBezTo>
                  <a:cubicBezTo>
                    <a:pt x="328" y="299"/>
                    <a:pt x="328" y="299"/>
                    <a:pt x="328" y="299"/>
                  </a:cubicBezTo>
                  <a:cubicBezTo>
                    <a:pt x="330" y="297"/>
                    <a:pt x="330" y="297"/>
                    <a:pt x="330" y="297"/>
                  </a:cubicBezTo>
                  <a:cubicBezTo>
                    <a:pt x="328" y="298"/>
                    <a:pt x="328" y="298"/>
                    <a:pt x="328" y="298"/>
                  </a:cubicBezTo>
                  <a:cubicBezTo>
                    <a:pt x="331" y="296"/>
                    <a:pt x="331" y="296"/>
                    <a:pt x="331" y="296"/>
                  </a:cubicBezTo>
                  <a:cubicBezTo>
                    <a:pt x="328" y="298"/>
                    <a:pt x="328" y="298"/>
                    <a:pt x="328" y="298"/>
                  </a:cubicBezTo>
                  <a:cubicBezTo>
                    <a:pt x="328" y="298"/>
                    <a:pt x="328" y="298"/>
                    <a:pt x="328" y="298"/>
                  </a:cubicBezTo>
                  <a:cubicBezTo>
                    <a:pt x="331" y="296"/>
                    <a:pt x="331" y="296"/>
                    <a:pt x="331" y="296"/>
                  </a:cubicBezTo>
                  <a:cubicBezTo>
                    <a:pt x="328" y="298"/>
                    <a:pt x="328" y="298"/>
                    <a:pt x="328" y="298"/>
                  </a:cubicBezTo>
                  <a:cubicBezTo>
                    <a:pt x="332" y="296"/>
                    <a:pt x="332" y="296"/>
                    <a:pt x="332" y="296"/>
                  </a:cubicBezTo>
                  <a:cubicBezTo>
                    <a:pt x="327" y="296"/>
                    <a:pt x="327" y="296"/>
                    <a:pt x="327" y="296"/>
                  </a:cubicBezTo>
                  <a:cubicBezTo>
                    <a:pt x="327" y="297"/>
                    <a:pt x="328" y="297"/>
                    <a:pt x="328" y="298"/>
                  </a:cubicBezTo>
                  <a:cubicBezTo>
                    <a:pt x="332" y="296"/>
                    <a:pt x="332" y="296"/>
                    <a:pt x="332" y="296"/>
                  </a:cubicBezTo>
                  <a:cubicBezTo>
                    <a:pt x="327" y="296"/>
                    <a:pt x="327" y="296"/>
                    <a:pt x="327" y="296"/>
                  </a:cubicBezTo>
                  <a:cubicBezTo>
                    <a:pt x="332" y="296"/>
                    <a:pt x="332" y="296"/>
                    <a:pt x="332" y="296"/>
                  </a:cubicBezTo>
                  <a:cubicBezTo>
                    <a:pt x="328" y="294"/>
                    <a:pt x="328" y="294"/>
                    <a:pt x="328" y="294"/>
                  </a:cubicBezTo>
                  <a:cubicBezTo>
                    <a:pt x="328" y="295"/>
                    <a:pt x="327" y="295"/>
                    <a:pt x="327" y="296"/>
                  </a:cubicBezTo>
                  <a:cubicBezTo>
                    <a:pt x="332" y="296"/>
                    <a:pt x="332" y="296"/>
                    <a:pt x="332" y="296"/>
                  </a:cubicBezTo>
                  <a:cubicBezTo>
                    <a:pt x="328" y="294"/>
                    <a:pt x="328" y="294"/>
                    <a:pt x="328" y="294"/>
                  </a:cubicBezTo>
                  <a:cubicBezTo>
                    <a:pt x="332" y="296"/>
                    <a:pt x="332" y="296"/>
                    <a:pt x="332" y="296"/>
                  </a:cubicBezTo>
                  <a:cubicBezTo>
                    <a:pt x="328" y="294"/>
                    <a:pt x="328" y="294"/>
                    <a:pt x="328" y="294"/>
                  </a:cubicBezTo>
                  <a:cubicBezTo>
                    <a:pt x="332" y="296"/>
                    <a:pt x="332" y="296"/>
                    <a:pt x="332" y="296"/>
                  </a:cubicBezTo>
                  <a:cubicBezTo>
                    <a:pt x="329" y="293"/>
                    <a:pt x="329" y="293"/>
                    <a:pt x="329" y="293"/>
                  </a:cubicBezTo>
                  <a:cubicBezTo>
                    <a:pt x="329" y="293"/>
                    <a:pt x="329" y="293"/>
                    <a:pt x="328" y="294"/>
                  </a:cubicBezTo>
                  <a:cubicBezTo>
                    <a:pt x="332" y="296"/>
                    <a:pt x="332" y="296"/>
                    <a:pt x="332" y="296"/>
                  </a:cubicBezTo>
                  <a:cubicBezTo>
                    <a:pt x="329" y="293"/>
                    <a:pt x="329" y="293"/>
                    <a:pt x="329" y="293"/>
                  </a:cubicBezTo>
                  <a:cubicBezTo>
                    <a:pt x="332" y="296"/>
                    <a:pt x="332" y="296"/>
                    <a:pt x="332" y="296"/>
                  </a:cubicBezTo>
                  <a:cubicBezTo>
                    <a:pt x="331" y="292"/>
                    <a:pt x="331" y="292"/>
                    <a:pt x="331" y="292"/>
                  </a:cubicBezTo>
                  <a:cubicBezTo>
                    <a:pt x="331" y="292"/>
                    <a:pt x="330" y="292"/>
                    <a:pt x="329" y="293"/>
                  </a:cubicBezTo>
                  <a:cubicBezTo>
                    <a:pt x="332" y="296"/>
                    <a:pt x="332" y="296"/>
                    <a:pt x="332" y="296"/>
                  </a:cubicBezTo>
                  <a:cubicBezTo>
                    <a:pt x="331" y="292"/>
                    <a:pt x="331" y="292"/>
                    <a:pt x="331" y="292"/>
                  </a:cubicBezTo>
                  <a:cubicBezTo>
                    <a:pt x="332" y="296"/>
                    <a:pt x="332" y="296"/>
                    <a:pt x="332" y="296"/>
                  </a:cubicBezTo>
                  <a:cubicBezTo>
                    <a:pt x="332" y="292"/>
                    <a:pt x="332" y="292"/>
                    <a:pt x="332" y="292"/>
                  </a:cubicBezTo>
                  <a:cubicBezTo>
                    <a:pt x="331" y="292"/>
                    <a:pt x="331" y="292"/>
                    <a:pt x="331" y="292"/>
                  </a:cubicBezTo>
                  <a:cubicBezTo>
                    <a:pt x="332" y="296"/>
                    <a:pt x="332" y="296"/>
                    <a:pt x="332" y="296"/>
                  </a:cubicBezTo>
                  <a:cubicBezTo>
                    <a:pt x="332" y="292"/>
                    <a:pt x="332" y="292"/>
                    <a:pt x="332" y="292"/>
                  </a:cubicBezTo>
                  <a:cubicBezTo>
                    <a:pt x="332" y="295"/>
                    <a:pt x="332" y="295"/>
                    <a:pt x="332" y="295"/>
                  </a:cubicBezTo>
                  <a:cubicBezTo>
                    <a:pt x="332" y="292"/>
                    <a:pt x="332" y="292"/>
                    <a:pt x="332" y="292"/>
                  </a:cubicBezTo>
                  <a:cubicBezTo>
                    <a:pt x="332" y="292"/>
                    <a:pt x="332" y="292"/>
                    <a:pt x="332" y="292"/>
                  </a:cubicBezTo>
                  <a:cubicBezTo>
                    <a:pt x="332" y="295"/>
                    <a:pt x="332" y="295"/>
                    <a:pt x="332" y="295"/>
                  </a:cubicBezTo>
                  <a:cubicBezTo>
                    <a:pt x="332" y="292"/>
                    <a:pt x="332" y="292"/>
                    <a:pt x="332" y="292"/>
                  </a:cubicBezTo>
                  <a:cubicBezTo>
                    <a:pt x="332" y="293"/>
                    <a:pt x="332" y="293"/>
                    <a:pt x="332" y="293"/>
                  </a:cubicBezTo>
                  <a:cubicBezTo>
                    <a:pt x="332" y="292"/>
                    <a:pt x="332" y="292"/>
                    <a:pt x="332" y="292"/>
                  </a:cubicBezTo>
                  <a:cubicBezTo>
                    <a:pt x="332" y="292"/>
                    <a:pt x="332" y="292"/>
                    <a:pt x="332" y="292"/>
                  </a:cubicBezTo>
                  <a:cubicBezTo>
                    <a:pt x="332" y="293"/>
                    <a:pt x="332" y="293"/>
                    <a:pt x="332" y="293"/>
                  </a:cubicBezTo>
                  <a:cubicBezTo>
                    <a:pt x="332" y="292"/>
                    <a:pt x="332" y="292"/>
                    <a:pt x="332" y="292"/>
                  </a:cubicBezTo>
                  <a:cubicBezTo>
                    <a:pt x="332" y="292"/>
                    <a:pt x="332" y="292"/>
                    <a:pt x="331" y="291"/>
                  </a:cubicBezTo>
                  <a:cubicBezTo>
                    <a:pt x="328" y="290"/>
                    <a:pt x="322" y="288"/>
                    <a:pt x="315" y="284"/>
                  </a:cubicBezTo>
                  <a:cubicBezTo>
                    <a:pt x="303" y="279"/>
                    <a:pt x="289" y="273"/>
                    <a:pt x="278" y="268"/>
                  </a:cubicBezTo>
                  <a:cubicBezTo>
                    <a:pt x="272" y="265"/>
                    <a:pt x="267" y="263"/>
                    <a:pt x="263" y="261"/>
                  </a:cubicBezTo>
                  <a:cubicBezTo>
                    <a:pt x="261" y="261"/>
                    <a:pt x="260" y="260"/>
                    <a:pt x="259" y="259"/>
                  </a:cubicBezTo>
                  <a:cubicBezTo>
                    <a:pt x="258" y="259"/>
                    <a:pt x="258" y="259"/>
                    <a:pt x="257" y="259"/>
                  </a:cubicBezTo>
                  <a:cubicBezTo>
                    <a:pt x="257" y="259"/>
                    <a:pt x="257" y="259"/>
                    <a:pt x="257" y="259"/>
                  </a:cubicBezTo>
                  <a:cubicBezTo>
                    <a:pt x="256" y="258"/>
                    <a:pt x="256" y="258"/>
                    <a:pt x="256" y="258"/>
                  </a:cubicBezTo>
                  <a:cubicBezTo>
                    <a:pt x="256" y="258"/>
                    <a:pt x="256" y="258"/>
                    <a:pt x="255" y="258"/>
                  </a:cubicBezTo>
                  <a:cubicBezTo>
                    <a:pt x="255" y="258"/>
                    <a:pt x="255" y="258"/>
                    <a:pt x="254" y="259"/>
                  </a:cubicBezTo>
                  <a:cubicBezTo>
                    <a:pt x="253" y="259"/>
                    <a:pt x="252" y="259"/>
                    <a:pt x="252" y="260"/>
                  </a:cubicBezTo>
                  <a:cubicBezTo>
                    <a:pt x="251" y="261"/>
                    <a:pt x="251" y="263"/>
                    <a:pt x="251" y="264"/>
                  </a:cubicBezTo>
                  <a:cubicBezTo>
                    <a:pt x="251" y="265"/>
                    <a:pt x="252" y="266"/>
                    <a:pt x="253" y="266"/>
                  </a:cubicBezTo>
                  <a:cubicBezTo>
                    <a:pt x="253" y="266"/>
                    <a:pt x="258" y="269"/>
                    <a:pt x="265" y="273"/>
                  </a:cubicBezTo>
                  <a:cubicBezTo>
                    <a:pt x="276" y="280"/>
                    <a:pt x="292" y="290"/>
                    <a:pt x="305" y="298"/>
                  </a:cubicBezTo>
                  <a:cubicBezTo>
                    <a:pt x="312" y="302"/>
                    <a:pt x="318" y="306"/>
                    <a:pt x="322" y="309"/>
                  </a:cubicBezTo>
                  <a:cubicBezTo>
                    <a:pt x="324" y="310"/>
                    <a:pt x="326" y="311"/>
                    <a:pt x="327" y="312"/>
                  </a:cubicBezTo>
                  <a:cubicBezTo>
                    <a:pt x="327" y="312"/>
                    <a:pt x="328" y="313"/>
                    <a:pt x="328" y="313"/>
                  </a:cubicBezTo>
                  <a:cubicBezTo>
                    <a:pt x="328" y="313"/>
                    <a:pt x="328" y="313"/>
                    <a:pt x="328" y="313"/>
                  </a:cubicBezTo>
                  <a:cubicBezTo>
                    <a:pt x="330" y="311"/>
                    <a:pt x="330" y="311"/>
                    <a:pt x="330" y="311"/>
                  </a:cubicBezTo>
                  <a:cubicBezTo>
                    <a:pt x="328" y="312"/>
                    <a:pt x="328" y="312"/>
                    <a:pt x="328" y="312"/>
                  </a:cubicBezTo>
                  <a:cubicBezTo>
                    <a:pt x="328" y="313"/>
                    <a:pt x="328" y="313"/>
                    <a:pt x="328" y="313"/>
                  </a:cubicBezTo>
                  <a:cubicBezTo>
                    <a:pt x="330" y="311"/>
                    <a:pt x="330" y="311"/>
                    <a:pt x="330" y="311"/>
                  </a:cubicBezTo>
                  <a:cubicBezTo>
                    <a:pt x="328" y="312"/>
                    <a:pt x="328" y="312"/>
                    <a:pt x="328" y="312"/>
                  </a:cubicBezTo>
                  <a:cubicBezTo>
                    <a:pt x="331" y="310"/>
                    <a:pt x="331" y="310"/>
                    <a:pt x="331" y="310"/>
                  </a:cubicBezTo>
                  <a:cubicBezTo>
                    <a:pt x="327" y="312"/>
                    <a:pt x="327" y="312"/>
                    <a:pt x="327" y="312"/>
                  </a:cubicBezTo>
                  <a:cubicBezTo>
                    <a:pt x="328" y="312"/>
                    <a:pt x="328" y="312"/>
                    <a:pt x="328" y="312"/>
                  </a:cubicBezTo>
                  <a:cubicBezTo>
                    <a:pt x="331" y="310"/>
                    <a:pt x="331" y="310"/>
                    <a:pt x="331" y="310"/>
                  </a:cubicBezTo>
                  <a:cubicBezTo>
                    <a:pt x="327" y="312"/>
                    <a:pt x="327" y="312"/>
                    <a:pt x="327" y="312"/>
                  </a:cubicBezTo>
                  <a:cubicBezTo>
                    <a:pt x="331" y="310"/>
                    <a:pt x="331" y="310"/>
                    <a:pt x="331" y="310"/>
                  </a:cubicBezTo>
                  <a:cubicBezTo>
                    <a:pt x="327" y="310"/>
                    <a:pt x="327" y="310"/>
                    <a:pt x="327" y="310"/>
                  </a:cubicBezTo>
                  <a:cubicBezTo>
                    <a:pt x="327" y="311"/>
                    <a:pt x="327" y="312"/>
                    <a:pt x="327" y="312"/>
                  </a:cubicBezTo>
                  <a:cubicBezTo>
                    <a:pt x="331" y="310"/>
                    <a:pt x="331" y="310"/>
                    <a:pt x="331" y="310"/>
                  </a:cubicBezTo>
                  <a:cubicBezTo>
                    <a:pt x="327" y="310"/>
                    <a:pt x="327" y="310"/>
                    <a:pt x="327" y="310"/>
                  </a:cubicBezTo>
                  <a:cubicBezTo>
                    <a:pt x="331" y="310"/>
                    <a:pt x="331" y="310"/>
                    <a:pt x="331" y="310"/>
                  </a:cubicBezTo>
                  <a:cubicBezTo>
                    <a:pt x="328" y="308"/>
                    <a:pt x="328" y="308"/>
                    <a:pt x="328" y="308"/>
                  </a:cubicBezTo>
                  <a:cubicBezTo>
                    <a:pt x="327" y="309"/>
                    <a:pt x="327" y="310"/>
                    <a:pt x="327" y="310"/>
                  </a:cubicBezTo>
                  <a:cubicBezTo>
                    <a:pt x="331" y="310"/>
                    <a:pt x="331" y="310"/>
                    <a:pt x="331" y="310"/>
                  </a:cubicBezTo>
                  <a:cubicBezTo>
                    <a:pt x="328" y="308"/>
                    <a:pt x="328" y="308"/>
                    <a:pt x="328" y="308"/>
                  </a:cubicBezTo>
                  <a:cubicBezTo>
                    <a:pt x="331" y="310"/>
                    <a:pt x="331" y="310"/>
                    <a:pt x="331" y="310"/>
                  </a:cubicBezTo>
                  <a:cubicBezTo>
                    <a:pt x="328" y="308"/>
                    <a:pt x="328" y="308"/>
                    <a:pt x="328" y="308"/>
                  </a:cubicBezTo>
                  <a:cubicBezTo>
                    <a:pt x="331" y="310"/>
                    <a:pt x="331" y="310"/>
                    <a:pt x="331" y="310"/>
                  </a:cubicBezTo>
                  <a:cubicBezTo>
                    <a:pt x="329" y="307"/>
                    <a:pt x="329" y="307"/>
                    <a:pt x="329" y="307"/>
                  </a:cubicBezTo>
                  <a:cubicBezTo>
                    <a:pt x="329" y="307"/>
                    <a:pt x="328" y="307"/>
                    <a:pt x="328" y="308"/>
                  </a:cubicBezTo>
                  <a:cubicBezTo>
                    <a:pt x="331" y="310"/>
                    <a:pt x="331" y="310"/>
                    <a:pt x="331" y="310"/>
                  </a:cubicBezTo>
                  <a:cubicBezTo>
                    <a:pt x="329" y="307"/>
                    <a:pt x="329" y="307"/>
                    <a:pt x="329" y="307"/>
                  </a:cubicBezTo>
                  <a:cubicBezTo>
                    <a:pt x="331" y="310"/>
                    <a:pt x="331" y="310"/>
                    <a:pt x="331" y="310"/>
                  </a:cubicBezTo>
                  <a:cubicBezTo>
                    <a:pt x="330" y="306"/>
                    <a:pt x="330" y="306"/>
                    <a:pt x="330" y="306"/>
                  </a:cubicBezTo>
                  <a:cubicBezTo>
                    <a:pt x="330" y="306"/>
                    <a:pt x="330" y="306"/>
                    <a:pt x="329" y="307"/>
                  </a:cubicBezTo>
                  <a:cubicBezTo>
                    <a:pt x="331" y="310"/>
                    <a:pt x="331" y="310"/>
                    <a:pt x="331" y="310"/>
                  </a:cubicBezTo>
                  <a:cubicBezTo>
                    <a:pt x="330" y="306"/>
                    <a:pt x="330" y="306"/>
                    <a:pt x="330" y="306"/>
                  </a:cubicBezTo>
                  <a:cubicBezTo>
                    <a:pt x="331" y="310"/>
                    <a:pt x="331" y="310"/>
                    <a:pt x="331" y="310"/>
                  </a:cubicBezTo>
                  <a:cubicBezTo>
                    <a:pt x="331" y="306"/>
                    <a:pt x="331" y="306"/>
                    <a:pt x="331" y="306"/>
                  </a:cubicBezTo>
                  <a:cubicBezTo>
                    <a:pt x="330" y="306"/>
                    <a:pt x="330" y="306"/>
                    <a:pt x="330" y="306"/>
                  </a:cubicBezTo>
                  <a:cubicBezTo>
                    <a:pt x="331" y="310"/>
                    <a:pt x="331" y="310"/>
                    <a:pt x="331" y="310"/>
                  </a:cubicBezTo>
                  <a:cubicBezTo>
                    <a:pt x="331" y="306"/>
                    <a:pt x="331" y="306"/>
                    <a:pt x="331" y="306"/>
                  </a:cubicBezTo>
                  <a:cubicBezTo>
                    <a:pt x="331" y="308"/>
                    <a:pt x="331" y="308"/>
                    <a:pt x="331" y="308"/>
                  </a:cubicBezTo>
                  <a:cubicBezTo>
                    <a:pt x="331" y="306"/>
                    <a:pt x="331" y="306"/>
                    <a:pt x="331" y="306"/>
                  </a:cubicBezTo>
                  <a:cubicBezTo>
                    <a:pt x="331" y="306"/>
                    <a:pt x="331" y="306"/>
                    <a:pt x="331" y="306"/>
                  </a:cubicBezTo>
                  <a:cubicBezTo>
                    <a:pt x="331" y="308"/>
                    <a:pt x="331" y="308"/>
                    <a:pt x="331" y="308"/>
                  </a:cubicBezTo>
                  <a:cubicBezTo>
                    <a:pt x="331" y="306"/>
                    <a:pt x="331" y="306"/>
                    <a:pt x="331" y="306"/>
                  </a:cubicBezTo>
                  <a:cubicBezTo>
                    <a:pt x="331" y="306"/>
                    <a:pt x="331" y="306"/>
                    <a:pt x="331" y="306"/>
                  </a:cubicBezTo>
                  <a:cubicBezTo>
                    <a:pt x="331" y="306"/>
                    <a:pt x="329" y="305"/>
                    <a:pt x="326" y="305"/>
                  </a:cubicBezTo>
                  <a:cubicBezTo>
                    <a:pt x="318" y="302"/>
                    <a:pt x="302" y="295"/>
                    <a:pt x="288" y="289"/>
                  </a:cubicBezTo>
                  <a:cubicBezTo>
                    <a:pt x="280" y="287"/>
                    <a:pt x="274" y="284"/>
                    <a:pt x="269" y="282"/>
                  </a:cubicBezTo>
                  <a:cubicBezTo>
                    <a:pt x="265" y="280"/>
                    <a:pt x="262" y="279"/>
                    <a:pt x="262" y="279"/>
                  </a:cubicBezTo>
                  <a:cubicBezTo>
                    <a:pt x="259" y="278"/>
                    <a:pt x="257" y="279"/>
                    <a:pt x="256" y="281"/>
                  </a:cubicBezTo>
                  <a:cubicBezTo>
                    <a:pt x="255" y="283"/>
                    <a:pt x="256" y="285"/>
                    <a:pt x="258" y="286"/>
                  </a:cubicBezTo>
                  <a:cubicBezTo>
                    <a:pt x="258" y="286"/>
                    <a:pt x="262" y="289"/>
                    <a:pt x="268" y="293"/>
                  </a:cubicBezTo>
                  <a:cubicBezTo>
                    <a:pt x="278" y="298"/>
                    <a:pt x="293" y="307"/>
                    <a:pt x="305" y="314"/>
                  </a:cubicBezTo>
                  <a:cubicBezTo>
                    <a:pt x="311" y="318"/>
                    <a:pt x="316" y="321"/>
                    <a:pt x="320" y="324"/>
                  </a:cubicBezTo>
                  <a:cubicBezTo>
                    <a:pt x="322" y="325"/>
                    <a:pt x="323" y="326"/>
                    <a:pt x="324" y="327"/>
                  </a:cubicBezTo>
                  <a:cubicBezTo>
                    <a:pt x="325" y="328"/>
                    <a:pt x="325" y="328"/>
                    <a:pt x="325" y="328"/>
                  </a:cubicBezTo>
                  <a:cubicBezTo>
                    <a:pt x="325" y="328"/>
                    <a:pt x="325" y="328"/>
                    <a:pt x="325" y="328"/>
                  </a:cubicBezTo>
                  <a:cubicBezTo>
                    <a:pt x="327" y="326"/>
                    <a:pt x="327" y="326"/>
                    <a:pt x="327" y="326"/>
                  </a:cubicBezTo>
                  <a:cubicBezTo>
                    <a:pt x="325" y="328"/>
                    <a:pt x="325" y="328"/>
                    <a:pt x="325" y="328"/>
                  </a:cubicBezTo>
                  <a:cubicBezTo>
                    <a:pt x="325" y="328"/>
                    <a:pt x="325" y="328"/>
                    <a:pt x="325" y="328"/>
                  </a:cubicBezTo>
                  <a:cubicBezTo>
                    <a:pt x="327" y="326"/>
                    <a:pt x="327" y="326"/>
                    <a:pt x="327" y="326"/>
                  </a:cubicBezTo>
                  <a:cubicBezTo>
                    <a:pt x="325" y="328"/>
                    <a:pt x="325" y="328"/>
                    <a:pt x="325" y="328"/>
                  </a:cubicBezTo>
                  <a:cubicBezTo>
                    <a:pt x="328" y="326"/>
                    <a:pt x="328" y="326"/>
                    <a:pt x="328" y="326"/>
                  </a:cubicBezTo>
                  <a:cubicBezTo>
                    <a:pt x="324" y="326"/>
                    <a:pt x="324" y="326"/>
                    <a:pt x="324" y="326"/>
                  </a:cubicBezTo>
                  <a:cubicBezTo>
                    <a:pt x="324" y="327"/>
                    <a:pt x="325" y="327"/>
                    <a:pt x="325" y="328"/>
                  </a:cubicBezTo>
                  <a:cubicBezTo>
                    <a:pt x="328" y="326"/>
                    <a:pt x="328" y="326"/>
                    <a:pt x="328" y="326"/>
                  </a:cubicBezTo>
                  <a:cubicBezTo>
                    <a:pt x="324" y="326"/>
                    <a:pt x="324" y="326"/>
                    <a:pt x="324" y="326"/>
                  </a:cubicBezTo>
                  <a:cubicBezTo>
                    <a:pt x="329" y="326"/>
                    <a:pt x="329" y="326"/>
                    <a:pt x="329" y="326"/>
                  </a:cubicBezTo>
                  <a:cubicBezTo>
                    <a:pt x="325" y="323"/>
                    <a:pt x="325" y="323"/>
                    <a:pt x="325" y="323"/>
                  </a:cubicBezTo>
                  <a:cubicBezTo>
                    <a:pt x="325" y="324"/>
                    <a:pt x="324" y="325"/>
                    <a:pt x="324" y="326"/>
                  </a:cubicBezTo>
                  <a:cubicBezTo>
                    <a:pt x="329" y="326"/>
                    <a:pt x="329" y="326"/>
                    <a:pt x="329" y="326"/>
                  </a:cubicBezTo>
                  <a:cubicBezTo>
                    <a:pt x="325" y="323"/>
                    <a:pt x="325" y="323"/>
                    <a:pt x="325" y="323"/>
                  </a:cubicBezTo>
                  <a:cubicBezTo>
                    <a:pt x="329" y="326"/>
                    <a:pt x="329" y="326"/>
                    <a:pt x="329" y="326"/>
                  </a:cubicBezTo>
                  <a:cubicBezTo>
                    <a:pt x="325" y="323"/>
                    <a:pt x="325" y="323"/>
                    <a:pt x="325" y="323"/>
                  </a:cubicBezTo>
                  <a:cubicBezTo>
                    <a:pt x="329" y="326"/>
                    <a:pt x="329" y="326"/>
                    <a:pt x="329" y="326"/>
                  </a:cubicBezTo>
                  <a:cubicBezTo>
                    <a:pt x="326" y="322"/>
                    <a:pt x="326" y="322"/>
                    <a:pt x="326" y="322"/>
                  </a:cubicBezTo>
                  <a:cubicBezTo>
                    <a:pt x="326" y="322"/>
                    <a:pt x="325" y="323"/>
                    <a:pt x="325" y="323"/>
                  </a:cubicBezTo>
                  <a:cubicBezTo>
                    <a:pt x="329" y="326"/>
                    <a:pt x="329" y="326"/>
                    <a:pt x="329" y="326"/>
                  </a:cubicBezTo>
                  <a:cubicBezTo>
                    <a:pt x="326" y="322"/>
                    <a:pt x="326" y="322"/>
                    <a:pt x="326" y="322"/>
                  </a:cubicBezTo>
                  <a:cubicBezTo>
                    <a:pt x="328" y="325"/>
                    <a:pt x="328" y="325"/>
                    <a:pt x="328" y="325"/>
                  </a:cubicBezTo>
                  <a:cubicBezTo>
                    <a:pt x="328" y="321"/>
                    <a:pt x="328" y="321"/>
                    <a:pt x="328" y="321"/>
                  </a:cubicBezTo>
                  <a:cubicBezTo>
                    <a:pt x="327" y="322"/>
                    <a:pt x="327" y="322"/>
                    <a:pt x="326" y="322"/>
                  </a:cubicBezTo>
                  <a:cubicBezTo>
                    <a:pt x="328" y="325"/>
                    <a:pt x="328" y="325"/>
                    <a:pt x="328" y="325"/>
                  </a:cubicBezTo>
                  <a:cubicBezTo>
                    <a:pt x="328" y="321"/>
                    <a:pt x="328" y="321"/>
                    <a:pt x="328" y="321"/>
                  </a:cubicBezTo>
                  <a:cubicBezTo>
                    <a:pt x="328" y="325"/>
                    <a:pt x="328" y="325"/>
                    <a:pt x="328" y="325"/>
                  </a:cubicBezTo>
                  <a:cubicBezTo>
                    <a:pt x="328" y="321"/>
                    <a:pt x="328" y="321"/>
                    <a:pt x="328" y="321"/>
                  </a:cubicBezTo>
                  <a:cubicBezTo>
                    <a:pt x="328" y="321"/>
                    <a:pt x="328" y="321"/>
                    <a:pt x="328" y="321"/>
                  </a:cubicBezTo>
                  <a:cubicBezTo>
                    <a:pt x="328" y="325"/>
                    <a:pt x="328" y="325"/>
                    <a:pt x="328" y="325"/>
                  </a:cubicBezTo>
                  <a:cubicBezTo>
                    <a:pt x="328" y="321"/>
                    <a:pt x="328" y="321"/>
                    <a:pt x="328" y="321"/>
                  </a:cubicBezTo>
                  <a:cubicBezTo>
                    <a:pt x="328" y="324"/>
                    <a:pt x="328" y="324"/>
                    <a:pt x="328" y="324"/>
                  </a:cubicBezTo>
                  <a:cubicBezTo>
                    <a:pt x="329" y="321"/>
                    <a:pt x="329" y="321"/>
                    <a:pt x="329" y="321"/>
                  </a:cubicBezTo>
                  <a:cubicBezTo>
                    <a:pt x="328" y="321"/>
                    <a:pt x="328" y="321"/>
                    <a:pt x="328" y="321"/>
                  </a:cubicBezTo>
                  <a:cubicBezTo>
                    <a:pt x="328" y="324"/>
                    <a:pt x="328" y="324"/>
                    <a:pt x="328" y="324"/>
                  </a:cubicBezTo>
                  <a:cubicBezTo>
                    <a:pt x="329" y="321"/>
                    <a:pt x="329" y="321"/>
                    <a:pt x="329" y="321"/>
                  </a:cubicBezTo>
                  <a:cubicBezTo>
                    <a:pt x="329" y="322"/>
                    <a:pt x="329" y="322"/>
                    <a:pt x="329" y="322"/>
                  </a:cubicBezTo>
                  <a:cubicBezTo>
                    <a:pt x="329" y="321"/>
                    <a:pt x="329" y="321"/>
                    <a:pt x="329" y="321"/>
                  </a:cubicBezTo>
                  <a:cubicBezTo>
                    <a:pt x="329" y="321"/>
                    <a:pt x="329" y="321"/>
                    <a:pt x="329" y="321"/>
                  </a:cubicBezTo>
                  <a:cubicBezTo>
                    <a:pt x="329" y="322"/>
                    <a:pt x="329" y="322"/>
                    <a:pt x="329" y="322"/>
                  </a:cubicBezTo>
                  <a:cubicBezTo>
                    <a:pt x="329" y="321"/>
                    <a:pt x="329" y="321"/>
                    <a:pt x="329" y="321"/>
                  </a:cubicBezTo>
                  <a:cubicBezTo>
                    <a:pt x="329" y="321"/>
                    <a:pt x="328" y="321"/>
                    <a:pt x="327" y="321"/>
                  </a:cubicBezTo>
                  <a:cubicBezTo>
                    <a:pt x="325" y="320"/>
                    <a:pt x="320" y="318"/>
                    <a:pt x="313" y="316"/>
                  </a:cubicBezTo>
                  <a:cubicBezTo>
                    <a:pt x="304" y="312"/>
                    <a:pt x="293" y="307"/>
                    <a:pt x="283" y="303"/>
                  </a:cubicBezTo>
                  <a:cubicBezTo>
                    <a:pt x="278" y="301"/>
                    <a:pt x="274" y="299"/>
                    <a:pt x="271" y="298"/>
                  </a:cubicBezTo>
                  <a:cubicBezTo>
                    <a:pt x="269" y="297"/>
                    <a:pt x="268" y="297"/>
                    <a:pt x="267" y="296"/>
                  </a:cubicBezTo>
                  <a:cubicBezTo>
                    <a:pt x="267" y="296"/>
                    <a:pt x="266" y="296"/>
                    <a:pt x="266" y="296"/>
                  </a:cubicBezTo>
                  <a:cubicBezTo>
                    <a:pt x="265" y="296"/>
                    <a:pt x="265" y="296"/>
                    <a:pt x="265" y="296"/>
                  </a:cubicBezTo>
                  <a:cubicBezTo>
                    <a:pt x="265" y="296"/>
                    <a:pt x="265" y="296"/>
                    <a:pt x="264" y="296"/>
                  </a:cubicBezTo>
                  <a:cubicBezTo>
                    <a:pt x="264" y="296"/>
                    <a:pt x="263" y="296"/>
                    <a:pt x="263" y="296"/>
                  </a:cubicBezTo>
                  <a:cubicBezTo>
                    <a:pt x="262" y="296"/>
                    <a:pt x="262" y="296"/>
                    <a:pt x="262" y="296"/>
                  </a:cubicBezTo>
                  <a:cubicBezTo>
                    <a:pt x="261" y="297"/>
                    <a:pt x="261" y="297"/>
                    <a:pt x="260" y="298"/>
                  </a:cubicBezTo>
                  <a:cubicBezTo>
                    <a:pt x="260" y="298"/>
                    <a:pt x="260" y="299"/>
                    <a:pt x="260" y="300"/>
                  </a:cubicBezTo>
                  <a:cubicBezTo>
                    <a:pt x="260" y="301"/>
                    <a:pt x="260" y="301"/>
                    <a:pt x="260" y="302"/>
                  </a:cubicBezTo>
                  <a:cubicBezTo>
                    <a:pt x="260" y="302"/>
                    <a:pt x="260" y="303"/>
                    <a:pt x="261" y="303"/>
                  </a:cubicBezTo>
                  <a:cubicBezTo>
                    <a:pt x="261" y="303"/>
                    <a:pt x="261" y="303"/>
                    <a:pt x="261" y="303"/>
                  </a:cubicBezTo>
                  <a:cubicBezTo>
                    <a:pt x="262" y="304"/>
                    <a:pt x="262" y="304"/>
                    <a:pt x="262" y="304"/>
                  </a:cubicBezTo>
                  <a:cubicBezTo>
                    <a:pt x="262" y="304"/>
                    <a:pt x="262" y="304"/>
                    <a:pt x="262" y="304"/>
                  </a:cubicBezTo>
                  <a:cubicBezTo>
                    <a:pt x="265" y="305"/>
                    <a:pt x="281" y="315"/>
                    <a:pt x="297" y="325"/>
                  </a:cubicBezTo>
                  <a:cubicBezTo>
                    <a:pt x="304" y="330"/>
                    <a:pt x="312" y="334"/>
                    <a:pt x="318" y="338"/>
                  </a:cubicBezTo>
                  <a:cubicBezTo>
                    <a:pt x="321" y="340"/>
                    <a:pt x="323" y="341"/>
                    <a:pt x="325" y="342"/>
                  </a:cubicBezTo>
                  <a:cubicBezTo>
                    <a:pt x="325" y="343"/>
                    <a:pt x="326" y="343"/>
                    <a:pt x="326" y="344"/>
                  </a:cubicBezTo>
                  <a:cubicBezTo>
                    <a:pt x="326" y="344"/>
                    <a:pt x="326" y="344"/>
                    <a:pt x="326" y="344"/>
                  </a:cubicBezTo>
                  <a:cubicBezTo>
                    <a:pt x="326" y="344"/>
                    <a:pt x="326" y="344"/>
                    <a:pt x="326" y="344"/>
                  </a:cubicBezTo>
                  <a:cubicBezTo>
                    <a:pt x="328" y="342"/>
                    <a:pt x="328" y="342"/>
                    <a:pt x="328" y="342"/>
                  </a:cubicBezTo>
                  <a:cubicBezTo>
                    <a:pt x="326" y="343"/>
                    <a:pt x="326" y="343"/>
                    <a:pt x="326" y="343"/>
                  </a:cubicBezTo>
                  <a:cubicBezTo>
                    <a:pt x="326" y="344"/>
                    <a:pt x="326" y="344"/>
                    <a:pt x="326" y="344"/>
                  </a:cubicBezTo>
                  <a:cubicBezTo>
                    <a:pt x="328" y="342"/>
                    <a:pt x="328" y="342"/>
                    <a:pt x="328" y="342"/>
                  </a:cubicBezTo>
                  <a:cubicBezTo>
                    <a:pt x="326" y="343"/>
                    <a:pt x="326" y="343"/>
                    <a:pt x="326" y="343"/>
                  </a:cubicBezTo>
                  <a:cubicBezTo>
                    <a:pt x="329" y="341"/>
                    <a:pt x="329" y="341"/>
                    <a:pt x="329" y="341"/>
                  </a:cubicBezTo>
                  <a:cubicBezTo>
                    <a:pt x="326" y="343"/>
                    <a:pt x="326" y="343"/>
                    <a:pt x="326" y="343"/>
                  </a:cubicBezTo>
                  <a:cubicBezTo>
                    <a:pt x="326" y="343"/>
                    <a:pt x="326" y="343"/>
                    <a:pt x="326" y="343"/>
                  </a:cubicBezTo>
                  <a:cubicBezTo>
                    <a:pt x="329" y="341"/>
                    <a:pt x="329" y="341"/>
                    <a:pt x="329" y="341"/>
                  </a:cubicBezTo>
                  <a:cubicBezTo>
                    <a:pt x="326" y="343"/>
                    <a:pt x="326" y="343"/>
                    <a:pt x="326" y="343"/>
                  </a:cubicBezTo>
                  <a:cubicBezTo>
                    <a:pt x="330" y="341"/>
                    <a:pt x="330" y="341"/>
                    <a:pt x="330" y="341"/>
                  </a:cubicBezTo>
                  <a:cubicBezTo>
                    <a:pt x="325" y="341"/>
                    <a:pt x="325" y="341"/>
                    <a:pt x="325" y="341"/>
                  </a:cubicBezTo>
                  <a:cubicBezTo>
                    <a:pt x="325" y="342"/>
                    <a:pt x="326" y="342"/>
                    <a:pt x="326" y="343"/>
                  </a:cubicBezTo>
                  <a:cubicBezTo>
                    <a:pt x="330" y="341"/>
                    <a:pt x="330" y="341"/>
                    <a:pt x="330" y="341"/>
                  </a:cubicBezTo>
                  <a:cubicBezTo>
                    <a:pt x="325" y="341"/>
                    <a:pt x="325" y="341"/>
                    <a:pt x="325" y="341"/>
                  </a:cubicBezTo>
                  <a:cubicBezTo>
                    <a:pt x="330" y="341"/>
                    <a:pt x="330" y="341"/>
                    <a:pt x="330" y="341"/>
                  </a:cubicBezTo>
                  <a:cubicBezTo>
                    <a:pt x="326" y="339"/>
                    <a:pt x="326" y="339"/>
                    <a:pt x="326" y="339"/>
                  </a:cubicBezTo>
                  <a:cubicBezTo>
                    <a:pt x="326" y="340"/>
                    <a:pt x="325" y="340"/>
                    <a:pt x="325" y="341"/>
                  </a:cubicBezTo>
                  <a:cubicBezTo>
                    <a:pt x="330" y="341"/>
                    <a:pt x="330" y="341"/>
                    <a:pt x="330" y="341"/>
                  </a:cubicBezTo>
                  <a:cubicBezTo>
                    <a:pt x="326" y="339"/>
                    <a:pt x="326" y="339"/>
                    <a:pt x="326" y="339"/>
                  </a:cubicBezTo>
                  <a:cubicBezTo>
                    <a:pt x="330" y="341"/>
                    <a:pt x="330" y="341"/>
                    <a:pt x="330" y="341"/>
                  </a:cubicBezTo>
                  <a:cubicBezTo>
                    <a:pt x="326" y="339"/>
                    <a:pt x="326" y="339"/>
                    <a:pt x="326" y="339"/>
                  </a:cubicBezTo>
                  <a:cubicBezTo>
                    <a:pt x="330" y="341"/>
                    <a:pt x="330" y="341"/>
                    <a:pt x="330" y="341"/>
                  </a:cubicBezTo>
                  <a:cubicBezTo>
                    <a:pt x="328" y="337"/>
                    <a:pt x="328" y="337"/>
                    <a:pt x="328" y="337"/>
                  </a:cubicBezTo>
                  <a:cubicBezTo>
                    <a:pt x="327" y="337"/>
                    <a:pt x="327" y="338"/>
                    <a:pt x="326" y="339"/>
                  </a:cubicBezTo>
                  <a:cubicBezTo>
                    <a:pt x="330" y="341"/>
                    <a:pt x="330" y="341"/>
                    <a:pt x="330" y="341"/>
                  </a:cubicBezTo>
                  <a:cubicBezTo>
                    <a:pt x="328" y="337"/>
                    <a:pt x="328" y="337"/>
                    <a:pt x="328" y="337"/>
                  </a:cubicBezTo>
                  <a:cubicBezTo>
                    <a:pt x="330" y="341"/>
                    <a:pt x="330" y="341"/>
                    <a:pt x="330" y="341"/>
                  </a:cubicBezTo>
                  <a:cubicBezTo>
                    <a:pt x="329" y="337"/>
                    <a:pt x="329" y="337"/>
                    <a:pt x="329" y="337"/>
                  </a:cubicBezTo>
                  <a:cubicBezTo>
                    <a:pt x="329" y="337"/>
                    <a:pt x="328" y="337"/>
                    <a:pt x="328" y="337"/>
                  </a:cubicBezTo>
                  <a:cubicBezTo>
                    <a:pt x="330" y="341"/>
                    <a:pt x="330" y="341"/>
                    <a:pt x="330" y="341"/>
                  </a:cubicBezTo>
                  <a:cubicBezTo>
                    <a:pt x="329" y="337"/>
                    <a:pt x="329" y="337"/>
                    <a:pt x="329" y="337"/>
                  </a:cubicBezTo>
                  <a:cubicBezTo>
                    <a:pt x="330" y="341"/>
                    <a:pt x="330" y="341"/>
                    <a:pt x="330" y="341"/>
                  </a:cubicBezTo>
                  <a:cubicBezTo>
                    <a:pt x="330" y="337"/>
                    <a:pt x="330" y="337"/>
                    <a:pt x="330" y="337"/>
                  </a:cubicBezTo>
                  <a:cubicBezTo>
                    <a:pt x="329" y="337"/>
                    <a:pt x="329" y="337"/>
                    <a:pt x="329" y="337"/>
                  </a:cubicBezTo>
                  <a:cubicBezTo>
                    <a:pt x="330" y="341"/>
                    <a:pt x="330" y="341"/>
                    <a:pt x="330" y="341"/>
                  </a:cubicBezTo>
                  <a:cubicBezTo>
                    <a:pt x="330" y="337"/>
                    <a:pt x="330" y="337"/>
                    <a:pt x="330" y="337"/>
                  </a:cubicBezTo>
                  <a:cubicBezTo>
                    <a:pt x="330" y="340"/>
                    <a:pt x="330" y="340"/>
                    <a:pt x="330" y="340"/>
                  </a:cubicBezTo>
                  <a:cubicBezTo>
                    <a:pt x="330" y="337"/>
                    <a:pt x="330" y="337"/>
                    <a:pt x="330" y="337"/>
                  </a:cubicBezTo>
                  <a:cubicBezTo>
                    <a:pt x="330" y="337"/>
                    <a:pt x="330" y="337"/>
                    <a:pt x="330" y="337"/>
                  </a:cubicBezTo>
                  <a:cubicBezTo>
                    <a:pt x="330" y="340"/>
                    <a:pt x="330" y="340"/>
                    <a:pt x="330" y="340"/>
                  </a:cubicBezTo>
                  <a:cubicBezTo>
                    <a:pt x="330" y="337"/>
                    <a:pt x="330" y="337"/>
                    <a:pt x="330" y="337"/>
                  </a:cubicBezTo>
                  <a:cubicBezTo>
                    <a:pt x="330" y="338"/>
                    <a:pt x="330" y="338"/>
                    <a:pt x="330" y="338"/>
                  </a:cubicBezTo>
                  <a:cubicBezTo>
                    <a:pt x="330" y="337"/>
                    <a:pt x="330" y="337"/>
                    <a:pt x="330" y="337"/>
                  </a:cubicBezTo>
                  <a:cubicBezTo>
                    <a:pt x="330" y="337"/>
                    <a:pt x="330" y="337"/>
                    <a:pt x="330" y="337"/>
                  </a:cubicBezTo>
                  <a:cubicBezTo>
                    <a:pt x="330" y="338"/>
                    <a:pt x="330" y="338"/>
                    <a:pt x="330" y="338"/>
                  </a:cubicBezTo>
                  <a:cubicBezTo>
                    <a:pt x="330" y="337"/>
                    <a:pt x="330" y="337"/>
                    <a:pt x="330" y="337"/>
                  </a:cubicBezTo>
                  <a:cubicBezTo>
                    <a:pt x="330" y="337"/>
                    <a:pt x="330" y="337"/>
                    <a:pt x="329" y="337"/>
                  </a:cubicBezTo>
                  <a:cubicBezTo>
                    <a:pt x="324" y="335"/>
                    <a:pt x="307" y="330"/>
                    <a:pt x="293" y="326"/>
                  </a:cubicBezTo>
                  <a:cubicBezTo>
                    <a:pt x="285" y="324"/>
                    <a:pt x="278" y="321"/>
                    <a:pt x="273" y="320"/>
                  </a:cubicBezTo>
                  <a:cubicBezTo>
                    <a:pt x="268" y="318"/>
                    <a:pt x="264" y="317"/>
                    <a:pt x="264" y="317"/>
                  </a:cubicBezTo>
                  <a:cubicBezTo>
                    <a:pt x="262" y="317"/>
                    <a:pt x="260" y="317"/>
                    <a:pt x="259" y="319"/>
                  </a:cubicBezTo>
                  <a:cubicBezTo>
                    <a:pt x="259" y="320"/>
                    <a:pt x="259" y="321"/>
                    <a:pt x="259" y="321"/>
                  </a:cubicBezTo>
                  <a:cubicBezTo>
                    <a:pt x="259" y="323"/>
                    <a:pt x="259" y="323"/>
                    <a:pt x="259" y="324"/>
                  </a:cubicBezTo>
                  <a:cubicBezTo>
                    <a:pt x="260" y="325"/>
                    <a:pt x="260" y="325"/>
                    <a:pt x="260" y="325"/>
                  </a:cubicBezTo>
                  <a:cubicBezTo>
                    <a:pt x="261" y="326"/>
                    <a:pt x="262" y="326"/>
                    <a:pt x="263" y="327"/>
                  </a:cubicBezTo>
                  <a:cubicBezTo>
                    <a:pt x="266" y="329"/>
                    <a:pt x="271" y="332"/>
                    <a:pt x="278" y="336"/>
                  </a:cubicBezTo>
                  <a:cubicBezTo>
                    <a:pt x="297" y="349"/>
                    <a:pt x="327" y="366"/>
                    <a:pt x="327" y="367"/>
                  </a:cubicBezTo>
                  <a:cubicBezTo>
                    <a:pt x="329" y="363"/>
                    <a:pt x="329" y="363"/>
                    <a:pt x="329" y="363"/>
                  </a:cubicBezTo>
                  <a:cubicBezTo>
                    <a:pt x="331" y="359"/>
                    <a:pt x="331" y="359"/>
                    <a:pt x="331" y="359"/>
                  </a:cubicBezTo>
                  <a:cubicBezTo>
                    <a:pt x="262" y="333"/>
                    <a:pt x="262" y="333"/>
                    <a:pt x="262" y="333"/>
                  </a:cubicBezTo>
                  <a:cubicBezTo>
                    <a:pt x="260" y="332"/>
                    <a:pt x="258" y="333"/>
                    <a:pt x="257" y="334"/>
                  </a:cubicBezTo>
                  <a:cubicBezTo>
                    <a:pt x="256" y="335"/>
                    <a:pt x="256" y="336"/>
                    <a:pt x="256" y="337"/>
                  </a:cubicBezTo>
                  <a:cubicBezTo>
                    <a:pt x="256" y="338"/>
                    <a:pt x="256" y="338"/>
                    <a:pt x="256" y="339"/>
                  </a:cubicBezTo>
                  <a:cubicBezTo>
                    <a:pt x="257" y="339"/>
                    <a:pt x="257" y="340"/>
                    <a:pt x="257" y="340"/>
                  </a:cubicBezTo>
                  <a:cubicBezTo>
                    <a:pt x="257" y="340"/>
                    <a:pt x="258" y="341"/>
                    <a:pt x="258" y="341"/>
                  </a:cubicBezTo>
                  <a:cubicBezTo>
                    <a:pt x="259" y="342"/>
                    <a:pt x="261" y="343"/>
                    <a:pt x="263" y="344"/>
                  </a:cubicBezTo>
                  <a:cubicBezTo>
                    <a:pt x="271" y="350"/>
                    <a:pt x="286" y="359"/>
                    <a:pt x="300" y="367"/>
                  </a:cubicBezTo>
                  <a:cubicBezTo>
                    <a:pt x="313" y="375"/>
                    <a:pt x="324" y="382"/>
                    <a:pt x="324" y="382"/>
                  </a:cubicBezTo>
                  <a:cubicBezTo>
                    <a:pt x="326" y="378"/>
                    <a:pt x="326" y="378"/>
                    <a:pt x="326" y="378"/>
                  </a:cubicBezTo>
                  <a:cubicBezTo>
                    <a:pt x="328" y="374"/>
                    <a:pt x="328" y="374"/>
                    <a:pt x="328" y="374"/>
                  </a:cubicBezTo>
                  <a:cubicBezTo>
                    <a:pt x="258" y="346"/>
                    <a:pt x="258" y="346"/>
                    <a:pt x="258" y="346"/>
                  </a:cubicBezTo>
                  <a:cubicBezTo>
                    <a:pt x="256" y="345"/>
                    <a:pt x="254" y="346"/>
                    <a:pt x="253" y="348"/>
                  </a:cubicBezTo>
                  <a:cubicBezTo>
                    <a:pt x="252" y="350"/>
                    <a:pt x="252" y="352"/>
                    <a:pt x="254" y="353"/>
                  </a:cubicBezTo>
                  <a:cubicBezTo>
                    <a:pt x="323" y="396"/>
                    <a:pt x="323" y="396"/>
                    <a:pt x="323" y="396"/>
                  </a:cubicBezTo>
                  <a:cubicBezTo>
                    <a:pt x="325" y="392"/>
                    <a:pt x="325" y="392"/>
                    <a:pt x="325" y="392"/>
                  </a:cubicBezTo>
                  <a:cubicBezTo>
                    <a:pt x="322" y="390"/>
                    <a:pt x="322" y="390"/>
                    <a:pt x="322" y="390"/>
                  </a:cubicBezTo>
                  <a:cubicBezTo>
                    <a:pt x="325" y="392"/>
                    <a:pt x="325" y="392"/>
                    <a:pt x="325" y="392"/>
                  </a:cubicBezTo>
                  <a:cubicBezTo>
                    <a:pt x="323" y="389"/>
                    <a:pt x="323" y="389"/>
                    <a:pt x="323" y="389"/>
                  </a:cubicBezTo>
                  <a:cubicBezTo>
                    <a:pt x="323" y="389"/>
                    <a:pt x="322" y="389"/>
                    <a:pt x="322" y="390"/>
                  </a:cubicBezTo>
                  <a:cubicBezTo>
                    <a:pt x="325" y="392"/>
                    <a:pt x="325" y="392"/>
                    <a:pt x="325" y="392"/>
                  </a:cubicBezTo>
                  <a:cubicBezTo>
                    <a:pt x="323" y="389"/>
                    <a:pt x="323" y="389"/>
                    <a:pt x="323" y="389"/>
                  </a:cubicBezTo>
                  <a:cubicBezTo>
                    <a:pt x="325" y="392"/>
                    <a:pt x="325" y="392"/>
                    <a:pt x="325" y="392"/>
                  </a:cubicBezTo>
                  <a:cubicBezTo>
                    <a:pt x="325" y="388"/>
                    <a:pt x="325" y="388"/>
                    <a:pt x="325" y="388"/>
                  </a:cubicBezTo>
                  <a:cubicBezTo>
                    <a:pt x="324" y="388"/>
                    <a:pt x="324" y="388"/>
                    <a:pt x="323" y="389"/>
                  </a:cubicBezTo>
                  <a:cubicBezTo>
                    <a:pt x="325" y="392"/>
                    <a:pt x="325" y="392"/>
                    <a:pt x="325" y="392"/>
                  </a:cubicBezTo>
                  <a:cubicBezTo>
                    <a:pt x="325" y="388"/>
                    <a:pt x="325" y="388"/>
                    <a:pt x="325" y="388"/>
                  </a:cubicBezTo>
                  <a:cubicBezTo>
                    <a:pt x="325" y="392"/>
                    <a:pt x="325" y="392"/>
                    <a:pt x="325" y="392"/>
                  </a:cubicBezTo>
                  <a:cubicBezTo>
                    <a:pt x="325" y="388"/>
                    <a:pt x="325" y="388"/>
                    <a:pt x="325" y="388"/>
                  </a:cubicBezTo>
                  <a:cubicBezTo>
                    <a:pt x="325" y="388"/>
                    <a:pt x="325" y="388"/>
                    <a:pt x="325" y="388"/>
                  </a:cubicBezTo>
                  <a:cubicBezTo>
                    <a:pt x="325" y="392"/>
                    <a:pt x="325" y="392"/>
                    <a:pt x="325" y="392"/>
                  </a:cubicBezTo>
                  <a:cubicBezTo>
                    <a:pt x="325" y="388"/>
                    <a:pt x="325" y="388"/>
                    <a:pt x="325" y="388"/>
                  </a:cubicBezTo>
                  <a:cubicBezTo>
                    <a:pt x="325" y="392"/>
                    <a:pt x="325" y="392"/>
                    <a:pt x="325" y="392"/>
                  </a:cubicBezTo>
                  <a:cubicBezTo>
                    <a:pt x="326" y="388"/>
                    <a:pt x="326" y="388"/>
                    <a:pt x="326" y="388"/>
                  </a:cubicBezTo>
                  <a:cubicBezTo>
                    <a:pt x="326" y="388"/>
                    <a:pt x="326" y="388"/>
                    <a:pt x="325" y="388"/>
                  </a:cubicBezTo>
                  <a:cubicBezTo>
                    <a:pt x="325" y="392"/>
                    <a:pt x="325" y="392"/>
                    <a:pt x="325" y="392"/>
                  </a:cubicBezTo>
                  <a:cubicBezTo>
                    <a:pt x="326" y="388"/>
                    <a:pt x="326" y="388"/>
                    <a:pt x="326" y="388"/>
                  </a:cubicBezTo>
                  <a:cubicBezTo>
                    <a:pt x="326" y="388"/>
                    <a:pt x="326" y="388"/>
                    <a:pt x="326" y="388"/>
                  </a:cubicBezTo>
                  <a:cubicBezTo>
                    <a:pt x="326" y="388"/>
                    <a:pt x="326" y="388"/>
                    <a:pt x="326" y="388"/>
                  </a:cubicBezTo>
                  <a:cubicBezTo>
                    <a:pt x="326" y="388"/>
                    <a:pt x="326" y="388"/>
                    <a:pt x="326" y="388"/>
                  </a:cubicBezTo>
                  <a:cubicBezTo>
                    <a:pt x="326" y="388"/>
                    <a:pt x="326" y="388"/>
                    <a:pt x="326" y="388"/>
                  </a:cubicBezTo>
                  <a:cubicBezTo>
                    <a:pt x="326" y="388"/>
                    <a:pt x="326" y="388"/>
                    <a:pt x="326" y="388"/>
                  </a:cubicBezTo>
                  <a:cubicBezTo>
                    <a:pt x="325" y="388"/>
                    <a:pt x="324" y="388"/>
                    <a:pt x="322" y="387"/>
                  </a:cubicBezTo>
                  <a:cubicBezTo>
                    <a:pt x="314" y="384"/>
                    <a:pt x="298" y="379"/>
                    <a:pt x="283" y="374"/>
                  </a:cubicBezTo>
                  <a:cubicBezTo>
                    <a:pt x="276" y="371"/>
                    <a:pt x="269" y="369"/>
                    <a:pt x="264" y="367"/>
                  </a:cubicBezTo>
                  <a:cubicBezTo>
                    <a:pt x="262" y="366"/>
                    <a:pt x="260" y="366"/>
                    <a:pt x="258" y="365"/>
                  </a:cubicBezTo>
                  <a:cubicBezTo>
                    <a:pt x="257" y="365"/>
                    <a:pt x="257" y="365"/>
                    <a:pt x="256" y="365"/>
                  </a:cubicBezTo>
                  <a:cubicBezTo>
                    <a:pt x="256" y="364"/>
                    <a:pt x="256" y="364"/>
                    <a:pt x="256" y="364"/>
                  </a:cubicBezTo>
                  <a:cubicBezTo>
                    <a:pt x="255" y="364"/>
                    <a:pt x="255" y="364"/>
                    <a:pt x="255" y="364"/>
                  </a:cubicBezTo>
                  <a:cubicBezTo>
                    <a:pt x="255" y="364"/>
                    <a:pt x="255" y="364"/>
                    <a:pt x="254" y="364"/>
                  </a:cubicBezTo>
                  <a:cubicBezTo>
                    <a:pt x="254" y="364"/>
                    <a:pt x="254" y="364"/>
                    <a:pt x="253" y="364"/>
                  </a:cubicBezTo>
                  <a:cubicBezTo>
                    <a:pt x="253" y="364"/>
                    <a:pt x="253" y="365"/>
                    <a:pt x="252" y="365"/>
                  </a:cubicBezTo>
                  <a:cubicBezTo>
                    <a:pt x="252" y="365"/>
                    <a:pt x="251" y="366"/>
                    <a:pt x="251" y="366"/>
                  </a:cubicBezTo>
                  <a:cubicBezTo>
                    <a:pt x="254" y="368"/>
                    <a:pt x="254" y="368"/>
                    <a:pt x="254" y="368"/>
                  </a:cubicBezTo>
                  <a:cubicBezTo>
                    <a:pt x="251" y="366"/>
                    <a:pt x="251" y="366"/>
                    <a:pt x="251" y="366"/>
                  </a:cubicBezTo>
                  <a:cubicBezTo>
                    <a:pt x="250" y="367"/>
                    <a:pt x="250" y="368"/>
                    <a:pt x="250" y="369"/>
                  </a:cubicBezTo>
                  <a:cubicBezTo>
                    <a:pt x="250" y="369"/>
                    <a:pt x="250" y="370"/>
                    <a:pt x="251" y="370"/>
                  </a:cubicBezTo>
                  <a:cubicBezTo>
                    <a:pt x="251" y="371"/>
                    <a:pt x="251" y="371"/>
                    <a:pt x="251" y="372"/>
                  </a:cubicBezTo>
                  <a:cubicBezTo>
                    <a:pt x="252" y="372"/>
                    <a:pt x="252" y="372"/>
                    <a:pt x="252" y="372"/>
                  </a:cubicBezTo>
                  <a:cubicBezTo>
                    <a:pt x="253" y="373"/>
                    <a:pt x="255" y="374"/>
                    <a:pt x="257" y="376"/>
                  </a:cubicBezTo>
                  <a:cubicBezTo>
                    <a:pt x="265" y="381"/>
                    <a:pt x="280" y="390"/>
                    <a:pt x="293" y="398"/>
                  </a:cubicBezTo>
                  <a:cubicBezTo>
                    <a:pt x="300" y="402"/>
                    <a:pt x="306" y="405"/>
                    <a:pt x="311" y="408"/>
                  </a:cubicBezTo>
                  <a:cubicBezTo>
                    <a:pt x="313" y="410"/>
                    <a:pt x="315" y="411"/>
                    <a:pt x="316" y="412"/>
                  </a:cubicBezTo>
                  <a:cubicBezTo>
                    <a:pt x="316" y="412"/>
                    <a:pt x="317" y="412"/>
                    <a:pt x="317" y="412"/>
                  </a:cubicBezTo>
                  <a:cubicBezTo>
                    <a:pt x="317" y="412"/>
                    <a:pt x="317" y="412"/>
                    <a:pt x="317" y="412"/>
                  </a:cubicBezTo>
                  <a:cubicBezTo>
                    <a:pt x="318" y="411"/>
                    <a:pt x="318" y="411"/>
                    <a:pt x="318" y="411"/>
                  </a:cubicBezTo>
                  <a:cubicBezTo>
                    <a:pt x="317" y="412"/>
                    <a:pt x="317" y="412"/>
                    <a:pt x="317" y="412"/>
                  </a:cubicBezTo>
                  <a:cubicBezTo>
                    <a:pt x="317" y="412"/>
                    <a:pt x="317" y="412"/>
                    <a:pt x="317" y="412"/>
                  </a:cubicBezTo>
                  <a:cubicBezTo>
                    <a:pt x="318" y="411"/>
                    <a:pt x="318" y="411"/>
                    <a:pt x="318" y="411"/>
                  </a:cubicBezTo>
                  <a:cubicBezTo>
                    <a:pt x="317" y="412"/>
                    <a:pt x="317" y="412"/>
                    <a:pt x="317" y="412"/>
                  </a:cubicBezTo>
                  <a:cubicBezTo>
                    <a:pt x="320" y="410"/>
                    <a:pt x="320" y="410"/>
                    <a:pt x="320" y="410"/>
                  </a:cubicBezTo>
                  <a:cubicBezTo>
                    <a:pt x="316" y="412"/>
                    <a:pt x="316" y="412"/>
                    <a:pt x="316" y="412"/>
                  </a:cubicBezTo>
                  <a:cubicBezTo>
                    <a:pt x="317" y="412"/>
                    <a:pt x="317" y="412"/>
                    <a:pt x="317" y="412"/>
                  </a:cubicBezTo>
                  <a:cubicBezTo>
                    <a:pt x="320" y="410"/>
                    <a:pt x="320" y="410"/>
                    <a:pt x="320" y="410"/>
                  </a:cubicBezTo>
                  <a:cubicBezTo>
                    <a:pt x="316" y="412"/>
                    <a:pt x="316" y="412"/>
                    <a:pt x="316" y="412"/>
                  </a:cubicBezTo>
                  <a:cubicBezTo>
                    <a:pt x="320" y="410"/>
                    <a:pt x="320" y="410"/>
                    <a:pt x="320" y="410"/>
                  </a:cubicBezTo>
                  <a:cubicBezTo>
                    <a:pt x="316" y="410"/>
                    <a:pt x="316" y="410"/>
                    <a:pt x="316" y="410"/>
                  </a:cubicBezTo>
                  <a:cubicBezTo>
                    <a:pt x="316" y="411"/>
                    <a:pt x="316" y="411"/>
                    <a:pt x="316" y="412"/>
                  </a:cubicBezTo>
                  <a:cubicBezTo>
                    <a:pt x="320" y="410"/>
                    <a:pt x="320" y="410"/>
                    <a:pt x="320" y="410"/>
                  </a:cubicBezTo>
                  <a:cubicBezTo>
                    <a:pt x="316" y="410"/>
                    <a:pt x="316" y="410"/>
                    <a:pt x="316" y="410"/>
                  </a:cubicBezTo>
                  <a:cubicBezTo>
                    <a:pt x="320" y="410"/>
                    <a:pt x="320" y="410"/>
                    <a:pt x="320" y="410"/>
                  </a:cubicBezTo>
                  <a:cubicBezTo>
                    <a:pt x="316" y="407"/>
                    <a:pt x="316" y="407"/>
                    <a:pt x="316" y="407"/>
                  </a:cubicBezTo>
                  <a:cubicBezTo>
                    <a:pt x="316" y="408"/>
                    <a:pt x="316" y="409"/>
                    <a:pt x="316" y="410"/>
                  </a:cubicBezTo>
                  <a:cubicBezTo>
                    <a:pt x="320" y="410"/>
                    <a:pt x="320" y="410"/>
                    <a:pt x="320" y="410"/>
                  </a:cubicBezTo>
                  <a:cubicBezTo>
                    <a:pt x="316" y="407"/>
                    <a:pt x="316" y="407"/>
                    <a:pt x="316" y="407"/>
                  </a:cubicBezTo>
                  <a:cubicBezTo>
                    <a:pt x="320" y="410"/>
                    <a:pt x="320" y="410"/>
                    <a:pt x="320" y="410"/>
                  </a:cubicBezTo>
                  <a:cubicBezTo>
                    <a:pt x="316" y="407"/>
                    <a:pt x="316" y="407"/>
                    <a:pt x="316" y="407"/>
                  </a:cubicBezTo>
                  <a:cubicBezTo>
                    <a:pt x="320" y="410"/>
                    <a:pt x="320" y="410"/>
                    <a:pt x="320" y="410"/>
                  </a:cubicBezTo>
                  <a:cubicBezTo>
                    <a:pt x="318" y="406"/>
                    <a:pt x="318" y="406"/>
                    <a:pt x="318" y="406"/>
                  </a:cubicBezTo>
                  <a:cubicBezTo>
                    <a:pt x="317" y="406"/>
                    <a:pt x="317" y="407"/>
                    <a:pt x="316" y="407"/>
                  </a:cubicBezTo>
                  <a:cubicBezTo>
                    <a:pt x="320" y="410"/>
                    <a:pt x="320" y="410"/>
                    <a:pt x="320" y="410"/>
                  </a:cubicBezTo>
                  <a:cubicBezTo>
                    <a:pt x="318" y="406"/>
                    <a:pt x="318" y="406"/>
                    <a:pt x="318" y="406"/>
                  </a:cubicBezTo>
                  <a:cubicBezTo>
                    <a:pt x="320" y="409"/>
                    <a:pt x="320" y="409"/>
                    <a:pt x="320" y="409"/>
                  </a:cubicBezTo>
                  <a:cubicBezTo>
                    <a:pt x="319" y="405"/>
                    <a:pt x="319" y="405"/>
                    <a:pt x="319" y="405"/>
                  </a:cubicBezTo>
                  <a:cubicBezTo>
                    <a:pt x="319" y="405"/>
                    <a:pt x="318" y="406"/>
                    <a:pt x="318" y="406"/>
                  </a:cubicBezTo>
                  <a:cubicBezTo>
                    <a:pt x="320" y="409"/>
                    <a:pt x="320" y="409"/>
                    <a:pt x="320" y="409"/>
                  </a:cubicBezTo>
                  <a:cubicBezTo>
                    <a:pt x="319" y="405"/>
                    <a:pt x="319" y="405"/>
                    <a:pt x="319" y="405"/>
                  </a:cubicBezTo>
                  <a:cubicBezTo>
                    <a:pt x="320" y="409"/>
                    <a:pt x="320" y="409"/>
                    <a:pt x="320" y="409"/>
                  </a:cubicBezTo>
                  <a:cubicBezTo>
                    <a:pt x="320" y="405"/>
                    <a:pt x="320" y="405"/>
                    <a:pt x="320" y="405"/>
                  </a:cubicBezTo>
                  <a:cubicBezTo>
                    <a:pt x="319" y="405"/>
                    <a:pt x="319" y="405"/>
                    <a:pt x="319" y="405"/>
                  </a:cubicBezTo>
                  <a:cubicBezTo>
                    <a:pt x="320" y="409"/>
                    <a:pt x="320" y="409"/>
                    <a:pt x="320" y="409"/>
                  </a:cubicBezTo>
                  <a:cubicBezTo>
                    <a:pt x="320" y="405"/>
                    <a:pt x="320" y="405"/>
                    <a:pt x="320" y="405"/>
                  </a:cubicBezTo>
                  <a:cubicBezTo>
                    <a:pt x="320" y="408"/>
                    <a:pt x="320" y="408"/>
                    <a:pt x="320" y="408"/>
                  </a:cubicBezTo>
                  <a:cubicBezTo>
                    <a:pt x="320" y="405"/>
                    <a:pt x="320" y="405"/>
                    <a:pt x="320" y="405"/>
                  </a:cubicBezTo>
                  <a:cubicBezTo>
                    <a:pt x="320" y="405"/>
                    <a:pt x="320" y="405"/>
                    <a:pt x="320" y="405"/>
                  </a:cubicBezTo>
                  <a:cubicBezTo>
                    <a:pt x="320" y="408"/>
                    <a:pt x="320" y="408"/>
                    <a:pt x="320" y="408"/>
                  </a:cubicBezTo>
                  <a:cubicBezTo>
                    <a:pt x="320" y="405"/>
                    <a:pt x="320" y="405"/>
                    <a:pt x="320" y="405"/>
                  </a:cubicBezTo>
                  <a:cubicBezTo>
                    <a:pt x="320" y="405"/>
                    <a:pt x="320" y="405"/>
                    <a:pt x="320" y="405"/>
                  </a:cubicBezTo>
                  <a:cubicBezTo>
                    <a:pt x="320" y="405"/>
                    <a:pt x="320" y="405"/>
                    <a:pt x="320" y="405"/>
                  </a:cubicBezTo>
                  <a:cubicBezTo>
                    <a:pt x="320" y="405"/>
                    <a:pt x="320" y="405"/>
                    <a:pt x="320" y="405"/>
                  </a:cubicBezTo>
                  <a:cubicBezTo>
                    <a:pt x="320" y="405"/>
                    <a:pt x="320" y="405"/>
                    <a:pt x="320" y="405"/>
                  </a:cubicBezTo>
                  <a:cubicBezTo>
                    <a:pt x="320" y="405"/>
                    <a:pt x="320" y="405"/>
                    <a:pt x="320" y="405"/>
                  </a:cubicBezTo>
                  <a:cubicBezTo>
                    <a:pt x="320" y="405"/>
                    <a:pt x="319" y="405"/>
                    <a:pt x="319" y="405"/>
                  </a:cubicBezTo>
                  <a:cubicBezTo>
                    <a:pt x="316" y="404"/>
                    <a:pt x="310" y="402"/>
                    <a:pt x="303" y="399"/>
                  </a:cubicBezTo>
                  <a:cubicBezTo>
                    <a:pt x="293" y="395"/>
                    <a:pt x="280" y="390"/>
                    <a:pt x="270" y="386"/>
                  </a:cubicBezTo>
                  <a:cubicBezTo>
                    <a:pt x="265" y="384"/>
                    <a:pt x="260" y="382"/>
                    <a:pt x="257" y="381"/>
                  </a:cubicBezTo>
                  <a:cubicBezTo>
                    <a:pt x="254" y="379"/>
                    <a:pt x="252" y="379"/>
                    <a:pt x="252" y="379"/>
                  </a:cubicBezTo>
                  <a:cubicBezTo>
                    <a:pt x="251" y="378"/>
                    <a:pt x="249" y="378"/>
                    <a:pt x="248" y="379"/>
                  </a:cubicBezTo>
                  <a:cubicBezTo>
                    <a:pt x="247" y="380"/>
                    <a:pt x="246" y="381"/>
                    <a:pt x="246" y="382"/>
                  </a:cubicBezTo>
                  <a:cubicBezTo>
                    <a:pt x="246" y="384"/>
                    <a:pt x="246" y="384"/>
                    <a:pt x="247" y="385"/>
                  </a:cubicBezTo>
                  <a:cubicBezTo>
                    <a:pt x="247" y="385"/>
                    <a:pt x="247" y="386"/>
                    <a:pt x="247" y="386"/>
                  </a:cubicBezTo>
                  <a:cubicBezTo>
                    <a:pt x="248" y="386"/>
                    <a:pt x="248" y="386"/>
                    <a:pt x="248" y="386"/>
                  </a:cubicBezTo>
                  <a:cubicBezTo>
                    <a:pt x="248" y="386"/>
                    <a:pt x="249" y="387"/>
                    <a:pt x="249" y="387"/>
                  </a:cubicBezTo>
                  <a:cubicBezTo>
                    <a:pt x="254" y="390"/>
                    <a:pt x="268" y="398"/>
                    <a:pt x="282" y="406"/>
                  </a:cubicBezTo>
                  <a:cubicBezTo>
                    <a:pt x="288" y="410"/>
                    <a:pt x="295" y="414"/>
                    <a:pt x="299" y="417"/>
                  </a:cubicBezTo>
                  <a:cubicBezTo>
                    <a:pt x="302" y="419"/>
                    <a:pt x="304" y="420"/>
                    <a:pt x="305" y="421"/>
                  </a:cubicBezTo>
                  <a:cubicBezTo>
                    <a:pt x="306" y="421"/>
                    <a:pt x="306" y="422"/>
                    <a:pt x="306" y="422"/>
                  </a:cubicBezTo>
                  <a:cubicBezTo>
                    <a:pt x="306" y="422"/>
                    <a:pt x="306" y="422"/>
                    <a:pt x="306" y="422"/>
                  </a:cubicBezTo>
                  <a:cubicBezTo>
                    <a:pt x="308" y="420"/>
                    <a:pt x="308" y="420"/>
                    <a:pt x="308" y="420"/>
                  </a:cubicBezTo>
                  <a:cubicBezTo>
                    <a:pt x="306" y="422"/>
                    <a:pt x="306" y="422"/>
                    <a:pt x="306" y="422"/>
                  </a:cubicBezTo>
                  <a:cubicBezTo>
                    <a:pt x="306" y="422"/>
                    <a:pt x="306" y="422"/>
                    <a:pt x="306" y="422"/>
                  </a:cubicBezTo>
                  <a:cubicBezTo>
                    <a:pt x="308" y="420"/>
                    <a:pt x="308" y="420"/>
                    <a:pt x="308" y="420"/>
                  </a:cubicBezTo>
                  <a:cubicBezTo>
                    <a:pt x="306" y="422"/>
                    <a:pt x="306" y="422"/>
                    <a:pt x="306" y="422"/>
                  </a:cubicBezTo>
                  <a:cubicBezTo>
                    <a:pt x="309" y="420"/>
                    <a:pt x="309" y="420"/>
                    <a:pt x="309" y="420"/>
                  </a:cubicBezTo>
                  <a:cubicBezTo>
                    <a:pt x="305" y="420"/>
                    <a:pt x="305" y="420"/>
                    <a:pt x="305" y="420"/>
                  </a:cubicBezTo>
                  <a:cubicBezTo>
                    <a:pt x="305" y="421"/>
                    <a:pt x="306" y="421"/>
                    <a:pt x="306" y="422"/>
                  </a:cubicBezTo>
                  <a:cubicBezTo>
                    <a:pt x="309" y="420"/>
                    <a:pt x="309" y="420"/>
                    <a:pt x="309" y="420"/>
                  </a:cubicBezTo>
                  <a:cubicBezTo>
                    <a:pt x="305" y="420"/>
                    <a:pt x="305" y="420"/>
                    <a:pt x="305" y="420"/>
                  </a:cubicBezTo>
                  <a:cubicBezTo>
                    <a:pt x="310" y="420"/>
                    <a:pt x="310" y="420"/>
                    <a:pt x="310" y="420"/>
                  </a:cubicBezTo>
                  <a:cubicBezTo>
                    <a:pt x="306" y="417"/>
                    <a:pt x="306" y="417"/>
                    <a:pt x="306" y="417"/>
                  </a:cubicBezTo>
                  <a:cubicBezTo>
                    <a:pt x="306" y="418"/>
                    <a:pt x="305" y="419"/>
                    <a:pt x="305" y="420"/>
                  </a:cubicBezTo>
                  <a:cubicBezTo>
                    <a:pt x="310" y="420"/>
                    <a:pt x="310" y="420"/>
                    <a:pt x="310" y="420"/>
                  </a:cubicBezTo>
                  <a:cubicBezTo>
                    <a:pt x="306" y="417"/>
                    <a:pt x="306" y="417"/>
                    <a:pt x="306" y="417"/>
                  </a:cubicBezTo>
                  <a:cubicBezTo>
                    <a:pt x="310" y="420"/>
                    <a:pt x="310" y="420"/>
                    <a:pt x="310" y="420"/>
                  </a:cubicBezTo>
                  <a:cubicBezTo>
                    <a:pt x="311" y="416"/>
                    <a:pt x="311" y="416"/>
                    <a:pt x="311" y="416"/>
                  </a:cubicBezTo>
                  <a:cubicBezTo>
                    <a:pt x="311" y="416"/>
                    <a:pt x="297" y="411"/>
                    <a:pt x="282" y="406"/>
                  </a:cubicBezTo>
                  <a:cubicBezTo>
                    <a:pt x="275" y="403"/>
                    <a:pt x="268" y="401"/>
                    <a:pt x="261" y="399"/>
                  </a:cubicBezTo>
                  <a:cubicBezTo>
                    <a:pt x="258" y="398"/>
                    <a:pt x="256" y="397"/>
                    <a:pt x="254" y="397"/>
                  </a:cubicBezTo>
                  <a:cubicBezTo>
                    <a:pt x="252" y="397"/>
                    <a:pt x="252" y="396"/>
                    <a:pt x="251" y="396"/>
                  </a:cubicBezTo>
                  <a:cubicBezTo>
                    <a:pt x="250" y="396"/>
                    <a:pt x="249" y="396"/>
                    <a:pt x="248" y="396"/>
                  </a:cubicBezTo>
                  <a:cubicBezTo>
                    <a:pt x="248" y="396"/>
                    <a:pt x="247" y="396"/>
                    <a:pt x="247" y="396"/>
                  </a:cubicBezTo>
                  <a:cubicBezTo>
                    <a:pt x="247" y="396"/>
                    <a:pt x="246" y="396"/>
                    <a:pt x="246" y="396"/>
                  </a:cubicBezTo>
                  <a:cubicBezTo>
                    <a:pt x="245" y="397"/>
                    <a:pt x="245" y="397"/>
                    <a:pt x="244" y="398"/>
                  </a:cubicBezTo>
                  <a:cubicBezTo>
                    <a:pt x="248" y="400"/>
                    <a:pt x="248" y="400"/>
                    <a:pt x="248" y="400"/>
                  </a:cubicBezTo>
                  <a:cubicBezTo>
                    <a:pt x="244" y="398"/>
                    <a:pt x="244" y="398"/>
                    <a:pt x="244" y="398"/>
                  </a:cubicBezTo>
                  <a:cubicBezTo>
                    <a:pt x="244" y="399"/>
                    <a:pt x="243" y="400"/>
                    <a:pt x="243" y="400"/>
                  </a:cubicBezTo>
                  <a:cubicBezTo>
                    <a:pt x="243" y="402"/>
                    <a:pt x="244" y="402"/>
                    <a:pt x="244" y="403"/>
                  </a:cubicBezTo>
                  <a:cubicBezTo>
                    <a:pt x="245" y="403"/>
                    <a:pt x="245" y="404"/>
                    <a:pt x="245" y="404"/>
                  </a:cubicBezTo>
                  <a:cubicBezTo>
                    <a:pt x="246" y="404"/>
                    <a:pt x="246" y="405"/>
                    <a:pt x="247" y="405"/>
                  </a:cubicBezTo>
                  <a:cubicBezTo>
                    <a:pt x="250" y="407"/>
                    <a:pt x="255" y="411"/>
                    <a:pt x="261" y="414"/>
                  </a:cubicBezTo>
                  <a:cubicBezTo>
                    <a:pt x="270" y="420"/>
                    <a:pt x="281" y="427"/>
                    <a:pt x="291" y="432"/>
                  </a:cubicBezTo>
                  <a:cubicBezTo>
                    <a:pt x="295" y="435"/>
                    <a:pt x="299" y="437"/>
                    <a:pt x="302" y="439"/>
                  </a:cubicBezTo>
                  <a:cubicBezTo>
                    <a:pt x="303" y="440"/>
                    <a:pt x="304" y="441"/>
                    <a:pt x="305" y="441"/>
                  </a:cubicBezTo>
                  <a:cubicBezTo>
                    <a:pt x="306" y="441"/>
                    <a:pt x="306" y="441"/>
                    <a:pt x="306" y="441"/>
                  </a:cubicBezTo>
                  <a:cubicBezTo>
                    <a:pt x="306" y="441"/>
                    <a:pt x="306" y="441"/>
                    <a:pt x="306" y="441"/>
                  </a:cubicBezTo>
                  <a:cubicBezTo>
                    <a:pt x="307" y="440"/>
                    <a:pt x="307" y="440"/>
                    <a:pt x="307" y="440"/>
                  </a:cubicBezTo>
                  <a:cubicBezTo>
                    <a:pt x="306" y="441"/>
                    <a:pt x="306" y="441"/>
                    <a:pt x="306" y="441"/>
                  </a:cubicBezTo>
                  <a:cubicBezTo>
                    <a:pt x="306" y="441"/>
                    <a:pt x="306" y="441"/>
                    <a:pt x="306" y="441"/>
                  </a:cubicBezTo>
                  <a:cubicBezTo>
                    <a:pt x="307" y="440"/>
                    <a:pt x="307" y="440"/>
                    <a:pt x="307" y="440"/>
                  </a:cubicBezTo>
                  <a:cubicBezTo>
                    <a:pt x="306" y="441"/>
                    <a:pt x="306" y="441"/>
                    <a:pt x="306" y="441"/>
                  </a:cubicBezTo>
                  <a:cubicBezTo>
                    <a:pt x="308" y="439"/>
                    <a:pt x="308" y="439"/>
                    <a:pt x="308" y="439"/>
                  </a:cubicBezTo>
                  <a:cubicBezTo>
                    <a:pt x="305" y="441"/>
                    <a:pt x="305" y="441"/>
                    <a:pt x="305" y="441"/>
                  </a:cubicBezTo>
                  <a:cubicBezTo>
                    <a:pt x="306" y="441"/>
                    <a:pt x="306" y="441"/>
                    <a:pt x="306" y="441"/>
                  </a:cubicBezTo>
                  <a:cubicBezTo>
                    <a:pt x="308" y="439"/>
                    <a:pt x="308" y="439"/>
                    <a:pt x="308" y="439"/>
                  </a:cubicBezTo>
                  <a:cubicBezTo>
                    <a:pt x="305" y="441"/>
                    <a:pt x="305" y="441"/>
                    <a:pt x="305" y="441"/>
                  </a:cubicBezTo>
                  <a:cubicBezTo>
                    <a:pt x="309" y="438"/>
                    <a:pt x="309" y="438"/>
                    <a:pt x="309" y="438"/>
                  </a:cubicBezTo>
                  <a:cubicBezTo>
                    <a:pt x="305" y="438"/>
                    <a:pt x="305" y="438"/>
                    <a:pt x="305" y="438"/>
                  </a:cubicBezTo>
                  <a:cubicBezTo>
                    <a:pt x="305" y="440"/>
                    <a:pt x="305" y="440"/>
                    <a:pt x="305" y="441"/>
                  </a:cubicBezTo>
                  <a:cubicBezTo>
                    <a:pt x="309" y="438"/>
                    <a:pt x="309" y="438"/>
                    <a:pt x="309" y="438"/>
                  </a:cubicBezTo>
                  <a:cubicBezTo>
                    <a:pt x="305" y="438"/>
                    <a:pt x="305" y="438"/>
                    <a:pt x="305" y="438"/>
                  </a:cubicBezTo>
                  <a:cubicBezTo>
                    <a:pt x="309" y="438"/>
                    <a:pt x="309" y="438"/>
                    <a:pt x="309" y="438"/>
                  </a:cubicBezTo>
                  <a:cubicBezTo>
                    <a:pt x="305" y="436"/>
                    <a:pt x="305" y="436"/>
                    <a:pt x="305" y="436"/>
                  </a:cubicBezTo>
                  <a:cubicBezTo>
                    <a:pt x="305" y="437"/>
                    <a:pt x="304" y="438"/>
                    <a:pt x="305" y="438"/>
                  </a:cubicBezTo>
                  <a:cubicBezTo>
                    <a:pt x="309" y="438"/>
                    <a:pt x="309" y="438"/>
                    <a:pt x="309" y="438"/>
                  </a:cubicBezTo>
                  <a:cubicBezTo>
                    <a:pt x="305" y="436"/>
                    <a:pt x="305" y="436"/>
                    <a:pt x="305" y="436"/>
                  </a:cubicBezTo>
                  <a:cubicBezTo>
                    <a:pt x="309" y="438"/>
                    <a:pt x="309" y="438"/>
                    <a:pt x="309" y="438"/>
                  </a:cubicBezTo>
                  <a:cubicBezTo>
                    <a:pt x="310" y="434"/>
                    <a:pt x="310" y="434"/>
                    <a:pt x="310" y="434"/>
                  </a:cubicBezTo>
                  <a:cubicBezTo>
                    <a:pt x="310" y="434"/>
                    <a:pt x="296" y="429"/>
                    <a:pt x="280" y="423"/>
                  </a:cubicBezTo>
                  <a:cubicBezTo>
                    <a:pt x="273" y="421"/>
                    <a:pt x="265" y="418"/>
                    <a:pt x="259" y="416"/>
                  </a:cubicBezTo>
                  <a:cubicBezTo>
                    <a:pt x="256" y="415"/>
                    <a:pt x="253" y="414"/>
                    <a:pt x="251" y="413"/>
                  </a:cubicBezTo>
                  <a:cubicBezTo>
                    <a:pt x="250" y="413"/>
                    <a:pt x="249" y="413"/>
                    <a:pt x="248" y="413"/>
                  </a:cubicBezTo>
                  <a:cubicBezTo>
                    <a:pt x="248" y="413"/>
                    <a:pt x="248" y="412"/>
                    <a:pt x="247" y="412"/>
                  </a:cubicBezTo>
                  <a:cubicBezTo>
                    <a:pt x="247" y="412"/>
                    <a:pt x="247" y="412"/>
                    <a:pt x="246" y="412"/>
                  </a:cubicBezTo>
                  <a:cubicBezTo>
                    <a:pt x="246" y="412"/>
                    <a:pt x="245" y="412"/>
                    <a:pt x="245" y="412"/>
                  </a:cubicBezTo>
                  <a:cubicBezTo>
                    <a:pt x="244" y="412"/>
                    <a:pt x="244" y="413"/>
                    <a:pt x="244" y="413"/>
                  </a:cubicBezTo>
                  <a:cubicBezTo>
                    <a:pt x="243" y="413"/>
                    <a:pt x="242" y="414"/>
                    <a:pt x="242" y="414"/>
                  </a:cubicBezTo>
                  <a:cubicBezTo>
                    <a:pt x="241" y="416"/>
                    <a:pt x="241" y="419"/>
                    <a:pt x="243" y="420"/>
                  </a:cubicBezTo>
                  <a:cubicBezTo>
                    <a:pt x="259" y="430"/>
                    <a:pt x="259" y="430"/>
                    <a:pt x="259" y="430"/>
                  </a:cubicBezTo>
                  <a:cubicBezTo>
                    <a:pt x="241" y="423"/>
                    <a:pt x="241" y="423"/>
                    <a:pt x="241" y="423"/>
                  </a:cubicBezTo>
                  <a:cubicBezTo>
                    <a:pt x="239" y="423"/>
                    <a:pt x="237" y="424"/>
                    <a:pt x="236" y="426"/>
                  </a:cubicBezTo>
                  <a:cubicBezTo>
                    <a:pt x="235" y="427"/>
                    <a:pt x="235" y="430"/>
                    <a:pt x="237" y="431"/>
                  </a:cubicBezTo>
                  <a:cubicBezTo>
                    <a:pt x="291" y="465"/>
                    <a:pt x="291" y="465"/>
                    <a:pt x="291" y="465"/>
                  </a:cubicBezTo>
                  <a:cubicBezTo>
                    <a:pt x="293" y="461"/>
                    <a:pt x="293" y="461"/>
                    <a:pt x="293" y="461"/>
                  </a:cubicBezTo>
                  <a:cubicBezTo>
                    <a:pt x="295" y="457"/>
                    <a:pt x="295" y="457"/>
                    <a:pt x="295" y="457"/>
                  </a:cubicBezTo>
                  <a:cubicBezTo>
                    <a:pt x="295" y="457"/>
                    <a:pt x="280" y="452"/>
                    <a:pt x="266" y="447"/>
                  </a:cubicBezTo>
                  <a:cubicBezTo>
                    <a:pt x="258" y="444"/>
                    <a:pt x="251" y="442"/>
                    <a:pt x="245" y="440"/>
                  </a:cubicBezTo>
                  <a:cubicBezTo>
                    <a:pt x="242" y="439"/>
                    <a:pt x="239" y="438"/>
                    <a:pt x="237" y="438"/>
                  </a:cubicBezTo>
                  <a:cubicBezTo>
                    <a:pt x="236" y="437"/>
                    <a:pt x="236" y="437"/>
                    <a:pt x="235" y="437"/>
                  </a:cubicBezTo>
                  <a:cubicBezTo>
                    <a:pt x="235" y="437"/>
                    <a:pt x="234" y="437"/>
                    <a:pt x="234" y="437"/>
                  </a:cubicBezTo>
                  <a:cubicBezTo>
                    <a:pt x="234" y="437"/>
                    <a:pt x="233" y="437"/>
                    <a:pt x="233" y="437"/>
                  </a:cubicBezTo>
                  <a:cubicBezTo>
                    <a:pt x="232" y="437"/>
                    <a:pt x="232" y="437"/>
                    <a:pt x="231" y="437"/>
                  </a:cubicBezTo>
                  <a:cubicBezTo>
                    <a:pt x="231" y="437"/>
                    <a:pt x="231" y="437"/>
                    <a:pt x="230" y="437"/>
                  </a:cubicBezTo>
                  <a:cubicBezTo>
                    <a:pt x="230" y="438"/>
                    <a:pt x="229" y="438"/>
                    <a:pt x="229" y="439"/>
                  </a:cubicBezTo>
                  <a:cubicBezTo>
                    <a:pt x="228" y="441"/>
                    <a:pt x="228" y="443"/>
                    <a:pt x="230" y="445"/>
                  </a:cubicBezTo>
                  <a:cubicBezTo>
                    <a:pt x="284" y="478"/>
                    <a:pt x="284" y="478"/>
                    <a:pt x="284" y="478"/>
                  </a:cubicBezTo>
                  <a:cubicBezTo>
                    <a:pt x="286" y="474"/>
                    <a:pt x="286" y="474"/>
                    <a:pt x="286" y="474"/>
                  </a:cubicBezTo>
                  <a:cubicBezTo>
                    <a:pt x="282" y="472"/>
                    <a:pt x="282" y="472"/>
                    <a:pt x="282" y="472"/>
                  </a:cubicBezTo>
                  <a:cubicBezTo>
                    <a:pt x="286" y="474"/>
                    <a:pt x="286" y="474"/>
                    <a:pt x="286" y="474"/>
                  </a:cubicBezTo>
                  <a:cubicBezTo>
                    <a:pt x="284" y="471"/>
                    <a:pt x="284" y="471"/>
                    <a:pt x="284" y="471"/>
                  </a:cubicBezTo>
                  <a:cubicBezTo>
                    <a:pt x="284" y="471"/>
                    <a:pt x="283" y="471"/>
                    <a:pt x="282" y="472"/>
                  </a:cubicBezTo>
                  <a:cubicBezTo>
                    <a:pt x="286" y="474"/>
                    <a:pt x="286" y="474"/>
                    <a:pt x="286" y="474"/>
                  </a:cubicBezTo>
                  <a:cubicBezTo>
                    <a:pt x="284" y="471"/>
                    <a:pt x="284" y="471"/>
                    <a:pt x="284" y="471"/>
                  </a:cubicBezTo>
                  <a:cubicBezTo>
                    <a:pt x="286" y="474"/>
                    <a:pt x="286" y="474"/>
                    <a:pt x="286" y="474"/>
                  </a:cubicBezTo>
                  <a:cubicBezTo>
                    <a:pt x="285" y="470"/>
                    <a:pt x="285" y="470"/>
                    <a:pt x="285" y="470"/>
                  </a:cubicBezTo>
                  <a:cubicBezTo>
                    <a:pt x="285" y="470"/>
                    <a:pt x="285" y="470"/>
                    <a:pt x="284" y="471"/>
                  </a:cubicBezTo>
                  <a:cubicBezTo>
                    <a:pt x="286" y="474"/>
                    <a:pt x="286" y="474"/>
                    <a:pt x="286" y="474"/>
                  </a:cubicBezTo>
                  <a:cubicBezTo>
                    <a:pt x="285" y="470"/>
                    <a:pt x="285" y="470"/>
                    <a:pt x="285" y="470"/>
                  </a:cubicBezTo>
                  <a:cubicBezTo>
                    <a:pt x="286" y="474"/>
                    <a:pt x="286" y="474"/>
                    <a:pt x="286" y="474"/>
                  </a:cubicBezTo>
                  <a:cubicBezTo>
                    <a:pt x="286" y="470"/>
                    <a:pt x="286" y="470"/>
                    <a:pt x="286" y="470"/>
                  </a:cubicBezTo>
                  <a:cubicBezTo>
                    <a:pt x="285" y="470"/>
                    <a:pt x="285" y="470"/>
                    <a:pt x="285" y="470"/>
                  </a:cubicBezTo>
                  <a:cubicBezTo>
                    <a:pt x="286" y="474"/>
                    <a:pt x="286" y="474"/>
                    <a:pt x="286" y="474"/>
                  </a:cubicBezTo>
                  <a:cubicBezTo>
                    <a:pt x="286" y="470"/>
                    <a:pt x="286" y="470"/>
                    <a:pt x="286" y="470"/>
                  </a:cubicBezTo>
                  <a:cubicBezTo>
                    <a:pt x="286" y="473"/>
                    <a:pt x="286" y="473"/>
                    <a:pt x="286" y="473"/>
                  </a:cubicBezTo>
                  <a:cubicBezTo>
                    <a:pt x="286" y="470"/>
                    <a:pt x="286" y="470"/>
                    <a:pt x="286" y="470"/>
                  </a:cubicBezTo>
                  <a:cubicBezTo>
                    <a:pt x="286" y="470"/>
                    <a:pt x="286" y="470"/>
                    <a:pt x="286" y="470"/>
                  </a:cubicBezTo>
                  <a:cubicBezTo>
                    <a:pt x="286" y="473"/>
                    <a:pt x="286" y="473"/>
                    <a:pt x="286" y="473"/>
                  </a:cubicBezTo>
                  <a:cubicBezTo>
                    <a:pt x="286" y="470"/>
                    <a:pt x="286" y="470"/>
                    <a:pt x="286" y="470"/>
                  </a:cubicBezTo>
                  <a:cubicBezTo>
                    <a:pt x="286" y="470"/>
                    <a:pt x="286" y="470"/>
                    <a:pt x="286" y="470"/>
                  </a:cubicBezTo>
                  <a:cubicBezTo>
                    <a:pt x="286" y="470"/>
                    <a:pt x="284" y="470"/>
                    <a:pt x="282" y="469"/>
                  </a:cubicBezTo>
                  <a:cubicBezTo>
                    <a:pt x="275" y="467"/>
                    <a:pt x="261" y="463"/>
                    <a:pt x="248" y="459"/>
                  </a:cubicBezTo>
                  <a:cubicBezTo>
                    <a:pt x="242" y="458"/>
                    <a:pt x="236" y="456"/>
                    <a:pt x="232" y="455"/>
                  </a:cubicBezTo>
                  <a:cubicBezTo>
                    <a:pt x="229" y="454"/>
                    <a:pt x="228" y="453"/>
                    <a:pt x="226" y="453"/>
                  </a:cubicBezTo>
                  <a:cubicBezTo>
                    <a:pt x="225" y="453"/>
                    <a:pt x="225" y="453"/>
                    <a:pt x="224" y="453"/>
                  </a:cubicBezTo>
                  <a:cubicBezTo>
                    <a:pt x="224" y="452"/>
                    <a:pt x="224" y="452"/>
                    <a:pt x="224" y="452"/>
                  </a:cubicBezTo>
                  <a:cubicBezTo>
                    <a:pt x="223" y="452"/>
                    <a:pt x="223" y="452"/>
                    <a:pt x="223" y="452"/>
                  </a:cubicBezTo>
                  <a:cubicBezTo>
                    <a:pt x="222" y="452"/>
                    <a:pt x="222" y="452"/>
                    <a:pt x="221" y="452"/>
                  </a:cubicBezTo>
                  <a:cubicBezTo>
                    <a:pt x="221" y="452"/>
                    <a:pt x="221" y="453"/>
                    <a:pt x="220" y="453"/>
                  </a:cubicBezTo>
                  <a:cubicBezTo>
                    <a:pt x="220" y="453"/>
                    <a:pt x="219" y="454"/>
                    <a:pt x="219" y="454"/>
                  </a:cubicBezTo>
                  <a:cubicBezTo>
                    <a:pt x="218" y="455"/>
                    <a:pt x="218" y="457"/>
                    <a:pt x="218" y="458"/>
                  </a:cubicBezTo>
                  <a:cubicBezTo>
                    <a:pt x="219" y="459"/>
                    <a:pt x="219" y="460"/>
                    <a:pt x="220" y="460"/>
                  </a:cubicBezTo>
                  <a:cubicBezTo>
                    <a:pt x="220" y="460"/>
                    <a:pt x="223" y="462"/>
                    <a:pt x="228" y="465"/>
                  </a:cubicBezTo>
                  <a:cubicBezTo>
                    <a:pt x="235" y="469"/>
                    <a:pt x="246" y="475"/>
                    <a:pt x="255" y="481"/>
                  </a:cubicBezTo>
                  <a:cubicBezTo>
                    <a:pt x="259" y="483"/>
                    <a:pt x="263" y="486"/>
                    <a:pt x="266" y="488"/>
                  </a:cubicBezTo>
                  <a:cubicBezTo>
                    <a:pt x="267" y="489"/>
                    <a:pt x="268" y="490"/>
                    <a:pt x="269" y="490"/>
                  </a:cubicBezTo>
                  <a:cubicBezTo>
                    <a:pt x="269" y="490"/>
                    <a:pt x="269" y="490"/>
                    <a:pt x="269" y="490"/>
                  </a:cubicBezTo>
                  <a:cubicBezTo>
                    <a:pt x="270" y="491"/>
                    <a:pt x="270" y="491"/>
                    <a:pt x="270" y="491"/>
                  </a:cubicBezTo>
                  <a:cubicBezTo>
                    <a:pt x="270" y="490"/>
                    <a:pt x="270" y="490"/>
                    <a:pt x="270" y="490"/>
                  </a:cubicBezTo>
                  <a:cubicBezTo>
                    <a:pt x="270" y="491"/>
                    <a:pt x="270" y="491"/>
                    <a:pt x="270" y="491"/>
                  </a:cubicBezTo>
                  <a:cubicBezTo>
                    <a:pt x="270" y="491"/>
                    <a:pt x="270" y="491"/>
                    <a:pt x="270" y="491"/>
                  </a:cubicBezTo>
                  <a:cubicBezTo>
                    <a:pt x="270" y="490"/>
                    <a:pt x="270" y="490"/>
                    <a:pt x="270" y="490"/>
                  </a:cubicBezTo>
                  <a:cubicBezTo>
                    <a:pt x="270" y="491"/>
                    <a:pt x="270" y="491"/>
                    <a:pt x="270" y="491"/>
                  </a:cubicBezTo>
                  <a:cubicBezTo>
                    <a:pt x="272" y="489"/>
                    <a:pt x="272" y="489"/>
                    <a:pt x="272" y="489"/>
                  </a:cubicBezTo>
                  <a:cubicBezTo>
                    <a:pt x="269" y="490"/>
                    <a:pt x="269" y="490"/>
                    <a:pt x="269" y="490"/>
                  </a:cubicBezTo>
                  <a:cubicBezTo>
                    <a:pt x="270" y="491"/>
                    <a:pt x="270" y="491"/>
                    <a:pt x="270" y="491"/>
                  </a:cubicBezTo>
                  <a:cubicBezTo>
                    <a:pt x="272" y="489"/>
                    <a:pt x="272" y="489"/>
                    <a:pt x="272" y="489"/>
                  </a:cubicBezTo>
                  <a:cubicBezTo>
                    <a:pt x="269" y="490"/>
                    <a:pt x="269" y="490"/>
                    <a:pt x="269" y="490"/>
                  </a:cubicBezTo>
                  <a:cubicBezTo>
                    <a:pt x="273" y="488"/>
                    <a:pt x="273" y="488"/>
                    <a:pt x="273" y="488"/>
                  </a:cubicBezTo>
                  <a:cubicBezTo>
                    <a:pt x="269" y="488"/>
                    <a:pt x="269" y="488"/>
                    <a:pt x="269" y="488"/>
                  </a:cubicBezTo>
                  <a:cubicBezTo>
                    <a:pt x="269" y="489"/>
                    <a:pt x="269" y="490"/>
                    <a:pt x="269" y="490"/>
                  </a:cubicBezTo>
                  <a:cubicBezTo>
                    <a:pt x="273" y="488"/>
                    <a:pt x="273" y="488"/>
                    <a:pt x="273" y="488"/>
                  </a:cubicBezTo>
                  <a:cubicBezTo>
                    <a:pt x="269" y="488"/>
                    <a:pt x="269" y="488"/>
                    <a:pt x="269" y="488"/>
                  </a:cubicBezTo>
                  <a:cubicBezTo>
                    <a:pt x="273" y="488"/>
                    <a:pt x="273" y="488"/>
                    <a:pt x="273" y="488"/>
                  </a:cubicBezTo>
                  <a:cubicBezTo>
                    <a:pt x="269" y="486"/>
                    <a:pt x="269" y="486"/>
                    <a:pt x="269" y="486"/>
                  </a:cubicBezTo>
                  <a:cubicBezTo>
                    <a:pt x="269" y="487"/>
                    <a:pt x="269" y="488"/>
                    <a:pt x="269" y="488"/>
                  </a:cubicBezTo>
                  <a:cubicBezTo>
                    <a:pt x="273" y="488"/>
                    <a:pt x="273" y="488"/>
                    <a:pt x="273" y="488"/>
                  </a:cubicBezTo>
                  <a:cubicBezTo>
                    <a:pt x="269" y="486"/>
                    <a:pt x="269" y="486"/>
                    <a:pt x="269" y="486"/>
                  </a:cubicBezTo>
                  <a:cubicBezTo>
                    <a:pt x="273" y="488"/>
                    <a:pt x="273" y="488"/>
                    <a:pt x="273" y="488"/>
                  </a:cubicBezTo>
                  <a:cubicBezTo>
                    <a:pt x="270" y="485"/>
                    <a:pt x="270" y="485"/>
                    <a:pt x="270" y="485"/>
                  </a:cubicBezTo>
                  <a:cubicBezTo>
                    <a:pt x="273" y="488"/>
                    <a:pt x="273" y="488"/>
                    <a:pt x="273" y="488"/>
                  </a:cubicBezTo>
                  <a:cubicBezTo>
                    <a:pt x="271" y="484"/>
                    <a:pt x="271" y="484"/>
                    <a:pt x="271" y="484"/>
                  </a:cubicBezTo>
                  <a:cubicBezTo>
                    <a:pt x="271" y="484"/>
                    <a:pt x="270" y="485"/>
                    <a:pt x="270" y="485"/>
                  </a:cubicBezTo>
                  <a:cubicBezTo>
                    <a:pt x="273" y="488"/>
                    <a:pt x="273" y="488"/>
                    <a:pt x="273" y="488"/>
                  </a:cubicBezTo>
                  <a:cubicBezTo>
                    <a:pt x="271" y="484"/>
                    <a:pt x="271" y="484"/>
                    <a:pt x="271" y="484"/>
                  </a:cubicBezTo>
                  <a:cubicBezTo>
                    <a:pt x="273" y="488"/>
                    <a:pt x="273" y="488"/>
                    <a:pt x="273" y="488"/>
                  </a:cubicBezTo>
                  <a:cubicBezTo>
                    <a:pt x="272" y="484"/>
                    <a:pt x="272" y="484"/>
                    <a:pt x="272" y="484"/>
                  </a:cubicBezTo>
                  <a:cubicBezTo>
                    <a:pt x="272" y="484"/>
                    <a:pt x="272" y="484"/>
                    <a:pt x="271" y="484"/>
                  </a:cubicBezTo>
                  <a:cubicBezTo>
                    <a:pt x="273" y="488"/>
                    <a:pt x="273" y="488"/>
                    <a:pt x="273" y="488"/>
                  </a:cubicBezTo>
                  <a:cubicBezTo>
                    <a:pt x="272" y="484"/>
                    <a:pt x="272" y="484"/>
                    <a:pt x="272" y="484"/>
                  </a:cubicBezTo>
                  <a:cubicBezTo>
                    <a:pt x="273" y="488"/>
                    <a:pt x="273" y="488"/>
                    <a:pt x="273" y="488"/>
                  </a:cubicBezTo>
                  <a:cubicBezTo>
                    <a:pt x="273" y="484"/>
                    <a:pt x="273" y="484"/>
                    <a:pt x="273" y="484"/>
                  </a:cubicBezTo>
                  <a:cubicBezTo>
                    <a:pt x="272" y="484"/>
                    <a:pt x="272" y="484"/>
                    <a:pt x="272" y="484"/>
                  </a:cubicBezTo>
                  <a:cubicBezTo>
                    <a:pt x="273" y="488"/>
                    <a:pt x="273" y="488"/>
                    <a:pt x="273" y="488"/>
                  </a:cubicBezTo>
                  <a:cubicBezTo>
                    <a:pt x="273" y="484"/>
                    <a:pt x="273" y="484"/>
                    <a:pt x="273" y="484"/>
                  </a:cubicBezTo>
                  <a:cubicBezTo>
                    <a:pt x="273" y="488"/>
                    <a:pt x="273" y="488"/>
                    <a:pt x="273" y="488"/>
                  </a:cubicBezTo>
                  <a:cubicBezTo>
                    <a:pt x="274" y="484"/>
                    <a:pt x="274" y="484"/>
                    <a:pt x="274" y="484"/>
                  </a:cubicBezTo>
                  <a:cubicBezTo>
                    <a:pt x="274" y="484"/>
                    <a:pt x="273" y="484"/>
                    <a:pt x="273" y="484"/>
                  </a:cubicBezTo>
                  <a:cubicBezTo>
                    <a:pt x="273" y="488"/>
                    <a:pt x="273" y="488"/>
                    <a:pt x="273" y="488"/>
                  </a:cubicBezTo>
                  <a:cubicBezTo>
                    <a:pt x="274" y="484"/>
                    <a:pt x="274" y="484"/>
                    <a:pt x="274" y="484"/>
                  </a:cubicBezTo>
                  <a:cubicBezTo>
                    <a:pt x="273" y="487"/>
                    <a:pt x="273" y="487"/>
                    <a:pt x="273" y="487"/>
                  </a:cubicBezTo>
                  <a:cubicBezTo>
                    <a:pt x="274" y="484"/>
                    <a:pt x="274" y="484"/>
                    <a:pt x="274" y="484"/>
                  </a:cubicBezTo>
                  <a:cubicBezTo>
                    <a:pt x="274" y="484"/>
                    <a:pt x="274" y="484"/>
                    <a:pt x="274" y="484"/>
                  </a:cubicBezTo>
                  <a:cubicBezTo>
                    <a:pt x="273" y="487"/>
                    <a:pt x="273" y="487"/>
                    <a:pt x="273" y="487"/>
                  </a:cubicBezTo>
                  <a:cubicBezTo>
                    <a:pt x="274" y="484"/>
                    <a:pt x="274" y="484"/>
                    <a:pt x="274" y="484"/>
                  </a:cubicBezTo>
                  <a:cubicBezTo>
                    <a:pt x="274" y="484"/>
                    <a:pt x="274" y="484"/>
                    <a:pt x="273" y="484"/>
                  </a:cubicBezTo>
                  <a:cubicBezTo>
                    <a:pt x="268" y="482"/>
                    <a:pt x="253" y="476"/>
                    <a:pt x="239" y="471"/>
                  </a:cubicBezTo>
                  <a:cubicBezTo>
                    <a:pt x="232" y="468"/>
                    <a:pt x="225" y="465"/>
                    <a:pt x="220" y="463"/>
                  </a:cubicBezTo>
                  <a:cubicBezTo>
                    <a:pt x="217" y="462"/>
                    <a:pt x="215" y="461"/>
                    <a:pt x="213" y="461"/>
                  </a:cubicBezTo>
                  <a:cubicBezTo>
                    <a:pt x="212" y="460"/>
                    <a:pt x="211" y="460"/>
                    <a:pt x="211" y="460"/>
                  </a:cubicBezTo>
                  <a:cubicBezTo>
                    <a:pt x="210" y="460"/>
                    <a:pt x="210" y="460"/>
                    <a:pt x="210" y="460"/>
                  </a:cubicBezTo>
                  <a:cubicBezTo>
                    <a:pt x="210" y="460"/>
                    <a:pt x="209" y="460"/>
                    <a:pt x="209" y="460"/>
                  </a:cubicBezTo>
                  <a:cubicBezTo>
                    <a:pt x="208" y="460"/>
                    <a:pt x="208" y="460"/>
                    <a:pt x="207" y="460"/>
                  </a:cubicBezTo>
                  <a:cubicBezTo>
                    <a:pt x="207" y="460"/>
                    <a:pt x="207" y="460"/>
                    <a:pt x="206" y="460"/>
                  </a:cubicBezTo>
                  <a:cubicBezTo>
                    <a:pt x="206" y="461"/>
                    <a:pt x="205" y="461"/>
                    <a:pt x="205" y="462"/>
                  </a:cubicBezTo>
                  <a:cubicBezTo>
                    <a:pt x="204" y="464"/>
                    <a:pt x="204" y="466"/>
                    <a:pt x="206" y="468"/>
                  </a:cubicBezTo>
                  <a:cubicBezTo>
                    <a:pt x="260" y="501"/>
                    <a:pt x="260" y="501"/>
                    <a:pt x="260" y="501"/>
                  </a:cubicBezTo>
                  <a:cubicBezTo>
                    <a:pt x="262" y="498"/>
                    <a:pt x="262" y="498"/>
                    <a:pt x="262" y="498"/>
                  </a:cubicBezTo>
                  <a:cubicBezTo>
                    <a:pt x="259" y="495"/>
                    <a:pt x="259" y="495"/>
                    <a:pt x="259" y="495"/>
                  </a:cubicBezTo>
                  <a:cubicBezTo>
                    <a:pt x="262" y="497"/>
                    <a:pt x="262" y="497"/>
                    <a:pt x="262" y="497"/>
                  </a:cubicBezTo>
                  <a:cubicBezTo>
                    <a:pt x="260" y="494"/>
                    <a:pt x="260" y="494"/>
                    <a:pt x="260" y="494"/>
                  </a:cubicBezTo>
                  <a:cubicBezTo>
                    <a:pt x="260" y="494"/>
                    <a:pt x="259" y="494"/>
                    <a:pt x="259" y="495"/>
                  </a:cubicBezTo>
                  <a:cubicBezTo>
                    <a:pt x="262" y="497"/>
                    <a:pt x="262" y="497"/>
                    <a:pt x="262" y="497"/>
                  </a:cubicBezTo>
                  <a:cubicBezTo>
                    <a:pt x="260" y="494"/>
                    <a:pt x="260" y="494"/>
                    <a:pt x="260" y="494"/>
                  </a:cubicBezTo>
                  <a:cubicBezTo>
                    <a:pt x="262" y="497"/>
                    <a:pt x="262" y="497"/>
                    <a:pt x="262" y="497"/>
                  </a:cubicBezTo>
                  <a:cubicBezTo>
                    <a:pt x="261" y="493"/>
                    <a:pt x="261" y="493"/>
                    <a:pt x="261" y="493"/>
                  </a:cubicBezTo>
                  <a:cubicBezTo>
                    <a:pt x="261" y="493"/>
                    <a:pt x="261" y="493"/>
                    <a:pt x="260" y="494"/>
                  </a:cubicBezTo>
                  <a:cubicBezTo>
                    <a:pt x="262" y="497"/>
                    <a:pt x="262" y="497"/>
                    <a:pt x="262" y="497"/>
                  </a:cubicBezTo>
                  <a:cubicBezTo>
                    <a:pt x="261" y="493"/>
                    <a:pt x="261" y="493"/>
                    <a:pt x="261" y="493"/>
                  </a:cubicBezTo>
                  <a:cubicBezTo>
                    <a:pt x="262" y="497"/>
                    <a:pt x="262" y="497"/>
                    <a:pt x="262" y="497"/>
                  </a:cubicBezTo>
                  <a:cubicBezTo>
                    <a:pt x="262" y="493"/>
                    <a:pt x="262" y="493"/>
                    <a:pt x="262" y="493"/>
                  </a:cubicBezTo>
                  <a:cubicBezTo>
                    <a:pt x="261" y="493"/>
                    <a:pt x="261" y="493"/>
                    <a:pt x="261" y="493"/>
                  </a:cubicBezTo>
                  <a:cubicBezTo>
                    <a:pt x="262" y="497"/>
                    <a:pt x="262" y="497"/>
                    <a:pt x="262" y="497"/>
                  </a:cubicBezTo>
                  <a:cubicBezTo>
                    <a:pt x="262" y="493"/>
                    <a:pt x="262" y="493"/>
                    <a:pt x="262" y="493"/>
                  </a:cubicBezTo>
                  <a:cubicBezTo>
                    <a:pt x="262" y="496"/>
                    <a:pt x="262" y="496"/>
                    <a:pt x="262" y="496"/>
                  </a:cubicBezTo>
                  <a:cubicBezTo>
                    <a:pt x="262" y="493"/>
                    <a:pt x="262" y="493"/>
                    <a:pt x="262" y="493"/>
                  </a:cubicBezTo>
                  <a:cubicBezTo>
                    <a:pt x="262" y="493"/>
                    <a:pt x="262" y="493"/>
                    <a:pt x="262" y="493"/>
                  </a:cubicBezTo>
                  <a:cubicBezTo>
                    <a:pt x="262" y="496"/>
                    <a:pt x="262" y="496"/>
                    <a:pt x="262" y="496"/>
                  </a:cubicBezTo>
                  <a:cubicBezTo>
                    <a:pt x="262" y="493"/>
                    <a:pt x="262" y="493"/>
                    <a:pt x="262" y="493"/>
                  </a:cubicBezTo>
                  <a:cubicBezTo>
                    <a:pt x="262" y="493"/>
                    <a:pt x="262" y="493"/>
                    <a:pt x="262" y="493"/>
                  </a:cubicBezTo>
                  <a:cubicBezTo>
                    <a:pt x="262" y="493"/>
                    <a:pt x="260" y="493"/>
                    <a:pt x="258" y="492"/>
                  </a:cubicBezTo>
                  <a:cubicBezTo>
                    <a:pt x="250" y="490"/>
                    <a:pt x="235" y="485"/>
                    <a:pt x="222" y="480"/>
                  </a:cubicBezTo>
                  <a:cubicBezTo>
                    <a:pt x="216" y="478"/>
                    <a:pt x="209" y="476"/>
                    <a:pt x="205" y="474"/>
                  </a:cubicBezTo>
                  <a:cubicBezTo>
                    <a:pt x="202" y="473"/>
                    <a:pt x="200" y="473"/>
                    <a:pt x="199" y="472"/>
                  </a:cubicBezTo>
                  <a:cubicBezTo>
                    <a:pt x="198" y="472"/>
                    <a:pt x="197" y="472"/>
                    <a:pt x="197" y="471"/>
                  </a:cubicBezTo>
                  <a:cubicBezTo>
                    <a:pt x="196" y="471"/>
                    <a:pt x="196" y="471"/>
                    <a:pt x="196" y="471"/>
                  </a:cubicBezTo>
                  <a:cubicBezTo>
                    <a:pt x="196" y="471"/>
                    <a:pt x="196" y="471"/>
                    <a:pt x="195" y="471"/>
                  </a:cubicBezTo>
                  <a:cubicBezTo>
                    <a:pt x="195" y="471"/>
                    <a:pt x="194" y="471"/>
                    <a:pt x="194" y="471"/>
                  </a:cubicBezTo>
                  <a:cubicBezTo>
                    <a:pt x="193" y="471"/>
                    <a:pt x="193" y="472"/>
                    <a:pt x="193" y="472"/>
                  </a:cubicBezTo>
                  <a:cubicBezTo>
                    <a:pt x="192" y="472"/>
                    <a:pt x="192" y="473"/>
                    <a:pt x="191" y="473"/>
                  </a:cubicBezTo>
                  <a:cubicBezTo>
                    <a:pt x="190" y="475"/>
                    <a:pt x="191" y="478"/>
                    <a:pt x="193" y="479"/>
                  </a:cubicBezTo>
                  <a:cubicBezTo>
                    <a:pt x="209" y="489"/>
                    <a:pt x="209" y="489"/>
                    <a:pt x="209" y="489"/>
                  </a:cubicBezTo>
                  <a:cubicBezTo>
                    <a:pt x="184" y="480"/>
                    <a:pt x="184" y="480"/>
                    <a:pt x="184" y="480"/>
                  </a:cubicBezTo>
                  <a:cubicBezTo>
                    <a:pt x="182" y="479"/>
                    <a:pt x="180" y="480"/>
                    <a:pt x="179" y="482"/>
                  </a:cubicBezTo>
                  <a:cubicBezTo>
                    <a:pt x="178" y="484"/>
                    <a:pt x="179" y="487"/>
                    <a:pt x="181" y="488"/>
                  </a:cubicBezTo>
                  <a:cubicBezTo>
                    <a:pt x="231" y="519"/>
                    <a:pt x="231" y="519"/>
                    <a:pt x="231" y="519"/>
                  </a:cubicBezTo>
                  <a:cubicBezTo>
                    <a:pt x="234" y="516"/>
                    <a:pt x="234" y="516"/>
                    <a:pt x="234" y="516"/>
                  </a:cubicBezTo>
                  <a:cubicBezTo>
                    <a:pt x="230" y="514"/>
                    <a:pt x="230" y="514"/>
                    <a:pt x="230" y="514"/>
                  </a:cubicBezTo>
                  <a:cubicBezTo>
                    <a:pt x="234" y="516"/>
                    <a:pt x="234" y="516"/>
                    <a:pt x="234" y="516"/>
                  </a:cubicBezTo>
                  <a:cubicBezTo>
                    <a:pt x="231" y="512"/>
                    <a:pt x="231" y="512"/>
                    <a:pt x="231" y="512"/>
                  </a:cubicBezTo>
                  <a:cubicBezTo>
                    <a:pt x="231" y="512"/>
                    <a:pt x="231" y="513"/>
                    <a:pt x="230" y="514"/>
                  </a:cubicBezTo>
                  <a:cubicBezTo>
                    <a:pt x="234" y="516"/>
                    <a:pt x="234" y="516"/>
                    <a:pt x="234" y="516"/>
                  </a:cubicBezTo>
                  <a:cubicBezTo>
                    <a:pt x="231" y="512"/>
                    <a:pt x="231" y="512"/>
                    <a:pt x="231" y="512"/>
                  </a:cubicBezTo>
                  <a:cubicBezTo>
                    <a:pt x="233" y="516"/>
                    <a:pt x="233" y="516"/>
                    <a:pt x="233" y="516"/>
                  </a:cubicBezTo>
                  <a:cubicBezTo>
                    <a:pt x="233" y="512"/>
                    <a:pt x="233" y="512"/>
                    <a:pt x="233" y="512"/>
                  </a:cubicBezTo>
                  <a:cubicBezTo>
                    <a:pt x="233" y="512"/>
                    <a:pt x="232" y="512"/>
                    <a:pt x="231" y="512"/>
                  </a:cubicBezTo>
                  <a:cubicBezTo>
                    <a:pt x="233" y="516"/>
                    <a:pt x="233" y="516"/>
                    <a:pt x="233" y="516"/>
                  </a:cubicBezTo>
                  <a:cubicBezTo>
                    <a:pt x="233" y="512"/>
                    <a:pt x="233" y="512"/>
                    <a:pt x="233" y="512"/>
                  </a:cubicBezTo>
                  <a:cubicBezTo>
                    <a:pt x="233" y="515"/>
                    <a:pt x="233" y="515"/>
                    <a:pt x="233" y="515"/>
                  </a:cubicBezTo>
                  <a:cubicBezTo>
                    <a:pt x="233" y="512"/>
                    <a:pt x="233" y="512"/>
                    <a:pt x="233" y="512"/>
                  </a:cubicBezTo>
                  <a:cubicBezTo>
                    <a:pt x="233" y="512"/>
                    <a:pt x="233" y="512"/>
                    <a:pt x="233" y="512"/>
                  </a:cubicBezTo>
                  <a:cubicBezTo>
                    <a:pt x="233" y="515"/>
                    <a:pt x="233" y="515"/>
                    <a:pt x="233" y="515"/>
                  </a:cubicBezTo>
                  <a:cubicBezTo>
                    <a:pt x="233" y="512"/>
                    <a:pt x="233" y="512"/>
                    <a:pt x="233" y="512"/>
                  </a:cubicBezTo>
                  <a:cubicBezTo>
                    <a:pt x="233" y="513"/>
                    <a:pt x="233" y="513"/>
                    <a:pt x="233" y="513"/>
                  </a:cubicBezTo>
                  <a:cubicBezTo>
                    <a:pt x="233" y="512"/>
                    <a:pt x="233" y="512"/>
                    <a:pt x="233" y="512"/>
                  </a:cubicBezTo>
                  <a:cubicBezTo>
                    <a:pt x="233" y="512"/>
                    <a:pt x="233" y="512"/>
                    <a:pt x="233" y="512"/>
                  </a:cubicBezTo>
                  <a:cubicBezTo>
                    <a:pt x="233" y="513"/>
                    <a:pt x="233" y="513"/>
                    <a:pt x="233" y="513"/>
                  </a:cubicBezTo>
                  <a:cubicBezTo>
                    <a:pt x="233" y="512"/>
                    <a:pt x="233" y="512"/>
                    <a:pt x="233" y="512"/>
                  </a:cubicBezTo>
                  <a:cubicBezTo>
                    <a:pt x="233" y="512"/>
                    <a:pt x="233" y="512"/>
                    <a:pt x="232" y="511"/>
                  </a:cubicBezTo>
                  <a:cubicBezTo>
                    <a:pt x="229" y="511"/>
                    <a:pt x="223" y="509"/>
                    <a:pt x="216" y="506"/>
                  </a:cubicBezTo>
                  <a:cubicBezTo>
                    <a:pt x="205" y="502"/>
                    <a:pt x="191" y="497"/>
                    <a:pt x="181" y="493"/>
                  </a:cubicBezTo>
                  <a:cubicBezTo>
                    <a:pt x="176" y="491"/>
                    <a:pt x="171" y="489"/>
                    <a:pt x="168" y="488"/>
                  </a:cubicBezTo>
                  <a:cubicBezTo>
                    <a:pt x="164" y="486"/>
                    <a:pt x="162" y="485"/>
                    <a:pt x="162" y="485"/>
                  </a:cubicBezTo>
                  <a:cubicBezTo>
                    <a:pt x="160" y="485"/>
                    <a:pt x="158" y="486"/>
                    <a:pt x="157" y="488"/>
                  </a:cubicBezTo>
                  <a:cubicBezTo>
                    <a:pt x="156" y="490"/>
                    <a:pt x="156" y="492"/>
                    <a:pt x="158" y="493"/>
                  </a:cubicBezTo>
                  <a:cubicBezTo>
                    <a:pt x="219" y="531"/>
                    <a:pt x="219" y="531"/>
                    <a:pt x="219" y="531"/>
                  </a:cubicBezTo>
                  <a:cubicBezTo>
                    <a:pt x="221" y="527"/>
                    <a:pt x="221" y="527"/>
                    <a:pt x="221" y="527"/>
                  </a:cubicBezTo>
                  <a:cubicBezTo>
                    <a:pt x="223" y="523"/>
                    <a:pt x="223" y="523"/>
                    <a:pt x="223" y="523"/>
                  </a:cubicBezTo>
                  <a:cubicBezTo>
                    <a:pt x="51" y="437"/>
                    <a:pt x="51" y="437"/>
                    <a:pt x="51" y="437"/>
                  </a:cubicBezTo>
                  <a:cubicBezTo>
                    <a:pt x="50" y="436"/>
                    <a:pt x="48" y="436"/>
                    <a:pt x="47" y="437"/>
                  </a:cubicBezTo>
                  <a:cubicBezTo>
                    <a:pt x="46" y="438"/>
                    <a:pt x="45" y="439"/>
                    <a:pt x="45" y="441"/>
                  </a:cubicBezTo>
                  <a:cubicBezTo>
                    <a:pt x="45" y="442"/>
                    <a:pt x="45" y="442"/>
                    <a:pt x="45" y="443"/>
                  </a:cubicBezTo>
                  <a:cubicBezTo>
                    <a:pt x="46" y="444"/>
                    <a:pt x="46" y="444"/>
                    <a:pt x="46" y="444"/>
                  </a:cubicBezTo>
                  <a:cubicBezTo>
                    <a:pt x="47" y="445"/>
                    <a:pt x="47" y="445"/>
                    <a:pt x="47" y="445"/>
                  </a:cubicBezTo>
                  <a:cubicBezTo>
                    <a:pt x="48" y="445"/>
                    <a:pt x="49" y="446"/>
                    <a:pt x="50" y="447"/>
                  </a:cubicBezTo>
                  <a:cubicBezTo>
                    <a:pt x="56" y="450"/>
                    <a:pt x="67" y="457"/>
                    <a:pt x="82" y="466"/>
                  </a:cubicBezTo>
                  <a:cubicBezTo>
                    <a:pt x="104" y="480"/>
                    <a:pt x="133" y="497"/>
                    <a:pt x="155" y="511"/>
                  </a:cubicBezTo>
                  <a:cubicBezTo>
                    <a:pt x="167" y="518"/>
                    <a:pt x="177" y="524"/>
                    <a:pt x="184" y="529"/>
                  </a:cubicBezTo>
                  <a:cubicBezTo>
                    <a:pt x="188" y="531"/>
                    <a:pt x="191" y="533"/>
                    <a:pt x="192" y="534"/>
                  </a:cubicBezTo>
                  <a:cubicBezTo>
                    <a:pt x="193" y="535"/>
                    <a:pt x="194" y="536"/>
                    <a:pt x="194" y="536"/>
                  </a:cubicBezTo>
                  <a:cubicBezTo>
                    <a:pt x="195" y="536"/>
                    <a:pt x="195" y="536"/>
                    <a:pt x="195" y="536"/>
                  </a:cubicBezTo>
                  <a:cubicBezTo>
                    <a:pt x="195" y="536"/>
                    <a:pt x="195" y="536"/>
                    <a:pt x="195" y="536"/>
                  </a:cubicBezTo>
                  <a:cubicBezTo>
                    <a:pt x="195" y="536"/>
                    <a:pt x="195" y="536"/>
                    <a:pt x="195" y="536"/>
                  </a:cubicBezTo>
                  <a:cubicBezTo>
                    <a:pt x="195" y="536"/>
                    <a:pt x="195" y="536"/>
                    <a:pt x="195" y="536"/>
                  </a:cubicBezTo>
                  <a:cubicBezTo>
                    <a:pt x="195" y="536"/>
                    <a:pt x="195" y="536"/>
                    <a:pt x="195" y="536"/>
                  </a:cubicBezTo>
                  <a:cubicBezTo>
                    <a:pt x="195" y="536"/>
                    <a:pt x="195" y="536"/>
                    <a:pt x="195" y="536"/>
                  </a:cubicBezTo>
                  <a:cubicBezTo>
                    <a:pt x="197" y="534"/>
                    <a:pt x="197" y="534"/>
                    <a:pt x="197" y="534"/>
                  </a:cubicBezTo>
                  <a:cubicBezTo>
                    <a:pt x="194" y="536"/>
                    <a:pt x="194" y="536"/>
                    <a:pt x="194" y="536"/>
                  </a:cubicBezTo>
                  <a:cubicBezTo>
                    <a:pt x="195" y="536"/>
                    <a:pt x="195" y="536"/>
                    <a:pt x="195" y="536"/>
                  </a:cubicBezTo>
                  <a:cubicBezTo>
                    <a:pt x="197" y="534"/>
                    <a:pt x="197" y="534"/>
                    <a:pt x="197" y="534"/>
                  </a:cubicBezTo>
                  <a:cubicBezTo>
                    <a:pt x="194" y="536"/>
                    <a:pt x="194" y="536"/>
                    <a:pt x="194" y="536"/>
                  </a:cubicBezTo>
                  <a:cubicBezTo>
                    <a:pt x="198" y="534"/>
                    <a:pt x="198" y="534"/>
                    <a:pt x="198" y="534"/>
                  </a:cubicBezTo>
                  <a:cubicBezTo>
                    <a:pt x="194" y="534"/>
                    <a:pt x="194" y="534"/>
                    <a:pt x="194" y="534"/>
                  </a:cubicBezTo>
                  <a:cubicBezTo>
                    <a:pt x="194" y="535"/>
                    <a:pt x="194" y="535"/>
                    <a:pt x="194" y="536"/>
                  </a:cubicBezTo>
                  <a:cubicBezTo>
                    <a:pt x="198" y="534"/>
                    <a:pt x="198" y="534"/>
                    <a:pt x="198" y="534"/>
                  </a:cubicBezTo>
                  <a:cubicBezTo>
                    <a:pt x="194" y="534"/>
                    <a:pt x="194" y="534"/>
                    <a:pt x="194" y="534"/>
                  </a:cubicBezTo>
                  <a:cubicBezTo>
                    <a:pt x="198" y="534"/>
                    <a:pt x="198" y="534"/>
                    <a:pt x="198" y="534"/>
                  </a:cubicBezTo>
                  <a:cubicBezTo>
                    <a:pt x="194" y="532"/>
                    <a:pt x="194" y="532"/>
                    <a:pt x="194" y="532"/>
                  </a:cubicBezTo>
                  <a:cubicBezTo>
                    <a:pt x="194" y="532"/>
                    <a:pt x="194" y="533"/>
                    <a:pt x="194" y="534"/>
                  </a:cubicBezTo>
                  <a:cubicBezTo>
                    <a:pt x="198" y="534"/>
                    <a:pt x="198" y="534"/>
                    <a:pt x="198" y="534"/>
                  </a:cubicBezTo>
                  <a:cubicBezTo>
                    <a:pt x="194" y="532"/>
                    <a:pt x="194" y="532"/>
                    <a:pt x="194" y="532"/>
                  </a:cubicBezTo>
                  <a:cubicBezTo>
                    <a:pt x="198" y="534"/>
                    <a:pt x="198" y="534"/>
                    <a:pt x="198" y="534"/>
                  </a:cubicBezTo>
                  <a:cubicBezTo>
                    <a:pt x="200" y="530"/>
                    <a:pt x="200" y="530"/>
                    <a:pt x="200" y="530"/>
                  </a:cubicBezTo>
                  <a:cubicBezTo>
                    <a:pt x="51" y="451"/>
                    <a:pt x="51" y="451"/>
                    <a:pt x="51" y="451"/>
                  </a:cubicBezTo>
                  <a:cubicBezTo>
                    <a:pt x="49" y="450"/>
                    <a:pt x="46" y="450"/>
                    <a:pt x="45" y="452"/>
                  </a:cubicBezTo>
                  <a:cubicBezTo>
                    <a:pt x="45" y="453"/>
                    <a:pt x="44" y="454"/>
                    <a:pt x="44" y="455"/>
                  </a:cubicBezTo>
                  <a:cubicBezTo>
                    <a:pt x="45" y="456"/>
                    <a:pt x="45" y="457"/>
                    <a:pt x="45" y="457"/>
                  </a:cubicBezTo>
                  <a:cubicBezTo>
                    <a:pt x="46" y="458"/>
                    <a:pt x="46" y="458"/>
                    <a:pt x="47" y="459"/>
                  </a:cubicBezTo>
                  <a:cubicBezTo>
                    <a:pt x="48" y="460"/>
                    <a:pt x="49" y="461"/>
                    <a:pt x="50" y="462"/>
                  </a:cubicBezTo>
                  <a:cubicBezTo>
                    <a:pt x="56" y="467"/>
                    <a:pt x="68" y="474"/>
                    <a:pt x="81" y="482"/>
                  </a:cubicBezTo>
                  <a:cubicBezTo>
                    <a:pt x="121" y="508"/>
                    <a:pt x="183" y="543"/>
                    <a:pt x="183" y="543"/>
                  </a:cubicBezTo>
                  <a:cubicBezTo>
                    <a:pt x="185" y="540"/>
                    <a:pt x="185" y="540"/>
                    <a:pt x="185" y="540"/>
                  </a:cubicBezTo>
                  <a:cubicBezTo>
                    <a:pt x="187" y="536"/>
                    <a:pt x="187" y="536"/>
                    <a:pt x="187" y="536"/>
                  </a:cubicBezTo>
                  <a:cubicBezTo>
                    <a:pt x="187" y="536"/>
                    <a:pt x="151" y="517"/>
                    <a:pt x="114" y="499"/>
                  </a:cubicBezTo>
                  <a:cubicBezTo>
                    <a:pt x="96" y="490"/>
                    <a:pt x="77" y="481"/>
                    <a:pt x="63" y="474"/>
                  </a:cubicBezTo>
                  <a:cubicBezTo>
                    <a:pt x="56" y="471"/>
                    <a:pt x="50" y="468"/>
                    <a:pt x="46" y="466"/>
                  </a:cubicBezTo>
                  <a:cubicBezTo>
                    <a:pt x="44" y="465"/>
                    <a:pt x="42" y="464"/>
                    <a:pt x="41" y="463"/>
                  </a:cubicBezTo>
                  <a:cubicBezTo>
                    <a:pt x="40" y="463"/>
                    <a:pt x="40" y="463"/>
                    <a:pt x="39" y="463"/>
                  </a:cubicBezTo>
                  <a:cubicBezTo>
                    <a:pt x="38" y="462"/>
                    <a:pt x="38" y="462"/>
                    <a:pt x="38" y="462"/>
                  </a:cubicBezTo>
                  <a:cubicBezTo>
                    <a:pt x="38" y="462"/>
                    <a:pt x="38" y="462"/>
                    <a:pt x="37" y="462"/>
                  </a:cubicBezTo>
                  <a:cubicBezTo>
                    <a:pt x="36" y="462"/>
                    <a:pt x="36" y="462"/>
                    <a:pt x="35" y="462"/>
                  </a:cubicBezTo>
                  <a:cubicBezTo>
                    <a:pt x="35" y="463"/>
                    <a:pt x="34" y="463"/>
                    <a:pt x="33" y="464"/>
                  </a:cubicBezTo>
                  <a:cubicBezTo>
                    <a:pt x="37" y="466"/>
                    <a:pt x="37" y="466"/>
                    <a:pt x="37" y="466"/>
                  </a:cubicBezTo>
                  <a:cubicBezTo>
                    <a:pt x="33" y="464"/>
                    <a:pt x="33" y="464"/>
                    <a:pt x="33" y="464"/>
                  </a:cubicBezTo>
                  <a:cubicBezTo>
                    <a:pt x="33" y="465"/>
                    <a:pt x="32" y="466"/>
                    <a:pt x="32" y="467"/>
                  </a:cubicBezTo>
                  <a:cubicBezTo>
                    <a:pt x="32" y="467"/>
                    <a:pt x="33" y="468"/>
                    <a:pt x="33" y="468"/>
                  </a:cubicBezTo>
                  <a:cubicBezTo>
                    <a:pt x="33" y="469"/>
                    <a:pt x="33" y="469"/>
                    <a:pt x="34" y="470"/>
                  </a:cubicBezTo>
                  <a:cubicBezTo>
                    <a:pt x="34" y="470"/>
                    <a:pt x="35" y="471"/>
                    <a:pt x="35" y="471"/>
                  </a:cubicBezTo>
                  <a:cubicBezTo>
                    <a:pt x="37" y="472"/>
                    <a:pt x="40" y="475"/>
                    <a:pt x="44" y="478"/>
                  </a:cubicBezTo>
                  <a:cubicBezTo>
                    <a:pt x="60" y="488"/>
                    <a:pt x="89" y="506"/>
                    <a:pt x="115" y="521"/>
                  </a:cubicBezTo>
                  <a:cubicBezTo>
                    <a:pt x="140" y="537"/>
                    <a:pt x="162" y="550"/>
                    <a:pt x="162" y="550"/>
                  </a:cubicBezTo>
                  <a:cubicBezTo>
                    <a:pt x="164" y="546"/>
                    <a:pt x="164" y="546"/>
                    <a:pt x="164" y="546"/>
                  </a:cubicBezTo>
                  <a:cubicBezTo>
                    <a:pt x="161" y="544"/>
                    <a:pt x="161" y="544"/>
                    <a:pt x="161" y="544"/>
                  </a:cubicBezTo>
                  <a:cubicBezTo>
                    <a:pt x="164" y="546"/>
                    <a:pt x="164" y="546"/>
                    <a:pt x="164" y="546"/>
                  </a:cubicBezTo>
                  <a:cubicBezTo>
                    <a:pt x="163" y="542"/>
                    <a:pt x="163" y="542"/>
                    <a:pt x="163" y="542"/>
                  </a:cubicBezTo>
                  <a:cubicBezTo>
                    <a:pt x="162" y="542"/>
                    <a:pt x="162" y="543"/>
                    <a:pt x="161" y="544"/>
                  </a:cubicBezTo>
                  <a:cubicBezTo>
                    <a:pt x="164" y="546"/>
                    <a:pt x="164" y="546"/>
                    <a:pt x="164" y="546"/>
                  </a:cubicBezTo>
                  <a:cubicBezTo>
                    <a:pt x="163" y="542"/>
                    <a:pt x="163" y="542"/>
                    <a:pt x="163" y="542"/>
                  </a:cubicBezTo>
                  <a:cubicBezTo>
                    <a:pt x="164" y="546"/>
                    <a:pt x="164" y="546"/>
                    <a:pt x="164" y="546"/>
                  </a:cubicBezTo>
                  <a:cubicBezTo>
                    <a:pt x="164" y="542"/>
                    <a:pt x="164" y="542"/>
                    <a:pt x="164" y="542"/>
                  </a:cubicBezTo>
                  <a:cubicBezTo>
                    <a:pt x="164" y="542"/>
                    <a:pt x="164" y="542"/>
                    <a:pt x="163" y="542"/>
                  </a:cubicBezTo>
                  <a:cubicBezTo>
                    <a:pt x="164" y="546"/>
                    <a:pt x="164" y="546"/>
                    <a:pt x="164" y="546"/>
                  </a:cubicBezTo>
                  <a:cubicBezTo>
                    <a:pt x="164" y="542"/>
                    <a:pt x="164" y="542"/>
                    <a:pt x="164" y="542"/>
                  </a:cubicBezTo>
                  <a:cubicBezTo>
                    <a:pt x="164" y="546"/>
                    <a:pt x="164" y="546"/>
                    <a:pt x="164" y="546"/>
                  </a:cubicBezTo>
                  <a:cubicBezTo>
                    <a:pt x="165" y="542"/>
                    <a:pt x="165" y="542"/>
                    <a:pt x="165" y="542"/>
                  </a:cubicBezTo>
                  <a:cubicBezTo>
                    <a:pt x="165" y="542"/>
                    <a:pt x="165" y="542"/>
                    <a:pt x="164" y="542"/>
                  </a:cubicBezTo>
                  <a:cubicBezTo>
                    <a:pt x="164" y="546"/>
                    <a:pt x="164" y="546"/>
                    <a:pt x="164" y="546"/>
                  </a:cubicBezTo>
                  <a:cubicBezTo>
                    <a:pt x="165" y="542"/>
                    <a:pt x="165" y="542"/>
                    <a:pt x="165" y="542"/>
                  </a:cubicBezTo>
                  <a:cubicBezTo>
                    <a:pt x="164" y="545"/>
                    <a:pt x="164" y="545"/>
                    <a:pt x="164" y="545"/>
                  </a:cubicBezTo>
                  <a:cubicBezTo>
                    <a:pt x="166" y="542"/>
                    <a:pt x="166" y="542"/>
                    <a:pt x="166" y="542"/>
                  </a:cubicBezTo>
                  <a:cubicBezTo>
                    <a:pt x="165" y="542"/>
                    <a:pt x="165" y="542"/>
                    <a:pt x="165" y="542"/>
                  </a:cubicBezTo>
                  <a:cubicBezTo>
                    <a:pt x="164" y="545"/>
                    <a:pt x="164" y="545"/>
                    <a:pt x="164" y="545"/>
                  </a:cubicBezTo>
                  <a:cubicBezTo>
                    <a:pt x="166" y="542"/>
                    <a:pt x="166" y="542"/>
                    <a:pt x="166" y="542"/>
                  </a:cubicBezTo>
                  <a:cubicBezTo>
                    <a:pt x="165" y="543"/>
                    <a:pt x="165" y="543"/>
                    <a:pt x="165" y="543"/>
                  </a:cubicBezTo>
                  <a:cubicBezTo>
                    <a:pt x="166" y="542"/>
                    <a:pt x="166" y="542"/>
                    <a:pt x="166" y="542"/>
                  </a:cubicBezTo>
                  <a:cubicBezTo>
                    <a:pt x="166" y="542"/>
                    <a:pt x="166" y="542"/>
                    <a:pt x="166" y="542"/>
                  </a:cubicBezTo>
                  <a:cubicBezTo>
                    <a:pt x="165" y="543"/>
                    <a:pt x="165" y="543"/>
                    <a:pt x="165" y="543"/>
                  </a:cubicBezTo>
                  <a:cubicBezTo>
                    <a:pt x="166" y="542"/>
                    <a:pt x="166" y="542"/>
                    <a:pt x="166" y="542"/>
                  </a:cubicBezTo>
                  <a:cubicBezTo>
                    <a:pt x="165" y="542"/>
                    <a:pt x="165" y="542"/>
                    <a:pt x="163" y="541"/>
                  </a:cubicBezTo>
                  <a:cubicBezTo>
                    <a:pt x="159" y="539"/>
                    <a:pt x="149" y="533"/>
                    <a:pt x="137" y="527"/>
                  </a:cubicBezTo>
                  <a:cubicBezTo>
                    <a:pt x="118" y="517"/>
                    <a:pt x="94" y="503"/>
                    <a:pt x="74" y="493"/>
                  </a:cubicBezTo>
                  <a:cubicBezTo>
                    <a:pt x="63" y="487"/>
                    <a:pt x="54" y="483"/>
                    <a:pt x="47" y="479"/>
                  </a:cubicBezTo>
                  <a:cubicBezTo>
                    <a:pt x="43" y="477"/>
                    <a:pt x="40" y="476"/>
                    <a:pt x="38" y="475"/>
                  </a:cubicBezTo>
                  <a:cubicBezTo>
                    <a:pt x="36" y="475"/>
                    <a:pt x="35" y="474"/>
                    <a:pt x="34" y="474"/>
                  </a:cubicBezTo>
                  <a:cubicBezTo>
                    <a:pt x="33" y="474"/>
                    <a:pt x="32" y="473"/>
                    <a:pt x="31" y="473"/>
                  </a:cubicBezTo>
                  <a:cubicBezTo>
                    <a:pt x="31" y="473"/>
                    <a:pt x="30" y="473"/>
                    <a:pt x="29" y="474"/>
                  </a:cubicBezTo>
                  <a:cubicBezTo>
                    <a:pt x="29" y="474"/>
                    <a:pt x="28" y="474"/>
                    <a:pt x="27" y="476"/>
                  </a:cubicBezTo>
                  <a:cubicBezTo>
                    <a:pt x="31" y="478"/>
                    <a:pt x="31" y="478"/>
                    <a:pt x="31" y="478"/>
                  </a:cubicBezTo>
                  <a:cubicBezTo>
                    <a:pt x="27" y="475"/>
                    <a:pt x="27" y="475"/>
                    <a:pt x="27" y="475"/>
                  </a:cubicBezTo>
                  <a:cubicBezTo>
                    <a:pt x="27" y="476"/>
                    <a:pt x="26" y="477"/>
                    <a:pt x="26" y="478"/>
                  </a:cubicBezTo>
                  <a:cubicBezTo>
                    <a:pt x="26" y="479"/>
                    <a:pt x="27" y="480"/>
                    <a:pt x="27" y="480"/>
                  </a:cubicBezTo>
                  <a:cubicBezTo>
                    <a:pt x="27" y="481"/>
                    <a:pt x="28" y="482"/>
                    <a:pt x="28" y="482"/>
                  </a:cubicBezTo>
                  <a:cubicBezTo>
                    <a:pt x="29" y="483"/>
                    <a:pt x="30" y="484"/>
                    <a:pt x="31" y="485"/>
                  </a:cubicBezTo>
                  <a:cubicBezTo>
                    <a:pt x="36" y="488"/>
                    <a:pt x="45" y="494"/>
                    <a:pt x="56" y="501"/>
                  </a:cubicBezTo>
                  <a:cubicBezTo>
                    <a:pt x="73" y="511"/>
                    <a:pt x="93" y="522"/>
                    <a:pt x="109" y="532"/>
                  </a:cubicBezTo>
                  <a:cubicBezTo>
                    <a:pt x="118" y="537"/>
                    <a:pt x="125" y="541"/>
                    <a:pt x="130" y="544"/>
                  </a:cubicBezTo>
                  <a:cubicBezTo>
                    <a:pt x="132" y="546"/>
                    <a:pt x="134" y="547"/>
                    <a:pt x="136" y="548"/>
                  </a:cubicBezTo>
                  <a:cubicBezTo>
                    <a:pt x="136" y="548"/>
                    <a:pt x="137" y="549"/>
                    <a:pt x="137" y="549"/>
                  </a:cubicBezTo>
                  <a:cubicBezTo>
                    <a:pt x="137" y="549"/>
                    <a:pt x="137" y="549"/>
                    <a:pt x="137" y="549"/>
                  </a:cubicBezTo>
                  <a:cubicBezTo>
                    <a:pt x="139" y="547"/>
                    <a:pt x="139" y="547"/>
                    <a:pt x="139" y="547"/>
                  </a:cubicBezTo>
                  <a:cubicBezTo>
                    <a:pt x="137" y="549"/>
                    <a:pt x="137" y="549"/>
                    <a:pt x="137" y="549"/>
                  </a:cubicBezTo>
                  <a:cubicBezTo>
                    <a:pt x="137" y="549"/>
                    <a:pt x="137" y="549"/>
                    <a:pt x="137" y="549"/>
                  </a:cubicBezTo>
                  <a:cubicBezTo>
                    <a:pt x="139" y="547"/>
                    <a:pt x="139" y="547"/>
                    <a:pt x="139" y="547"/>
                  </a:cubicBezTo>
                  <a:cubicBezTo>
                    <a:pt x="137" y="549"/>
                    <a:pt x="137" y="549"/>
                    <a:pt x="137" y="549"/>
                  </a:cubicBezTo>
                  <a:cubicBezTo>
                    <a:pt x="140" y="546"/>
                    <a:pt x="140" y="546"/>
                    <a:pt x="140" y="546"/>
                  </a:cubicBezTo>
                  <a:cubicBezTo>
                    <a:pt x="136" y="548"/>
                    <a:pt x="136" y="548"/>
                    <a:pt x="136" y="548"/>
                  </a:cubicBezTo>
                  <a:cubicBezTo>
                    <a:pt x="137" y="549"/>
                    <a:pt x="137" y="549"/>
                    <a:pt x="137" y="549"/>
                  </a:cubicBezTo>
                  <a:cubicBezTo>
                    <a:pt x="140" y="546"/>
                    <a:pt x="140" y="546"/>
                    <a:pt x="140" y="546"/>
                  </a:cubicBezTo>
                  <a:cubicBezTo>
                    <a:pt x="136" y="548"/>
                    <a:pt x="136" y="548"/>
                    <a:pt x="136" y="548"/>
                  </a:cubicBezTo>
                  <a:cubicBezTo>
                    <a:pt x="140" y="546"/>
                    <a:pt x="140" y="546"/>
                    <a:pt x="140" y="546"/>
                  </a:cubicBezTo>
                  <a:cubicBezTo>
                    <a:pt x="136" y="546"/>
                    <a:pt x="136" y="546"/>
                    <a:pt x="136" y="546"/>
                  </a:cubicBezTo>
                  <a:cubicBezTo>
                    <a:pt x="136" y="547"/>
                    <a:pt x="136" y="548"/>
                    <a:pt x="136" y="548"/>
                  </a:cubicBezTo>
                  <a:cubicBezTo>
                    <a:pt x="140" y="546"/>
                    <a:pt x="140" y="546"/>
                    <a:pt x="140" y="546"/>
                  </a:cubicBezTo>
                  <a:cubicBezTo>
                    <a:pt x="136" y="546"/>
                    <a:pt x="136" y="546"/>
                    <a:pt x="136" y="546"/>
                  </a:cubicBezTo>
                  <a:cubicBezTo>
                    <a:pt x="140" y="546"/>
                    <a:pt x="140" y="546"/>
                    <a:pt x="140" y="546"/>
                  </a:cubicBezTo>
                  <a:cubicBezTo>
                    <a:pt x="137" y="544"/>
                    <a:pt x="137" y="544"/>
                    <a:pt x="137" y="544"/>
                  </a:cubicBezTo>
                  <a:cubicBezTo>
                    <a:pt x="136" y="545"/>
                    <a:pt x="136" y="546"/>
                    <a:pt x="136" y="546"/>
                  </a:cubicBezTo>
                  <a:cubicBezTo>
                    <a:pt x="140" y="546"/>
                    <a:pt x="140" y="546"/>
                    <a:pt x="140" y="546"/>
                  </a:cubicBezTo>
                  <a:cubicBezTo>
                    <a:pt x="137" y="544"/>
                    <a:pt x="137" y="544"/>
                    <a:pt x="137" y="544"/>
                  </a:cubicBezTo>
                  <a:cubicBezTo>
                    <a:pt x="140" y="546"/>
                    <a:pt x="140" y="546"/>
                    <a:pt x="140" y="546"/>
                  </a:cubicBezTo>
                  <a:cubicBezTo>
                    <a:pt x="142" y="542"/>
                    <a:pt x="142" y="542"/>
                    <a:pt x="142" y="542"/>
                  </a:cubicBezTo>
                  <a:cubicBezTo>
                    <a:pt x="76" y="520"/>
                    <a:pt x="76" y="520"/>
                    <a:pt x="76" y="520"/>
                  </a:cubicBezTo>
                  <a:cubicBezTo>
                    <a:pt x="74" y="519"/>
                    <a:pt x="72" y="520"/>
                    <a:pt x="71" y="521"/>
                  </a:cubicBezTo>
                  <a:cubicBezTo>
                    <a:pt x="70" y="522"/>
                    <a:pt x="70" y="523"/>
                    <a:pt x="70" y="524"/>
                  </a:cubicBezTo>
                  <a:cubicBezTo>
                    <a:pt x="70" y="525"/>
                    <a:pt x="71" y="526"/>
                    <a:pt x="71" y="526"/>
                  </a:cubicBezTo>
                  <a:cubicBezTo>
                    <a:pt x="71" y="527"/>
                    <a:pt x="72" y="527"/>
                    <a:pt x="72" y="527"/>
                  </a:cubicBezTo>
                  <a:cubicBezTo>
                    <a:pt x="72" y="528"/>
                    <a:pt x="73" y="528"/>
                    <a:pt x="73" y="529"/>
                  </a:cubicBezTo>
                  <a:cubicBezTo>
                    <a:pt x="75" y="530"/>
                    <a:pt x="79" y="532"/>
                    <a:pt x="83" y="535"/>
                  </a:cubicBezTo>
                  <a:cubicBezTo>
                    <a:pt x="95" y="543"/>
                    <a:pt x="114" y="554"/>
                    <a:pt x="114" y="554"/>
                  </a:cubicBezTo>
                  <a:cubicBezTo>
                    <a:pt x="116" y="550"/>
                    <a:pt x="116" y="550"/>
                    <a:pt x="116" y="550"/>
                  </a:cubicBezTo>
                  <a:cubicBezTo>
                    <a:pt x="113" y="548"/>
                    <a:pt x="113" y="548"/>
                    <a:pt x="113" y="548"/>
                  </a:cubicBezTo>
                  <a:cubicBezTo>
                    <a:pt x="116" y="550"/>
                    <a:pt x="116" y="550"/>
                    <a:pt x="116" y="550"/>
                  </a:cubicBezTo>
                  <a:cubicBezTo>
                    <a:pt x="114" y="546"/>
                    <a:pt x="114" y="546"/>
                    <a:pt x="114" y="546"/>
                  </a:cubicBezTo>
                  <a:cubicBezTo>
                    <a:pt x="114" y="546"/>
                    <a:pt x="113" y="547"/>
                    <a:pt x="113" y="548"/>
                  </a:cubicBezTo>
                  <a:cubicBezTo>
                    <a:pt x="116" y="550"/>
                    <a:pt x="116" y="550"/>
                    <a:pt x="116" y="550"/>
                  </a:cubicBezTo>
                  <a:cubicBezTo>
                    <a:pt x="114" y="546"/>
                    <a:pt x="114" y="546"/>
                    <a:pt x="114" y="546"/>
                  </a:cubicBezTo>
                  <a:cubicBezTo>
                    <a:pt x="116" y="550"/>
                    <a:pt x="116" y="550"/>
                    <a:pt x="116" y="550"/>
                  </a:cubicBezTo>
                  <a:cubicBezTo>
                    <a:pt x="115" y="546"/>
                    <a:pt x="115" y="546"/>
                    <a:pt x="115" y="546"/>
                  </a:cubicBezTo>
                  <a:cubicBezTo>
                    <a:pt x="115" y="546"/>
                    <a:pt x="115" y="546"/>
                    <a:pt x="114" y="546"/>
                  </a:cubicBezTo>
                  <a:cubicBezTo>
                    <a:pt x="116" y="550"/>
                    <a:pt x="116" y="550"/>
                    <a:pt x="116" y="550"/>
                  </a:cubicBezTo>
                  <a:cubicBezTo>
                    <a:pt x="115" y="546"/>
                    <a:pt x="115" y="546"/>
                    <a:pt x="115" y="546"/>
                  </a:cubicBezTo>
                  <a:cubicBezTo>
                    <a:pt x="116" y="548"/>
                    <a:pt x="116" y="548"/>
                    <a:pt x="116" y="548"/>
                  </a:cubicBezTo>
                  <a:cubicBezTo>
                    <a:pt x="116" y="546"/>
                    <a:pt x="116" y="546"/>
                    <a:pt x="116" y="546"/>
                  </a:cubicBezTo>
                  <a:cubicBezTo>
                    <a:pt x="115" y="546"/>
                    <a:pt x="115" y="546"/>
                    <a:pt x="115" y="546"/>
                  </a:cubicBezTo>
                  <a:cubicBezTo>
                    <a:pt x="116" y="548"/>
                    <a:pt x="116" y="548"/>
                    <a:pt x="116" y="548"/>
                  </a:cubicBezTo>
                  <a:cubicBezTo>
                    <a:pt x="116" y="546"/>
                    <a:pt x="116" y="546"/>
                    <a:pt x="116" y="546"/>
                  </a:cubicBezTo>
                  <a:cubicBezTo>
                    <a:pt x="115" y="546"/>
                    <a:pt x="115" y="546"/>
                    <a:pt x="115" y="546"/>
                  </a:cubicBezTo>
                  <a:cubicBezTo>
                    <a:pt x="115" y="546"/>
                    <a:pt x="112" y="545"/>
                    <a:pt x="109" y="545"/>
                  </a:cubicBezTo>
                  <a:cubicBezTo>
                    <a:pt x="103" y="545"/>
                    <a:pt x="97" y="544"/>
                    <a:pt x="91" y="544"/>
                  </a:cubicBezTo>
                  <a:cubicBezTo>
                    <a:pt x="88" y="543"/>
                    <a:pt x="85" y="543"/>
                    <a:pt x="83" y="543"/>
                  </a:cubicBezTo>
                  <a:cubicBezTo>
                    <a:pt x="80" y="543"/>
                    <a:pt x="78" y="543"/>
                    <a:pt x="77" y="543"/>
                  </a:cubicBezTo>
                  <a:cubicBezTo>
                    <a:pt x="77" y="543"/>
                    <a:pt x="76" y="543"/>
                    <a:pt x="76" y="543"/>
                  </a:cubicBezTo>
                  <a:cubicBezTo>
                    <a:pt x="76" y="543"/>
                    <a:pt x="76" y="543"/>
                    <a:pt x="75" y="543"/>
                  </a:cubicBezTo>
                  <a:cubicBezTo>
                    <a:pt x="75" y="543"/>
                    <a:pt x="75" y="543"/>
                    <a:pt x="74" y="543"/>
                  </a:cubicBezTo>
                  <a:cubicBezTo>
                    <a:pt x="74" y="543"/>
                    <a:pt x="73" y="544"/>
                    <a:pt x="73" y="545"/>
                  </a:cubicBezTo>
                  <a:cubicBezTo>
                    <a:pt x="71" y="547"/>
                    <a:pt x="72" y="549"/>
                    <a:pt x="74" y="551"/>
                  </a:cubicBezTo>
                  <a:cubicBezTo>
                    <a:pt x="77" y="552"/>
                    <a:pt x="77" y="552"/>
                    <a:pt x="77" y="552"/>
                  </a:cubicBezTo>
                  <a:cubicBezTo>
                    <a:pt x="79" y="554"/>
                    <a:pt x="81" y="553"/>
                    <a:pt x="82" y="551"/>
                  </a:cubicBezTo>
                  <a:cubicBezTo>
                    <a:pt x="84" y="549"/>
                    <a:pt x="83" y="546"/>
                    <a:pt x="81" y="5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98" name="Freeform 130">
              <a:extLst>
                <a:ext uri="{FF2B5EF4-FFF2-40B4-BE49-F238E27FC236}">
                  <a16:creationId xmlns:a16="http://schemas.microsoft.com/office/drawing/2014/main" id="{9B5513DB-E9E7-4D2C-9E72-634263DA7D0B}"/>
                </a:ext>
              </a:extLst>
            </p:cNvPr>
            <p:cNvSpPr>
              <a:spLocks/>
            </p:cNvSpPr>
            <p:nvPr/>
          </p:nvSpPr>
          <p:spPr bwMode="auto">
            <a:xfrm>
              <a:off x="3435487" y="2124186"/>
              <a:ext cx="781050" cy="942975"/>
            </a:xfrm>
            <a:custGeom>
              <a:avLst/>
              <a:gdLst>
                <a:gd name="T0" fmla="*/ 22 w 497"/>
                <a:gd name="T1" fmla="*/ 474 h 600"/>
                <a:gd name="T2" fmla="*/ 16 w 497"/>
                <a:gd name="T3" fmla="*/ 462 h 600"/>
                <a:gd name="T4" fmla="*/ 9 w 497"/>
                <a:gd name="T5" fmla="*/ 440 h 600"/>
                <a:gd name="T6" fmla="*/ 5 w 497"/>
                <a:gd name="T7" fmla="*/ 401 h 600"/>
                <a:gd name="T8" fmla="*/ 8 w 497"/>
                <a:gd name="T9" fmla="*/ 379 h 600"/>
                <a:gd name="T10" fmla="*/ 19 w 497"/>
                <a:gd name="T11" fmla="*/ 350 h 600"/>
                <a:gd name="T12" fmla="*/ 11 w 497"/>
                <a:gd name="T13" fmla="*/ 351 h 600"/>
                <a:gd name="T14" fmla="*/ 11 w 497"/>
                <a:gd name="T15" fmla="*/ 320 h 600"/>
                <a:gd name="T16" fmla="*/ 21 w 497"/>
                <a:gd name="T17" fmla="*/ 282 h 600"/>
                <a:gd name="T18" fmla="*/ 76 w 497"/>
                <a:gd name="T19" fmla="*/ 310 h 600"/>
                <a:gd name="T20" fmla="*/ 28 w 497"/>
                <a:gd name="T21" fmla="*/ 251 h 600"/>
                <a:gd name="T22" fmla="*/ 25 w 497"/>
                <a:gd name="T23" fmla="*/ 258 h 600"/>
                <a:gd name="T24" fmla="*/ 35 w 497"/>
                <a:gd name="T25" fmla="*/ 228 h 600"/>
                <a:gd name="T26" fmla="*/ 35 w 497"/>
                <a:gd name="T27" fmla="*/ 211 h 600"/>
                <a:gd name="T28" fmla="*/ 43 w 497"/>
                <a:gd name="T29" fmla="*/ 198 h 600"/>
                <a:gd name="T30" fmla="*/ 57 w 497"/>
                <a:gd name="T31" fmla="*/ 170 h 600"/>
                <a:gd name="T32" fmla="*/ 132 w 497"/>
                <a:gd name="T33" fmla="*/ 182 h 600"/>
                <a:gd name="T34" fmla="*/ 88 w 497"/>
                <a:gd name="T35" fmla="*/ 135 h 600"/>
                <a:gd name="T36" fmla="*/ 97 w 497"/>
                <a:gd name="T37" fmla="*/ 115 h 600"/>
                <a:gd name="T38" fmla="*/ 94 w 497"/>
                <a:gd name="T39" fmla="*/ 119 h 600"/>
                <a:gd name="T40" fmla="*/ 124 w 497"/>
                <a:gd name="T41" fmla="*/ 116 h 600"/>
                <a:gd name="T42" fmla="*/ 127 w 497"/>
                <a:gd name="T43" fmla="*/ 83 h 600"/>
                <a:gd name="T44" fmla="*/ 139 w 497"/>
                <a:gd name="T45" fmla="*/ 80 h 600"/>
                <a:gd name="T46" fmla="*/ 168 w 497"/>
                <a:gd name="T47" fmla="*/ 58 h 600"/>
                <a:gd name="T48" fmla="*/ 178 w 497"/>
                <a:gd name="T49" fmla="*/ 53 h 600"/>
                <a:gd name="T50" fmla="*/ 242 w 497"/>
                <a:gd name="T51" fmla="*/ 70 h 600"/>
                <a:gd name="T52" fmla="*/ 191 w 497"/>
                <a:gd name="T53" fmla="*/ 48 h 600"/>
                <a:gd name="T54" fmla="*/ 270 w 497"/>
                <a:gd name="T55" fmla="*/ 71 h 600"/>
                <a:gd name="T56" fmla="*/ 319 w 497"/>
                <a:gd name="T57" fmla="*/ 76 h 600"/>
                <a:gd name="T58" fmla="*/ 259 w 497"/>
                <a:gd name="T59" fmla="*/ 26 h 600"/>
                <a:gd name="T60" fmla="*/ 276 w 497"/>
                <a:gd name="T61" fmla="*/ 18 h 600"/>
                <a:gd name="T62" fmla="*/ 312 w 497"/>
                <a:gd name="T63" fmla="*/ 8 h 600"/>
                <a:gd name="T64" fmla="*/ 332 w 497"/>
                <a:gd name="T65" fmla="*/ 6 h 600"/>
                <a:gd name="T66" fmla="*/ 491 w 497"/>
                <a:gd name="T67" fmla="*/ 88 h 600"/>
                <a:gd name="T68" fmla="*/ 441 w 497"/>
                <a:gd name="T69" fmla="*/ 79 h 600"/>
                <a:gd name="T70" fmla="*/ 413 w 497"/>
                <a:gd name="T71" fmla="*/ 67 h 600"/>
                <a:gd name="T72" fmla="*/ 331 w 497"/>
                <a:gd name="T73" fmla="*/ 67 h 600"/>
                <a:gd name="T74" fmla="*/ 313 w 497"/>
                <a:gd name="T75" fmla="*/ 72 h 600"/>
                <a:gd name="T76" fmla="*/ 223 w 497"/>
                <a:gd name="T77" fmla="*/ 32 h 600"/>
                <a:gd name="T78" fmla="*/ 278 w 497"/>
                <a:gd name="T79" fmla="*/ 87 h 600"/>
                <a:gd name="T80" fmla="*/ 256 w 497"/>
                <a:gd name="T81" fmla="*/ 85 h 600"/>
                <a:gd name="T82" fmla="*/ 255 w 497"/>
                <a:gd name="T83" fmla="*/ 80 h 600"/>
                <a:gd name="T84" fmla="*/ 166 w 497"/>
                <a:gd name="T85" fmla="*/ 54 h 600"/>
                <a:gd name="T86" fmla="*/ 212 w 497"/>
                <a:gd name="T87" fmla="*/ 88 h 600"/>
                <a:gd name="T88" fmla="*/ 141 w 497"/>
                <a:gd name="T89" fmla="*/ 72 h 600"/>
                <a:gd name="T90" fmla="*/ 128 w 497"/>
                <a:gd name="T91" fmla="*/ 79 h 600"/>
                <a:gd name="T92" fmla="*/ 164 w 497"/>
                <a:gd name="T93" fmla="*/ 146 h 600"/>
                <a:gd name="T94" fmla="*/ 150 w 497"/>
                <a:gd name="T95" fmla="*/ 134 h 600"/>
                <a:gd name="T96" fmla="*/ 151 w 497"/>
                <a:gd name="T97" fmla="*/ 156 h 600"/>
                <a:gd name="T98" fmla="*/ 130 w 497"/>
                <a:gd name="T99" fmla="*/ 178 h 600"/>
                <a:gd name="T100" fmla="*/ 125 w 497"/>
                <a:gd name="T101" fmla="*/ 193 h 600"/>
                <a:gd name="T102" fmla="*/ 115 w 497"/>
                <a:gd name="T103" fmla="*/ 209 h 600"/>
                <a:gd name="T104" fmla="*/ 110 w 497"/>
                <a:gd name="T105" fmla="*/ 219 h 600"/>
                <a:gd name="T106" fmla="*/ 103 w 497"/>
                <a:gd name="T107" fmla="*/ 245 h 600"/>
                <a:gd name="T108" fmla="*/ 63 w 497"/>
                <a:gd name="T109" fmla="*/ 283 h 600"/>
                <a:gd name="T110" fmla="*/ 84 w 497"/>
                <a:gd name="T111" fmla="*/ 322 h 600"/>
                <a:gd name="T112" fmla="*/ 7 w 497"/>
                <a:gd name="T113" fmla="*/ 315 h 600"/>
                <a:gd name="T114" fmla="*/ 78 w 497"/>
                <a:gd name="T115" fmla="*/ 410 h 600"/>
                <a:gd name="T116" fmla="*/ 10 w 497"/>
                <a:gd name="T117" fmla="*/ 394 h 600"/>
                <a:gd name="T118" fmla="*/ 95 w 497"/>
                <a:gd name="T119" fmla="*/ 466 h 600"/>
                <a:gd name="T120" fmla="*/ 106 w 497"/>
                <a:gd name="T121" fmla="*/ 500 h 600"/>
                <a:gd name="T122" fmla="*/ 110 w 497"/>
                <a:gd name="T123" fmla="*/ 519 h 600"/>
                <a:gd name="T124" fmla="*/ 126 w 497"/>
                <a:gd name="T125" fmla="*/ 544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97" h="600">
                  <a:moveTo>
                    <a:pt x="178" y="592"/>
                  </a:moveTo>
                  <a:cubicBezTo>
                    <a:pt x="178" y="592"/>
                    <a:pt x="176" y="590"/>
                    <a:pt x="172" y="588"/>
                  </a:cubicBezTo>
                  <a:cubicBezTo>
                    <a:pt x="157" y="579"/>
                    <a:pt x="121" y="558"/>
                    <a:pt x="88" y="538"/>
                  </a:cubicBezTo>
                  <a:cubicBezTo>
                    <a:pt x="72" y="528"/>
                    <a:pt x="57" y="519"/>
                    <a:pt x="45" y="511"/>
                  </a:cubicBezTo>
                  <a:cubicBezTo>
                    <a:pt x="40" y="508"/>
                    <a:pt x="35" y="504"/>
                    <a:pt x="32" y="502"/>
                  </a:cubicBezTo>
                  <a:cubicBezTo>
                    <a:pt x="30" y="501"/>
                    <a:pt x="29" y="500"/>
                    <a:pt x="29" y="500"/>
                  </a:cubicBezTo>
                  <a:cubicBezTo>
                    <a:pt x="28" y="499"/>
                    <a:pt x="28" y="499"/>
                    <a:pt x="28" y="499"/>
                  </a:cubicBezTo>
                  <a:cubicBezTo>
                    <a:pt x="28" y="499"/>
                    <a:pt x="28" y="499"/>
                    <a:pt x="28" y="499"/>
                  </a:cubicBezTo>
                  <a:cubicBezTo>
                    <a:pt x="28" y="499"/>
                    <a:pt x="28" y="499"/>
                    <a:pt x="28" y="499"/>
                  </a:cubicBezTo>
                  <a:cubicBezTo>
                    <a:pt x="26" y="500"/>
                    <a:pt x="26" y="500"/>
                    <a:pt x="26" y="500"/>
                  </a:cubicBezTo>
                  <a:cubicBezTo>
                    <a:pt x="28" y="499"/>
                    <a:pt x="28" y="499"/>
                    <a:pt x="28" y="499"/>
                  </a:cubicBezTo>
                  <a:cubicBezTo>
                    <a:pt x="28" y="499"/>
                    <a:pt x="28" y="499"/>
                    <a:pt x="28" y="499"/>
                  </a:cubicBezTo>
                  <a:cubicBezTo>
                    <a:pt x="26" y="500"/>
                    <a:pt x="26" y="500"/>
                    <a:pt x="26" y="500"/>
                  </a:cubicBezTo>
                  <a:cubicBezTo>
                    <a:pt x="28" y="499"/>
                    <a:pt x="28" y="499"/>
                    <a:pt x="28" y="499"/>
                  </a:cubicBezTo>
                  <a:cubicBezTo>
                    <a:pt x="25" y="501"/>
                    <a:pt x="25" y="501"/>
                    <a:pt x="25" y="501"/>
                  </a:cubicBezTo>
                  <a:cubicBezTo>
                    <a:pt x="29" y="501"/>
                    <a:pt x="29" y="501"/>
                    <a:pt x="29" y="501"/>
                  </a:cubicBezTo>
                  <a:cubicBezTo>
                    <a:pt x="29" y="500"/>
                    <a:pt x="28" y="500"/>
                    <a:pt x="28" y="499"/>
                  </a:cubicBezTo>
                  <a:cubicBezTo>
                    <a:pt x="25" y="501"/>
                    <a:pt x="25" y="501"/>
                    <a:pt x="25" y="501"/>
                  </a:cubicBezTo>
                  <a:cubicBezTo>
                    <a:pt x="29" y="501"/>
                    <a:pt x="29" y="501"/>
                    <a:pt x="29" y="501"/>
                  </a:cubicBezTo>
                  <a:cubicBezTo>
                    <a:pt x="25" y="501"/>
                    <a:pt x="25" y="501"/>
                    <a:pt x="25" y="501"/>
                  </a:cubicBezTo>
                  <a:cubicBezTo>
                    <a:pt x="28" y="503"/>
                    <a:pt x="28" y="503"/>
                    <a:pt x="28" y="503"/>
                  </a:cubicBezTo>
                  <a:cubicBezTo>
                    <a:pt x="29" y="502"/>
                    <a:pt x="29" y="502"/>
                    <a:pt x="29" y="501"/>
                  </a:cubicBezTo>
                  <a:cubicBezTo>
                    <a:pt x="25" y="501"/>
                    <a:pt x="25" y="501"/>
                    <a:pt x="25" y="501"/>
                  </a:cubicBezTo>
                  <a:cubicBezTo>
                    <a:pt x="28" y="503"/>
                    <a:pt x="28" y="503"/>
                    <a:pt x="28" y="503"/>
                  </a:cubicBezTo>
                  <a:cubicBezTo>
                    <a:pt x="24" y="501"/>
                    <a:pt x="24" y="501"/>
                    <a:pt x="24" y="501"/>
                  </a:cubicBezTo>
                  <a:cubicBezTo>
                    <a:pt x="23" y="505"/>
                    <a:pt x="23" y="505"/>
                    <a:pt x="23" y="505"/>
                  </a:cubicBezTo>
                  <a:cubicBezTo>
                    <a:pt x="23" y="505"/>
                    <a:pt x="47" y="516"/>
                    <a:pt x="72" y="528"/>
                  </a:cubicBezTo>
                  <a:cubicBezTo>
                    <a:pt x="85" y="533"/>
                    <a:pt x="98" y="539"/>
                    <a:pt x="108" y="543"/>
                  </a:cubicBezTo>
                  <a:cubicBezTo>
                    <a:pt x="113" y="545"/>
                    <a:pt x="118" y="547"/>
                    <a:pt x="121" y="549"/>
                  </a:cubicBezTo>
                  <a:cubicBezTo>
                    <a:pt x="123" y="549"/>
                    <a:pt x="124" y="550"/>
                    <a:pt x="126" y="550"/>
                  </a:cubicBezTo>
                  <a:cubicBezTo>
                    <a:pt x="126" y="550"/>
                    <a:pt x="127" y="550"/>
                    <a:pt x="127" y="551"/>
                  </a:cubicBezTo>
                  <a:cubicBezTo>
                    <a:pt x="128" y="551"/>
                    <a:pt x="128" y="551"/>
                    <a:pt x="129" y="551"/>
                  </a:cubicBezTo>
                  <a:cubicBezTo>
                    <a:pt x="130" y="551"/>
                    <a:pt x="130" y="551"/>
                    <a:pt x="131" y="551"/>
                  </a:cubicBezTo>
                  <a:cubicBezTo>
                    <a:pt x="131" y="550"/>
                    <a:pt x="131" y="550"/>
                    <a:pt x="132" y="550"/>
                  </a:cubicBezTo>
                  <a:cubicBezTo>
                    <a:pt x="132" y="550"/>
                    <a:pt x="133" y="549"/>
                    <a:pt x="133" y="549"/>
                  </a:cubicBezTo>
                  <a:cubicBezTo>
                    <a:pt x="134" y="548"/>
                    <a:pt x="134" y="547"/>
                    <a:pt x="134" y="546"/>
                  </a:cubicBezTo>
                  <a:cubicBezTo>
                    <a:pt x="134" y="545"/>
                    <a:pt x="133" y="545"/>
                    <a:pt x="133" y="544"/>
                  </a:cubicBezTo>
                  <a:cubicBezTo>
                    <a:pt x="133" y="544"/>
                    <a:pt x="133" y="544"/>
                    <a:pt x="133" y="543"/>
                  </a:cubicBezTo>
                  <a:cubicBezTo>
                    <a:pt x="132" y="543"/>
                    <a:pt x="132" y="543"/>
                    <a:pt x="132" y="543"/>
                  </a:cubicBezTo>
                  <a:cubicBezTo>
                    <a:pt x="131" y="542"/>
                    <a:pt x="131" y="542"/>
                    <a:pt x="131" y="542"/>
                  </a:cubicBezTo>
                  <a:cubicBezTo>
                    <a:pt x="130" y="542"/>
                    <a:pt x="128" y="540"/>
                    <a:pt x="124" y="538"/>
                  </a:cubicBezTo>
                  <a:cubicBezTo>
                    <a:pt x="99" y="522"/>
                    <a:pt x="22" y="474"/>
                    <a:pt x="22" y="474"/>
                  </a:cubicBezTo>
                  <a:cubicBezTo>
                    <a:pt x="20" y="478"/>
                    <a:pt x="20" y="478"/>
                    <a:pt x="20" y="478"/>
                  </a:cubicBezTo>
                  <a:cubicBezTo>
                    <a:pt x="18" y="482"/>
                    <a:pt x="18" y="482"/>
                    <a:pt x="18" y="482"/>
                  </a:cubicBezTo>
                  <a:cubicBezTo>
                    <a:pt x="113" y="523"/>
                    <a:pt x="113" y="523"/>
                    <a:pt x="113" y="523"/>
                  </a:cubicBezTo>
                  <a:cubicBezTo>
                    <a:pt x="115" y="524"/>
                    <a:pt x="117" y="523"/>
                    <a:pt x="118" y="521"/>
                  </a:cubicBezTo>
                  <a:cubicBezTo>
                    <a:pt x="119" y="520"/>
                    <a:pt x="119" y="520"/>
                    <a:pt x="119" y="519"/>
                  </a:cubicBezTo>
                  <a:cubicBezTo>
                    <a:pt x="119" y="518"/>
                    <a:pt x="118" y="517"/>
                    <a:pt x="118" y="517"/>
                  </a:cubicBezTo>
                  <a:cubicBezTo>
                    <a:pt x="118" y="516"/>
                    <a:pt x="117" y="515"/>
                    <a:pt x="117" y="515"/>
                  </a:cubicBezTo>
                  <a:cubicBezTo>
                    <a:pt x="116" y="514"/>
                    <a:pt x="115" y="513"/>
                    <a:pt x="114" y="513"/>
                  </a:cubicBezTo>
                  <a:cubicBezTo>
                    <a:pt x="110" y="509"/>
                    <a:pt x="102" y="504"/>
                    <a:pt x="92" y="498"/>
                  </a:cubicBezTo>
                  <a:cubicBezTo>
                    <a:pt x="77" y="489"/>
                    <a:pt x="59" y="479"/>
                    <a:pt x="44" y="470"/>
                  </a:cubicBezTo>
                  <a:cubicBezTo>
                    <a:pt x="37" y="466"/>
                    <a:pt x="30" y="462"/>
                    <a:pt x="26" y="459"/>
                  </a:cubicBezTo>
                  <a:cubicBezTo>
                    <a:pt x="24" y="458"/>
                    <a:pt x="22" y="456"/>
                    <a:pt x="21" y="456"/>
                  </a:cubicBezTo>
                  <a:cubicBezTo>
                    <a:pt x="20" y="455"/>
                    <a:pt x="20" y="455"/>
                    <a:pt x="19" y="455"/>
                  </a:cubicBezTo>
                  <a:cubicBezTo>
                    <a:pt x="19" y="455"/>
                    <a:pt x="19" y="455"/>
                    <a:pt x="19" y="455"/>
                  </a:cubicBezTo>
                  <a:cubicBezTo>
                    <a:pt x="18" y="456"/>
                    <a:pt x="18" y="456"/>
                    <a:pt x="18" y="456"/>
                  </a:cubicBezTo>
                  <a:cubicBezTo>
                    <a:pt x="20" y="455"/>
                    <a:pt x="20" y="455"/>
                    <a:pt x="20" y="455"/>
                  </a:cubicBezTo>
                  <a:cubicBezTo>
                    <a:pt x="19" y="455"/>
                    <a:pt x="19" y="455"/>
                    <a:pt x="19" y="455"/>
                  </a:cubicBezTo>
                  <a:cubicBezTo>
                    <a:pt x="18" y="456"/>
                    <a:pt x="18" y="456"/>
                    <a:pt x="18" y="456"/>
                  </a:cubicBezTo>
                  <a:cubicBezTo>
                    <a:pt x="20" y="455"/>
                    <a:pt x="20" y="455"/>
                    <a:pt x="20" y="455"/>
                  </a:cubicBezTo>
                  <a:cubicBezTo>
                    <a:pt x="17" y="457"/>
                    <a:pt x="17" y="457"/>
                    <a:pt x="17" y="457"/>
                  </a:cubicBezTo>
                  <a:cubicBezTo>
                    <a:pt x="20" y="456"/>
                    <a:pt x="20" y="456"/>
                    <a:pt x="20" y="456"/>
                  </a:cubicBezTo>
                  <a:cubicBezTo>
                    <a:pt x="20" y="455"/>
                    <a:pt x="20" y="455"/>
                    <a:pt x="20" y="455"/>
                  </a:cubicBezTo>
                  <a:cubicBezTo>
                    <a:pt x="17" y="457"/>
                    <a:pt x="17" y="457"/>
                    <a:pt x="17" y="457"/>
                  </a:cubicBezTo>
                  <a:cubicBezTo>
                    <a:pt x="20" y="456"/>
                    <a:pt x="20" y="456"/>
                    <a:pt x="20" y="456"/>
                  </a:cubicBezTo>
                  <a:cubicBezTo>
                    <a:pt x="16" y="458"/>
                    <a:pt x="16" y="458"/>
                    <a:pt x="16" y="458"/>
                  </a:cubicBezTo>
                  <a:cubicBezTo>
                    <a:pt x="21" y="458"/>
                    <a:pt x="21" y="458"/>
                    <a:pt x="21" y="458"/>
                  </a:cubicBezTo>
                  <a:cubicBezTo>
                    <a:pt x="21" y="456"/>
                    <a:pt x="20" y="456"/>
                    <a:pt x="20" y="456"/>
                  </a:cubicBezTo>
                  <a:cubicBezTo>
                    <a:pt x="16" y="458"/>
                    <a:pt x="16" y="458"/>
                    <a:pt x="16" y="458"/>
                  </a:cubicBezTo>
                  <a:cubicBezTo>
                    <a:pt x="21" y="458"/>
                    <a:pt x="21" y="458"/>
                    <a:pt x="21" y="458"/>
                  </a:cubicBezTo>
                  <a:cubicBezTo>
                    <a:pt x="16" y="458"/>
                    <a:pt x="16" y="458"/>
                    <a:pt x="16" y="458"/>
                  </a:cubicBezTo>
                  <a:cubicBezTo>
                    <a:pt x="20" y="460"/>
                    <a:pt x="20" y="460"/>
                    <a:pt x="20" y="460"/>
                  </a:cubicBezTo>
                  <a:cubicBezTo>
                    <a:pt x="20" y="459"/>
                    <a:pt x="21" y="458"/>
                    <a:pt x="21" y="458"/>
                  </a:cubicBezTo>
                  <a:cubicBezTo>
                    <a:pt x="16" y="458"/>
                    <a:pt x="16" y="458"/>
                    <a:pt x="16" y="458"/>
                  </a:cubicBezTo>
                  <a:cubicBezTo>
                    <a:pt x="20" y="460"/>
                    <a:pt x="20" y="460"/>
                    <a:pt x="20" y="460"/>
                  </a:cubicBezTo>
                  <a:cubicBezTo>
                    <a:pt x="20" y="460"/>
                    <a:pt x="20" y="460"/>
                    <a:pt x="20" y="460"/>
                  </a:cubicBezTo>
                  <a:cubicBezTo>
                    <a:pt x="16" y="458"/>
                    <a:pt x="16" y="458"/>
                    <a:pt x="16" y="458"/>
                  </a:cubicBezTo>
                  <a:cubicBezTo>
                    <a:pt x="18" y="462"/>
                    <a:pt x="18" y="462"/>
                    <a:pt x="18" y="462"/>
                  </a:cubicBezTo>
                  <a:cubicBezTo>
                    <a:pt x="18" y="462"/>
                    <a:pt x="19" y="461"/>
                    <a:pt x="20" y="460"/>
                  </a:cubicBezTo>
                  <a:cubicBezTo>
                    <a:pt x="16" y="458"/>
                    <a:pt x="16" y="458"/>
                    <a:pt x="16" y="458"/>
                  </a:cubicBezTo>
                  <a:cubicBezTo>
                    <a:pt x="18" y="462"/>
                    <a:pt x="18" y="462"/>
                    <a:pt x="18" y="462"/>
                  </a:cubicBezTo>
                  <a:cubicBezTo>
                    <a:pt x="16" y="458"/>
                    <a:pt x="16" y="458"/>
                    <a:pt x="16" y="458"/>
                  </a:cubicBezTo>
                  <a:cubicBezTo>
                    <a:pt x="16" y="462"/>
                    <a:pt x="16" y="462"/>
                    <a:pt x="16" y="462"/>
                  </a:cubicBezTo>
                  <a:cubicBezTo>
                    <a:pt x="17" y="462"/>
                    <a:pt x="17" y="462"/>
                    <a:pt x="18" y="462"/>
                  </a:cubicBezTo>
                  <a:cubicBezTo>
                    <a:pt x="16" y="458"/>
                    <a:pt x="16" y="458"/>
                    <a:pt x="16" y="458"/>
                  </a:cubicBezTo>
                  <a:cubicBezTo>
                    <a:pt x="16" y="462"/>
                    <a:pt x="16" y="462"/>
                    <a:pt x="16" y="462"/>
                  </a:cubicBezTo>
                  <a:cubicBezTo>
                    <a:pt x="16" y="459"/>
                    <a:pt x="16" y="459"/>
                    <a:pt x="16" y="459"/>
                  </a:cubicBezTo>
                  <a:cubicBezTo>
                    <a:pt x="16" y="462"/>
                    <a:pt x="16" y="462"/>
                    <a:pt x="16" y="462"/>
                  </a:cubicBezTo>
                  <a:cubicBezTo>
                    <a:pt x="16" y="462"/>
                    <a:pt x="16" y="462"/>
                    <a:pt x="16" y="462"/>
                  </a:cubicBezTo>
                  <a:cubicBezTo>
                    <a:pt x="16" y="459"/>
                    <a:pt x="16" y="459"/>
                    <a:pt x="16" y="459"/>
                  </a:cubicBezTo>
                  <a:cubicBezTo>
                    <a:pt x="16" y="462"/>
                    <a:pt x="16" y="462"/>
                    <a:pt x="16" y="462"/>
                  </a:cubicBezTo>
                  <a:cubicBezTo>
                    <a:pt x="16" y="461"/>
                    <a:pt x="16" y="461"/>
                    <a:pt x="16" y="461"/>
                  </a:cubicBezTo>
                  <a:cubicBezTo>
                    <a:pt x="16" y="462"/>
                    <a:pt x="16" y="462"/>
                    <a:pt x="16" y="462"/>
                  </a:cubicBezTo>
                  <a:cubicBezTo>
                    <a:pt x="16" y="462"/>
                    <a:pt x="16" y="462"/>
                    <a:pt x="16" y="462"/>
                  </a:cubicBezTo>
                  <a:cubicBezTo>
                    <a:pt x="16" y="461"/>
                    <a:pt x="16" y="461"/>
                    <a:pt x="16" y="461"/>
                  </a:cubicBezTo>
                  <a:cubicBezTo>
                    <a:pt x="16" y="462"/>
                    <a:pt x="16" y="462"/>
                    <a:pt x="16" y="462"/>
                  </a:cubicBezTo>
                  <a:cubicBezTo>
                    <a:pt x="16" y="462"/>
                    <a:pt x="16" y="462"/>
                    <a:pt x="17" y="462"/>
                  </a:cubicBezTo>
                  <a:cubicBezTo>
                    <a:pt x="20" y="464"/>
                    <a:pt x="27" y="467"/>
                    <a:pt x="36" y="471"/>
                  </a:cubicBezTo>
                  <a:cubicBezTo>
                    <a:pt x="48" y="478"/>
                    <a:pt x="64" y="486"/>
                    <a:pt x="78" y="493"/>
                  </a:cubicBezTo>
                  <a:cubicBezTo>
                    <a:pt x="84" y="496"/>
                    <a:pt x="90" y="499"/>
                    <a:pt x="95" y="501"/>
                  </a:cubicBezTo>
                  <a:cubicBezTo>
                    <a:pt x="98" y="502"/>
                    <a:pt x="100" y="503"/>
                    <a:pt x="101" y="504"/>
                  </a:cubicBezTo>
                  <a:cubicBezTo>
                    <a:pt x="102" y="504"/>
                    <a:pt x="103" y="504"/>
                    <a:pt x="104" y="505"/>
                  </a:cubicBezTo>
                  <a:cubicBezTo>
                    <a:pt x="104" y="505"/>
                    <a:pt x="105" y="505"/>
                    <a:pt x="106" y="505"/>
                  </a:cubicBezTo>
                  <a:cubicBezTo>
                    <a:pt x="106" y="505"/>
                    <a:pt x="107" y="505"/>
                    <a:pt x="108" y="505"/>
                  </a:cubicBezTo>
                  <a:cubicBezTo>
                    <a:pt x="108" y="505"/>
                    <a:pt x="109" y="504"/>
                    <a:pt x="110" y="503"/>
                  </a:cubicBezTo>
                  <a:cubicBezTo>
                    <a:pt x="110" y="503"/>
                    <a:pt x="110" y="503"/>
                    <a:pt x="110" y="503"/>
                  </a:cubicBezTo>
                  <a:cubicBezTo>
                    <a:pt x="111" y="502"/>
                    <a:pt x="111" y="501"/>
                    <a:pt x="111" y="501"/>
                  </a:cubicBezTo>
                  <a:cubicBezTo>
                    <a:pt x="111" y="499"/>
                    <a:pt x="110" y="499"/>
                    <a:pt x="110" y="498"/>
                  </a:cubicBezTo>
                  <a:cubicBezTo>
                    <a:pt x="109" y="497"/>
                    <a:pt x="109" y="497"/>
                    <a:pt x="109" y="497"/>
                  </a:cubicBezTo>
                  <a:cubicBezTo>
                    <a:pt x="108" y="496"/>
                    <a:pt x="107" y="495"/>
                    <a:pt x="106" y="494"/>
                  </a:cubicBezTo>
                  <a:cubicBezTo>
                    <a:pt x="102" y="491"/>
                    <a:pt x="94" y="486"/>
                    <a:pt x="84" y="480"/>
                  </a:cubicBezTo>
                  <a:cubicBezTo>
                    <a:pt x="55" y="462"/>
                    <a:pt x="12" y="436"/>
                    <a:pt x="12" y="436"/>
                  </a:cubicBezTo>
                  <a:cubicBezTo>
                    <a:pt x="9" y="440"/>
                    <a:pt x="9" y="440"/>
                    <a:pt x="9" y="440"/>
                  </a:cubicBezTo>
                  <a:cubicBezTo>
                    <a:pt x="13" y="442"/>
                    <a:pt x="13" y="442"/>
                    <a:pt x="13" y="442"/>
                  </a:cubicBezTo>
                  <a:cubicBezTo>
                    <a:pt x="9" y="440"/>
                    <a:pt x="9" y="440"/>
                    <a:pt x="9" y="440"/>
                  </a:cubicBezTo>
                  <a:cubicBezTo>
                    <a:pt x="12" y="444"/>
                    <a:pt x="12" y="444"/>
                    <a:pt x="12" y="444"/>
                  </a:cubicBezTo>
                  <a:cubicBezTo>
                    <a:pt x="12" y="443"/>
                    <a:pt x="13" y="443"/>
                    <a:pt x="13" y="442"/>
                  </a:cubicBezTo>
                  <a:cubicBezTo>
                    <a:pt x="9" y="440"/>
                    <a:pt x="9" y="440"/>
                    <a:pt x="9" y="440"/>
                  </a:cubicBezTo>
                  <a:cubicBezTo>
                    <a:pt x="12" y="444"/>
                    <a:pt x="12" y="444"/>
                    <a:pt x="12" y="444"/>
                  </a:cubicBezTo>
                  <a:cubicBezTo>
                    <a:pt x="9" y="440"/>
                    <a:pt x="9" y="440"/>
                    <a:pt x="9" y="440"/>
                  </a:cubicBezTo>
                  <a:cubicBezTo>
                    <a:pt x="9" y="444"/>
                    <a:pt x="9" y="444"/>
                    <a:pt x="9" y="444"/>
                  </a:cubicBezTo>
                  <a:cubicBezTo>
                    <a:pt x="10" y="444"/>
                    <a:pt x="10" y="444"/>
                    <a:pt x="12" y="444"/>
                  </a:cubicBezTo>
                  <a:cubicBezTo>
                    <a:pt x="9" y="440"/>
                    <a:pt x="9" y="440"/>
                    <a:pt x="9" y="440"/>
                  </a:cubicBezTo>
                  <a:cubicBezTo>
                    <a:pt x="9" y="444"/>
                    <a:pt x="9" y="444"/>
                    <a:pt x="9" y="444"/>
                  </a:cubicBezTo>
                  <a:cubicBezTo>
                    <a:pt x="9" y="440"/>
                    <a:pt x="9" y="440"/>
                    <a:pt x="9" y="440"/>
                  </a:cubicBezTo>
                  <a:cubicBezTo>
                    <a:pt x="9" y="444"/>
                    <a:pt x="9" y="444"/>
                    <a:pt x="9" y="444"/>
                  </a:cubicBezTo>
                  <a:cubicBezTo>
                    <a:pt x="9" y="444"/>
                    <a:pt x="9" y="444"/>
                    <a:pt x="9" y="444"/>
                  </a:cubicBezTo>
                  <a:cubicBezTo>
                    <a:pt x="9" y="440"/>
                    <a:pt x="9" y="440"/>
                    <a:pt x="9" y="440"/>
                  </a:cubicBezTo>
                  <a:cubicBezTo>
                    <a:pt x="9" y="444"/>
                    <a:pt x="9" y="444"/>
                    <a:pt x="9" y="444"/>
                  </a:cubicBezTo>
                  <a:cubicBezTo>
                    <a:pt x="9" y="442"/>
                    <a:pt x="9" y="442"/>
                    <a:pt x="9" y="442"/>
                  </a:cubicBezTo>
                  <a:cubicBezTo>
                    <a:pt x="9" y="444"/>
                    <a:pt x="9" y="444"/>
                    <a:pt x="9" y="444"/>
                  </a:cubicBezTo>
                  <a:cubicBezTo>
                    <a:pt x="9" y="444"/>
                    <a:pt x="9" y="444"/>
                    <a:pt x="9" y="444"/>
                  </a:cubicBezTo>
                  <a:cubicBezTo>
                    <a:pt x="9" y="442"/>
                    <a:pt x="9" y="442"/>
                    <a:pt x="9" y="442"/>
                  </a:cubicBezTo>
                  <a:cubicBezTo>
                    <a:pt x="9" y="444"/>
                    <a:pt x="9" y="444"/>
                    <a:pt x="9" y="444"/>
                  </a:cubicBezTo>
                  <a:cubicBezTo>
                    <a:pt x="9" y="444"/>
                    <a:pt x="9" y="444"/>
                    <a:pt x="10" y="445"/>
                  </a:cubicBezTo>
                  <a:cubicBezTo>
                    <a:pt x="16" y="447"/>
                    <a:pt x="37" y="454"/>
                    <a:pt x="56" y="461"/>
                  </a:cubicBezTo>
                  <a:cubicBezTo>
                    <a:pt x="65" y="465"/>
                    <a:pt x="74" y="468"/>
                    <a:pt x="81" y="470"/>
                  </a:cubicBezTo>
                  <a:cubicBezTo>
                    <a:pt x="88" y="473"/>
                    <a:pt x="92" y="474"/>
                    <a:pt x="92" y="474"/>
                  </a:cubicBezTo>
                  <a:cubicBezTo>
                    <a:pt x="94" y="475"/>
                    <a:pt x="96" y="474"/>
                    <a:pt x="97" y="472"/>
                  </a:cubicBezTo>
                  <a:cubicBezTo>
                    <a:pt x="98" y="470"/>
                    <a:pt x="98" y="468"/>
                    <a:pt x="96" y="467"/>
                  </a:cubicBezTo>
                  <a:cubicBezTo>
                    <a:pt x="52" y="439"/>
                    <a:pt x="52" y="439"/>
                    <a:pt x="52" y="439"/>
                  </a:cubicBezTo>
                  <a:cubicBezTo>
                    <a:pt x="86" y="452"/>
                    <a:pt x="86" y="452"/>
                    <a:pt x="86" y="452"/>
                  </a:cubicBezTo>
                  <a:cubicBezTo>
                    <a:pt x="88" y="453"/>
                    <a:pt x="90" y="452"/>
                    <a:pt x="91" y="451"/>
                  </a:cubicBezTo>
                  <a:cubicBezTo>
                    <a:pt x="92" y="450"/>
                    <a:pt x="92" y="449"/>
                    <a:pt x="92" y="448"/>
                  </a:cubicBezTo>
                  <a:cubicBezTo>
                    <a:pt x="92" y="447"/>
                    <a:pt x="92" y="447"/>
                    <a:pt x="92" y="447"/>
                  </a:cubicBezTo>
                  <a:cubicBezTo>
                    <a:pt x="91" y="446"/>
                    <a:pt x="91" y="446"/>
                    <a:pt x="91" y="445"/>
                  </a:cubicBezTo>
                  <a:cubicBezTo>
                    <a:pt x="91" y="445"/>
                    <a:pt x="90" y="445"/>
                    <a:pt x="90" y="444"/>
                  </a:cubicBezTo>
                  <a:cubicBezTo>
                    <a:pt x="89" y="443"/>
                    <a:pt x="86" y="442"/>
                    <a:pt x="84" y="440"/>
                  </a:cubicBezTo>
                  <a:cubicBezTo>
                    <a:pt x="74" y="433"/>
                    <a:pt x="55" y="422"/>
                    <a:pt x="38" y="411"/>
                  </a:cubicBezTo>
                  <a:cubicBezTo>
                    <a:pt x="21" y="401"/>
                    <a:pt x="7" y="393"/>
                    <a:pt x="7" y="393"/>
                  </a:cubicBezTo>
                  <a:cubicBezTo>
                    <a:pt x="5" y="396"/>
                    <a:pt x="5" y="396"/>
                    <a:pt x="5" y="396"/>
                  </a:cubicBezTo>
                  <a:cubicBezTo>
                    <a:pt x="8" y="399"/>
                    <a:pt x="8" y="399"/>
                    <a:pt x="8" y="399"/>
                  </a:cubicBezTo>
                  <a:cubicBezTo>
                    <a:pt x="5" y="396"/>
                    <a:pt x="5" y="396"/>
                    <a:pt x="5" y="396"/>
                  </a:cubicBezTo>
                  <a:cubicBezTo>
                    <a:pt x="7" y="400"/>
                    <a:pt x="7" y="400"/>
                    <a:pt x="7" y="400"/>
                  </a:cubicBezTo>
                  <a:cubicBezTo>
                    <a:pt x="7" y="400"/>
                    <a:pt x="8" y="399"/>
                    <a:pt x="8" y="399"/>
                  </a:cubicBezTo>
                  <a:cubicBezTo>
                    <a:pt x="5" y="396"/>
                    <a:pt x="5" y="396"/>
                    <a:pt x="5" y="396"/>
                  </a:cubicBezTo>
                  <a:cubicBezTo>
                    <a:pt x="7" y="400"/>
                    <a:pt x="7" y="400"/>
                    <a:pt x="7" y="400"/>
                  </a:cubicBezTo>
                  <a:cubicBezTo>
                    <a:pt x="5" y="396"/>
                    <a:pt x="5" y="396"/>
                    <a:pt x="5" y="396"/>
                  </a:cubicBezTo>
                  <a:cubicBezTo>
                    <a:pt x="6" y="401"/>
                    <a:pt x="6" y="401"/>
                    <a:pt x="6" y="401"/>
                  </a:cubicBezTo>
                  <a:cubicBezTo>
                    <a:pt x="6" y="401"/>
                    <a:pt x="6" y="401"/>
                    <a:pt x="7" y="400"/>
                  </a:cubicBezTo>
                  <a:cubicBezTo>
                    <a:pt x="5" y="396"/>
                    <a:pt x="5" y="396"/>
                    <a:pt x="5" y="396"/>
                  </a:cubicBezTo>
                  <a:cubicBezTo>
                    <a:pt x="6" y="401"/>
                    <a:pt x="6" y="401"/>
                    <a:pt x="6" y="401"/>
                  </a:cubicBezTo>
                  <a:cubicBezTo>
                    <a:pt x="5" y="397"/>
                    <a:pt x="5" y="397"/>
                    <a:pt x="5" y="397"/>
                  </a:cubicBezTo>
                  <a:cubicBezTo>
                    <a:pt x="5" y="401"/>
                    <a:pt x="5" y="401"/>
                    <a:pt x="5" y="401"/>
                  </a:cubicBezTo>
                  <a:cubicBezTo>
                    <a:pt x="6" y="401"/>
                    <a:pt x="6" y="401"/>
                    <a:pt x="6" y="401"/>
                  </a:cubicBezTo>
                  <a:cubicBezTo>
                    <a:pt x="5" y="397"/>
                    <a:pt x="5" y="397"/>
                    <a:pt x="5" y="397"/>
                  </a:cubicBezTo>
                  <a:cubicBezTo>
                    <a:pt x="5" y="401"/>
                    <a:pt x="5" y="401"/>
                    <a:pt x="5" y="401"/>
                  </a:cubicBezTo>
                  <a:cubicBezTo>
                    <a:pt x="5" y="397"/>
                    <a:pt x="5" y="397"/>
                    <a:pt x="5" y="397"/>
                  </a:cubicBezTo>
                  <a:cubicBezTo>
                    <a:pt x="4" y="401"/>
                    <a:pt x="4" y="401"/>
                    <a:pt x="4" y="401"/>
                  </a:cubicBezTo>
                  <a:cubicBezTo>
                    <a:pt x="4" y="401"/>
                    <a:pt x="4" y="401"/>
                    <a:pt x="5" y="401"/>
                  </a:cubicBezTo>
                  <a:cubicBezTo>
                    <a:pt x="5" y="397"/>
                    <a:pt x="5" y="397"/>
                    <a:pt x="5" y="397"/>
                  </a:cubicBezTo>
                  <a:cubicBezTo>
                    <a:pt x="4" y="401"/>
                    <a:pt x="4" y="401"/>
                    <a:pt x="4" y="401"/>
                  </a:cubicBezTo>
                  <a:cubicBezTo>
                    <a:pt x="4" y="400"/>
                    <a:pt x="4" y="400"/>
                    <a:pt x="4" y="400"/>
                  </a:cubicBezTo>
                  <a:cubicBezTo>
                    <a:pt x="4" y="401"/>
                    <a:pt x="4" y="401"/>
                    <a:pt x="4" y="401"/>
                  </a:cubicBezTo>
                  <a:cubicBezTo>
                    <a:pt x="4" y="401"/>
                    <a:pt x="4" y="401"/>
                    <a:pt x="4" y="401"/>
                  </a:cubicBezTo>
                  <a:cubicBezTo>
                    <a:pt x="4" y="400"/>
                    <a:pt x="4" y="400"/>
                    <a:pt x="4" y="400"/>
                  </a:cubicBezTo>
                  <a:cubicBezTo>
                    <a:pt x="4" y="401"/>
                    <a:pt x="4" y="401"/>
                    <a:pt x="4" y="401"/>
                  </a:cubicBezTo>
                  <a:cubicBezTo>
                    <a:pt x="4" y="401"/>
                    <a:pt x="5" y="401"/>
                    <a:pt x="5" y="401"/>
                  </a:cubicBezTo>
                  <a:cubicBezTo>
                    <a:pt x="11" y="403"/>
                    <a:pt x="31" y="411"/>
                    <a:pt x="50" y="418"/>
                  </a:cubicBezTo>
                  <a:cubicBezTo>
                    <a:pt x="59" y="422"/>
                    <a:pt x="67" y="425"/>
                    <a:pt x="74" y="428"/>
                  </a:cubicBezTo>
                  <a:cubicBezTo>
                    <a:pt x="80" y="430"/>
                    <a:pt x="85" y="432"/>
                    <a:pt x="85" y="432"/>
                  </a:cubicBezTo>
                  <a:cubicBezTo>
                    <a:pt x="87" y="433"/>
                    <a:pt x="89" y="432"/>
                    <a:pt x="90" y="430"/>
                  </a:cubicBezTo>
                  <a:cubicBezTo>
                    <a:pt x="91" y="428"/>
                    <a:pt x="90" y="425"/>
                    <a:pt x="88" y="424"/>
                  </a:cubicBezTo>
                  <a:cubicBezTo>
                    <a:pt x="88" y="424"/>
                    <a:pt x="83" y="421"/>
                    <a:pt x="76" y="416"/>
                  </a:cubicBezTo>
                  <a:cubicBezTo>
                    <a:pt x="64" y="409"/>
                    <a:pt x="47" y="399"/>
                    <a:pt x="33" y="390"/>
                  </a:cubicBezTo>
                  <a:cubicBezTo>
                    <a:pt x="26" y="386"/>
                    <a:pt x="19" y="382"/>
                    <a:pt x="15" y="379"/>
                  </a:cubicBezTo>
                  <a:cubicBezTo>
                    <a:pt x="12" y="377"/>
                    <a:pt x="10" y="376"/>
                    <a:pt x="9" y="375"/>
                  </a:cubicBezTo>
                  <a:cubicBezTo>
                    <a:pt x="9" y="375"/>
                    <a:pt x="8" y="374"/>
                    <a:pt x="8" y="374"/>
                  </a:cubicBezTo>
                  <a:cubicBezTo>
                    <a:pt x="8" y="374"/>
                    <a:pt x="8" y="374"/>
                    <a:pt x="8" y="374"/>
                  </a:cubicBezTo>
                  <a:cubicBezTo>
                    <a:pt x="6" y="376"/>
                    <a:pt x="6" y="376"/>
                    <a:pt x="6" y="376"/>
                  </a:cubicBezTo>
                  <a:cubicBezTo>
                    <a:pt x="8" y="374"/>
                    <a:pt x="8" y="374"/>
                    <a:pt x="8" y="374"/>
                  </a:cubicBezTo>
                  <a:cubicBezTo>
                    <a:pt x="8" y="374"/>
                    <a:pt x="8" y="374"/>
                    <a:pt x="8" y="374"/>
                  </a:cubicBezTo>
                  <a:cubicBezTo>
                    <a:pt x="6" y="376"/>
                    <a:pt x="6" y="376"/>
                    <a:pt x="6" y="376"/>
                  </a:cubicBezTo>
                  <a:cubicBezTo>
                    <a:pt x="8" y="374"/>
                    <a:pt x="8" y="374"/>
                    <a:pt x="8" y="374"/>
                  </a:cubicBezTo>
                  <a:cubicBezTo>
                    <a:pt x="5" y="377"/>
                    <a:pt x="5" y="377"/>
                    <a:pt x="5" y="377"/>
                  </a:cubicBezTo>
                  <a:cubicBezTo>
                    <a:pt x="9" y="375"/>
                    <a:pt x="9" y="375"/>
                    <a:pt x="9" y="375"/>
                  </a:cubicBezTo>
                  <a:cubicBezTo>
                    <a:pt x="8" y="374"/>
                    <a:pt x="8" y="374"/>
                    <a:pt x="8" y="374"/>
                  </a:cubicBezTo>
                  <a:cubicBezTo>
                    <a:pt x="5" y="377"/>
                    <a:pt x="5" y="377"/>
                    <a:pt x="5" y="377"/>
                  </a:cubicBezTo>
                  <a:cubicBezTo>
                    <a:pt x="9" y="375"/>
                    <a:pt x="9" y="375"/>
                    <a:pt x="9" y="375"/>
                  </a:cubicBezTo>
                  <a:cubicBezTo>
                    <a:pt x="5" y="377"/>
                    <a:pt x="5" y="377"/>
                    <a:pt x="5" y="377"/>
                  </a:cubicBezTo>
                  <a:cubicBezTo>
                    <a:pt x="9" y="377"/>
                    <a:pt x="9" y="377"/>
                    <a:pt x="9" y="377"/>
                  </a:cubicBezTo>
                  <a:cubicBezTo>
                    <a:pt x="9" y="376"/>
                    <a:pt x="9" y="375"/>
                    <a:pt x="9" y="375"/>
                  </a:cubicBezTo>
                  <a:cubicBezTo>
                    <a:pt x="5" y="377"/>
                    <a:pt x="5" y="377"/>
                    <a:pt x="5" y="377"/>
                  </a:cubicBezTo>
                  <a:cubicBezTo>
                    <a:pt x="9" y="377"/>
                    <a:pt x="9" y="377"/>
                    <a:pt x="9" y="377"/>
                  </a:cubicBezTo>
                  <a:cubicBezTo>
                    <a:pt x="5" y="377"/>
                    <a:pt x="5" y="377"/>
                    <a:pt x="5" y="377"/>
                  </a:cubicBezTo>
                  <a:cubicBezTo>
                    <a:pt x="8" y="379"/>
                    <a:pt x="8" y="379"/>
                    <a:pt x="8" y="379"/>
                  </a:cubicBezTo>
                  <a:cubicBezTo>
                    <a:pt x="9" y="378"/>
                    <a:pt x="9" y="377"/>
                    <a:pt x="9" y="377"/>
                  </a:cubicBezTo>
                  <a:cubicBezTo>
                    <a:pt x="5" y="377"/>
                    <a:pt x="5" y="377"/>
                    <a:pt x="5" y="377"/>
                  </a:cubicBezTo>
                  <a:cubicBezTo>
                    <a:pt x="8" y="379"/>
                    <a:pt x="8" y="379"/>
                    <a:pt x="8" y="379"/>
                  </a:cubicBezTo>
                  <a:cubicBezTo>
                    <a:pt x="5" y="377"/>
                    <a:pt x="5" y="377"/>
                    <a:pt x="5" y="377"/>
                  </a:cubicBezTo>
                  <a:cubicBezTo>
                    <a:pt x="3" y="381"/>
                    <a:pt x="3" y="381"/>
                    <a:pt x="3" y="381"/>
                  </a:cubicBezTo>
                  <a:cubicBezTo>
                    <a:pt x="79" y="411"/>
                    <a:pt x="79" y="411"/>
                    <a:pt x="79" y="411"/>
                  </a:cubicBezTo>
                  <a:cubicBezTo>
                    <a:pt x="81" y="412"/>
                    <a:pt x="84" y="411"/>
                    <a:pt x="85" y="410"/>
                  </a:cubicBezTo>
                  <a:cubicBezTo>
                    <a:pt x="85" y="409"/>
                    <a:pt x="85" y="408"/>
                    <a:pt x="85" y="407"/>
                  </a:cubicBezTo>
                  <a:cubicBezTo>
                    <a:pt x="85" y="406"/>
                    <a:pt x="85" y="405"/>
                    <a:pt x="85" y="405"/>
                  </a:cubicBezTo>
                  <a:cubicBezTo>
                    <a:pt x="84" y="404"/>
                    <a:pt x="84" y="404"/>
                    <a:pt x="84" y="404"/>
                  </a:cubicBezTo>
                  <a:cubicBezTo>
                    <a:pt x="83" y="403"/>
                    <a:pt x="83" y="403"/>
                    <a:pt x="83" y="403"/>
                  </a:cubicBezTo>
                  <a:cubicBezTo>
                    <a:pt x="82" y="402"/>
                    <a:pt x="80" y="401"/>
                    <a:pt x="78" y="400"/>
                  </a:cubicBezTo>
                  <a:cubicBezTo>
                    <a:pt x="60" y="388"/>
                    <a:pt x="10" y="358"/>
                    <a:pt x="10" y="358"/>
                  </a:cubicBezTo>
                  <a:cubicBezTo>
                    <a:pt x="8" y="362"/>
                    <a:pt x="8" y="362"/>
                    <a:pt x="8" y="362"/>
                  </a:cubicBezTo>
                  <a:cubicBezTo>
                    <a:pt x="11" y="364"/>
                    <a:pt x="11" y="364"/>
                    <a:pt x="11" y="364"/>
                  </a:cubicBezTo>
                  <a:cubicBezTo>
                    <a:pt x="8" y="362"/>
                    <a:pt x="8" y="362"/>
                    <a:pt x="8" y="362"/>
                  </a:cubicBezTo>
                  <a:cubicBezTo>
                    <a:pt x="10" y="365"/>
                    <a:pt x="10" y="365"/>
                    <a:pt x="10" y="365"/>
                  </a:cubicBezTo>
                  <a:cubicBezTo>
                    <a:pt x="11" y="365"/>
                    <a:pt x="11" y="364"/>
                    <a:pt x="11" y="364"/>
                  </a:cubicBezTo>
                  <a:cubicBezTo>
                    <a:pt x="8" y="362"/>
                    <a:pt x="8" y="362"/>
                    <a:pt x="8" y="362"/>
                  </a:cubicBezTo>
                  <a:cubicBezTo>
                    <a:pt x="10" y="365"/>
                    <a:pt x="10" y="365"/>
                    <a:pt x="10" y="365"/>
                  </a:cubicBezTo>
                  <a:cubicBezTo>
                    <a:pt x="8" y="362"/>
                    <a:pt x="8" y="362"/>
                    <a:pt x="8" y="362"/>
                  </a:cubicBezTo>
                  <a:cubicBezTo>
                    <a:pt x="9" y="366"/>
                    <a:pt x="9" y="366"/>
                    <a:pt x="9" y="366"/>
                  </a:cubicBezTo>
                  <a:cubicBezTo>
                    <a:pt x="9" y="366"/>
                    <a:pt x="10" y="366"/>
                    <a:pt x="10" y="365"/>
                  </a:cubicBezTo>
                  <a:cubicBezTo>
                    <a:pt x="8" y="362"/>
                    <a:pt x="8" y="362"/>
                    <a:pt x="8" y="362"/>
                  </a:cubicBezTo>
                  <a:cubicBezTo>
                    <a:pt x="9" y="366"/>
                    <a:pt x="9" y="366"/>
                    <a:pt x="9" y="366"/>
                  </a:cubicBezTo>
                  <a:cubicBezTo>
                    <a:pt x="8" y="362"/>
                    <a:pt x="8" y="362"/>
                    <a:pt x="8" y="362"/>
                  </a:cubicBezTo>
                  <a:cubicBezTo>
                    <a:pt x="8" y="366"/>
                    <a:pt x="8" y="366"/>
                    <a:pt x="8" y="366"/>
                  </a:cubicBezTo>
                  <a:cubicBezTo>
                    <a:pt x="9" y="366"/>
                    <a:pt x="9" y="366"/>
                    <a:pt x="9" y="366"/>
                  </a:cubicBezTo>
                  <a:cubicBezTo>
                    <a:pt x="8" y="362"/>
                    <a:pt x="8" y="362"/>
                    <a:pt x="8" y="362"/>
                  </a:cubicBezTo>
                  <a:cubicBezTo>
                    <a:pt x="8" y="366"/>
                    <a:pt x="8" y="366"/>
                    <a:pt x="8" y="366"/>
                  </a:cubicBezTo>
                  <a:cubicBezTo>
                    <a:pt x="8" y="364"/>
                    <a:pt x="8" y="364"/>
                    <a:pt x="8" y="364"/>
                  </a:cubicBezTo>
                  <a:cubicBezTo>
                    <a:pt x="8" y="366"/>
                    <a:pt x="8" y="366"/>
                    <a:pt x="8" y="366"/>
                  </a:cubicBezTo>
                  <a:cubicBezTo>
                    <a:pt x="8" y="366"/>
                    <a:pt x="8" y="366"/>
                    <a:pt x="8" y="366"/>
                  </a:cubicBezTo>
                  <a:cubicBezTo>
                    <a:pt x="8" y="364"/>
                    <a:pt x="8" y="364"/>
                    <a:pt x="8" y="364"/>
                  </a:cubicBezTo>
                  <a:cubicBezTo>
                    <a:pt x="8" y="366"/>
                    <a:pt x="8" y="366"/>
                    <a:pt x="8" y="366"/>
                  </a:cubicBezTo>
                  <a:cubicBezTo>
                    <a:pt x="8" y="366"/>
                    <a:pt x="8" y="366"/>
                    <a:pt x="8" y="366"/>
                  </a:cubicBezTo>
                  <a:cubicBezTo>
                    <a:pt x="9" y="366"/>
                    <a:pt x="11" y="367"/>
                    <a:pt x="14" y="368"/>
                  </a:cubicBezTo>
                  <a:cubicBezTo>
                    <a:pt x="23" y="371"/>
                    <a:pt x="40" y="379"/>
                    <a:pt x="54" y="385"/>
                  </a:cubicBezTo>
                  <a:cubicBezTo>
                    <a:pt x="61" y="389"/>
                    <a:pt x="67" y="392"/>
                    <a:pt x="72" y="394"/>
                  </a:cubicBezTo>
                  <a:cubicBezTo>
                    <a:pt x="77" y="396"/>
                    <a:pt x="80" y="397"/>
                    <a:pt x="80" y="397"/>
                  </a:cubicBezTo>
                  <a:cubicBezTo>
                    <a:pt x="82" y="398"/>
                    <a:pt x="84" y="398"/>
                    <a:pt x="85" y="396"/>
                  </a:cubicBezTo>
                  <a:cubicBezTo>
                    <a:pt x="86" y="394"/>
                    <a:pt x="86" y="391"/>
                    <a:pt x="84" y="390"/>
                  </a:cubicBezTo>
                  <a:cubicBezTo>
                    <a:pt x="84" y="390"/>
                    <a:pt x="79" y="387"/>
                    <a:pt x="73" y="383"/>
                  </a:cubicBezTo>
                  <a:cubicBezTo>
                    <a:pt x="63" y="377"/>
                    <a:pt x="48" y="368"/>
                    <a:pt x="35" y="360"/>
                  </a:cubicBezTo>
                  <a:cubicBezTo>
                    <a:pt x="29" y="356"/>
                    <a:pt x="23" y="352"/>
                    <a:pt x="19" y="350"/>
                  </a:cubicBezTo>
                  <a:cubicBezTo>
                    <a:pt x="17" y="349"/>
                    <a:pt x="16" y="348"/>
                    <a:pt x="15" y="347"/>
                  </a:cubicBezTo>
                  <a:cubicBezTo>
                    <a:pt x="14" y="346"/>
                    <a:pt x="14" y="346"/>
                    <a:pt x="13" y="346"/>
                  </a:cubicBezTo>
                  <a:cubicBezTo>
                    <a:pt x="13" y="346"/>
                    <a:pt x="13" y="346"/>
                    <a:pt x="13" y="346"/>
                  </a:cubicBezTo>
                  <a:cubicBezTo>
                    <a:pt x="13" y="346"/>
                    <a:pt x="13" y="346"/>
                    <a:pt x="13" y="346"/>
                  </a:cubicBezTo>
                  <a:cubicBezTo>
                    <a:pt x="12" y="348"/>
                    <a:pt x="12" y="348"/>
                    <a:pt x="12" y="348"/>
                  </a:cubicBezTo>
                  <a:cubicBezTo>
                    <a:pt x="13" y="346"/>
                    <a:pt x="13" y="346"/>
                    <a:pt x="13" y="346"/>
                  </a:cubicBezTo>
                  <a:cubicBezTo>
                    <a:pt x="13" y="346"/>
                    <a:pt x="13" y="346"/>
                    <a:pt x="13" y="346"/>
                  </a:cubicBezTo>
                  <a:cubicBezTo>
                    <a:pt x="12" y="348"/>
                    <a:pt x="12" y="348"/>
                    <a:pt x="12" y="348"/>
                  </a:cubicBezTo>
                  <a:cubicBezTo>
                    <a:pt x="13" y="346"/>
                    <a:pt x="13" y="346"/>
                    <a:pt x="13" y="346"/>
                  </a:cubicBezTo>
                  <a:cubicBezTo>
                    <a:pt x="11" y="349"/>
                    <a:pt x="11" y="349"/>
                    <a:pt x="11" y="349"/>
                  </a:cubicBezTo>
                  <a:cubicBezTo>
                    <a:pt x="14" y="346"/>
                    <a:pt x="14" y="346"/>
                    <a:pt x="14" y="346"/>
                  </a:cubicBezTo>
                  <a:cubicBezTo>
                    <a:pt x="13" y="346"/>
                    <a:pt x="13" y="346"/>
                    <a:pt x="13" y="346"/>
                  </a:cubicBezTo>
                  <a:cubicBezTo>
                    <a:pt x="11" y="349"/>
                    <a:pt x="11" y="349"/>
                    <a:pt x="11" y="349"/>
                  </a:cubicBezTo>
                  <a:cubicBezTo>
                    <a:pt x="14" y="346"/>
                    <a:pt x="14" y="346"/>
                    <a:pt x="14" y="346"/>
                  </a:cubicBezTo>
                  <a:cubicBezTo>
                    <a:pt x="11" y="349"/>
                    <a:pt x="11" y="349"/>
                    <a:pt x="11" y="349"/>
                  </a:cubicBezTo>
                  <a:cubicBezTo>
                    <a:pt x="14" y="347"/>
                    <a:pt x="14" y="347"/>
                    <a:pt x="14" y="347"/>
                  </a:cubicBezTo>
                  <a:cubicBezTo>
                    <a:pt x="14" y="346"/>
                    <a:pt x="14" y="346"/>
                    <a:pt x="14" y="346"/>
                  </a:cubicBezTo>
                  <a:cubicBezTo>
                    <a:pt x="11" y="349"/>
                    <a:pt x="11" y="349"/>
                    <a:pt x="11" y="349"/>
                  </a:cubicBezTo>
                  <a:cubicBezTo>
                    <a:pt x="14" y="347"/>
                    <a:pt x="14" y="347"/>
                    <a:pt x="14" y="347"/>
                  </a:cubicBezTo>
                  <a:cubicBezTo>
                    <a:pt x="11" y="349"/>
                    <a:pt x="11" y="349"/>
                    <a:pt x="11" y="349"/>
                  </a:cubicBezTo>
                  <a:cubicBezTo>
                    <a:pt x="15" y="349"/>
                    <a:pt x="15" y="349"/>
                    <a:pt x="15" y="349"/>
                  </a:cubicBezTo>
                  <a:cubicBezTo>
                    <a:pt x="15" y="348"/>
                    <a:pt x="14" y="347"/>
                    <a:pt x="14" y="347"/>
                  </a:cubicBezTo>
                  <a:cubicBezTo>
                    <a:pt x="11" y="349"/>
                    <a:pt x="11" y="349"/>
                    <a:pt x="11" y="349"/>
                  </a:cubicBezTo>
                  <a:cubicBezTo>
                    <a:pt x="15" y="349"/>
                    <a:pt x="15" y="349"/>
                    <a:pt x="15" y="349"/>
                  </a:cubicBezTo>
                  <a:cubicBezTo>
                    <a:pt x="11" y="349"/>
                    <a:pt x="11" y="349"/>
                    <a:pt x="11" y="349"/>
                  </a:cubicBezTo>
                  <a:cubicBezTo>
                    <a:pt x="14" y="351"/>
                    <a:pt x="14" y="351"/>
                    <a:pt x="14" y="351"/>
                  </a:cubicBezTo>
                  <a:cubicBezTo>
                    <a:pt x="11" y="349"/>
                    <a:pt x="11" y="349"/>
                    <a:pt x="11" y="349"/>
                  </a:cubicBezTo>
                  <a:cubicBezTo>
                    <a:pt x="13" y="353"/>
                    <a:pt x="13" y="353"/>
                    <a:pt x="13" y="353"/>
                  </a:cubicBezTo>
                  <a:cubicBezTo>
                    <a:pt x="13" y="353"/>
                    <a:pt x="14" y="352"/>
                    <a:pt x="14" y="351"/>
                  </a:cubicBezTo>
                  <a:cubicBezTo>
                    <a:pt x="11" y="349"/>
                    <a:pt x="11" y="349"/>
                    <a:pt x="11" y="349"/>
                  </a:cubicBezTo>
                  <a:cubicBezTo>
                    <a:pt x="13" y="353"/>
                    <a:pt x="13" y="353"/>
                    <a:pt x="13" y="353"/>
                  </a:cubicBezTo>
                  <a:cubicBezTo>
                    <a:pt x="11" y="349"/>
                    <a:pt x="11" y="349"/>
                    <a:pt x="11" y="349"/>
                  </a:cubicBezTo>
                  <a:cubicBezTo>
                    <a:pt x="11" y="353"/>
                    <a:pt x="11" y="353"/>
                    <a:pt x="11" y="353"/>
                  </a:cubicBezTo>
                  <a:cubicBezTo>
                    <a:pt x="12" y="353"/>
                    <a:pt x="12" y="353"/>
                    <a:pt x="13" y="353"/>
                  </a:cubicBezTo>
                  <a:cubicBezTo>
                    <a:pt x="11" y="349"/>
                    <a:pt x="11" y="349"/>
                    <a:pt x="11" y="349"/>
                  </a:cubicBezTo>
                  <a:cubicBezTo>
                    <a:pt x="11" y="353"/>
                    <a:pt x="11" y="353"/>
                    <a:pt x="11" y="353"/>
                  </a:cubicBezTo>
                  <a:cubicBezTo>
                    <a:pt x="11" y="350"/>
                    <a:pt x="11" y="350"/>
                    <a:pt x="11" y="350"/>
                  </a:cubicBezTo>
                  <a:cubicBezTo>
                    <a:pt x="11" y="353"/>
                    <a:pt x="11" y="353"/>
                    <a:pt x="11" y="353"/>
                  </a:cubicBezTo>
                  <a:cubicBezTo>
                    <a:pt x="11" y="353"/>
                    <a:pt x="11" y="353"/>
                    <a:pt x="11" y="353"/>
                  </a:cubicBezTo>
                  <a:cubicBezTo>
                    <a:pt x="11" y="350"/>
                    <a:pt x="11" y="350"/>
                    <a:pt x="11" y="350"/>
                  </a:cubicBezTo>
                  <a:cubicBezTo>
                    <a:pt x="11" y="353"/>
                    <a:pt x="11" y="353"/>
                    <a:pt x="11" y="353"/>
                  </a:cubicBezTo>
                  <a:cubicBezTo>
                    <a:pt x="11" y="351"/>
                    <a:pt x="11" y="351"/>
                    <a:pt x="11" y="351"/>
                  </a:cubicBezTo>
                  <a:cubicBezTo>
                    <a:pt x="10" y="353"/>
                    <a:pt x="10" y="353"/>
                    <a:pt x="10" y="353"/>
                  </a:cubicBezTo>
                  <a:cubicBezTo>
                    <a:pt x="11" y="353"/>
                    <a:pt x="11" y="353"/>
                    <a:pt x="11" y="353"/>
                  </a:cubicBezTo>
                  <a:cubicBezTo>
                    <a:pt x="11" y="351"/>
                    <a:pt x="11" y="351"/>
                    <a:pt x="11" y="351"/>
                  </a:cubicBezTo>
                  <a:cubicBezTo>
                    <a:pt x="10" y="353"/>
                    <a:pt x="10" y="353"/>
                    <a:pt x="10" y="353"/>
                  </a:cubicBezTo>
                  <a:cubicBezTo>
                    <a:pt x="10" y="353"/>
                    <a:pt x="10" y="353"/>
                    <a:pt x="10" y="353"/>
                  </a:cubicBezTo>
                  <a:cubicBezTo>
                    <a:pt x="10" y="353"/>
                    <a:pt x="10" y="353"/>
                    <a:pt x="10" y="353"/>
                  </a:cubicBezTo>
                  <a:cubicBezTo>
                    <a:pt x="10" y="353"/>
                    <a:pt x="10" y="353"/>
                    <a:pt x="10" y="353"/>
                  </a:cubicBezTo>
                  <a:cubicBezTo>
                    <a:pt x="10" y="353"/>
                    <a:pt x="10" y="353"/>
                    <a:pt x="10" y="353"/>
                  </a:cubicBezTo>
                  <a:cubicBezTo>
                    <a:pt x="10" y="353"/>
                    <a:pt x="10" y="353"/>
                    <a:pt x="10" y="353"/>
                  </a:cubicBezTo>
                  <a:cubicBezTo>
                    <a:pt x="10" y="353"/>
                    <a:pt x="11" y="354"/>
                    <a:pt x="12" y="354"/>
                  </a:cubicBezTo>
                  <a:cubicBezTo>
                    <a:pt x="15" y="355"/>
                    <a:pt x="20" y="357"/>
                    <a:pt x="27" y="360"/>
                  </a:cubicBezTo>
                  <a:cubicBezTo>
                    <a:pt x="38" y="364"/>
                    <a:pt x="50" y="369"/>
                    <a:pt x="61" y="374"/>
                  </a:cubicBezTo>
                  <a:cubicBezTo>
                    <a:pt x="66" y="376"/>
                    <a:pt x="70" y="378"/>
                    <a:pt x="74" y="379"/>
                  </a:cubicBezTo>
                  <a:cubicBezTo>
                    <a:pt x="77" y="380"/>
                    <a:pt x="79" y="381"/>
                    <a:pt x="79" y="381"/>
                  </a:cubicBezTo>
                  <a:cubicBezTo>
                    <a:pt x="81" y="382"/>
                    <a:pt x="83" y="381"/>
                    <a:pt x="84" y="379"/>
                  </a:cubicBezTo>
                  <a:cubicBezTo>
                    <a:pt x="85" y="377"/>
                    <a:pt x="85" y="375"/>
                    <a:pt x="83" y="374"/>
                  </a:cubicBezTo>
                  <a:cubicBezTo>
                    <a:pt x="49" y="353"/>
                    <a:pt x="49" y="353"/>
                    <a:pt x="49" y="353"/>
                  </a:cubicBezTo>
                  <a:cubicBezTo>
                    <a:pt x="77" y="363"/>
                    <a:pt x="77" y="363"/>
                    <a:pt x="77" y="363"/>
                  </a:cubicBezTo>
                  <a:cubicBezTo>
                    <a:pt x="79" y="364"/>
                    <a:pt x="81" y="363"/>
                    <a:pt x="82" y="361"/>
                  </a:cubicBezTo>
                  <a:cubicBezTo>
                    <a:pt x="83" y="359"/>
                    <a:pt x="83" y="357"/>
                    <a:pt x="81" y="356"/>
                  </a:cubicBezTo>
                  <a:cubicBezTo>
                    <a:pt x="13" y="314"/>
                    <a:pt x="13" y="314"/>
                    <a:pt x="13" y="314"/>
                  </a:cubicBezTo>
                  <a:cubicBezTo>
                    <a:pt x="11" y="317"/>
                    <a:pt x="11" y="317"/>
                    <a:pt x="11" y="317"/>
                  </a:cubicBezTo>
                  <a:cubicBezTo>
                    <a:pt x="14" y="319"/>
                    <a:pt x="14" y="319"/>
                    <a:pt x="14" y="319"/>
                  </a:cubicBezTo>
                  <a:cubicBezTo>
                    <a:pt x="11" y="317"/>
                    <a:pt x="11" y="317"/>
                    <a:pt x="11" y="317"/>
                  </a:cubicBezTo>
                  <a:cubicBezTo>
                    <a:pt x="13" y="321"/>
                    <a:pt x="13" y="321"/>
                    <a:pt x="13" y="321"/>
                  </a:cubicBezTo>
                  <a:cubicBezTo>
                    <a:pt x="13" y="321"/>
                    <a:pt x="14" y="320"/>
                    <a:pt x="14" y="319"/>
                  </a:cubicBezTo>
                  <a:cubicBezTo>
                    <a:pt x="11" y="317"/>
                    <a:pt x="11" y="317"/>
                    <a:pt x="11" y="317"/>
                  </a:cubicBezTo>
                  <a:cubicBezTo>
                    <a:pt x="13" y="321"/>
                    <a:pt x="13" y="321"/>
                    <a:pt x="13" y="321"/>
                  </a:cubicBezTo>
                  <a:cubicBezTo>
                    <a:pt x="11" y="318"/>
                    <a:pt x="11" y="318"/>
                    <a:pt x="11" y="318"/>
                  </a:cubicBezTo>
                  <a:cubicBezTo>
                    <a:pt x="12" y="321"/>
                    <a:pt x="12" y="321"/>
                    <a:pt x="12" y="321"/>
                  </a:cubicBezTo>
                  <a:cubicBezTo>
                    <a:pt x="12" y="321"/>
                    <a:pt x="12" y="321"/>
                    <a:pt x="13" y="321"/>
                  </a:cubicBezTo>
                  <a:cubicBezTo>
                    <a:pt x="11" y="318"/>
                    <a:pt x="11" y="318"/>
                    <a:pt x="11" y="318"/>
                  </a:cubicBezTo>
                  <a:cubicBezTo>
                    <a:pt x="12" y="321"/>
                    <a:pt x="12" y="321"/>
                    <a:pt x="12" y="321"/>
                  </a:cubicBezTo>
                  <a:cubicBezTo>
                    <a:pt x="11" y="319"/>
                    <a:pt x="11" y="319"/>
                    <a:pt x="11" y="319"/>
                  </a:cubicBezTo>
                  <a:cubicBezTo>
                    <a:pt x="11" y="321"/>
                    <a:pt x="11" y="321"/>
                    <a:pt x="11" y="321"/>
                  </a:cubicBezTo>
                  <a:cubicBezTo>
                    <a:pt x="12" y="321"/>
                    <a:pt x="12" y="321"/>
                    <a:pt x="12" y="321"/>
                  </a:cubicBezTo>
                  <a:cubicBezTo>
                    <a:pt x="11" y="319"/>
                    <a:pt x="11" y="319"/>
                    <a:pt x="11" y="319"/>
                  </a:cubicBezTo>
                  <a:cubicBezTo>
                    <a:pt x="11" y="321"/>
                    <a:pt x="11" y="321"/>
                    <a:pt x="11" y="321"/>
                  </a:cubicBezTo>
                  <a:cubicBezTo>
                    <a:pt x="11" y="320"/>
                    <a:pt x="11" y="320"/>
                    <a:pt x="11" y="320"/>
                  </a:cubicBezTo>
                  <a:cubicBezTo>
                    <a:pt x="11" y="321"/>
                    <a:pt x="11" y="321"/>
                    <a:pt x="11" y="321"/>
                  </a:cubicBezTo>
                  <a:cubicBezTo>
                    <a:pt x="11" y="321"/>
                    <a:pt x="11" y="321"/>
                    <a:pt x="11" y="321"/>
                  </a:cubicBezTo>
                  <a:cubicBezTo>
                    <a:pt x="11" y="320"/>
                    <a:pt x="11" y="320"/>
                    <a:pt x="11" y="320"/>
                  </a:cubicBezTo>
                  <a:cubicBezTo>
                    <a:pt x="11" y="321"/>
                    <a:pt x="11" y="321"/>
                    <a:pt x="11" y="321"/>
                  </a:cubicBezTo>
                  <a:cubicBezTo>
                    <a:pt x="11" y="321"/>
                    <a:pt x="12" y="321"/>
                    <a:pt x="12" y="322"/>
                  </a:cubicBezTo>
                  <a:cubicBezTo>
                    <a:pt x="15" y="322"/>
                    <a:pt x="21" y="324"/>
                    <a:pt x="28" y="326"/>
                  </a:cubicBezTo>
                  <a:cubicBezTo>
                    <a:pt x="38" y="329"/>
                    <a:pt x="51" y="333"/>
                    <a:pt x="62" y="337"/>
                  </a:cubicBezTo>
                  <a:cubicBezTo>
                    <a:pt x="67" y="339"/>
                    <a:pt x="71" y="340"/>
                    <a:pt x="74" y="341"/>
                  </a:cubicBezTo>
                  <a:cubicBezTo>
                    <a:pt x="76" y="342"/>
                    <a:pt x="77" y="342"/>
                    <a:pt x="78" y="343"/>
                  </a:cubicBezTo>
                  <a:cubicBezTo>
                    <a:pt x="79" y="343"/>
                    <a:pt x="79" y="343"/>
                    <a:pt x="79" y="343"/>
                  </a:cubicBezTo>
                  <a:cubicBezTo>
                    <a:pt x="80" y="343"/>
                    <a:pt x="80" y="343"/>
                    <a:pt x="80" y="343"/>
                  </a:cubicBezTo>
                  <a:cubicBezTo>
                    <a:pt x="80" y="343"/>
                    <a:pt x="80" y="343"/>
                    <a:pt x="80" y="343"/>
                  </a:cubicBezTo>
                  <a:cubicBezTo>
                    <a:pt x="80" y="343"/>
                    <a:pt x="80" y="343"/>
                    <a:pt x="80" y="343"/>
                  </a:cubicBezTo>
                  <a:cubicBezTo>
                    <a:pt x="80" y="343"/>
                    <a:pt x="80" y="343"/>
                    <a:pt x="80" y="343"/>
                  </a:cubicBezTo>
                  <a:cubicBezTo>
                    <a:pt x="80" y="343"/>
                    <a:pt x="81" y="343"/>
                    <a:pt x="81" y="343"/>
                  </a:cubicBezTo>
                  <a:cubicBezTo>
                    <a:pt x="83" y="343"/>
                    <a:pt x="85" y="342"/>
                    <a:pt x="85" y="340"/>
                  </a:cubicBezTo>
                  <a:cubicBezTo>
                    <a:pt x="86" y="338"/>
                    <a:pt x="85" y="336"/>
                    <a:pt x="83" y="335"/>
                  </a:cubicBezTo>
                  <a:cubicBezTo>
                    <a:pt x="14" y="292"/>
                    <a:pt x="14" y="292"/>
                    <a:pt x="14" y="292"/>
                  </a:cubicBezTo>
                  <a:cubicBezTo>
                    <a:pt x="12" y="296"/>
                    <a:pt x="12" y="296"/>
                    <a:pt x="12" y="296"/>
                  </a:cubicBezTo>
                  <a:cubicBezTo>
                    <a:pt x="10" y="299"/>
                    <a:pt x="10" y="299"/>
                    <a:pt x="10" y="299"/>
                  </a:cubicBezTo>
                  <a:cubicBezTo>
                    <a:pt x="10" y="299"/>
                    <a:pt x="28" y="307"/>
                    <a:pt x="45" y="315"/>
                  </a:cubicBezTo>
                  <a:cubicBezTo>
                    <a:pt x="54" y="319"/>
                    <a:pt x="63" y="323"/>
                    <a:pt x="70" y="326"/>
                  </a:cubicBezTo>
                  <a:cubicBezTo>
                    <a:pt x="74" y="327"/>
                    <a:pt x="77" y="328"/>
                    <a:pt x="79" y="329"/>
                  </a:cubicBezTo>
                  <a:cubicBezTo>
                    <a:pt x="80" y="329"/>
                    <a:pt x="81" y="330"/>
                    <a:pt x="82" y="330"/>
                  </a:cubicBezTo>
                  <a:cubicBezTo>
                    <a:pt x="82" y="330"/>
                    <a:pt x="82" y="330"/>
                    <a:pt x="82" y="330"/>
                  </a:cubicBezTo>
                  <a:cubicBezTo>
                    <a:pt x="83" y="331"/>
                    <a:pt x="83" y="331"/>
                    <a:pt x="83" y="331"/>
                  </a:cubicBezTo>
                  <a:cubicBezTo>
                    <a:pt x="83" y="331"/>
                    <a:pt x="83" y="331"/>
                    <a:pt x="84" y="331"/>
                  </a:cubicBezTo>
                  <a:cubicBezTo>
                    <a:pt x="84" y="331"/>
                    <a:pt x="85" y="331"/>
                    <a:pt x="85" y="331"/>
                  </a:cubicBezTo>
                  <a:cubicBezTo>
                    <a:pt x="86" y="330"/>
                    <a:pt x="87" y="330"/>
                    <a:pt x="88" y="329"/>
                  </a:cubicBezTo>
                  <a:cubicBezTo>
                    <a:pt x="88" y="328"/>
                    <a:pt x="89" y="327"/>
                    <a:pt x="88" y="326"/>
                  </a:cubicBezTo>
                  <a:cubicBezTo>
                    <a:pt x="88" y="324"/>
                    <a:pt x="87" y="323"/>
                    <a:pt x="86" y="323"/>
                  </a:cubicBezTo>
                  <a:cubicBezTo>
                    <a:pt x="86" y="323"/>
                    <a:pt x="82" y="320"/>
                    <a:pt x="76" y="316"/>
                  </a:cubicBezTo>
                  <a:cubicBezTo>
                    <a:pt x="67" y="311"/>
                    <a:pt x="53" y="302"/>
                    <a:pt x="41" y="295"/>
                  </a:cubicBezTo>
                  <a:cubicBezTo>
                    <a:pt x="35" y="291"/>
                    <a:pt x="30" y="288"/>
                    <a:pt x="26" y="286"/>
                  </a:cubicBezTo>
                  <a:cubicBezTo>
                    <a:pt x="24" y="284"/>
                    <a:pt x="23" y="283"/>
                    <a:pt x="22" y="283"/>
                  </a:cubicBezTo>
                  <a:cubicBezTo>
                    <a:pt x="21" y="282"/>
                    <a:pt x="21" y="282"/>
                    <a:pt x="21" y="282"/>
                  </a:cubicBezTo>
                  <a:cubicBezTo>
                    <a:pt x="21" y="282"/>
                    <a:pt x="21" y="282"/>
                    <a:pt x="21" y="282"/>
                  </a:cubicBezTo>
                  <a:cubicBezTo>
                    <a:pt x="19" y="284"/>
                    <a:pt x="19" y="284"/>
                    <a:pt x="19" y="284"/>
                  </a:cubicBezTo>
                  <a:cubicBezTo>
                    <a:pt x="21" y="282"/>
                    <a:pt x="21" y="282"/>
                    <a:pt x="21" y="282"/>
                  </a:cubicBezTo>
                  <a:cubicBezTo>
                    <a:pt x="21" y="282"/>
                    <a:pt x="21" y="282"/>
                    <a:pt x="21" y="282"/>
                  </a:cubicBezTo>
                  <a:cubicBezTo>
                    <a:pt x="19" y="284"/>
                    <a:pt x="19" y="284"/>
                    <a:pt x="19" y="284"/>
                  </a:cubicBezTo>
                  <a:cubicBezTo>
                    <a:pt x="21" y="282"/>
                    <a:pt x="21" y="282"/>
                    <a:pt x="21" y="282"/>
                  </a:cubicBezTo>
                  <a:cubicBezTo>
                    <a:pt x="18" y="285"/>
                    <a:pt x="18" y="285"/>
                    <a:pt x="18" y="285"/>
                  </a:cubicBezTo>
                  <a:cubicBezTo>
                    <a:pt x="21" y="283"/>
                    <a:pt x="21" y="283"/>
                    <a:pt x="21" y="283"/>
                  </a:cubicBezTo>
                  <a:cubicBezTo>
                    <a:pt x="21" y="282"/>
                    <a:pt x="21" y="282"/>
                    <a:pt x="21" y="282"/>
                  </a:cubicBezTo>
                  <a:cubicBezTo>
                    <a:pt x="18" y="285"/>
                    <a:pt x="18" y="285"/>
                    <a:pt x="18" y="285"/>
                  </a:cubicBezTo>
                  <a:cubicBezTo>
                    <a:pt x="21" y="283"/>
                    <a:pt x="21" y="283"/>
                    <a:pt x="21" y="283"/>
                  </a:cubicBezTo>
                  <a:cubicBezTo>
                    <a:pt x="18" y="285"/>
                    <a:pt x="18" y="285"/>
                    <a:pt x="18" y="285"/>
                  </a:cubicBezTo>
                  <a:cubicBezTo>
                    <a:pt x="22" y="285"/>
                    <a:pt x="22" y="285"/>
                    <a:pt x="22" y="285"/>
                  </a:cubicBezTo>
                  <a:cubicBezTo>
                    <a:pt x="22" y="284"/>
                    <a:pt x="22" y="283"/>
                    <a:pt x="21" y="283"/>
                  </a:cubicBezTo>
                  <a:cubicBezTo>
                    <a:pt x="18" y="285"/>
                    <a:pt x="18" y="285"/>
                    <a:pt x="18" y="285"/>
                  </a:cubicBezTo>
                  <a:cubicBezTo>
                    <a:pt x="22" y="285"/>
                    <a:pt x="22" y="285"/>
                    <a:pt x="22" y="285"/>
                  </a:cubicBezTo>
                  <a:cubicBezTo>
                    <a:pt x="18" y="285"/>
                    <a:pt x="18" y="285"/>
                    <a:pt x="18" y="285"/>
                  </a:cubicBezTo>
                  <a:cubicBezTo>
                    <a:pt x="21" y="287"/>
                    <a:pt x="21" y="287"/>
                    <a:pt x="21" y="287"/>
                  </a:cubicBezTo>
                  <a:cubicBezTo>
                    <a:pt x="22" y="286"/>
                    <a:pt x="22" y="285"/>
                    <a:pt x="22" y="285"/>
                  </a:cubicBezTo>
                  <a:cubicBezTo>
                    <a:pt x="18" y="285"/>
                    <a:pt x="18" y="285"/>
                    <a:pt x="18" y="285"/>
                  </a:cubicBezTo>
                  <a:cubicBezTo>
                    <a:pt x="21" y="287"/>
                    <a:pt x="21" y="287"/>
                    <a:pt x="21" y="287"/>
                  </a:cubicBezTo>
                  <a:cubicBezTo>
                    <a:pt x="21" y="287"/>
                    <a:pt x="21" y="287"/>
                    <a:pt x="21" y="287"/>
                  </a:cubicBezTo>
                  <a:cubicBezTo>
                    <a:pt x="18" y="285"/>
                    <a:pt x="18" y="285"/>
                    <a:pt x="18" y="285"/>
                  </a:cubicBezTo>
                  <a:cubicBezTo>
                    <a:pt x="20" y="288"/>
                    <a:pt x="20" y="288"/>
                    <a:pt x="20" y="288"/>
                  </a:cubicBezTo>
                  <a:cubicBezTo>
                    <a:pt x="20" y="288"/>
                    <a:pt x="21" y="288"/>
                    <a:pt x="21" y="287"/>
                  </a:cubicBezTo>
                  <a:cubicBezTo>
                    <a:pt x="18" y="285"/>
                    <a:pt x="18" y="285"/>
                    <a:pt x="18" y="285"/>
                  </a:cubicBezTo>
                  <a:cubicBezTo>
                    <a:pt x="20" y="288"/>
                    <a:pt x="20" y="288"/>
                    <a:pt x="20" y="288"/>
                  </a:cubicBezTo>
                  <a:cubicBezTo>
                    <a:pt x="18" y="285"/>
                    <a:pt x="18" y="285"/>
                    <a:pt x="18" y="285"/>
                  </a:cubicBezTo>
                  <a:cubicBezTo>
                    <a:pt x="18" y="289"/>
                    <a:pt x="18" y="289"/>
                    <a:pt x="18" y="289"/>
                  </a:cubicBezTo>
                  <a:cubicBezTo>
                    <a:pt x="19" y="289"/>
                    <a:pt x="19" y="289"/>
                    <a:pt x="20" y="288"/>
                  </a:cubicBezTo>
                  <a:cubicBezTo>
                    <a:pt x="18" y="285"/>
                    <a:pt x="18" y="285"/>
                    <a:pt x="18" y="285"/>
                  </a:cubicBezTo>
                  <a:cubicBezTo>
                    <a:pt x="18" y="289"/>
                    <a:pt x="18" y="289"/>
                    <a:pt x="18" y="289"/>
                  </a:cubicBezTo>
                  <a:cubicBezTo>
                    <a:pt x="18" y="285"/>
                    <a:pt x="18" y="285"/>
                    <a:pt x="18" y="285"/>
                  </a:cubicBezTo>
                  <a:cubicBezTo>
                    <a:pt x="18" y="289"/>
                    <a:pt x="18" y="289"/>
                    <a:pt x="18" y="289"/>
                  </a:cubicBezTo>
                  <a:cubicBezTo>
                    <a:pt x="18" y="289"/>
                    <a:pt x="18" y="289"/>
                    <a:pt x="18" y="289"/>
                  </a:cubicBezTo>
                  <a:cubicBezTo>
                    <a:pt x="18" y="285"/>
                    <a:pt x="18" y="285"/>
                    <a:pt x="18" y="285"/>
                  </a:cubicBezTo>
                  <a:cubicBezTo>
                    <a:pt x="18" y="289"/>
                    <a:pt x="18" y="289"/>
                    <a:pt x="18" y="289"/>
                  </a:cubicBezTo>
                  <a:cubicBezTo>
                    <a:pt x="18" y="286"/>
                    <a:pt x="18" y="286"/>
                    <a:pt x="18" y="286"/>
                  </a:cubicBezTo>
                  <a:cubicBezTo>
                    <a:pt x="17" y="289"/>
                    <a:pt x="17" y="289"/>
                    <a:pt x="17" y="289"/>
                  </a:cubicBezTo>
                  <a:cubicBezTo>
                    <a:pt x="18" y="289"/>
                    <a:pt x="18" y="289"/>
                    <a:pt x="18" y="289"/>
                  </a:cubicBezTo>
                  <a:cubicBezTo>
                    <a:pt x="18" y="286"/>
                    <a:pt x="18" y="286"/>
                    <a:pt x="18" y="286"/>
                  </a:cubicBezTo>
                  <a:cubicBezTo>
                    <a:pt x="17" y="289"/>
                    <a:pt x="17" y="289"/>
                    <a:pt x="17" y="289"/>
                  </a:cubicBezTo>
                  <a:cubicBezTo>
                    <a:pt x="17" y="288"/>
                    <a:pt x="17" y="288"/>
                    <a:pt x="17" y="288"/>
                  </a:cubicBezTo>
                  <a:cubicBezTo>
                    <a:pt x="17" y="289"/>
                    <a:pt x="17" y="289"/>
                    <a:pt x="17" y="289"/>
                  </a:cubicBezTo>
                  <a:cubicBezTo>
                    <a:pt x="17" y="289"/>
                    <a:pt x="17" y="289"/>
                    <a:pt x="17" y="289"/>
                  </a:cubicBezTo>
                  <a:cubicBezTo>
                    <a:pt x="17" y="288"/>
                    <a:pt x="17" y="288"/>
                    <a:pt x="17" y="288"/>
                  </a:cubicBezTo>
                  <a:cubicBezTo>
                    <a:pt x="17" y="289"/>
                    <a:pt x="17" y="289"/>
                    <a:pt x="17" y="289"/>
                  </a:cubicBezTo>
                  <a:cubicBezTo>
                    <a:pt x="17" y="289"/>
                    <a:pt x="18" y="289"/>
                    <a:pt x="19" y="289"/>
                  </a:cubicBezTo>
                  <a:cubicBezTo>
                    <a:pt x="21" y="290"/>
                    <a:pt x="27" y="292"/>
                    <a:pt x="33" y="294"/>
                  </a:cubicBezTo>
                  <a:cubicBezTo>
                    <a:pt x="43" y="298"/>
                    <a:pt x="55" y="302"/>
                    <a:pt x="64" y="306"/>
                  </a:cubicBezTo>
                  <a:cubicBezTo>
                    <a:pt x="69" y="307"/>
                    <a:pt x="73" y="309"/>
                    <a:pt x="76" y="310"/>
                  </a:cubicBezTo>
                  <a:cubicBezTo>
                    <a:pt x="79" y="311"/>
                    <a:pt x="81" y="312"/>
                    <a:pt x="81" y="312"/>
                  </a:cubicBezTo>
                  <a:cubicBezTo>
                    <a:pt x="83" y="313"/>
                    <a:pt x="85" y="312"/>
                    <a:pt x="86" y="310"/>
                  </a:cubicBezTo>
                  <a:cubicBezTo>
                    <a:pt x="87" y="308"/>
                    <a:pt x="87" y="305"/>
                    <a:pt x="85" y="304"/>
                  </a:cubicBezTo>
                  <a:cubicBezTo>
                    <a:pt x="22" y="265"/>
                    <a:pt x="22" y="265"/>
                    <a:pt x="22" y="265"/>
                  </a:cubicBezTo>
                  <a:cubicBezTo>
                    <a:pt x="20" y="269"/>
                    <a:pt x="20" y="269"/>
                    <a:pt x="20" y="269"/>
                  </a:cubicBezTo>
                  <a:cubicBezTo>
                    <a:pt x="23" y="271"/>
                    <a:pt x="23" y="271"/>
                    <a:pt x="23" y="271"/>
                  </a:cubicBezTo>
                  <a:cubicBezTo>
                    <a:pt x="20" y="269"/>
                    <a:pt x="20" y="269"/>
                    <a:pt x="20" y="269"/>
                  </a:cubicBezTo>
                  <a:cubicBezTo>
                    <a:pt x="22" y="272"/>
                    <a:pt x="22" y="272"/>
                    <a:pt x="22" y="272"/>
                  </a:cubicBezTo>
                  <a:cubicBezTo>
                    <a:pt x="22" y="272"/>
                    <a:pt x="23" y="272"/>
                    <a:pt x="23" y="271"/>
                  </a:cubicBezTo>
                  <a:cubicBezTo>
                    <a:pt x="20" y="269"/>
                    <a:pt x="20" y="269"/>
                    <a:pt x="20" y="269"/>
                  </a:cubicBezTo>
                  <a:cubicBezTo>
                    <a:pt x="22" y="272"/>
                    <a:pt x="22" y="272"/>
                    <a:pt x="22" y="272"/>
                  </a:cubicBezTo>
                  <a:cubicBezTo>
                    <a:pt x="20" y="269"/>
                    <a:pt x="20" y="269"/>
                    <a:pt x="20" y="269"/>
                  </a:cubicBezTo>
                  <a:cubicBezTo>
                    <a:pt x="21" y="273"/>
                    <a:pt x="21" y="273"/>
                    <a:pt x="21" y="273"/>
                  </a:cubicBezTo>
                  <a:cubicBezTo>
                    <a:pt x="21" y="273"/>
                    <a:pt x="21" y="273"/>
                    <a:pt x="22" y="272"/>
                  </a:cubicBezTo>
                  <a:cubicBezTo>
                    <a:pt x="20" y="269"/>
                    <a:pt x="20" y="269"/>
                    <a:pt x="20" y="269"/>
                  </a:cubicBezTo>
                  <a:cubicBezTo>
                    <a:pt x="21" y="273"/>
                    <a:pt x="21" y="273"/>
                    <a:pt x="21" y="273"/>
                  </a:cubicBezTo>
                  <a:cubicBezTo>
                    <a:pt x="20" y="270"/>
                    <a:pt x="20" y="270"/>
                    <a:pt x="20" y="270"/>
                  </a:cubicBezTo>
                  <a:cubicBezTo>
                    <a:pt x="20" y="273"/>
                    <a:pt x="20" y="273"/>
                    <a:pt x="20" y="273"/>
                  </a:cubicBezTo>
                  <a:cubicBezTo>
                    <a:pt x="21" y="273"/>
                    <a:pt x="21" y="273"/>
                    <a:pt x="21" y="273"/>
                  </a:cubicBezTo>
                  <a:cubicBezTo>
                    <a:pt x="20" y="270"/>
                    <a:pt x="20" y="270"/>
                    <a:pt x="20" y="270"/>
                  </a:cubicBezTo>
                  <a:cubicBezTo>
                    <a:pt x="20" y="273"/>
                    <a:pt x="20" y="273"/>
                    <a:pt x="20" y="273"/>
                  </a:cubicBezTo>
                  <a:cubicBezTo>
                    <a:pt x="20" y="272"/>
                    <a:pt x="20" y="272"/>
                    <a:pt x="20" y="272"/>
                  </a:cubicBezTo>
                  <a:cubicBezTo>
                    <a:pt x="20" y="273"/>
                    <a:pt x="20" y="273"/>
                    <a:pt x="20" y="273"/>
                  </a:cubicBezTo>
                  <a:cubicBezTo>
                    <a:pt x="20" y="273"/>
                    <a:pt x="20" y="273"/>
                    <a:pt x="20" y="273"/>
                  </a:cubicBezTo>
                  <a:cubicBezTo>
                    <a:pt x="20" y="272"/>
                    <a:pt x="20" y="272"/>
                    <a:pt x="20" y="272"/>
                  </a:cubicBezTo>
                  <a:cubicBezTo>
                    <a:pt x="20" y="273"/>
                    <a:pt x="20" y="273"/>
                    <a:pt x="20" y="273"/>
                  </a:cubicBezTo>
                  <a:cubicBezTo>
                    <a:pt x="20" y="273"/>
                    <a:pt x="21" y="273"/>
                    <a:pt x="21" y="273"/>
                  </a:cubicBezTo>
                  <a:cubicBezTo>
                    <a:pt x="24" y="274"/>
                    <a:pt x="30" y="276"/>
                    <a:pt x="37" y="278"/>
                  </a:cubicBezTo>
                  <a:cubicBezTo>
                    <a:pt x="47" y="282"/>
                    <a:pt x="60" y="287"/>
                    <a:pt x="70" y="291"/>
                  </a:cubicBezTo>
                  <a:cubicBezTo>
                    <a:pt x="75" y="293"/>
                    <a:pt x="79" y="295"/>
                    <a:pt x="82" y="296"/>
                  </a:cubicBezTo>
                  <a:cubicBezTo>
                    <a:pt x="84" y="297"/>
                    <a:pt x="85" y="297"/>
                    <a:pt x="86" y="298"/>
                  </a:cubicBezTo>
                  <a:cubicBezTo>
                    <a:pt x="87" y="298"/>
                    <a:pt x="87" y="298"/>
                    <a:pt x="87" y="298"/>
                  </a:cubicBezTo>
                  <a:cubicBezTo>
                    <a:pt x="87" y="298"/>
                    <a:pt x="87" y="298"/>
                    <a:pt x="87" y="298"/>
                  </a:cubicBezTo>
                  <a:cubicBezTo>
                    <a:pt x="87" y="298"/>
                    <a:pt x="87" y="298"/>
                    <a:pt x="87" y="298"/>
                  </a:cubicBezTo>
                  <a:cubicBezTo>
                    <a:pt x="87" y="298"/>
                    <a:pt x="87" y="298"/>
                    <a:pt x="87" y="298"/>
                  </a:cubicBezTo>
                  <a:cubicBezTo>
                    <a:pt x="90" y="299"/>
                    <a:pt x="92" y="298"/>
                    <a:pt x="93" y="296"/>
                  </a:cubicBezTo>
                  <a:cubicBezTo>
                    <a:pt x="94" y="294"/>
                    <a:pt x="93" y="292"/>
                    <a:pt x="91" y="291"/>
                  </a:cubicBezTo>
                  <a:cubicBezTo>
                    <a:pt x="91" y="291"/>
                    <a:pt x="87" y="288"/>
                    <a:pt x="81" y="285"/>
                  </a:cubicBezTo>
                  <a:cubicBezTo>
                    <a:pt x="72" y="279"/>
                    <a:pt x="59" y="271"/>
                    <a:pt x="48" y="264"/>
                  </a:cubicBezTo>
                  <a:cubicBezTo>
                    <a:pt x="42" y="260"/>
                    <a:pt x="37" y="257"/>
                    <a:pt x="33" y="255"/>
                  </a:cubicBezTo>
                  <a:cubicBezTo>
                    <a:pt x="31" y="254"/>
                    <a:pt x="30" y="253"/>
                    <a:pt x="29" y="252"/>
                  </a:cubicBezTo>
                  <a:cubicBezTo>
                    <a:pt x="29" y="252"/>
                    <a:pt x="28" y="251"/>
                    <a:pt x="28" y="251"/>
                  </a:cubicBezTo>
                  <a:cubicBezTo>
                    <a:pt x="28" y="251"/>
                    <a:pt x="28" y="251"/>
                    <a:pt x="28" y="251"/>
                  </a:cubicBezTo>
                  <a:cubicBezTo>
                    <a:pt x="26" y="253"/>
                    <a:pt x="26" y="253"/>
                    <a:pt x="26" y="253"/>
                  </a:cubicBezTo>
                  <a:cubicBezTo>
                    <a:pt x="28" y="252"/>
                    <a:pt x="28" y="252"/>
                    <a:pt x="28" y="252"/>
                  </a:cubicBezTo>
                  <a:cubicBezTo>
                    <a:pt x="28" y="251"/>
                    <a:pt x="28" y="251"/>
                    <a:pt x="28" y="251"/>
                  </a:cubicBezTo>
                  <a:cubicBezTo>
                    <a:pt x="26" y="253"/>
                    <a:pt x="26" y="253"/>
                    <a:pt x="26" y="253"/>
                  </a:cubicBezTo>
                  <a:cubicBezTo>
                    <a:pt x="28" y="252"/>
                    <a:pt x="28" y="252"/>
                    <a:pt x="28" y="252"/>
                  </a:cubicBezTo>
                  <a:cubicBezTo>
                    <a:pt x="25" y="254"/>
                    <a:pt x="25" y="254"/>
                    <a:pt x="25" y="254"/>
                  </a:cubicBezTo>
                  <a:cubicBezTo>
                    <a:pt x="29" y="252"/>
                    <a:pt x="29" y="252"/>
                    <a:pt x="29" y="252"/>
                  </a:cubicBezTo>
                  <a:cubicBezTo>
                    <a:pt x="28" y="252"/>
                    <a:pt x="28" y="252"/>
                    <a:pt x="28" y="252"/>
                  </a:cubicBezTo>
                  <a:cubicBezTo>
                    <a:pt x="25" y="254"/>
                    <a:pt x="25" y="254"/>
                    <a:pt x="25" y="254"/>
                  </a:cubicBezTo>
                  <a:cubicBezTo>
                    <a:pt x="29" y="252"/>
                    <a:pt x="29" y="252"/>
                    <a:pt x="29" y="252"/>
                  </a:cubicBezTo>
                  <a:cubicBezTo>
                    <a:pt x="25" y="254"/>
                    <a:pt x="25" y="254"/>
                    <a:pt x="25" y="254"/>
                  </a:cubicBezTo>
                  <a:cubicBezTo>
                    <a:pt x="29" y="254"/>
                    <a:pt x="29" y="254"/>
                    <a:pt x="29" y="254"/>
                  </a:cubicBezTo>
                  <a:cubicBezTo>
                    <a:pt x="29" y="253"/>
                    <a:pt x="29" y="253"/>
                    <a:pt x="29" y="252"/>
                  </a:cubicBezTo>
                  <a:cubicBezTo>
                    <a:pt x="25" y="254"/>
                    <a:pt x="25" y="254"/>
                    <a:pt x="25" y="254"/>
                  </a:cubicBezTo>
                  <a:cubicBezTo>
                    <a:pt x="29" y="254"/>
                    <a:pt x="29" y="254"/>
                    <a:pt x="29" y="254"/>
                  </a:cubicBezTo>
                  <a:cubicBezTo>
                    <a:pt x="25" y="254"/>
                    <a:pt x="25" y="254"/>
                    <a:pt x="25" y="254"/>
                  </a:cubicBezTo>
                  <a:cubicBezTo>
                    <a:pt x="28" y="257"/>
                    <a:pt x="28" y="257"/>
                    <a:pt x="28" y="257"/>
                  </a:cubicBezTo>
                  <a:cubicBezTo>
                    <a:pt x="29" y="256"/>
                    <a:pt x="29" y="255"/>
                    <a:pt x="29" y="254"/>
                  </a:cubicBezTo>
                  <a:cubicBezTo>
                    <a:pt x="25" y="254"/>
                    <a:pt x="25" y="254"/>
                    <a:pt x="25" y="254"/>
                  </a:cubicBezTo>
                  <a:cubicBezTo>
                    <a:pt x="28" y="257"/>
                    <a:pt x="28" y="257"/>
                    <a:pt x="28" y="257"/>
                  </a:cubicBezTo>
                  <a:cubicBezTo>
                    <a:pt x="29" y="256"/>
                    <a:pt x="29" y="256"/>
                    <a:pt x="29" y="256"/>
                  </a:cubicBezTo>
                  <a:cubicBezTo>
                    <a:pt x="25" y="254"/>
                    <a:pt x="25" y="254"/>
                    <a:pt x="25" y="254"/>
                  </a:cubicBezTo>
                  <a:cubicBezTo>
                    <a:pt x="27" y="258"/>
                    <a:pt x="27" y="258"/>
                    <a:pt x="27" y="258"/>
                  </a:cubicBezTo>
                  <a:cubicBezTo>
                    <a:pt x="28" y="258"/>
                    <a:pt x="28" y="257"/>
                    <a:pt x="29" y="256"/>
                  </a:cubicBezTo>
                  <a:cubicBezTo>
                    <a:pt x="25" y="254"/>
                    <a:pt x="25" y="254"/>
                    <a:pt x="25" y="254"/>
                  </a:cubicBezTo>
                  <a:cubicBezTo>
                    <a:pt x="27" y="258"/>
                    <a:pt x="27" y="258"/>
                    <a:pt x="27" y="258"/>
                  </a:cubicBezTo>
                  <a:cubicBezTo>
                    <a:pt x="25" y="254"/>
                    <a:pt x="25" y="254"/>
                    <a:pt x="25" y="254"/>
                  </a:cubicBezTo>
                  <a:cubicBezTo>
                    <a:pt x="26" y="258"/>
                    <a:pt x="26" y="258"/>
                    <a:pt x="26" y="258"/>
                  </a:cubicBezTo>
                  <a:cubicBezTo>
                    <a:pt x="26" y="258"/>
                    <a:pt x="27" y="258"/>
                    <a:pt x="27" y="258"/>
                  </a:cubicBezTo>
                  <a:cubicBezTo>
                    <a:pt x="25" y="254"/>
                    <a:pt x="25" y="254"/>
                    <a:pt x="25" y="254"/>
                  </a:cubicBezTo>
                  <a:cubicBezTo>
                    <a:pt x="26" y="258"/>
                    <a:pt x="26" y="258"/>
                    <a:pt x="26" y="258"/>
                  </a:cubicBezTo>
                  <a:cubicBezTo>
                    <a:pt x="25" y="255"/>
                    <a:pt x="25" y="255"/>
                    <a:pt x="25" y="255"/>
                  </a:cubicBezTo>
                  <a:cubicBezTo>
                    <a:pt x="25" y="258"/>
                    <a:pt x="25" y="258"/>
                    <a:pt x="25" y="258"/>
                  </a:cubicBezTo>
                  <a:cubicBezTo>
                    <a:pt x="26" y="258"/>
                    <a:pt x="26" y="258"/>
                    <a:pt x="26" y="258"/>
                  </a:cubicBezTo>
                  <a:cubicBezTo>
                    <a:pt x="25" y="255"/>
                    <a:pt x="25" y="255"/>
                    <a:pt x="25" y="255"/>
                  </a:cubicBezTo>
                  <a:cubicBezTo>
                    <a:pt x="25" y="258"/>
                    <a:pt x="25" y="258"/>
                    <a:pt x="25" y="258"/>
                  </a:cubicBezTo>
                  <a:cubicBezTo>
                    <a:pt x="25" y="256"/>
                    <a:pt x="25" y="256"/>
                    <a:pt x="25" y="256"/>
                  </a:cubicBezTo>
                  <a:cubicBezTo>
                    <a:pt x="25" y="258"/>
                    <a:pt x="25" y="258"/>
                    <a:pt x="25" y="258"/>
                  </a:cubicBezTo>
                  <a:cubicBezTo>
                    <a:pt x="25" y="258"/>
                    <a:pt x="25" y="258"/>
                    <a:pt x="25" y="258"/>
                  </a:cubicBezTo>
                  <a:cubicBezTo>
                    <a:pt x="25" y="256"/>
                    <a:pt x="25" y="256"/>
                    <a:pt x="25" y="256"/>
                  </a:cubicBezTo>
                  <a:cubicBezTo>
                    <a:pt x="25" y="258"/>
                    <a:pt x="25" y="258"/>
                    <a:pt x="25" y="258"/>
                  </a:cubicBezTo>
                  <a:cubicBezTo>
                    <a:pt x="25" y="258"/>
                    <a:pt x="25" y="258"/>
                    <a:pt x="25" y="258"/>
                  </a:cubicBezTo>
                  <a:cubicBezTo>
                    <a:pt x="25" y="258"/>
                    <a:pt x="25" y="258"/>
                    <a:pt x="25" y="258"/>
                  </a:cubicBezTo>
                  <a:cubicBezTo>
                    <a:pt x="25" y="258"/>
                    <a:pt x="25" y="258"/>
                    <a:pt x="25" y="258"/>
                  </a:cubicBezTo>
                  <a:cubicBezTo>
                    <a:pt x="25" y="258"/>
                    <a:pt x="25" y="258"/>
                    <a:pt x="25" y="258"/>
                  </a:cubicBezTo>
                  <a:cubicBezTo>
                    <a:pt x="25" y="258"/>
                    <a:pt x="25" y="258"/>
                    <a:pt x="25" y="258"/>
                  </a:cubicBezTo>
                  <a:cubicBezTo>
                    <a:pt x="25" y="258"/>
                    <a:pt x="26" y="259"/>
                    <a:pt x="26" y="259"/>
                  </a:cubicBezTo>
                  <a:cubicBezTo>
                    <a:pt x="29" y="260"/>
                    <a:pt x="34" y="261"/>
                    <a:pt x="40" y="264"/>
                  </a:cubicBezTo>
                  <a:cubicBezTo>
                    <a:pt x="50" y="267"/>
                    <a:pt x="61" y="272"/>
                    <a:pt x="70" y="276"/>
                  </a:cubicBezTo>
                  <a:cubicBezTo>
                    <a:pt x="75" y="278"/>
                    <a:pt x="79" y="279"/>
                    <a:pt x="82" y="281"/>
                  </a:cubicBezTo>
                  <a:cubicBezTo>
                    <a:pt x="85" y="282"/>
                    <a:pt x="87" y="282"/>
                    <a:pt x="87" y="282"/>
                  </a:cubicBezTo>
                  <a:cubicBezTo>
                    <a:pt x="89" y="283"/>
                    <a:pt x="91" y="282"/>
                    <a:pt x="92" y="280"/>
                  </a:cubicBezTo>
                  <a:cubicBezTo>
                    <a:pt x="93" y="278"/>
                    <a:pt x="92" y="276"/>
                    <a:pt x="90" y="275"/>
                  </a:cubicBezTo>
                  <a:cubicBezTo>
                    <a:pt x="56" y="253"/>
                    <a:pt x="56" y="253"/>
                    <a:pt x="56" y="253"/>
                  </a:cubicBezTo>
                  <a:cubicBezTo>
                    <a:pt x="97" y="267"/>
                    <a:pt x="97" y="267"/>
                    <a:pt x="97" y="267"/>
                  </a:cubicBezTo>
                  <a:cubicBezTo>
                    <a:pt x="99" y="268"/>
                    <a:pt x="101" y="267"/>
                    <a:pt x="102" y="265"/>
                  </a:cubicBezTo>
                  <a:cubicBezTo>
                    <a:pt x="103" y="263"/>
                    <a:pt x="102" y="261"/>
                    <a:pt x="101" y="259"/>
                  </a:cubicBezTo>
                  <a:cubicBezTo>
                    <a:pt x="37" y="220"/>
                    <a:pt x="37" y="220"/>
                    <a:pt x="37" y="220"/>
                  </a:cubicBezTo>
                  <a:cubicBezTo>
                    <a:pt x="35" y="223"/>
                    <a:pt x="35" y="223"/>
                    <a:pt x="35" y="223"/>
                  </a:cubicBezTo>
                  <a:cubicBezTo>
                    <a:pt x="38" y="226"/>
                    <a:pt x="38" y="226"/>
                    <a:pt x="38" y="226"/>
                  </a:cubicBezTo>
                  <a:cubicBezTo>
                    <a:pt x="35" y="223"/>
                    <a:pt x="35" y="223"/>
                    <a:pt x="35" y="223"/>
                  </a:cubicBezTo>
                  <a:cubicBezTo>
                    <a:pt x="37" y="227"/>
                    <a:pt x="37" y="227"/>
                    <a:pt x="37" y="227"/>
                  </a:cubicBezTo>
                  <a:cubicBezTo>
                    <a:pt x="37" y="227"/>
                    <a:pt x="38" y="226"/>
                    <a:pt x="38" y="226"/>
                  </a:cubicBezTo>
                  <a:cubicBezTo>
                    <a:pt x="35" y="223"/>
                    <a:pt x="35" y="223"/>
                    <a:pt x="35" y="223"/>
                  </a:cubicBezTo>
                  <a:cubicBezTo>
                    <a:pt x="37" y="227"/>
                    <a:pt x="37" y="227"/>
                    <a:pt x="37" y="227"/>
                  </a:cubicBezTo>
                  <a:cubicBezTo>
                    <a:pt x="35" y="223"/>
                    <a:pt x="35" y="223"/>
                    <a:pt x="35" y="223"/>
                  </a:cubicBezTo>
                  <a:cubicBezTo>
                    <a:pt x="35" y="227"/>
                    <a:pt x="35" y="227"/>
                    <a:pt x="35" y="227"/>
                  </a:cubicBezTo>
                  <a:cubicBezTo>
                    <a:pt x="36" y="227"/>
                    <a:pt x="36" y="227"/>
                    <a:pt x="37" y="227"/>
                  </a:cubicBezTo>
                  <a:cubicBezTo>
                    <a:pt x="35" y="223"/>
                    <a:pt x="35" y="223"/>
                    <a:pt x="35" y="223"/>
                  </a:cubicBezTo>
                  <a:cubicBezTo>
                    <a:pt x="35" y="227"/>
                    <a:pt x="35" y="227"/>
                    <a:pt x="35" y="227"/>
                  </a:cubicBezTo>
                  <a:cubicBezTo>
                    <a:pt x="35" y="224"/>
                    <a:pt x="35" y="224"/>
                    <a:pt x="35" y="224"/>
                  </a:cubicBezTo>
                  <a:cubicBezTo>
                    <a:pt x="35" y="228"/>
                    <a:pt x="35" y="228"/>
                    <a:pt x="35" y="228"/>
                  </a:cubicBezTo>
                  <a:cubicBezTo>
                    <a:pt x="35" y="227"/>
                    <a:pt x="35" y="227"/>
                    <a:pt x="35" y="227"/>
                  </a:cubicBezTo>
                  <a:cubicBezTo>
                    <a:pt x="35" y="224"/>
                    <a:pt x="35" y="224"/>
                    <a:pt x="35" y="224"/>
                  </a:cubicBezTo>
                  <a:cubicBezTo>
                    <a:pt x="35" y="228"/>
                    <a:pt x="35" y="228"/>
                    <a:pt x="35" y="228"/>
                  </a:cubicBezTo>
                  <a:cubicBezTo>
                    <a:pt x="35" y="225"/>
                    <a:pt x="35" y="225"/>
                    <a:pt x="35" y="225"/>
                  </a:cubicBezTo>
                  <a:cubicBezTo>
                    <a:pt x="35" y="228"/>
                    <a:pt x="35" y="228"/>
                    <a:pt x="35" y="228"/>
                  </a:cubicBezTo>
                  <a:cubicBezTo>
                    <a:pt x="35" y="228"/>
                    <a:pt x="35" y="228"/>
                    <a:pt x="35" y="228"/>
                  </a:cubicBezTo>
                  <a:cubicBezTo>
                    <a:pt x="35" y="225"/>
                    <a:pt x="35" y="225"/>
                    <a:pt x="35" y="225"/>
                  </a:cubicBezTo>
                  <a:cubicBezTo>
                    <a:pt x="35" y="228"/>
                    <a:pt x="35" y="228"/>
                    <a:pt x="35" y="228"/>
                  </a:cubicBezTo>
                  <a:cubicBezTo>
                    <a:pt x="35" y="227"/>
                    <a:pt x="35" y="227"/>
                    <a:pt x="35" y="227"/>
                  </a:cubicBezTo>
                  <a:cubicBezTo>
                    <a:pt x="35" y="228"/>
                    <a:pt x="35" y="228"/>
                    <a:pt x="35" y="228"/>
                  </a:cubicBezTo>
                  <a:cubicBezTo>
                    <a:pt x="35" y="228"/>
                    <a:pt x="35" y="228"/>
                    <a:pt x="35" y="228"/>
                  </a:cubicBezTo>
                  <a:cubicBezTo>
                    <a:pt x="35" y="227"/>
                    <a:pt x="35" y="227"/>
                    <a:pt x="35" y="227"/>
                  </a:cubicBezTo>
                  <a:cubicBezTo>
                    <a:pt x="35" y="228"/>
                    <a:pt x="35" y="228"/>
                    <a:pt x="35" y="228"/>
                  </a:cubicBezTo>
                  <a:cubicBezTo>
                    <a:pt x="35" y="228"/>
                    <a:pt x="35" y="228"/>
                    <a:pt x="36" y="228"/>
                  </a:cubicBezTo>
                  <a:cubicBezTo>
                    <a:pt x="39" y="229"/>
                    <a:pt x="44" y="231"/>
                    <a:pt x="51" y="233"/>
                  </a:cubicBezTo>
                  <a:cubicBezTo>
                    <a:pt x="61" y="237"/>
                    <a:pt x="73" y="242"/>
                    <a:pt x="83" y="246"/>
                  </a:cubicBezTo>
                  <a:cubicBezTo>
                    <a:pt x="88" y="248"/>
                    <a:pt x="93" y="250"/>
                    <a:pt x="96" y="251"/>
                  </a:cubicBezTo>
                  <a:cubicBezTo>
                    <a:pt x="98" y="251"/>
                    <a:pt x="99" y="252"/>
                    <a:pt x="100" y="252"/>
                  </a:cubicBezTo>
                  <a:cubicBezTo>
                    <a:pt x="100" y="252"/>
                    <a:pt x="101" y="253"/>
                    <a:pt x="101" y="253"/>
                  </a:cubicBezTo>
                  <a:cubicBezTo>
                    <a:pt x="101" y="253"/>
                    <a:pt x="101" y="253"/>
                    <a:pt x="101" y="253"/>
                  </a:cubicBezTo>
                  <a:cubicBezTo>
                    <a:pt x="102" y="253"/>
                    <a:pt x="102" y="253"/>
                    <a:pt x="102" y="253"/>
                  </a:cubicBezTo>
                  <a:cubicBezTo>
                    <a:pt x="102" y="253"/>
                    <a:pt x="102" y="253"/>
                    <a:pt x="102" y="253"/>
                  </a:cubicBezTo>
                  <a:cubicBezTo>
                    <a:pt x="102" y="253"/>
                    <a:pt x="102" y="253"/>
                    <a:pt x="103" y="253"/>
                  </a:cubicBezTo>
                  <a:cubicBezTo>
                    <a:pt x="104" y="253"/>
                    <a:pt x="104" y="253"/>
                    <a:pt x="105" y="253"/>
                  </a:cubicBezTo>
                  <a:cubicBezTo>
                    <a:pt x="106" y="252"/>
                    <a:pt x="107" y="251"/>
                    <a:pt x="107" y="249"/>
                  </a:cubicBezTo>
                  <a:cubicBezTo>
                    <a:pt x="107" y="247"/>
                    <a:pt x="106" y="246"/>
                    <a:pt x="105" y="245"/>
                  </a:cubicBezTo>
                  <a:cubicBezTo>
                    <a:pt x="38" y="203"/>
                    <a:pt x="38" y="203"/>
                    <a:pt x="38" y="203"/>
                  </a:cubicBezTo>
                  <a:cubicBezTo>
                    <a:pt x="35" y="207"/>
                    <a:pt x="35" y="207"/>
                    <a:pt x="35" y="207"/>
                  </a:cubicBezTo>
                  <a:cubicBezTo>
                    <a:pt x="39" y="209"/>
                    <a:pt x="39" y="209"/>
                    <a:pt x="39" y="209"/>
                  </a:cubicBezTo>
                  <a:cubicBezTo>
                    <a:pt x="35" y="207"/>
                    <a:pt x="35" y="207"/>
                    <a:pt x="35" y="207"/>
                  </a:cubicBezTo>
                  <a:cubicBezTo>
                    <a:pt x="38" y="210"/>
                    <a:pt x="38" y="210"/>
                    <a:pt x="38" y="210"/>
                  </a:cubicBezTo>
                  <a:cubicBezTo>
                    <a:pt x="38" y="210"/>
                    <a:pt x="39" y="209"/>
                    <a:pt x="39" y="209"/>
                  </a:cubicBezTo>
                  <a:cubicBezTo>
                    <a:pt x="35" y="207"/>
                    <a:pt x="35" y="207"/>
                    <a:pt x="35" y="207"/>
                  </a:cubicBezTo>
                  <a:cubicBezTo>
                    <a:pt x="38" y="210"/>
                    <a:pt x="38" y="210"/>
                    <a:pt x="38" y="210"/>
                  </a:cubicBezTo>
                  <a:cubicBezTo>
                    <a:pt x="35" y="207"/>
                    <a:pt x="35" y="207"/>
                    <a:pt x="35" y="207"/>
                  </a:cubicBezTo>
                  <a:cubicBezTo>
                    <a:pt x="36" y="211"/>
                    <a:pt x="36" y="211"/>
                    <a:pt x="36" y="211"/>
                  </a:cubicBezTo>
                  <a:cubicBezTo>
                    <a:pt x="37" y="211"/>
                    <a:pt x="37" y="211"/>
                    <a:pt x="38" y="210"/>
                  </a:cubicBezTo>
                  <a:cubicBezTo>
                    <a:pt x="35" y="207"/>
                    <a:pt x="35" y="207"/>
                    <a:pt x="35" y="207"/>
                  </a:cubicBezTo>
                  <a:cubicBezTo>
                    <a:pt x="36" y="211"/>
                    <a:pt x="36" y="211"/>
                    <a:pt x="36" y="211"/>
                  </a:cubicBezTo>
                  <a:cubicBezTo>
                    <a:pt x="36" y="207"/>
                    <a:pt x="36" y="207"/>
                    <a:pt x="36" y="207"/>
                  </a:cubicBezTo>
                  <a:cubicBezTo>
                    <a:pt x="36" y="211"/>
                    <a:pt x="36" y="211"/>
                    <a:pt x="36" y="211"/>
                  </a:cubicBezTo>
                  <a:cubicBezTo>
                    <a:pt x="36" y="211"/>
                    <a:pt x="36" y="211"/>
                    <a:pt x="36" y="211"/>
                  </a:cubicBezTo>
                  <a:cubicBezTo>
                    <a:pt x="36" y="207"/>
                    <a:pt x="36" y="207"/>
                    <a:pt x="36" y="207"/>
                  </a:cubicBezTo>
                  <a:cubicBezTo>
                    <a:pt x="36" y="211"/>
                    <a:pt x="36" y="211"/>
                    <a:pt x="36" y="211"/>
                  </a:cubicBezTo>
                  <a:cubicBezTo>
                    <a:pt x="36" y="208"/>
                    <a:pt x="36" y="208"/>
                    <a:pt x="36" y="208"/>
                  </a:cubicBezTo>
                  <a:cubicBezTo>
                    <a:pt x="35" y="211"/>
                    <a:pt x="35" y="211"/>
                    <a:pt x="35" y="211"/>
                  </a:cubicBezTo>
                  <a:cubicBezTo>
                    <a:pt x="36" y="211"/>
                    <a:pt x="36" y="211"/>
                    <a:pt x="36" y="211"/>
                  </a:cubicBezTo>
                  <a:cubicBezTo>
                    <a:pt x="36" y="208"/>
                    <a:pt x="36" y="208"/>
                    <a:pt x="36" y="208"/>
                  </a:cubicBezTo>
                  <a:cubicBezTo>
                    <a:pt x="35" y="211"/>
                    <a:pt x="35" y="211"/>
                    <a:pt x="35" y="211"/>
                  </a:cubicBezTo>
                  <a:cubicBezTo>
                    <a:pt x="35" y="211"/>
                    <a:pt x="35" y="211"/>
                    <a:pt x="35" y="211"/>
                  </a:cubicBezTo>
                  <a:cubicBezTo>
                    <a:pt x="35" y="211"/>
                    <a:pt x="35" y="211"/>
                    <a:pt x="35" y="211"/>
                  </a:cubicBezTo>
                  <a:cubicBezTo>
                    <a:pt x="35" y="211"/>
                    <a:pt x="35" y="211"/>
                    <a:pt x="35" y="211"/>
                  </a:cubicBezTo>
                  <a:cubicBezTo>
                    <a:pt x="35" y="211"/>
                    <a:pt x="35" y="211"/>
                    <a:pt x="35" y="211"/>
                  </a:cubicBezTo>
                  <a:cubicBezTo>
                    <a:pt x="35" y="211"/>
                    <a:pt x="35" y="211"/>
                    <a:pt x="35" y="211"/>
                  </a:cubicBezTo>
                  <a:cubicBezTo>
                    <a:pt x="35" y="211"/>
                    <a:pt x="36" y="211"/>
                    <a:pt x="37" y="211"/>
                  </a:cubicBezTo>
                  <a:cubicBezTo>
                    <a:pt x="40" y="212"/>
                    <a:pt x="46" y="214"/>
                    <a:pt x="53" y="217"/>
                  </a:cubicBezTo>
                  <a:cubicBezTo>
                    <a:pt x="64" y="222"/>
                    <a:pt x="78" y="227"/>
                    <a:pt x="88" y="232"/>
                  </a:cubicBezTo>
                  <a:cubicBezTo>
                    <a:pt x="94" y="234"/>
                    <a:pt x="99" y="236"/>
                    <a:pt x="102" y="237"/>
                  </a:cubicBezTo>
                  <a:cubicBezTo>
                    <a:pt x="105" y="239"/>
                    <a:pt x="107" y="239"/>
                    <a:pt x="107" y="239"/>
                  </a:cubicBezTo>
                  <a:cubicBezTo>
                    <a:pt x="110" y="240"/>
                    <a:pt x="112" y="239"/>
                    <a:pt x="113" y="237"/>
                  </a:cubicBezTo>
                  <a:cubicBezTo>
                    <a:pt x="114" y="235"/>
                    <a:pt x="113" y="233"/>
                    <a:pt x="111" y="232"/>
                  </a:cubicBezTo>
                  <a:cubicBezTo>
                    <a:pt x="111" y="232"/>
                    <a:pt x="107" y="229"/>
                    <a:pt x="101" y="226"/>
                  </a:cubicBezTo>
                  <a:cubicBezTo>
                    <a:pt x="91" y="220"/>
                    <a:pt x="77" y="212"/>
                    <a:pt x="66" y="204"/>
                  </a:cubicBezTo>
                  <a:cubicBezTo>
                    <a:pt x="60" y="201"/>
                    <a:pt x="54" y="197"/>
                    <a:pt x="51" y="195"/>
                  </a:cubicBezTo>
                  <a:cubicBezTo>
                    <a:pt x="49" y="194"/>
                    <a:pt x="47" y="193"/>
                    <a:pt x="46" y="192"/>
                  </a:cubicBezTo>
                  <a:cubicBezTo>
                    <a:pt x="46" y="192"/>
                    <a:pt x="46" y="191"/>
                    <a:pt x="46" y="191"/>
                  </a:cubicBezTo>
                  <a:cubicBezTo>
                    <a:pt x="46" y="191"/>
                    <a:pt x="46" y="191"/>
                    <a:pt x="46" y="191"/>
                  </a:cubicBezTo>
                  <a:cubicBezTo>
                    <a:pt x="44" y="193"/>
                    <a:pt x="44" y="193"/>
                    <a:pt x="44" y="193"/>
                  </a:cubicBezTo>
                  <a:cubicBezTo>
                    <a:pt x="46" y="192"/>
                    <a:pt x="46" y="192"/>
                    <a:pt x="46" y="192"/>
                  </a:cubicBezTo>
                  <a:cubicBezTo>
                    <a:pt x="46" y="191"/>
                    <a:pt x="46" y="191"/>
                    <a:pt x="46" y="191"/>
                  </a:cubicBezTo>
                  <a:cubicBezTo>
                    <a:pt x="44" y="193"/>
                    <a:pt x="44" y="193"/>
                    <a:pt x="44" y="193"/>
                  </a:cubicBezTo>
                  <a:cubicBezTo>
                    <a:pt x="46" y="192"/>
                    <a:pt x="46" y="192"/>
                    <a:pt x="46" y="192"/>
                  </a:cubicBezTo>
                  <a:cubicBezTo>
                    <a:pt x="43" y="194"/>
                    <a:pt x="43" y="194"/>
                    <a:pt x="43" y="194"/>
                  </a:cubicBezTo>
                  <a:cubicBezTo>
                    <a:pt x="46" y="192"/>
                    <a:pt x="46" y="192"/>
                    <a:pt x="46" y="192"/>
                  </a:cubicBezTo>
                  <a:cubicBezTo>
                    <a:pt x="46" y="192"/>
                    <a:pt x="46" y="192"/>
                    <a:pt x="46" y="192"/>
                  </a:cubicBezTo>
                  <a:cubicBezTo>
                    <a:pt x="43" y="194"/>
                    <a:pt x="43" y="194"/>
                    <a:pt x="43" y="194"/>
                  </a:cubicBezTo>
                  <a:cubicBezTo>
                    <a:pt x="46" y="192"/>
                    <a:pt x="46" y="192"/>
                    <a:pt x="46" y="192"/>
                  </a:cubicBezTo>
                  <a:cubicBezTo>
                    <a:pt x="42" y="194"/>
                    <a:pt x="42" y="194"/>
                    <a:pt x="42" y="194"/>
                  </a:cubicBezTo>
                  <a:cubicBezTo>
                    <a:pt x="46" y="194"/>
                    <a:pt x="46" y="194"/>
                    <a:pt x="46" y="194"/>
                  </a:cubicBezTo>
                  <a:cubicBezTo>
                    <a:pt x="46" y="193"/>
                    <a:pt x="46" y="192"/>
                    <a:pt x="46" y="192"/>
                  </a:cubicBezTo>
                  <a:cubicBezTo>
                    <a:pt x="42" y="194"/>
                    <a:pt x="42" y="194"/>
                    <a:pt x="42" y="194"/>
                  </a:cubicBezTo>
                  <a:cubicBezTo>
                    <a:pt x="46" y="194"/>
                    <a:pt x="46" y="194"/>
                    <a:pt x="46" y="194"/>
                  </a:cubicBezTo>
                  <a:cubicBezTo>
                    <a:pt x="42" y="194"/>
                    <a:pt x="42" y="194"/>
                    <a:pt x="42" y="194"/>
                  </a:cubicBezTo>
                  <a:cubicBezTo>
                    <a:pt x="46" y="196"/>
                    <a:pt x="46" y="196"/>
                    <a:pt x="46" y="196"/>
                  </a:cubicBezTo>
                  <a:cubicBezTo>
                    <a:pt x="46" y="195"/>
                    <a:pt x="46" y="194"/>
                    <a:pt x="46" y="194"/>
                  </a:cubicBezTo>
                  <a:cubicBezTo>
                    <a:pt x="42" y="194"/>
                    <a:pt x="42" y="194"/>
                    <a:pt x="42" y="194"/>
                  </a:cubicBezTo>
                  <a:cubicBezTo>
                    <a:pt x="46" y="196"/>
                    <a:pt x="46" y="196"/>
                    <a:pt x="46" y="196"/>
                  </a:cubicBezTo>
                  <a:cubicBezTo>
                    <a:pt x="46" y="196"/>
                    <a:pt x="46" y="196"/>
                    <a:pt x="46" y="196"/>
                  </a:cubicBezTo>
                  <a:cubicBezTo>
                    <a:pt x="42" y="194"/>
                    <a:pt x="42" y="194"/>
                    <a:pt x="42" y="194"/>
                  </a:cubicBezTo>
                  <a:cubicBezTo>
                    <a:pt x="44" y="197"/>
                    <a:pt x="44" y="197"/>
                    <a:pt x="44" y="197"/>
                  </a:cubicBezTo>
                  <a:cubicBezTo>
                    <a:pt x="45" y="197"/>
                    <a:pt x="45" y="197"/>
                    <a:pt x="46" y="196"/>
                  </a:cubicBezTo>
                  <a:cubicBezTo>
                    <a:pt x="42" y="194"/>
                    <a:pt x="42" y="194"/>
                    <a:pt x="42" y="194"/>
                  </a:cubicBezTo>
                  <a:cubicBezTo>
                    <a:pt x="44" y="197"/>
                    <a:pt x="44" y="197"/>
                    <a:pt x="44" y="197"/>
                  </a:cubicBezTo>
                  <a:cubicBezTo>
                    <a:pt x="42" y="194"/>
                    <a:pt x="42" y="194"/>
                    <a:pt x="42" y="194"/>
                  </a:cubicBezTo>
                  <a:cubicBezTo>
                    <a:pt x="43" y="198"/>
                    <a:pt x="43" y="198"/>
                    <a:pt x="43" y="198"/>
                  </a:cubicBezTo>
                  <a:cubicBezTo>
                    <a:pt x="43" y="198"/>
                    <a:pt x="44" y="198"/>
                    <a:pt x="44" y="197"/>
                  </a:cubicBezTo>
                  <a:cubicBezTo>
                    <a:pt x="42" y="194"/>
                    <a:pt x="42" y="194"/>
                    <a:pt x="42" y="194"/>
                  </a:cubicBezTo>
                  <a:cubicBezTo>
                    <a:pt x="43" y="198"/>
                    <a:pt x="43" y="198"/>
                    <a:pt x="43" y="198"/>
                  </a:cubicBezTo>
                  <a:cubicBezTo>
                    <a:pt x="42" y="194"/>
                    <a:pt x="42" y="194"/>
                    <a:pt x="42" y="194"/>
                  </a:cubicBezTo>
                  <a:cubicBezTo>
                    <a:pt x="42" y="198"/>
                    <a:pt x="42" y="198"/>
                    <a:pt x="42" y="198"/>
                  </a:cubicBezTo>
                  <a:cubicBezTo>
                    <a:pt x="43" y="198"/>
                    <a:pt x="43" y="198"/>
                    <a:pt x="43" y="198"/>
                  </a:cubicBezTo>
                  <a:cubicBezTo>
                    <a:pt x="42" y="194"/>
                    <a:pt x="42" y="194"/>
                    <a:pt x="42" y="194"/>
                  </a:cubicBezTo>
                  <a:cubicBezTo>
                    <a:pt x="42" y="198"/>
                    <a:pt x="42" y="198"/>
                    <a:pt x="42" y="198"/>
                  </a:cubicBezTo>
                  <a:cubicBezTo>
                    <a:pt x="42" y="195"/>
                    <a:pt x="42" y="195"/>
                    <a:pt x="42" y="195"/>
                  </a:cubicBezTo>
                  <a:cubicBezTo>
                    <a:pt x="42" y="198"/>
                    <a:pt x="42" y="198"/>
                    <a:pt x="42" y="198"/>
                  </a:cubicBezTo>
                  <a:cubicBezTo>
                    <a:pt x="42" y="198"/>
                    <a:pt x="42" y="198"/>
                    <a:pt x="42" y="198"/>
                  </a:cubicBezTo>
                  <a:cubicBezTo>
                    <a:pt x="42" y="195"/>
                    <a:pt x="42" y="195"/>
                    <a:pt x="42" y="195"/>
                  </a:cubicBezTo>
                  <a:cubicBezTo>
                    <a:pt x="42" y="198"/>
                    <a:pt x="42" y="198"/>
                    <a:pt x="42" y="198"/>
                  </a:cubicBezTo>
                  <a:cubicBezTo>
                    <a:pt x="42" y="197"/>
                    <a:pt x="42" y="197"/>
                    <a:pt x="42" y="197"/>
                  </a:cubicBezTo>
                  <a:cubicBezTo>
                    <a:pt x="42" y="198"/>
                    <a:pt x="42" y="198"/>
                    <a:pt x="42" y="198"/>
                  </a:cubicBezTo>
                  <a:cubicBezTo>
                    <a:pt x="42" y="198"/>
                    <a:pt x="42" y="198"/>
                    <a:pt x="42" y="198"/>
                  </a:cubicBezTo>
                  <a:cubicBezTo>
                    <a:pt x="42" y="197"/>
                    <a:pt x="42" y="197"/>
                    <a:pt x="42" y="197"/>
                  </a:cubicBezTo>
                  <a:cubicBezTo>
                    <a:pt x="42" y="198"/>
                    <a:pt x="42" y="198"/>
                    <a:pt x="42" y="198"/>
                  </a:cubicBezTo>
                  <a:cubicBezTo>
                    <a:pt x="42" y="198"/>
                    <a:pt x="42" y="198"/>
                    <a:pt x="43" y="198"/>
                  </a:cubicBezTo>
                  <a:cubicBezTo>
                    <a:pt x="45" y="199"/>
                    <a:pt x="51" y="201"/>
                    <a:pt x="58" y="204"/>
                  </a:cubicBezTo>
                  <a:cubicBezTo>
                    <a:pt x="68" y="207"/>
                    <a:pt x="80" y="212"/>
                    <a:pt x="90" y="216"/>
                  </a:cubicBezTo>
                  <a:cubicBezTo>
                    <a:pt x="95" y="218"/>
                    <a:pt x="100" y="220"/>
                    <a:pt x="103" y="221"/>
                  </a:cubicBezTo>
                  <a:cubicBezTo>
                    <a:pt x="106" y="222"/>
                    <a:pt x="108" y="223"/>
                    <a:pt x="108" y="223"/>
                  </a:cubicBezTo>
                  <a:cubicBezTo>
                    <a:pt x="110" y="223"/>
                    <a:pt x="112" y="223"/>
                    <a:pt x="113" y="221"/>
                  </a:cubicBezTo>
                  <a:cubicBezTo>
                    <a:pt x="114" y="220"/>
                    <a:pt x="114" y="219"/>
                    <a:pt x="114" y="219"/>
                  </a:cubicBezTo>
                  <a:cubicBezTo>
                    <a:pt x="114" y="217"/>
                    <a:pt x="114" y="217"/>
                    <a:pt x="113" y="216"/>
                  </a:cubicBezTo>
                  <a:cubicBezTo>
                    <a:pt x="113" y="216"/>
                    <a:pt x="113" y="216"/>
                    <a:pt x="113" y="215"/>
                  </a:cubicBezTo>
                  <a:cubicBezTo>
                    <a:pt x="112" y="215"/>
                    <a:pt x="112" y="215"/>
                    <a:pt x="112" y="215"/>
                  </a:cubicBezTo>
                  <a:cubicBezTo>
                    <a:pt x="111" y="214"/>
                    <a:pt x="109" y="213"/>
                    <a:pt x="107" y="212"/>
                  </a:cubicBezTo>
                  <a:cubicBezTo>
                    <a:pt x="92" y="202"/>
                    <a:pt x="50" y="176"/>
                    <a:pt x="50" y="176"/>
                  </a:cubicBezTo>
                  <a:cubicBezTo>
                    <a:pt x="48" y="180"/>
                    <a:pt x="48" y="180"/>
                    <a:pt x="48" y="180"/>
                  </a:cubicBezTo>
                  <a:cubicBezTo>
                    <a:pt x="46" y="184"/>
                    <a:pt x="46" y="184"/>
                    <a:pt x="46" y="184"/>
                  </a:cubicBezTo>
                  <a:cubicBezTo>
                    <a:pt x="117" y="213"/>
                    <a:pt x="117" y="213"/>
                    <a:pt x="117" y="213"/>
                  </a:cubicBezTo>
                  <a:cubicBezTo>
                    <a:pt x="119" y="214"/>
                    <a:pt x="122" y="213"/>
                    <a:pt x="123" y="212"/>
                  </a:cubicBezTo>
                  <a:cubicBezTo>
                    <a:pt x="123" y="211"/>
                    <a:pt x="123" y="210"/>
                    <a:pt x="123" y="209"/>
                  </a:cubicBezTo>
                  <a:cubicBezTo>
                    <a:pt x="123" y="208"/>
                    <a:pt x="123" y="207"/>
                    <a:pt x="123" y="207"/>
                  </a:cubicBezTo>
                  <a:cubicBezTo>
                    <a:pt x="122" y="206"/>
                    <a:pt x="122" y="206"/>
                    <a:pt x="122" y="206"/>
                  </a:cubicBezTo>
                  <a:cubicBezTo>
                    <a:pt x="121" y="205"/>
                    <a:pt x="120" y="205"/>
                    <a:pt x="119" y="204"/>
                  </a:cubicBezTo>
                  <a:cubicBezTo>
                    <a:pt x="116" y="202"/>
                    <a:pt x="111" y="198"/>
                    <a:pt x="104" y="194"/>
                  </a:cubicBezTo>
                  <a:cubicBezTo>
                    <a:pt x="85" y="182"/>
                    <a:pt x="55" y="164"/>
                    <a:pt x="55" y="164"/>
                  </a:cubicBezTo>
                  <a:cubicBezTo>
                    <a:pt x="53" y="168"/>
                    <a:pt x="53" y="168"/>
                    <a:pt x="53" y="168"/>
                  </a:cubicBezTo>
                  <a:cubicBezTo>
                    <a:pt x="57" y="170"/>
                    <a:pt x="57" y="170"/>
                    <a:pt x="57" y="170"/>
                  </a:cubicBezTo>
                  <a:cubicBezTo>
                    <a:pt x="53" y="168"/>
                    <a:pt x="53" y="168"/>
                    <a:pt x="53" y="168"/>
                  </a:cubicBezTo>
                  <a:cubicBezTo>
                    <a:pt x="55" y="172"/>
                    <a:pt x="55" y="172"/>
                    <a:pt x="55" y="172"/>
                  </a:cubicBezTo>
                  <a:cubicBezTo>
                    <a:pt x="56" y="171"/>
                    <a:pt x="56" y="171"/>
                    <a:pt x="57" y="170"/>
                  </a:cubicBezTo>
                  <a:cubicBezTo>
                    <a:pt x="53" y="168"/>
                    <a:pt x="53" y="168"/>
                    <a:pt x="53" y="168"/>
                  </a:cubicBezTo>
                  <a:cubicBezTo>
                    <a:pt x="55" y="172"/>
                    <a:pt x="55" y="172"/>
                    <a:pt x="55" y="172"/>
                  </a:cubicBezTo>
                  <a:cubicBezTo>
                    <a:pt x="53" y="168"/>
                    <a:pt x="53" y="168"/>
                    <a:pt x="53" y="168"/>
                  </a:cubicBezTo>
                  <a:cubicBezTo>
                    <a:pt x="54" y="172"/>
                    <a:pt x="54" y="172"/>
                    <a:pt x="54" y="172"/>
                  </a:cubicBezTo>
                  <a:cubicBezTo>
                    <a:pt x="54" y="172"/>
                    <a:pt x="55" y="172"/>
                    <a:pt x="55" y="172"/>
                  </a:cubicBezTo>
                  <a:cubicBezTo>
                    <a:pt x="53" y="168"/>
                    <a:pt x="53" y="168"/>
                    <a:pt x="53" y="168"/>
                  </a:cubicBezTo>
                  <a:cubicBezTo>
                    <a:pt x="54" y="172"/>
                    <a:pt x="54" y="172"/>
                    <a:pt x="54" y="172"/>
                  </a:cubicBezTo>
                  <a:cubicBezTo>
                    <a:pt x="53" y="169"/>
                    <a:pt x="53" y="169"/>
                    <a:pt x="53" y="169"/>
                  </a:cubicBezTo>
                  <a:cubicBezTo>
                    <a:pt x="53" y="172"/>
                    <a:pt x="53" y="172"/>
                    <a:pt x="53" y="172"/>
                  </a:cubicBezTo>
                  <a:cubicBezTo>
                    <a:pt x="54" y="172"/>
                    <a:pt x="54" y="172"/>
                    <a:pt x="54" y="172"/>
                  </a:cubicBezTo>
                  <a:cubicBezTo>
                    <a:pt x="53" y="169"/>
                    <a:pt x="53" y="169"/>
                    <a:pt x="53" y="169"/>
                  </a:cubicBezTo>
                  <a:cubicBezTo>
                    <a:pt x="53" y="172"/>
                    <a:pt x="53" y="172"/>
                    <a:pt x="53" y="172"/>
                  </a:cubicBezTo>
                  <a:cubicBezTo>
                    <a:pt x="53" y="170"/>
                    <a:pt x="53" y="170"/>
                    <a:pt x="53" y="170"/>
                  </a:cubicBezTo>
                  <a:cubicBezTo>
                    <a:pt x="53" y="172"/>
                    <a:pt x="53" y="172"/>
                    <a:pt x="53" y="172"/>
                  </a:cubicBezTo>
                  <a:cubicBezTo>
                    <a:pt x="53" y="172"/>
                    <a:pt x="53" y="172"/>
                    <a:pt x="53" y="172"/>
                  </a:cubicBezTo>
                  <a:cubicBezTo>
                    <a:pt x="53" y="170"/>
                    <a:pt x="53" y="170"/>
                    <a:pt x="53" y="170"/>
                  </a:cubicBezTo>
                  <a:cubicBezTo>
                    <a:pt x="53" y="172"/>
                    <a:pt x="53" y="172"/>
                    <a:pt x="53" y="172"/>
                  </a:cubicBezTo>
                  <a:cubicBezTo>
                    <a:pt x="53" y="172"/>
                    <a:pt x="53" y="172"/>
                    <a:pt x="53" y="172"/>
                  </a:cubicBezTo>
                  <a:cubicBezTo>
                    <a:pt x="54" y="172"/>
                    <a:pt x="55" y="173"/>
                    <a:pt x="58" y="174"/>
                  </a:cubicBezTo>
                  <a:cubicBezTo>
                    <a:pt x="66" y="176"/>
                    <a:pt x="81" y="182"/>
                    <a:pt x="95" y="187"/>
                  </a:cubicBezTo>
                  <a:cubicBezTo>
                    <a:pt x="102" y="190"/>
                    <a:pt x="109" y="192"/>
                    <a:pt x="114" y="194"/>
                  </a:cubicBezTo>
                  <a:cubicBezTo>
                    <a:pt x="116" y="195"/>
                    <a:pt x="118" y="196"/>
                    <a:pt x="120" y="196"/>
                  </a:cubicBezTo>
                  <a:cubicBezTo>
                    <a:pt x="121" y="196"/>
                    <a:pt x="122" y="197"/>
                    <a:pt x="122" y="197"/>
                  </a:cubicBezTo>
                  <a:cubicBezTo>
                    <a:pt x="123" y="197"/>
                    <a:pt x="124" y="197"/>
                    <a:pt x="125" y="197"/>
                  </a:cubicBezTo>
                  <a:cubicBezTo>
                    <a:pt x="125" y="197"/>
                    <a:pt x="125" y="197"/>
                    <a:pt x="126" y="197"/>
                  </a:cubicBezTo>
                  <a:cubicBezTo>
                    <a:pt x="126" y="197"/>
                    <a:pt x="127" y="197"/>
                    <a:pt x="127" y="196"/>
                  </a:cubicBezTo>
                  <a:cubicBezTo>
                    <a:pt x="128" y="196"/>
                    <a:pt x="128" y="196"/>
                    <a:pt x="128" y="195"/>
                  </a:cubicBezTo>
                  <a:cubicBezTo>
                    <a:pt x="129" y="194"/>
                    <a:pt x="129" y="193"/>
                    <a:pt x="129" y="192"/>
                  </a:cubicBezTo>
                  <a:cubicBezTo>
                    <a:pt x="129" y="191"/>
                    <a:pt x="128" y="190"/>
                    <a:pt x="127" y="189"/>
                  </a:cubicBezTo>
                  <a:cubicBezTo>
                    <a:pt x="69" y="153"/>
                    <a:pt x="69" y="153"/>
                    <a:pt x="69" y="153"/>
                  </a:cubicBezTo>
                  <a:cubicBezTo>
                    <a:pt x="67" y="156"/>
                    <a:pt x="67" y="156"/>
                    <a:pt x="67" y="156"/>
                  </a:cubicBezTo>
                  <a:cubicBezTo>
                    <a:pt x="65" y="160"/>
                    <a:pt x="65" y="160"/>
                    <a:pt x="65" y="160"/>
                  </a:cubicBezTo>
                  <a:cubicBezTo>
                    <a:pt x="65" y="160"/>
                    <a:pt x="80" y="166"/>
                    <a:pt x="95" y="171"/>
                  </a:cubicBezTo>
                  <a:cubicBezTo>
                    <a:pt x="102" y="174"/>
                    <a:pt x="110" y="177"/>
                    <a:pt x="116" y="179"/>
                  </a:cubicBezTo>
                  <a:cubicBezTo>
                    <a:pt x="120" y="180"/>
                    <a:pt x="122" y="181"/>
                    <a:pt x="124" y="181"/>
                  </a:cubicBezTo>
                  <a:cubicBezTo>
                    <a:pt x="126" y="182"/>
                    <a:pt x="126" y="182"/>
                    <a:pt x="127" y="182"/>
                  </a:cubicBezTo>
                  <a:cubicBezTo>
                    <a:pt x="128" y="182"/>
                    <a:pt x="129" y="182"/>
                    <a:pt x="130" y="182"/>
                  </a:cubicBezTo>
                  <a:cubicBezTo>
                    <a:pt x="130" y="182"/>
                    <a:pt x="130" y="182"/>
                    <a:pt x="131" y="182"/>
                  </a:cubicBezTo>
                  <a:cubicBezTo>
                    <a:pt x="131" y="182"/>
                    <a:pt x="132" y="182"/>
                    <a:pt x="132" y="182"/>
                  </a:cubicBezTo>
                  <a:cubicBezTo>
                    <a:pt x="133" y="182"/>
                    <a:pt x="133" y="181"/>
                    <a:pt x="134" y="180"/>
                  </a:cubicBezTo>
                  <a:cubicBezTo>
                    <a:pt x="134" y="180"/>
                    <a:pt x="134" y="180"/>
                    <a:pt x="134" y="180"/>
                  </a:cubicBezTo>
                  <a:cubicBezTo>
                    <a:pt x="134" y="180"/>
                    <a:pt x="134" y="179"/>
                    <a:pt x="134" y="178"/>
                  </a:cubicBezTo>
                  <a:cubicBezTo>
                    <a:pt x="134" y="177"/>
                    <a:pt x="134" y="176"/>
                    <a:pt x="134" y="176"/>
                  </a:cubicBezTo>
                  <a:cubicBezTo>
                    <a:pt x="133" y="175"/>
                    <a:pt x="133" y="175"/>
                    <a:pt x="133" y="174"/>
                  </a:cubicBezTo>
                  <a:cubicBezTo>
                    <a:pt x="132" y="174"/>
                    <a:pt x="132" y="174"/>
                    <a:pt x="131" y="173"/>
                  </a:cubicBezTo>
                  <a:cubicBezTo>
                    <a:pt x="128" y="171"/>
                    <a:pt x="124" y="168"/>
                    <a:pt x="118" y="165"/>
                  </a:cubicBezTo>
                  <a:cubicBezTo>
                    <a:pt x="110" y="160"/>
                    <a:pt x="100" y="154"/>
                    <a:pt x="92" y="149"/>
                  </a:cubicBezTo>
                  <a:cubicBezTo>
                    <a:pt x="88" y="147"/>
                    <a:pt x="84" y="145"/>
                    <a:pt x="82" y="143"/>
                  </a:cubicBezTo>
                  <a:cubicBezTo>
                    <a:pt x="81" y="143"/>
                    <a:pt x="80" y="142"/>
                    <a:pt x="79" y="141"/>
                  </a:cubicBezTo>
                  <a:cubicBezTo>
                    <a:pt x="79" y="141"/>
                    <a:pt x="79" y="141"/>
                    <a:pt x="79" y="141"/>
                  </a:cubicBezTo>
                  <a:cubicBezTo>
                    <a:pt x="77" y="143"/>
                    <a:pt x="77" y="143"/>
                    <a:pt x="77" y="143"/>
                  </a:cubicBezTo>
                  <a:cubicBezTo>
                    <a:pt x="79" y="141"/>
                    <a:pt x="79" y="141"/>
                    <a:pt x="79" y="141"/>
                  </a:cubicBezTo>
                  <a:cubicBezTo>
                    <a:pt x="79" y="141"/>
                    <a:pt x="79" y="141"/>
                    <a:pt x="79" y="141"/>
                  </a:cubicBezTo>
                  <a:cubicBezTo>
                    <a:pt x="77" y="143"/>
                    <a:pt x="77" y="143"/>
                    <a:pt x="77" y="143"/>
                  </a:cubicBezTo>
                  <a:cubicBezTo>
                    <a:pt x="79" y="141"/>
                    <a:pt x="79" y="141"/>
                    <a:pt x="79" y="141"/>
                  </a:cubicBezTo>
                  <a:cubicBezTo>
                    <a:pt x="76" y="144"/>
                    <a:pt x="76" y="144"/>
                    <a:pt x="76" y="144"/>
                  </a:cubicBezTo>
                  <a:cubicBezTo>
                    <a:pt x="79" y="142"/>
                    <a:pt x="79" y="142"/>
                    <a:pt x="79" y="142"/>
                  </a:cubicBezTo>
                  <a:cubicBezTo>
                    <a:pt x="79" y="141"/>
                    <a:pt x="79" y="141"/>
                    <a:pt x="79" y="141"/>
                  </a:cubicBezTo>
                  <a:cubicBezTo>
                    <a:pt x="76" y="144"/>
                    <a:pt x="76" y="144"/>
                    <a:pt x="76" y="144"/>
                  </a:cubicBezTo>
                  <a:cubicBezTo>
                    <a:pt x="79" y="142"/>
                    <a:pt x="79" y="142"/>
                    <a:pt x="79" y="142"/>
                  </a:cubicBezTo>
                  <a:cubicBezTo>
                    <a:pt x="76" y="144"/>
                    <a:pt x="76" y="144"/>
                    <a:pt x="76" y="144"/>
                  </a:cubicBezTo>
                  <a:cubicBezTo>
                    <a:pt x="80" y="144"/>
                    <a:pt x="80" y="144"/>
                    <a:pt x="80" y="144"/>
                  </a:cubicBezTo>
                  <a:cubicBezTo>
                    <a:pt x="80" y="143"/>
                    <a:pt x="80" y="142"/>
                    <a:pt x="79" y="142"/>
                  </a:cubicBezTo>
                  <a:cubicBezTo>
                    <a:pt x="76" y="144"/>
                    <a:pt x="76" y="144"/>
                    <a:pt x="76" y="144"/>
                  </a:cubicBezTo>
                  <a:cubicBezTo>
                    <a:pt x="80" y="144"/>
                    <a:pt x="80" y="144"/>
                    <a:pt x="80" y="144"/>
                  </a:cubicBezTo>
                  <a:cubicBezTo>
                    <a:pt x="76" y="144"/>
                    <a:pt x="76" y="144"/>
                    <a:pt x="76" y="144"/>
                  </a:cubicBezTo>
                  <a:cubicBezTo>
                    <a:pt x="79" y="147"/>
                    <a:pt x="79" y="147"/>
                    <a:pt x="79" y="147"/>
                  </a:cubicBezTo>
                  <a:cubicBezTo>
                    <a:pt x="80" y="146"/>
                    <a:pt x="80" y="145"/>
                    <a:pt x="80" y="144"/>
                  </a:cubicBezTo>
                  <a:cubicBezTo>
                    <a:pt x="76" y="144"/>
                    <a:pt x="76" y="144"/>
                    <a:pt x="76" y="144"/>
                  </a:cubicBezTo>
                  <a:cubicBezTo>
                    <a:pt x="79" y="147"/>
                    <a:pt x="79" y="147"/>
                    <a:pt x="79" y="147"/>
                  </a:cubicBezTo>
                  <a:cubicBezTo>
                    <a:pt x="76" y="144"/>
                    <a:pt x="76" y="144"/>
                    <a:pt x="76" y="144"/>
                  </a:cubicBezTo>
                  <a:cubicBezTo>
                    <a:pt x="74" y="148"/>
                    <a:pt x="74" y="148"/>
                    <a:pt x="74" y="148"/>
                  </a:cubicBezTo>
                  <a:cubicBezTo>
                    <a:pt x="138" y="171"/>
                    <a:pt x="138" y="171"/>
                    <a:pt x="138" y="171"/>
                  </a:cubicBezTo>
                  <a:cubicBezTo>
                    <a:pt x="140" y="172"/>
                    <a:pt x="143" y="171"/>
                    <a:pt x="144" y="169"/>
                  </a:cubicBezTo>
                  <a:cubicBezTo>
                    <a:pt x="145" y="167"/>
                    <a:pt x="144" y="165"/>
                    <a:pt x="142" y="164"/>
                  </a:cubicBezTo>
                  <a:cubicBezTo>
                    <a:pt x="87" y="129"/>
                    <a:pt x="87" y="129"/>
                    <a:pt x="87" y="129"/>
                  </a:cubicBezTo>
                  <a:cubicBezTo>
                    <a:pt x="84" y="133"/>
                    <a:pt x="84" y="133"/>
                    <a:pt x="84" y="133"/>
                  </a:cubicBezTo>
                  <a:cubicBezTo>
                    <a:pt x="88" y="135"/>
                    <a:pt x="88" y="135"/>
                    <a:pt x="88" y="135"/>
                  </a:cubicBezTo>
                  <a:cubicBezTo>
                    <a:pt x="84" y="133"/>
                    <a:pt x="84" y="133"/>
                    <a:pt x="84" y="133"/>
                  </a:cubicBezTo>
                  <a:cubicBezTo>
                    <a:pt x="87" y="136"/>
                    <a:pt x="87" y="136"/>
                    <a:pt x="87" y="136"/>
                  </a:cubicBezTo>
                  <a:cubicBezTo>
                    <a:pt x="87" y="136"/>
                    <a:pt x="88" y="136"/>
                    <a:pt x="88" y="135"/>
                  </a:cubicBezTo>
                  <a:cubicBezTo>
                    <a:pt x="84" y="133"/>
                    <a:pt x="84" y="133"/>
                    <a:pt x="84" y="133"/>
                  </a:cubicBezTo>
                  <a:cubicBezTo>
                    <a:pt x="87" y="136"/>
                    <a:pt x="87" y="136"/>
                    <a:pt x="87" y="136"/>
                  </a:cubicBezTo>
                  <a:cubicBezTo>
                    <a:pt x="84" y="133"/>
                    <a:pt x="84" y="133"/>
                    <a:pt x="84" y="133"/>
                  </a:cubicBezTo>
                  <a:cubicBezTo>
                    <a:pt x="85" y="137"/>
                    <a:pt x="85" y="137"/>
                    <a:pt x="85" y="137"/>
                  </a:cubicBezTo>
                  <a:cubicBezTo>
                    <a:pt x="85" y="137"/>
                    <a:pt x="86" y="137"/>
                    <a:pt x="87" y="136"/>
                  </a:cubicBezTo>
                  <a:cubicBezTo>
                    <a:pt x="84" y="133"/>
                    <a:pt x="84" y="133"/>
                    <a:pt x="84" y="133"/>
                  </a:cubicBezTo>
                  <a:cubicBezTo>
                    <a:pt x="85" y="137"/>
                    <a:pt x="85" y="137"/>
                    <a:pt x="85" y="137"/>
                  </a:cubicBezTo>
                  <a:cubicBezTo>
                    <a:pt x="84" y="133"/>
                    <a:pt x="84" y="133"/>
                    <a:pt x="84" y="133"/>
                  </a:cubicBezTo>
                  <a:cubicBezTo>
                    <a:pt x="84" y="137"/>
                    <a:pt x="84" y="137"/>
                    <a:pt x="84" y="137"/>
                  </a:cubicBezTo>
                  <a:cubicBezTo>
                    <a:pt x="85" y="137"/>
                    <a:pt x="85" y="137"/>
                    <a:pt x="85" y="137"/>
                  </a:cubicBezTo>
                  <a:cubicBezTo>
                    <a:pt x="84" y="133"/>
                    <a:pt x="84" y="133"/>
                    <a:pt x="84" y="133"/>
                  </a:cubicBezTo>
                  <a:cubicBezTo>
                    <a:pt x="84" y="137"/>
                    <a:pt x="84" y="137"/>
                    <a:pt x="84" y="137"/>
                  </a:cubicBezTo>
                  <a:cubicBezTo>
                    <a:pt x="84" y="134"/>
                    <a:pt x="84" y="134"/>
                    <a:pt x="84" y="134"/>
                  </a:cubicBezTo>
                  <a:cubicBezTo>
                    <a:pt x="84" y="137"/>
                    <a:pt x="84" y="137"/>
                    <a:pt x="84" y="137"/>
                  </a:cubicBezTo>
                  <a:cubicBezTo>
                    <a:pt x="84" y="137"/>
                    <a:pt x="84" y="137"/>
                    <a:pt x="84" y="137"/>
                  </a:cubicBezTo>
                  <a:cubicBezTo>
                    <a:pt x="84" y="134"/>
                    <a:pt x="84" y="134"/>
                    <a:pt x="84" y="134"/>
                  </a:cubicBezTo>
                  <a:cubicBezTo>
                    <a:pt x="84" y="137"/>
                    <a:pt x="84" y="137"/>
                    <a:pt x="84" y="137"/>
                  </a:cubicBezTo>
                  <a:cubicBezTo>
                    <a:pt x="84" y="136"/>
                    <a:pt x="84" y="136"/>
                    <a:pt x="84" y="136"/>
                  </a:cubicBezTo>
                  <a:cubicBezTo>
                    <a:pt x="84" y="137"/>
                    <a:pt x="84" y="137"/>
                    <a:pt x="84" y="137"/>
                  </a:cubicBezTo>
                  <a:cubicBezTo>
                    <a:pt x="84" y="137"/>
                    <a:pt x="84" y="137"/>
                    <a:pt x="84" y="137"/>
                  </a:cubicBezTo>
                  <a:cubicBezTo>
                    <a:pt x="84" y="136"/>
                    <a:pt x="84" y="136"/>
                    <a:pt x="84" y="136"/>
                  </a:cubicBezTo>
                  <a:cubicBezTo>
                    <a:pt x="84" y="137"/>
                    <a:pt x="84" y="137"/>
                    <a:pt x="84" y="137"/>
                  </a:cubicBezTo>
                  <a:cubicBezTo>
                    <a:pt x="84" y="137"/>
                    <a:pt x="85" y="137"/>
                    <a:pt x="85" y="137"/>
                  </a:cubicBezTo>
                  <a:cubicBezTo>
                    <a:pt x="88" y="138"/>
                    <a:pt x="94" y="140"/>
                    <a:pt x="101" y="142"/>
                  </a:cubicBezTo>
                  <a:cubicBezTo>
                    <a:pt x="111" y="146"/>
                    <a:pt x="125" y="150"/>
                    <a:pt x="135" y="154"/>
                  </a:cubicBezTo>
                  <a:cubicBezTo>
                    <a:pt x="141" y="156"/>
                    <a:pt x="146" y="157"/>
                    <a:pt x="149" y="158"/>
                  </a:cubicBezTo>
                  <a:cubicBezTo>
                    <a:pt x="152" y="159"/>
                    <a:pt x="154" y="160"/>
                    <a:pt x="154" y="160"/>
                  </a:cubicBezTo>
                  <a:cubicBezTo>
                    <a:pt x="156" y="161"/>
                    <a:pt x="157" y="160"/>
                    <a:pt x="158" y="160"/>
                  </a:cubicBezTo>
                  <a:cubicBezTo>
                    <a:pt x="159" y="159"/>
                    <a:pt x="160" y="157"/>
                    <a:pt x="160" y="156"/>
                  </a:cubicBezTo>
                  <a:cubicBezTo>
                    <a:pt x="160" y="155"/>
                    <a:pt x="160" y="154"/>
                    <a:pt x="159" y="154"/>
                  </a:cubicBezTo>
                  <a:cubicBezTo>
                    <a:pt x="159" y="153"/>
                    <a:pt x="159" y="153"/>
                    <a:pt x="159" y="153"/>
                  </a:cubicBezTo>
                  <a:cubicBezTo>
                    <a:pt x="158" y="153"/>
                    <a:pt x="158" y="153"/>
                    <a:pt x="158" y="153"/>
                  </a:cubicBezTo>
                  <a:cubicBezTo>
                    <a:pt x="158" y="152"/>
                    <a:pt x="157" y="152"/>
                    <a:pt x="157" y="151"/>
                  </a:cubicBezTo>
                  <a:cubicBezTo>
                    <a:pt x="154" y="150"/>
                    <a:pt x="149" y="147"/>
                    <a:pt x="143" y="144"/>
                  </a:cubicBezTo>
                  <a:cubicBezTo>
                    <a:pt x="134" y="138"/>
                    <a:pt x="122" y="131"/>
                    <a:pt x="113" y="125"/>
                  </a:cubicBezTo>
                  <a:cubicBezTo>
                    <a:pt x="108" y="122"/>
                    <a:pt x="104" y="120"/>
                    <a:pt x="101" y="118"/>
                  </a:cubicBezTo>
                  <a:cubicBezTo>
                    <a:pt x="100" y="117"/>
                    <a:pt x="98" y="116"/>
                    <a:pt x="98" y="115"/>
                  </a:cubicBezTo>
                  <a:cubicBezTo>
                    <a:pt x="97" y="115"/>
                    <a:pt x="97" y="115"/>
                    <a:pt x="97" y="115"/>
                  </a:cubicBezTo>
                  <a:cubicBezTo>
                    <a:pt x="97" y="115"/>
                    <a:pt x="97" y="115"/>
                    <a:pt x="97" y="115"/>
                  </a:cubicBezTo>
                  <a:cubicBezTo>
                    <a:pt x="97" y="115"/>
                    <a:pt x="97" y="115"/>
                    <a:pt x="97" y="115"/>
                  </a:cubicBezTo>
                  <a:cubicBezTo>
                    <a:pt x="97" y="115"/>
                    <a:pt x="97" y="115"/>
                    <a:pt x="97" y="115"/>
                  </a:cubicBezTo>
                  <a:cubicBezTo>
                    <a:pt x="97" y="115"/>
                    <a:pt x="97" y="115"/>
                    <a:pt x="97" y="115"/>
                  </a:cubicBezTo>
                  <a:cubicBezTo>
                    <a:pt x="97" y="115"/>
                    <a:pt x="97" y="115"/>
                    <a:pt x="97" y="115"/>
                  </a:cubicBezTo>
                  <a:cubicBezTo>
                    <a:pt x="97" y="115"/>
                    <a:pt x="97" y="115"/>
                    <a:pt x="97" y="115"/>
                  </a:cubicBezTo>
                  <a:cubicBezTo>
                    <a:pt x="95" y="117"/>
                    <a:pt x="95" y="117"/>
                    <a:pt x="95" y="117"/>
                  </a:cubicBezTo>
                  <a:cubicBezTo>
                    <a:pt x="98" y="116"/>
                    <a:pt x="98" y="116"/>
                    <a:pt x="98" y="116"/>
                  </a:cubicBezTo>
                  <a:cubicBezTo>
                    <a:pt x="97" y="115"/>
                    <a:pt x="97" y="115"/>
                    <a:pt x="97" y="115"/>
                  </a:cubicBezTo>
                  <a:cubicBezTo>
                    <a:pt x="95" y="117"/>
                    <a:pt x="95" y="117"/>
                    <a:pt x="95" y="117"/>
                  </a:cubicBezTo>
                  <a:cubicBezTo>
                    <a:pt x="98" y="116"/>
                    <a:pt x="98" y="116"/>
                    <a:pt x="98" y="116"/>
                  </a:cubicBezTo>
                  <a:cubicBezTo>
                    <a:pt x="94" y="117"/>
                    <a:pt x="94" y="117"/>
                    <a:pt x="94" y="117"/>
                  </a:cubicBezTo>
                  <a:cubicBezTo>
                    <a:pt x="98" y="117"/>
                    <a:pt x="98" y="117"/>
                    <a:pt x="98" y="117"/>
                  </a:cubicBezTo>
                  <a:cubicBezTo>
                    <a:pt x="98" y="116"/>
                    <a:pt x="98" y="116"/>
                    <a:pt x="98" y="116"/>
                  </a:cubicBezTo>
                  <a:cubicBezTo>
                    <a:pt x="94" y="117"/>
                    <a:pt x="94" y="117"/>
                    <a:pt x="94" y="117"/>
                  </a:cubicBezTo>
                  <a:cubicBezTo>
                    <a:pt x="98" y="117"/>
                    <a:pt x="98" y="117"/>
                    <a:pt x="98" y="117"/>
                  </a:cubicBezTo>
                  <a:cubicBezTo>
                    <a:pt x="94" y="117"/>
                    <a:pt x="94" y="117"/>
                    <a:pt x="94" y="117"/>
                  </a:cubicBezTo>
                  <a:cubicBezTo>
                    <a:pt x="97" y="120"/>
                    <a:pt x="97" y="120"/>
                    <a:pt x="97" y="120"/>
                  </a:cubicBezTo>
                  <a:cubicBezTo>
                    <a:pt x="98" y="119"/>
                    <a:pt x="98" y="118"/>
                    <a:pt x="98" y="117"/>
                  </a:cubicBezTo>
                  <a:cubicBezTo>
                    <a:pt x="94" y="117"/>
                    <a:pt x="94" y="117"/>
                    <a:pt x="94" y="117"/>
                  </a:cubicBezTo>
                  <a:cubicBezTo>
                    <a:pt x="97" y="120"/>
                    <a:pt x="97" y="120"/>
                    <a:pt x="97" y="120"/>
                  </a:cubicBezTo>
                  <a:cubicBezTo>
                    <a:pt x="97" y="120"/>
                    <a:pt x="97" y="120"/>
                    <a:pt x="97" y="120"/>
                  </a:cubicBezTo>
                  <a:cubicBezTo>
                    <a:pt x="94" y="117"/>
                    <a:pt x="94" y="117"/>
                    <a:pt x="94" y="117"/>
                  </a:cubicBezTo>
                  <a:cubicBezTo>
                    <a:pt x="96" y="121"/>
                    <a:pt x="96" y="121"/>
                    <a:pt x="96" y="121"/>
                  </a:cubicBezTo>
                  <a:cubicBezTo>
                    <a:pt x="97" y="121"/>
                    <a:pt x="97" y="120"/>
                    <a:pt x="97" y="120"/>
                  </a:cubicBezTo>
                  <a:cubicBezTo>
                    <a:pt x="94" y="117"/>
                    <a:pt x="94" y="117"/>
                    <a:pt x="94" y="117"/>
                  </a:cubicBezTo>
                  <a:cubicBezTo>
                    <a:pt x="96" y="121"/>
                    <a:pt x="96" y="121"/>
                    <a:pt x="96" y="121"/>
                  </a:cubicBezTo>
                  <a:cubicBezTo>
                    <a:pt x="94" y="117"/>
                    <a:pt x="94" y="117"/>
                    <a:pt x="94" y="117"/>
                  </a:cubicBezTo>
                  <a:cubicBezTo>
                    <a:pt x="95" y="122"/>
                    <a:pt x="95" y="122"/>
                    <a:pt x="95" y="122"/>
                  </a:cubicBezTo>
                  <a:cubicBezTo>
                    <a:pt x="95" y="122"/>
                    <a:pt x="95" y="121"/>
                    <a:pt x="96" y="121"/>
                  </a:cubicBezTo>
                  <a:cubicBezTo>
                    <a:pt x="94" y="117"/>
                    <a:pt x="94" y="117"/>
                    <a:pt x="94" y="117"/>
                  </a:cubicBezTo>
                  <a:cubicBezTo>
                    <a:pt x="95" y="122"/>
                    <a:pt x="95" y="122"/>
                    <a:pt x="95" y="122"/>
                  </a:cubicBezTo>
                  <a:cubicBezTo>
                    <a:pt x="94" y="117"/>
                    <a:pt x="94" y="117"/>
                    <a:pt x="94" y="117"/>
                  </a:cubicBezTo>
                  <a:cubicBezTo>
                    <a:pt x="94" y="122"/>
                    <a:pt x="94" y="122"/>
                    <a:pt x="94" y="122"/>
                  </a:cubicBezTo>
                  <a:cubicBezTo>
                    <a:pt x="95" y="122"/>
                    <a:pt x="95" y="122"/>
                    <a:pt x="95" y="122"/>
                  </a:cubicBezTo>
                  <a:cubicBezTo>
                    <a:pt x="94" y="117"/>
                    <a:pt x="94" y="117"/>
                    <a:pt x="94" y="117"/>
                  </a:cubicBezTo>
                  <a:cubicBezTo>
                    <a:pt x="94" y="122"/>
                    <a:pt x="94" y="122"/>
                    <a:pt x="94" y="122"/>
                  </a:cubicBezTo>
                  <a:cubicBezTo>
                    <a:pt x="94" y="118"/>
                    <a:pt x="94" y="118"/>
                    <a:pt x="94" y="118"/>
                  </a:cubicBezTo>
                  <a:cubicBezTo>
                    <a:pt x="93" y="122"/>
                    <a:pt x="93" y="122"/>
                    <a:pt x="93" y="122"/>
                  </a:cubicBezTo>
                  <a:cubicBezTo>
                    <a:pt x="93" y="122"/>
                    <a:pt x="93" y="122"/>
                    <a:pt x="94" y="122"/>
                  </a:cubicBezTo>
                  <a:cubicBezTo>
                    <a:pt x="94" y="118"/>
                    <a:pt x="94" y="118"/>
                    <a:pt x="94" y="118"/>
                  </a:cubicBezTo>
                  <a:cubicBezTo>
                    <a:pt x="93" y="122"/>
                    <a:pt x="93" y="122"/>
                    <a:pt x="93" y="122"/>
                  </a:cubicBezTo>
                  <a:cubicBezTo>
                    <a:pt x="94" y="119"/>
                    <a:pt x="94" y="119"/>
                    <a:pt x="94" y="119"/>
                  </a:cubicBezTo>
                  <a:cubicBezTo>
                    <a:pt x="93" y="122"/>
                    <a:pt x="93" y="122"/>
                    <a:pt x="93" y="122"/>
                  </a:cubicBezTo>
                  <a:cubicBezTo>
                    <a:pt x="93" y="122"/>
                    <a:pt x="93" y="122"/>
                    <a:pt x="93" y="122"/>
                  </a:cubicBezTo>
                  <a:cubicBezTo>
                    <a:pt x="94" y="119"/>
                    <a:pt x="94" y="119"/>
                    <a:pt x="94" y="119"/>
                  </a:cubicBezTo>
                  <a:cubicBezTo>
                    <a:pt x="93" y="122"/>
                    <a:pt x="93" y="122"/>
                    <a:pt x="93" y="122"/>
                  </a:cubicBezTo>
                  <a:cubicBezTo>
                    <a:pt x="93" y="122"/>
                    <a:pt x="93" y="122"/>
                    <a:pt x="94" y="122"/>
                  </a:cubicBezTo>
                  <a:cubicBezTo>
                    <a:pt x="99" y="124"/>
                    <a:pt x="117" y="130"/>
                    <a:pt x="133" y="136"/>
                  </a:cubicBezTo>
                  <a:cubicBezTo>
                    <a:pt x="141" y="139"/>
                    <a:pt x="149" y="142"/>
                    <a:pt x="155" y="144"/>
                  </a:cubicBezTo>
                  <a:cubicBezTo>
                    <a:pt x="158" y="145"/>
                    <a:pt x="161" y="146"/>
                    <a:pt x="163" y="147"/>
                  </a:cubicBezTo>
                  <a:cubicBezTo>
                    <a:pt x="164" y="147"/>
                    <a:pt x="165" y="148"/>
                    <a:pt x="165" y="148"/>
                  </a:cubicBezTo>
                  <a:cubicBezTo>
                    <a:pt x="166" y="148"/>
                    <a:pt x="166" y="148"/>
                    <a:pt x="166" y="148"/>
                  </a:cubicBezTo>
                  <a:cubicBezTo>
                    <a:pt x="167" y="148"/>
                    <a:pt x="167" y="148"/>
                    <a:pt x="168" y="148"/>
                  </a:cubicBezTo>
                  <a:cubicBezTo>
                    <a:pt x="168" y="148"/>
                    <a:pt x="168" y="148"/>
                    <a:pt x="169" y="148"/>
                  </a:cubicBezTo>
                  <a:cubicBezTo>
                    <a:pt x="169" y="148"/>
                    <a:pt x="170" y="148"/>
                    <a:pt x="170" y="147"/>
                  </a:cubicBezTo>
                  <a:cubicBezTo>
                    <a:pt x="170" y="147"/>
                    <a:pt x="171" y="147"/>
                    <a:pt x="171" y="146"/>
                  </a:cubicBezTo>
                  <a:cubicBezTo>
                    <a:pt x="172" y="145"/>
                    <a:pt x="172" y="145"/>
                    <a:pt x="172" y="144"/>
                  </a:cubicBezTo>
                  <a:cubicBezTo>
                    <a:pt x="172" y="143"/>
                    <a:pt x="172" y="142"/>
                    <a:pt x="172" y="142"/>
                  </a:cubicBezTo>
                  <a:cubicBezTo>
                    <a:pt x="171" y="141"/>
                    <a:pt x="171" y="141"/>
                    <a:pt x="171" y="141"/>
                  </a:cubicBezTo>
                  <a:cubicBezTo>
                    <a:pt x="170" y="140"/>
                    <a:pt x="170" y="140"/>
                    <a:pt x="170" y="140"/>
                  </a:cubicBezTo>
                  <a:cubicBezTo>
                    <a:pt x="170" y="140"/>
                    <a:pt x="170" y="140"/>
                    <a:pt x="169" y="139"/>
                  </a:cubicBezTo>
                  <a:cubicBezTo>
                    <a:pt x="167" y="138"/>
                    <a:pt x="162" y="135"/>
                    <a:pt x="156" y="131"/>
                  </a:cubicBezTo>
                  <a:cubicBezTo>
                    <a:pt x="138" y="120"/>
                    <a:pt x="109" y="102"/>
                    <a:pt x="109" y="102"/>
                  </a:cubicBezTo>
                  <a:cubicBezTo>
                    <a:pt x="107" y="106"/>
                    <a:pt x="107" y="106"/>
                    <a:pt x="107" y="106"/>
                  </a:cubicBezTo>
                  <a:cubicBezTo>
                    <a:pt x="111" y="108"/>
                    <a:pt x="111" y="108"/>
                    <a:pt x="111" y="108"/>
                  </a:cubicBezTo>
                  <a:cubicBezTo>
                    <a:pt x="107" y="106"/>
                    <a:pt x="107" y="106"/>
                    <a:pt x="107" y="106"/>
                  </a:cubicBezTo>
                  <a:cubicBezTo>
                    <a:pt x="110" y="109"/>
                    <a:pt x="110" y="109"/>
                    <a:pt x="110" y="109"/>
                  </a:cubicBezTo>
                  <a:cubicBezTo>
                    <a:pt x="110" y="109"/>
                    <a:pt x="110" y="109"/>
                    <a:pt x="111" y="108"/>
                  </a:cubicBezTo>
                  <a:cubicBezTo>
                    <a:pt x="107" y="106"/>
                    <a:pt x="107" y="106"/>
                    <a:pt x="107" y="106"/>
                  </a:cubicBezTo>
                  <a:cubicBezTo>
                    <a:pt x="110" y="109"/>
                    <a:pt x="110" y="109"/>
                    <a:pt x="110" y="109"/>
                  </a:cubicBezTo>
                  <a:cubicBezTo>
                    <a:pt x="107" y="106"/>
                    <a:pt x="107" y="106"/>
                    <a:pt x="107" y="106"/>
                  </a:cubicBezTo>
                  <a:cubicBezTo>
                    <a:pt x="108" y="110"/>
                    <a:pt x="108" y="110"/>
                    <a:pt x="108" y="110"/>
                  </a:cubicBezTo>
                  <a:cubicBezTo>
                    <a:pt x="108" y="110"/>
                    <a:pt x="109" y="110"/>
                    <a:pt x="110" y="109"/>
                  </a:cubicBezTo>
                  <a:cubicBezTo>
                    <a:pt x="107" y="106"/>
                    <a:pt x="107" y="106"/>
                    <a:pt x="107" y="106"/>
                  </a:cubicBezTo>
                  <a:cubicBezTo>
                    <a:pt x="108" y="110"/>
                    <a:pt x="108" y="110"/>
                    <a:pt x="108" y="110"/>
                  </a:cubicBezTo>
                  <a:cubicBezTo>
                    <a:pt x="108" y="107"/>
                    <a:pt x="108" y="107"/>
                    <a:pt x="108" y="107"/>
                  </a:cubicBezTo>
                  <a:cubicBezTo>
                    <a:pt x="108" y="110"/>
                    <a:pt x="108" y="110"/>
                    <a:pt x="108" y="110"/>
                  </a:cubicBezTo>
                  <a:cubicBezTo>
                    <a:pt x="108" y="110"/>
                    <a:pt x="108" y="110"/>
                    <a:pt x="108" y="110"/>
                  </a:cubicBezTo>
                  <a:cubicBezTo>
                    <a:pt x="108" y="107"/>
                    <a:pt x="108" y="107"/>
                    <a:pt x="108" y="107"/>
                  </a:cubicBezTo>
                  <a:cubicBezTo>
                    <a:pt x="108" y="110"/>
                    <a:pt x="108" y="110"/>
                    <a:pt x="108" y="110"/>
                  </a:cubicBezTo>
                  <a:cubicBezTo>
                    <a:pt x="108" y="108"/>
                    <a:pt x="108" y="108"/>
                    <a:pt x="108" y="108"/>
                  </a:cubicBezTo>
                  <a:cubicBezTo>
                    <a:pt x="107" y="110"/>
                    <a:pt x="107" y="110"/>
                    <a:pt x="107" y="110"/>
                  </a:cubicBezTo>
                  <a:cubicBezTo>
                    <a:pt x="108" y="110"/>
                    <a:pt x="108" y="110"/>
                    <a:pt x="108" y="110"/>
                  </a:cubicBezTo>
                  <a:cubicBezTo>
                    <a:pt x="108" y="108"/>
                    <a:pt x="108" y="108"/>
                    <a:pt x="108" y="108"/>
                  </a:cubicBezTo>
                  <a:cubicBezTo>
                    <a:pt x="107" y="110"/>
                    <a:pt x="107" y="110"/>
                    <a:pt x="107" y="110"/>
                  </a:cubicBezTo>
                  <a:cubicBezTo>
                    <a:pt x="107" y="110"/>
                    <a:pt x="108" y="110"/>
                    <a:pt x="109" y="110"/>
                  </a:cubicBezTo>
                  <a:cubicBezTo>
                    <a:pt x="112" y="111"/>
                    <a:pt x="117" y="113"/>
                    <a:pt x="124" y="116"/>
                  </a:cubicBezTo>
                  <a:cubicBezTo>
                    <a:pt x="135" y="120"/>
                    <a:pt x="148" y="126"/>
                    <a:pt x="158" y="130"/>
                  </a:cubicBezTo>
                  <a:cubicBezTo>
                    <a:pt x="163" y="132"/>
                    <a:pt x="168" y="134"/>
                    <a:pt x="171" y="135"/>
                  </a:cubicBezTo>
                  <a:cubicBezTo>
                    <a:pt x="174" y="137"/>
                    <a:pt x="176" y="138"/>
                    <a:pt x="176" y="138"/>
                  </a:cubicBezTo>
                  <a:cubicBezTo>
                    <a:pt x="178" y="139"/>
                    <a:pt x="180" y="138"/>
                    <a:pt x="181" y="136"/>
                  </a:cubicBezTo>
                  <a:cubicBezTo>
                    <a:pt x="182" y="134"/>
                    <a:pt x="182" y="131"/>
                    <a:pt x="180" y="130"/>
                  </a:cubicBezTo>
                  <a:cubicBezTo>
                    <a:pt x="121" y="94"/>
                    <a:pt x="121" y="94"/>
                    <a:pt x="121" y="94"/>
                  </a:cubicBezTo>
                  <a:cubicBezTo>
                    <a:pt x="119" y="97"/>
                    <a:pt x="119" y="97"/>
                    <a:pt x="119" y="97"/>
                  </a:cubicBezTo>
                  <a:cubicBezTo>
                    <a:pt x="123" y="99"/>
                    <a:pt x="123" y="99"/>
                    <a:pt x="123" y="99"/>
                  </a:cubicBezTo>
                  <a:cubicBezTo>
                    <a:pt x="119" y="97"/>
                    <a:pt x="119" y="97"/>
                    <a:pt x="119" y="97"/>
                  </a:cubicBezTo>
                  <a:cubicBezTo>
                    <a:pt x="121" y="101"/>
                    <a:pt x="121" y="101"/>
                    <a:pt x="121" y="101"/>
                  </a:cubicBezTo>
                  <a:cubicBezTo>
                    <a:pt x="122" y="101"/>
                    <a:pt x="122" y="100"/>
                    <a:pt x="123" y="99"/>
                  </a:cubicBezTo>
                  <a:cubicBezTo>
                    <a:pt x="119" y="97"/>
                    <a:pt x="119" y="97"/>
                    <a:pt x="119" y="97"/>
                  </a:cubicBezTo>
                  <a:cubicBezTo>
                    <a:pt x="121" y="101"/>
                    <a:pt x="121" y="101"/>
                    <a:pt x="121" y="101"/>
                  </a:cubicBezTo>
                  <a:cubicBezTo>
                    <a:pt x="119" y="97"/>
                    <a:pt x="119" y="97"/>
                    <a:pt x="119" y="97"/>
                  </a:cubicBezTo>
                  <a:cubicBezTo>
                    <a:pt x="120" y="101"/>
                    <a:pt x="120" y="101"/>
                    <a:pt x="120" y="101"/>
                  </a:cubicBezTo>
                  <a:cubicBezTo>
                    <a:pt x="120" y="101"/>
                    <a:pt x="121" y="101"/>
                    <a:pt x="121" y="101"/>
                  </a:cubicBezTo>
                  <a:cubicBezTo>
                    <a:pt x="119" y="97"/>
                    <a:pt x="119" y="97"/>
                    <a:pt x="119" y="97"/>
                  </a:cubicBezTo>
                  <a:cubicBezTo>
                    <a:pt x="120" y="101"/>
                    <a:pt x="120" y="101"/>
                    <a:pt x="120" y="101"/>
                  </a:cubicBezTo>
                  <a:cubicBezTo>
                    <a:pt x="119" y="98"/>
                    <a:pt x="119" y="98"/>
                    <a:pt x="119" y="98"/>
                  </a:cubicBezTo>
                  <a:cubicBezTo>
                    <a:pt x="119" y="101"/>
                    <a:pt x="119" y="101"/>
                    <a:pt x="119" y="101"/>
                  </a:cubicBezTo>
                  <a:cubicBezTo>
                    <a:pt x="120" y="101"/>
                    <a:pt x="120" y="101"/>
                    <a:pt x="120" y="101"/>
                  </a:cubicBezTo>
                  <a:cubicBezTo>
                    <a:pt x="119" y="98"/>
                    <a:pt x="119" y="98"/>
                    <a:pt x="119" y="98"/>
                  </a:cubicBezTo>
                  <a:cubicBezTo>
                    <a:pt x="119" y="101"/>
                    <a:pt x="119" y="101"/>
                    <a:pt x="119" y="101"/>
                  </a:cubicBezTo>
                  <a:cubicBezTo>
                    <a:pt x="119" y="100"/>
                    <a:pt x="119" y="100"/>
                    <a:pt x="119" y="100"/>
                  </a:cubicBezTo>
                  <a:cubicBezTo>
                    <a:pt x="119" y="101"/>
                    <a:pt x="119" y="101"/>
                    <a:pt x="119" y="101"/>
                  </a:cubicBezTo>
                  <a:cubicBezTo>
                    <a:pt x="119" y="101"/>
                    <a:pt x="119" y="101"/>
                    <a:pt x="119" y="101"/>
                  </a:cubicBezTo>
                  <a:cubicBezTo>
                    <a:pt x="119" y="100"/>
                    <a:pt x="119" y="100"/>
                    <a:pt x="119" y="100"/>
                  </a:cubicBezTo>
                  <a:cubicBezTo>
                    <a:pt x="119" y="101"/>
                    <a:pt x="119" y="101"/>
                    <a:pt x="119" y="101"/>
                  </a:cubicBezTo>
                  <a:cubicBezTo>
                    <a:pt x="119" y="101"/>
                    <a:pt x="120" y="101"/>
                    <a:pt x="121" y="102"/>
                  </a:cubicBezTo>
                  <a:cubicBezTo>
                    <a:pt x="124" y="102"/>
                    <a:pt x="130" y="105"/>
                    <a:pt x="137" y="107"/>
                  </a:cubicBezTo>
                  <a:cubicBezTo>
                    <a:pt x="148" y="111"/>
                    <a:pt x="162" y="117"/>
                    <a:pt x="173" y="121"/>
                  </a:cubicBezTo>
                  <a:cubicBezTo>
                    <a:pt x="178" y="123"/>
                    <a:pt x="183" y="125"/>
                    <a:pt x="186" y="126"/>
                  </a:cubicBezTo>
                  <a:cubicBezTo>
                    <a:pt x="190" y="128"/>
                    <a:pt x="192" y="128"/>
                    <a:pt x="192" y="128"/>
                  </a:cubicBezTo>
                  <a:cubicBezTo>
                    <a:pt x="194" y="129"/>
                    <a:pt x="196" y="128"/>
                    <a:pt x="197" y="126"/>
                  </a:cubicBezTo>
                  <a:cubicBezTo>
                    <a:pt x="198" y="124"/>
                    <a:pt x="197" y="122"/>
                    <a:pt x="195" y="121"/>
                  </a:cubicBezTo>
                  <a:cubicBezTo>
                    <a:pt x="129" y="79"/>
                    <a:pt x="129" y="79"/>
                    <a:pt x="129" y="79"/>
                  </a:cubicBezTo>
                  <a:cubicBezTo>
                    <a:pt x="127" y="83"/>
                    <a:pt x="127" y="83"/>
                    <a:pt x="127" y="83"/>
                  </a:cubicBezTo>
                  <a:cubicBezTo>
                    <a:pt x="127" y="87"/>
                    <a:pt x="127" y="87"/>
                    <a:pt x="127" y="87"/>
                  </a:cubicBezTo>
                  <a:cubicBezTo>
                    <a:pt x="127" y="83"/>
                    <a:pt x="127" y="83"/>
                    <a:pt x="127" y="83"/>
                  </a:cubicBezTo>
                  <a:cubicBezTo>
                    <a:pt x="126" y="87"/>
                    <a:pt x="126" y="87"/>
                    <a:pt x="126" y="87"/>
                  </a:cubicBezTo>
                  <a:cubicBezTo>
                    <a:pt x="126" y="87"/>
                    <a:pt x="126" y="87"/>
                    <a:pt x="127" y="87"/>
                  </a:cubicBezTo>
                  <a:cubicBezTo>
                    <a:pt x="127" y="83"/>
                    <a:pt x="127" y="83"/>
                    <a:pt x="127" y="83"/>
                  </a:cubicBezTo>
                  <a:cubicBezTo>
                    <a:pt x="126" y="87"/>
                    <a:pt x="126" y="87"/>
                    <a:pt x="126" y="87"/>
                  </a:cubicBezTo>
                  <a:cubicBezTo>
                    <a:pt x="127" y="84"/>
                    <a:pt x="127" y="84"/>
                    <a:pt x="127" y="84"/>
                  </a:cubicBezTo>
                  <a:cubicBezTo>
                    <a:pt x="126" y="87"/>
                    <a:pt x="126" y="87"/>
                    <a:pt x="126" y="87"/>
                  </a:cubicBezTo>
                  <a:cubicBezTo>
                    <a:pt x="126" y="87"/>
                    <a:pt x="126" y="87"/>
                    <a:pt x="126" y="87"/>
                  </a:cubicBezTo>
                  <a:cubicBezTo>
                    <a:pt x="127" y="84"/>
                    <a:pt x="127" y="84"/>
                    <a:pt x="127" y="84"/>
                  </a:cubicBezTo>
                  <a:cubicBezTo>
                    <a:pt x="126" y="87"/>
                    <a:pt x="126" y="87"/>
                    <a:pt x="126" y="87"/>
                  </a:cubicBezTo>
                  <a:cubicBezTo>
                    <a:pt x="126" y="87"/>
                    <a:pt x="126" y="87"/>
                    <a:pt x="127" y="88"/>
                  </a:cubicBezTo>
                  <a:cubicBezTo>
                    <a:pt x="132" y="90"/>
                    <a:pt x="149" y="97"/>
                    <a:pt x="165" y="104"/>
                  </a:cubicBezTo>
                  <a:cubicBezTo>
                    <a:pt x="173" y="107"/>
                    <a:pt x="180" y="111"/>
                    <a:pt x="186" y="113"/>
                  </a:cubicBezTo>
                  <a:cubicBezTo>
                    <a:pt x="189" y="115"/>
                    <a:pt x="192" y="116"/>
                    <a:pt x="194" y="116"/>
                  </a:cubicBezTo>
                  <a:cubicBezTo>
                    <a:pt x="195" y="117"/>
                    <a:pt x="196" y="117"/>
                    <a:pt x="196" y="117"/>
                  </a:cubicBezTo>
                  <a:cubicBezTo>
                    <a:pt x="197" y="117"/>
                    <a:pt x="197" y="117"/>
                    <a:pt x="197" y="117"/>
                  </a:cubicBezTo>
                  <a:cubicBezTo>
                    <a:pt x="198" y="118"/>
                    <a:pt x="198" y="118"/>
                    <a:pt x="199" y="118"/>
                  </a:cubicBezTo>
                  <a:cubicBezTo>
                    <a:pt x="199" y="118"/>
                    <a:pt x="200" y="118"/>
                    <a:pt x="200" y="117"/>
                  </a:cubicBezTo>
                  <a:cubicBezTo>
                    <a:pt x="200" y="117"/>
                    <a:pt x="201" y="117"/>
                    <a:pt x="201" y="117"/>
                  </a:cubicBezTo>
                  <a:cubicBezTo>
                    <a:pt x="202" y="117"/>
                    <a:pt x="202" y="116"/>
                    <a:pt x="203" y="116"/>
                  </a:cubicBezTo>
                  <a:cubicBezTo>
                    <a:pt x="203" y="115"/>
                    <a:pt x="203" y="114"/>
                    <a:pt x="203" y="112"/>
                  </a:cubicBezTo>
                  <a:cubicBezTo>
                    <a:pt x="203" y="111"/>
                    <a:pt x="202" y="110"/>
                    <a:pt x="201" y="110"/>
                  </a:cubicBezTo>
                  <a:cubicBezTo>
                    <a:pt x="142" y="73"/>
                    <a:pt x="142" y="73"/>
                    <a:pt x="142" y="73"/>
                  </a:cubicBezTo>
                  <a:cubicBezTo>
                    <a:pt x="140" y="76"/>
                    <a:pt x="140" y="76"/>
                    <a:pt x="140" y="76"/>
                  </a:cubicBezTo>
                  <a:cubicBezTo>
                    <a:pt x="143" y="78"/>
                    <a:pt x="143" y="78"/>
                    <a:pt x="143" y="78"/>
                  </a:cubicBezTo>
                  <a:cubicBezTo>
                    <a:pt x="140" y="76"/>
                    <a:pt x="140" y="76"/>
                    <a:pt x="140" y="76"/>
                  </a:cubicBezTo>
                  <a:cubicBezTo>
                    <a:pt x="142" y="80"/>
                    <a:pt x="142" y="80"/>
                    <a:pt x="142" y="80"/>
                  </a:cubicBezTo>
                  <a:cubicBezTo>
                    <a:pt x="142" y="80"/>
                    <a:pt x="143" y="79"/>
                    <a:pt x="143" y="78"/>
                  </a:cubicBezTo>
                  <a:cubicBezTo>
                    <a:pt x="140" y="76"/>
                    <a:pt x="140" y="76"/>
                    <a:pt x="140" y="76"/>
                  </a:cubicBezTo>
                  <a:cubicBezTo>
                    <a:pt x="142" y="80"/>
                    <a:pt x="142" y="80"/>
                    <a:pt x="142" y="80"/>
                  </a:cubicBezTo>
                  <a:cubicBezTo>
                    <a:pt x="140" y="76"/>
                    <a:pt x="140" y="76"/>
                    <a:pt x="140" y="76"/>
                  </a:cubicBezTo>
                  <a:cubicBezTo>
                    <a:pt x="140" y="80"/>
                    <a:pt x="140" y="80"/>
                    <a:pt x="140" y="80"/>
                  </a:cubicBezTo>
                  <a:cubicBezTo>
                    <a:pt x="141" y="80"/>
                    <a:pt x="141" y="80"/>
                    <a:pt x="142" y="80"/>
                  </a:cubicBezTo>
                  <a:cubicBezTo>
                    <a:pt x="140" y="76"/>
                    <a:pt x="140" y="76"/>
                    <a:pt x="140" y="76"/>
                  </a:cubicBezTo>
                  <a:cubicBezTo>
                    <a:pt x="140" y="80"/>
                    <a:pt x="140" y="80"/>
                    <a:pt x="140" y="80"/>
                  </a:cubicBezTo>
                  <a:cubicBezTo>
                    <a:pt x="140" y="76"/>
                    <a:pt x="140" y="76"/>
                    <a:pt x="140" y="76"/>
                  </a:cubicBezTo>
                  <a:cubicBezTo>
                    <a:pt x="140" y="81"/>
                    <a:pt x="140" y="81"/>
                    <a:pt x="140" y="81"/>
                  </a:cubicBezTo>
                  <a:cubicBezTo>
                    <a:pt x="140" y="80"/>
                    <a:pt x="140" y="80"/>
                    <a:pt x="140" y="80"/>
                  </a:cubicBezTo>
                  <a:cubicBezTo>
                    <a:pt x="140" y="76"/>
                    <a:pt x="140" y="76"/>
                    <a:pt x="140" y="76"/>
                  </a:cubicBezTo>
                  <a:cubicBezTo>
                    <a:pt x="140" y="81"/>
                    <a:pt x="140" y="81"/>
                    <a:pt x="140" y="81"/>
                  </a:cubicBezTo>
                  <a:cubicBezTo>
                    <a:pt x="140" y="77"/>
                    <a:pt x="140" y="77"/>
                    <a:pt x="140" y="77"/>
                  </a:cubicBezTo>
                  <a:cubicBezTo>
                    <a:pt x="139" y="80"/>
                    <a:pt x="139" y="80"/>
                    <a:pt x="139" y="80"/>
                  </a:cubicBezTo>
                  <a:cubicBezTo>
                    <a:pt x="139" y="80"/>
                    <a:pt x="139" y="81"/>
                    <a:pt x="140" y="81"/>
                  </a:cubicBezTo>
                  <a:cubicBezTo>
                    <a:pt x="140" y="77"/>
                    <a:pt x="140" y="77"/>
                    <a:pt x="140" y="77"/>
                  </a:cubicBezTo>
                  <a:cubicBezTo>
                    <a:pt x="139" y="80"/>
                    <a:pt x="139" y="80"/>
                    <a:pt x="139" y="80"/>
                  </a:cubicBezTo>
                  <a:cubicBezTo>
                    <a:pt x="139" y="80"/>
                    <a:pt x="139" y="80"/>
                    <a:pt x="139" y="80"/>
                  </a:cubicBezTo>
                  <a:cubicBezTo>
                    <a:pt x="139" y="81"/>
                    <a:pt x="141" y="81"/>
                    <a:pt x="144" y="82"/>
                  </a:cubicBezTo>
                  <a:cubicBezTo>
                    <a:pt x="153" y="85"/>
                    <a:pt x="171" y="92"/>
                    <a:pt x="187" y="98"/>
                  </a:cubicBezTo>
                  <a:cubicBezTo>
                    <a:pt x="195" y="101"/>
                    <a:pt x="202" y="104"/>
                    <a:pt x="207" y="106"/>
                  </a:cubicBezTo>
                  <a:cubicBezTo>
                    <a:pt x="213" y="108"/>
                    <a:pt x="216" y="110"/>
                    <a:pt x="216" y="110"/>
                  </a:cubicBezTo>
                  <a:cubicBezTo>
                    <a:pt x="218" y="110"/>
                    <a:pt x="220" y="110"/>
                    <a:pt x="222" y="108"/>
                  </a:cubicBezTo>
                  <a:cubicBezTo>
                    <a:pt x="222" y="107"/>
                    <a:pt x="222" y="106"/>
                    <a:pt x="222" y="106"/>
                  </a:cubicBezTo>
                  <a:cubicBezTo>
                    <a:pt x="222" y="104"/>
                    <a:pt x="222" y="104"/>
                    <a:pt x="221" y="103"/>
                  </a:cubicBezTo>
                  <a:cubicBezTo>
                    <a:pt x="221" y="102"/>
                    <a:pt x="221" y="102"/>
                    <a:pt x="220" y="102"/>
                  </a:cubicBezTo>
                  <a:cubicBezTo>
                    <a:pt x="220" y="101"/>
                    <a:pt x="219" y="101"/>
                    <a:pt x="218" y="100"/>
                  </a:cubicBezTo>
                  <a:cubicBezTo>
                    <a:pt x="216" y="98"/>
                    <a:pt x="210" y="95"/>
                    <a:pt x="204" y="91"/>
                  </a:cubicBezTo>
                  <a:cubicBezTo>
                    <a:pt x="185" y="79"/>
                    <a:pt x="157" y="63"/>
                    <a:pt x="157" y="63"/>
                  </a:cubicBezTo>
                  <a:cubicBezTo>
                    <a:pt x="155" y="66"/>
                    <a:pt x="155" y="66"/>
                    <a:pt x="155" y="66"/>
                  </a:cubicBezTo>
                  <a:cubicBezTo>
                    <a:pt x="153" y="70"/>
                    <a:pt x="153" y="70"/>
                    <a:pt x="153" y="70"/>
                  </a:cubicBezTo>
                  <a:cubicBezTo>
                    <a:pt x="153" y="70"/>
                    <a:pt x="171" y="79"/>
                    <a:pt x="189" y="87"/>
                  </a:cubicBezTo>
                  <a:cubicBezTo>
                    <a:pt x="198" y="91"/>
                    <a:pt x="207" y="95"/>
                    <a:pt x="214" y="98"/>
                  </a:cubicBezTo>
                  <a:cubicBezTo>
                    <a:pt x="218" y="100"/>
                    <a:pt x="221" y="101"/>
                    <a:pt x="224" y="102"/>
                  </a:cubicBezTo>
                  <a:cubicBezTo>
                    <a:pt x="225" y="103"/>
                    <a:pt x="226" y="103"/>
                    <a:pt x="227" y="103"/>
                  </a:cubicBezTo>
                  <a:cubicBezTo>
                    <a:pt x="227" y="103"/>
                    <a:pt x="228" y="103"/>
                    <a:pt x="228" y="104"/>
                  </a:cubicBezTo>
                  <a:cubicBezTo>
                    <a:pt x="228" y="104"/>
                    <a:pt x="229" y="104"/>
                    <a:pt x="230" y="104"/>
                  </a:cubicBezTo>
                  <a:cubicBezTo>
                    <a:pt x="230" y="104"/>
                    <a:pt x="230" y="104"/>
                    <a:pt x="231" y="104"/>
                  </a:cubicBezTo>
                  <a:cubicBezTo>
                    <a:pt x="231" y="103"/>
                    <a:pt x="232" y="103"/>
                    <a:pt x="232" y="103"/>
                  </a:cubicBezTo>
                  <a:cubicBezTo>
                    <a:pt x="233" y="103"/>
                    <a:pt x="233" y="102"/>
                    <a:pt x="233" y="102"/>
                  </a:cubicBezTo>
                  <a:cubicBezTo>
                    <a:pt x="234" y="101"/>
                    <a:pt x="234" y="100"/>
                    <a:pt x="234" y="98"/>
                  </a:cubicBezTo>
                  <a:cubicBezTo>
                    <a:pt x="234" y="97"/>
                    <a:pt x="233" y="96"/>
                    <a:pt x="232" y="96"/>
                  </a:cubicBezTo>
                  <a:cubicBezTo>
                    <a:pt x="232" y="96"/>
                    <a:pt x="228" y="93"/>
                    <a:pt x="222" y="90"/>
                  </a:cubicBezTo>
                  <a:cubicBezTo>
                    <a:pt x="213" y="84"/>
                    <a:pt x="199" y="75"/>
                    <a:pt x="187" y="68"/>
                  </a:cubicBezTo>
                  <a:cubicBezTo>
                    <a:pt x="181" y="65"/>
                    <a:pt x="176" y="62"/>
                    <a:pt x="173" y="59"/>
                  </a:cubicBezTo>
                  <a:cubicBezTo>
                    <a:pt x="171" y="58"/>
                    <a:pt x="169" y="57"/>
                    <a:pt x="168" y="56"/>
                  </a:cubicBezTo>
                  <a:cubicBezTo>
                    <a:pt x="168" y="56"/>
                    <a:pt x="167" y="56"/>
                    <a:pt x="167" y="56"/>
                  </a:cubicBezTo>
                  <a:cubicBezTo>
                    <a:pt x="167" y="55"/>
                    <a:pt x="167" y="55"/>
                    <a:pt x="167" y="55"/>
                  </a:cubicBezTo>
                  <a:cubicBezTo>
                    <a:pt x="166" y="57"/>
                    <a:pt x="166" y="57"/>
                    <a:pt x="166" y="57"/>
                  </a:cubicBezTo>
                  <a:cubicBezTo>
                    <a:pt x="167" y="56"/>
                    <a:pt x="167" y="56"/>
                    <a:pt x="167" y="56"/>
                  </a:cubicBezTo>
                  <a:cubicBezTo>
                    <a:pt x="167" y="55"/>
                    <a:pt x="167" y="55"/>
                    <a:pt x="167" y="55"/>
                  </a:cubicBezTo>
                  <a:cubicBezTo>
                    <a:pt x="166" y="57"/>
                    <a:pt x="166" y="57"/>
                    <a:pt x="166" y="57"/>
                  </a:cubicBezTo>
                  <a:cubicBezTo>
                    <a:pt x="167" y="56"/>
                    <a:pt x="167" y="56"/>
                    <a:pt x="167" y="56"/>
                  </a:cubicBezTo>
                  <a:cubicBezTo>
                    <a:pt x="164" y="58"/>
                    <a:pt x="164" y="58"/>
                    <a:pt x="164" y="58"/>
                  </a:cubicBezTo>
                  <a:cubicBezTo>
                    <a:pt x="168" y="56"/>
                    <a:pt x="168" y="56"/>
                    <a:pt x="168" y="56"/>
                  </a:cubicBezTo>
                  <a:cubicBezTo>
                    <a:pt x="167" y="56"/>
                    <a:pt x="167" y="56"/>
                    <a:pt x="167" y="56"/>
                  </a:cubicBezTo>
                  <a:cubicBezTo>
                    <a:pt x="164" y="58"/>
                    <a:pt x="164" y="58"/>
                    <a:pt x="164" y="58"/>
                  </a:cubicBezTo>
                  <a:cubicBezTo>
                    <a:pt x="168" y="56"/>
                    <a:pt x="168" y="56"/>
                    <a:pt x="168" y="56"/>
                  </a:cubicBezTo>
                  <a:cubicBezTo>
                    <a:pt x="164" y="58"/>
                    <a:pt x="164" y="58"/>
                    <a:pt x="164" y="58"/>
                  </a:cubicBezTo>
                  <a:cubicBezTo>
                    <a:pt x="168" y="58"/>
                    <a:pt x="168" y="58"/>
                    <a:pt x="168" y="58"/>
                  </a:cubicBezTo>
                  <a:cubicBezTo>
                    <a:pt x="168" y="57"/>
                    <a:pt x="168" y="57"/>
                    <a:pt x="168" y="56"/>
                  </a:cubicBezTo>
                  <a:cubicBezTo>
                    <a:pt x="164" y="58"/>
                    <a:pt x="164" y="58"/>
                    <a:pt x="164" y="58"/>
                  </a:cubicBezTo>
                  <a:cubicBezTo>
                    <a:pt x="168" y="58"/>
                    <a:pt x="168" y="58"/>
                    <a:pt x="168" y="58"/>
                  </a:cubicBezTo>
                  <a:cubicBezTo>
                    <a:pt x="164" y="58"/>
                    <a:pt x="164" y="58"/>
                    <a:pt x="164" y="58"/>
                  </a:cubicBezTo>
                  <a:cubicBezTo>
                    <a:pt x="167" y="61"/>
                    <a:pt x="167" y="61"/>
                    <a:pt x="167" y="61"/>
                  </a:cubicBezTo>
                  <a:cubicBezTo>
                    <a:pt x="168" y="60"/>
                    <a:pt x="168" y="59"/>
                    <a:pt x="168" y="58"/>
                  </a:cubicBezTo>
                  <a:cubicBezTo>
                    <a:pt x="164" y="58"/>
                    <a:pt x="164" y="58"/>
                    <a:pt x="164" y="58"/>
                  </a:cubicBezTo>
                  <a:cubicBezTo>
                    <a:pt x="167" y="61"/>
                    <a:pt x="167" y="61"/>
                    <a:pt x="167" y="61"/>
                  </a:cubicBezTo>
                  <a:cubicBezTo>
                    <a:pt x="168" y="60"/>
                    <a:pt x="168" y="60"/>
                    <a:pt x="168" y="60"/>
                  </a:cubicBezTo>
                  <a:cubicBezTo>
                    <a:pt x="164" y="58"/>
                    <a:pt x="164" y="58"/>
                    <a:pt x="164" y="58"/>
                  </a:cubicBezTo>
                  <a:cubicBezTo>
                    <a:pt x="166" y="62"/>
                    <a:pt x="166" y="62"/>
                    <a:pt x="166" y="62"/>
                  </a:cubicBezTo>
                  <a:cubicBezTo>
                    <a:pt x="166" y="62"/>
                    <a:pt x="167" y="62"/>
                    <a:pt x="168" y="60"/>
                  </a:cubicBezTo>
                  <a:cubicBezTo>
                    <a:pt x="164" y="58"/>
                    <a:pt x="164" y="58"/>
                    <a:pt x="164" y="58"/>
                  </a:cubicBezTo>
                  <a:cubicBezTo>
                    <a:pt x="166" y="62"/>
                    <a:pt x="166" y="62"/>
                    <a:pt x="166" y="62"/>
                  </a:cubicBezTo>
                  <a:cubicBezTo>
                    <a:pt x="164" y="58"/>
                    <a:pt x="164" y="58"/>
                    <a:pt x="164" y="58"/>
                  </a:cubicBezTo>
                  <a:cubicBezTo>
                    <a:pt x="164" y="63"/>
                    <a:pt x="164" y="63"/>
                    <a:pt x="164" y="63"/>
                  </a:cubicBezTo>
                  <a:cubicBezTo>
                    <a:pt x="164" y="63"/>
                    <a:pt x="165" y="63"/>
                    <a:pt x="166" y="62"/>
                  </a:cubicBezTo>
                  <a:cubicBezTo>
                    <a:pt x="164" y="58"/>
                    <a:pt x="164" y="58"/>
                    <a:pt x="164" y="58"/>
                  </a:cubicBezTo>
                  <a:cubicBezTo>
                    <a:pt x="164" y="63"/>
                    <a:pt x="164" y="63"/>
                    <a:pt x="164" y="63"/>
                  </a:cubicBezTo>
                  <a:cubicBezTo>
                    <a:pt x="164" y="59"/>
                    <a:pt x="164" y="59"/>
                    <a:pt x="164" y="59"/>
                  </a:cubicBezTo>
                  <a:cubicBezTo>
                    <a:pt x="163" y="63"/>
                    <a:pt x="163" y="63"/>
                    <a:pt x="163" y="63"/>
                  </a:cubicBezTo>
                  <a:cubicBezTo>
                    <a:pt x="163" y="63"/>
                    <a:pt x="163" y="63"/>
                    <a:pt x="164" y="63"/>
                  </a:cubicBezTo>
                  <a:cubicBezTo>
                    <a:pt x="164" y="59"/>
                    <a:pt x="164" y="59"/>
                    <a:pt x="164" y="59"/>
                  </a:cubicBezTo>
                  <a:cubicBezTo>
                    <a:pt x="163" y="63"/>
                    <a:pt x="163" y="63"/>
                    <a:pt x="163" y="63"/>
                  </a:cubicBezTo>
                  <a:cubicBezTo>
                    <a:pt x="164" y="60"/>
                    <a:pt x="164" y="60"/>
                    <a:pt x="164" y="60"/>
                  </a:cubicBezTo>
                  <a:cubicBezTo>
                    <a:pt x="163" y="63"/>
                    <a:pt x="163" y="63"/>
                    <a:pt x="163" y="63"/>
                  </a:cubicBezTo>
                  <a:cubicBezTo>
                    <a:pt x="163" y="63"/>
                    <a:pt x="163" y="63"/>
                    <a:pt x="163" y="63"/>
                  </a:cubicBezTo>
                  <a:cubicBezTo>
                    <a:pt x="164" y="60"/>
                    <a:pt x="164" y="60"/>
                    <a:pt x="164" y="60"/>
                  </a:cubicBezTo>
                  <a:cubicBezTo>
                    <a:pt x="163" y="63"/>
                    <a:pt x="163" y="63"/>
                    <a:pt x="163" y="63"/>
                  </a:cubicBezTo>
                  <a:cubicBezTo>
                    <a:pt x="163" y="63"/>
                    <a:pt x="163" y="63"/>
                    <a:pt x="164" y="63"/>
                  </a:cubicBezTo>
                  <a:cubicBezTo>
                    <a:pt x="169" y="65"/>
                    <a:pt x="187" y="73"/>
                    <a:pt x="203" y="80"/>
                  </a:cubicBezTo>
                  <a:cubicBezTo>
                    <a:pt x="212" y="84"/>
                    <a:pt x="220" y="88"/>
                    <a:pt x="226" y="90"/>
                  </a:cubicBezTo>
                  <a:cubicBezTo>
                    <a:pt x="229" y="92"/>
                    <a:pt x="232" y="93"/>
                    <a:pt x="234" y="93"/>
                  </a:cubicBezTo>
                  <a:cubicBezTo>
                    <a:pt x="235" y="94"/>
                    <a:pt x="235" y="94"/>
                    <a:pt x="236" y="94"/>
                  </a:cubicBezTo>
                  <a:cubicBezTo>
                    <a:pt x="236" y="94"/>
                    <a:pt x="237" y="95"/>
                    <a:pt x="237" y="95"/>
                  </a:cubicBezTo>
                  <a:cubicBezTo>
                    <a:pt x="238" y="95"/>
                    <a:pt x="238" y="95"/>
                    <a:pt x="239" y="95"/>
                  </a:cubicBezTo>
                  <a:cubicBezTo>
                    <a:pt x="239" y="95"/>
                    <a:pt x="239" y="95"/>
                    <a:pt x="240" y="95"/>
                  </a:cubicBezTo>
                  <a:cubicBezTo>
                    <a:pt x="241" y="95"/>
                    <a:pt x="242" y="94"/>
                    <a:pt x="242" y="93"/>
                  </a:cubicBezTo>
                  <a:cubicBezTo>
                    <a:pt x="243" y="92"/>
                    <a:pt x="243" y="91"/>
                    <a:pt x="243" y="90"/>
                  </a:cubicBezTo>
                  <a:cubicBezTo>
                    <a:pt x="243" y="88"/>
                    <a:pt x="242" y="88"/>
                    <a:pt x="241" y="87"/>
                  </a:cubicBezTo>
                  <a:cubicBezTo>
                    <a:pt x="181" y="49"/>
                    <a:pt x="181" y="49"/>
                    <a:pt x="181" y="49"/>
                  </a:cubicBezTo>
                  <a:cubicBezTo>
                    <a:pt x="178" y="53"/>
                    <a:pt x="178" y="53"/>
                    <a:pt x="178" y="53"/>
                  </a:cubicBezTo>
                  <a:cubicBezTo>
                    <a:pt x="182" y="55"/>
                    <a:pt x="182" y="55"/>
                    <a:pt x="182" y="55"/>
                  </a:cubicBezTo>
                  <a:cubicBezTo>
                    <a:pt x="178" y="53"/>
                    <a:pt x="178" y="53"/>
                    <a:pt x="178" y="53"/>
                  </a:cubicBezTo>
                  <a:cubicBezTo>
                    <a:pt x="181" y="56"/>
                    <a:pt x="181" y="56"/>
                    <a:pt x="181" y="56"/>
                  </a:cubicBezTo>
                  <a:cubicBezTo>
                    <a:pt x="181" y="56"/>
                    <a:pt x="182" y="56"/>
                    <a:pt x="182" y="55"/>
                  </a:cubicBezTo>
                  <a:cubicBezTo>
                    <a:pt x="178" y="53"/>
                    <a:pt x="178" y="53"/>
                    <a:pt x="178" y="53"/>
                  </a:cubicBezTo>
                  <a:cubicBezTo>
                    <a:pt x="181" y="56"/>
                    <a:pt x="181" y="56"/>
                    <a:pt x="181" y="56"/>
                  </a:cubicBezTo>
                  <a:cubicBezTo>
                    <a:pt x="178" y="53"/>
                    <a:pt x="178" y="53"/>
                    <a:pt x="178" y="53"/>
                  </a:cubicBezTo>
                  <a:cubicBezTo>
                    <a:pt x="179" y="57"/>
                    <a:pt x="179" y="57"/>
                    <a:pt x="179" y="57"/>
                  </a:cubicBezTo>
                  <a:cubicBezTo>
                    <a:pt x="180" y="57"/>
                    <a:pt x="180" y="57"/>
                    <a:pt x="181" y="56"/>
                  </a:cubicBezTo>
                  <a:cubicBezTo>
                    <a:pt x="178" y="53"/>
                    <a:pt x="178" y="53"/>
                    <a:pt x="178" y="53"/>
                  </a:cubicBezTo>
                  <a:cubicBezTo>
                    <a:pt x="179" y="57"/>
                    <a:pt x="179" y="57"/>
                    <a:pt x="179" y="57"/>
                  </a:cubicBezTo>
                  <a:cubicBezTo>
                    <a:pt x="179" y="53"/>
                    <a:pt x="179" y="53"/>
                    <a:pt x="179" y="53"/>
                  </a:cubicBezTo>
                  <a:cubicBezTo>
                    <a:pt x="179" y="57"/>
                    <a:pt x="179" y="57"/>
                    <a:pt x="179" y="57"/>
                  </a:cubicBezTo>
                  <a:cubicBezTo>
                    <a:pt x="179" y="57"/>
                    <a:pt x="179" y="57"/>
                    <a:pt x="179" y="57"/>
                  </a:cubicBezTo>
                  <a:cubicBezTo>
                    <a:pt x="179" y="53"/>
                    <a:pt x="179" y="53"/>
                    <a:pt x="179" y="53"/>
                  </a:cubicBezTo>
                  <a:cubicBezTo>
                    <a:pt x="179" y="57"/>
                    <a:pt x="179" y="57"/>
                    <a:pt x="179" y="57"/>
                  </a:cubicBezTo>
                  <a:cubicBezTo>
                    <a:pt x="179" y="53"/>
                    <a:pt x="179" y="53"/>
                    <a:pt x="179" y="53"/>
                  </a:cubicBezTo>
                  <a:cubicBezTo>
                    <a:pt x="178" y="57"/>
                    <a:pt x="178" y="57"/>
                    <a:pt x="178" y="57"/>
                  </a:cubicBezTo>
                  <a:cubicBezTo>
                    <a:pt x="178" y="57"/>
                    <a:pt x="178" y="57"/>
                    <a:pt x="179" y="57"/>
                  </a:cubicBezTo>
                  <a:cubicBezTo>
                    <a:pt x="179" y="53"/>
                    <a:pt x="179" y="53"/>
                    <a:pt x="179" y="53"/>
                  </a:cubicBezTo>
                  <a:cubicBezTo>
                    <a:pt x="178" y="57"/>
                    <a:pt x="178" y="57"/>
                    <a:pt x="178" y="57"/>
                  </a:cubicBezTo>
                  <a:cubicBezTo>
                    <a:pt x="178" y="54"/>
                    <a:pt x="178" y="54"/>
                    <a:pt x="178" y="54"/>
                  </a:cubicBezTo>
                  <a:cubicBezTo>
                    <a:pt x="177" y="57"/>
                    <a:pt x="177" y="57"/>
                    <a:pt x="177" y="57"/>
                  </a:cubicBezTo>
                  <a:cubicBezTo>
                    <a:pt x="178" y="57"/>
                    <a:pt x="178" y="57"/>
                    <a:pt x="178" y="57"/>
                  </a:cubicBezTo>
                  <a:cubicBezTo>
                    <a:pt x="178" y="54"/>
                    <a:pt x="178" y="54"/>
                    <a:pt x="178" y="54"/>
                  </a:cubicBezTo>
                  <a:cubicBezTo>
                    <a:pt x="177" y="57"/>
                    <a:pt x="177" y="57"/>
                    <a:pt x="177" y="57"/>
                  </a:cubicBezTo>
                  <a:cubicBezTo>
                    <a:pt x="177" y="57"/>
                    <a:pt x="178" y="57"/>
                    <a:pt x="179" y="57"/>
                  </a:cubicBezTo>
                  <a:cubicBezTo>
                    <a:pt x="184" y="60"/>
                    <a:pt x="202" y="68"/>
                    <a:pt x="219" y="75"/>
                  </a:cubicBezTo>
                  <a:cubicBezTo>
                    <a:pt x="227" y="79"/>
                    <a:pt x="236" y="82"/>
                    <a:pt x="242" y="85"/>
                  </a:cubicBezTo>
                  <a:cubicBezTo>
                    <a:pt x="245" y="86"/>
                    <a:pt x="248" y="87"/>
                    <a:pt x="250" y="88"/>
                  </a:cubicBezTo>
                  <a:cubicBezTo>
                    <a:pt x="251" y="88"/>
                    <a:pt x="252" y="89"/>
                    <a:pt x="253" y="89"/>
                  </a:cubicBezTo>
                  <a:cubicBezTo>
                    <a:pt x="254" y="89"/>
                    <a:pt x="254" y="89"/>
                    <a:pt x="254" y="89"/>
                  </a:cubicBezTo>
                  <a:cubicBezTo>
                    <a:pt x="255" y="89"/>
                    <a:pt x="255" y="89"/>
                    <a:pt x="256" y="89"/>
                  </a:cubicBezTo>
                  <a:cubicBezTo>
                    <a:pt x="256" y="89"/>
                    <a:pt x="257" y="89"/>
                    <a:pt x="257" y="89"/>
                  </a:cubicBezTo>
                  <a:cubicBezTo>
                    <a:pt x="258" y="89"/>
                    <a:pt x="258" y="89"/>
                    <a:pt x="258" y="89"/>
                  </a:cubicBezTo>
                  <a:cubicBezTo>
                    <a:pt x="259" y="88"/>
                    <a:pt x="259" y="88"/>
                    <a:pt x="260" y="87"/>
                  </a:cubicBezTo>
                  <a:cubicBezTo>
                    <a:pt x="260" y="87"/>
                    <a:pt x="260" y="87"/>
                    <a:pt x="260" y="87"/>
                  </a:cubicBezTo>
                  <a:cubicBezTo>
                    <a:pt x="260" y="86"/>
                    <a:pt x="260" y="86"/>
                    <a:pt x="260" y="85"/>
                  </a:cubicBezTo>
                  <a:cubicBezTo>
                    <a:pt x="260" y="84"/>
                    <a:pt x="260" y="83"/>
                    <a:pt x="260" y="83"/>
                  </a:cubicBezTo>
                  <a:cubicBezTo>
                    <a:pt x="259" y="82"/>
                    <a:pt x="259" y="82"/>
                    <a:pt x="259" y="81"/>
                  </a:cubicBezTo>
                  <a:cubicBezTo>
                    <a:pt x="258" y="81"/>
                    <a:pt x="257" y="80"/>
                    <a:pt x="257" y="80"/>
                  </a:cubicBezTo>
                  <a:cubicBezTo>
                    <a:pt x="254" y="77"/>
                    <a:pt x="248" y="74"/>
                    <a:pt x="242" y="70"/>
                  </a:cubicBezTo>
                  <a:cubicBezTo>
                    <a:pt x="232" y="64"/>
                    <a:pt x="220" y="57"/>
                    <a:pt x="210" y="51"/>
                  </a:cubicBezTo>
                  <a:cubicBezTo>
                    <a:pt x="206" y="48"/>
                    <a:pt x="201" y="46"/>
                    <a:pt x="198" y="44"/>
                  </a:cubicBezTo>
                  <a:cubicBezTo>
                    <a:pt x="197" y="43"/>
                    <a:pt x="196" y="42"/>
                    <a:pt x="195" y="42"/>
                  </a:cubicBezTo>
                  <a:cubicBezTo>
                    <a:pt x="194" y="41"/>
                    <a:pt x="194" y="41"/>
                    <a:pt x="194" y="41"/>
                  </a:cubicBezTo>
                  <a:cubicBezTo>
                    <a:pt x="194" y="41"/>
                    <a:pt x="194" y="41"/>
                    <a:pt x="194" y="41"/>
                  </a:cubicBezTo>
                  <a:cubicBezTo>
                    <a:pt x="193" y="43"/>
                    <a:pt x="193" y="43"/>
                    <a:pt x="193" y="43"/>
                  </a:cubicBezTo>
                  <a:cubicBezTo>
                    <a:pt x="194" y="41"/>
                    <a:pt x="194" y="41"/>
                    <a:pt x="194" y="41"/>
                  </a:cubicBezTo>
                  <a:cubicBezTo>
                    <a:pt x="194" y="41"/>
                    <a:pt x="194" y="41"/>
                    <a:pt x="194" y="41"/>
                  </a:cubicBezTo>
                  <a:cubicBezTo>
                    <a:pt x="193" y="43"/>
                    <a:pt x="193" y="43"/>
                    <a:pt x="193" y="43"/>
                  </a:cubicBezTo>
                  <a:cubicBezTo>
                    <a:pt x="194" y="41"/>
                    <a:pt x="194" y="41"/>
                    <a:pt x="194" y="41"/>
                  </a:cubicBezTo>
                  <a:cubicBezTo>
                    <a:pt x="192" y="44"/>
                    <a:pt x="192" y="44"/>
                    <a:pt x="192" y="44"/>
                  </a:cubicBezTo>
                  <a:cubicBezTo>
                    <a:pt x="195" y="42"/>
                    <a:pt x="195" y="42"/>
                    <a:pt x="195" y="42"/>
                  </a:cubicBezTo>
                  <a:cubicBezTo>
                    <a:pt x="194" y="41"/>
                    <a:pt x="194" y="41"/>
                    <a:pt x="194" y="41"/>
                  </a:cubicBezTo>
                  <a:cubicBezTo>
                    <a:pt x="192" y="44"/>
                    <a:pt x="192" y="44"/>
                    <a:pt x="192" y="44"/>
                  </a:cubicBezTo>
                  <a:cubicBezTo>
                    <a:pt x="195" y="42"/>
                    <a:pt x="195" y="42"/>
                    <a:pt x="195" y="42"/>
                  </a:cubicBezTo>
                  <a:cubicBezTo>
                    <a:pt x="191" y="44"/>
                    <a:pt x="191" y="44"/>
                    <a:pt x="191" y="44"/>
                  </a:cubicBezTo>
                  <a:cubicBezTo>
                    <a:pt x="195" y="43"/>
                    <a:pt x="195" y="43"/>
                    <a:pt x="195" y="43"/>
                  </a:cubicBezTo>
                  <a:cubicBezTo>
                    <a:pt x="195" y="42"/>
                    <a:pt x="195" y="42"/>
                    <a:pt x="195" y="42"/>
                  </a:cubicBezTo>
                  <a:cubicBezTo>
                    <a:pt x="191" y="44"/>
                    <a:pt x="191" y="44"/>
                    <a:pt x="191" y="44"/>
                  </a:cubicBezTo>
                  <a:cubicBezTo>
                    <a:pt x="195" y="43"/>
                    <a:pt x="195" y="43"/>
                    <a:pt x="195" y="43"/>
                  </a:cubicBezTo>
                  <a:cubicBezTo>
                    <a:pt x="191" y="44"/>
                    <a:pt x="191" y="44"/>
                    <a:pt x="191" y="44"/>
                  </a:cubicBezTo>
                  <a:cubicBezTo>
                    <a:pt x="195" y="44"/>
                    <a:pt x="195" y="44"/>
                    <a:pt x="195" y="44"/>
                  </a:cubicBezTo>
                  <a:cubicBezTo>
                    <a:pt x="195" y="43"/>
                    <a:pt x="195" y="43"/>
                    <a:pt x="195" y="43"/>
                  </a:cubicBezTo>
                  <a:cubicBezTo>
                    <a:pt x="191" y="44"/>
                    <a:pt x="191" y="44"/>
                    <a:pt x="191" y="44"/>
                  </a:cubicBezTo>
                  <a:cubicBezTo>
                    <a:pt x="195" y="44"/>
                    <a:pt x="195" y="44"/>
                    <a:pt x="195" y="44"/>
                  </a:cubicBezTo>
                  <a:cubicBezTo>
                    <a:pt x="191" y="44"/>
                    <a:pt x="191" y="44"/>
                    <a:pt x="191" y="44"/>
                  </a:cubicBezTo>
                  <a:cubicBezTo>
                    <a:pt x="195" y="47"/>
                    <a:pt x="195" y="47"/>
                    <a:pt x="195" y="47"/>
                  </a:cubicBezTo>
                  <a:cubicBezTo>
                    <a:pt x="191" y="44"/>
                    <a:pt x="191" y="44"/>
                    <a:pt x="191" y="44"/>
                  </a:cubicBezTo>
                  <a:cubicBezTo>
                    <a:pt x="193" y="48"/>
                    <a:pt x="193" y="48"/>
                    <a:pt x="193" y="48"/>
                  </a:cubicBezTo>
                  <a:cubicBezTo>
                    <a:pt x="193" y="48"/>
                    <a:pt x="194" y="48"/>
                    <a:pt x="195" y="47"/>
                  </a:cubicBezTo>
                  <a:cubicBezTo>
                    <a:pt x="191" y="44"/>
                    <a:pt x="191" y="44"/>
                    <a:pt x="191" y="44"/>
                  </a:cubicBezTo>
                  <a:cubicBezTo>
                    <a:pt x="193" y="48"/>
                    <a:pt x="193" y="48"/>
                    <a:pt x="193" y="48"/>
                  </a:cubicBezTo>
                  <a:cubicBezTo>
                    <a:pt x="191" y="45"/>
                    <a:pt x="191" y="45"/>
                    <a:pt x="191" y="45"/>
                  </a:cubicBezTo>
                  <a:cubicBezTo>
                    <a:pt x="191" y="49"/>
                    <a:pt x="191" y="49"/>
                    <a:pt x="191" y="49"/>
                  </a:cubicBezTo>
                  <a:cubicBezTo>
                    <a:pt x="192" y="49"/>
                    <a:pt x="192" y="49"/>
                    <a:pt x="193" y="48"/>
                  </a:cubicBezTo>
                  <a:cubicBezTo>
                    <a:pt x="191" y="45"/>
                    <a:pt x="191" y="45"/>
                    <a:pt x="191" y="45"/>
                  </a:cubicBezTo>
                  <a:cubicBezTo>
                    <a:pt x="191" y="49"/>
                    <a:pt x="191" y="49"/>
                    <a:pt x="191" y="49"/>
                  </a:cubicBezTo>
                  <a:cubicBezTo>
                    <a:pt x="191" y="46"/>
                    <a:pt x="191" y="46"/>
                    <a:pt x="191" y="46"/>
                  </a:cubicBezTo>
                  <a:cubicBezTo>
                    <a:pt x="191" y="48"/>
                    <a:pt x="191" y="48"/>
                    <a:pt x="191" y="48"/>
                  </a:cubicBezTo>
                  <a:cubicBezTo>
                    <a:pt x="191" y="49"/>
                    <a:pt x="191" y="49"/>
                    <a:pt x="191" y="49"/>
                  </a:cubicBezTo>
                  <a:cubicBezTo>
                    <a:pt x="191" y="46"/>
                    <a:pt x="191" y="46"/>
                    <a:pt x="191" y="46"/>
                  </a:cubicBezTo>
                  <a:cubicBezTo>
                    <a:pt x="191" y="48"/>
                    <a:pt x="191" y="48"/>
                    <a:pt x="191" y="48"/>
                  </a:cubicBezTo>
                  <a:cubicBezTo>
                    <a:pt x="191" y="48"/>
                    <a:pt x="191" y="48"/>
                    <a:pt x="191" y="48"/>
                  </a:cubicBezTo>
                  <a:cubicBezTo>
                    <a:pt x="191" y="48"/>
                    <a:pt x="191" y="48"/>
                    <a:pt x="191" y="48"/>
                  </a:cubicBezTo>
                  <a:cubicBezTo>
                    <a:pt x="191" y="48"/>
                    <a:pt x="191" y="48"/>
                    <a:pt x="191" y="48"/>
                  </a:cubicBezTo>
                  <a:cubicBezTo>
                    <a:pt x="191" y="48"/>
                    <a:pt x="191" y="48"/>
                    <a:pt x="191" y="48"/>
                  </a:cubicBezTo>
                  <a:cubicBezTo>
                    <a:pt x="191" y="48"/>
                    <a:pt x="191" y="48"/>
                    <a:pt x="191" y="48"/>
                  </a:cubicBezTo>
                  <a:cubicBezTo>
                    <a:pt x="191" y="49"/>
                    <a:pt x="192" y="49"/>
                    <a:pt x="193" y="49"/>
                  </a:cubicBezTo>
                  <a:cubicBezTo>
                    <a:pt x="196" y="50"/>
                    <a:pt x="203" y="53"/>
                    <a:pt x="211" y="57"/>
                  </a:cubicBezTo>
                  <a:cubicBezTo>
                    <a:pt x="224" y="63"/>
                    <a:pt x="239" y="70"/>
                    <a:pt x="252" y="76"/>
                  </a:cubicBezTo>
                  <a:cubicBezTo>
                    <a:pt x="259" y="79"/>
                    <a:pt x="265" y="82"/>
                    <a:pt x="269" y="84"/>
                  </a:cubicBezTo>
                  <a:cubicBezTo>
                    <a:pt x="272" y="85"/>
                    <a:pt x="274" y="86"/>
                    <a:pt x="275" y="86"/>
                  </a:cubicBezTo>
                  <a:cubicBezTo>
                    <a:pt x="276" y="87"/>
                    <a:pt x="277" y="87"/>
                    <a:pt x="278" y="87"/>
                  </a:cubicBezTo>
                  <a:cubicBezTo>
                    <a:pt x="278" y="87"/>
                    <a:pt x="279" y="87"/>
                    <a:pt x="280" y="87"/>
                  </a:cubicBezTo>
                  <a:cubicBezTo>
                    <a:pt x="280" y="87"/>
                    <a:pt x="281" y="87"/>
                    <a:pt x="281" y="87"/>
                  </a:cubicBezTo>
                  <a:cubicBezTo>
                    <a:pt x="282" y="87"/>
                    <a:pt x="283" y="86"/>
                    <a:pt x="284" y="85"/>
                  </a:cubicBezTo>
                  <a:cubicBezTo>
                    <a:pt x="285" y="84"/>
                    <a:pt x="285" y="83"/>
                    <a:pt x="284" y="82"/>
                  </a:cubicBezTo>
                  <a:cubicBezTo>
                    <a:pt x="284" y="81"/>
                    <a:pt x="284" y="80"/>
                    <a:pt x="283" y="79"/>
                  </a:cubicBezTo>
                  <a:cubicBezTo>
                    <a:pt x="208" y="33"/>
                    <a:pt x="208" y="33"/>
                    <a:pt x="208" y="33"/>
                  </a:cubicBezTo>
                  <a:cubicBezTo>
                    <a:pt x="206" y="36"/>
                    <a:pt x="206" y="36"/>
                    <a:pt x="206" y="36"/>
                  </a:cubicBezTo>
                  <a:cubicBezTo>
                    <a:pt x="210" y="39"/>
                    <a:pt x="210" y="39"/>
                    <a:pt x="210" y="39"/>
                  </a:cubicBezTo>
                  <a:cubicBezTo>
                    <a:pt x="206" y="36"/>
                    <a:pt x="206" y="36"/>
                    <a:pt x="206" y="36"/>
                  </a:cubicBezTo>
                  <a:cubicBezTo>
                    <a:pt x="207" y="41"/>
                    <a:pt x="207" y="41"/>
                    <a:pt x="207" y="41"/>
                  </a:cubicBezTo>
                  <a:cubicBezTo>
                    <a:pt x="208" y="40"/>
                    <a:pt x="209" y="40"/>
                    <a:pt x="210" y="39"/>
                  </a:cubicBezTo>
                  <a:cubicBezTo>
                    <a:pt x="206" y="36"/>
                    <a:pt x="206" y="36"/>
                    <a:pt x="206" y="36"/>
                  </a:cubicBezTo>
                  <a:cubicBezTo>
                    <a:pt x="207" y="41"/>
                    <a:pt x="207" y="41"/>
                    <a:pt x="207" y="41"/>
                  </a:cubicBezTo>
                  <a:cubicBezTo>
                    <a:pt x="206" y="37"/>
                    <a:pt x="206" y="37"/>
                    <a:pt x="206" y="37"/>
                  </a:cubicBezTo>
                  <a:cubicBezTo>
                    <a:pt x="206" y="41"/>
                    <a:pt x="206" y="41"/>
                    <a:pt x="206" y="41"/>
                  </a:cubicBezTo>
                  <a:cubicBezTo>
                    <a:pt x="206" y="41"/>
                    <a:pt x="207" y="41"/>
                    <a:pt x="207" y="41"/>
                  </a:cubicBezTo>
                  <a:cubicBezTo>
                    <a:pt x="206" y="37"/>
                    <a:pt x="206" y="37"/>
                    <a:pt x="206" y="37"/>
                  </a:cubicBezTo>
                  <a:cubicBezTo>
                    <a:pt x="206" y="41"/>
                    <a:pt x="206" y="41"/>
                    <a:pt x="206" y="41"/>
                  </a:cubicBezTo>
                  <a:cubicBezTo>
                    <a:pt x="206" y="37"/>
                    <a:pt x="206" y="37"/>
                    <a:pt x="206" y="37"/>
                  </a:cubicBezTo>
                  <a:cubicBezTo>
                    <a:pt x="205" y="41"/>
                    <a:pt x="205" y="41"/>
                    <a:pt x="205" y="41"/>
                  </a:cubicBezTo>
                  <a:cubicBezTo>
                    <a:pt x="205" y="41"/>
                    <a:pt x="205" y="41"/>
                    <a:pt x="206" y="41"/>
                  </a:cubicBezTo>
                  <a:cubicBezTo>
                    <a:pt x="206" y="37"/>
                    <a:pt x="206" y="37"/>
                    <a:pt x="206" y="37"/>
                  </a:cubicBezTo>
                  <a:cubicBezTo>
                    <a:pt x="205" y="41"/>
                    <a:pt x="205" y="41"/>
                    <a:pt x="205" y="41"/>
                  </a:cubicBezTo>
                  <a:cubicBezTo>
                    <a:pt x="206" y="38"/>
                    <a:pt x="206" y="38"/>
                    <a:pt x="206" y="38"/>
                  </a:cubicBezTo>
                  <a:cubicBezTo>
                    <a:pt x="205" y="41"/>
                    <a:pt x="205" y="41"/>
                    <a:pt x="205" y="41"/>
                  </a:cubicBezTo>
                  <a:cubicBezTo>
                    <a:pt x="205" y="41"/>
                    <a:pt x="205" y="41"/>
                    <a:pt x="205" y="41"/>
                  </a:cubicBezTo>
                  <a:cubicBezTo>
                    <a:pt x="206" y="38"/>
                    <a:pt x="206" y="38"/>
                    <a:pt x="206" y="38"/>
                  </a:cubicBezTo>
                  <a:cubicBezTo>
                    <a:pt x="205" y="41"/>
                    <a:pt x="205" y="41"/>
                    <a:pt x="205" y="41"/>
                  </a:cubicBezTo>
                  <a:cubicBezTo>
                    <a:pt x="205" y="41"/>
                    <a:pt x="205" y="41"/>
                    <a:pt x="206" y="41"/>
                  </a:cubicBezTo>
                  <a:cubicBezTo>
                    <a:pt x="210" y="43"/>
                    <a:pt x="217" y="46"/>
                    <a:pt x="226" y="50"/>
                  </a:cubicBezTo>
                  <a:cubicBezTo>
                    <a:pt x="239" y="56"/>
                    <a:pt x="256" y="65"/>
                    <a:pt x="270" y="71"/>
                  </a:cubicBezTo>
                  <a:cubicBezTo>
                    <a:pt x="277" y="74"/>
                    <a:pt x="284" y="77"/>
                    <a:pt x="288" y="79"/>
                  </a:cubicBezTo>
                  <a:cubicBezTo>
                    <a:pt x="291" y="80"/>
                    <a:pt x="292" y="81"/>
                    <a:pt x="294" y="82"/>
                  </a:cubicBezTo>
                  <a:cubicBezTo>
                    <a:pt x="295" y="82"/>
                    <a:pt x="295" y="82"/>
                    <a:pt x="296" y="83"/>
                  </a:cubicBezTo>
                  <a:cubicBezTo>
                    <a:pt x="297" y="83"/>
                    <a:pt x="297" y="83"/>
                    <a:pt x="297" y="83"/>
                  </a:cubicBezTo>
                  <a:cubicBezTo>
                    <a:pt x="297" y="83"/>
                    <a:pt x="297" y="83"/>
                    <a:pt x="298" y="83"/>
                  </a:cubicBezTo>
                  <a:cubicBezTo>
                    <a:pt x="298" y="83"/>
                    <a:pt x="299" y="83"/>
                    <a:pt x="299" y="83"/>
                  </a:cubicBezTo>
                  <a:cubicBezTo>
                    <a:pt x="300" y="83"/>
                    <a:pt x="300" y="83"/>
                    <a:pt x="300" y="82"/>
                  </a:cubicBezTo>
                  <a:cubicBezTo>
                    <a:pt x="301" y="82"/>
                    <a:pt x="301" y="82"/>
                    <a:pt x="302" y="81"/>
                  </a:cubicBezTo>
                  <a:cubicBezTo>
                    <a:pt x="302" y="80"/>
                    <a:pt x="303" y="79"/>
                    <a:pt x="302" y="78"/>
                  </a:cubicBezTo>
                  <a:cubicBezTo>
                    <a:pt x="302" y="77"/>
                    <a:pt x="301" y="76"/>
                    <a:pt x="300" y="75"/>
                  </a:cubicBezTo>
                  <a:cubicBezTo>
                    <a:pt x="229" y="30"/>
                    <a:pt x="229" y="30"/>
                    <a:pt x="229" y="30"/>
                  </a:cubicBezTo>
                  <a:cubicBezTo>
                    <a:pt x="226" y="34"/>
                    <a:pt x="226" y="34"/>
                    <a:pt x="226" y="34"/>
                  </a:cubicBezTo>
                  <a:cubicBezTo>
                    <a:pt x="230" y="36"/>
                    <a:pt x="230" y="36"/>
                    <a:pt x="230" y="36"/>
                  </a:cubicBezTo>
                  <a:cubicBezTo>
                    <a:pt x="226" y="34"/>
                    <a:pt x="226" y="34"/>
                    <a:pt x="226" y="34"/>
                  </a:cubicBezTo>
                  <a:cubicBezTo>
                    <a:pt x="228" y="38"/>
                    <a:pt x="228" y="38"/>
                    <a:pt x="228" y="38"/>
                  </a:cubicBezTo>
                  <a:cubicBezTo>
                    <a:pt x="228" y="38"/>
                    <a:pt x="229" y="37"/>
                    <a:pt x="230" y="36"/>
                  </a:cubicBezTo>
                  <a:cubicBezTo>
                    <a:pt x="226" y="34"/>
                    <a:pt x="226" y="34"/>
                    <a:pt x="226" y="34"/>
                  </a:cubicBezTo>
                  <a:cubicBezTo>
                    <a:pt x="228" y="38"/>
                    <a:pt x="228" y="38"/>
                    <a:pt x="228" y="38"/>
                  </a:cubicBezTo>
                  <a:cubicBezTo>
                    <a:pt x="226" y="34"/>
                    <a:pt x="226" y="34"/>
                    <a:pt x="226" y="34"/>
                  </a:cubicBezTo>
                  <a:cubicBezTo>
                    <a:pt x="226" y="38"/>
                    <a:pt x="226" y="38"/>
                    <a:pt x="226" y="38"/>
                  </a:cubicBezTo>
                  <a:cubicBezTo>
                    <a:pt x="227" y="38"/>
                    <a:pt x="227" y="38"/>
                    <a:pt x="228" y="38"/>
                  </a:cubicBezTo>
                  <a:cubicBezTo>
                    <a:pt x="226" y="34"/>
                    <a:pt x="226" y="34"/>
                    <a:pt x="226" y="34"/>
                  </a:cubicBezTo>
                  <a:cubicBezTo>
                    <a:pt x="226" y="38"/>
                    <a:pt x="226" y="38"/>
                    <a:pt x="226" y="38"/>
                  </a:cubicBezTo>
                  <a:cubicBezTo>
                    <a:pt x="226" y="34"/>
                    <a:pt x="226" y="34"/>
                    <a:pt x="226" y="34"/>
                  </a:cubicBezTo>
                  <a:cubicBezTo>
                    <a:pt x="225" y="38"/>
                    <a:pt x="225" y="38"/>
                    <a:pt x="225" y="38"/>
                  </a:cubicBezTo>
                  <a:cubicBezTo>
                    <a:pt x="225" y="38"/>
                    <a:pt x="225" y="38"/>
                    <a:pt x="226" y="38"/>
                  </a:cubicBezTo>
                  <a:cubicBezTo>
                    <a:pt x="226" y="34"/>
                    <a:pt x="226" y="34"/>
                    <a:pt x="226" y="34"/>
                  </a:cubicBezTo>
                  <a:cubicBezTo>
                    <a:pt x="225" y="38"/>
                    <a:pt x="225" y="38"/>
                    <a:pt x="225" y="38"/>
                  </a:cubicBezTo>
                  <a:cubicBezTo>
                    <a:pt x="226" y="36"/>
                    <a:pt x="226" y="36"/>
                    <a:pt x="226" y="36"/>
                  </a:cubicBezTo>
                  <a:cubicBezTo>
                    <a:pt x="225" y="38"/>
                    <a:pt x="225" y="38"/>
                    <a:pt x="225" y="38"/>
                  </a:cubicBezTo>
                  <a:cubicBezTo>
                    <a:pt x="225" y="38"/>
                    <a:pt x="225" y="38"/>
                    <a:pt x="225" y="38"/>
                  </a:cubicBezTo>
                  <a:cubicBezTo>
                    <a:pt x="226" y="36"/>
                    <a:pt x="226" y="36"/>
                    <a:pt x="226" y="36"/>
                  </a:cubicBezTo>
                  <a:cubicBezTo>
                    <a:pt x="225" y="38"/>
                    <a:pt x="225" y="38"/>
                    <a:pt x="225" y="38"/>
                  </a:cubicBezTo>
                  <a:cubicBezTo>
                    <a:pt x="225" y="38"/>
                    <a:pt x="226" y="38"/>
                    <a:pt x="226" y="39"/>
                  </a:cubicBezTo>
                  <a:cubicBezTo>
                    <a:pt x="233" y="41"/>
                    <a:pt x="253" y="51"/>
                    <a:pt x="273" y="59"/>
                  </a:cubicBezTo>
                  <a:cubicBezTo>
                    <a:pt x="283" y="64"/>
                    <a:pt x="293" y="68"/>
                    <a:pt x="301" y="71"/>
                  </a:cubicBezTo>
                  <a:cubicBezTo>
                    <a:pt x="304" y="72"/>
                    <a:pt x="308" y="74"/>
                    <a:pt x="310" y="75"/>
                  </a:cubicBezTo>
                  <a:cubicBezTo>
                    <a:pt x="312" y="75"/>
                    <a:pt x="313" y="76"/>
                    <a:pt x="314" y="76"/>
                  </a:cubicBezTo>
                  <a:cubicBezTo>
                    <a:pt x="314" y="76"/>
                    <a:pt x="315" y="76"/>
                    <a:pt x="315" y="76"/>
                  </a:cubicBezTo>
                  <a:cubicBezTo>
                    <a:pt x="316" y="76"/>
                    <a:pt x="316" y="76"/>
                    <a:pt x="317" y="76"/>
                  </a:cubicBezTo>
                  <a:cubicBezTo>
                    <a:pt x="317" y="76"/>
                    <a:pt x="318" y="76"/>
                    <a:pt x="318" y="76"/>
                  </a:cubicBezTo>
                  <a:cubicBezTo>
                    <a:pt x="319" y="76"/>
                    <a:pt x="319" y="76"/>
                    <a:pt x="319" y="76"/>
                  </a:cubicBezTo>
                  <a:cubicBezTo>
                    <a:pt x="320" y="75"/>
                    <a:pt x="320" y="75"/>
                    <a:pt x="321" y="74"/>
                  </a:cubicBezTo>
                  <a:cubicBezTo>
                    <a:pt x="321" y="74"/>
                    <a:pt x="321" y="74"/>
                    <a:pt x="321" y="74"/>
                  </a:cubicBezTo>
                  <a:cubicBezTo>
                    <a:pt x="321" y="73"/>
                    <a:pt x="321" y="73"/>
                    <a:pt x="321" y="72"/>
                  </a:cubicBezTo>
                  <a:cubicBezTo>
                    <a:pt x="321" y="70"/>
                    <a:pt x="321" y="70"/>
                    <a:pt x="321" y="69"/>
                  </a:cubicBezTo>
                  <a:cubicBezTo>
                    <a:pt x="320" y="69"/>
                    <a:pt x="320" y="68"/>
                    <a:pt x="320" y="68"/>
                  </a:cubicBezTo>
                  <a:cubicBezTo>
                    <a:pt x="319" y="68"/>
                    <a:pt x="318" y="67"/>
                    <a:pt x="317" y="66"/>
                  </a:cubicBezTo>
                  <a:cubicBezTo>
                    <a:pt x="314" y="64"/>
                    <a:pt x="308" y="60"/>
                    <a:pt x="301" y="56"/>
                  </a:cubicBezTo>
                  <a:cubicBezTo>
                    <a:pt x="279" y="42"/>
                    <a:pt x="247" y="23"/>
                    <a:pt x="247" y="23"/>
                  </a:cubicBezTo>
                  <a:cubicBezTo>
                    <a:pt x="244" y="27"/>
                    <a:pt x="244" y="27"/>
                    <a:pt x="244" y="27"/>
                  </a:cubicBezTo>
                  <a:cubicBezTo>
                    <a:pt x="243" y="30"/>
                    <a:pt x="243" y="30"/>
                    <a:pt x="243" y="30"/>
                  </a:cubicBezTo>
                  <a:cubicBezTo>
                    <a:pt x="243" y="30"/>
                    <a:pt x="265" y="41"/>
                    <a:pt x="287" y="52"/>
                  </a:cubicBezTo>
                  <a:cubicBezTo>
                    <a:pt x="298" y="57"/>
                    <a:pt x="309" y="62"/>
                    <a:pt x="318" y="66"/>
                  </a:cubicBezTo>
                  <a:cubicBezTo>
                    <a:pt x="322" y="68"/>
                    <a:pt x="325" y="70"/>
                    <a:pt x="328" y="71"/>
                  </a:cubicBezTo>
                  <a:cubicBezTo>
                    <a:pt x="329" y="72"/>
                    <a:pt x="330" y="72"/>
                    <a:pt x="331" y="73"/>
                  </a:cubicBezTo>
                  <a:cubicBezTo>
                    <a:pt x="332" y="73"/>
                    <a:pt x="332" y="73"/>
                    <a:pt x="332" y="73"/>
                  </a:cubicBezTo>
                  <a:cubicBezTo>
                    <a:pt x="333" y="73"/>
                    <a:pt x="333" y="73"/>
                    <a:pt x="333" y="73"/>
                  </a:cubicBezTo>
                  <a:cubicBezTo>
                    <a:pt x="333" y="73"/>
                    <a:pt x="333" y="73"/>
                    <a:pt x="333" y="73"/>
                  </a:cubicBezTo>
                  <a:cubicBezTo>
                    <a:pt x="334" y="73"/>
                    <a:pt x="334" y="73"/>
                    <a:pt x="334" y="73"/>
                  </a:cubicBezTo>
                  <a:cubicBezTo>
                    <a:pt x="335" y="73"/>
                    <a:pt x="335" y="73"/>
                    <a:pt x="336" y="73"/>
                  </a:cubicBezTo>
                  <a:cubicBezTo>
                    <a:pt x="336" y="73"/>
                    <a:pt x="337" y="73"/>
                    <a:pt x="338" y="72"/>
                  </a:cubicBezTo>
                  <a:cubicBezTo>
                    <a:pt x="338" y="71"/>
                    <a:pt x="339" y="69"/>
                    <a:pt x="339" y="68"/>
                  </a:cubicBezTo>
                  <a:cubicBezTo>
                    <a:pt x="338" y="67"/>
                    <a:pt x="338" y="66"/>
                    <a:pt x="337" y="65"/>
                  </a:cubicBezTo>
                  <a:cubicBezTo>
                    <a:pt x="262" y="19"/>
                    <a:pt x="262" y="19"/>
                    <a:pt x="262" y="19"/>
                  </a:cubicBezTo>
                  <a:cubicBezTo>
                    <a:pt x="259" y="22"/>
                    <a:pt x="259" y="22"/>
                    <a:pt x="259" y="22"/>
                  </a:cubicBezTo>
                  <a:cubicBezTo>
                    <a:pt x="263" y="24"/>
                    <a:pt x="263" y="24"/>
                    <a:pt x="263" y="24"/>
                  </a:cubicBezTo>
                  <a:cubicBezTo>
                    <a:pt x="259" y="22"/>
                    <a:pt x="259" y="22"/>
                    <a:pt x="259" y="22"/>
                  </a:cubicBezTo>
                  <a:cubicBezTo>
                    <a:pt x="262" y="26"/>
                    <a:pt x="262" y="26"/>
                    <a:pt x="262" y="26"/>
                  </a:cubicBezTo>
                  <a:cubicBezTo>
                    <a:pt x="262" y="25"/>
                    <a:pt x="263" y="25"/>
                    <a:pt x="263" y="24"/>
                  </a:cubicBezTo>
                  <a:cubicBezTo>
                    <a:pt x="259" y="22"/>
                    <a:pt x="259" y="22"/>
                    <a:pt x="259" y="22"/>
                  </a:cubicBezTo>
                  <a:cubicBezTo>
                    <a:pt x="262" y="26"/>
                    <a:pt x="262" y="26"/>
                    <a:pt x="262" y="26"/>
                  </a:cubicBezTo>
                  <a:cubicBezTo>
                    <a:pt x="259" y="22"/>
                    <a:pt x="259" y="22"/>
                    <a:pt x="259" y="22"/>
                  </a:cubicBezTo>
                  <a:cubicBezTo>
                    <a:pt x="260" y="26"/>
                    <a:pt x="260" y="26"/>
                    <a:pt x="260" y="26"/>
                  </a:cubicBezTo>
                  <a:cubicBezTo>
                    <a:pt x="261" y="26"/>
                    <a:pt x="261" y="26"/>
                    <a:pt x="262" y="26"/>
                  </a:cubicBezTo>
                  <a:cubicBezTo>
                    <a:pt x="259" y="22"/>
                    <a:pt x="259" y="22"/>
                    <a:pt x="259" y="22"/>
                  </a:cubicBezTo>
                  <a:cubicBezTo>
                    <a:pt x="260" y="26"/>
                    <a:pt x="260" y="26"/>
                    <a:pt x="260" y="26"/>
                  </a:cubicBezTo>
                  <a:cubicBezTo>
                    <a:pt x="259" y="23"/>
                    <a:pt x="259" y="23"/>
                    <a:pt x="259" y="23"/>
                  </a:cubicBezTo>
                  <a:cubicBezTo>
                    <a:pt x="259" y="26"/>
                    <a:pt x="259" y="26"/>
                    <a:pt x="259" y="26"/>
                  </a:cubicBezTo>
                  <a:cubicBezTo>
                    <a:pt x="260" y="26"/>
                    <a:pt x="260" y="26"/>
                    <a:pt x="260" y="26"/>
                  </a:cubicBezTo>
                  <a:cubicBezTo>
                    <a:pt x="259" y="23"/>
                    <a:pt x="259" y="23"/>
                    <a:pt x="259" y="23"/>
                  </a:cubicBezTo>
                  <a:cubicBezTo>
                    <a:pt x="259" y="26"/>
                    <a:pt x="259" y="26"/>
                    <a:pt x="259" y="26"/>
                  </a:cubicBezTo>
                  <a:cubicBezTo>
                    <a:pt x="259" y="24"/>
                    <a:pt x="259" y="24"/>
                    <a:pt x="259" y="24"/>
                  </a:cubicBezTo>
                  <a:cubicBezTo>
                    <a:pt x="259" y="26"/>
                    <a:pt x="259" y="26"/>
                    <a:pt x="259" y="26"/>
                  </a:cubicBezTo>
                  <a:cubicBezTo>
                    <a:pt x="259" y="26"/>
                    <a:pt x="259" y="26"/>
                    <a:pt x="259" y="26"/>
                  </a:cubicBezTo>
                  <a:cubicBezTo>
                    <a:pt x="259" y="24"/>
                    <a:pt x="259" y="24"/>
                    <a:pt x="259" y="24"/>
                  </a:cubicBezTo>
                  <a:cubicBezTo>
                    <a:pt x="259" y="26"/>
                    <a:pt x="259" y="26"/>
                    <a:pt x="259" y="26"/>
                  </a:cubicBezTo>
                  <a:cubicBezTo>
                    <a:pt x="259" y="26"/>
                    <a:pt x="259" y="26"/>
                    <a:pt x="259" y="26"/>
                  </a:cubicBezTo>
                  <a:cubicBezTo>
                    <a:pt x="259" y="26"/>
                    <a:pt x="259" y="26"/>
                    <a:pt x="259" y="26"/>
                  </a:cubicBezTo>
                  <a:cubicBezTo>
                    <a:pt x="259" y="26"/>
                    <a:pt x="259" y="26"/>
                    <a:pt x="259" y="26"/>
                  </a:cubicBezTo>
                  <a:cubicBezTo>
                    <a:pt x="259" y="26"/>
                    <a:pt x="259" y="26"/>
                    <a:pt x="259" y="26"/>
                  </a:cubicBezTo>
                  <a:cubicBezTo>
                    <a:pt x="259" y="26"/>
                    <a:pt x="259" y="26"/>
                    <a:pt x="259" y="26"/>
                  </a:cubicBezTo>
                  <a:cubicBezTo>
                    <a:pt x="259" y="26"/>
                    <a:pt x="260" y="27"/>
                    <a:pt x="261" y="27"/>
                  </a:cubicBezTo>
                  <a:cubicBezTo>
                    <a:pt x="265" y="29"/>
                    <a:pt x="273" y="32"/>
                    <a:pt x="282" y="37"/>
                  </a:cubicBezTo>
                  <a:cubicBezTo>
                    <a:pt x="296" y="44"/>
                    <a:pt x="314" y="53"/>
                    <a:pt x="329" y="60"/>
                  </a:cubicBezTo>
                  <a:cubicBezTo>
                    <a:pt x="336" y="63"/>
                    <a:pt x="342" y="67"/>
                    <a:pt x="347" y="69"/>
                  </a:cubicBezTo>
                  <a:cubicBezTo>
                    <a:pt x="351" y="71"/>
                    <a:pt x="354" y="72"/>
                    <a:pt x="354" y="72"/>
                  </a:cubicBezTo>
                  <a:cubicBezTo>
                    <a:pt x="356" y="73"/>
                    <a:pt x="359" y="73"/>
                    <a:pt x="360" y="71"/>
                  </a:cubicBezTo>
                  <a:cubicBezTo>
                    <a:pt x="361" y="69"/>
                    <a:pt x="360" y="66"/>
                    <a:pt x="358" y="65"/>
                  </a:cubicBezTo>
                  <a:cubicBezTo>
                    <a:pt x="358" y="65"/>
                    <a:pt x="357" y="64"/>
                    <a:pt x="355" y="63"/>
                  </a:cubicBezTo>
                  <a:cubicBezTo>
                    <a:pt x="347" y="58"/>
                    <a:pt x="327" y="46"/>
                    <a:pt x="308" y="35"/>
                  </a:cubicBezTo>
                  <a:cubicBezTo>
                    <a:pt x="299" y="29"/>
                    <a:pt x="291" y="24"/>
                    <a:pt x="285" y="20"/>
                  </a:cubicBezTo>
                  <a:cubicBezTo>
                    <a:pt x="282" y="18"/>
                    <a:pt x="279" y="16"/>
                    <a:pt x="277" y="15"/>
                  </a:cubicBezTo>
                  <a:cubicBezTo>
                    <a:pt x="276" y="14"/>
                    <a:pt x="276" y="14"/>
                    <a:pt x="275" y="14"/>
                  </a:cubicBezTo>
                  <a:cubicBezTo>
                    <a:pt x="275" y="14"/>
                    <a:pt x="275" y="14"/>
                    <a:pt x="275" y="14"/>
                  </a:cubicBezTo>
                  <a:cubicBezTo>
                    <a:pt x="275" y="14"/>
                    <a:pt x="275" y="14"/>
                    <a:pt x="275" y="14"/>
                  </a:cubicBezTo>
                  <a:cubicBezTo>
                    <a:pt x="274" y="15"/>
                    <a:pt x="274" y="15"/>
                    <a:pt x="274" y="15"/>
                  </a:cubicBezTo>
                  <a:cubicBezTo>
                    <a:pt x="276" y="14"/>
                    <a:pt x="276" y="14"/>
                    <a:pt x="276" y="14"/>
                  </a:cubicBezTo>
                  <a:cubicBezTo>
                    <a:pt x="275" y="14"/>
                    <a:pt x="275" y="14"/>
                    <a:pt x="275" y="14"/>
                  </a:cubicBezTo>
                  <a:cubicBezTo>
                    <a:pt x="274" y="15"/>
                    <a:pt x="274" y="15"/>
                    <a:pt x="274" y="15"/>
                  </a:cubicBezTo>
                  <a:cubicBezTo>
                    <a:pt x="276" y="14"/>
                    <a:pt x="276" y="14"/>
                    <a:pt x="276" y="14"/>
                  </a:cubicBezTo>
                  <a:cubicBezTo>
                    <a:pt x="273" y="16"/>
                    <a:pt x="273" y="16"/>
                    <a:pt x="273" y="16"/>
                  </a:cubicBezTo>
                  <a:cubicBezTo>
                    <a:pt x="276" y="14"/>
                    <a:pt x="276" y="14"/>
                    <a:pt x="276" y="14"/>
                  </a:cubicBezTo>
                  <a:cubicBezTo>
                    <a:pt x="276" y="14"/>
                    <a:pt x="276" y="14"/>
                    <a:pt x="276" y="14"/>
                  </a:cubicBezTo>
                  <a:cubicBezTo>
                    <a:pt x="273" y="16"/>
                    <a:pt x="273" y="16"/>
                    <a:pt x="273" y="16"/>
                  </a:cubicBezTo>
                  <a:cubicBezTo>
                    <a:pt x="276" y="14"/>
                    <a:pt x="276" y="14"/>
                    <a:pt x="276" y="14"/>
                  </a:cubicBezTo>
                  <a:cubicBezTo>
                    <a:pt x="272" y="16"/>
                    <a:pt x="272" y="16"/>
                    <a:pt x="272" y="16"/>
                  </a:cubicBezTo>
                  <a:cubicBezTo>
                    <a:pt x="276" y="16"/>
                    <a:pt x="276" y="16"/>
                    <a:pt x="276" y="16"/>
                  </a:cubicBezTo>
                  <a:cubicBezTo>
                    <a:pt x="276" y="15"/>
                    <a:pt x="276" y="15"/>
                    <a:pt x="276" y="14"/>
                  </a:cubicBezTo>
                  <a:cubicBezTo>
                    <a:pt x="272" y="16"/>
                    <a:pt x="272" y="16"/>
                    <a:pt x="272" y="16"/>
                  </a:cubicBezTo>
                  <a:cubicBezTo>
                    <a:pt x="276" y="16"/>
                    <a:pt x="276" y="16"/>
                    <a:pt x="276" y="16"/>
                  </a:cubicBezTo>
                  <a:cubicBezTo>
                    <a:pt x="272" y="16"/>
                    <a:pt x="272" y="16"/>
                    <a:pt x="272" y="16"/>
                  </a:cubicBezTo>
                  <a:cubicBezTo>
                    <a:pt x="276" y="18"/>
                    <a:pt x="276" y="18"/>
                    <a:pt x="276" y="18"/>
                  </a:cubicBezTo>
                  <a:cubicBezTo>
                    <a:pt x="276" y="18"/>
                    <a:pt x="276" y="17"/>
                    <a:pt x="276" y="16"/>
                  </a:cubicBezTo>
                  <a:cubicBezTo>
                    <a:pt x="272" y="16"/>
                    <a:pt x="272" y="16"/>
                    <a:pt x="272" y="16"/>
                  </a:cubicBezTo>
                  <a:cubicBezTo>
                    <a:pt x="276" y="18"/>
                    <a:pt x="276" y="18"/>
                    <a:pt x="276" y="18"/>
                  </a:cubicBezTo>
                  <a:cubicBezTo>
                    <a:pt x="272" y="16"/>
                    <a:pt x="272" y="16"/>
                    <a:pt x="272" y="16"/>
                  </a:cubicBezTo>
                  <a:cubicBezTo>
                    <a:pt x="270" y="20"/>
                    <a:pt x="270" y="20"/>
                    <a:pt x="270" y="20"/>
                  </a:cubicBezTo>
                  <a:cubicBezTo>
                    <a:pt x="378" y="74"/>
                    <a:pt x="378" y="74"/>
                    <a:pt x="378" y="74"/>
                  </a:cubicBezTo>
                  <a:cubicBezTo>
                    <a:pt x="380" y="75"/>
                    <a:pt x="383" y="75"/>
                    <a:pt x="384" y="73"/>
                  </a:cubicBezTo>
                  <a:cubicBezTo>
                    <a:pt x="385" y="71"/>
                    <a:pt x="385" y="68"/>
                    <a:pt x="383" y="67"/>
                  </a:cubicBezTo>
                  <a:cubicBezTo>
                    <a:pt x="288" y="8"/>
                    <a:pt x="288" y="8"/>
                    <a:pt x="288" y="8"/>
                  </a:cubicBezTo>
                  <a:cubicBezTo>
                    <a:pt x="286" y="12"/>
                    <a:pt x="286" y="12"/>
                    <a:pt x="286" y="12"/>
                  </a:cubicBezTo>
                  <a:cubicBezTo>
                    <a:pt x="284" y="16"/>
                    <a:pt x="284" y="16"/>
                    <a:pt x="284" y="16"/>
                  </a:cubicBezTo>
                  <a:cubicBezTo>
                    <a:pt x="284" y="16"/>
                    <a:pt x="314" y="30"/>
                    <a:pt x="344" y="45"/>
                  </a:cubicBezTo>
                  <a:cubicBezTo>
                    <a:pt x="360" y="53"/>
                    <a:pt x="375" y="60"/>
                    <a:pt x="388" y="66"/>
                  </a:cubicBezTo>
                  <a:cubicBezTo>
                    <a:pt x="394" y="69"/>
                    <a:pt x="400" y="71"/>
                    <a:pt x="404" y="73"/>
                  </a:cubicBezTo>
                  <a:cubicBezTo>
                    <a:pt x="406" y="74"/>
                    <a:pt x="408" y="74"/>
                    <a:pt x="409" y="75"/>
                  </a:cubicBezTo>
                  <a:cubicBezTo>
                    <a:pt x="410" y="75"/>
                    <a:pt x="411" y="75"/>
                    <a:pt x="412" y="75"/>
                  </a:cubicBezTo>
                  <a:cubicBezTo>
                    <a:pt x="412" y="76"/>
                    <a:pt x="413" y="76"/>
                    <a:pt x="414" y="76"/>
                  </a:cubicBezTo>
                  <a:cubicBezTo>
                    <a:pt x="414" y="76"/>
                    <a:pt x="415" y="76"/>
                    <a:pt x="415" y="75"/>
                  </a:cubicBezTo>
                  <a:cubicBezTo>
                    <a:pt x="416" y="75"/>
                    <a:pt x="417" y="75"/>
                    <a:pt x="418" y="74"/>
                  </a:cubicBezTo>
                  <a:cubicBezTo>
                    <a:pt x="419" y="73"/>
                    <a:pt x="419" y="71"/>
                    <a:pt x="418" y="70"/>
                  </a:cubicBezTo>
                  <a:cubicBezTo>
                    <a:pt x="418" y="69"/>
                    <a:pt x="417" y="68"/>
                    <a:pt x="416" y="68"/>
                  </a:cubicBezTo>
                  <a:cubicBezTo>
                    <a:pt x="416" y="68"/>
                    <a:pt x="415" y="67"/>
                    <a:pt x="412" y="65"/>
                  </a:cubicBezTo>
                  <a:cubicBezTo>
                    <a:pt x="402" y="59"/>
                    <a:pt x="378" y="45"/>
                    <a:pt x="356" y="31"/>
                  </a:cubicBezTo>
                  <a:cubicBezTo>
                    <a:pt x="345" y="25"/>
                    <a:pt x="335" y="18"/>
                    <a:pt x="327" y="13"/>
                  </a:cubicBezTo>
                  <a:cubicBezTo>
                    <a:pt x="323" y="11"/>
                    <a:pt x="320" y="9"/>
                    <a:pt x="318" y="7"/>
                  </a:cubicBezTo>
                  <a:cubicBezTo>
                    <a:pt x="317" y="7"/>
                    <a:pt x="316" y="6"/>
                    <a:pt x="316" y="6"/>
                  </a:cubicBezTo>
                  <a:cubicBezTo>
                    <a:pt x="316" y="5"/>
                    <a:pt x="316" y="5"/>
                    <a:pt x="316" y="5"/>
                  </a:cubicBezTo>
                  <a:cubicBezTo>
                    <a:pt x="316" y="5"/>
                    <a:pt x="316" y="5"/>
                    <a:pt x="316" y="5"/>
                  </a:cubicBezTo>
                  <a:cubicBezTo>
                    <a:pt x="315" y="7"/>
                    <a:pt x="315" y="7"/>
                    <a:pt x="315" y="7"/>
                  </a:cubicBezTo>
                  <a:cubicBezTo>
                    <a:pt x="316" y="6"/>
                    <a:pt x="316" y="6"/>
                    <a:pt x="316" y="6"/>
                  </a:cubicBezTo>
                  <a:cubicBezTo>
                    <a:pt x="316" y="5"/>
                    <a:pt x="316" y="5"/>
                    <a:pt x="316" y="5"/>
                  </a:cubicBezTo>
                  <a:cubicBezTo>
                    <a:pt x="315" y="7"/>
                    <a:pt x="315" y="7"/>
                    <a:pt x="315" y="7"/>
                  </a:cubicBezTo>
                  <a:cubicBezTo>
                    <a:pt x="316" y="6"/>
                    <a:pt x="316" y="6"/>
                    <a:pt x="316" y="6"/>
                  </a:cubicBezTo>
                  <a:cubicBezTo>
                    <a:pt x="313" y="8"/>
                    <a:pt x="313" y="8"/>
                    <a:pt x="313" y="8"/>
                  </a:cubicBezTo>
                  <a:cubicBezTo>
                    <a:pt x="317" y="8"/>
                    <a:pt x="317" y="8"/>
                    <a:pt x="317" y="8"/>
                  </a:cubicBezTo>
                  <a:cubicBezTo>
                    <a:pt x="317" y="6"/>
                    <a:pt x="316" y="6"/>
                    <a:pt x="316" y="6"/>
                  </a:cubicBezTo>
                  <a:cubicBezTo>
                    <a:pt x="313" y="8"/>
                    <a:pt x="313" y="8"/>
                    <a:pt x="313" y="8"/>
                  </a:cubicBezTo>
                  <a:cubicBezTo>
                    <a:pt x="317" y="8"/>
                    <a:pt x="317" y="8"/>
                    <a:pt x="317" y="8"/>
                  </a:cubicBezTo>
                  <a:cubicBezTo>
                    <a:pt x="312" y="8"/>
                    <a:pt x="312" y="8"/>
                    <a:pt x="312" y="8"/>
                  </a:cubicBezTo>
                  <a:cubicBezTo>
                    <a:pt x="316" y="10"/>
                    <a:pt x="316" y="10"/>
                    <a:pt x="316" y="10"/>
                  </a:cubicBezTo>
                  <a:cubicBezTo>
                    <a:pt x="316" y="9"/>
                    <a:pt x="317" y="8"/>
                    <a:pt x="317" y="8"/>
                  </a:cubicBezTo>
                  <a:cubicBezTo>
                    <a:pt x="312" y="8"/>
                    <a:pt x="312" y="8"/>
                    <a:pt x="312" y="8"/>
                  </a:cubicBezTo>
                  <a:cubicBezTo>
                    <a:pt x="316" y="10"/>
                    <a:pt x="316" y="10"/>
                    <a:pt x="316" y="10"/>
                  </a:cubicBezTo>
                  <a:cubicBezTo>
                    <a:pt x="316" y="10"/>
                    <a:pt x="316" y="10"/>
                    <a:pt x="316" y="10"/>
                  </a:cubicBezTo>
                  <a:cubicBezTo>
                    <a:pt x="312" y="8"/>
                    <a:pt x="312" y="8"/>
                    <a:pt x="312" y="8"/>
                  </a:cubicBezTo>
                  <a:cubicBezTo>
                    <a:pt x="314" y="12"/>
                    <a:pt x="314" y="12"/>
                    <a:pt x="314" y="12"/>
                  </a:cubicBezTo>
                  <a:cubicBezTo>
                    <a:pt x="314" y="11"/>
                    <a:pt x="315" y="11"/>
                    <a:pt x="316" y="10"/>
                  </a:cubicBezTo>
                  <a:cubicBezTo>
                    <a:pt x="312" y="8"/>
                    <a:pt x="312" y="8"/>
                    <a:pt x="312" y="8"/>
                  </a:cubicBezTo>
                  <a:cubicBezTo>
                    <a:pt x="314" y="12"/>
                    <a:pt x="314" y="12"/>
                    <a:pt x="314" y="12"/>
                  </a:cubicBezTo>
                  <a:cubicBezTo>
                    <a:pt x="312" y="8"/>
                    <a:pt x="312" y="8"/>
                    <a:pt x="312" y="8"/>
                  </a:cubicBezTo>
                  <a:cubicBezTo>
                    <a:pt x="312" y="12"/>
                    <a:pt x="312" y="12"/>
                    <a:pt x="312" y="12"/>
                  </a:cubicBezTo>
                  <a:cubicBezTo>
                    <a:pt x="313" y="12"/>
                    <a:pt x="313" y="12"/>
                    <a:pt x="314" y="12"/>
                  </a:cubicBezTo>
                  <a:cubicBezTo>
                    <a:pt x="312" y="8"/>
                    <a:pt x="312" y="8"/>
                    <a:pt x="312" y="8"/>
                  </a:cubicBezTo>
                  <a:cubicBezTo>
                    <a:pt x="312" y="12"/>
                    <a:pt x="312" y="12"/>
                    <a:pt x="312" y="12"/>
                  </a:cubicBezTo>
                  <a:cubicBezTo>
                    <a:pt x="312" y="9"/>
                    <a:pt x="312" y="9"/>
                    <a:pt x="312" y="9"/>
                  </a:cubicBezTo>
                  <a:cubicBezTo>
                    <a:pt x="312" y="12"/>
                    <a:pt x="312" y="12"/>
                    <a:pt x="312" y="12"/>
                  </a:cubicBezTo>
                  <a:cubicBezTo>
                    <a:pt x="312" y="12"/>
                    <a:pt x="312" y="12"/>
                    <a:pt x="312" y="12"/>
                  </a:cubicBezTo>
                  <a:cubicBezTo>
                    <a:pt x="312" y="9"/>
                    <a:pt x="312" y="9"/>
                    <a:pt x="312" y="9"/>
                  </a:cubicBezTo>
                  <a:cubicBezTo>
                    <a:pt x="312" y="12"/>
                    <a:pt x="312" y="12"/>
                    <a:pt x="312" y="12"/>
                  </a:cubicBezTo>
                  <a:cubicBezTo>
                    <a:pt x="312" y="12"/>
                    <a:pt x="312" y="12"/>
                    <a:pt x="312" y="12"/>
                  </a:cubicBezTo>
                  <a:cubicBezTo>
                    <a:pt x="312" y="12"/>
                    <a:pt x="312" y="12"/>
                    <a:pt x="312" y="12"/>
                  </a:cubicBezTo>
                  <a:cubicBezTo>
                    <a:pt x="312" y="12"/>
                    <a:pt x="312" y="12"/>
                    <a:pt x="312" y="12"/>
                  </a:cubicBezTo>
                  <a:cubicBezTo>
                    <a:pt x="312" y="12"/>
                    <a:pt x="312" y="12"/>
                    <a:pt x="312" y="12"/>
                  </a:cubicBezTo>
                  <a:cubicBezTo>
                    <a:pt x="312" y="12"/>
                    <a:pt x="312" y="12"/>
                    <a:pt x="312" y="12"/>
                  </a:cubicBezTo>
                  <a:cubicBezTo>
                    <a:pt x="312" y="12"/>
                    <a:pt x="313" y="12"/>
                    <a:pt x="314" y="13"/>
                  </a:cubicBezTo>
                  <a:cubicBezTo>
                    <a:pt x="319" y="15"/>
                    <a:pt x="330" y="21"/>
                    <a:pt x="343" y="27"/>
                  </a:cubicBezTo>
                  <a:cubicBezTo>
                    <a:pt x="362" y="37"/>
                    <a:pt x="387" y="51"/>
                    <a:pt x="407" y="61"/>
                  </a:cubicBezTo>
                  <a:cubicBezTo>
                    <a:pt x="417" y="66"/>
                    <a:pt x="426" y="71"/>
                    <a:pt x="432" y="75"/>
                  </a:cubicBezTo>
                  <a:cubicBezTo>
                    <a:pt x="438" y="78"/>
                    <a:pt x="442" y="80"/>
                    <a:pt x="442" y="80"/>
                  </a:cubicBezTo>
                  <a:cubicBezTo>
                    <a:pt x="443" y="81"/>
                    <a:pt x="445" y="81"/>
                    <a:pt x="446" y="80"/>
                  </a:cubicBezTo>
                  <a:cubicBezTo>
                    <a:pt x="448" y="79"/>
                    <a:pt x="448" y="78"/>
                    <a:pt x="448" y="76"/>
                  </a:cubicBezTo>
                  <a:cubicBezTo>
                    <a:pt x="448" y="75"/>
                    <a:pt x="448" y="74"/>
                    <a:pt x="448" y="74"/>
                  </a:cubicBezTo>
                  <a:cubicBezTo>
                    <a:pt x="447" y="73"/>
                    <a:pt x="447" y="73"/>
                    <a:pt x="447" y="73"/>
                  </a:cubicBezTo>
                  <a:cubicBezTo>
                    <a:pt x="447" y="73"/>
                    <a:pt x="447" y="73"/>
                    <a:pt x="447" y="73"/>
                  </a:cubicBezTo>
                  <a:cubicBezTo>
                    <a:pt x="446" y="72"/>
                    <a:pt x="446" y="72"/>
                    <a:pt x="446" y="72"/>
                  </a:cubicBezTo>
                  <a:cubicBezTo>
                    <a:pt x="443" y="70"/>
                    <a:pt x="435" y="65"/>
                    <a:pt x="424" y="59"/>
                  </a:cubicBezTo>
                  <a:cubicBezTo>
                    <a:pt x="408" y="49"/>
                    <a:pt x="386" y="35"/>
                    <a:pt x="367" y="23"/>
                  </a:cubicBezTo>
                  <a:cubicBezTo>
                    <a:pt x="358" y="18"/>
                    <a:pt x="350" y="12"/>
                    <a:pt x="344" y="9"/>
                  </a:cubicBezTo>
                  <a:cubicBezTo>
                    <a:pt x="341" y="7"/>
                    <a:pt x="339" y="5"/>
                    <a:pt x="337" y="4"/>
                  </a:cubicBezTo>
                  <a:cubicBezTo>
                    <a:pt x="336" y="4"/>
                    <a:pt x="336" y="3"/>
                    <a:pt x="335" y="3"/>
                  </a:cubicBezTo>
                  <a:cubicBezTo>
                    <a:pt x="335" y="3"/>
                    <a:pt x="335" y="3"/>
                    <a:pt x="335" y="3"/>
                  </a:cubicBezTo>
                  <a:cubicBezTo>
                    <a:pt x="333" y="5"/>
                    <a:pt x="333" y="5"/>
                    <a:pt x="333" y="5"/>
                  </a:cubicBezTo>
                  <a:cubicBezTo>
                    <a:pt x="335" y="3"/>
                    <a:pt x="335" y="3"/>
                    <a:pt x="335" y="3"/>
                  </a:cubicBezTo>
                  <a:cubicBezTo>
                    <a:pt x="335" y="3"/>
                    <a:pt x="335" y="3"/>
                    <a:pt x="335" y="3"/>
                  </a:cubicBezTo>
                  <a:cubicBezTo>
                    <a:pt x="333" y="5"/>
                    <a:pt x="333" y="5"/>
                    <a:pt x="333" y="5"/>
                  </a:cubicBezTo>
                  <a:cubicBezTo>
                    <a:pt x="335" y="3"/>
                    <a:pt x="335" y="3"/>
                    <a:pt x="335" y="3"/>
                  </a:cubicBezTo>
                  <a:cubicBezTo>
                    <a:pt x="332" y="6"/>
                    <a:pt x="332" y="6"/>
                    <a:pt x="332" y="6"/>
                  </a:cubicBezTo>
                  <a:cubicBezTo>
                    <a:pt x="336" y="4"/>
                    <a:pt x="336" y="4"/>
                    <a:pt x="336" y="4"/>
                  </a:cubicBezTo>
                  <a:cubicBezTo>
                    <a:pt x="335" y="3"/>
                    <a:pt x="335" y="3"/>
                    <a:pt x="335" y="3"/>
                  </a:cubicBezTo>
                  <a:cubicBezTo>
                    <a:pt x="332" y="6"/>
                    <a:pt x="332" y="6"/>
                    <a:pt x="332" y="6"/>
                  </a:cubicBezTo>
                  <a:cubicBezTo>
                    <a:pt x="336" y="4"/>
                    <a:pt x="336" y="4"/>
                    <a:pt x="336" y="4"/>
                  </a:cubicBezTo>
                  <a:cubicBezTo>
                    <a:pt x="332" y="6"/>
                    <a:pt x="332" y="6"/>
                    <a:pt x="332" y="6"/>
                  </a:cubicBezTo>
                  <a:cubicBezTo>
                    <a:pt x="336" y="4"/>
                    <a:pt x="336" y="4"/>
                    <a:pt x="336" y="4"/>
                  </a:cubicBezTo>
                  <a:cubicBezTo>
                    <a:pt x="336" y="4"/>
                    <a:pt x="336" y="4"/>
                    <a:pt x="336" y="4"/>
                  </a:cubicBezTo>
                  <a:cubicBezTo>
                    <a:pt x="332" y="6"/>
                    <a:pt x="332" y="6"/>
                    <a:pt x="332" y="6"/>
                  </a:cubicBezTo>
                  <a:cubicBezTo>
                    <a:pt x="336" y="4"/>
                    <a:pt x="336" y="4"/>
                    <a:pt x="336" y="4"/>
                  </a:cubicBezTo>
                  <a:cubicBezTo>
                    <a:pt x="332" y="6"/>
                    <a:pt x="332" y="6"/>
                    <a:pt x="332" y="6"/>
                  </a:cubicBezTo>
                  <a:cubicBezTo>
                    <a:pt x="336" y="6"/>
                    <a:pt x="336" y="6"/>
                    <a:pt x="336" y="6"/>
                  </a:cubicBezTo>
                  <a:cubicBezTo>
                    <a:pt x="336" y="5"/>
                    <a:pt x="336" y="5"/>
                    <a:pt x="336" y="4"/>
                  </a:cubicBezTo>
                  <a:cubicBezTo>
                    <a:pt x="332" y="6"/>
                    <a:pt x="332" y="6"/>
                    <a:pt x="332" y="6"/>
                  </a:cubicBezTo>
                  <a:cubicBezTo>
                    <a:pt x="336" y="6"/>
                    <a:pt x="336" y="6"/>
                    <a:pt x="336" y="6"/>
                  </a:cubicBezTo>
                  <a:cubicBezTo>
                    <a:pt x="332" y="6"/>
                    <a:pt x="332" y="6"/>
                    <a:pt x="332" y="6"/>
                  </a:cubicBezTo>
                  <a:cubicBezTo>
                    <a:pt x="330" y="10"/>
                    <a:pt x="330" y="10"/>
                    <a:pt x="330" y="10"/>
                  </a:cubicBezTo>
                  <a:cubicBezTo>
                    <a:pt x="330" y="10"/>
                    <a:pt x="370" y="31"/>
                    <a:pt x="409" y="53"/>
                  </a:cubicBezTo>
                  <a:cubicBezTo>
                    <a:pt x="429" y="63"/>
                    <a:pt x="449" y="74"/>
                    <a:pt x="464" y="82"/>
                  </a:cubicBezTo>
                  <a:cubicBezTo>
                    <a:pt x="472" y="86"/>
                    <a:pt x="478" y="89"/>
                    <a:pt x="483" y="92"/>
                  </a:cubicBezTo>
                  <a:cubicBezTo>
                    <a:pt x="485" y="93"/>
                    <a:pt x="487" y="94"/>
                    <a:pt x="488" y="95"/>
                  </a:cubicBezTo>
                  <a:cubicBezTo>
                    <a:pt x="489" y="95"/>
                    <a:pt x="490" y="95"/>
                    <a:pt x="490" y="95"/>
                  </a:cubicBezTo>
                  <a:cubicBezTo>
                    <a:pt x="491" y="96"/>
                    <a:pt x="491" y="96"/>
                    <a:pt x="491" y="96"/>
                  </a:cubicBezTo>
                  <a:cubicBezTo>
                    <a:pt x="491" y="96"/>
                    <a:pt x="491" y="96"/>
                    <a:pt x="491" y="96"/>
                  </a:cubicBezTo>
                  <a:cubicBezTo>
                    <a:pt x="492" y="96"/>
                    <a:pt x="492" y="96"/>
                    <a:pt x="493" y="96"/>
                  </a:cubicBezTo>
                  <a:cubicBezTo>
                    <a:pt x="493" y="96"/>
                    <a:pt x="493" y="96"/>
                    <a:pt x="494" y="96"/>
                  </a:cubicBezTo>
                  <a:cubicBezTo>
                    <a:pt x="494" y="95"/>
                    <a:pt x="495" y="95"/>
                    <a:pt x="496" y="94"/>
                  </a:cubicBezTo>
                  <a:cubicBezTo>
                    <a:pt x="497" y="93"/>
                    <a:pt x="497" y="92"/>
                    <a:pt x="497" y="91"/>
                  </a:cubicBezTo>
                  <a:cubicBezTo>
                    <a:pt x="497" y="90"/>
                    <a:pt x="496" y="89"/>
                    <a:pt x="495" y="88"/>
                  </a:cubicBezTo>
                  <a:cubicBezTo>
                    <a:pt x="355" y="1"/>
                    <a:pt x="355" y="1"/>
                    <a:pt x="355" y="1"/>
                  </a:cubicBezTo>
                  <a:cubicBezTo>
                    <a:pt x="353" y="0"/>
                    <a:pt x="351" y="0"/>
                    <a:pt x="350" y="2"/>
                  </a:cubicBezTo>
                  <a:cubicBezTo>
                    <a:pt x="348" y="4"/>
                    <a:pt x="349" y="7"/>
                    <a:pt x="351" y="8"/>
                  </a:cubicBezTo>
                  <a:cubicBezTo>
                    <a:pt x="490" y="95"/>
                    <a:pt x="490" y="95"/>
                    <a:pt x="490" y="95"/>
                  </a:cubicBezTo>
                  <a:cubicBezTo>
                    <a:pt x="493" y="92"/>
                    <a:pt x="493" y="92"/>
                    <a:pt x="493" y="92"/>
                  </a:cubicBezTo>
                  <a:cubicBezTo>
                    <a:pt x="489" y="89"/>
                    <a:pt x="489" y="89"/>
                    <a:pt x="489" y="89"/>
                  </a:cubicBezTo>
                  <a:cubicBezTo>
                    <a:pt x="493" y="92"/>
                    <a:pt x="493" y="92"/>
                    <a:pt x="493" y="92"/>
                  </a:cubicBezTo>
                  <a:cubicBezTo>
                    <a:pt x="491" y="88"/>
                    <a:pt x="491" y="88"/>
                    <a:pt x="491" y="88"/>
                  </a:cubicBezTo>
                  <a:cubicBezTo>
                    <a:pt x="491" y="88"/>
                    <a:pt x="490" y="88"/>
                    <a:pt x="489" y="89"/>
                  </a:cubicBezTo>
                  <a:cubicBezTo>
                    <a:pt x="493" y="92"/>
                    <a:pt x="493" y="92"/>
                    <a:pt x="493" y="92"/>
                  </a:cubicBezTo>
                  <a:cubicBezTo>
                    <a:pt x="491" y="88"/>
                    <a:pt x="491" y="88"/>
                    <a:pt x="491" y="88"/>
                  </a:cubicBezTo>
                  <a:cubicBezTo>
                    <a:pt x="493" y="92"/>
                    <a:pt x="493" y="92"/>
                    <a:pt x="493" y="92"/>
                  </a:cubicBezTo>
                  <a:cubicBezTo>
                    <a:pt x="493" y="87"/>
                    <a:pt x="493" y="87"/>
                    <a:pt x="493" y="87"/>
                  </a:cubicBezTo>
                  <a:cubicBezTo>
                    <a:pt x="492" y="87"/>
                    <a:pt x="492" y="87"/>
                    <a:pt x="491" y="88"/>
                  </a:cubicBezTo>
                  <a:cubicBezTo>
                    <a:pt x="493" y="92"/>
                    <a:pt x="493" y="92"/>
                    <a:pt x="493" y="92"/>
                  </a:cubicBezTo>
                  <a:cubicBezTo>
                    <a:pt x="493" y="87"/>
                    <a:pt x="493" y="87"/>
                    <a:pt x="493" y="87"/>
                  </a:cubicBezTo>
                  <a:cubicBezTo>
                    <a:pt x="493" y="91"/>
                    <a:pt x="493" y="91"/>
                    <a:pt x="493" y="91"/>
                  </a:cubicBezTo>
                  <a:cubicBezTo>
                    <a:pt x="493" y="87"/>
                    <a:pt x="493" y="87"/>
                    <a:pt x="493" y="87"/>
                  </a:cubicBezTo>
                  <a:cubicBezTo>
                    <a:pt x="493" y="87"/>
                    <a:pt x="493" y="87"/>
                    <a:pt x="493" y="87"/>
                  </a:cubicBezTo>
                  <a:cubicBezTo>
                    <a:pt x="493" y="91"/>
                    <a:pt x="493" y="91"/>
                    <a:pt x="493" y="91"/>
                  </a:cubicBezTo>
                  <a:cubicBezTo>
                    <a:pt x="493" y="87"/>
                    <a:pt x="493" y="87"/>
                    <a:pt x="493" y="87"/>
                  </a:cubicBezTo>
                  <a:cubicBezTo>
                    <a:pt x="493" y="90"/>
                    <a:pt x="493" y="90"/>
                    <a:pt x="493" y="90"/>
                  </a:cubicBezTo>
                  <a:cubicBezTo>
                    <a:pt x="494" y="87"/>
                    <a:pt x="494" y="87"/>
                    <a:pt x="494" y="87"/>
                  </a:cubicBezTo>
                  <a:cubicBezTo>
                    <a:pt x="493" y="87"/>
                    <a:pt x="493" y="87"/>
                    <a:pt x="493" y="87"/>
                  </a:cubicBezTo>
                  <a:cubicBezTo>
                    <a:pt x="493" y="90"/>
                    <a:pt x="493" y="90"/>
                    <a:pt x="493" y="90"/>
                  </a:cubicBezTo>
                  <a:cubicBezTo>
                    <a:pt x="494" y="87"/>
                    <a:pt x="494" y="87"/>
                    <a:pt x="494" y="87"/>
                  </a:cubicBezTo>
                  <a:cubicBezTo>
                    <a:pt x="494" y="87"/>
                    <a:pt x="494" y="87"/>
                    <a:pt x="494" y="87"/>
                  </a:cubicBezTo>
                  <a:cubicBezTo>
                    <a:pt x="493" y="87"/>
                    <a:pt x="492" y="87"/>
                    <a:pt x="491" y="86"/>
                  </a:cubicBezTo>
                  <a:cubicBezTo>
                    <a:pt x="479" y="80"/>
                    <a:pt x="439" y="59"/>
                    <a:pt x="403" y="40"/>
                  </a:cubicBezTo>
                  <a:cubicBezTo>
                    <a:pt x="385" y="30"/>
                    <a:pt x="368" y="21"/>
                    <a:pt x="355" y="14"/>
                  </a:cubicBezTo>
                  <a:cubicBezTo>
                    <a:pt x="349" y="10"/>
                    <a:pt x="344" y="7"/>
                    <a:pt x="340" y="5"/>
                  </a:cubicBezTo>
                  <a:cubicBezTo>
                    <a:pt x="336" y="4"/>
                    <a:pt x="334" y="2"/>
                    <a:pt x="334" y="2"/>
                  </a:cubicBezTo>
                  <a:cubicBezTo>
                    <a:pt x="333" y="2"/>
                    <a:pt x="331" y="2"/>
                    <a:pt x="330" y="2"/>
                  </a:cubicBezTo>
                  <a:cubicBezTo>
                    <a:pt x="329" y="3"/>
                    <a:pt x="328" y="5"/>
                    <a:pt x="328" y="6"/>
                  </a:cubicBezTo>
                  <a:cubicBezTo>
                    <a:pt x="328" y="8"/>
                    <a:pt x="328" y="8"/>
                    <a:pt x="328" y="8"/>
                  </a:cubicBezTo>
                  <a:cubicBezTo>
                    <a:pt x="329" y="9"/>
                    <a:pt x="329" y="9"/>
                    <a:pt x="329" y="9"/>
                  </a:cubicBezTo>
                  <a:cubicBezTo>
                    <a:pt x="330" y="10"/>
                    <a:pt x="330" y="10"/>
                    <a:pt x="330" y="10"/>
                  </a:cubicBezTo>
                  <a:cubicBezTo>
                    <a:pt x="330" y="10"/>
                    <a:pt x="331" y="11"/>
                    <a:pt x="332" y="11"/>
                  </a:cubicBezTo>
                  <a:cubicBezTo>
                    <a:pt x="341" y="17"/>
                    <a:pt x="368" y="34"/>
                    <a:pt x="393" y="49"/>
                  </a:cubicBezTo>
                  <a:cubicBezTo>
                    <a:pt x="406" y="57"/>
                    <a:pt x="418" y="65"/>
                    <a:pt x="427" y="70"/>
                  </a:cubicBezTo>
                  <a:cubicBezTo>
                    <a:pt x="431" y="73"/>
                    <a:pt x="435" y="76"/>
                    <a:pt x="438" y="77"/>
                  </a:cubicBezTo>
                  <a:cubicBezTo>
                    <a:pt x="439" y="78"/>
                    <a:pt x="440" y="79"/>
                    <a:pt x="441" y="79"/>
                  </a:cubicBezTo>
                  <a:cubicBezTo>
                    <a:pt x="441" y="79"/>
                    <a:pt x="441" y="79"/>
                    <a:pt x="441" y="79"/>
                  </a:cubicBezTo>
                  <a:cubicBezTo>
                    <a:pt x="441" y="79"/>
                    <a:pt x="441" y="79"/>
                    <a:pt x="441" y="79"/>
                  </a:cubicBezTo>
                  <a:cubicBezTo>
                    <a:pt x="443" y="78"/>
                    <a:pt x="443" y="78"/>
                    <a:pt x="443" y="78"/>
                  </a:cubicBezTo>
                  <a:cubicBezTo>
                    <a:pt x="441" y="79"/>
                    <a:pt x="441" y="79"/>
                    <a:pt x="441" y="79"/>
                  </a:cubicBezTo>
                  <a:cubicBezTo>
                    <a:pt x="441" y="79"/>
                    <a:pt x="441" y="79"/>
                    <a:pt x="441" y="79"/>
                  </a:cubicBezTo>
                  <a:cubicBezTo>
                    <a:pt x="443" y="78"/>
                    <a:pt x="443" y="78"/>
                    <a:pt x="443" y="78"/>
                  </a:cubicBezTo>
                  <a:cubicBezTo>
                    <a:pt x="441" y="79"/>
                    <a:pt x="441" y="79"/>
                    <a:pt x="441" y="79"/>
                  </a:cubicBezTo>
                  <a:cubicBezTo>
                    <a:pt x="444" y="76"/>
                    <a:pt x="444" y="76"/>
                    <a:pt x="444" y="76"/>
                  </a:cubicBezTo>
                  <a:cubicBezTo>
                    <a:pt x="441" y="79"/>
                    <a:pt x="441" y="79"/>
                    <a:pt x="441" y="79"/>
                  </a:cubicBezTo>
                  <a:cubicBezTo>
                    <a:pt x="441" y="79"/>
                    <a:pt x="441" y="79"/>
                    <a:pt x="441" y="79"/>
                  </a:cubicBezTo>
                  <a:cubicBezTo>
                    <a:pt x="444" y="76"/>
                    <a:pt x="444" y="76"/>
                    <a:pt x="444" y="76"/>
                  </a:cubicBezTo>
                  <a:cubicBezTo>
                    <a:pt x="441" y="79"/>
                    <a:pt x="441" y="79"/>
                    <a:pt x="441" y="79"/>
                  </a:cubicBezTo>
                  <a:cubicBezTo>
                    <a:pt x="444" y="76"/>
                    <a:pt x="444" y="76"/>
                    <a:pt x="444" y="76"/>
                  </a:cubicBezTo>
                  <a:cubicBezTo>
                    <a:pt x="441" y="79"/>
                    <a:pt x="441" y="79"/>
                    <a:pt x="441" y="79"/>
                  </a:cubicBezTo>
                  <a:cubicBezTo>
                    <a:pt x="441" y="79"/>
                    <a:pt x="441" y="79"/>
                    <a:pt x="441" y="79"/>
                  </a:cubicBezTo>
                  <a:cubicBezTo>
                    <a:pt x="444" y="76"/>
                    <a:pt x="444" y="76"/>
                    <a:pt x="444" y="76"/>
                  </a:cubicBezTo>
                  <a:cubicBezTo>
                    <a:pt x="441" y="79"/>
                    <a:pt x="441" y="79"/>
                    <a:pt x="441" y="79"/>
                  </a:cubicBezTo>
                  <a:cubicBezTo>
                    <a:pt x="444" y="76"/>
                    <a:pt x="444" y="76"/>
                    <a:pt x="444" y="76"/>
                  </a:cubicBezTo>
                  <a:cubicBezTo>
                    <a:pt x="440" y="78"/>
                    <a:pt x="440" y="78"/>
                    <a:pt x="440" y="78"/>
                  </a:cubicBezTo>
                  <a:cubicBezTo>
                    <a:pt x="441" y="79"/>
                    <a:pt x="441" y="79"/>
                    <a:pt x="441" y="79"/>
                  </a:cubicBezTo>
                  <a:cubicBezTo>
                    <a:pt x="444" y="76"/>
                    <a:pt x="444" y="76"/>
                    <a:pt x="444" y="76"/>
                  </a:cubicBezTo>
                  <a:cubicBezTo>
                    <a:pt x="440" y="78"/>
                    <a:pt x="440" y="78"/>
                    <a:pt x="440" y="78"/>
                  </a:cubicBezTo>
                  <a:cubicBezTo>
                    <a:pt x="444" y="76"/>
                    <a:pt x="444" y="76"/>
                    <a:pt x="444" y="76"/>
                  </a:cubicBezTo>
                  <a:cubicBezTo>
                    <a:pt x="440" y="76"/>
                    <a:pt x="440" y="76"/>
                    <a:pt x="440" y="76"/>
                  </a:cubicBezTo>
                  <a:cubicBezTo>
                    <a:pt x="440" y="77"/>
                    <a:pt x="440" y="78"/>
                    <a:pt x="440" y="78"/>
                  </a:cubicBezTo>
                  <a:cubicBezTo>
                    <a:pt x="444" y="76"/>
                    <a:pt x="444" y="76"/>
                    <a:pt x="444" y="76"/>
                  </a:cubicBezTo>
                  <a:cubicBezTo>
                    <a:pt x="440" y="76"/>
                    <a:pt x="440" y="76"/>
                    <a:pt x="440" y="76"/>
                  </a:cubicBezTo>
                  <a:cubicBezTo>
                    <a:pt x="444" y="76"/>
                    <a:pt x="444" y="76"/>
                    <a:pt x="444" y="76"/>
                  </a:cubicBezTo>
                  <a:cubicBezTo>
                    <a:pt x="446" y="72"/>
                    <a:pt x="446" y="72"/>
                    <a:pt x="446" y="72"/>
                  </a:cubicBezTo>
                  <a:cubicBezTo>
                    <a:pt x="446" y="72"/>
                    <a:pt x="414" y="55"/>
                    <a:pt x="382" y="38"/>
                  </a:cubicBezTo>
                  <a:cubicBezTo>
                    <a:pt x="365" y="29"/>
                    <a:pt x="349" y="21"/>
                    <a:pt x="337" y="14"/>
                  </a:cubicBezTo>
                  <a:cubicBezTo>
                    <a:pt x="330" y="11"/>
                    <a:pt x="325" y="9"/>
                    <a:pt x="321" y="7"/>
                  </a:cubicBezTo>
                  <a:cubicBezTo>
                    <a:pt x="319" y="6"/>
                    <a:pt x="317" y="5"/>
                    <a:pt x="316" y="4"/>
                  </a:cubicBezTo>
                  <a:cubicBezTo>
                    <a:pt x="316" y="4"/>
                    <a:pt x="315" y="4"/>
                    <a:pt x="315" y="4"/>
                  </a:cubicBezTo>
                  <a:cubicBezTo>
                    <a:pt x="314" y="3"/>
                    <a:pt x="314" y="3"/>
                    <a:pt x="314" y="3"/>
                  </a:cubicBezTo>
                  <a:cubicBezTo>
                    <a:pt x="314" y="3"/>
                    <a:pt x="313" y="3"/>
                    <a:pt x="312" y="3"/>
                  </a:cubicBezTo>
                  <a:cubicBezTo>
                    <a:pt x="312" y="3"/>
                    <a:pt x="312" y="3"/>
                    <a:pt x="311" y="3"/>
                  </a:cubicBezTo>
                  <a:cubicBezTo>
                    <a:pt x="310" y="4"/>
                    <a:pt x="309" y="4"/>
                    <a:pt x="309" y="5"/>
                  </a:cubicBezTo>
                  <a:cubicBezTo>
                    <a:pt x="312" y="8"/>
                    <a:pt x="312" y="8"/>
                    <a:pt x="312" y="8"/>
                  </a:cubicBezTo>
                  <a:cubicBezTo>
                    <a:pt x="309" y="5"/>
                    <a:pt x="309" y="5"/>
                    <a:pt x="309" y="5"/>
                  </a:cubicBezTo>
                  <a:cubicBezTo>
                    <a:pt x="308" y="6"/>
                    <a:pt x="308" y="7"/>
                    <a:pt x="308" y="8"/>
                  </a:cubicBezTo>
                  <a:cubicBezTo>
                    <a:pt x="308" y="9"/>
                    <a:pt x="308" y="10"/>
                    <a:pt x="309" y="10"/>
                  </a:cubicBezTo>
                  <a:cubicBezTo>
                    <a:pt x="309" y="11"/>
                    <a:pt x="310" y="11"/>
                    <a:pt x="310" y="12"/>
                  </a:cubicBezTo>
                  <a:cubicBezTo>
                    <a:pt x="311" y="12"/>
                    <a:pt x="312" y="13"/>
                    <a:pt x="313" y="14"/>
                  </a:cubicBezTo>
                  <a:cubicBezTo>
                    <a:pt x="318" y="17"/>
                    <a:pt x="326" y="23"/>
                    <a:pt x="336" y="29"/>
                  </a:cubicBezTo>
                  <a:cubicBezTo>
                    <a:pt x="366" y="48"/>
                    <a:pt x="412" y="75"/>
                    <a:pt x="412" y="75"/>
                  </a:cubicBezTo>
                  <a:cubicBezTo>
                    <a:pt x="414" y="71"/>
                    <a:pt x="414" y="71"/>
                    <a:pt x="414" y="71"/>
                  </a:cubicBezTo>
                  <a:cubicBezTo>
                    <a:pt x="411" y="69"/>
                    <a:pt x="411" y="69"/>
                    <a:pt x="411" y="69"/>
                  </a:cubicBezTo>
                  <a:cubicBezTo>
                    <a:pt x="414" y="71"/>
                    <a:pt x="414" y="71"/>
                    <a:pt x="414" y="71"/>
                  </a:cubicBezTo>
                  <a:cubicBezTo>
                    <a:pt x="413" y="67"/>
                    <a:pt x="413" y="67"/>
                    <a:pt x="413" y="67"/>
                  </a:cubicBezTo>
                  <a:cubicBezTo>
                    <a:pt x="412" y="67"/>
                    <a:pt x="411" y="68"/>
                    <a:pt x="411" y="69"/>
                  </a:cubicBezTo>
                  <a:cubicBezTo>
                    <a:pt x="414" y="71"/>
                    <a:pt x="414" y="71"/>
                    <a:pt x="414" y="71"/>
                  </a:cubicBezTo>
                  <a:cubicBezTo>
                    <a:pt x="413" y="67"/>
                    <a:pt x="413" y="67"/>
                    <a:pt x="413" y="67"/>
                  </a:cubicBezTo>
                  <a:cubicBezTo>
                    <a:pt x="414" y="70"/>
                    <a:pt x="414" y="70"/>
                    <a:pt x="414" y="70"/>
                  </a:cubicBezTo>
                  <a:cubicBezTo>
                    <a:pt x="414" y="67"/>
                    <a:pt x="414" y="67"/>
                    <a:pt x="414" y="67"/>
                  </a:cubicBezTo>
                  <a:cubicBezTo>
                    <a:pt x="414" y="67"/>
                    <a:pt x="413" y="67"/>
                    <a:pt x="413" y="67"/>
                  </a:cubicBezTo>
                  <a:cubicBezTo>
                    <a:pt x="414" y="70"/>
                    <a:pt x="414" y="70"/>
                    <a:pt x="414" y="70"/>
                  </a:cubicBezTo>
                  <a:cubicBezTo>
                    <a:pt x="414" y="67"/>
                    <a:pt x="414" y="67"/>
                    <a:pt x="414" y="67"/>
                  </a:cubicBezTo>
                  <a:cubicBezTo>
                    <a:pt x="414" y="68"/>
                    <a:pt x="414" y="68"/>
                    <a:pt x="414" y="68"/>
                  </a:cubicBezTo>
                  <a:cubicBezTo>
                    <a:pt x="414" y="67"/>
                    <a:pt x="414" y="67"/>
                    <a:pt x="414" y="67"/>
                  </a:cubicBezTo>
                  <a:cubicBezTo>
                    <a:pt x="414" y="67"/>
                    <a:pt x="414" y="67"/>
                    <a:pt x="414" y="67"/>
                  </a:cubicBezTo>
                  <a:cubicBezTo>
                    <a:pt x="414" y="68"/>
                    <a:pt x="414" y="68"/>
                    <a:pt x="414" y="68"/>
                  </a:cubicBezTo>
                  <a:cubicBezTo>
                    <a:pt x="414" y="67"/>
                    <a:pt x="414" y="67"/>
                    <a:pt x="414" y="67"/>
                  </a:cubicBezTo>
                  <a:cubicBezTo>
                    <a:pt x="414" y="67"/>
                    <a:pt x="414" y="67"/>
                    <a:pt x="414" y="67"/>
                  </a:cubicBezTo>
                  <a:cubicBezTo>
                    <a:pt x="413" y="67"/>
                    <a:pt x="412" y="67"/>
                    <a:pt x="410" y="66"/>
                  </a:cubicBezTo>
                  <a:cubicBezTo>
                    <a:pt x="405" y="64"/>
                    <a:pt x="394" y="59"/>
                    <a:pt x="381" y="54"/>
                  </a:cubicBezTo>
                  <a:cubicBezTo>
                    <a:pt x="363" y="45"/>
                    <a:pt x="339" y="33"/>
                    <a:pt x="321" y="24"/>
                  </a:cubicBezTo>
                  <a:cubicBezTo>
                    <a:pt x="311" y="19"/>
                    <a:pt x="303" y="15"/>
                    <a:pt x="297" y="13"/>
                  </a:cubicBezTo>
                  <a:cubicBezTo>
                    <a:pt x="292" y="10"/>
                    <a:pt x="288" y="8"/>
                    <a:pt x="288" y="8"/>
                  </a:cubicBezTo>
                  <a:cubicBezTo>
                    <a:pt x="286" y="7"/>
                    <a:pt x="283" y="8"/>
                    <a:pt x="282" y="10"/>
                  </a:cubicBezTo>
                  <a:cubicBezTo>
                    <a:pt x="281" y="12"/>
                    <a:pt x="282" y="14"/>
                    <a:pt x="284" y="15"/>
                  </a:cubicBezTo>
                  <a:cubicBezTo>
                    <a:pt x="299" y="25"/>
                    <a:pt x="299" y="25"/>
                    <a:pt x="299" y="25"/>
                  </a:cubicBezTo>
                  <a:cubicBezTo>
                    <a:pt x="274" y="12"/>
                    <a:pt x="274" y="12"/>
                    <a:pt x="274" y="12"/>
                  </a:cubicBezTo>
                  <a:cubicBezTo>
                    <a:pt x="272" y="11"/>
                    <a:pt x="270" y="12"/>
                    <a:pt x="268" y="14"/>
                  </a:cubicBezTo>
                  <a:cubicBezTo>
                    <a:pt x="268" y="15"/>
                    <a:pt x="268" y="15"/>
                    <a:pt x="268" y="16"/>
                  </a:cubicBezTo>
                  <a:cubicBezTo>
                    <a:pt x="268" y="18"/>
                    <a:pt x="268" y="18"/>
                    <a:pt x="268" y="19"/>
                  </a:cubicBezTo>
                  <a:cubicBezTo>
                    <a:pt x="269" y="19"/>
                    <a:pt x="269" y="20"/>
                    <a:pt x="270" y="20"/>
                  </a:cubicBezTo>
                  <a:cubicBezTo>
                    <a:pt x="270" y="21"/>
                    <a:pt x="271" y="21"/>
                    <a:pt x="272" y="22"/>
                  </a:cubicBezTo>
                  <a:cubicBezTo>
                    <a:pt x="276" y="25"/>
                    <a:pt x="283" y="29"/>
                    <a:pt x="291" y="34"/>
                  </a:cubicBezTo>
                  <a:cubicBezTo>
                    <a:pt x="316" y="50"/>
                    <a:pt x="354" y="72"/>
                    <a:pt x="354" y="72"/>
                  </a:cubicBezTo>
                  <a:cubicBezTo>
                    <a:pt x="356" y="69"/>
                    <a:pt x="356" y="69"/>
                    <a:pt x="356" y="69"/>
                  </a:cubicBezTo>
                  <a:cubicBezTo>
                    <a:pt x="358" y="65"/>
                    <a:pt x="358" y="65"/>
                    <a:pt x="358" y="65"/>
                  </a:cubicBezTo>
                  <a:cubicBezTo>
                    <a:pt x="358" y="65"/>
                    <a:pt x="335" y="53"/>
                    <a:pt x="311" y="42"/>
                  </a:cubicBezTo>
                  <a:cubicBezTo>
                    <a:pt x="300" y="36"/>
                    <a:pt x="288" y="30"/>
                    <a:pt x="278" y="26"/>
                  </a:cubicBezTo>
                  <a:cubicBezTo>
                    <a:pt x="274" y="23"/>
                    <a:pt x="270" y="22"/>
                    <a:pt x="267" y="20"/>
                  </a:cubicBezTo>
                  <a:cubicBezTo>
                    <a:pt x="265" y="20"/>
                    <a:pt x="264" y="19"/>
                    <a:pt x="263" y="19"/>
                  </a:cubicBezTo>
                  <a:cubicBezTo>
                    <a:pt x="262" y="18"/>
                    <a:pt x="262" y="18"/>
                    <a:pt x="261" y="18"/>
                  </a:cubicBezTo>
                  <a:cubicBezTo>
                    <a:pt x="261" y="18"/>
                    <a:pt x="260" y="18"/>
                    <a:pt x="259" y="18"/>
                  </a:cubicBezTo>
                  <a:cubicBezTo>
                    <a:pt x="259" y="18"/>
                    <a:pt x="259" y="18"/>
                    <a:pt x="258" y="18"/>
                  </a:cubicBezTo>
                  <a:cubicBezTo>
                    <a:pt x="258" y="18"/>
                    <a:pt x="257" y="18"/>
                    <a:pt x="257" y="19"/>
                  </a:cubicBezTo>
                  <a:cubicBezTo>
                    <a:pt x="256" y="19"/>
                    <a:pt x="256" y="19"/>
                    <a:pt x="256" y="20"/>
                  </a:cubicBezTo>
                  <a:cubicBezTo>
                    <a:pt x="254" y="22"/>
                    <a:pt x="255" y="25"/>
                    <a:pt x="257" y="26"/>
                  </a:cubicBezTo>
                  <a:cubicBezTo>
                    <a:pt x="332" y="73"/>
                    <a:pt x="332" y="73"/>
                    <a:pt x="332" y="73"/>
                  </a:cubicBezTo>
                  <a:cubicBezTo>
                    <a:pt x="334" y="69"/>
                    <a:pt x="334" y="69"/>
                    <a:pt x="334" y="69"/>
                  </a:cubicBezTo>
                  <a:cubicBezTo>
                    <a:pt x="331" y="67"/>
                    <a:pt x="331" y="67"/>
                    <a:pt x="331" y="67"/>
                  </a:cubicBezTo>
                  <a:cubicBezTo>
                    <a:pt x="334" y="69"/>
                    <a:pt x="334" y="69"/>
                    <a:pt x="334" y="69"/>
                  </a:cubicBezTo>
                  <a:cubicBezTo>
                    <a:pt x="333" y="65"/>
                    <a:pt x="333" y="65"/>
                    <a:pt x="333" y="65"/>
                  </a:cubicBezTo>
                  <a:cubicBezTo>
                    <a:pt x="333" y="65"/>
                    <a:pt x="332" y="66"/>
                    <a:pt x="331" y="67"/>
                  </a:cubicBezTo>
                  <a:cubicBezTo>
                    <a:pt x="334" y="69"/>
                    <a:pt x="334" y="69"/>
                    <a:pt x="334" y="69"/>
                  </a:cubicBezTo>
                  <a:cubicBezTo>
                    <a:pt x="333" y="65"/>
                    <a:pt x="333" y="65"/>
                    <a:pt x="333" y="65"/>
                  </a:cubicBezTo>
                  <a:cubicBezTo>
                    <a:pt x="334" y="69"/>
                    <a:pt x="334" y="69"/>
                    <a:pt x="334" y="69"/>
                  </a:cubicBezTo>
                  <a:cubicBezTo>
                    <a:pt x="334" y="65"/>
                    <a:pt x="334" y="65"/>
                    <a:pt x="334" y="65"/>
                  </a:cubicBezTo>
                  <a:cubicBezTo>
                    <a:pt x="334" y="65"/>
                    <a:pt x="334" y="65"/>
                    <a:pt x="333" y="65"/>
                  </a:cubicBezTo>
                  <a:cubicBezTo>
                    <a:pt x="334" y="69"/>
                    <a:pt x="334" y="69"/>
                    <a:pt x="334" y="69"/>
                  </a:cubicBezTo>
                  <a:cubicBezTo>
                    <a:pt x="334" y="65"/>
                    <a:pt x="334" y="65"/>
                    <a:pt x="334" y="65"/>
                  </a:cubicBezTo>
                  <a:cubicBezTo>
                    <a:pt x="334" y="69"/>
                    <a:pt x="334" y="69"/>
                    <a:pt x="334" y="69"/>
                  </a:cubicBezTo>
                  <a:cubicBezTo>
                    <a:pt x="335" y="65"/>
                    <a:pt x="335" y="65"/>
                    <a:pt x="335" y="65"/>
                  </a:cubicBezTo>
                  <a:cubicBezTo>
                    <a:pt x="335" y="65"/>
                    <a:pt x="335" y="65"/>
                    <a:pt x="334" y="65"/>
                  </a:cubicBezTo>
                  <a:cubicBezTo>
                    <a:pt x="334" y="69"/>
                    <a:pt x="334" y="69"/>
                    <a:pt x="334" y="69"/>
                  </a:cubicBezTo>
                  <a:cubicBezTo>
                    <a:pt x="335" y="65"/>
                    <a:pt x="335" y="65"/>
                    <a:pt x="335" y="65"/>
                  </a:cubicBezTo>
                  <a:cubicBezTo>
                    <a:pt x="335" y="67"/>
                    <a:pt x="335" y="67"/>
                    <a:pt x="335" y="67"/>
                  </a:cubicBezTo>
                  <a:cubicBezTo>
                    <a:pt x="335" y="65"/>
                    <a:pt x="335" y="65"/>
                    <a:pt x="335" y="65"/>
                  </a:cubicBezTo>
                  <a:cubicBezTo>
                    <a:pt x="335" y="65"/>
                    <a:pt x="335" y="65"/>
                    <a:pt x="335" y="65"/>
                  </a:cubicBezTo>
                  <a:cubicBezTo>
                    <a:pt x="335" y="67"/>
                    <a:pt x="335" y="67"/>
                    <a:pt x="335" y="67"/>
                  </a:cubicBezTo>
                  <a:cubicBezTo>
                    <a:pt x="335" y="65"/>
                    <a:pt x="335" y="65"/>
                    <a:pt x="335" y="65"/>
                  </a:cubicBezTo>
                  <a:cubicBezTo>
                    <a:pt x="335" y="65"/>
                    <a:pt x="335" y="65"/>
                    <a:pt x="334" y="64"/>
                  </a:cubicBezTo>
                  <a:cubicBezTo>
                    <a:pt x="330" y="63"/>
                    <a:pt x="323" y="60"/>
                    <a:pt x="314" y="55"/>
                  </a:cubicBezTo>
                  <a:cubicBezTo>
                    <a:pt x="301" y="49"/>
                    <a:pt x="284" y="41"/>
                    <a:pt x="270" y="34"/>
                  </a:cubicBezTo>
                  <a:cubicBezTo>
                    <a:pt x="264" y="31"/>
                    <a:pt x="258" y="28"/>
                    <a:pt x="253" y="26"/>
                  </a:cubicBezTo>
                  <a:cubicBezTo>
                    <a:pt x="249" y="24"/>
                    <a:pt x="246" y="23"/>
                    <a:pt x="246" y="23"/>
                  </a:cubicBezTo>
                  <a:cubicBezTo>
                    <a:pt x="244" y="22"/>
                    <a:pt x="242" y="22"/>
                    <a:pt x="241" y="24"/>
                  </a:cubicBezTo>
                  <a:cubicBezTo>
                    <a:pt x="240" y="27"/>
                    <a:pt x="240" y="29"/>
                    <a:pt x="242" y="30"/>
                  </a:cubicBezTo>
                  <a:cubicBezTo>
                    <a:pt x="242" y="30"/>
                    <a:pt x="247" y="33"/>
                    <a:pt x="254" y="37"/>
                  </a:cubicBezTo>
                  <a:cubicBezTo>
                    <a:pt x="264" y="43"/>
                    <a:pt x="279" y="52"/>
                    <a:pt x="292" y="60"/>
                  </a:cubicBezTo>
                  <a:cubicBezTo>
                    <a:pt x="298" y="64"/>
                    <a:pt x="304" y="68"/>
                    <a:pt x="308" y="70"/>
                  </a:cubicBezTo>
                  <a:cubicBezTo>
                    <a:pt x="310" y="72"/>
                    <a:pt x="312" y="73"/>
                    <a:pt x="313" y="74"/>
                  </a:cubicBezTo>
                  <a:cubicBezTo>
                    <a:pt x="313" y="74"/>
                    <a:pt x="314" y="74"/>
                    <a:pt x="314" y="74"/>
                  </a:cubicBezTo>
                  <a:cubicBezTo>
                    <a:pt x="314" y="74"/>
                    <a:pt x="314" y="74"/>
                    <a:pt x="314" y="74"/>
                  </a:cubicBezTo>
                  <a:cubicBezTo>
                    <a:pt x="315" y="73"/>
                    <a:pt x="315" y="73"/>
                    <a:pt x="315" y="73"/>
                  </a:cubicBezTo>
                  <a:cubicBezTo>
                    <a:pt x="314" y="74"/>
                    <a:pt x="314" y="74"/>
                    <a:pt x="314" y="74"/>
                  </a:cubicBezTo>
                  <a:cubicBezTo>
                    <a:pt x="314" y="74"/>
                    <a:pt x="314" y="74"/>
                    <a:pt x="314" y="74"/>
                  </a:cubicBezTo>
                  <a:cubicBezTo>
                    <a:pt x="315" y="73"/>
                    <a:pt x="315" y="73"/>
                    <a:pt x="315" y="73"/>
                  </a:cubicBezTo>
                  <a:cubicBezTo>
                    <a:pt x="314" y="74"/>
                    <a:pt x="314" y="74"/>
                    <a:pt x="314" y="74"/>
                  </a:cubicBezTo>
                  <a:cubicBezTo>
                    <a:pt x="317" y="72"/>
                    <a:pt x="317" y="72"/>
                    <a:pt x="317" y="72"/>
                  </a:cubicBezTo>
                  <a:cubicBezTo>
                    <a:pt x="313" y="74"/>
                    <a:pt x="313" y="74"/>
                    <a:pt x="313" y="74"/>
                  </a:cubicBezTo>
                  <a:cubicBezTo>
                    <a:pt x="314" y="74"/>
                    <a:pt x="314" y="74"/>
                    <a:pt x="314" y="74"/>
                  </a:cubicBezTo>
                  <a:cubicBezTo>
                    <a:pt x="317" y="72"/>
                    <a:pt x="317" y="72"/>
                    <a:pt x="317" y="72"/>
                  </a:cubicBezTo>
                  <a:cubicBezTo>
                    <a:pt x="313" y="74"/>
                    <a:pt x="313" y="74"/>
                    <a:pt x="313" y="74"/>
                  </a:cubicBezTo>
                  <a:cubicBezTo>
                    <a:pt x="317" y="72"/>
                    <a:pt x="317" y="72"/>
                    <a:pt x="317" y="72"/>
                  </a:cubicBezTo>
                  <a:cubicBezTo>
                    <a:pt x="313" y="72"/>
                    <a:pt x="313" y="72"/>
                    <a:pt x="313" y="72"/>
                  </a:cubicBezTo>
                  <a:cubicBezTo>
                    <a:pt x="313" y="73"/>
                    <a:pt x="313" y="73"/>
                    <a:pt x="313" y="74"/>
                  </a:cubicBezTo>
                  <a:cubicBezTo>
                    <a:pt x="317" y="72"/>
                    <a:pt x="317" y="72"/>
                    <a:pt x="317" y="72"/>
                  </a:cubicBezTo>
                  <a:cubicBezTo>
                    <a:pt x="313" y="72"/>
                    <a:pt x="313" y="72"/>
                    <a:pt x="313" y="72"/>
                  </a:cubicBezTo>
                  <a:cubicBezTo>
                    <a:pt x="317" y="72"/>
                    <a:pt x="317" y="72"/>
                    <a:pt x="317" y="72"/>
                  </a:cubicBezTo>
                  <a:cubicBezTo>
                    <a:pt x="314" y="70"/>
                    <a:pt x="314" y="70"/>
                    <a:pt x="314" y="70"/>
                  </a:cubicBezTo>
                  <a:cubicBezTo>
                    <a:pt x="313" y="70"/>
                    <a:pt x="313" y="71"/>
                    <a:pt x="313" y="72"/>
                  </a:cubicBezTo>
                  <a:cubicBezTo>
                    <a:pt x="317" y="72"/>
                    <a:pt x="317" y="72"/>
                    <a:pt x="317" y="72"/>
                  </a:cubicBezTo>
                  <a:cubicBezTo>
                    <a:pt x="314" y="70"/>
                    <a:pt x="314" y="70"/>
                    <a:pt x="314" y="70"/>
                  </a:cubicBezTo>
                  <a:cubicBezTo>
                    <a:pt x="317" y="72"/>
                    <a:pt x="317" y="72"/>
                    <a:pt x="317" y="72"/>
                  </a:cubicBezTo>
                  <a:cubicBezTo>
                    <a:pt x="314" y="70"/>
                    <a:pt x="314" y="70"/>
                    <a:pt x="314" y="70"/>
                  </a:cubicBezTo>
                  <a:cubicBezTo>
                    <a:pt x="317" y="72"/>
                    <a:pt x="317" y="72"/>
                    <a:pt x="317" y="72"/>
                  </a:cubicBezTo>
                  <a:cubicBezTo>
                    <a:pt x="315" y="68"/>
                    <a:pt x="315" y="68"/>
                    <a:pt x="315" y="68"/>
                  </a:cubicBezTo>
                  <a:cubicBezTo>
                    <a:pt x="314" y="69"/>
                    <a:pt x="314" y="69"/>
                    <a:pt x="314" y="70"/>
                  </a:cubicBezTo>
                  <a:cubicBezTo>
                    <a:pt x="317" y="72"/>
                    <a:pt x="317" y="72"/>
                    <a:pt x="317" y="72"/>
                  </a:cubicBezTo>
                  <a:cubicBezTo>
                    <a:pt x="315" y="68"/>
                    <a:pt x="315" y="68"/>
                    <a:pt x="315" y="68"/>
                  </a:cubicBezTo>
                  <a:cubicBezTo>
                    <a:pt x="317" y="72"/>
                    <a:pt x="317" y="72"/>
                    <a:pt x="317" y="72"/>
                  </a:cubicBezTo>
                  <a:cubicBezTo>
                    <a:pt x="316" y="68"/>
                    <a:pt x="316" y="68"/>
                    <a:pt x="316" y="68"/>
                  </a:cubicBezTo>
                  <a:cubicBezTo>
                    <a:pt x="316" y="68"/>
                    <a:pt x="315" y="68"/>
                    <a:pt x="315" y="68"/>
                  </a:cubicBezTo>
                  <a:cubicBezTo>
                    <a:pt x="317" y="72"/>
                    <a:pt x="317" y="72"/>
                    <a:pt x="317" y="72"/>
                  </a:cubicBezTo>
                  <a:cubicBezTo>
                    <a:pt x="316" y="68"/>
                    <a:pt x="316" y="68"/>
                    <a:pt x="316" y="68"/>
                  </a:cubicBezTo>
                  <a:cubicBezTo>
                    <a:pt x="317" y="71"/>
                    <a:pt x="317" y="71"/>
                    <a:pt x="317" y="71"/>
                  </a:cubicBezTo>
                  <a:cubicBezTo>
                    <a:pt x="317" y="68"/>
                    <a:pt x="317" y="68"/>
                    <a:pt x="317" y="68"/>
                  </a:cubicBezTo>
                  <a:cubicBezTo>
                    <a:pt x="316" y="68"/>
                    <a:pt x="316" y="68"/>
                    <a:pt x="316" y="68"/>
                  </a:cubicBezTo>
                  <a:cubicBezTo>
                    <a:pt x="317" y="71"/>
                    <a:pt x="317" y="71"/>
                    <a:pt x="317" y="71"/>
                  </a:cubicBezTo>
                  <a:cubicBezTo>
                    <a:pt x="317" y="68"/>
                    <a:pt x="317" y="68"/>
                    <a:pt x="317" y="68"/>
                  </a:cubicBezTo>
                  <a:cubicBezTo>
                    <a:pt x="317" y="69"/>
                    <a:pt x="317" y="69"/>
                    <a:pt x="317" y="69"/>
                  </a:cubicBezTo>
                  <a:cubicBezTo>
                    <a:pt x="317" y="68"/>
                    <a:pt x="317" y="68"/>
                    <a:pt x="317" y="68"/>
                  </a:cubicBezTo>
                  <a:cubicBezTo>
                    <a:pt x="317" y="68"/>
                    <a:pt x="317" y="68"/>
                    <a:pt x="317" y="68"/>
                  </a:cubicBezTo>
                  <a:cubicBezTo>
                    <a:pt x="317" y="69"/>
                    <a:pt x="317" y="69"/>
                    <a:pt x="317" y="69"/>
                  </a:cubicBezTo>
                  <a:cubicBezTo>
                    <a:pt x="317" y="68"/>
                    <a:pt x="317" y="68"/>
                    <a:pt x="317" y="68"/>
                  </a:cubicBezTo>
                  <a:cubicBezTo>
                    <a:pt x="317" y="68"/>
                    <a:pt x="316" y="68"/>
                    <a:pt x="315" y="67"/>
                  </a:cubicBezTo>
                  <a:cubicBezTo>
                    <a:pt x="312" y="66"/>
                    <a:pt x="304" y="63"/>
                    <a:pt x="295" y="59"/>
                  </a:cubicBezTo>
                  <a:cubicBezTo>
                    <a:pt x="282" y="54"/>
                    <a:pt x="265" y="46"/>
                    <a:pt x="252" y="41"/>
                  </a:cubicBezTo>
                  <a:cubicBezTo>
                    <a:pt x="245" y="38"/>
                    <a:pt x="239" y="35"/>
                    <a:pt x="235" y="33"/>
                  </a:cubicBezTo>
                  <a:cubicBezTo>
                    <a:pt x="233" y="32"/>
                    <a:pt x="231" y="31"/>
                    <a:pt x="230" y="31"/>
                  </a:cubicBezTo>
                  <a:cubicBezTo>
                    <a:pt x="229" y="30"/>
                    <a:pt x="229" y="30"/>
                    <a:pt x="228" y="30"/>
                  </a:cubicBezTo>
                  <a:cubicBezTo>
                    <a:pt x="228" y="30"/>
                    <a:pt x="228" y="30"/>
                    <a:pt x="228" y="30"/>
                  </a:cubicBezTo>
                  <a:cubicBezTo>
                    <a:pt x="228" y="30"/>
                    <a:pt x="228" y="30"/>
                    <a:pt x="228" y="30"/>
                  </a:cubicBezTo>
                  <a:cubicBezTo>
                    <a:pt x="227" y="30"/>
                    <a:pt x="227" y="30"/>
                    <a:pt x="227" y="30"/>
                  </a:cubicBezTo>
                  <a:cubicBezTo>
                    <a:pt x="227" y="30"/>
                    <a:pt x="227" y="30"/>
                    <a:pt x="226" y="30"/>
                  </a:cubicBezTo>
                  <a:cubicBezTo>
                    <a:pt x="226" y="30"/>
                    <a:pt x="225" y="30"/>
                    <a:pt x="225" y="30"/>
                  </a:cubicBezTo>
                  <a:cubicBezTo>
                    <a:pt x="224" y="30"/>
                    <a:pt x="223" y="31"/>
                    <a:pt x="223" y="32"/>
                  </a:cubicBezTo>
                  <a:cubicBezTo>
                    <a:pt x="221" y="34"/>
                    <a:pt x="222" y="36"/>
                    <a:pt x="224" y="38"/>
                  </a:cubicBezTo>
                  <a:cubicBezTo>
                    <a:pt x="296" y="82"/>
                    <a:pt x="296" y="82"/>
                    <a:pt x="296" y="82"/>
                  </a:cubicBezTo>
                  <a:cubicBezTo>
                    <a:pt x="298" y="79"/>
                    <a:pt x="298" y="79"/>
                    <a:pt x="298" y="79"/>
                  </a:cubicBezTo>
                  <a:cubicBezTo>
                    <a:pt x="295" y="76"/>
                    <a:pt x="295" y="76"/>
                    <a:pt x="295" y="76"/>
                  </a:cubicBezTo>
                  <a:cubicBezTo>
                    <a:pt x="298" y="79"/>
                    <a:pt x="298" y="79"/>
                    <a:pt x="298" y="79"/>
                  </a:cubicBezTo>
                  <a:cubicBezTo>
                    <a:pt x="296" y="75"/>
                    <a:pt x="296" y="75"/>
                    <a:pt x="296" y="75"/>
                  </a:cubicBezTo>
                  <a:cubicBezTo>
                    <a:pt x="295" y="75"/>
                    <a:pt x="295" y="76"/>
                    <a:pt x="295" y="76"/>
                  </a:cubicBezTo>
                  <a:cubicBezTo>
                    <a:pt x="298" y="79"/>
                    <a:pt x="298" y="79"/>
                    <a:pt x="298" y="79"/>
                  </a:cubicBezTo>
                  <a:cubicBezTo>
                    <a:pt x="296" y="75"/>
                    <a:pt x="296" y="75"/>
                    <a:pt x="296" y="75"/>
                  </a:cubicBezTo>
                  <a:cubicBezTo>
                    <a:pt x="298" y="79"/>
                    <a:pt x="298" y="79"/>
                    <a:pt x="298" y="79"/>
                  </a:cubicBezTo>
                  <a:cubicBezTo>
                    <a:pt x="297" y="75"/>
                    <a:pt x="297" y="75"/>
                    <a:pt x="297" y="75"/>
                  </a:cubicBezTo>
                  <a:cubicBezTo>
                    <a:pt x="297" y="75"/>
                    <a:pt x="296" y="75"/>
                    <a:pt x="296" y="75"/>
                  </a:cubicBezTo>
                  <a:cubicBezTo>
                    <a:pt x="298" y="79"/>
                    <a:pt x="298" y="79"/>
                    <a:pt x="298" y="79"/>
                  </a:cubicBezTo>
                  <a:cubicBezTo>
                    <a:pt x="297" y="75"/>
                    <a:pt x="297" y="75"/>
                    <a:pt x="297" y="75"/>
                  </a:cubicBezTo>
                  <a:cubicBezTo>
                    <a:pt x="298" y="79"/>
                    <a:pt x="298" y="79"/>
                    <a:pt x="298" y="79"/>
                  </a:cubicBezTo>
                  <a:cubicBezTo>
                    <a:pt x="298" y="75"/>
                    <a:pt x="298" y="75"/>
                    <a:pt x="298" y="75"/>
                  </a:cubicBezTo>
                  <a:cubicBezTo>
                    <a:pt x="297" y="75"/>
                    <a:pt x="297" y="75"/>
                    <a:pt x="297" y="75"/>
                  </a:cubicBezTo>
                  <a:cubicBezTo>
                    <a:pt x="298" y="79"/>
                    <a:pt x="298" y="79"/>
                    <a:pt x="298" y="79"/>
                  </a:cubicBezTo>
                  <a:cubicBezTo>
                    <a:pt x="298" y="75"/>
                    <a:pt x="298" y="75"/>
                    <a:pt x="298" y="75"/>
                  </a:cubicBezTo>
                  <a:cubicBezTo>
                    <a:pt x="298" y="78"/>
                    <a:pt x="298" y="78"/>
                    <a:pt x="298" y="78"/>
                  </a:cubicBezTo>
                  <a:cubicBezTo>
                    <a:pt x="299" y="75"/>
                    <a:pt x="299" y="75"/>
                    <a:pt x="299" y="75"/>
                  </a:cubicBezTo>
                  <a:cubicBezTo>
                    <a:pt x="299" y="75"/>
                    <a:pt x="299" y="75"/>
                    <a:pt x="298" y="75"/>
                  </a:cubicBezTo>
                  <a:cubicBezTo>
                    <a:pt x="298" y="78"/>
                    <a:pt x="298" y="78"/>
                    <a:pt x="298" y="78"/>
                  </a:cubicBezTo>
                  <a:cubicBezTo>
                    <a:pt x="299" y="75"/>
                    <a:pt x="299" y="75"/>
                    <a:pt x="299" y="75"/>
                  </a:cubicBezTo>
                  <a:cubicBezTo>
                    <a:pt x="299" y="75"/>
                    <a:pt x="299" y="75"/>
                    <a:pt x="299" y="75"/>
                  </a:cubicBezTo>
                  <a:cubicBezTo>
                    <a:pt x="299" y="75"/>
                    <a:pt x="299" y="75"/>
                    <a:pt x="299" y="75"/>
                  </a:cubicBezTo>
                  <a:cubicBezTo>
                    <a:pt x="299" y="75"/>
                    <a:pt x="299" y="75"/>
                    <a:pt x="299" y="75"/>
                  </a:cubicBezTo>
                  <a:cubicBezTo>
                    <a:pt x="299" y="75"/>
                    <a:pt x="299" y="75"/>
                    <a:pt x="299" y="75"/>
                  </a:cubicBezTo>
                  <a:cubicBezTo>
                    <a:pt x="299" y="75"/>
                    <a:pt x="299" y="75"/>
                    <a:pt x="299" y="75"/>
                  </a:cubicBezTo>
                  <a:cubicBezTo>
                    <a:pt x="299" y="75"/>
                    <a:pt x="298" y="74"/>
                    <a:pt x="297" y="74"/>
                  </a:cubicBezTo>
                  <a:cubicBezTo>
                    <a:pt x="293" y="72"/>
                    <a:pt x="286" y="69"/>
                    <a:pt x="277" y="65"/>
                  </a:cubicBezTo>
                  <a:cubicBezTo>
                    <a:pt x="263" y="59"/>
                    <a:pt x="246" y="50"/>
                    <a:pt x="233" y="44"/>
                  </a:cubicBezTo>
                  <a:cubicBezTo>
                    <a:pt x="226" y="41"/>
                    <a:pt x="220" y="38"/>
                    <a:pt x="215" y="36"/>
                  </a:cubicBezTo>
                  <a:cubicBezTo>
                    <a:pt x="213" y="35"/>
                    <a:pt x="211" y="34"/>
                    <a:pt x="210" y="33"/>
                  </a:cubicBezTo>
                  <a:cubicBezTo>
                    <a:pt x="209" y="33"/>
                    <a:pt x="209" y="33"/>
                    <a:pt x="208" y="33"/>
                  </a:cubicBezTo>
                  <a:cubicBezTo>
                    <a:pt x="207" y="32"/>
                    <a:pt x="207" y="32"/>
                    <a:pt x="207" y="32"/>
                  </a:cubicBezTo>
                  <a:cubicBezTo>
                    <a:pt x="207" y="32"/>
                    <a:pt x="207" y="32"/>
                    <a:pt x="207" y="32"/>
                  </a:cubicBezTo>
                  <a:cubicBezTo>
                    <a:pt x="207" y="32"/>
                    <a:pt x="207" y="32"/>
                    <a:pt x="206" y="32"/>
                  </a:cubicBezTo>
                  <a:cubicBezTo>
                    <a:pt x="206" y="32"/>
                    <a:pt x="205" y="32"/>
                    <a:pt x="205" y="32"/>
                  </a:cubicBezTo>
                  <a:cubicBezTo>
                    <a:pt x="204" y="33"/>
                    <a:pt x="203" y="33"/>
                    <a:pt x="202" y="34"/>
                  </a:cubicBezTo>
                  <a:cubicBezTo>
                    <a:pt x="201" y="36"/>
                    <a:pt x="202" y="39"/>
                    <a:pt x="204" y="40"/>
                  </a:cubicBezTo>
                  <a:cubicBezTo>
                    <a:pt x="278" y="87"/>
                    <a:pt x="278" y="87"/>
                    <a:pt x="278" y="87"/>
                  </a:cubicBezTo>
                  <a:cubicBezTo>
                    <a:pt x="280" y="83"/>
                    <a:pt x="280" y="83"/>
                    <a:pt x="280" y="83"/>
                  </a:cubicBezTo>
                  <a:cubicBezTo>
                    <a:pt x="277" y="81"/>
                    <a:pt x="277" y="81"/>
                    <a:pt x="277" y="81"/>
                  </a:cubicBezTo>
                  <a:cubicBezTo>
                    <a:pt x="280" y="83"/>
                    <a:pt x="280" y="83"/>
                    <a:pt x="280" y="83"/>
                  </a:cubicBezTo>
                  <a:cubicBezTo>
                    <a:pt x="279" y="79"/>
                    <a:pt x="279" y="79"/>
                    <a:pt x="279" y="79"/>
                  </a:cubicBezTo>
                  <a:cubicBezTo>
                    <a:pt x="278" y="79"/>
                    <a:pt x="277" y="80"/>
                    <a:pt x="277" y="81"/>
                  </a:cubicBezTo>
                  <a:cubicBezTo>
                    <a:pt x="280" y="83"/>
                    <a:pt x="280" y="83"/>
                    <a:pt x="280" y="83"/>
                  </a:cubicBezTo>
                  <a:cubicBezTo>
                    <a:pt x="279" y="79"/>
                    <a:pt x="279" y="79"/>
                    <a:pt x="279" y="79"/>
                  </a:cubicBezTo>
                  <a:cubicBezTo>
                    <a:pt x="280" y="82"/>
                    <a:pt x="280" y="82"/>
                    <a:pt x="280" y="82"/>
                  </a:cubicBezTo>
                  <a:cubicBezTo>
                    <a:pt x="280" y="79"/>
                    <a:pt x="280" y="79"/>
                    <a:pt x="280" y="79"/>
                  </a:cubicBezTo>
                  <a:cubicBezTo>
                    <a:pt x="280" y="79"/>
                    <a:pt x="279" y="79"/>
                    <a:pt x="279" y="79"/>
                  </a:cubicBezTo>
                  <a:cubicBezTo>
                    <a:pt x="280" y="82"/>
                    <a:pt x="280" y="82"/>
                    <a:pt x="280" y="82"/>
                  </a:cubicBezTo>
                  <a:cubicBezTo>
                    <a:pt x="280" y="79"/>
                    <a:pt x="280" y="79"/>
                    <a:pt x="280" y="79"/>
                  </a:cubicBezTo>
                  <a:cubicBezTo>
                    <a:pt x="280" y="81"/>
                    <a:pt x="280" y="81"/>
                    <a:pt x="280" y="81"/>
                  </a:cubicBezTo>
                  <a:cubicBezTo>
                    <a:pt x="280" y="79"/>
                    <a:pt x="280" y="79"/>
                    <a:pt x="280" y="79"/>
                  </a:cubicBezTo>
                  <a:cubicBezTo>
                    <a:pt x="280" y="79"/>
                    <a:pt x="280" y="79"/>
                    <a:pt x="280" y="79"/>
                  </a:cubicBezTo>
                  <a:cubicBezTo>
                    <a:pt x="280" y="81"/>
                    <a:pt x="280" y="81"/>
                    <a:pt x="280" y="81"/>
                  </a:cubicBezTo>
                  <a:cubicBezTo>
                    <a:pt x="280" y="79"/>
                    <a:pt x="280" y="79"/>
                    <a:pt x="280" y="79"/>
                  </a:cubicBezTo>
                  <a:cubicBezTo>
                    <a:pt x="280" y="79"/>
                    <a:pt x="279" y="79"/>
                    <a:pt x="279" y="78"/>
                  </a:cubicBezTo>
                  <a:cubicBezTo>
                    <a:pt x="275" y="77"/>
                    <a:pt x="268" y="74"/>
                    <a:pt x="260" y="70"/>
                  </a:cubicBezTo>
                  <a:cubicBezTo>
                    <a:pt x="247" y="65"/>
                    <a:pt x="232" y="57"/>
                    <a:pt x="219" y="51"/>
                  </a:cubicBezTo>
                  <a:cubicBezTo>
                    <a:pt x="212" y="48"/>
                    <a:pt x="206" y="45"/>
                    <a:pt x="202" y="43"/>
                  </a:cubicBezTo>
                  <a:cubicBezTo>
                    <a:pt x="199" y="42"/>
                    <a:pt x="197" y="42"/>
                    <a:pt x="196" y="41"/>
                  </a:cubicBezTo>
                  <a:cubicBezTo>
                    <a:pt x="195" y="41"/>
                    <a:pt x="194" y="40"/>
                    <a:pt x="194" y="40"/>
                  </a:cubicBezTo>
                  <a:cubicBezTo>
                    <a:pt x="193" y="40"/>
                    <a:pt x="192" y="40"/>
                    <a:pt x="191" y="40"/>
                  </a:cubicBezTo>
                  <a:cubicBezTo>
                    <a:pt x="191" y="40"/>
                    <a:pt x="191" y="40"/>
                    <a:pt x="190" y="40"/>
                  </a:cubicBezTo>
                  <a:cubicBezTo>
                    <a:pt x="189" y="40"/>
                    <a:pt x="188" y="41"/>
                    <a:pt x="187" y="42"/>
                  </a:cubicBezTo>
                  <a:cubicBezTo>
                    <a:pt x="187" y="43"/>
                    <a:pt x="187" y="44"/>
                    <a:pt x="187" y="44"/>
                  </a:cubicBezTo>
                  <a:cubicBezTo>
                    <a:pt x="187" y="46"/>
                    <a:pt x="187" y="46"/>
                    <a:pt x="188" y="47"/>
                  </a:cubicBezTo>
                  <a:cubicBezTo>
                    <a:pt x="188" y="47"/>
                    <a:pt x="188" y="47"/>
                    <a:pt x="188" y="48"/>
                  </a:cubicBezTo>
                  <a:cubicBezTo>
                    <a:pt x="189" y="48"/>
                    <a:pt x="189" y="48"/>
                    <a:pt x="189" y="48"/>
                  </a:cubicBezTo>
                  <a:cubicBezTo>
                    <a:pt x="190" y="49"/>
                    <a:pt x="192" y="50"/>
                    <a:pt x="194" y="51"/>
                  </a:cubicBezTo>
                  <a:cubicBezTo>
                    <a:pt x="202" y="56"/>
                    <a:pt x="217" y="65"/>
                    <a:pt x="230" y="73"/>
                  </a:cubicBezTo>
                  <a:cubicBezTo>
                    <a:pt x="236" y="77"/>
                    <a:pt x="242" y="80"/>
                    <a:pt x="247" y="83"/>
                  </a:cubicBezTo>
                  <a:cubicBezTo>
                    <a:pt x="249" y="85"/>
                    <a:pt x="251" y="86"/>
                    <a:pt x="252" y="87"/>
                  </a:cubicBezTo>
                  <a:cubicBezTo>
                    <a:pt x="252" y="87"/>
                    <a:pt x="253" y="87"/>
                    <a:pt x="253" y="87"/>
                  </a:cubicBezTo>
                  <a:cubicBezTo>
                    <a:pt x="253" y="88"/>
                    <a:pt x="253" y="88"/>
                    <a:pt x="253" y="88"/>
                  </a:cubicBezTo>
                  <a:cubicBezTo>
                    <a:pt x="255" y="86"/>
                    <a:pt x="255" y="86"/>
                    <a:pt x="255" y="86"/>
                  </a:cubicBezTo>
                  <a:cubicBezTo>
                    <a:pt x="253" y="87"/>
                    <a:pt x="253" y="87"/>
                    <a:pt x="253" y="87"/>
                  </a:cubicBezTo>
                  <a:cubicBezTo>
                    <a:pt x="253" y="88"/>
                    <a:pt x="253" y="88"/>
                    <a:pt x="253" y="88"/>
                  </a:cubicBezTo>
                  <a:cubicBezTo>
                    <a:pt x="255" y="86"/>
                    <a:pt x="255" y="86"/>
                    <a:pt x="255" y="86"/>
                  </a:cubicBezTo>
                  <a:cubicBezTo>
                    <a:pt x="253" y="87"/>
                    <a:pt x="253" y="87"/>
                    <a:pt x="253" y="87"/>
                  </a:cubicBezTo>
                  <a:cubicBezTo>
                    <a:pt x="256" y="85"/>
                    <a:pt x="256" y="85"/>
                    <a:pt x="256" y="85"/>
                  </a:cubicBezTo>
                  <a:cubicBezTo>
                    <a:pt x="252" y="87"/>
                    <a:pt x="252" y="87"/>
                    <a:pt x="252" y="87"/>
                  </a:cubicBezTo>
                  <a:cubicBezTo>
                    <a:pt x="253" y="87"/>
                    <a:pt x="253" y="87"/>
                    <a:pt x="253" y="87"/>
                  </a:cubicBezTo>
                  <a:cubicBezTo>
                    <a:pt x="256" y="85"/>
                    <a:pt x="256" y="85"/>
                    <a:pt x="256" y="85"/>
                  </a:cubicBezTo>
                  <a:cubicBezTo>
                    <a:pt x="252" y="87"/>
                    <a:pt x="252" y="87"/>
                    <a:pt x="252" y="87"/>
                  </a:cubicBezTo>
                  <a:cubicBezTo>
                    <a:pt x="256" y="85"/>
                    <a:pt x="256" y="85"/>
                    <a:pt x="256" y="85"/>
                  </a:cubicBezTo>
                  <a:cubicBezTo>
                    <a:pt x="252" y="85"/>
                    <a:pt x="252" y="85"/>
                    <a:pt x="252" y="85"/>
                  </a:cubicBezTo>
                  <a:cubicBezTo>
                    <a:pt x="252" y="86"/>
                    <a:pt x="252" y="86"/>
                    <a:pt x="252" y="87"/>
                  </a:cubicBezTo>
                  <a:cubicBezTo>
                    <a:pt x="256" y="85"/>
                    <a:pt x="256" y="85"/>
                    <a:pt x="256" y="85"/>
                  </a:cubicBezTo>
                  <a:cubicBezTo>
                    <a:pt x="252" y="85"/>
                    <a:pt x="252" y="85"/>
                    <a:pt x="252" y="85"/>
                  </a:cubicBezTo>
                  <a:cubicBezTo>
                    <a:pt x="256" y="85"/>
                    <a:pt x="256" y="85"/>
                    <a:pt x="256" y="85"/>
                  </a:cubicBezTo>
                  <a:cubicBezTo>
                    <a:pt x="252" y="83"/>
                    <a:pt x="252" y="83"/>
                    <a:pt x="252" y="83"/>
                  </a:cubicBezTo>
                  <a:cubicBezTo>
                    <a:pt x="252" y="83"/>
                    <a:pt x="252" y="84"/>
                    <a:pt x="252" y="85"/>
                  </a:cubicBezTo>
                  <a:cubicBezTo>
                    <a:pt x="256" y="85"/>
                    <a:pt x="256" y="85"/>
                    <a:pt x="256" y="85"/>
                  </a:cubicBezTo>
                  <a:cubicBezTo>
                    <a:pt x="252" y="83"/>
                    <a:pt x="252" y="83"/>
                    <a:pt x="252" y="83"/>
                  </a:cubicBezTo>
                  <a:cubicBezTo>
                    <a:pt x="256" y="85"/>
                    <a:pt x="256" y="85"/>
                    <a:pt x="256" y="85"/>
                  </a:cubicBezTo>
                  <a:cubicBezTo>
                    <a:pt x="253" y="83"/>
                    <a:pt x="253" y="83"/>
                    <a:pt x="253" y="83"/>
                  </a:cubicBezTo>
                  <a:cubicBezTo>
                    <a:pt x="256" y="85"/>
                    <a:pt x="256" y="85"/>
                    <a:pt x="256" y="85"/>
                  </a:cubicBezTo>
                  <a:cubicBezTo>
                    <a:pt x="254" y="81"/>
                    <a:pt x="254" y="81"/>
                    <a:pt x="254" y="81"/>
                  </a:cubicBezTo>
                  <a:cubicBezTo>
                    <a:pt x="253" y="82"/>
                    <a:pt x="253" y="82"/>
                    <a:pt x="253" y="83"/>
                  </a:cubicBezTo>
                  <a:cubicBezTo>
                    <a:pt x="256" y="85"/>
                    <a:pt x="256" y="85"/>
                    <a:pt x="256" y="85"/>
                  </a:cubicBezTo>
                  <a:cubicBezTo>
                    <a:pt x="254" y="81"/>
                    <a:pt x="254" y="81"/>
                    <a:pt x="254" y="81"/>
                  </a:cubicBezTo>
                  <a:cubicBezTo>
                    <a:pt x="256" y="85"/>
                    <a:pt x="256" y="85"/>
                    <a:pt x="256" y="85"/>
                  </a:cubicBezTo>
                  <a:cubicBezTo>
                    <a:pt x="255" y="81"/>
                    <a:pt x="255" y="81"/>
                    <a:pt x="255" y="81"/>
                  </a:cubicBezTo>
                  <a:cubicBezTo>
                    <a:pt x="255" y="81"/>
                    <a:pt x="254" y="81"/>
                    <a:pt x="254" y="81"/>
                  </a:cubicBezTo>
                  <a:cubicBezTo>
                    <a:pt x="256" y="85"/>
                    <a:pt x="256" y="85"/>
                    <a:pt x="256" y="85"/>
                  </a:cubicBezTo>
                  <a:cubicBezTo>
                    <a:pt x="255" y="81"/>
                    <a:pt x="255" y="81"/>
                    <a:pt x="255" y="81"/>
                  </a:cubicBezTo>
                  <a:cubicBezTo>
                    <a:pt x="256" y="84"/>
                    <a:pt x="256" y="84"/>
                    <a:pt x="256" y="84"/>
                  </a:cubicBezTo>
                  <a:cubicBezTo>
                    <a:pt x="256" y="81"/>
                    <a:pt x="256" y="81"/>
                    <a:pt x="256" y="81"/>
                  </a:cubicBezTo>
                  <a:cubicBezTo>
                    <a:pt x="255" y="81"/>
                    <a:pt x="255" y="81"/>
                    <a:pt x="255" y="81"/>
                  </a:cubicBezTo>
                  <a:cubicBezTo>
                    <a:pt x="256" y="84"/>
                    <a:pt x="256" y="84"/>
                    <a:pt x="256" y="84"/>
                  </a:cubicBezTo>
                  <a:cubicBezTo>
                    <a:pt x="256" y="81"/>
                    <a:pt x="256" y="81"/>
                    <a:pt x="256" y="81"/>
                  </a:cubicBezTo>
                  <a:cubicBezTo>
                    <a:pt x="256" y="83"/>
                    <a:pt x="256" y="83"/>
                    <a:pt x="256" y="83"/>
                  </a:cubicBezTo>
                  <a:cubicBezTo>
                    <a:pt x="256" y="81"/>
                    <a:pt x="256" y="81"/>
                    <a:pt x="256" y="81"/>
                  </a:cubicBezTo>
                  <a:cubicBezTo>
                    <a:pt x="256" y="81"/>
                    <a:pt x="256" y="81"/>
                    <a:pt x="256" y="81"/>
                  </a:cubicBezTo>
                  <a:cubicBezTo>
                    <a:pt x="256" y="83"/>
                    <a:pt x="256" y="83"/>
                    <a:pt x="256" y="83"/>
                  </a:cubicBezTo>
                  <a:cubicBezTo>
                    <a:pt x="256" y="81"/>
                    <a:pt x="256" y="81"/>
                    <a:pt x="256" y="81"/>
                  </a:cubicBezTo>
                  <a:cubicBezTo>
                    <a:pt x="256" y="81"/>
                    <a:pt x="256" y="81"/>
                    <a:pt x="256" y="81"/>
                  </a:cubicBezTo>
                  <a:cubicBezTo>
                    <a:pt x="256" y="81"/>
                    <a:pt x="256" y="81"/>
                    <a:pt x="256" y="81"/>
                  </a:cubicBezTo>
                  <a:cubicBezTo>
                    <a:pt x="256" y="81"/>
                    <a:pt x="256" y="81"/>
                    <a:pt x="256" y="81"/>
                  </a:cubicBezTo>
                  <a:cubicBezTo>
                    <a:pt x="256" y="81"/>
                    <a:pt x="256" y="81"/>
                    <a:pt x="256" y="81"/>
                  </a:cubicBezTo>
                  <a:cubicBezTo>
                    <a:pt x="256" y="81"/>
                    <a:pt x="256" y="81"/>
                    <a:pt x="256" y="81"/>
                  </a:cubicBezTo>
                  <a:cubicBezTo>
                    <a:pt x="256" y="81"/>
                    <a:pt x="256" y="81"/>
                    <a:pt x="255" y="80"/>
                  </a:cubicBezTo>
                  <a:cubicBezTo>
                    <a:pt x="252" y="79"/>
                    <a:pt x="245" y="77"/>
                    <a:pt x="238" y="74"/>
                  </a:cubicBezTo>
                  <a:cubicBezTo>
                    <a:pt x="226" y="69"/>
                    <a:pt x="212" y="63"/>
                    <a:pt x="201" y="58"/>
                  </a:cubicBezTo>
                  <a:cubicBezTo>
                    <a:pt x="195" y="55"/>
                    <a:pt x="190" y="53"/>
                    <a:pt x="186" y="51"/>
                  </a:cubicBezTo>
                  <a:cubicBezTo>
                    <a:pt x="185" y="51"/>
                    <a:pt x="183" y="50"/>
                    <a:pt x="182" y="50"/>
                  </a:cubicBezTo>
                  <a:cubicBezTo>
                    <a:pt x="181" y="49"/>
                    <a:pt x="181" y="49"/>
                    <a:pt x="181" y="49"/>
                  </a:cubicBezTo>
                  <a:cubicBezTo>
                    <a:pt x="180" y="49"/>
                    <a:pt x="180" y="49"/>
                    <a:pt x="180" y="49"/>
                  </a:cubicBezTo>
                  <a:cubicBezTo>
                    <a:pt x="180" y="49"/>
                    <a:pt x="180" y="49"/>
                    <a:pt x="180" y="49"/>
                  </a:cubicBezTo>
                  <a:cubicBezTo>
                    <a:pt x="179" y="49"/>
                    <a:pt x="179" y="49"/>
                    <a:pt x="179" y="49"/>
                  </a:cubicBezTo>
                  <a:cubicBezTo>
                    <a:pt x="178" y="49"/>
                    <a:pt x="178" y="49"/>
                    <a:pt x="177" y="49"/>
                  </a:cubicBezTo>
                  <a:cubicBezTo>
                    <a:pt x="177" y="49"/>
                    <a:pt x="176" y="49"/>
                    <a:pt x="176" y="49"/>
                  </a:cubicBezTo>
                  <a:cubicBezTo>
                    <a:pt x="176" y="50"/>
                    <a:pt x="175" y="50"/>
                    <a:pt x="175" y="51"/>
                  </a:cubicBezTo>
                  <a:cubicBezTo>
                    <a:pt x="174" y="53"/>
                    <a:pt x="174" y="55"/>
                    <a:pt x="176" y="57"/>
                  </a:cubicBezTo>
                  <a:cubicBezTo>
                    <a:pt x="237" y="94"/>
                    <a:pt x="237" y="94"/>
                    <a:pt x="237" y="94"/>
                  </a:cubicBezTo>
                  <a:cubicBezTo>
                    <a:pt x="239" y="91"/>
                    <a:pt x="239" y="91"/>
                    <a:pt x="239" y="91"/>
                  </a:cubicBezTo>
                  <a:cubicBezTo>
                    <a:pt x="235" y="88"/>
                    <a:pt x="235" y="88"/>
                    <a:pt x="235" y="88"/>
                  </a:cubicBezTo>
                  <a:cubicBezTo>
                    <a:pt x="239" y="91"/>
                    <a:pt x="239" y="91"/>
                    <a:pt x="239" y="91"/>
                  </a:cubicBezTo>
                  <a:cubicBezTo>
                    <a:pt x="238" y="86"/>
                    <a:pt x="238" y="86"/>
                    <a:pt x="238" y="86"/>
                  </a:cubicBezTo>
                  <a:cubicBezTo>
                    <a:pt x="237" y="87"/>
                    <a:pt x="236" y="87"/>
                    <a:pt x="235" y="88"/>
                  </a:cubicBezTo>
                  <a:cubicBezTo>
                    <a:pt x="239" y="91"/>
                    <a:pt x="239" y="91"/>
                    <a:pt x="239" y="91"/>
                  </a:cubicBezTo>
                  <a:cubicBezTo>
                    <a:pt x="238" y="86"/>
                    <a:pt x="238" y="86"/>
                    <a:pt x="238" y="86"/>
                  </a:cubicBezTo>
                  <a:cubicBezTo>
                    <a:pt x="239" y="90"/>
                    <a:pt x="239" y="90"/>
                    <a:pt x="239" y="90"/>
                  </a:cubicBezTo>
                  <a:cubicBezTo>
                    <a:pt x="239" y="86"/>
                    <a:pt x="239" y="86"/>
                    <a:pt x="239" y="86"/>
                  </a:cubicBezTo>
                  <a:cubicBezTo>
                    <a:pt x="238" y="86"/>
                    <a:pt x="238" y="86"/>
                    <a:pt x="238" y="86"/>
                  </a:cubicBezTo>
                  <a:cubicBezTo>
                    <a:pt x="239" y="90"/>
                    <a:pt x="239" y="90"/>
                    <a:pt x="239" y="90"/>
                  </a:cubicBezTo>
                  <a:cubicBezTo>
                    <a:pt x="239" y="86"/>
                    <a:pt x="239" y="86"/>
                    <a:pt x="239" y="86"/>
                  </a:cubicBezTo>
                  <a:cubicBezTo>
                    <a:pt x="239" y="89"/>
                    <a:pt x="239" y="89"/>
                    <a:pt x="239" y="89"/>
                  </a:cubicBezTo>
                  <a:cubicBezTo>
                    <a:pt x="239" y="86"/>
                    <a:pt x="239" y="86"/>
                    <a:pt x="239" y="86"/>
                  </a:cubicBezTo>
                  <a:cubicBezTo>
                    <a:pt x="239" y="86"/>
                    <a:pt x="239" y="86"/>
                    <a:pt x="239" y="86"/>
                  </a:cubicBezTo>
                  <a:cubicBezTo>
                    <a:pt x="239" y="89"/>
                    <a:pt x="239" y="89"/>
                    <a:pt x="239" y="89"/>
                  </a:cubicBezTo>
                  <a:cubicBezTo>
                    <a:pt x="239" y="86"/>
                    <a:pt x="239" y="86"/>
                    <a:pt x="239" y="86"/>
                  </a:cubicBezTo>
                  <a:cubicBezTo>
                    <a:pt x="239" y="87"/>
                    <a:pt x="239" y="87"/>
                    <a:pt x="239" y="87"/>
                  </a:cubicBezTo>
                  <a:cubicBezTo>
                    <a:pt x="239" y="86"/>
                    <a:pt x="239" y="86"/>
                    <a:pt x="239" y="86"/>
                  </a:cubicBezTo>
                  <a:cubicBezTo>
                    <a:pt x="239" y="86"/>
                    <a:pt x="239" y="86"/>
                    <a:pt x="239" y="86"/>
                  </a:cubicBezTo>
                  <a:cubicBezTo>
                    <a:pt x="239" y="87"/>
                    <a:pt x="239" y="87"/>
                    <a:pt x="239" y="87"/>
                  </a:cubicBezTo>
                  <a:cubicBezTo>
                    <a:pt x="239" y="86"/>
                    <a:pt x="239" y="86"/>
                    <a:pt x="239" y="86"/>
                  </a:cubicBezTo>
                  <a:cubicBezTo>
                    <a:pt x="239" y="86"/>
                    <a:pt x="239" y="86"/>
                    <a:pt x="238" y="86"/>
                  </a:cubicBezTo>
                  <a:cubicBezTo>
                    <a:pt x="235" y="85"/>
                    <a:pt x="229" y="82"/>
                    <a:pt x="222" y="79"/>
                  </a:cubicBezTo>
                  <a:cubicBezTo>
                    <a:pt x="211" y="74"/>
                    <a:pt x="197" y="68"/>
                    <a:pt x="186" y="63"/>
                  </a:cubicBezTo>
                  <a:cubicBezTo>
                    <a:pt x="180" y="61"/>
                    <a:pt x="175" y="59"/>
                    <a:pt x="172" y="57"/>
                  </a:cubicBezTo>
                  <a:cubicBezTo>
                    <a:pt x="170" y="56"/>
                    <a:pt x="169" y="56"/>
                    <a:pt x="168" y="55"/>
                  </a:cubicBezTo>
                  <a:cubicBezTo>
                    <a:pt x="167" y="55"/>
                    <a:pt x="167" y="55"/>
                    <a:pt x="166" y="55"/>
                  </a:cubicBezTo>
                  <a:cubicBezTo>
                    <a:pt x="166" y="54"/>
                    <a:pt x="166" y="54"/>
                    <a:pt x="166" y="54"/>
                  </a:cubicBezTo>
                  <a:cubicBezTo>
                    <a:pt x="165" y="54"/>
                    <a:pt x="165" y="54"/>
                    <a:pt x="165" y="54"/>
                  </a:cubicBezTo>
                  <a:cubicBezTo>
                    <a:pt x="165" y="54"/>
                    <a:pt x="165" y="54"/>
                    <a:pt x="165" y="54"/>
                  </a:cubicBezTo>
                  <a:cubicBezTo>
                    <a:pt x="165" y="54"/>
                    <a:pt x="165" y="54"/>
                    <a:pt x="164" y="54"/>
                  </a:cubicBezTo>
                  <a:cubicBezTo>
                    <a:pt x="164" y="54"/>
                    <a:pt x="163" y="54"/>
                    <a:pt x="163" y="54"/>
                  </a:cubicBezTo>
                  <a:cubicBezTo>
                    <a:pt x="162" y="55"/>
                    <a:pt x="161" y="55"/>
                    <a:pt x="160" y="56"/>
                  </a:cubicBezTo>
                  <a:cubicBezTo>
                    <a:pt x="164" y="58"/>
                    <a:pt x="164" y="58"/>
                    <a:pt x="164" y="58"/>
                  </a:cubicBezTo>
                  <a:cubicBezTo>
                    <a:pt x="161" y="56"/>
                    <a:pt x="161" y="56"/>
                    <a:pt x="161" y="56"/>
                  </a:cubicBezTo>
                  <a:cubicBezTo>
                    <a:pt x="160" y="57"/>
                    <a:pt x="160" y="58"/>
                    <a:pt x="160" y="58"/>
                  </a:cubicBezTo>
                  <a:cubicBezTo>
                    <a:pt x="160" y="60"/>
                    <a:pt x="160" y="60"/>
                    <a:pt x="160" y="60"/>
                  </a:cubicBezTo>
                  <a:cubicBezTo>
                    <a:pt x="161" y="61"/>
                    <a:pt x="161" y="61"/>
                    <a:pt x="161" y="62"/>
                  </a:cubicBezTo>
                  <a:cubicBezTo>
                    <a:pt x="161" y="62"/>
                    <a:pt x="162" y="62"/>
                    <a:pt x="162" y="62"/>
                  </a:cubicBezTo>
                  <a:cubicBezTo>
                    <a:pt x="163" y="63"/>
                    <a:pt x="165" y="64"/>
                    <a:pt x="167" y="66"/>
                  </a:cubicBezTo>
                  <a:cubicBezTo>
                    <a:pt x="183" y="76"/>
                    <a:pt x="228" y="103"/>
                    <a:pt x="228" y="103"/>
                  </a:cubicBezTo>
                  <a:cubicBezTo>
                    <a:pt x="230" y="99"/>
                    <a:pt x="230" y="99"/>
                    <a:pt x="230" y="99"/>
                  </a:cubicBezTo>
                  <a:cubicBezTo>
                    <a:pt x="226" y="97"/>
                    <a:pt x="226" y="97"/>
                    <a:pt x="226" y="97"/>
                  </a:cubicBezTo>
                  <a:cubicBezTo>
                    <a:pt x="230" y="99"/>
                    <a:pt x="230" y="99"/>
                    <a:pt x="230" y="99"/>
                  </a:cubicBezTo>
                  <a:cubicBezTo>
                    <a:pt x="227" y="96"/>
                    <a:pt x="227" y="96"/>
                    <a:pt x="227" y="96"/>
                  </a:cubicBezTo>
                  <a:cubicBezTo>
                    <a:pt x="227" y="96"/>
                    <a:pt x="227" y="97"/>
                    <a:pt x="226" y="97"/>
                  </a:cubicBezTo>
                  <a:cubicBezTo>
                    <a:pt x="230" y="99"/>
                    <a:pt x="230" y="99"/>
                    <a:pt x="230" y="99"/>
                  </a:cubicBezTo>
                  <a:cubicBezTo>
                    <a:pt x="227" y="96"/>
                    <a:pt x="227" y="96"/>
                    <a:pt x="227" y="96"/>
                  </a:cubicBezTo>
                  <a:cubicBezTo>
                    <a:pt x="230" y="99"/>
                    <a:pt x="230" y="99"/>
                    <a:pt x="230" y="99"/>
                  </a:cubicBezTo>
                  <a:cubicBezTo>
                    <a:pt x="229" y="95"/>
                    <a:pt x="229" y="95"/>
                    <a:pt x="229" y="95"/>
                  </a:cubicBezTo>
                  <a:cubicBezTo>
                    <a:pt x="229" y="95"/>
                    <a:pt x="228" y="95"/>
                    <a:pt x="227" y="96"/>
                  </a:cubicBezTo>
                  <a:cubicBezTo>
                    <a:pt x="230" y="99"/>
                    <a:pt x="230" y="99"/>
                    <a:pt x="230" y="99"/>
                  </a:cubicBezTo>
                  <a:cubicBezTo>
                    <a:pt x="229" y="95"/>
                    <a:pt x="229" y="95"/>
                    <a:pt x="229" y="95"/>
                  </a:cubicBezTo>
                  <a:cubicBezTo>
                    <a:pt x="230" y="99"/>
                    <a:pt x="230" y="99"/>
                    <a:pt x="230" y="99"/>
                  </a:cubicBezTo>
                  <a:cubicBezTo>
                    <a:pt x="230" y="95"/>
                    <a:pt x="230" y="95"/>
                    <a:pt x="230" y="95"/>
                  </a:cubicBezTo>
                  <a:cubicBezTo>
                    <a:pt x="229" y="95"/>
                    <a:pt x="229" y="95"/>
                    <a:pt x="229" y="95"/>
                  </a:cubicBezTo>
                  <a:cubicBezTo>
                    <a:pt x="230" y="99"/>
                    <a:pt x="230" y="99"/>
                    <a:pt x="230" y="99"/>
                  </a:cubicBezTo>
                  <a:cubicBezTo>
                    <a:pt x="230" y="95"/>
                    <a:pt x="230" y="95"/>
                    <a:pt x="230" y="95"/>
                  </a:cubicBezTo>
                  <a:cubicBezTo>
                    <a:pt x="230" y="98"/>
                    <a:pt x="230" y="98"/>
                    <a:pt x="230" y="98"/>
                  </a:cubicBezTo>
                  <a:cubicBezTo>
                    <a:pt x="230" y="95"/>
                    <a:pt x="230" y="95"/>
                    <a:pt x="230" y="95"/>
                  </a:cubicBezTo>
                  <a:cubicBezTo>
                    <a:pt x="230" y="95"/>
                    <a:pt x="230" y="95"/>
                    <a:pt x="230" y="95"/>
                  </a:cubicBezTo>
                  <a:cubicBezTo>
                    <a:pt x="230" y="98"/>
                    <a:pt x="230" y="98"/>
                    <a:pt x="230" y="98"/>
                  </a:cubicBezTo>
                  <a:cubicBezTo>
                    <a:pt x="230" y="95"/>
                    <a:pt x="230" y="95"/>
                    <a:pt x="230" y="95"/>
                  </a:cubicBezTo>
                  <a:cubicBezTo>
                    <a:pt x="230" y="96"/>
                    <a:pt x="230" y="96"/>
                    <a:pt x="230" y="96"/>
                  </a:cubicBezTo>
                  <a:cubicBezTo>
                    <a:pt x="230" y="95"/>
                    <a:pt x="230" y="95"/>
                    <a:pt x="230" y="95"/>
                  </a:cubicBezTo>
                  <a:cubicBezTo>
                    <a:pt x="230" y="95"/>
                    <a:pt x="230" y="95"/>
                    <a:pt x="230" y="95"/>
                  </a:cubicBezTo>
                  <a:cubicBezTo>
                    <a:pt x="230" y="96"/>
                    <a:pt x="230" y="96"/>
                    <a:pt x="230" y="96"/>
                  </a:cubicBezTo>
                  <a:cubicBezTo>
                    <a:pt x="230" y="95"/>
                    <a:pt x="230" y="95"/>
                    <a:pt x="230" y="95"/>
                  </a:cubicBezTo>
                  <a:cubicBezTo>
                    <a:pt x="230" y="95"/>
                    <a:pt x="229" y="95"/>
                    <a:pt x="229" y="95"/>
                  </a:cubicBezTo>
                  <a:cubicBezTo>
                    <a:pt x="226" y="94"/>
                    <a:pt x="219" y="91"/>
                    <a:pt x="212" y="88"/>
                  </a:cubicBezTo>
                  <a:cubicBezTo>
                    <a:pt x="201" y="83"/>
                    <a:pt x="187" y="77"/>
                    <a:pt x="176" y="72"/>
                  </a:cubicBezTo>
                  <a:cubicBezTo>
                    <a:pt x="171" y="69"/>
                    <a:pt x="166" y="67"/>
                    <a:pt x="162" y="65"/>
                  </a:cubicBezTo>
                  <a:cubicBezTo>
                    <a:pt x="159" y="63"/>
                    <a:pt x="157" y="63"/>
                    <a:pt x="157" y="63"/>
                  </a:cubicBezTo>
                  <a:cubicBezTo>
                    <a:pt x="155" y="62"/>
                    <a:pt x="152" y="62"/>
                    <a:pt x="151" y="64"/>
                  </a:cubicBezTo>
                  <a:cubicBezTo>
                    <a:pt x="150" y="66"/>
                    <a:pt x="151" y="69"/>
                    <a:pt x="153" y="70"/>
                  </a:cubicBezTo>
                  <a:cubicBezTo>
                    <a:pt x="153" y="70"/>
                    <a:pt x="157" y="72"/>
                    <a:pt x="163" y="76"/>
                  </a:cubicBezTo>
                  <a:cubicBezTo>
                    <a:pt x="171" y="81"/>
                    <a:pt x="185" y="89"/>
                    <a:pt x="196" y="96"/>
                  </a:cubicBezTo>
                  <a:cubicBezTo>
                    <a:pt x="201" y="99"/>
                    <a:pt x="206" y="103"/>
                    <a:pt x="210" y="105"/>
                  </a:cubicBezTo>
                  <a:cubicBezTo>
                    <a:pt x="211" y="106"/>
                    <a:pt x="213" y="107"/>
                    <a:pt x="214" y="108"/>
                  </a:cubicBezTo>
                  <a:cubicBezTo>
                    <a:pt x="214" y="108"/>
                    <a:pt x="214" y="108"/>
                    <a:pt x="215" y="108"/>
                  </a:cubicBezTo>
                  <a:cubicBezTo>
                    <a:pt x="215" y="108"/>
                    <a:pt x="215" y="108"/>
                    <a:pt x="215" y="108"/>
                  </a:cubicBezTo>
                  <a:cubicBezTo>
                    <a:pt x="215" y="108"/>
                    <a:pt x="215" y="108"/>
                    <a:pt x="215" y="108"/>
                  </a:cubicBezTo>
                  <a:cubicBezTo>
                    <a:pt x="215" y="108"/>
                    <a:pt x="215" y="108"/>
                    <a:pt x="215" y="108"/>
                  </a:cubicBezTo>
                  <a:cubicBezTo>
                    <a:pt x="215" y="108"/>
                    <a:pt x="215" y="108"/>
                    <a:pt x="215" y="108"/>
                  </a:cubicBezTo>
                  <a:cubicBezTo>
                    <a:pt x="215" y="108"/>
                    <a:pt x="215" y="108"/>
                    <a:pt x="215" y="108"/>
                  </a:cubicBezTo>
                  <a:cubicBezTo>
                    <a:pt x="217" y="106"/>
                    <a:pt x="217" y="106"/>
                    <a:pt x="217" y="106"/>
                  </a:cubicBezTo>
                  <a:cubicBezTo>
                    <a:pt x="214" y="108"/>
                    <a:pt x="214" y="108"/>
                    <a:pt x="214" y="108"/>
                  </a:cubicBezTo>
                  <a:cubicBezTo>
                    <a:pt x="215" y="108"/>
                    <a:pt x="215" y="108"/>
                    <a:pt x="215" y="108"/>
                  </a:cubicBezTo>
                  <a:cubicBezTo>
                    <a:pt x="217" y="106"/>
                    <a:pt x="217" y="106"/>
                    <a:pt x="217" y="106"/>
                  </a:cubicBezTo>
                  <a:cubicBezTo>
                    <a:pt x="214" y="108"/>
                    <a:pt x="214" y="108"/>
                    <a:pt x="214" y="108"/>
                  </a:cubicBezTo>
                  <a:cubicBezTo>
                    <a:pt x="217" y="106"/>
                    <a:pt x="217" y="106"/>
                    <a:pt x="217" y="106"/>
                  </a:cubicBezTo>
                  <a:cubicBezTo>
                    <a:pt x="214" y="107"/>
                    <a:pt x="214" y="107"/>
                    <a:pt x="214" y="107"/>
                  </a:cubicBezTo>
                  <a:cubicBezTo>
                    <a:pt x="214" y="108"/>
                    <a:pt x="214" y="108"/>
                    <a:pt x="214" y="108"/>
                  </a:cubicBezTo>
                  <a:cubicBezTo>
                    <a:pt x="217" y="106"/>
                    <a:pt x="217" y="106"/>
                    <a:pt x="217" y="106"/>
                  </a:cubicBezTo>
                  <a:cubicBezTo>
                    <a:pt x="214" y="107"/>
                    <a:pt x="214" y="107"/>
                    <a:pt x="214" y="107"/>
                  </a:cubicBezTo>
                  <a:cubicBezTo>
                    <a:pt x="218" y="106"/>
                    <a:pt x="218" y="106"/>
                    <a:pt x="218" y="106"/>
                  </a:cubicBezTo>
                  <a:cubicBezTo>
                    <a:pt x="214" y="106"/>
                    <a:pt x="214" y="106"/>
                    <a:pt x="214" y="106"/>
                  </a:cubicBezTo>
                  <a:cubicBezTo>
                    <a:pt x="214" y="106"/>
                    <a:pt x="214" y="107"/>
                    <a:pt x="214" y="107"/>
                  </a:cubicBezTo>
                  <a:cubicBezTo>
                    <a:pt x="218" y="106"/>
                    <a:pt x="218" y="106"/>
                    <a:pt x="218" y="106"/>
                  </a:cubicBezTo>
                  <a:cubicBezTo>
                    <a:pt x="214" y="106"/>
                    <a:pt x="214" y="106"/>
                    <a:pt x="214" y="106"/>
                  </a:cubicBezTo>
                  <a:cubicBezTo>
                    <a:pt x="218" y="106"/>
                    <a:pt x="218" y="106"/>
                    <a:pt x="218" y="106"/>
                  </a:cubicBezTo>
                  <a:cubicBezTo>
                    <a:pt x="214" y="103"/>
                    <a:pt x="214" y="103"/>
                    <a:pt x="214" y="103"/>
                  </a:cubicBezTo>
                  <a:cubicBezTo>
                    <a:pt x="214" y="104"/>
                    <a:pt x="214" y="105"/>
                    <a:pt x="214" y="106"/>
                  </a:cubicBezTo>
                  <a:cubicBezTo>
                    <a:pt x="218" y="106"/>
                    <a:pt x="218" y="106"/>
                    <a:pt x="218" y="106"/>
                  </a:cubicBezTo>
                  <a:cubicBezTo>
                    <a:pt x="214" y="103"/>
                    <a:pt x="214" y="103"/>
                    <a:pt x="214" y="103"/>
                  </a:cubicBezTo>
                  <a:cubicBezTo>
                    <a:pt x="218" y="106"/>
                    <a:pt x="218" y="106"/>
                    <a:pt x="218" y="106"/>
                  </a:cubicBezTo>
                  <a:cubicBezTo>
                    <a:pt x="219" y="102"/>
                    <a:pt x="219" y="102"/>
                    <a:pt x="219" y="102"/>
                  </a:cubicBezTo>
                  <a:cubicBezTo>
                    <a:pt x="219" y="102"/>
                    <a:pt x="200" y="94"/>
                    <a:pt x="181" y="87"/>
                  </a:cubicBezTo>
                  <a:cubicBezTo>
                    <a:pt x="171" y="83"/>
                    <a:pt x="162" y="80"/>
                    <a:pt x="154" y="77"/>
                  </a:cubicBezTo>
                  <a:cubicBezTo>
                    <a:pt x="150" y="75"/>
                    <a:pt x="147" y="74"/>
                    <a:pt x="145" y="73"/>
                  </a:cubicBezTo>
                  <a:cubicBezTo>
                    <a:pt x="144" y="73"/>
                    <a:pt x="143" y="73"/>
                    <a:pt x="142" y="72"/>
                  </a:cubicBezTo>
                  <a:cubicBezTo>
                    <a:pt x="142" y="72"/>
                    <a:pt x="142" y="72"/>
                    <a:pt x="141" y="72"/>
                  </a:cubicBezTo>
                  <a:cubicBezTo>
                    <a:pt x="141" y="72"/>
                    <a:pt x="141" y="72"/>
                    <a:pt x="141" y="72"/>
                  </a:cubicBezTo>
                  <a:cubicBezTo>
                    <a:pt x="141" y="72"/>
                    <a:pt x="140" y="72"/>
                    <a:pt x="140" y="72"/>
                  </a:cubicBezTo>
                  <a:cubicBezTo>
                    <a:pt x="139" y="72"/>
                    <a:pt x="139" y="72"/>
                    <a:pt x="139" y="72"/>
                  </a:cubicBezTo>
                  <a:cubicBezTo>
                    <a:pt x="138" y="72"/>
                    <a:pt x="138" y="72"/>
                    <a:pt x="137" y="73"/>
                  </a:cubicBezTo>
                  <a:cubicBezTo>
                    <a:pt x="137" y="73"/>
                    <a:pt x="136" y="73"/>
                    <a:pt x="136" y="74"/>
                  </a:cubicBezTo>
                  <a:cubicBezTo>
                    <a:pt x="135" y="76"/>
                    <a:pt x="135" y="79"/>
                    <a:pt x="137" y="80"/>
                  </a:cubicBezTo>
                  <a:cubicBezTo>
                    <a:pt x="197" y="117"/>
                    <a:pt x="197" y="117"/>
                    <a:pt x="197" y="117"/>
                  </a:cubicBezTo>
                  <a:cubicBezTo>
                    <a:pt x="199" y="113"/>
                    <a:pt x="199" y="113"/>
                    <a:pt x="199" y="113"/>
                  </a:cubicBezTo>
                  <a:cubicBezTo>
                    <a:pt x="195" y="111"/>
                    <a:pt x="195" y="111"/>
                    <a:pt x="195" y="111"/>
                  </a:cubicBezTo>
                  <a:cubicBezTo>
                    <a:pt x="199" y="113"/>
                    <a:pt x="199" y="113"/>
                    <a:pt x="199" y="113"/>
                  </a:cubicBezTo>
                  <a:cubicBezTo>
                    <a:pt x="197" y="110"/>
                    <a:pt x="197" y="110"/>
                    <a:pt x="197" y="110"/>
                  </a:cubicBezTo>
                  <a:cubicBezTo>
                    <a:pt x="196" y="110"/>
                    <a:pt x="196" y="110"/>
                    <a:pt x="195" y="111"/>
                  </a:cubicBezTo>
                  <a:cubicBezTo>
                    <a:pt x="199" y="113"/>
                    <a:pt x="199" y="113"/>
                    <a:pt x="199" y="113"/>
                  </a:cubicBezTo>
                  <a:cubicBezTo>
                    <a:pt x="197" y="110"/>
                    <a:pt x="197" y="110"/>
                    <a:pt x="197" y="110"/>
                  </a:cubicBezTo>
                  <a:cubicBezTo>
                    <a:pt x="199" y="113"/>
                    <a:pt x="199" y="113"/>
                    <a:pt x="199" y="113"/>
                  </a:cubicBezTo>
                  <a:cubicBezTo>
                    <a:pt x="198" y="109"/>
                    <a:pt x="198" y="109"/>
                    <a:pt x="198" y="109"/>
                  </a:cubicBezTo>
                  <a:cubicBezTo>
                    <a:pt x="198" y="109"/>
                    <a:pt x="197" y="109"/>
                    <a:pt x="197" y="110"/>
                  </a:cubicBezTo>
                  <a:cubicBezTo>
                    <a:pt x="199" y="113"/>
                    <a:pt x="199" y="113"/>
                    <a:pt x="199" y="113"/>
                  </a:cubicBezTo>
                  <a:cubicBezTo>
                    <a:pt x="198" y="109"/>
                    <a:pt x="198" y="109"/>
                    <a:pt x="198" y="109"/>
                  </a:cubicBezTo>
                  <a:cubicBezTo>
                    <a:pt x="199" y="113"/>
                    <a:pt x="199" y="113"/>
                    <a:pt x="199" y="113"/>
                  </a:cubicBezTo>
                  <a:cubicBezTo>
                    <a:pt x="199" y="109"/>
                    <a:pt x="199" y="109"/>
                    <a:pt x="199" y="109"/>
                  </a:cubicBezTo>
                  <a:cubicBezTo>
                    <a:pt x="198" y="109"/>
                    <a:pt x="198" y="109"/>
                    <a:pt x="198" y="109"/>
                  </a:cubicBezTo>
                  <a:cubicBezTo>
                    <a:pt x="199" y="113"/>
                    <a:pt x="199" y="113"/>
                    <a:pt x="199" y="113"/>
                  </a:cubicBezTo>
                  <a:cubicBezTo>
                    <a:pt x="199" y="109"/>
                    <a:pt x="199" y="109"/>
                    <a:pt x="199" y="109"/>
                  </a:cubicBezTo>
                  <a:cubicBezTo>
                    <a:pt x="199" y="112"/>
                    <a:pt x="199" y="112"/>
                    <a:pt x="199" y="112"/>
                  </a:cubicBezTo>
                  <a:cubicBezTo>
                    <a:pt x="199" y="109"/>
                    <a:pt x="199" y="109"/>
                    <a:pt x="199" y="109"/>
                  </a:cubicBezTo>
                  <a:cubicBezTo>
                    <a:pt x="199" y="109"/>
                    <a:pt x="199" y="109"/>
                    <a:pt x="199" y="109"/>
                  </a:cubicBezTo>
                  <a:cubicBezTo>
                    <a:pt x="199" y="112"/>
                    <a:pt x="199" y="112"/>
                    <a:pt x="199" y="112"/>
                  </a:cubicBezTo>
                  <a:cubicBezTo>
                    <a:pt x="199" y="109"/>
                    <a:pt x="199" y="109"/>
                    <a:pt x="199" y="109"/>
                  </a:cubicBezTo>
                  <a:cubicBezTo>
                    <a:pt x="199" y="110"/>
                    <a:pt x="199" y="110"/>
                    <a:pt x="199" y="110"/>
                  </a:cubicBezTo>
                  <a:cubicBezTo>
                    <a:pt x="200" y="109"/>
                    <a:pt x="200" y="109"/>
                    <a:pt x="200" y="109"/>
                  </a:cubicBezTo>
                  <a:cubicBezTo>
                    <a:pt x="199" y="109"/>
                    <a:pt x="199" y="109"/>
                    <a:pt x="199" y="109"/>
                  </a:cubicBezTo>
                  <a:cubicBezTo>
                    <a:pt x="199" y="110"/>
                    <a:pt x="199" y="110"/>
                    <a:pt x="199" y="110"/>
                  </a:cubicBezTo>
                  <a:cubicBezTo>
                    <a:pt x="200" y="109"/>
                    <a:pt x="200" y="109"/>
                    <a:pt x="200" y="109"/>
                  </a:cubicBezTo>
                  <a:cubicBezTo>
                    <a:pt x="200" y="109"/>
                    <a:pt x="199" y="109"/>
                    <a:pt x="198" y="109"/>
                  </a:cubicBezTo>
                  <a:cubicBezTo>
                    <a:pt x="195" y="108"/>
                    <a:pt x="190" y="105"/>
                    <a:pt x="183" y="102"/>
                  </a:cubicBezTo>
                  <a:cubicBezTo>
                    <a:pt x="172" y="98"/>
                    <a:pt x="159" y="92"/>
                    <a:pt x="148" y="87"/>
                  </a:cubicBezTo>
                  <a:cubicBezTo>
                    <a:pt x="142" y="85"/>
                    <a:pt x="138" y="83"/>
                    <a:pt x="134" y="82"/>
                  </a:cubicBezTo>
                  <a:cubicBezTo>
                    <a:pt x="133" y="81"/>
                    <a:pt x="131" y="80"/>
                    <a:pt x="130" y="80"/>
                  </a:cubicBezTo>
                  <a:cubicBezTo>
                    <a:pt x="130" y="80"/>
                    <a:pt x="129" y="79"/>
                    <a:pt x="129" y="79"/>
                  </a:cubicBezTo>
                  <a:cubicBezTo>
                    <a:pt x="129" y="79"/>
                    <a:pt x="129" y="79"/>
                    <a:pt x="129" y="79"/>
                  </a:cubicBezTo>
                  <a:cubicBezTo>
                    <a:pt x="128" y="79"/>
                    <a:pt x="128" y="79"/>
                    <a:pt x="128" y="79"/>
                  </a:cubicBezTo>
                  <a:cubicBezTo>
                    <a:pt x="128" y="79"/>
                    <a:pt x="128" y="79"/>
                    <a:pt x="128" y="79"/>
                  </a:cubicBezTo>
                  <a:cubicBezTo>
                    <a:pt x="128" y="79"/>
                    <a:pt x="128" y="79"/>
                    <a:pt x="127" y="79"/>
                  </a:cubicBezTo>
                  <a:cubicBezTo>
                    <a:pt x="125" y="79"/>
                    <a:pt x="123" y="80"/>
                    <a:pt x="123" y="82"/>
                  </a:cubicBezTo>
                  <a:cubicBezTo>
                    <a:pt x="122" y="84"/>
                    <a:pt x="123" y="86"/>
                    <a:pt x="125" y="87"/>
                  </a:cubicBezTo>
                  <a:cubicBezTo>
                    <a:pt x="191" y="128"/>
                    <a:pt x="191" y="128"/>
                    <a:pt x="191" y="128"/>
                  </a:cubicBezTo>
                  <a:cubicBezTo>
                    <a:pt x="193" y="124"/>
                    <a:pt x="193" y="124"/>
                    <a:pt x="193" y="124"/>
                  </a:cubicBezTo>
                  <a:cubicBezTo>
                    <a:pt x="195" y="120"/>
                    <a:pt x="195" y="120"/>
                    <a:pt x="195" y="120"/>
                  </a:cubicBezTo>
                  <a:cubicBezTo>
                    <a:pt x="195" y="120"/>
                    <a:pt x="178" y="114"/>
                    <a:pt x="160" y="107"/>
                  </a:cubicBezTo>
                  <a:cubicBezTo>
                    <a:pt x="151" y="103"/>
                    <a:pt x="142" y="100"/>
                    <a:pt x="135" y="97"/>
                  </a:cubicBezTo>
                  <a:cubicBezTo>
                    <a:pt x="131" y="96"/>
                    <a:pt x="128" y="95"/>
                    <a:pt x="125" y="94"/>
                  </a:cubicBezTo>
                  <a:cubicBezTo>
                    <a:pt x="124" y="94"/>
                    <a:pt x="123" y="93"/>
                    <a:pt x="122" y="93"/>
                  </a:cubicBezTo>
                  <a:cubicBezTo>
                    <a:pt x="121" y="93"/>
                    <a:pt x="121" y="93"/>
                    <a:pt x="119" y="93"/>
                  </a:cubicBezTo>
                  <a:cubicBezTo>
                    <a:pt x="119" y="93"/>
                    <a:pt x="119" y="93"/>
                    <a:pt x="118" y="93"/>
                  </a:cubicBezTo>
                  <a:cubicBezTo>
                    <a:pt x="118" y="93"/>
                    <a:pt x="117" y="93"/>
                    <a:pt x="117" y="93"/>
                  </a:cubicBezTo>
                  <a:cubicBezTo>
                    <a:pt x="116" y="94"/>
                    <a:pt x="116" y="94"/>
                    <a:pt x="115" y="95"/>
                  </a:cubicBezTo>
                  <a:cubicBezTo>
                    <a:pt x="114" y="97"/>
                    <a:pt x="115" y="100"/>
                    <a:pt x="117" y="101"/>
                  </a:cubicBezTo>
                  <a:cubicBezTo>
                    <a:pt x="175" y="137"/>
                    <a:pt x="175" y="137"/>
                    <a:pt x="175" y="137"/>
                  </a:cubicBezTo>
                  <a:cubicBezTo>
                    <a:pt x="178" y="134"/>
                    <a:pt x="178" y="134"/>
                    <a:pt x="178" y="134"/>
                  </a:cubicBezTo>
                  <a:cubicBezTo>
                    <a:pt x="179" y="130"/>
                    <a:pt x="179" y="130"/>
                    <a:pt x="179" y="130"/>
                  </a:cubicBezTo>
                  <a:cubicBezTo>
                    <a:pt x="179" y="130"/>
                    <a:pt x="163" y="123"/>
                    <a:pt x="146" y="116"/>
                  </a:cubicBezTo>
                  <a:cubicBezTo>
                    <a:pt x="138" y="112"/>
                    <a:pt x="129" y="109"/>
                    <a:pt x="122" y="106"/>
                  </a:cubicBezTo>
                  <a:cubicBezTo>
                    <a:pt x="119" y="105"/>
                    <a:pt x="116" y="104"/>
                    <a:pt x="114" y="103"/>
                  </a:cubicBezTo>
                  <a:cubicBezTo>
                    <a:pt x="112" y="102"/>
                    <a:pt x="111" y="102"/>
                    <a:pt x="110" y="102"/>
                  </a:cubicBezTo>
                  <a:cubicBezTo>
                    <a:pt x="109" y="102"/>
                    <a:pt x="109" y="101"/>
                    <a:pt x="108" y="101"/>
                  </a:cubicBezTo>
                  <a:cubicBezTo>
                    <a:pt x="107" y="101"/>
                    <a:pt x="107" y="101"/>
                    <a:pt x="106" y="102"/>
                  </a:cubicBezTo>
                  <a:cubicBezTo>
                    <a:pt x="106" y="102"/>
                    <a:pt x="105" y="102"/>
                    <a:pt x="105" y="102"/>
                  </a:cubicBezTo>
                  <a:cubicBezTo>
                    <a:pt x="104" y="102"/>
                    <a:pt x="104" y="103"/>
                    <a:pt x="103" y="104"/>
                  </a:cubicBezTo>
                  <a:cubicBezTo>
                    <a:pt x="103" y="105"/>
                    <a:pt x="103" y="106"/>
                    <a:pt x="103" y="107"/>
                  </a:cubicBezTo>
                  <a:cubicBezTo>
                    <a:pt x="103" y="108"/>
                    <a:pt x="104" y="109"/>
                    <a:pt x="105" y="109"/>
                  </a:cubicBezTo>
                  <a:cubicBezTo>
                    <a:pt x="105" y="109"/>
                    <a:pt x="109" y="112"/>
                    <a:pt x="114" y="115"/>
                  </a:cubicBezTo>
                  <a:cubicBezTo>
                    <a:pt x="123" y="121"/>
                    <a:pt x="136" y="128"/>
                    <a:pt x="146" y="135"/>
                  </a:cubicBezTo>
                  <a:cubicBezTo>
                    <a:pt x="152" y="138"/>
                    <a:pt x="156" y="141"/>
                    <a:pt x="160" y="144"/>
                  </a:cubicBezTo>
                  <a:cubicBezTo>
                    <a:pt x="162" y="145"/>
                    <a:pt x="163" y="146"/>
                    <a:pt x="164" y="146"/>
                  </a:cubicBezTo>
                  <a:cubicBezTo>
                    <a:pt x="164" y="147"/>
                    <a:pt x="165" y="147"/>
                    <a:pt x="165" y="147"/>
                  </a:cubicBezTo>
                  <a:cubicBezTo>
                    <a:pt x="165" y="147"/>
                    <a:pt x="165" y="147"/>
                    <a:pt x="165" y="147"/>
                  </a:cubicBezTo>
                  <a:cubicBezTo>
                    <a:pt x="166" y="145"/>
                    <a:pt x="166" y="145"/>
                    <a:pt x="166" y="145"/>
                  </a:cubicBezTo>
                  <a:cubicBezTo>
                    <a:pt x="165" y="147"/>
                    <a:pt x="165" y="147"/>
                    <a:pt x="165" y="147"/>
                  </a:cubicBezTo>
                  <a:cubicBezTo>
                    <a:pt x="165" y="147"/>
                    <a:pt x="165" y="147"/>
                    <a:pt x="165" y="147"/>
                  </a:cubicBezTo>
                  <a:cubicBezTo>
                    <a:pt x="166" y="145"/>
                    <a:pt x="166" y="145"/>
                    <a:pt x="166" y="145"/>
                  </a:cubicBezTo>
                  <a:cubicBezTo>
                    <a:pt x="165" y="147"/>
                    <a:pt x="165" y="147"/>
                    <a:pt x="165" y="147"/>
                  </a:cubicBezTo>
                  <a:cubicBezTo>
                    <a:pt x="168" y="144"/>
                    <a:pt x="168" y="144"/>
                    <a:pt x="168" y="144"/>
                  </a:cubicBezTo>
                  <a:cubicBezTo>
                    <a:pt x="164" y="146"/>
                    <a:pt x="164" y="146"/>
                    <a:pt x="164" y="146"/>
                  </a:cubicBezTo>
                  <a:cubicBezTo>
                    <a:pt x="165" y="147"/>
                    <a:pt x="165" y="147"/>
                    <a:pt x="165" y="147"/>
                  </a:cubicBezTo>
                  <a:cubicBezTo>
                    <a:pt x="168" y="144"/>
                    <a:pt x="168" y="144"/>
                    <a:pt x="168" y="144"/>
                  </a:cubicBezTo>
                  <a:cubicBezTo>
                    <a:pt x="164" y="146"/>
                    <a:pt x="164" y="146"/>
                    <a:pt x="164" y="146"/>
                  </a:cubicBezTo>
                  <a:cubicBezTo>
                    <a:pt x="168" y="144"/>
                    <a:pt x="168" y="144"/>
                    <a:pt x="168" y="144"/>
                  </a:cubicBezTo>
                  <a:cubicBezTo>
                    <a:pt x="164" y="146"/>
                    <a:pt x="164" y="146"/>
                    <a:pt x="164" y="146"/>
                  </a:cubicBezTo>
                  <a:cubicBezTo>
                    <a:pt x="164" y="146"/>
                    <a:pt x="164" y="146"/>
                    <a:pt x="164" y="146"/>
                  </a:cubicBezTo>
                  <a:cubicBezTo>
                    <a:pt x="168" y="144"/>
                    <a:pt x="168" y="144"/>
                    <a:pt x="168" y="144"/>
                  </a:cubicBezTo>
                  <a:cubicBezTo>
                    <a:pt x="164" y="146"/>
                    <a:pt x="164" y="146"/>
                    <a:pt x="164" y="146"/>
                  </a:cubicBezTo>
                  <a:cubicBezTo>
                    <a:pt x="168" y="144"/>
                    <a:pt x="168" y="144"/>
                    <a:pt x="168" y="144"/>
                  </a:cubicBezTo>
                  <a:cubicBezTo>
                    <a:pt x="164" y="144"/>
                    <a:pt x="164" y="144"/>
                    <a:pt x="164" y="144"/>
                  </a:cubicBezTo>
                  <a:cubicBezTo>
                    <a:pt x="164" y="145"/>
                    <a:pt x="164" y="145"/>
                    <a:pt x="164" y="146"/>
                  </a:cubicBezTo>
                  <a:cubicBezTo>
                    <a:pt x="168" y="144"/>
                    <a:pt x="168" y="144"/>
                    <a:pt x="168" y="144"/>
                  </a:cubicBezTo>
                  <a:cubicBezTo>
                    <a:pt x="164" y="144"/>
                    <a:pt x="164" y="144"/>
                    <a:pt x="164" y="144"/>
                  </a:cubicBezTo>
                  <a:cubicBezTo>
                    <a:pt x="168" y="144"/>
                    <a:pt x="168" y="144"/>
                    <a:pt x="168" y="144"/>
                  </a:cubicBezTo>
                  <a:cubicBezTo>
                    <a:pt x="164" y="141"/>
                    <a:pt x="164" y="141"/>
                    <a:pt x="164" y="141"/>
                  </a:cubicBezTo>
                  <a:cubicBezTo>
                    <a:pt x="168" y="144"/>
                    <a:pt x="168" y="144"/>
                    <a:pt x="168" y="144"/>
                  </a:cubicBezTo>
                  <a:cubicBezTo>
                    <a:pt x="166" y="140"/>
                    <a:pt x="166" y="140"/>
                    <a:pt x="166" y="140"/>
                  </a:cubicBezTo>
                  <a:cubicBezTo>
                    <a:pt x="165" y="140"/>
                    <a:pt x="165" y="141"/>
                    <a:pt x="164" y="141"/>
                  </a:cubicBezTo>
                  <a:cubicBezTo>
                    <a:pt x="168" y="144"/>
                    <a:pt x="168" y="144"/>
                    <a:pt x="168" y="144"/>
                  </a:cubicBezTo>
                  <a:cubicBezTo>
                    <a:pt x="166" y="140"/>
                    <a:pt x="166" y="140"/>
                    <a:pt x="166" y="140"/>
                  </a:cubicBezTo>
                  <a:cubicBezTo>
                    <a:pt x="168" y="144"/>
                    <a:pt x="168" y="144"/>
                    <a:pt x="168" y="144"/>
                  </a:cubicBezTo>
                  <a:cubicBezTo>
                    <a:pt x="167" y="140"/>
                    <a:pt x="167" y="140"/>
                    <a:pt x="167" y="140"/>
                  </a:cubicBezTo>
                  <a:cubicBezTo>
                    <a:pt x="167" y="140"/>
                    <a:pt x="166" y="140"/>
                    <a:pt x="166" y="140"/>
                  </a:cubicBezTo>
                  <a:cubicBezTo>
                    <a:pt x="168" y="144"/>
                    <a:pt x="168" y="144"/>
                    <a:pt x="168" y="144"/>
                  </a:cubicBezTo>
                  <a:cubicBezTo>
                    <a:pt x="167" y="140"/>
                    <a:pt x="167" y="140"/>
                    <a:pt x="167" y="140"/>
                  </a:cubicBezTo>
                  <a:cubicBezTo>
                    <a:pt x="168" y="143"/>
                    <a:pt x="168" y="143"/>
                    <a:pt x="168" y="143"/>
                  </a:cubicBezTo>
                  <a:cubicBezTo>
                    <a:pt x="168" y="140"/>
                    <a:pt x="168" y="140"/>
                    <a:pt x="168" y="140"/>
                  </a:cubicBezTo>
                  <a:cubicBezTo>
                    <a:pt x="167" y="140"/>
                    <a:pt x="167" y="140"/>
                    <a:pt x="167" y="140"/>
                  </a:cubicBezTo>
                  <a:cubicBezTo>
                    <a:pt x="168" y="143"/>
                    <a:pt x="168" y="143"/>
                    <a:pt x="168" y="143"/>
                  </a:cubicBezTo>
                  <a:cubicBezTo>
                    <a:pt x="168" y="140"/>
                    <a:pt x="168" y="140"/>
                    <a:pt x="168" y="140"/>
                  </a:cubicBezTo>
                  <a:cubicBezTo>
                    <a:pt x="168" y="142"/>
                    <a:pt x="168" y="142"/>
                    <a:pt x="168" y="142"/>
                  </a:cubicBezTo>
                  <a:cubicBezTo>
                    <a:pt x="168" y="140"/>
                    <a:pt x="168" y="140"/>
                    <a:pt x="168" y="140"/>
                  </a:cubicBezTo>
                  <a:cubicBezTo>
                    <a:pt x="168" y="140"/>
                    <a:pt x="168" y="140"/>
                    <a:pt x="168" y="140"/>
                  </a:cubicBezTo>
                  <a:cubicBezTo>
                    <a:pt x="168" y="142"/>
                    <a:pt x="168" y="142"/>
                    <a:pt x="168" y="142"/>
                  </a:cubicBezTo>
                  <a:cubicBezTo>
                    <a:pt x="168" y="140"/>
                    <a:pt x="168" y="140"/>
                    <a:pt x="168" y="140"/>
                  </a:cubicBezTo>
                  <a:cubicBezTo>
                    <a:pt x="168" y="140"/>
                    <a:pt x="168" y="140"/>
                    <a:pt x="168" y="140"/>
                  </a:cubicBezTo>
                  <a:cubicBezTo>
                    <a:pt x="168" y="140"/>
                    <a:pt x="168" y="140"/>
                    <a:pt x="168" y="140"/>
                  </a:cubicBezTo>
                  <a:cubicBezTo>
                    <a:pt x="168" y="140"/>
                    <a:pt x="168" y="140"/>
                    <a:pt x="168" y="140"/>
                  </a:cubicBezTo>
                  <a:cubicBezTo>
                    <a:pt x="168" y="140"/>
                    <a:pt x="168" y="140"/>
                    <a:pt x="168" y="140"/>
                  </a:cubicBezTo>
                  <a:cubicBezTo>
                    <a:pt x="168" y="140"/>
                    <a:pt x="168" y="140"/>
                    <a:pt x="168" y="140"/>
                  </a:cubicBezTo>
                  <a:cubicBezTo>
                    <a:pt x="168" y="140"/>
                    <a:pt x="167" y="139"/>
                    <a:pt x="167" y="139"/>
                  </a:cubicBezTo>
                  <a:cubicBezTo>
                    <a:pt x="164" y="138"/>
                    <a:pt x="158" y="136"/>
                    <a:pt x="150" y="134"/>
                  </a:cubicBezTo>
                  <a:cubicBezTo>
                    <a:pt x="140" y="130"/>
                    <a:pt x="126" y="125"/>
                    <a:pt x="115" y="121"/>
                  </a:cubicBezTo>
                  <a:cubicBezTo>
                    <a:pt x="110" y="119"/>
                    <a:pt x="105" y="117"/>
                    <a:pt x="101" y="115"/>
                  </a:cubicBezTo>
                  <a:cubicBezTo>
                    <a:pt x="99" y="115"/>
                    <a:pt x="98" y="114"/>
                    <a:pt x="97" y="114"/>
                  </a:cubicBezTo>
                  <a:cubicBezTo>
                    <a:pt x="96" y="114"/>
                    <a:pt x="96" y="114"/>
                    <a:pt x="96" y="113"/>
                  </a:cubicBezTo>
                  <a:cubicBezTo>
                    <a:pt x="95" y="113"/>
                    <a:pt x="95" y="113"/>
                    <a:pt x="95" y="113"/>
                  </a:cubicBezTo>
                  <a:cubicBezTo>
                    <a:pt x="95" y="113"/>
                    <a:pt x="95" y="113"/>
                    <a:pt x="95" y="113"/>
                  </a:cubicBezTo>
                  <a:cubicBezTo>
                    <a:pt x="95" y="113"/>
                    <a:pt x="94" y="113"/>
                    <a:pt x="94" y="113"/>
                  </a:cubicBezTo>
                  <a:cubicBezTo>
                    <a:pt x="93" y="113"/>
                    <a:pt x="93" y="113"/>
                    <a:pt x="93" y="113"/>
                  </a:cubicBezTo>
                  <a:cubicBezTo>
                    <a:pt x="92" y="113"/>
                    <a:pt x="92" y="113"/>
                    <a:pt x="91" y="114"/>
                  </a:cubicBezTo>
                  <a:cubicBezTo>
                    <a:pt x="91" y="114"/>
                    <a:pt x="90" y="114"/>
                    <a:pt x="90" y="115"/>
                  </a:cubicBezTo>
                  <a:cubicBezTo>
                    <a:pt x="94" y="117"/>
                    <a:pt x="94" y="117"/>
                    <a:pt x="94" y="117"/>
                  </a:cubicBezTo>
                  <a:cubicBezTo>
                    <a:pt x="90" y="115"/>
                    <a:pt x="90" y="115"/>
                    <a:pt x="90" y="115"/>
                  </a:cubicBezTo>
                  <a:cubicBezTo>
                    <a:pt x="90" y="116"/>
                    <a:pt x="89" y="117"/>
                    <a:pt x="89" y="117"/>
                  </a:cubicBezTo>
                  <a:cubicBezTo>
                    <a:pt x="89" y="119"/>
                    <a:pt x="90" y="119"/>
                    <a:pt x="90" y="120"/>
                  </a:cubicBezTo>
                  <a:cubicBezTo>
                    <a:pt x="90" y="120"/>
                    <a:pt x="91" y="121"/>
                    <a:pt x="91" y="121"/>
                  </a:cubicBezTo>
                  <a:cubicBezTo>
                    <a:pt x="92" y="122"/>
                    <a:pt x="92" y="122"/>
                    <a:pt x="93" y="123"/>
                  </a:cubicBezTo>
                  <a:cubicBezTo>
                    <a:pt x="96" y="125"/>
                    <a:pt x="101" y="128"/>
                    <a:pt x="107" y="132"/>
                  </a:cubicBezTo>
                  <a:cubicBezTo>
                    <a:pt x="116" y="138"/>
                    <a:pt x="128" y="145"/>
                    <a:pt x="137" y="150"/>
                  </a:cubicBezTo>
                  <a:cubicBezTo>
                    <a:pt x="142" y="153"/>
                    <a:pt x="146" y="155"/>
                    <a:pt x="149" y="157"/>
                  </a:cubicBezTo>
                  <a:cubicBezTo>
                    <a:pt x="150" y="158"/>
                    <a:pt x="151" y="158"/>
                    <a:pt x="152" y="159"/>
                  </a:cubicBezTo>
                  <a:cubicBezTo>
                    <a:pt x="153" y="159"/>
                    <a:pt x="153" y="159"/>
                    <a:pt x="153" y="159"/>
                  </a:cubicBezTo>
                  <a:cubicBezTo>
                    <a:pt x="153" y="159"/>
                    <a:pt x="153" y="159"/>
                    <a:pt x="153" y="159"/>
                  </a:cubicBezTo>
                  <a:cubicBezTo>
                    <a:pt x="154" y="157"/>
                    <a:pt x="154" y="157"/>
                    <a:pt x="154" y="157"/>
                  </a:cubicBezTo>
                  <a:cubicBezTo>
                    <a:pt x="153" y="159"/>
                    <a:pt x="153" y="159"/>
                    <a:pt x="153" y="159"/>
                  </a:cubicBezTo>
                  <a:cubicBezTo>
                    <a:pt x="153" y="159"/>
                    <a:pt x="153" y="159"/>
                    <a:pt x="153" y="159"/>
                  </a:cubicBezTo>
                  <a:cubicBezTo>
                    <a:pt x="154" y="157"/>
                    <a:pt x="154" y="157"/>
                    <a:pt x="154" y="157"/>
                  </a:cubicBezTo>
                  <a:cubicBezTo>
                    <a:pt x="153" y="159"/>
                    <a:pt x="153" y="159"/>
                    <a:pt x="153" y="159"/>
                  </a:cubicBezTo>
                  <a:cubicBezTo>
                    <a:pt x="155" y="156"/>
                    <a:pt x="155" y="156"/>
                    <a:pt x="155" y="156"/>
                  </a:cubicBezTo>
                  <a:cubicBezTo>
                    <a:pt x="152" y="159"/>
                    <a:pt x="152" y="159"/>
                    <a:pt x="152" y="159"/>
                  </a:cubicBezTo>
                  <a:cubicBezTo>
                    <a:pt x="153" y="159"/>
                    <a:pt x="153" y="159"/>
                    <a:pt x="153" y="159"/>
                  </a:cubicBezTo>
                  <a:cubicBezTo>
                    <a:pt x="155" y="156"/>
                    <a:pt x="155" y="156"/>
                    <a:pt x="155" y="156"/>
                  </a:cubicBezTo>
                  <a:cubicBezTo>
                    <a:pt x="152" y="159"/>
                    <a:pt x="152" y="159"/>
                    <a:pt x="152" y="159"/>
                  </a:cubicBezTo>
                  <a:cubicBezTo>
                    <a:pt x="156" y="156"/>
                    <a:pt x="156" y="156"/>
                    <a:pt x="156" y="156"/>
                  </a:cubicBezTo>
                  <a:cubicBezTo>
                    <a:pt x="152" y="158"/>
                    <a:pt x="152" y="158"/>
                    <a:pt x="152" y="158"/>
                  </a:cubicBezTo>
                  <a:cubicBezTo>
                    <a:pt x="152" y="158"/>
                    <a:pt x="152" y="159"/>
                    <a:pt x="152" y="159"/>
                  </a:cubicBezTo>
                  <a:cubicBezTo>
                    <a:pt x="156" y="156"/>
                    <a:pt x="156" y="156"/>
                    <a:pt x="156" y="156"/>
                  </a:cubicBezTo>
                  <a:cubicBezTo>
                    <a:pt x="152" y="158"/>
                    <a:pt x="152" y="158"/>
                    <a:pt x="152" y="158"/>
                  </a:cubicBezTo>
                  <a:cubicBezTo>
                    <a:pt x="156" y="156"/>
                    <a:pt x="156" y="156"/>
                    <a:pt x="156" y="156"/>
                  </a:cubicBezTo>
                  <a:cubicBezTo>
                    <a:pt x="151" y="156"/>
                    <a:pt x="151" y="156"/>
                    <a:pt x="151" y="156"/>
                  </a:cubicBezTo>
                  <a:cubicBezTo>
                    <a:pt x="151" y="157"/>
                    <a:pt x="152" y="158"/>
                    <a:pt x="152" y="158"/>
                  </a:cubicBezTo>
                  <a:cubicBezTo>
                    <a:pt x="156" y="156"/>
                    <a:pt x="156" y="156"/>
                    <a:pt x="156" y="156"/>
                  </a:cubicBezTo>
                  <a:cubicBezTo>
                    <a:pt x="151" y="156"/>
                    <a:pt x="151" y="156"/>
                    <a:pt x="151" y="156"/>
                  </a:cubicBezTo>
                  <a:cubicBezTo>
                    <a:pt x="156" y="156"/>
                    <a:pt x="156" y="156"/>
                    <a:pt x="156" y="156"/>
                  </a:cubicBezTo>
                  <a:cubicBezTo>
                    <a:pt x="157" y="152"/>
                    <a:pt x="157" y="152"/>
                    <a:pt x="157" y="152"/>
                  </a:cubicBezTo>
                  <a:cubicBezTo>
                    <a:pt x="157" y="152"/>
                    <a:pt x="140" y="146"/>
                    <a:pt x="122" y="140"/>
                  </a:cubicBezTo>
                  <a:cubicBezTo>
                    <a:pt x="114" y="137"/>
                    <a:pt x="105" y="134"/>
                    <a:pt x="98" y="132"/>
                  </a:cubicBezTo>
                  <a:cubicBezTo>
                    <a:pt x="95" y="131"/>
                    <a:pt x="92" y="130"/>
                    <a:pt x="89" y="129"/>
                  </a:cubicBezTo>
                  <a:cubicBezTo>
                    <a:pt x="88" y="129"/>
                    <a:pt x="88" y="129"/>
                    <a:pt x="87" y="129"/>
                  </a:cubicBezTo>
                  <a:cubicBezTo>
                    <a:pt x="86" y="129"/>
                    <a:pt x="86" y="128"/>
                    <a:pt x="86" y="128"/>
                  </a:cubicBezTo>
                  <a:cubicBezTo>
                    <a:pt x="85" y="128"/>
                    <a:pt x="85" y="128"/>
                    <a:pt x="85" y="128"/>
                  </a:cubicBezTo>
                  <a:cubicBezTo>
                    <a:pt x="85" y="128"/>
                    <a:pt x="85" y="128"/>
                    <a:pt x="84" y="128"/>
                  </a:cubicBezTo>
                  <a:cubicBezTo>
                    <a:pt x="84" y="128"/>
                    <a:pt x="84" y="128"/>
                    <a:pt x="83" y="128"/>
                  </a:cubicBezTo>
                  <a:cubicBezTo>
                    <a:pt x="83" y="128"/>
                    <a:pt x="83" y="129"/>
                    <a:pt x="82" y="129"/>
                  </a:cubicBezTo>
                  <a:cubicBezTo>
                    <a:pt x="82" y="129"/>
                    <a:pt x="81" y="129"/>
                    <a:pt x="81" y="130"/>
                  </a:cubicBezTo>
                  <a:cubicBezTo>
                    <a:pt x="79" y="132"/>
                    <a:pt x="80" y="135"/>
                    <a:pt x="82" y="136"/>
                  </a:cubicBezTo>
                  <a:cubicBezTo>
                    <a:pt x="103" y="149"/>
                    <a:pt x="103" y="149"/>
                    <a:pt x="103" y="149"/>
                  </a:cubicBezTo>
                  <a:cubicBezTo>
                    <a:pt x="77" y="140"/>
                    <a:pt x="77" y="140"/>
                    <a:pt x="77" y="140"/>
                  </a:cubicBezTo>
                  <a:cubicBezTo>
                    <a:pt x="75" y="139"/>
                    <a:pt x="73" y="140"/>
                    <a:pt x="72" y="141"/>
                  </a:cubicBezTo>
                  <a:cubicBezTo>
                    <a:pt x="71" y="142"/>
                    <a:pt x="71" y="143"/>
                    <a:pt x="71" y="144"/>
                  </a:cubicBezTo>
                  <a:cubicBezTo>
                    <a:pt x="71" y="145"/>
                    <a:pt x="72" y="145"/>
                    <a:pt x="72" y="146"/>
                  </a:cubicBezTo>
                  <a:cubicBezTo>
                    <a:pt x="72" y="147"/>
                    <a:pt x="72" y="147"/>
                    <a:pt x="72" y="147"/>
                  </a:cubicBezTo>
                  <a:cubicBezTo>
                    <a:pt x="73" y="147"/>
                    <a:pt x="73" y="148"/>
                    <a:pt x="73" y="148"/>
                  </a:cubicBezTo>
                  <a:cubicBezTo>
                    <a:pt x="74" y="149"/>
                    <a:pt x="76" y="150"/>
                    <a:pt x="78" y="151"/>
                  </a:cubicBezTo>
                  <a:cubicBezTo>
                    <a:pt x="84" y="155"/>
                    <a:pt x="97" y="162"/>
                    <a:pt x="108" y="169"/>
                  </a:cubicBezTo>
                  <a:cubicBezTo>
                    <a:pt x="113" y="172"/>
                    <a:pt x="118" y="175"/>
                    <a:pt x="122" y="177"/>
                  </a:cubicBezTo>
                  <a:cubicBezTo>
                    <a:pt x="124" y="178"/>
                    <a:pt x="125" y="179"/>
                    <a:pt x="126" y="180"/>
                  </a:cubicBezTo>
                  <a:cubicBezTo>
                    <a:pt x="126" y="180"/>
                    <a:pt x="127" y="181"/>
                    <a:pt x="127" y="181"/>
                  </a:cubicBezTo>
                  <a:cubicBezTo>
                    <a:pt x="127" y="181"/>
                    <a:pt x="127" y="181"/>
                    <a:pt x="127" y="181"/>
                  </a:cubicBezTo>
                  <a:cubicBezTo>
                    <a:pt x="128" y="179"/>
                    <a:pt x="128" y="179"/>
                    <a:pt x="128" y="179"/>
                  </a:cubicBezTo>
                  <a:cubicBezTo>
                    <a:pt x="127" y="180"/>
                    <a:pt x="127" y="180"/>
                    <a:pt x="127" y="180"/>
                  </a:cubicBezTo>
                  <a:cubicBezTo>
                    <a:pt x="127" y="181"/>
                    <a:pt x="127" y="181"/>
                    <a:pt x="127" y="181"/>
                  </a:cubicBezTo>
                  <a:cubicBezTo>
                    <a:pt x="128" y="179"/>
                    <a:pt x="128" y="179"/>
                    <a:pt x="128" y="179"/>
                  </a:cubicBezTo>
                  <a:cubicBezTo>
                    <a:pt x="127" y="180"/>
                    <a:pt x="127" y="180"/>
                    <a:pt x="127" y="180"/>
                  </a:cubicBezTo>
                  <a:cubicBezTo>
                    <a:pt x="130" y="178"/>
                    <a:pt x="130" y="178"/>
                    <a:pt x="130" y="178"/>
                  </a:cubicBezTo>
                  <a:cubicBezTo>
                    <a:pt x="126" y="180"/>
                    <a:pt x="126" y="180"/>
                    <a:pt x="126" y="180"/>
                  </a:cubicBezTo>
                  <a:cubicBezTo>
                    <a:pt x="127" y="180"/>
                    <a:pt x="127" y="180"/>
                    <a:pt x="127" y="180"/>
                  </a:cubicBezTo>
                  <a:cubicBezTo>
                    <a:pt x="130" y="178"/>
                    <a:pt x="130" y="178"/>
                    <a:pt x="130" y="178"/>
                  </a:cubicBezTo>
                  <a:cubicBezTo>
                    <a:pt x="126" y="180"/>
                    <a:pt x="126" y="180"/>
                    <a:pt x="126" y="180"/>
                  </a:cubicBezTo>
                  <a:cubicBezTo>
                    <a:pt x="130" y="178"/>
                    <a:pt x="130" y="178"/>
                    <a:pt x="130" y="178"/>
                  </a:cubicBezTo>
                  <a:cubicBezTo>
                    <a:pt x="126" y="178"/>
                    <a:pt x="126" y="178"/>
                    <a:pt x="126" y="178"/>
                  </a:cubicBezTo>
                  <a:cubicBezTo>
                    <a:pt x="126" y="179"/>
                    <a:pt x="126" y="179"/>
                    <a:pt x="126" y="180"/>
                  </a:cubicBezTo>
                  <a:cubicBezTo>
                    <a:pt x="130" y="178"/>
                    <a:pt x="130" y="178"/>
                    <a:pt x="130" y="178"/>
                  </a:cubicBezTo>
                  <a:cubicBezTo>
                    <a:pt x="126" y="178"/>
                    <a:pt x="126" y="178"/>
                    <a:pt x="126" y="178"/>
                  </a:cubicBezTo>
                  <a:cubicBezTo>
                    <a:pt x="130" y="178"/>
                    <a:pt x="130" y="178"/>
                    <a:pt x="130" y="178"/>
                  </a:cubicBezTo>
                  <a:cubicBezTo>
                    <a:pt x="126" y="176"/>
                    <a:pt x="126" y="176"/>
                    <a:pt x="126" y="176"/>
                  </a:cubicBezTo>
                  <a:cubicBezTo>
                    <a:pt x="126" y="177"/>
                    <a:pt x="126" y="177"/>
                    <a:pt x="126" y="178"/>
                  </a:cubicBezTo>
                  <a:cubicBezTo>
                    <a:pt x="130" y="178"/>
                    <a:pt x="130" y="178"/>
                    <a:pt x="130" y="178"/>
                  </a:cubicBezTo>
                  <a:cubicBezTo>
                    <a:pt x="126" y="176"/>
                    <a:pt x="126" y="176"/>
                    <a:pt x="126" y="176"/>
                  </a:cubicBezTo>
                  <a:cubicBezTo>
                    <a:pt x="130" y="178"/>
                    <a:pt x="130" y="178"/>
                    <a:pt x="130" y="178"/>
                  </a:cubicBezTo>
                  <a:cubicBezTo>
                    <a:pt x="126" y="176"/>
                    <a:pt x="126" y="176"/>
                    <a:pt x="126" y="176"/>
                  </a:cubicBezTo>
                  <a:cubicBezTo>
                    <a:pt x="130" y="178"/>
                    <a:pt x="130" y="178"/>
                    <a:pt x="130" y="178"/>
                  </a:cubicBezTo>
                  <a:cubicBezTo>
                    <a:pt x="128" y="174"/>
                    <a:pt x="128" y="174"/>
                    <a:pt x="128" y="174"/>
                  </a:cubicBezTo>
                  <a:cubicBezTo>
                    <a:pt x="127" y="175"/>
                    <a:pt x="127" y="175"/>
                    <a:pt x="126" y="176"/>
                  </a:cubicBezTo>
                  <a:cubicBezTo>
                    <a:pt x="130" y="178"/>
                    <a:pt x="130" y="178"/>
                    <a:pt x="130" y="178"/>
                  </a:cubicBezTo>
                  <a:cubicBezTo>
                    <a:pt x="128" y="174"/>
                    <a:pt x="128" y="174"/>
                    <a:pt x="128" y="174"/>
                  </a:cubicBezTo>
                  <a:cubicBezTo>
                    <a:pt x="130" y="178"/>
                    <a:pt x="130" y="178"/>
                    <a:pt x="130" y="178"/>
                  </a:cubicBezTo>
                  <a:cubicBezTo>
                    <a:pt x="129" y="174"/>
                    <a:pt x="129" y="174"/>
                    <a:pt x="129" y="174"/>
                  </a:cubicBezTo>
                  <a:cubicBezTo>
                    <a:pt x="129" y="174"/>
                    <a:pt x="129" y="174"/>
                    <a:pt x="128" y="174"/>
                  </a:cubicBezTo>
                  <a:cubicBezTo>
                    <a:pt x="130" y="178"/>
                    <a:pt x="130" y="178"/>
                    <a:pt x="130" y="178"/>
                  </a:cubicBezTo>
                  <a:cubicBezTo>
                    <a:pt x="129" y="174"/>
                    <a:pt x="129" y="174"/>
                    <a:pt x="129" y="174"/>
                  </a:cubicBezTo>
                  <a:cubicBezTo>
                    <a:pt x="130" y="177"/>
                    <a:pt x="130" y="177"/>
                    <a:pt x="130" y="177"/>
                  </a:cubicBezTo>
                  <a:cubicBezTo>
                    <a:pt x="130" y="174"/>
                    <a:pt x="130" y="174"/>
                    <a:pt x="130" y="174"/>
                  </a:cubicBezTo>
                  <a:cubicBezTo>
                    <a:pt x="129" y="174"/>
                    <a:pt x="129" y="174"/>
                    <a:pt x="129" y="174"/>
                  </a:cubicBezTo>
                  <a:cubicBezTo>
                    <a:pt x="130" y="177"/>
                    <a:pt x="130" y="177"/>
                    <a:pt x="130" y="177"/>
                  </a:cubicBezTo>
                  <a:cubicBezTo>
                    <a:pt x="130" y="174"/>
                    <a:pt x="130" y="174"/>
                    <a:pt x="130" y="174"/>
                  </a:cubicBezTo>
                  <a:cubicBezTo>
                    <a:pt x="130" y="175"/>
                    <a:pt x="130" y="175"/>
                    <a:pt x="130" y="175"/>
                  </a:cubicBezTo>
                  <a:cubicBezTo>
                    <a:pt x="130" y="174"/>
                    <a:pt x="130" y="174"/>
                    <a:pt x="130" y="174"/>
                  </a:cubicBezTo>
                  <a:cubicBezTo>
                    <a:pt x="130" y="174"/>
                    <a:pt x="130" y="174"/>
                    <a:pt x="130" y="174"/>
                  </a:cubicBezTo>
                  <a:cubicBezTo>
                    <a:pt x="130" y="175"/>
                    <a:pt x="130" y="175"/>
                    <a:pt x="130" y="175"/>
                  </a:cubicBezTo>
                  <a:cubicBezTo>
                    <a:pt x="130" y="174"/>
                    <a:pt x="130" y="174"/>
                    <a:pt x="130" y="174"/>
                  </a:cubicBezTo>
                  <a:cubicBezTo>
                    <a:pt x="130" y="174"/>
                    <a:pt x="129" y="174"/>
                    <a:pt x="129" y="174"/>
                  </a:cubicBezTo>
                  <a:cubicBezTo>
                    <a:pt x="126" y="173"/>
                    <a:pt x="121" y="171"/>
                    <a:pt x="115" y="169"/>
                  </a:cubicBezTo>
                  <a:cubicBezTo>
                    <a:pt x="105" y="166"/>
                    <a:pt x="94" y="162"/>
                    <a:pt x="84" y="158"/>
                  </a:cubicBezTo>
                  <a:cubicBezTo>
                    <a:pt x="80" y="157"/>
                    <a:pt x="76" y="155"/>
                    <a:pt x="73" y="154"/>
                  </a:cubicBezTo>
                  <a:cubicBezTo>
                    <a:pt x="70" y="153"/>
                    <a:pt x="68" y="152"/>
                    <a:pt x="68" y="152"/>
                  </a:cubicBezTo>
                  <a:cubicBezTo>
                    <a:pt x="66" y="151"/>
                    <a:pt x="64" y="152"/>
                    <a:pt x="63" y="154"/>
                  </a:cubicBezTo>
                  <a:cubicBezTo>
                    <a:pt x="62" y="156"/>
                    <a:pt x="62" y="159"/>
                    <a:pt x="64" y="160"/>
                  </a:cubicBezTo>
                  <a:cubicBezTo>
                    <a:pt x="123" y="196"/>
                    <a:pt x="123" y="196"/>
                    <a:pt x="123" y="196"/>
                  </a:cubicBezTo>
                  <a:cubicBezTo>
                    <a:pt x="125" y="193"/>
                    <a:pt x="125" y="193"/>
                    <a:pt x="125" y="193"/>
                  </a:cubicBezTo>
                  <a:cubicBezTo>
                    <a:pt x="121" y="190"/>
                    <a:pt x="121" y="190"/>
                    <a:pt x="121" y="190"/>
                  </a:cubicBezTo>
                  <a:cubicBezTo>
                    <a:pt x="125" y="193"/>
                    <a:pt x="125" y="193"/>
                    <a:pt x="125" y="193"/>
                  </a:cubicBezTo>
                  <a:cubicBezTo>
                    <a:pt x="123" y="189"/>
                    <a:pt x="123" y="189"/>
                    <a:pt x="123" y="189"/>
                  </a:cubicBezTo>
                  <a:cubicBezTo>
                    <a:pt x="122" y="189"/>
                    <a:pt x="122" y="190"/>
                    <a:pt x="121" y="190"/>
                  </a:cubicBezTo>
                  <a:cubicBezTo>
                    <a:pt x="125" y="193"/>
                    <a:pt x="125" y="193"/>
                    <a:pt x="125" y="193"/>
                  </a:cubicBezTo>
                  <a:cubicBezTo>
                    <a:pt x="123" y="189"/>
                    <a:pt x="123" y="189"/>
                    <a:pt x="123" y="189"/>
                  </a:cubicBezTo>
                  <a:cubicBezTo>
                    <a:pt x="125" y="193"/>
                    <a:pt x="125" y="193"/>
                    <a:pt x="125" y="193"/>
                  </a:cubicBezTo>
                  <a:cubicBezTo>
                    <a:pt x="124" y="189"/>
                    <a:pt x="124" y="189"/>
                    <a:pt x="124" y="189"/>
                  </a:cubicBezTo>
                  <a:cubicBezTo>
                    <a:pt x="124" y="189"/>
                    <a:pt x="123" y="189"/>
                    <a:pt x="123" y="189"/>
                  </a:cubicBezTo>
                  <a:cubicBezTo>
                    <a:pt x="125" y="193"/>
                    <a:pt x="125" y="193"/>
                    <a:pt x="125" y="193"/>
                  </a:cubicBezTo>
                  <a:cubicBezTo>
                    <a:pt x="124" y="189"/>
                    <a:pt x="124" y="189"/>
                    <a:pt x="124" y="189"/>
                  </a:cubicBezTo>
                  <a:cubicBezTo>
                    <a:pt x="125" y="192"/>
                    <a:pt x="125" y="192"/>
                    <a:pt x="125" y="192"/>
                  </a:cubicBezTo>
                  <a:cubicBezTo>
                    <a:pt x="125" y="188"/>
                    <a:pt x="125" y="188"/>
                    <a:pt x="125" y="188"/>
                  </a:cubicBezTo>
                  <a:cubicBezTo>
                    <a:pt x="124" y="189"/>
                    <a:pt x="124" y="189"/>
                    <a:pt x="124" y="189"/>
                  </a:cubicBezTo>
                  <a:cubicBezTo>
                    <a:pt x="125" y="192"/>
                    <a:pt x="125" y="192"/>
                    <a:pt x="125" y="192"/>
                  </a:cubicBezTo>
                  <a:cubicBezTo>
                    <a:pt x="125" y="188"/>
                    <a:pt x="125" y="188"/>
                    <a:pt x="125" y="188"/>
                  </a:cubicBezTo>
                  <a:cubicBezTo>
                    <a:pt x="125" y="191"/>
                    <a:pt x="125" y="191"/>
                    <a:pt x="125" y="191"/>
                  </a:cubicBezTo>
                  <a:cubicBezTo>
                    <a:pt x="125" y="188"/>
                    <a:pt x="125" y="188"/>
                    <a:pt x="125" y="188"/>
                  </a:cubicBezTo>
                  <a:cubicBezTo>
                    <a:pt x="125" y="188"/>
                    <a:pt x="125" y="188"/>
                    <a:pt x="125" y="188"/>
                  </a:cubicBezTo>
                  <a:cubicBezTo>
                    <a:pt x="125" y="191"/>
                    <a:pt x="125" y="191"/>
                    <a:pt x="125" y="191"/>
                  </a:cubicBezTo>
                  <a:cubicBezTo>
                    <a:pt x="125" y="188"/>
                    <a:pt x="125" y="188"/>
                    <a:pt x="125" y="188"/>
                  </a:cubicBezTo>
                  <a:cubicBezTo>
                    <a:pt x="125" y="188"/>
                    <a:pt x="125" y="188"/>
                    <a:pt x="125" y="188"/>
                  </a:cubicBezTo>
                  <a:cubicBezTo>
                    <a:pt x="124" y="188"/>
                    <a:pt x="123" y="188"/>
                    <a:pt x="120" y="187"/>
                  </a:cubicBezTo>
                  <a:cubicBezTo>
                    <a:pt x="112" y="184"/>
                    <a:pt x="97" y="179"/>
                    <a:pt x="83" y="174"/>
                  </a:cubicBezTo>
                  <a:cubicBezTo>
                    <a:pt x="76" y="171"/>
                    <a:pt x="69" y="169"/>
                    <a:pt x="64" y="167"/>
                  </a:cubicBezTo>
                  <a:cubicBezTo>
                    <a:pt x="62" y="166"/>
                    <a:pt x="60" y="165"/>
                    <a:pt x="58" y="165"/>
                  </a:cubicBezTo>
                  <a:cubicBezTo>
                    <a:pt x="57" y="164"/>
                    <a:pt x="56" y="164"/>
                    <a:pt x="55" y="164"/>
                  </a:cubicBezTo>
                  <a:cubicBezTo>
                    <a:pt x="55" y="164"/>
                    <a:pt x="54" y="164"/>
                    <a:pt x="53" y="164"/>
                  </a:cubicBezTo>
                  <a:cubicBezTo>
                    <a:pt x="53" y="164"/>
                    <a:pt x="53" y="164"/>
                    <a:pt x="52" y="164"/>
                  </a:cubicBezTo>
                  <a:cubicBezTo>
                    <a:pt x="52" y="164"/>
                    <a:pt x="51" y="164"/>
                    <a:pt x="51" y="164"/>
                  </a:cubicBezTo>
                  <a:cubicBezTo>
                    <a:pt x="50" y="165"/>
                    <a:pt x="50" y="165"/>
                    <a:pt x="49" y="166"/>
                  </a:cubicBezTo>
                  <a:cubicBezTo>
                    <a:pt x="49" y="167"/>
                    <a:pt x="48" y="168"/>
                    <a:pt x="49" y="169"/>
                  </a:cubicBezTo>
                  <a:cubicBezTo>
                    <a:pt x="49" y="170"/>
                    <a:pt x="50" y="171"/>
                    <a:pt x="51" y="172"/>
                  </a:cubicBezTo>
                  <a:cubicBezTo>
                    <a:pt x="51" y="172"/>
                    <a:pt x="55" y="174"/>
                    <a:pt x="61" y="178"/>
                  </a:cubicBezTo>
                  <a:cubicBezTo>
                    <a:pt x="70" y="183"/>
                    <a:pt x="84" y="192"/>
                    <a:pt x="96" y="199"/>
                  </a:cubicBezTo>
                  <a:cubicBezTo>
                    <a:pt x="102" y="202"/>
                    <a:pt x="107" y="206"/>
                    <a:pt x="111" y="208"/>
                  </a:cubicBezTo>
                  <a:cubicBezTo>
                    <a:pt x="112" y="209"/>
                    <a:pt x="114" y="210"/>
                    <a:pt x="115" y="211"/>
                  </a:cubicBezTo>
                  <a:cubicBezTo>
                    <a:pt x="115" y="211"/>
                    <a:pt x="116" y="212"/>
                    <a:pt x="116" y="212"/>
                  </a:cubicBezTo>
                  <a:cubicBezTo>
                    <a:pt x="116" y="212"/>
                    <a:pt x="116" y="212"/>
                    <a:pt x="116" y="212"/>
                  </a:cubicBezTo>
                  <a:cubicBezTo>
                    <a:pt x="117" y="210"/>
                    <a:pt x="117" y="210"/>
                    <a:pt x="117" y="210"/>
                  </a:cubicBezTo>
                  <a:cubicBezTo>
                    <a:pt x="115" y="211"/>
                    <a:pt x="115" y="211"/>
                    <a:pt x="115" y="211"/>
                  </a:cubicBezTo>
                  <a:cubicBezTo>
                    <a:pt x="116" y="212"/>
                    <a:pt x="116" y="212"/>
                    <a:pt x="116" y="212"/>
                  </a:cubicBezTo>
                  <a:cubicBezTo>
                    <a:pt x="117" y="210"/>
                    <a:pt x="117" y="210"/>
                    <a:pt x="117" y="210"/>
                  </a:cubicBezTo>
                  <a:cubicBezTo>
                    <a:pt x="115" y="211"/>
                    <a:pt x="115" y="211"/>
                    <a:pt x="115" y="211"/>
                  </a:cubicBezTo>
                  <a:cubicBezTo>
                    <a:pt x="119" y="209"/>
                    <a:pt x="119" y="209"/>
                    <a:pt x="119" y="209"/>
                  </a:cubicBezTo>
                  <a:cubicBezTo>
                    <a:pt x="115" y="209"/>
                    <a:pt x="115" y="209"/>
                    <a:pt x="115" y="209"/>
                  </a:cubicBezTo>
                  <a:cubicBezTo>
                    <a:pt x="115" y="211"/>
                    <a:pt x="115" y="211"/>
                    <a:pt x="115" y="211"/>
                  </a:cubicBezTo>
                  <a:cubicBezTo>
                    <a:pt x="119" y="209"/>
                    <a:pt x="119" y="209"/>
                    <a:pt x="119" y="209"/>
                  </a:cubicBezTo>
                  <a:cubicBezTo>
                    <a:pt x="115" y="209"/>
                    <a:pt x="115" y="209"/>
                    <a:pt x="115" y="209"/>
                  </a:cubicBezTo>
                  <a:cubicBezTo>
                    <a:pt x="119" y="209"/>
                    <a:pt x="119" y="209"/>
                    <a:pt x="119" y="209"/>
                  </a:cubicBezTo>
                  <a:cubicBezTo>
                    <a:pt x="115" y="207"/>
                    <a:pt x="115" y="207"/>
                    <a:pt x="115" y="207"/>
                  </a:cubicBezTo>
                  <a:cubicBezTo>
                    <a:pt x="115" y="208"/>
                    <a:pt x="115" y="209"/>
                    <a:pt x="115" y="209"/>
                  </a:cubicBezTo>
                  <a:cubicBezTo>
                    <a:pt x="119" y="209"/>
                    <a:pt x="119" y="209"/>
                    <a:pt x="119" y="209"/>
                  </a:cubicBezTo>
                  <a:cubicBezTo>
                    <a:pt x="115" y="207"/>
                    <a:pt x="115" y="207"/>
                    <a:pt x="115" y="207"/>
                  </a:cubicBezTo>
                  <a:cubicBezTo>
                    <a:pt x="119" y="209"/>
                    <a:pt x="119" y="209"/>
                    <a:pt x="119" y="209"/>
                  </a:cubicBezTo>
                  <a:cubicBezTo>
                    <a:pt x="121" y="205"/>
                    <a:pt x="121" y="205"/>
                    <a:pt x="121" y="205"/>
                  </a:cubicBezTo>
                  <a:cubicBezTo>
                    <a:pt x="49" y="176"/>
                    <a:pt x="49" y="176"/>
                    <a:pt x="49" y="176"/>
                  </a:cubicBezTo>
                  <a:cubicBezTo>
                    <a:pt x="47" y="175"/>
                    <a:pt x="45" y="176"/>
                    <a:pt x="44" y="178"/>
                  </a:cubicBezTo>
                  <a:cubicBezTo>
                    <a:pt x="43" y="180"/>
                    <a:pt x="44" y="182"/>
                    <a:pt x="45" y="184"/>
                  </a:cubicBezTo>
                  <a:cubicBezTo>
                    <a:pt x="45" y="184"/>
                    <a:pt x="49" y="186"/>
                    <a:pt x="55" y="189"/>
                  </a:cubicBezTo>
                  <a:cubicBezTo>
                    <a:pt x="64" y="195"/>
                    <a:pt x="77" y="203"/>
                    <a:pt x="88" y="210"/>
                  </a:cubicBezTo>
                  <a:cubicBezTo>
                    <a:pt x="93" y="213"/>
                    <a:pt x="98" y="216"/>
                    <a:pt x="102" y="218"/>
                  </a:cubicBezTo>
                  <a:cubicBezTo>
                    <a:pt x="103" y="219"/>
                    <a:pt x="105" y="220"/>
                    <a:pt x="106" y="221"/>
                  </a:cubicBezTo>
                  <a:cubicBezTo>
                    <a:pt x="106" y="221"/>
                    <a:pt x="107" y="222"/>
                    <a:pt x="107" y="222"/>
                  </a:cubicBezTo>
                  <a:cubicBezTo>
                    <a:pt x="107" y="222"/>
                    <a:pt x="107" y="222"/>
                    <a:pt x="107" y="222"/>
                  </a:cubicBezTo>
                  <a:cubicBezTo>
                    <a:pt x="108" y="220"/>
                    <a:pt x="108" y="220"/>
                    <a:pt x="108" y="220"/>
                  </a:cubicBezTo>
                  <a:cubicBezTo>
                    <a:pt x="107" y="222"/>
                    <a:pt x="107" y="222"/>
                    <a:pt x="107" y="222"/>
                  </a:cubicBezTo>
                  <a:cubicBezTo>
                    <a:pt x="107" y="222"/>
                    <a:pt x="107" y="222"/>
                    <a:pt x="107" y="222"/>
                  </a:cubicBezTo>
                  <a:cubicBezTo>
                    <a:pt x="108" y="220"/>
                    <a:pt x="108" y="220"/>
                    <a:pt x="108" y="220"/>
                  </a:cubicBezTo>
                  <a:cubicBezTo>
                    <a:pt x="107" y="222"/>
                    <a:pt x="107" y="222"/>
                    <a:pt x="107" y="222"/>
                  </a:cubicBezTo>
                  <a:cubicBezTo>
                    <a:pt x="109" y="219"/>
                    <a:pt x="109" y="219"/>
                    <a:pt x="109" y="219"/>
                  </a:cubicBezTo>
                  <a:cubicBezTo>
                    <a:pt x="106" y="221"/>
                    <a:pt x="106" y="221"/>
                    <a:pt x="106" y="221"/>
                  </a:cubicBezTo>
                  <a:cubicBezTo>
                    <a:pt x="107" y="222"/>
                    <a:pt x="107" y="222"/>
                    <a:pt x="107" y="222"/>
                  </a:cubicBezTo>
                  <a:cubicBezTo>
                    <a:pt x="109" y="219"/>
                    <a:pt x="109" y="219"/>
                    <a:pt x="109" y="219"/>
                  </a:cubicBezTo>
                  <a:cubicBezTo>
                    <a:pt x="106" y="221"/>
                    <a:pt x="106" y="221"/>
                    <a:pt x="106" y="221"/>
                  </a:cubicBezTo>
                  <a:cubicBezTo>
                    <a:pt x="110" y="219"/>
                    <a:pt x="110" y="219"/>
                    <a:pt x="110" y="219"/>
                  </a:cubicBezTo>
                  <a:cubicBezTo>
                    <a:pt x="106" y="220"/>
                    <a:pt x="106" y="220"/>
                    <a:pt x="106" y="220"/>
                  </a:cubicBezTo>
                  <a:cubicBezTo>
                    <a:pt x="106" y="221"/>
                    <a:pt x="106" y="221"/>
                    <a:pt x="106" y="221"/>
                  </a:cubicBezTo>
                  <a:cubicBezTo>
                    <a:pt x="110" y="219"/>
                    <a:pt x="110" y="219"/>
                    <a:pt x="110" y="219"/>
                  </a:cubicBezTo>
                  <a:cubicBezTo>
                    <a:pt x="106" y="220"/>
                    <a:pt x="106" y="220"/>
                    <a:pt x="106" y="220"/>
                  </a:cubicBezTo>
                  <a:cubicBezTo>
                    <a:pt x="110" y="219"/>
                    <a:pt x="110" y="219"/>
                    <a:pt x="110" y="219"/>
                  </a:cubicBezTo>
                  <a:cubicBezTo>
                    <a:pt x="105" y="219"/>
                    <a:pt x="105" y="219"/>
                    <a:pt x="105" y="219"/>
                  </a:cubicBezTo>
                  <a:cubicBezTo>
                    <a:pt x="105" y="219"/>
                    <a:pt x="106" y="220"/>
                    <a:pt x="106" y="220"/>
                  </a:cubicBezTo>
                  <a:cubicBezTo>
                    <a:pt x="110" y="219"/>
                    <a:pt x="110" y="219"/>
                    <a:pt x="110" y="219"/>
                  </a:cubicBezTo>
                  <a:cubicBezTo>
                    <a:pt x="105" y="219"/>
                    <a:pt x="105" y="219"/>
                    <a:pt x="105" y="219"/>
                  </a:cubicBezTo>
                  <a:cubicBezTo>
                    <a:pt x="110" y="219"/>
                    <a:pt x="110" y="219"/>
                    <a:pt x="110" y="219"/>
                  </a:cubicBezTo>
                  <a:cubicBezTo>
                    <a:pt x="106" y="217"/>
                    <a:pt x="106" y="217"/>
                    <a:pt x="106" y="217"/>
                  </a:cubicBezTo>
                  <a:cubicBezTo>
                    <a:pt x="106" y="217"/>
                    <a:pt x="105" y="218"/>
                    <a:pt x="105" y="219"/>
                  </a:cubicBezTo>
                  <a:cubicBezTo>
                    <a:pt x="110" y="219"/>
                    <a:pt x="110" y="219"/>
                    <a:pt x="110" y="219"/>
                  </a:cubicBezTo>
                  <a:cubicBezTo>
                    <a:pt x="106" y="217"/>
                    <a:pt x="106" y="217"/>
                    <a:pt x="106" y="217"/>
                  </a:cubicBezTo>
                  <a:cubicBezTo>
                    <a:pt x="110" y="219"/>
                    <a:pt x="110" y="219"/>
                    <a:pt x="110" y="219"/>
                  </a:cubicBezTo>
                  <a:cubicBezTo>
                    <a:pt x="111" y="215"/>
                    <a:pt x="111" y="215"/>
                    <a:pt x="111" y="215"/>
                  </a:cubicBezTo>
                  <a:cubicBezTo>
                    <a:pt x="111" y="215"/>
                    <a:pt x="95" y="208"/>
                    <a:pt x="78" y="202"/>
                  </a:cubicBezTo>
                  <a:cubicBezTo>
                    <a:pt x="70" y="199"/>
                    <a:pt x="62" y="196"/>
                    <a:pt x="55" y="194"/>
                  </a:cubicBezTo>
                  <a:cubicBezTo>
                    <a:pt x="52" y="192"/>
                    <a:pt x="49" y="191"/>
                    <a:pt x="47" y="191"/>
                  </a:cubicBezTo>
                  <a:cubicBezTo>
                    <a:pt x="46" y="190"/>
                    <a:pt x="45" y="190"/>
                    <a:pt x="45" y="190"/>
                  </a:cubicBezTo>
                  <a:cubicBezTo>
                    <a:pt x="44" y="190"/>
                    <a:pt x="44" y="190"/>
                    <a:pt x="44" y="190"/>
                  </a:cubicBezTo>
                  <a:cubicBezTo>
                    <a:pt x="43" y="189"/>
                    <a:pt x="43" y="189"/>
                    <a:pt x="43" y="189"/>
                  </a:cubicBezTo>
                  <a:cubicBezTo>
                    <a:pt x="43" y="189"/>
                    <a:pt x="43" y="189"/>
                    <a:pt x="42" y="189"/>
                  </a:cubicBezTo>
                  <a:cubicBezTo>
                    <a:pt x="42" y="189"/>
                    <a:pt x="42" y="189"/>
                    <a:pt x="41" y="190"/>
                  </a:cubicBezTo>
                  <a:cubicBezTo>
                    <a:pt x="41" y="190"/>
                    <a:pt x="40" y="190"/>
                    <a:pt x="40" y="190"/>
                  </a:cubicBezTo>
                  <a:cubicBezTo>
                    <a:pt x="39" y="190"/>
                    <a:pt x="39" y="191"/>
                    <a:pt x="38" y="191"/>
                  </a:cubicBezTo>
                  <a:cubicBezTo>
                    <a:pt x="42" y="194"/>
                    <a:pt x="42" y="194"/>
                    <a:pt x="42" y="194"/>
                  </a:cubicBezTo>
                  <a:cubicBezTo>
                    <a:pt x="39" y="191"/>
                    <a:pt x="39" y="191"/>
                    <a:pt x="39" y="191"/>
                  </a:cubicBezTo>
                  <a:cubicBezTo>
                    <a:pt x="38" y="192"/>
                    <a:pt x="38" y="193"/>
                    <a:pt x="38" y="194"/>
                  </a:cubicBezTo>
                  <a:cubicBezTo>
                    <a:pt x="38" y="195"/>
                    <a:pt x="38" y="196"/>
                    <a:pt x="38" y="196"/>
                  </a:cubicBezTo>
                  <a:cubicBezTo>
                    <a:pt x="39" y="197"/>
                    <a:pt x="39" y="197"/>
                    <a:pt x="40" y="197"/>
                  </a:cubicBezTo>
                  <a:cubicBezTo>
                    <a:pt x="40" y="198"/>
                    <a:pt x="41" y="199"/>
                    <a:pt x="42" y="199"/>
                  </a:cubicBezTo>
                  <a:cubicBezTo>
                    <a:pt x="45" y="201"/>
                    <a:pt x="50" y="205"/>
                    <a:pt x="57" y="209"/>
                  </a:cubicBezTo>
                  <a:cubicBezTo>
                    <a:pt x="77" y="222"/>
                    <a:pt x="107" y="239"/>
                    <a:pt x="107" y="239"/>
                  </a:cubicBezTo>
                  <a:cubicBezTo>
                    <a:pt x="109" y="236"/>
                    <a:pt x="109" y="236"/>
                    <a:pt x="109" y="236"/>
                  </a:cubicBezTo>
                  <a:cubicBezTo>
                    <a:pt x="111" y="232"/>
                    <a:pt x="111" y="232"/>
                    <a:pt x="111" y="232"/>
                  </a:cubicBezTo>
                  <a:cubicBezTo>
                    <a:pt x="111" y="232"/>
                    <a:pt x="94" y="224"/>
                    <a:pt x="76" y="217"/>
                  </a:cubicBezTo>
                  <a:cubicBezTo>
                    <a:pt x="67" y="213"/>
                    <a:pt x="58" y="210"/>
                    <a:pt x="51" y="207"/>
                  </a:cubicBezTo>
                  <a:cubicBezTo>
                    <a:pt x="47" y="206"/>
                    <a:pt x="44" y="205"/>
                    <a:pt x="41" y="204"/>
                  </a:cubicBezTo>
                  <a:cubicBezTo>
                    <a:pt x="40" y="203"/>
                    <a:pt x="39" y="203"/>
                    <a:pt x="38" y="203"/>
                  </a:cubicBezTo>
                  <a:cubicBezTo>
                    <a:pt x="38" y="203"/>
                    <a:pt x="37" y="202"/>
                    <a:pt x="37" y="202"/>
                  </a:cubicBezTo>
                  <a:cubicBezTo>
                    <a:pt x="37" y="202"/>
                    <a:pt x="36" y="202"/>
                    <a:pt x="36" y="202"/>
                  </a:cubicBezTo>
                  <a:cubicBezTo>
                    <a:pt x="35" y="202"/>
                    <a:pt x="35" y="202"/>
                    <a:pt x="34" y="202"/>
                  </a:cubicBezTo>
                  <a:cubicBezTo>
                    <a:pt x="34" y="202"/>
                    <a:pt x="33" y="203"/>
                    <a:pt x="33" y="203"/>
                  </a:cubicBezTo>
                  <a:cubicBezTo>
                    <a:pt x="33" y="203"/>
                    <a:pt x="32" y="204"/>
                    <a:pt x="32" y="204"/>
                  </a:cubicBezTo>
                  <a:cubicBezTo>
                    <a:pt x="30" y="206"/>
                    <a:pt x="31" y="209"/>
                    <a:pt x="33" y="210"/>
                  </a:cubicBezTo>
                  <a:cubicBezTo>
                    <a:pt x="101" y="252"/>
                    <a:pt x="101" y="252"/>
                    <a:pt x="101" y="252"/>
                  </a:cubicBezTo>
                  <a:cubicBezTo>
                    <a:pt x="103" y="249"/>
                    <a:pt x="103" y="249"/>
                    <a:pt x="103" y="249"/>
                  </a:cubicBezTo>
                  <a:cubicBezTo>
                    <a:pt x="101" y="245"/>
                    <a:pt x="101" y="245"/>
                    <a:pt x="101" y="245"/>
                  </a:cubicBezTo>
                  <a:cubicBezTo>
                    <a:pt x="103" y="249"/>
                    <a:pt x="103" y="249"/>
                    <a:pt x="103" y="249"/>
                  </a:cubicBezTo>
                  <a:cubicBezTo>
                    <a:pt x="103" y="245"/>
                    <a:pt x="103" y="245"/>
                    <a:pt x="103" y="245"/>
                  </a:cubicBezTo>
                  <a:cubicBezTo>
                    <a:pt x="102" y="244"/>
                    <a:pt x="101" y="245"/>
                    <a:pt x="101" y="245"/>
                  </a:cubicBezTo>
                  <a:cubicBezTo>
                    <a:pt x="103" y="249"/>
                    <a:pt x="103" y="249"/>
                    <a:pt x="103" y="249"/>
                  </a:cubicBezTo>
                  <a:cubicBezTo>
                    <a:pt x="103" y="245"/>
                    <a:pt x="103" y="245"/>
                    <a:pt x="103" y="245"/>
                  </a:cubicBezTo>
                  <a:cubicBezTo>
                    <a:pt x="103" y="249"/>
                    <a:pt x="103" y="249"/>
                    <a:pt x="103" y="249"/>
                  </a:cubicBezTo>
                  <a:cubicBezTo>
                    <a:pt x="104" y="245"/>
                    <a:pt x="104" y="245"/>
                    <a:pt x="104" y="245"/>
                  </a:cubicBezTo>
                  <a:cubicBezTo>
                    <a:pt x="104" y="245"/>
                    <a:pt x="104" y="245"/>
                    <a:pt x="103" y="245"/>
                  </a:cubicBezTo>
                  <a:cubicBezTo>
                    <a:pt x="103" y="249"/>
                    <a:pt x="103" y="249"/>
                    <a:pt x="103" y="249"/>
                  </a:cubicBezTo>
                  <a:cubicBezTo>
                    <a:pt x="104" y="245"/>
                    <a:pt x="104" y="245"/>
                    <a:pt x="104" y="245"/>
                  </a:cubicBezTo>
                  <a:cubicBezTo>
                    <a:pt x="103" y="247"/>
                    <a:pt x="103" y="247"/>
                    <a:pt x="103" y="247"/>
                  </a:cubicBezTo>
                  <a:cubicBezTo>
                    <a:pt x="104" y="245"/>
                    <a:pt x="104" y="245"/>
                    <a:pt x="104" y="245"/>
                  </a:cubicBezTo>
                  <a:cubicBezTo>
                    <a:pt x="104" y="245"/>
                    <a:pt x="104" y="245"/>
                    <a:pt x="104" y="245"/>
                  </a:cubicBezTo>
                  <a:cubicBezTo>
                    <a:pt x="103" y="247"/>
                    <a:pt x="103" y="247"/>
                    <a:pt x="103" y="247"/>
                  </a:cubicBezTo>
                  <a:cubicBezTo>
                    <a:pt x="104" y="245"/>
                    <a:pt x="104" y="245"/>
                    <a:pt x="104" y="245"/>
                  </a:cubicBezTo>
                  <a:cubicBezTo>
                    <a:pt x="104" y="245"/>
                    <a:pt x="104" y="245"/>
                    <a:pt x="103" y="244"/>
                  </a:cubicBezTo>
                  <a:cubicBezTo>
                    <a:pt x="98" y="243"/>
                    <a:pt x="83" y="236"/>
                    <a:pt x="68" y="230"/>
                  </a:cubicBezTo>
                  <a:cubicBezTo>
                    <a:pt x="60" y="227"/>
                    <a:pt x="53" y="225"/>
                    <a:pt x="47" y="223"/>
                  </a:cubicBezTo>
                  <a:cubicBezTo>
                    <a:pt x="44" y="222"/>
                    <a:pt x="42" y="221"/>
                    <a:pt x="40" y="220"/>
                  </a:cubicBezTo>
                  <a:cubicBezTo>
                    <a:pt x="39" y="220"/>
                    <a:pt x="38" y="220"/>
                    <a:pt x="37" y="219"/>
                  </a:cubicBezTo>
                  <a:cubicBezTo>
                    <a:pt x="37" y="219"/>
                    <a:pt x="37" y="219"/>
                    <a:pt x="36" y="219"/>
                  </a:cubicBezTo>
                  <a:cubicBezTo>
                    <a:pt x="36" y="219"/>
                    <a:pt x="35" y="219"/>
                    <a:pt x="35" y="219"/>
                  </a:cubicBezTo>
                  <a:cubicBezTo>
                    <a:pt x="35" y="219"/>
                    <a:pt x="34" y="219"/>
                    <a:pt x="34" y="219"/>
                  </a:cubicBezTo>
                  <a:cubicBezTo>
                    <a:pt x="33" y="219"/>
                    <a:pt x="33" y="219"/>
                    <a:pt x="32" y="220"/>
                  </a:cubicBezTo>
                  <a:cubicBezTo>
                    <a:pt x="32" y="220"/>
                    <a:pt x="31" y="220"/>
                    <a:pt x="31" y="221"/>
                  </a:cubicBezTo>
                  <a:cubicBezTo>
                    <a:pt x="30" y="223"/>
                    <a:pt x="30" y="226"/>
                    <a:pt x="32" y="227"/>
                  </a:cubicBezTo>
                  <a:cubicBezTo>
                    <a:pt x="65" y="247"/>
                    <a:pt x="65" y="247"/>
                    <a:pt x="65" y="247"/>
                  </a:cubicBezTo>
                  <a:cubicBezTo>
                    <a:pt x="24" y="233"/>
                    <a:pt x="24" y="233"/>
                    <a:pt x="24" y="233"/>
                  </a:cubicBezTo>
                  <a:cubicBezTo>
                    <a:pt x="22" y="233"/>
                    <a:pt x="19" y="234"/>
                    <a:pt x="18" y="236"/>
                  </a:cubicBezTo>
                  <a:cubicBezTo>
                    <a:pt x="18" y="238"/>
                    <a:pt x="18" y="240"/>
                    <a:pt x="20" y="241"/>
                  </a:cubicBezTo>
                  <a:cubicBezTo>
                    <a:pt x="86" y="282"/>
                    <a:pt x="86" y="282"/>
                    <a:pt x="86" y="282"/>
                  </a:cubicBezTo>
                  <a:cubicBezTo>
                    <a:pt x="88" y="279"/>
                    <a:pt x="88" y="279"/>
                    <a:pt x="88" y="279"/>
                  </a:cubicBezTo>
                  <a:cubicBezTo>
                    <a:pt x="90" y="275"/>
                    <a:pt x="90" y="275"/>
                    <a:pt x="90" y="275"/>
                  </a:cubicBezTo>
                  <a:cubicBezTo>
                    <a:pt x="90" y="275"/>
                    <a:pt x="75" y="268"/>
                    <a:pt x="60" y="262"/>
                  </a:cubicBezTo>
                  <a:cubicBezTo>
                    <a:pt x="52" y="259"/>
                    <a:pt x="45" y="256"/>
                    <a:pt x="39" y="254"/>
                  </a:cubicBezTo>
                  <a:cubicBezTo>
                    <a:pt x="35" y="253"/>
                    <a:pt x="33" y="252"/>
                    <a:pt x="31" y="251"/>
                  </a:cubicBezTo>
                  <a:cubicBezTo>
                    <a:pt x="30" y="251"/>
                    <a:pt x="29" y="250"/>
                    <a:pt x="28" y="250"/>
                  </a:cubicBezTo>
                  <a:cubicBezTo>
                    <a:pt x="27" y="250"/>
                    <a:pt x="27" y="250"/>
                    <a:pt x="27" y="250"/>
                  </a:cubicBezTo>
                  <a:cubicBezTo>
                    <a:pt x="26" y="250"/>
                    <a:pt x="26" y="250"/>
                    <a:pt x="25" y="250"/>
                  </a:cubicBezTo>
                  <a:cubicBezTo>
                    <a:pt x="25" y="250"/>
                    <a:pt x="25" y="250"/>
                    <a:pt x="24" y="250"/>
                  </a:cubicBezTo>
                  <a:cubicBezTo>
                    <a:pt x="24" y="250"/>
                    <a:pt x="23" y="250"/>
                    <a:pt x="23" y="251"/>
                  </a:cubicBezTo>
                  <a:cubicBezTo>
                    <a:pt x="22" y="251"/>
                    <a:pt x="22" y="251"/>
                    <a:pt x="21" y="252"/>
                  </a:cubicBezTo>
                  <a:cubicBezTo>
                    <a:pt x="25" y="254"/>
                    <a:pt x="25" y="254"/>
                    <a:pt x="25" y="254"/>
                  </a:cubicBezTo>
                  <a:cubicBezTo>
                    <a:pt x="22" y="252"/>
                    <a:pt x="22" y="252"/>
                    <a:pt x="22" y="252"/>
                  </a:cubicBezTo>
                  <a:cubicBezTo>
                    <a:pt x="21" y="253"/>
                    <a:pt x="21" y="254"/>
                    <a:pt x="21" y="254"/>
                  </a:cubicBezTo>
                  <a:cubicBezTo>
                    <a:pt x="21" y="255"/>
                    <a:pt x="21" y="256"/>
                    <a:pt x="21" y="256"/>
                  </a:cubicBezTo>
                  <a:cubicBezTo>
                    <a:pt x="22" y="257"/>
                    <a:pt x="22" y="257"/>
                    <a:pt x="22" y="257"/>
                  </a:cubicBezTo>
                  <a:cubicBezTo>
                    <a:pt x="22" y="258"/>
                    <a:pt x="23" y="258"/>
                    <a:pt x="23" y="258"/>
                  </a:cubicBezTo>
                  <a:cubicBezTo>
                    <a:pt x="24" y="259"/>
                    <a:pt x="25" y="260"/>
                    <a:pt x="28" y="261"/>
                  </a:cubicBezTo>
                  <a:cubicBezTo>
                    <a:pt x="35" y="267"/>
                    <a:pt x="50" y="276"/>
                    <a:pt x="63" y="283"/>
                  </a:cubicBezTo>
                  <a:cubicBezTo>
                    <a:pt x="76" y="291"/>
                    <a:pt x="87" y="298"/>
                    <a:pt x="87" y="298"/>
                  </a:cubicBezTo>
                  <a:cubicBezTo>
                    <a:pt x="89" y="294"/>
                    <a:pt x="89" y="294"/>
                    <a:pt x="89" y="294"/>
                  </a:cubicBezTo>
                  <a:cubicBezTo>
                    <a:pt x="91" y="290"/>
                    <a:pt x="91" y="290"/>
                    <a:pt x="91" y="290"/>
                  </a:cubicBezTo>
                  <a:cubicBezTo>
                    <a:pt x="91" y="290"/>
                    <a:pt x="75" y="284"/>
                    <a:pt x="58" y="277"/>
                  </a:cubicBezTo>
                  <a:cubicBezTo>
                    <a:pt x="50" y="274"/>
                    <a:pt x="42" y="271"/>
                    <a:pt x="35" y="268"/>
                  </a:cubicBezTo>
                  <a:cubicBezTo>
                    <a:pt x="31" y="267"/>
                    <a:pt x="28" y="266"/>
                    <a:pt x="26" y="265"/>
                  </a:cubicBezTo>
                  <a:cubicBezTo>
                    <a:pt x="25" y="265"/>
                    <a:pt x="24" y="265"/>
                    <a:pt x="23" y="265"/>
                  </a:cubicBezTo>
                  <a:cubicBezTo>
                    <a:pt x="22" y="264"/>
                    <a:pt x="21" y="264"/>
                    <a:pt x="20" y="264"/>
                  </a:cubicBezTo>
                  <a:cubicBezTo>
                    <a:pt x="20" y="264"/>
                    <a:pt x="19" y="264"/>
                    <a:pt x="19" y="264"/>
                  </a:cubicBezTo>
                  <a:cubicBezTo>
                    <a:pt x="18" y="264"/>
                    <a:pt x="18" y="265"/>
                    <a:pt x="18" y="265"/>
                  </a:cubicBezTo>
                  <a:cubicBezTo>
                    <a:pt x="17" y="265"/>
                    <a:pt x="16" y="266"/>
                    <a:pt x="16" y="266"/>
                  </a:cubicBezTo>
                  <a:cubicBezTo>
                    <a:pt x="15" y="268"/>
                    <a:pt x="15" y="271"/>
                    <a:pt x="17" y="272"/>
                  </a:cubicBezTo>
                  <a:cubicBezTo>
                    <a:pt x="80" y="311"/>
                    <a:pt x="80" y="311"/>
                    <a:pt x="80" y="311"/>
                  </a:cubicBezTo>
                  <a:cubicBezTo>
                    <a:pt x="82" y="308"/>
                    <a:pt x="82" y="308"/>
                    <a:pt x="82" y="308"/>
                  </a:cubicBezTo>
                  <a:cubicBezTo>
                    <a:pt x="84" y="304"/>
                    <a:pt x="84" y="304"/>
                    <a:pt x="84" y="304"/>
                  </a:cubicBezTo>
                  <a:cubicBezTo>
                    <a:pt x="84" y="304"/>
                    <a:pt x="69" y="298"/>
                    <a:pt x="53" y="292"/>
                  </a:cubicBezTo>
                  <a:cubicBezTo>
                    <a:pt x="45" y="289"/>
                    <a:pt x="37" y="286"/>
                    <a:pt x="31" y="284"/>
                  </a:cubicBezTo>
                  <a:cubicBezTo>
                    <a:pt x="28" y="283"/>
                    <a:pt x="25" y="282"/>
                    <a:pt x="23" y="282"/>
                  </a:cubicBezTo>
                  <a:cubicBezTo>
                    <a:pt x="22" y="281"/>
                    <a:pt x="21" y="281"/>
                    <a:pt x="20" y="281"/>
                  </a:cubicBezTo>
                  <a:cubicBezTo>
                    <a:pt x="20" y="281"/>
                    <a:pt x="19" y="281"/>
                    <a:pt x="19" y="281"/>
                  </a:cubicBezTo>
                  <a:cubicBezTo>
                    <a:pt x="19" y="281"/>
                    <a:pt x="18" y="280"/>
                    <a:pt x="18" y="280"/>
                  </a:cubicBezTo>
                  <a:cubicBezTo>
                    <a:pt x="17" y="280"/>
                    <a:pt x="17" y="280"/>
                    <a:pt x="17" y="281"/>
                  </a:cubicBezTo>
                  <a:cubicBezTo>
                    <a:pt x="16" y="281"/>
                    <a:pt x="16" y="281"/>
                    <a:pt x="15" y="281"/>
                  </a:cubicBezTo>
                  <a:cubicBezTo>
                    <a:pt x="15" y="281"/>
                    <a:pt x="14" y="282"/>
                    <a:pt x="14" y="283"/>
                  </a:cubicBezTo>
                  <a:cubicBezTo>
                    <a:pt x="18" y="285"/>
                    <a:pt x="18" y="285"/>
                    <a:pt x="18" y="285"/>
                  </a:cubicBezTo>
                  <a:cubicBezTo>
                    <a:pt x="14" y="282"/>
                    <a:pt x="14" y="282"/>
                    <a:pt x="14" y="282"/>
                  </a:cubicBezTo>
                  <a:cubicBezTo>
                    <a:pt x="13" y="283"/>
                    <a:pt x="13" y="284"/>
                    <a:pt x="13" y="285"/>
                  </a:cubicBezTo>
                  <a:cubicBezTo>
                    <a:pt x="13" y="286"/>
                    <a:pt x="14" y="286"/>
                    <a:pt x="14" y="287"/>
                  </a:cubicBezTo>
                  <a:cubicBezTo>
                    <a:pt x="14" y="287"/>
                    <a:pt x="14" y="288"/>
                    <a:pt x="14" y="288"/>
                  </a:cubicBezTo>
                  <a:cubicBezTo>
                    <a:pt x="15" y="288"/>
                    <a:pt x="15" y="288"/>
                    <a:pt x="15" y="289"/>
                  </a:cubicBezTo>
                  <a:cubicBezTo>
                    <a:pt x="17" y="290"/>
                    <a:pt x="18" y="291"/>
                    <a:pt x="20" y="292"/>
                  </a:cubicBezTo>
                  <a:cubicBezTo>
                    <a:pt x="28" y="297"/>
                    <a:pt x="44" y="307"/>
                    <a:pt x="57" y="315"/>
                  </a:cubicBezTo>
                  <a:cubicBezTo>
                    <a:pt x="71" y="323"/>
                    <a:pt x="82" y="330"/>
                    <a:pt x="82" y="330"/>
                  </a:cubicBezTo>
                  <a:cubicBezTo>
                    <a:pt x="84" y="326"/>
                    <a:pt x="84" y="326"/>
                    <a:pt x="84" y="326"/>
                  </a:cubicBezTo>
                  <a:cubicBezTo>
                    <a:pt x="81" y="324"/>
                    <a:pt x="81" y="324"/>
                    <a:pt x="81" y="324"/>
                  </a:cubicBezTo>
                  <a:cubicBezTo>
                    <a:pt x="84" y="326"/>
                    <a:pt x="84" y="326"/>
                    <a:pt x="84" y="326"/>
                  </a:cubicBezTo>
                  <a:cubicBezTo>
                    <a:pt x="83" y="322"/>
                    <a:pt x="83" y="322"/>
                    <a:pt x="83" y="322"/>
                  </a:cubicBezTo>
                  <a:cubicBezTo>
                    <a:pt x="82" y="322"/>
                    <a:pt x="82" y="323"/>
                    <a:pt x="81" y="324"/>
                  </a:cubicBezTo>
                  <a:cubicBezTo>
                    <a:pt x="84" y="326"/>
                    <a:pt x="84" y="326"/>
                    <a:pt x="84" y="326"/>
                  </a:cubicBezTo>
                  <a:cubicBezTo>
                    <a:pt x="83" y="322"/>
                    <a:pt x="83" y="322"/>
                    <a:pt x="83" y="322"/>
                  </a:cubicBezTo>
                  <a:cubicBezTo>
                    <a:pt x="84" y="326"/>
                    <a:pt x="84" y="326"/>
                    <a:pt x="84" y="326"/>
                  </a:cubicBezTo>
                  <a:cubicBezTo>
                    <a:pt x="84" y="322"/>
                    <a:pt x="84" y="322"/>
                    <a:pt x="84" y="322"/>
                  </a:cubicBezTo>
                  <a:cubicBezTo>
                    <a:pt x="84" y="322"/>
                    <a:pt x="83" y="322"/>
                    <a:pt x="83" y="322"/>
                  </a:cubicBezTo>
                  <a:cubicBezTo>
                    <a:pt x="84" y="326"/>
                    <a:pt x="84" y="326"/>
                    <a:pt x="84" y="326"/>
                  </a:cubicBezTo>
                  <a:cubicBezTo>
                    <a:pt x="84" y="322"/>
                    <a:pt x="84" y="322"/>
                    <a:pt x="84" y="322"/>
                  </a:cubicBezTo>
                  <a:cubicBezTo>
                    <a:pt x="84" y="326"/>
                    <a:pt x="84" y="326"/>
                    <a:pt x="84" y="326"/>
                  </a:cubicBezTo>
                  <a:cubicBezTo>
                    <a:pt x="85" y="322"/>
                    <a:pt x="85" y="322"/>
                    <a:pt x="85" y="322"/>
                  </a:cubicBezTo>
                  <a:cubicBezTo>
                    <a:pt x="85" y="322"/>
                    <a:pt x="85" y="322"/>
                    <a:pt x="84" y="322"/>
                  </a:cubicBezTo>
                  <a:cubicBezTo>
                    <a:pt x="84" y="326"/>
                    <a:pt x="84" y="326"/>
                    <a:pt x="84" y="326"/>
                  </a:cubicBezTo>
                  <a:cubicBezTo>
                    <a:pt x="85" y="322"/>
                    <a:pt x="85" y="322"/>
                    <a:pt x="85" y="322"/>
                  </a:cubicBezTo>
                  <a:cubicBezTo>
                    <a:pt x="85" y="324"/>
                    <a:pt x="85" y="324"/>
                    <a:pt x="85" y="324"/>
                  </a:cubicBezTo>
                  <a:cubicBezTo>
                    <a:pt x="85" y="322"/>
                    <a:pt x="85" y="322"/>
                    <a:pt x="85" y="322"/>
                  </a:cubicBezTo>
                  <a:cubicBezTo>
                    <a:pt x="85" y="322"/>
                    <a:pt x="85" y="322"/>
                    <a:pt x="85" y="322"/>
                  </a:cubicBezTo>
                  <a:cubicBezTo>
                    <a:pt x="85" y="324"/>
                    <a:pt x="85" y="324"/>
                    <a:pt x="85" y="324"/>
                  </a:cubicBezTo>
                  <a:cubicBezTo>
                    <a:pt x="85" y="322"/>
                    <a:pt x="85" y="322"/>
                    <a:pt x="85" y="322"/>
                  </a:cubicBezTo>
                  <a:cubicBezTo>
                    <a:pt x="85" y="322"/>
                    <a:pt x="84" y="322"/>
                    <a:pt x="84" y="322"/>
                  </a:cubicBezTo>
                  <a:cubicBezTo>
                    <a:pt x="81" y="321"/>
                    <a:pt x="75" y="318"/>
                    <a:pt x="68" y="315"/>
                  </a:cubicBezTo>
                  <a:cubicBezTo>
                    <a:pt x="57" y="311"/>
                    <a:pt x="44" y="305"/>
                    <a:pt x="33" y="300"/>
                  </a:cubicBezTo>
                  <a:cubicBezTo>
                    <a:pt x="27" y="298"/>
                    <a:pt x="22" y="296"/>
                    <a:pt x="19" y="294"/>
                  </a:cubicBezTo>
                  <a:cubicBezTo>
                    <a:pt x="15" y="293"/>
                    <a:pt x="13" y="292"/>
                    <a:pt x="13" y="292"/>
                  </a:cubicBezTo>
                  <a:cubicBezTo>
                    <a:pt x="11" y="291"/>
                    <a:pt x="9" y="292"/>
                    <a:pt x="8" y="294"/>
                  </a:cubicBezTo>
                  <a:cubicBezTo>
                    <a:pt x="7" y="296"/>
                    <a:pt x="7" y="298"/>
                    <a:pt x="9" y="299"/>
                  </a:cubicBezTo>
                  <a:cubicBezTo>
                    <a:pt x="79" y="343"/>
                    <a:pt x="79" y="343"/>
                    <a:pt x="79" y="343"/>
                  </a:cubicBezTo>
                  <a:cubicBezTo>
                    <a:pt x="81" y="339"/>
                    <a:pt x="81" y="339"/>
                    <a:pt x="81" y="339"/>
                  </a:cubicBezTo>
                  <a:cubicBezTo>
                    <a:pt x="81" y="335"/>
                    <a:pt x="81" y="335"/>
                    <a:pt x="81" y="335"/>
                  </a:cubicBezTo>
                  <a:cubicBezTo>
                    <a:pt x="81" y="339"/>
                    <a:pt x="81" y="339"/>
                    <a:pt x="81" y="339"/>
                  </a:cubicBezTo>
                  <a:cubicBezTo>
                    <a:pt x="82" y="335"/>
                    <a:pt x="82" y="335"/>
                    <a:pt x="82" y="335"/>
                  </a:cubicBezTo>
                  <a:cubicBezTo>
                    <a:pt x="82" y="335"/>
                    <a:pt x="82" y="335"/>
                    <a:pt x="81" y="335"/>
                  </a:cubicBezTo>
                  <a:cubicBezTo>
                    <a:pt x="81" y="339"/>
                    <a:pt x="81" y="339"/>
                    <a:pt x="81" y="339"/>
                  </a:cubicBezTo>
                  <a:cubicBezTo>
                    <a:pt x="82" y="335"/>
                    <a:pt x="82" y="335"/>
                    <a:pt x="82" y="335"/>
                  </a:cubicBezTo>
                  <a:cubicBezTo>
                    <a:pt x="81" y="338"/>
                    <a:pt x="81" y="338"/>
                    <a:pt x="81" y="338"/>
                  </a:cubicBezTo>
                  <a:cubicBezTo>
                    <a:pt x="82" y="335"/>
                    <a:pt x="82" y="335"/>
                    <a:pt x="82" y="335"/>
                  </a:cubicBezTo>
                  <a:cubicBezTo>
                    <a:pt x="82" y="335"/>
                    <a:pt x="82" y="335"/>
                    <a:pt x="82" y="335"/>
                  </a:cubicBezTo>
                  <a:cubicBezTo>
                    <a:pt x="81" y="338"/>
                    <a:pt x="81" y="338"/>
                    <a:pt x="81" y="338"/>
                  </a:cubicBezTo>
                  <a:cubicBezTo>
                    <a:pt x="82" y="335"/>
                    <a:pt x="82" y="335"/>
                    <a:pt x="82" y="335"/>
                  </a:cubicBezTo>
                  <a:cubicBezTo>
                    <a:pt x="82" y="335"/>
                    <a:pt x="81" y="334"/>
                    <a:pt x="79" y="334"/>
                  </a:cubicBezTo>
                  <a:cubicBezTo>
                    <a:pt x="72" y="331"/>
                    <a:pt x="57" y="326"/>
                    <a:pt x="43" y="322"/>
                  </a:cubicBezTo>
                  <a:cubicBezTo>
                    <a:pt x="36" y="319"/>
                    <a:pt x="29" y="317"/>
                    <a:pt x="23" y="316"/>
                  </a:cubicBezTo>
                  <a:cubicBezTo>
                    <a:pt x="20" y="315"/>
                    <a:pt x="18" y="314"/>
                    <a:pt x="16" y="314"/>
                  </a:cubicBezTo>
                  <a:cubicBezTo>
                    <a:pt x="15" y="313"/>
                    <a:pt x="14" y="313"/>
                    <a:pt x="14" y="313"/>
                  </a:cubicBezTo>
                  <a:cubicBezTo>
                    <a:pt x="13" y="313"/>
                    <a:pt x="12" y="313"/>
                    <a:pt x="11" y="313"/>
                  </a:cubicBezTo>
                  <a:cubicBezTo>
                    <a:pt x="11" y="313"/>
                    <a:pt x="11" y="313"/>
                    <a:pt x="10" y="313"/>
                  </a:cubicBezTo>
                  <a:cubicBezTo>
                    <a:pt x="10" y="313"/>
                    <a:pt x="9" y="313"/>
                    <a:pt x="9" y="313"/>
                  </a:cubicBezTo>
                  <a:cubicBezTo>
                    <a:pt x="8" y="314"/>
                    <a:pt x="8" y="314"/>
                    <a:pt x="7" y="315"/>
                  </a:cubicBezTo>
                  <a:cubicBezTo>
                    <a:pt x="6" y="317"/>
                    <a:pt x="7" y="320"/>
                    <a:pt x="9" y="321"/>
                  </a:cubicBezTo>
                  <a:cubicBezTo>
                    <a:pt x="37" y="339"/>
                    <a:pt x="37" y="339"/>
                    <a:pt x="37" y="339"/>
                  </a:cubicBezTo>
                  <a:cubicBezTo>
                    <a:pt x="10" y="328"/>
                    <a:pt x="10" y="328"/>
                    <a:pt x="10" y="328"/>
                  </a:cubicBezTo>
                  <a:cubicBezTo>
                    <a:pt x="7" y="327"/>
                    <a:pt x="5" y="328"/>
                    <a:pt x="4" y="330"/>
                  </a:cubicBezTo>
                  <a:cubicBezTo>
                    <a:pt x="3" y="332"/>
                    <a:pt x="4" y="334"/>
                    <a:pt x="6" y="336"/>
                  </a:cubicBezTo>
                  <a:cubicBezTo>
                    <a:pt x="78" y="381"/>
                    <a:pt x="78" y="381"/>
                    <a:pt x="78" y="381"/>
                  </a:cubicBezTo>
                  <a:cubicBezTo>
                    <a:pt x="80" y="377"/>
                    <a:pt x="80" y="377"/>
                    <a:pt x="80" y="377"/>
                  </a:cubicBezTo>
                  <a:cubicBezTo>
                    <a:pt x="82" y="373"/>
                    <a:pt x="82" y="373"/>
                    <a:pt x="82" y="373"/>
                  </a:cubicBezTo>
                  <a:cubicBezTo>
                    <a:pt x="82" y="373"/>
                    <a:pt x="66" y="366"/>
                    <a:pt x="49" y="359"/>
                  </a:cubicBezTo>
                  <a:cubicBezTo>
                    <a:pt x="40" y="356"/>
                    <a:pt x="32" y="352"/>
                    <a:pt x="25" y="350"/>
                  </a:cubicBezTo>
                  <a:cubicBezTo>
                    <a:pt x="22" y="348"/>
                    <a:pt x="19" y="347"/>
                    <a:pt x="16" y="346"/>
                  </a:cubicBezTo>
                  <a:cubicBezTo>
                    <a:pt x="15" y="346"/>
                    <a:pt x="14" y="346"/>
                    <a:pt x="13" y="345"/>
                  </a:cubicBezTo>
                  <a:cubicBezTo>
                    <a:pt x="13" y="345"/>
                    <a:pt x="13" y="345"/>
                    <a:pt x="12" y="345"/>
                  </a:cubicBezTo>
                  <a:cubicBezTo>
                    <a:pt x="12" y="345"/>
                    <a:pt x="11" y="345"/>
                    <a:pt x="11" y="345"/>
                  </a:cubicBezTo>
                  <a:cubicBezTo>
                    <a:pt x="10" y="345"/>
                    <a:pt x="10" y="345"/>
                    <a:pt x="9" y="345"/>
                  </a:cubicBezTo>
                  <a:cubicBezTo>
                    <a:pt x="9" y="345"/>
                    <a:pt x="9" y="345"/>
                    <a:pt x="8" y="346"/>
                  </a:cubicBezTo>
                  <a:cubicBezTo>
                    <a:pt x="8" y="346"/>
                    <a:pt x="7" y="346"/>
                    <a:pt x="7" y="347"/>
                  </a:cubicBezTo>
                  <a:cubicBezTo>
                    <a:pt x="6" y="348"/>
                    <a:pt x="6" y="348"/>
                    <a:pt x="6" y="349"/>
                  </a:cubicBezTo>
                  <a:cubicBezTo>
                    <a:pt x="6" y="351"/>
                    <a:pt x="7" y="351"/>
                    <a:pt x="7" y="351"/>
                  </a:cubicBezTo>
                  <a:cubicBezTo>
                    <a:pt x="7" y="352"/>
                    <a:pt x="7" y="352"/>
                    <a:pt x="8" y="352"/>
                  </a:cubicBezTo>
                  <a:cubicBezTo>
                    <a:pt x="8" y="353"/>
                    <a:pt x="8" y="353"/>
                    <a:pt x="8" y="353"/>
                  </a:cubicBezTo>
                  <a:cubicBezTo>
                    <a:pt x="9" y="353"/>
                    <a:pt x="9" y="353"/>
                    <a:pt x="10" y="354"/>
                  </a:cubicBezTo>
                  <a:cubicBezTo>
                    <a:pt x="15" y="357"/>
                    <a:pt x="32" y="368"/>
                    <a:pt x="48" y="378"/>
                  </a:cubicBezTo>
                  <a:cubicBezTo>
                    <a:pt x="64" y="388"/>
                    <a:pt x="79" y="397"/>
                    <a:pt x="79" y="397"/>
                  </a:cubicBezTo>
                  <a:cubicBezTo>
                    <a:pt x="82" y="394"/>
                    <a:pt x="82" y="394"/>
                    <a:pt x="82" y="394"/>
                  </a:cubicBezTo>
                  <a:cubicBezTo>
                    <a:pt x="83" y="390"/>
                    <a:pt x="83" y="390"/>
                    <a:pt x="83" y="390"/>
                  </a:cubicBezTo>
                  <a:cubicBezTo>
                    <a:pt x="83" y="390"/>
                    <a:pt x="66" y="382"/>
                    <a:pt x="49" y="374"/>
                  </a:cubicBezTo>
                  <a:cubicBezTo>
                    <a:pt x="40" y="370"/>
                    <a:pt x="31" y="366"/>
                    <a:pt x="24" y="363"/>
                  </a:cubicBezTo>
                  <a:cubicBezTo>
                    <a:pt x="20" y="361"/>
                    <a:pt x="17" y="360"/>
                    <a:pt x="14" y="359"/>
                  </a:cubicBezTo>
                  <a:cubicBezTo>
                    <a:pt x="13" y="358"/>
                    <a:pt x="12" y="358"/>
                    <a:pt x="11" y="358"/>
                  </a:cubicBezTo>
                  <a:cubicBezTo>
                    <a:pt x="11" y="358"/>
                    <a:pt x="10" y="357"/>
                    <a:pt x="10" y="357"/>
                  </a:cubicBezTo>
                  <a:cubicBezTo>
                    <a:pt x="9" y="357"/>
                    <a:pt x="9" y="357"/>
                    <a:pt x="8" y="357"/>
                  </a:cubicBezTo>
                  <a:cubicBezTo>
                    <a:pt x="8" y="357"/>
                    <a:pt x="7" y="357"/>
                    <a:pt x="7" y="357"/>
                  </a:cubicBezTo>
                  <a:cubicBezTo>
                    <a:pt x="6" y="357"/>
                    <a:pt x="6" y="358"/>
                    <a:pt x="5" y="358"/>
                  </a:cubicBezTo>
                  <a:cubicBezTo>
                    <a:pt x="5" y="358"/>
                    <a:pt x="5" y="359"/>
                    <a:pt x="4" y="359"/>
                  </a:cubicBezTo>
                  <a:cubicBezTo>
                    <a:pt x="4" y="360"/>
                    <a:pt x="3" y="361"/>
                    <a:pt x="4" y="363"/>
                  </a:cubicBezTo>
                  <a:cubicBezTo>
                    <a:pt x="4" y="364"/>
                    <a:pt x="5" y="365"/>
                    <a:pt x="6" y="365"/>
                  </a:cubicBezTo>
                  <a:cubicBezTo>
                    <a:pt x="6" y="365"/>
                    <a:pt x="10" y="368"/>
                    <a:pt x="17" y="372"/>
                  </a:cubicBezTo>
                  <a:cubicBezTo>
                    <a:pt x="27" y="379"/>
                    <a:pt x="43" y="388"/>
                    <a:pt x="56" y="396"/>
                  </a:cubicBezTo>
                  <a:cubicBezTo>
                    <a:pt x="62" y="400"/>
                    <a:pt x="68" y="404"/>
                    <a:pt x="72" y="406"/>
                  </a:cubicBezTo>
                  <a:cubicBezTo>
                    <a:pt x="74" y="408"/>
                    <a:pt x="76" y="409"/>
                    <a:pt x="77" y="409"/>
                  </a:cubicBezTo>
                  <a:cubicBezTo>
                    <a:pt x="77" y="410"/>
                    <a:pt x="78" y="410"/>
                    <a:pt x="78" y="410"/>
                  </a:cubicBezTo>
                  <a:cubicBezTo>
                    <a:pt x="78" y="410"/>
                    <a:pt x="78" y="410"/>
                    <a:pt x="78" y="410"/>
                  </a:cubicBezTo>
                  <a:cubicBezTo>
                    <a:pt x="79" y="409"/>
                    <a:pt x="79" y="409"/>
                    <a:pt x="79" y="409"/>
                  </a:cubicBezTo>
                  <a:cubicBezTo>
                    <a:pt x="78" y="410"/>
                    <a:pt x="78" y="410"/>
                    <a:pt x="78" y="410"/>
                  </a:cubicBezTo>
                  <a:cubicBezTo>
                    <a:pt x="78" y="410"/>
                    <a:pt x="78" y="410"/>
                    <a:pt x="78" y="410"/>
                  </a:cubicBezTo>
                  <a:cubicBezTo>
                    <a:pt x="79" y="409"/>
                    <a:pt x="79" y="409"/>
                    <a:pt x="79" y="409"/>
                  </a:cubicBezTo>
                  <a:cubicBezTo>
                    <a:pt x="78" y="410"/>
                    <a:pt x="78" y="410"/>
                    <a:pt x="78" y="410"/>
                  </a:cubicBezTo>
                  <a:cubicBezTo>
                    <a:pt x="81" y="407"/>
                    <a:pt x="81" y="407"/>
                    <a:pt x="81" y="407"/>
                  </a:cubicBezTo>
                  <a:cubicBezTo>
                    <a:pt x="77" y="410"/>
                    <a:pt x="77" y="410"/>
                    <a:pt x="77" y="410"/>
                  </a:cubicBezTo>
                  <a:cubicBezTo>
                    <a:pt x="78" y="410"/>
                    <a:pt x="78" y="410"/>
                    <a:pt x="78" y="410"/>
                  </a:cubicBezTo>
                  <a:cubicBezTo>
                    <a:pt x="81" y="407"/>
                    <a:pt x="81" y="407"/>
                    <a:pt x="81" y="407"/>
                  </a:cubicBezTo>
                  <a:cubicBezTo>
                    <a:pt x="77" y="410"/>
                    <a:pt x="77" y="410"/>
                    <a:pt x="77" y="410"/>
                  </a:cubicBezTo>
                  <a:cubicBezTo>
                    <a:pt x="81" y="407"/>
                    <a:pt x="81" y="407"/>
                    <a:pt x="81" y="407"/>
                  </a:cubicBezTo>
                  <a:cubicBezTo>
                    <a:pt x="77" y="409"/>
                    <a:pt x="77" y="409"/>
                    <a:pt x="77" y="409"/>
                  </a:cubicBezTo>
                  <a:cubicBezTo>
                    <a:pt x="77" y="410"/>
                    <a:pt x="77" y="410"/>
                    <a:pt x="77" y="410"/>
                  </a:cubicBezTo>
                  <a:cubicBezTo>
                    <a:pt x="81" y="407"/>
                    <a:pt x="81" y="407"/>
                    <a:pt x="81" y="407"/>
                  </a:cubicBezTo>
                  <a:cubicBezTo>
                    <a:pt x="77" y="409"/>
                    <a:pt x="77" y="409"/>
                    <a:pt x="77" y="409"/>
                  </a:cubicBezTo>
                  <a:cubicBezTo>
                    <a:pt x="81" y="407"/>
                    <a:pt x="81" y="407"/>
                    <a:pt x="81" y="407"/>
                  </a:cubicBezTo>
                  <a:cubicBezTo>
                    <a:pt x="77" y="407"/>
                    <a:pt x="77" y="407"/>
                    <a:pt x="77" y="407"/>
                  </a:cubicBezTo>
                  <a:cubicBezTo>
                    <a:pt x="77" y="408"/>
                    <a:pt x="77" y="409"/>
                    <a:pt x="77" y="409"/>
                  </a:cubicBezTo>
                  <a:cubicBezTo>
                    <a:pt x="81" y="407"/>
                    <a:pt x="81" y="407"/>
                    <a:pt x="81" y="407"/>
                  </a:cubicBezTo>
                  <a:cubicBezTo>
                    <a:pt x="77" y="407"/>
                    <a:pt x="77" y="407"/>
                    <a:pt x="77" y="407"/>
                  </a:cubicBezTo>
                  <a:cubicBezTo>
                    <a:pt x="81" y="407"/>
                    <a:pt x="81" y="407"/>
                    <a:pt x="81" y="407"/>
                  </a:cubicBezTo>
                  <a:cubicBezTo>
                    <a:pt x="77" y="405"/>
                    <a:pt x="77" y="405"/>
                    <a:pt x="77" y="405"/>
                  </a:cubicBezTo>
                  <a:cubicBezTo>
                    <a:pt x="77" y="406"/>
                    <a:pt x="77" y="407"/>
                    <a:pt x="77" y="407"/>
                  </a:cubicBezTo>
                  <a:cubicBezTo>
                    <a:pt x="81" y="407"/>
                    <a:pt x="81" y="407"/>
                    <a:pt x="81" y="407"/>
                  </a:cubicBezTo>
                  <a:cubicBezTo>
                    <a:pt x="77" y="405"/>
                    <a:pt x="77" y="405"/>
                    <a:pt x="77" y="405"/>
                  </a:cubicBezTo>
                  <a:cubicBezTo>
                    <a:pt x="81" y="407"/>
                    <a:pt x="81" y="407"/>
                    <a:pt x="81" y="407"/>
                  </a:cubicBezTo>
                  <a:cubicBezTo>
                    <a:pt x="83" y="403"/>
                    <a:pt x="83" y="403"/>
                    <a:pt x="83" y="403"/>
                  </a:cubicBezTo>
                  <a:cubicBezTo>
                    <a:pt x="6" y="373"/>
                    <a:pt x="6" y="373"/>
                    <a:pt x="6" y="373"/>
                  </a:cubicBezTo>
                  <a:cubicBezTo>
                    <a:pt x="4" y="372"/>
                    <a:pt x="2" y="373"/>
                    <a:pt x="1" y="374"/>
                  </a:cubicBezTo>
                  <a:cubicBezTo>
                    <a:pt x="1" y="375"/>
                    <a:pt x="0" y="376"/>
                    <a:pt x="0" y="377"/>
                  </a:cubicBezTo>
                  <a:cubicBezTo>
                    <a:pt x="0" y="378"/>
                    <a:pt x="1" y="378"/>
                    <a:pt x="1" y="379"/>
                  </a:cubicBezTo>
                  <a:cubicBezTo>
                    <a:pt x="1" y="379"/>
                    <a:pt x="1" y="380"/>
                    <a:pt x="2" y="380"/>
                  </a:cubicBezTo>
                  <a:cubicBezTo>
                    <a:pt x="2" y="380"/>
                    <a:pt x="2" y="381"/>
                    <a:pt x="3" y="381"/>
                  </a:cubicBezTo>
                  <a:cubicBezTo>
                    <a:pt x="4" y="382"/>
                    <a:pt x="6" y="383"/>
                    <a:pt x="9" y="385"/>
                  </a:cubicBezTo>
                  <a:cubicBezTo>
                    <a:pt x="19" y="392"/>
                    <a:pt x="37" y="403"/>
                    <a:pt x="54" y="413"/>
                  </a:cubicBezTo>
                  <a:cubicBezTo>
                    <a:pt x="70" y="423"/>
                    <a:pt x="84" y="431"/>
                    <a:pt x="84" y="431"/>
                  </a:cubicBezTo>
                  <a:cubicBezTo>
                    <a:pt x="86" y="428"/>
                    <a:pt x="86" y="428"/>
                    <a:pt x="86" y="428"/>
                  </a:cubicBezTo>
                  <a:cubicBezTo>
                    <a:pt x="88" y="424"/>
                    <a:pt x="88" y="424"/>
                    <a:pt x="88" y="424"/>
                  </a:cubicBezTo>
                  <a:cubicBezTo>
                    <a:pt x="88" y="424"/>
                    <a:pt x="68" y="416"/>
                    <a:pt x="48" y="408"/>
                  </a:cubicBezTo>
                  <a:cubicBezTo>
                    <a:pt x="38" y="404"/>
                    <a:pt x="27" y="400"/>
                    <a:pt x="20" y="397"/>
                  </a:cubicBezTo>
                  <a:cubicBezTo>
                    <a:pt x="16" y="396"/>
                    <a:pt x="13" y="395"/>
                    <a:pt x="10" y="394"/>
                  </a:cubicBezTo>
                  <a:cubicBezTo>
                    <a:pt x="9" y="393"/>
                    <a:pt x="8" y="393"/>
                    <a:pt x="7" y="393"/>
                  </a:cubicBezTo>
                  <a:cubicBezTo>
                    <a:pt x="7" y="393"/>
                    <a:pt x="7" y="393"/>
                    <a:pt x="6" y="392"/>
                  </a:cubicBezTo>
                  <a:cubicBezTo>
                    <a:pt x="6" y="392"/>
                    <a:pt x="6" y="392"/>
                    <a:pt x="6" y="392"/>
                  </a:cubicBezTo>
                  <a:cubicBezTo>
                    <a:pt x="6" y="392"/>
                    <a:pt x="6" y="392"/>
                    <a:pt x="5" y="392"/>
                  </a:cubicBezTo>
                  <a:cubicBezTo>
                    <a:pt x="5" y="392"/>
                    <a:pt x="4" y="392"/>
                    <a:pt x="4" y="392"/>
                  </a:cubicBezTo>
                  <a:cubicBezTo>
                    <a:pt x="3" y="392"/>
                    <a:pt x="3" y="393"/>
                    <a:pt x="2" y="393"/>
                  </a:cubicBezTo>
                  <a:cubicBezTo>
                    <a:pt x="2" y="393"/>
                    <a:pt x="1" y="394"/>
                    <a:pt x="1" y="394"/>
                  </a:cubicBezTo>
                  <a:cubicBezTo>
                    <a:pt x="0" y="396"/>
                    <a:pt x="0" y="399"/>
                    <a:pt x="3" y="400"/>
                  </a:cubicBezTo>
                  <a:cubicBezTo>
                    <a:pt x="3" y="400"/>
                    <a:pt x="8" y="403"/>
                    <a:pt x="15" y="408"/>
                  </a:cubicBezTo>
                  <a:cubicBezTo>
                    <a:pt x="27" y="415"/>
                    <a:pt x="45" y="426"/>
                    <a:pt x="59" y="435"/>
                  </a:cubicBezTo>
                  <a:cubicBezTo>
                    <a:pt x="67" y="439"/>
                    <a:pt x="73" y="443"/>
                    <a:pt x="78" y="446"/>
                  </a:cubicBezTo>
                  <a:cubicBezTo>
                    <a:pt x="80" y="448"/>
                    <a:pt x="82" y="449"/>
                    <a:pt x="83" y="450"/>
                  </a:cubicBezTo>
                  <a:cubicBezTo>
                    <a:pt x="84" y="450"/>
                    <a:pt x="84" y="451"/>
                    <a:pt x="84" y="451"/>
                  </a:cubicBezTo>
                  <a:cubicBezTo>
                    <a:pt x="84" y="451"/>
                    <a:pt x="84" y="451"/>
                    <a:pt x="84" y="451"/>
                  </a:cubicBezTo>
                  <a:cubicBezTo>
                    <a:pt x="86" y="449"/>
                    <a:pt x="86" y="449"/>
                    <a:pt x="86" y="449"/>
                  </a:cubicBezTo>
                  <a:cubicBezTo>
                    <a:pt x="84" y="451"/>
                    <a:pt x="84" y="451"/>
                    <a:pt x="84" y="451"/>
                  </a:cubicBezTo>
                  <a:cubicBezTo>
                    <a:pt x="84" y="451"/>
                    <a:pt x="84" y="451"/>
                    <a:pt x="84" y="451"/>
                  </a:cubicBezTo>
                  <a:cubicBezTo>
                    <a:pt x="86" y="449"/>
                    <a:pt x="86" y="449"/>
                    <a:pt x="86" y="449"/>
                  </a:cubicBezTo>
                  <a:cubicBezTo>
                    <a:pt x="84" y="451"/>
                    <a:pt x="84" y="451"/>
                    <a:pt x="84" y="451"/>
                  </a:cubicBezTo>
                  <a:cubicBezTo>
                    <a:pt x="87" y="448"/>
                    <a:pt x="87" y="448"/>
                    <a:pt x="87" y="448"/>
                  </a:cubicBezTo>
                  <a:cubicBezTo>
                    <a:pt x="84" y="450"/>
                    <a:pt x="84" y="450"/>
                    <a:pt x="84" y="450"/>
                  </a:cubicBezTo>
                  <a:cubicBezTo>
                    <a:pt x="84" y="451"/>
                    <a:pt x="84" y="451"/>
                    <a:pt x="84" y="451"/>
                  </a:cubicBezTo>
                  <a:cubicBezTo>
                    <a:pt x="87" y="448"/>
                    <a:pt x="87" y="448"/>
                    <a:pt x="87" y="448"/>
                  </a:cubicBezTo>
                  <a:cubicBezTo>
                    <a:pt x="84" y="450"/>
                    <a:pt x="84" y="450"/>
                    <a:pt x="84" y="450"/>
                  </a:cubicBezTo>
                  <a:cubicBezTo>
                    <a:pt x="88" y="448"/>
                    <a:pt x="88" y="448"/>
                    <a:pt x="88" y="448"/>
                  </a:cubicBezTo>
                  <a:cubicBezTo>
                    <a:pt x="83" y="448"/>
                    <a:pt x="83" y="448"/>
                    <a:pt x="83" y="448"/>
                  </a:cubicBezTo>
                  <a:cubicBezTo>
                    <a:pt x="83" y="449"/>
                    <a:pt x="84" y="450"/>
                    <a:pt x="84" y="450"/>
                  </a:cubicBezTo>
                  <a:cubicBezTo>
                    <a:pt x="88" y="448"/>
                    <a:pt x="88" y="448"/>
                    <a:pt x="88" y="448"/>
                  </a:cubicBezTo>
                  <a:cubicBezTo>
                    <a:pt x="83" y="448"/>
                    <a:pt x="83" y="448"/>
                    <a:pt x="83" y="448"/>
                  </a:cubicBezTo>
                  <a:cubicBezTo>
                    <a:pt x="88" y="448"/>
                    <a:pt x="88" y="448"/>
                    <a:pt x="88" y="448"/>
                  </a:cubicBezTo>
                  <a:cubicBezTo>
                    <a:pt x="84" y="446"/>
                    <a:pt x="84" y="446"/>
                    <a:pt x="84" y="446"/>
                  </a:cubicBezTo>
                  <a:cubicBezTo>
                    <a:pt x="84" y="447"/>
                    <a:pt x="83" y="448"/>
                    <a:pt x="83" y="448"/>
                  </a:cubicBezTo>
                  <a:cubicBezTo>
                    <a:pt x="88" y="448"/>
                    <a:pt x="88" y="448"/>
                    <a:pt x="88" y="448"/>
                  </a:cubicBezTo>
                  <a:cubicBezTo>
                    <a:pt x="84" y="446"/>
                    <a:pt x="84" y="446"/>
                    <a:pt x="84" y="446"/>
                  </a:cubicBezTo>
                  <a:cubicBezTo>
                    <a:pt x="88" y="448"/>
                    <a:pt x="88" y="448"/>
                    <a:pt x="88" y="448"/>
                  </a:cubicBezTo>
                  <a:cubicBezTo>
                    <a:pt x="89" y="444"/>
                    <a:pt x="89" y="444"/>
                    <a:pt x="89" y="444"/>
                  </a:cubicBezTo>
                  <a:cubicBezTo>
                    <a:pt x="14" y="415"/>
                    <a:pt x="14" y="415"/>
                    <a:pt x="14" y="415"/>
                  </a:cubicBezTo>
                  <a:cubicBezTo>
                    <a:pt x="12" y="415"/>
                    <a:pt x="9" y="416"/>
                    <a:pt x="8" y="418"/>
                  </a:cubicBezTo>
                  <a:cubicBezTo>
                    <a:pt x="7" y="420"/>
                    <a:pt x="8" y="422"/>
                    <a:pt x="10" y="423"/>
                  </a:cubicBezTo>
                  <a:cubicBezTo>
                    <a:pt x="91" y="474"/>
                    <a:pt x="91" y="474"/>
                    <a:pt x="91" y="474"/>
                  </a:cubicBezTo>
                  <a:cubicBezTo>
                    <a:pt x="94" y="470"/>
                    <a:pt x="94" y="470"/>
                    <a:pt x="94" y="470"/>
                  </a:cubicBezTo>
                  <a:cubicBezTo>
                    <a:pt x="95" y="466"/>
                    <a:pt x="95" y="466"/>
                    <a:pt x="95" y="466"/>
                  </a:cubicBezTo>
                  <a:cubicBezTo>
                    <a:pt x="95" y="466"/>
                    <a:pt x="74" y="459"/>
                    <a:pt x="53" y="451"/>
                  </a:cubicBezTo>
                  <a:cubicBezTo>
                    <a:pt x="43" y="447"/>
                    <a:pt x="33" y="444"/>
                    <a:pt x="25" y="441"/>
                  </a:cubicBezTo>
                  <a:cubicBezTo>
                    <a:pt x="21" y="439"/>
                    <a:pt x="17" y="438"/>
                    <a:pt x="15" y="437"/>
                  </a:cubicBezTo>
                  <a:cubicBezTo>
                    <a:pt x="14" y="437"/>
                    <a:pt x="13" y="437"/>
                    <a:pt x="12" y="436"/>
                  </a:cubicBezTo>
                  <a:cubicBezTo>
                    <a:pt x="12" y="436"/>
                    <a:pt x="11" y="436"/>
                    <a:pt x="11" y="436"/>
                  </a:cubicBezTo>
                  <a:cubicBezTo>
                    <a:pt x="11" y="436"/>
                    <a:pt x="11" y="436"/>
                    <a:pt x="11" y="436"/>
                  </a:cubicBezTo>
                  <a:cubicBezTo>
                    <a:pt x="10" y="436"/>
                    <a:pt x="10" y="436"/>
                    <a:pt x="10" y="436"/>
                  </a:cubicBezTo>
                  <a:cubicBezTo>
                    <a:pt x="10" y="436"/>
                    <a:pt x="10" y="436"/>
                    <a:pt x="9" y="436"/>
                  </a:cubicBezTo>
                  <a:cubicBezTo>
                    <a:pt x="9" y="436"/>
                    <a:pt x="9" y="436"/>
                    <a:pt x="8" y="436"/>
                  </a:cubicBezTo>
                  <a:cubicBezTo>
                    <a:pt x="8" y="436"/>
                    <a:pt x="7" y="436"/>
                    <a:pt x="7" y="436"/>
                  </a:cubicBezTo>
                  <a:cubicBezTo>
                    <a:pt x="7" y="437"/>
                    <a:pt x="6" y="437"/>
                    <a:pt x="6" y="438"/>
                  </a:cubicBezTo>
                  <a:cubicBezTo>
                    <a:pt x="5" y="439"/>
                    <a:pt x="5" y="440"/>
                    <a:pt x="5" y="441"/>
                  </a:cubicBezTo>
                  <a:cubicBezTo>
                    <a:pt x="6" y="442"/>
                    <a:pt x="6" y="443"/>
                    <a:pt x="7" y="444"/>
                  </a:cubicBezTo>
                  <a:cubicBezTo>
                    <a:pt x="7" y="444"/>
                    <a:pt x="9" y="445"/>
                    <a:pt x="11" y="446"/>
                  </a:cubicBezTo>
                  <a:cubicBezTo>
                    <a:pt x="21" y="452"/>
                    <a:pt x="44" y="465"/>
                    <a:pt x="65" y="478"/>
                  </a:cubicBezTo>
                  <a:cubicBezTo>
                    <a:pt x="75" y="485"/>
                    <a:pt x="85" y="491"/>
                    <a:pt x="92" y="495"/>
                  </a:cubicBezTo>
                  <a:cubicBezTo>
                    <a:pt x="96" y="498"/>
                    <a:pt x="99" y="500"/>
                    <a:pt x="101" y="501"/>
                  </a:cubicBezTo>
                  <a:cubicBezTo>
                    <a:pt x="102" y="502"/>
                    <a:pt x="102" y="502"/>
                    <a:pt x="103" y="503"/>
                  </a:cubicBezTo>
                  <a:cubicBezTo>
                    <a:pt x="103" y="503"/>
                    <a:pt x="103" y="503"/>
                    <a:pt x="103" y="503"/>
                  </a:cubicBezTo>
                  <a:cubicBezTo>
                    <a:pt x="103" y="503"/>
                    <a:pt x="103" y="503"/>
                    <a:pt x="103" y="503"/>
                  </a:cubicBezTo>
                  <a:cubicBezTo>
                    <a:pt x="104" y="502"/>
                    <a:pt x="104" y="502"/>
                    <a:pt x="104" y="502"/>
                  </a:cubicBezTo>
                  <a:cubicBezTo>
                    <a:pt x="103" y="503"/>
                    <a:pt x="103" y="503"/>
                    <a:pt x="103" y="503"/>
                  </a:cubicBezTo>
                  <a:cubicBezTo>
                    <a:pt x="103" y="503"/>
                    <a:pt x="103" y="503"/>
                    <a:pt x="103" y="503"/>
                  </a:cubicBezTo>
                  <a:cubicBezTo>
                    <a:pt x="104" y="502"/>
                    <a:pt x="104" y="502"/>
                    <a:pt x="104" y="502"/>
                  </a:cubicBezTo>
                  <a:cubicBezTo>
                    <a:pt x="103" y="503"/>
                    <a:pt x="103" y="503"/>
                    <a:pt x="103" y="503"/>
                  </a:cubicBezTo>
                  <a:cubicBezTo>
                    <a:pt x="106" y="501"/>
                    <a:pt x="106" y="501"/>
                    <a:pt x="106" y="501"/>
                  </a:cubicBezTo>
                  <a:cubicBezTo>
                    <a:pt x="102" y="501"/>
                    <a:pt x="102" y="501"/>
                    <a:pt x="102" y="501"/>
                  </a:cubicBezTo>
                  <a:cubicBezTo>
                    <a:pt x="102" y="502"/>
                    <a:pt x="103" y="502"/>
                    <a:pt x="103" y="503"/>
                  </a:cubicBezTo>
                  <a:cubicBezTo>
                    <a:pt x="106" y="501"/>
                    <a:pt x="106" y="501"/>
                    <a:pt x="106" y="501"/>
                  </a:cubicBezTo>
                  <a:cubicBezTo>
                    <a:pt x="102" y="501"/>
                    <a:pt x="102" y="501"/>
                    <a:pt x="102" y="501"/>
                  </a:cubicBezTo>
                  <a:cubicBezTo>
                    <a:pt x="106" y="501"/>
                    <a:pt x="106" y="501"/>
                    <a:pt x="106" y="501"/>
                  </a:cubicBezTo>
                  <a:cubicBezTo>
                    <a:pt x="103" y="498"/>
                    <a:pt x="103" y="498"/>
                    <a:pt x="103" y="498"/>
                  </a:cubicBezTo>
                  <a:cubicBezTo>
                    <a:pt x="102" y="499"/>
                    <a:pt x="102" y="500"/>
                    <a:pt x="102" y="501"/>
                  </a:cubicBezTo>
                  <a:cubicBezTo>
                    <a:pt x="106" y="501"/>
                    <a:pt x="106" y="501"/>
                    <a:pt x="106" y="501"/>
                  </a:cubicBezTo>
                  <a:cubicBezTo>
                    <a:pt x="103" y="498"/>
                    <a:pt x="103" y="498"/>
                    <a:pt x="103" y="498"/>
                  </a:cubicBezTo>
                  <a:cubicBezTo>
                    <a:pt x="103" y="498"/>
                    <a:pt x="103" y="498"/>
                    <a:pt x="103" y="498"/>
                  </a:cubicBezTo>
                  <a:cubicBezTo>
                    <a:pt x="106" y="500"/>
                    <a:pt x="106" y="500"/>
                    <a:pt x="106" y="500"/>
                  </a:cubicBezTo>
                  <a:cubicBezTo>
                    <a:pt x="105" y="497"/>
                    <a:pt x="105" y="497"/>
                    <a:pt x="105" y="497"/>
                  </a:cubicBezTo>
                  <a:cubicBezTo>
                    <a:pt x="104" y="497"/>
                    <a:pt x="103" y="497"/>
                    <a:pt x="103" y="498"/>
                  </a:cubicBezTo>
                  <a:cubicBezTo>
                    <a:pt x="106" y="500"/>
                    <a:pt x="106" y="500"/>
                    <a:pt x="106" y="500"/>
                  </a:cubicBezTo>
                  <a:cubicBezTo>
                    <a:pt x="105" y="497"/>
                    <a:pt x="105" y="497"/>
                    <a:pt x="105" y="497"/>
                  </a:cubicBezTo>
                  <a:cubicBezTo>
                    <a:pt x="106" y="500"/>
                    <a:pt x="106" y="500"/>
                    <a:pt x="106" y="500"/>
                  </a:cubicBezTo>
                  <a:cubicBezTo>
                    <a:pt x="106" y="496"/>
                    <a:pt x="106" y="496"/>
                    <a:pt x="106" y="496"/>
                  </a:cubicBezTo>
                  <a:cubicBezTo>
                    <a:pt x="106" y="496"/>
                    <a:pt x="105" y="496"/>
                    <a:pt x="105" y="497"/>
                  </a:cubicBezTo>
                  <a:cubicBezTo>
                    <a:pt x="106" y="500"/>
                    <a:pt x="106" y="500"/>
                    <a:pt x="106" y="500"/>
                  </a:cubicBezTo>
                  <a:cubicBezTo>
                    <a:pt x="106" y="496"/>
                    <a:pt x="106" y="496"/>
                    <a:pt x="106" y="496"/>
                  </a:cubicBezTo>
                  <a:cubicBezTo>
                    <a:pt x="106" y="498"/>
                    <a:pt x="106" y="498"/>
                    <a:pt x="106" y="498"/>
                  </a:cubicBezTo>
                  <a:cubicBezTo>
                    <a:pt x="106" y="496"/>
                    <a:pt x="106" y="496"/>
                    <a:pt x="106" y="496"/>
                  </a:cubicBezTo>
                  <a:cubicBezTo>
                    <a:pt x="106" y="496"/>
                    <a:pt x="106" y="496"/>
                    <a:pt x="106" y="496"/>
                  </a:cubicBezTo>
                  <a:cubicBezTo>
                    <a:pt x="106" y="498"/>
                    <a:pt x="106" y="498"/>
                    <a:pt x="106" y="498"/>
                  </a:cubicBezTo>
                  <a:cubicBezTo>
                    <a:pt x="106" y="496"/>
                    <a:pt x="106" y="496"/>
                    <a:pt x="106" y="496"/>
                  </a:cubicBezTo>
                  <a:cubicBezTo>
                    <a:pt x="106" y="496"/>
                    <a:pt x="106" y="496"/>
                    <a:pt x="106" y="496"/>
                  </a:cubicBezTo>
                  <a:cubicBezTo>
                    <a:pt x="105" y="496"/>
                    <a:pt x="103" y="495"/>
                    <a:pt x="100" y="494"/>
                  </a:cubicBezTo>
                  <a:cubicBezTo>
                    <a:pt x="90" y="490"/>
                    <a:pt x="70" y="479"/>
                    <a:pt x="52" y="470"/>
                  </a:cubicBezTo>
                  <a:cubicBezTo>
                    <a:pt x="44" y="466"/>
                    <a:pt x="36" y="462"/>
                    <a:pt x="29" y="459"/>
                  </a:cubicBezTo>
                  <a:cubicBezTo>
                    <a:pt x="26" y="457"/>
                    <a:pt x="24" y="456"/>
                    <a:pt x="22" y="455"/>
                  </a:cubicBezTo>
                  <a:cubicBezTo>
                    <a:pt x="21" y="455"/>
                    <a:pt x="20" y="454"/>
                    <a:pt x="19" y="454"/>
                  </a:cubicBezTo>
                  <a:cubicBezTo>
                    <a:pt x="19" y="454"/>
                    <a:pt x="18" y="454"/>
                    <a:pt x="18" y="454"/>
                  </a:cubicBezTo>
                  <a:cubicBezTo>
                    <a:pt x="18" y="453"/>
                    <a:pt x="17" y="453"/>
                    <a:pt x="16" y="453"/>
                  </a:cubicBezTo>
                  <a:cubicBezTo>
                    <a:pt x="16" y="453"/>
                    <a:pt x="16" y="453"/>
                    <a:pt x="15" y="454"/>
                  </a:cubicBezTo>
                  <a:cubicBezTo>
                    <a:pt x="14" y="454"/>
                    <a:pt x="13" y="454"/>
                    <a:pt x="13" y="455"/>
                  </a:cubicBezTo>
                  <a:cubicBezTo>
                    <a:pt x="16" y="458"/>
                    <a:pt x="16" y="458"/>
                    <a:pt x="16" y="458"/>
                  </a:cubicBezTo>
                  <a:cubicBezTo>
                    <a:pt x="13" y="455"/>
                    <a:pt x="13" y="455"/>
                    <a:pt x="13" y="455"/>
                  </a:cubicBezTo>
                  <a:cubicBezTo>
                    <a:pt x="12" y="456"/>
                    <a:pt x="12" y="457"/>
                    <a:pt x="12" y="458"/>
                  </a:cubicBezTo>
                  <a:cubicBezTo>
                    <a:pt x="12" y="459"/>
                    <a:pt x="12" y="459"/>
                    <a:pt x="13" y="460"/>
                  </a:cubicBezTo>
                  <a:cubicBezTo>
                    <a:pt x="13" y="461"/>
                    <a:pt x="13" y="461"/>
                    <a:pt x="14" y="461"/>
                  </a:cubicBezTo>
                  <a:cubicBezTo>
                    <a:pt x="14" y="461"/>
                    <a:pt x="14" y="462"/>
                    <a:pt x="15" y="462"/>
                  </a:cubicBezTo>
                  <a:cubicBezTo>
                    <a:pt x="16" y="463"/>
                    <a:pt x="18" y="464"/>
                    <a:pt x="22" y="466"/>
                  </a:cubicBezTo>
                  <a:cubicBezTo>
                    <a:pt x="33" y="474"/>
                    <a:pt x="56" y="487"/>
                    <a:pt x="76" y="499"/>
                  </a:cubicBezTo>
                  <a:cubicBezTo>
                    <a:pt x="86" y="505"/>
                    <a:pt x="95" y="510"/>
                    <a:pt x="101" y="514"/>
                  </a:cubicBezTo>
                  <a:cubicBezTo>
                    <a:pt x="105" y="516"/>
                    <a:pt x="107" y="518"/>
                    <a:pt x="109" y="520"/>
                  </a:cubicBezTo>
                  <a:cubicBezTo>
                    <a:pt x="110" y="520"/>
                    <a:pt x="111" y="521"/>
                    <a:pt x="111" y="521"/>
                  </a:cubicBezTo>
                  <a:cubicBezTo>
                    <a:pt x="111" y="521"/>
                    <a:pt x="111" y="521"/>
                    <a:pt x="111" y="521"/>
                  </a:cubicBezTo>
                  <a:cubicBezTo>
                    <a:pt x="111" y="521"/>
                    <a:pt x="111" y="521"/>
                    <a:pt x="111" y="521"/>
                  </a:cubicBezTo>
                  <a:cubicBezTo>
                    <a:pt x="113" y="520"/>
                    <a:pt x="113" y="520"/>
                    <a:pt x="113" y="520"/>
                  </a:cubicBezTo>
                  <a:cubicBezTo>
                    <a:pt x="111" y="521"/>
                    <a:pt x="111" y="521"/>
                    <a:pt x="111" y="521"/>
                  </a:cubicBezTo>
                  <a:cubicBezTo>
                    <a:pt x="111" y="521"/>
                    <a:pt x="111" y="521"/>
                    <a:pt x="111" y="521"/>
                  </a:cubicBezTo>
                  <a:cubicBezTo>
                    <a:pt x="113" y="520"/>
                    <a:pt x="113" y="520"/>
                    <a:pt x="113" y="520"/>
                  </a:cubicBezTo>
                  <a:cubicBezTo>
                    <a:pt x="111" y="521"/>
                    <a:pt x="111" y="521"/>
                    <a:pt x="111" y="521"/>
                  </a:cubicBezTo>
                  <a:cubicBezTo>
                    <a:pt x="114" y="519"/>
                    <a:pt x="114" y="519"/>
                    <a:pt x="114" y="519"/>
                  </a:cubicBezTo>
                  <a:cubicBezTo>
                    <a:pt x="110" y="519"/>
                    <a:pt x="110" y="519"/>
                    <a:pt x="110" y="519"/>
                  </a:cubicBezTo>
                  <a:cubicBezTo>
                    <a:pt x="110" y="520"/>
                    <a:pt x="111" y="521"/>
                    <a:pt x="111" y="521"/>
                  </a:cubicBezTo>
                  <a:cubicBezTo>
                    <a:pt x="114" y="519"/>
                    <a:pt x="114" y="519"/>
                    <a:pt x="114" y="519"/>
                  </a:cubicBezTo>
                  <a:cubicBezTo>
                    <a:pt x="110" y="519"/>
                    <a:pt x="110" y="519"/>
                    <a:pt x="110" y="519"/>
                  </a:cubicBezTo>
                  <a:cubicBezTo>
                    <a:pt x="114" y="519"/>
                    <a:pt x="114" y="519"/>
                    <a:pt x="114" y="519"/>
                  </a:cubicBezTo>
                  <a:cubicBezTo>
                    <a:pt x="111" y="517"/>
                    <a:pt x="111" y="517"/>
                    <a:pt x="111" y="517"/>
                  </a:cubicBezTo>
                  <a:cubicBezTo>
                    <a:pt x="110" y="517"/>
                    <a:pt x="110" y="518"/>
                    <a:pt x="110" y="519"/>
                  </a:cubicBezTo>
                  <a:cubicBezTo>
                    <a:pt x="114" y="519"/>
                    <a:pt x="114" y="519"/>
                    <a:pt x="114" y="519"/>
                  </a:cubicBezTo>
                  <a:cubicBezTo>
                    <a:pt x="111" y="517"/>
                    <a:pt x="111" y="517"/>
                    <a:pt x="111" y="517"/>
                  </a:cubicBezTo>
                  <a:cubicBezTo>
                    <a:pt x="114" y="519"/>
                    <a:pt x="114" y="519"/>
                    <a:pt x="114" y="519"/>
                  </a:cubicBezTo>
                  <a:cubicBezTo>
                    <a:pt x="116" y="515"/>
                    <a:pt x="116" y="515"/>
                    <a:pt x="116" y="515"/>
                  </a:cubicBezTo>
                  <a:cubicBezTo>
                    <a:pt x="22" y="474"/>
                    <a:pt x="22" y="474"/>
                    <a:pt x="22" y="474"/>
                  </a:cubicBezTo>
                  <a:cubicBezTo>
                    <a:pt x="19" y="473"/>
                    <a:pt x="17" y="474"/>
                    <a:pt x="16" y="476"/>
                  </a:cubicBezTo>
                  <a:cubicBezTo>
                    <a:pt x="15" y="478"/>
                    <a:pt x="16" y="480"/>
                    <a:pt x="18" y="481"/>
                  </a:cubicBezTo>
                  <a:cubicBezTo>
                    <a:pt x="18" y="481"/>
                    <a:pt x="19" y="483"/>
                    <a:pt x="22" y="484"/>
                  </a:cubicBezTo>
                  <a:cubicBezTo>
                    <a:pt x="33" y="491"/>
                    <a:pt x="59" y="507"/>
                    <a:pt x="83" y="522"/>
                  </a:cubicBezTo>
                  <a:cubicBezTo>
                    <a:pt x="94" y="529"/>
                    <a:pt x="106" y="536"/>
                    <a:pt x="114" y="541"/>
                  </a:cubicBezTo>
                  <a:cubicBezTo>
                    <a:pt x="118" y="544"/>
                    <a:pt x="121" y="546"/>
                    <a:pt x="124" y="548"/>
                  </a:cubicBezTo>
                  <a:cubicBezTo>
                    <a:pt x="125" y="548"/>
                    <a:pt x="126" y="549"/>
                    <a:pt x="126" y="549"/>
                  </a:cubicBezTo>
                  <a:cubicBezTo>
                    <a:pt x="127" y="550"/>
                    <a:pt x="127" y="550"/>
                    <a:pt x="127" y="550"/>
                  </a:cubicBezTo>
                  <a:cubicBezTo>
                    <a:pt x="127" y="550"/>
                    <a:pt x="127" y="550"/>
                    <a:pt x="127" y="550"/>
                  </a:cubicBezTo>
                  <a:cubicBezTo>
                    <a:pt x="128" y="548"/>
                    <a:pt x="128" y="548"/>
                    <a:pt x="128" y="548"/>
                  </a:cubicBezTo>
                  <a:cubicBezTo>
                    <a:pt x="127" y="550"/>
                    <a:pt x="127" y="550"/>
                    <a:pt x="127" y="550"/>
                  </a:cubicBezTo>
                  <a:cubicBezTo>
                    <a:pt x="127" y="550"/>
                    <a:pt x="127" y="550"/>
                    <a:pt x="127" y="550"/>
                  </a:cubicBezTo>
                  <a:cubicBezTo>
                    <a:pt x="128" y="548"/>
                    <a:pt x="128" y="548"/>
                    <a:pt x="128" y="548"/>
                  </a:cubicBezTo>
                  <a:cubicBezTo>
                    <a:pt x="127" y="550"/>
                    <a:pt x="127" y="550"/>
                    <a:pt x="127" y="550"/>
                  </a:cubicBezTo>
                  <a:cubicBezTo>
                    <a:pt x="129" y="547"/>
                    <a:pt x="129" y="547"/>
                    <a:pt x="129" y="547"/>
                  </a:cubicBezTo>
                  <a:cubicBezTo>
                    <a:pt x="126" y="549"/>
                    <a:pt x="126" y="549"/>
                    <a:pt x="126" y="549"/>
                  </a:cubicBezTo>
                  <a:cubicBezTo>
                    <a:pt x="127" y="550"/>
                    <a:pt x="127" y="550"/>
                    <a:pt x="127" y="550"/>
                  </a:cubicBezTo>
                  <a:cubicBezTo>
                    <a:pt x="129" y="547"/>
                    <a:pt x="129" y="547"/>
                    <a:pt x="129" y="547"/>
                  </a:cubicBezTo>
                  <a:cubicBezTo>
                    <a:pt x="126" y="549"/>
                    <a:pt x="126" y="549"/>
                    <a:pt x="126" y="549"/>
                  </a:cubicBezTo>
                  <a:cubicBezTo>
                    <a:pt x="129" y="546"/>
                    <a:pt x="129" y="546"/>
                    <a:pt x="129" y="546"/>
                  </a:cubicBezTo>
                  <a:cubicBezTo>
                    <a:pt x="126" y="549"/>
                    <a:pt x="126" y="549"/>
                    <a:pt x="126" y="549"/>
                  </a:cubicBezTo>
                  <a:cubicBezTo>
                    <a:pt x="126" y="549"/>
                    <a:pt x="126" y="549"/>
                    <a:pt x="126" y="549"/>
                  </a:cubicBezTo>
                  <a:cubicBezTo>
                    <a:pt x="129" y="546"/>
                    <a:pt x="129" y="546"/>
                    <a:pt x="129" y="546"/>
                  </a:cubicBezTo>
                  <a:cubicBezTo>
                    <a:pt x="126" y="549"/>
                    <a:pt x="126" y="549"/>
                    <a:pt x="126" y="549"/>
                  </a:cubicBezTo>
                  <a:cubicBezTo>
                    <a:pt x="130" y="546"/>
                    <a:pt x="130" y="546"/>
                    <a:pt x="130" y="546"/>
                  </a:cubicBezTo>
                  <a:cubicBezTo>
                    <a:pt x="125" y="546"/>
                    <a:pt x="125" y="546"/>
                    <a:pt x="125" y="546"/>
                  </a:cubicBezTo>
                  <a:cubicBezTo>
                    <a:pt x="125" y="548"/>
                    <a:pt x="126" y="548"/>
                    <a:pt x="126" y="549"/>
                  </a:cubicBezTo>
                  <a:cubicBezTo>
                    <a:pt x="130" y="546"/>
                    <a:pt x="130" y="546"/>
                    <a:pt x="130" y="546"/>
                  </a:cubicBezTo>
                  <a:cubicBezTo>
                    <a:pt x="125" y="546"/>
                    <a:pt x="125" y="546"/>
                    <a:pt x="125" y="546"/>
                  </a:cubicBezTo>
                  <a:cubicBezTo>
                    <a:pt x="130" y="546"/>
                    <a:pt x="130" y="546"/>
                    <a:pt x="130" y="546"/>
                  </a:cubicBezTo>
                  <a:cubicBezTo>
                    <a:pt x="126" y="544"/>
                    <a:pt x="126" y="544"/>
                    <a:pt x="126" y="544"/>
                  </a:cubicBezTo>
                  <a:cubicBezTo>
                    <a:pt x="129" y="546"/>
                    <a:pt x="129" y="546"/>
                    <a:pt x="129" y="546"/>
                  </a:cubicBezTo>
                  <a:cubicBezTo>
                    <a:pt x="127" y="543"/>
                    <a:pt x="127" y="543"/>
                    <a:pt x="127" y="543"/>
                  </a:cubicBezTo>
                  <a:cubicBezTo>
                    <a:pt x="127" y="543"/>
                    <a:pt x="126" y="543"/>
                    <a:pt x="126" y="544"/>
                  </a:cubicBezTo>
                  <a:cubicBezTo>
                    <a:pt x="129" y="546"/>
                    <a:pt x="129" y="546"/>
                    <a:pt x="129" y="546"/>
                  </a:cubicBezTo>
                  <a:cubicBezTo>
                    <a:pt x="127" y="543"/>
                    <a:pt x="127" y="543"/>
                    <a:pt x="127" y="543"/>
                  </a:cubicBezTo>
                  <a:cubicBezTo>
                    <a:pt x="129" y="546"/>
                    <a:pt x="129" y="546"/>
                    <a:pt x="129" y="546"/>
                  </a:cubicBezTo>
                  <a:cubicBezTo>
                    <a:pt x="129" y="542"/>
                    <a:pt x="129" y="542"/>
                    <a:pt x="129" y="542"/>
                  </a:cubicBezTo>
                  <a:cubicBezTo>
                    <a:pt x="128" y="542"/>
                    <a:pt x="128" y="542"/>
                    <a:pt x="127" y="543"/>
                  </a:cubicBezTo>
                  <a:cubicBezTo>
                    <a:pt x="129" y="546"/>
                    <a:pt x="129" y="546"/>
                    <a:pt x="129" y="546"/>
                  </a:cubicBezTo>
                  <a:cubicBezTo>
                    <a:pt x="129" y="542"/>
                    <a:pt x="129" y="542"/>
                    <a:pt x="129" y="542"/>
                  </a:cubicBezTo>
                  <a:cubicBezTo>
                    <a:pt x="129" y="545"/>
                    <a:pt x="129" y="545"/>
                    <a:pt x="129" y="545"/>
                  </a:cubicBezTo>
                  <a:cubicBezTo>
                    <a:pt x="129" y="542"/>
                    <a:pt x="129" y="542"/>
                    <a:pt x="129" y="542"/>
                  </a:cubicBezTo>
                  <a:cubicBezTo>
                    <a:pt x="129" y="542"/>
                    <a:pt x="129" y="542"/>
                    <a:pt x="129" y="542"/>
                  </a:cubicBezTo>
                  <a:cubicBezTo>
                    <a:pt x="129" y="545"/>
                    <a:pt x="129" y="545"/>
                    <a:pt x="129" y="545"/>
                  </a:cubicBezTo>
                  <a:cubicBezTo>
                    <a:pt x="129" y="542"/>
                    <a:pt x="129" y="542"/>
                    <a:pt x="129" y="542"/>
                  </a:cubicBezTo>
                  <a:cubicBezTo>
                    <a:pt x="129" y="543"/>
                    <a:pt x="129" y="543"/>
                    <a:pt x="129" y="543"/>
                  </a:cubicBezTo>
                  <a:cubicBezTo>
                    <a:pt x="129" y="542"/>
                    <a:pt x="129" y="542"/>
                    <a:pt x="129" y="542"/>
                  </a:cubicBezTo>
                  <a:cubicBezTo>
                    <a:pt x="129" y="542"/>
                    <a:pt x="129" y="542"/>
                    <a:pt x="129" y="542"/>
                  </a:cubicBezTo>
                  <a:cubicBezTo>
                    <a:pt x="129" y="543"/>
                    <a:pt x="129" y="543"/>
                    <a:pt x="129" y="543"/>
                  </a:cubicBezTo>
                  <a:cubicBezTo>
                    <a:pt x="129" y="542"/>
                    <a:pt x="129" y="542"/>
                    <a:pt x="129" y="542"/>
                  </a:cubicBezTo>
                  <a:cubicBezTo>
                    <a:pt x="129" y="542"/>
                    <a:pt x="128" y="542"/>
                    <a:pt x="127" y="542"/>
                  </a:cubicBezTo>
                  <a:cubicBezTo>
                    <a:pt x="123" y="540"/>
                    <a:pt x="114" y="537"/>
                    <a:pt x="104" y="532"/>
                  </a:cubicBezTo>
                  <a:cubicBezTo>
                    <a:pt x="88" y="526"/>
                    <a:pt x="69" y="517"/>
                    <a:pt x="53" y="510"/>
                  </a:cubicBezTo>
                  <a:cubicBezTo>
                    <a:pt x="46" y="506"/>
                    <a:pt x="39" y="503"/>
                    <a:pt x="34" y="501"/>
                  </a:cubicBezTo>
                  <a:cubicBezTo>
                    <a:pt x="29" y="498"/>
                    <a:pt x="26" y="497"/>
                    <a:pt x="26" y="497"/>
                  </a:cubicBezTo>
                  <a:cubicBezTo>
                    <a:pt x="24" y="496"/>
                    <a:pt x="22" y="497"/>
                    <a:pt x="21" y="499"/>
                  </a:cubicBezTo>
                  <a:cubicBezTo>
                    <a:pt x="20" y="499"/>
                    <a:pt x="20" y="500"/>
                    <a:pt x="20" y="501"/>
                  </a:cubicBezTo>
                  <a:cubicBezTo>
                    <a:pt x="20" y="502"/>
                    <a:pt x="20" y="503"/>
                    <a:pt x="21" y="504"/>
                  </a:cubicBezTo>
                  <a:cubicBezTo>
                    <a:pt x="21" y="504"/>
                    <a:pt x="22" y="505"/>
                    <a:pt x="22" y="505"/>
                  </a:cubicBezTo>
                  <a:cubicBezTo>
                    <a:pt x="23" y="506"/>
                    <a:pt x="25" y="508"/>
                    <a:pt x="27" y="509"/>
                  </a:cubicBezTo>
                  <a:cubicBezTo>
                    <a:pt x="33" y="514"/>
                    <a:pt x="46" y="522"/>
                    <a:pt x="61" y="531"/>
                  </a:cubicBezTo>
                  <a:cubicBezTo>
                    <a:pt x="106" y="559"/>
                    <a:pt x="174" y="599"/>
                    <a:pt x="174" y="599"/>
                  </a:cubicBezTo>
                  <a:cubicBezTo>
                    <a:pt x="176" y="600"/>
                    <a:pt x="178" y="600"/>
                    <a:pt x="180" y="598"/>
                  </a:cubicBezTo>
                  <a:cubicBezTo>
                    <a:pt x="181" y="596"/>
                    <a:pt x="180" y="593"/>
                    <a:pt x="178" y="5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399" name="Freeform 131">
              <a:extLst>
                <a:ext uri="{FF2B5EF4-FFF2-40B4-BE49-F238E27FC236}">
                  <a16:creationId xmlns:a16="http://schemas.microsoft.com/office/drawing/2014/main" id="{27202EB9-DDFE-4526-B618-DD5B93E02BB5}"/>
                </a:ext>
              </a:extLst>
            </p:cNvPr>
            <p:cNvSpPr>
              <a:spLocks/>
            </p:cNvSpPr>
            <p:nvPr/>
          </p:nvSpPr>
          <p:spPr bwMode="auto">
            <a:xfrm>
              <a:off x="3475174" y="2925873"/>
              <a:ext cx="728663" cy="322263"/>
            </a:xfrm>
            <a:custGeom>
              <a:avLst/>
              <a:gdLst>
                <a:gd name="T0" fmla="*/ 173 w 464"/>
                <a:gd name="T1" fmla="*/ 158 h 205"/>
                <a:gd name="T2" fmla="*/ 54 w 464"/>
                <a:gd name="T3" fmla="*/ 86 h 205"/>
                <a:gd name="T4" fmla="*/ 54 w 464"/>
                <a:gd name="T5" fmla="*/ 90 h 205"/>
                <a:gd name="T6" fmla="*/ 51 w 464"/>
                <a:gd name="T7" fmla="*/ 91 h 205"/>
                <a:gd name="T8" fmla="*/ 254 w 464"/>
                <a:gd name="T9" fmla="*/ 203 h 205"/>
                <a:gd name="T10" fmla="*/ 295 w 464"/>
                <a:gd name="T11" fmla="*/ 203 h 205"/>
                <a:gd name="T12" fmla="*/ 16 w 464"/>
                <a:gd name="T13" fmla="*/ 23 h 205"/>
                <a:gd name="T14" fmla="*/ 16 w 464"/>
                <a:gd name="T15" fmla="*/ 24 h 205"/>
                <a:gd name="T16" fmla="*/ 12 w 464"/>
                <a:gd name="T17" fmla="*/ 26 h 205"/>
                <a:gd name="T18" fmla="*/ 7 w 464"/>
                <a:gd name="T19" fmla="*/ 1 h 205"/>
                <a:gd name="T20" fmla="*/ 213 w 464"/>
                <a:gd name="T21" fmla="*/ 117 h 205"/>
                <a:gd name="T22" fmla="*/ 211 w 464"/>
                <a:gd name="T23" fmla="*/ 121 h 205"/>
                <a:gd name="T24" fmla="*/ 211 w 464"/>
                <a:gd name="T25" fmla="*/ 125 h 205"/>
                <a:gd name="T26" fmla="*/ 266 w 464"/>
                <a:gd name="T27" fmla="*/ 137 h 205"/>
                <a:gd name="T28" fmla="*/ 265 w 464"/>
                <a:gd name="T29" fmla="*/ 141 h 205"/>
                <a:gd name="T30" fmla="*/ 347 w 464"/>
                <a:gd name="T31" fmla="*/ 182 h 205"/>
                <a:gd name="T32" fmla="*/ 293 w 464"/>
                <a:gd name="T33" fmla="*/ 138 h 205"/>
                <a:gd name="T34" fmla="*/ 294 w 464"/>
                <a:gd name="T35" fmla="*/ 142 h 205"/>
                <a:gd name="T36" fmla="*/ 293 w 464"/>
                <a:gd name="T37" fmla="*/ 143 h 205"/>
                <a:gd name="T38" fmla="*/ 332 w 464"/>
                <a:gd name="T39" fmla="*/ 138 h 205"/>
                <a:gd name="T40" fmla="*/ 328 w 464"/>
                <a:gd name="T41" fmla="*/ 139 h 205"/>
                <a:gd name="T42" fmla="*/ 433 w 464"/>
                <a:gd name="T43" fmla="*/ 179 h 205"/>
                <a:gd name="T44" fmla="*/ 361 w 464"/>
                <a:gd name="T45" fmla="*/ 135 h 205"/>
                <a:gd name="T46" fmla="*/ 358 w 464"/>
                <a:gd name="T47" fmla="*/ 138 h 205"/>
                <a:gd name="T48" fmla="*/ 360 w 464"/>
                <a:gd name="T49" fmla="*/ 141 h 205"/>
                <a:gd name="T50" fmla="*/ 358 w 464"/>
                <a:gd name="T51" fmla="*/ 140 h 205"/>
                <a:gd name="T52" fmla="*/ 453 w 464"/>
                <a:gd name="T53" fmla="*/ 175 h 205"/>
                <a:gd name="T54" fmla="*/ 380 w 464"/>
                <a:gd name="T55" fmla="*/ 133 h 205"/>
                <a:gd name="T56" fmla="*/ 382 w 464"/>
                <a:gd name="T57" fmla="*/ 136 h 205"/>
                <a:gd name="T58" fmla="*/ 462 w 464"/>
                <a:gd name="T59" fmla="*/ 167 h 205"/>
                <a:gd name="T60" fmla="*/ 392 w 464"/>
                <a:gd name="T61" fmla="*/ 130 h 205"/>
                <a:gd name="T62" fmla="*/ 457 w 464"/>
                <a:gd name="T63" fmla="*/ 154 h 205"/>
                <a:gd name="T64" fmla="*/ 435 w 464"/>
                <a:gd name="T65" fmla="*/ 115 h 205"/>
                <a:gd name="T66" fmla="*/ 457 w 464"/>
                <a:gd name="T67" fmla="*/ 149 h 205"/>
                <a:gd name="T68" fmla="*/ 457 w 464"/>
                <a:gd name="T69" fmla="*/ 145 h 205"/>
                <a:gd name="T70" fmla="*/ 418 w 464"/>
                <a:gd name="T71" fmla="*/ 133 h 205"/>
                <a:gd name="T72" fmla="*/ 436 w 464"/>
                <a:gd name="T73" fmla="*/ 160 h 205"/>
                <a:gd name="T74" fmla="*/ 456 w 464"/>
                <a:gd name="T75" fmla="*/ 173 h 205"/>
                <a:gd name="T76" fmla="*/ 455 w 464"/>
                <a:gd name="T77" fmla="*/ 171 h 205"/>
                <a:gd name="T78" fmla="*/ 395 w 464"/>
                <a:gd name="T79" fmla="*/ 150 h 205"/>
                <a:gd name="T80" fmla="*/ 356 w 464"/>
                <a:gd name="T81" fmla="*/ 134 h 205"/>
                <a:gd name="T82" fmla="*/ 329 w 464"/>
                <a:gd name="T83" fmla="*/ 135 h 205"/>
                <a:gd name="T84" fmla="*/ 315 w 464"/>
                <a:gd name="T85" fmla="*/ 142 h 205"/>
                <a:gd name="T86" fmla="*/ 378 w 464"/>
                <a:gd name="T87" fmla="*/ 191 h 205"/>
                <a:gd name="T88" fmla="*/ 381 w 464"/>
                <a:gd name="T89" fmla="*/ 193 h 205"/>
                <a:gd name="T90" fmla="*/ 355 w 464"/>
                <a:gd name="T91" fmla="*/ 177 h 205"/>
                <a:gd name="T92" fmla="*/ 362 w 464"/>
                <a:gd name="T93" fmla="*/ 202 h 205"/>
                <a:gd name="T94" fmla="*/ 207 w 464"/>
                <a:gd name="T95" fmla="*/ 121 h 205"/>
                <a:gd name="T96" fmla="*/ 333 w 464"/>
                <a:gd name="T97" fmla="*/ 201 h 205"/>
                <a:gd name="T98" fmla="*/ 336 w 464"/>
                <a:gd name="T99" fmla="*/ 199 h 205"/>
                <a:gd name="T100" fmla="*/ 1 w 464"/>
                <a:gd name="T101" fmla="*/ 3 h 205"/>
                <a:gd name="T102" fmla="*/ 310 w 464"/>
                <a:gd name="T103" fmla="*/ 199 h 205"/>
                <a:gd name="T104" fmla="*/ 310 w 464"/>
                <a:gd name="T105" fmla="*/ 198 h 205"/>
                <a:gd name="T106" fmla="*/ 10 w 464"/>
                <a:gd name="T107" fmla="*/ 30 h 205"/>
                <a:gd name="T108" fmla="*/ 254 w 464"/>
                <a:gd name="T109" fmla="*/ 197 h 205"/>
                <a:gd name="T110" fmla="*/ 257 w 464"/>
                <a:gd name="T111" fmla="*/ 199 h 205"/>
                <a:gd name="T112" fmla="*/ 255 w 464"/>
                <a:gd name="T113" fmla="*/ 194 h 205"/>
                <a:gd name="T114" fmla="*/ 46 w 464"/>
                <a:gd name="T115" fmla="*/ 88 h 205"/>
                <a:gd name="T116" fmla="*/ 210 w 464"/>
                <a:gd name="T117" fmla="*/ 190 h 205"/>
                <a:gd name="T118" fmla="*/ 208 w 464"/>
                <a:gd name="T119" fmla="*/ 186 h 205"/>
                <a:gd name="T120" fmla="*/ 152 w 464"/>
                <a:gd name="T121" fmla="*/ 16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4" h="205">
                  <a:moveTo>
                    <a:pt x="152" y="165"/>
                  </a:moveTo>
                  <a:cubicBezTo>
                    <a:pt x="98" y="131"/>
                    <a:pt x="98" y="131"/>
                    <a:pt x="98" y="131"/>
                  </a:cubicBezTo>
                  <a:cubicBezTo>
                    <a:pt x="95" y="134"/>
                    <a:pt x="95" y="134"/>
                    <a:pt x="95" y="134"/>
                  </a:cubicBezTo>
                  <a:cubicBezTo>
                    <a:pt x="94" y="138"/>
                    <a:pt x="94" y="138"/>
                    <a:pt x="94" y="138"/>
                  </a:cubicBezTo>
                  <a:cubicBezTo>
                    <a:pt x="210" y="193"/>
                    <a:pt x="210" y="193"/>
                    <a:pt x="210" y="193"/>
                  </a:cubicBezTo>
                  <a:cubicBezTo>
                    <a:pt x="212" y="193"/>
                    <a:pt x="214" y="193"/>
                    <a:pt x="216" y="191"/>
                  </a:cubicBezTo>
                  <a:cubicBezTo>
                    <a:pt x="216" y="190"/>
                    <a:pt x="216" y="189"/>
                    <a:pt x="216" y="189"/>
                  </a:cubicBezTo>
                  <a:cubicBezTo>
                    <a:pt x="216" y="187"/>
                    <a:pt x="216" y="186"/>
                    <a:pt x="215" y="186"/>
                  </a:cubicBezTo>
                  <a:cubicBezTo>
                    <a:pt x="215" y="185"/>
                    <a:pt x="214" y="185"/>
                    <a:pt x="214" y="184"/>
                  </a:cubicBezTo>
                  <a:cubicBezTo>
                    <a:pt x="213" y="183"/>
                    <a:pt x="211" y="182"/>
                    <a:pt x="209" y="181"/>
                  </a:cubicBezTo>
                  <a:cubicBezTo>
                    <a:pt x="202" y="176"/>
                    <a:pt x="189" y="168"/>
                    <a:pt x="173" y="158"/>
                  </a:cubicBezTo>
                  <a:cubicBezTo>
                    <a:pt x="149" y="143"/>
                    <a:pt x="119" y="126"/>
                    <a:pt x="95" y="111"/>
                  </a:cubicBezTo>
                  <a:cubicBezTo>
                    <a:pt x="83" y="104"/>
                    <a:pt x="72" y="98"/>
                    <a:pt x="65" y="93"/>
                  </a:cubicBezTo>
                  <a:cubicBezTo>
                    <a:pt x="61" y="90"/>
                    <a:pt x="58" y="88"/>
                    <a:pt x="56" y="87"/>
                  </a:cubicBezTo>
                  <a:cubicBezTo>
                    <a:pt x="55" y="86"/>
                    <a:pt x="54" y="86"/>
                    <a:pt x="54" y="85"/>
                  </a:cubicBezTo>
                  <a:cubicBezTo>
                    <a:pt x="54" y="85"/>
                    <a:pt x="54" y="85"/>
                    <a:pt x="54" y="85"/>
                  </a:cubicBezTo>
                  <a:cubicBezTo>
                    <a:pt x="54" y="85"/>
                    <a:pt x="54" y="85"/>
                    <a:pt x="54" y="85"/>
                  </a:cubicBezTo>
                  <a:cubicBezTo>
                    <a:pt x="52" y="87"/>
                    <a:pt x="52" y="87"/>
                    <a:pt x="52" y="87"/>
                  </a:cubicBezTo>
                  <a:cubicBezTo>
                    <a:pt x="54" y="86"/>
                    <a:pt x="54" y="86"/>
                    <a:pt x="54" y="86"/>
                  </a:cubicBezTo>
                  <a:cubicBezTo>
                    <a:pt x="54" y="85"/>
                    <a:pt x="54" y="85"/>
                    <a:pt x="54" y="85"/>
                  </a:cubicBezTo>
                  <a:cubicBezTo>
                    <a:pt x="52" y="87"/>
                    <a:pt x="52" y="87"/>
                    <a:pt x="52" y="87"/>
                  </a:cubicBezTo>
                  <a:cubicBezTo>
                    <a:pt x="54" y="86"/>
                    <a:pt x="54" y="86"/>
                    <a:pt x="54" y="86"/>
                  </a:cubicBezTo>
                  <a:cubicBezTo>
                    <a:pt x="51" y="88"/>
                    <a:pt x="51" y="88"/>
                    <a:pt x="51" y="88"/>
                  </a:cubicBezTo>
                  <a:cubicBezTo>
                    <a:pt x="55" y="88"/>
                    <a:pt x="55" y="88"/>
                    <a:pt x="55" y="88"/>
                  </a:cubicBezTo>
                  <a:cubicBezTo>
                    <a:pt x="55" y="87"/>
                    <a:pt x="54" y="86"/>
                    <a:pt x="54" y="86"/>
                  </a:cubicBezTo>
                  <a:cubicBezTo>
                    <a:pt x="51" y="88"/>
                    <a:pt x="51" y="88"/>
                    <a:pt x="51" y="88"/>
                  </a:cubicBezTo>
                  <a:cubicBezTo>
                    <a:pt x="55" y="88"/>
                    <a:pt x="55" y="88"/>
                    <a:pt x="55" y="88"/>
                  </a:cubicBezTo>
                  <a:cubicBezTo>
                    <a:pt x="50" y="88"/>
                    <a:pt x="50" y="88"/>
                    <a:pt x="50" y="88"/>
                  </a:cubicBezTo>
                  <a:cubicBezTo>
                    <a:pt x="54" y="90"/>
                    <a:pt x="54" y="90"/>
                    <a:pt x="54" y="90"/>
                  </a:cubicBezTo>
                  <a:cubicBezTo>
                    <a:pt x="54" y="89"/>
                    <a:pt x="55" y="88"/>
                    <a:pt x="55" y="88"/>
                  </a:cubicBezTo>
                  <a:cubicBezTo>
                    <a:pt x="50" y="88"/>
                    <a:pt x="50" y="88"/>
                    <a:pt x="50" y="88"/>
                  </a:cubicBezTo>
                  <a:cubicBezTo>
                    <a:pt x="54" y="90"/>
                    <a:pt x="54" y="90"/>
                    <a:pt x="54" y="90"/>
                  </a:cubicBezTo>
                  <a:cubicBezTo>
                    <a:pt x="54" y="90"/>
                    <a:pt x="54" y="90"/>
                    <a:pt x="54" y="90"/>
                  </a:cubicBezTo>
                  <a:cubicBezTo>
                    <a:pt x="51" y="88"/>
                    <a:pt x="51" y="88"/>
                    <a:pt x="51" y="88"/>
                  </a:cubicBezTo>
                  <a:cubicBezTo>
                    <a:pt x="52" y="92"/>
                    <a:pt x="52" y="92"/>
                    <a:pt x="52" y="92"/>
                  </a:cubicBezTo>
                  <a:cubicBezTo>
                    <a:pt x="53" y="91"/>
                    <a:pt x="53" y="91"/>
                    <a:pt x="54" y="90"/>
                  </a:cubicBezTo>
                  <a:cubicBezTo>
                    <a:pt x="51" y="88"/>
                    <a:pt x="51" y="88"/>
                    <a:pt x="51" y="88"/>
                  </a:cubicBezTo>
                  <a:cubicBezTo>
                    <a:pt x="52" y="92"/>
                    <a:pt x="52" y="92"/>
                    <a:pt x="52" y="92"/>
                  </a:cubicBezTo>
                  <a:cubicBezTo>
                    <a:pt x="51" y="89"/>
                    <a:pt x="51" y="89"/>
                    <a:pt x="51" y="89"/>
                  </a:cubicBezTo>
                  <a:cubicBezTo>
                    <a:pt x="51" y="92"/>
                    <a:pt x="51" y="92"/>
                    <a:pt x="51" y="92"/>
                  </a:cubicBezTo>
                  <a:cubicBezTo>
                    <a:pt x="51" y="92"/>
                    <a:pt x="52" y="92"/>
                    <a:pt x="52" y="92"/>
                  </a:cubicBezTo>
                  <a:cubicBezTo>
                    <a:pt x="51" y="89"/>
                    <a:pt x="51" y="89"/>
                    <a:pt x="51" y="89"/>
                  </a:cubicBezTo>
                  <a:cubicBezTo>
                    <a:pt x="51" y="92"/>
                    <a:pt x="51" y="92"/>
                    <a:pt x="51" y="92"/>
                  </a:cubicBezTo>
                  <a:cubicBezTo>
                    <a:pt x="51" y="91"/>
                    <a:pt x="51" y="91"/>
                    <a:pt x="51" y="91"/>
                  </a:cubicBezTo>
                  <a:cubicBezTo>
                    <a:pt x="51" y="92"/>
                    <a:pt x="51" y="92"/>
                    <a:pt x="51" y="92"/>
                  </a:cubicBezTo>
                  <a:cubicBezTo>
                    <a:pt x="51" y="92"/>
                    <a:pt x="51" y="92"/>
                    <a:pt x="51" y="92"/>
                  </a:cubicBezTo>
                  <a:cubicBezTo>
                    <a:pt x="51" y="91"/>
                    <a:pt x="51" y="91"/>
                    <a:pt x="51" y="91"/>
                  </a:cubicBezTo>
                  <a:cubicBezTo>
                    <a:pt x="51" y="92"/>
                    <a:pt x="51" y="92"/>
                    <a:pt x="51" y="92"/>
                  </a:cubicBezTo>
                  <a:cubicBezTo>
                    <a:pt x="51" y="92"/>
                    <a:pt x="52" y="92"/>
                    <a:pt x="52" y="92"/>
                  </a:cubicBezTo>
                  <a:cubicBezTo>
                    <a:pt x="55" y="93"/>
                    <a:pt x="61" y="95"/>
                    <a:pt x="68" y="99"/>
                  </a:cubicBezTo>
                  <a:cubicBezTo>
                    <a:pt x="93" y="111"/>
                    <a:pt x="140" y="138"/>
                    <a:pt x="180" y="160"/>
                  </a:cubicBezTo>
                  <a:cubicBezTo>
                    <a:pt x="200" y="172"/>
                    <a:pt x="219" y="183"/>
                    <a:pt x="232" y="190"/>
                  </a:cubicBezTo>
                  <a:cubicBezTo>
                    <a:pt x="239" y="194"/>
                    <a:pt x="245" y="198"/>
                    <a:pt x="248" y="200"/>
                  </a:cubicBezTo>
                  <a:cubicBezTo>
                    <a:pt x="250" y="201"/>
                    <a:pt x="252" y="202"/>
                    <a:pt x="253" y="202"/>
                  </a:cubicBezTo>
                  <a:cubicBezTo>
                    <a:pt x="254" y="203"/>
                    <a:pt x="254" y="203"/>
                    <a:pt x="254" y="203"/>
                  </a:cubicBezTo>
                  <a:cubicBezTo>
                    <a:pt x="255" y="203"/>
                    <a:pt x="255" y="203"/>
                    <a:pt x="255" y="203"/>
                  </a:cubicBezTo>
                  <a:cubicBezTo>
                    <a:pt x="255" y="204"/>
                    <a:pt x="255" y="204"/>
                    <a:pt x="255" y="204"/>
                  </a:cubicBezTo>
                  <a:cubicBezTo>
                    <a:pt x="256" y="204"/>
                    <a:pt x="256" y="204"/>
                    <a:pt x="256" y="204"/>
                  </a:cubicBezTo>
                  <a:cubicBezTo>
                    <a:pt x="256" y="204"/>
                    <a:pt x="256" y="204"/>
                    <a:pt x="257" y="204"/>
                  </a:cubicBezTo>
                  <a:cubicBezTo>
                    <a:pt x="257" y="204"/>
                    <a:pt x="258" y="204"/>
                    <a:pt x="258" y="204"/>
                  </a:cubicBezTo>
                  <a:cubicBezTo>
                    <a:pt x="259" y="203"/>
                    <a:pt x="259" y="203"/>
                    <a:pt x="260" y="202"/>
                  </a:cubicBezTo>
                  <a:cubicBezTo>
                    <a:pt x="261" y="201"/>
                    <a:pt x="261" y="200"/>
                    <a:pt x="261" y="199"/>
                  </a:cubicBezTo>
                  <a:cubicBezTo>
                    <a:pt x="261" y="198"/>
                    <a:pt x="260" y="197"/>
                    <a:pt x="259" y="196"/>
                  </a:cubicBezTo>
                  <a:cubicBezTo>
                    <a:pt x="155" y="131"/>
                    <a:pt x="155" y="131"/>
                    <a:pt x="155" y="131"/>
                  </a:cubicBezTo>
                  <a:cubicBezTo>
                    <a:pt x="290" y="204"/>
                    <a:pt x="290" y="204"/>
                    <a:pt x="290" y="204"/>
                  </a:cubicBezTo>
                  <a:cubicBezTo>
                    <a:pt x="292" y="205"/>
                    <a:pt x="294" y="205"/>
                    <a:pt x="295" y="203"/>
                  </a:cubicBezTo>
                  <a:cubicBezTo>
                    <a:pt x="296" y="201"/>
                    <a:pt x="296" y="198"/>
                    <a:pt x="294" y="197"/>
                  </a:cubicBezTo>
                  <a:cubicBezTo>
                    <a:pt x="294" y="197"/>
                    <a:pt x="289" y="194"/>
                    <a:pt x="282" y="189"/>
                  </a:cubicBezTo>
                  <a:cubicBezTo>
                    <a:pt x="255" y="173"/>
                    <a:pt x="188" y="132"/>
                    <a:pt x="128" y="94"/>
                  </a:cubicBezTo>
                  <a:cubicBezTo>
                    <a:pt x="98" y="76"/>
                    <a:pt x="70" y="58"/>
                    <a:pt x="49" y="45"/>
                  </a:cubicBezTo>
                  <a:cubicBezTo>
                    <a:pt x="39" y="38"/>
                    <a:pt x="30" y="33"/>
                    <a:pt x="24" y="29"/>
                  </a:cubicBezTo>
                  <a:cubicBezTo>
                    <a:pt x="21" y="27"/>
                    <a:pt x="19" y="25"/>
                    <a:pt x="17" y="24"/>
                  </a:cubicBezTo>
                  <a:cubicBezTo>
                    <a:pt x="17" y="24"/>
                    <a:pt x="16" y="24"/>
                    <a:pt x="16" y="23"/>
                  </a:cubicBezTo>
                  <a:cubicBezTo>
                    <a:pt x="16" y="23"/>
                    <a:pt x="16" y="23"/>
                    <a:pt x="16" y="23"/>
                  </a:cubicBezTo>
                  <a:cubicBezTo>
                    <a:pt x="16" y="23"/>
                    <a:pt x="16" y="23"/>
                    <a:pt x="16" y="23"/>
                  </a:cubicBezTo>
                  <a:cubicBezTo>
                    <a:pt x="14" y="25"/>
                    <a:pt x="14" y="25"/>
                    <a:pt x="14" y="25"/>
                  </a:cubicBezTo>
                  <a:cubicBezTo>
                    <a:pt x="16" y="23"/>
                    <a:pt x="16" y="23"/>
                    <a:pt x="16" y="23"/>
                  </a:cubicBezTo>
                  <a:cubicBezTo>
                    <a:pt x="16" y="23"/>
                    <a:pt x="16" y="23"/>
                    <a:pt x="16" y="23"/>
                  </a:cubicBezTo>
                  <a:cubicBezTo>
                    <a:pt x="14" y="25"/>
                    <a:pt x="14" y="25"/>
                    <a:pt x="14" y="25"/>
                  </a:cubicBezTo>
                  <a:cubicBezTo>
                    <a:pt x="16" y="23"/>
                    <a:pt x="16" y="23"/>
                    <a:pt x="16" y="23"/>
                  </a:cubicBezTo>
                  <a:cubicBezTo>
                    <a:pt x="13" y="26"/>
                    <a:pt x="13" y="26"/>
                    <a:pt x="13" y="26"/>
                  </a:cubicBezTo>
                  <a:cubicBezTo>
                    <a:pt x="16" y="24"/>
                    <a:pt x="16" y="24"/>
                    <a:pt x="16" y="24"/>
                  </a:cubicBezTo>
                  <a:cubicBezTo>
                    <a:pt x="16" y="23"/>
                    <a:pt x="16" y="23"/>
                    <a:pt x="16" y="23"/>
                  </a:cubicBezTo>
                  <a:cubicBezTo>
                    <a:pt x="13" y="26"/>
                    <a:pt x="13" y="26"/>
                    <a:pt x="13" y="26"/>
                  </a:cubicBezTo>
                  <a:cubicBezTo>
                    <a:pt x="16" y="24"/>
                    <a:pt x="16" y="24"/>
                    <a:pt x="16" y="24"/>
                  </a:cubicBezTo>
                  <a:cubicBezTo>
                    <a:pt x="13" y="26"/>
                    <a:pt x="13" y="26"/>
                    <a:pt x="13" y="26"/>
                  </a:cubicBezTo>
                  <a:cubicBezTo>
                    <a:pt x="17" y="26"/>
                    <a:pt x="17" y="26"/>
                    <a:pt x="17" y="26"/>
                  </a:cubicBezTo>
                  <a:cubicBezTo>
                    <a:pt x="17" y="25"/>
                    <a:pt x="16" y="24"/>
                    <a:pt x="16" y="24"/>
                  </a:cubicBezTo>
                  <a:cubicBezTo>
                    <a:pt x="13" y="26"/>
                    <a:pt x="13" y="26"/>
                    <a:pt x="13" y="26"/>
                  </a:cubicBezTo>
                  <a:cubicBezTo>
                    <a:pt x="17" y="26"/>
                    <a:pt x="17" y="26"/>
                    <a:pt x="17" y="26"/>
                  </a:cubicBezTo>
                  <a:cubicBezTo>
                    <a:pt x="12" y="26"/>
                    <a:pt x="12" y="26"/>
                    <a:pt x="12" y="26"/>
                  </a:cubicBezTo>
                  <a:cubicBezTo>
                    <a:pt x="17" y="27"/>
                    <a:pt x="17" y="27"/>
                    <a:pt x="17" y="27"/>
                  </a:cubicBezTo>
                  <a:cubicBezTo>
                    <a:pt x="17" y="27"/>
                    <a:pt x="17" y="26"/>
                    <a:pt x="17" y="26"/>
                  </a:cubicBezTo>
                  <a:cubicBezTo>
                    <a:pt x="12" y="26"/>
                    <a:pt x="12" y="26"/>
                    <a:pt x="12" y="26"/>
                  </a:cubicBezTo>
                  <a:cubicBezTo>
                    <a:pt x="17" y="27"/>
                    <a:pt x="17" y="27"/>
                    <a:pt x="17" y="27"/>
                  </a:cubicBezTo>
                  <a:cubicBezTo>
                    <a:pt x="12" y="26"/>
                    <a:pt x="12" y="26"/>
                    <a:pt x="12" y="26"/>
                  </a:cubicBezTo>
                  <a:cubicBezTo>
                    <a:pt x="16" y="29"/>
                    <a:pt x="16" y="29"/>
                    <a:pt x="16" y="29"/>
                  </a:cubicBezTo>
                  <a:cubicBezTo>
                    <a:pt x="16" y="28"/>
                    <a:pt x="17" y="28"/>
                    <a:pt x="17" y="27"/>
                  </a:cubicBezTo>
                  <a:cubicBezTo>
                    <a:pt x="12" y="26"/>
                    <a:pt x="12" y="26"/>
                    <a:pt x="12" y="26"/>
                  </a:cubicBezTo>
                  <a:cubicBezTo>
                    <a:pt x="16" y="29"/>
                    <a:pt x="16" y="29"/>
                    <a:pt x="16" y="29"/>
                  </a:cubicBezTo>
                  <a:cubicBezTo>
                    <a:pt x="12" y="26"/>
                    <a:pt x="12" y="26"/>
                    <a:pt x="12" y="26"/>
                  </a:cubicBezTo>
                  <a:cubicBezTo>
                    <a:pt x="10" y="30"/>
                    <a:pt x="10" y="30"/>
                    <a:pt x="10" y="30"/>
                  </a:cubicBezTo>
                  <a:cubicBezTo>
                    <a:pt x="312" y="202"/>
                    <a:pt x="312" y="202"/>
                    <a:pt x="312" y="202"/>
                  </a:cubicBezTo>
                  <a:cubicBezTo>
                    <a:pt x="314" y="204"/>
                    <a:pt x="317" y="203"/>
                    <a:pt x="318" y="201"/>
                  </a:cubicBezTo>
                  <a:cubicBezTo>
                    <a:pt x="318" y="200"/>
                    <a:pt x="319" y="199"/>
                    <a:pt x="319" y="198"/>
                  </a:cubicBezTo>
                  <a:cubicBezTo>
                    <a:pt x="319" y="197"/>
                    <a:pt x="318" y="196"/>
                    <a:pt x="318" y="196"/>
                  </a:cubicBezTo>
                  <a:cubicBezTo>
                    <a:pt x="317" y="194"/>
                    <a:pt x="317" y="193"/>
                    <a:pt x="316" y="192"/>
                  </a:cubicBezTo>
                  <a:cubicBezTo>
                    <a:pt x="314" y="190"/>
                    <a:pt x="311" y="188"/>
                    <a:pt x="307" y="185"/>
                  </a:cubicBezTo>
                  <a:cubicBezTo>
                    <a:pt x="294" y="175"/>
                    <a:pt x="269" y="158"/>
                    <a:pt x="238" y="139"/>
                  </a:cubicBezTo>
                  <a:cubicBezTo>
                    <a:pt x="146" y="82"/>
                    <a:pt x="7" y="1"/>
                    <a:pt x="7" y="1"/>
                  </a:cubicBezTo>
                  <a:cubicBezTo>
                    <a:pt x="5" y="0"/>
                    <a:pt x="2" y="1"/>
                    <a:pt x="1" y="3"/>
                  </a:cubicBezTo>
                  <a:cubicBezTo>
                    <a:pt x="0" y="5"/>
                    <a:pt x="0" y="8"/>
                    <a:pt x="2" y="9"/>
                  </a:cubicBezTo>
                  <a:cubicBezTo>
                    <a:pt x="334" y="202"/>
                    <a:pt x="334" y="202"/>
                    <a:pt x="334" y="202"/>
                  </a:cubicBezTo>
                  <a:cubicBezTo>
                    <a:pt x="336" y="204"/>
                    <a:pt x="339" y="203"/>
                    <a:pt x="340" y="201"/>
                  </a:cubicBezTo>
                  <a:cubicBezTo>
                    <a:pt x="340" y="200"/>
                    <a:pt x="341" y="199"/>
                    <a:pt x="341" y="199"/>
                  </a:cubicBezTo>
                  <a:cubicBezTo>
                    <a:pt x="341" y="198"/>
                    <a:pt x="340" y="197"/>
                    <a:pt x="340" y="197"/>
                  </a:cubicBezTo>
                  <a:cubicBezTo>
                    <a:pt x="340" y="196"/>
                    <a:pt x="340" y="196"/>
                    <a:pt x="339" y="196"/>
                  </a:cubicBezTo>
                  <a:cubicBezTo>
                    <a:pt x="339" y="195"/>
                    <a:pt x="338" y="195"/>
                    <a:pt x="338" y="194"/>
                  </a:cubicBezTo>
                  <a:cubicBezTo>
                    <a:pt x="336" y="193"/>
                    <a:pt x="333" y="191"/>
                    <a:pt x="329" y="188"/>
                  </a:cubicBezTo>
                  <a:cubicBezTo>
                    <a:pt x="314" y="178"/>
                    <a:pt x="285" y="160"/>
                    <a:pt x="260" y="145"/>
                  </a:cubicBezTo>
                  <a:cubicBezTo>
                    <a:pt x="235" y="130"/>
                    <a:pt x="213" y="117"/>
                    <a:pt x="213" y="117"/>
                  </a:cubicBezTo>
                  <a:cubicBezTo>
                    <a:pt x="211" y="120"/>
                    <a:pt x="211" y="120"/>
                    <a:pt x="211" y="120"/>
                  </a:cubicBezTo>
                  <a:cubicBezTo>
                    <a:pt x="215" y="123"/>
                    <a:pt x="215" y="123"/>
                    <a:pt x="215" y="123"/>
                  </a:cubicBezTo>
                  <a:cubicBezTo>
                    <a:pt x="211" y="121"/>
                    <a:pt x="211" y="121"/>
                    <a:pt x="211" y="121"/>
                  </a:cubicBezTo>
                  <a:cubicBezTo>
                    <a:pt x="212" y="124"/>
                    <a:pt x="212" y="124"/>
                    <a:pt x="212" y="124"/>
                  </a:cubicBezTo>
                  <a:cubicBezTo>
                    <a:pt x="213" y="124"/>
                    <a:pt x="214" y="124"/>
                    <a:pt x="215" y="123"/>
                  </a:cubicBezTo>
                  <a:cubicBezTo>
                    <a:pt x="211" y="121"/>
                    <a:pt x="211" y="121"/>
                    <a:pt x="211" y="121"/>
                  </a:cubicBezTo>
                  <a:cubicBezTo>
                    <a:pt x="212" y="124"/>
                    <a:pt x="212" y="124"/>
                    <a:pt x="212" y="124"/>
                  </a:cubicBezTo>
                  <a:cubicBezTo>
                    <a:pt x="211" y="121"/>
                    <a:pt x="211" y="121"/>
                    <a:pt x="211" y="121"/>
                  </a:cubicBezTo>
                  <a:cubicBezTo>
                    <a:pt x="211" y="125"/>
                    <a:pt x="211" y="125"/>
                    <a:pt x="211" y="125"/>
                  </a:cubicBezTo>
                  <a:cubicBezTo>
                    <a:pt x="212" y="125"/>
                    <a:pt x="212" y="125"/>
                    <a:pt x="212" y="124"/>
                  </a:cubicBezTo>
                  <a:cubicBezTo>
                    <a:pt x="211" y="121"/>
                    <a:pt x="211" y="121"/>
                    <a:pt x="211" y="121"/>
                  </a:cubicBezTo>
                  <a:cubicBezTo>
                    <a:pt x="211" y="125"/>
                    <a:pt x="211" y="125"/>
                    <a:pt x="211" y="125"/>
                  </a:cubicBezTo>
                  <a:cubicBezTo>
                    <a:pt x="211" y="123"/>
                    <a:pt x="211" y="123"/>
                    <a:pt x="211" y="123"/>
                  </a:cubicBezTo>
                  <a:cubicBezTo>
                    <a:pt x="211" y="125"/>
                    <a:pt x="211" y="125"/>
                    <a:pt x="211" y="125"/>
                  </a:cubicBezTo>
                  <a:cubicBezTo>
                    <a:pt x="211" y="125"/>
                    <a:pt x="211" y="125"/>
                    <a:pt x="211" y="125"/>
                  </a:cubicBezTo>
                  <a:cubicBezTo>
                    <a:pt x="211" y="123"/>
                    <a:pt x="211" y="123"/>
                    <a:pt x="211" y="123"/>
                  </a:cubicBezTo>
                  <a:cubicBezTo>
                    <a:pt x="211" y="125"/>
                    <a:pt x="211" y="125"/>
                    <a:pt x="211" y="125"/>
                  </a:cubicBezTo>
                  <a:cubicBezTo>
                    <a:pt x="211" y="125"/>
                    <a:pt x="211" y="125"/>
                    <a:pt x="211" y="125"/>
                  </a:cubicBezTo>
                  <a:cubicBezTo>
                    <a:pt x="211" y="125"/>
                    <a:pt x="211" y="125"/>
                    <a:pt x="211" y="125"/>
                  </a:cubicBezTo>
                  <a:cubicBezTo>
                    <a:pt x="211" y="125"/>
                    <a:pt x="211" y="125"/>
                    <a:pt x="211" y="125"/>
                  </a:cubicBezTo>
                  <a:cubicBezTo>
                    <a:pt x="211" y="125"/>
                    <a:pt x="211" y="125"/>
                    <a:pt x="211" y="125"/>
                  </a:cubicBezTo>
                  <a:cubicBezTo>
                    <a:pt x="211" y="125"/>
                    <a:pt x="211" y="125"/>
                    <a:pt x="211" y="125"/>
                  </a:cubicBezTo>
                  <a:cubicBezTo>
                    <a:pt x="211" y="125"/>
                    <a:pt x="213" y="125"/>
                    <a:pt x="214" y="126"/>
                  </a:cubicBezTo>
                  <a:cubicBezTo>
                    <a:pt x="221" y="128"/>
                    <a:pt x="233" y="134"/>
                    <a:pt x="248" y="142"/>
                  </a:cubicBezTo>
                  <a:cubicBezTo>
                    <a:pt x="271" y="153"/>
                    <a:pt x="299" y="168"/>
                    <a:pt x="322" y="180"/>
                  </a:cubicBezTo>
                  <a:cubicBezTo>
                    <a:pt x="334" y="186"/>
                    <a:pt x="344" y="192"/>
                    <a:pt x="351" y="196"/>
                  </a:cubicBezTo>
                  <a:cubicBezTo>
                    <a:pt x="358" y="200"/>
                    <a:pt x="362" y="202"/>
                    <a:pt x="362" y="202"/>
                  </a:cubicBezTo>
                  <a:cubicBezTo>
                    <a:pt x="364" y="203"/>
                    <a:pt x="367" y="202"/>
                    <a:pt x="368" y="200"/>
                  </a:cubicBezTo>
                  <a:cubicBezTo>
                    <a:pt x="369" y="198"/>
                    <a:pt x="368" y="196"/>
                    <a:pt x="366" y="194"/>
                  </a:cubicBezTo>
                  <a:cubicBezTo>
                    <a:pt x="269" y="133"/>
                    <a:pt x="269" y="133"/>
                    <a:pt x="269" y="133"/>
                  </a:cubicBezTo>
                  <a:cubicBezTo>
                    <a:pt x="266" y="137"/>
                    <a:pt x="266" y="137"/>
                    <a:pt x="266" y="137"/>
                  </a:cubicBezTo>
                  <a:cubicBezTo>
                    <a:pt x="270" y="139"/>
                    <a:pt x="270" y="139"/>
                    <a:pt x="270" y="139"/>
                  </a:cubicBezTo>
                  <a:cubicBezTo>
                    <a:pt x="266" y="137"/>
                    <a:pt x="266" y="137"/>
                    <a:pt x="266" y="137"/>
                  </a:cubicBezTo>
                  <a:cubicBezTo>
                    <a:pt x="268" y="141"/>
                    <a:pt x="268" y="141"/>
                    <a:pt x="268" y="141"/>
                  </a:cubicBezTo>
                  <a:cubicBezTo>
                    <a:pt x="268" y="141"/>
                    <a:pt x="269" y="140"/>
                    <a:pt x="270" y="139"/>
                  </a:cubicBezTo>
                  <a:cubicBezTo>
                    <a:pt x="266" y="137"/>
                    <a:pt x="266" y="137"/>
                    <a:pt x="266" y="137"/>
                  </a:cubicBezTo>
                  <a:cubicBezTo>
                    <a:pt x="268" y="141"/>
                    <a:pt x="268" y="141"/>
                    <a:pt x="268" y="141"/>
                  </a:cubicBezTo>
                  <a:cubicBezTo>
                    <a:pt x="266" y="137"/>
                    <a:pt x="266" y="137"/>
                    <a:pt x="266" y="137"/>
                  </a:cubicBezTo>
                  <a:cubicBezTo>
                    <a:pt x="266" y="141"/>
                    <a:pt x="266" y="141"/>
                    <a:pt x="266" y="141"/>
                  </a:cubicBezTo>
                  <a:cubicBezTo>
                    <a:pt x="267" y="141"/>
                    <a:pt x="267" y="141"/>
                    <a:pt x="268" y="141"/>
                  </a:cubicBezTo>
                  <a:cubicBezTo>
                    <a:pt x="266" y="137"/>
                    <a:pt x="266" y="137"/>
                    <a:pt x="266" y="137"/>
                  </a:cubicBezTo>
                  <a:cubicBezTo>
                    <a:pt x="266" y="141"/>
                    <a:pt x="266" y="141"/>
                    <a:pt x="266" y="141"/>
                  </a:cubicBezTo>
                  <a:cubicBezTo>
                    <a:pt x="266" y="137"/>
                    <a:pt x="266" y="137"/>
                    <a:pt x="266" y="137"/>
                  </a:cubicBezTo>
                  <a:cubicBezTo>
                    <a:pt x="265" y="141"/>
                    <a:pt x="265" y="141"/>
                    <a:pt x="265" y="141"/>
                  </a:cubicBezTo>
                  <a:cubicBezTo>
                    <a:pt x="266" y="141"/>
                    <a:pt x="266" y="141"/>
                    <a:pt x="266" y="141"/>
                  </a:cubicBezTo>
                  <a:cubicBezTo>
                    <a:pt x="266" y="137"/>
                    <a:pt x="266" y="137"/>
                    <a:pt x="266" y="137"/>
                  </a:cubicBezTo>
                  <a:cubicBezTo>
                    <a:pt x="265" y="141"/>
                    <a:pt x="265" y="141"/>
                    <a:pt x="265" y="141"/>
                  </a:cubicBezTo>
                  <a:cubicBezTo>
                    <a:pt x="266" y="139"/>
                    <a:pt x="266" y="139"/>
                    <a:pt x="266" y="139"/>
                  </a:cubicBezTo>
                  <a:cubicBezTo>
                    <a:pt x="265" y="141"/>
                    <a:pt x="265" y="141"/>
                    <a:pt x="265" y="141"/>
                  </a:cubicBezTo>
                  <a:cubicBezTo>
                    <a:pt x="265" y="141"/>
                    <a:pt x="265" y="141"/>
                    <a:pt x="265" y="141"/>
                  </a:cubicBezTo>
                  <a:cubicBezTo>
                    <a:pt x="266" y="139"/>
                    <a:pt x="266" y="139"/>
                    <a:pt x="266" y="139"/>
                  </a:cubicBezTo>
                  <a:cubicBezTo>
                    <a:pt x="265" y="141"/>
                    <a:pt x="265" y="141"/>
                    <a:pt x="265" y="141"/>
                  </a:cubicBezTo>
                  <a:cubicBezTo>
                    <a:pt x="265" y="141"/>
                    <a:pt x="266" y="141"/>
                    <a:pt x="267" y="142"/>
                  </a:cubicBezTo>
                  <a:cubicBezTo>
                    <a:pt x="271" y="144"/>
                    <a:pt x="280" y="148"/>
                    <a:pt x="291" y="154"/>
                  </a:cubicBezTo>
                  <a:cubicBezTo>
                    <a:pt x="308" y="162"/>
                    <a:pt x="329" y="173"/>
                    <a:pt x="347" y="182"/>
                  </a:cubicBezTo>
                  <a:cubicBezTo>
                    <a:pt x="355" y="186"/>
                    <a:pt x="363" y="190"/>
                    <a:pt x="369" y="193"/>
                  </a:cubicBezTo>
                  <a:cubicBezTo>
                    <a:pt x="372" y="194"/>
                    <a:pt x="374" y="196"/>
                    <a:pt x="376" y="196"/>
                  </a:cubicBezTo>
                  <a:cubicBezTo>
                    <a:pt x="377" y="197"/>
                    <a:pt x="378" y="197"/>
                    <a:pt x="379" y="197"/>
                  </a:cubicBezTo>
                  <a:cubicBezTo>
                    <a:pt x="380" y="198"/>
                    <a:pt x="380" y="198"/>
                    <a:pt x="380" y="198"/>
                  </a:cubicBezTo>
                  <a:cubicBezTo>
                    <a:pt x="380" y="198"/>
                    <a:pt x="380" y="198"/>
                    <a:pt x="381" y="198"/>
                  </a:cubicBezTo>
                  <a:cubicBezTo>
                    <a:pt x="381" y="198"/>
                    <a:pt x="382" y="198"/>
                    <a:pt x="382" y="198"/>
                  </a:cubicBezTo>
                  <a:cubicBezTo>
                    <a:pt x="383" y="198"/>
                    <a:pt x="384" y="197"/>
                    <a:pt x="385" y="196"/>
                  </a:cubicBezTo>
                  <a:cubicBezTo>
                    <a:pt x="385" y="195"/>
                    <a:pt x="386" y="194"/>
                    <a:pt x="385" y="193"/>
                  </a:cubicBezTo>
                  <a:cubicBezTo>
                    <a:pt x="385" y="192"/>
                    <a:pt x="384" y="191"/>
                    <a:pt x="383" y="190"/>
                  </a:cubicBezTo>
                  <a:cubicBezTo>
                    <a:pt x="295" y="135"/>
                    <a:pt x="295" y="135"/>
                    <a:pt x="295" y="135"/>
                  </a:cubicBezTo>
                  <a:cubicBezTo>
                    <a:pt x="293" y="138"/>
                    <a:pt x="293" y="138"/>
                    <a:pt x="293" y="138"/>
                  </a:cubicBezTo>
                  <a:cubicBezTo>
                    <a:pt x="296" y="141"/>
                    <a:pt x="296" y="141"/>
                    <a:pt x="296" y="141"/>
                  </a:cubicBezTo>
                  <a:cubicBezTo>
                    <a:pt x="293" y="138"/>
                    <a:pt x="293" y="138"/>
                    <a:pt x="293" y="138"/>
                  </a:cubicBezTo>
                  <a:cubicBezTo>
                    <a:pt x="295" y="142"/>
                    <a:pt x="295" y="142"/>
                    <a:pt x="295" y="142"/>
                  </a:cubicBezTo>
                  <a:cubicBezTo>
                    <a:pt x="296" y="142"/>
                    <a:pt x="296" y="141"/>
                    <a:pt x="296" y="141"/>
                  </a:cubicBezTo>
                  <a:cubicBezTo>
                    <a:pt x="293" y="138"/>
                    <a:pt x="293" y="138"/>
                    <a:pt x="293" y="138"/>
                  </a:cubicBezTo>
                  <a:cubicBezTo>
                    <a:pt x="295" y="142"/>
                    <a:pt x="295" y="142"/>
                    <a:pt x="295" y="142"/>
                  </a:cubicBezTo>
                  <a:cubicBezTo>
                    <a:pt x="293" y="138"/>
                    <a:pt x="293" y="138"/>
                    <a:pt x="293" y="138"/>
                  </a:cubicBezTo>
                  <a:cubicBezTo>
                    <a:pt x="294" y="142"/>
                    <a:pt x="294" y="142"/>
                    <a:pt x="294" y="142"/>
                  </a:cubicBezTo>
                  <a:cubicBezTo>
                    <a:pt x="294" y="142"/>
                    <a:pt x="294" y="142"/>
                    <a:pt x="295" y="142"/>
                  </a:cubicBezTo>
                  <a:cubicBezTo>
                    <a:pt x="293" y="138"/>
                    <a:pt x="293" y="138"/>
                    <a:pt x="293" y="138"/>
                  </a:cubicBezTo>
                  <a:cubicBezTo>
                    <a:pt x="294" y="142"/>
                    <a:pt x="294" y="142"/>
                    <a:pt x="294" y="142"/>
                  </a:cubicBezTo>
                  <a:cubicBezTo>
                    <a:pt x="293" y="139"/>
                    <a:pt x="293" y="139"/>
                    <a:pt x="293" y="139"/>
                  </a:cubicBezTo>
                  <a:cubicBezTo>
                    <a:pt x="293" y="143"/>
                    <a:pt x="293" y="143"/>
                    <a:pt x="293" y="143"/>
                  </a:cubicBezTo>
                  <a:cubicBezTo>
                    <a:pt x="294" y="142"/>
                    <a:pt x="294" y="142"/>
                    <a:pt x="294" y="142"/>
                  </a:cubicBezTo>
                  <a:cubicBezTo>
                    <a:pt x="293" y="139"/>
                    <a:pt x="293" y="139"/>
                    <a:pt x="293" y="139"/>
                  </a:cubicBezTo>
                  <a:cubicBezTo>
                    <a:pt x="293" y="143"/>
                    <a:pt x="293" y="143"/>
                    <a:pt x="293" y="143"/>
                  </a:cubicBezTo>
                  <a:cubicBezTo>
                    <a:pt x="293" y="140"/>
                    <a:pt x="293" y="140"/>
                    <a:pt x="293" y="140"/>
                  </a:cubicBezTo>
                  <a:cubicBezTo>
                    <a:pt x="292" y="143"/>
                    <a:pt x="292" y="143"/>
                    <a:pt x="292" y="143"/>
                  </a:cubicBezTo>
                  <a:cubicBezTo>
                    <a:pt x="293" y="143"/>
                    <a:pt x="293" y="143"/>
                    <a:pt x="293" y="143"/>
                  </a:cubicBezTo>
                  <a:cubicBezTo>
                    <a:pt x="293" y="140"/>
                    <a:pt x="293" y="140"/>
                    <a:pt x="293" y="140"/>
                  </a:cubicBezTo>
                  <a:cubicBezTo>
                    <a:pt x="292" y="143"/>
                    <a:pt x="292" y="143"/>
                    <a:pt x="292" y="143"/>
                  </a:cubicBezTo>
                  <a:cubicBezTo>
                    <a:pt x="293" y="143"/>
                    <a:pt x="293" y="143"/>
                    <a:pt x="293" y="143"/>
                  </a:cubicBezTo>
                  <a:cubicBezTo>
                    <a:pt x="293" y="143"/>
                    <a:pt x="294" y="143"/>
                    <a:pt x="295" y="143"/>
                  </a:cubicBezTo>
                  <a:cubicBezTo>
                    <a:pt x="300" y="145"/>
                    <a:pt x="310" y="149"/>
                    <a:pt x="321" y="154"/>
                  </a:cubicBezTo>
                  <a:cubicBezTo>
                    <a:pt x="338" y="162"/>
                    <a:pt x="360" y="172"/>
                    <a:pt x="377" y="179"/>
                  </a:cubicBezTo>
                  <a:cubicBezTo>
                    <a:pt x="385" y="183"/>
                    <a:pt x="393" y="187"/>
                    <a:pt x="398" y="189"/>
                  </a:cubicBezTo>
                  <a:cubicBezTo>
                    <a:pt x="403" y="192"/>
                    <a:pt x="406" y="193"/>
                    <a:pt x="406" y="193"/>
                  </a:cubicBezTo>
                  <a:cubicBezTo>
                    <a:pt x="408" y="194"/>
                    <a:pt x="411" y="193"/>
                    <a:pt x="412" y="191"/>
                  </a:cubicBezTo>
                  <a:cubicBezTo>
                    <a:pt x="413" y="189"/>
                    <a:pt x="412" y="187"/>
                    <a:pt x="410" y="185"/>
                  </a:cubicBezTo>
                  <a:cubicBezTo>
                    <a:pt x="410" y="185"/>
                    <a:pt x="409" y="185"/>
                    <a:pt x="407" y="183"/>
                  </a:cubicBezTo>
                  <a:cubicBezTo>
                    <a:pt x="399" y="179"/>
                    <a:pt x="380" y="168"/>
                    <a:pt x="362" y="157"/>
                  </a:cubicBezTo>
                  <a:cubicBezTo>
                    <a:pt x="354" y="152"/>
                    <a:pt x="345" y="147"/>
                    <a:pt x="339" y="143"/>
                  </a:cubicBezTo>
                  <a:cubicBezTo>
                    <a:pt x="336" y="141"/>
                    <a:pt x="334" y="139"/>
                    <a:pt x="332" y="138"/>
                  </a:cubicBezTo>
                  <a:cubicBezTo>
                    <a:pt x="332" y="137"/>
                    <a:pt x="331" y="137"/>
                    <a:pt x="331" y="136"/>
                  </a:cubicBezTo>
                  <a:cubicBezTo>
                    <a:pt x="331" y="136"/>
                    <a:pt x="331" y="136"/>
                    <a:pt x="331" y="136"/>
                  </a:cubicBezTo>
                  <a:cubicBezTo>
                    <a:pt x="329" y="138"/>
                    <a:pt x="329" y="138"/>
                    <a:pt x="329" y="138"/>
                  </a:cubicBezTo>
                  <a:cubicBezTo>
                    <a:pt x="331" y="137"/>
                    <a:pt x="331" y="137"/>
                    <a:pt x="331" y="137"/>
                  </a:cubicBezTo>
                  <a:cubicBezTo>
                    <a:pt x="331" y="136"/>
                    <a:pt x="331" y="136"/>
                    <a:pt x="331" y="136"/>
                  </a:cubicBezTo>
                  <a:cubicBezTo>
                    <a:pt x="329" y="138"/>
                    <a:pt x="329" y="138"/>
                    <a:pt x="329" y="138"/>
                  </a:cubicBezTo>
                  <a:cubicBezTo>
                    <a:pt x="331" y="137"/>
                    <a:pt x="331" y="137"/>
                    <a:pt x="331" y="137"/>
                  </a:cubicBezTo>
                  <a:cubicBezTo>
                    <a:pt x="328" y="139"/>
                    <a:pt x="328" y="139"/>
                    <a:pt x="328" y="139"/>
                  </a:cubicBezTo>
                  <a:cubicBezTo>
                    <a:pt x="331" y="139"/>
                    <a:pt x="331" y="139"/>
                    <a:pt x="331" y="139"/>
                  </a:cubicBezTo>
                  <a:cubicBezTo>
                    <a:pt x="331" y="137"/>
                    <a:pt x="331" y="137"/>
                    <a:pt x="331" y="137"/>
                  </a:cubicBezTo>
                  <a:cubicBezTo>
                    <a:pt x="328" y="139"/>
                    <a:pt x="328" y="139"/>
                    <a:pt x="328" y="139"/>
                  </a:cubicBezTo>
                  <a:cubicBezTo>
                    <a:pt x="331" y="139"/>
                    <a:pt x="331" y="139"/>
                    <a:pt x="331" y="139"/>
                  </a:cubicBezTo>
                  <a:cubicBezTo>
                    <a:pt x="327" y="139"/>
                    <a:pt x="327" y="139"/>
                    <a:pt x="327" y="139"/>
                  </a:cubicBezTo>
                  <a:cubicBezTo>
                    <a:pt x="331" y="141"/>
                    <a:pt x="331" y="141"/>
                    <a:pt x="331" y="141"/>
                  </a:cubicBezTo>
                  <a:cubicBezTo>
                    <a:pt x="331" y="140"/>
                    <a:pt x="331" y="139"/>
                    <a:pt x="331" y="139"/>
                  </a:cubicBezTo>
                  <a:cubicBezTo>
                    <a:pt x="327" y="139"/>
                    <a:pt x="327" y="139"/>
                    <a:pt x="327" y="139"/>
                  </a:cubicBezTo>
                  <a:cubicBezTo>
                    <a:pt x="331" y="141"/>
                    <a:pt x="331" y="141"/>
                    <a:pt x="331" y="141"/>
                  </a:cubicBezTo>
                  <a:cubicBezTo>
                    <a:pt x="327" y="139"/>
                    <a:pt x="327" y="139"/>
                    <a:pt x="327" y="139"/>
                  </a:cubicBezTo>
                  <a:cubicBezTo>
                    <a:pt x="325" y="142"/>
                    <a:pt x="325" y="142"/>
                    <a:pt x="325" y="142"/>
                  </a:cubicBezTo>
                  <a:cubicBezTo>
                    <a:pt x="429" y="187"/>
                    <a:pt x="429" y="187"/>
                    <a:pt x="429" y="187"/>
                  </a:cubicBezTo>
                  <a:cubicBezTo>
                    <a:pt x="431" y="188"/>
                    <a:pt x="433" y="187"/>
                    <a:pt x="434" y="185"/>
                  </a:cubicBezTo>
                  <a:cubicBezTo>
                    <a:pt x="435" y="183"/>
                    <a:pt x="434" y="180"/>
                    <a:pt x="433" y="179"/>
                  </a:cubicBezTo>
                  <a:cubicBezTo>
                    <a:pt x="432" y="179"/>
                    <a:pt x="428" y="176"/>
                    <a:pt x="421" y="172"/>
                  </a:cubicBezTo>
                  <a:cubicBezTo>
                    <a:pt x="411" y="166"/>
                    <a:pt x="396" y="157"/>
                    <a:pt x="383" y="149"/>
                  </a:cubicBezTo>
                  <a:cubicBezTo>
                    <a:pt x="377" y="145"/>
                    <a:pt x="371" y="141"/>
                    <a:pt x="367" y="139"/>
                  </a:cubicBezTo>
                  <a:cubicBezTo>
                    <a:pt x="365" y="137"/>
                    <a:pt x="363" y="136"/>
                    <a:pt x="362" y="135"/>
                  </a:cubicBezTo>
                  <a:cubicBezTo>
                    <a:pt x="362" y="135"/>
                    <a:pt x="361" y="135"/>
                    <a:pt x="361" y="135"/>
                  </a:cubicBezTo>
                  <a:cubicBezTo>
                    <a:pt x="361" y="135"/>
                    <a:pt x="361" y="135"/>
                    <a:pt x="361" y="135"/>
                  </a:cubicBezTo>
                  <a:cubicBezTo>
                    <a:pt x="361" y="135"/>
                    <a:pt x="361" y="135"/>
                    <a:pt x="361" y="135"/>
                  </a:cubicBezTo>
                  <a:cubicBezTo>
                    <a:pt x="361" y="135"/>
                    <a:pt x="361" y="135"/>
                    <a:pt x="361" y="135"/>
                  </a:cubicBezTo>
                  <a:cubicBezTo>
                    <a:pt x="361" y="135"/>
                    <a:pt x="361" y="135"/>
                    <a:pt x="361" y="135"/>
                  </a:cubicBezTo>
                  <a:cubicBezTo>
                    <a:pt x="361" y="135"/>
                    <a:pt x="361" y="135"/>
                    <a:pt x="361" y="135"/>
                  </a:cubicBezTo>
                  <a:cubicBezTo>
                    <a:pt x="361" y="135"/>
                    <a:pt x="361" y="135"/>
                    <a:pt x="361" y="135"/>
                  </a:cubicBezTo>
                  <a:cubicBezTo>
                    <a:pt x="359" y="137"/>
                    <a:pt x="359" y="137"/>
                    <a:pt x="359" y="137"/>
                  </a:cubicBezTo>
                  <a:cubicBezTo>
                    <a:pt x="361" y="135"/>
                    <a:pt x="361" y="135"/>
                    <a:pt x="361" y="135"/>
                  </a:cubicBezTo>
                  <a:cubicBezTo>
                    <a:pt x="361" y="135"/>
                    <a:pt x="361" y="135"/>
                    <a:pt x="361" y="135"/>
                  </a:cubicBezTo>
                  <a:cubicBezTo>
                    <a:pt x="359" y="137"/>
                    <a:pt x="359" y="137"/>
                    <a:pt x="359" y="137"/>
                  </a:cubicBezTo>
                  <a:cubicBezTo>
                    <a:pt x="361" y="135"/>
                    <a:pt x="361" y="135"/>
                    <a:pt x="361" y="135"/>
                  </a:cubicBezTo>
                  <a:cubicBezTo>
                    <a:pt x="358" y="138"/>
                    <a:pt x="358" y="138"/>
                    <a:pt x="358" y="138"/>
                  </a:cubicBezTo>
                  <a:cubicBezTo>
                    <a:pt x="362" y="135"/>
                    <a:pt x="362" y="135"/>
                    <a:pt x="362" y="135"/>
                  </a:cubicBezTo>
                  <a:cubicBezTo>
                    <a:pt x="361" y="135"/>
                    <a:pt x="361" y="135"/>
                    <a:pt x="361" y="135"/>
                  </a:cubicBezTo>
                  <a:cubicBezTo>
                    <a:pt x="358" y="138"/>
                    <a:pt x="358" y="138"/>
                    <a:pt x="358" y="138"/>
                  </a:cubicBezTo>
                  <a:cubicBezTo>
                    <a:pt x="362" y="135"/>
                    <a:pt x="362" y="135"/>
                    <a:pt x="362" y="135"/>
                  </a:cubicBezTo>
                  <a:cubicBezTo>
                    <a:pt x="358" y="138"/>
                    <a:pt x="358" y="138"/>
                    <a:pt x="358" y="138"/>
                  </a:cubicBezTo>
                  <a:cubicBezTo>
                    <a:pt x="362" y="138"/>
                    <a:pt x="362" y="138"/>
                    <a:pt x="362" y="138"/>
                  </a:cubicBezTo>
                  <a:cubicBezTo>
                    <a:pt x="362" y="136"/>
                    <a:pt x="362" y="136"/>
                    <a:pt x="362" y="135"/>
                  </a:cubicBezTo>
                  <a:cubicBezTo>
                    <a:pt x="358" y="138"/>
                    <a:pt x="358" y="138"/>
                    <a:pt x="358" y="138"/>
                  </a:cubicBezTo>
                  <a:cubicBezTo>
                    <a:pt x="362" y="138"/>
                    <a:pt x="362" y="138"/>
                    <a:pt x="362" y="138"/>
                  </a:cubicBezTo>
                  <a:cubicBezTo>
                    <a:pt x="358" y="138"/>
                    <a:pt x="358" y="138"/>
                    <a:pt x="358" y="138"/>
                  </a:cubicBezTo>
                  <a:cubicBezTo>
                    <a:pt x="362" y="140"/>
                    <a:pt x="362" y="140"/>
                    <a:pt x="362" y="140"/>
                  </a:cubicBezTo>
                  <a:cubicBezTo>
                    <a:pt x="358" y="138"/>
                    <a:pt x="358" y="138"/>
                    <a:pt x="358" y="138"/>
                  </a:cubicBezTo>
                  <a:cubicBezTo>
                    <a:pt x="360" y="141"/>
                    <a:pt x="360" y="141"/>
                    <a:pt x="360" y="141"/>
                  </a:cubicBezTo>
                  <a:cubicBezTo>
                    <a:pt x="361" y="141"/>
                    <a:pt x="361" y="140"/>
                    <a:pt x="362" y="140"/>
                  </a:cubicBezTo>
                  <a:cubicBezTo>
                    <a:pt x="358" y="138"/>
                    <a:pt x="358" y="138"/>
                    <a:pt x="358" y="138"/>
                  </a:cubicBezTo>
                  <a:cubicBezTo>
                    <a:pt x="360" y="141"/>
                    <a:pt x="360" y="141"/>
                    <a:pt x="360" y="141"/>
                  </a:cubicBezTo>
                  <a:cubicBezTo>
                    <a:pt x="358" y="138"/>
                    <a:pt x="358" y="138"/>
                    <a:pt x="358" y="138"/>
                  </a:cubicBezTo>
                  <a:cubicBezTo>
                    <a:pt x="359" y="142"/>
                    <a:pt x="359" y="142"/>
                    <a:pt x="359" y="142"/>
                  </a:cubicBezTo>
                  <a:cubicBezTo>
                    <a:pt x="359" y="142"/>
                    <a:pt x="360" y="142"/>
                    <a:pt x="360" y="141"/>
                  </a:cubicBezTo>
                  <a:cubicBezTo>
                    <a:pt x="358" y="138"/>
                    <a:pt x="358" y="138"/>
                    <a:pt x="358" y="138"/>
                  </a:cubicBezTo>
                  <a:cubicBezTo>
                    <a:pt x="359" y="142"/>
                    <a:pt x="359" y="142"/>
                    <a:pt x="359" y="142"/>
                  </a:cubicBezTo>
                  <a:cubicBezTo>
                    <a:pt x="358" y="139"/>
                    <a:pt x="358" y="139"/>
                    <a:pt x="358" y="139"/>
                  </a:cubicBezTo>
                  <a:cubicBezTo>
                    <a:pt x="358" y="142"/>
                    <a:pt x="358" y="142"/>
                    <a:pt x="358" y="142"/>
                  </a:cubicBezTo>
                  <a:cubicBezTo>
                    <a:pt x="359" y="142"/>
                    <a:pt x="359" y="142"/>
                    <a:pt x="359" y="142"/>
                  </a:cubicBezTo>
                  <a:cubicBezTo>
                    <a:pt x="358" y="139"/>
                    <a:pt x="358" y="139"/>
                    <a:pt x="358" y="139"/>
                  </a:cubicBezTo>
                  <a:cubicBezTo>
                    <a:pt x="358" y="142"/>
                    <a:pt x="358" y="142"/>
                    <a:pt x="358" y="142"/>
                  </a:cubicBezTo>
                  <a:cubicBezTo>
                    <a:pt x="358" y="140"/>
                    <a:pt x="358" y="140"/>
                    <a:pt x="358" y="140"/>
                  </a:cubicBezTo>
                  <a:cubicBezTo>
                    <a:pt x="358" y="142"/>
                    <a:pt x="358" y="142"/>
                    <a:pt x="358" y="142"/>
                  </a:cubicBezTo>
                  <a:cubicBezTo>
                    <a:pt x="358" y="142"/>
                    <a:pt x="358" y="142"/>
                    <a:pt x="358" y="142"/>
                  </a:cubicBezTo>
                  <a:cubicBezTo>
                    <a:pt x="358" y="140"/>
                    <a:pt x="358" y="140"/>
                    <a:pt x="358" y="140"/>
                  </a:cubicBezTo>
                  <a:cubicBezTo>
                    <a:pt x="358" y="142"/>
                    <a:pt x="358" y="142"/>
                    <a:pt x="358" y="142"/>
                  </a:cubicBezTo>
                  <a:cubicBezTo>
                    <a:pt x="358" y="142"/>
                    <a:pt x="359" y="142"/>
                    <a:pt x="360" y="142"/>
                  </a:cubicBezTo>
                  <a:cubicBezTo>
                    <a:pt x="364" y="143"/>
                    <a:pt x="372" y="147"/>
                    <a:pt x="381" y="151"/>
                  </a:cubicBezTo>
                  <a:cubicBezTo>
                    <a:pt x="394" y="157"/>
                    <a:pt x="411" y="165"/>
                    <a:pt x="425" y="171"/>
                  </a:cubicBezTo>
                  <a:cubicBezTo>
                    <a:pt x="432" y="174"/>
                    <a:pt x="438" y="177"/>
                    <a:pt x="442" y="179"/>
                  </a:cubicBezTo>
                  <a:cubicBezTo>
                    <a:pt x="446" y="181"/>
                    <a:pt x="449" y="182"/>
                    <a:pt x="449" y="182"/>
                  </a:cubicBezTo>
                  <a:cubicBezTo>
                    <a:pt x="451" y="183"/>
                    <a:pt x="453" y="183"/>
                    <a:pt x="455" y="181"/>
                  </a:cubicBezTo>
                  <a:cubicBezTo>
                    <a:pt x="456" y="179"/>
                    <a:pt x="455" y="176"/>
                    <a:pt x="453" y="175"/>
                  </a:cubicBezTo>
                  <a:cubicBezTo>
                    <a:pt x="453" y="175"/>
                    <a:pt x="448" y="172"/>
                    <a:pt x="442" y="168"/>
                  </a:cubicBezTo>
                  <a:cubicBezTo>
                    <a:pt x="432" y="162"/>
                    <a:pt x="416" y="153"/>
                    <a:pt x="404" y="145"/>
                  </a:cubicBezTo>
                  <a:cubicBezTo>
                    <a:pt x="397" y="142"/>
                    <a:pt x="392" y="138"/>
                    <a:pt x="388" y="135"/>
                  </a:cubicBezTo>
                  <a:cubicBezTo>
                    <a:pt x="386" y="134"/>
                    <a:pt x="384" y="133"/>
                    <a:pt x="383" y="132"/>
                  </a:cubicBezTo>
                  <a:cubicBezTo>
                    <a:pt x="382" y="132"/>
                    <a:pt x="382" y="131"/>
                    <a:pt x="382" y="131"/>
                  </a:cubicBezTo>
                  <a:cubicBezTo>
                    <a:pt x="382" y="131"/>
                    <a:pt x="382" y="131"/>
                    <a:pt x="382" y="131"/>
                  </a:cubicBezTo>
                  <a:cubicBezTo>
                    <a:pt x="382" y="131"/>
                    <a:pt x="382" y="131"/>
                    <a:pt x="382" y="131"/>
                  </a:cubicBezTo>
                  <a:cubicBezTo>
                    <a:pt x="382" y="131"/>
                    <a:pt x="382" y="131"/>
                    <a:pt x="382" y="131"/>
                  </a:cubicBezTo>
                  <a:cubicBezTo>
                    <a:pt x="382" y="131"/>
                    <a:pt x="382" y="131"/>
                    <a:pt x="382" y="131"/>
                  </a:cubicBezTo>
                  <a:cubicBezTo>
                    <a:pt x="382" y="131"/>
                    <a:pt x="382" y="131"/>
                    <a:pt x="382" y="131"/>
                  </a:cubicBezTo>
                  <a:cubicBezTo>
                    <a:pt x="380" y="133"/>
                    <a:pt x="380" y="133"/>
                    <a:pt x="380" y="133"/>
                  </a:cubicBezTo>
                  <a:cubicBezTo>
                    <a:pt x="382" y="132"/>
                    <a:pt x="382" y="132"/>
                    <a:pt x="382" y="132"/>
                  </a:cubicBezTo>
                  <a:cubicBezTo>
                    <a:pt x="382" y="131"/>
                    <a:pt x="382" y="131"/>
                    <a:pt x="382" y="131"/>
                  </a:cubicBezTo>
                  <a:cubicBezTo>
                    <a:pt x="380" y="133"/>
                    <a:pt x="380" y="133"/>
                    <a:pt x="380" y="133"/>
                  </a:cubicBezTo>
                  <a:cubicBezTo>
                    <a:pt x="382" y="132"/>
                    <a:pt x="382" y="132"/>
                    <a:pt x="382" y="132"/>
                  </a:cubicBezTo>
                  <a:cubicBezTo>
                    <a:pt x="379" y="134"/>
                    <a:pt x="379" y="134"/>
                    <a:pt x="379" y="134"/>
                  </a:cubicBezTo>
                  <a:cubicBezTo>
                    <a:pt x="383" y="134"/>
                    <a:pt x="383" y="134"/>
                    <a:pt x="383" y="134"/>
                  </a:cubicBezTo>
                  <a:cubicBezTo>
                    <a:pt x="383" y="132"/>
                    <a:pt x="382" y="132"/>
                    <a:pt x="382" y="132"/>
                  </a:cubicBezTo>
                  <a:cubicBezTo>
                    <a:pt x="379" y="134"/>
                    <a:pt x="379" y="134"/>
                    <a:pt x="379" y="134"/>
                  </a:cubicBezTo>
                  <a:cubicBezTo>
                    <a:pt x="383" y="134"/>
                    <a:pt x="383" y="134"/>
                    <a:pt x="383" y="134"/>
                  </a:cubicBezTo>
                  <a:cubicBezTo>
                    <a:pt x="379" y="134"/>
                    <a:pt x="379" y="134"/>
                    <a:pt x="379" y="134"/>
                  </a:cubicBezTo>
                  <a:cubicBezTo>
                    <a:pt x="382" y="136"/>
                    <a:pt x="382" y="136"/>
                    <a:pt x="382" y="136"/>
                  </a:cubicBezTo>
                  <a:cubicBezTo>
                    <a:pt x="383" y="135"/>
                    <a:pt x="383" y="134"/>
                    <a:pt x="383" y="134"/>
                  </a:cubicBezTo>
                  <a:cubicBezTo>
                    <a:pt x="379" y="134"/>
                    <a:pt x="379" y="134"/>
                    <a:pt x="379" y="134"/>
                  </a:cubicBezTo>
                  <a:cubicBezTo>
                    <a:pt x="382" y="136"/>
                    <a:pt x="382" y="136"/>
                    <a:pt x="382" y="136"/>
                  </a:cubicBezTo>
                  <a:cubicBezTo>
                    <a:pt x="379" y="133"/>
                    <a:pt x="379" y="133"/>
                    <a:pt x="379" y="133"/>
                  </a:cubicBezTo>
                  <a:cubicBezTo>
                    <a:pt x="377" y="137"/>
                    <a:pt x="377" y="137"/>
                    <a:pt x="377" y="137"/>
                  </a:cubicBezTo>
                  <a:cubicBezTo>
                    <a:pt x="458" y="174"/>
                    <a:pt x="458" y="174"/>
                    <a:pt x="458" y="174"/>
                  </a:cubicBezTo>
                  <a:cubicBezTo>
                    <a:pt x="460" y="175"/>
                    <a:pt x="462" y="175"/>
                    <a:pt x="463" y="173"/>
                  </a:cubicBezTo>
                  <a:cubicBezTo>
                    <a:pt x="464" y="172"/>
                    <a:pt x="464" y="171"/>
                    <a:pt x="464" y="171"/>
                  </a:cubicBezTo>
                  <a:cubicBezTo>
                    <a:pt x="464" y="169"/>
                    <a:pt x="464" y="169"/>
                    <a:pt x="463" y="169"/>
                  </a:cubicBezTo>
                  <a:cubicBezTo>
                    <a:pt x="463" y="168"/>
                    <a:pt x="463" y="168"/>
                    <a:pt x="463" y="167"/>
                  </a:cubicBezTo>
                  <a:cubicBezTo>
                    <a:pt x="462" y="167"/>
                    <a:pt x="462" y="167"/>
                    <a:pt x="462" y="167"/>
                  </a:cubicBezTo>
                  <a:cubicBezTo>
                    <a:pt x="461" y="166"/>
                    <a:pt x="459" y="165"/>
                    <a:pt x="457" y="163"/>
                  </a:cubicBezTo>
                  <a:cubicBezTo>
                    <a:pt x="449" y="158"/>
                    <a:pt x="433" y="148"/>
                    <a:pt x="420" y="140"/>
                  </a:cubicBezTo>
                  <a:cubicBezTo>
                    <a:pt x="406" y="132"/>
                    <a:pt x="395" y="125"/>
                    <a:pt x="395" y="125"/>
                  </a:cubicBezTo>
                  <a:cubicBezTo>
                    <a:pt x="393" y="129"/>
                    <a:pt x="393" y="129"/>
                    <a:pt x="393" y="129"/>
                  </a:cubicBezTo>
                  <a:cubicBezTo>
                    <a:pt x="393" y="133"/>
                    <a:pt x="393" y="133"/>
                    <a:pt x="393" y="133"/>
                  </a:cubicBezTo>
                  <a:cubicBezTo>
                    <a:pt x="393" y="129"/>
                    <a:pt x="393" y="129"/>
                    <a:pt x="393" y="129"/>
                  </a:cubicBezTo>
                  <a:cubicBezTo>
                    <a:pt x="392" y="133"/>
                    <a:pt x="392" y="133"/>
                    <a:pt x="392" y="133"/>
                  </a:cubicBezTo>
                  <a:cubicBezTo>
                    <a:pt x="392" y="133"/>
                    <a:pt x="392" y="133"/>
                    <a:pt x="393" y="133"/>
                  </a:cubicBezTo>
                  <a:cubicBezTo>
                    <a:pt x="393" y="129"/>
                    <a:pt x="393" y="129"/>
                    <a:pt x="393" y="129"/>
                  </a:cubicBezTo>
                  <a:cubicBezTo>
                    <a:pt x="392" y="133"/>
                    <a:pt x="392" y="133"/>
                    <a:pt x="392" y="133"/>
                  </a:cubicBezTo>
                  <a:cubicBezTo>
                    <a:pt x="392" y="130"/>
                    <a:pt x="392" y="130"/>
                    <a:pt x="392" y="130"/>
                  </a:cubicBezTo>
                  <a:cubicBezTo>
                    <a:pt x="392" y="133"/>
                    <a:pt x="392" y="133"/>
                    <a:pt x="392" y="133"/>
                  </a:cubicBezTo>
                  <a:cubicBezTo>
                    <a:pt x="392" y="133"/>
                    <a:pt x="392" y="133"/>
                    <a:pt x="392" y="133"/>
                  </a:cubicBezTo>
                  <a:cubicBezTo>
                    <a:pt x="392" y="130"/>
                    <a:pt x="392" y="130"/>
                    <a:pt x="392" y="130"/>
                  </a:cubicBezTo>
                  <a:cubicBezTo>
                    <a:pt x="392" y="133"/>
                    <a:pt x="392" y="133"/>
                    <a:pt x="392" y="133"/>
                  </a:cubicBezTo>
                  <a:cubicBezTo>
                    <a:pt x="392" y="133"/>
                    <a:pt x="392" y="133"/>
                    <a:pt x="393" y="133"/>
                  </a:cubicBezTo>
                  <a:cubicBezTo>
                    <a:pt x="397" y="135"/>
                    <a:pt x="412" y="140"/>
                    <a:pt x="426" y="144"/>
                  </a:cubicBezTo>
                  <a:cubicBezTo>
                    <a:pt x="433" y="147"/>
                    <a:pt x="440" y="149"/>
                    <a:pt x="446" y="151"/>
                  </a:cubicBezTo>
                  <a:cubicBezTo>
                    <a:pt x="448" y="152"/>
                    <a:pt x="451" y="152"/>
                    <a:pt x="453" y="153"/>
                  </a:cubicBezTo>
                  <a:cubicBezTo>
                    <a:pt x="454" y="153"/>
                    <a:pt x="454" y="153"/>
                    <a:pt x="455" y="153"/>
                  </a:cubicBezTo>
                  <a:cubicBezTo>
                    <a:pt x="456" y="153"/>
                    <a:pt x="456" y="153"/>
                    <a:pt x="456" y="153"/>
                  </a:cubicBezTo>
                  <a:cubicBezTo>
                    <a:pt x="456" y="154"/>
                    <a:pt x="457" y="154"/>
                    <a:pt x="457" y="154"/>
                  </a:cubicBezTo>
                  <a:cubicBezTo>
                    <a:pt x="457" y="154"/>
                    <a:pt x="458" y="154"/>
                    <a:pt x="458" y="153"/>
                  </a:cubicBezTo>
                  <a:cubicBezTo>
                    <a:pt x="459" y="153"/>
                    <a:pt x="459" y="153"/>
                    <a:pt x="459" y="153"/>
                  </a:cubicBezTo>
                  <a:cubicBezTo>
                    <a:pt x="460" y="153"/>
                    <a:pt x="460" y="152"/>
                    <a:pt x="461" y="152"/>
                  </a:cubicBezTo>
                  <a:cubicBezTo>
                    <a:pt x="462" y="151"/>
                    <a:pt x="462" y="149"/>
                    <a:pt x="462" y="148"/>
                  </a:cubicBezTo>
                  <a:cubicBezTo>
                    <a:pt x="461" y="147"/>
                    <a:pt x="461" y="146"/>
                    <a:pt x="460" y="146"/>
                  </a:cubicBezTo>
                  <a:cubicBezTo>
                    <a:pt x="428" y="126"/>
                    <a:pt x="428" y="126"/>
                    <a:pt x="428" y="126"/>
                  </a:cubicBezTo>
                  <a:cubicBezTo>
                    <a:pt x="445" y="125"/>
                    <a:pt x="445" y="125"/>
                    <a:pt x="445" y="125"/>
                  </a:cubicBezTo>
                  <a:cubicBezTo>
                    <a:pt x="447" y="125"/>
                    <a:pt x="448" y="124"/>
                    <a:pt x="449" y="122"/>
                  </a:cubicBezTo>
                  <a:cubicBezTo>
                    <a:pt x="449" y="120"/>
                    <a:pt x="448" y="118"/>
                    <a:pt x="447" y="117"/>
                  </a:cubicBezTo>
                  <a:cubicBezTo>
                    <a:pt x="441" y="114"/>
                    <a:pt x="441" y="114"/>
                    <a:pt x="441" y="114"/>
                  </a:cubicBezTo>
                  <a:cubicBezTo>
                    <a:pt x="439" y="113"/>
                    <a:pt x="437" y="113"/>
                    <a:pt x="435" y="115"/>
                  </a:cubicBezTo>
                  <a:cubicBezTo>
                    <a:pt x="434" y="117"/>
                    <a:pt x="435" y="120"/>
                    <a:pt x="437" y="121"/>
                  </a:cubicBezTo>
                  <a:cubicBezTo>
                    <a:pt x="442" y="124"/>
                    <a:pt x="442" y="124"/>
                    <a:pt x="442" y="124"/>
                  </a:cubicBezTo>
                  <a:cubicBezTo>
                    <a:pt x="444" y="121"/>
                    <a:pt x="444" y="121"/>
                    <a:pt x="444" y="121"/>
                  </a:cubicBezTo>
                  <a:cubicBezTo>
                    <a:pt x="444" y="116"/>
                    <a:pt x="444" y="116"/>
                    <a:pt x="444" y="116"/>
                  </a:cubicBezTo>
                  <a:cubicBezTo>
                    <a:pt x="414" y="118"/>
                    <a:pt x="414" y="118"/>
                    <a:pt x="414" y="118"/>
                  </a:cubicBezTo>
                  <a:cubicBezTo>
                    <a:pt x="413" y="118"/>
                    <a:pt x="411" y="120"/>
                    <a:pt x="411" y="122"/>
                  </a:cubicBezTo>
                  <a:cubicBezTo>
                    <a:pt x="410" y="123"/>
                    <a:pt x="411" y="125"/>
                    <a:pt x="412" y="126"/>
                  </a:cubicBezTo>
                  <a:cubicBezTo>
                    <a:pt x="455" y="153"/>
                    <a:pt x="455" y="153"/>
                    <a:pt x="455" y="153"/>
                  </a:cubicBezTo>
                  <a:cubicBezTo>
                    <a:pt x="457" y="149"/>
                    <a:pt x="457" y="149"/>
                    <a:pt x="457" y="149"/>
                  </a:cubicBezTo>
                  <a:cubicBezTo>
                    <a:pt x="454" y="147"/>
                    <a:pt x="454" y="147"/>
                    <a:pt x="454" y="147"/>
                  </a:cubicBezTo>
                  <a:cubicBezTo>
                    <a:pt x="457" y="149"/>
                    <a:pt x="457" y="149"/>
                    <a:pt x="457" y="149"/>
                  </a:cubicBezTo>
                  <a:cubicBezTo>
                    <a:pt x="455" y="146"/>
                    <a:pt x="455" y="146"/>
                    <a:pt x="455" y="146"/>
                  </a:cubicBezTo>
                  <a:cubicBezTo>
                    <a:pt x="455" y="146"/>
                    <a:pt x="454" y="146"/>
                    <a:pt x="454" y="147"/>
                  </a:cubicBezTo>
                  <a:cubicBezTo>
                    <a:pt x="457" y="149"/>
                    <a:pt x="457" y="149"/>
                    <a:pt x="457" y="149"/>
                  </a:cubicBezTo>
                  <a:cubicBezTo>
                    <a:pt x="455" y="146"/>
                    <a:pt x="455" y="146"/>
                    <a:pt x="455" y="146"/>
                  </a:cubicBezTo>
                  <a:cubicBezTo>
                    <a:pt x="457" y="149"/>
                    <a:pt x="457" y="149"/>
                    <a:pt x="457" y="149"/>
                  </a:cubicBezTo>
                  <a:cubicBezTo>
                    <a:pt x="457" y="145"/>
                    <a:pt x="457" y="145"/>
                    <a:pt x="457" y="145"/>
                  </a:cubicBezTo>
                  <a:cubicBezTo>
                    <a:pt x="456" y="145"/>
                    <a:pt x="456" y="145"/>
                    <a:pt x="455" y="146"/>
                  </a:cubicBezTo>
                  <a:cubicBezTo>
                    <a:pt x="457" y="149"/>
                    <a:pt x="457" y="149"/>
                    <a:pt x="457" y="149"/>
                  </a:cubicBezTo>
                  <a:cubicBezTo>
                    <a:pt x="457" y="145"/>
                    <a:pt x="457" y="145"/>
                    <a:pt x="457" y="145"/>
                  </a:cubicBezTo>
                  <a:cubicBezTo>
                    <a:pt x="457" y="149"/>
                    <a:pt x="457" y="149"/>
                    <a:pt x="457" y="149"/>
                  </a:cubicBezTo>
                  <a:cubicBezTo>
                    <a:pt x="457" y="145"/>
                    <a:pt x="457" y="145"/>
                    <a:pt x="457" y="145"/>
                  </a:cubicBezTo>
                  <a:cubicBezTo>
                    <a:pt x="457" y="145"/>
                    <a:pt x="457" y="145"/>
                    <a:pt x="457" y="145"/>
                  </a:cubicBezTo>
                  <a:cubicBezTo>
                    <a:pt x="457" y="149"/>
                    <a:pt x="457" y="149"/>
                    <a:pt x="457" y="149"/>
                  </a:cubicBezTo>
                  <a:cubicBezTo>
                    <a:pt x="457" y="145"/>
                    <a:pt x="457" y="145"/>
                    <a:pt x="457" y="145"/>
                  </a:cubicBezTo>
                  <a:cubicBezTo>
                    <a:pt x="457" y="147"/>
                    <a:pt x="457" y="147"/>
                    <a:pt x="457" y="147"/>
                  </a:cubicBezTo>
                  <a:cubicBezTo>
                    <a:pt x="457" y="145"/>
                    <a:pt x="457" y="145"/>
                    <a:pt x="457" y="145"/>
                  </a:cubicBezTo>
                  <a:cubicBezTo>
                    <a:pt x="457" y="145"/>
                    <a:pt x="457" y="145"/>
                    <a:pt x="457" y="145"/>
                  </a:cubicBezTo>
                  <a:cubicBezTo>
                    <a:pt x="457" y="147"/>
                    <a:pt x="457" y="147"/>
                    <a:pt x="457" y="147"/>
                  </a:cubicBezTo>
                  <a:cubicBezTo>
                    <a:pt x="457" y="145"/>
                    <a:pt x="457" y="145"/>
                    <a:pt x="457" y="145"/>
                  </a:cubicBezTo>
                  <a:cubicBezTo>
                    <a:pt x="457" y="145"/>
                    <a:pt x="457" y="145"/>
                    <a:pt x="457" y="145"/>
                  </a:cubicBezTo>
                  <a:cubicBezTo>
                    <a:pt x="457" y="145"/>
                    <a:pt x="455" y="145"/>
                    <a:pt x="453" y="144"/>
                  </a:cubicBezTo>
                  <a:cubicBezTo>
                    <a:pt x="445" y="142"/>
                    <a:pt x="431" y="137"/>
                    <a:pt x="418" y="133"/>
                  </a:cubicBezTo>
                  <a:cubicBezTo>
                    <a:pt x="412" y="130"/>
                    <a:pt x="406" y="128"/>
                    <a:pt x="401" y="127"/>
                  </a:cubicBezTo>
                  <a:cubicBezTo>
                    <a:pt x="399" y="126"/>
                    <a:pt x="397" y="126"/>
                    <a:pt x="396" y="125"/>
                  </a:cubicBezTo>
                  <a:cubicBezTo>
                    <a:pt x="395" y="125"/>
                    <a:pt x="395" y="125"/>
                    <a:pt x="394" y="125"/>
                  </a:cubicBezTo>
                  <a:cubicBezTo>
                    <a:pt x="394" y="125"/>
                    <a:pt x="394" y="125"/>
                    <a:pt x="394" y="125"/>
                  </a:cubicBezTo>
                  <a:cubicBezTo>
                    <a:pt x="394" y="125"/>
                    <a:pt x="394" y="125"/>
                    <a:pt x="394" y="125"/>
                  </a:cubicBezTo>
                  <a:cubicBezTo>
                    <a:pt x="393" y="124"/>
                    <a:pt x="393" y="124"/>
                    <a:pt x="393" y="124"/>
                  </a:cubicBezTo>
                  <a:cubicBezTo>
                    <a:pt x="393" y="124"/>
                    <a:pt x="393" y="124"/>
                    <a:pt x="393" y="124"/>
                  </a:cubicBezTo>
                  <a:cubicBezTo>
                    <a:pt x="391" y="124"/>
                    <a:pt x="389" y="126"/>
                    <a:pt x="388" y="128"/>
                  </a:cubicBezTo>
                  <a:cubicBezTo>
                    <a:pt x="388" y="129"/>
                    <a:pt x="389" y="131"/>
                    <a:pt x="390" y="132"/>
                  </a:cubicBezTo>
                  <a:cubicBezTo>
                    <a:pt x="390" y="132"/>
                    <a:pt x="395" y="135"/>
                    <a:pt x="401" y="139"/>
                  </a:cubicBezTo>
                  <a:cubicBezTo>
                    <a:pt x="410" y="144"/>
                    <a:pt x="424" y="153"/>
                    <a:pt x="436" y="160"/>
                  </a:cubicBezTo>
                  <a:cubicBezTo>
                    <a:pt x="442" y="164"/>
                    <a:pt x="447" y="167"/>
                    <a:pt x="451" y="170"/>
                  </a:cubicBezTo>
                  <a:cubicBezTo>
                    <a:pt x="453" y="171"/>
                    <a:pt x="454" y="172"/>
                    <a:pt x="455" y="173"/>
                  </a:cubicBezTo>
                  <a:cubicBezTo>
                    <a:pt x="456" y="173"/>
                    <a:pt x="456" y="173"/>
                    <a:pt x="456" y="173"/>
                  </a:cubicBezTo>
                  <a:cubicBezTo>
                    <a:pt x="456" y="173"/>
                    <a:pt x="456" y="173"/>
                    <a:pt x="456" y="173"/>
                  </a:cubicBezTo>
                  <a:cubicBezTo>
                    <a:pt x="458" y="172"/>
                    <a:pt x="458" y="172"/>
                    <a:pt x="458" y="172"/>
                  </a:cubicBezTo>
                  <a:cubicBezTo>
                    <a:pt x="456" y="173"/>
                    <a:pt x="456" y="173"/>
                    <a:pt x="456" y="173"/>
                  </a:cubicBezTo>
                  <a:cubicBezTo>
                    <a:pt x="456" y="173"/>
                    <a:pt x="456" y="173"/>
                    <a:pt x="456" y="173"/>
                  </a:cubicBezTo>
                  <a:cubicBezTo>
                    <a:pt x="458" y="172"/>
                    <a:pt x="458" y="172"/>
                    <a:pt x="458" y="172"/>
                  </a:cubicBezTo>
                  <a:cubicBezTo>
                    <a:pt x="456" y="173"/>
                    <a:pt x="456" y="173"/>
                    <a:pt x="456" y="173"/>
                  </a:cubicBezTo>
                  <a:cubicBezTo>
                    <a:pt x="459" y="171"/>
                    <a:pt x="459" y="171"/>
                    <a:pt x="459" y="171"/>
                  </a:cubicBezTo>
                  <a:cubicBezTo>
                    <a:pt x="456" y="173"/>
                    <a:pt x="456" y="173"/>
                    <a:pt x="456" y="173"/>
                  </a:cubicBezTo>
                  <a:cubicBezTo>
                    <a:pt x="456" y="173"/>
                    <a:pt x="456" y="173"/>
                    <a:pt x="456" y="173"/>
                  </a:cubicBezTo>
                  <a:cubicBezTo>
                    <a:pt x="459" y="171"/>
                    <a:pt x="459" y="171"/>
                    <a:pt x="459" y="171"/>
                  </a:cubicBezTo>
                  <a:cubicBezTo>
                    <a:pt x="456" y="173"/>
                    <a:pt x="456" y="173"/>
                    <a:pt x="456" y="173"/>
                  </a:cubicBezTo>
                  <a:cubicBezTo>
                    <a:pt x="459" y="171"/>
                    <a:pt x="459" y="171"/>
                    <a:pt x="459" y="171"/>
                  </a:cubicBezTo>
                  <a:cubicBezTo>
                    <a:pt x="455" y="171"/>
                    <a:pt x="455" y="171"/>
                    <a:pt x="455" y="171"/>
                  </a:cubicBezTo>
                  <a:cubicBezTo>
                    <a:pt x="455" y="172"/>
                    <a:pt x="456" y="172"/>
                    <a:pt x="456" y="173"/>
                  </a:cubicBezTo>
                  <a:cubicBezTo>
                    <a:pt x="459" y="171"/>
                    <a:pt x="459" y="171"/>
                    <a:pt x="459" y="171"/>
                  </a:cubicBezTo>
                  <a:cubicBezTo>
                    <a:pt x="455" y="171"/>
                    <a:pt x="455" y="171"/>
                    <a:pt x="455" y="171"/>
                  </a:cubicBezTo>
                  <a:cubicBezTo>
                    <a:pt x="460" y="171"/>
                    <a:pt x="460" y="171"/>
                    <a:pt x="460" y="171"/>
                  </a:cubicBezTo>
                  <a:cubicBezTo>
                    <a:pt x="456" y="168"/>
                    <a:pt x="456" y="168"/>
                    <a:pt x="456" y="168"/>
                  </a:cubicBezTo>
                  <a:cubicBezTo>
                    <a:pt x="455" y="169"/>
                    <a:pt x="455" y="170"/>
                    <a:pt x="455" y="171"/>
                  </a:cubicBezTo>
                  <a:cubicBezTo>
                    <a:pt x="460" y="171"/>
                    <a:pt x="460" y="171"/>
                    <a:pt x="460" y="171"/>
                  </a:cubicBezTo>
                  <a:cubicBezTo>
                    <a:pt x="456" y="168"/>
                    <a:pt x="456" y="168"/>
                    <a:pt x="456" y="168"/>
                  </a:cubicBezTo>
                  <a:cubicBezTo>
                    <a:pt x="460" y="171"/>
                    <a:pt x="460" y="171"/>
                    <a:pt x="460" y="171"/>
                  </a:cubicBezTo>
                  <a:cubicBezTo>
                    <a:pt x="461" y="167"/>
                    <a:pt x="461" y="167"/>
                    <a:pt x="461" y="167"/>
                  </a:cubicBezTo>
                  <a:cubicBezTo>
                    <a:pt x="380" y="130"/>
                    <a:pt x="380" y="130"/>
                    <a:pt x="380" y="130"/>
                  </a:cubicBezTo>
                  <a:cubicBezTo>
                    <a:pt x="378" y="129"/>
                    <a:pt x="376" y="129"/>
                    <a:pt x="375" y="131"/>
                  </a:cubicBezTo>
                  <a:cubicBezTo>
                    <a:pt x="374" y="132"/>
                    <a:pt x="374" y="133"/>
                    <a:pt x="374" y="134"/>
                  </a:cubicBezTo>
                  <a:cubicBezTo>
                    <a:pt x="374" y="135"/>
                    <a:pt x="375" y="135"/>
                    <a:pt x="375" y="136"/>
                  </a:cubicBezTo>
                  <a:cubicBezTo>
                    <a:pt x="375" y="137"/>
                    <a:pt x="376" y="137"/>
                    <a:pt x="376" y="137"/>
                  </a:cubicBezTo>
                  <a:cubicBezTo>
                    <a:pt x="377" y="138"/>
                    <a:pt x="377" y="138"/>
                    <a:pt x="378" y="139"/>
                  </a:cubicBezTo>
                  <a:cubicBezTo>
                    <a:pt x="382" y="142"/>
                    <a:pt x="387" y="145"/>
                    <a:pt x="395" y="150"/>
                  </a:cubicBezTo>
                  <a:cubicBezTo>
                    <a:pt x="416" y="163"/>
                    <a:pt x="449" y="182"/>
                    <a:pt x="449" y="182"/>
                  </a:cubicBezTo>
                  <a:cubicBezTo>
                    <a:pt x="451" y="179"/>
                    <a:pt x="451" y="179"/>
                    <a:pt x="451" y="179"/>
                  </a:cubicBezTo>
                  <a:cubicBezTo>
                    <a:pt x="453" y="175"/>
                    <a:pt x="453" y="175"/>
                    <a:pt x="453" y="175"/>
                  </a:cubicBezTo>
                  <a:cubicBezTo>
                    <a:pt x="453" y="175"/>
                    <a:pt x="431" y="164"/>
                    <a:pt x="409" y="154"/>
                  </a:cubicBezTo>
                  <a:cubicBezTo>
                    <a:pt x="398" y="149"/>
                    <a:pt x="387" y="144"/>
                    <a:pt x="377" y="140"/>
                  </a:cubicBezTo>
                  <a:cubicBezTo>
                    <a:pt x="373" y="138"/>
                    <a:pt x="369" y="136"/>
                    <a:pt x="366" y="135"/>
                  </a:cubicBezTo>
                  <a:cubicBezTo>
                    <a:pt x="364" y="135"/>
                    <a:pt x="363" y="134"/>
                    <a:pt x="362" y="134"/>
                  </a:cubicBezTo>
                  <a:cubicBezTo>
                    <a:pt x="361" y="134"/>
                    <a:pt x="361" y="134"/>
                    <a:pt x="360" y="133"/>
                  </a:cubicBezTo>
                  <a:cubicBezTo>
                    <a:pt x="360" y="133"/>
                    <a:pt x="359" y="133"/>
                    <a:pt x="358" y="133"/>
                  </a:cubicBezTo>
                  <a:cubicBezTo>
                    <a:pt x="358" y="133"/>
                    <a:pt x="358" y="133"/>
                    <a:pt x="357" y="133"/>
                  </a:cubicBezTo>
                  <a:cubicBezTo>
                    <a:pt x="357" y="134"/>
                    <a:pt x="356" y="134"/>
                    <a:pt x="356" y="134"/>
                  </a:cubicBezTo>
                  <a:cubicBezTo>
                    <a:pt x="355" y="134"/>
                    <a:pt x="355" y="135"/>
                    <a:pt x="354" y="135"/>
                  </a:cubicBezTo>
                  <a:cubicBezTo>
                    <a:pt x="354" y="136"/>
                    <a:pt x="354" y="137"/>
                    <a:pt x="354" y="138"/>
                  </a:cubicBezTo>
                  <a:cubicBezTo>
                    <a:pt x="354" y="138"/>
                    <a:pt x="354" y="139"/>
                    <a:pt x="354" y="139"/>
                  </a:cubicBezTo>
                  <a:cubicBezTo>
                    <a:pt x="354" y="140"/>
                    <a:pt x="355" y="140"/>
                    <a:pt x="355" y="140"/>
                  </a:cubicBezTo>
                  <a:cubicBezTo>
                    <a:pt x="355" y="141"/>
                    <a:pt x="355" y="141"/>
                    <a:pt x="355" y="141"/>
                  </a:cubicBezTo>
                  <a:cubicBezTo>
                    <a:pt x="356" y="142"/>
                    <a:pt x="356" y="142"/>
                    <a:pt x="357" y="142"/>
                  </a:cubicBezTo>
                  <a:cubicBezTo>
                    <a:pt x="360" y="144"/>
                    <a:pt x="366" y="148"/>
                    <a:pt x="373" y="152"/>
                  </a:cubicBezTo>
                  <a:cubicBezTo>
                    <a:pt x="394" y="166"/>
                    <a:pt x="428" y="186"/>
                    <a:pt x="428" y="186"/>
                  </a:cubicBezTo>
                  <a:cubicBezTo>
                    <a:pt x="430" y="183"/>
                    <a:pt x="430" y="183"/>
                    <a:pt x="430" y="183"/>
                  </a:cubicBezTo>
                  <a:cubicBezTo>
                    <a:pt x="432" y="179"/>
                    <a:pt x="432" y="179"/>
                    <a:pt x="432" y="179"/>
                  </a:cubicBezTo>
                  <a:cubicBezTo>
                    <a:pt x="329" y="135"/>
                    <a:pt x="329" y="135"/>
                    <a:pt x="329" y="135"/>
                  </a:cubicBezTo>
                  <a:cubicBezTo>
                    <a:pt x="327" y="134"/>
                    <a:pt x="325" y="134"/>
                    <a:pt x="323" y="136"/>
                  </a:cubicBezTo>
                  <a:cubicBezTo>
                    <a:pt x="323" y="137"/>
                    <a:pt x="323" y="138"/>
                    <a:pt x="323" y="139"/>
                  </a:cubicBezTo>
                  <a:cubicBezTo>
                    <a:pt x="323" y="140"/>
                    <a:pt x="323" y="140"/>
                    <a:pt x="323" y="141"/>
                  </a:cubicBezTo>
                  <a:cubicBezTo>
                    <a:pt x="324" y="142"/>
                    <a:pt x="324" y="142"/>
                    <a:pt x="324" y="142"/>
                  </a:cubicBezTo>
                  <a:cubicBezTo>
                    <a:pt x="325" y="143"/>
                    <a:pt x="326" y="144"/>
                    <a:pt x="327" y="144"/>
                  </a:cubicBezTo>
                  <a:cubicBezTo>
                    <a:pt x="331" y="147"/>
                    <a:pt x="337" y="152"/>
                    <a:pt x="345" y="157"/>
                  </a:cubicBezTo>
                  <a:cubicBezTo>
                    <a:pt x="370" y="172"/>
                    <a:pt x="406" y="193"/>
                    <a:pt x="406" y="193"/>
                  </a:cubicBezTo>
                  <a:cubicBezTo>
                    <a:pt x="408" y="189"/>
                    <a:pt x="408" y="189"/>
                    <a:pt x="408" y="189"/>
                  </a:cubicBezTo>
                  <a:cubicBezTo>
                    <a:pt x="410" y="185"/>
                    <a:pt x="410" y="185"/>
                    <a:pt x="410" y="185"/>
                  </a:cubicBezTo>
                  <a:cubicBezTo>
                    <a:pt x="410" y="185"/>
                    <a:pt x="382" y="173"/>
                    <a:pt x="354" y="160"/>
                  </a:cubicBezTo>
                  <a:cubicBezTo>
                    <a:pt x="340" y="153"/>
                    <a:pt x="326" y="147"/>
                    <a:pt x="315" y="142"/>
                  </a:cubicBezTo>
                  <a:cubicBezTo>
                    <a:pt x="309" y="140"/>
                    <a:pt x="305" y="138"/>
                    <a:pt x="301" y="136"/>
                  </a:cubicBezTo>
                  <a:cubicBezTo>
                    <a:pt x="299" y="136"/>
                    <a:pt x="298" y="135"/>
                    <a:pt x="296" y="135"/>
                  </a:cubicBezTo>
                  <a:cubicBezTo>
                    <a:pt x="296" y="135"/>
                    <a:pt x="295" y="134"/>
                    <a:pt x="295" y="134"/>
                  </a:cubicBezTo>
                  <a:cubicBezTo>
                    <a:pt x="294" y="134"/>
                    <a:pt x="294" y="134"/>
                    <a:pt x="293" y="134"/>
                  </a:cubicBezTo>
                  <a:cubicBezTo>
                    <a:pt x="293" y="134"/>
                    <a:pt x="292" y="134"/>
                    <a:pt x="292" y="134"/>
                  </a:cubicBezTo>
                  <a:cubicBezTo>
                    <a:pt x="291" y="134"/>
                    <a:pt x="291" y="134"/>
                    <a:pt x="290" y="135"/>
                  </a:cubicBezTo>
                  <a:cubicBezTo>
                    <a:pt x="290" y="135"/>
                    <a:pt x="289" y="135"/>
                    <a:pt x="289" y="136"/>
                  </a:cubicBezTo>
                  <a:cubicBezTo>
                    <a:pt x="288" y="138"/>
                    <a:pt x="288" y="141"/>
                    <a:pt x="290" y="142"/>
                  </a:cubicBezTo>
                  <a:cubicBezTo>
                    <a:pt x="379" y="197"/>
                    <a:pt x="379" y="197"/>
                    <a:pt x="379" y="197"/>
                  </a:cubicBezTo>
                  <a:cubicBezTo>
                    <a:pt x="381" y="194"/>
                    <a:pt x="381" y="194"/>
                    <a:pt x="381" y="194"/>
                  </a:cubicBezTo>
                  <a:cubicBezTo>
                    <a:pt x="378" y="191"/>
                    <a:pt x="378" y="191"/>
                    <a:pt x="378" y="191"/>
                  </a:cubicBezTo>
                  <a:cubicBezTo>
                    <a:pt x="381" y="194"/>
                    <a:pt x="381" y="194"/>
                    <a:pt x="381" y="194"/>
                  </a:cubicBezTo>
                  <a:cubicBezTo>
                    <a:pt x="380" y="190"/>
                    <a:pt x="380" y="190"/>
                    <a:pt x="380" y="190"/>
                  </a:cubicBezTo>
                  <a:cubicBezTo>
                    <a:pt x="379" y="190"/>
                    <a:pt x="378" y="190"/>
                    <a:pt x="378" y="191"/>
                  </a:cubicBezTo>
                  <a:cubicBezTo>
                    <a:pt x="381" y="194"/>
                    <a:pt x="381" y="194"/>
                    <a:pt x="381" y="194"/>
                  </a:cubicBezTo>
                  <a:cubicBezTo>
                    <a:pt x="380" y="190"/>
                    <a:pt x="380" y="190"/>
                    <a:pt x="380" y="190"/>
                  </a:cubicBezTo>
                  <a:cubicBezTo>
                    <a:pt x="381" y="193"/>
                    <a:pt x="381" y="193"/>
                    <a:pt x="381" y="193"/>
                  </a:cubicBezTo>
                  <a:cubicBezTo>
                    <a:pt x="381" y="189"/>
                    <a:pt x="381" y="189"/>
                    <a:pt x="381" y="189"/>
                  </a:cubicBezTo>
                  <a:cubicBezTo>
                    <a:pt x="381" y="189"/>
                    <a:pt x="380" y="189"/>
                    <a:pt x="380" y="190"/>
                  </a:cubicBezTo>
                  <a:cubicBezTo>
                    <a:pt x="381" y="193"/>
                    <a:pt x="381" y="193"/>
                    <a:pt x="381" y="193"/>
                  </a:cubicBezTo>
                  <a:cubicBezTo>
                    <a:pt x="381" y="189"/>
                    <a:pt x="381" y="189"/>
                    <a:pt x="381" y="189"/>
                  </a:cubicBezTo>
                  <a:cubicBezTo>
                    <a:pt x="381" y="193"/>
                    <a:pt x="381" y="193"/>
                    <a:pt x="381" y="193"/>
                  </a:cubicBezTo>
                  <a:cubicBezTo>
                    <a:pt x="382" y="189"/>
                    <a:pt x="382" y="189"/>
                    <a:pt x="382" y="189"/>
                  </a:cubicBezTo>
                  <a:cubicBezTo>
                    <a:pt x="382" y="189"/>
                    <a:pt x="382" y="189"/>
                    <a:pt x="381" y="189"/>
                  </a:cubicBezTo>
                  <a:cubicBezTo>
                    <a:pt x="381" y="193"/>
                    <a:pt x="381" y="193"/>
                    <a:pt x="381" y="193"/>
                  </a:cubicBezTo>
                  <a:cubicBezTo>
                    <a:pt x="382" y="189"/>
                    <a:pt x="382" y="189"/>
                    <a:pt x="382" y="189"/>
                  </a:cubicBezTo>
                  <a:cubicBezTo>
                    <a:pt x="382" y="190"/>
                    <a:pt x="382" y="190"/>
                    <a:pt x="382" y="190"/>
                  </a:cubicBezTo>
                  <a:cubicBezTo>
                    <a:pt x="382" y="189"/>
                    <a:pt x="382" y="189"/>
                    <a:pt x="382" y="189"/>
                  </a:cubicBezTo>
                  <a:cubicBezTo>
                    <a:pt x="382" y="189"/>
                    <a:pt x="382" y="189"/>
                    <a:pt x="382" y="189"/>
                  </a:cubicBezTo>
                  <a:cubicBezTo>
                    <a:pt x="382" y="190"/>
                    <a:pt x="382" y="190"/>
                    <a:pt x="382" y="190"/>
                  </a:cubicBezTo>
                  <a:cubicBezTo>
                    <a:pt x="382" y="189"/>
                    <a:pt x="382" y="189"/>
                    <a:pt x="382" y="189"/>
                  </a:cubicBezTo>
                  <a:cubicBezTo>
                    <a:pt x="382" y="189"/>
                    <a:pt x="381" y="189"/>
                    <a:pt x="380" y="189"/>
                  </a:cubicBezTo>
                  <a:cubicBezTo>
                    <a:pt x="375" y="187"/>
                    <a:pt x="366" y="182"/>
                    <a:pt x="355" y="177"/>
                  </a:cubicBezTo>
                  <a:cubicBezTo>
                    <a:pt x="338" y="168"/>
                    <a:pt x="317" y="157"/>
                    <a:pt x="300" y="149"/>
                  </a:cubicBezTo>
                  <a:cubicBezTo>
                    <a:pt x="291" y="144"/>
                    <a:pt x="283" y="140"/>
                    <a:pt x="278" y="137"/>
                  </a:cubicBezTo>
                  <a:cubicBezTo>
                    <a:pt x="275" y="136"/>
                    <a:pt x="273" y="135"/>
                    <a:pt x="271" y="134"/>
                  </a:cubicBezTo>
                  <a:cubicBezTo>
                    <a:pt x="270" y="134"/>
                    <a:pt x="269" y="133"/>
                    <a:pt x="269" y="133"/>
                  </a:cubicBezTo>
                  <a:cubicBezTo>
                    <a:pt x="268" y="133"/>
                    <a:pt x="268" y="133"/>
                    <a:pt x="268" y="133"/>
                  </a:cubicBezTo>
                  <a:cubicBezTo>
                    <a:pt x="268" y="133"/>
                    <a:pt x="268" y="133"/>
                    <a:pt x="268" y="133"/>
                  </a:cubicBezTo>
                  <a:cubicBezTo>
                    <a:pt x="267" y="133"/>
                    <a:pt x="267" y="133"/>
                    <a:pt x="266" y="133"/>
                  </a:cubicBezTo>
                  <a:cubicBezTo>
                    <a:pt x="266" y="133"/>
                    <a:pt x="266" y="133"/>
                    <a:pt x="265" y="133"/>
                  </a:cubicBezTo>
                  <a:cubicBezTo>
                    <a:pt x="264" y="133"/>
                    <a:pt x="263" y="134"/>
                    <a:pt x="263" y="135"/>
                  </a:cubicBezTo>
                  <a:cubicBezTo>
                    <a:pt x="261" y="137"/>
                    <a:pt x="262" y="139"/>
                    <a:pt x="264" y="141"/>
                  </a:cubicBezTo>
                  <a:cubicBezTo>
                    <a:pt x="362" y="202"/>
                    <a:pt x="362" y="202"/>
                    <a:pt x="362" y="202"/>
                  </a:cubicBezTo>
                  <a:cubicBezTo>
                    <a:pt x="364" y="198"/>
                    <a:pt x="364" y="198"/>
                    <a:pt x="364" y="198"/>
                  </a:cubicBezTo>
                  <a:cubicBezTo>
                    <a:pt x="366" y="194"/>
                    <a:pt x="366" y="194"/>
                    <a:pt x="366" y="194"/>
                  </a:cubicBezTo>
                  <a:cubicBezTo>
                    <a:pt x="366" y="194"/>
                    <a:pt x="330" y="175"/>
                    <a:pt x="293" y="155"/>
                  </a:cubicBezTo>
                  <a:cubicBezTo>
                    <a:pt x="275" y="146"/>
                    <a:pt x="256" y="136"/>
                    <a:pt x="241" y="129"/>
                  </a:cubicBezTo>
                  <a:cubicBezTo>
                    <a:pt x="234" y="125"/>
                    <a:pt x="227" y="122"/>
                    <a:pt x="222" y="120"/>
                  </a:cubicBezTo>
                  <a:cubicBezTo>
                    <a:pt x="220" y="119"/>
                    <a:pt x="218" y="118"/>
                    <a:pt x="216" y="117"/>
                  </a:cubicBezTo>
                  <a:cubicBezTo>
                    <a:pt x="215" y="117"/>
                    <a:pt x="214" y="117"/>
                    <a:pt x="214" y="116"/>
                  </a:cubicBezTo>
                  <a:cubicBezTo>
                    <a:pt x="213" y="116"/>
                    <a:pt x="212" y="116"/>
                    <a:pt x="211" y="116"/>
                  </a:cubicBezTo>
                  <a:cubicBezTo>
                    <a:pt x="211" y="116"/>
                    <a:pt x="210" y="116"/>
                    <a:pt x="210" y="116"/>
                  </a:cubicBezTo>
                  <a:cubicBezTo>
                    <a:pt x="209" y="116"/>
                    <a:pt x="208" y="117"/>
                    <a:pt x="207" y="118"/>
                  </a:cubicBezTo>
                  <a:cubicBezTo>
                    <a:pt x="207" y="119"/>
                    <a:pt x="206" y="120"/>
                    <a:pt x="207" y="121"/>
                  </a:cubicBezTo>
                  <a:cubicBezTo>
                    <a:pt x="207" y="123"/>
                    <a:pt x="208" y="124"/>
                    <a:pt x="209" y="124"/>
                  </a:cubicBezTo>
                  <a:cubicBezTo>
                    <a:pt x="209" y="124"/>
                    <a:pt x="211" y="125"/>
                    <a:pt x="214" y="127"/>
                  </a:cubicBezTo>
                  <a:cubicBezTo>
                    <a:pt x="226" y="135"/>
                    <a:pt x="256" y="153"/>
                    <a:pt x="283" y="169"/>
                  </a:cubicBezTo>
                  <a:cubicBezTo>
                    <a:pt x="297" y="177"/>
                    <a:pt x="309" y="185"/>
                    <a:pt x="319" y="191"/>
                  </a:cubicBezTo>
                  <a:cubicBezTo>
                    <a:pt x="323" y="194"/>
                    <a:pt x="327" y="197"/>
                    <a:pt x="330" y="199"/>
                  </a:cubicBezTo>
                  <a:cubicBezTo>
                    <a:pt x="331" y="200"/>
                    <a:pt x="332" y="200"/>
                    <a:pt x="332" y="201"/>
                  </a:cubicBezTo>
                  <a:cubicBezTo>
                    <a:pt x="333" y="201"/>
                    <a:pt x="333" y="201"/>
                    <a:pt x="333" y="201"/>
                  </a:cubicBezTo>
                  <a:cubicBezTo>
                    <a:pt x="333" y="201"/>
                    <a:pt x="333" y="201"/>
                    <a:pt x="333" y="201"/>
                  </a:cubicBezTo>
                  <a:cubicBezTo>
                    <a:pt x="334" y="200"/>
                    <a:pt x="334" y="200"/>
                    <a:pt x="334" y="200"/>
                  </a:cubicBezTo>
                  <a:cubicBezTo>
                    <a:pt x="333" y="201"/>
                    <a:pt x="333" y="201"/>
                    <a:pt x="333" y="201"/>
                  </a:cubicBezTo>
                  <a:cubicBezTo>
                    <a:pt x="333" y="201"/>
                    <a:pt x="333" y="201"/>
                    <a:pt x="333" y="201"/>
                  </a:cubicBezTo>
                  <a:cubicBezTo>
                    <a:pt x="334" y="200"/>
                    <a:pt x="334" y="200"/>
                    <a:pt x="334" y="200"/>
                  </a:cubicBezTo>
                  <a:cubicBezTo>
                    <a:pt x="333" y="201"/>
                    <a:pt x="333" y="201"/>
                    <a:pt x="333" y="201"/>
                  </a:cubicBezTo>
                  <a:cubicBezTo>
                    <a:pt x="336" y="199"/>
                    <a:pt x="336" y="199"/>
                    <a:pt x="336" y="199"/>
                  </a:cubicBezTo>
                  <a:cubicBezTo>
                    <a:pt x="332" y="200"/>
                    <a:pt x="332" y="200"/>
                    <a:pt x="332" y="200"/>
                  </a:cubicBezTo>
                  <a:cubicBezTo>
                    <a:pt x="333" y="201"/>
                    <a:pt x="333" y="201"/>
                    <a:pt x="333" y="201"/>
                  </a:cubicBezTo>
                  <a:cubicBezTo>
                    <a:pt x="336" y="199"/>
                    <a:pt x="336" y="199"/>
                    <a:pt x="336" y="199"/>
                  </a:cubicBezTo>
                  <a:cubicBezTo>
                    <a:pt x="332" y="200"/>
                    <a:pt x="332" y="200"/>
                    <a:pt x="332" y="200"/>
                  </a:cubicBezTo>
                  <a:cubicBezTo>
                    <a:pt x="336" y="199"/>
                    <a:pt x="336" y="199"/>
                    <a:pt x="336" y="199"/>
                  </a:cubicBezTo>
                  <a:cubicBezTo>
                    <a:pt x="332" y="199"/>
                    <a:pt x="332" y="199"/>
                    <a:pt x="332" y="199"/>
                  </a:cubicBezTo>
                  <a:cubicBezTo>
                    <a:pt x="332" y="200"/>
                    <a:pt x="332" y="200"/>
                    <a:pt x="332" y="200"/>
                  </a:cubicBezTo>
                  <a:cubicBezTo>
                    <a:pt x="336" y="199"/>
                    <a:pt x="336" y="199"/>
                    <a:pt x="336" y="199"/>
                  </a:cubicBezTo>
                  <a:cubicBezTo>
                    <a:pt x="332" y="199"/>
                    <a:pt x="332" y="199"/>
                    <a:pt x="332" y="199"/>
                  </a:cubicBezTo>
                  <a:cubicBezTo>
                    <a:pt x="336" y="199"/>
                    <a:pt x="336" y="199"/>
                    <a:pt x="336" y="199"/>
                  </a:cubicBezTo>
                  <a:cubicBezTo>
                    <a:pt x="333" y="197"/>
                    <a:pt x="333" y="197"/>
                    <a:pt x="333" y="197"/>
                  </a:cubicBezTo>
                  <a:cubicBezTo>
                    <a:pt x="332" y="197"/>
                    <a:pt x="332" y="198"/>
                    <a:pt x="332" y="199"/>
                  </a:cubicBezTo>
                  <a:cubicBezTo>
                    <a:pt x="336" y="199"/>
                    <a:pt x="336" y="199"/>
                    <a:pt x="336" y="199"/>
                  </a:cubicBezTo>
                  <a:cubicBezTo>
                    <a:pt x="333" y="197"/>
                    <a:pt x="333" y="197"/>
                    <a:pt x="333" y="197"/>
                  </a:cubicBezTo>
                  <a:cubicBezTo>
                    <a:pt x="336" y="199"/>
                    <a:pt x="336" y="199"/>
                    <a:pt x="336" y="199"/>
                  </a:cubicBezTo>
                  <a:cubicBezTo>
                    <a:pt x="338" y="195"/>
                    <a:pt x="338" y="195"/>
                    <a:pt x="338" y="195"/>
                  </a:cubicBezTo>
                  <a:cubicBezTo>
                    <a:pt x="7" y="1"/>
                    <a:pt x="7" y="1"/>
                    <a:pt x="7" y="1"/>
                  </a:cubicBezTo>
                  <a:cubicBezTo>
                    <a:pt x="6" y="1"/>
                    <a:pt x="5" y="1"/>
                    <a:pt x="3" y="1"/>
                  </a:cubicBezTo>
                  <a:cubicBezTo>
                    <a:pt x="2" y="1"/>
                    <a:pt x="1" y="2"/>
                    <a:pt x="1" y="3"/>
                  </a:cubicBezTo>
                  <a:cubicBezTo>
                    <a:pt x="0" y="4"/>
                    <a:pt x="0" y="5"/>
                    <a:pt x="0" y="6"/>
                  </a:cubicBezTo>
                  <a:cubicBezTo>
                    <a:pt x="1" y="7"/>
                    <a:pt x="1" y="8"/>
                    <a:pt x="2" y="9"/>
                  </a:cubicBezTo>
                  <a:cubicBezTo>
                    <a:pt x="2" y="9"/>
                    <a:pt x="7" y="12"/>
                    <a:pt x="16" y="17"/>
                  </a:cubicBezTo>
                  <a:cubicBezTo>
                    <a:pt x="45" y="34"/>
                    <a:pt x="119" y="77"/>
                    <a:pt x="186" y="117"/>
                  </a:cubicBezTo>
                  <a:cubicBezTo>
                    <a:pt x="219" y="138"/>
                    <a:pt x="251" y="157"/>
                    <a:pt x="274" y="172"/>
                  </a:cubicBezTo>
                  <a:cubicBezTo>
                    <a:pt x="286" y="180"/>
                    <a:pt x="295" y="187"/>
                    <a:pt x="301" y="192"/>
                  </a:cubicBezTo>
                  <a:cubicBezTo>
                    <a:pt x="305" y="194"/>
                    <a:pt x="307" y="196"/>
                    <a:pt x="309" y="198"/>
                  </a:cubicBezTo>
                  <a:cubicBezTo>
                    <a:pt x="309" y="198"/>
                    <a:pt x="310" y="199"/>
                    <a:pt x="310" y="199"/>
                  </a:cubicBezTo>
                  <a:cubicBezTo>
                    <a:pt x="310" y="199"/>
                    <a:pt x="310" y="199"/>
                    <a:pt x="310" y="199"/>
                  </a:cubicBezTo>
                  <a:cubicBezTo>
                    <a:pt x="310" y="199"/>
                    <a:pt x="310" y="199"/>
                    <a:pt x="310" y="199"/>
                  </a:cubicBezTo>
                  <a:cubicBezTo>
                    <a:pt x="310" y="199"/>
                    <a:pt x="310" y="199"/>
                    <a:pt x="310" y="199"/>
                  </a:cubicBezTo>
                  <a:cubicBezTo>
                    <a:pt x="310" y="199"/>
                    <a:pt x="310" y="199"/>
                    <a:pt x="310" y="199"/>
                  </a:cubicBezTo>
                  <a:cubicBezTo>
                    <a:pt x="310" y="199"/>
                    <a:pt x="310" y="199"/>
                    <a:pt x="310" y="199"/>
                  </a:cubicBezTo>
                  <a:cubicBezTo>
                    <a:pt x="310" y="199"/>
                    <a:pt x="310" y="199"/>
                    <a:pt x="310" y="199"/>
                  </a:cubicBezTo>
                  <a:cubicBezTo>
                    <a:pt x="313" y="198"/>
                    <a:pt x="313" y="198"/>
                    <a:pt x="313" y="198"/>
                  </a:cubicBezTo>
                  <a:cubicBezTo>
                    <a:pt x="310" y="198"/>
                    <a:pt x="310" y="198"/>
                    <a:pt x="310" y="198"/>
                  </a:cubicBezTo>
                  <a:cubicBezTo>
                    <a:pt x="310" y="199"/>
                    <a:pt x="310" y="199"/>
                    <a:pt x="310" y="199"/>
                  </a:cubicBezTo>
                  <a:cubicBezTo>
                    <a:pt x="313" y="198"/>
                    <a:pt x="313" y="198"/>
                    <a:pt x="313" y="198"/>
                  </a:cubicBezTo>
                  <a:cubicBezTo>
                    <a:pt x="310" y="198"/>
                    <a:pt x="310" y="198"/>
                    <a:pt x="310" y="198"/>
                  </a:cubicBezTo>
                  <a:cubicBezTo>
                    <a:pt x="314" y="198"/>
                    <a:pt x="314" y="198"/>
                    <a:pt x="314" y="198"/>
                  </a:cubicBezTo>
                  <a:cubicBezTo>
                    <a:pt x="311" y="196"/>
                    <a:pt x="311" y="196"/>
                    <a:pt x="311" y="196"/>
                  </a:cubicBezTo>
                  <a:cubicBezTo>
                    <a:pt x="310" y="197"/>
                    <a:pt x="310" y="198"/>
                    <a:pt x="310" y="198"/>
                  </a:cubicBezTo>
                  <a:cubicBezTo>
                    <a:pt x="314" y="198"/>
                    <a:pt x="314" y="198"/>
                    <a:pt x="314" y="198"/>
                  </a:cubicBezTo>
                  <a:cubicBezTo>
                    <a:pt x="311" y="196"/>
                    <a:pt x="311" y="196"/>
                    <a:pt x="311" y="196"/>
                  </a:cubicBezTo>
                  <a:cubicBezTo>
                    <a:pt x="314" y="199"/>
                    <a:pt x="314" y="199"/>
                    <a:pt x="314" y="199"/>
                  </a:cubicBezTo>
                  <a:cubicBezTo>
                    <a:pt x="316" y="195"/>
                    <a:pt x="316" y="195"/>
                    <a:pt x="316" y="195"/>
                  </a:cubicBezTo>
                  <a:cubicBezTo>
                    <a:pt x="15" y="22"/>
                    <a:pt x="15" y="22"/>
                    <a:pt x="15" y="22"/>
                  </a:cubicBezTo>
                  <a:cubicBezTo>
                    <a:pt x="13" y="21"/>
                    <a:pt x="10" y="22"/>
                    <a:pt x="9" y="23"/>
                  </a:cubicBezTo>
                  <a:cubicBezTo>
                    <a:pt x="9" y="24"/>
                    <a:pt x="8" y="25"/>
                    <a:pt x="8" y="25"/>
                  </a:cubicBezTo>
                  <a:cubicBezTo>
                    <a:pt x="8" y="25"/>
                    <a:pt x="8" y="26"/>
                    <a:pt x="8" y="26"/>
                  </a:cubicBezTo>
                  <a:cubicBezTo>
                    <a:pt x="8" y="27"/>
                    <a:pt x="9" y="28"/>
                    <a:pt x="9" y="28"/>
                  </a:cubicBezTo>
                  <a:cubicBezTo>
                    <a:pt x="9" y="29"/>
                    <a:pt x="9" y="29"/>
                    <a:pt x="10" y="29"/>
                  </a:cubicBezTo>
                  <a:cubicBezTo>
                    <a:pt x="10" y="30"/>
                    <a:pt x="10" y="30"/>
                    <a:pt x="10" y="30"/>
                  </a:cubicBezTo>
                  <a:cubicBezTo>
                    <a:pt x="12" y="31"/>
                    <a:pt x="13" y="32"/>
                    <a:pt x="16" y="34"/>
                  </a:cubicBezTo>
                  <a:cubicBezTo>
                    <a:pt x="37" y="48"/>
                    <a:pt x="105" y="90"/>
                    <a:pt x="168" y="129"/>
                  </a:cubicBezTo>
                  <a:cubicBezTo>
                    <a:pt x="231" y="168"/>
                    <a:pt x="289" y="204"/>
                    <a:pt x="289" y="204"/>
                  </a:cubicBezTo>
                  <a:cubicBezTo>
                    <a:pt x="292" y="200"/>
                    <a:pt x="292" y="200"/>
                    <a:pt x="292" y="200"/>
                  </a:cubicBezTo>
                  <a:cubicBezTo>
                    <a:pt x="294" y="197"/>
                    <a:pt x="294" y="197"/>
                    <a:pt x="294" y="197"/>
                  </a:cubicBezTo>
                  <a:cubicBezTo>
                    <a:pt x="29" y="52"/>
                    <a:pt x="29" y="52"/>
                    <a:pt x="29" y="52"/>
                  </a:cubicBezTo>
                  <a:cubicBezTo>
                    <a:pt x="27" y="51"/>
                    <a:pt x="24" y="52"/>
                    <a:pt x="23" y="54"/>
                  </a:cubicBezTo>
                  <a:cubicBezTo>
                    <a:pt x="22" y="56"/>
                    <a:pt x="23" y="58"/>
                    <a:pt x="25" y="59"/>
                  </a:cubicBezTo>
                  <a:cubicBezTo>
                    <a:pt x="255" y="203"/>
                    <a:pt x="255" y="203"/>
                    <a:pt x="255" y="203"/>
                  </a:cubicBezTo>
                  <a:cubicBezTo>
                    <a:pt x="257" y="199"/>
                    <a:pt x="257" y="199"/>
                    <a:pt x="257" y="199"/>
                  </a:cubicBezTo>
                  <a:cubicBezTo>
                    <a:pt x="254" y="197"/>
                    <a:pt x="254" y="197"/>
                    <a:pt x="254" y="197"/>
                  </a:cubicBezTo>
                  <a:cubicBezTo>
                    <a:pt x="257" y="199"/>
                    <a:pt x="257" y="199"/>
                    <a:pt x="257" y="199"/>
                  </a:cubicBezTo>
                  <a:cubicBezTo>
                    <a:pt x="256" y="195"/>
                    <a:pt x="256" y="195"/>
                    <a:pt x="256" y="195"/>
                  </a:cubicBezTo>
                  <a:cubicBezTo>
                    <a:pt x="255" y="196"/>
                    <a:pt x="255" y="196"/>
                    <a:pt x="254" y="197"/>
                  </a:cubicBezTo>
                  <a:cubicBezTo>
                    <a:pt x="257" y="199"/>
                    <a:pt x="257" y="199"/>
                    <a:pt x="257" y="199"/>
                  </a:cubicBezTo>
                  <a:cubicBezTo>
                    <a:pt x="256" y="195"/>
                    <a:pt x="256" y="195"/>
                    <a:pt x="256" y="195"/>
                  </a:cubicBezTo>
                  <a:cubicBezTo>
                    <a:pt x="257" y="199"/>
                    <a:pt x="257" y="199"/>
                    <a:pt x="257" y="199"/>
                  </a:cubicBezTo>
                  <a:cubicBezTo>
                    <a:pt x="257" y="195"/>
                    <a:pt x="257" y="195"/>
                    <a:pt x="257" y="195"/>
                  </a:cubicBezTo>
                  <a:cubicBezTo>
                    <a:pt x="257" y="195"/>
                    <a:pt x="256" y="195"/>
                    <a:pt x="256" y="195"/>
                  </a:cubicBezTo>
                  <a:cubicBezTo>
                    <a:pt x="257" y="199"/>
                    <a:pt x="257" y="199"/>
                    <a:pt x="257" y="199"/>
                  </a:cubicBezTo>
                  <a:cubicBezTo>
                    <a:pt x="257" y="195"/>
                    <a:pt x="257" y="195"/>
                    <a:pt x="257" y="195"/>
                  </a:cubicBezTo>
                  <a:cubicBezTo>
                    <a:pt x="257" y="199"/>
                    <a:pt x="257" y="199"/>
                    <a:pt x="257" y="199"/>
                  </a:cubicBezTo>
                  <a:cubicBezTo>
                    <a:pt x="258" y="195"/>
                    <a:pt x="258" y="195"/>
                    <a:pt x="258" y="195"/>
                  </a:cubicBezTo>
                  <a:cubicBezTo>
                    <a:pt x="258" y="195"/>
                    <a:pt x="258" y="195"/>
                    <a:pt x="257" y="195"/>
                  </a:cubicBezTo>
                  <a:cubicBezTo>
                    <a:pt x="257" y="199"/>
                    <a:pt x="257" y="199"/>
                    <a:pt x="257" y="199"/>
                  </a:cubicBezTo>
                  <a:cubicBezTo>
                    <a:pt x="258" y="195"/>
                    <a:pt x="258" y="195"/>
                    <a:pt x="258" y="195"/>
                  </a:cubicBezTo>
                  <a:cubicBezTo>
                    <a:pt x="257" y="199"/>
                    <a:pt x="257" y="199"/>
                    <a:pt x="257" y="199"/>
                  </a:cubicBezTo>
                  <a:cubicBezTo>
                    <a:pt x="258" y="195"/>
                    <a:pt x="258" y="195"/>
                    <a:pt x="258" y="195"/>
                  </a:cubicBezTo>
                  <a:cubicBezTo>
                    <a:pt x="258" y="195"/>
                    <a:pt x="258" y="195"/>
                    <a:pt x="258" y="195"/>
                  </a:cubicBezTo>
                  <a:cubicBezTo>
                    <a:pt x="257" y="199"/>
                    <a:pt x="257" y="199"/>
                    <a:pt x="257" y="199"/>
                  </a:cubicBezTo>
                  <a:cubicBezTo>
                    <a:pt x="258" y="195"/>
                    <a:pt x="258" y="195"/>
                    <a:pt x="258" y="195"/>
                  </a:cubicBezTo>
                  <a:cubicBezTo>
                    <a:pt x="258" y="195"/>
                    <a:pt x="258" y="195"/>
                    <a:pt x="258" y="195"/>
                  </a:cubicBezTo>
                  <a:cubicBezTo>
                    <a:pt x="258" y="195"/>
                    <a:pt x="257" y="195"/>
                    <a:pt x="255" y="194"/>
                  </a:cubicBezTo>
                  <a:cubicBezTo>
                    <a:pt x="242" y="186"/>
                    <a:pt x="194" y="159"/>
                    <a:pt x="149" y="133"/>
                  </a:cubicBezTo>
                  <a:cubicBezTo>
                    <a:pt x="126" y="120"/>
                    <a:pt x="104" y="108"/>
                    <a:pt x="86" y="99"/>
                  </a:cubicBezTo>
                  <a:cubicBezTo>
                    <a:pt x="78" y="94"/>
                    <a:pt x="70" y="90"/>
                    <a:pt x="64" y="88"/>
                  </a:cubicBezTo>
                  <a:cubicBezTo>
                    <a:pt x="61" y="86"/>
                    <a:pt x="59" y="85"/>
                    <a:pt x="57" y="84"/>
                  </a:cubicBezTo>
                  <a:cubicBezTo>
                    <a:pt x="56" y="84"/>
                    <a:pt x="55" y="84"/>
                    <a:pt x="54" y="84"/>
                  </a:cubicBezTo>
                  <a:cubicBezTo>
                    <a:pt x="53" y="83"/>
                    <a:pt x="52" y="83"/>
                    <a:pt x="51" y="83"/>
                  </a:cubicBezTo>
                  <a:cubicBezTo>
                    <a:pt x="51" y="83"/>
                    <a:pt x="50" y="83"/>
                    <a:pt x="49" y="83"/>
                  </a:cubicBezTo>
                  <a:cubicBezTo>
                    <a:pt x="48" y="84"/>
                    <a:pt x="47" y="84"/>
                    <a:pt x="47" y="85"/>
                  </a:cubicBezTo>
                  <a:cubicBezTo>
                    <a:pt x="50" y="88"/>
                    <a:pt x="50" y="88"/>
                    <a:pt x="50" y="88"/>
                  </a:cubicBezTo>
                  <a:cubicBezTo>
                    <a:pt x="47" y="85"/>
                    <a:pt x="47" y="85"/>
                    <a:pt x="47" y="85"/>
                  </a:cubicBezTo>
                  <a:cubicBezTo>
                    <a:pt x="46" y="86"/>
                    <a:pt x="46" y="87"/>
                    <a:pt x="46" y="88"/>
                  </a:cubicBezTo>
                  <a:cubicBezTo>
                    <a:pt x="46" y="89"/>
                    <a:pt x="46" y="89"/>
                    <a:pt x="46" y="90"/>
                  </a:cubicBezTo>
                  <a:cubicBezTo>
                    <a:pt x="47" y="90"/>
                    <a:pt x="47" y="91"/>
                    <a:pt x="47" y="91"/>
                  </a:cubicBezTo>
                  <a:cubicBezTo>
                    <a:pt x="48" y="92"/>
                    <a:pt x="48" y="92"/>
                    <a:pt x="49" y="93"/>
                  </a:cubicBezTo>
                  <a:cubicBezTo>
                    <a:pt x="51" y="94"/>
                    <a:pt x="55" y="97"/>
                    <a:pt x="61" y="100"/>
                  </a:cubicBezTo>
                  <a:cubicBezTo>
                    <a:pt x="80" y="113"/>
                    <a:pt x="117" y="134"/>
                    <a:pt x="150" y="154"/>
                  </a:cubicBezTo>
                  <a:cubicBezTo>
                    <a:pt x="166" y="163"/>
                    <a:pt x="181" y="173"/>
                    <a:pt x="192" y="179"/>
                  </a:cubicBezTo>
                  <a:cubicBezTo>
                    <a:pt x="197" y="183"/>
                    <a:pt x="202" y="186"/>
                    <a:pt x="205" y="188"/>
                  </a:cubicBezTo>
                  <a:cubicBezTo>
                    <a:pt x="206" y="189"/>
                    <a:pt x="207" y="190"/>
                    <a:pt x="208" y="190"/>
                  </a:cubicBezTo>
                  <a:cubicBezTo>
                    <a:pt x="208" y="191"/>
                    <a:pt x="208" y="191"/>
                    <a:pt x="208" y="191"/>
                  </a:cubicBezTo>
                  <a:cubicBezTo>
                    <a:pt x="208" y="191"/>
                    <a:pt x="208" y="191"/>
                    <a:pt x="208" y="191"/>
                  </a:cubicBezTo>
                  <a:cubicBezTo>
                    <a:pt x="210" y="190"/>
                    <a:pt x="210" y="190"/>
                    <a:pt x="210" y="190"/>
                  </a:cubicBezTo>
                  <a:cubicBezTo>
                    <a:pt x="208" y="190"/>
                    <a:pt x="208" y="190"/>
                    <a:pt x="208" y="190"/>
                  </a:cubicBezTo>
                  <a:cubicBezTo>
                    <a:pt x="208" y="191"/>
                    <a:pt x="208" y="191"/>
                    <a:pt x="208" y="191"/>
                  </a:cubicBezTo>
                  <a:cubicBezTo>
                    <a:pt x="210" y="190"/>
                    <a:pt x="210" y="190"/>
                    <a:pt x="210" y="190"/>
                  </a:cubicBezTo>
                  <a:cubicBezTo>
                    <a:pt x="208" y="190"/>
                    <a:pt x="208" y="190"/>
                    <a:pt x="208" y="190"/>
                  </a:cubicBezTo>
                  <a:cubicBezTo>
                    <a:pt x="211" y="189"/>
                    <a:pt x="211" y="189"/>
                    <a:pt x="211" y="189"/>
                  </a:cubicBezTo>
                  <a:cubicBezTo>
                    <a:pt x="208" y="189"/>
                    <a:pt x="208" y="189"/>
                    <a:pt x="208" y="189"/>
                  </a:cubicBezTo>
                  <a:cubicBezTo>
                    <a:pt x="208" y="190"/>
                    <a:pt x="208" y="190"/>
                    <a:pt x="208" y="190"/>
                  </a:cubicBezTo>
                  <a:cubicBezTo>
                    <a:pt x="211" y="189"/>
                    <a:pt x="211" y="189"/>
                    <a:pt x="211" y="189"/>
                  </a:cubicBezTo>
                  <a:cubicBezTo>
                    <a:pt x="208" y="189"/>
                    <a:pt x="208" y="189"/>
                    <a:pt x="208" y="189"/>
                  </a:cubicBezTo>
                  <a:cubicBezTo>
                    <a:pt x="212" y="189"/>
                    <a:pt x="212" y="189"/>
                    <a:pt x="212" y="189"/>
                  </a:cubicBezTo>
                  <a:cubicBezTo>
                    <a:pt x="208" y="186"/>
                    <a:pt x="208" y="186"/>
                    <a:pt x="208" y="186"/>
                  </a:cubicBezTo>
                  <a:cubicBezTo>
                    <a:pt x="208" y="187"/>
                    <a:pt x="208" y="188"/>
                    <a:pt x="208" y="189"/>
                  </a:cubicBezTo>
                  <a:cubicBezTo>
                    <a:pt x="212" y="189"/>
                    <a:pt x="212" y="189"/>
                    <a:pt x="212" y="189"/>
                  </a:cubicBezTo>
                  <a:cubicBezTo>
                    <a:pt x="208" y="186"/>
                    <a:pt x="208" y="186"/>
                    <a:pt x="208" y="186"/>
                  </a:cubicBezTo>
                  <a:cubicBezTo>
                    <a:pt x="212" y="189"/>
                    <a:pt x="212" y="189"/>
                    <a:pt x="212" y="189"/>
                  </a:cubicBezTo>
                  <a:cubicBezTo>
                    <a:pt x="214" y="185"/>
                    <a:pt x="214" y="185"/>
                    <a:pt x="214" y="185"/>
                  </a:cubicBezTo>
                  <a:cubicBezTo>
                    <a:pt x="97" y="130"/>
                    <a:pt x="97" y="130"/>
                    <a:pt x="97" y="130"/>
                  </a:cubicBezTo>
                  <a:cubicBezTo>
                    <a:pt x="95" y="129"/>
                    <a:pt x="93" y="130"/>
                    <a:pt x="92" y="132"/>
                  </a:cubicBezTo>
                  <a:cubicBezTo>
                    <a:pt x="91" y="134"/>
                    <a:pt x="91" y="137"/>
                    <a:pt x="93" y="138"/>
                  </a:cubicBezTo>
                  <a:cubicBezTo>
                    <a:pt x="148" y="172"/>
                    <a:pt x="148" y="172"/>
                    <a:pt x="148" y="172"/>
                  </a:cubicBezTo>
                  <a:cubicBezTo>
                    <a:pt x="150" y="173"/>
                    <a:pt x="153" y="173"/>
                    <a:pt x="154" y="171"/>
                  </a:cubicBezTo>
                  <a:cubicBezTo>
                    <a:pt x="155" y="169"/>
                    <a:pt x="155" y="166"/>
                    <a:pt x="152"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00" name="Freeform 132">
              <a:extLst>
                <a:ext uri="{FF2B5EF4-FFF2-40B4-BE49-F238E27FC236}">
                  <a16:creationId xmlns:a16="http://schemas.microsoft.com/office/drawing/2014/main" id="{186F92A9-915C-4612-99CA-A5BF0843EACB}"/>
                </a:ext>
              </a:extLst>
            </p:cNvPr>
            <p:cNvSpPr>
              <a:spLocks/>
            </p:cNvSpPr>
            <p:nvPr/>
          </p:nvSpPr>
          <p:spPr bwMode="auto">
            <a:xfrm>
              <a:off x="3849824" y="2486136"/>
              <a:ext cx="225425" cy="382588"/>
            </a:xfrm>
            <a:custGeom>
              <a:avLst/>
              <a:gdLst>
                <a:gd name="T0" fmla="*/ 31 w 143"/>
                <a:gd name="T1" fmla="*/ 233 h 244"/>
                <a:gd name="T2" fmla="*/ 21 w 143"/>
                <a:gd name="T3" fmla="*/ 205 h 244"/>
                <a:gd name="T4" fmla="*/ 18 w 143"/>
                <a:gd name="T5" fmla="*/ 205 h 244"/>
                <a:gd name="T6" fmla="*/ 21 w 143"/>
                <a:gd name="T7" fmla="*/ 205 h 244"/>
                <a:gd name="T8" fmla="*/ 19 w 143"/>
                <a:gd name="T9" fmla="*/ 202 h 244"/>
                <a:gd name="T10" fmla="*/ 13 w 143"/>
                <a:gd name="T11" fmla="*/ 185 h 244"/>
                <a:gd name="T12" fmla="*/ 13 w 143"/>
                <a:gd name="T13" fmla="*/ 165 h 244"/>
                <a:gd name="T14" fmla="*/ 14 w 143"/>
                <a:gd name="T15" fmla="*/ 167 h 244"/>
                <a:gd name="T16" fmla="*/ 14 w 143"/>
                <a:gd name="T17" fmla="*/ 143 h 244"/>
                <a:gd name="T18" fmla="*/ 16 w 143"/>
                <a:gd name="T19" fmla="*/ 121 h 244"/>
                <a:gd name="T20" fmla="*/ 17 w 143"/>
                <a:gd name="T21" fmla="*/ 86 h 244"/>
                <a:gd name="T22" fmla="*/ 16 w 143"/>
                <a:gd name="T23" fmla="*/ 75 h 244"/>
                <a:gd name="T24" fmla="*/ 21 w 143"/>
                <a:gd name="T25" fmla="*/ 64 h 244"/>
                <a:gd name="T26" fmla="*/ 28 w 143"/>
                <a:gd name="T27" fmla="*/ 49 h 244"/>
                <a:gd name="T28" fmla="*/ 42 w 143"/>
                <a:gd name="T29" fmla="*/ 38 h 244"/>
                <a:gd name="T30" fmla="*/ 42 w 143"/>
                <a:gd name="T31" fmla="*/ 38 h 244"/>
                <a:gd name="T32" fmla="*/ 47 w 143"/>
                <a:gd name="T33" fmla="*/ 29 h 244"/>
                <a:gd name="T34" fmla="*/ 61 w 143"/>
                <a:gd name="T35" fmla="*/ 22 h 244"/>
                <a:gd name="T36" fmla="*/ 74 w 143"/>
                <a:gd name="T37" fmla="*/ 10 h 244"/>
                <a:gd name="T38" fmla="*/ 70 w 143"/>
                <a:gd name="T39" fmla="*/ 8 h 244"/>
                <a:gd name="T40" fmla="*/ 71 w 143"/>
                <a:gd name="T41" fmla="*/ 12 h 244"/>
                <a:gd name="T42" fmla="*/ 71 w 143"/>
                <a:gd name="T43" fmla="*/ 12 h 244"/>
                <a:gd name="T44" fmla="*/ 101 w 143"/>
                <a:gd name="T45" fmla="*/ 12 h 244"/>
                <a:gd name="T46" fmla="*/ 106 w 143"/>
                <a:gd name="T47" fmla="*/ 6 h 244"/>
                <a:gd name="T48" fmla="*/ 100 w 143"/>
                <a:gd name="T49" fmla="*/ 8 h 244"/>
                <a:gd name="T50" fmla="*/ 100 w 143"/>
                <a:gd name="T51" fmla="*/ 8 h 244"/>
                <a:gd name="T52" fmla="*/ 98 w 143"/>
                <a:gd name="T53" fmla="*/ 6 h 244"/>
                <a:gd name="T54" fmla="*/ 98 w 143"/>
                <a:gd name="T55" fmla="*/ 9 h 244"/>
                <a:gd name="T56" fmla="*/ 137 w 143"/>
                <a:gd name="T57" fmla="*/ 19 h 244"/>
                <a:gd name="T58" fmla="*/ 141 w 143"/>
                <a:gd name="T59" fmla="*/ 11 h 244"/>
                <a:gd name="T60" fmla="*/ 135 w 143"/>
                <a:gd name="T61" fmla="*/ 12 h 244"/>
                <a:gd name="T62" fmla="*/ 138 w 143"/>
                <a:gd name="T63" fmla="*/ 14 h 244"/>
                <a:gd name="T64" fmla="*/ 138 w 143"/>
                <a:gd name="T65" fmla="*/ 10 h 244"/>
                <a:gd name="T66" fmla="*/ 138 w 143"/>
                <a:gd name="T67" fmla="*/ 10 h 244"/>
                <a:gd name="T68" fmla="*/ 101 w 143"/>
                <a:gd name="T69" fmla="*/ 1 h 244"/>
                <a:gd name="T70" fmla="*/ 95 w 143"/>
                <a:gd name="T71" fmla="*/ 8 h 244"/>
                <a:gd name="T72" fmla="*/ 98 w 143"/>
                <a:gd name="T73" fmla="*/ 5 h 244"/>
                <a:gd name="T74" fmla="*/ 102 w 143"/>
                <a:gd name="T75" fmla="*/ 7 h 244"/>
                <a:gd name="T76" fmla="*/ 101 w 143"/>
                <a:gd name="T77" fmla="*/ 3 h 244"/>
                <a:gd name="T78" fmla="*/ 70 w 143"/>
                <a:gd name="T79" fmla="*/ 3 h 244"/>
                <a:gd name="T80" fmla="*/ 74 w 143"/>
                <a:gd name="T81" fmla="*/ 15 h 244"/>
                <a:gd name="T82" fmla="*/ 57 w 143"/>
                <a:gd name="T83" fmla="*/ 22 h 244"/>
                <a:gd name="T84" fmla="*/ 45 w 143"/>
                <a:gd name="T85" fmla="*/ 30 h 244"/>
                <a:gd name="T86" fmla="*/ 36 w 143"/>
                <a:gd name="T87" fmla="*/ 39 h 244"/>
                <a:gd name="T88" fmla="*/ 39 w 143"/>
                <a:gd name="T89" fmla="*/ 35 h 244"/>
                <a:gd name="T90" fmla="*/ 36 w 143"/>
                <a:gd name="T91" fmla="*/ 32 h 244"/>
                <a:gd name="T92" fmla="*/ 23 w 143"/>
                <a:gd name="T93" fmla="*/ 49 h 244"/>
                <a:gd name="T94" fmla="*/ 15 w 143"/>
                <a:gd name="T95" fmla="*/ 66 h 244"/>
                <a:gd name="T96" fmla="*/ 15 w 143"/>
                <a:gd name="T97" fmla="*/ 80 h 244"/>
                <a:gd name="T98" fmla="*/ 9 w 143"/>
                <a:gd name="T99" fmla="*/ 91 h 244"/>
                <a:gd name="T100" fmla="*/ 11 w 143"/>
                <a:gd name="T101" fmla="*/ 129 h 244"/>
                <a:gd name="T102" fmla="*/ 2 w 143"/>
                <a:gd name="T103" fmla="*/ 143 h 244"/>
                <a:gd name="T104" fmla="*/ 7 w 143"/>
                <a:gd name="T105" fmla="*/ 162 h 244"/>
                <a:gd name="T106" fmla="*/ 8 w 143"/>
                <a:gd name="T107" fmla="*/ 190 h 244"/>
                <a:gd name="T108" fmla="*/ 17 w 143"/>
                <a:gd name="T109" fmla="*/ 205 h 244"/>
                <a:gd name="T110" fmla="*/ 21 w 143"/>
                <a:gd name="T111" fmla="*/ 231 h 244"/>
                <a:gd name="T112" fmla="*/ 22 w 143"/>
                <a:gd name="T113" fmla="*/ 234 h 244"/>
                <a:gd name="T114" fmla="*/ 22 w 143"/>
                <a:gd name="T115" fmla="*/ 233 h 244"/>
                <a:gd name="T116" fmla="*/ 26 w 143"/>
                <a:gd name="T117" fmla="*/ 233 h 244"/>
                <a:gd name="T118" fmla="*/ 34 w 143"/>
                <a:gd name="T119"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3" h="244">
                  <a:moveTo>
                    <a:pt x="39" y="235"/>
                  </a:moveTo>
                  <a:cubicBezTo>
                    <a:pt x="29" y="229"/>
                    <a:pt x="29" y="229"/>
                    <a:pt x="29" y="229"/>
                  </a:cubicBezTo>
                  <a:cubicBezTo>
                    <a:pt x="26" y="233"/>
                    <a:pt x="26" y="233"/>
                    <a:pt x="26" y="233"/>
                  </a:cubicBezTo>
                  <a:cubicBezTo>
                    <a:pt x="30" y="235"/>
                    <a:pt x="30" y="235"/>
                    <a:pt x="30" y="235"/>
                  </a:cubicBezTo>
                  <a:cubicBezTo>
                    <a:pt x="31" y="234"/>
                    <a:pt x="31" y="234"/>
                    <a:pt x="31" y="234"/>
                  </a:cubicBezTo>
                  <a:cubicBezTo>
                    <a:pt x="31" y="233"/>
                    <a:pt x="31" y="233"/>
                    <a:pt x="31" y="233"/>
                  </a:cubicBezTo>
                  <a:cubicBezTo>
                    <a:pt x="31" y="232"/>
                    <a:pt x="31" y="232"/>
                    <a:pt x="31" y="232"/>
                  </a:cubicBezTo>
                  <a:cubicBezTo>
                    <a:pt x="31" y="232"/>
                    <a:pt x="31" y="231"/>
                    <a:pt x="30" y="231"/>
                  </a:cubicBezTo>
                  <a:cubicBezTo>
                    <a:pt x="30" y="230"/>
                    <a:pt x="29" y="228"/>
                    <a:pt x="28" y="225"/>
                  </a:cubicBezTo>
                  <a:cubicBezTo>
                    <a:pt x="27" y="221"/>
                    <a:pt x="25" y="216"/>
                    <a:pt x="23" y="212"/>
                  </a:cubicBezTo>
                  <a:cubicBezTo>
                    <a:pt x="23" y="209"/>
                    <a:pt x="22" y="208"/>
                    <a:pt x="22" y="206"/>
                  </a:cubicBezTo>
                  <a:cubicBezTo>
                    <a:pt x="21" y="206"/>
                    <a:pt x="21" y="205"/>
                    <a:pt x="21" y="205"/>
                  </a:cubicBezTo>
                  <a:cubicBezTo>
                    <a:pt x="21" y="204"/>
                    <a:pt x="21" y="204"/>
                    <a:pt x="21" y="204"/>
                  </a:cubicBezTo>
                  <a:cubicBezTo>
                    <a:pt x="21" y="204"/>
                    <a:pt x="21" y="204"/>
                    <a:pt x="21" y="204"/>
                  </a:cubicBezTo>
                  <a:cubicBezTo>
                    <a:pt x="18" y="205"/>
                    <a:pt x="18" y="205"/>
                    <a:pt x="18" y="205"/>
                  </a:cubicBezTo>
                  <a:cubicBezTo>
                    <a:pt x="21" y="204"/>
                    <a:pt x="21" y="204"/>
                    <a:pt x="21" y="204"/>
                  </a:cubicBezTo>
                  <a:cubicBezTo>
                    <a:pt x="21" y="204"/>
                    <a:pt x="21" y="204"/>
                    <a:pt x="21" y="204"/>
                  </a:cubicBezTo>
                  <a:cubicBezTo>
                    <a:pt x="18" y="205"/>
                    <a:pt x="18" y="205"/>
                    <a:pt x="18" y="205"/>
                  </a:cubicBezTo>
                  <a:cubicBezTo>
                    <a:pt x="21" y="204"/>
                    <a:pt x="21" y="204"/>
                    <a:pt x="21" y="204"/>
                  </a:cubicBezTo>
                  <a:cubicBezTo>
                    <a:pt x="17" y="205"/>
                    <a:pt x="17" y="205"/>
                    <a:pt x="17" y="205"/>
                  </a:cubicBezTo>
                  <a:cubicBezTo>
                    <a:pt x="21" y="205"/>
                    <a:pt x="21" y="205"/>
                    <a:pt x="21" y="205"/>
                  </a:cubicBezTo>
                  <a:cubicBezTo>
                    <a:pt x="21" y="204"/>
                    <a:pt x="21" y="204"/>
                    <a:pt x="21" y="204"/>
                  </a:cubicBezTo>
                  <a:cubicBezTo>
                    <a:pt x="17" y="205"/>
                    <a:pt x="17" y="205"/>
                    <a:pt x="17" y="205"/>
                  </a:cubicBezTo>
                  <a:cubicBezTo>
                    <a:pt x="21" y="205"/>
                    <a:pt x="21" y="205"/>
                    <a:pt x="21" y="205"/>
                  </a:cubicBezTo>
                  <a:cubicBezTo>
                    <a:pt x="17" y="205"/>
                    <a:pt x="17" y="205"/>
                    <a:pt x="17" y="205"/>
                  </a:cubicBezTo>
                  <a:cubicBezTo>
                    <a:pt x="21" y="205"/>
                    <a:pt x="21" y="205"/>
                    <a:pt x="21" y="205"/>
                  </a:cubicBezTo>
                  <a:cubicBezTo>
                    <a:pt x="21" y="205"/>
                    <a:pt x="21" y="205"/>
                    <a:pt x="21" y="205"/>
                  </a:cubicBezTo>
                  <a:cubicBezTo>
                    <a:pt x="17" y="205"/>
                    <a:pt x="17" y="205"/>
                    <a:pt x="17" y="205"/>
                  </a:cubicBezTo>
                  <a:cubicBezTo>
                    <a:pt x="21" y="205"/>
                    <a:pt x="21" y="205"/>
                    <a:pt x="21" y="205"/>
                  </a:cubicBezTo>
                  <a:cubicBezTo>
                    <a:pt x="21" y="204"/>
                    <a:pt x="20" y="203"/>
                    <a:pt x="19" y="202"/>
                  </a:cubicBezTo>
                  <a:cubicBezTo>
                    <a:pt x="18" y="201"/>
                    <a:pt x="18" y="201"/>
                    <a:pt x="18" y="201"/>
                  </a:cubicBezTo>
                  <a:cubicBezTo>
                    <a:pt x="14" y="185"/>
                    <a:pt x="14" y="185"/>
                    <a:pt x="14" y="185"/>
                  </a:cubicBezTo>
                  <a:cubicBezTo>
                    <a:pt x="14" y="184"/>
                    <a:pt x="13" y="183"/>
                    <a:pt x="12" y="182"/>
                  </a:cubicBezTo>
                  <a:cubicBezTo>
                    <a:pt x="11" y="181"/>
                    <a:pt x="11" y="181"/>
                    <a:pt x="11" y="181"/>
                  </a:cubicBezTo>
                  <a:cubicBezTo>
                    <a:pt x="8" y="185"/>
                    <a:pt x="8" y="185"/>
                    <a:pt x="8" y="185"/>
                  </a:cubicBezTo>
                  <a:cubicBezTo>
                    <a:pt x="13" y="185"/>
                    <a:pt x="13" y="185"/>
                    <a:pt x="13" y="185"/>
                  </a:cubicBezTo>
                  <a:cubicBezTo>
                    <a:pt x="13" y="185"/>
                    <a:pt x="13" y="180"/>
                    <a:pt x="14" y="175"/>
                  </a:cubicBezTo>
                  <a:cubicBezTo>
                    <a:pt x="14" y="173"/>
                    <a:pt x="14" y="170"/>
                    <a:pt x="15" y="168"/>
                  </a:cubicBezTo>
                  <a:cubicBezTo>
                    <a:pt x="15" y="167"/>
                    <a:pt x="15" y="167"/>
                    <a:pt x="15" y="166"/>
                  </a:cubicBezTo>
                  <a:cubicBezTo>
                    <a:pt x="15" y="165"/>
                    <a:pt x="15" y="165"/>
                    <a:pt x="15" y="165"/>
                  </a:cubicBezTo>
                  <a:cubicBezTo>
                    <a:pt x="15" y="165"/>
                    <a:pt x="15" y="165"/>
                    <a:pt x="15" y="165"/>
                  </a:cubicBezTo>
                  <a:cubicBezTo>
                    <a:pt x="13" y="165"/>
                    <a:pt x="13" y="165"/>
                    <a:pt x="13" y="165"/>
                  </a:cubicBezTo>
                  <a:cubicBezTo>
                    <a:pt x="15" y="166"/>
                    <a:pt x="15" y="166"/>
                    <a:pt x="15" y="166"/>
                  </a:cubicBezTo>
                  <a:cubicBezTo>
                    <a:pt x="15" y="165"/>
                    <a:pt x="15" y="165"/>
                    <a:pt x="15" y="165"/>
                  </a:cubicBezTo>
                  <a:cubicBezTo>
                    <a:pt x="13" y="165"/>
                    <a:pt x="13" y="165"/>
                    <a:pt x="13" y="165"/>
                  </a:cubicBezTo>
                  <a:cubicBezTo>
                    <a:pt x="15" y="166"/>
                    <a:pt x="15" y="166"/>
                    <a:pt x="15" y="166"/>
                  </a:cubicBezTo>
                  <a:cubicBezTo>
                    <a:pt x="11" y="164"/>
                    <a:pt x="11" y="164"/>
                    <a:pt x="11" y="164"/>
                  </a:cubicBezTo>
                  <a:cubicBezTo>
                    <a:pt x="14" y="167"/>
                    <a:pt x="14" y="167"/>
                    <a:pt x="14" y="167"/>
                  </a:cubicBezTo>
                  <a:cubicBezTo>
                    <a:pt x="15" y="166"/>
                    <a:pt x="15" y="166"/>
                    <a:pt x="15" y="166"/>
                  </a:cubicBezTo>
                  <a:cubicBezTo>
                    <a:pt x="11" y="164"/>
                    <a:pt x="11" y="164"/>
                    <a:pt x="11" y="164"/>
                  </a:cubicBezTo>
                  <a:cubicBezTo>
                    <a:pt x="14" y="167"/>
                    <a:pt x="14" y="167"/>
                    <a:pt x="14" y="167"/>
                  </a:cubicBezTo>
                  <a:cubicBezTo>
                    <a:pt x="16" y="165"/>
                    <a:pt x="15" y="162"/>
                    <a:pt x="13" y="161"/>
                  </a:cubicBezTo>
                  <a:cubicBezTo>
                    <a:pt x="12" y="160"/>
                    <a:pt x="12" y="160"/>
                    <a:pt x="12" y="160"/>
                  </a:cubicBezTo>
                  <a:cubicBezTo>
                    <a:pt x="14" y="143"/>
                    <a:pt x="14" y="143"/>
                    <a:pt x="14" y="143"/>
                  </a:cubicBezTo>
                  <a:cubicBezTo>
                    <a:pt x="14" y="141"/>
                    <a:pt x="14" y="139"/>
                    <a:pt x="12" y="139"/>
                  </a:cubicBezTo>
                  <a:cubicBezTo>
                    <a:pt x="7" y="135"/>
                    <a:pt x="7" y="135"/>
                    <a:pt x="7" y="135"/>
                  </a:cubicBezTo>
                  <a:cubicBezTo>
                    <a:pt x="5" y="139"/>
                    <a:pt x="5" y="139"/>
                    <a:pt x="5" y="139"/>
                  </a:cubicBezTo>
                  <a:cubicBezTo>
                    <a:pt x="8" y="141"/>
                    <a:pt x="8" y="141"/>
                    <a:pt x="8" y="141"/>
                  </a:cubicBezTo>
                  <a:cubicBezTo>
                    <a:pt x="8" y="141"/>
                    <a:pt x="17" y="128"/>
                    <a:pt x="17" y="127"/>
                  </a:cubicBezTo>
                  <a:cubicBezTo>
                    <a:pt x="18" y="125"/>
                    <a:pt x="18" y="122"/>
                    <a:pt x="16" y="121"/>
                  </a:cubicBezTo>
                  <a:cubicBezTo>
                    <a:pt x="16" y="121"/>
                    <a:pt x="16" y="121"/>
                    <a:pt x="16" y="121"/>
                  </a:cubicBezTo>
                  <a:cubicBezTo>
                    <a:pt x="16" y="108"/>
                    <a:pt x="16" y="108"/>
                    <a:pt x="16" y="108"/>
                  </a:cubicBezTo>
                  <a:cubicBezTo>
                    <a:pt x="16" y="106"/>
                    <a:pt x="15" y="105"/>
                    <a:pt x="14" y="104"/>
                  </a:cubicBezTo>
                  <a:cubicBezTo>
                    <a:pt x="13" y="104"/>
                    <a:pt x="13" y="104"/>
                    <a:pt x="13" y="104"/>
                  </a:cubicBezTo>
                  <a:cubicBezTo>
                    <a:pt x="19" y="92"/>
                    <a:pt x="19" y="92"/>
                    <a:pt x="19" y="92"/>
                  </a:cubicBezTo>
                  <a:cubicBezTo>
                    <a:pt x="20" y="90"/>
                    <a:pt x="19" y="87"/>
                    <a:pt x="17" y="86"/>
                  </a:cubicBezTo>
                  <a:cubicBezTo>
                    <a:pt x="16" y="86"/>
                    <a:pt x="16" y="86"/>
                    <a:pt x="16" y="86"/>
                  </a:cubicBezTo>
                  <a:cubicBezTo>
                    <a:pt x="21" y="78"/>
                    <a:pt x="21" y="78"/>
                    <a:pt x="21" y="78"/>
                  </a:cubicBezTo>
                  <a:cubicBezTo>
                    <a:pt x="22" y="77"/>
                    <a:pt x="22" y="76"/>
                    <a:pt x="22" y="75"/>
                  </a:cubicBezTo>
                  <a:cubicBezTo>
                    <a:pt x="21" y="74"/>
                    <a:pt x="21" y="73"/>
                    <a:pt x="20" y="72"/>
                  </a:cubicBezTo>
                  <a:cubicBezTo>
                    <a:pt x="18" y="71"/>
                    <a:pt x="18" y="71"/>
                    <a:pt x="18" y="71"/>
                  </a:cubicBezTo>
                  <a:cubicBezTo>
                    <a:pt x="16" y="75"/>
                    <a:pt x="16" y="75"/>
                    <a:pt x="16" y="75"/>
                  </a:cubicBezTo>
                  <a:cubicBezTo>
                    <a:pt x="20" y="76"/>
                    <a:pt x="20" y="76"/>
                    <a:pt x="20" y="76"/>
                  </a:cubicBezTo>
                  <a:cubicBezTo>
                    <a:pt x="23" y="64"/>
                    <a:pt x="23" y="64"/>
                    <a:pt x="23" y="64"/>
                  </a:cubicBezTo>
                  <a:cubicBezTo>
                    <a:pt x="23" y="62"/>
                    <a:pt x="23" y="60"/>
                    <a:pt x="21" y="59"/>
                  </a:cubicBezTo>
                  <a:cubicBezTo>
                    <a:pt x="20" y="58"/>
                    <a:pt x="20" y="58"/>
                    <a:pt x="20" y="58"/>
                  </a:cubicBezTo>
                  <a:cubicBezTo>
                    <a:pt x="18" y="62"/>
                    <a:pt x="18" y="62"/>
                    <a:pt x="18" y="62"/>
                  </a:cubicBezTo>
                  <a:cubicBezTo>
                    <a:pt x="21" y="64"/>
                    <a:pt x="21" y="64"/>
                    <a:pt x="21" y="64"/>
                  </a:cubicBezTo>
                  <a:cubicBezTo>
                    <a:pt x="32" y="50"/>
                    <a:pt x="32" y="50"/>
                    <a:pt x="32" y="50"/>
                  </a:cubicBezTo>
                  <a:cubicBezTo>
                    <a:pt x="33" y="49"/>
                    <a:pt x="33" y="48"/>
                    <a:pt x="33" y="47"/>
                  </a:cubicBezTo>
                  <a:cubicBezTo>
                    <a:pt x="33" y="45"/>
                    <a:pt x="32" y="44"/>
                    <a:pt x="31" y="44"/>
                  </a:cubicBezTo>
                  <a:cubicBezTo>
                    <a:pt x="27" y="41"/>
                    <a:pt x="27" y="41"/>
                    <a:pt x="27" y="41"/>
                  </a:cubicBezTo>
                  <a:cubicBezTo>
                    <a:pt x="25" y="45"/>
                    <a:pt x="25" y="45"/>
                    <a:pt x="25" y="45"/>
                  </a:cubicBezTo>
                  <a:cubicBezTo>
                    <a:pt x="28" y="49"/>
                    <a:pt x="28" y="49"/>
                    <a:pt x="28" y="49"/>
                  </a:cubicBezTo>
                  <a:cubicBezTo>
                    <a:pt x="28" y="49"/>
                    <a:pt x="31" y="46"/>
                    <a:pt x="34" y="44"/>
                  </a:cubicBezTo>
                  <a:cubicBezTo>
                    <a:pt x="36" y="43"/>
                    <a:pt x="38" y="42"/>
                    <a:pt x="39" y="41"/>
                  </a:cubicBezTo>
                  <a:cubicBezTo>
                    <a:pt x="40" y="40"/>
                    <a:pt x="40" y="40"/>
                    <a:pt x="41" y="39"/>
                  </a:cubicBezTo>
                  <a:cubicBezTo>
                    <a:pt x="41" y="39"/>
                    <a:pt x="41" y="39"/>
                    <a:pt x="41" y="39"/>
                  </a:cubicBezTo>
                  <a:cubicBezTo>
                    <a:pt x="42" y="39"/>
                    <a:pt x="42" y="39"/>
                    <a:pt x="42" y="39"/>
                  </a:cubicBezTo>
                  <a:cubicBezTo>
                    <a:pt x="42" y="38"/>
                    <a:pt x="42" y="38"/>
                    <a:pt x="42" y="38"/>
                  </a:cubicBezTo>
                  <a:cubicBezTo>
                    <a:pt x="42" y="38"/>
                    <a:pt x="42" y="38"/>
                    <a:pt x="42" y="38"/>
                  </a:cubicBezTo>
                  <a:cubicBezTo>
                    <a:pt x="43" y="37"/>
                    <a:pt x="43" y="36"/>
                    <a:pt x="43" y="34"/>
                  </a:cubicBezTo>
                  <a:cubicBezTo>
                    <a:pt x="43" y="33"/>
                    <a:pt x="42" y="32"/>
                    <a:pt x="41" y="32"/>
                  </a:cubicBezTo>
                  <a:cubicBezTo>
                    <a:pt x="41" y="32"/>
                    <a:pt x="41" y="32"/>
                    <a:pt x="41" y="32"/>
                  </a:cubicBezTo>
                  <a:cubicBezTo>
                    <a:pt x="39" y="35"/>
                    <a:pt x="39" y="35"/>
                    <a:pt x="39" y="35"/>
                  </a:cubicBezTo>
                  <a:cubicBezTo>
                    <a:pt x="42" y="38"/>
                    <a:pt x="42" y="38"/>
                    <a:pt x="42" y="38"/>
                  </a:cubicBezTo>
                  <a:cubicBezTo>
                    <a:pt x="50" y="29"/>
                    <a:pt x="50" y="29"/>
                    <a:pt x="50" y="29"/>
                  </a:cubicBezTo>
                  <a:cubicBezTo>
                    <a:pt x="51" y="28"/>
                    <a:pt x="51" y="27"/>
                    <a:pt x="51" y="26"/>
                  </a:cubicBezTo>
                  <a:cubicBezTo>
                    <a:pt x="51" y="24"/>
                    <a:pt x="50" y="23"/>
                    <a:pt x="49" y="23"/>
                  </a:cubicBezTo>
                  <a:cubicBezTo>
                    <a:pt x="47" y="21"/>
                    <a:pt x="47" y="21"/>
                    <a:pt x="47" y="21"/>
                  </a:cubicBezTo>
                  <a:cubicBezTo>
                    <a:pt x="45" y="25"/>
                    <a:pt x="45" y="25"/>
                    <a:pt x="45" y="25"/>
                  </a:cubicBezTo>
                  <a:cubicBezTo>
                    <a:pt x="47" y="29"/>
                    <a:pt x="47" y="29"/>
                    <a:pt x="47" y="29"/>
                  </a:cubicBezTo>
                  <a:cubicBezTo>
                    <a:pt x="61" y="22"/>
                    <a:pt x="61" y="22"/>
                    <a:pt x="61" y="22"/>
                  </a:cubicBezTo>
                  <a:cubicBezTo>
                    <a:pt x="63" y="21"/>
                    <a:pt x="64" y="20"/>
                    <a:pt x="64" y="18"/>
                  </a:cubicBezTo>
                  <a:cubicBezTo>
                    <a:pt x="64" y="17"/>
                    <a:pt x="63" y="15"/>
                    <a:pt x="62" y="15"/>
                  </a:cubicBezTo>
                  <a:cubicBezTo>
                    <a:pt x="61" y="14"/>
                    <a:pt x="61" y="14"/>
                    <a:pt x="61" y="14"/>
                  </a:cubicBezTo>
                  <a:cubicBezTo>
                    <a:pt x="59" y="18"/>
                    <a:pt x="59" y="18"/>
                    <a:pt x="59" y="18"/>
                  </a:cubicBezTo>
                  <a:cubicBezTo>
                    <a:pt x="61" y="22"/>
                    <a:pt x="61" y="22"/>
                    <a:pt x="61" y="22"/>
                  </a:cubicBezTo>
                  <a:cubicBezTo>
                    <a:pt x="77" y="15"/>
                    <a:pt x="77" y="15"/>
                    <a:pt x="77" y="15"/>
                  </a:cubicBezTo>
                  <a:cubicBezTo>
                    <a:pt x="79" y="15"/>
                    <a:pt x="80" y="13"/>
                    <a:pt x="80" y="12"/>
                  </a:cubicBezTo>
                  <a:cubicBezTo>
                    <a:pt x="80" y="10"/>
                    <a:pt x="80" y="9"/>
                    <a:pt x="78" y="8"/>
                  </a:cubicBezTo>
                  <a:cubicBezTo>
                    <a:pt x="72" y="4"/>
                    <a:pt x="72" y="4"/>
                    <a:pt x="72" y="4"/>
                  </a:cubicBezTo>
                  <a:cubicBezTo>
                    <a:pt x="70" y="8"/>
                    <a:pt x="70" y="8"/>
                    <a:pt x="70" y="8"/>
                  </a:cubicBezTo>
                  <a:cubicBezTo>
                    <a:pt x="74" y="10"/>
                    <a:pt x="74" y="10"/>
                    <a:pt x="74" y="10"/>
                  </a:cubicBezTo>
                  <a:cubicBezTo>
                    <a:pt x="70" y="8"/>
                    <a:pt x="70" y="8"/>
                    <a:pt x="70" y="8"/>
                  </a:cubicBezTo>
                  <a:cubicBezTo>
                    <a:pt x="72" y="12"/>
                    <a:pt x="72" y="12"/>
                    <a:pt x="72" y="12"/>
                  </a:cubicBezTo>
                  <a:cubicBezTo>
                    <a:pt x="72" y="11"/>
                    <a:pt x="73" y="11"/>
                    <a:pt x="74" y="10"/>
                  </a:cubicBezTo>
                  <a:cubicBezTo>
                    <a:pt x="70" y="8"/>
                    <a:pt x="70" y="8"/>
                    <a:pt x="70" y="8"/>
                  </a:cubicBezTo>
                  <a:cubicBezTo>
                    <a:pt x="72" y="12"/>
                    <a:pt x="72" y="12"/>
                    <a:pt x="72" y="12"/>
                  </a:cubicBezTo>
                  <a:cubicBezTo>
                    <a:pt x="70" y="8"/>
                    <a:pt x="70" y="8"/>
                    <a:pt x="70" y="8"/>
                  </a:cubicBezTo>
                  <a:cubicBezTo>
                    <a:pt x="71" y="12"/>
                    <a:pt x="71" y="12"/>
                    <a:pt x="71" y="12"/>
                  </a:cubicBezTo>
                  <a:cubicBezTo>
                    <a:pt x="71" y="12"/>
                    <a:pt x="71" y="12"/>
                    <a:pt x="72" y="12"/>
                  </a:cubicBezTo>
                  <a:cubicBezTo>
                    <a:pt x="70" y="8"/>
                    <a:pt x="70" y="8"/>
                    <a:pt x="70" y="8"/>
                  </a:cubicBezTo>
                  <a:cubicBezTo>
                    <a:pt x="71" y="12"/>
                    <a:pt x="71" y="12"/>
                    <a:pt x="71" y="12"/>
                  </a:cubicBezTo>
                  <a:cubicBezTo>
                    <a:pt x="70" y="8"/>
                    <a:pt x="70" y="8"/>
                    <a:pt x="70" y="8"/>
                  </a:cubicBezTo>
                  <a:cubicBezTo>
                    <a:pt x="71" y="12"/>
                    <a:pt x="71" y="12"/>
                    <a:pt x="71" y="12"/>
                  </a:cubicBezTo>
                  <a:cubicBezTo>
                    <a:pt x="71" y="12"/>
                    <a:pt x="71" y="12"/>
                    <a:pt x="71" y="12"/>
                  </a:cubicBezTo>
                  <a:cubicBezTo>
                    <a:pt x="70" y="8"/>
                    <a:pt x="70" y="8"/>
                    <a:pt x="70" y="8"/>
                  </a:cubicBezTo>
                  <a:cubicBezTo>
                    <a:pt x="71" y="12"/>
                    <a:pt x="71" y="12"/>
                    <a:pt x="71" y="12"/>
                  </a:cubicBezTo>
                  <a:cubicBezTo>
                    <a:pt x="70" y="11"/>
                    <a:pt x="70" y="11"/>
                    <a:pt x="70" y="11"/>
                  </a:cubicBezTo>
                  <a:cubicBezTo>
                    <a:pt x="70" y="12"/>
                    <a:pt x="70" y="12"/>
                    <a:pt x="70" y="12"/>
                  </a:cubicBezTo>
                  <a:cubicBezTo>
                    <a:pt x="71" y="12"/>
                    <a:pt x="71" y="12"/>
                    <a:pt x="71" y="12"/>
                  </a:cubicBezTo>
                  <a:cubicBezTo>
                    <a:pt x="70" y="11"/>
                    <a:pt x="70" y="11"/>
                    <a:pt x="70" y="11"/>
                  </a:cubicBezTo>
                  <a:cubicBezTo>
                    <a:pt x="70" y="12"/>
                    <a:pt x="70" y="12"/>
                    <a:pt x="70" y="12"/>
                  </a:cubicBezTo>
                  <a:cubicBezTo>
                    <a:pt x="71" y="12"/>
                    <a:pt x="71" y="12"/>
                    <a:pt x="72" y="12"/>
                  </a:cubicBezTo>
                  <a:cubicBezTo>
                    <a:pt x="76" y="12"/>
                    <a:pt x="83" y="12"/>
                    <a:pt x="90" y="12"/>
                  </a:cubicBezTo>
                  <a:cubicBezTo>
                    <a:pt x="93" y="12"/>
                    <a:pt x="96" y="12"/>
                    <a:pt x="98" y="12"/>
                  </a:cubicBezTo>
                  <a:cubicBezTo>
                    <a:pt x="99" y="12"/>
                    <a:pt x="100" y="12"/>
                    <a:pt x="101" y="12"/>
                  </a:cubicBezTo>
                  <a:cubicBezTo>
                    <a:pt x="102" y="12"/>
                    <a:pt x="102" y="12"/>
                    <a:pt x="102" y="12"/>
                  </a:cubicBezTo>
                  <a:cubicBezTo>
                    <a:pt x="103" y="12"/>
                    <a:pt x="103" y="12"/>
                    <a:pt x="103" y="12"/>
                  </a:cubicBezTo>
                  <a:cubicBezTo>
                    <a:pt x="103" y="11"/>
                    <a:pt x="103" y="11"/>
                    <a:pt x="104" y="11"/>
                  </a:cubicBezTo>
                  <a:cubicBezTo>
                    <a:pt x="104" y="11"/>
                    <a:pt x="104" y="11"/>
                    <a:pt x="104" y="11"/>
                  </a:cubicBezTo>
                  <a:cubicBezTo>
                    <a:pt x="105" y="11"/>
                    <a:pt x="105" y="10"/>
                    <a:pt x="106" y="10"/>
                  </a:cubicBezTo>
                  <a:cubicBezTo>
                    <a:pt x="106" y="9"/>
                    <a:pt x="106" y="7"/>
                    <a:pt x="106" y="6"/>
                  </a:cubicBezTo>
                  <a:cubicBezTo>
                    <a:pt x="106" y="5"/>
                    <a:pt x="105" y="4"/>
                    <a:pt x="104" y="4"/>
                  </a:cubicBezTo>
                  <a:cubicBezTo>
                    <a:pt x="100" y="1"/>
                    <a:pt x="100" y="1"/>
                    <a:pt x="100" y="1"/>
                  </a:cubicBezTo>
                  <a:cubicBezTo>
                    <a:pt x="98" y="5"/>
                    <a:pt x="98" y="5"/>
                    <a:pt x="98" y="5"/>
                  </a:cubicBezTo>
                  <a:cubicBezTo>
                    <a:pt x="101" y="7"/>
                    <a:pt x="101" y="7"/>
                    <a:pt x="101" y="7"/>
                  </a:cubicBezTo>
                  <a:cubicBezTo>
                    <a:pt x="98" y="5"/>
                    <a:pt x="98" y="5"/>
                    <a:pt x="98" y="5"/>
                  </a:cubicBezTo>
                  <a:cubicBezTo>
                    <a:pt x="100" y="8"/>
                    <a:pt x="100" y="8"/>
                    <a:pt x="100" y="8"/>
                  </a:cubicBezTo>
                  <a:cubicBezTo>
                    <a:pt x="100" y="8"/>
                    <a:pt x="101" y="8"/>
                    <a:pt x="101" y="7"/>
                  </a:cubicBezTo>
                  <a:cubicBezTo>
                    <a:pt x="98" y="5"/>
                    <a:pt x="98" y="5"/>
                    <a:pt x="98" y="5"/>
                  </a:cubicBezTo>
                  <a:cubicBezTo>
                    <a:pt x="100" y="8"/>
                    <a:pt x="100" y="8"/>
                    <a:pt x="100" y="8"/>
                  </a:cubicBezTo>
                  <a:cubicBezTo>
                    <a:pt x="98" y="5"/>
                    <a:pt x="98" y="5"/>
                    <a:pt x="98" y="5"/>
                  </a:cubicBezTo>
                  <a:cubicBezTo>
                    <a:pt x="98" y="9"/>
                    <a:pt x="98" y="9"/>
                    <a:pt x="98" y="9"/>
                  </a:cubicBezTo>
                  <a:cubicBezTo>
                    <a:pt x="99" y="9"/>
                    <a:pt x="99" y="9"/>
                    <a:pt x="100" y="8"/>
                  </a:cubicBezTo>
                  <a:cubicBezTo>
                    <a:pt x="98" y="5"/>
                    <a:pt x="98" y="5"/>
                    <a:pt x="98" y="5"/>
                  </a:cubicBezTo>
                  <a:cubicBezTo>
                    <a:pt x="98" y="9"/>
                    <a:pt x="98" y="9"/>
                    <a:pt x="98" y="9"/>
                  </a:cubicBezTo>
                  <a:cubicBezTo>
                    <a:pt x="98" y="6"/>
                    <a:pt x="98" y="6"/>
                    <a:pt x="98" y="6"/>
                  </a:cubicBezTo>
                  <a:cubicBezTo>
                    <a:pt x="98" y="9"/>
                    <a:pt x="98" y="9"/>
                    <a:pt x="98" y="9"/>
                  </a:cubicBezTo>
                  <a:cubicBezTo>
                    <a:pt x="98" y="9"/>
                    <a:pt x="98" y="9"/>
                    <a:pt x="98" y="9"/>
                  </a:cubicBezTo>
                  <a:cubicBezTo>
                    <a:pt x="98" y="6"/>
                    <a:pt x="98" y="6"/>
                    <a:pt x="98" y="6"/>
                  </a:cubicBezTo>
                  <a:cubicBezTo>
                    <a:pt x="98" y="9"/>
                    <a:pt x="98" y="9"/>
                    <a:pt x="98" y="9"/>
                  </a:cubicBezTo>
                  <a:cubicBezTo>
                    <a:pt x="98" y="8"/>
                    <a:pt x="98" y="8"/>
                    <a:pt x="98" y="8"/>
                  </a:cubicBezTo>
                  <a:cubicBezTo>
                    <a:pt x="98" y="9"/>
                    <a:pt x="98" y="9"/>
                    <a:pt x="98" y="9"/>
                  </a:cubicBezTo>
                  <a:cubicBezTo>
                    <a:pt x="98" y="9"/>
                    <a:pt x="98" y="9"/>
                    <a:pt x="98" y="9"/>
                  </a:cubicBezTo>
                  <a:cubicBezTo>
                    <a:pt x="98" y="8"/>
                    <a:pt x="98" y="8"/>
                    <a:pt x="98" y="8"/>
                  </a:cubicBezTo>
                  <a:cubicBezTo>
                    <a:pt x="98" y="9"/>
                    <a:pt x="98" y="9"/>
                    <a:pt x="98" y="9"/>
                  </a:cubicBezTo>
                  <a:cubicBezTo>
                    <a:pt x="98" y="9"/>
                    <a:pt x="99" y="9"/>
                    <a:pt x="100" y="9"/>
                  </a:cubicBezTo>
                  <a:cubicBezTo>
                    <a:pt x="105" y="10"/>
                    <a:pt x="114" y="13"/>
                    <a:pt x="122" y="15"/>
                  </a:cubicBezTo>
                  <a:cubicBezTo>
                    <a:pt x="125" y="16"/>
                    <a:pt x="129" y="17"/>
                    <a:pt x="132" y="17"/>
                  </a:cubicBezTo>
                  <a:cubicBezTo>
                    <a:pt x="133" y="18"/>
                    <a:pt x="135" y="18"/>
                    <a:pt x="136" y="18"/>
                  </a:cubicBezTo>
                  <a:cubicBezTo>
                    <a:pt x="136" y="18"/>
                    <a:pt x="136" y="18"/>
                    <a:pt x="137" y="18"/>
                  </a:cubicBezTo>
                  <a:cubicBezTo>
                    <a:pt x="137" y="19"/>
                    <a:pt x="137" y="19"/>
                    <a:pt x="137" y="19"/>
                  </a:cubicBezTo>
                  <a:cubicBezTo>
                    <a:pt x="138" y="19"/>
                    <a:pt x="138" y="19"/>
                    <a:pt x="138" y="19"/>
                  </a:cubicBezTo>
                  <a:cubicBezTo>
                    <a:pt x="138" y="19"/>
                    <a:pt x="139" y="19"/>
                    <a:pt x="139" y="19"/>
                  </a:cubicBezTo>
                  <a:cubicBezTo>
                    <a:pt x="139" y="18"/>
                    <a:pt x="140" y="18"/>
                    <a:pt x="140" y="18"/>
                  </a:cubicBezTo>
                  <a:cubicBezTo>
                    <a:pt x="141" y="18"/>
                    <a:pt x="141" y="18"/>
                    <a:pt x="142" y="17"/>
                  </a:cubicBezTo>
                  <a:cubicBezTo>
                    <a:pt x="142" y="16"/>
                    <a:pt x="143" y="15"/>
                    <a:pt x="142" y="13"/>
                  </a:cubicBezTo>
                  <a:cubicBezTo>
                    <a:pt x="142" y="12"/>
                    <a:pt x="142" y="11"/>
                    <a:pt x="141" y="11"/>
                  </a:cubicBezTo>
                  <a:cubicBezTo>
                    <a:pt x="126" y="2"/>
                    <a:pt x="126" y="2"/>
                    <a:pt x="126" y="2"/>
                  </a:cubicBezTo>
                  <a:cubicBezTo>
                    <a:pt x="124" y="0"/>
                    <a:pt x="121" y="1"/>
                    <a:pt x="120" y="3"/>
                  </a:cubicBezTo>
                  <a:cubicBezTo>
                    <a:pt x="119" y="5"/>
                    <a:pt x="120" y="8"/>
                    <a:pt x="122" y="9"/>
                  </a:cubicBezTo>
                  <a:cubicBezTo>
                    <a:pt x="136" y="18"/>
                    <a:pt x="136" y="18"/>
                    <a:pt x="136" y="18"/>
                  </a:cubicBezTo>
                  <a:cubicBezTo>
                    <a:pt x="138" y="14"/>
                    <a:pt x="138" y="14"/>
                    <a:pt x="138" y="14"/>
                  </a:cubicBezTo>
                  <a:cubicBezTo>
                    <a:pt x="135" y="12"/>
                    <a:pt x="135" y="12"/>
                    <a:pt x="135" y="12"/>
                  </a:cubicBezTo>
                  <a:cubicBezTo>
                    <a:pt x="138" y="14"/>
                    <a:pt x="138" y="14"/>
                    <a:pt x="138" y="14"/>
                  </a:cubicBezTo>
                  <a:cubicBezTo>
                    <a:pt x="136" y="10"/>
                    <a:pt x="136" y="10"/>
                    <a:pt x="136" y="10"/>
                  </a:cubicBezTo>
                  <a:cubicBezTo>
                    <a:pt x="136" y="11"/>
                    <a:pt x="135" y="11"/>
                    <a:pt x="135" y="12"/>
                  </a:cubicBezTo>
                  <a:cubicBezTo>
                    <a:pt x="138" y="14"/>
                    <a:pt x="138" y="14"/>
                    <a:pt x="138" y="14"/>
                  </a:cubicBezTo>
                  <a:cubicBezTo>
                    <a:pt x="136" y="10"/>
                    <a:pt x="136" y="10"/>
                    <a:pt x="136" y="10"/>
                  </a:cubicBezTo>
                  <a:cubicBezTo>
                    <a:pt x="138" y="14"/>
                    <a:pt x="138" y="14"/>
                    <a:pt x="138" y="14"/>
                  </a:cubicBezTo>
                  <a:cubicBezTo>
                    <a:pt x="138" y="10"/>
                    <a:pt x="138" y="10"/>
                    <a:pt x="138" y="10"/>
                  </a:cubicBezTo>
                  <a:cubicBezTo>
                    <a:pt x="137" y="10"/>
                    <a:pt x="137" y="10"/>
                    <a:pt x="136" y="10"/>
                  </a:cubicBezTo>
                  <a:cubicBezTo>
                    <a:pt x="138" y="14"/>
                    <a:pt x="138" y="14"/>
                    <a:pt x="138" y="14"/>
                  </a:cubicBezTo>
                  <a:cubicBezTo>
                    <a:pt x="138" y="10"/>
                    <a:pt x="138" y="10"/>
                    <a:pt x="138" y="10"/>
                  </a:cubicBezTo>
                  <a:cubicBezTo>
                    <a:pt x="138" y="14"/>
                    <a:pt x="138" y="14"/>
                    <a:pt x="138" y="14"/>
                  </a:cubicBezTo>
                  <a:cubicBezTo>
                    <a:pt x="138" y="10"/>
                    <a:pt x="138" y="10"/>
                    <a:pt x="138" y="10"/>
                  </a:cubicBezTo>
                  <a:cubicBezTo>
                    <a:pt x="138" y="10"/>
                    <a:pt x="138" y="10"/>
                    <a:pt x="138" y="10"/>
                  </a:cubicBezTo>
                  <a:cubicBezTo>
                    <a:pt x="138" y="14"/>
                    <a:pt x="138" y="14"/>
                    <a:pt x="138" y="14"/>
                  </a:cubicBezTo>
                  <a:cubicBezTo>
                    <a:pt x="138" y="10"/>
                    <a:pt x="138" y="10"/>
                    <a:pt x="138" y="10"/>
                  </a:cubicBezTo>
                  <a:cubicBezTo>
                    <a:pt x="138" y="12"/>
                    <a:pt x="138" y="12"/>
                    <a:pt x="138" y="12"/>
                  </a:cubicBezTo>
                  <a:cubicBezTo>
                    <a:pt x="139" y="10"/>
                    <a:pt x="139" y="10"/>
                    <a:pt x="139" y="10"/>
                  </a:cubicBezTo>
                  <a:cubicBezTo>
                    <a:pt x="138" y="10"/>
                    <a:pt x="138" y="10"/>
                    <a:pt x="138" y="10"/>
                  </a:cubicBezTo>
                  <a:cubicBezTo>
                    <a:pt x="138" y="12"/>
                    <a:pt x="138" y="12"/>
                    <a:pt x="138" y="12"/>
                  </a:cubicBezTo>
                  <a:cubicBezTo>
                    <a:pt x="139" y="10"/>
                    <a:pt x="139" y="10"/>
                    <a:pt x="139" y="10"/>
                  </a:cubicBezTo>
                  <a:cubicBezTo>
                    <a:pt x="138" y="10"/>
                    <a:pt x="137" y="10"/>
                    <a:pt x="136" y="10"/>
                  </a:cubicBezTo>
                  <a:cubicBezTo>
                    <a:pt x="132" y="9"/>
                    <a:pt x="124" y="6"/>
                    <a:pt x="116" y="4"/>
                  </a:cubicBezTo>
                  <a:cubicBezTo>
                    <a:pt x="112" y="3"/>
                    <a:pt x="108" y="2"/>
                    <a:pt x="105" y="2"/>
                  </a:cubicBezTo>
                  <a:cubicBezTo>
                    <a:pt x="104" y="1"/>
                    <a:pt x="102" y="1"/>
                    <a:pt x="101" y="1"/>
                  </a:cubicBezTo>
                  <a:cubicBezTo>
                    <a:pt x="101" y="1"/>
                    <a:pt x="100" y="0"/>
                    <a:pt x="100" y="0"/>
                  </a:cubicBezTo>
                  <a:cubicBezTo>
                    <a:pt x="99" y="0"/>
                    <a:pt x="99" y="0"/>
                    <a:pt x="98" y="0"/>
                  </a:cubicBezTo>
                  <a:cubicBezTo>
                    <a:pt x="98" y="0"/>
                    <a:pt x="97" y="0"/>
                    <a:pt x="97" y="0"/>
                  </a:cubicBezTo>
                  <a:cubicBezTo>
                    <a:pt x="97" y="0"/>
                    <a:pt x="96" y="1"/>
                    <a:pt x="96" y="1"/>
                  </a:cubicBezTo>
                  <a:cubicBezTo>
                    <a:pt x="95" y="1"/>
                    <a:pt x="95" y="2"/>
                    <a:pt x="94" y="2"/>
                  </a:cubicBezTo>
                  <a:cubicBezTo>
                    <a:pt x="93" y="4"/>
                    <a:pt x="93" y="7"/>
                    <a:pt x="95" y="8"/>
                  </a:cubicBezTo>
                  <a:cubicBezTo>
                    <a:pt x="100" y="11"/>
                    <a:pt x="100" y="11"/>
                    <a:pt x="100" y="11"/>
                  </a:cubicBezTo>
                  <a:cubicBezTo>
                    <a:pt x="102" y="7"/>
                    <a:pt x="102" y="7"/>
                    <a:pt x="102" y="7"/>
                  </a:cubicBezTo>
                  <a:cubicBezTo>
                    <a:pt x="98" y="5"/>
                    <a:pt x="98" y="5"/>
                    <a:pt x="98" y="5"/>
                  </a:cubicBezTo>
                  <a:cubicBezTo>
                    <a:pt x="102" y="7"/>
                    <a:pt x="102" y="7"/>
                    <a:pt x="102" y="7"/>
                  </a:cubicBezTo>
                  <a:cubicBezTo>
                    <a:pt x="100" y="4"/>
                    <a:pt x="100" y="4"/>
                    <a:pt x="100" y="4"/>
                  </a:cubicBezTo>
                  <a:cubicBezTo>
                    <a:pt x="99" y="4"/>
                    <a:pt x="99" y="4"/>
                    <a:pt x="98" y="5"/>
                  </a:cubicBezTo>
                  <a:cubicBezTo>
                    <a:pt x="102" y="7"/>
                    <a:pt x="102" y="7"/>
                    <a:pt x="102" y="7"/>
                  </a:cubicBezTo>
                  <a:cubicBezTo>
                    <a:pt x="100" y="4"/>
                    <a:pt x="100" y="4"/>
                    <a:pt x="100" y="4"/>
                  </a:cubicBezTo>
                  <a:cubicBezTo>
                    <a:pt x="102" y="7"/>
                    <a:pt x="102" y="7"/>
                    <a:pt x="102" y="7"/>
                  </a:cubicBezTo>
                  <a:cubicBezTo>
                    <a:pt x="101" y="3"/>
                    <a:pt x="101" y="3"/>
                    <a:pt x="101" y="3"/>
                  </a:cubicBezTo>
                  <a:cubicBezTo>
                    <a:pt x="101" y="3"/>
                    <a:pt x="100" y="3"/>
                    <a:pt x="100" y="4"/>
                  </a:cubicBezTo>
                  <a:cubicBezTo>
                    <a:pt x="102" y="7"/>
                    <a:pt x="102" y="7"/>
                    <a:pt x="102" y="7"/>
                  </a:cubicBezTo>
                  <a:cubicBezTo>
                    <a:pt x="101" y="3"/>
                    <a:pt x="101" y="3"/>
                    <a:pt x="101" y="3"/>
                  </a:cubicBezTo>
                  <a:cubicBezTo>
                    <a:pt x="101" y="6"/>
                    <a:pt x="101" y="6"/>
                    <a:pt x="101" y="6"/>
                  </a:cubicBezTo>
                  <a:cubicBezTo>
                    <a:pt x="101" y="3"/>
                    <a:pt x="101" y="3"/>
                    <a:pt x="101" y="3"/>
                  </a:cubicBezTo>
                  <a:cubicBezTo>
                    <a:pt x="101" y="3"/>
                    <a:pt x="101" y="3"/>
                    <a:pt x="101" y="3"/>
                  </a:cubicBezTo>
                  <a:cubicBezTo>
                    <a:pt x="101" y="6"/>
                    <a:pt x="101" y="6"/>
                    <a:pt x="101" y="6"/>
                  </a:cubicBezTo>
                  <a:cubicBezTo>
                    <a:pt x="101" y="3"/>
                    <a:pt x="101" y="3"/>
                    <a:pt x="101" y="3"/>
                  </a:cubicBezTo>
                  <a:cubicBezTo>
                    <a:pt x="101" y="3"/>
                    <a:pt x="100" y="3"/>
                    <a:pt x="99" y="3"/>
                  </a:cubicBezTo>
                  <a:cubicBezTo>
                    <a:pt x="96" y="3"/>
                    <a:pt x="88" y="3"/>
                    <a:pt x="82" y="3"/>
                  </a:cubicBezTo>
                  <a:cubicBezTo>
                    <a:pt x="79" y="3"/>
                    <a:pt x="76" y="3"/>
                    <a:pt x="74" y="3"/>
                  </a:cubicBezTo>
                  <a:cubicBezTo>
                    <a:pt x="72" y="3"/>
                    <a:pt x="72" y="3"/>
                    <a:pt x="71" y="3"/>
                  </a:cubicBezTo>
                  <a:cubicBezTo>
                    <a:pt x="70" y="3"/>
                    <a:pt x="70" y="3"/>
                    <a:pt x="70" y="3"/>
                  </a:cubicBezTo>
                  <a:cubicBezTo>
                    <a:pt x="70" y="3"/>
                    <a:pt x="70" y="3"/>
                    <a:pt x="70" y="3"/>
                  </a:cubicBezTo>
                  <a:cubicBezTo>
                    <a:pt x="69" y="4"/>
                    <a:pt x="69" y="4"/>
                    <a:pt x="69" y="4"/>
                  </a:cubicBezTo>
                  <a:cubicBezTo>
                    <a:pt x="69" y="4"/>
                    <a:pt x="69" y="4"/>
                    <a:pt x="69" y="4"/>
                  </a:cubicBezTo>
                  <a:cubicBezTo>
                    <a:pt x="68" y="4"/>
                    <a:pt x="68" y="4"/>
                    <a:pt x="68" y="4"/>
                  </a:cubicBezTo>
                  <a:cubicBezTo>
                    <a:pt x="68" y="4"/>
                    <a:pt x="67" y="5"/>
                    <a:pt x="66" y="6"/>
                  </a:cubicBezTo>
                  <a:cubicBezTo>
                    <a:pt x="65" y="8"/>
                    <a:pt x="66" y="10"/>
                    <a:pt x="68" y="11"/>
                  </a:cubicBezTo>
                  <a:cubicBezTo>
                    <a:pt x="74" y="15"/>
                    <a:pt x="74" y="15"/>
                    <a:pt x="74" y="15"/>
                  </a:cubicBezTo>
                  <a:cubicBezTo>
                    <a:pt x="76" y="11"/>
                    <a:pt x="76" y="11"/>
                    <a:pt x="76" y="11"/>
                  </a:cubicBezTo>
                  <a:cubicBezTo>
                    <a:pt x="74" y="7"/>
                    <a:pt x="74" y="7"/>
                    <a:pt x="74" y="7"/>
                  </a:cubicBezTo>
                  <a:cubicBezTo>
                    <a:pt x="58" y="14"/>
                    <a:pt x="58" y="14"/>
                    <a:pt x="58" y="14"/>
                  </a:cubicBezTo>
                  <a:cubicBezTo>
                    <a:pt x="56" y="15"/>
                    <a:pt x="55" y="16"/>
                    <a:pt x="55" y="18"/>
                  </a:cubicBezTo>
                  <a:cubicBezTo>
                    <a:pt x="55" y="19"/>
                    <a:pt x="55" y="21"/>
                    <a:pt x="57" y="22"/>
                  </a:cubicBezTo>
                  <a:cubicBezTo>
                    <a:pt x="57" y="22"/>
                    <a:pt x="57" y="22"/>
                    <a:pt x="57" y="22"/>
                  </a:cubicBezTo>
                  <a:cubicBezTo>
                    <a:pt x="59" y="18"/>
                    <a:pt x="59" y="18"/>
                    <a:pt x="59" y="18"/>
                  </a:cubicBezTo>
                  <a:cubicBezTo>
                    <a:pt x="58" y="14"/>
                    <a:pt x="58" y="14"/>
                    <a:pt x="58" y="14"/>
                  </a:cubicBezTo>
                  <a:cubicBezTo>
                    <a:pt x="43" y="21"/>
                    <a:pt x="43" y="21"/>
                    <a:pt x="43" y="21"/>
                  </a:cubicBezTo>
                  <a:cubicBezTo>
                    <a:pt x="42" y="22"/>
                    <a:pt x="41" y="23"/>
                    <a:pt x="41" y="25"/>
                  </a:cubicBezTo>
                  <a:cubicBezTo>
                    <a:pt x="41" y="26"/>
                    <a:pt x="42" y="28"/>
                    <a:pt x="43" y="29"/>
                  </a:cubicBezTo>
                  <a:cubicBezTo>
                    <a:pt x="45" y="30"/>
                    <a:pt x="45" y="30"/>
                    <a:pt x="45" y="30"/>
                  </a:cubicBezTo>
                  <a:cubicBezTo>
                    <a:pt x="47" y="26"/>
                    <a:pt x="47" y="26"/>
                    <a:pt x="47" y="26"/>
                  </a:cubicBezTo>
                  <a:cubicBezTo>
                    <a:pt x="44" y="23"/>
                    <a:pt x="44" y="23"/>
                    <a:pt x="44" y="23"/>
                  </a:cubicBezTo>
                  <a:cubicBezTo>
                    <a:pt x="35" y="32"/>
                    <a:pt x="35" y="32"/>
                    <a:pt x="35" y="32"/>
                  </a:cubicBezTo>
                  <a:cubicBezTo>
                    <a:pt x="34" y="33"/>
                    <a:pt x="34" y="34"/>
                    <a:pt x="34" y="36"/>
                  </a:cubicBezTo>
                  <a:cubicBezTo>
                    <a:pt x="34" y="37"/>
                    <a:pt x="35" y="38"/>
                    <a:pt x="36" y="39"/>
                  </a:cubicBezTo>
                  <a:cubicBezTo>
                    <a:pt x="36" y="39"/>
                    <a:pt x="36" y="39"/>
                    <a:pt x="36" y="39"/>
                  </a:cubicBezTo>
                  <a:cubicBezTo>
                    <a:pt x="39" y="35"/>
                    <a:pt x="39" y="35"/>
                    <a:pt x="39" y="35"/>
                  </a:cubicBezTo>
                  <a:cubicBezTo>
                    <a:pt x="35" y="33"/>
                    <a:pt x="35" y="33"/>
                    <a:pt x="35" y="33"/>
                  </a:cubicBezTo>
                  <a:cubicBezTo>
                    <a:pt x="39" y="35"/>
                    <a:pt x="39" y="35"/>
                    <a:pt x="39" y="35"/>
                  </a:cubicBezTo>
                  <a:cubicBezTo>
                    <a:pt x="36" y="32"/>
                    <a:pt x="36" y="32"/>
                    <a:pt x="36" y="32"/>
                  </a:cubicBezTo>
                  <a:cubicBezTo>
                    <a:pt x="36" y="33"/>
                    <a:pt x="35" y="33"/>
                    <a:pt x="35" y="33"/>
                  </a:cubicBezTo>
                  <a:cubicBezTo>
                    <a:pt x="39" y="35"/>
                    <a:pt x="39" y="35"/>
                    <a:pt x="39" y="35"/>
                  </a:cubicBezTo>
                  <a:cubicBezTo>
                    <a:pt x="36" y="32"/>
                    <a:pt x="36" y="32"/>
                    <a:pt x="36" y="32"/>
                  </a:cubicBezTo>
                  <a:cubicBezTo>
                    <a:pt x="38" y="35"/>
                    <a:pt x="38" y="35"/>
                    <a:pt x="38" y="35"/>
                  </a:cubicBezTo>
                  <a:cubicBezTo>
                    <a:pt x="36" y="32"/>
                    <a:pt x="36" y="32"/>
                    <a:pt x="36" y="32"/>
                  </a:cubicBezTo>
                  <a:cubicBezTo>
                    <a:pt x="36" y="32"/>
                    <a:pt x="36" y="32"/>
                    <a:pt x="36" y="32"/>
                  </a:cubicBezTo>
                  <a:cubicBezTo>
                    <a:pt x="38" y="35"/>
                    <a:pt x="38" y="35"/>
                    <a:pt x="38" y="35"/>
                  </a:cubicBezTo>
                  <a:cubicBezTo>
                    <a:pt x="36" y="32"/>
                    <a:pt x="36" y="32"/>
                    <a:pt x="36" y="32"/>
                  </a:cubicBezTo>
                  <a:cubicBezTo>
                    <a:pt x="36" y="32"/>
                    <a:pt x="36" y="32"/>
                    <a:pt x="36" y="32"/>
                  </a:cubicBezTo>
                  <a:cubicBezTo>
                    <a:pt x="35" y="33"/>
                    <a:pt x="34" y="33"/>
                    <a:pt x="33" y="34"/>
                  </a:cubicBezTo>
                  <a:cubicBezTo>
                    <a:pt x="31" y="36"/>
                    <a:pt x="28" y="38"/>
                    <a:pt x="26" y="39"/>
                  </a:cubicBezTo>
                  <a:cubicBezTo>
                    <a:pt x="24" y="40"/>
                    <a:pt x="23" y="42"/>
                    <a:pt x="23" y="42"/>
                  </a:cubicBezTo>
                  <a:cubicBezTo>
                    <a:pt x="21" y="42"/>
                    <a:pt x="21" y="44"/>
                    <a:pt x="21" y="45"/>
                  </a:cubicBezTo>
                  <a:cubicBezTo>
                    <a:pt x="21" y="47"/>
                    <a:pt x="22" y="48"/>
                    <a:pt x="23" y="49"/>
                  </a:cubicBezTo>
                  <a:cubicBezTo>
                    <a:pt x="26" y="51"/>
                    <a:pt x="26" y="51"/>
                    <a:pt x="26" y="51"/>
                  </a:cubicBezTo>
                  <a:cubicBezTo>
                    <a:pt x="29" y="47"/>
                    <a:pt x="29" y="47"/>
                    <a:pt x="29" y="47"/>
                  </a:cubicBezTo>
                  <a:cubicBezTo>
                    <a:pt x="25" y="45"/>
                    <a:pt x="25" y="45"/>
                    <a:pt x="25" y="45"/>
                  </a:cubicBezTo>
                  <a:cubicBezTo>
                    <a:pt x="14" y="59"/>
                    <a:pt x="14" y="59"/>
                    <a:pt x="14" y="59"/>
                  </a:cubicBezTo>
                  <a:cubicBezTo>
                    <a:pt x="14" y="60"/>
                    <a:pt x="13" y="61"/>
                    <a:pt x="14" y="63"/>
                  </a:cubicBezTo>
                  <a:cubicBezTo>
                    <a:pt x="14" y="64"/>
                    <a:pt x="14" y="65"/>
                    <a:pt x="15" y="66"/>
                  </a:cubicBezTo>
                  <a:cubicBezTo>
                    <a:pt x="16" y="66"/>
                    <a:pt x="16" y="66"/>
                    <a:pt x="16" y="66"/>
                  </a:cubicBezTo>
                  <a:cubicBezTo>
                    <a:pt x="19" y="62"/>
                    <a:pt x="19" y="62"/>
                    <a:pt x="19" y="62"/>
                  </a:cubicBezTo>
                  <a:cubicBezTo>
                    <a:pt x="15" y="61"/>
                    <a:pt x="15" y="61"/>
                    <a:pt x="15" y="61"/>
                  </a:cubicBezTo>
                  <a:cubicBezTo>
                    <a:pt x="12" y="74"/>
                    <a:pt x="12" y="74"/>
                    <a:pt x="12" y="74"/>
                  </a:cubicBezTo>
                  <a:cubicBezTo>
                    <a:pt x="11" y="76"/>
                    <a:pt x="12" y="78"/>
                    <a:pt x="13" y="79"/>
                  </a:cubicBezTo>
                  <a:cubicBezTo>
                    <a:pt x="15" y="80"/>
                    <a:pt x="15" y="80"/>
                    <a:pt x="15" y="80"/>
                  </a:cubicBezTo>
                  <a:cubicBezTo>
                    <a:pt x="18" y="76"/>
                    <a:pt x="18" y="76"/>
                    <a:pt x="18" y="76"/>
                  </a:cubicBezTo>
                  <a:cubicBezTo>
                    <a:pt x="14" y="74"/>
                    <a:pt x="14" y="74"/>
                    <a:pt x="14" y="74"/>
                  </a:cubicBezTo>
                  <a:cubicBezTo>
                    <a:pt x="7" y="85"/>
                    <a:pt x="7" y="85"/>
                    <a:pt x="7" y="85"/>
                  </a:cubicBezTo>
                  <a:cubicBezTo>
                    <a:pt x="6" y="86"/>
                    <a:pt x="6" y="87"/>
                    <a:pt x="6" y="88"/>
                  </a:cubicBezTo>
                  <a:cubicBezTo>
                    <a:pt x="6" y="89"/>
                    <a:pt x="7" y="90"/>
                    <a:pt x="8" y="91"/>
                  </a:cubicBezTo>
                  <a:cubicBezTo>
                    <a:pt x="9" y="91"/>
                    <a:pt x="9" y="91"/>
                    <a:pt x="9" y="91"/>
                  </a:cubicBezTo>
                  <a:cubicBezTo>
                    <a:pt x="4" y="103"/>
                    <a:pt x="4" y="103"/>
                    <a:pt x="4" y="103"/>
                  </a:cubicBezTo>
                  <a:cubicBezTo>
                    <a:pt x="3" y="105"/>
                    <a:pt x="3" y="108"/>
                    <a:pt x="5" y="109"/>
                  </a:cubicBezTo>
                  <a:cubicBezTo>
                    <a:pt x="7" y="110"/>
                    <a:pt x="7" y="110"/>
                    <a:pt x="7" y="110"/>
                  </a:cubicBezTo>
                  <a:cubicBezTo>
                    <a:pt x="7" y="124"/>
                    <a:pt x="7" y="124"/>
                    <a:pt x="7" y="124"/>
                  </a:cubicBezTo>
                  <a:cubicBezTo>
                    <a:pt x="7" y="125"/>
                    <a:pt x="8" y="126"/>
                    <a:pt x="9" y="127"/>
                  </a:cubicBezTo>
                  <a:cubicBezTo>
                    <a:pt x="11" y="129"/>
                    <a:pt x="11" y="129"/>
                    <a:pt x="11" y="129"/>
                  </a:cubicBezTo>
                  <a:cubicBezTo>
                    <a:pt x="14" y="125"/>
                    <a:pt x="14" y="125"/>
                    <a:pt x="14" y="125"/>
                  </a:cubicBezTo>
                  <a:cubicBezTo>
                    <a:pt x="10" y="123"/>
                    <a:pt x="10" y="123"/>
                    <a:pt x="10" y="123"/>
                  </a:cubicBezTo>
                  <a:cubicBezTo>
                    <a:pt x="10" y="123"/>
                    <a:pt x="8" y="126"/>
                    <a:pt x="5" y="130"/>
                  </a:cubicBezTo>
                  <a:cubicBezTo>
                    <a:pt x="3" y="133"/>
                    <a:pt x="1" y="137"/>
                    <a:pt x="1" y="137"/>
                  </a:cubicBezTo>
                  <a:cubicBezTo>
                    <a:pt x="0" y="138"/>
                    <a:pt x="0" y="139"/>
                    <a:pt x="0" y="140"/>
                  </a:cubicBezTo>
                  <a:cubicBezTo>
                    <a:pt x="1" y="141"/>
                    <a:pt x="1" y="142"/>
                    <a:pt x="2" y="143"/>
                  </a:cubicBezTo>
                  <a:cubicBezTo>
                    <a:pt x="5" y="144"/>
                    <a:pt x="5" y="144"/>
                    <a:pt x="5" y="144"/>
                  </a:cubicBezTo>
                  <a:cubicBezTo>
                    <a:pt x="3" y="162"/>
                    <a:pt x="3" y="162"/>
                    <a:pt x="3" y="162"/>
                  </a:cubicBezTo>
                  <a:cubicBezTo>
                    <a:pt x="3" y="163"/>
                    <a:pt x="4" y="165"/>
                    <a:pt x="5" y="166"/>
                  </a:cubicBezTo>
                  <a:cubicBezTo>
                    <a:pt x="8" y="168"/>
                    <a:pt x="8" y="168"/>
                    <a:pt x="8" y="168"/>
                  </a:cubicBezTo>
                  <a:cubicBezTo>
                    <a:pt x="11" y="164"/>
                    <a:pt x="11" y="164"/>
                    <a:pt x="11" y="164"/>
                  </a:cubicBezTo>
                  <a:cubicBezTo>
                    <a:pt x="7" y="162"/>
                    <a:pt x="7" y="162"/>
                    <a:pt x="7" y="162"/>
                  </a:cubicBezTo>
                  <a:cubicBezTo>
                    <a:pt x="7" y="163"/>
                    <a:pt x="7" y="163"/>
                    <a:pt x="7" y="163"/>
                  </a:cubicBezTo>
                  <a:cubicBezTo>
                    <a:pt x="7" y="164"/>
                    <a:pt x="7" y="164"/>
                    <a:pt x="7" y="164"/>
                  </a:cubicBezTo>
                  <a:cubicBezTo>
                    <a:pt x="6" y="164"/>
                    <a:pt x="6" y="165"/>
                    <a:pt x="6" y="165"/>
                  </a:cubicBezTo>
                  <a:cubicBezTo>
                    <a:pt x="6" y="171"/>
                    <a:pt x="4" y="185"/>
                    <a:pt x="4" y="185"/>
                  </a:cubicBezTo>
                  <a:cubicBezTo>
                    <a:pt x="4" y="186"/>
                    <a:pt x="5" y="188"/>
                    <a:pt x="6" y="189"/>
                  </a:cubicBezTo>
                  <a:cubicBezTo>
                    <a:pt x="8" y="190"/>
                    <a:pt x="8" y="190"/>
                    <a:pt x="8" y="190"/>
                  </a:cubicBezTo>
                  <a:cubicBezTo>
                    <a:pt x="10" y="186"/>
                    <a:pt x="10" y="186"/>
                    <a:pt x="10" y="186"/>
                  </a:cubicBezTo>
                  <a:cubicBezTo>
                    <a:pt x="6" y="187"/>
                    <a:pt x="6" y="187"/>
                    <a:pt x="6" y="187"/>
                  </a:cubicBezTo>
                  <a:cubicBezTo>
                    <a:pt x="10" y="204"/>
                    <a:pt x="10" y="204"/>
                    <a:pt x="10" y="204"/>
                  </a:cubicBezTo>
                  <a:cubicBezTo>
                    <a:pt x="10" y="206"/>
                    <a:pt x="10" y="207"/>
                    <a:pt x="11" y="207"/>
                  </a:cubicBezTo>
                  <a:cubicBezTo>
                    <a:pt x="14" y="209"/>
                    <a:pt x="14" y="209"/>
                    <a:pt x="14" y="209"/>
                  </a:cubicBezTo>
                  <a:cubicBezTo>
                    <a:pt x="17" y="205"/>
                    <a:pt x="17" y="205"/>
                    <a:pt x="17" y="205"/>
                  </a:cubicBezTo>
                  <a:cubicBezTo>
                    <a:pt x="12" y="205"/>
                    <a:pt x="12" y="205"/>
                    <a:pt x="12" y="205"/>
                  </a:cubicBezTo>
                  <a:cubicBezTo>
                    <a:pt x="12" y="206"/>
                    <a:pt x="12" y="206"/>
                    <a:pt x="12" y="206"/>
                  </a:cubicBezTo>
                  <a:cubicBezTo>
                    <a:pt x="13" y="207"/>
                    <a:pt x="13" y="207"/>
                    <a:pt x="13" y="207"/>
                  </a:cubicBezTo>
                  <a:cubicBezTo>
                    <a:pt x="13" y="207"/>
                    <a:pt x="13" y="208"/>
                    <a:pt x="13" y="209"/>
                  </a:cubicBezTo>
                  <a:cubicBezTo>
                    <a:pt x="14" y="212"/>
                    <a:pt x="17" y="218"/>
                    <a:pt x="19" y="224"/>
                  </a:cubicBezTo>
                  <a:cubicBezTo>
                    <a:pt x="20" y="226"/>
                    <a:pt x="21" y="229"/>
                    <a:pt x="21" y="231"/>
                  </a:cubicBezTo>
                  <a:cubicBezTo>
                    <a:pt x="22" y="232"/>
                    <a:pt x="22" y="233"/>
                    <a:pt x="22" y="233"/>
                  </a:cubicBezTo>
                  <a:cubicBezTo>
                    <a:pt x="22" y="234"/>
                    <a:pt x="22" y="234"/>
                    <a:pt x="22" y="234"/>
                  </a:cubicBezTo>
                  <a:cubicBezTo>
                    <a:pt x="22" y="234"/>
                    <a:pt x="22" y="234"/>
                    <a:pt x="22" y="234"/>
                  </a:cubicBezTo>
                  <a:cubicBezTo>
                    <a:pt x="22" y="234"/>
                    <a:pt x="22" y="234"/>
                    <a:pt x="22" y="234"/>
                  </a:cubicBezTo>
                  <a:cubicBezTo>
                    <a:pt x="22" y="234"/>
                    <a:pt x="22" y="234"/>
                    <a:pt x="22" y="234"/>
                  </a:cubicBezTo>
                  <a:cubicBezTo>
                    <a:pt x="22" y="234"/>
                    <a:pt x="22" y="234"/>
                    <a:pt x="22" y="234"/>
                  </a:cubicBezTo>
                  <a:cubicBezTo>
                    <a:pt x="22" y="234"/>
                    <a:pt x="22" y="234"/>
                    <a:pt x="22" y="234"/>
                  </a:cubicBezTo>
                  <a:cubicBezTo>
                    <a:pt x="26" y="233"/>
                    <a:pt x="26" y="233"/>
                    <a:pt x="26" y="233"/>
                  </a:cubicBezTo>
                  <a:cubicBezTo>
                    <a:pt x="22" y="233"/>
                    <a:pt x="22" y="233"/>
                    <a:pt x="22" y="233"/>
                  </a:cubicBezTo>
                  <a:cubicBezTo>
                    <a:pt x="22" y="234"/>
                    <a:pt x="22" y="234"/>
                    <a:pt x="22" y="234"/>
                  </a:cubicBezTo>
                  <a:cubicBezTo>
                    <a:pt x="26" y="233"/>
                    <a:pt x="26" y="233"/>
                    <a:pt x="26" y="233"/>
                  </a:cubicBezTo>
                  <a:cubicBezTo>
                    <a:pt x="22" y="233"/>
                    <a:pt x="22" y="233"/>
                    <a:pt x="22" y="233"/>
                  </a:cubicBezTo>
                  <a:cubicBezTo>
                    <a:pt x="26" y="233"/>
                    <a:pt x="26" y="233"/>
                    <a:pt x="26" y="233"/>
                  </a:cubicBezTo>
                  <a:cubicBezTo>
                    <a:pt x="22" y="232"/>
                    <a:pt x="22" y="232"/>
                    <a:pt x="22" y="232"/>
                  </a:cubicBezTo>
                  <a:cubicBezTo>
                    <a:pt x="22" y="233"/>
                    <a:pt x="22" y="233"/>
                    <a:pt x="22" y="233"/>
                  </a:cubicBezTo>
                  <a:cubicBezTo>
                    <a:pt x="26" y="233"/>
                    <a:pt x="26" y="233"/>
                    <a:pt x="26" y="233"/>
                  </a:cubicBezTo>
                  <a:cubicBezTo>
                    <a:pt x="22" y="232"/>
                    <a:pt x="22" y="232"/>
                    <a:pt x="22" y="232"/>
                  </a:cubicBezTo>
                  <a:cubicBezTo>
                    <a:pt x="26" y="233"/>
                    <a:pt x="26" y="233"/>
                    <a:pt x="26" y="233"/>
                  </a:cubicBezTo>
                  <a:cubicBezTo>
                    <a:pt x="23" y="231"/>
                    <a:pt x="23" y="231"/>
                    <a:pt x="23" y="231"/>
                  </a:cubicBezTo>
                  <a:cubicBezTo>
                    <a:pt x="22" y="231"/>
                    <a:pt x="22" y="232"/>
                    <a:pt x="22" y="232"/>
                  </a:cubicBezTo>
                  <a:cubicBezTo>
                    <a:pt x="26" y="233"/>
                    <a:pt x="26" y="233"/>
                    <a:pt x="26" y="233"/>
                  </a:cubicBezTo>
                  <a:cubicBezTo>
                    <a:pt x="23" y="231"/>
                    <a:pt x="23" y="231"/>
                    <a:pt x="23" y="231"/>
                  </a:cubicBezTo>
                  <a:cubicBezTo>
                    <a:pt x="22" y="233"/>
                    <a:pt x="22" y="235"/>
                    <a:pt x="24" y="237"/>
                  </a:cubicBezTo>
                  <a:cubicBezTo>
                    <a:pt x="34" y="243"/>
                    <a:pt x="34" y="243"/>
                    <a:pt x="34" y="243"/>
                  </a:cubicBezTo>
                  <a:cubicBezTo>
                    <a:pt x="36" y="244"/>
                    <a:pt x="39" y="243"/>
                    <a:pt x="40" y="241"/>
                  </a:cubicBezTo>
                  <a:cubicBezTo>
                    <a:pt x="41" y="239"/>
                    <a:pt x="41" y="237"/>
                    <a:pt x="39"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01" name="Freeform 133">
              <a:extLst>
                <a:ext uri="{FF2B5EF4-FFF2-40B4-BE49-F238E27FC236}">
                  <a16:creationId xmlns:a16="http://schemas.microsoft.com/office/drawing/2014/main" id="{829717E3-8CFF-4E13-A435-C596943C6862}"/>
                </a:ext>
              </a:extLst>
            </p:cNvPr>
            <p:cNvSpPr>
              <a:spLocks/>
            </p:cNvSpPr>
            <p:nvPr/>
          </p:nvSpPr>
          <p:spPr bwMode="auto">
            <a:xfrm>
              <a:off x="3902212" y="2498836"/>
              <a:ext cx="200025" cy="404813"/>
            </a:xfrm>
            <a:custGeom>
              <a:avLst/>
              <a:gdLst>
                <a:gd name="T0" fmla="*/ 24 w 127"/>
                <a:gd name="T1" fmla="*/ 243 h 258"/>
                <a:gd name="T2" fmla="*/ 31 w 127"/>
                <a:gd name="T3" fmla="*/ 249 h 258"/>
                <a:gd name="T4" fmla="*/ 62 w 127"/>
                <a:gd name="T5" fmla="*/ 258 h 258"/>
                <a:gd name="T6" fmla="*/ 65 w 127"/>
                <a:gd name="T7" fmla="*/ 250 h 258"/>
                <a:gd name="T8" fmla="*/ 82 w 127"/>
                <a:gd name="T9" fmla="*/ 249 h 258"/>
                <a:gd name="T10" fmla="*/ 75 w 127"/>
                <a:gd name="T11" fmla="*/ 247 h 258"/>
                <a:gd name="T12" fmla="*/ 76 w 127"/>
                <a:gd name="T13" fmla="*/ 248 h 258"/>
                <a:gd name="T14" fmla="*/ 77 w 127"/>
                <a:gd name="T15" fmla="*/ 250 h 258"/>
                <a:gd name="T16" fmla="*/ 79 w 127"/>
                <a:gd name="T17" fmla="*/ 250 h 258"/>
                <a:gd name="T18" fmla="*/ 95 w 127"/>
                <a:gd name="T19" fmla="*/ 233 h 258"/>
                <a:gd name="T20" fmla="*/ 105 w 127"/>
                <a:gd name="T21" fmla="*/ 225 h 258"/>
                <a:gd name="T22" fmla="*/ 105 w 127"/>
                <a:gd name="T23" fmla="*/ 231 h 258"/>
                <a:gd name="T24" fmla="*/ 105 w 127"/>
                <a:gd name="T25" fmla="*/ 231 h 258"/>
                <a:gd name="T26" fmla="*/ 107 w 127"/>
                <a:gd name="T27" fmla="*/ 229 h 258"/>
                <a:gd name="T28" fmla="*/ 112 w 127"/>
                <a:gd name="T29" fmla="*/ 214 h 258"/>
                <a:gd name="T30" fmla="*/ 113 w 127"/>
                <a:gd name="T31" fmla="*/ 205 h 258"/>
                <a:gd name="T32" fmla="*/ 123 w 127"/>
                <a:gd name="T33" fmla="*/ 180 h 258"/>
                <a:gd name="T34" fmla="*/ 124 w 127"/>
                <a:gd name="T35" fmla="*/ 159 h 258"/>
                <a:gd name="T36" fmla="*/ 117 w 127"/>
                <a:gd name="T37" fmla="*/ 131 h 258"/>
                <a:gd name="T38" fmla="*/ 120 w 127"/>
                <a:gd name="T39" fmla="*/ 114 h 258"/>
                <a:gd name="T40" fmla="*/ 119 w 127"/>
                <a:gd name="T41" fmla="*/ 93 h 258"/>
                <a:gd name="T42" fmla="*/ 121 w 127"/>
                <a:gd name="T43" fmla="*/ 94 h 258"/>
                <a:gd name="T44" fmla="*/ 124 w 127"/>
                <a:gd name="T45" fmla="*/ 80 h 258"/>
                <a:gd name="T46" fmla="*/ 121 w 127"/>
                <a:gd name="T47" fmla="*/ 62 h 258"/>
                <a:gd name="T48" fmla="*/ 120 w 127"/>
                <a:gd name="T49" fmla="*/ 46 h 258"/>
                <a:gd name="T50" fmla="*/ 125 w 127"/>
                <a:gd name="T51" fmla="*/ 7 h 258"/>
                <a:gd name="T52" fmla="*/ 115 w 127"/>
                <a:gd name="T53" fmla="*/ 25 h 258"/>
                <a:gd name="T54" fmla="*/ 114 w 127"/>
                <a:gd name="T55" fmla="*/ 49 h 258"/>
                <a:gd name="T56" fmla="*/ 118 w 127"/>
                <a:gd name="T57" fmla="*/ 84 h 258"/>
                <a:gd name="T58" fmla="*/ 113 w 127"/>
                <a:gd name="T59" fmla="*/ 93 h 258"/>
                <a:gd name="T60" fmla="*/ 112 w 127"/>
                <a:gd name="T61" fmla="*/ 95 h 258"/>
                <a:gd name="T62" fmla="*/ 113 w 127"/>
                <a:gd name="T63" fmla="*/ 95 h 258"/>
                <a:gd name="T64" fmla="*/ 115 w 127"/>
                <a:gd name="T65" fmla="*/ 101 h 258"/>
                <a:gd name="T66" fmla="*/ 115 w 127"/>
                <a:gd name="T67" fmla="*/ 117 h 258"/>
                <a:gd name="T68" fmla="*/ 111 w 127"/>
                <a:gd name="T69" fmla="*/ 135 h 258"/>
                <a:gd name="T70" fmla="*/ 115 w 127"/>
                <a:gd name="T71" fmla="*/ 158 h 258"/>
                <a:gd name="T72" fmla="*/ 115 w 127"/>
                <a:gd name="T73" fmla="*/ 176 h 258"/>
                <a:gd name="T74" fmla="*/ 110 w 127"/>
                <a:gd name="T75" fmla="*/ 209 h 258"/>
                <a:gd name="T76" fmla="*/ 101 w 127"/>
                <a:gd name="T77" fmla="*/ 215 h 258"/>
                <a:gd name="T78" fmla="*/ 105 w 127"/>
                <a:gd name="T79" fmla="*/ 220 h 258"/>
                <a:gd name="T80" fmla="*/ 99 w 127"/>
                <a:gd name="T81" fmla="*/ 225 h 258"/>
                <a:gd name="T82" fmla="*/ 100 w 127"/>
                <a:gd name="T83" fmla="*/ 225 h 258"/>
                <a:gd name="T84" fmla="*/ 94 w 127"/>
                <a:gd name="T85" fmla="*/ 238 h 258"/>
                <a:gd name="T86" fmla="*/ 73 w 127"/>
                <a:gd name="T87" fmla="*/ 243 h 258"/>
                <a:gd name="T88" fmla="*/ 75 w 127"/>
                <a:gd name="T89" fmla="*/ 252 h 258"/>
                <a:gd name="T90" fmla="*/ 57 w 127"/>
                <a:gd name="T91" fmla="*/ 255 h 258"/>
                <a:gd name="T92" fmla="*/ 61 w 127"/>
                <a:gd name="T93" fmla="*/ 250 h 258"/>
                <a:gd name="T94" fmla="*/ 62 w 127"/>
                <a:gd name="T95" fmla="*/ 249 h 258"/>
                <a:gd name="T96" fmla="*/ 62 w 127"/>
                <a:gd name="T97" fmla="*/ 249 h 258"/>
                <a:gd name="T98" fmla="*/ 63 w 127"/>
                <a:gd name="T99" fmla="*/ 249 h 258"/>
                <a:gd name="T100" fmla="*/ 63 w 127"/>
                <a:gd name="T101" fmla="*/ 249 h 258"/>
                <a:gd name="T102" fmla="*/ 49 w 127"/>
                <a:gd name="T103" fmla="*/ 245 h 258"/>
                <a:gd name="T104" fmla="*/ 5 w 127"/>
                <a:gd name="T105" fmla="*/ 242 h 258"/>
                <a:gd name="T106" fmla="*/ 21 w 127"/>
                <a:gd name="T107" fmla="*/ 250 h 258"/>
                <a:gd name="T108" fmla="*/ 23 w 127"/>
                <a:gd name="T109" fmla="*/ 249 h 258"/>
                <a:gd name="T110" fmla="*/ 23 w 127"/>
                <a:gd name="T111" fmla="*/ 248 h 258"/>
                <a:gd name="T112" fmla="*/ 23 w 127"/>
                <a:gd name="T113" fmla="*/ 248 h 258"/>
                <a:gd name="T114" fmla="*/ 21 w 127"/>
                <a:gd name="T115" fmla="*/ 25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 h="258">
                  <a:moveTo>
                    <a:pt x="27" y="251"/>
                  </a:moveTo>
                  <a:cubicBezTo>
                    <a:pt x="27" y="250"/>
                    <a:pt x="28" y="249"/>
                    <a:pt x="28" y="248"/>
                  </a:cubicBezTo>
                  <a:cubicBezTo>
                    <a:pt x="28" y="247"/>
                    <a:pt x="27" y="246"/>
                    <a:pt x="27" y="246"/>
                  </a:cubicBezTo>
                  <a:cubicBezTo>
                    <a:pt x="26" y="245"/>
                    <a:pt x="26" y="245"/>
                    <a:pt x="26" y="245"/>
                  </a:cubicBezTo>
                  <a:cubicBezTo>
                    <a:pt x="25" y="244"/>
                    <a:pt x="24" y="244"/>
                    <a:pt x="24" y="243"/>
                  </a:cubicBezTo>
                  <a:cubicBezTo>
                    <a:pt x="21" y="241"/>
                    <a:pt x="17" y="239"/>
                    <a:pt x="13" y="237"/>
                  </a:cubicBezTo>
                  <a:cubicBezTo>
                    <a:pt x="10" y="235"/>
                    <a:pt x="7" y="233"/>
                    <a:pt x="7" y="233"/>
                  </a:cubicBezTo>
                  <a:cubicBezTo>
                    <a:pt x="5" y="237"/>
                    <a:pt x="5" y="237"/>
                    <a:pt x="5" y="237"/>
                  </a:cubicBezTo>
                  <a:cubicBezTo>
                    <a:pt x="3" y="241"/>
                    <a:pt x="3" y="241"/>
                    <a:pt x="3" y="241"/>
                  </a:cubicBezTo>
                  <a:cubicBezTo>
                    <a:pt x="3" y="241"/>
                    <a:pt x="17" y="245"/>
                    <a:pt x="31" y="249"/>
                  </a:cubicBezTo>
                  <a:cubicBezTo>
                    <a:pt x="38" y="251"/>
                    <a:pt x="45" y="253"/>
                    <a:pt x="51" y="255"/>
                  </a:cubicBezTo>
                  <a:cubicBezTo>
                    <a:pt x="54" y="256"/>
                    <a:pt x="56" y="256"/>
                    <a:pt x="58" y="257"/>
                  </a:cubicBezTo>
                  <a:cubicBezTo>
                    <a:pt x="59" y="257"/>
                    <a:pt x="60" y="257"/>
                    <a:pt x="60" y="257"/>
                  </a:cubicBezTo>
                  <a:cubicBezTo>
                    <a:pt x="61" y="258"/>
                    <a:pt x="61" y="258"/>
                    <a:pt x="61" y="258"/>
                  </a:cubicBezTo>
                  <a:cubicBezTo>
                    <a:pt x="62" y="258"/>
                    <a:pt x="62" y="258"/>
                    <a:pt x="62" y="258"/>
                  </a:cubicBezTo>
                  <a:cubicBezTo>
                    <a:pt x="63" y="258"/>
                    <a:pt x="63" y="258"/>
                    <a:pt x="64" y="258"/>
                  </a:cubicBezTo>
                  <a:cubicBezTo>
                    <a:pt x="64" y="258"/>
                    <a:pt x="64" y="258"/>
                    <a:pt x="65" y="257"/>
                  </a:cubicBezTo>
                  <a:cubicBezTo>
                    <a:pt x="65" y="257"/>
                    <a:pt x="66" y="257"/>
                    <a:pt x="66" y="256"/>
                  </a:cubicBezTo>
                  <a:cubicBezTo>
                    <a:pt x="67" y="255"/>
                    <a:pt x="67" y="254"/>
                    <a:pt x="67" y="253"/>
                  </a:cubicBezTo>
                  <a:cubicBezTo>
                    <a:pt x="67" y="251"/>
                    <a:pt x="66" y="250"/>
                    <a:pt x="65" y="250"/>
                  </a:cubicBezTo>
                  <a:cubicBezTo>
                    <a:pt x="61" y="247"/>
                    <a:pt x="61" y="247"/>
                    <a:pt x="61" y="247"/>
                  </a:cubicBezTo>
                  <a:cubicBezTo>
                    <a:pt x="59" y="251"/>
                    <a:pt x="59" y="251"/>
                    <a:pt x="59" y="251"/>
                  </a:cubicBezTo>
                  <a:cubicBezTo>
                    <a:pt x="60" y="255"/>
                    <a:pt x="60" y="255"/>
                    <a:pt x="60" y="255"/>
                  </a:cubicBezTo>
                  <a:cubicBezTo>
                    <a:pt x="78" y="252"/>
                    <a:pt x="78" y="252"/>
                    <a:pt x="78" y="252"/>
                  </a:cubicBezTo>
                  <a:cubicBezTo>
                    <a:pt x="80" y="252"/>
                    <a:pt x="81" y="251"/>
                    <a:pt x="82" y="249"/>
                  </a:cubicBezTo>
                  <a:cubicBezTo>
                    <a:pt x="82" y="247"/>
                    <a:pt x="81" y="245"/>
                    <a:pt x="80" y="244"/>
                  </a:cubicBezTo>
                  <a:cubicBezTo>
                    <a:pt x="78" y="243"/>
                    <a:pt x="78" y="243"/>
                    <a:pt x="78" y="243"/>
                  </a:cubicBezTo>
                  <a:cubicBezTo>
                    <a:pt x="75" y="247"/>
                    <a:pt x="75" y="247"/>
                    <a:pt x="75" y="247"/>
                  </a:cubicBezTo>
                  <a:cubicBezTo>
                    <a:pt x="79" y="249"/>
                    <a:pt x="79" y="249"/>
                    <a:pt x="79" y="249"/>
                  </a:cubicBezTo>
                  <a:cubicBezTo>
                    <a:pt x="75" y="247"/>
                    <a:pt x="75" y="247"/>
                    <a:pt x="75" y="247"/>
                  </a:cubicBezTo>
                  <a:cubicBezTo>
                    <a:pt x="78" y="250"/>
                    <a:pt x="78" y="250"/>
                    <a:pt x="78" y="250"/>
                  </a:cubicBezTo>
                  <a:cubicBezTo>
                    <a:pt x="78" y="250"/>
                    <a:pt x="78" y="250"/>
                    <a:pt x="79" y="249"/>
                  </a:cubicBezTo>
                  <a:cubicBezTo>
                    <a:pt x="75" y="247"/>
                    <a:pt x="75" y="247"/>
                    <a:pt x="75" y="247"/>
                  </a:cubicBezTo>
                  <a:cubicBezTo>
                    <a:pt x="78" y="250"/>
                    <a:pt x="78" y="250"/>
                    <a:pt x="78" y="250"/>
                  </a:cubicBezTo>
                  <a:cubicBezTo>
                    <a:pt x="76" y="248"/>
                    <a:pt x="76" y="248"/>
                    <a:pt x="76" y="248"/>
                  </a:cubicBezTo>
                  <a:cubicBezTo>
                    <a:pt x="78" y="250"/>
                    <a:pt x="78" y="250"/>
                    <a:pt x="78" y="250"/>
                  </a:cubicBezTo>
                  <a:cubicBezTo>
                    <a:pt x="78" y="250"/>
                    <a:pt x="78" y="250"/>
                    <a:pt x="78" y="250"/>
                  </a:cubicBezTo>
                  <a:cubicBezTo>
                    <a:pt x="76" y="248"/>
                    <a:pt x="76" y="248"/>
                    <a:pt x="76" y="248"/>
                  </a:cubicBezTo>
                  <a:cubicBezTo>
                    <a:pt x="78" y="250"/>
                    <a:pt x="78" y="250"/>
                    <a:pt x="78" y="250"/>
                  </a:cubicBezTo>
                  <a:cubicBezTo>
                    <a:pt x="77" y="250"/>
                    <a:pt x="77" y="250"/>
                    <a:pt x="77" y="250"/>
                  </a:cubicBezTo>
                  <a:cubicBezTo>
                    <a:pt x="78" y="250"/>
                    <a:pt x="78" y="250"/>
                    <a:pt x="78" y="250"/>
                  </a:cubicBezTo>
                  <a:cubicBezTo>
                    <a:pt x="78" y="250"/>
                    <a:pt x="78" y="250"/>
                    <a:pt x="78" y="250"/>
                  </a:cubicBezTo>
                  <a:cubicBezTo>
                    <a:pt x="77" y="250"/>
                    <a:pt x="77" y="250"/>
                    <a:pt x="77" y="250"/>
                  </a:cubicBezTo>
                  <a:cubicBezTo>
                    <a:pt x="78" y="250"/>
                    <a:pt x="78" y="250"/>
                    <a:pt x="78" y="250"/>
                  </a:cubicBezTo>
                  <a:cubicBezTo>
                    <a:pt x="78" y="250"/>
                    <a:pt x="78" y="250"/>
                    <a:pt x="79" y="250"/>
                  </a:cubicBezTo>
                  <a:cubicBezTo>
                    <a:pt x="81" y="249"/>
                    <a:pt x="85" y="247"/>
                    <a:pt x="89" y="245"/>
                  </a:cubicBezTo>
                  <a:cubicBezTo>
                    <a:pt x="93" y="244"/>
                    <a:pt x="96" y="242"/>
                    <a:pt x="96" y="242"/>
                  </a:cubicBezTo>
                  <a:cubicBezTo>
                    <a:pt x="98" y="242"/>
                    <a:pt x="99" y="240"/>
                    <a:pt x="99" y="239"/>
                  </a:cubicBezTo>
                  <a:cubicBezTo>
                    <a:pt x="99" y="237"/>
                    <a:pt x="98" y="236"/>
                    <a:pt x="97" y="235"/>
                  </a:cubicBezTo>
                  <a:cubicBezTo>
                    <a:pt x="95" y="233"/>
                    <a:pt x="95" y="233"/>
                    <a:pt x="95" y="233"/>
                  </a:cubicBezTo>
                  <a:cubicBezTo>
                    <a:pt x="92" y="237"/>
                    <a:pt x="92" y="237"/>
                    <a:pt x="92" y="237"/>
                  </a:cubicBezTo>
                  <a:cubicBezTo>
                    <a:pt x="95" y="240"/>
                    <a:pt x="95" y="240"/>
                    <a:pt x="95" y="240"/>
                  </a:cubicBezTo>
                  <a:cubicBezTo>
                    <a:pt x="106" y="232"/>
                    <a:pt x="106" y="232"/>
                    <a:pt x="106" y="232"/>
                  </a:cubicBezTo>
                  <a:cubicBezTo>
                    <a:pt x="107" y="231"/>
                    <a:pt x="107" y="229"/>
                    <a:pt x="107" y="228"/>
                  </a:cubicBezTo>
                  <a:cubicBezTo>
                    <a:pt x="107" y="227"/>
                    <a:pt x="106" y="225"/>
                    <a:pt x="105" y="225"/>
                  </a:cubicBezTo>
                  <a:cubicBezTo>
                    <a:pt x="104" y="224"/>
                    <a:pt x="104" y="224"/>
                    <a:pt x="104" y="224"/>
                  </a:cubicBezTo>
                  <a:cubicBezTo>
                    <a:pt x="102" y="228"/>
                    <a:pt x="102" y="228"/>
                    <a:pt x="102" y="228"/>
                  </a:cubicBezTo>
                  <a:cubicBezTo>
                    <a:pt x="105" y="230"/>
                    <a:pt x="105" y="230"/>
                    <a:pt x="105" y="230"/>
                  </a:cubicBezTo>
                  <a:cubicBezTo>
                    <a:pt x="102" y="228"/>
                    <a:pt x="102" y="228"/>
                    <a:pt x="102" y="228"/>
                  </a:cubicBezTo>
                  <a:cubicBezTo>
                    <a:pt x="105" y="231"/>
                    <a:pt x="105" y="231"/>
                    <a:pt x="105" y="231"/>
                  </a:cubicBezTo>
                  <a:cubicBezTo>
                    <a:pt x="105" y="230"/>
                    <a:pt x="105" y="230"/>
                    <a:pt x="105" y="230"/>
                  </a:cubicBezTo>
                  <a:cubicBezTo>
                    <a:pt x="102" y="228"/>
                    <a:pt x="102" y="228"/>
                    <a:pt x="102" y="228"/>
                  </a:cubicBezTo>
                  <a:cubicBezTo>
                    <a:pt x="105" y="231"/>
                    <a:pt x="105" y="231"/>
                    <a:pt x="105" y="231"/>
                  </a:cubicBezTo>
                  <a:cubicBezTo>
                    <a:pt x="102" y="228"/>
                    <a:pt x="102" y="228"/>
                    <a:pt x="102" y="228"/>
                  </a:cubicBezTo>
                  <a:cubicBezTo>
                    <a:pt x="105" y="231"/>
                    <a:pt x="105" y="231"/>
                    <a:pt x="105" y="231"/>
                  </a:cubicBezTo>
                  <a:cubicBezTo>
                    <a:pt x="105" y="231"/>
                    <a:pt x="105" y="231"/>
                    <a:pt x="105" y="231"/>
                  </a:cubicBezTo>
                  <a:cubicBezTo>
                    <a:pt x="102" y="228"/>
                    <a:pt x="102" y="228"/>
                    <a:pt x="102" y="228"/>
                  </a:cubicBezTo>
                  <a:cubicBezTo>
                    <a:pt x="105" y="231"/>
                    <a:pt x="105" y="231"/>
                    <a:pt x="105" y="231"/>
                  </a:cubicBezTo>
                  <a:cubicBezTo>
                    <a:pt x="105" y="231"/>
                    <a:pt x="105" y="231"/>
                    <a:pt x="105" y="231"/>
                  </a:cubicBezTo>
                  <a:cubicBezTo>
                    <a:pt x="105" y="231"/>
                    <a:pt x="106" y="230"/>
                    <a:pt x="107" y="229"/>
                  </a:cubicBezTo>
                  <a:cubicBezTo>
                    <a:pt x="108" y="228"/>
                    <a:pt x="111" y="227"/>
                    <a:pt x="112" y="226"/>
                  </a:cubicBezTo>
                  <a:cubicBezTo>
                    <a:pt x="114" y="224"/>
                    <a:pt x="116" y="224"/>
                    <a:pt x="116" y="224"/>
                  </a:cubicBezTo>
                  <a:cubicBezTo>
                    <a:pt x="117" y="223"/>
                    <a:pt x="118" y="221"/>
                    <a:pt x="118" y="220"/>
                  </a:cubicBezTo>
                  <a:cubicBezTo>
                    <a:pt x="118" y="218"/>
                    <a:pt x="117" y="217"/>
                    <a:pt x="116" y="216"/>
                  </a:cubicBezTo>
                  <a:cubicBezTo>
                    <a:pt x="112" y="214"/>
                    <a:pt x="112" y="214"/>
                    <a:pt x="112" y="214"/>
                  </a:cubicBezTo>
                  <a:cubicBezTo>
                    <a:pt x="117" y="209"/>
                    <a:pt x="117" y="209"/>
                    <a:pt x="117" y="209"/>
                  </a:cubicBezTo>
                  <a:cubicBezTo>
                    <a:pt x="118" y="208"/>
                    <a:pt x="119" y="207"/>
                    <a:pt x="118" y="206"/>
                  </a:cubicBezTo>
                  <a:cubicBezTo>
                    <a:pt x="118" y="204"/>
                    <a:pt x="118" y="203"/>
                    <a:pt x="116" y="203"/>
                  </a:cubicBezTo>
                  <a:cubicBezTo>
                    <a:pt x="115" y="202"/>
                    <a:pt x="115" y="202"/>
                    <a:pt x="115" y="202"/>
                  </a:cubicBezTo>
                  <a:cubicBezTo>
                    <a:pt x="113" y="205"/>
                    <a:pt x="113" y="205"/>
                    <a:pt x="113" y="205"/>
                  </a:cubicBezTo>
                  <a:cubicBezTo>
                    <a:pt x="117" y="207"/>
                    <a:pt x="117" y="207"/>
                    <a:pt x="117" y="207"/>
                  </a:cubicBezTo>
                  <a:cubicBezTo>
                    <a:pt x="123" y="193"/>
                    <a:pt x="123" y="193"/>
                    <a:pt x="123" y="193"/>
                  </a:cubicBezTo>
                  <a:cubicBezTo>
                    <a:pt x="124" y="191"/>
                    <a:pt x="123" y="189"/>
                    <a:pt x="121" y="187"/>
                  </a:cubicBezTo>
                  <a:cubicBezTo>
                    <a:pt x="119" y="186"/>
                    <a:pt x="119" y="186"/>
                    <a:pt x="119" y="186"/>
                  </a:cubicBezTo>
                  <a:cubicBezTo>
                    <a:pt x="123" y="180"/>
                    <a:pt x="123" y="180"/>
                    <a:pt x="123" y="180"/>
                  </a:cubicBezTo>
                  <a:cubicBezTo>
                    <a:pt x="124" y="178"/>
                    <a:pt x="123" y="175"/>
                    <a:pt x="121" y="174"/>
                  </a:cubicBezTo>
                  <a:cubicBezTo>
                    <a:pt x="119" y="173"/>
                    <a:pt x="119" y="173"/>
                    <a:pt x="119" y="173"/>
                  </a:cubicBezTo>
                  <a:cubicBezTo>
                    <a:pt x="117" y="177"/>
                    <a:pt x="117" y="177"/>
                    <a:pt x="117" y="177"/>
                  </a:cubicBezTo>
                  <a:cubicBezTo>
                    <a:pt x="121" y="177"/>
                    <a:pt x="121" y="177"/>
                    <a:pt x="121" y="177"/>
                  </a:cubicBezTo>
                  <a:cubicBezTo>
                    <a:pt x="124" y="159"/>
                    <a:pt x="124" y="159"/>
                    <a:pt x="124" y="159"/>
                  </a:cubicBezTo>
                  <a:cubicBezTo>
                    <a:pt x="124" y="158"/>
                    <a:pt x="123" y="156"/>
                    <a:pt x="122" y="155"/>
                  </a:cubicBezTo>
                  <a:cubicBezTo>
                    <a:pt x="121" y="155"/>
                    <a:pt x="121" y="155"/>
                    <a:pt x="121" y="155"/>
                  </a:cubicBezTo>
                  <a:cubicBezTo>
                    <a:pt x="120" y="135"/>
                    <a:pt x="120" y="135"/>
                    <a:pt x="120" y="135"/>
                  </a:cubicBezTo>
                  <a:cubicBezTo>
                    <a:pt x="120" y="133"/>
                    <a:pt x="119" y="132"/>
                    <a:pt x="118" y="131"/>
                  </a:cubicBezTo>
                  <a:cubicBezTo>
                    <a:pt x="117" y="131"/>
                    <a:pt x="117" y="131"/>
                    <a:pt x="117" y="131"/>
                  </a:cubicBezTo>
                  <a:cubicBezTo>
                    <a:pt x="115" y="134"/>
                    <a:pt x="115" y="134"/>
                    <a:pt x="115" y="134"/>
                  </a:cubicBezTo>
                  <a:cubicBezTo>
                    <a:pt x="119" y="135"/>
                    <a:pt x="119" y="135"/>
                    <a:pt x="119" y="135"/>
                  </a:cubicBezTo>
                  <a:cubicBezTo>
                    <a:pt x="123" y="120"/>
                    <a:pt x="123" y="120"/>
                    <a:pt x="123" y="120"/>
                  </a:cubicBezTo>
                  <a:cubicBezTo>
                    <a:pt x="124" y="118"/>
                    <a:pt x="123" y="116"/>
                    <a:pt x="122" y="115"/>
                  </a:cubicBezTo>
                  <a:cubicBezTo>
                    <a:pt x="120" y="114"/>
                    <a:pt x="120" y="114"/>
                    <a:pt x="120" y="114"/>
                  </a:cubicBezTo>
                  <a:cubicBezTo>
                    <a:pt x="117" y="117"/>
                    <a:pt x="117" y="117"/>
                    <a:pt x="117" y="117"/>
                  </a:cubicBezTo>
                  <a:cubicBezTo>
                    <a:pt x="122" y="118"/>
                    <a:pt x="122" y="118"/>
                    <a:pt x="122" y="118"/>
                  </a:cubicBezTo>
                  <a:cubicBezTo>
                    <a:pt x="124" y="100"/>
                    <a:pt x="124" y="100"/>
                    <a:pt x="124" y="100"/>
                  </a:cubicBezTo>
                  <a:cubicBezTo>
                    <a:pt x="124" y="98"/>
                    <a:pt x="123" y="96"/>
                    <a:pt x="122" y="95"/>
                  </a:cubicBezTo>
                  <a:cubicBezTo>
                    <a:pt x="119" y="93"/>
                    <a:pt x="119" y="93"/>
                    <a:pt x="119" y="93"/>
                  </a:cubicBezTo>
                  <a:cubicBezTo>
                    <a:pt x="116" y="97"/>
                    <a:pt x="116" y="97"/>
                    <a:pt x="116" y="97"/>
                  </a:cubicBezTo>
                  <a:cubicBezTo>
                    <a:pt x="120" y="99"/>
                    <a:pt x="120" y="99"/>
                    <a:pt x="120" y="99"/>
                  </a:cubicBezTo>
                  <a:cubicBezTo>
                    <a:pt x="120" y="99"/>
                    <a:pt x="120" y="99"/>
                    <a:pt x="120" y="98"/>
                  </a:cubicBezTo>
                  <a:cubicBezTo>
                    <a:pt x="120" y="98"/>
                    <a:pt x="121" y="98"/>
                    <a:pt x="121" y="98"/>
                  </a:cubicBezTo>
                  <a:cubicBezTo>
                    <a:pt x="121" y="97"/>
                    <a:pt x="121" y="96"/>
                    <a:pt x="121" y="94"/>
                  </a:cubicBezTo>
                  <a:cubicBezTo>
                    <a:pt x="123" y="89"/>
                    <a:pt x="124" y="81"/>
                    <a:pt x="124" y="81"/>
                  </a:cubicBezTo>
                  <a:cubicBezTo>
                    <a:pt x="125" y="80"/>
                    <a:pt x="124" y="78"/>
                    <a:pt x="122" y="77"/>
                  </a:cubicBezTo>
                  <a:cubicBezTo>
                    <a:pt x="122" y="77"/>
                    <a:pt x="122" y="77"/>
                    <a:pt x="122" y="77"/>
                  </a:cubicBezTo>
                  <a:cubicBezTo>
                    <a:pt x="120" y="80"/>
                    <a:pt x="120" y="80"/>
                    <a:pt x="120" y="80"/>
                  </a:cubicBezTo>
                  <a:cubicBezTo>
                    <a:pt x="124" y="80"/>
                    <a:pt x="124" y="80"/>
                    <a:pt x="124" y="80"/>
                  </a:cubicBezTo>
                  <a:cubicBezTo>
                    <a:pt x="124" y="63"/>
                    <a:pt x="124" y="63"/>
                    <a:pt x="124" y="63"/>
                  </a:cubicBezTo>
                  <a:cubicBezTo>
                    <a:pt x="124" y="61"/>
                    <a:pt x="123" y="60"/>
                    <a:pt x="122" y="59"/>
                  </a:cubicBezTo>
                  <a:cubicBezTo>
                    <a:pt x="119" y="58"/>
                    <a:pt x="119" y="58"/>
                    <a:pt x="119" y="58"/>
                  </a:cubicBezTo>
                  <a:cubicBezTo>
                    <a:pt x="117" y="62"/>
                    <a:pt x="117" y="62"/>
                    <a:pt x="117" y="62"/>
                  </a:cubicBezTo>
                  <a:cubicBezTo>
                    <a:pt x="121" y="62"/>
                    <a:pt x="121" y="62"/>
                    <a:pt x="121" y="62"/>
                  </a:cubicBezTo>
                  <a:cubicBezTo>
                    <a:pt x="123" y="47"/>
                    <a:pt x="123" y="47"/>
                    <a:pt x="123" y="47"/>
                  </a:cubicBezTo>
                  <a:cubicBezTo>
                    <a:pt x="123" y="45"/>
                    <a:pt x="123" y="44"/>
                    <a:pt x="121" y="43"/>
                  </a:cubicBezTo>
                  <a:cubicBezTo>
                    <a:pt x="119" y="41"/>
                    <a:pt x="119" y="41"/>
                    <a:pt x="119" y="41"/>
                  </a:cubicBezTo>
                  <a:cubicBezTo>
                    <a:pt x="116" y="45"/>
                    <a:pt x="116" y="45"/>
                    <a:pt x="116" y="45"/>
                  </a:cubicBezTo>
                  <a:cubicBezTo>
                    <a:pt x="120" y="46"/>
                    <a:pt x="120" y="46"/>
                    <a:pt x="120" y="46"/>
                  </a:cubicBezTo>
                  <a:cubicBezTo>
                    <a:pt x="127" y="29"/>
                    <a:pt x="127" y="29"/>
                    <a:pt x="127" y="29"/>
                  </a:cubicBezTo>
                  <a:cubicBezTo>
                    <a:pt x="127" y="27"/>
                    <a:pt x="127" y="25"/>
                    <a:pt x="125" y="24"/>
                  </a:cubicBezTo>
                  <a:cubicBezTo>
                    <a:pt x="124" y="24"/>
                    <a:pt x="124" y="24"/>
                    <a:pt x="124" y="24"/>
                  </a:cubicBezTo>
                  <a:cubicBezTo>
                    <a:pt x="127" y="11"/>
                    <a:pt x="127" y="11"/>
                    <a:pt x="127" y="11"/>
                  </a:cubicBezTo>
                  <a:cubicBezTo>
                    <a:pt x="127" y="10"/>
                    <a:pt x="126" y="8"/>
                    <a:pt x="125" y="7"/>
                  </a:cubicBezTo>
                  <a:cubicBezTo>
                    <a:pt x="117" y="2"/>
                    <a:pt x="117" y="2"/>
                    <a:pt x="117" y="2"/>
                  </a:cubicBezTo>
                  <a:cubicBezTo>
                    <a:pt x="115" y="0"/>
                    <a:pt x="112" y="1"/>
                    <a:pt x="111" y="3"/>
                  </a:cubicBezTo>
                  <a:cubicBezTo>
                    <a:pt x="110" y="5"/>
                    <a:pt x="110" y="8"/>
                    <a:pt x="112" y="9"/>
                  </a:cubicBezTo>
                  <a:cubicBezTo>
                    <a:pt x="118" y="12"/>
                    <a:pt x="118" y="12"/>
                    <a:pt x="118" y="12"/>
                  </a:cubicBezTo>
                  <a:cubicBezTo>
                    <a:pt x="115" y="25"/>
                    <a:pt x="115" y="25"/>
                    <a:pt x="115" y="25"/>
                  </a:cubicBezTo>
                  <a:cubicBezTo>
                    <a:pt x="115" y="26"/>
                    <a:pt x="115" y="28"/>
                    <a:pt x="117" y="29"/>
                  </a:cubicBezTo>
                  <a:cubicBezTo>
                    <a:pt x="117" y="30"/>
                    <a:pt x="117" y="30"/>
                    <a:pt x="117" y="30"/>
                  </a:cubicBezTo>
                  <a:cubicBezTo>
                    <a:pt x="112" y="43"/>
                    <a:pt x="112" y="43"/>
                    <a:pt x="112" y="43"/>
                  </a:cubicBezTo>
                  <a:cubicBezTo>
                    <a:pt x="112" y="45"/>
                    <a:pt x="112" y="47"/>
                    <a:pt x="114" y="48"/>
                  </a:cubicBezTo>
                  <a:cubicBezTo>
                    <a:pt x="114" y="49"/>
                    <a:pt x="114" y="49"/>
                    <a:pt x="114" y="49"/>
                  </a:cubicBezTo>
                  <a:cubicBezTo>
                    <a:pt x="113" y="61"/>
                    <a:pt x="113" y="61"/>
                    <a:pt x="113" y="61"/>
                  </a:cubicBezTo>
                  <a:cubicBezTo>
                    <a:pt x="113" y="63"/>
                    <a:pt x="114" y="64"/>
                    <a:pt x="115" y="65"/>
                  </a:cubicBezTo>
                  <a:cubicBezTo>
                    <a:pt x="115" y="65"/>
                    <a:pt x="115" y="65"/>
                    <a:pt x="115" y="65"/>
                  </a:cubicBezTo>
                  <a:cubicBezTo>
                    <a:pt x="116" y="80"/>
                    <a:pt x="116" y="80"/>
                    <a:pt x="116" y="80"/>
                  </a:cubicBezTo>
                  <a:cubicBezTo>
                    <a:pt x="116" y="82"/>
                    <a:pt x="116" y="83"/>
                    <a:pt x="118" y="84"/>
                  </a:cubicBezTo>
                  <a:cubicBezTo>
                    <a:pt x="118" y="84"/>
                    <a:pt x="118" y="84"/>
                    <a:pt x="118" y="84"/>
                  </a:cubicBezTo>
                  <a:cubicBezTo>
                    <a:pt x="120" y="80"/>
                    <a:pt x="120" y="80"/>
                    <a:pt x="120" y="80"/>
                  </a:cubicBezTo>
                  <a:cubicBezTo>
                    <a:pt x="116" y="80"/>
                    <a:pt x="116" y="80"/>
                    <a:pt x="116" y="80"/>
                  </a:cubicBezTo>
                  <a:cubicBezTo>
                    <a:pt x="116" y="80"/>
                    <a:pt x="115" y="84"/>
                    <a:pt x="114" y="88"/>
                  </a:cubicBezTo>
                  <a:cubicBezTo>
                    <a:pt x="114" y="90"/>
                    <a:pt x="113" y="92"/>
                    <a:pt x="113" y="93"/>
                  </a:cubicBezTo>
                  <a:cubicBezTo>
                    <a:pt x="113" y="94"/>
                    <a:pt x="112" y="95"/>
                    <a:pt x="112" y="95"/>
                  </a:cubicBezTo>
                  <a:cubicBezTo>
                    <a:pt x="112" y="95"/>
                    <a:pt x="112" y="95"/>
                    <a:pt x="112" y="95"/>
                  </a:cubicBezTo>
                  <a:cubicBezTo>
                    <a:pt x="112" y="95"/>
                    <a:pt x="112" y="95"/>
                    <a:pt x="112" y="95"/>
                  </a:cubicBezTo>
                  <a:cubicBezTo>
                    <a:pt x="114" y="96"/>
                    <a:pt x="114" y="96"/>
                    <a:pt x="114" y="96"/>
                  </a:cubicBezTo>
                  <a:cubicBezTo>
                    <a:pt x="112" y="95"/>
                    <a:pt x="112" y="95"/>
                    <a:pt x="112" y="95"/>
                  </a:cubicBezTo>
                  <a:cubicBezTo>
                    <a:pt x="112" y="95"/>
                    <a:pt x="112" y="95"/>
                    <a:pt x="112" y="95"/>
                  </a:cubicBezTo>
                  <a:cubicBezTo>
                    <a:pt x="114" y="96"/>
                    <a:pt x="114" y="96"/>
                    <a:pt x="114" y="96"/>
                  </a:cubicBezTo>
                  <a:cubicBezTo>
                    <a:pt x="112" y="95"/>
                    <a:pt x="112" y="95"/>
                    <a:pt x="112" y="95"/>
                  </a:cubicBezTo>
                  <a:cubicBezTo>
                    <a:pt x="116" y="97"/>
                    <a:pt x="116" y="97"/>
                    <a:pt x="116" y="97"/>
                  </a:cubicBezTo>
                  <a:cubicBezTo>
                    <a:pt x="113" y="95"/>
                    <a:pt x="113" y="95"/>
                    <a:pt x="113" y="95"/>
                  </a:cubicBezTo>
                  <a:cubicBezTo>
                    <a:pt x="112" y="95"/>
                    <a:pt x="112" y="95"/>
                    <a:pt x="112" y="95"/>
                  </a:cubicBezTo>
                  <a:cubicBezTo>
                    <a:pt x="116" y="97"/>
                    <a:pt x="116" y="97"/>
                    <a:pt x="116" y="97"/>
                  </a:cubicBezTo>
                  <a:cubicBezTo>
                    <a:pt x="113" y="95"/>
                    <a:pt x="113" y="95"/>
                    <a:pt x="113" y="95"/>
                  </a:cubicBezTo>
                  <a:cubicBezTo>
                    <a:pt x="111" y="97"/>
                    <a:pt x="112" y="99"/>
                    <a:pt x="114" y="100"/>
                  </a:cubicBezTo>
                  <a:cubicBezTo>
                    <a:pt x="115" y="101"/>
                    <a:pt x="115" y="101"/>
                    <a:pt x="115" y="101"/>
                  </a:cubicBezTo>
                  <a:cubicBezTo>
                    <a:pt x="113" y="117"/>
                    <a:pt x="113" y="117"/>
                    <a:pt x="113" y="117"/>
                  </a:cubicBezTo>
                  <a:cubicBezTo>
                    <a:pt x="113" y="118"/>
                    <a:pt x="114" y="120"/>
                    <a:pt x="115" y="121"/>
                  </a:cubicBezTo>
                  <a:cubicBezTo>
                    <a:pt x="117" y="122"/>
                    <a:pt x="117" y="122"/>
                    <a:pt x="117" y="122"/>
                  </a:cubicBezTo>
                  <a:cubicBezTo>
                    <a:pt x="119" y="118"/>
                    <a:pt x="119" y="118"/>
                    <a:pt x="119" y="118"/>
                  </a:cubicBezTo>
                  <a:cubicBezTo>
                    <a:pt x="115" y="117"/>
                    <a:pt x="115" y="117"/>
                    <a:pt x="115" y="117"/>
                  </a:cubicBezTo>
                  <a:cubicBezTo>
                    <a:pt x="110" y="133"/>
                    <a:pt x="110" y="133"/>
                    <a:pt x="110" y="133"/>
                  </a:cubicBezTo>
                  <a:cubicBezTo>
                    <a:pt x="110" y="135"/>
                    <a:pt x="111" y="137"/>
                    <a:pt x="112" y="138"/>
                  </a:cubicBezTo>
                  <a:cubicBezTo>
                    <a:pt x="113" y="139"/>
                    <a:pt x="113" y="139"/>
                    <a:pt x="113" y="139"/>
                  </a:cubicBezTo>
                  <a:cubicBezTo>
                    <a:pt x="116" y="135"/>
                    <a:pt x="116" y="135"/>
                    <a:pt x="116" y="135"/>
                  </a:cubicBezTo>
                  <a:cubicBezTo>
                    <a:pt x="111" y="135"/>
                    <a:pt x="111" y="135"/>
                    <a:pt x="111" y="135"/>
                  </a:cubicBezTo>
                  <a:cubicBezTo>
                    <a:pt x="113" y="158"/>
                    <a:pt x="113" y="158"/>
                    <a:pt x="113" y="158"/>
                  </a:cubicBezTo>
                  <a:cubicBezTo>
                    <a:pt x="113" y="159"/>
                    <a:pt x="114" y="161"/>
                    <a:pt x="115" y="161"/>
                  </a:cubicBezTo>
                  <a:cubicBezTo>
                    <a:pt x="117" y="163"/>
                    <a:pt x="117" y="163"/>
                    <a:pt x="117" y="163"/>
                  </a:cubicBezTo>
                  <a:cubicBezTo>
                    <a:pt x="119" y="159"/>
                    <a:pt x="119" y="159"/>
                    <a:pt x="119" y="159"/>
                  </a:cubicBezTo>
                  <a:cubicBezTo>
                    <a:pt x="115" y="158"/>
                    <a:pt x="115" y="158"/>
                    <a:pt x="115" y="158"/>
                  </a:cubicBezTo>
                  <a:cubicBezTo>
                    <a:pt x="113" y="176"/>
                    <a:pt x="113" y="176"/>
                    <a:pt x="113" y="176"/>
                  </a:cubicBezTo>
                  <a:cubicBezTo>
                    <a:pt x="113" y="178"/>
                    <a:pt x="113" y="179"/>
                    <a:pt x="115" y="180"/>
                  </a:cubicBezTo>
                  <a:cubicBezTo>
                    <a:pt x="117" y="181"/>
                    <a:pt x="117" y="181"/>
                    <a:pt x="117" y="181"/>
                  </a:cubicBezTo>
                  <a:cubicBezTo>
                    <a:pt x="119" y="178"/>
                    <a:pt x="119" y="178"/>
                    <a:pt x="119" y="178"/>
                  </a:cubicBezTo>
                  <a:cubicBezTo>
                    <a:pt x="115" y="176"/>
                    <a:pt x="115" y="176"/>
                    <a:pt x="115" y="176"/>
                  </a:cubicBezTo>
                  <a:cubicBezTo>
                    <a:pt x="110" y="186"/>
                    <a:pt x="110" y="186"/>
                    <a:pt x="110" y="186"/>
                  </a:cubicBezTo>
                  <a:cubicBezTo>
                    <a:pt x="109" y="188"/>
                    <a:pt x="109" y="190"/>
                    <a:pt x="111" y="192"/>
                  </a:cubicBezTo>
                  <a:cubicBezTo>
                    <a:pt x="113" y="193"/>
                    <a:pt x="113" y="193"/>
                    <a:pt x="113" y="193"/>
                  </a:cubicBezTo>
                  <a:cubicBezTo>
                    <a:pt x="109" y="203"/>
                    <a:pt x="109" y="203"/>
                    <a:pt x="109" y="203"/>
                  </a:cubicBezTo>
                  <a:cubicBezTo>
                    <a:pt x="108" y="205"/>
                    <a:pt x="109" y="208"/>
                    <a:pt x="110" y="209"/>
                  </a:cubicBezTo>
                  <a:cubicBezTo>
                    <a:pt x="112" y="210"/>
                    <a:pt x="112" y="210"/>
                    <a:pt x="112" y="210"/>
                  </a:cubicBezTo>
                  <a:cubicBezTo>
                    <a:pt x="114" y="206"/>
                    <a:pt x="114" y="206"/>
                    <a:pt x="114" y="206"/>
                  </a:cubicBezTo>
                  <a:cubicBezTo>
                    <a:pt x="111" y="203"/>
                    <a:pt x="111" y="203"/>
                    <a:pt x="111" y="203"/>
                  </a:cubicBezTo>
                  <a:cubicBezTo>
                    <a:pt x="102" y="212"/>
                    <a:pt x="102" y="212"/>
                    <a:pt x="102" y="212"/>
                  </a:cubicBezTo>
                  <a:cubicBezTo>
                    <a:pt x="101" y="213"/>
                    <a:pt x="101" y="214"/>
                    <a:pt x="101" y="215"/>
                  </a:cubicBezTo>
                  <a:cubicBezTo>
                    <a:pt x="101" y="217"/>
                    <a:pt x="102" y="218"/>
                    <a:pt x="103" y="218"/>
                  </a:cubicBezTo>
                  <a:cubicBezTo>
                    <a:pt x="111" y="224"/>
                    <a:pt x="111" y="224"/>
                    <a:pt x="111" y="224"/>
                  </a:cubicBezTo>
                  <a:cubicBezTo>
                    <a:pt x="113" y="220"/>
                    <a:pt x="113" y="220"/>
                    <a:pt x="113" y="220"/>
                  </a:cubicBezTo>
                  <a:cubicBezTo>
                    <a:pt x="111" y="216"/>
                    <a:pt x="111" y="216"/>
                    <a:pt x="111" y="216"/>
                  </a:cubicBezTo>
                  <a:cubicBezTo>
                    <a:pt x="111" y="216"/>
                    <a:pt x="108" y="218"/>
                    <a:pt x="105" y="220"/>
                  </a:cubicBezTo>
                  <a:cubicBezTo>
                    <a:pt x="104" y="221"/>
                    <a:pt x="102" y="222"/>
                    <a:pt x="101" y="223"/>
                  </a:cubicBezTo>
                  <a:cubicBezTo>
                    <a:pt x="101" y="223"/>
                    <a:pt x="100" y="223"/>
                    <a:pt x="100" y="224"/>
                  </a:cubicBezTo>
                  <a:cubicBezTo>
                    <a:pt x="99" y="224"/>
                    <a:pt x="99" y="224"/>
                    <a:pt x="99" y="224"/>
                  </a:cubicBezTo>
                  <a:cubicBezTo>
                    <a:pt x="99" y="224"/>
                    <a:pt x="99" y="224"/>
                    <a:pt x="99" y="224"/>
                  </a:cubicBezTo>
                  <a:cubicBezTo>
                    <a:pt x="99" y="225"/>
                    <a:pt x="99" y="225"/>
                    <a:pt x="99" y="225"/>
                  </a:cubicBezTo>
                  <a:cubicBezTo>
                    <a:pt x="98" y="225"/>
                    <a:pt x="98" y="225"/>
                    <a:pt x="98" y="225"/>
                  </a:cubicBezTo>
                  <a:cubicBezTo>
                    <a:pt x="97" y="227"/>
                    <a:pt x="97" y="230"/>
                    <a:pt x="99" y="231"/>
                  </a:cubicBezTo>
                  <a:cubicBezTo>
                    <a:pt x="100" y="232"/>
                    <a:pt x="100" y="232"/>
                    <a:pt x="100" y="232"/>
                  </a:cubicBezTo>
                  <a:cubicBezTo>
                    <a:pt x="103" y="228"/>
                    <a:pt x="103" y="228"/>
                    <a:pt x="103" y="228"/>
                  </a:cubicBezTo>
                  <a:cubicBezTo>
                    <a:pt x="100" y="225"/>
                    <a:pt x="100" y="225"/>
                    <a:pt x="100" y="225"/>
                  </a:cubicBezTo>
                  <a:cubicBezTo>
                    <a:pt x="90" y="234"/>
                    <a:pt x="90" y="234"/>
                    <a:pt x="90" y="234"/>
                  </a:cubicBezTo>
                  <a:cubicBezTo>
                    <a:pt x="89" y="235"/>
                    <a:pt x="88" y="236"/>
                    <a:pt x="88" y="237"/>
                  </a:cubicBezTo>
                  <a:cubicBezTo>
                    <a:pt x="88" y="239"/>
                    <a:pt x="89" y="240"/>
                    <a:pt x="90" y="241"/>
                  </a:cubicBezTo>
                  <a:cubicBezTo>
                    <a:pt x="92" y="242"/>
                    <a:pt x="92" y="242"/>
                    <a:pt x="92" y="242"/>
                  </a:cubicBezTo>
                  <a:cubicBezTo>
                    <a:pt x="94" y="238"/>
                    <a:pt x="94" y="238"/>
                    <a:pt x="94" y="238"/>
                  </a:cubicBezTo>
                  <a:cubicBezTo>
                    <a:pt x="93" y="234"/>
                    <a:pt x="93" y="234"/>
                    <a:pt x="93" y="234"/>
                  </a:cubicBezTo>
                  <a:cubicBezTo>
                    <a:pt x="93" y="234"/>
                    <a:pt x="88" y="236"/>
                    <a:pt x="83" y="238"/>
                  </a:cubicBezTo>
                  <a:cubicBezTo>
                    <a:pt x="81" y="239"/>
                    <a:pt x="79" y="240"/>
                    <a:pt x="77" y="241"/>
                  </a:cubicBezTo>
                  <a:cubicBezTo>
                    <a:pt x="76" y="242"/>
                    <a:pt x="75" y="242"/>
                    <a:pt x="74" y="242"/>
                  </a:cubicBezTo>
                  <a:cubicBezTo>
                    <a:pt x="73" y="243"/>
                    <a:pt x="73" y="243"/>
                    <a:pt x="73" y="243"/>
                  </a:cubicBezTo>
                  <a:cubicBezTo>
                    <a:pt x="73" y="243"/>
                    <a:pt x="73" y="243"/>
                    <a:pt x="73" y="243"/>
                  </a:cubicBezTo>
                  <a:cubicBezTo>
                    <a:pt x="73" y="243"/>
                    <a:pt x="73" y="243"/>
                    <a:pt x="73" y="243"/>
                  </a:cubicBezTo>
                  <a:cubicBezTo>
                    <a:pt x="72" y="244"/>
                    <a:pt x="72" y="244"/>
                    <a:pt x="72" y="245"/>
                  </a:cubicBezTo>
                  <a:cubicBezTo>
                    <a:pt x="70" y="247"/>
                    <a:pt x="71" y="249"/>
                    <a:pt x="73" y="250"/>
                  </a:cubicBezTo>
                  <a:cubicBezTo>
                    <a:pt x="75" y="252"/>
                    <a:pt x="75" y="252"/>
                    <a:pt x="75" y="252"/>
                  </a:cubicBezTo>
                  <a:cubicBezTo>
                    <a:pt x="77" y="248"/>
                    <a:pt x="77" y="248"/>
                    <a:pt x="77" y="248"/>
                  </a:cubicBezTo>
                  <a:cubicBezTo>
                    <a:pt x="77" y="244"/>
                    <a:pt x="77" y="244"/>
                    <a:pt x="77" y="244"/>
                  </a:cubicBezTo>
                  <a:cubicBezTo>
                    <a:pt x="58" y="247"/>
                    <a:pt x="58" y="247"/>
                    <a:pt x="58" y="247"/>
                  </a:cubicBezTo>
                  <a:cubicBezTo>
                    <a:pt x="56" y="247"/>
                    <a:pt x="55" y="248"/>
                    <a:pt x="55" y="250"/>
                  </a:cubicBezTo>
                  <a:cubicBezTo>
                    <a:pt x="54" y="252"/>
                    <a:pt x="55" y="254"/>
                    <a:pt x="57" y="255"/>
                  </a:cubicBezTo>
                  <a:cubicBezTo>
                    <a:pt x="60" y="257"/>
                    <a:pt x="60" y="257"/>
                    <a:pt x="60" y="257"/>
                  </a:cubicBezTo>
                  <a:cubicBezTo>
                    <a:pt x="63" y="253"/>
                    <a:pt x="63" y="253"/>
                    <a:pt x="63" y="253"/>
                  </a:cubicBezTo>
                  <a:cubicBezTo>
                    <a:pt x="59" y="251"/>
                    <a:pt x="59" y="251"/>
                    <a:pt x="59" y="251"/>
                  </a:cubicBezTo>
                  <a:cubicBezTo>
                    <a:pt x="63" y="253"/>
                    <a:pt x="63" y="253"/>
                    <a:pt x="63" y="253"/>
                  </a:cubicBezTo>
                  <a:cubicBezTo>
                    <a:pt x="61" y="250"/>
                    <a:pt x="61" y="250"/>
                    <a:pt x="61" y="250"/>
                  </a:cubicBezTo>
                  <a:cubicBezTo>
                    <a:pt x="60" y="250"/>
                    <a:pt x="60" y="250"/>
                    <a:pt x="59" y="251"/>
                  </a:cubicBezTo>
                  <a:cubicBezTo>
                    <a:pt x="63" y="253"/>
                    <a:pt x="63" y="253"/>
                    <a:pt x="63" y="253"/>
                  </a:cubicBezTo>
                  <a:cubicBezTo>
                    <a:pt x="61" y="250"/>
                    <a:pt x="61" y="250"/>
                    <a:pt x="61" y="250"/>
                  </a:cubicBezTo>
                  <a:cubicBezTo>
                    <a:pt x="63" y="253"/>
                    <a:pt x="63" y="253"/>
                    <a:pt x="63" y="253"/>
                  </a:cubicBezTo>
                  <a:cubicBezTo>
                    <a:pt x="62" y="249"/>
                    <a:pt x="62" y="249"/>
                    <a:pt x="62" y="249"/>
                  </a:cubicBezTo>
                  <a:cubicBezTo>
                    <a:pt x="62" y="249"/>
                    <a:pt x="61" y="249"/>
                    <a:pt x="61" y="250"/>
                  </a:cubicBezTo>
                  <a:cubicBezTo>
                    <a:pt x="63" y="253"/>
                    <a:pt x="63" y="253"/>
                    <a:pt x="63" y="253"/>
                  </a:cubicBezTo>
                  <a:cubicBezTo>
                    <a:pt x="62" y="249"/>
                    <a:pt x="62" y="249"/>
                    <a:pt x="62" y="249"/>
                  </a:cubicBezTo>
                  <a:cubicBezTo>
                    <a:pt x="62" y="253"/>
                    <a:pt x="62" y="253"/>
                    <a:pt x="62" y="253"/>
                  </a:cubicBezTo>
                  <a:cubicBezTo>
                    <a:pt x="62" y="249"/>
                    <a:pt x="62" y="249"/>
                    <a:pt x="62" y="249"/>
                  </a:cubicBezTo>
                  <a:cubicBezTo>
                    <a:pt x="62" y="249"/>
                    <a:pt x="62" y="249"/>
                    <a:pt x="62" y="249"/>
                  </a:cubicBezTo>
                  <a:cubicBezTo>
                    <a:pt x="62" y="253"/>
                    <a:pt x="62" y="253"/>
                    <a:pt x="62" y="253"/>
                  </a:cubicBezTo>
                  <a:cubicBezTo>
                    <a:pt x="62" y="249"/>
                    <a:pt x="62" y="249"/>
                    <a:pt x="62" y="249"/>
                  </a:cubicBezTo>
                  <a:cubicBezTo>
                    <a:pt x="62" y="252"/>
                    <a:pt x="62" y="252"/>
                    <a:pt x="62" y="252"/>
                  </a:cubicBezTo>
                  <a:cubicBezTo>
                    <a:pt x="63" y="249"/>
                    <a:pt x="63" y="249"/>
                    <a:pt x="63" y="249"/>
                  </a:cubicBezTo>
                  <a:cubicBezTo>
                    <a:pt x="62" y="249"/>
                    <a:pt x="62" y="249"/>
                    <a:pt x="62" y="249"/>
                  </a:cubicBezTo>
                  <a:cubicBezTo>
                    <a:pt x="62" y="252"/>
                    <a:pt x="62" y="252"/>
                    <a:pt x="62" y="252"/>
                  </a:cubicBezTo>
                  <a:cubicBezTo>
                    <a:pt x="63" y="249"/>
                    <a:pt x="63" y="249"/>
                    <a:pt x="63" y="249"/>
                  </a:cubicBezTo>
                  <a:cubicBezTo>
                    <a:pt x="63" y="249"/>
                    <a:pt x="63" y="249"/>
                    <a:pt x="63" y="249"/>
                  </a:cubicBezTo>
                  <a:cubicBezTo>
                    <a:pt x="63" y="249"/>
                    <a:pt x="63" y="249"/>
                    <a:pt x="63" y="249"/>
                  </a:cubicBezTo>
                  <a:cubicBezTo>
                    <a:pt x="63" y="249"/>
                    <a:pt x="63" y="249"/>
                    <a:pt x="63" y="249"/>
                  </a:cubicBezTo>
                  <a:cubicBezTo>
                    <a:pt x="63" y="249"/>
                    <a:pt x="63" y="249"/>
                    <a:pt x="63" y="249"/>
                  </a:cubicBezTo>
                  <a:cubicBezTo>
                    <a:pt x="63" y="249"/>
                    <a:pt x="63" y="249"/>
                    <a:pt x="63" y="249"/>
                  </a:cubicBezTo>
                  <a:cubicBezTo>
                    <a:pt x="63" y="249"/>
                    <a:pt x="62" y="249"/>
                    <a:pt x="62" y="249"/>
                  </a:cubicBezTo>
                  <a:cubicBezTo>
                    <a:pt x="59" y="248"/>
                    <a:pt x="54" y="247"/>
                    <a:pt x="49" y="245"/>
                  </a:cubicBezTo>
                  <a:cubicBezTo>
                    <a:pt x="40" y="243"/>
                    <a:pt x="30" y="240"/>
                    <a:pt x="21" y="237"/>
                  </a:cubicBezTo>
                  <a:cubicBezTo>
                    <a:pt x="12" y="235"/>
                    <a:pt x="6" y="233"/>
                    <a:pt x="6" y="233"/>
                  </a:cubicBezTo>
                  <a:cubicBezTo>
                    <a:pt x="4" y="232"/>
                    <a:pt x="2" y="233"/>
                    <a:pt x="1" y="235"/>
                  </a:cubicBezTo>
                  <a:cubicBezTo>
                    <a:pt x="0" y="237"/>
                    <a:pt x="1" y="239"/>
                    <a:pt x="3" y="240"/>
                  </a:cubicBezTo>
                  <a:cubicBezTo>
                    <a:pt x="3" y="240"/>
                    <a:pt x="4" y="241"/>
                    <a:pt x="5" y="242"/>
                  </a:cubicBezTo>
                  <a:cubicBezTo>
                    <a:pt x="8" y="244"/>
                    <a:pt x="12" y="246"/>
                    <a:pt x="15" y="248"/>
                  </a:cubicBezTo>
                  <a:cubicBezTo>
                    <a:pt x="17" y="249"/>
                    <a:pt x="18" y="250"/>
                    <a:pt x="19" y="250"/>
                  </a:cubicBezTo>
                  <a:cubicBezTo>
                    <a:pt x="20" y="251"/>
                    <a:pt x="20" y="251"/>
                    <a:pt x="20" y="251"/>
                  </a:cubicBezTo>
                  <a:cubicBezTo>
                    <a:pt x="20" y="251"/>
                    <a:pt x="20" y="251"/>
                    <a:pt x="20" y="251"/>
                  </a:cubicBezTo>
                  <a:cubicBezTo>
                    <a:pt x="21" y="250"/>
                    <a:pt x="21" y="250"/>
                    <a:pt x="21" y="250"/>
                  </a:cubicBezTo>
                  <a:cubicBezTo>
                    <a:pt x="20" y="251"/>
                    <a:pt x="20" y="251"/>
                    <a:pt x="20" y="251"/>
                  </a:cubicBezTo>
                  <a:cubicBezTo>
                    <a:pt x="20" y="251"/>
                    <a:pt x="20" y="251"/>
                    <a:pt x="20" y="251"/>
                  </a:cubicBezTo>
                  <a:cubicBezTo>
                    <a:pt x="21" y="250"/>
                    <a:pt x="21" y="250"/>
                    <a:pt x="21" y="250"/>
                  </a:cubicBezTo>
                  <a:cubicBezTo>
                    <a:pt x="20" y="251"/>
                    <a:pt x="20" y="251"/>
                    <a:pt x="20" y="251"/>
                  </a:cubicBezTo>
                  <a:cubicBezTo>
                    <a:pt x="23" y="249"/>
                    <a:pt x="23" y="249"/>
                    <a:pt x="23" y="249"/>
                  </a:cubicBezTo>
                  <a:cubicBezTo>
                    <a:pt x="20" y="250"/>
                    <a:pt x="20" y="250"/>
                    <a:pt x="20" y="250"/>
                  </a:cubicBezTo>
                  <a:cubicBezTo>
                    <a:pt x="20" y="251"/>
                    <a:pt x="20" y="251"/>
                    <a:pt x="20" y="251"/>
                  </a:cubicBezTo>
                  <a:cubicBezTo>
                    <a:pt x="23" y="249"/>
                    <a:pt x="23" y="249"/>
                    <a:pt x="23" y="249"/>
                  </a:cubicBezTo>
                  <a:cubicBezTo>
                    <a:pt x="20" y="250"/>
                    <a:pt x="20" y="250"/>
                    <a:pt x="20" y="250"/>
                  </a:cubicBezTo>
                  <a:cubicBezTo>
                    <a:pt x="23" y="248"/>
                    <a:pt x="23" y="248"/>
                    <a:pt x="23" y="248"/>
                  </a:cubicBezTo>
                  <a:cubicBezTo>
                    <a:pt x="19" y="248"/>
                    <a:pt x="19" y="248"/>
                    <a:pt x="19" y="248"/>
                  </a:cubicBezTo>
                  <a:cubicBezTo>
                    <a:pt x="19" y="249"/>
                    <a:pt x="19" y="250"/>
                    <a:pt x="20" y="250"/>
                  </a:cubicBezTo>
                  <a:cubicBezTo>
                    <a:pt x="23" y="248"/>
                    <a:pt x="23" y="248"/>
                    <a:pt x="23" y="248"/>
                  </a:cubicBezTo>
                  <a:cubicBezTo>
                    <a:pt x="19" y="248"/>
                    <a:pt x="19" y="248"/>
                    <a:pt x="19" y="248"/>
                  </a:cubicBezTo>
                  <a:cubicBezTo>
                    <a:pt x="23" y="248"/>
                    <a:pt x="23" y="248"/>
                    <a:pt x="23" y="248"/>
                  </a:cubicBezTo>
                  <a:cubicBezTo>
                    <a:pt x="20" y="246"/>
                    <a:pt x="20" y="246"/>
                    <a:pt x="20" y="246"/>
                  </a:cubicBezTo>
                  <a:cubicBezTo>
                    <a:pt x="19" y="247"/>
                    <a:pt x="19" y="248"/>
                    <a:pt x="19" y="248"/>
                  </a:cubicBezTo>
                  <a:cubicBezTo>
                    <a:pt x="23" y="248"/>
                    <a:pt x="23" y="248"/>
                    <a:pt x="23" y="248"/>
                  </a:cubicBezTo>
                  <a:cubicBezTo>
                    <a:pt x="20" y="246"/>
                    <a:pt x="20" y="246"/>
                    <a:pt x="20" y="246"/>
                  </a:cubicBezTo>
                  <a:cubicBezTo>
                    <a:pt x="18" y="248"/>
                    <a:pt x="19" y="251"/>
                    <a:pt x="21" y="252"/>
                  </a:cubicBezTo>
                  <a:cubicBezTo>
                    <a:pt x="23" y="253"/>
                    <a:pt x="26" y="253"/>
                    <a:pt x="27"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02" name="Freeform 134">
              <a:extLst>
                <a:ext uri="{FF2B5EF4-FFF2-40B4-BE49-F238E27FC236}">
                  <a16:creationId xmlns:a16="http://schemas.microsoft.com/office/drawing/2014/main" id="{0F655117-B071-4B66-8E2E-627B0EB3C04B}"/>
                </a:ext>
              </a:extLst>
            </p:cNvPr>
            <p:cNvSpPr>
              <a:spLocks/>
            </p:cNvSpPr>
            <p:nvPr/>
          </p:nvSpPr>
          <p:spPr bwMode="auto">
            <a:xfrm>
              <a:off x="3430724" y="2121011"/>
              <a:ext cx="798513" cy="1022350"/>
            </a:xfrm>
            <a:custGeom>
              <a:avLst/>
              <a:gdLst>
                <a:gd name="T0" fmla="*/ 82 w 508"/>
                <a:gd name="T1" fmla="*/ 597 h 650"/>
                <a:gd name="T2" fmla="*/ 69 w 508"/>
                <a:gd name="T3" fmla="*/ 576 h 650"/>
                <a:gd name="T4" fmla="*/ 64 w 508"/>
                <a:gd name="T5" fmla="*/ 576 h 650"/>
                <a:gd name="T6" fmla="*/ 51 w 508"/>
                <a:gd name="T7" fmla="*/ 547 h 650"/>
                <a:gd name="T8" fmla="*/ 45 w 508"/>
                <a:gd name="T9" fmla="*/ 545 h 650"/>
                <a:gd name="T10" fmla="*/ 36 w 508"/>
                <a:gd name="T11" fmla="*/ 518 h 650"/>
                <a:gd name="T12" fmla="*/ 20 w 508"/>
                <a:gd name="T13" fmla="*/ 470 h 650"/>
                <a:gd name="T14" fmla="*/ 14 w 508"/>
                <a:gd name="T15" fmla="*/ 451 h 650"/>
                <a:gd name="T16" fmla="*/ 19 w 508"/>
                <a:gd name="T17" fmla="*/ 433 h 650"/>
                <a:gd name="T18" fmla="*/ 10 w 508"/>
                <a:gd name="T19" fmla="*/ 355 h 650"/>
                <a:gd name="T20" fmla="*/ 15 w 508"/>
                <a:gd name="T21" fmla="*/ 293 h 650"/>
                <a:gd name="T22" fmla="*/ 27 w 508"/>
                <a:gd name="T23" fmla="*/ 251 h 650"/>
                <a:gd name="T24" fmla="*/ 53 w 508"/>
                <a:gd name="T25" fmla="*/ 199 h 650"/>
                <a:gd name="T26" fmla="*/ 67 w 508"/>
                <a:gd name="T27" fmla="*/ 158 h 650"/>
                <a:gd name="T28" fmla="*/ 96 w 508"/>
                <a:gd name="T29" fmla="*/ 120 h 650"/>
                <a:gd name="T30" fmla="*/ 123 w 508"/>
                <a:gd name="T31" fmla="*/ 89 h 650"/>
                <a:gd name="T32" fmla="*/ 121 w 508"/>
                <a:gd name="T33" fmla="*/ 95 h 650"/>
                <a:gd name="T34" fmla="*/ 172 w 508"/>
                <a:gd name="T35" fmla="*/ 65 h 650"/>
                <a:gd name="T36" fmla="*/ 200 w 508"/>
                <a:gd name="T37" fmla="*/ 52 h 650"/>
                <a:gd name="T38" fmla="*/ 221 w 508"/>
                <a:gd name="T39" fmla="*/ 36 h 650"/>
                <a:gd name="T40" fmla="*/ 223 w 508"/>
                <a:gd name="T41" fmla="*/ 38 h 650"/>
                <a:gd name="T42" fmla="*/ 253 w 508"/>
                <a:gd name="T43" fmla="*/ 22 h 650"/>
                <a:gd name="T44" fmla="*/ 253 w 508"/>
                <a:gd name="T45" fmla="*/ 29 h 650"/>
                <a:gd name="T46" fmla="*/ 269 w 508"/>
                <a:gd name="T47" fmla="*/ 18 h 650"/>
                <a:gd name="T48" fmla="*/ 320 w 508"/>
                <a:gd name="T49" fmla="*/ 13 h 650"/>
                <a:gd name="T50" fmla="*/ 314 w 508"/>
                <a:gd name="T51" fmla="*/ 14 h 650"/>
                <a:gd name="T52" fmla="*/ 372 w 508"/>
                <a:gd name="T53" fmla="*/ 5 h 650"/>
                <a:gd name="T54" fmla="*/ 373 w 508"/>
                <a:gd name="T55" fmla="*/ 10 h 650"/>
                <a:gd name="T56" fmla="*/ 401 w 508"/>
                <a:gd name="T57" fmla="*/ 5 h 650"/>
                <a:gd name="T58" fmla="*/ 439 w 508"/>
                <a:gd name="T59" fmla="*/ 16 h 650"/>
                <a:gd name="T60" fmla="*/ 438 w 508"/>
                <a:gd name="T61" fmla="*/ 9 h 650"/>
                <a:gd name="T62" fmla="*/ 483 w 508"/>
                <a:gd name="T63" fmla="*/ 27 h 650"/>
                <a:gd name="T64" fmla="*/ 502 w 508"/>
                <a:gd name="T65" fmla="*/ 24 h 650"/>
                <a:gd name="T66" fmla="*/ 504 w 508"/>
                <a:gd name="T67" fmla="*/ 25 h 650"/>
                <a:gd name="T68" fmla="*/ 411 w 508"/>
                <a:gd name="T69" fmla="*/ 2 h 650"/>
                <a:gd name="T70" fmla="*/ 404 w 508"/>
                <a:gd name="T71" fmla="*/ 4 h 650"/>
                <a:gd name="T72" fmla="*/ 373 w 508"/>
                <a:gd name="T73" fmla="*/ 1 h 650"/>
                <a:gd name="T74" fmla="*/ 313 w 508"/>
                <a:gd name="T75" fmla="*/ 5 h 650"/>
                <a:gd name="T76" fmla="*/ 268 w 508"/>
                <a:gd name="T77" fmla="*/ 14 h 650"/>
                <a:gd name="T78" fmla="*/ 249 w 508"/>
                <a:gd name="T79" fmla="*/ 29 h 650"/>
                <a:gd name="T80" fmla="*/ 253 w 508"/>
                <a:gd name="T81" fmla="*/ 25 h 650"/>
                <a:gd name="T82" fmla="*/ 215 w 508"/>
                <a:gd name="T83" fmla="*/ 31 h 650"/>
                <a:gd name="T84" fmla="*/ 192 w 508"/>
                <a:gd name="T85" fmla="*/ 47 h 650"/>
                <a:gd name="T86" fmla="*/ 184 w 508"/>
                <a:gd name="T87" fmla="*/ 48 h 650"/>
                <a:gd name="T88" fmla="*/ 149 w 508"/>
                <a:gd name="T89" fmla="*/ 74 h 650"/>
                <a:gd name="T90" fmla="*/ 119 w 508"/>
                <a:gd name="T91" fmla="*/ 97 h 650"/>
                <a:gd name="T92" fmla="*/ 91 w 508"/>
                <a:gd name="T93" fmla="*/ 128 h 650"/>
                <a:gd name="T94" fmla="*/ 62 w 508"/>
                <a:gd name="T95" fmla="*/ 165 h 650"/>
                <a:gd name="T96" fmla="*/ 43 w 508"/>
                <a:gd name="T97" fmla="*/ 197 h 650"/>
                <a:gd name="T98" fmla="*/ 22 w 508"/>
                <a:gd name="T99" fmla="*/ 259 h 650"/>
                <a:gd name="T100" fmla="*/ 18 w 508"/>
                <a:gd name="T101" fmla="*/ 269 h 650"/>
                <a:gd name="T102" fmla="*/ 10 w 508"/>
                <a:gd name="T103" fmla="*/ 322 h 650"/>
                <a:gd name="T104" fmla="*/ 5 w 508"/>
                <a:gd name="T105" fmla="*/ 331 h 650"/>
                <a:gd name="T106" fmla="*/ 9 w 508"/>
                <a:gd name="T107" fmla="*/ 417 h 650"/>
                <a:gd name="T108" fmla="*/ 9 w 508"/>
                <a:gd name="T109" fmla="*/ 448 h 650"/>
                <a:gd name="T110" fmla="*/ 13 w 508"/>
                <a:gd name="T111" fmla="*/ 469 h 650"/>
                <a:gd name="T112" fmla="*/ 27 w 508"/>
                <a:gd name="T113" fmla="*/ 519 h 650"/>
                <a:gd name="T114" fmla="*/ 28 w 508"/>
                <a:gd name="T115" fmla="*/ 516 h 650"/>
                <a:gd name="T116" fmla="*/ 56 w 508"/>
                <a:gd name="T117" fmla="*/ 573 h 650"/>
                <a:gd name="T118" fmla="*/ 54 w 508"/>
                <a:gd name="T119" fmla="*/ 572 h 650"/>
                <a:gd name="T120" fmla="*/ 68 w 508"/>
                <a:gd name="T121" fmla="*/ 595 h 650"/>
                <a:gd name="T122" fmla="*/ 70 w 508"/>
                <a:gd name="T123" fmla="*/ 59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8" h="650">
                  <a:moveTo>
                    <a:pt x="127" y="641"/>
                  </a:moveTo>
                  <a:cubicBezTo>
                    <a:pt x="107" y="629"/>
                    <a:pt x="107" y="629"/>
                    <a:pt x="107" y="629"/>
                  </a:cubicBezTo>
                  <a:cubicBezTo>
                    <a:pt x="104" y="632"/>
                    <a:pt x="104" y="632"/>
                    <a:pt x="104" y="632"/>
                  </a:cubicBezTo>
                  <a:cubicBezTo>
                    <a:pt x="108" y="630"/>
                    <a:pt x="108" y="630"/>
                    <a:pt x="108" y="630"/>
                  </a:cubicBezTo>
                  <a:cubicBezTo>
                    <a:pt x="108" y="629"/>
                    <a:pt x="106" y="628"/>
                    <a:pt x="104" y="624"/>
                  </a:cubicBezTo>
                  <a:cubicBezTo>
                    <a:pt x="100" y="620"/>
                    <a:pt x="95" y="613"/>
                    <a:pt x="90" y="607"/>
                  </a:cubicBezTo>
                  <a:cubicBezTo>
                    <a:pt x="88" y="604"/>
                    <a:pt x="86" y="602"/>
                    <a:pt x="84" y="600"/>
                  </a:cubicBezTo>
                  <a:cubicBezTo>
                    <a:pt x="84" y="599"/>
                    <a:pt x="83" y="598"/>
                    <a:pt x="83" y="597"/>
                  </a:cubicBezTo>
                  <a:cubicBezTo>
                    <a:pt x="82" y="597"/>
                    <a:pt x="82" y="597"/>
                    <a:pt x="82" y="597"/>
                  </a:cubicBezTo>
                  <a:cubicBezTo>
                    <a:pt x="81" y="598"/>
                    <a:pt x="81" y="598"/>
                    <a:pt x="81" y="598"/>
                  </a:cubicBezTo>
                  <a:cubicBezTo>
                    <a:pt x="82" y="597"/>
                    <a:pt x="82" y="597"/>
                    <a:pt x="82" y="597"/>
                  </a:cubicBezTo>
                  <a:cubicBezTo>
                    <a:pt x="82" y="597"/>
                    <a:pt x="82" y="597"/>
                    <a:pt x="82" y="597"/>
                  </a:cubicBezTo>
                  <a:cubicBezTo>
                    <a:pt x="81" y="598"/>
                    <a:pt x="81" y="598"/>
                    <a:pt x="81" y="598"/>
                  </a:cubicBezTo>
                  <a:cubicBezTo>
                    <a:pt x="82" y="597"/>
                    <a:pt x="82" y="597"/>
                    <a:pt x="82" y="597"/>
                  </a:cubicBezTo>
                  <a:cubicBezTo>
                    <a:pt x="79" y="599"/>
                    <a:pt x="79" y="599"/>
                    <a:pt x="79" y="599"/>
                  </a:cubicBezTo>
                  <a:cubicBezTo>
                    <a:pt x="83" y="599"/>
                    <a:pt x="83" y="599"/>
                    <a:pt x="83" y="599"/>
                  </a:cubicBezTo>
                  <a:cubicBezTo>
                    <a:pt x="83" y="598"/>
                    <a:pt x="83" y="597"/>
                    <a:pt x="82" y="597"/>
                  </a:cubicBezTo>
                  <a:cubicBezTo>
                    <a:pt x="79" y="599"/>
                    <a:pt x="79" y="599"/>
                    <a:pt x="79" y="599"/>
                  </a:cubicBezTo>
                  <a:cubicBezTo>
                    <a:pt x="83" y="599"/>
                    <a:pt x="83" y="599"/>
                    <a:pt x="83" y="599"/>
                  </a:cubicBezTo>
                  <a:cubicBezTo>
                    <a:pt x="79" y="599"/>
                    <a:pt x="79" y="599"/>
                    <a:pt x="79" y="599"/>
                  </a:cubicBezTo>
                  <a:cubicBezTo>
                    <a:pt x="82" y="601"/>
                    <a:pt x="82" y="601"/>
                    <a:pt x="82" y="601"/>
                  </a:cubicBezTo>
                  <a:cubicBezTo>
                    <a:pt x="83" y="600"/>
                    <a:pt x="83" y="599"/>
                    <a:pt x="83" y="599"/>
                  </a:cubicBezTo>
                  <a:cubicBezTo>
                    <a:pt x="79" y="599"/>
                    <a:pt x="79" y="599"/>
                    <a:pt x="79" y="599"/>
                  </a:cubicBezTo>
                  <a:cubicBezTo>
                    <a:pt x="82" y="601"/>
                    <a:pt x="82" y="601"/>
                    <a:pt x="82" y="601"/>
                  </a:cubicBezTo>
                  <a:cubicBezTo>
                    <a:pt x="83" y="600"/>
                    <a:pt x="83" y="599"/>
                    <a:pt x="83" y="598"/>
                  </a:cubicBezTo>
                  <a:cubicBezTo>
                    <a:pt x="82" y="596"/>
                    <a:pt x="82" y="595"/>
                    <a:pt x="81" y="595"/>
                  </a:cubicBezTo>
                  <a:cubicBezTo>
                    <a:pt x="75" y="591"/>
                    <a:pt x="75" y="591"/>
                    <a:pt x="75" y="591"/>
                  </a:cubicBezTo>
                  <a:cubicBezTo>
                    <a:pt x="73" y="595"/>
                    <a:pt x="73" y="595"/>
                    <a:pt x="73" y="595"/>
                  </a:cubicBezTo>
                  <a:cubicBezTo>
                    <a:pt x="76" y="597"/>
                    <a:pt x="76" y="597"/>
                    <a:pt x="76" y="597"/>
                  </a:cubicBezTo>
                  <a:cubicBezTo>
                    <a:pt x="77" y="596"/>
                    <a:pt x="77" y="595"/>
                    <a:pt x="77" y="595"/>
                  </a:cubicBezTo>
                  <a:cubicBezTo>
                    <a:pt x="77" y="594"/>
                    <a:pt x="77" y="594"/>
                    <a:pt x="77" y="594"/>
                  </a:cubicBezTo>
                  <a:cubicBezTo>
                    <a:pt x="77" y="593"/>
                    <a:pt x="76" y="592"/>
                    <a:pt x="76" y="592"/>
                  </a:cubicBezTo>
                  <a:cubicBezTo>
                    <a:pt x="75" y="589"/>
                    <a:pt x="73" y="585"/>
                    <a:pt x="71" y="581"/>
                  </a:cubicBezTo>
                  <a:cubicBezTo>
                    <a:pt x="71" y="579"/>
                    <a:pt x="70" y="577"/>
                    <a:pt x="69" y="576"/>
                  </a:cubicBezTo>
                  <a:cubicBezTo>
                    <a:pt x="69" y="575"/>
                    <a:pt x="69" y="575"/>
                    <a:pt x="69" y="575"/>
                  </a:cubicBezTo>
                  <a:cubicBezTo>
                    <a:pt x="68" y="574"/>
                    <a:pt x="68" y="574"/>
                    <a:pt x="68" y="574"/>
                  </a:cubicBezTo>
                  <a:cubicBezTo>
                    <a:pt x="68" y="574"/>
                    <a:pt x="68" y="574"/>
                    <a:pt x="68" y="574"/>
                  </a:cubicBezTo>
                  <a:cubicBezTo>
                    <a:pt x="66" y="575"/>
                    <a:pt x="66" y="575"/>
                    <a:pt x="66" y="575"/>
                  </a:cubicBezTo>
                  <a:cubicBezTo>
                    <a:pt x="68" y="574"/>
                    <a:pt x="68" y="574"/>
                    <a:pt x="68" y="574"/>
                  </a:cubicBezTo>
                  <a:cubicBezTo>
                    <a:pt x="68" y="574"/>
                    <a:pt x="68" y="574"/>
                    <a:pt x="68" y="574"/>
                  </a:cubicBezTo>
                  <a:cubicBezTo>
                    <a:pt x="66" y="575"/>
                    <a:pt x="66" y="575"/>
                    <a:pt x="66" y="575"/>
                  </a:cubicBezTo>
                  <a:cubicBezTo>
                    <a:pt x="68" y="574"/>
                    <a:pt x="68" y="574"/>
                    <a:pt x="68" y="574"/>
                  </a:cubicBezTo>
                  <a:cubicBezTo>
                    <a:pt x="65" y="576"/>
                    <a:pt x="65" y="576"/>
                    <a:pt x="65" y="576"/>
                  </a:cubicBezTo>
                  <a:cubicBezTo>
                    <a:pt x="68" y="574"/>
                    <a:pt x="68" y="574"/>
                    <a:pt x="68" y="574"/>
                  </a:cubicBezTo>
                  <a:cubicBezTo>
                    <a:pt x="68" y="574"/>
                    <a:pt x="68" y="574"/>
                    <a:pt x="68" y="574"/>
                  </a:cubicBezTo>
                  <a:cubicBezTo>
                    <a:pt x="65" y="576"/>
                    <a:pt x="65" y="576"/>
                    <a:pt x="65" y="576"/>
                  </a:cubicBezTo>
                  <a:cubicBezTo>
                    <a:pt x="68" y="574"/>
                    <a:pt x="68" y="574"/>
                    <a:pt x="68" y="574"/>
                  </a:cubicBezTo>
                  <a:cubicBezTo>
                    <a:pt x="64" y="576"/>
                    <a:pt x="64" y="576"/>
                    <a:pt x="64" y="576"/>
                  </a:cubicBezTo>
                  <a:cubicBezTo>
                    <a:pt x="69" y="575"/>
                    <a:pt x="69" y="575"/>
                    <a:pt x="69" y="575"/>
                  </a:cubicBezTo>
                  <a:cubicBezTo>
                    <a:pt x="68" y="574"/>
                    <a:pt x="68" y="574"/>
                    <a:pt x="68" y="574"/>
                  </a:cubicBezTo>
                  <a:cubicBezTo>
                    <a:pt x="64" y="576"/>
                    <a:pt x="64" y="576"/>
                    <a:pt x="64" y="576"/>
                  </a:cubicBezTo>
                  <a:cubicBezTo>
                    <a:pt x="69" y="575"/>
                    <a:pt x="69" y="575"/>
                    <a:pt x="69" y="575"/>
                  </a:cubicBezTo>
                  <a:cubicBezTo>
                    <a:pt x="64" y="576"/>
                    <a:pt x="64" y="576"/>
                    <a:pt x="64" y="576"/>
                  </a:cubicBezTo>
                  <a:cubicBezTo>
                    <a:pt x="69" y="576"/>
                    <a:pt x="69" y="576"/>
                    <a:pt x="69" y="576"/>
                  </a:cubicBezTo>
                  <a:cubicBezTo>
                    <a:pt x="69" y="575"/>
                    <a:pt x="69" y="575"/>
                    <a:pt x="69" y="575"/>
                  </a:cubicBezTo>
                  <a:cubicBezTo>
                    <a:pt x="64" y="576"/>
                    <a:pt x="64" y="576"/>
                    <a:pt x="64" y="576"/>
                  </a:cubicBezTo>
                  <a:cubicBezTo>
                    <a:pt x="69" y="576"/>
                    <a:pt x="69" y="576"/>
                    <a:pt x="69" y="576"/>
                  </a:cubicBezTo>
                  <a:cubicBezTo>
                    <a:pt x="69" y="574"/>
                    <a:pt x="68" y="573"/>
                    <a:pt x="67" y="572"/>
                  </a:cubicBezTo>
                  <a:cubicBezTo>
                    <a:pt x="61" y="568"/>
                    <a:pt x="61" y="568"/>
                    <a:pt x="61" y="568"/>
                  </a:cubicBezTo>
                  <a:cubicBezTo>
                    <a:pt x="58" y="572"/>
                    <a:pt x="58" y="572"/>
                    <a:pt x="58" y="572"/>
                  </a:cubicBezTo>
                  <a:cubicBezTo>
                    <a:pt x="62" y="574"/>
                    <a:pt x="62" y="574"/>
                    <a:pt x="62" y="574"/>
                  </a:cubicBezTo>
                  <a:cubicBezTo>
                    <a:pt x="62" y="574"/>
                    <a:pt x="62" y="573"/>
                    <a:pt x="63" y="573"/>
                  </a:cubicBezTo>
                  <a:cubicBezTo>
                    <a:pt x="63" y="572"/>
                    <a:pt x="63" y="572"/>
                    <a:pt x="63" y="572"/>
                  </a:cubicBezTo>
                  <a:cubicBezTo>
                    <a:pt x="63" y="571"/>
                    <a:pt x="62" y="571"/>
                    <a:pt x="62" y="571"/>
                  </a:cubicBezTo>
                  <a:cubicBezTo>
                    <a:pt x="62" y="570"/>
                    <a:pt x="62" y="570"/>
                    <a:pt x="62" y="570"/>
                  </a:cubicBezTo>
                  <a:cubicBezTo>
                    <a:pt x="62" y="570"/>
                    <a:pt x="62" y="569"/>
                    <a:pt x="61" y="568"/>
                  </a:cubicBezTo>
                  <a:cubicBezTo>
                    <a:pt x="60" y="565"/>
                    <a:pt x="57" y="559"/>
                    <a:pt x="54" y="554"/>
                  </a:cubicBezTo>
                  <a:cubicBezTo>
                    <a:pt x="53" y="551"/>
                    <a:pt x="51" y="549"/>
                    <a:pt x="51" y="547"/>
                  </a:cubicBezTo>
                  <a:cubicBezTo>
                    <a:pt x="50" y="546"/>
                    <a:pt x="50" y="545"/>
                    <a:pt x="50" y="545"/>
                  </a:cubicBezTo>
                  <a:cubicBezTo>
                    <a:pt x="49" y="544"/>
                    <a:pt x="49" y="544"/>
                    <a:pt x="49" y="544"/>
                  </a:cubicBezTo>
                  <a:cubicBezTo>
                    <a:pt x="49" y="544"/>
                    <a:pt x="49" y="544"/>
                    <a:pt x="49" y="544"/>
                  </a:cubicBezTo>
                  <a:cubicBezTo>
                    <a:pt x="47" y="545"/>
                    <a:pt x="47" y="545"/>
                    <a:pt x="47" y="545"/>
                  </a:cubicBezTo>
                  <a:cubicBezTo>
                    <a:pt x="49" y="544"/>
                    <a:pt x="49" y="544"/>
                    <a:pt x="49" y="544"/>
                  </a:cubicBezTo>
                  <a:cubicBezTo>
                    <a:pt x="49" y="544"/>
                    <a:pt x="49" y="544"/>
                    <a:pt x="49" y="544"/>
                  </a:cubicBezTo>
                  <a:cubicBezTo>
                    <a:pt x="47" y="545"/>
                    <a:pt x="47" y="545"/>
                    <a:pt x="47" y="545"/>
                  </a:cubicBezTo>
                  <a:cubicBezTo>
                    <a:pt x="49" y="544"/>
                    <a:pt x="49" y="544"/>
                    <a:pt x="49" y="544"/>
                  </a:cubicBezTo>
                  <a:cubicBezTo>
                    <a:pt x="46" y="545"/>
                    <a:pt x="46" y="545"/>
                    <a:pt x="46" y="545"/>
                  </a:cubicBezTo>
                  <a:cubicBezTo>
                    <a:pt x="50" y="545"/>
                    <a:pt x="50" y="545"/>
                    <a:pt x="50" y="545"/>
                  </a:cubicBezTo>
                  <a:cubicBezTo>
                    <a:pt x="50" y="545"/>
                    <a:pt x="49" y="544"/>
                    <a:pt x="49" y="544"/>
                  </a:cubicBezTo>
                  <a:cubicBezTo>
                    <a:pt x="46" y="545"/>
                    <a:pt x="46" y="545"/>
                    <a:pt x="46" y="545"/>
                  </a:cubicBezTo>
                  <a:cubicBezTo>
                    <a:pt x="50" y="545"/>
                    <a:pt x="50" y="545"/>
                    <a:pt x="50" y="545"/>
                  </a:cubicBezTo>
                  <a:cubicBezTo>
                    <a:pt x="45" y="545"/>
                    <a:pt x="45" y="545"/>
                    <a:pt x="45" y="545"/>
                  </a:cubicBezTo>
                  <a:cubicBezTo>
                    <a:pt x="49" y="546"/>
                    <a:pt x="49" y="546"/>
                    <a:pt x="49" y="546"/>
                  </a:cubicBezTo>
                  <a:cubicBezTo>
                    <a:pt x="50" y="546"/>
                    <a:pt x="50" y="545"/>
                    <a:pt x="50" y="545"/>
                  </a:cubicBezTo>
                  <a:cubicBezTo>
                    <a:pt x="45" y="545"/>
                    <a:pt x="45" y="545"/>
                    <a:pt x="45" y="545"/>
                  </a:cubicBezTo>
                  <a:cubicBezTo>
                    <a:pt x="49" y="546"/>
                    <a:pt x="49" y="546"/>
                    <a:pt x="49" y="546"/>
                  </a:cubicBezTo>
                  <a:cubicBezTo>
                    <a:pt x="45" y="545"/>
                    <a:pt x="45" y="545"/>
                    <a:pt x="45" y="545"/>
                  </a:cubicBezTo>
                  <a:cubicBezTo>
                    <a:pt x="49" y="548"/>
                    <a:pt x="49" y="548"/>
                    <a:pt x="49" y="548"/>
                  </a:cubicBezTo>
                  <a:cubicBezTo>
                    <a:pt x="49" y="547"/>
                    <a:pt x="49" y="547"/>
                    <a:pt x="49" y="546"/>
                  </a:cubicBezTo>
                  <a:cubicBezTo>
                    <a:pt x="45" y="545"/>
                    <a:pt x="45" y="545"/>
                    <a:pt x="45" y="545"/>
                  </a:cubicBezTo>
                  <a:cubicBezTo>
                    <a:pt x="49" y="548"/>
                    <a:pt x="49" y="548"/>
                    <a:pt x="49" y="548"/>
                  </a:cubicBezTo>
                  <a:cubicBezTo>
                    <a:pt x="49" y="547"/>
                    <a:pt x="50" y="546"/>
                    <a:pt x="50" y="545"/>
                  </a:cubicBezTo>
                  <a:cubicBezTo>
                    <a:pt x="49" y="543"/>
                    <a:pt x="49" y="542"/>
                    <a:pt x="48" y="542"/>
                  </a:cubicBezTo>
                  <a:cubicBezTo>
                    <a:pt x="46" y="541"/>
                    <a:pt x="46" y="541"/>
                    <a:pt x="46" y="541"/>
                  </a:cubicBezTo>
                  <a:cubicBezTo>
                    <a:pt x="39" y="519"/>
                    <a:pt x="39" y="519"/>
                    <a:pt x="39" y="519"/>
                  </a:cubicBezTo>
                  <a:cubicBezTo>
                    <a:pt x="39" y="519"/>
                    <a:pt x="38" y="518"/>
                    <a:pt x="37" y="517"/>
                  </a:cubicBezTo>
                  <a:cubicBezTo>
                    <a:pt x="34" y="515"/>
                    <a:pt x="34" y="515"/>
                    <a:pt x="34" y="515"/>
                  </a:cubicBezTo>
                  <a:cubicBezTo>
                    <a:pt x="32" y="519"/>
                    <a:pt x="32" y="519"/>
                    <a:pt x="32" y="519"/>
                  </a:cubicBezTo>
                  <a:cubicBezTo>
                    <a:pt x="35" y="521"/>
                    <a:pt x="35" y="521"/>
                    <a:pt x="35" y="521"/>
                  </a:cubicBezTo>
                  <a:cubicBezTo>
                    <a:pt x="36" y="520"/>
                    <a:pt x="36" y="520"/>
                    <a:pt x="36" y="519"/>
                  </a:cubicBezTo>
                  <a:cubicBezTo>
                    <a:pt x="36" y="519"/>
                    <a:pt x="36" y="519"/>
                    <a:pt x="36" y="519"/>
                  </a:cubicBezTo>
                  <a:cubicBezTo>
                    <a:pt x="36" y="518"/>
                    <a:pt x="36" y="518"/>
                    <a:pt x="36" y="518"/>
                  </a:cubicBezTo>
                  <a:cubicBezTo>
                    <a:pt x="36" y="517"/>
                    <a:pt x="36" y="516"/>
                    <a:pt x="35" y="515"/>
                  </a:cubicBezTo>
                  <a:cubicBezTo>
                    <a:pt x="34" y="512"/>
                    <a:pt x="32" y="506"/>
                    <a:pt x="31" y="502"/>
                  </a:cubicBezTo>
                  <a:cubicBezTo>
                    <a:pt x="29" y="497"/>
                    <a:pt x="27" y="493"/>
                    <a:pt x="27" y="493"/>
                  </a:cubicBezTo>
                  <a:cubicBezTo>
                    <a:pt x="27" y="492"/>
                    <a:pt x="26" y="491"/>
                    <a:pt x="25" y="490"/>
                  </a:cubicBezTo>
                  <a:cubicBezTo>
                    <a:pt x="24" y="489"/>
                    <a:pt x="24" y="489"/>
                    <a:pt x="24" y="489"/>
                  </a:cubicBezTo>
                  <a:cubicBezTo>
                    <a:pt x="21" y="493"/>
                    <a:pt x="21" y="493"/>
                    <a:pt x="21" y="493"/>
                  </a:cubicBezTo>
                  <a:cubicBezTo>
                    <a:pt x="26" y="493"/>
                    <a:pt x="26" y="493"/>
                    <a:pt x="26" y="493"/>
                  </a:cubicBezTo>
                  <a:cubicBezTo>
                    <a:pt x="26" y="492"/>
                    <a:pt x="25" y="488"/>
                    <a:pt x="25" y="483"/>
                  </a:cubicBezTo>
                  <a:cubicBezTo>
                    <a:pt x="25" y="480"/>
                    <a:pt x="24" y="477"/>
                    <a:pt x="24" y="475"/>
                  </a:cubicBezTo>
                  <a:cubicBezTo>
                    <a:pt x="24" y="473"/>
                    <a:pt x="24" y="471"/>
                    <a:pt x="24" y="470"/>
                  </a:cubicBezTo>
                  <a:cubicBezTo>
                    <a:pt x="24" y="470"/>
                    <a:pt x="24" y="470"/>
                    <a:pt x="24" y="470"/>
                  </a:cubicBezTo>
                  <a:cubicBezTo>
                    <a:pt x="22" y="470"/>
                    <a:pt x="22" y="470"/>
                    <a:pt x="22" y="470"/>
                  </a:cubicBezTo>
                  <a:cubicBezTo>
                    <a:pt x="24" y="470"/>
                    <a:pt x="24" y="470"/>
                    <a:pt x="24" y="470"/>
                  </a:cubicBezTo>
                  <a:cubicBezTo>
                    <a:pt x="24" y="470"/>
                    <a:pt x="24" y="470"/>
                    <a:pt x="24" y="470"/>
                  </a:cubicBezTo>
                  <a:cubicBezTo>
                    <a:pt x="22" y="470"/>
                    <a:pt x="22" y="470"/>
                    <a:pt x="22" y="470"/>
                  </a:cubicBezTo>
                  <a:cubicBezTo>
                    <a:pt x="24" y="470"/>
                    <a:pt x="24" y="470"/>
                    <a:pt x="24" y="470"/>
                  </a:cubicBezTo>
                  <a:cubicBezTo>
                    <a:pt x="20" y="470"/>
                    <a:pt x="20" y="470"/>
                    <a:pt x="20" y="470"/>
                  </a:cubicBezTo>
                  <a:cubicBezTo>
                    <a:pt x="24" y="471"/>
                    <a:pt x="24" y="471"/>
                    <a:pt x="24" y="471"/>
                  </a:cubicBezTo>
                  <a:cubicBezTo>
                    <a:pt x="24" y="470"/>
                    <a:pt x="24" y="470"/>
                    <a:pt x="24" y="470"/>
                  </a:cubicBezTo>
                  <a:cubicBezTo>
                    <a:pt x="20" y="470"/>
                    <a:pt x="20" y="470"/>
                    <a:pt x="20" y="470"/>
                  </a:cubicBezTo>
                  <a:cubicBezTo>
                    <a:pt x="24" y="471"/>
                    <a:pt x="24" y="471"/>
                    <a:pt x="24" y="471"/>
                  </a:cubicBezTo>
                  <a:cubicBezTo>
                    <a:pt x="20" y="470"/>
                    <a:pt x="20" y="470"/>
                    <a:pt x="20" y="470"/>
                  </a:cubicBezTo>
                  <a:cubicBezTo>
                    <a:pt x="23" y="472"/>
                    <a:pt x="23" y="472"/>
                    <a:pt x="23" y="472"/>
                  </a:cubicBezTo>
                  <a:cubicBezTo>
                    <a:pt x="24" y="471"/>
                    <a:pt x="24" y="471"/>
                    <a:pt x="24" y="471"/>
                  </a:cubicBezTo>
                  <a:cubicBezTo>
                    <a:pt x="20" y="470"/>
                    <a:pt x="20" y="470"/>
                    <a:pt x="20" y="470"/>
                  </a:cubicBezTo>
                  <a:cubicBezTo>
                    <a:pt x="23" y="472"/>
                    <a:pt x="23" y="472"/>
                    <a:pt x="23" y="472"/>
                  </a:cubicBezTo>
                  <a:cubicBezTo>
                    <a:pt x="24" y="471"/>
                    <a:pt x="24" y="470"/>
                    <a:pt x="24" y="469"/>
                  </a:cubicBezTo>
                  <a:cubicBezTo>
                    <a:pt x="24" y="468"/>
                    <a:pt x="23" y="467"/>
                    <a:pt x="22" y="466"/>
                  </a:cubicBezTo>
                  <a:cubicBezTo>
                    <a:pt x="22" y="466"/>
                    <a:pt x="22" y="466"/>
                    <a:pt x="22" y="466"/>
                  </a:cubicBezTo>
                  <a:cubicBezTo>
                    <a:pt x="22" y="453"/>
                    <a:pt x="22" y="453"/>
                    <a:pt x="22" y="453"/>
                  </a:cubicBezTo>
                  <a:cubicBezTo>
                    <a:pt x="22" y="451"/>
                    <a:pt x="21" y="450"/>
                    <a:pt x="20" y="449"/>
                  </a:cubicBezTo>
                  <a:cubicBezTo>
                    <a:pt x="13" y="445"/>
                    <a:pt x="13" y="445"/>
                    <a:pt x="13" y="445"/>
                  </a:cubicBezTo>
                  <a:cubicBezTo>
                    <a:pt x="11" y="448"/>
                    <a:pt x="11" y="448"/>
                    <a:pt x="11" y="448"/>
                  </a:cubicBezTo>
                  <a:cubicBezTo>
                    <a:pt x="14" y="451"/>
                    <a:pt x="14" y="451"/>
                    <a:pt x="14" y="451"/>
                  </a:cubicBezTo>
                  <a:cubicBezTo>
                    <a:pt x="15" y="450"/>
                    <a:pt x="15" y="450"/>
                    <a:pt x="15" y="450"/>
                  </a:cubicBezTo>
                  <a:cubicBezTo>
                    <a:pt x="15" y="450"/>
                    <a:pt x="15" y="450"/>
                    <a:pt x="15" y="449"/>
                  </a:cubicBezTo>
                  <a:cubicBezTo>
                    <a:pt x="15" y="448"/>
                    <a:pt x="17" y="444"/>
                    <a:pt x="18" y="440"/>
                  </a:cubicBezTo>
                  <a:cubicBezTo>
                    <a:pt x="18" y="438"/>
                    <a:pt x="19" y="436"/>
                    <a:pt x="19" y="435"/>
                  </a:cubicBezTo>
                  <a:cubicBezTo>
                    <a:pt x="19" y="434"/>
                    <a:pt x="20" y="433"/>
                    <a:pt x="20" y="433"/>
                  </a:cubicBezTo>
                  <a:cubicBezTo>
                    <a:pt x="20" y="433"/>
                    <a:pt x="20" y="433"/>
                    <a:pt x="20" y="433"/>
                  </a:cubicBezTo>
                  <a:cubicBezTo>
                    <a:pt x="20" y="433"/>
                    <a:pt x="20" y="433"/>
                    <a:pt x="20" y="433"/>
                  </a:cubicBezTo>
                  <a:cubicBezTo>
                    <a:pt x="18" y="432"/>
                    <a:pt x="18" y="432"/>
                    <a:pt x="18" y="432"/>
                  </a:cubicBezTo>
                  <a:cubicBezTo>
                    <a:pt x="20" y="433"/>
                    <a:pt x="20" y="433"/>
                    <a:pt x="20" y="433"/>
                  </a:cubicBezTo>
                  <a:cubicBezTo>
                    <a:pt x="20" y="433"/>
                    <a:pt x="20" y="433"/>
                    <a:pt x="20" y="433"/>
                  </a:cubicBezTo>
                  <a:cubicBezTo>
                    <a:pt x="18" y="432"/>
                    <a:pt x="18" y="432"/>
                    <a:pt x="18" y="432"/>
                  </a:cubicBezTo>
                  <a:cubicBezTo>
                    <a:pt x="20" y="433"/>
                    <a:pt x="20" y="433"/>
                    <a:pt x="20" y="433"/>
                  </a:cubicBezTo>
                  <a:cubicBezTo>
                    <a:pt x="16" y="431"/>
                    <a:pt x="16" y="431"/>
                    <a:pt x="16" y="431"/>
                  </a:cubicBezTo>
                  <a:cubicBezTo>
                    <a:pt x="19" y="433"/>
                    <a:pt x="19" y="433"/>
                    <a:pt x="19" y="433"/>
                  </a:cubicBezTo>
                  <a:cubicBezTo>
                    <a:pt x="20" y="433"/>
                    <a:pt x="20" y="433"/>
                    <a:pt x="20" y="433"/>
                  </a:cubicBezTo>
                  <a:cubicBezTo>
                    <a:pt x="16" y="431"/>
                    <a:pt x="16" y="431"/>
                    <a:pt x="16" y="431"/>
                  </a:cubicBezTo>
                  <a:cubicBezTo>
                    <a:pt x="19" y="433"/>
                    <a:pt x="19" y="433"/>
                    <a:pt x="19" y="433"/>
                  </a:cubicBezTo>
                  <a:cubicBezTo>
                    <a:pt x="20" y="432"/>
                    <a:pt x="20" y="431"/>
                    <a:pt x="20" y="430"/>
                  </a:cubicBezTo>
                  <a:cubicBezTo>
                    <a:pt x="20" y="429"/>
                    <a:pt x="19" y="428"/>
                    <a:pt x="18" y="427"/>
                  </a:cubicBezTo>
                  <a:cubicBezTo>
                    <a:pt x="14" y="425"/>
                    <a:pt x="14" y="425"/>
                    <a:pt x="14" y="425"/>
                  </a:cubicBezTo>
                  <a:cubicBezTo>
                    <a:pt x="18" y="418"/>
                    <a:pt x="18" y="418"/>
                    <a:pt x="18" y="418"/>
                  </a:cubicBezTo>
                  <a:cubicBezTo>
                    <a:pt x="19" y="417"/>
                    <a:pt x="19" y="416"/>
                    <a:pt x="19" y="415"/>
                  </a:cubicBezTo>
                  <a:cubicBezTo>
                    <a:pt x="18" y="413"/>
                    <a:pt x="18" y="412"/>
                    <a:pt x="17" y="412"/>
                  </a:cubicBezTo>
                  <a:cubicBezTo>
                    <a:pt x="16" y="411"/>
                    <a:pt x="16" y="411"/>
                    <a:pt x="16" y="411"/>
                  </a:cubicBezTo>
                  <a:cubicBezTo>
                    <a:pt x="14" y="390"/>
                    <a:pt x="14" y="390"/>
                    <a:pt x="14" y="390"/>
                  </a:cubicBezTo>
                  <a:cubicBezTo>
                    <a:pt x="14" y="389"/>
                    <a:pt x="14" y="388"/>
                    <a:pt x="12" y="387"/>
                  </a:cubicBezTo>
                  <a:cubicBezTo>
                    <a:pt x="10" y="386"/>
                    <a:pt x="10" y="386"/>
                    <a:pt x="10" y="386"/>
                  </a:cubicBezTo>
                  <a:cubicBezTo>
                    <a:pt x="16" y="375"/>
                    <a:pt x="16" y="375"/>
                    <a:pt x="16" y="375"/>
                  </a:cubicBezTo>
                  <a:cubicBezTo>
                    <a:pt x="17" y="373"/>
                    <a:pt x="17" y="370"/>
                    <a:pt x="15" y="369"/>
                  </a:cubicBezTo>
                  <a:cubicBezTo>
                    <a:pt x="12" y="368"/>
                    <a:pt x="12" y="368"/>
                    <a:pt x="12" y="368"/>
                  </a:cubicBezTo>
                  <a:cubicBezTo>
                    <a:pt x="15" y="357"/>
                    <a:pt x="15" y="357"/>
                    <a:pt x="15" y="357"/>
                  </a:cubicBezTo>
                  <a:cubicBezTo>
                    <a:pt x="16" y="355"/>
                    <a:pt x="15" y="353"/>
                    <a:pt x="13" y="352"/>
                  </a:cubicBezTo>
                  <a:cubicBezTo>
                    <a:pt x="12" y="351"/>
                    <a:pt x="12" y="351"/>
                    <a:pt x="12" y="351"/>
                  </a:cubicBezTo>
                  <a:cubicBezTo>
                    <a:pt x="10" y="355"/>
                    <a:pt x="10" y="355"/>
                    <a:pt x="10" y="355"/>
                  </a:cubicBezTo>
                  <a:cubicBezTo>
                    <a:pt x="14" y="355"/>
                    <a:pt x="14" y="355"/>
                    <a:pt x="14" y="355"/>
                  </a:cubicBezTo>
                  <a:cubicBezTo>
                    <a:pt x="15" y="334"/>
                    <a:pt x="15" y="334"/>
                    <a:pt x="15" y="334"/>
                  </a:cubicBezTo>
                  <a:cubicBezTo>
                    <a:pt x="15" y="333"/>
                    <a:pt x="14" y="331"/>
                    <a:pt x="13" y="330"/>
                  </a:cubicBezTo>
                  <a:cubicBezTo>
                    <a:pt x="11" y="329"/>
                    <a:pt x="11" y="329"/>
                    <a:pt x="11" y="329"/>
                  </a:cubicBezTo>
                  <a:cubicBezTo>
                    <a:pt x="9" y="333"/>
                    <a:pt x="9" y="333"/>
                    <a:pt x="9" y="333"/>
                  </a:cubicBezTo>
                  <a:cubicBezTo>
                    <a:pt x="12" y="335"/>
                    <a:pt x="12" y="335"/>
                    <a:pt x="12" y="335"/>
                  </a:cubicBezTo>
                  <a:cubicBezTo>
                    <a:pt x="13" y="335"/>
                    <a:pt x="13" y="335"/>
                    <a:pt x="13" y="334"/>
                  </a:cubicBezTo>
                  <a:cubicBezTo>
                    <a:pt x="13" y="334"/>
                    <a:pt x="13" y="334"/>
                    <a:pt x="13" y="334"/>
                  </a:cubicBezTo>
                  <a:cubicBezTo>
                    <a:pt x="13" y="333"/>
                    <a:pt x="13" y="332"/>
                    <a:pt x="14" y="330"/>
                  </a:cubicBezTo>
                  <a:cubicBezTo>
                    <a:pt x="15" y="326"/>
                    <a:pt x="17" y="319"/>
                    <a:pt x="17" y="319"/>
                  </a:cubicBezTo>
                  <a:cubicBezTo>
                    <a:pt x="17" y="317"/>
                    <a:pt x="16" y="315"/>
                    <a:pt x="15" y="314"/>
                  </a:cubicBezTo>
                  <a:cubicBezTo>
                    <a:pt x="13" y="313"/>
                    <a:pt x="13" y="313"/>
                    <a:pt x="13" y="313"/>
                  </a:cubicBezTo>
                  <a:cubicBezTo>
                    <a:pt x="11" y="317"/>
                    <a:pt x="11" y="317"/>
                    <a:pt x="11" y="317"/>
                  </a:cubicBezTo>
                  <a:cubicBezTo>
                    <a:pt x="15" y="318"/>
                    <a:pt x="15" y="318"/>
                    <a:pt x="15" y="318"/>
                  </a:cubicBezTo>
                  <a:cubicBezTo>
                    <a:pt x="19" y="299"/>
                    <a:pt x="19" y="299"/>
                    <a:pt x="19" y="299"/>
                  </a:cubicBezTo>
                  <a:cubicBezTo>
                    <a:pt x="20" y="298"/>
                    <a:pt x="19" y="296"/>
                    <a:pt x="17" y="295"/>
                  </a:cubicBezTo>
                  <a:cubicBezTo>
                    <a:pt x="15" y="293"/>
                    <a:pt x="15" y="293"/>
                    <a:pt x="15" y="293"/>
                  </a:cubicBezTo>
                  <a:cubicBezTo>
                    <a:pt x="13" y="297"/>
                    <a:pt x="13" y="297"/>
                    <a:pt x="13" y="297"/>
                  </a:cubicBezTo>
                  <a:cubicBezTo>
                    <a:pt x="16" y="300"/>
                    <a:pt x="16" y="300"/>
                    <a:pt x="16" y="300"/>
                  </a:cubicBezTo>
                  <a:cubicBezTo>
                    <a:pt x="25" y="288"/>
                    <a:pt x="25" y="288"/>
                    <a:pt x="25" y="288"/>
                  </a:cubicBezTo>
                  <a:cubicBezTo>
                    <a:pt x="25" y="287"/>
                    <a:pt x="25" y="286"/>
                    <a:pt x="25" y="284"/>
                  </a:cubicBezTo>
                  <a:cubicBezTo>
                    <a:pt x="25" y="283"/>
                    <a:pt x="24" y="282"/>
                    <a:pt x="23" y="282"/>
                  </a:cubicBezTo>
                  <a:cubicBezTo>
                    <a:pt x="22" y="281"/>
                    <a:pt x="22" y="281"/>
                    <a:pt x="22" y="281"/>
                  </a:cubicBezTo>
                  <a:cubicBezTo>
                    <a:pt x="27" y="275"/>
                    <a:pt x="27" y="275"/>
                    <a:pt x="27" y="275"/>
                  </a:cubicBezTo>
                  <a:cubicBezTo>
                    <a:pt x="28" y="274"/>
                    <a:pt x="28" y="273"/>
                    <a:pt x="28" y="272"/>
                  </a:cubicBezTo>
                  <a:cubicBezTo>
                    <a:pt x="28" y="271"/>
                    <a:pt x="27" y="269"/>
                    <a:pt x="26" y="269"/>
                  </a:cubicBezTo>
                  <a:cubicBezTo>
                    <a:pt x="24" y="268"/>
                    <a:pt x="24" y="268"/>
                    <a:pt x="24" y="268"/>
                  </a:cubicBezTo>
                  <a:cubicBezTo>
                    <a:pt x="22" y="272"/>
                    <a:pt x="22" y="272"/>
                    <a:pt x="22" y="272"/>
                  </a:cubicBezTo>
                  <a:cubicBezTo>
                    <a:pt x="26" y="274"/>
                    <a:pt x="26" y="274"/>
                    <a:pt x="26" y="274"/>
                  </a:cubicBezTo>
                  <a:cubicBezTo>
                    <a:pt x="26" y="273"/>
                    <a:pt x="26" y="273"/>
                    <a:pt x="26" y="273"/>
                  </a:cubicBezTo>
                  <a:cubicBezTo>
                    <a:pt x="26" y="272"/>
                    <a:pt x="26" y="272"/>
                    <a:pt x="26" y="272"/>
                  </a:cubicBezTo>
                  <a:cubicBezTo>
                    <a:pt x="26" y="272"/>
                    <a:pt x="26" y="271"/>
                    <a:pt x="26" y="271"/>
                  </a:cubicBezTo>
                  <a:cubicBezTo>
                    <a:pt x="27" y="267"/>
                    <a:pt x="29" y="256"/>
                    <a:pt x="29" y="256"/>
                  </a:cubicBezTo>
                  <a:cubicBezTo>
                    <a:pt x="29" y="254"/>
                    <a:pt x="28" y="252"/>
                    <a:pt x="27" y="251"/>
                  </a:cubicBezTo>
                  <a:cubicBezTo>
                    <a:pt x="25" y="250"/>
                    <a:pt x="25" y="250"/>
                    <a:pt x="25" y="250"/>
                  </a:cubicBezTo>
                  <a:cubicBezTo>
                    <a:pt x="23" y="254"/>
                    <a:pt x="23" y="254"/>
                    <a:pt x="23" y="254"/>
                  </a:cubicBezTo>
                  <a:cubicBezTo>
                    <a:pt x="27" y="256"/>
                    <a:pt x="27" y="256"/>
                    <a:pt x="27" y="256"/>
                  </a:cubicBezTo>
                  <a:cubicBezTo>
                    <a:pt x="33" y="243"/>
                    <a:pt x="33" y="243"/>
                    <a:pt x="33" y="243"/>
                  </a:cubicBezTo>
                  <a:cubicBezTo>
                    <a:pt x="34" y="241"/>
                    <a:pt x="34" y="238"/>
                    <a:pt x="32" y="237"/>
                  </a:cubicBezTo>
                  <a:cubicBezTo>
                    <a:pt x="31" y="237"/>
                    <a:pt x="31" y="237"/>
                    <a:pt x="31" y="237"/>
                  </a:cubicBezTo>
                  <a:cubicBezTo>
                    <a:pt x="35" y="229"/>
                    <a:pt x="35" y="229"/>
                    <a:pt x="35" y="229"/>
                  </a:cubicBezTo>
                  <a:cubicBezTo>
                    <a:pt x="37" y="227"/>
                    <a:pt x="36" y="225"/>
                    <a:pt x="34" y="223"/>
                  </a:cubicBezTo>
                  <a:cubicBezTo>
                    <a:pt x="34" y="223"/>
                    <a:pt x="34" y="223"/>
                    <a:pt x="34" y="223"/>
                  </a:cubicBezTo>
                  <a:cubicBezTo>
                    <a:pt x="31" y="227"/>
                    <a:pt x="31" y="227"/>
                    <a:pt x="31" y="227"/>
                  </a:cubicBezTo>
                  <a:cubicBezTo>
                    <a:pt x="35" y="229"/>
                    <a:pt x="35" y="229"/>
                    <a:pt x="35" y="229"/>
                  </a:cubicBezTo>
                  <a:cubicBezTo>
                    <a:pt x="45" y="213"/>
                    <a:pt x="45" y="213"/>
                    <a:pt x="45" y="213"/>
                  </a:cubicBezTo>
                  <a:cubicBezTo>
                    <a:pt x="46" y="211"/>
                    <a:pt x="45" y="208"/>
                    <a:pt x="43" y="207"/>
                  </a:cubicBezTo>
                  <a:cubicBezTo>
                    <a:pt x="40" y="206"/>
                    <a:pt x="40" y="206"/>
                    <a:pt x="40" y="206"/>
                  </a:cubicBezTo>
                  <a:cubicBezTo>
                    <a:pt x="38" y="209"/>
                    <a:pt x="38" y="209"/>
                    <a:pt x="38" y="209"/>
                  </a:cubicBezTo>
                  <a:cubicBezTo>
                    <a:pt x="41" y="212"/>
                    <a:pt x="41" y="212"/>
                    <a:pt x="41" y="212"/>
                  </a:cubicBezTo>
                  <a:cubicBezTo>
                    <a:pt x="53" y="199"/>
                    <a:pt x="53" y="199"/>
                    <a:pt x="53" y="199"/>
                  </a:cubicBezTo>
                  <a:cubicBezTo>
                    <a:pt x="54" y="198"/>
                    <a:pt x="54" y="197"/>
                    <a:pt x="54" y="195"/>
                  </a:cubicBezTo>
                  <a:cubicBezTo>
                    <a:pt x="54" y="194"/>
                    <a:pt x="53" y="193"/>
                    <a:pt x="52" y="192"/>
                  </a:cubicBezTo>
                  <a:cubicBezTo>
                    <a:pt x="50" y="191"/>
                    <a:pt x="50" y="191"/>
                    <a:pt x="50" y="191"/>
                  </a:cubicBezTo>
                  <a:cubicBezTo>
                    <a:pt x="56" y="187"/>
                    <a:pt x="56" y="187"/>
                    <a:pt x="56" y="187"/>
                  </a:cubicBezTo>
                  <a:cubicBezTo>
                    <a:pt x="57" y="186"/>
                    <a:pt x="57" y="184"/>
                    <a:pt x="57" y="183"/>
                  </a:cubicBezTo>
                  <a:cubicBezTo>
                    <a:pt x="57" y="182"/>
                    <a:pt x="56" y="181"/>
                    <a:pt x="55" y="180"/>
                  </a:cubicBezTo>
                  <a:cubicBezTo>
                    <a:pt x="53" y="179"/>
                    <a:pt x="53" y="179"/>
                    <a:pt x="53" y="179"/>
                  </a:cubicBezTo>
                  <a:cubicBezTo>
                    <a:pt x="51" y="183"/>
                    <a:pt x="51" y="183"/>
                    <a:pt x="51" y="183"/>
                  </a:cubicBezTo>
                  <a:cubicBezTo>
                    <a:pt x="53" y="186"/>
                    <a:pt x="53" y="186"/>
                    <a:pt x="53" y="186"/>
                  </a:cubicBezTo>
                  <a:cubicBezTo>
                    <a:pt x="64" y="179"/>
                    <a:pt x="64" y="179"/>
                    <a:pt x="64" y="179"/>
                  </a:cubicBezTo>
                  <a:cubicBezTo>
                    <a:pt x="65" y="178"/>
                    <a:pt x="66" y="177"/>
                    <a:pt x="66" y="176"/>
                  </a:cubicBezTo>
                  <a:cubicBezTo>
                    <a:pt x="66" y="174"/>
                    <a:pt x="65" y="173"/>
                    <a:pt x="64" y="172"/>
                  </a:cubicBezTo>
                  <a:cubicBezTo>
                    <a:pt x="61" y="170"/>
                    <a:pt x="61" y="170"/>
                    <a:pt x="61" y="170"/>
                  </a:cubicBezTo>
                  <a:cubicBezTo>
                    <a:pt x="67" y="164"/>
                    <a:pt x="67" y="164"/>
                    <a:pt x="67" y="164"/>
                  </a:cubicBezTo>
                  <a:cubicBezTo>
                    <a:pt x="68" y="164"/>
                    <a:pt x="69" y="162"/>
                    <a:pt x="69" y="161"/>
                  </a:cubicBezTo>
                  <a:cubicBezTo>
                    <a:pt x="69" y="160"/>
                    <a:pt x="68" y="158"/>
                    <a:pt x="67" y="158"/>
                  </a:cubicBezTo>
                  <a:cubicBezTo>
                    <a:pt x="67" y="158"/>
                    <a:pt x="67" y="158"/>
                    <a:pt x="67" y="158"/>
                  </a:cubicBezTo>
                  <a:cubicBezTo>
                    <a:pt x="65" y="161"/>
                    <a:pt x="65" y="161"/>
                    <a:pt x="65" y="161"/>
                  </a:cubicBezTo>
                  <a:cubicBezTo>
                    <a:pt x="68" y="164"/>
                    <a:pt x="68" y="164"/>
                    <a:pt x="68" y="164"/>
                  </a:cubicBezTo>
                  <a:cubicBezTo>
                    <a:pt x="77" y="154"/>
                    <a:pt x="77" y="154"/>
                    <a:pt x="77" y="154"/>
                  </a:cubicBezTo>
                  <a:cubicBezTo>
                    <a:pt x="78" y="153"/>
                    <a:pt x="78" y="151"/>
                    <a:pt x="78" y="150"/>
                  </a:cubicBezTo>
                  <a:cubicBezTo>
                    <a:pt x="77" y="149"/>
                    <a:pt x="77" y="148"/>
                    <a:pt x="76" y="147"/>
                  </a:cubicBezTo>
                  <a:cubicBezTo>
                    <a:pt x="73" y="145"/>
                    <a:pt x="73" y="145"/>
                    <a:pt x="73" y="145"/>
                  </a:cubicBezTo>
                  <a:cubicBezTo>
                    <a:pt x="71" y="149"/>
                    <a:pt x="71" y="149"/>
                    <a:pt x="71" y="149"/>
                  </a:cubicBezTo>
                  <a:cubicBezTo>
                    <a:pt x="74" y="152"/>
                    <a:pt x="74" y="152"/>
                    <a:pt x="74" y="152"/>
                  </a:cubicBezTo>
                  <a:cubicBezTo>
                    <a:pt x="86" y="140"/>
                    <a:pt x="86" y="140"/>
                    <a:pt x="86" y="140"/>
                  </a:cubicBezTo>
                  <a:cubicBezTo>
                    <a:pt x="87" y="139"/>
                    <a:pt x="87" y="138"/>
                    <a:pt x="87" y="137"/>
                  </a:cubicBezTo>
                  <a:cubicBezTo>
                    <a:pt x="87" y="135"/>
                    <a:pt x="86" y="134"/>
                    <a:pt x="85" y="133"/>
                  </a:cubicBezTo>
                  <a:cubicBezTo>
                    <a:pt x="84" y="132"/>
                    <a:pt x="84" y="132"/>
                    <a:pt x="84" y="132"/>
                  </a:cubicBezTo>
                  <a:cubicBezTo>
                    <a:pt x="81" y="136"/>
                    <a:pt x="81" y="136"/>
                    <a:pt x="81" y="136"/>
                  </a:cubicBezTo>
                  <a:cubicBezTo>
                    <a:pt x="84" y="139"/>
                    <a:pt x="84" y="139"/>
                    <a:pt x="84" y="139"/>
                  </a:cubicBezTo>
                  <a:cubicBezTo>
                    <a:pt x="96" y="127"/>
                    <a:pt x="96" y="127"/>
                    <a:pt x="96" y="127"/>
                  </a:cubicBezTo>
                  <a:cubicBezTo>
                    <a:pt x="97" y="126"/>
                    <a:pt x="98" y="125"/>
                    <a:pt x="98" y="124"/>
                  </a:cubicBezTo>
                  <a:cubicBezTo>
                    <a:pt x="98" y="122"/>
                    <a:pt x="97" y="121"/>
                    <a:pt x="96" y="120"/>
                  </a:cubicBezTo>
                  <a:cubicBezTo>
                    <a:pt x="94" y="119"/>
                    <a:pt x="94" y="119"/>
                    <a:pt x="94" y="119"/>
                  </a:cubicBezTo>
                  <a:cubicBezTo>
                    <a:pt x="92" y="123"/>
                    <a:pt x="92" y="123"/>
                    <a:pt x="92" y="123"/>
                  </a:cubicBezTo>
                  <a:cubicBezTo>
                    <a:pt x="96" y="125"/>
                    <a:pt x="96" y="125"/>
                    <a:pt x="96" y="125"/>
                  </a:cubicBezTo>
                  <a:cubicBezTo>
                    <a:pt x="102" y="115"/>
                    <a:pt x="102" y="115"/>
                    <a:pt x="102" y="115"/>
                  </a:cubicBezTo>
                  <a:cubicBezTo>
                    <a:pt x="103" y="113"/>
                    <a:pt x="103" y="110"/>
                    <a:pt x="101" y="109"/>
                  </a:cubicBezTo>
                  <a:cubicBezTo>
                    <a:pt x="100" y="108"/>
                    <a:pt x="100" y="108"/>
                    <a:pt x="100" y="108"/>
                  </a:cubicBezTo>
                  <a:cubicBezTo>
                    <a:pt x="98" y="112"/>
                    <a:pt x="98" y="112"/>
                    <a:pt x="98" y="112"/>
                  </a:cubicBezTo>
                  <a:cubicBezTo>
                    <a:pt x="99" y="116"/>
                    <a:pt x="99" y="116"/>
                    <a:pt x="99" y="116"/>
                  </a:cubicBezTo>
                  <a:cubicBezTo>
                    <a:pt x="115" y="110"/>
                    <a:pt x="115" y="110"/>
                    <a:pt x="115" y="110"/>
                  </a:cubicBezTo>
                  <a:cubicBezTo>
                    <a:pt x="117" y="110"/>
                    <a:pt x="118" y="108"/>
                    <a:pt x="118" y="107"/>
                  </a:cubicBezTo>
                  <a:cubicBezTo>
                    <a:pt x="118" y="105"/>
                    <a:pt x="117" y="103"/>
                    <a:pt x="116" y="103"/>
                  </a:cubicBezTo>
                  <a:cubicBezTo>
                    <a:pt x="113" y="100"/>
                    <a:pt x="113" y="100"/>
                    <a:pt x="113" y="100"/>
                  </a:cubicBezTo>
                  <a:cubicBezTo>
                    <a:pt x="110" y="104"/>
                    <a:pt x="110" y="104"/>
                    <a:pt x="110" y="104"/>
                  </a:cubicBezTo>
                  <a:cubicBezTo>
                    <a:pt x="113" y="107"/>
                    <a:pt x="113" y="107"/>
                    <a:pt x="113" y="107"/>
                  </a:cubicBezTo>
                  <a:cubicBezTo>
                    <a:pt x="124" y="96"/>
                    <a:pt x="124" y="96"/>
                    <a:pt x="124" y="96"/>
                  </a:cubicBezTo>
                  <a:cubicBezTo>
                    <a:pt x="125" y="95"/>
                    <a:pt x="125" y="94"/>
                    <a:pt x="125" y="92"/>
                  </a:cubicBezTo>
                  <a:cubicBezTo>
                    <a:pt x="125" y="91"/>
                    <a:pt x="124" y="90"/>
                    <a:pt x="123" y="89"/>
                  </a:cubicBezTo>
                  <a:cubicBezTo>
                    <a:pt x="122" y="88"/>
                    <a:pt x="122" y="88"/>
                    <a:pt x="122" y="88"/>
                  </a:cubicBezTo>
                  <a:cubicBezTo>
                    <a:pt x="119" y="92"/>
                    <a:pt x="119" y="92"/>
                    <a:pt x="119" y="92"/>
                  </a:cubicBezTo>
                  <a:cubicBezTo>
                    <a:pt x="123" y="94"/>
                    <a:pt x="123" y="94"/>
                    <a:pt x="123" y="94"/>
                  </a:cubicBezTo>
                  <a:cubicBezTo>
                    <a:pt x="120" y="92"/>
                    <a:pt x="120" y="92"/>
                    <a:pt x="120" y="92"/>
                  </a:cubicBezTo>
                  <a:cubicBezTo>
                    <a:pt x="122" y="95"/>
                    <a:pt x="122" y="95"/>
                    <a:pt x="122" y="95"/>
                  </a:cubicBezTo>
                  <a:cubicBezTo>
                    <a:pt x="122" y="95"/>
                    <a:pt x="123" y="95"/>
                    <a:pt x="123" y="94"/>
                  </a:cubicBezTo>
                  <a:cubicBezTo>
                    <a:pt x="120" y="92"/>
                    <a:pt x="120" y="92"/>
                    <a:pt x="120" y="92"/>
                  </a:cubicBezTo>
                  <a:cubicBezTo>
                    <a:pt x="122" y="95"/>
                    <a:pt x="122" y="95"/>
                    <a:pt x="122" y="95"/>
                  </a:cubicBezTo>
                  <a:cubicBezTo>
                    <a:pt x="120" y="93"/>
                    <a:pt x="120" y="93"/>
                    <a:pt x="120" y="93"/>
                  </a:cubicBezTo>
                  <a:cubicBezTo>
                    <a:pt x="121" y="96"/>
                    <a:pt x="121" y="96"/>
                    <a:pt x="121" y="96"/>
                  </a:cubicBezTo>
                  <a:cubicBezTo>
                    <a:pt x="121" y="96"/>
                    <a:pt x="122" y="96"/>
                    <a:pt x="122" y="95"/>
                  </a:cubicBezTo>
                  <a:cubicBezTo>
                    <a:pt x="120" y="93"/>
                    <a:pt x="120" y="93"/>
                    <a:pt x="120" y="93"/>
                  </a:cubicBezTo>
                  <a:cubicBezTo>
                    <a:pt x="121" y="96"/>
                    <a:pt x="121" y="96"/>
                    <a:pt x="121" y="96"/>
                  </a:cubicBezTo>
                  <a:cubicBezTo>
                    <a:pt x="121" y="95"/>
                    <a:pt x="121" y="95"/>
                    <a:pt x="121" y="95"/>
                  </a:cubicBezTo>
                  <a:cubicBezTo>
                    <a:pt x="121" y="96"/>
                    <a:pt x="121" y="96"/>
                    <a:pt x="121" y="96"/>
                  </a:cubicBezTo>
                  <a:cubicBezTo>
                    <a:pt x="121" y="96"/>
                    <a:pt x="121" y="96"/>
                    <a:pt x="121" y="96"/>
                  </a:cubicBezTo>
                  <a:cubicBezTo>
                    <a:pt x="121" y="95"/>
                    <a:pt x="121" y="95"/>
                    <a:pt x="121" y="95"/>
                  </a:cubicBezTo>
                  <a:cubicBezTo>
                    <a:pt x="121" y="96"/>
                    <a:pt x="121" y="96"/>
                    <a:pt x="121" y="96"/>
                  </a:cubicBezTo>
                  <a:cubicBezTo>
                    <a:pt x="121" y="96"/>
                    <a:pt x="122" y="96"/>
                    <a:pt x="122" y="95"/>
                  </a:cubicBezTo>
                  <a:cubicBezTo>
                    <a:pt x="124" y="95"/>
                    <a:pt x="129" y="94"/>
                    <a:pt x="132" y="93"/>
                  </a:cubicBezTo>
                  <a:cubicBezTo>
                    <a:pt x="136" y="92"/>
                    <a:pt x="139" y="91"/>
                    <a:pt x="139" y="91"/>
                  </a:cubicBezTo>
                  <a:cubicBezTo>
                    <a:pt x="140" y="90"/>
                    <a:pt x="141" y="89"/>
                    <a:pt x="142" y="87"/>
                  </a:cubicBezTo>
                  <a:cubicBezTo>
                    <a:pt x="142" y="86"/>
                    <a:pt x="141" y="84"/>
                    <a:pt x="140" y="83"/>
                  </a:cubicBezTo>
                  <a:cubicBezTo>
                    <a:pt x="138" y="82"/>
                    <a:pt x="138" y="82"/>
                    <a:pt x="138" y="82"/>
                  </a:cubicBezTo>
                  <a:cubicBezTo>
                    <a:pt x="135" y="85"/>
                    <a:pt x="135" y="85"/>
                    <a:pt x="135" y="85"/>
                  </a:cubicBezTo>
                  <a:cubicBezTo>
                    <a:pt x="138" y="89"/>
                    <a:pt x="138" y="89"/>
                    <a:pt x="138" y="89"/>
                  </a:cubicBezTo>
                  <a:cubicBezTo>
                    <a:pt x="152" y="77"/>
                    <a:pt x="152" y="77"/>
                    <a:pt x="152" y="77"/>
                  </a:cubicBezTo>
                  <a:cubicBezTo>
                    <a:pt x="153" y="76"/>
                    <a:pt x="153" y="75"/>
                    <a:pt x="153" y="73"/>
                  </a:cubicBezTo>
                  <a:cubicBezTo>
                    <a:pt x="153" y="72"/>
                    <a:pt x="152" y="71"/>
                    <a:pt x="151" y="70"/>
                  </a:cubicBezTo>
                  <a:cubicBezTo>
                    <a:pt x="149" y="69"/>
                    <a:pt x="149" y="69"/>
                    <a:pt x="149" y="69"/>
                  </a:cubicBezTo>
                  <a:cubicBezTo>
                    <a:pt x="147" y="73"/>
                    <a:pt x="147" y="73"/>
                    <a:pt x="147" y="73"/>
                  </a:cubicBezTo>
                  <a:cubicBezTo>
                    <a:pt x="149" y="77"/>
                    <a:pt x="149" y="77"/>
                    <a:pt x="149" y="77"/>
                  </a:cubicBezTo>
                  <a:cubicBezTo>
                    <a:pt x="169" y="69"/>
                    <a:pt x="169" y="69"/>
                    <a:pt x="169" y="69"/>
                  </a:cubicBezTo>
                  <a:cubicBezTo>
                    <a:pt x="171" y="68"/>
                    <a:pt x="172" y="67"/>
                    <a:pt x="172" y="65"/>
                  </a:cubicBezTo>
                  <a:cubicBezTo>
                    <a:pt x="172" y="64"/>
                    <a:pt x="171" y="62"/>
                    <a:pt x="170" y="61"/>
                  </a:cubicBezTo>
                  <a:cubicBezTo>
                    <a:pt x="167" y="60"/>
                    <a:pt x="167" y="60"/>
                    <a:pt x="167" y="60"/>
                  </a:cubicBezTo>
                  <a:cubicBezTo>
                    <a:pt x="165" y="63"/>
                    <a:pt x="165" y="63"/>
                    <a:pt x="165" y="63"/>
                  </a:cubicBezTo>
                  <a:cubicBezTo>
                    <a:pt x="167" y="67"/>
                    <a:pt x="167" y="67"/>
                    <a:pt x="167" y="67"/>
                  </a:cubicBezTo>
                  <a:cubicBezTo>
                    <a:pt x="184" y="59"/>
                    <a:pt x="184" y="59"/>
                    <a:pt x="184" y="59"/>
                  </a:cubicBezTo>
                  <a:cubicBezTo>
                    <a:pt x="185" y="58"/>
                    <a:pt x="186" y="56"/>
                    <a:pt x="186" y="55"/>
                  </a:cubicBezTo>
                  <a:cubicBezTo>
                    <a:pt x="186" y="53"/>
                    <a:pt x="185" y="52"/>
                    <a:pt x="184" y="51"/>
                  </a:cubicBezTo>
                  <a:cubicBezTo>
                    <a:pt x="182" y="50"/>
                    <a:pt x="182" y="50"/>
                    <a:pt x="182" y="50"/>
                  </a:cubicBezTo>
                  <a:cubicBezTo>
                    <a:pt x="179" y="53"/>
                    <a:pt x="179" y="53"/>
                    <a:pt x="179" y="53"/>
                  </a:cubicBezTo>
                  <a:cubicBezTo>
                    <a:pt x="180" y="58"/>
                    <a:pt x="180" y="58"/>
                    <a:pt x="180" y="58"/>
                  </a:cubicBezTo>
                  <a:cubicBezTo>
                    <a:pt x="180" y="57"/>
                    <a:pt x="184" y="57"/>
                    <a:pt x="189" y="56"/>
                  </a:cubicBezTo>
                  <a:cubicBezTo>
                    <a:pt x="191" y="55"/>
                    <a:pt x="193" y="55"/>
                    <a:pt x="194" y="54"/>
                  </a:cubicBezTo>
                  <a:cubicBezTo>
                    <a:pt x="195" y="54"/>
                    <a:pt x="196" y="54"/>
                    <a:pt x="197" y="54"/>
                  </a:cubicBezTo>
                  <a:cubicBezTo>
                    <a:pt x="197" y="54"/>
                    <a:pt x="197" y="54"/>
                    <a:pt x="197" y="54"/>
                  </a:cubicBezTo>
                  <a:cubicBezTo>
                    <a:pt x="198" y="53"/>
                    <a:pt x="198" y="53"/>
                    <a:pt x="198" y="53"/>
                  </a:cubicBezTo>
                  <a:cubicBezTo>
                    <a:pt x="199" y="53"/>
                    <a:pt x="199" y="53"/>
                    <a:pt x="199" y="53"/>
                  </a:cubicBezTo>
                  <a:cubicBezTo>
                    <a:pt x="199" y="53"/>
                    <a:pt x="199" y="53"/>
                    <a:pt x="200" y="52"/>
                  </a:cubicBezTo>
                  <a:cubicBezTo>
                    <a:pt x="200" y="51"/>
                    <a:pt x="201" y="50"/>
                    <a:pt x="200" y="49"/>
                  </a:cubicBezTo>
                  <a:cubicBezTo>
                    <a:pt x="200" y="47"/>
                    <a:pt x="199" y="46"/>
                    <a:pt x="198" y="46"/>
                  </a:cubicBezTo>
                  <a:cubicBezTo>
                    <a:pt x="191" y="41"/>
                    <a:pt x="191" y="41"/>
                    <a:pt x="191" y="41"/>
                  </a:cubicBezTo>
                  <a:cubicBezTo>
                    <a:pt x="189" y="45"/>
                    <a:pt x="189" y="45"/>
                    <a:pt x="189" y="45"/>
                  </a:cubicBezTo>
                  <a:cubicBezTo>
                    <a:pt x="189" y="49"/>
                    <a:pt x="189" y="49"/>
                    <a:pt x="189" y="49"/>
                  </a:cubicBezTo>
                  <a:cubicBezTo>
                    <a:pt x="210" y="48"/>
                    <a:pt x="210" y="48"/>
                    <a:pt x="210" y="48"/>
                  </a:cubicBezTo>
                  <a:cubicBezTo>
                    <a:pt x="211" y="48"/>
                    <a:pt x="213" y="46"/>
                    <a:pt x="213" y="44"/>
                  </a:cubicBezTo>
                  <a:cubicBezTo>
                    <a:pt x="214" y="43"/>
                    <a:pt x="213" y="41"/>
                    <a:pt x="212" y="40"/>
                  </a:cubicBezTo>
                  <a:cubicBezTo>
                    <a:pt x="207" y="37"/>
                    <a:pt x="207" y="37"/>
                    <a:pt x="207" y="37"/>
                  </a:cubicBezTo>
                  <a:cubicBezTo>
                    <a:pt x="205" y="41"/>
                    <a:pt x="205" y="41"/>
                    <a:pt x="205" y="41"/>
                  </a:cubicBezTo>
                  <a:cubicBezTo>
                    <a:pt x="206" y="45"/>
                    <a:pt x="206" y="45"/>
                    <a:pt x="206" y="45"/>
                  </a:cubicBezTo>
                  <a:cubicBezTo>
                    <a:pt x="222" y="39"/>
                    <a:pt x="222" y="39"/>
                    <a:pt x="222" y="39"/>
                  </a:cubicBezTo>
                  <a:cubicBezTo>
                    <a:pt x="223" y="39"/>
                    <a:pt x="224" y="38"/>
                    <a:pt x="224" y="36"/>
                  </a:cubicBezTo>
                  <a:cubicBezTo>
                    <a:pt x="225" y="34"/>
                    <a:pt x="224" y="33"/>
                    <a:pt x="222" y="32"/>
                  </a:cubicBezTo>
                  <a:cubicBezTo>
                    <a:pt x="220" y="30"/>
                    <a:pt x="220" y="30"/>
                    <a:pt x="220" y="30"/>
                  </a:cubicBezTo>
                  <a:cubicBezTo>
                    <a:pt x="218" y="34"/>
                    <a:pt x="218" y="34"/>
                    <a:pt x="218" y="34"/>
                  </a:cubicBezTo>
                  <a:cubicBezTo>
                    <a:pt x="221" y="36"/>
                    <a:pt x="221" y="36"/>
                    <a:pt x="221" y="36"/>
                  </a:cubicBezTo>
                  <a:cubicBezTo>
                    <a:pt x="218" y="34"/>
                    <a:pt x="218" y="34"/>
                    <a:pt x="218" y="34"/>
                  </a:cubicBezTo>
                  <a:cubicBezTo>
                    <a:pt x="220" y="37"/>
                    <a:pt x="220" y="37"/>
                    <a:pt x="220" y="37"/>
                  </a:cubicBezTo>
                  <a:cubicBezTo>
                    <a:pt x="221" y="37"/>
                    <a:pt x="221" y="37"/>
                    <a:pt x="221" y="36"/>
                  </a:cubicBezTo>
                  <a:cubicBezTo>
                    <a:pt x="218" y="34"/>
                    <a:pt x="218" y="34"/>
                    <a:pt x="218" y="34"/>
                  </a:cubicBezTo>
                  <a:cubicBezTo>
                    <a:pt x="220" y="37"/>
                    <a:pt x="220" y="37"/>
                    <a:pt x="220" y="37"/>
                  </a:cubicBezTo>
                  <a:cubicBezTo>
                    <a:pt x="218" y="34"/>
                    <a:pt x="218" y="34"/>
                    <a:pt x="218" y="34"/>
                  </a:cubicBezTo>
                  <a:cubicBezTo>
                    <a:pt x="219" y="38"/>
                    <a:pt x="219" y="38"/>
                    <a:pt x="219" y="38"/>
                  </a:cubicBezTo>
                  <a:cubicBezTo>
                    <a:pt x="220" y="38"/>
                    <a:pt x="220" y="38"/>
                    <a:pt x="220" y="37"/>
                  </a:cubicBezTo>
                  <a:cubicBezTo>
                    <a:pt x="218" y="34"/>
                    <a:pt x="218" y="34"/>
                    <a:pt x="218" y="34"/>
                  </a:cubicBezTo>
                  <a:cubicBezTo>
                    <a:pt x="219" y="38"/>
                    <a:pt x="219" y="38"/>
                    <a:pt x="219" y="38"/>
                  </a:cubicBezTo>
                  <a:cubicBezTo>
                    <a:pt x="218" y="35"/>
                    <a:pt x="218" y="35"/>
                    <a:pt x="218" y="35"/>
                  </a:cubicBezTo>
                  <a:cubicBezTo>
                    <a:pt x="219" y="38"/>
                    <a:pt x="219" y="38"/>
                    <a:pt x="219" y="38"/>
                  </a:cubicBezTo>
                  <a:cubicBezTo>
                    <a:pt x="219" y="38"/>
                    <a:pt x="219" y="38"/>
                    <a:pt x="219" y="38"/>
                  </a:cubicBezTo>
                  <a:cubicBezTo>
                    <a:pt x="218" y="35"/>
                    <a:pt x="218" y="35"/>
                    <a:pt x="218" y="35"/>
                  </a:cubicBezTo>
                  <a:cubicBezTo>
                    <a:pt x="219" y="38"/>
                    <a:pt x="219" y="38"/>
                    <a:pt x="219" y="38"/>
                  </a:cubicBezTo>
                  <a:cubicBezTo>
                    <a:pt x="219" y="38"/>
                    <a:pt x="219" y="38"/>
                    <a:pt x="219" y="38"/>
                  </a:cubicBezTo>
                  <a:cubicBezTo>
                    <a:pt x="219" y="38"/>
                    <a:pt x="221" y="38"/>
                    <a:pt x="223" y="38"/>
                  </a:cubicBezTo>
                  <a:cubicBezTo>
                    <a:pt x="225" y="37"/>
                    <a:pt x="229" y="37"/>
                    <a:pt x="232" y="37"/>
                  </a:cubicBezTo>
                  <a:cubicBezTo>
                    <a:pt x="235" y="37"/>
                    <a:pt x="237" y="37"/>
                    <a:pt x="237" y="37"/>
                  </a:cubicBezTo>
                  <a:cubicBezTo>
                    <a:pt x="239" y="36"/>
                    <a:pt x="240" y="35"/>
                    <a:pt x="241" y="33"/>
                  </a:cubicBezTo>
                  <a:cubicBezTo>
                    <a:pt x="241" y="32"/>
                    <a:pt x="240" y="30"/>
                    <a:pt x="239" y="29"/>
                  </a:cubicBezTo>
                  <a:cubicBezTo>
                    <a:pt x="237" y="27"/>
                    <a:pt x="237" y="27"/>
                    <a:pt x="237" y="27"/>
                  </a:cubicBezTo>
                  <a:cubicBezTo>
                    <a:pt x="235" y="31"/>
                    <a:pt x="235" y="31"/>
                    <a:pt x="235" y="31"/>
                  </a:cubicBezTo>
                  <a:cubicBezTo>
                    <a:pt x="235" y="35"/>
                    <a:pt x="235" y="35"/>
                    <a:pt x="235" y="35"/>
                  </a:cubicBezTo>
                  <a:cubicBezTo>
                    <a:pt x="235" y="35"/>
                    <a:pt x="240" y="34"/>
                    <a:pt x="245" y="34"/>
                  </a:cubicBezTo>
                  <a:cubicBezTo>
                    <a:pt x="247" y="33"/>
                    <a:pt x="250" y="33"/>
                    <a:pt x="252" y="32"/>
                  </a:cubicBezTo>
                  <a:cubicBezTo>
                    <a:pt x="253" y="32"/>
                    <a:pt x="254" y="32"/>
                    <a:pt x="254" y="32"/>
                  </a:cubicBezTo>
                  <a:cubicBezTo>
                    <a:pt x="255" y="31"/>
                    <a:pt x="255" y="31"/>
                    <a:pt x="255" y="31"/>
                  </a:cubicBezTo>
                  <a:cubicBezTo>
                    <a:pt x="256" y="31"/>
                    <a:pt x="256" y="31"/>
                    <a:pt x="256" y="31"/>
                  </a:cubicBezTo>
                  <a:cubicBezTo>
                    <a:pt x="257" y="31"/>
                    <a:pt x="257" y="31"/>
                    <a:pt x="257" y="31"/>
                  </a:cubicBezTo>
                  <a:cubicBezTo>
                    <a:pt x="257" y="31"/>
                    <a:pt x="257" y="30"/>
                    <a:pt x="258" y="30"/>
                  </a:cubicBezTo>
                  <a:cubicBezTo>
                    <a:pt x="258" y="29"/>
                    <a:pt x="259" y="27"/>
                    <a:pt x="258" y="26"/>
                  </a:cubicBezTo>
                  <a:cubicBezTo>
                    <a:pt x="258" y="25"/>
                    <a:pt x="257" y="24"/>
                    <a:pt x="256" y="24"/>
                  </a:cubicBezTo>
                  <a:cubicBezTo>
                    <a:pt x="253" y="22"/>
                    <a:pt x="253" y="22"/>
                    <a:pt x="253" y="22"/>
                  </a:cubicBezTo>
                  <a:cubicBezTo>
                    <a:pt x="251" y="25"/>
                    <a:pt x="251" y="25"/>
                    <a:pt x="251" y="25"/>
                  </a:cubicBezTo>
                  <a:cubicBezTo>
                    <a:pt x="255" y="28"/>
                    <a:pt x="255" y="28"/>
                    <a:pt x="255" y="28"/>
                  </a:cubicBezTo>
                  <a:cubicBezTo>
                    <a:pt x="251" y="25"/>
                    <a:pt x="251" y="25"/>
                    <a:pt x="251" y="25"/>
                  </a:cubicBezTo>
                  <a:cubicBezTo>
                    <a:pt x="254" y="29"/>
                    <a:pt x="254" y="29"/>
                    <a:pt x="254" y="29"/>
                  </a:cubicBezTo>
                  <a:cubicBezTo>
                    <a:pt x="254" y="29"/>
                    <a:pt x="254" y="28"/>
                    <a:pt x="255" y="28"/>
                  </a:cubicBezTo>
                  <a:cubicBezTo>
                    <a:pt x="251" y="25"/>
                    <a:pt x="251" y="25"/>
                    <a:pt x="251" y="25"/>
                  </a:cubicBezTo>
                  <a:cubicBezTo>
                    <a:pt x="254" y="29"/>
                    <a:pt x="254" y="29"/>
                    <a:pt x="254" y="29"/>
                  </a:cubicBezTo>
                  <a:cubicBezTo>
                    <a:pt x="252" y="26"/>
                    <a:pt x="252" y="26"/>
                    <a:pt x="252" y="26"/>
                  </a:cubicBezTo>
                  <a:cubicBezTo>
                    <a:pt x="253" y="29"/>
                    <a:pt x="253" y="29"/>
                    <a:pt x="253" y="29"/>
                  </a:cubicBezTo>
                  <a:cubicBezTo>
                    <a:pt x="253" y="29"/>
                    <a:pt x="253" y="29"/>
                    <a:pt x="254" y="29"/>
                  </a:cubicBezTo>
                  <a:cubicBezTo>
                    <a:pt x="252" y="26"/>
                    <a:pt x="252" y="26"/>
                    <a:pt x="252" y="26"/>
                  </a:cubicBezTo>
                  <a:cubicBezTo>
                    <a:pt x="253" y="29"/>
                    <a:pt x="253" y="29"/>
                    <a:pt x="253" y="29"/>
                  </a:cubicBezTo>
                  <a:cubicBezTo>
                    <a:pt x="253" y="28"/>
                    <a:pt x="253" y="28"/>
                    <a:pt x="253" y="28"/>
                  </a:cubicBezTo>
                  <a:cubicBezTo>
                    <a:pt x="253" y="29"/>
                    <a:pt x="253" y="29"/>
                    <a:pt x="253" y="29"/>
                  </a:cubicBezTo>
                  <a:cubicBezTo>
                    <a:pt x="253" y="29"/>
                    <a:pt x="253" y="29"/>
                    <a:pt x="253" y="29"/>
                  </a:cubicBezTo>
                  <a:cubicBezTo>
                    <a:pt x="253" y="28"/>
                    <a:pt x="253" y="28"/>
                    <a:pt x="253" y="28"/>
                  </a:cubicBezTo>
                  <a:cubicBezTo>
                    <a:pt x="253" y="29"/>
                    <a:pt x="253" y="29"/>
                    <a:pt x="253" y="29"/>
                  </a:cubicBezTo>
                  <a:cubicBezTo>
                    <a:pt x="253" y="29"/>
                    <a:pt x="254" y="29"/>
                    <a:pt x="254" y="29"/>
                  </a:cubicBezTo>
                  <a:cubicBezTo>
                    <a:pt x="257" y="28"/>
                    <a:pt x="261" y="27"/>
                    <a:pt x="265" y="26"/>
                  </a:cubicBezTo>
                  <a:cubicBezTo>
                    <a:pt x="269" y="25"/>
                    <a:pt x="272" y="24"/>
                    <a:pt x="272" y="24"/>
                  </a:cubicBezTo>
                  <a:cubicBezTo>
                    <a:pt x="274" y="23"/>
                    <a:pt x="275" y="22"/>
                    <a:pt x="275" y="20"/>
                  </a:cubicBezTo>
                  <a:cubicBezTo>
                    <a:pt x="276" y="18"/>
                    <a:pt x="275" y="17"/>
                    <a:pt x="273" y="16"/>
                  </a:cubicBezTo>
                  <a:cubicBezTo>
                    <a:pt x="271" y="14"/>
                    <a:pt x="271" y="14"/>
                    <a:pt x="271" y="14"/>
                  </a:cubicBezTo>
                  <a:cubicBezTo>
                    <a:pt x="269" y="18"/>
                    <a:pt x="269" y="18"/>
                    <a:pt x="269" y="18"/>
                  </a:cubicBezTo>
                  <a:cubicBezTo>
                    <a:pt x="272" y="20"/>
                    <a:pt x="272" y="20"/>
                    <a:pt x="272" y="20"/>
                  </a:cubicBezTo>
                  <a:cubicBezTo>
                    <a:pt x="269" y="18"/>
                    <a:pt x="269" y="18"/>
                    <a:pt x="269" y="18"/>
                  </a:cubicBezTo>
                  <a:cubicBezTo>
                    <a:pt x="271" y="21"/>
                    <a:pt x="271" y="21"/>
                    <a:pt x="271" y="21"/>
                  </a:cubicBezTo>
                  <a:cubicBezTo>
                    <a:pt x="272" y="21"/>
                    <a:pt x="272" y="21"/>
                    <a:pt x="272" y="20"/>
                  </a:cubicBezTo>
                  <a:cubicBezTo>
                    <a:pt x="269" y="18"/>
                    <a:pt x="269" y="18"/>
                    <a:pt x="269" y="18"/>
                  </a:cubicBezTo>
                  <a:cubicBezTo>
                    <a:pt x="271" y="21"/>
                    <a:pt x="271" y="21"/>
                    <a:pt x="271" y="21"/>
                  </a:cubicBezTo>
                  <a:cubicBezTo>
                    <a:pt x="269" y="18"/>
                    <a:pt x="269" y="18"/>
                    <a:pt x="269" y="18"/>
                  </a:cubicBezTo>
                  <a:cubicBezTo>
                    <a:pt x="271" y="22"/>
                    <a:pt x="271" y="22"/>
                    <a:pt x="271" y="22"/>
                  </a:cubicBezTo>
                  <a:cubicBezTo>
                    <a:pt x="271" y="22"/>
                    <a:pt x="271" y="22"/>
                    <a:pt x="271" y="21"/>
                  </a:cubicBezTo>
                  <a:cubicBezTo>
                    <a:pt x="269" y="18"/>
                    <a:pt x="269" y="18"/>
                    <a:pt x="269" y="18"/>
                  </a:cubicBezTo>
                  <a:cubicBezTo>
                    <a:pt x="271" y="22"/>
                    <a:pt x="271" y="22"/>
                    <a:pt x="271" y="22"/>
                  </a:cubicBezTo>
                  <a:cubicBezTo>
                    <a:pt x="269" y="19"/>
                    <a:pt x="269" y="19"/>
                    <a:pt x="269" y="19"/>
                  </a:cubicBezTo>
                  <a:cubicBezTo>
                    <a:pt x="270" y="22"/>
                    <a:pt x="270" y="22"/>
                    <a:pt x="270" y="22"/>
                  </a:cubicBezTo>
                  <a:cubicBezTo>
                    <a:pt x="271" y="22"/>
                    <a:pt x="271" y="22"/>
                    <a:pt x="271" y="22"/>
                  </a:cubicBezTo>
                  <a:cubicBezTo>
                    <a:pt x="269" y="19"/>
                    <a:pt x="269" y="19"/>
                    <a:pt x="269" y="19"/>
                  </a:cubicBezTo>
                  <a:cubicBezTo>
                    <a:pt x="270" y="22"/>
                    <a:pt x="270" y="22"/>
                    <a:pt x="270" y="22"/>
                  </a:cubicBezTo>
                  <a:cubicBezTo>
                    <a:pt x="270" y="22"/>
                    <a:pt x="270" y="22"/>
                    <a:pt x="270" y="22"/>
                  </a:cubicBezTo>
                  <a:cubicBezTo>
                    <a:pt x="271" y="22"/>
                    <a:pt x="273" y="22"/>
                    <a:pt x="275" y="21"/>
                  </a:cubicBezTo>
                  <a:cubicBezTo>
                    <a:pt x="279" y="21"/>
                    <a:pt x="283" y="20"/>
                    <a:pt x="287" y="20"/>
                  </a:cubicBezTo>
                  <a:cubicBezTo>
                    <a:pt x="291" y="19"/>
                    <a:pt x="294" y="19"/>
                    <a:pt x="294" y="19"/>
                  </a:cubicBezTo>
                  <a:cubicBezTo>
                    <a:pt x="295" y="19"/>
                    <a:pt x="297" y="17"/>
                    <a:pt x="297" y="15"/>
                  </a:cubicBezTo>
                  <a:cubicBezTo>
                    <a:pt x="298" y="14"/>
                    <a:pt x="297" y="12"/>
                    <a:pt x="295" y="11"/>
                  </a:cubicBezTo>
                  <a:cubicBezTo>
                    <a:pt x="290" y="8"/>
                    <a:pt x="290" y="8"/>
                    <a:pt x="290" y="8"/>
                  </a:cubicBezTo>
                  <a:cubicBezTo>
                    <a:pt x="288" y="11"/>
                    <a:pt x="288" y="11"/>
                    <a:pt x="288" y="11"/>
                  </a:cubicBezTo>
                  <a:cubicBezTo>
                    <a:pt x="288" y="16"/>
                    <a:pt x="288" y="16"/>
                    <a:pt x="288" y="16"/>
                  </a:cubicBezTo>
                  <a:cubicBezTo>
                    <a:pt x="316" y="16"/>
                    <a:pt x="316" y="16"/>
                    <a:pt x="316" y="16"/>
                  </a:cubicBezTo>
                  <a:cubicBezTo>
                    <a:pt x="318" y="16"/>
                    <a:pt x="319" y="14"/>
                    <a:pt x="320" y="13"/>
                  </a:cubicBezTo>
                  <a:cubicBezTo>
                    <a:pt x="320" y="11"/>
                    <a:pt x="320" y="9"/>
                    <a:pt x="318" y="8"/>
                  </a:cubicBezTo>
                  <a:cubicBezTo>
                    <a:pt x="315" y="6"/>
                    <a:pt x="315" y="6"/>
                    <a:pt x="315" y="6"/>
                  </a:cubicBezTo>
                  <a:cubicBezTo>
                    <a:pt x="313" y="9"/>
                    <a:pt x="313" y="9"/>
                    <a:pt x="313" y="9"/>
                  </a:cubicBezTo>
                  <a:cubicBezTo>
                    <a:pt x="317" y="12"/>
                    <a:pt x="317" y="12"/>
                    <a:pt x="317" y="12"/>
                  </a:cubicBezTo>
                  <a:cubicBezTo>
                    <a:pt x="313" y="10"/>
                    <a:pt x="313" y="10"/>
                    <a:pt x="313" y="10"/>
                  </a:cubicBezTo>
                  <a:cubicBezTo>
                    <a:pt x="315" y="13"/>
                    <a:pt x="315" y="13"/>
                    <a:pt x="315" y="13"/>
                  </a:cubicBezTo>
                  <a:cubicBezTo>
                    <a:pt x="315" y="13"/>
                    <a:pt x="316" y="13"/>
                    <a:pt x="317" y="12"/>
                  </a:cubicBezTo>
                  <a:cubicBezTo>
                    <a:pt x="313" y="10"/>
                    <a:pt x="313" y="10"/>
                    <a:pt x="313" y="10"/>
                  </a:cubicBezTo>
                  <a:cubicBezTo>
                    <a:pt x="315" y="13"/>
                    <a:pt x="315" y="13"/>
                    <a:pt x="315" y="13"/>
                  </a:cubicBezTo>
                  <a:cubicBezTo>
                    <a:pt x="313" y="10"/>
                    <a:pt x="313" y="10"/>
                    <a:pt x="313" y="10"/>
                  </a:cubicBezTo>
                  <a:cubicBezTo>
                    <a:pt x="314" y="14"/>
                    <a:pt x="314" y="14"/>
                    <a:pt x="314" y="14"/>
                  </a:cubicBezTo>
                  <a:cubicBezTo>
                    <a:pt x="314" y="14"/>
                    <a:pt x="314" y="14"/>
                    <a:pt x="315" y="13"/>
                  </a:cubicBezTo>
                  <a:cubicBezTo>
                    <a:pt x="313" y="10"/>
                    <a:pt x="313" y="10"/>
                    <a:pt x="313" y="10"/>
                  </a:cubicBezTo>
                  <a:cubicBezTo>
                    <a:pt x="314" y="14"/>
                    <a:pt x="314" y="14"/>
                    <a:pt x="314" y="14"/>
                  </a:cubicBezTo>
                  <a:cubicBezTo>
                    <a:pt x="314" y="12"/>
                    <a:pt x="314" y="12"/>
                    <a:pt x="314" y="12"/>
                  </a:cubicBezTo>
                  <a:cubicBezTo>
                    <a:pt x="314" y="14"/>
                    <a:pt x="314" y="14"/>
                    <a:pt x="314" y="14"/>
                  </a:cubicBezTo>
                  <a:cubicBezTo>
                    <a:pt x="314" y="14"/>
                    <a:pt x="314" y="14"/>
                    <a:pt x="314" y="14"/>
                  </a:cubicBezTo>
                  <a:cubicBezTo>
                    <a:pt x="314" y="12"/>
                    <a:pt x="314" y="12"/>
                    <a:pt x="314" y="12"/>
                  </a:cubicBezTo>
                  <a:cubicBezTo>
                    <a:pt x="314" y="14"/>
                    <a:pt x="314" y="14"/>
                    <a:pt x="314" y="14"/>
                  </a:cubicBezTo>
                  <a:cubicBezTo>
                    <a:pt x="314" y="14"/>
                    <a:pt x="315" y="14"/>
                    <a:pt x="316" y="14"/>
                  </a:cubicBezTo>
                  <a:cubicBezTo>
                    <a:pt x="321" y="14"/>
                    <a:pt x="328" y="14"/>
                    <a:pt x="335" y="14"/>
                  </a:cubicBezTo>
                  <a:cubicBezTo>
                    <a:pt x="342" y="14"/>
                    <a:pt x="348" y="15"/>
                    <a:pt x="348" y="15"/>
                  </a:cubicBezTo>
                  <a:cubicBezTo>
                    <a:pt x="350" y="15"/>
                    <a:pt x="351" y="13"/>
                    <a:pt x="352" y="11"/>
                  </a:cubicBezTo>
                  <a:cubicBezTo>
                    <a:pt x="352" y="10"/>
                    <a:pt x="352" y="8"/>
                    <a:pt x="350" y="7"/>
                  </a:cubicBezTo>
                  <a:cubicBezTo>
                    <a:pt x="342" y="2"/>
                    <a:pt x="342" y="2"/>
                    <a:pt x="342" y="2"/>
                  </a:cubicBezTo>
                  <a:cubicBezTo>
                    <a:pt x="340" y="5"/>
                    <a:pt x="340" y="5"/>
                    <a:pt x="340" y="5"/>
                  </a:cubicBezTo>
                  <a:cubicBezTo>
                    <a:pt x="339" y="9"/>
                    <a:pt x="339" y="9"/>
                    <a:pt x="339" y="9"/>
                  </a:cubicBezTo>
                  <a:cubicBezTo>
                    <a:pt x="376" y="12"/>
                    <a:pt x="376" y="12"/>
                    <a:pt x="376" y="12"/>
                  </a:cubicBezTo>
                  <a:cubicBezTo>
                    <a:pt x="378" y="12"/>
                    <a:pt x="380" y="11"/>
                    <a:pt x="380" y="9"/>
                  </a:cubicBezTo>
                  <a:cubicBezTo>
                    <a:pt x="381" y="7"/>
                    <a:pt x="380" y="5"/>
                    <a:pt x="378" y="4"/>
                  </a:cubicBezTo>
                  <a:cubicBezTo>
                    <a:pt x="374" y="2"/>
                    <a:pt x="374" y="2"/>
                    <a:pt x="374" y="2"/>
                  </a:cubicBezTo>
                  <a:cubicBezTo>
                    <a:pt x="372" y="5"/>
                    <a:pt x="372" y="5"/>
                    <a:pt x="372" y="5"/>
                  </a:cubicBezTo>
                  <a:cubicBezTo>
                    <a:pt x="376" y="8"/>
                    <a:pt x="376" y="8"/>
                    <a:pt x="376" y="8"/>
                  </a:cubicBezTo>
                  <a:cubicBezTo>
                    <a:pt x="372" y="5"/>
                    <a:pt x="372" y="5"/>
                    <a:pt x="372" y="5"/>
                  </a:cubicBezTo>
                  <a:cubicBezTo>
                    <a:pt x="374" y="9"/>
                    <a:pt x="374" y="9"/>
                    <a:pt x="374" y="9"/>
                  </a:cubicBezTo>
                  <a:cubicBezTo>
                    <a:pt x="375" y="9"/>
                    <a:pt x="375" y="8"/>
                    <a:pt x="376" y="8"/>
                  </a:cubicBezTo>
                  <a:cubicBezTo>
                    <a:pt x="372" y="5"/>
                    <a:pt x="372" y="5"/>
                    <a:pt x="372" y="5"/>
                  </a:cubicBezTo>
                  <a:cubicBezTo>
                    <a:pt x="374" y="9"/>
                    <a:pt x="374" y="9"/>
                    <a:pt x="374" y="9"/>
                  </a:cubicBezTo>
                  <a:cubicBezTo>
                    <a:pt x="372" y="5"/>
                    <a:pt x="372" y="5"/>
                    <a:pt x="372" y="5"/>
                  </a:cubicBezTo>
                  <a:cubicBezTo>
                    <a:pt x="373" y="10"/>
                    <a:pt x="373" y="10"/>
                    <a:pt x="373" y="10"/>
                  </a:cubicBezTo>
                  <a:cubicBezTo>
                    <a:pt x="373" y="9"/>
                    <a:pt x="374" y="9"/>
                    <a:pt x="374" y="9"/>
                  </a:cubicBezTo>
                  <a:cubicBezTo>
                    <a:pt x="372" y="5"/>
                    <a:pt x="372" y="5"/>
                    <a:pt x="372" y="5"/>
                  </a:cubicBezTo>
                  <a:cubicBezTo>
                    <a:pt x="373" y="10"/>
                    <a:pt x="373" y="10"/>
                    <a:pt x="373" y="10"/>
                  </a:cubicBezTo>
                  <a:cubicBezTo>
                    <a:pt x="372" y="6"/>
                    <a:pt x="372" y="6"/>
                    <a:pt x="372" y="6"/>
                  </a:cubicBezTo>
                  <a:cubicBezTo>
                    <a:pt x="373" y="10"/>
                    <a:pt x="373" y="10"/>
                    <a:pt x="373" y="10"/>
                  </a:cubicBezTo>
                  <a:cubicBezTo>
                    <a:pt x="373" y="10"/>
                    <a:pt x="373" y="10"/>
                    <a:pt x="373" y="10"/>
                  </a:cubicBezTo>
                  <a:cubicBezTo>
                    <a:pt x="372" y="6"/>
                    <a:pt x="372" y="6"/>
                    <a:pt x="372" y="6"/>
                  </a:cubicBezTo>
                  <a:cubicBezTo>
                    <a:pt x="373" y="10"/>
                    <a:pt x="373" y="10"/>
                    <a:pt x="373" y="10"/>
                  </a:cubicBezTo>
                  <a:cubicBezTo>
                    <a:pt x="373" y="8"/>
                    <a:pt x="373" y="8"/>
                    <a:pt x="373" y="8"/>
                  </a:cubicBezTo>
                  <a:cubicBezTo>
                    <a:pt x="373" y="10"/>
                    <a:pt x="373" y="10"/>
                    <a:pt x="373" y="10"/>
                  </a:cubicBezTo>
                  <a:cubicBezTo>
                    <a:pt x="373" y="10"/>
                    <a:pt x="373" y="10"/>
                    <a:pt x="373" y="10"/>
                  </a:cubicBezTo>
                  <a:cubicBezTo>
                    <a:pt x="373" y="8"/>
                    <a:pt x="373" y="8"/>
                    <a:pt x="373" y="8"/>
                  </a:cubicBezTo>
                  <a:cubicBezTo>
                    <a:pt x="373" y="10"/>
                    <a:pt x="373" y="10"/>
                    <a:pt x="373" y="10"/>
                  </a:cubicBezTo>
                  <a:cubicBezTo>
                    <a:pt x="373" y="10"/>
                    <a:pt x="373" y="10"/>
                    <a:pt x="373" y="10"/>
                  </a:cubicBezTo>
                  <a:cubicBezTo>
                    <a:pt x="373" y="10"/>
                    <a:pt x="373" y="10"/>
                    <a:pt x="374" y="10"/>
                  </a:cubicBezTo>
                  <a:cubicBezTo>
                    <a:pt x="378" y="10"/>
                    <a:pt x="384" y="11"/>
                    <a:pt x="390" y="11"/>
                  </a:cubicBezTo>
                  <a:cubicBezTo>
                    <a:pt x="393" y="12"/>
                    <a:pt x="396" y="12"/>
                    <a:pt x="399" y="12"/>
                  </a:cubicBezTo>
                  <a:cubicBezTo>
                    <a:pt x="401" y="12"/>
                    <a:pt x="404" y="12"/>
                    <a:pt x="405" y="12"/>
                  </a:cubicBezTo>
                  <a:cubicBezTo>
                    <a:pt x="406" y="12"/>
                    <a:pt x="406" y="12"/>
                    <a:pt x="407" y="12"/>
                  </a:cubicBezTo>
                  <a:cubicBezTo>
                    <a:pt x="407" y="12"/>
                    <a:pt x="407" y="12"/>
                    <a:pt x="408" y="12"/>
                  </a:cubicBezTo>
                  <a:cubicBezTo>
                    <a:pt x="408" y="12"/>
                    <a:pt x="408" y="12"/>
                    <a:pt x="408" y="12"/>
                  </a:cubicBezTo>
                  <a:cubicBezTo>
                    <a:pt x="409" y="12"/>
                    <a:pt x="409" y="11"/>
                    <a:pt x="410" y="10"/>
                  </a:cubicBezTo>
                  <a:cubicBezTo>
                    <a:pt x="411" y="9"/>
                    <a:pt x="411" y="8"/>
                    <a:pt x="411" y="7"/>
                  </a:cubicBezTo>
                  <a:cubicBezTo>
                    <a:pt x="410" y="6"/>
                    <a:pt x="410" y="5"/>
                    <a:pt x="409" y="4"/>
                  </a:cubicBezTo>
                  <a:cubicBezTo>
                    <a:pt x="403" y="1"/>
                    <a:pt x="403" y="1"/>
                    <a:pt x="403" y="1"/>
                  </a:cubicBezTo>
                  <a:cubicBezTo>
                    <a:pt x="401" y="5"/>
                    <a:pt x="401" y="5"/>
                    <a:pt x="401" y="5"/>
                  </a:cubicBezTo>
                  <a:cubicBezTo>
                    <a:pt x="405" y="7"/>
                    <a:pt x="405" y="7"/>
                    <a:pt x="405" y="7"/>
                  </a:cubicBezTo>
                  <a:cubicBezTo>
                    <a:pt x="401" y="5"/>
                    <a:pt x="401" y="5"/>
                    <a:pt x="401" y="5"/>
                  </a:cubicBezTo>
                  <a:cubicBezTo>
                    <a:pt x="403" y="8"/>
                    <a:pt x="403" y="8"/>
                    <a:pt x="403" y="8"/>
                  </a:cubicBezTo>
                  <a:cubicBezTo>
                    <a:pt x="403" y="8"/>
                    <a:pt x="404" y="8"/>
                    <a:pt x="405" y="7"/>
                  </a:cubicBezTo>
                  <a:cubicBezTo>
                    <a:pt x="401" y="5"/>
                    <a:pt x="401" y="5"/>
                    <a:pt x="401" y="5"/>
                  </a:cubicBezTo>
                  <a:cubicBezTo>
                    <a:pt x="403" y="8"/>
                    <a:pt x="403" y="8"/>
                    <a:pt x="403" y="8"/>
                  </a:cubicBezTo>
                  <a:cubicBezTo>
                    <a:pt x="401" y="5"/>
                    <a:pt x="401" y="5"/>
                    <a:pt x="401" y="5"/>
                  </a:cubicBezTo>
                  <a:cubicBezTo>
                    <a:pt x="402" y="9"/>
                    <a:pt x="402" y="9"/>
                    <a:pt x="402" y="9"/>
                  </a:cubicBezTo>
                  <a:cubicBezTo>
                    <a:pt x="402" y="9"/>
                    <a:pt x="402" y="9"/>
                    <a:pt x="403" y="8"/>
                  </a:cubicBezTo>
                  <a:cubicBezTo>
                    <a:pt x="401" y="5"/>
                    <a:pt x="401" y="5"/>
                    <a:pt x="401" y="5"/>
                  </a:cubicBezTo>
                  <a:cubicBezTo>
                    <a:pt x="402" y="9"/>
                    <a:pt x="402" y="9"/>
                    <a:pt x="402" y="9"/>
                  </a:cubicBezTo>
                  <a:cubicBezTo>
                    <a:pt x="401" y="7"/>
                    <a:pt x="401" y="7"/>
                    <a:pt x="401" y="7"/>
                  </a:cubicBezTo>
                  <a:cubicBezTo>
                    <a:pt x="401" y="9"/>
                    <a:pt x="401" y="9"/>
                    <a:pt x="401" y="9"/>
                  </a:cubicBezTo>
                  <a:cubicBezTo>
                    <a:pt x="402" y="9"/>
                    <a:pt x="402" y="9"/>
                    <a:pt x="402" y="9"/>
                  </a:cubicBezTo>
                  <a:cubicBezTo>
                    <a:pt x="401" y="7"/>
                    <a:pt x="401" y="7"/>
                    <a:pt x="401" y="7"/>
                  </a:cubicBezTo>
                  <a:cubicBezTo>
                    <a:pt x="401" y="9"/>
                    <a:pt x="401" y="9"/>
                    <a:pt x="401" y="9"/>
                  </a:cubicBezTo>
                  <a:cubicBezTo>
                    <a:pt x="401" y="9"/>
                    <a:pt x="403" y="9"/>
                    <a:pt x="404" y="9"/>
                  </a:cubicBezTo>
                  <a:cubicBezTo>
                    <a:pt x="409" y="10"/>
                    <a:pt x="419" y="12"/>
                    <a:pt x="428" y="14"/>
                  </a:cubicBezTo>
                  <a:cubicBezTo>
                    <a:pt x="432" y="14"/>
                    <a:pt x="436" y="15"/>
                    <a:pt x="439" y="16"/>
                  </a:cubicBezTo>
                  <a:cubicBezTo>
                    <a:pt x="442" y="16"/>
                    <a:pt x="444" y="17"/>
                    <a:pt x="444" y="17"/>
                  </a:cubicBezTo>
                  <a:cubicBezTo>
                    <a:pt x="446" y="17"/>
                    <a:pt x="448" y="16"/>
                    <a:pt x="449" y="14"/>
                  </a:cubicBezTo>
                  <a:cubicBezTo>
                    <a:pt x="450" y="12"/>
                    <a:pt x="449" y="10"/>
                    <a:pt x="447" y="9"/>
                  </a:cubicBezTo>
                  <a:cubicBezTo>
                    <a:pt x="440" y="5"/>
                    <a:pt x="440" y="5"/>
                    <a:pt x="440" y="5"/>
                  </a:cubicBezTo>
                  <a:cubicBezTo>
                    <a:pt x="438" y="8"/>
                    <a:pt x="438" y="8"/>
                    <a:pt x="438" y="8"/>
                  </a:cubicBezTo>
                  <a:cubicBezTo>
                    <a:pt x="441" y="10"/>
                    <a:pt x="441" y="10"/>
                    <a:pt x="441" y="10"/>
                  </a:cubicBezTo>
                  <a:cubicBezTo>
                    <a:pt x="438" y="8"/>
                    <a:pt x="438" y="8"/>
                    <a:pt x="438" y="8"/>
                  </a:cubicBezTo>
                  <a:cubicBezTo>
                    <a:pt x="440" y="12"/>
                    <a:pt x="440" y="12"/>
                    <a:pt x="440" y="12"/>
                  </a:cubicBezTo>
                  <a:cubicBezTo>
                    <a:pt x="440" y="12"/>
                    <a:pt x="441" y="11"/>
                    <a:pt x="441" y="10"/>
                  </a:cubicBezTo>
                  <a:cubicBezTo>
                    <a:pt x="438" y="8"/>
                    <a:pt x="438" y="8"/>
                    <a:pt x="438" y="8"/>
                  </a:cubicBezTo>
                  <a:cubicBezTo>
                    <a:pt x="440" y="12"/>
                    <a:pt x="440" y="12"/>
                    <a:pt x="440" y="12"/>
                  </a:cubicBezTo>
                  <a:cubicBezTo>
                    <a:pt x="438" y="8"/>
                    <a:pt x="438" y="8"/>
                    <a:pt x="438" y="8"/>
                  </a:cubicBezTo>
                  <a:cubicBezTo>
                    <a:pt x="438" y="12"/>
                    <a:pt x="438" y="12"/>
                    <a:pt x="438" y="12"/>
                  </a:cubicBezTo>
                  <a:cubicBezTo>
                    <a:pt x="439" y="12"/>
                    <a:pt x="439" y="12"/>
                    <a:pt x="440" y="12"/>
                  </a:cubicBezTo>
                  <a:cubicBezTo>
                    <a:pt x="438" y="8"/>
                    <a:pt x="438" y="8"/>
                    <a:pt x="438" y="8"/>
                  </a:cubicBezTo>
                  <a:cubicBezTo>
                    <a:pt x="438" y="12"/>
                    <a:pt x="438" y="12"/>
                    <a:pt x="438" y="12"/>
                  </a:cubicBezTo>
                  <a:cubicBezTo>
                    <a:pt x="438" y="9"/>
                    <a:pt x="438" y="9"/>
                    <a:pt x="438" y="9"/>
                  </a:cubicBezTo>
                  <a:cubicBezTo>
                    <a:pt x="438" y="12"/>
                    <a:pt x="438" y="12"/>
                    <a:pt x="438" y="12"/>
                  </a:cubicBezTo>
                  <a:cubicBezTo>
                    <a:pt x="438" y="12"/>
                    <a:pt x="438" y="12"/>
                    <a:pt x="438" y="12"/>
                  </a:cubicBezTo>
                  <a:cubicBezTo>
                    <a:pt x="438" y="9"/>
                    <a:pt x="438" y="9"/>
                    <a:pt x="438" y="9"/>
                  </a:cubicBezTo>
                  <a:cubicBezTo>
                    <a:pt x="438" y="12"/>
                    <a:pt x="438" y="12"/>
                    <a:pt x="438" y="12"/>
                  </a:cubicBezTo>
                  <a:cubicBezTo>
                    <a:pt x="438" y="10"/>
                    <a:pt x="438" y="10"/>
                    <a:pt x="438" y="10"/>
                  </a:cubicBezTo>
                  <a:cubicBezTo>
                    <a:pt x="438" y="12"/>
                    <a:pt x="438" y="12"/>
                    <a:pt x="438" y="12"/>
                  </a:cubicBezTo>
                  <a:cubicBezTo>
                    <a:pt x="438" y="12"/>
                    <a:pt x="438" y="12"/>
                    <a:pt x="438" y="12"/>
                  </a:cubicBezTo>
                  <a:cubicBezTo>
                    <a:pt x="438" y="10"/>
                    <a:pt x="438" y="10"/>
                    <a:pt x="438" y="10"/>
                  </a:cubicBezTo>
                  <a:cubicBezTo>
                    <a:pt x="438" y="12"/>
                    <a:pt x="438" y="12"/>
                    <a:pt x="438" y="12"/>
                  </a:cubicBezTo>
                  <a:cubicBezTo>
                    <a:pt x="438" y="12"/>
                    <a:pt x="438" y="12"/>
                    <a:pt x="438" y="12"/>
                  </a:cubicBezTo>
                  <a:cubicBezTo>
                    <a:pt x="438" y="12"/>
                    <a:pt x="438" y="12"/>
                    <a:pt x="438" y="12"/>
                  </a:cubicBezTo>
                  <a:cubicBezTo>
                    <a:pt x="438" y="12"/>
                    <a:pt x="438" y="12"/>
                    <a:pt x="438" y="12"/>
                  </a:cubicBezTo>
                  <a:cubicBezTo>
                    <a:pt x="438" y="12"/>
                    <a:pt x="438" y="12"/>
                    <a:pt x="438" y="12"/>
                  </a:cubicBezTo>
                  <a:cubicBezTo>
                    <a:pt x="438" y="12"/>
                    <a:pt x="438" y="12"/>
                    <a:pt x="438" y="12"/>
                  </a:cubicBezTo>
                  <a:cubicBezTo>
                    <a:pt x="438" y="12"/>
                    <a:pt x="438" y="13"/>
                    <a:pt x="439" y="13"/>
                  </a:cubicBezTo>
                  <a:cubicBezTo>
                    <a:pt x="441" y="13"/>
                    <a:pt x="446" y="15"/>
                    <a:pt x="453" y="17"/>
                  </a:cubicBezTo>
                  <a:cubicBezTo>
                    <a:pt x="462" y="20"/>
                    <a:pt x="473" y="24"/>
                    <a:pt x="483" y="27"/>
                  </a:cubicBezTo>
                  <a:cubicBezTo>
                    <a:pt x="488" y="28"/>
                    <a:pt x="493" y="30"/>
                    <a:pt x="496" y="31"/>
                  </a:cubicBezTo>
                  <a:cubicBezTo>
                    <a:pt x="498" y="31"/>
                    <a:pt x="499" y="32"/>
                    <a:pt x="500" y="32"/>
                  </a:cubicBezTo>
                  <a:cubicBezTo>
                    <a:pt x="501" y="32"/>
                    <a:pt x="502" y="32"/>
                    <a:pt x="502" y="32"/>
                  </a:cubicBezTo>
                  <a:cubicBezTo>
                    <a:pt x="503" y="32"/>
                    <a:pt x="503" y="32"/>
                    <a:pt x="504" y="32"/>
                  </a:cubicBezTo>
                  <a:cubicBezTo>
                    <a:pt x="504" y="32"/>
                    <a:pt x="504" y="32"/>
                    <a:pt x="505" y="32"/>
                  </a:cubicBezTo>
                  <a:cubicBezTo>
                    <a:pt x="505" y="32"/>
                    <a:pt x="506" y="32"/>
                    <a:pt x="506" y="32"/>
                  </a:cubicBezTo>
                  <a:cubicBezTo>
                    <a:pt x="507" y="31"/>
                    <a:pt x="507" y="31"/>
                    <a:pt x="508" y="30"/>
                  </a:cubicBezTo>
                  <a:cubicBezTo>
                    <a:pt x="508" y="29"/>
                    <a:pt x="508" y="28"/>
                    <a:pt x="508" y="27"/>
                  </a:cubicBezTo>
                  <a:cubicBezTo>
                    <a:pt x="508" y="26"/>
                    <a:pt x="507" y="25"/>
                    <a:pt x="506" y="24"/>
                  </a:cubicBezTo>
                  <a:cubicBezTo>
                    <a:pt x="491" y="15"/>
                    <a:pt x="491" y="15"/>
                    <a:pt x="491" y="15"/>
                  </a:cubicBezTo>
                  <a:cubicBezTo>
                    <a:pt x="489" y="13"/>
                    <a:pt x="486" y="14"/>
                    <a:pt x="485" y="16"/>
                  </a:cubicBezTo>
                  <a:cubicBezTo>
                    <a:pt x="484" y="18"/>
                    <a:pt x="484" y="21"/>
                    <a:pt x="486" y="22"/>
                  </a:cubicBezTo>
                  <a:cubicBezTo>
                    <a:pt x="502" y="32"/>
                    <a:pt x="502" y="32"/>
                    <a:pt x="502" y="32"/>
                  </a:cubicBezTo>
                  <a:cubicBezTo>
                    <a:pt x="504" y="28"/>
                    <a:pt x="504" y="28"/>
                    <a:pt x="504" y="28"/>
                  </a:cubicBezTo>
                  <a:cubicBezTo>
                    <a:pt x="500" y="26"/>
                    <a:pt x="500" y="26"/>
                    <a:pt x="500" y="26"/>
                  </a:cubicBezTo>
                  <a:cubicBezTo>
                    <a:pt x="504" y="28"/>
                    <a:pt x="504" y="28"/>
                    <a:pt x="504" y="28"/>
                  </a:cubicBezTo>
                  <a:cubicBezTo>
                    <a:pt x="502" y="24"/>
                    <a:pt x="502" y="24"/>
                    <a:pt x="502" y="24"/>
                  </a:cubicBezTo>
                  <a:cubicBezTo>
                    <a:pt x="501" y="24"/>
                    <a:pt x="501" y="25"/>
                    <a:pt x="500" y="26"/>
                  </a:cubicBezTo>
                  <a:cubicBezTo>
                    <a:pt x="504" y="28"/>
                    <a:pt x="504" y="28"/>
                    <a:pt x="504" y="28"/>
                  </a:cubicBezTo>
                  <a:cubicBezTo>
                    <a:pt x="502" y="24"/>
                    <a:pt x="502" y="24"/>
                    <a:pt x="502" y="24"/>
                  </a:cubicBezTo>
                  <a:cubicBezTo>
                    <a:pt x="504" y="28"/>
                    <a:pt x="504" y="28"/>
                    <a:pt x="504" y="28"/>
                  </a:cubicBezTo>
                  <a:cubicBezTo>
                    <a:pt x="503" y="24"/>
                    <a:pt x="503" y="24"/>
                    <a:pt x="503" y="24"/>
                  </a:cubicBezTo>
                  <a:cubicBezTo>
                    <a:pt x="503" y="24"/>
                    <a:pt x="503" y="24"/>
                    <a:pt x="502" y="24"/>
                  </a:cubicBezTo>
                  <a:cubicBezTo>
                    <a:pt x="504" y="28"/>
                    <a:pt x="504" y="28"/>
                    <a:pt x="504" y="28"/>
                  </a:cubicBezTo>
                  <a:cubicBezTo>
                    <a:pt x="503" y="24"/>
                    <a:pt x="503" y="24"/>
                    <a:pt x="503" y="24"/>
                  </a:cubicBezTo>
                  <a:cubicBezTo>
                    <a:pt x="504" y="27"/>
                    <a:pt x="504" y="27"/>
                    <a:pt x="504" y="27"/>
                  </a:cubicBezTo>
                  <a:cubicBezTo>
                    <a:pt x="504" y="24"/>
                    <a:pt x="504" y="24"/>
                    <a:pt x="504" y="24"/>
                  </a:cubicBezTo>
                  <a:cubicBezTo>
                    <a:pt x="503" y="24"/>
                    <a:pt x="503" y="24"/>
                    <a:pt x="503" y="24"/>
                  </a:cubicBezTo>
                  <a:cubicBezTo>
                    <a:pt x="504" y="27"/>
                    <a:pt x="504" y="27"/>
                    <a:pt x="504" y="27"/>
                  </a:cubicBezTo>
                  <a:cubicBezTo>
                    <a:pt x="504" y="24"/>
                    <a:pt x="504" y="24"/>
                    <a:pt x="504" y="24"/>
                  </a:cubicBezTo>
                  <a:cubicBezTo>
                    <a:pt x="504" y="25"/>
                    <a:pt x="504" y="25"/>
                    <a:pt x="504" y="25"/>
                  </a:cubicBezTo>
                  <a:cubicBezTo>
                    <a:pt x="504" y="24"/>
                    <a:pt x="504" y="24"/>
                    <a:pt x="504" y="24"/>
                  </a:cubicBezTo>
                  <a:cubicBezTo>
                    <a:pt x="504" y="24"/>
                    <a:pt x="504" y="24"/>
                    <a:pt x="504" y="24"/>
                  </a:cubicBezTo>
                  <a:cubicBezTo>
                    <a:pt x="504" y="25"/>
                    <a:pt x="504" y="25"/>
                    <a:pt x="504" y="25"/>
                  </a:cubicBezTo>
                  <a:cubicBezTo>
                    <a:pt x="504" y="24"/>
                    <a:pt x="504" y="24"/>
                    <a:pt x="504" y="24"/>
                  </a:cubicBezTo>
                  <a:cubicBezTo>
                    <a:pt x="504" y="24"/>
                    <a:pt x="503" y="24"/>
                    <a:pt x="503" y="24"/>
                  </a:cubicBezTo>
                  <a:cubicBezTo>
                    <a:pt x="500" y="23"/>
                    <a:pt x="495" y="21"/>
                    <a:pt x="489" y="19"/>
                  </a:cubicBezTo>
                  <a:cubicBezTo>
                    <a:pt x="479" y="17"/>
                    <a:pt x="468" y="13"/>
                    <a:pt x="458" y="10"/>
                  </a:cubicBezTo>
                  <a:cubicBezTo>
                    <a:pt x="453" y="8"/>
                    <a:pt x="449" y="7"/>
                    <a:pt x="445" y="6"/>
                  </a:cubicBezTo>
                  <a:cubicBezTo>
                    <a:pt x="444" y="5"/>
                    <a:pt x="442" y="5"/>
                    <a:pt x="441" y="4"/>
                  </a:cubicBezTo>
                  <a:cubicBezTo>
                    <a:pt x="440" y="4"/>
                    <a:pt x="440" y="4"/>
                    <a:pt x="439" y="4"/>
                  </a:cubicBezTo>
                  <a:cubicBezTo>
                    <a:pt x="439" y="4"/>
                    <a:pt x="439" y="4"/>
                    <a:pt x="438" y="4"/>
                  </a:cubicBezTo>
                  <a:cubicBezTo>
                    <a:pt x="438" y="4"/>
                    <a:pt x="437" y="4"/>
                    <a:pt x="437" y="4"/>
                  </a:cubicBezTo>
                  <a:cubicBezTo>
                    <a:pt x="436" y="4"/>
                    <a:pt x="436" y="4"/>
                    <a:pt x="436" y="4"/>
                  </a:cubicBezTo>
                  <a:cubicBezTo>
                    <a:pt x="435" y="5"/>
                    <a:pt x="435" y="5"/>
                    <a:pt x="434" y="6"/>
                  </a:cubicBezTo>
                  <a:cubicBezTo>
                    <a:pt x="433" y="8"/>
                    <a:pt x="433" y="11"/>
                    <a:pt x="435" y="12"/>
                  </a:cubicBezTo>
                  <a:cubicBezTo>
                    <a:pt x="443" y="16"/>
                    <a:pt x="443" y="16"/>
                    <a:pt x="443" y="16"/>
                  </a:cubicBezTo>
                  <a:cubicBezTo>
                    <a:pt x="445" y="13"/>
                    <a:pt x="445" y="13"/>
                    <a:pt x="445" y="13"/>
                  </a:cubicBezTo>
                  <a:cubicBezTo>
                    <a:pt x="446" y="8"/>
                    <a:pt x="446" y="8"/>
                    <a:pt x="446" y="8"/>
                  </a:cubicBezTo>
                  <a:cubicBezTo>
                    <a:pt x="446" y="8"/>
                    <a:pt x="436" y="6"/>
                    <a:pt x="426" y="4"/>
                  </a:cubicBezTo>
                  <a:cubicBezTo>
                    <a:pt x="421" y="3"/>
                    <a:pt x="415" y="2"/>
                    <a:pt x="411" y="2"/>
                  </a:cubicBezTo>
                  <a:cubicBezTo>
                    <a:pt x="409" y="1"/>
                    <a:pt x="407" y="1"/>
                    <a:pt x="405" y="1"/>
                  </a:cubicBezTo>
                  <a:cubicBezTo>
                    <a:pt x="404" y="0"/>
                    <a:pt x="403" y="0"/>
                    <a:pt x="401" y="0"/>
                  </a:cubicBezTo>
                  <a:cubicBezTo>
                    <a:pt x="401" y="0"/>
                    <a:pt x="401" y="0"/>
                    <a:pt x="400" y="0"/>
                  </a:cubicBezTo>
                  <a:cubicBezTo>
                    <a:pt x="400" y="0"/>
                    <a:pt x="400" y="0"/>
                    <a:pt x="399" y="1"/>
                  </a:cubicBezTo>
                  <a:cubicBezTo>
                    <a:pt x="399" y="1"/>
                    <a:pt x="398" y="1"/>
                    <a:pt x="397" y="2"/>
                  </a:cubicBezTo>
                  <a:cubicBezTo>
                    <a:pt x="396" y="4"/>
                    <a:pt x="397" y="7"/>
                    <a:pt x="399" y="8"/>
                  </a:cubicBezTo>
                  <a:cubicBezTo>
                    <a:pt x="404" y="12"/>
                    <a:pt x="404" y="12"/>
                    <a:pt x="404" y="12"/>
                  </a:cubicBezTo>
                  <a:cubicBezTo>
                    <a:pt x="406" y="8"/>
                    <a:pt x="406" y="8"/>
                    <a:pt x="406" y="8"/>
                  </a:cubicBezTo>
                  <a:cubicBezTo>
                    <a:pt x="403" y="6"/>
                    <a:pt x="403" y="6"/>
                    <a:pt x="403" y="6"/>
                  </a:cubicBezTo>
                  <a:cubicBezTo>
                    <a:pt x="406" y="8"/>
                    <a:pt x="406" y="8"/>
                    <a:pt x="406" y="8"/>
                  </a:cubicBezTo>
                  <a:cubicBezTo>
                    <a:pt x="404" y="4"/>
                    <a:pt x="404" y="4"/>
                    <a:pt x="404" y="4"/>
                  </a:cubicBezTo>
                  <a:cubicBezTo>
                    <a:pt x="404" y="5"/>
                    <a:pt x="403" y="5"/>
                    <a:pt x="403" y="6"/>
                  </a:cubicBezTo>
                  <a:cubicBezTo>
                    <a:pt x="406" y="8"/>
                    <a:pt x="406" y="8"/>
                    <a:pt x="406" y="8"/>
                  </a:cubicBezTo>
                  <a:cubicBezTo>
                    <a:pt x="404" y="4"/>
                    <a:pt x="404" y="4"/>
                    <a:pt x="404" y="4"/>
                  </a:cubicBezTo>
                  <a:cubicBezTo>
                    <a:pt x="406" y="8"/>
                    <a:pt x="406" y="8"/>
                    <a:pt x="406" y="8"/>
                  </a:cubicBezTo>
                  <a:cubicBezTo>
                    <a:pt x="405" y="4"/>
                    <a:pt x="405" y="4"/>
                    <a:pt x="405" y="4"/>
                  </a:cubicBezTo>
                  <a:cubicBezTo>
                    <a:pt x="405" y="4"/>
                    <a:pt x="405" y="4"/>
                    <a:pt x="404" y="4"/>
                  </a:cubicBezTo>
                  <a:cubicBezTo>
                    <a:pt x="406" y="8"/>
                    <a:pt x="406" y="8"/>
                    <a:pt x="406" y="8"/>
                  </a:cubicBezTo>
                  <a:cubicBezTo>
                    <a:pt x="405" y="4"/>
                    <a:pt x="405" y="4"/>
                    <a:pt x="405" y="4"/>
                  </a:cubicBezTo>
                  <a:cubicBezTo>
                    <a:pt x="406" y="6"/>
                    <a:pt x="406" y="6"/>
                    <a:pt x="406" y="6"/>
                  </a:cubicBezTo>
                  <a:cubicBezTo>
                    <a:pt x="405" y="4"/>
                    <a:pt x="405" y="4"/>
                    <a:pt x="405" y="4"/>
                  </a:cubicBezTo>
                  <a:cubicBezTo>
                    <a:pt x="405" y="4"/>
                    <a:pt x="405" y="4"/>
                    <a:pt x="405" y="4"/>
                  </a:cubicBezTo>
                  <a:cubicBezTo>
                    <a:pt x="406" y="6"/>
                    <a:pt x="406" y="6"/>
                    <a:pt x="406" y="6"/>
                  </a:cubicBezTo>
                  <a:cubicBezTo>
                    <a:pt x="405" y="4"/>
                    <a:pt x="405" y="4"/>
                    <a:pt x="405" y="4"/>
                  </a:cubicBezTo>
                  <a:cubicBezTo>
                    <a:pt x="406" y="4"/>
                    <a:pt x="406" y="4"/>
                    <a:pt x="406" y="4"/>
                  </a:cubicBezTo>
                  <a:cubicBezTo>
                    <a:pt x="406" y="4"/>
                    <a:pt x="406" y="4"/>
                    <a:pt x="406" y="4"/>
                  </a:cubicBezTo>
                  <a:cubicBezTo>
                    <a:pt x="405" y="4"/>
                    <a:pt x="405" y="4"/>
                    <a:pt x="405" y="4"/>
                  </a:cubicBezTo>
                  <a:cubicBezTo>
                    <a:pt x="406" y="4"/>
                    <a:pt x="406" y="4"/>
                    <a:pt x="406" y="4"/>
                  </a:cubicBezTo>
                  <a:cubicBezTo>
                    <a:pt x="406" y="4"/>
                    <a:pt x="406" y="4"/>
                    <a:pt x="406" y="4"/>
                  </a:cubicBezTo>
                  <a:cubicBezTo>
                    <a:pt x="405" y="4"/>
                    <a:pt x="405" y="4"/>
                    <a:pt x="405" y="4"/>
                  </a:cubicBezTo>
                  <a:cubicBezTo>
                    <a:pt x="404" y="4"/>
                    <a:pt x="401" y="4"/>
                    <a:pt x="398" y="3"/>
                  </a:cubicBezTo>
                  <a:cubicBezTo>
                    <a:pt x="394" y="3"/>
                    <a:pt x="388" y="2"/>
                    <a:pt x="383" y="2"/>
                  </a:cubicBezTo>
                  <a:cubicBezTo>
                    <a:pt x="381" y="2"/>
                    <a:pt x="379" y="1"/>
                    <a:pt x="377" y="1"/>
                  </a:cubicBezTo>
                  <a:cubicBezTo>
                    <a:pt x="375" y="1"/>
                    <a:pt x="374" y="1"/>
                    <a:pt x="373" y="1"/>
                  </a:cubicBezTo>
                  <a:cubicBezTo>
                    <a:pt x="372" y="1"/>
                    <a:pt x="372" y="1"/>
                    <a:pt x="372" y="1"/>
                  </a:cubicBezTo>
                  <a:cubicBezTo>
                    <a:pt x="372" y="1"/>
                    <a:pt x="371" y="1"/>
                    <a:pt x="371" y="1"/>
                  </a:cubicBezTo>
                  <a:cubicBezTo>
                    <a:pt x="371" y="1"/>
                    <a:pt x="370" y="1"/>
                    <a:pt x="370" y="2"/>
                  </a:cubicBezTo>
                  <a:cubicBezTo>
                    <a:pt x="370" y="2"/>
                    <a:pt x="369" y="2"/>
                    <a:pt x="369" y="3"/>
                  </a:cubicBezTo>
                  <a:cubicBezTo>
                    <a:pt x="367" y="5"/>
                    <a:pt x="368" y="8"/>
                    <a:pt x="370" y="9"/>
                  </a:cubicBezTo>
                  <a:cubicBezTo>
                    <a:pt x="374" y="11"/>
                    <a:pt x="374" y="11"/>
                    <a:pt x="374" y="11"/>
                  </a:cubicBezTo>
                  <a:cubicBezTo>
                    <a:pt x="376" y="8"/>
                    <a:pt x="376" y="8"/>
                    <a:pt x="376" y="8"/>
                  </a:cubicBezTo>
                  <a:cubicBezTo>
                    <a:pt x="376" y="4"/>
                    <a:pt x="376" y="4"/>
                    <a:pt x="376" y="4"/>
                  </a:cubicBezTo>
                  <a:cubicBezTo>
                    <a:pt x="340" y="1"/>
                    <a:pt x="340" y="1"/>
                    <a:pt x="340" y="1"/>
                  </a:cubicBezTo>
                  <a:cubicBezTo>
                    <a:pt x="338" y="1"/>
                    <a:pt x="336" y="2"/>
                    <a:pt x="336" y="4"/>
                  </a:cubicBezTo>
                  <a:cubicBezTo>
                    <a:pt x="335" y="6"/>
                    <a:pt x="336" y="8"/>
                    <a:pt x="337" y="9"/>
                  </a:cubicBezTo>
                  <a:cubicBezTo>
                    <a:pt x="346" y="14"/>
                    <a:pt x="346" y="14"/>
                    <a:pt x="346" y="14"/>
                  </a:cubicBezTo>
                  <a:cubicBezTo>
                    <a:pt x="348" y="10"/>
                    <a:pt x="348" y="10"/>
                    <a:pt x="348" y="10"/>
                  </a:cubicBezTo>
                  <a:cubicBezTo>
                    <a:pt x="348" y="6"/>
                    <a:pt x="348" y="6"/>
                    <a:pt x="348" y="6"/>
                  </a:cubicBezTo>
                  <a:cubicBezTo>
                    <a:pt x="348" y="6"/>
                    <a:pt x="325" y="5"/>
                    <a:pt x="316" y="5"/>
                  </a:cubicBezTo>
                  <a:cubicBezTo>
                    <a:pt x="315" y="5"/>
                    <a:pt x="314" y="5"/>
                    <a:pt x="314" y="5"/>
                  </a:cubicBezTo>
                  <a:cubicBezTo>
                    <a:pt x="313" y="5"/>
                    <a:pt x="313" y="5"/>
                    <a:pt x="313" y="5"/>
                  </a:cubicBezTo>
                  <a:cubicBezTo>
                    <a:pt x="312" y="5"/>
                    <a:pt x="312" y="5"/>
                    <a:pt x="312" y="5"/>
                  </a:cubicBezTo>
                  <a:cubicBezTo>
                    <a:pt x="312" y="5"/>
                    <a:pt x="311" y="5"/>
                    <a:pt x="311" y="6"/>
                  </a:cubicBezTo>
                  <a:cubicBezTo>
                    <a:pt x="311" y="6"/>
                    <a:pt x="310" y="6"/>
                    <a:pt x="309" y="7"/>
                  </a:cubicBezTo>
                  <a:cubicBezTo>
                    <a:pt x="308" y="9"/>
                    <a:pt x="309" y="12"/>
                    <a:pt x="311" y="13"/>
                  </a:cubicBezTo>
                  <a:cubicBezTo>
                    <a:pt x="314" y="15"/>
                    <a:pt x="314" y="15"/>
                    <a:pt x="314" y="15"/>
                  </a:cubicBezTo>
                  <a:cubicBezTo>
                    <a:pt x="316" y="11"/>
                    <a:pt x="316" y="11"/>
                    <a:pt x="316" y="11"/>
                  </a:cubicBezTo>
                  <a:cubicBezTo>
                    <a:pt x="316" y="7"/>
                    <a:pt x="316" y="7"/>
                    <a:pt x="316" y="7"/>
                  </a:cubicBezTo>
                  <a:cubicBezTo>
                    <a:pt x="288" y="7"/>
                    <a:pt x="288" y="7"/>
                    <a:pt x="288" y="7"/>
                  </a:cubicBezTo>
                  <a:cubicBezTo>
                    <a:pt x="286" y="7"/>
                    <a:pt x="284" y="8"/>
                    <a:pt x="284" y="10"/>
                  </a:cubicBezTo>
                  <a:cubicBezTo>
                    <a:pt x="283" y="12"/>
                    <a:pt x="284" y="14"/>
                    <a:pt x="286" y="15"/>
                  </a:cubicBezTo>
                  <a:cubicBezTo>
                    <a:pt x="291" y="18"/>
                    <a:pt x="291" y="18"/>
                    <a:pt x="291" y="18"/>
                  </a:cubicBezTo>
                  <a:cubicBezTo>
                    <a:pt x="293" y="15"/>
                    <a:pt x="293" y="15"/>
                    <a:pt x="293" y="15"/>
                  </a:cubicBezTo>
                  <a:cubicBezTo>
                    <a:pt x="293" y="10"/>
                    <a:pt x="293" y="10"/>
                    <a:pt x="293" y="10"/>
                  </a:cubicBezTo>
                  <a:cubicBezTo>
                    <a:pt x="293" y="10"/>
                    <a:pt x="287" y="11"/>
                    <a:pt x="281" y="12"/>
                  </a:cubicBezTo>
                  <a:cubicBezTo>
                    <a:pt x="277" y="12"/>
                    <a:pt x="274" y="13"/>
                    <a:pt x="272" y="13"/>
                  </a:cubicBezTo>
                  <a:cubicBezTo>
                    <a:pt x="271" y="13"/>
                    <a:pt x="270" y="13"/>
                    <a:pt x="269" y="13"/>
                  </a:cubicBezTo>
                  <a:cubicBezTo>
                    <a:pt x="269" y="14"/>
                    <a:pt x="268" y="14"/>
                    <a:pt x="268" y="14"/>
                  </a:cubicBezTo>
                  <a:cubicBezTo>
                    <a:pt x="267" y="14"/>
                    <a:pt x="267" y="14"/>
                    <a:pt x="267" y="14"/>
                  </a:cubicBezTo>
                  <a:cubicBezTo>
                    <a:pt x="267" y="14"/>
                    <a:pt x="267" y="14"/>
                    <a:pt x="267" y="14"/>
                  </a:cubicBezTo>
                  <a:cubicBezTo>
                    <a:pt x="266" y="15"/>
                    <a:pt x="266" y="15"/>
                    <a:pt x="266" y="15"/>
                  </a:cubicBezTo>
                  <a:cubicBezTo>
                    <a:pt x="266" y="15"/>
                    <a:pt x="265" y="15"/>
                    <a:pt x="265" y="16"/>
                  </a:cubicBezTo>
                  <a:cubicBezTo>
                    <a:pt x="264" y="17"/>
                    <a:pt x="264" y="18"/>
                    <a:pt x="265" y="19"/>
                  </a:cubicBezTo>
                  <a:cubicBezTo>
                    <a:pt x="265" y="20"/>
                    <a:pt x="265" y="21"/>
                    <a:pt x="266" y="22"/>
                  </a:cubicBezTo>
                  <a:cubicBezTo>
                    <a:pt x="269" y="23"/>
                    <a:pt x="269" y="23"/>
                    <a:pt x="269" y="23"/>
                  </a:cubicBezTo>
                  <a:cubicBezTo>
                    <a:pt x="271" y="20"/>
                    <a:pt x="271" y="20"/>
                    <a:pt x="271" y="20"/>
                  </a:cubicBezTo>
                  <a:cubicBezTo>
                    <a:pt x="270" y="15"/>
                    <a:pt x="270" y="15"/>
                    <a:pt x="270" y="15"/>
                  </a:cubicBezTo>
                  <a:cubicBezTo>
                    <a:pt x="270" y="15"/>
                    <a:pt x="265" y="17"/>
                    <a:pt x="260" y="18"/>
                  </a:cubicBezTo>
                  <a:cubicBezTo>
                    <a:pt x="258" y="19"/>
                    <a:pt x="255" y="20"/>
                    <a:pt x="253" y="20"/>
                  </a:cubicBezTo>
                  <a:cubicBezTo>
                    <a:pt x="252" y="20"/>
                    <a:pt x="251" y="21"/>
                    <a:pt x="251" y="21"/>
                  </a:cubicBezTo>
                  <a:cubicBezTo>
                    <a:pt x="250" y="21"/>
                    <a:pt x="250" y="21"/>
                    <a:pt x="250" y="21"/>
                  </a:cubicBezTo>
                  <a:cubicBezTo>
                    <a:pt x="249" y="22"/>
                    <a:pt x="249" y="22"/>
                    <a:pt x="249" y="22"/>
                  </a:cubicBezTo>
                  <a:cubicBezTo>
                    <a:pt x="249" y="22"/>
                    <a:pt x="249" y="22"/>
                    <a:pt x="249" y="22"/>
                  </a:cubicBezTo>
                  <a:cubicBezTo>
                    <a:pt x="248" y="22"/>
                    <a:pt x="248" y="22"/>
                    <a:pt x="248" y="23"/>
                  </a:cubicBezTo>
                  <a:cubicBezTo>
                    <a:pt x="246" y="25"/>
                    <a:pt x="247" y="28"/>
                    <a:pt x="249" y="29"/>
                  </a:cubicBezTo>
                  <a:cubicBezTo>
                    <a:pt x="252" y="31"/>
                    <a:pt x="252" y="31"/>
                    <a:pt x="252" y="31"/>
                  </a:cubicBezTo>
                  <a:cubicBezTo>
                    <a:pt x="254" y="27"/>
                    <a:pt x="254" y="27"/>
                    <a:pt x="254" y="27"/>
                  </a:cubicBezTo>
                  <a:cubicBezTo>
                    <a:pt x="251" y="25"/>
                    <a:pt x="251" y="25"/>
                    <a:pt x="251" y="25"/>
                  </a:cubicBezTo>
                  <a:cubicBezTo>
                    <a:pt x="254" y="27"/>
                    <a:pt x="254" y="27"/>
                    <a:pt x="254" y="27"/>
                  </a:cubicBezTo>
                  <a:cubicBezTo>
                    <a:pt x="252" y="24"/>
                    <a:pt x="252" y="24"/>
                    <a:pt x="252" y="24"/>
                  </a:cubicBezTo>
                  <a:cubicBezTo>
                    <a:pt x="252" y="24"/>
                    <a:pt x="251" y="24"/>
                    <a:pt x="251" y="25"/>
                  </a:cubicBezTo>
                  <a:cubicBezTo>
                    <a:pt x="254" y="27"/>
                    <a:pt x="254" y="27"/>
                    <a:pt x="254" y="27"/>
                  </a:cubicBezTo>
                  <a:cubicBezTo>
                    <a:pt x="252" y="24"/>
                    <a:pt x="252" y="24"/>
                    <a:pt x="252" y="24"/>
                  </a:cubicBezTo>
                  <a:cubicBezTo>
                    <a:pt x="254" y="27"/>
                    <a:pt x="254" y="27"/>
                    <a:pt x="254" y="27"/>
                  </a:cubicBezTo>
                  <a:cubicBezTo>
                    <a:pt x="253" y="23"/>
                    <a:pt x="253" y="23"/>
                    <a:pt x="253" y="23"/>
                  </a:cubicBezTo>
                  <a:cubicBezTo>
                    <a:pt x="252" y="23"/>
                    <a:pt x="252" y="23"/>
                    <a:pt x="252" y="24"/>
                  </a:cubicBezTo>
                  <a:cubicBezTo>
                    <a:pt x="254" y="27"/>
                    <a:pt x="254" y="27"/>
                    <a:pt x="254" y="27"/>
                  </a:cubicBezTo>
                  <a:cubicBezTo>
                    <a:pt x="253" y="23"/>
                    <a:pt x="253" y="23"/>
                    <a:pt x="253" y="23"/>
                  </a:cubicBezTo>
                  <a:cubicBezTo>
                    <a:pt x="253" y="25"/>
                    <a:pt x="253" y="25"/>
                    <a:pt x="253" y="25"/>
                  </a:cubicBezTo>
                  <a:cubicBezTo>
                    <a:pt x="253" y="23"/>
                    <a:pt x="253" y="23"/>
                    <a:pt x="253" y="23"/>
                  </a:cubicBezTo>
                  <a:cubicBezTo>
                    <a:pt x="253" y="23"/>
                    <a:pt x="253" y="23"/>
                    <a:pt x="253" y="23"/>
                  </a:cubicBezTo>
                  <a:cubicBezTo>
                    <a:pt x="253" y="25"/>
                    <a:pt x="253" y="25"/>
                    <a:pt x="253" y="25"/>
                  </a:cubicBezTo>
                  <a:cubicBezTo>
                    <a:pt x="253" y="23"/>
                    <a:pt x="253" y="23"/>
                    <a:pt x="253" y="23"/>
                  </a:cubicBezTo>
                  <a:cubicBezTo>
                    <a:pt x="253" y="23"/>
                    <a:pt x="253" y="23"/>
                    <a:pt x="253" y="23"/>
                  </a:cubicBezTo>
                  <a:cubicBezTo>
                    <a:pt x="252" y="23"/>
                    <a:pt x="250" y="24"/>
                    <a:pt x="249" y="24"/>
                  </a:cubicBezTo>
                  <a:cubicBezTo>
                    <a:pt x="246" y="25"/>
                    <a:pt x="242" y="25"/>
                    <a:pt x="239" y="26"/>
                  </a:cubicBezTo>
                  <a:cubicBezTo>
                    <a:pt x="236" y="26"/>
                    <a:pt x="234" y="27"/>
                    <a:pt x="234" y="27"/>
                  </a:cubicBezTo>
                  <a:cubicBezTo>
                    <a:pt x="232" y="27"/>
                    <a:pt x="231" y="28"/>
                    <a:pt x="230" y="30"/>
                  </a:cubicBezTo>
                  <a:cubicBezTo>
                    <a:pt x="230" y="32"/>
                    <a:pt x="231" y="34"/>
                    <a:pt x="232" y="35"/>
                  </a:cubicBezTo>
                  <a:cubicBezTo>
                    <a:pt x="234" y="36"/>
                    <a:pt x="234" y="36"/>
                    <a:pt x="234" y="36"/>
                  </a:cubicBezTo>
                  <a:cubicBezTo>
                    <a:pt x="237" y="32"/>
                    <a:pt x="237" y="32"/>
                    <a:pt x="237" y="32"/>
                  </a:cubicBezTo>
                  <a:cubicBezTo>
                    <a:pt x="236" y="28"/>
                    <a:pt x="236" y="28"/>
                    <a:pt x="236" y="28"/>
                  </a:cubicBezTo>
                  <a:cubicBezTo>
                    <a:pt x="236" y="28"/>
                    <a:pt x="232" y="28"/>
                    <a:pt x="227" y="29"/>
                  </a:cubicBezTo>
                  <a:cubicBezTo>
                    <a:pt x="225" y="29"/>
                    <a:pt x="222" y="29"/>
                    <a:pt x="220" y="29"/>
                  </a:cubicBezTo>
                  <a:cubicBezTo>
                    <a:pt x="219" y="29"/>
                    <a:pt x="219" y="29"/>
                    <a:pt x="218" y="29"/>
                  </a:cubicBezTo>
                  <a:cubicBezTo>
                    <a:pt x="217" y="30"/>
                    <a:pt x="217" y="30"/>
                    <a:pt x="217" y="30"/>
                  </a:cubicBezTo>
                  <a:cubicBezTo>
                    <a:pt x="216" y="30"/>
                    <a:pt x="216" y="30"/>
                    <a:pt x="216" y="30"/>
                  </a:cubicBezTo>
                  <a:cubicBezTo>
                    <a:pt x="216" y="30"/>
                    <a:pt x="216" y="30"/>
                    <a:pt x="216" y="30"/>
                  </a:cubicBezTo>
                  <a:cubicBezTo>
                    <a:pt x="215" y="31"/>
                    <a:pt x="215" y="31"/>
                    <a:pt x="215" y="31"/>
                  </a:cubicBezTo>
                  <a:cubicBezTo>
                    <a:pt x="215" y="31"/>
                    <a:pt x="214" y="31"/>
                    <a:pt x="214" y="32"/>
                  </a:cubicBezTo>
                  <a:cubicBezTo>
                    <a:pt x="213" y="34"/>
                    <a:pt x="213" y="36"/>
                    <a:pt x="215" y="38"/>
                  </a:cubicBezTo>
                  <a:cubicBezTo>
                    <a:pt x="218" y="39"/>
                    <a:pt x="218" y="39"/>
                    <a:pt x="218" y="39"/>
                  </a:cubicBezTo>
                  <a:cubicBezTo>
                    <a:pt x="220" y="35"/>
                    <a:pt x="220" y="35"/>
                    <a:pt x="220" y="35"/>
                  </a:cubicBezTo>
                  <a:cubicBezTo>
                    <a:pt x="219" y="31"/>
                    <a:pt x="219" y="31"/>
                    <a:pt x="219" y="31"/>
                  </a:cubicBezTo>
                  <a:cubicBezTo>
                    <a:pt x="204" y="37"/>
                    <a:pt x="204" y="37"/>
                    <a:pt x="204" y="37"/>
                  </a:cubicBezTo>
                  <a:cubicBezTo>
                    <a:pt x="202" y="37"/>
                    <a:pt x="201" y="39"/>
                    <a:pt x="201" y="40"/>
                  </a:cubicBezTo>
                  <a:cubicBezTo>
                    <a:pt x="201" y="42"/>
                    <a:pt x="201" y="44"/>
                    <a:pt x="203" y="44"/>
                  </a:cubicBezTo>
                  <a:cubicBezTo>
                    <a:pt x="207" y="47"/>
                    <a:pt x="207" y="47"/>
                    <a:pt x="207" y="47"/>
                  </a:cubicBezTo>
                  <a:cubicBezTo>
                    <a:pt x="209" y="43"/>
                    <a:pt x="209" y="43"/>
                    <a:pt x="209" y="43"/>
                  </a:cubicBezTo>
                  <a:cubicBezTo>
                    <a:pt x="209" y="39"/>
                    <a:pt x="209" y="39"/>
                    <a:pt x="209" y="39"/>
                  </a:cubicBezTo>
                  <a:cubicBezTo>
                    <a:pt x="188" y="41"/>
                    <a:pt x="188" y="41"/>
                    <a:pt x="188" y="41"/>
                  </a:cubicBezTo>
                  <a:cubicBezTo>
                    <a:pt x="186" y="41"/>
                    <a:pt x="185" y="42"/>
                    <a:pt x="184" y="44"/>
                  </a:cubicBezTo>
                  <a:cubicBezTo>
                    <a:pt x="184" y="46"/>
                    <a:pt x="185" y="47"/>
                    <a:pt x="186" y="48"/>
                  </a:cubicBezTo>
                  <a:cubicBezTo>
                    <a:pt x="194" y="53"/>
                    <a:pt x="194" y="53"/>
                    <a:pt x="194" y="53"/>
                  </a:cubicBezTo>
                  <a:cubicBezTo>
                    <a:pt x="196" y="49"/>
                    <a:pt x="196" y="49"/>
                    <a:pt x="196" y="49"/>
                  </a:cubicBezTo>
                  <a:cubicBezTo>
                    <a:pt x="192" y="47"/>
                    <a:pt x="192" y="47"/>
                    <a:pt x="192" y="47"/>
                  </a:cubicBezTo>
                  <a:cubicBezTo>
                    <a:pt x="196" y="49"/>
                    <a:pt x="196" y="49"/>
                    <a:pt x="196" y="49"/>
                  </a:cubicBezTo>
                  <a:cubicBezTo>
                    <a:pt x="194" y="46"/>
                    <a:pt x="194" y="46"/>
                    <a:pt x="194" y="46"/>
                  </a:cubicBezTo>
                  <a:cubicBezTo>
                    <a:pt x="193" y="46"/>
                    <a:pt x="193" y="46"/>
                    <a:pt x="192" y="47"/>
                  </a:cubicBezTo>
                  <a:cubicBezTo>
                    <a:pt x="196" y="49"/>
                    <a:pt x="196" y="49"/>
                    <a:pt x="196" y="49"/>
                  </a:cubicBezTo>
                  <a:cubicBezTo>
                    <a:pt x="194" y="46"/>
                    <a:pt x="194" y="46"/>
                    <a:pt x="194" y="46"/>
                  </a:cubicBezTo>
                  <a:cubicBezTo>
                    <a:pt x="196" y="49"/>
                    <a:pt x="196" y="49"/>
                    <a:pt x="196" y="49"/>
                  </a:cubicBezTo>
                  <a:cubicBezTo>
                    <a:pt x="194" y="46"/>
                    <a:pt x="194" y="46"/>
                    <a:pt x="194" y="46"/>
                  </a:cubicBezTo>
                  <a:cubicBezTo>
                    <a:pt x="194" y="46"/>
                    <a:pt x="194" y="46"/>
                    <a:pt x="194" y="46"/>
                  </a:cubicBezTo>
                  <a:cubicBezTo>
                    <a:pt x="196" y="49"/>
                    <a:pt x="196" y="49"/>
                    <a:pt x="196" y="49"/>
                  </a:cubicBezTo>
                  <a:cubicBezTo>
                    <a:pt x="194" y="46"/>
                    <a:pt x="194" y="46"/>
                    <a:pt x="194" y="46"/>
                  </a:cubicBezTo>
                  <a:cubicBezTo>
                    <a:pt x="195" y="47"/>
                    <a:pt x="195" y="47"/>
                    <a:pt x="195" y="47"/>
                  </a:cubicBezTo>
                  <a:cubicBezTo>
                    <a:pt x="194" y="46"/>
                    <a:pt x="194" y="46"/>
                    <a:pt x="194" y="46"/>
                  </a:cubicBezTo>
                  <a:cubicBezTo>
                    <a:pt x="194" y="46"/>
                    <a:pt x="194" y="46"/>
                    <a:pt x="194" y="46"/>
                  </a:cubicBezTo>
                  <a:cubicBezTo>
                    <a:pt x="195" y="47"/>
                    <a:pt x="195" y="47"/>
                    <a:pt x="195" y="47"/>
                  </a:cubicBezTo>
                  <a:cubicBezTo>
                    <a:pt x="194" y="46"/>
                    <a:pt x="194" y="46"/>
                    <a:pt x="194" y="46"/>
                  </a:cubicBezTo>
                  <a:cubicBezTo>
                    <a:pt x="194" y="46"/>
                    <a:pt x="194" y="46"/>
                    <a:pt x="193" y="46"/>
                  </a:cubicBezTo>
                  <a:cubicBezTo>
                    <a:pt x="191" y="46"/>
                    <a:pt x="188" y="47"/>
                    <a:pt x="184" y="48"/>
                  </a:cubicBezTo>
                  <a:cubicBezTo>
                    <a:pt x="181" y="49"/>
                    <a:pt x="179" y="49"/>
                    <a:pt x="179" y="49"/>
                  </a:cubicBezTo>
                  <a:cubicBezTo>
                    <a:pt x="177" y="49"/>
                    <a:pt x="176" y="51"/>
                    <a:pt x="175" y="53"/>
                  </a:cubicBezTo>
                  <a:cubicBezTo>
                    <a:pt x="175" y="54"/>
                    <a:pt x="176" y="56"/>
                    <a:pt x="177" y="57"/>
                  </a:cubicBezTo>
                  <a:cubicBezTo>
                    <a:pt x="179" y="58"/>
                    <a:pt x="179" y="58"/>
                    <a:pt x="179" y="58"/>
                  </a:cubicBezTo>
                  <a:cubicBezTo>
                    <a:pt x="182" y="55"/>
                    <a:pt x="182" y="55"/>
                    <a:pt x="182" y="55"/>
                  </a:cubicBezTo>
                  <a:cubicBezTo>
                    <a:pt x="180" y="51"/>
                    <a:pt x="180" y="51"/>
                    <a:pt x="180" y="51"/>
                  </a:cubicBezTo>
                  <a:cubicBezTo>
                    <a:pt x="163" y="59"/>
                    <a:pt x="163" y="59"/>
                    <a:pt x="163" y="59"/>
                  </a:cubicBezTo>
                  <a:cubicBezTo>
                    <a:pt x="161" y="60"/>
                    <a:pt x="161" y="61"/>
                    <a:pt x="160" y="63"/>
                  </a:cubicBezTo>
                  <a:cubicBezTo>
                    <a:pt x="160" y="65"/>
                    <a:pt x="161" y="66"/>
                    <a:pt x="162" y="67"/>
                  </a:cubicBezTo>
                  <a:cubicBezTo>
                    <a:pt x="165" y="69"/>
                    <a:pt x="165" y="69"/>
                    <a:pt x="165" y="69"/>
                  </a:cubicBezTo>
                  <a:cubicBezTo>
                    <a:pt x="167" y="65"/>
                    <a:pt x="167" y="65"/>
                    <a:pt x="167" y="65"/>
                  </a:cubicBezTo>
                  <a:cubicBezTo>
                    <a:pt x="166" y="61"/>
                    <a:pt x="166" y="61"/>
                    <a:pt x="166" y="61"/>
                  </a:cubicBezTo>
                  <a:cubicBezTo>
                    <a:pt x="146" y="69"/>
                    <a:pt x="146" y="69"/>
                    <a:pt x="146" y="69"/>
                  </a:cubicBezTo>
                  <a:cubicBezTo>
                    <a:pt x="144" y="69"/>
                    <a:pt x="143" y="71"/>
                    <a:pt x="143" y="72"/>
                  </a:cubicBezTo>
                  <a:cubicBezTo>
                    <a:pt x="143" y="74"/>
                    <a:pt x="143" y="75"/>
                    <a:pt x="145" y="76"/>
                  </a:cubicBezTo>
                  <a:cubicBezTo>
                    <a:pt x="147" y="77"/>
                    <a:pt x="147" y="77"/>
                    <a:pt x="147" y="77"/>
                  </a:cubicBezTo>
                  <a:cubicBezTo>
                    <a:pt x="149" y="74"/>
                    <a:pt x="149" y="74"/>
                    <a:pt x="149" y="74"/>
                  </a:cubicBezTo>
                  <a:cubicBezTo>
                    <a:pt x="146" y="70"/>
                    <a:pt x="146" y="70"/>
                    <a:pt x="146" y="70"/>
                  </a:cubicBezTo>
                  <a:cubicBezTo>
                    <a:pt x="132" y="82"/>
                    <a:pt x="132" y="82"/>
                    <a:pt x="132" y="82"/>
                  </a:cubicBezTo>
                  <a:cubicBezTo>
                    <a:pt x="131" y="83"/>
                    <a:pt x="131" y="84"/>
                    <a:pt x="131" y="86"/>
                  </a:cubicBezTo>
                  <a:cubicBezTo>
                    <a:pt x="131" y="87"/>
                    <a:pt x="132" y="88"/>
                    <a:pt x="133" y="89"/>
                  </a:cubicBezTo>
                  <a:cubicBezTo>
                    <a:pt x="135" y="90"/>
                    <a:pt x="135" y="90"/>
                    <a:pt x="135" y="90"/>
                  </a:cubicBezTo>
                  <a:cubicBezTo>
                    <a:pt x="137" y="87"/>
                    <a:pt x="137" y="87"/>
                    <a:pt x="137" y="87"/>
                  </a:cubicBezTo>
                  <a:cubicBezTo>
                    <a:pt x="136" y="83"/>
                    <a:pt x="136" y="83"/>
                    <a:pt x="136" y="83"/>
                  </a:cubicBezTo>
                  <a:cubicBezTo>
                    <a:pt x="136" y="83"/>
                    <a:pt x="132" y="84"/>
                    <a:pt x="127" y="85"/>
                  </a:cubicBezTo>
                  <a:cubicBezTo>
                    <a:pt x="125" y="86"/>
                    <a:pt x="123" y="86"/>
                    <a:pt x="121" y="87"/>
                  </a:cubicBezTo>
                  <a:cubicBezTo>
                    <a:pt x="120" y="87"/>
                    <a:pt x="119" y="87"/>
                    <a:pt x="119" y="88"/>
                  </a:cubicBezTo>
                  <a:cubicBezTo>
                    <a:pt x="118" y="88"/>
                    <a:pt x="118" y="88"/>
                    <a:pt x="118" y="88"/>
                  </a:cubicBezTo>
                  <a:cubicBezTo>
                    <a:pt x="118" y="88"/>
                    <a:pt x="118" y="88"/>
                    <a:pt x="118" y="88"/>
                  </a:cubicBezTo>
                  <a:cubicBezTo>
                    <a:pt x="117" y="88"/>
                    <a:pt x="117" y="88"/>
                    <a:pt x="117" y="88"/>
                  </a:cubicBezTo>
                  <a:cubicBezTo>
                    <a:pt x="117" y="89"/>
                    <a:pt x="116" y="89"/>
                    <a:pt x="116" y="90"/>
                  </a:cubicBezTo>
                  <a:cubicBezTo>
                    <a:pt x="115" y="91"/>
                    <a:pt x="115" y="92"/>
                    <a:pt x="115" y="93"/>
                  </a:cubicBezTo>
                  <a:cubicBezTo>
                    <a:pt x="116" y="94"/>
                    <a:pt x="116" y="95"/>
                    <a:pt x="117" y="96"/>
                  </a:cubicBezTo>
                  <a:cubicBezTo>
                    <a:pt x="119" y="97"/>
                    <a:pt x="119" y="97"/>
                    <a:pt x="119" y="97"/>
                  </a:cubicBezTo>
                  <a:cubicBezTo>
                    <a:pt x="121" y="93"/>
                    <a:pt x="121" y="93"/>
                    <a:pt x="121" y="93"/>
                  </a:cubicBezTo>
                  <a:cubicBezTo>
                    <a:pt x="118" y="90"/>
                    <a:pt x="118" y="90"/>
                    <a:pt x="118" y="90"/>
                  </a:cubicBezTo>
                  <a:cubicBezTo>
                    <a:pt x="107" y="101"/>
                    <a:pt x="107" y="101"/>
                    <a:pt x="107" y="101"/>
                  </a:cubicBezTo>
                  <a:cubicBezTo>
                    <a:pt x="106" y="102"/>
                    <a:pt x="106" y="103"/>
                    <a:pt x="106" y="105"/>
                  </a:cubicBezTo>
                  <a:cubicBezTo>
                    <a:pt x="106" y="106"/>
                    <a:pt x="107" y="107"/>
                    <a:pt x="108" y="108"/>
                  </a:cubicBezTo>
                  <a:cubicBezTo>
                    <a:pt x="112" y="110"/>
                    <a:pt x="112" y="110"/>
                    <a:pt x="112" y="110"/>
                  </a:cubicBezTo>
                  <a:cubicBezTo>
                    <a:pt x="114" y="106"/>
                    <a:pt x="114" y="106"/>
                    <a:pt x="114" y="106"/>
                  </a:cubicBezTo>
                  <a:cubicBezTo>
                    <a:pt x="112" y="102"/>
                    <a:pt x="112" y="102"/>
                    <a:pt x="112" y="102"/>
                  </a:cubicBezTo>
                  <a:cubicBezTo>
                    <a:pt x="96" y="108"/>
                    <a:pt x="96" y="108"/>
                    <a:pt x="96" y="108"/>
                  </a:cubicBezTo>
                  <a:cubicBezTo>
                    <a:pt x="95" y="108"/>
                    <a:pt x="94" y="110"/>
                    <a:pt x="93" y="111"/>
                  </a:cubicBezTo>
                  <a:cubicBezTo>
                    <a:pt x="93" y="113"/>
                    <a:pt x="94" y="115"/>
                    <a:pt x="95" y="116"/>
                  </a:cubicBezTo>
                  <a:cubicBezTo>
                    <a:pt x="96" y="116"/>
                    <a:pt x="96" y="116"/>
                    <a:pt x="96" y="116"/>
                  </a:cubicBezTo>
                  <a:cubicBezTo>
                    <a:pt x="98" y="112"/>
                    <a:pt x="98" y="112"/>
                    <a:pt x="98" y="112"/>
                  </a:cubicBezTo>
                  <a:cubicBezTo>
                    <a:pt x="95" y="110"/>
                    <a:pt x="95" y="110"/>
                    <a:pt x="95" y="110"/>
                  </a:cubicBezTo>
                  <a:cubicBezTo>
                    <a:pt x="88" y="121"/>
                    <a:pt x="88" y="121"/>
                    <a:pt x="88" y="121"/>
                  </a:cubicBezTo>
                  <a:cubicBezTo>
                    <a:pt x="87" y="123"/>
                    <a:pt x="88" y="125"/>
                    <a:pt x="90" y="127"/>
                  </a:cubicBezTo>
                  <a:cubicBezTo>
                    <a:pt x="91" y="128"/>
                    <a:pt x="91" y="128"/>
                    <a:pt x="91" y="128"/>
                  </a:cubicBezTo>
                  <a:cubicBezTo>
                    <a:pt x="93" y="124"/>
                    <a:pt x="93" y="124"/>
                    <a:pt x="93" y="124"/>
                  </a:cubicBezTo>
                  <a:cubicBezTo>
                    <a:pt x="90" y="121"/>
                    <a:pt x="90" y="121"/>
                    <a:pt x="90" y="121"/>
                  </a:cubicBezTo>
                  <a:cubicBezTo>
                    <a:pt x="78" y="133"/>
                    <a:pt x="78" y="133"/>
                    <a:pt x="78" y="133"/>
                  </a:cubicBezTo>
                  <a:cubicBezTo>
                    <a:pt x="77" y="134"/>
                    <a:pt x="77" y="135"/>
                    <a:pt x="77" y="137"/>
                  </a:cubicBezTo>
                  <a:cubicBezTo>
                    <a:pt x="77" y="138"/>
                    <a:pt x="78" y="139"/>
                    <a:pt x="79" y="140"/>
                  </a:cubicBezTo>
                  <a:cubicBezTo>
                    <a:pt x="81" y="141"/>
                    <a:pt x="81" y="141"/>
                    <a:pt x="81" y="141"/>
                  </a:cubicBezTo>
                  <a:cubicBezTo>
                    <a:pt x="83" y="137"/>
                    <a:pt x="83" y="137"/>
                    <a:pt x="83" y="137"/>
                  </a:cubicBezTo>
                  <a:cubicBezTo>
                    <a:pt x="80" y="134"/>
                    <a:pt x="80" y="134"/>
                    <a:pt x="80" y="134"/>
                  </a:cubicBezTo>
                  <a:cubicBezTo>
                    <a:pt x="68" y="146"/>
                    <a:pt x="68" y="146"/>
                    <a:pt x="68" y="146"/>
                  </a:cubicBezTo>
                  <a:cubicBezTo>
                    <a:pt x="67" y="147"/>
                    <a:pt x="66" y="148"/>
                    <a:pt x="66" y="150"/>
                  </a:cubicBezTo>
                  <a:cubicBezTo>
                    <a:pt x="67" y="151"/>
                    <a:pt x="67" y="152"/>
                    <a:pt x="68" y="153"/>
                  </a:cubicBezTo>
                  <a:cubicBezTo>
                    <a:pt x="71" y="154"/>
                    <a:pt x="71" y="154"/>
                    <a:pt x="71" y="154"/>
                  </a:cubicBezTo>
                  <a:cubicBezTo>
                    <a:pt x="73" y="151"/>
                    <a:pt x="73" y="151"/>
                    <a:pt x="73" y="151"/>
                  </a:cubicBezTo>
                  <a:cubicBezTo>
                    <a:pt x="70" y="148"/>
                    <a:pt x="70" y="148"/>
                    <a:pt x="70" y="148"/>
                  </a:cubicBezTo>
                  <a:cubicBezTo>
                    <a:pt x="61" y="158"/>
                    <a:pt x="61" y="158"/>
                    <a:pt x="61" y="158"/>
                  </a:cubicBezTo>
                  <a:cubicBezTo>
                    <a:pt x="60" y="159"/>
                    <a:pt x="60" y="161"/>
                    <a:pt x="60" y="162"/>
                  </a:cubicBezTo>
                  <a:cubicBezTo>
                    <a:pt x="60" y="163"/>
                    <a:pt x="61" y="164"/>
                    <a:pt x="62" y="165"/>
                  </a:cubicBezTo>
                  <a:cubicBezTo>
                    <a:pt x="62" y="165"/>
                    <a:pt x="62" y="165"/>
                    <a:pt x="62" y="165"/>
                  </a:cubicBezTo>
                  <a:cubicBezTo>
                    <a:pt x="65" y="161"/>
                    <a:pt x="65" y="161"/>
                    <a:pt x="65" y="161"/>
                  </a:cubicBezTo>
                  <a:cubicBezTo>
                    <a:pt x="62" y="158"/>
                    <a:pt x="62" y="158"/>
                    <a:pt x="62" y="158"/>
                  </a:cubicBezTo>
                  <a:cubicBezTo>
                    <a:pt x="51" y="167"/>
                    <a:pt x="51" y="167"/>
                    <a:pt x="51" y="167"/>
                  </a:cubicBezTo>
                  <a:cubicBezTo>
                    <a:pt x="50" y="168"/>
                    <a:pt x="49" y="170"/>
                    <a:pt x="50" y="171"/>
                  </a:cubicBezTo>
                  <a:cubicBezTo>
                    <a:pt x="50" y="172"/>
                    <a:pt x="50" y="174"/>
                    <a:pt x="52" y="174"/>
                  </a:cubicBezTo>
                  <a:cubicBezTo>
                    <a:pt x="54" y="176"/>
                    <a:pt x="54" y="176"/>
                    <a:pt x="54" y="176"/>
                  </a:cubicBezTo>
                  <a:cubicBezTo>
                    <a:pt x="49" y="179"/>
                    <a:pt x="49" y="179"/>
                    <a:pt x="49" y="179"/>
                  </a:cubicBezTo>
                  <a:cubicBezTo>
                    <a:pt x="48" y="180"/>
                    <a:pt x="47" y="181"/>
                    <a:pt x="47" y="183"/>
                  </a:cubicBezTo>
                  <a:cubicBezTo>
                    <a:pt x="47" y="184"/>
                    <a:pt x="48" y="185"/>
                    <a:pt x="49" y="186"/>
                  </a:cubicBezTo>
                  <a:cubicBezTo>
                    <a:pt x="50" y="187"/>
                    <a:pt x="50" y="187"/>
                    <a:pt x="50" y="187"/>
                  </a:cubicBezTo>
                  <a:cubicBezTo>
                    <a:pt x="53" y="183"/>
                    <a:pt x="53" y="183"/>
                    <a:pt x="53" y="183"/>
                  </a:cubicBezTo>
                  <a:cubicBezTo>
                    <a:pt x="50" y="180"/>
                    <a:pt x="50" y="180"/>
                    <a:pt x="50" y="180"/>
                  </a:cubicBezTo>
                  <a:cubicBezTo>
                    <a:pt x="40" y="189"/>
                    <a:pt x="40" y="189"/>
                    <a:pt x="40" y="189"/>
                  </a:cubicBezTo>
                  <a:cubicBezTo>
                    <a:pt x="39" y="190"/>
                    <a:pt x="39" y="191"/>
                    <a:pt x="39" y="192"/>
                  </a:cubicBezTo>
                  <a:cubicBezTo>
                    <a:pt x="39" y="194"/>
                    <a:pt x="40" y="195"/>
                    <a:pt x="41" y="196"/>
                  </a:cubicBezTo>
                  <a:cubicBezTo>
                    <a:pt x="43" y="197"/>
                    <a:pt x="43" y="197"/>
                    <a:pt x="43" y="197"/>
                  </a:cubicBezTo>
                  <a:cubicBezTo>
                    <a:pt x="35" y="206"/>
                    <a:pt x="35" y="206"/>
                    <a:pt x="35" y="206"/>
                  </a:cubicBezTo>
                  <a:cubicBezTo>
                    <a:pt x="34" y="207"/>
                    <a:pt x="34" y="209"/>
                    <a:pt x="34" y="210"/>
                  </a:cubicBezTo>
                  <a:cubicBezTo>
                    <a:pt x="34" y="211"/>
                    <a:pt x="35" y="212"/>
                    <a:pt x="36" y="213"/>
                  </a:cubicBezTo>
                  <a:cubicBezTo>
                    <a:pt x="39" y="214"/>
                    <a:pt x="39" y="214"/>
                    <a:pt x="39" y="214"/>
                  </a:cubicBezTo>
                  <a:cubicBezTo>
                    <a:pt x="41" y="211"/>
                    <a:pt x="41" y="211"/>
                    <a:pt x="41" y="211"/>
                  </a:cubicBezTo>
                  <a:cubicBezTo>
                    <a:pt x="37" y="209"/>
                    <a:pt x="37" y="209"/>
                    <a:pt x="37" y="209"/>
                  </a:cubicBezTo>
                  <a:cubicBezTo>
                    <a:pt x="28" y="225"/>
                    <a:pt x="28" y="225"/>
                    <a:pt x="28" y="225"/>
                  </a:cubicBezTo>
                  <a:cubicBezTo>
                    <a:pt x="27" y="227"/>
                    <a:pt x="27" y="229"/>
                    <a:pt x="29" y="231"/>
                  </a:cubicBezTo>
                  <a:cubicBezTo>
                    <a:pt x="29" y="231"/>
                    <a:pt x="29" y="231"/>
                    <a:pt x="29" y="231"/>
                  </a:cubicBezTo>
                  <a:cubicBezTo>
                    <a:pt x="32" y="227"/>
                    <a:pt x="32" y="227"/>
                    <a:pt x="32" y="227"/>
                  </a:cubicBezTo>
                  <a:cubicBezTo>
                    <a:pt x="28" y="225"/>
                    <a:pt x="28" y="225"/>
                    <a:pt x="28" y="225"/>
                  </a:cubicBezTo>
                  <a:cubicBezTo>
                    <a:pt x="21" y="236"/>
                    <a:pt x="21" y="236"/>
                    <a:pt x="21" y="236"/>
                  </a:cubicBezTo>
                  <a:cubicBezTo>
                    <a:pt x="20" y="238"/>
                    <a:pt x="21" y="240"/>
                    <a:pt x="23" y="242"/>
                  </a:cubicBezTo>
                  <a:cubicBezTo>
                    <a:pt x="24" y="242"/>
                    <a:pt x="24" y="242"/>
                    <a:pt x="24" y="242"/>
                  </a:cubicBezTo>
                  <a:cubicBezTo>
                    <a:pt x="19" y="252"/>
                    <a:pt x="19" y="252"/>
                    <a:pt x="19" y="252"/>
                  </a:cubicBezTo>
                  <a:cubicBezTo>
                    <a:pt x="18" y="254"/>
                    <a:pt x="19" y="256"/>
                    <a:pt x="21" y="258"/>
                  </a:cubicBezTo>
                  <a:cubicBezTo>
                    <a:pt x="22" y="259"/>
                    <a:pt x="22" y="259"/>
                    <a:pt x="22" y="259"/>
                  </a:cubicBezTo>
                  <a:cubicBezTo>
                    <a:pt x="25" y="255"/>
                    <a:pt x="25" y="255"/>
                    <a:pt x="25" y="255"/>
                  </a:cubicBezTo>
                  <a:cubicBezTo>
                    <a:pt x="20" y="254"/>
                    <a:pt x="20" y="254"/>
                    <a:pt x="20" y="254"/>
                  </a:cubicBezTo>
                  <a:cubicBezTo>
                    <a:pt x="20" y="254"/>
                    <a:pt x="20" y="258"/>
                    <a:pt x="19" y="262"/>
                  </a:cubicBezTo>
                  <a:cubicBezTo>
                    <a:pt x="19" y="264"/>
                    <a:pt x="18" y="267"/>
                    <a:pt x="18" y="268"/>
                  </a:cubicBezTo>
                  <a:cubicBezTo>
                    <a:pt x="18" y="269"/>
                    <a:pt x="18" y="269"/>
                    <a:pt x="18" y="270"/>
                  </a:cubicBezTo>
                  <a:cubicBezTo>
                    <a:pt x="18" y="270"/>
                    <a:pt x="18" y="270"/>
                    <a:pt x="18" y="270"/>
                  </a:cubicBezTo>
                  <a:cubicBezTo>
                    <a:pt x="18" y="270"/>
                    <a:pt x="18" y="270"/>
                    <a:pt x="18" y="270"/>
                  </a:cubicBezTo>
                  <a:cubicBezTo>
                    <a:pt x="20" y="271"/>
                    <a:pt x="20" y="271"/>
                    <a:pt x="20" y="271"/>
                  </a:cubicBezTo>
                  <a:cubicBezTo>
                    <a:pt x="18" y="270"/>
                    <a:pt x="18" y="270"/>
                    <a:pt x="18" y="270"/>
                  </a:cubicBezTo>
                  <a:cubicBezTo>
                    <a:pt x="18" y="270"/>
                    <a:pt x="18" y="270"/>
                    <a:pt x="18" y="270"/>
                  </a:cubicBezTo>
                  <a:cubicBezTo>
                    <a:pt x="20" y="271"/>
                    <a:pt x="20" y="271"/>
                    <a:pt x="20" y="271"/>
                  </a:cubicBezTo>
                  <a:cubicBezTo>
                    <a:pt x="18" y="270"/>
                    <a:pt x="18" y="270"/>
                    <a:pt x="18" y="270"/>
                  </a:cubicBezTo>
                  <a:cubicBezTo>
                    <a:pt x="22" y="271"/>
                    <a:pt x="22" y="271"/>
                    <a:pt x="22" y="271"/>
                  </a:cubicBezTo>
                  <a:cubicBezTo>
                    <a:pt x="18" y="269"/>
                    <a:pt x="18" y="269"/>
                    <a:pt x="18" y="269"/>
                  </a:cubicBezTo>
                  <a:cubicBezTo>
                    <a:pt x="18" y="270"/>
                    <a:pt x="18" y="270"/>
                    <a:pt x="18" y="270"/>
                  </a:cubicBezTo>
                  <a:cubicBezTo>
                    <a:pt x="22" y="271"/>
                    <a:pt x="22" y="271"/>
                    <a:pt x="22" y="271"/>
                  </a:cubicBezTo>
                  <a:cubicBezTo>
                    <a:pt x="18" y="269"/>
                    <a:pt x="18" y="269"/>
                    <a:pt x="18" y="269"/>
                  </a:cubicBezTo>
                  <a:cubicBezTo>
                    <a:pt x="17" y="271"/>
                    <a:pt x="18" y="274"/>
                    <a:pt x="20" y="275"/>
                  </a:cubicBezTo>
                  <a:cubicBezTo>
                    <a:pt x="21" y="276"/>
                    <a:pt x="21" y="276"/>
                    <a:pt x="21" y="276"/>
                  </a:cubicBezTo>
                  <a:cubicBezTo>
                    <a:pt x="24" y="272"/>
                    <a:pt x="24" y="272"/>
                    <a:pt x="24" y="272"/>
                  </a:cubicBezTo>
                  <a:cubicBezTo>
                    <a:pt x="20" y="270"/>
                    <a:pt x="20" y="270"/>
                    <a:pt x="20" y="270"/>
                  </a:cubicBezTo>
                  <a:cubicBezTo>
                    <a:pt x="12" y="279"/>
                    <a:pt x="12" y="279"/>
                    <a:pt x="12" y="279"/>
                  </a:cubicBezTo>
                  <a:cubicBezTo>
                    <a:pt x="12" y="280"/>
                    <a:pt x="11" y="281"/>
                    <a:pt x="11" y="283"/>
                  </a:cubicBezTo>
                  <a:cubicBezTo>
                    <a:pt x="12" y="284"/>
                    <a:pt x="12" y="285"/>
                    <a:pt x="13" y="286"/>
                  </a:cubicBezTo>
                  <a:cubicBezTo>
                    <a:pt x="15" y="287"/>
                    <a:pt x="15" y="287"/>
                    <a:pt x="15" y="287"/>
                  </a:cubicBezTo>
                  <a:cubicBezTo>
                    <a:pt x="9" y="295"/>
                    <a:pt x="9" y="295"/>
                    <a:pt x="9" y="295"/>
                  </a:cubicBezTo>
                  <a:cubicBezTo>
                    <a:pt x="9" y="296"/>
                    <a:pt x="8" y="297"/>
                    <a:pt x="9" y="298"/>
                  </a:cubicBezTo>
                  <a:cubicBezTo>
                    <a:pt x="9" y="299"/>
                    <a:pt x="10" y="300"/>
                    <a:pt x="11" y="301"/>
                  </a:cubicBezTo>
                  <a:cubicBezTo>
                    <a:pt x="13" y="302"/>
                    <a:pt x="13" y="302"/>
                    <a:pt x="13" y="302"/>
                  </a:cubicBezTo>
                  <a:cubicBezTo>
                    <a:pt x="15" y="298"/>
                    <a:pt x="15" y="298"/>
                    <a:pt x="15" y="298"/>
                  </a:cubicBezTo>
                  <a:cubicBezTo>
                    <a:pt x="11" y="297"/>
                    <a:pt x="11" y="297"/>
                    <a:pt x="11" y="297"/>
                  </a:cubicBezTo>
                  <a:cubicBezTo>
                    <a:pt x="6" y="316"/>
                    <a:pt x="6" y="316"/>
                    <a:pt x="6" y="316"/>
                  </a:cubicBezTo>
                  <a:cubicBezTo>
                    <a:pt x="6" y="318"/>
                    <a:pt x="7" y="319"/>
                    <a:pt x="8" y="320"/>
                  </a:cubicBezTo>
                  <a:cubicBezTo>
                    <a:pt x="10" y="322"/>
                    <a:pt x="10" y="322"/>
                    <a:pt x="10" y="322"/>
                  </a:cubicBezTo>
                  <a:cubicBezTo>
                    <a:pt x="12" y="318"/>
                    <a:pt x="12" y="318"/>
                    <a:pt x="12" y="318"/>
                  </a:cubicBezTo>
                  <a:cubicBezTo>
                    <a:pt x="8" y="317"/>
                    <a:pt x="8" y="317"/>
                    <a:pt x="8" y="317"/>
                  </a:cubicBezTo>
                  <a:cubicBezTo>
                    <a:pt x="8" y="317"/>
                    <a:pt x="7" y="321"/>
                    <a:pt x="6" y="324"/>
                  </a:cubicBezTo>
                  <a:cubicBezTo>
                    <a:pt x="6" y="326"/>
                    <a:pt x="6" y="328"/>
                    <a:pt x="5" y="329"/>
                  </a:cubicBezTo>
                  <a:cubicBezTo>
                    <a:pt x="5" y="330"/>
                    <a:pt x="5" y="331"/>
                    <a:pt x="5" y="331"/>
                  </a:cubicBezTo>
                  <a:cubicBezTo>
                    <a:pt x="5" y="331"/>
                    <a:pt x="5" y="331"/>
                    <a:pt x="5" y="331"/>
                  </a:cubicBezTo>
                  <a:cubicBezTo>
                    <a:pt x="5" y="331"/>
                    <a:pt x="5" y="331"/>
                    <a:pt x="5" y="331"/>
                  </a:cubicBezTo>
                  <a:cubicBezTo>
                    <a:pt x="7" y="332"/>
                    <a:pt x="7" y="332"/>
                    <a:pt x="7" y="332"/>
                  </a:cubicBezTo>
                  <a:cubicBezTo>
                    <a:pt x="5" y="331"/>
                    <a:pt x="5" y="331"/>
                    <a:pt x="5" y="331"/>
                  </a:cubicBezTo>
                  <a:cubicBezTo>
                    <a:pt x="5" y="331"/>
                    <a:pt x="5" y="331"/>
                    <a:pt x="5" y="331"/>
                  </a:cubicBezTo>
                  <a:cubicBezTo>
                    <a:pt x="7" y="332"/>
                    <a:pt x="7" y="332"/>
                    <a:pt x="7" y="332"/>
                  </a:cubicBezTo>
                  <a:cubicBezTo>
                    <a:pt x="5" y="331"/>
                    <a:pt x="5" y="331"/>
                    <a:pt x="5" y="331"/>
                  </a:cubicBezTo>
                  <a:cubicBezTo>
                    <a:pt x="9" y="333"/>
                    <a:pt x="9" y="333"/>
                    <a:pt x="9" y="333"/>
                  </a:cubicBezTo>
                  <a:cubicBezTo>
                    <a:pt x="5" y="331"/>
                    <a:pt x="5" y="331"/>
                    <a:pt x="5" y="331"/>
                  </a:cubicBezTo>
                  <a:cubicBezTo>
                    <a:pt x="5" y="331"/>
                    <a:pt x="5" y="331"/>
                    <a:pt x="5" y="331"/>
                  </a:cubicBezTo>
                  <a:cubicBezTo>
                    <a:pt x="9" y="333"/>
                    <a:pt x="9" y="333"/>
                    <a:pt x="9" y="333"/>
                  </a:cubicBezTo>
                  <a:cubicBezTo>
                    <a:pt x="5" y="331"/>
                    <a:pt x="5" y="331"/>
                    <a:pt x="5" y="331"/>
                  </a:cubicBezTo>
                  <a:cubicBezTo>
                    <a:pt x="4" y="333"/>
                    <a:pt x="4" y="335"/>
                    <a:pt x="6" y="337"/>
                  </a:cubicBezTo>
                  <a:cubicBezTo>
                    <a:pt x="8" y="338"/>
                    <a:pt x="8" y="338"/>
                    <a:pt x="8" y="338"/>
                  </a:cubicBezTo>
                  <a:cubicBezTo>
                    <a:pt x="11" y="334"/>
                    <a:pt x="11" y="334"/>
                    <a:pt x="11" y="334"/>
                  </a:cubicBezTo>
                  <a:cubicBezTo>
                    <a:pt x="6" y="334"/>
                    <a:pt x="6" y="334"/>
                    <a:pt x="6" y="334"/>
                  </a:cubicBezTo>
                  <a:cubicBezTo>
                    <a:pt x="5" y="355"/>
                    <a:pt x="5" y="355"/>
                    <a:pt x="5" y="355"/>
                  </a:cubicBezTo>
                  <a:cubicBezTo>
                    <a:pt x="5" y="356"/>
                    <a:pt x="6" y="358"/>
                    <a:pt x="7" y="359"/>
                  </a:cubicBezTo>
                  <a:cubicBezTo>
                    <a:pt x="9" y="359"/>
                    <a:pt x="9" y="359"/>
                    <a:pt x="9" y="359"/>
                  </a:cubicBezTo>
                  <a:cubicBezTo>
                    <a:pt x="11" y="356"/>
                    <a:pt x="11" y="356"/>
                    <a:pt x="11" y="356"/>
                  </a:cubicBezTo>
                  <a:cubicBezTo>
                    <a:pt x="7" y="355"/>
                    <a:pt x="7" y="355"/>
                    <a:pt x="7" y="355"/>
                  </a:cubicBezTo>
                  <a:cubicBezTo>
                    <a:pt x="3" y="369"/>
                    <a:pt x="3" y="369"/>
                    <a:pt x="3" y="369"/>
                  </a:cubicBezTo>
                  <a:cubicBezTo>
                    <a:pt x="3" y="370"/>
                    <a:pt x="3" y="372"/>
                    <a:pt x="5" y="373"/>
                  </a:cubicBezTo>
                  <a:cubicBezTo>
                    <a:pt x="7" y="374"/>
                    <a:pt x="7" y="374"/>
                    <a:pt x="7" y="374"/>
                  </a:cubicBezTo>
                  <a:cubicBezTo>
                    <a:pt x="1" y="385"/>
                    <a:pt x="1" y="385"/>
                    <a:pt x="1" y="385"/>
                  </a:cubicBezTo>
                  <a:cubicBezTo>
                    <a:pt x="0" y="387"/>
                    <a:pt x="0" y="389"/>
                    <a:pt x="2" y="391"/>
                  </a:cubicBezTo>
                  <a:cubicBezTo>
                    <a:pt x="6" y="393"/>
                    <a:pt x="6" y="393"/>
                    <a:pt x="6" y="393"/>
                  </a:cubicBezTo>
                  <a:cubicBezTo>
                    <a:pt x="7" y="414"/>
                    <a:pt x="7" y="414"/>
                    <a:pt x="7" y="414"/>
                  </a:cubicBezTo>
                  <a:cubicBezTo>
                    <a:pt x="7" y="415"/>
                    <a:pt x="8" y="417"/>
                    <a:pt x="9" y="417"/>
                  </a:cubicBezTo>
                  <a:cubicBezTo>
                    <a:pt x="12" y="419"/>
                    <a:pt x="12" y="419"/>
                    <a:pt x="12" y="419"/>
                  </a:cubicBezTo>
                  <a:cubicBezTo>
                    <a:pt x="14" y="415"/>
                    <a:pt x="14" y="415"/>
                    <a:pt x="14" y="415"/>
                  </a:cubicBezTo>
                  <a:cubicBezTo>
                    <a:pt x="11" y="413"/>
                    <a:pt x="11" y="413"/>
                    <a:pt x="11" y="413"/>
                  </a:cubicBezTo>
                  <a:cubicBezTo>
                    <a:pt x="4" y="424"/>
                    <a:pt x="4" y="424"/>
                    <a:pt x="4" y="424"/>
                  </a:cubicBezTo>
                  <a:cubicBezTo>
                    <a:pt x="4" y="425"/>
                    <a:pt x="3" y="426"/>
                    <a:pt x="4" y="427"/>
                  </a:cubicBezTo>
                  <a:cubicBezTo>
                    <a:pt x="4" y="428"/>
                    <a:pt x="5" y="429"/>
                    <a:pt x="5" y="430"/>
                  </a:cubicBezTo>
                  <a:cubicBezTo>
                    <a:pt x="14" y="435"/>
                    <a:pt x="14" y="435"/>
                    <a:pt x="14" y="435"/>
                  </a:cubicBezTo>
                  <a:cubicBezTo>
                    <a:pt x="16" y="431"/>
                    <a:pt x="16" y="431"/>
                    <a:pt x="16" y="431"/>
                  </a:cubicBezTo>
                  <a:cubicBezTo>
                    <a:pt x="12" y="429"/>
                    <a:pt x="12" y="429"/>
                    <a:pt x="12" y="429"/>
                  </a:cubicBezTo>
                  <a:cubicBezTo>
                    <a:pt x="12" y="429"/>
                    <a:pt x="12" y="429"/>
                    <a:pt x="12" y="429"/>
                  </a:cubicBezTo>
                  <a:cubicBezTo>
                    <a:pt x="12" y="430"/>
                    <a:pt x="12" y="430"/>
                    <a:pt x="12" y="430"/>
                  </a:cubicBezTo>
                  <a:cubicBezTo>
                    <a:pt x="11" y="431"/>
                    <a:pt x="11" y="432"/>
                    <a:pt x="10" y="434"/>
                  </a:cubicBezTo>
                  <a:cubicBezTo>
                    <a:pt x="10" y="436"/>
                    <a:pt x="9" y="440"/>
                    <a:pt x="8" y="442"/>
                  </a:cubicBezTo>
                  <a:cubicBezTo>
                    <a:pt x="8" y="444"/>
                    <a:pt x="7" y="445"/>
                    <a:pt x="7" y="446"/>
                  </a:cubicBezTo>
                  <a:cubicBezTo>
                    <a:pt x="7" y="446"/>
                    <a:pt x="7" y="446"/>
                    <a:pt x="7" y="447"/>
                  </a:cubicBezTo>
                  <a:cubicBezTo>
                    <a:pt x="7" y="447"/>
                    <a:pt x="7" y="447"/>
                    <a:pt x="7" y="447"/>
                  </a:cubicBezTo>
                  <a:cubicBezTo>
                    <a:pt x="9" y="448"/>
                    <a:pt x="9" y="448"/>
                    <a:pt x="9" y="448"/>
                  </a:cubicBezTo>
                  <a:cubicBezTo>
                    <a:pt x="7" y="447"/>
                    <a:pt x="7" y="447"/>
                    <a:pt x="7" y="447"/>
                  </a:cubicBezTo>
                  <a:cubicBezTo>
                    <a:pt x="7" y="447"/>
                    <a:pt x="7" y="447"/>
                    <a:pt x="7" y="447"/>
                  </a:cubicBezTo>
                  <a:cubicBezTo>
                    <a:pt x="9" y="448"/>
                    <a:pt x="9" y="448"/>
                    <a:pt x="9" y="448"/>
                  </a:cubicBezTo>
                  <a:cubicBezTo>
                    <a:pt x="7" y="447"/>
                    <a:pt x="7" y="447"/>
                    <a:pt x="7" y="447"/>
                  </a:cubicBezTo>
                  <a:cubicBezTo>
                    <a:pt x="10" y="448"/>
                    <a:pt x="10" y="448"/>
                    <a:pt x="10" y="448"/>
                  </a:cubicBezTo>
                  <a:cubicBezTo>
                    <a:pt x="7" y="447"/>
                    <a:pt x="7" y="447"/>
                    <a:pt x="7" y="447"/>
                  </a:cubicBezTo>
                  <a:cubicBezTo>
                    <a:pt x="7" y="447"/>
                    <a:pt x="7" y="447"/>
                    <a:pt x="7" y="447"/>
                  </a:cubicBezTo>
                  <a:cubicBezTo>
                    <a:pt x="10" y="448"/>
                    <a:pt x="10" y="448"/>
                    <a:pt x="10" y="448"/>
                  </a:cubicBezTo>
                  <a:cubicBezTo>
                    <a:pt x="7" y="447"/>
                    <a:pt x="7" y="447"/>
                    <a:pt x="7" y="447"/>
                  </a:cubicBezTo>
                  <a:cubicBezTo>
                    <a:pt x="11" y="448"/>
                    <a:pt x="11" y="448"/>
                    <a:pt x="11" y="448"/>
                  </a:cubicBezTo>
                  <a:cubicBezTo>
                    <a:pt x="7" y="446"/>
                    <a:pt x="7" y="446"/>
                    <a:pt x="7" y="446"/>
                  </a:cubicBezTo>
                  <a:cubicBezTo>
                    <a:pt x="7" y="447"/>
                    <a:pt x="7" y="447"/>
                    <a:pt x="7" y="447"/>
                  </a:cubicBezTo>
                  <a:cubicBezTo>
                    <a:pt x="11" y="448"/>
                    <a:pt x="11" y="448"/>
                    <a:pt x="11" y="448"/>
                  </a:cubicBezTo>
                  <a:cubicBezTo>
                    <a:pt x="7" y="446"/>
                    <a:pt x="7" y="446"/>
                    <a:pt x="7" y="446"/>
                  </a:cubicBezTo>
                  <a:cubicBezTo>
                    <a:pt x="6" y="448"/>
                    <a:pt x="6" y="451"/>
                    <a:pt x="8" y="452"/>
                  </a:cubicBezTo>
                  <a:cubicBezTo>
                    <a:pt x="13" y="455"/>
                    <a:pt x="13" y="455"/>
                    <a:pt x="13" y="455"/>
                  </a:cubicBezTo>
                  <a:cubicBezTo>
                    <a:pt x="13" y="469"/>
                    <a:pt x="13" y="469"/>
                    <a:pt x="13" y="469"/>
                  </a:cubicBezTo>
                  <a:cubicBezTo>
                    <a:pt x="13" y="470"/>
                    <a:pt x="14" y="471"/>
                    <a:pt x="15" y="472"/>
                  </a:cubicBezTo>
                  <a:cubicBezTo>
                    <a:pt x="17" y="473"/>
                    <a:pt x="17" y="473"/>
                    <a:pt x="17" y="473"/>
                  </a:cubicBezTo>
                  <a:cubicBezTo>
                    <a:pt x="20" y="470"/>
                    <a:pt x="20" y="470"/>
                    <a:pt x="20" y="470"/>
                  </a:cubicBezTo>
                  <a:cubicBezTo>
                    <a:pt x="16" y="468"/>
                    <a:pt x="16" y="468"/>
                    <a:pt x="16" y="468"/>
                  </a:cubicBezTo>
                  <a:cubicBezTo>
                    <a:pt x="16" y="468"/>
                    <a:pt x="16" y="468"/>
                    <a:pt x="16" y="469"/>
                  </a:cubicBezTo>
                  <a:cubicBezTo>
                    <a:pt x="15" y="469"/>
                    <a:pt x="15" y="469"/>
                    <a:pt x="15" y="469"/>
                  </a:cubicBezTo>
                  <a:cubicBezTo>
                    <a:pt x="15" y="470"/>
                    <a:pt x="15" y="470"/>
                    <a:pt x="15" y="470"/>
                  </a:cubicBezTo>
                  <a:cubicBezTo>
                    <a:pt x="15" y="471"/>
                    <a:pt x="15" y="473"/>
                    <a:pt x="16" y="476"/>
                  </a:cubicBezTo>
                  <a:cubicBezTo>
                    <a:pt x="16" y="482"/>
                    <a:pt x="17" y="493"/>
                    <a:pt x="17" y="493"/>
                  </a:cubicBezTo>
                  <a:cubicBezTo>
                    <a:pt x="17" y="495"/>
                    <a:pt x="18" y="496"/>
                    <a:pt x="19" y="497"/>
                  </a:cubicBezTo>
                  <a:cubicBezTo>
                    <a:pt x="21" y="498"/>
                    <a:pt x="21" y="498"/>
                    <a:pt x="21" y="498"/>
                  </a:cubicBezTo>
                  <a:cubicBezTo>
                    <a:pt x="23" y="494"/>
                    <a:pt x="23" y="494"/>
                    <a:pt x="23" y="494"/>
                  </a:cubicBezTo>
                  <a:cubicBezTo>
                    <a:pt x="19" y="496"/>
                    <a:pt x="19" y="496"/>
                    <a:pt x="19" y="496"/>
                  </a:cubicBezTo>
                  <a:cubicBezTo>
                    <a:pt x="19" y="496"/>
                    <a:pt x="20" y="497"/>
                    <a:pt x="20" y="499"/>
                  </a:cubicBezTo>
                  <a:cubicBezTo>
                    <a:pt x="22" y="502"/>
                    <a:pt x="23" y="507"/>
                    <a:pt x="25" y="512"/>
                  </a:cubicBezTo>
                  <a:cubicBezTo>
                    <a:pt x="26" y="514"/>
                    <a:pt x="26" y="516"/>
                    <a:pt x="27" y="517"/>
                  </a:cubicBezTo>
                  <a:cubicBezTo>
                    <a:pt x="27" y="518"/>
                    <a:pt x="27" y="518"/>
                    <a:pt x="27" y="519"/>
                  </a:cubicBezTo>
                  <a:cubicBezTo>
                    <a:pt x="27" y="519"/>
                    <a:pt x="27" y="519"/>
                    <a:pt x="27" y="519"/>
                  </a:cubicBezTo>
                  <a:cubicBezTo>
                    <a:pt x="27" y="519"/>
                    <a:pt x="27" y="519"/>
                    <a:pt x="27" y="519"/>
                  </a:cubicBezTo>
                  <a:cubicBezTo>
                    <a:pt x="30" y="519"/>
                    <a:pt x="30" y="519"/>
                    <a:pt x="30" y="519"/>
                  </a:cubicBezTo>
                  <a:cubicBezTo>
                    <a:pt x="27" y="519"/>
                    <a:pt x="27" y="519"/>
                    <a:pt x="27" y="519"/>
                  </a:cubicBezTo>
                  <a:cubicBezTo>
                    <a:pt x="27" y="519"/>
                    <a:pt x="27" y="519"/>
                    <a:pt x="27" y="519"/>
                  </a:cubicBezTo>
                  <a:cubicBezTo>
                    <a:pt x="30" y="519"/>
                    <a:pt x="30" y="519"/>
                    <a:pt x="30" y="519"/>
                  </a:cubicBezTo>
                  <a:cubicBezTo>
                    <a:pt x="27" y="519"/>
                    <a:pt x="27" y="519"/>
                    <a:pt x="27" y="519"/>
                  </a:cubicBezTo>
                  <a:cubicBezTo>
                    <a:pt x="31" y="519"/>
                    <a:pt x="31" y="519"/>
                    <a:pt x="31" y="519"/>
                  </a:cubicBezTo>
                  <a:cubicBezTo>
                    <a:pt x="27" y="518"/>
                    <a:pt x="27" y="518"/>
                    <a:pt x="27" y="518"/>
                  </a:cubicBezTo>
                  <a:cubicBezTo>
                    <a:pt x="27" y="519"/>
                    <a:pt x="27" y="519"/>
                    <a:pt x="27" y="519"/>
                  </a:cubicBezTo>
                  <a:cubicBezTo>
                    <a:pt x="31" y="519"/>
                    <a:pt x="31" y="519"/>
                    <a:pt x="31" y="519"/>
                  </a:cubicBezTo>
                  <a:cubicBezTo>
                    <a:pt x="27" y="518"/>
                    <a:pt x="27" y="518"/>
                    <a:pt x="27" y="518"/>
                  </a:cubicBezTo>
                  <a:cubicBezTo>
                    <a:pt x="32" y="519"/>
                    <a:pt x="32" y="519"/>
                    <a:pt x="32" y="519"/>
                  </a:cubicBezTo>
                  <a:cubicBezTo>
                    <a:pt x="28" y="516"/>
                    <a:pt x="28" y="516"/>
                    <a:pt x="28" y="516"/>
                  </a:cubicBezTo>
                  <a:cubicBezTo>
                    <a:pt x="28" y="517"/>
                    <a:pt x="28" y="518"/>
                    <a:pt x="27" y="518"/>
                  </a:cubicBezTo>
                  <a:cubicBezTo>
                    <a:pt x="32" y="519"/>
                    <a:pt x="32" y="519"/>
                    <a:pt x="32" y="519"/>
                  </a:cubicBezTo>
                  <a:cubicBezTo>
                    <a:pt x="28" y="516"/>
                    <a:pt x="28" y="516"/>
                    <a:pt x="28" y="516"/>
                  </a:cubicBezTo>
                  <a:cubicBezTo>
                    <a:pt x="27" y="518"/>
                    <a:pt x="27" y="521"/>
                    <a:pt x="29" y="522"/>
                  </a:cubicBezTo>
                  <a:cubicBezTo>
                    <a:pt x="32" y="524"/>
                    <a:pt x="32" y="524"/>
                    <a:pt x="32" y="524"/>
                  </a:cubicBezTo>
                  <a:cubicBezTo>
                    <a:pt x="38" y="545"/>
                    <a:pt x="38" y="545"/>
                    <a:pt x="38" y="545"/>
                  </a:cubicBezTo>
                  <a:cubicBezTo>
                    <a:pt x="39" y="546"/>
                    <a:pt x="39" y="547"/>
                    <a:pt x="40" y="547"/>
                  </a:cubicBezTo>
                  <a:cubicBezTo>
                    <a:pt x="43" y="549"/>
                    <a:pt x="43" y="549"/>
                    <a:pt x="43" y="549"/>
                  </a:cubicBezTo>
                  <a:cubicBezTo>
                    <a:pt x="45" y="545"/>
                    <a:pt x="45" y="545"/>
                    <a:pt x="45" y="545"/>
                  </a:cubicBezTo>
                  <a:cubicBezTo>
                    <a:pt x="42" y="543"/>
                    <a:pt x="42" y="543"/>
                    <a:pt x="42" y="543"/>
                  </a:cubicBezTo>
                  <a:cubicBezTo>
                    <a:pt x="41" y="543"/>
                    <a:pt x="41" y="544"/>
                    <a:pt x="41" y="544"/>
                  </a:cubicBezTo>
                  <a:cubicBezTo>
                    <a:pt x="41" y="545"/>
                    <a:pt x="41" y="545"/>
                    <a:pt x="41" y="545"/>
                  </a:cubicBezTo>
                  <a:cubicBezTo>
                    <a:pt x="41" y="546"/>
                    <a:pt x="41" y="546"/>
                    <a:pt x="41" y="546"/>
                  </a:cubicBezTo>
                  <a:cubicBezTo>
                    <a:pt x="41" y="547"/>
                    <a:pt x="41" y="547"/>
                    <a:pt x="42" y="548"/>
                  </a:cubicBezTo>
                  <a:cubicBezTo>
                    <a:pt x="42" y="549"/>
                    <a:pt x="43" y="551"/>
                    <a:pt x="44" y="554"/>
                  </a:cubicBezTo>
                  <a:cubicBezTo>
                    <a:pt x="46" y="557"/>
                    <a:pt x="49" y="562"/>
                    <a:pt x="51" y="566"/>
                  </a:cubicBezTo>
                  <a:cubicBezTo>
                    <a:pt x="52" y="568"/>
                    <a:pt x="53" y="570"/>
                    <a:pt x="53" y="572"/>
                  </a:cubicBezTo>
                  <a:cubicBezTo>
                    <a:pt x="54" y="572"/>
                    <a:pt x="54" y="573"/>
                    <a:pt x="54" y="573"/>
                  </a:cubicBezTo>
                  <a:cubicBezTo>
                    <a:pt x="54" y="573"/>
                    <a:pt x="54" y="573"/>
                    <a:pt x="54" y="573"/>
                  </a:cubicBezTo>
                  <a:cubicBezTo>
                    <a:pt x="56" y="573"/>
                    <a:pt x="56" y="573"/>
                    <a:pt x="56" y="573"/>
                  </a:cubicBezTo>
                  <a:cubicBezTo>
                    <a:pt x="54" y="573"/>
                    <a:pt x="54" y="573"/>
                    <a:pt x="54" y="573"/>
                  </a:cubicBezTo>
                  <a:cubicBezTo>
                    <a:pt x="54" y="573"/>
                    <a:pt x="54" y="573"/>
                    <a:pt x="54" y="573"/>
                  </a:cubicBezTo>
                  <a:cubicBezTo>
                    <a:pt x="56" y="573"/>
                    <a:pt x="56" y="573"/>
                    <a:pt x="56" y="573"/>
                  </a:cubicBezTo>
                  <a:cubicBezTo>
                    <a:pt x="54" y="573"/>
                    <a:pt x="54" y="573"/>
                    <a:pt x="54" y="573"/>
                  </a:cubicBezTo>
                  <a:cubicBezTo>
                    <a:pt x="58" y="572"/>
                    <a:pt x="58" y="572"/>
                    <a:pt x="58" y="572"/>
                  </a:cubicBezTo>
                  <a:cubicBezTo>
                    <a:pt x="54" y="573"/>
                    <a:pt x="54" y="573"/>
                    <a:pt x="54" y="573"/>
                  </a:cubicBezTo>
                  <a:cubicBezTo>
                    <a:pt x="54" y="573"/>
                    <a:pt x="54" y="573"/>
                    <a:pt x="54" y="573"/>
                  </a:cubicBezTo>
                  <a:cubicBezTo>
                    <a:pt x="58" y="572"/>
                    <a:pt x="58" y="572"/>
                    <a:pt x="58" y="572"/>
                  </a:cubicBezTo>
                  <a:cubicBezTo>
                    <a:pt x="54" y="573"/>
                    <a:pt x="54" y="573"/>
                    <a:pt x="54" y="573"/>
                  </a:cubicBezTo>
                  <a:cubicBezTo>
                    <a:pt x="58" y="572"/>
                    <a:pt x="58" y="572"/>
                    <a:pt x="58" y="572"/>
                  </a:cubicBezTo>
                  <a:cubicBezTo>
                    <a:pt x="54" y="572"/>
                    <a:pt x="54" y="572"/>
                    <a:pt x="54" y="572"/>
                  </a:cubicBezTo>
                  <a:cubicBezTo>
                    <a:pt x="54" y="573"/>
                    <a:pt x="54" y="573"/>
                    <a:pt x="54" y="573"/>
                  </a:cubicBezTo>
                  <a:cubicBezTo>
                    <a:pt x="58" y="572"/>
                    <a:pt x="58" y="572"/>
                    <a:pt x="58" y="572"/>
                  </a:cubicBezTo>
                  <a:cubicBezTo>
                    <a:pt x="54" y="572"/>
                    <a:pt x="54" y="572"/>
                    <a:pt x="54" y="572"/>
                  </a:cubicBezTo>
                  <a:cubicBezTo>
                    <a:pt x="58" y="572"/>
                    <a:pt x="58" y="572"/>
                    <a:pt x="58" y="572"/>
                  </a:cubicBezTo>
                  <a:cubicBezTo>
                    <a:pt x="54" y="571"/>
                    <a:pt x="54" y="571"/>
                    <a:pt x="54" y="571"/>
                  </a:cubicBezTo>
                  <a:cubicBezTo>
                    <a:pt x="54" y="572"/>
                    <a:pt x="54" y="572"/>
                    <a:pt x="54" y="572"/>
                  </a:cubicBezTo>
                  <a:cubicBezTo>
                    <a:pt x="58" y="572"/>
                    <a:pt x="58" y="572"/>
                    <a:pt x="58" y="572"/>
                  </a:cubicBezTo>
                  <a:cubicBezTo>
                    <a:pt x="54" y="571"/>
                    <a:pt x="54" y="571"/>
                    <a:pt x="54" y="571"/>
                  </a:cubicBezTo>
                  <a:cubicBezTo>
                    <a:pt x="58" y="572"/>
                    <a:pt x="58" y="572"/>
                    <a:pt x="58" y="572"/>
                  </a:cubicBezTo>
                  <a:cubicBezTo>
                    <a:pt x="55" y="570"/>
                    <a:pt x="55" y="570"/>
                    <a:pt x="55" y="570"/>
                  </a:cubicBezTo>
                  <a:cubicBezTo>
                    <a:pt x="54" y="570"/>
                    <a:pt x="54" y="571"/>
                    <a:pt x="54" y="571"/>
                  </a:cubicBezTo>
                  <a:cubicBezTo>
                    <a:pt x="58" y="572"/>
                    <a:pt x="58" y="572"/>
                    <a:pt x="58" y="572"/>
                  </a:cubicBezTo>
                  <a:cubicBezTo>
                    <a:pt x="55" y="570"/>
                    <a:pt x="55" y="570"/>
                    <a:pt x="55" y="570"/>
                  </a:cubicBezTo>
                  <a:cubicBezTo>
                    <a:pt x="53" y="572"/>
                    <a:pt x="54" y="574"/>
                    <a:pt x="56" y="576"/>
                  </a:cubicBezTo>
                  <a:cubicBezTo>
                    <a:pt x="62" y="579"/>
                    <a:pt x="62" y="579"/>
                    <a:pt x="62" y="579"/>
                  </a:cubicBezTo>
                  <a:cubicBezTo>
                    <a:pt x="64" y="576"/>
                    <a:pt x="64" y="576"/>
                    <a:pt x="64" y="576"/>
                  </a:cubicBezTo>
                  <a:cubicBezTo>
                    <a:pt x="60" y="576"/>
                    <a:pt x="60" y="576"/>
                    <a:pt x="60" y="576"/>
                  </a:cubicBezTo>
                  <a:cubicBezTo>
                    <a:pt x="60" y="576"/>
                    <a:pt x="60" y="576"/>
                    <a:pt x="60" y="577"/>
                  </a:cubicBezTo>
                  <a:cubicBezTo>
                    <a:pt x="60" y="577"/>
                    <a:pt x="60" y="577"/>
                    <a:pt x="60" y="577"/>
                  </a:cubicBezTo>
                  <a:cubicBezTo>
                    <a:pt x="61" y="578"/>
                    <a:pt x="61" y="578"/>
                    <a:pt x="61" y="578"/>
                  </a:cubicBezTo>
                  <a:cubicBezTo>
                    <a:pt x="61" y="579"/>
                    <a:pt x="63" y="584"/>
                    <a:pt x="65" y="588"/>
                  </a:cubicBezTo>
                  <a:cubicBezTo>
                    <a:pt x="66" y="590"/>
                    <a:pt x="67" y="592"/>
                    <a:pt x="67" y="593"/>
                  </a:cubicBezTo>
                  <a:cubicBezTo>
                    <a:pt x="68" y="594"/>
                    <a:pt x="68" y="595"/>
                    <a:pt x="68" y="595"/>
                  </a:cubicBezTo>
                  <a:cubicBezTo>
                    <a:pt x="68" y="596"/>
                    <a:pt x="68" y="596"/>
                    <a:pt x="68" y="596"/>
                  </a:cubicBezTo>
                  <a:cubicBezTo>
                    <a:pt x="70" y="595"/>
                    <a:pt x="70" y="595"/>
                    <a:pt x="70" y="595"/>
                  </a:cubicBezTo>
                  <a:cubicBezTo>
                    <a:pt x="68" y="596"/>
                    <a:pt x="68" y="596"/>
                    <a:pt x="68" y="596"/>
                  </a:cubicBezTo>
                  <a:cubicBezTo>
                    <a:pt x="68" y="596"/>
                    <a:pt x="68" y="596"/>
                    <a:pt x="68" y="596"/>
                  </a:cubicBezTo>
                  <a:cubicBezTo>
                    <a:pt x="70" y="595"/>
                    <a:pt x="70" y="595"/>
                    <a:pt x="70" y="595"/>
                  </a:cubicBezTo>
                  <a:cubicBezTo>
                    <a:pt x="68" y="596"/>
                    <a:pt x="68" y="596"/>
                    <a:pt x="68" y="596"/>
                  </a:cubicBezTo>
                  <a:cubicBezTo>
                    <a:pt x="72" y="595"/>
                    <a:pt x="72" y="595"/>
                    <a:pt x="72" y="595"/>
                  </a:cubicBezTo>
                  <a:cubicBezTo>
                    <a:pt x="68" y="595"/>
                    <a:pt x="68" y="595"/>
                    <a:pt x="68" y="595"/>
                  </a:cubicBezTo>
                  <a:cubicBezTo>
                    <a:pt x="68" y="595"/>
                    <a:pt x="68" y="595"/>
                    <a:pt x="68" y="596"/>
                  </a:cubicBezTo>
                  <a:cubicBezTo>
                    <a:pt x="72" y="595"/>
                    <a:pt x="72" y="595"/>
                    <a:pt x="72" y="595"/>
                  </a:cubicBezTo>
                  <a:cubicBezTo>
                    <a:pt x="68" y="595"/>
                    <a:pt x="68" y="595"/>
                    <a:pt x="68" y="595"/>
                  </a:cubicBezTo>
                  <a:cubicBezTo>
                    <a:pt x="72" y="595"/>
                    <a:pt x="72" y="595"/>
                    <a:pt x="72" y="595"/>
                  </a:cubicBezTo>
                  <a:cubicBezTo>
                    <a:pt x="69" y="593"/>
                    <a:pt x="69" y="593"/>
                    <a:pt x="69" y="593"/>
                  </a:cubicBezTo>
                  <a:cubicBezTo>
                    <a:pt x="68" y="594"/>
                    <a:pt x="68" y="594"/>
                    <a:pt x="68" y="595"/>
                  </a:cubicBezTo>
                  <a:cubicBezTo>
                    <a:pt x="72" y="595"/>
                    <a:pt x="72" y="595"/>
                    <a:pt x="72" y="595"/>
                  </a:cubicBezTo>
                  <a:cubicBezTo>
                    <a:pt x="69" y="593"/>
                    <a:pt x="69" y="593"/>
                    <a:pt x="69" y="593"/>
                  </a:cubicBezTo>
                  <a:cubicBezTo>
                    <a:pt x="68" y="595"/>
                    <a:pt x="68" y="597"/>
                    <a:pt x="70" y="598"/>
                  </a:cubicBezTo>
                  <a:cubicBezTo>
                    <a:pt x="76" y="602"/>
                    <a:pt x="76" y="602"/>
                    <a:pt x="76" y="602"/>
                  </a:cubicBezTo>
                  <a:cubicBezTo>
                    <a:pt x="78" y="599"/>
                    <a:pt x="78" y="599"/>
                    <a:pt x="78" y="599"/>
                  </a:cubicBezTo>
                  <a:cubicBezTo>
                    <a:pt x="75" y="596"/>
                    <a:pt x="75" y="596"/>
                    <a:pt x="75" y="596"/>
                  </a:cubicBezTo>
                  <a:cubicBezTo>
                    <a:pt x="74" y="597"/>
                    <a:pt x="74" y="598"/>
                    <a:pt x="74" y="599"/>
                  </a:cubicBezTo>
                  <a:cubicBezTo>
                    <a:pt x="74" y="599"/>
                    <a:pt x="74" y="600"/>
                    <a:pt x="74" y="600"/>
                  </a:cubicBezTo>
                  <a:cubicBezTo>
                    <a:pt x="75" y="600"/>
                    <a:pt x="75" y="601"/>
                    <a:pt x="75" y="601"/>
                  </a:cubicBezTo>
                  <a:cubicBezTo>
                    <a:pt x="75" y="602"/>
                    <a:pt x="76" y="603"/>
                    <a:pt x="77" y="604"/>
                  </a:cubicBezTo>
                  <a:cubicBezTo>
                    <a:pt x="80" y="608"/>
                    <a:pt x="86" y="616"/>
                    <a:pt x="91" y="623"/>
                  </a:cubicBezTo>
                  <a:cubicBezTo>
                    <a:pt x="96" y="629"/>
                    <a:pt x="101" y="635"/>
                    <a:pt x="101" y="635"/>
                  </a:cubicBezTo>
                  <a:cubicBezTo>
                    <a:pt x="101" y="635"/>
                    <a:pt x="102" y="636"/>
                    <a:pt x="102" y="636"/>
                  </a:cubicBezTo>
                  <a:cubicBezTo>
                    <a:pt x="122" y="649"/>
                    <a:pt x="122" y="649"/>
                    <a:pt x="122" y="649"/>
                  </a:cubicBezTo>
                  <a:cubicBezTo>
                    <a:pt x="124" y="650"/>
                    <a:pt x="127" y="649"/>
                    <a:pt x="128" y="647"/>
                  </a:cubicBezTo>
                  <a:cubicBezTo>
                    <a:pt x="129" y="645"/>
                    <a:pt x="129" y="642"/>
                    <a:pt x="127" y="6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03" name="Freeform 135">
              <a:extLst>
                <a:ext uri="{FF2B5EF4-FFF2-40B4-BE49-F238E27FC236}">
                  <a16:creationId xmlns:a16="http://schemas.microsoft.com/office/drawing/2014/main" id="{F7382593-DF4A-4510-B6F5-AB920711DABB}"/>
                </a:ext>
              </a:extLst>
            </p:cNvPr>
            <p:cNvSpPr>
              <a:spLocks/>
            </p:cNvSpPr>
            <p:nvPr/>
          </p:nvSpPr>
          <p:spPr bwMode="auto">
            <a:xfrm>
              <a:off x="4110174" y="2240073"/>
              <a:ext cx="427038" cy="758825"/>
            </a:xfrm>
            <a:custGeom>
              <a:avLst/>
              <a:gdLst>
                <a:gd name="T0" fmla="*/ 7 w 272"/>
                <a:gd name="T1" fmla="*/ 479 h 482"/>
                <a:gd name="T2" fmla="*/ 23 w 272"/>
                <a:gd name="T3" fmla="*/ 479 h 482"/>
                <a:gd name="T4" fmla="*/ 30 w 272"/>
                <a:gd name="T5" fmla="*/ 478 h 482"/>
                <a:gd name="T6" fmla="*/ 29 w 272"/>
                <a:gd name="T7" fmla="*/ 478 h 482"/>
                <a:gd name="T8" fmla="*/ 49 w 272"/>
                <a:gd name="T9" fmla="*/ 468 h 482"/>
                <a:gd name="T10" fmla="*/ 102 w 272"/>
                <a:gd name="T11" fmla="*/ 474 h 482"/>
                <a:gd name="T12" fmla="*/ 119 w 272"/>
                <a:gd name="T13" fmla="*/ 469 h 482"/>
                <a:gd name="T14" fmla="*/ 140 w 272"/>
                <a:gd name="T15" fmla="*/ 461 h 482"/>
                <a:gd name="T16" fmla="*/ 171 w 272"/>
                <a:gd name="T17" fmla="*/ 444 h 482"/>
                <a:gd name="T18" fmla="*/ 181 w 272"/>
                <a:gd name="T19" fmla="*/ 432 h 482"/>
                <a:gd name="T20" fmla="*/ 184 w 272"/>
                <a:gd name="T21" fmla="*/ 435 h 482"/>
                <a:gd name="T22" fmla="*/ 191 w 272"/>
                <a:gd name="T23" fmla="*/ 427 h 482"/>
                <a:gd name="T24" fmla="*/ 214 w 272"/>
                <a:gd name="T25" fmla="*/ 397 h 482"/>
                <a:gd name="T26" fmla="*/ 236 w 272"/>
                <a:gd name="T27" fmla="*/ 373 h 482"/>
                <a:gd name="T28" fmla="*/ 242 w 272"/>
                <a:gd name="T29" fmla="*/ 343 h 482"/>
                <a:gd name="T30" fmla="*/ 245 w 272"/>
                <a:gd name="T31" fmla="*/ 346 h 482"/>
                <a:gd name="T32" fmla="*/ 258 w 272"/>
                <a:gd name="T33" fmla="*/ 332 h 482"/>
                <a:gd name="T34" fmla="*/ 263 w 272"/>
                <a:gd name="T35" fmla="*/ 276 h 482"/>
                <a:gd name="T36" fmla="*/ 268 w 272"/>
                <a:gd name="T37" fmla="*/ 250 h 482"/>
                <a:gd name="T38" fmla="*/ 269 w 272"/>
                <a:gd name="T39" fmla="*/ 243 h 482"/>
                <a:gd name="T40" fmla="*/ 264 w 272"/>
                <a:gd name="T41" fmla="*/ 243 h 482"/>
                <a:gd name="T42" fmla="*/ 264 w 272"/>
                <a:gd name="T43" fmla="*/ 225 h 482"/>
                <a:gd name="T44" fmla="*/ 262 w 272"/>
                <a:gd name="T45" fmla="*/ 168 h 482"/>
                <a:gd name="T46" fmla="*/ 242 w 272"/>
                <a:gd name="T47" fmla="*/ 109 h 482"/>
                <a:gd name="T48" fmla="*/ 237 w 272"/>
                <a:gd name="T49" fmla="*/ 87 h 482"/>
                <a:gd name="T50" fmla="*/ 232 w 272"/>
                <a:gd name="T51" fmla="*/ 88 h 482"/>
                <a:gd name="T52" fmla="*/ 185 w 272"/>
                <a:gd name="T53" fmla="*/ 12 h 482"/>
                <a:gd name="T54" fmla="*/ 170 w 272"/>
                <a:gd name="T55" fmla="*/ 0 h 482"/>
                <a:gd name="T56" fmla="*/ 170 w 272"/>
                <a:gd name="T57" fmla="*/ 0 h 482"/>
                <a:gd name="T58" fmla="*/ 167 w 272"/>
                <a:gd name="T59" fmla="*/ 4 h 482"/>
                <a:gd name="T60" fmla="*/ 172 w 272"/>
                <a:gd name="T61" fmla="*/ 4 h 482"/>
                <a:gd name="T62" fmla="*/ 178 w 272"/>
                <a:gd name="T63" fmla="*/ 16 h 482"/>
                <a:gd name="T64" fmla="*/ 181 w 272"/>
                <a:gd name="T65" fmla="*/ 13 h 482"/>
                <a:gd name="T66" fmla="*/ 177 w 272"/>
                <a:gd name="T67" fmla="*/ 10 h 482"/>
                <a:gd name="T68" fmla="*/ 232 w 272"/>
                <a:gd name="T69" fmla="*/ 88 h 482"/>
                <a:gd name="T70" fmla="*/ 252 w 272"/>
                <a:gd name="T71" fmla="*/ 142 h 482"/>
                <a:gd name="T72" fmla="*/ 260 w 272"/>
                <a:gd name="T73" fmla="*/ 191 h 482"/>
                <a:gd name="T74" fmla="*/ 258 w 272"/>
                <a:gd name="T75" fmla="*/ 241 h 482"/>
                <a:gd name="T76" fmla="*/ 258 w 272"/>
                <a:gd name="T77" fmla="*/ 261 h 482"/>
                <a:gd name="T78" fmla="*/ 263 w 272"/>
                <a:gd name="T79" fmla="*/ 262 h 482"/>
                <a:gd name="T80" fmla="*/ 262 w 272"/>
                <a:gd name="T81" fmla="*/ 281 h 482"/>
                <a:gd name="T82" fmla="*/ 252 w 272"/>
                <a:gd name="T83" fmla="*/ 334 h 482"/>
                <a:gd name="T84" fmla="*/ 252 w 272"/>
                <a:gd name="T85" fmla="*/ 328 h 482"/>
                <a:gd name="T86" fmla="*/ 240 w 272"/>
                <a:gd name="T87" fmla="*/ 347 h 482"/>
                <a:gd name="T88" fmla="*/ 227 w 272"/>
                <a:gd name="T89" fmla="*/ 378 h 482"/>
                <a:gd name="T90" fmla="*/ 201 w 272"/>
                <a:gd name="T91" fmla="*/ 416 h 482"/>
                <a:gd name="T92" fmla="*/ 189 w 272"/>
                <a:gd name="T93" fmla="*/ 422 h 482"/>
                <a:gd name="T94" fmla="*/ 189 w 272"/>
                <a:gd name="T95" fmla="*/ 421 h 482"/>
                <a:gd name="T96" fmla="*/ 179 w 272"/>
                <a:gd name="T97" fmla="*/ 435 h 482"/>
                <a:gd name="T98" fmla="*/ 155 w 272"/>
                <a:gd name="T99" fmla="*/ 458 h 482"/>
                <a:gd name="T100" fmla="*/ 116 w 272"/>
                <a:gd name="T101" fmla="*/ 468 h 482"/>
                <a:gd name="T102" fmla="*/ 100 w 272"/>
                <a:gd name="T103" fmla="*/ 466 h 482"/>
                <a:gd name="T104" fmla="*/ 101 w 272"/>
                <a:gd name="T105" fmla="*/ 466 h 482"/>
                <a:gd name="T106" fmla="*/ 47 w 272"/>
                <a:gd name="T107" fmla="*/ 468 h 482"/>
                <a:gd name="T108" fmla="*/ 52 w 272"/>
                <a:gd name="T109" fmla="*/ 475 h 482"/>
                <a:gd name="T110" fmla="*/ 51 w 272"/>
                <a:gd name="T111" fmla="*/ 471 h 482"/>
                <a:gd name="T112" fmla="*/ 25 w 272"/>
                <a:gd name="T113" fmla="*/ 472 h 482"/>
                <a:gd name="T114" fmla="*/ 3 w 272"/>
                <a:gd name="T115" fmla="*/ 472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2" h="482">
                  <a:moveTo>
                    <a:pt x="10" y="473"/>
                  </a:moveTo>
                  <a:cubicBezTo>
                    <a:pt x="8" y="472"/>
                    <a:pt x="8" y="472"/>
                    <a:pt x="8" y="472"/>
                  </a:cubicBezTo>
                  <a:cubicBezTo>
                    <a:pt x="5" y="475"/>
                    <a:pt x="5" y="475"/>
                    <a:pt x="5" y="475"/>
                  </a:cubicBezTo>
                  <a:cubicBezTo>
                    <a:pt x="9" y="478"/>
                    <a:pt x="9" y="478"/>
                    <a:pt x="9" y="478"/>
                  </a:cubicBezTo>
                  <a:cubicBezTo>
                    <a:pt x="5" y="475"/>
                    <a:pt x="5" y="475"/>
                    <a:pt x="5" y="475"/>
                  </a:cubicBezTo>
                  <a:cubicBezTo>
                    <a:pt x="8" y="479"/>
                    <a:pt x="8" y="479"/>
                    <a:pt x="8" y="479"/>
                  </a:cubicBezTo>
                  <a:cubicBezTo>
                    <a:pt x="8" y="479"/>
                    <a:pt x="8" y="478"/>
                    <a:pt x="9" y="478"/>
                  </a:cubicBezTo>
                  <a:cubicBezTo>
                    <a:pt x="5" y="475"/>
                    <a:pt x="5" y="475"/>
                    <a:pt x="5" y="475"/>
                  </a:cubicBezTo>
                  <a:cubicBezTo>
                    <a:pt x="8" y="479"/>
                    <a:pt x="8" y="479"/>
                    <a:pt x="8" y="479"/>
                  </a:cubicBezTo>
                  <a:cubicBezTo>
                    <a:pt x="5" y="475"/>
                    <a:pt x="5" y="475"/>
                    <a:pt x="5" y="475"/>
                  </a:cubicBezTo>
                  <a:cubicBezTo>
                    <a:pt x="7" y="479"/>
                    <a:pt x="7" y="479"/>
                    <a:pt x="7" y="479"/>
                  </a:cubicBezTo>
                  <a:cubicBezTo>
                    <a:pt x="7" y="479"/>
                    <a:pt x="7" y="479"/>
                    <a:pt x="8" y="479"/>
                  </a:cubicBezTo>
                  <a:cubicBezTo>
                    <a:pt x="5" y="475"/>
                    <a:pt x="5" y="475"/>
                    <a:pt x="5" y="475"/>
                  </a:cubicBezTo>
                  <a:cubicBezTo>
                    <a:pt x="7" y="479"/>
                    <a:pt x="7" y="479"/>
                    <a:pt x="7" y="479"/>
                  </a:cubicBezTo>
                  <a:cubicBezTo>
                    <a:pt x="6" y="476"/>
                    <a:pt x="6" y="476"/>
                    <a:pt x="6" y="476"/>
                  </a:cubicBezTo>
                  <a:cubicBezTo>
                    <a:pt x="6" y="479"/>
                    <a:pt x="6" y="479"/>
                    <a:pt x="6" y="479"/>
                  </a:cubicBezTo>
                  <a:cubicBezTo>
                    <a:pt x="7" y="479"/>
                    <a:pt x="7" y="479"/>
                    <a:pt x="7" y="479"/>
                  </a:cubicBezTo>
                  <a:cubicBezTo>
                    <a:pt x="6" y="476"/>
                    <a:pt x="6" y="476"/>
                    <a:pt x="6" y="476"/>
                  </a:cubicBezTo>
                  <a:cubicBezTo>
                    <a:pt x="6" y="479"/>
                    <a:pt x="6" y="479"/>
                    <a:pt x="6" y="479"/>
                  </a:cubicBezTo>
                  <a:cubicBezTo>
                    <a:pt x="6" y="479"/>
                    <a:pt x="6" y="479"/>
                    <a:pt x="6" y="479"/>
                  </a:cubicBezTo>
                  <a:cubicBezTo>
                    <a:pt x="7" y="479"/>
                    <a:pt x="9" y="479"/>
                    <a:pt x="11" y="479"/>
                  </a:cubicBezTo>
                  <a:cubicBezTo>
                    <a:pt x="15" y="479"/>
                    <a:pt x="19" y="479"/>
                    <a:pt x="23" y="479"/>
                  </a:cubicBezTo>
                  <a:cubicBezTo>
                    <a:pt x="27" y="479"/>
                    <a:pt x="29" y="479"/>
                    <a:pt x="29" y="479"/>
                  </a:cubicBezTo>
                  <a:cubicBezTo>
                    <a:pt x="31" y="479"/>
                    <a:pt x="33" y="478"/>
                    <a:pt x="34" y="476"/>
                  </a:cubicBezTo>
                  <a:cubicBezTo>
                    <a:pt x="34" y="474"/>
                    <a:pt x="33" y="472"/>
                    <a:pt x="32" y="471"/>
                  </a:cubicBezTo>
                  <a:cubicBezTo>
                    <a:pt x="31" y="470"/>
                    <a:pt x="31" y="470"/>
                    <a:pt x="31" y="470"/>
                  </a:cubicBezTo>
                  <a:cubicBezTo>
                    <a:pt x="29" y="474"/>
                    <a:pt x="29" y="474"/>
                    <a:pt x="29" y="474"/>
                  </a:cubicBezTo>
                  <a:cubicBezTo>
                    <a:pt x="32" y="476"/>
                    <a:pt x="32" y="476"/>
                    <a:pt x="32" y="476"/>
                  </a:cubicBezTo>
                  <a:cubicBezTo>
                    <a:pt x="29" y="474"/>
                    <a:pt x="29" y="474"/>
                    <a:pt x="29" y="474"/>
                  </a:cubicBezTo>
                  <a:cubicBezTo>
                    <a:pt x="30" y="478"/>
                    <a:pt x="30" y="478"/>
                    <a:pt x="30" y="478"/>
                  </a:cubicBezTo>
                  <a:cubicBezTo>
                    <a:pt x="31" y="478"/>
                    <a:pt x="31" y="478"/>
                    <a:pt x="32" y="476"/>
                  </a:cubicBezTo>
                  <a:cubicBezTo>
                    <a:pt x="29" y="474"/>
                    <a:pt x="29" y="474"/>
                    <a:pt x="29" y="474"/>
                  </a:cubicBezTo>
                  <a:cubicBezTo>
                    <a:pt x="30" y="478"/>
                    <a:pt x="30" y="478"/>
                    <a:pt x="30" y="478"/>
                  </a:cubicBezTo>
                  <a:cubicBezTo>
                    <a:pt x="29" y="474"/>
                    <a:pt x="29" y="474"/>
                    <a:pt x="29" y="474"/>
                  </a:cubicBezTo>
                  <a:cubicBezTo>
                    <a:pt x="29" y="478"/>
                    <a:pt x="29" y="478"/>
                    <a:pt x="29" y="478"/>
                  </a:cubicBezTo>
                  <a:cubicBezTo>
                    <a:pt x="29" y="478"/>
                    <a:pt x="30" y="478"/>
                    <a:pt x="30" y="478"/>
                  </a:cubicBezTo>
                  <a:cubicBezTo>
                    <a:pt x="29" y="474"/>
                    <a:pt x="29" y="474"/>
                    <a:pt x="29" y="474"/>
                  </a:cubicBezTo>
                  <a:cubicBezTo>
                    <a:pt x="29" y="478"/>
                    <a:pt x="29" y="478"/>
                    <a:pt x="29" y="478"/>
                  </a:cubicBezTo>
                  <a:cubicBezTo>
                    <a:pt x="29" y="476"/>
                    <a:pt x="29" y="476"/>
                    <a:pt x="29" y="476"/>
                  </a:cubicBezTo>
                  <a:cubicBezTo>
                    <a:pt x="29" y="478"/>
                    <a:pt x="29" y="478"/>
                    <a:pt x="29" y="478"/>
                  </a:cubicBezTo>
                  <a:cubicBezTo>
                    <a:pt x="29" y="478"/>
                    <a:pt x="29" y="478"/>
                    <a:pt x="29" y="478"/>
                  </a:cubicBezTo>
                  <a:cubicBezTo>
                    <a:pt x="29" y="476"/>
                    <a:pt x="29" y="476"/>
                    <a:pt x="29" y="476"/>
                  </a:cubicBezTo>
                  <a:cubicBezTo>
                    <a:pt x="29" y="478"/>
                    <a:pt x="29" y="478"/>
                    <a:pt x="29" y="478"/>
                  </a:cubicBezTo>
                  <a:cubicBezTo>
                    <a:pt x="29" y="478"/>
                    <a:pt x="29" y="478"/>
                    <a:pt x="29" y="478"/>
                  </a:cubicBezTo>
                  <a:cubicBezTo>
                    <a:pt x="30" y="478"/>
                    <a:pt x="32" y="478"/>
                    <a:pt x="33" y="479"/>
                  </a:cubicBezTo>
                  <a:cubicBezTo>
                    <a:pt x="36" y="479"/>
                    <a:pt x="40" y="479"/>
                    <a:pt x="43" y="479"/>
                  </a:cubicBezTo>
                  <a:cubicBezTo>
                    <a:pt x="47" y="479"/>
                    <a:pt x="50" y="480"/>
                    <a:pt x="51" y="480"/>
                  </a:cubicBezTo>
                  <a:cubicBezTo>
                    <a:pt x="52" y="480"/>
                    <a:pt x="52" y="480"/>
                    <a:pt x="52" y="480"/>
                  </a:cubicBezTo>
                  <a:cubicBezTo>
                    <a:pt x="53" y="479"/>
                    <a:pt x="53" y="479"/>
                    <a:pt x="53" y="479"/>
                  </a:cubicBezTo>
                  <a:cubicBezTo>
                    <a:pt x="53" y="479"/>
                    <a:pt x="53" y="479"/>
                    <a:pt x="53" y="479"/>
                  </a:cubicBezTo>
                  <a:cubicBezTo>
                    <a:pt x="54" y="479"/>
                    <a:pt x="54" y="479"/>
                    <a:pt x="54" y="479"/>
                  </a:cubicBezTo>
                  <a:cubicBezTo>
                    <a:pt x="54" y="479"/>
                    <a:pt x="55" y="478"/>
                    <a:pt x="55" y="478"/>
                  </a:cubicBezTo>
                  <a:cubicBezTo>
                    <a:pt x="56" y="477"/>
                    <a:pt x="56" y="475"/>
                    <a:pt x="56" y="474"/>
                  </a:cubicBezTo>
                  <a:cubicBezTo>
                    <a:pt x="56" y="473"/>
                    <a:pt x="55" y="472"/>
                    <a:pt x="54" y="472"/>
                  </a:cubicBezTo>
                  <a:cubicBezTo>
                    <a:pt x="49" y="468"/>
                    <a:pt x="49" y="468"/>
                    <a:pt x="49" y="468"/>
                  </a:cubicBezTo>
                  <a:cubicBezTo>
                    <a:pt x="46" y="472"/>
                    <a:pt x="46" y="472"/>
                    <a:pt x="46" y="472"/>
                  </a:cubicBezTo>
                  <a:cubicBezTo>
                    <a:pt x="46" y="476"/>
                    <a:pt x="46" y="476"/>
                    <a:pt x="46" y="476"/>
                  </a:cubicBezTo>
                  <a:cubicBezTo>
                    <a:pt x="77" y="479"/>
                    <a:pt x="77" y="479"/>
                    <a:pt x="77" y="479"/>
                  </a:cubicBezTo>
                  <a:cubicBezTo>
                    <a:pt x="79" y="479"/>
                    <a:pt x="81" y="478"/>
                    <a:pt x="81" y="476"/>
                  </a:cubicBezTo>
                  <a:cubicBezTo>
                    <a:pt x="82" y="474"/>
                    <a:pt x="81" y="472"/>
                    <a:pt x="80" y="471"/>
                  </a:cubicBezTo>
                  <a:cubicBezTo>
                    <a:pt x="78" y="470"/>
                    <a:pt x="78" y="470"/>
                    <a:pt x="78" y="470"/>
                  </a:cubicBezTo>
                  <a:cubicBezTo>
                    <a:pt x="76" y="474"/>
                    <a:pt x="76" y="474"/>
                    <a:pt x="76" y="474"/>
                  </a:cubicBezTo>
                  <a:cubicBezTo>
                    <a:pt x="77" y="478"/>
                    <a:pt x="77" y="478"/>
                    <a:pt x="77" y="478"/>
                  </a:cubicBezTo>
                  <a:cubicBezTo>
                    <a:pt x="77" y="478"/>
                    <a:pt x="83" y="477"/>
                    <a:pt x="90" y="476"/>
                  </a:cubicBezTo>
                  <a:cubicBezTo>
                    <a:pt x="93" y="476"/>
                    <a:pt x="97" y="475"/>
                    <a:pt x="99" y="475"/>
                  </a:cubicBezTo>
                  <a:cubicBezTo>
                    <a:pt x="100" y="474"/>
                    <a:pt x="102" y="474"/>
                    <a:pt x="102" y="474"/>
                  </a:cubicBezTo>
                  <a:cubicBezTo>
                    <a:pt x="103" y="474"/>
                    <a:pt x="103" y="474"/>
                    <a:pt x="104" y="474"/>
                  </a:cubicBezTo>
                  <a:cubicBezTo>
                    <a:pt x="104" y="474"/>
                    <a:pt x="104" y="474"/>
                    <a:pt x="104" y="474"/>
                  </a:cubicBezTo>
                  <a:cubicBezTo>
                    <a:pt x="105" y="473"/>
                    <a:pt x="105" y="473"/>
                    <a:pt x="105" y="473"/>
                  </a:cubicBezTo>
                  <a:cubicBezTo>
                    <a:pt x="105" y="473"/>
                    <a:pt x="105" y="473"/>
                    <a:pt x="105" y="473"/>
                  </a:cubicBezTo>
                  <a:cubicBezTo>
                    <a:pt x="106" y="473"/>
                    <a:pt x="106" y="472"/>
                    <a:pt x="106" y="472"/>
                  </a:cubicBezTo>
                  <a:cubicBezTo>
                    <a:pt x="107" y="471"/>
                    <a:pt x="107" y="470"/>
                    <a:pt x="107" y="469"/>
                  </a:cubicBezTo>
                  <a:cubicBezTo>
                    <a:pt x="107" y="467"/>
                    <a:pt x="106" y="466"/>
                    <a:pt x="105" y="466"/>
                  </a:cubicBezTo>
                  <a:cubicBezTo>
                    <a:pt x="103" y="465"/>
                    <a:pt x="103" y="465"/>
                    <a:pt x="103" y="465"/>
                  </a:cubicBezTo>
                  <a:cubicBezTo>
                    <a:pt x="101" y="468"/>
                    <a:pt x="101" y="468"/>
                    <a:pt x="101" y="468"/>
                  </a:cubicBezTo>
                  <a:cubicBezTo>
                    <a:pt x="102" y="473"/>
                    <a:pt x="102" y="473"/>
                    <a:pt x="102" y="473"/>
                  </a:cubicBezTo>
                  <a:cubicBezTo>
                    <a:pt x="119" y="469"/>
                    <a:pt x="119" y="469"/>
                    <a:pt x="119" y="469"/>
                  </a:cubicBezTo>
                  <a:cubicBezTo>
                    <a:pt x="121" y="469"/>
                    <a:pt x="123" y="467"/>
                    <a:pt x="123" y="466"/>
                  </a:cubicBezTo>
                  <a:cubicBezTo>
                    <a:pt x="123" y="464"/>
                    <a:pt x="122" y="462"/>
                    <a:pt x="121" y="461"/>
                  </a:cubicBezTo>
                  <a:cubicBezTo>
                    <a:pt x="120" y="461"/>
                    <a:pt x="120" y="461"/>
                    <a:pt x="120" y="461"/>
                  </a:cubicBezTo>
                  <a:cubicBezTo>
                    <a:pt x="118" y="464"/>
                    <a:pt x="118" y="464"/>
                    <a:pt x="118" y="464"/>
                  </a:cubicBezTo>
                  <a:cubicBezTo>
                    <a:pt x="119" y="469"/>
                    <a:pt x="119" y="469"/>
                    <a:pt x="119" y="469"/>
                  </a:cubicBezTo>
                  <a:cubicBezTo>
                    <a:pt x="144" y="464"/>
                    <a:pt x="144" y="464"/>
                    <a:pt x="144" y="464"/>
                  </a:cubicBezTo>
                  <a:cubicBezTo>
                    <a:pt x="146" y="463"/>
                    <a:pt x="147" y="462"/>
                    <a:pt x="147" y="460"/>
                  </a:cubicBezTo>
                  <a:cubicBezTo>
                    <a:pt x="147" y="458"/>
                    <a:pt x="147" y="457"/>
                    <a:pt x="145" y="456"/>
                  </a:cubicBezTo>
                  <a:cubicBezTo>
                    <a:pt x="142" y="453"/>
                    <a:pt x="142" y="453"/>
                    <a:pt x="142" y="453"/>
                  </a:cubicBezTo>
                  <a:cubicBezTo>
                    <a:pt x="139" y="457"/>
                    <a:pt x="139" y="457"/>
                    <a:pt x="139" y="457"/>
                  </a:cubicBezTo>
                  <a:cubicBezTo>
                    <a:pt x="140" y="461"/>
                    <a:pt x="140" y="461"/>
                    <a:pt x="140" y="461"/>
                  </a:cubicBezTo>
                  <a:cubicBezTo>
                    <a:pt x="158" y="459"/>
                    <a:pt x="158" y="459"/>
                    <a:pt x="158" y="459"/>
                  </a:cubicBezTo>
                  <a:cubicBezTo>
                    <a:pt x="159" y="458"/>
                    <a:pt x="161" y="457"/>
                    <a:pt x="161" y="455"/>
                  </a:cubicBezTo>
                  <a:cubicBezTo>
                    <a:pt x="162" y="454"/>
                    <a:pt x="161" y="452"/>
                    <a:pt x="159" y="451"/>
                  </a:cubicBezTo>
                  <a:cubicBezTo>
                    <a:pt x="152" y="446"/>
                    <a:pt x="152" y="446"/>
                    <a:pt x="152" y="446"/>
                  </a:cubicBezTo>
                  <a:cubicBezTo>
                    <a:pt x="150" y="450"/>
                    <a:pt x="150" y="450"/>
                    <a:pt x="150" y="450"/>
                  </a:cubicBezTo>
                  <a:cubicBezTo>
                    <a:pt x="151" y="454"/>
                    <a:pt x="151" y="454"/>
                    <a:pt x="151" y="454"/>
                  </a:cubicBezTo>
                  <a:cubicBezTo>
                    <a:pt x="174" y="450"/>
                    <a:pt x="174" y="450"/>
                    <a:pt x="174" y="450"/>
                  </a:cubicBezTo>
                  <a:cubicBezTo>
                    <a:pt x="176" y="450"/>
                    <a:pt x="177" y="449"/>
                    <a:pt x="178" y="447"/>
                  </a:cubicBezTo>
                  <a:cubicBezTo>
                    <a:pt x="178" y="445"/>
                    <a:pt x="177" y="443"/>
                    <a:pt x="176" y="442"/>
                  </a:cubicBezTo>
                  <a:cubicBezTo>
                    <a:pt x="173" y="441"/>
                    <a:pt x="173" y="441"/>
                    <a:pt x="173" y="441"/>
                  </a:cubicBezTo>
                  <a:cubicBezTo>
                    <a:pt x="171" y="444"/>
                    <a:pt x="171" y="444"/>
                    <a:pt x="171" y="444"/>
                  </a:cubicBezTo>
                  <a:cubicBezTo>
                    <a:pt x="173" y="448"/>
                    <a:pt x="173" y="448"/>
                    <a:pt x="173" y="448"/>
                  </a:cubicBezTo>
                  <a:cubicBezTo>
                    <a:pt x="190" y="440"/>
                    <a:pt x="190" y="440"/>
                    <a:pt x="190" y="440"/>
                  </a:cubicBezTo>
                  <a:cubicBezTo>
                    <a:pt x="191" y="439"/>
                    <a:pt x="192" y="438"/>
                    <a:pt x="192" y="436"/>
                  </a:cubicBezTo>
                  <a:cubicBezTo>
                    <a:pt x="192" y="434"/>
                    <a:pt x="191" y="433"/>
                    <a:pt x="190" y="432"/>
                  </a:cubicBezTo>
                  <a:cubicBezTo>
                    <a:pt x="183" y="428"/>
                    <a:pt x="183" y="428"/>
                    <a:pt x="183" y="428"/>
                  </a:cubicBezTo>
                  <a:cubicBezTo>
                    <a:pt x="181" y="432"/>
                    <a:pt x="181" y="432"/>
                    <a:pt x="181" y="432"/>
                  </a:cubicBezTo>
                  <a:cubicBezTo>
                    <a:pt x="185" y="434"/>
                    <a:pt x="185" y="434"/>
                    <a:pt x="185" y="434"/>
                  </a:cubicBezTo>
                  <a:cubicBezTo>
                    <a:pt x="181" y="432"/>
                    <a:pt x="181" y="432"/>
                    <a:pt x="181" y="432"/>
                  </a:cubicBezTo>
                  <a:cubicBezTo>
                    <a:pt x="184" y="435"/>
                    <a:pt x="184" y="435"/>
                    <a:pt x="184" y="435"/>
                  </a:cubicBezTo>
                  <a:cubicBezTo>
                    <a:pt x="184" y="434"/>
                    <a:pt x="185" y="434"/>
                    <a:pt x="185" y="434"/>
                  </a:cubicBezTo>
                  <a:cubicBezTo>
                    <a:pt x="181" y="432"/>
                    <a:pt x="181" y="432"/>
                    <a:pt x="181" y="432"/>
                  </a:cubicBezTo>
                  <a:cubicBezTo>
                    <a:pt x="184" y="435"/>
                    <a:pt x="184" y="435"/>
                    <a:pt x="184" y="435"/>
                  </a:cubicBezTo>
                  <a:cubicBezTo>
                    <a:pt x="182" y="432"/>
                    <a:pt x="182" y="432"/>
                    <a:pt x="182" y="432"/>
                  </a:cubicBezTo>
                  <a:cubicBezTo>
                    <a:pt x="184" y="435"/>
                    <a:pt x="184" y="435"/>
                    <a:pt x="184" y="435"/>
                  </a:cubicBezTo>
                  <a:cubicBezTo>
                    <a:pt x="184" y="435"/>
                    <a:pt x="184" y="435"/>
                    <a:pt x="184" y="435"/>
                  </a:cubicBezTo>
                  <a:cubicBezTo>
                    <a:pt x="182" y="432"/>
                    <a:pt x="182" y="432"/>
                    <a:pt x="182" y="432"/>
                  </a:cubicBezTo>
                  <a:cubicBezTo>
                    <a:pt x="184" y="435"/>
                    <a:pt x="184" y="435"/>
                    <a:pt x="184" y="435"/>
                  </a:cubicBezTo>
                  <a:cubicBezTo>
                    <a:pt x="183" y="434"/>
                    <a:pt x="183" y="434"/>
                    <a:pt x="183" y="434"/>
                  </a:cubicBezTo>
                  <a:cubicBezTo>
                    <a:pt x="184" y="435"/>
                    <a:pt x="184" y="435"/>
                    <a:pt x="184" y="435"/>
                  </a:cubicBezTo>
                  <a:cubicBezTo>
                    <a:pt x="184" y="435"/>
                    <a:pt x="184" y="435"/>
                    <a:pt x="184" y="435"/>
                  </a:cubicBezTo>
                  <a:cubicBezTo>
                    <a:pt x="183" y="434"/>
                    <a:pt x="183" y="434"/>
                    <a:pt x="183" y="434"/>
                  </a:cubicBezTo>
                  <a:cubicBezTo>
                    <a:pt x="184" y="435"/>
                    <a:pt x="184" y="435"/>
                    <a:pt x="184" y="435"/>
                  </a:cubicBezTo>
                  <a:cubicBezTo>
                    <a:pt x="185" y="435"/>
                    <a:pt x="185" y="435"/>
                    <a:pt x="185" y="435"/>
                  </a:cubicBezTo>
                  <a:cubicBezTo>
                    <a:pt x="186" y="434"/>
                    <a:pt x="188" y="432"/>
                    <a:pt x="190" y="431"/>
                  </a:cubicBezTo>
                  <a:cubicBezTo>
                    <a:pt x="191" y="430"/>
                    <a:pt x="192" y="430"/>
                    <a:pt x="193" y="429"/>
                  </a:cubicBezTo>
                  <a:cubicBezTo>
                    <a:pt x="193" y="429"/>
                    <a:pt x="194" y="429"/>
                    <a:pt x="194" y="428"/>
                  </a:cubicBezTo>
                  <a:cubicBezTo>
                    <a:pt x="194" y="428"/>
                    <a:pt x="194" y="428"/>
                    <a:pt x="194" y="428"/>
                  </a:cubicBezTo>
                  <a:cubicBezTo>
                    <a:pt x="195" y="428"/>
                    <a:pt x="195" y="428"/>
                    <a:pt x="195" y="428"/>
                  </a:cubicBezTo>
                  <a:cubicBezTo>
                    <a:pt x="195" y="428"/>
                    <a:pt x="195" y="428"/>
                    <a:pt x="195" y="427"/>
                  </a:cubicBezTo>
                  <a:cubicBezTo>
                    <a:pt x="197" y="425"/>
                    <a:pt x="196" y="422"/>
                    <a:pt x="194" y="421"/>
                  </a:cubicBezTo>
                  <a:cubicBezTo>
                    <a:pt x="191" y="419"/>
                    <a:pt x="191" y="419"/>
                    <a:pt x="191" y="419"/>
                  </a:cubicBezTo>
                  <a:cubicBezTo>
                    <a:pt x="189" y="423"/>
                    <a:pt x="189" y="423"/>
                    <a:pt x="189" y="423"/>
                  </a:cubicBezTo>
                  <a:cubicBezTo>
                    <a:pt x="191" y="427"/>
                    <a:pt x="191" y="427"/>
                    <a:pt x="191" y="427"/>
                  </a:cubicBezTo>
                  <a:cubicBezTo>
                    <a:pt x="209" y="419"/>
                    <a:pt x="209" y="419"/>
                    <a:pt x="209" y="419"/>
                  </a:cubicBezTo>
                  <a:cubicBezTo>
                    <a:pt x="210" y="418"/>
                    <a:pt x="211" y="417"/>
                    <a:pt x="211" y="415"/>
                  </a:cubicBezTo>
                  <a:cubicBezTo>
                    <a:pt x="211" y="413"/>
                    <a:pt x="211" y="412"/>
                    <a:pt x="209" y="411"/>
                  </a:cubicBezTo>
                  <a:cubicBezTo>
                    <a:pt x="206" y="409"/>
                    <a:pt x="206" y="409"/>
                    <a:pt x="206" y="409"/>
                  </a:cubicBezTo>
                  <a:cubicBezTo>
                    <a:pt x="204" y="413"/>
                    <a:pt x="204" y="413"/>
                    <a:pt x="204" y="413"/>
                  </a:cubicBezTo>
                  <a:cubicBezTo>
                    <a:pt x="206" y="416"/>
                    <a:pt x="206" y="416"/>
                    <a:pt x="206" y="416"/>
                  </a:cubicBezTo>
                  <a:cubicBezTo>
                    <a:pt x="222" y="405"/>
                    <a:pt x="222" y="405"/>
                    <a:pt x="222" y="405"/>
                  </a:cubicBezTo>
                  <a:cubicBezTo>
                    <a:pt x="223" y="404"/>
                    <a:pt x="224" y="402"/>
                    <a:pt x="224" y="401"/>
                  </a:cubicBezTo>
                  <a:cubicBezTo>
                    <a:pt x="224" y="400"/>
                    <a:pt x="223" y="398"/>
                    <a:pt x="222" y="397"/>
                  </a:cubicBezTo>
                  <a:cubicBezTo>
                    <a:pt x="216" y="394"/>
                    <a:pt x="216" y="394"/>
                    <a:pt x="216" y="394"/>
                  </a:cubicBezTo>
                  <a:cubicBezTo>
                    <a:pt x="214" y="397"/>
                    <a:pt x="214" y="397"/>
                    <a:pt x="214" y="397"/>
                  </a:cubicBezTo>
                  <a:cubicBezTo>
                    <a:pt x="216" y="401"/>
                    <a:pt x="216" y="401"/>
                    <a:pt x="216" y="401"/>
                  </a:cubicBezTo>
                  <a:cubicBezTo>
                    <a:pt x="229" y="394"/>
                    <a:pt x="229" y="394"/>
                    <a:pt x="229" y="394"/>
                  </a:cubicBezTo>
                  <a:cubicBezTo>
                    <a:pt x="230" y="393"/>
                    <a:pt x="231" y="392"/>
                    <a:pt x="231" y="390"/>
                  </a:cubicBezTo>
                  <a:cubicBezTo>
                    <a:pt x="231" y="389"/>
                    <a:pt x="230" y="387"/>
                    <a:pt x="229" y="386"/>
                  </a:cubicBezTo>
                  <a:cubicBezTo>
                    <a:pt x="223" y="383"/>
                    <a:pt x="223" y="383"/>
                    <a:pt x="223" y="383"/>
                  </a:cubicBezTo>
                  <a:cubicBezTo>
                    <a:pt x="221" y="386"/>
                    <a:pt x="221" y="386"/>
                    <a:pt x="221" y="386"/>
                  </a:cubicBezTo>
                  <a:cubicBezTo>
                    <a:pt x="222" y="390"/>
                    <a:pt x="222" y="390"/>
                    <a:pt x="222" y="390"/>
                  </a:cubicBezTo>
                  <a:cubicBezTo>
                    <a:pt x="238" y="382"/>
                    <a:pt x="238" y="382"/>
                    <a:pt x="238" y="382"/>
                  </a:cubicBezTo>
                  <a:cubicBezTo>
                    <a:pt x="239" y="382"/>
                    <a:pt x="240" y="380"/>
                    <a:pt x="240" y="379"/>
                  </a:cubicBezTo>
                  <a:cubicBezTo>
                    <a:pt x="240" y="377"/>
                    <a:pt x="239" y="376"/>
                    <a:pt x="238" y="375"/>
                  </a:cubicBezTo>
                  <a:cubicBezTo>
                    <a:pt x="236" y="373"/>
                    <a:pt x="236" y="373"/>
                    <a:pt x="236" y="373"/>
                  </a:cubicBezTo>
                  <a:cubicBezTo>
                    <a:pt x="243" y="367"/>
                    <a:pt x="243" y="367"/>
                    <a:pt x="243" y="367"/>
                  </a:cubicBezTo>
                  <a:cubicBezTo>
                    <a:pt x="244" y="366"/>
                    <a:pt x="244" y="365"/>
                    <a:pt x="244" y="364"/>
                  </a:cubicBezTo>
                  <a:cubicBezTo>
                    <a:pt x="244" y="362"/>
                    <a:pt x="243" y="361"/>
                    <a:pt x="242" y="360"/>
                  </a:cubicBezTo>
                  <a:cubicBezTo>
                    <a:pt x="240" y="359"/>
                    <a:pt x="240" y="359"/>
                    <a:pt x="240" y="359"/>
                  </a:cubicBezTo>
                  <a:cubicBezTo>
                    <a:pt x="238" y="363"/>
                    <a:pt x="238" y="363"/>
                    <a:pt x="238" y="363"/>
                  </a:cubicBezTo>
                  <a:cubicBezTo>
                    <a:pt x="241" y="365"/>
                    <a:pt x="241" y="365"/>
                    <a:pt x="241" y="365"/>
                  </a:cubicBezTo>
                  <a:cubicBezTo>
                    <a:pt x="253" y="351"/>
                    <a:pt x="253" y="351"/>
                    <a:pt x="253" y="351"/>
                  </a:cubicBezTo>
                  <a:cubicBezTo>
                    <a:pt x="254" y="350"/>
                    <a:pt x="254" y="349"/>
                    <a:pt x="254" y="347"/>
                  </a:cubicBezTo>
                  <a:cubicBezTo>
                    <a:pt x="254" y="346"/>
                    <a:pt x="253" y="345"/>
                    <a:pt x="252" y="344"/>
                  </a:cubicBezTo>
                  <a:cubicBezTo>
                    <a:pt x="245" y="340"/>
                    <a:pt x="245" y="340"/>
                    <a:pt x="245" y="340"/>
                  </a:cubicBezTo>
                  <a:cubicBezTo>
                    <a:pt x="242" y="343"/>
                    <a:pt x="242" y="343"/>
                    <a:pt x="242" y="343"/>
                  </a:cubicBezTo>
                  <a:cubicBezTo>
                    <a:pt x="246" y="346"/>
                    <a:pt x="246" y="346"/>
                    <a:pt x="246" y="346"/>
                  </a:cubicBezTo>
                  <a:cubicBezTo>
                    <a:pt x="242" y="344"/>
                    <a:pt x="242" y="344"/>
                    <a:pt x="242" y="344"/>
                  </a:cubicBezTo>
                  <a:cubicBezTo>
                    <a:pt x="246" y="346"/>
                    <a:pt x="246" y="346"/>
                    <a:pt x="246" y="346"/>
                  </a:cubicBezTo>
                  <a:cubicBezTo>
                    <a:pt x="246" y="346"/>
                    <a:pt x="246" y="346"/>
                    <a:pt x="246" y="346"/>
                  </a:cubicBezTo>
                  <a:cubicBezTo>
                    <a:pt x="242" y="344"/>
                    <a:pt x="242" y="344"/>
                    <a:pt x="242" y="344"/>
                  </a:cubicBezTo>
                  <a:cubicBezTo>
                    <a:pt x="246" y="346"/>
                    <a:pt x="246" y="346"/>
                    <a:pt x="246" y="346"/>
                  </a:cubicBezTo>
                  <a:cubicBezTo>
                    <a:pt x="244" y="345"/>
                    <a:pt x="244" y="345"/>
                    <a:pt x="244" y="345"/>
                  </a:cubicBezTo>
                  <a:cubicBezTo>
                    <a:pt x="245" y="346"/>
                    <a:pt x="245" y="346"/>
                    <a:pt x="245" y="346"/>
                  </a:cubicBezTo>
                  <a:cubicBezTo>
                    <a:pt x="246" y="346"/>
                    <a:pt x="246" y="346"/>
                    <a:pt x="246" y="346"/>
                  </a:cubicBezTo>
                  <a:cubicBezTo>
                    <a:pt x="244" y="345"/>
                    <a:pt x="244" y="345"/>
                    <a:pt x="244" y="345"/>
                  </a:cubicBezTo>
                  <a:cubicBezTo>
                    <a:pt x="245" y="346"/>
                    <a:pt x="245" y="346"/>
                    <a:pt x="245" y="346"/>
                  </a:cubicBezTo>
                  <a:cubicBezTo>
                    <a:pt x="246" y="346"/>
                    <a:pt x="246" y="346"/>
                    <a:pt x="246" y="345"/>
                  </a:cubicBezTo>
                  <a:cubicBezTo>
                    <a:pt x="248" y="344"/>
                    <a:pt x="251" y="341"/>
                    <a:pt x="253" y="339"/>
                  </a:cubicBezTo>
                  <a:cubicBezTo>
                    <a:pt x="254" y="338"/>
                    <a:pt x="256" y="337"/>
                    <a:pt x="257" y="336"/>
                  </a:cubicBezTo>
                  <a:cubicBezTo>
                    <a:pt x="257" y="335"/>
                    <a:pt x="257" y="335"/>
                    <a:pt x="258" y="335"/>
                  </a:cubicBezTo>
                  <a:cubicBezTo>
                    <a:pt x="258" y="334"/>
                    <a:pt x="258" y="334"/>
                    <a:pt x="258" y="334"/>
                  </a:cubicBezTo>
                  <a:cubicBezTo>
                    <a:pt x="258" y="334"/>
                    <a:pt x="258" y="334"/>
                    <a:pt x="258" y="334"/>
                  </a:cubicBezTo>
                  <a:cubicBezTo>
                    <a:pt x="258" y="334"/>
                    <a:pt x="258" y="334"/>
                    <a:pt x="259" y="333"/>
                  </a:cubicBezTo>
                  <a:cubicBezTo>
                    <a:pt x="260" y="331"/>
                    <a:pt x="259" y="329"/>
                    <a:pt x="257" y="327"/>
                  </a:cubicBezTo>
                  <a:cubicBezTo>
                    <a:pt x="256" y="327"/>
                    <a:pt x="256" y="327"/>
                    <a:pt x="256" y="327"/>
                  </a:cubicBezTo>
                  <a:cubicBezTo>
                    <a:pt x="254" y="330"/>
                    <a:pt x="254" y="330"/>
                    <a:pt x="254" y="330"/>
                  </a:cubicBezTo>
                  <a:cubicBezTo>
                    <a:pt x="258" y="332"/>
                    <a:pt x="258" y="332"/>
                    <a:pt x="258" y="332"/>
                  </a:cubicBezTo>
                  <a:cubicBezTo>
                    <a:pt x="263" y="314"/>
                    <a:pt x="263" y="314"/>
                    <a:pt x="263" y="314"/>
                  </a:cubicBezTo>
                  <a:cubicBezTo>
                    <a:pt x="264" y="313"/>
                    <a:pt x="263" y="311"/>
                    <a:pt x="261" y="310"/>
                  </a:cubicBezTo>
                  <a:cubicBezTo>
                    <a:pt x="261" y="309"/>
                    <a:pt x="261" y="309"/>
                    <a:pt x="261" y="309"/>
                  </a:cubicBezTo>
                  <a:cubicBezTo>
                    <a:pt x="264" y="297"/>
                    <a:pt x="264" y="297"/>
                    <a:pt x="264" y="297"/>
                  </a:cubicBezTo>
                  <a:cubicBezTo>
                    <a:pt x="264" y="296"/>
                    <a:pt x="264" y="294"/>
                    <a:pt x="262" y="293"/>
                  </a:cubicBezTo>
                  <a:cubicBezTo>
                    <a:pt x="260" y="292"/>
                    <a:pt x="260" y="292"/>
                    <a:pt x="260" y="292"/>
                  </a:cubicBezTo>
                  <a:cubicBezTo>
                    <a:pt x="258" y="295"/>
                    <a:pt x="258" y="295"/>
                    <a:pt x="258" y="295"/>
                  </a:cubicBezTo>
                  <a:cubicBezTo>
                    <a:pt x="262" y="297"/>
                    <a:pt x="262" y="297"/>
                    <a:pt x="262" y="297"/>
                  </a:cubicBezTo>
                  <a:cubicBezTo>
                    <a:pt x="267" y="282"/>
                    <a:pt x="267" y="282"/>
                    <a:pt x="267" y="282"/>
                  </a:cubicBezTo>
                  <a:cubicBezTo>
                    <a:pt x="267" y="280"/>
                    <a:pt x="266" y="278"/>
                    <a:pt x="265" y="277"/>
                  </a:cubicBezTo>
                  <a:cubicBezTo>
                    <a:pt x="263" y="276"/>
                    <a:pt x="263" y="276"/>
                    <a:pt x="263" y="276"/>
                  </a:cubicBezTo>
                  <a:cubicBezTo>
                    <a:pt x="260" y="279"/>
                    <a:pt x="260" y="279"/>
                    <a:pt x="260" y="279"/>
                  </a:cubicBezTo>
                  <a:cubicBezTo>
                    <a:pt x="264" y="281"/>
                    <a:pt x="264" y="281"/>
                    <a:pt x="264" y="281"/>
                  </a:cubicBezTo>
                  <a:cubicBezTo>
                    <a:pt x="270" y="266"/>
                    <a:pt x="270" y="266"/>
                    <a:pt x="270" y="266"/>
                  </a:cubicBezTo>
                  <a:cubicBezTo>
                    <a:pt x="271" y="264"/>
                    <a:pt x="270" y="262"/>
                    <a:pt x="269" y="261"/>
                  </a:cubicBezTo>
                  <a:cubicBezTo>
                    <a:pt x="265" y="259"/>
                    <a:pt x="265" y="259"/>
                    <a:pt x="265" y="259"/>
                  </a:cubicBezTo>
                  <a:cubicBezTo>
                    <a:pt x="263" y="262"/>
                    <a:pt x="263" y="262"/>
                    <a:pt x="263" y="262"/>
                  </a:cubicBezTo>
                  <a:cubicBezTo>
                    <a:pt x="266" y="265"/>
                    <a:pt x="266" y="265"/>
                    <a:pt x="266" y="265"/>
                  </a:cubicBezTo>
                  <a:cubicBezTo>
                    <a:pt x="267" y="264"/>
                    <a:pt x="267" y="264"/>
                    <a:pt x="267" y="264"/>
                  </a:cubicBezTo>
                  <a:cubicBezTo>
                    <a:pt x="267" y="263"/>
                    <a:pt x="267" y="263"/>
                    <a:pt x="267" y="263"/>
                  </a:cubicBezTo>
                  <a:cubicBezTo>
                    <a:pt x="267" y="263"/>
                    <a:pt x="267" y="262"/>
                    <a:pt x="267" y="261"/>
                  </a:cubicBezTo>
                  <a:cubicBezTo>
                    <a:pt x="267" y="259"/>
                    <a:pt x="268" y="254"/>
                    <a:pt x="268" y="250"/>
                  </a:cubicBezTo>
                  <a:cubicBezTo>
                    <a:pt x="268" y="248"/>
                    <a:pt x="268" y="246"/>
                    <a:pt x="268" y="245"/>
                  </a:cubicBezTo>
                  <a:cubicBezTo>
                    <a:pt x="269" y="244"/>
                    <a:pt x="269" y="244"/>
                    <a:pt x="269" y="244"/>
                  </a:cubicBezTo>
                  <a:cubicBezTo>
                    <a:pt x="269" y="243"/>
                    <a:pt x="269" y="243"/>
                    <a:pt x="269" y="243"/>
                  </a:cubicBezTo>
                  <a:cubicBezTo>
                    <a:pt x="267" y="243"/>
                    <a:pt x="267" y="243"/>
                    <a:pt x="267" y="243"/>
                  </a:cubicBezTo>
                  <a:cubicBezTo>
                    <a:pt x="269" y="243"/>
                    <a:pt x="269" y="243"/>
                    <a:pt x="269" y="243"/>
                  </a:cubicBezTo>
                  <a:cubicBezTo>
                    <a:pt x="269" y="243"/>
                    <a:pt x="269" y="243"/>
                    <a:pt x="269" y="243"/>
                  </a:cubicBezTo>
                  <a:cubicBezTo>
                    <a:pt x="267" y="243"/>
                    <a:pt x="267" y="243"/>
                    <a:pt x="267" y="243"/>
                  </a:cubicBezTo>
                  <a:cubicBezTo>
                    <a:pt x="269" y="243"/>
                    <a:pt x="269" y="243"/>
                    <a:pt x="269" y="243"/>
                  </a:cubicBezTo>
                  <a:cubicBezTo>
                    <a:pt x="265" y="243"/>
                    <a:pt x="265" y="243"/>
                    <a:pt x="265" y="243"/>
                  </a:cubicBezTo>
                  <a:cubicBezTo>
                    <a:pt x="269" y="244"/>
                    <a:pt x="269" y="244"/>
                    <a:pt x="269" y="244"/>
                  </a:cubicBezTo>
                  <a:cubicBezTo>
                    <a:pt x="269" y="243"/>
                    <a:pt x="269" y="243"/>
                    <a:pt x="269" y="243"/>
                  </a:cubicBezTo>
                  <a:cubicBezTo>
                    <a:pt x="265" y="243"/>
                    <a:pt x="265" y="243"/>
                    <a:pt x="265" y="243"/>
                  </a:cubicBezTo>
                  <a:cubicBezTo>
                    <a:pt x="269" y="244"/>
                    <a:pt x="269" y="244"/>
                    <a:pt x="269" y="244"/>
                  </a:cubicBezTo>
                  <a:cubicBezTo>
                    <a:pt x="265" y="243"/>
                    <a:pt x="265" y="243"/>
                    <a:pt x="265" y="243"/>
                  </a:cubicBezTo>
                  <a:cubicBezTo>
                    <a:pt x="268" y="244"/>
                    <a:pt x="268" y="244"/>
                    <a:pt x="268" y="244"/>
                  </a:cubicBezTo>
                  <a:cubicBezTo>
                    <a:pt x="269" y="244"/>
                    <a:pt x="269" y="244"/>
                    <a:pt x="269" y="244"/>
                  </a:cubicBezTo>
                  <a:cubicBezTo>
                    <a:pt x="265" y="243"/>
                    <a:pt x="265" y="243"/>
                    <a:pt x="265" y="243"/>
                  </a:cubicBezTo>
                  <a:cubicBezTo>
                    <a:pt x="268" y="244"/>
                    <a:pt x="268" y="244"/>
                    <a:pt x="268" y="244"/>
                  </a:cubicBezTo>
                  <a:cubicBezTo>
                    <a:pt x="264" y="243"/>
                    <a:pt x="264" y="243"/>
                    <a:pt x="264" y="243"/>
                  </a:cubicBezTo>
                  <a:cubicBezTo>
                    <a:pt x="268" y="245"/>
                    <a:pt x="268" y="245"/>
                    <a:pt x="268" y="245"/>
                  </a:cubicBezTo>
                  <a:cubicBezTo>
                    <a:pt x="268" y="244"/>
                    <a:pt x="268" y="244"/>
                    <a:pt x="268" y="244"/>
                  </a:cubicBezTo>
                  <a:cubicBezTo>
                    <a:pt x="264" y="243"/>
                    <a:pt x="264" y="243"/>
                    <a:pt x="264" y="243"/>
                  </a:cubicBezTo>
                  <a:cubicBezTo>
                    <a:pt x="268" y="245"/>
                    <a:pt x="268" y="245"/>
                    <a:pt x="268" y="245"/>
                  </a:cubicBezTo>
                  <a:cubicBezTo>
                    <a:pt x="269" y="244"/>
                    <a:pt x="269" y="243"/>
                    <a:pt x="269" y="242"/>
                  </a:cubicBezTo>
                  <a:cubicBezTo>
                    <a:pt x="268" y="240"/>
                    <a:pt x="268" y="239"/>
                    <a:pt x="267" y="239"/>
                  </a:cubicBezTo>
                  <a:cubicBezTo>
                    <a:pt x="265" y="238"/>
                    <a:pt x="265" y="238"/>
                    <a:pt x="265" y="238"/>
                  </a:cubicBezTo>
                  <a:cubicBezTo>
                    <a:pt x="263" y="241"/>
                    <a:pt x="263" y="241"/>
                    <a:pt x="263" y="241"/>
                  </a:cubicBezTo>
                  <a:cubicBezTo>
                    <a:pt x="267" y="241"/>
                    <a:pt x="267" y="241"/>
                    <a:pt x="267" y="241"/>
                  </a:cubicBezTo>
                  <a:cubicBezTo>
                    <a:pt x="266" y="224"/>
                    <a:pt x="266" y="224"/>
                    <a:pt x="266" y="224"/>
                  </a:cubicBezTo>
                  <a:cubicBezTo>
                    <a:pt x="266" y="222"/>
                    <a:pt x="266" y="221"/>
                    <a:pt x="264" y="220"/>
                  </a:cubicBezTo>
                  <a:cubicBezTo>
                    <a:pt x="262" y="219"/>
                    <a:pt x="262" y="219"/>
                    <a:pt x="262" y="219"/>
                  </a:cubicBezTo>
                  <a:cubicBezTo>
                    <a:pt x="260" y="223"/>
                    <a:pt x="260" y="223"/>
                    <a:pt x="260" y="223"/>
                  </a:cubicBezTo>
                  <a:cubicBezTo>
                    <a:pt x="264" y="225"/>
                    <a:pt x="264" y="225"/>
                    <a:pt x="264" y="225"/>
                  </a:cubicBezTo>
                  <a:cubicBezTo>
                    <a:pt x="271" y="211"/>
                    <a:pt x="271" y="211"/>
                    <a:pt x="271" y="211"/>
                  </a:cubicBezTo>
                  <a:cubicBezTo>
                    <a:pt x="272" y="209"/>
                    <a:pt x="271" y="207"/>
                    <a:pt x="269" y="206"/>
                  </a:cubicBezTo>
                  <a:cubicBezTo>
                    <a:pt x="266" y="204"/>
                    <a:pt x="266" y="204"/>
                    <a:pt x="266" y="204"/>
                  </a:cubicBezTo>
                  <a:cubicBezTo>
                    <a:pt x="267" y="187"/>
                    <a:pt x="267" y="187"/>
                    <a:pt x="267" y="187"/>
                  </a:cubicBezTo>
                  <a:cubicBezTo>
                    <a:pt x="267" y="186"/>
                    <a:pt x="266" y="185"/>
                    <a:pt x="265" y="184"/>
                  </a:cubicBezTo>
                  <a:cubicBezTo>
                    <a:pt x="264" y="183"/>
                    <a:pt x="264" y="183"/>
                    <a:pt x="264" y="183"/>
                  </a:cubicBezTo>
                  <a:cubicBezTo>
                    <a:pt x="261" y="187"/>
                    <a:pt x="261" y="187"/>
                    <a:pt x="261" y="187"/>
                  </a:cubicBezTo>
                  <a:cubicBezTo>
                    <a:pt x="266" y="186"/>
                    <a:pt x="266" y="186"/>
                    <a:pt x="266" y="186"/>
                  </a:cubicBezTo>
                  <a:cubicBezTo>
                    <a:pt x="264" y="172"/>
                    <a:pt x="264" y="172"/>
                    <a:pt x="264" y="172"/>
                  </a:cubicBezTo>
                  <a:cubicBezTo>
                    <a:pt x="264" y="170"/>
                    <a:pt x="263" y="169"/>
                    <a:pt x="262" y="169"/>
                  </a:cubicBezTo>
                  <a:cubicBezTo>
                    <a:pt x="262" y="168"/>
                    <a:pt x="262" y="168"/>
                    <a:pt x="262" y="168"/>
                  </a:cubicBezTo>
                  <a:cubicBezTo>
                    <a:pt x="262" y="155"/>
                    <a:pt x="262" y="155"/>
                    <a:pt x="262" y="155"/>
                  </a:cubicBezTo>
                  <a:cubicBezTo>
                    <a:pt x="262" y="153"/>
                    <a:pt x="262" y="152"/>
                    <a:pt x="260" y="151"/>
                  </a:cubicBezTo>
                  <a:cubicBezTo>
                    <a:pt x="260" y="151"/>
                    <a:pt x="260" y="151"/>
                    <a:pt x="260" y="151"/>
                  </a:cubicBezTo>
                  <a:cubicBezTo>
                    <a:pt x="258" y="138"/>
                    <a:pt x="258" y="138"/>
                    <a:pt x="258" y="138"/>
                  </a:cubicBezTo>
                  <a:cubicBezTo>
                    <a:pt x="258" y="137"/>
                    <a:pt x="257" y="136"/>
                    <a:pt x="256" y="135"/>
                  </a:cubicBezTo>
                  <a:cubicBezTo>
                    <a:pt x="256" y="135"/>
                    <a:pt x="256" y="135"/>
                    <a:pt x="256" y="135"/>
                  </a:cubicBezTo>
                  <a:cubicBezTo>
                    <a:pt x="253" y="138"/>
                    <a:pt x="253" y="138"/>
                    <a:pt x="253" y="138"/>
                  </a:cubicBezTo>
                  <a:cubicBezTo>
                    <a:pt x="258" y="138"/>
                    <a:pt x="258" y="138"/>
                    <a:pt x="258" y="138"/>
                  </a:cubicBezTo>
                  <a:cubicBezTo>
                    <a:pt x="254" y="118"/>
                    <a:pt x="254" y="118"/>
                    <a:pt x="254" y="118"/>
                  </a:cubicBezTo>
                  <a:cubicBezTo>
                    <a:pt x="254" y="117"/>
                    <a:pt x="253" y="116"/>
                    <a:pt x="252" y="115"/>
                  </a:cubicBezTo>
                  <a:cubicBezTo>
                    <a:pt x="242" y="109"/>
                    <a:pt x="242" y="109"/>
                    <a:pt x="242" y="109"/>
                  </a:cubicBezTo>
                  <a:cubicBezTo>
                    <a:pt x="240" y="112"/>
                    <a:pt x="240" y="112"/>
                    <a:pt x="240" y="112"/>
                  </a:cubicBezTo>
                  <a:cubicBezTo>
                    <a:pt x="244" y="111"/>
                    <a:pt x="244" y="111"/>
                    <a:pt x="244" y="111"/>
                  </a:cubicBezTo>
                  <a:cubicBezTo>
                    <a:pt x="244" y="111"/>
                    <a:pt x="242" y="105"/>
                    <a:pt x="240" y="99"/>
                  </a:cubicBezTo>
                  <a:cubicBezTo>
                    <a:pt x="239" y="96"/>
                    <a:pt x="238" y="93"/>
                    <a:pt x="238" y="91"/>
                  </a:cubicBezTo>
                  <a:cubicBezTo>
                    <a:pt x="237" y="90"/>
                    <a:pt x="237" y="89"/>
                    <a:pt x="237" y="88"/>
                  </a:cubicBezTo>
                  <a:cubicBezTo>
                    <a:pt x="237" y="87"/>
                    <a:pt x="237" y="87"/>
                    <a:pt x="237" y="87"/>
                  </a:cubicBezTo>
                  <a:cubicBezTo>
                    <a:pt x="237" y="87"/>
                    <a:pt x="237" y="87"/>
                    <a:pt x="237" y="87"/>
                  </a:cubicBezTo>
                  <a:cubicBezTo>
                    <a:pt x="237" y="87"/>
                    <a:pt x="237" y="87"/>
                    <a:pt x="237" y="87"/>
                  </a:cubicBezTo>
                  <a:cubicBezTo>
                    <a:pt x="233" y="88"/>
                    <a:pt x="233" y="88"/>
                    <a:pt x="233" y="88"/>
                  </a:cubicBezTo>
                  <a:cubicBezTo>
                    <a:pt x="237" y="88"/>
                    <a:pt x="237" y="88"/>
                    <a:pt x="237" y="88"/>
                  </a:cubicBezTo>
                  <a:cubicBezTo>
                    <a:pt x="237" y="87"/>
                    <a:pt x="237" y="87"/>
                    <a:pt x="237" y="87"/>
                  </a:cubicBezTo>
                  <a:cubicBezTo>
                    <a:pt x="233" y="88"/>
                    <a:pt x="233" y="88"/>
                    <a:pt x="233" y="88"/>
                  </a:cubicBezTo>
                  <a:cubicBezTo>
                    <a:pt x="237" y="88"/>
                    <a:pt x="237" y="88"/>
                    <a:pt x="237" y="88"/>
                  </a:cubicBezTo>
                  <a:cubicBezTo>
                    <a:pt x="233" y="88"/>
                    <a:pt x="233" y="88"/>
                    <a:pt x="233" y="88"/>
                  </a:cubicBezTo>
                  <a:cubicBezTo>
                    <a:pt x="237" y="88"/>
                    <a:pt x="237" y="88"/>
                    <a:pt x="237" y="88"/>
                  </a:cubicBezTo>
                  <a:cubicBezTo>
                    <a:pt x="237" y="88"/>
                    <a:pt x="237" y="88"/>
                    <a:pt x="237" y="88"/>
                  </a:cubicBezTo>
                  <a:cubicBezTo>
                    <a:pt x="233" y="88"/>
                    <a:pt x="233" y="88"/>
                    <a:pt x="233" y="88"/>
                  </a:cubicBezTo>
                  <a:cubicBezTo>
                    <a:pt x="237" y="88"/>
                    <a:pt x="237" y="88"/>
                    <a:pt x="237" y="88"/>
                  </a:cubicBezTo>
                  <a:cubicBezTo>
                    <a:pt x="232" y="88"/>
                    <a:pt x="232" y="88"/>
                    <a:pt x="232" y="88"/>
                  </a:cubicBezTo>
                  <a:cubicBezTo>
                    <a:pt x="236" y="90"/>
                    <a:pt x="236" y="90"/>
                    <a:pt x="236" y="90"/>
                  </a:cubicBezTo>
                  <a:cubicBezTo>
                    <a:pt x="237" y="89"/>
                    <a:pt x="237" y="89"/>
                    <a:pt x="237" y="88"/>
                  </a:cubicBezTo>
                  <a:cubicBezTo>
                    <a:pt x="232" y="88"/>
                    <a:pt x="232" y="88"/>
                    <a:pt x="232" y="88"/>
                  </a:cubicBezTo>
                  <a:cubicBezTo>
                    <a:pt x="236" y="90"/>
                    <a:pt x="236" y="90"/>
                    <a:pt x="236" y="90"/>
                  </a:cubicBezTo>
                  <a:cubicBezTo>
                    <a:pt x="237" y="89"/>
                    <a:pt x="237" y="88"/>
                    <a:pt x="237" y="87"/>
                  </a:cubicBezTo>
                  <a:cubicBezTo>
                    <a:pt x="236" y="86"/>
                    <a:pt x="236" y="85"/>
                    <a:pt x="235" y="84"/>
                  </a:cubicBezTo>
                  <a:cubicBezTo>
                    <a:pt x="234" y="83"/>
                    <a:pt x="234" y="83"/>
                    <a:pt x="234" y="83"/>
                  </a:cubicBezTo>
                  <a:cubicBezTo>
                    <a:pt x="225" y="58"/>
                    <a:pt x="225" y="58"/>
                    <a:pt x="225" y="58"/>
                  </a:cubicBezTo>
                  <a:cubicBezTo>
                    <a:pt x="225" y="58"/>
                    <a:pt x="224" y="57"/>
                    <a:pt x="223" y="56"/>
                  </a:cubicBezTo>
                  <a:cubicBezTo>
                    <a:pt x="217" y="53"/>
                    <a:pt x="217" y="53"/>
                    <a:pt x="217" y="53"/>
                  </a:cubicBezTo>
                  <a:cubicBezTo>
                    <a:pt x="184" y="10"/>
                    <a:pt x="184" y="10"/>
                    <a:pt x="184" y="10"/>
                  </a:cubicBezTo>
                  <a:cubicBezTo>
                    <a:pt x="181" y="12"/>
                    <a:pt x="181" y="12"/>
                    <a:pt x="181" y="12"/>
                  </a:cubicBezTo>
                  <a:cubicBezTo>
                    <a:pt x="184" y="15"/>
                    <a:pt x="184" y="15"/>
                    <a:pt x="184" y="15"/>
                  </a:cubicBezTo>
                  <a:cubicBezTo>
                    <a:pt x="185" y="14"/>
                    <a:pt x="185" y="13"/>
                    <a:pt x="185" y="12"/>
                  </a:cubicBezTo>
                  <a:cubicBezTo>
                    <a:pt x="185" y="11"/>
                    <a:pt x="185" y="11"/>
                    <a:pt x="185" y="10"/>
                  </a:cubicBezTo>
                  <a:cubicBezTo>
                    <a:pt x="184" y="10"/>
                    <a:pt x="184" y="10"/>
                    <a:pt x="184" y="9"/>
                  </a:cubicBezTo>
                  <a:cubicBezTo>
                    <a:pt x="183" y="9"/>
                    <a:pt x="183" y="9"/>
                    <a:pt x="183" y="9"/>
                  </a:cubicBezTo>
                  <a:cubicBezTo>
                    <a:pt x="182" y="8"/>
                    <a:pt x="181" y="7"/>
                    <a:pt x="180" y="6"/>
                  </a:cubicBezTo>
                  <a:cubicBezTo>
                    <a:pt x="178" y="5"/>
                    <a:pt x="175" y="4"/>
                    <a:pt x="173" y="2"/>
                  </a:cubicBezTo>
                  <a:cubicBezTo>
                    <a:pt x="172" y="2"/>
                    <a:pt x="171" y="1"/>
                    <a:pt x="170" y="1"/>
                  </a:cubicBezTo>
                  <a:cubicBezTo>
                    <a:pt x="170" y="0"/>
                    <a:pt x="170" y="0"/>
                    <a:pt x="170" y="0"/>
                  </a:cubicBezTo>
                  <a:cubicBezTo>
                    <a:pt x="170" y="0"/>
                    <a:pt x="170" y="0"/>
                    <a:pt x="170" y="0"/>
                  </a:cubicBezTo>
                  <a:cubicBezTo>
                    <a:pt x="170" y="0"/>
                    <a:pt x="170" y="0"/>
                    <a:pt x="170" y="0"/>
                  </a:cubicBezTo>
                  <a:cubicBezTo>
                    <a:pt x="168" y="2"/>
                    <a:pt x="168" y="2"/>
                    <a:pt x="168" y="2"/>
                  </a:cubicBezTo>
                  <a:cubicBezTo>
                    <a:pt x="170" y="0"/>
                    <a:pt x="170" y="0"/>
                    <a:pt x="170" y="0"/>
                  </a:cubicBezTo>
                  <a:cubicBezTo>
                    <a:pt x="170" y="0"/>
                    <a:pt x="170" y="0"/>
                    <a:pt x="170" y="0"/>
                  </a:cubicBezTo>
                  <a:cubicBezTo>
                    <a:pt x="168" y="2"/>
                    <a:pt x="168" y="2"/>
                    <a:pt x="168" y="2"/>
                  </a:cubicBezTo>
                  <a:cubicBezTo>
                    <a:pt x="170" y="0"/>
                    <a:pt x="170" y="0"/>
                    <a:pt x="170" y="0"/>
                  </a:cubicBezTo>
                  <a:cubicBezTo>
                    <a:pt x="167" y="4"/>
                    <a:pt x="167" y="4"/>
                    <a:pt x="167" y="4"/>
                  </a:cubicBezTo>
                  <a:cubicBezTo>
                    <a:pt x="170" y="0"/>
                    <a:pt x="170" y="0"/>
                    <a:pt x="170" y="0"/>
                  </a:cubicBezTo>
                  <a:cubicBezTo>
                    <a:pt x="170" y="0"/>
                    <a:pt x="170" y="0"/>
                    <a:pt x="170" y="0"/>
                  </a:cubicBezTo>
                  <a:cubicBezTo>
                    <a:pt x="167" y="4"/>
                    <a:pt x="167" y="4"/>
                    <a:pt x="167" y="4"/>
                  </a:cubicBezTo>
                  <a:cubicBezTo>
                    <a:pt x="170" y="0"/>
                    <a:pt x="170" y="0"/>
                    <a:pt x="170" y="0"/>
                  </a:cubicBezTo>
                  <a:cubicBezTo>
                    <a:pt x="167" y="4"/>
                    <a:pt x="167" y="4"/>
                    <a:pt x="167" y="4"/>
                  </a:cubicBezTo>
                  <a:cubicBezTo>
                    <a:pt x="170" y="1"/>
                    <a:pt x="170" y="1"/>
                    <a:pt x="170" y="1"/>
                  </a:cubicBezTo>
                  <a:cubicBezTo>
                    <a:pt x="170" y="0"/>
                    <a:pt x="170" y="0"/>
                    <a:pt x="170" y="0"/>
                  </a:cubicBezTo>
                  <a:cubicBezTo>
                    <a:pt x="167" y="4"/>
                    <a:pt x="167" y="4"/>
                    <a:pt x="167" y="4"/>
                  </a:cubicBezTo>
                  <a:cubicBezTo>
                    <a:pt x="170" y="1"/>
                    <a:pt x="170" y="1"/>
                    <a:pt x="170" y="1"/>
                  </a:cubicBezTo>
                  <a:cubicBezTo>
                    <a:pt x="167" y="4"/>
                    <a:pt x="167" y="4"/>
                    <a:pt x="167" y="4"/>
                  </a:cubicBezTo>
                  <a:cubicBezTo>
                    <a:pt x="170" y="1"/>
                    <a:pt x="170" y="1"/>
                    <a:pt x="170" y="1"/>
                  </a:cubicBezTo>
                  <a:cubicBezTo>
                    <a:pt x="170" y="1"/>
                    <a:pt x="170" y="1"/>
                    <a:pt x="170" y="1"/>
                  </a:cubicBezTo>
                  <a:cubicBezTo>
                    <a:pt x="167" y="4"/>
                    <a:pt x="167" y="4"/>
                    <a:pt x="167" y="4"/>
                  </a:cubicBezTo>
                  <a:cubicBezTo>
                    <a:pt x="170" y="1"/>
                    <a:pt x="170" y="1"/>
                    <a:pt x="170" y="1"/>
                  </a:cubicBezTo>
                  <a:cubicBezTo>
                    <a:pt x="167" y="4"/>
                    <a:pt x="167" y="4"/>
                    <a:pt x="167" y="4"/>
                  </a:cubicBezTo>
                  <a:cubicBezTo>
                    <a:pt x="171" y="1"/>
                    <a:pt x="171" y="1"/>
                    <a:pt x="171" y="1"/>
                  </a:cubicBezTo>
                  <a:cubicBezTo>
                    <a:pt x="170" y="1"/>
                    <a:pt x="170" y="1"/>
                    <a:pt x="170" y="1"/>
                  </a:cubicBezTo>
                  <a:cubicBezTo>
                    <a:pt x="167" y="4"/>
                    <a:pt x="167" y="4"/>
                    <a:pt x="167" y="4"/>
                  </a:cubicBezTo>
                  <a:cubicBezTo>
                    <a:pt x="171" y="1"/>
                    <a:pt x="171" y="1"/>
                    <a:pt x="171" y="1"/>
                  </a:cubicBezTo>
                  <a:cubicBezTo>
                    <a:pt x="167" y="4"/>
                    <a:pt x="167" y="4"/>
                    <a:pt x="167" y="4"/>
                  </a:cubicBezTo>
                  <a:cubicBezTo>
                    <a:pt x="171" y="2"/>
                    <a:pt x="171" y="2"/>
                    <a:pt x="171" y="2"/>
                  </a:cubicBezTo>
                  <a:cubicBezTo>
                    <a:pt x="171" y="1"/>
                    <a:pt x="171" y="1"/>
                    <a:pt x="171" y="1"/>
                  </a:cubicBezTo>
                  <a:cubicBezTo>
                    <a:pt x="167" y="4"/>
                    <a:pt x="167" y="4"/>
                    <a:pt x="167" y="4"/>
                  </a:cubicBezTo>
                  <a:cubicBezTo>
                    <a:pt x="171" y="2"/>
                    <a:pt x="171" y="2"/>
                    <a:pt x="171" y="2"/>
                  </a:cubicBezTo>
                  <a:cubicBezTo>
                    <a:pt x="167" y="4"/>
                    <a:pt x="167" y="4"/>
                    <a:pt x="167" y="4"/>
                  </a:cubicBezTo>
                  <a:cubicBezTo>
                    <a:pt x="172" y="4"/>
                    <a:pt x="172" y="4"/>
                    <a:pt x="172" y="4"/>
                  </a:cubicBezTo>
                  <a:cubicBezTo>
                    <a:pt x="172" y="3"/>
                    <a:pt x="171" y="2"/>
                    <a:pt x="171" y="2"/>
                  </a:cubicBezTo>
                  <a:cubicBezTo>
                    <a:pt x="167" y="4"/>
                    <a:pt x="167" y="4"/>
                    <a:pt x="167" y="4"/>
                  </a:cubicBezTo>
                  <a:cubicBezTo>
                    <a:pt x="172" y="4"/>
                    <a:pt x="172" y="4"/>
                    <a:pt x="172" y="4"/>
                  </a:cubicBezTo>
                  <a:cubicBezTo>
                    <a:pt x="172" y="2"/>
                    <a:pt x="170" y="0"/>
                    <a:pt x="167" y="0"/>
                  </a:cubicBezTo>
                  <a:cubicBezTo>
                    <a:pt x="165" y="0"/>
                    <a:pt x="163" y="2"/>
                    <a:pt x="163" y="4"/>
                  </a:cubicBezTo>
                  <a:cubicBezTo>
                    <a:pt x="163" y="5"/>
                    <a:pt x="163" y="6"/>
                    <a:pt x="163" y="6"/>
                  </a:cubicBezTo>
                  <a:cubicBezTo>
                    <a:pt x="164" y="7"/>
                    <a:pt x="164" y="7"/>
                    <a:pt x="164" y="7"/>
                  </a:cubicBezTo>
                  <a:cubicBezTo>
                    <a:pt x="165" y="7"/>
                    <a:pt x="165" y="7"/>
                    <a:pt x="165" y="7"/>
                  </a:cubicBezTo>
                  <a:cubicBezTo>
                    <a:pt x="165" y="8"/>
                    <a:pt x="165" y="8"/>
                    <a:pt x="165" y="8"/>
                  </a:cubicBezTo>
                  <a:cubicBezTo>
                    <a:pt x="165" y="8"/>
                    <a:pt x="165" y="8"/>
                    <a:pt x="165" y="8"/>
                  </a:cubicBezTo>
                  <a:cubicBezTo>
                    <a:pt x="166" y="8"/>
                    <a:pt x="169" y="10"/>
                    <a:pt x="172" y="12"/>
                  </a:cubicBezTo>
                  <a:cubicBezTo>
                    <a:pt x="174" y="13"/>
                    <a:pt x="175" y="14"/>
                    <a:pt x="177" y="15"/>
                  </a:cubicBezTo>
                  <a:cubicBezTo>
                    <a:pt x="177" y="15"/>
                    <a:pt x="177" y="15"/>
                    <a:pt x="178" y="15"/>
                  </a:cubicBezTo>
                  <a:cubicBezTo>
                    <a:pt x="178" y="16"/>
                    <a:pt x="178" y="16"/>
                    <a:pt x="178" y="16"/>
                  </a:cubicBezTo>
                  <a:cubicBezTo>
                    <a:pt x="178" y="15"/>
                    <a:pt x="178" y="15"/>
                    <a:pt x="178" y="15"/>
                  </a:cubicBezTo>
                  <a:cubicBezTo>
                    <a:pt x="178" y="16"/>
                    <a:pt x="178" y="16"/>
                    <a:pt x="178" y="16"/>
                  </a:cubicBezTo>
                  <a:cubicBezTo>
                    <a:pt x="178" y="16"/>
                    <a:pt x="178" y="16"/>
                    <a:pt x="178" y="16"/>
                  </a:cubicBezTo>
                  <a:cubicBezTo>
                    <a:pt x="178" y="15"/>
                    <a:pt x="178" y="15"/>
                    <a:pt x="178" y="15"/>
                  </a:cubicBezTo>
                  <a:cubicBezTo>
                    <a:pt x="178" y="16"/>
                    <a:pt x="178" y="16"/>
                    <a:pt x="178" y="16"/>
                  </a:cubicBezTo>
                  <a:cubicBezTo>
                    <a:pt x="180" y="13"/>
                    <a:pt x="180" y="13"/>
                    <a:pt x="180" y="13"/>
                  </a:cubicBezTo>
                  <a:cubicBezTo>
                    <a:pt x="177" y="15"/>
                    <a:pt x="177" y="15"/>
                    <a:pt x="177" y="15"/>
                  </a:cubicBezTo>
                  <a:cubicBezTo>
                    <a:pt x="178" y="16"/>
                    <a:pt x="178" y="16"/>
                    <a:pt x="178" y="16"/>
                  </a:cubicBezTo>
                  <a:cubicBezTo>
                    <a:pt x="180" y="13"/>
                    <a:pt x="180" y="13"/>
                    <a:pt x="180" y="13"/>
                  </a:cubicBezTo>
                  <a:cubicBezTo>
                    <a:pt x="177" y="15"/>
                    <a:pt x="177" y="15"/>
                    <a:pt x="177" y="15"/>
                  </a:cubicBezTo>
                  <a:cubicBezTo>
                    <a:pt x="181" y="13"/>
                    <a:pt x="181" y="13"/>
                    <a:pt x="181" y="13"/>
                  </a:cubicBezTo>
                  <a:cubicBezTo>
                    <a:pt x="177" y="15"/>
                    <a:pt x="177" y="15"/>
                    <a:pt x="177" y="15"/>
                  </a:cubicBezTo>
                  <a:cubicBezTo>
                    <a:pt x="177" y="15"/>
                    <a:pt x="177" y="15"/>
                    <a:pt x="177" y="15"/>
                  </a:cubicBezTo>
                  <a:cubicBezTo>
                    <a:pt x="181" y="13"/>
                    <a:pt x="181" y="13"/>
                    <a:pt x="181" y="13"/>
                  </a:cubicBezTo>
                  <a:cubicBezTo>
                    <a:pt x="177" y="15"/>
                    <a:pt x="177" y="15"/>
                    <a:pt x="177" y="15"/>
                  </a:cubicBezTo>
                  <a:cubicBezTo>
                    <a:pt x="181" y="12"/>
                    <a:pt x="181" y="12"/>
                    <a:pt x="181" y="12"/>
                  </a:cubicBezTo>
                  <a:cubicBezTo>
                    <a:pt x="176" y="12"/>
                    <a:pt x="176" y="12"/>
                    <a:pt x="176" y="12"/>
                  </a:cubicBezTo>
                  <a:cubicBezTo>
                    <a:pt x="177" y="14"/>
                    <a:pt x="177" y="14"/>
                    <a:pt x="177" y="15"/>
                  </a:cubicBezTo>
                  <a:cubicBezTo>
                    <a:pt x="181" y="12"/>
                    <a:pt x="181" y="12"/>
                    <a:pt x="181" y="12"/>
                  </a:cubicBezTo>
                  <a:cubicBezTo>
                    <a:pt x="176" y="12"/>
                    <a:pt x="176" y="12"/>
                    <a:pt x="176" y="12"/>
                  </a:cubicBezTo>
                  <a:cubicBezTo>
                    <a:pt x="181" y="12"/>
                    <a:pt x="181" y="12"/>
                    <a:pt x="181" y="12"/>
                  </a:cubicBezTo>
                  <a:cubicBezTo>
                    <a:pt x="177" y="10"/>
                    <a:pt x="177" y="10"/>
                    <a:pt x="177" y="10"/>
                  </a:cubicBezTo>
                  <a:cubicBezTo>
                    <a:pt x="177" y="11"/>
                    <a:pt x="176" y="12"/>
                    <a:pt x="176" y="12"/>
                  </a:cubicBezTo>
                  <a:cubicBezTo>
                    <a:pt x="181" y="12"/>
                    <a:pt x="181" y="12"/>
                    <a:pt x="181" y="12"/>
                  </a:cubicBezTo>
                  <a:cubicBezTo>
                    <a:pt x="177" y="10"/>
                    <a:pt x="177" y="10"/>
                    <a:pt x="177" y="10"/>
                  </a:cubicBezTo>
                  <a:cubicBezTo>
                    <a:pt x="176" y="12"/>
                    <a:pt x="176" y="14"/>
                    <a:pt x="177" y="15"/>
                  </a:cubicBezTo>
                  <a:cubicBezTo>
                    <a:pt x="211" y="58"/>
                    <a:pt x="211" y="58"/>
                    <a:pt x="211" y="58"/>
                  </a:cubicBezTo>
                  <a:cubicBezTo>
                    <a:pt x="211" y="59"/>
                    <a:pt x="212" y="59"/>
                    <a:pt x="212" y="59"/>
                  </a:cubicBezTo>
                  <a:cubicBezTo>
                    <a:pt x="217" y="63"/>
                    <a:pt x="217" y="63"/>
                    <a:pt x="217" y="63"/>
                  </a:cubicBezTo>
                  <a:cubicBezTo>
                    <a:pt x="226" y="88"/>
                    <a:pt x="226" y="88"/>
                    <a:pt x="226" y="88"/>
                  </a:cubicBezTo>
                  <a:cubicBezTo>
                    <a:pt x="226" y="89"/>
                    <a:pt x="227" y="89"/>
                    <a:pt x="228" y="90"/>
                  </a:cubicBezTo>
                  <a:cubicBezTo>
                    <a:pt x="230" y="91"/>
                    <a:pt x="230" y="91"/>
                    <a:pt x="230" y="91"/>
                  </a:cubicBezTo>
                  <a:cubicBezTo>
                    <a:pt x="232" y="88"/>
                    <a:pt x="232" y="88"/>
                    <a:pt x="232" y="88"/>
                  </a:cubicBezTo>
                  <a:cubicBezTo>
                    <a:pt x="229" y="85"/>
                    <a:pt x="229" y="85"/>
                    <a:pt x="229" y="85"/>
                  </a:cubicBezTo>
                  <a:cubicBezTo>
                    <a:pt x="228" y="86"/>
                    <a:pt x="228" y="87"/>
                    <a:pt x="228" y="87"/>
                  </a:cubicBezTo>
                  <a:cubicBezTo>
                    <a:pt x="228" y="87"/>
                    <a:pt x="228" y="88"/>
                    <a:pt x="228" y="88"/>
                  </a:cubicBezTo>
                  <a:cubicBezTo>
                    <a:pt x="228" y="88"/>
                    <a:pt x="228" y="88"/>
                    <a:pt x="228" y="89"/>
                  </a:cubicBezTo>
                  <a:cubicBezTo>
                    <a:pt x="228" y="89"/>
                    <a:pt x="228" y="90"/>
                    <a:pt x="229" y="91"/>
                  </a:cubicBezTo>
                  <a:cubicBezTo>
                    <a:pt x="230" y="97"/>
                    <a:pt x="236" y="114"/>
                    <a:pt x="236" y="114"/>
                  </a:cubicBezTo>
                  <a:cubicBezTo>
                    <a:pt x="236" y="115"/>
                    <a:pt x="237" y="115"/>
                    <a:pt x="238" y="116"/>
                  </a:cubicBezTo>
                  <a:cubicBezTo>
                    <a:pt x="246" y="121"/>
                    <a:pt x="246" y="121"/>
                    <a:pt x="246" y="121"/>
                  </a:cubicBezTo>
                  <a:cubicBezTo>
                    <a:pt x="249" y="139"/>
                    <a:pt x="249" y="139"/>
                    <a:pt x="249" y="139"/>
                  </a:cubicBezTo>
                  <a:cubicBezTo>
                    <a:pt x="249" y="140"/>
                    <a:pt x="250" y="141"/>
                    <a:pt x="251" y="142"/>
                  </a:cubicBezTo>
                  <a:cubicBezTo>
                    <a:pt x="252" y="142"/>
                    <a:pt x="252" y="142"/>
                    <a:pt x="252" y="142"/>
                  </a:cubicBezTo>
                  <a:cubicBezTo>
                    <a:pt x="254" y="139"/>
                    <a:pt x="254" y="139"/>
                    <a:pt x="254" y="139"/>
                  </a:cubicBezTo>
                  <a:cubicBezTo>
                    <a:pt x="250" y="139"/>
                    <a:pt x="250" y="139"/>
                    <a:pt x="250" y="139"/>
                  </a:cubicBezTo>
                  <a:cubicBezTo>
                    <a:pt x="251" y="154"/>
                    <a:pt x="251" y="154"/>
                    <a:pt x="251" y="154"/>
                  </a:cubicBezTo>
                  <a:cubicBezTo>
                    <a:pt x="251" y="155"/>
                    <a:pt x="252" y="156"/>
                    <a:pt x="253" y="157"/>
                  </a:cubicBezTo>
                  <a:cubicBezTo>
                    <a:pt x="254" y="157"/>
                    <a:pt x="254" y="157"/>
                    <a:pt x="254" y="157"/>
                  </a:cubicBezTo>
                  <a:cubicBezTo>
                    <a:pt x="253" y="170"/>
                    <a:pt x="253" y="170"/>
                    <a:pt x="253" y="170"/>
                  </a:cubicBezTo>
                  <a:cubicBezTo>
                    <a:pt x="253" y="172"/>
                    <a:pt x="254" y="173"/>
                    <a:pt x="255" y="174"/>
                  </a:cubicBezTo>
                  <a:cubicBezTo>
                    <a:pt x="256" y="175"/>
                    <a:pt x="256" y="175"/>
                    <a:pt x="256" y="175"/>
                  </a:cubicBezTo>
                  <a:cubicBezTo>
                    <a:pt x="257" y="187"/>
                    <a:pt x="257" y="187"/>
                    <a:pt x="257" y="187"/>
                  </a:cubicBezTo>
                  <a:cubicBezTo>
                    <a:pt x="257" y="188"/>
                    <a:pt x="258" y="190"/>
                    <a:pt x="259" y="190"/>
                  </a:cubicBezTo>
                  <a:cubicBezTo>
                    <a:pt x="260" y="191"/>
                    <a:pt x="260" y="191"/>
                    <a:pt x="260" y="191"/>
                  </a:cubicBezTo>
                  <a:cubicBezTo>
                    <a:pt x="262" y="187"/>
                    <a:pt x="262" y="187"/>
                    <a:pt x="262" y="187"/>
                  </a:cubicBezTo>
                  <a:cubicBezTo>
                    <a:pt x="258" y="187"/>
                    <a:pt x="258" y="187"/>
                    <a:pt x="258" y="187"/>
                  </a:cubicBezTo>
                  <a:cubicBezTo>
                    <a:pt x="258" y="206"/>
                    <a:pt x="258" y="206"/>
                    <a:pt x="258" y="206"/>
                  </a:cubicBezTo>
                  <a:cubicBezTo>
                    <a:pt x="258" y="207"/>
                    <a:pt x="258" y="209"/>
                    <a:pt x="260" y="210"/>
                  </a:cubicBezTo>
                  <a:cubicBezTo>
                    <a:pt x="262" y="211"/>
                    <a:pt x="262" y="211"/>
                    <a:pt x="262" y="211"/>
                  </a:cubicBezTo>
                  <a:cubicBezTo>
                    <a:pt x="256" y="221"/>
                    <a:pt x="256" y="221"/>
                    <a:pt x="256" y="221"/>
                  </a:cubicBezTo>
                  <a:cubicBezTo>
                    <a:pt x="255" y="223"/>
                    <a:pt x="256" y="225"/>
                    <a:pt x="258" y="226"/>
                  </a:cubicBezTo>
                  <a:cubicBezTo>
                    <a:pt x="260" y="228"/>
                    <a:pt x="260" y="228"/>
                    <a:pt x="260" y="228"/>
                  </a:cubicBezTo>
                  <a:cubicBezTo>
                    <a:pt x="262" y="224"/>
                    <a:pt x="262" y="224"/>
                    <a:pt x="262" y="224"/>
                  </a:cubicBezTo>
                  <a:cubicBezTo>
                    <a:pt x="258" y="224"/>
                    <a:pt x="258" y="224"/>
                    <a:pt x="258" y="224"/>
                  </a:cubicBezTo>
                  <a:cubicBezTo>
                    <a:pt x="258" y="241"/>
                    <a:pt x="258" y="241"/>
                    <a:pt x="258" y="241"/>
                  </a:cubicBezTo>
                  <a:cubicBezTo>
                    <a:pt x="258" y="243"/>
                    <a:pt x="259" y="244"/>
                    <a:pt x="260" y="245"/>
                  </a:cubicBezTo>
                  <a:cubicBezTo>
                    <a:pt x="262" y="246"/>
                    <a:pt x="262" y="246"/>
                    <a:pt x="262" y="246"/>
                  </a:cubicBezTo>
                  <a:cubicBezTo>
                    <a:pt x="264" y="242"/>
                    <a:pt x="264" y="242"/>
                    <a:pt x="264" y="242"/>
                  </a:cubicBezTo>
                  <a:cubicBezTo>
                    <a:pt x="261" y="240"/>
                    <a:pt x="261" y="240"/>
                    <a:pt x="261" y="240"/>
                  </a:cubicBezTo>
                  <a:cubicBezTo>
                    <a:pt x="260" y="241"/>
                    <a:pt x="260" y="241"/>
                    <a:pt x="260" y="241"/>
                  </a:cubicBezTo>
                  <a:cubicBezTo>
                    <a:pt x="260" y="242"/>
                    <a:pt x="260" y="242"/>
                    <a:pt x="260" y="242"/>
                  </a:cubicBezTo>
                  <a:cubicBezTo>
                    <a:pt x="260" y="242"/>
                    <a:pt x="260" y="242"/>
                    <a:pt x="260" y="242"/>
                  </a:cubicBezTo>
                  <a:cubicBezTo>
                    <a:pt x="260" y="244"/>
                    <a:pt x="260" y="249"/>
                    <a:pt x="259" y="253"/>
                  </a:cubicBezTo>
                  <a:cubicBezTo>
                    <a:pt x="259" y="255"/>
                    <a:pt x="259" y="258"/>
                    <a:pt x="259" y="259"/>
                  </a:cubicBezTo>
                  <a:cubicBezTo>
                    <a:pt x="259" y="260"/>
                    <a:pt x="259" y="261"/>
                    <a:pt x="259" y="261"/>
                  </a:cubicBezTo>
                  <a:cubicBezTo>
                    <a:pt x="258" y="261"/>
                    <a:pt x="258" y="261"/>
                    <a:pt x="258" y="261"/>
                  </a:cubicBezTo>
                  <a:cubicBezTo>
                    <a:pt x="260" y="262"/>
                    <a:pt x="260" y="262"/>
                    <a:pt x="260" y="262"/>
                  </a:cubicBezTo>
                  <a:cubicBezTo>
                    <a:pt x="259" y="261"/>
                    <a:pt x="259" y="261"/>
                    <a:pt x="259" y="261"/>
                  </a:cubicBezTo>
                  <a:cubicBezTo>
                    <a:pt x="258" y="261"/>
                    <a:pt x="258" y="261"/>
                    <a:pt x="258" y="261"/>
                  </a:cubicBezTo>
                  <a:cubicBezTo>
                    <a:pt x="260" y="262"/>
                    <a:pt x="260" y="262"/>
                    <a:pt x="260" y="262"/>
                  </a:cubicBezTo>
                  <a:cubicBezTo>
                    <a:pt x="259" y="261"/>
                    <a:pt x="259" y="261"/>
                    <a:pt x="259" y="261"/>
                  </a:cubicBezTo>
                  <a:cubicBezTo>
                    <a:pt x="262" y="262"/>
                    <a:pt x="262" y="262"/>
                    <a:pt x="262" y="262"/>
                  </a:cubicBezTo>
                  <a:cubicBezTo>
                    <a:pt x="259" y="261"/>
                    <a:pt x="259" y="261"/>
                    <a:pt x="259" y="261"/>
                  </a:cubicBezTo>
                  <a:cubicBezTo>
                    <a:pt x="259" y="261"/>
                    <a:pt x="259" y="261"/>
                    <a:pt x="259" y="261"/>
                  </a:cubicBezTo>
                  <a:cubicBezTo>
                    <a:pt x="262" y="262"/>
                    <a:pt x="262" y="262"/>
                    <a:pt x="262" y="262"/>
                  </a:cubicBezTo>
                  <a:cubicBezTo>
                    <a:pt x="259" y="261"/>
                    <a:pt x="259" y="261"/>
                    <a:pt x="259" y="261"/>
                  </a:cubicBezTo>
                  <a:cubicBezTo>
                    <a:pt x="263" y="262"/>
                    <a:pt x="263" y="262"/>
                    <a:pt x="263" y="262"/>
                  </a:cubicBezTo>
                  <a:cubicBezTo>
                    <a:pt x="259" y="260"/>
                    <a:pt x="259" y="260"/>
                    <a:pt x="259" y="260"/>
                  </a:cubicBezTo>
                  <a:cubicBezTo>
                    <a:pt x="259" y="261"/>
                    <a:pt x="259" y="261"/>
                    <a:pt x="259" y="261"/>
                  </a:cubicBezTo>
                  <a:cubicBezTo>
                    <a:pt x="263" y="262"/>
                    <a:pt x="263" y="262"/>
                    <a:pt x="263" y="262"/>
                  </a:cubicBezTo>
                  <a:cubicBezTo>
                    <a:pt x="259" y="260"/>
                    <a:pt x="259" y="260"/>
                    <a:pt x="259" y="260"/>
                  </a:cubicBezTo>
                  <a:cubicBezTo>
                    <a:pt x="258" y="261"/>
                    <a:pt x="258" y="262"/>
                    <a:pt x="258" y="263"/>
                  </a:cubicBezTo>
                  <a:cubicBezTo>
                    <a:pt x="259" y="265"/>
                    <a:pt x="259" y="266"/>
                    <a:pt x="260" y="266"/>
                  </a:cubicBezTo>
                  <a:cubicBezTo>
                    <a:pt x="261" y="266"/>
                    <a:pt x="261" y="266"/>
                    <a:pt x="261" y="266"/>
                  </a:cubicBezTo>
                  <a:cubicBezTo>
                    <a:pt x="256" y="278"/>
                    <a:pt x="256" y="278"/>
                    <a:pt x="256" y="278"/>
                  </a:cubicBezTo>
                  <a:cubicBezTo>
                    <a:pt x="256" y="280"/>
                    <a:pt x="256" y="282"/>
                    <a:pt x="258" y="283"/>
                  </a:cubicBezTo>
                  <a:cubicBezTo>
                    <a:pt x="260" y="284"/>
                    <a:pt x="260" y="284"/>
                    <a:pt x="260" y="284"/>
                  </a:cubicBezTo>
                  <a:cubicBezTo>
                    <a:pt x="262" y="281"/>
                    <a:pt x="262" y="281"/>
                    <a:pt x="262" y="281"/>
                  </a:cubicBezTo>
                  <a:cubicBezTo>
                    <a:pt x="258" y="279"/>
                    <a:pt x="258" y="279"/>
                    <a:pt x="258" y="279"/>
                  </a:cubicBezTo>
                  <a:cubicBezTo>
                    <a:pt x="254" y="294"/>
                    <a:pt x="254" y="294"/>
                    <a:pt x="254" y="294"/>
                  </a:cubicBezTo>
                  <a:cubicBezTo>
                    <a:pt x="253" y="296"/>
                    <a:pt x="254" y="298"/>
                    <a:pt x="256" y="299"/>
                  </a:cubicBezTo>
                  <a:cubicBezTo>
                    <a:pt x="257" y="300"/>
                    <a:pt x="257" y="300"/>
                    <a:pt x="257" y="300"/>
                  </a:cubicBezTo>
                  <a:cubicBezTo>
                    <a:pt x="260" y="296"/>
                    <a:pt x="260" y="296"/>
                    <a:pt x="260" y="296"/>
                  </a:cubicBezTo>
                  <a:cubicBezTo>
                    <a:pt x="255" y="295"/>
                    <a:pt x="255" y="295"/>
                    <a:pt x="255" y="295"/>
                  </a:cubicBezTo>
                  <a:cubicBezTo>
                    <a:pt x="251" y="310"/>
                    <a:pt x="251" y="310"/>
                    <a:pt x="251" y="310"/>
                  </a:cubicBezTo>
                  <a:cubicBezTo>
                    <a:pt x="251" y="312"/>
                    <a:pt x="252" y="314"/>
                    <a:pt x="253" y="315"/>
                  </a:cubicBezTo>
                  <a:cubicBezTo>
                    <a:pt x="254" y="315"/>
                    <a:pt x="254" y="315"/>
                    <a:pt x="254" y="315"/>
                  </a:cubicBezTo>
                  <a:cubicBezTo>
                    <a:pt x="250" y="329"/>
                    <a:pt x="250" y="329"/>
                    <a:pt x="250" y="329"/>
                  </a:cubicBezTo>
                  <a:cubicBezTo>
                    <a:pt x="249" y="331"/>
                    <a:pt x="250" y="333"/>
                    <a:pt x="252" y="334"/>
                  </a:cubicBezTo>
                  <a:cubicBezTo>
                    <a:pt x="253" y="335"/>
                    <a:pt x="253" y="335"/>
                    <a:pt x="253" y="335"/>
                  </a:cubicBezTo>
                  <a:cubicBezTo>
                    <a:pt x="255" y="331"/>
                    <a:pt x="255" y="331"/>
                    <a:pt x="255" y="331"/>
                  </a:cubicBezTo>
                  <a:cubicBezTo>
                    <a:pt x="251" y="329"/>
                    <a:pt x="251" y="329"/>
                    <a:pt x="251" y="329"/>
                  </a:cubicBezTo>
                  <a:cubicBezTo>
                    <a:pt x="255" y="331"/>
                    <a:pt x="255" y="331"/>
                    <a:pt x="255" y="331"/>
                  </a:cubicBezTo>
                  <a:cubicBezTo>
                    <a:pt x="252" y="328"/>
                    <a:pt x="252" y="328"/>
                    <a:pt x="252" y="328"/>
                  </a:cubicBezTo>
                  <a:cubicBezTo>
                    <a:pt x="251" y="329"/>
                    <a:pt x="251" y="329"/>
                    <a:pt x="251" y="329"/>
                  </a:cubicBezTo>
                  <a:cubicBezTo>
                    <a:pt x="255" y="331"/>
                    <a:pt x="255" y="331"/>
                    <a:pt x="255" y="331"/>
                  </a:cubicBezTo>
                  <a:cubicBezTo>
                    <a:pt x="252" y="328"/>
                    <a:pt x="252" y="328"/>
                    <a:pt x="252" y="328"/>
                  </a:cubicBezTo>
                  <a:cubicBezTo>
                    <a:pt x="253" y="330"/>
                    <a:pt x="253" y="330"/>
                    <a:pt x="253" y="330"/>
                  </a:cubicBezTo>
                  <a:cubicBezTo>
                    <a:pt x="252" y="328"/>
                    <a:pt x="252" y="328"/>
                    <a:pt x="252" y="328"/>
                  </a:cubicBezTo>
                  <a:cubicBezTo>
                    <a:pt x="252" y="328"/>
                    <a:pt x="252" y="328"/>
                    <a:pt x="252" y="328"/>
                  </a:cubicBezTo>
                  <a:cubicBezTo>
                    <a:pt x="253" y="330"/>
                    <a:pt x="253" y="330"/>
                    <a:pt x="253" y="330"/>
                  </a:cubicBezTo>
                  <a:cubicBezTo>
                    <a:pt x="252" y="328"/>
                    <a:pt x="252" y="328"/>
                    <a:pt x="252" y="328"/>
                  </a:cubicBezTo>
                  <a:cubicBezTo>
                    <a:pt x="252" y="328"/>
                    <a:pt x="252" y="329"/>
                    <a:pt x="251" y="329"/>
                  </a:cubicBezTo>
                  <a:cubicBezTo>
                    <a:pt x="250" y="330"/>
                    <a:pt x="247" y="333"/>
                    <a:pt x="244" y="336"/>
                  </a:cubicBezTo>
                  <a:cubicBezTo>
                    <a:pt x="243" y="337"/>
                    <a:pt x="242" y="338"/>
                    <a:pt x="241" y="339"/>
                  </a:cubicBezTo>
                  <a:cubicBezTo>
                    <a:pt x="240" y="339"/>
                    <a:pt x="240" y="340"/>
                    <a:pt x="240" y="340"/>
                  </a:cubicBezTo>
                  <a:cubicBezTo>
                    <a:pt x="239" y="340"/>
                    <a:pt x="239" y="340"/>
                    <a:pt x="239" y="340"/>
                  </a:cubicBezTo>
                  <a:cubicBezTo>
                    <a:pt x="239" y="341"/>
                    <a:pt x="239" y="341"/>
                    <a:pt x="239" y="341"/>
                  </a:cubicBezTo>
                  <a:cubicBezTo>
                    <a:pt x="239" y="341"/>
                    <a:pt x="239" y="341"/>
                    <a:pt x="239" y="341"/>
                  </a:cubicBezTo>
                  <a:cubicBezTo>
                    <a:pt x="238" y="342"/>
                    <a:pt x="238" y="343"/>
                    <a:pt x="238" y="344"/>
                  </a:cubicBezTo>
                  <a:cubicBezTo>
                    <a:pt x="238" y="345"/>
                    <a:pt x="239" y="346"/>
                    <a:pt x="240" y="347"/>
                  </a:cubicBezTo>
                  <a:cubicBezTo>
                    <a:pt x="243" y="349"/>
                    <a:pt x="243" y="349"/>
                    <a:pt x="243" y="349"/>
                  </a:cubicBezTo>
                  <a:cubicBezTo>
                    <a:pt x="234" y="360"/>
                    <a:pt x="234" y="360"/>
                    <a:pt x="234" y="360"/>
                  </a:cubicBezTo>
                  <a:cubicBezTo>
                    <a:pt x="234" y="361"/>
                    <a:pt x="233" y="362"/>
                    <a:pt x="234" y="363"/>
                  </a:cubicBezTo>
                  <a:cubicBezTo>
                    <a:pt x="234" y="365"/>
                    <a:pt x="235" y="366"/>
                    <a:pt x="236" y="366"/>
                  </a:cubicBezTo>
                  <a:cubicBezTo>
                    <a:pt x="238" y="368"/>
                    <a:pt x="238" y="368"/>
                    <a:pt x="238" y="368"/>
                  </a:cubicBezTo>
                  <a:cubicBezTo>
                    <a:pt x="240" y="364"/>
                    <a:pt x="240" y="364"/>
                    <a:pt x="240" y="364"/>
                  </a:cubicBezTo>
                  <a:cubicBezTo>
                    <a:pt x="237" y="361"/>
                    <a:pt x="237" y="361"/>
                    <a:pt x="237" y="361"/>
                  </a:cubicBezTo>
                  <a:cubicBezTo>
                    <a:pt x="226" y="371"/>
                    <a:pt x="226" y="371"/>
                    <a:pt x="226" y="371"/>
                  </a:cubicBezTo>
                  <a:cubicBezTo>
                    <a:pt x="225" y="371"/>
                    <a:pt x="224" y="373"/>
                    <a:pt x="224" y="374"/>
                  </a:cubicBezTo>
                  <a:cubicBezTo>
                    <a:pt x="224" y="375"/>
                    <a:pt x="225" y="377"/>
                    <a:pt x="226" y="377"/>
                  </a:cubicBezTo>
                  <a:cubicBezTo>
                    <a:pt x="227" y="378"/>
                    <a:pt x="227" y="378"/>
                    <a:pt x="227" y="378"/>
                  </a:cubicBezTo>
                  <a:cubicBezTo>
                    <a:pt x="219" y="382"/>
                    <a:pt x="219" y="382"/>
                    <a:pt x="219" y="382"/>
                  </a:cubicBezTo>
                  <a:cubicBezTo>
                    <a:pt x="217" y="383"/>
                    <a:pt x="216" y="384"/>
                    <a:pt x="216" y="386"/>
                  </a:cubicBezTo>
                  <a:cubicBezTo>
                    <a:pt x="216" y="387"/>
                    <a:pt x="217" y="389"/>
                    <a:pt x="218" y="390"/>
                  </a:cubicBezTo>
                  <a:cubicBezTo>
                    <a:pt x="218" y="390"/>
                    <a:pt x="218" y="390"/>
                    <a:pt x="218" y="390"/>
                  </a:cubicBezTo>
                  <a:cubicBezTo>
                    <a:pt x="212" y="393"/>
                    <a:pt x="212" y="393"/>
                    <a:pt x="212" y="393"/>
                  </a:cubicBezTo>
                  <a:cubicBezTo>
                    <a:pt x="210" y="394"/>
                    <a:pt x="209" y="396"/>
                    <a:pt x="209" y="397"/>
                  </a:cubicBezTo>
                  <a:cubicBezTo>
                    <a:pt x="209" y="399"/>
                    <a:pt x="210" y="400"/>
                    <a:pt x="211" y="401"/>
                  </a:cubicBezTo>
                  <a:cubicBezTo>
                    <a:pt x="212" y="401"/>
                    <a:pt x="212" y="401"/>
                    <a:pt x="212" y="401"/>
                  </a:cubicBezTo>
                  <a:cubicBezTo>
                    <a:pt x="201" y="409"/>
                    <a:pt x="201" y="409"/>
                    <a:pt x="201" y="409"/>
                  </a:cubicBezTo>
                  <a:cubicBezTo>
                    <a:pt x="200" y="410"/>
                    <a:pt x="199" y="411"/>
                    <a:pt x="199" y="413"/>
                  </a:cubicBezTo>
                  <a:cubicBezTo>
                    <a:pt x="199" y="414"/>
                    <a:pt x="200" y="416"/>
                    <a:pt x="201" y="416"/>
                  </a:cubicBezTo>
                  <a:cubicBezTo>
                    <a:pt x="205" y="418"/>
                    <a:pt x="205" y="418"/>
                    <a:pt x="205" y="418"/>
                  </a:cubicBezTo>
                  <a:cubicBezTo>
                    <a:pt x="207" y="415"/>
                    <a:pt x="207" y="415"/>
                    <a:pt x="207" y="415"/>
                  </a:cubicBezTo>
                  <a:cubicBezTo>
                    <a:pt x="205" y="411"/>
                    <a:pt x="205" y="411"/>
                    <a:pt x="205" y="411"/>
                  </a:cubicBezTo>
                  <a:cubicBezTo>
                    <a:pt x="187" y="419"/>
                    <a:pt x="187" y="419"/>
                    <a:pt x="187" y="419"/>
                  </a:cubicBezTo>
                  <a:cubicBezTo>
                    <a:pt x="186" y="420"/>
                    <a:pt x="185" y="421"/>
                    <a:pt x="185" y="423"/>
                  </a:cubicBezTo>
                  <a:cubicBezTo>
                    <a:pt x="185" y="424"/>
                    <a:pt x="186" y="426"/>
                    <a:pt x="187" y="427"/>
                  </a:cubicBezTo>
                  <a:cubicBezTo>
                    <a:pt x="189" y="428"/>
                    <a:pt x="189" y="428"/>
                    <a:pt x="189" y="428"/>
                  </a:cubicBezTo>
                  <a:cubicBezTo>
                    <a:pt x="192" y="425"/>
                    <a:pt x="192" y="425"/>
                    <a:pt x="192" y="425"/>
                  </a:cubicBezTo>
                  <a:cubicBezTo>
                    <a:pt x="188" y="422"/>
                    <a:pt x="188" y="422"/>
                    <a:pt x="188" y="422"/>
                  </a:cubicBezTo>
                  <a:cubicBezTo>
                    <a:pt x="192" y="425"/>
                    <a:pt x="192" y="425"/>
                    <a:pt x="192" y="425"/>
                  </a:cubicBezTo>
                  <a:cubicBezTo>
                    <a:pt x="189" y="422"/>
                    <a:pt x="189" y="422"/>
                    <a:pt x="189" y="422"/>
                  </a:cubicBezTo>
                  <a:cubicBezTo>
                    <a:pt x="189" y="422"/>
                    <a:pt x="188" y="422"/>
                    <a:pt x="188" y="422"/>
                  </a:cubicBezTo>
                  <a:cubicBezTo>
                    <a:pt x="192" y="425"/>
                    <a:pt x="192" y="425"/>
                    <a:pt x="192" y="425"/>
                  </a:cubicBezTo>
                  <a:cubicBezTo>
                    <a:pt x="189" y="422"/>
                    <a:pt x="189" y="422"/>
                    <a:pt x="189" y="422"/>
                  </a:cubicBezTo>
                  <a:cubicBezTo>
                    <a:pt x="191" y="424"/>
                    <a:pt x="191" y="424"/>
                    <a:pt x="191" y="424"/>
                  </a:cubicBezTo>
                  <a:cubicBezTo>
                    <a:pt x="189" y="421"/>
                    <a:pt x="189" y="421"/>
                    <a:pt x="189" y="421"/>
                  </a:cubicBezTo>
                  <a:cubicBezTo>
                    <a:pt x="189" y="422"/>
                    <a:pt x="189" y="422"/>
                    <a:pt x="189" y="422"/>
                  </a:cubicBezTo>
                  <a:cubicBezTo>
                    <a:pt x="191" y="424"/>
                    <a:pt x="191" y="424"/>
                    <a:pt x="191" y="424"/>
                  </a:cubicBezTo>
                  <a:cubicBezTo>
                    <a:pt x="189" y="421"/>
                    <a:pt x="189" y="421"/>
                    <a:pt x="189" y="421"/>
                  </a:cubicBezTo>
                  <a:cubicBezTo>
                    <a:pt x="190" y="423"/>
                    <a:pt x="190" y="423"/>
                    <a:pt x="190" y="423"/>
                  </a:cubicBezTo>
                  <a:cubicBezTo>
                    <a:pt x="189" y="421"/>
                    <a:pt x="189" y="421"/>
                    <a:pt x="189" y="421"/>
                  </a:cubicBezTo>
                  <a:cubicBezTo>
                    <a:pt x="189" y="421"/>
                    <a:pt x="189" y="421"/>
                    <a:pt x="189" y="421"/>
                  </a:cubicBezTo>
                  <a:cubicBezTo>
                    <a:pt x="190" y="423"/>
                    <a:pt x="190" y="423"/>
                    <a:pt x="190" y="423"/>
                  </a:cubicBezTo>
                  <a:cubicBezTo>
                    <a:pt x="189" y="421"/>
                    <a:pt x="189" y="421"/>
                    <a:pt x="189" y="421"/>
                  </a:cubicBezTo>
                  <a:cubicBezTo>
                    <a:pt x="188" y="422"/>
                    <a:pt x="188" y="422"/>
                    <a:pt x="188" y="422"/>
                  </a:cubicBezTo>
                  <a:cubicBezTo>
                    <a:pt x="187" y="423"/>
                    <a:pt x="185" y="424"/>
                    <a:pt x="183" y="425"/>
                  </a:cubicBezTo>
                  <a:cubicBezTo>
                    <a:pt x="182" y="426"/>
                    <a:pt x="181" y="427"/>
                    <a:pt x="180" y="427"/>
                  </a:cubicBezTo>
                  <a:cubicBezTo>
                    <a:pt x="180" y="427"/>
                    <a:pt x="179" y="428"/>
                    <a:pt x="179" y="428"/>
                  </a:cubicBezTo>
                  <a:cubicBezTo>
                    <a:pt x="179" y="428"/>
                    <a:pt x="179" y="428"/>
                    <a:pt x="179" y="428"/>
                  </a:cubicBezTo>
                  <a:cubicBezTo>
                    <a:pt x="178" y="428"/>
                    <a:pt x="178" y="428"/>
                    <a:pt x="178" y="428"/>
                  </a:cubicBezTo>
                  <a:cubicBezTo>
                    <a:pt x="178" y="429"/>
                    <a:pt x="178" y="429"/>
                    <a:pt x="178" y="429"/>
                  </a:cubicBezTo>
                  <a:cubicBezTo>
                    <a:pt x="177" y="430"/>
                    <a:pt x="177" y="431"/>
                    <a:pt x="177" y="433"/>
                  </a:cubicBezTo>
                  <a:cubicBezTo>
                    <a:pt x="177" y="434"/>
                    <a:pt x="178" y="435"/>
                    <a:pt x="179" y="435"/>
                  </a:cubicBezTo>
                  <a:cubicBezTo>
                    <a:pt x="179" y="435"/>
                    <a:pt x="179" y="435"/>
                    <a:pt x="179" y="435"/>
                  </a:cubicBezTo>
                  <a:cubicBezTo>
                    <a:pt x="169" y="440"/>
                    <a:pt x="169" y="440"/>
                    <a:pt x="169" y="440"/>
                  </a:cubicBezTo>
                  <a:cubicBezTo>
                    <a:pt x="167" y="441"/>
                    <a:pt x="166" y="443"/>
                    <a:pt x="166" y="444"/>
                  </a:cubicBezTo>
                  <a:cubicBezTo>
                    <a:pt x="166" y="446"/>
                    <a:pt x="167" y="447"/>
                    <a:pt x="168" y="448"/>
                  </a:cubicBezTo>
                  <a:cubicBezTo>
                    <a:pt x="171" y="450"/>
                    <a:pt x="171" y="450"/>
                    <a:pt x="171" y="450"/>
                  </a:cubicBezTo>
                  <a:cubicBezTo>
                    <a:pt x="173" y="446"/>
                    <a:pt x="173" y="446"/>
                    <a:pt x="173" y="446"/>
                  </a:cubicBezTo>
                  <a:cubicBezTo>
                    <a:pt x="173" y="442"/>
                    <a:pt x="173" y="442"/>
                    <a:pt x="173" y="442"/>
                  </a:cubicBezTo>
                  <a:cubicBezTo>
                    <a:pt x="149" y="446"/>
                    <a:pt x="149" y="446"/>
                    <a:pt x="149" y="446"/>
                  </a:cubicBezTo>
                  <a:cubicBezTo>
                    <a:pt x="147" y="446"/>
                    <a:pt x="146" y="447"/>
                    <a:pt x="146" y="449"/>
                  </a:cubicBezTo>
                  <a:cubicBezTo>
                    <a:pt x="145" y="451"/>
                    <a:pt x="146" y="453"/>
                    <a:pt x="148" y="454"/>
                  </a:cubicBezTo>
                  <a:cubicBezTo>
                    <a:pt x="155" y="458"/>
                    <a:pt x="155" y="458"/>
                    <a:pt x="155" y="458"/>
                  </a:cubicBezTo>
                  <a:cubicBezTo>
                    <a:pt x="157" y="454"/>
                    <a:pt x="157" y="454"/>
                    <a:pt x="157" y="454"/>
                  </a:cubicBezTo>
                  <a:cubicBezTo>
                    <a:pt x="156" y="450"/>
                    <a:pt x="156" y="450"/>
                    <a:pt x="156" y="450"/>
                  </a:cubicBezTo>
                  <a:cubicBezTo>
                    <a:pt x="139" y="453"/>
                    <a:pt x="139" y="453"/>
                    <a:pt x="139" y="453"/>
                  </a:cubicBezTo>
                  <a:cubicBezTo>
                    <a:pt x="137" y="453"/>
                    <a:pt x="135" y="454"/>
                    <a:pt x="135" y="456"/>
                  </a:cubicBezTo>
                  <a:cubicBezTo>
                    <a:pt x="135" y="458"/>
                    <a:pt x="136" y="460"/>
                    <a:pt x="137" y="461"/>
                  </a:cubicBezTo>
                  <a:cubicBezTo>
                    <a:pt x="141" y="463"/>
                    <a:pt x="141" y="463"/>
                    <a:pt x="141" y="463"/>
                  </a:cubicBezTo>
                  <a:cubicBezTo>
                    <a:pt x="143" y="459"/>
                    <a:pt x="143" y="459"/>
                    <a:pt x="143" y="459"/>
                  </a:cubicBezTo>
                  <a:cubicBezTo>
                    <a:pt x="142" y="455"/>
                    <a:pt x="142" y="455"/>
                    <a:pt x="142" y="455"/>
                  </a:cubicBezTo>
                  <a:cubicBezTo>
                    <a:pt x="117" y="460"/>
                    <a:pt x="117" y="460"/>
                    <a:pt x="117" y="460"/>
                  </a:cubicBezTo>
                  <a:cubicBezTo>
                    <a:pt x="115" y="461"/>
                    <a:pt x="114" y="462"/>
                    <a:pt x="114" y="464"/>
                  </a:cubicBezTo>
                  <a:cubicBezTo>
                    <a:pt x="113" y="465"/>
                    <a:pt x="114" y="467"/>
                    <a:pt x="116" y="468"/>
                  </a:cubicBezTo>
                  <a:cubicBezTo>
                    <a:pt x="116" y="468"/>
                    <a:pt x="116" y="468"/>
                    <a:pt x="116" y="468"/>
                  </a:cubicBezTo>
                  <a:cubicBezTo>
                    <a:pt x="119" y="465"/>
                    <a:pt x="119" y="465"/>
                    <a:pt x="119" y="465"/>
                  </a:cubicBezTo>
                  <a:cubicBezTo>
                    <a:pt x="118" y="461"/>
                    <a:pt x="118" y="461"/>
                    <a:pt x="118" y="461"/>
                  </a:cubicBezTo>
                  <a:cubicBezTo>
                    <a:pt x="100" y="464"/>
                    <a:pt x="100" y="464"/>
                    <a:pt x="100" y="464"/>
                  </a:cubicBezTo>
                  <a:cubicBezTo>
                    <a:pt x="98" y="464"/>
                    <a:pt x="97" y="466"/>
                    <a:pt x="97" y="468"/>
                  </a:cubicBezTo>
                  <a:cubicBezTo>
                    <a:pt x="96" y="469"/>
                    <a:pt x="97" y="471"/>
                    <a:pt x="99" y="472"/>
                  </a:cubicBezTo>
                  <a:cubicBezTo>
                    <a:pt x="101" y="473"/>
                    <a:pt x="101" y="473"/>
                    <a:pt x="101" y="473"/>
                  </a:cubicBezTo>
                  <a:cubicBezTo>
                    <a:pt x="103" y="470"/>
                    <a:pt x="103" y="470"/>
                    <a:pt x="103" y="470"/>
                  </a:cubicBezTo>
                  <a:cubicBezTo>
                    <a:pt x="99" y="467"/>
                    <a:pt x="99" y="467"/>
                    <a:pt x="99" y="467"/>
                  </a:cubicBezTo>
                  <a:cubicBezTo>
                    <a:pt x="103" y="469"/>
                    <a:pt x="103" y="469"/>
                    <a:pt x="103" y="469"/>
                  </a:cubicBezTo>
                  <a:cubicBezTo>
                    <a:pt x="100" y="466"/>
                    <a:pt x="100" y="466"/>
                    <a:pt x="100" y="466"/>
                  </a:cubicBezTo>
                  <a:cubicBezTo>
                    <a:pt x="100" y="466"/>
                    <a:pt x="100" y="467"/>
                    <a:pt x="99" y="467"/>
                  </a:cubicBezTo>
                  <a:cubicBezTo>
                    <a:pt x="103" y="469"/>
                    <a:pt x="103" y="469"/>
                    <a:pt x="103" y="469"/>
                  </a:cubicBezTo>
                  <a:cubicBezTo>
                    <a:pt x="100" y="466"/>
                    <a:pt x="100" y="466"/>
                    <a:pt x="100" y="466"/>
                  </a:cubicBezTo>
                  <a:cubicBezTo>
                    <a:pt x="103" y="469"/>
                    <a:pt x="103" y="469"/>
                    <a:pt x="103" y="469"/>
                  </a:cubicBezTo>
                  <a:cubicBezTo>
                    <a:pt x="101" y="466"/>
                    <a:pt x="101" y="466"/>
                    <a:pt x="101" y="466"/>
                  </a:cubicBezTo>
                  <a:cubicBezTo>
                    <a:pt x="101" y="466"/>
                    <a:pt x="101" y="466"/>
                    <a:pt x="100" y="466"/>
                  </a:cubicBezTo>
                  <a:cubicBezTo>
                    <a:pt x="103" y="469"/>
                    <a:pt x="103" y="469"/>
                    <a:pt x="103" y="469"/>
                  </a:cubicBezTo>
                  <a:cubicBezTo>
                    <a:pt x="101" y="466"/>
                    <a:pt x="101" y="466"/>
                    <a:pt x="101" y="466"/>
                  </a:cubicBezTo>
                  <a:cubicBezTo>
                    <a:pt x="102" y="468"/>
                    <a:pt x="102" y="468"/>
                    <a:pt x="102" y="468"/>
                  </a:cubicBezTo>
                  <a:cubicBezTo>
                    <a:pt x="101" y="465"/>
                    <a:pt x="101" y="465"/>
                    <a:pt x="101" y="465"/>
                  </a:cubicBezTo>
                  <a:cubicBezTo>
                    <a:pt x="101" y="466"/>
                    <a:pt x="101" y="466"/>
                    <a:pt x="101" y="466"/>
                  </a:cubicBezTo>
                  <a:cubicBezTo>
                    <a:pt x="102" y="468"/>
                    <a:pt x="102" y="468"/>
                    <a:pt x="102" y="468"/>
                  </a:cubicBezTo>
                  <a:cubicBezTo>
                    <a:pt x="101" y="465"/>
                    <a:pt x="101" y="465"/>
                    <a:pt x="101" y="465"/>
                  </a:cubicBezTo>
                  <a:cubicBezTo>
                    <a:pt x="101" y="465"/>
                    <a:pt x="101" y="466"/>
                    <a:pt x="100" y="466"/>
                  </a:cubicBezTo>
                  <a:cubicBezTo>
                    <a:pt x="97" y="466"/>
                    <a:pt x="91" y="467"/>
                    <a:pt x="85" y="468"/>
                  </a:cubicBezTo>
                  <a:cubicBezTo>
                    <a:pt x="80" y="469"/>
                    <a:pt x="76" y="469"/>
                    <a:pt x="75" y="469"/>
                  </a:cubicBezTo>
                  <a:cubicBezTo>
                    <a:pt x="74" y="470"/>
                    <a:pt x="72" y="471"/>
                    <a:pt x="72" y="473"/>
                  </a:cubicBezTo>
                  <a:cubicBezTo>
                    <a:pt x="72" y="475"/>
                    <a:pt x="72" y="476"/>
                    <a:pt x="74" y="477"/>
                  </a:cubicBezTo>
                  <a:cubicBezTo>
                    <a:pt x="75" y="478"/>
                    <a:pt x="75" y="478"/>
                    <a:pt x="75" y="478"/>
                  </a:cubicBezTo>
                  <a:cubicBezTo>
                    <a:pt x="77" y="475"/>
                    <a:pt x="77" y="475"/>
                    <a:pt x="77" y="475"/>
                  </a:cubicBezTo>
                  <a:cubicBezTo>
                    <a:pt x="78" y="470"/>
                    <a:pt x="78" y="470"/>
                    <a:pt x="78" y="470"/>
                  </a:cubicBezTo>
                  <a:cubicBezTo>
                    <a:pt x="47" y="468"/>
                    <a:pt x="47" y="468"/>
                    <a:pt x="47" y="468"/>
                  </a:cubicBezTo>
                  <a:cubicBezTo>
                    <a:pt x="45" y="467"/>
                    <a:pt x="43" y="469"/>
                    <a:pt x="42" y="471"/>
                  </a:cubicBezTo>
                  <a:cubicBezTo>
                    <a:pt x="42" y="472"/>
                    <a:pt x="42" y="475"/>
                    <a:pt x="44" y="476"/>
                  </a:cubicBezTo>
                  <a:cubicBezTo>
                    <a:pt x="49" y="479"/>
                    <a:pt x="49" y="479"/>
                    <a:pt x="49" y="479"/>
                  </a:cubicBezTo>
                  <a:cubicBezTo>
                    <a:pt x="52" y="475"/>
                    <a:pt x="52" y="475"/>
                    <a:pt x="52" y="475"/>
                  </a:cubicBezTo>
                  <a:cubicBezTo>
                    <a:pt x="48" y="473"/>
                    <a:pt x="48" y="473"/>
                    <a:pt x="48" y="473"/>
                  </a:cubicBezTo>
                  <a:cubicBezTo>
                    <a:pt x="52" y="475"/>
                    <a:pt x="52" y="475"/>
                    <a:pt x="52" y="475"/>
                  </a:cubicBezTo>
                  <a:cubicBezTo>
                    <a:pt x="49" y="472"/>
                    <a:pt x="49" y="472"/>
                    <a:pt x="49" y="472"/>
                  </a:cubicBezTo>
                  <a:cubicBezTo>
                    <a:pt x="49" y="472"/>
                    <a:pt x="48" y="472"/>
                    <a:pt x="48" y="473"/>
                  </a:cubicBezTo>
                  <a:cubicBezTo>
                    <a:pt x="52" y="475"/>
                    <a:pt x="52" y="475"/>
                    <a:pt x="52" y="475"/>
                  </a:cubicBezTo>
                  <a:cubicBezTo>
                    <a:pt x="49" y="472"/>
                    <a:pt x="49" y="472"/>
                    <a:pt x="49" y="472"/>
                  </a:cubicBezTo>
                  <a:cubicBezTo>
                    <a:pt x="52" y="475"/>
                    <a:pt x="52" y="475"/>
                    <a:pt x="52" y="475"/>
                  </a:cubicBezTo>
                  <a:cubicBezTo>
                    <a:pt x="50" y="471"/>
                    <a:pt x="50" y="471"/>
                    <a:pt x="50" y="471"/>
                  </a:cubicBezTo>
                  <a:cubicBezTo>
                    <a:pt x="50" y="471"/>
                    <a:pt x="50" y="471"/>
                    <a:pt x="49" y="472"/>
                  </a:cubicBezTo>
                  <a:cubicBezTo>
                    <a:pt x="52" y="475"/>
                    <a:pt x="52" y="475"/>
                    <a:pt x="52" y="475"/>
                  </a:cubicBezTo>
                  <a:cubicBezTo>
                    <a:pt x="50" y="471"/>
                    <a:pt x="50" y="471"/>
                    <a:pt x="50" y="471"/>
                  </a:cubicBezTo>
                  <a:cubicBezTo>
                    <a:pt x="51" y="475"/>
                    <a:pt x="51" y="475"/>
                    <a:pt x="51" y="475"/>
                  </a:cubicBezTo>
                  <a:cubicBezTo>
                    <a:pt x="51" y="471"/>
                    <a:pt x="51" y="471"/>
                    <a:pt x="51" y="471"/>
                  </a:cubicBezTo>
                  <a:cubicBezTo>
                    <a:pt x="51" y="471"/>
                    <a:pt x="51" y="471"/>
                    <a:pt x="50" y="471"/>
                  </a:cubicBezTo>
                  <a:cubicBezTo>
                    <a:pt x="51" y="475"/>
                    <a:pt x="51" y="475"/>
                    <a:pt x="51" y="475"/>
                  </a:cubicBezTo>
                  <a:cubicBezTo>
                    <a:pt x="51" y="471"/>
                    <a:pt x="51" y="471"/>
                    <a:pt x="51" y="471"/>
                  </a:cubicBezTo>
                  <a:cubicBezTo>
                    <a:pt x="51" y="473"/>
                    <a:pt x="51" y="473"/>
                    <a:pt x="51" y="473"/>
                  </a:cubicBezTo>
                  <a:cubicBezTo>
                    <a:pt x="51" y="471"/>
                    <a:pt x="51" y="471"/>
                    <a:pt x="51" y="471"/>
                  </a:cubicBezTo>
                  <a:cubicBezTo>
                    <a:pt x="51" y="471"/>
                    <a:pt x="51" y="471"/>
                    <a:pt x="51" y="471"/>
                  </a:cubicBezTo>
                  <a:cubicBezTo>
                    <a:pt x="51" y="473"/>
                    <a:pt x="51" y="473"/>
                    <a:pt x="51" y="473"/>
                  </a:cubicBezTo>
                  <a:cubicBezTo>
                    <a:pt x="51" y="471"/>
                    <a:pt x="51" y="471"/>
                    <a:pt x="51" y="471"/>
                  </a:cubicBezTo>
                  <a:cubicBezTo>
                    <a:pt x="51" y="471"/>
                    <a:pt x="51" y="471"/>
                    <a:pt x="51" y="471"/>
                  </a:cubicBezTo>
                  <a:cubicBezTo>
                    <a:pt x="50" y="471"/>
                    <a:pt x="49" y="471"/>
                    <a:pt x="47" y="471"/>
                  </a:cubicBezTo>
                  <a:cubicBezTo>
                    <a:pt x="44" y="471"/>
                    <a:pt x="40" y="470"/>
                    <a:pt x="37" y="470"/>
                  </a:cubicBezTo>
                  <a:cubicBezTo>
                    <a:pt x="34" y="470"/>
                    <a:pt x="31" y="470"/>
                    <a:pt x="29" y="470"/>
                  </a:cubicBezTo>
                  <a:cubicBezTo>
                    <a:pt x="28" y="470"/>
                    <a:pt x="28" y="470"/>
                    <a:pt x="28" y="470"/>
                  </a:cubicBezTo>
                  <a:cubicBezTo>
                    <a:pt x="28" y="470"/>
                    <a:pt x="28" y="470"/>
                    <a:pt x="28" y="470"/>
                  </a:cubicBezTo>
                  <a:cubicBezTo>
                    <a:pt x="27" y="470"/>
                    <a:pt x="27" y="470"/>
                    <a:pt x="27" y="470"/>
                  </a:cubicBezTo>
                  <a:cubicBezTo>
                    <a:pt x="26" y="470"/>
                    <a:pt x="26" y="471"/>
                    <a:pt x="25" y="472"/>
                  </a:cubicBezTo>
                  <a:cubicBezTo>
                    <a:pt x="24" y="474"/>
                    <a:pt x="24" y="477"/>
                    <a:pt x="26" y="478"/>
                  </a:cubicBezTo>
                  <a:cubicBezTo>
                    <a:pt x="27" y="478"/>
                    <a:pt x="27" y="478"/>
                    <a:pt x="27" y="478"/>
                  </a:cubicBezTo>
                  <a:cubicBezTo>
                    <a:pt x="29" y="475"/>
                    <a:pt x="29" y="475"/>
                    <a:pt x="29" y="475"/>
                  </a:cubicBezTo>
                  <a:cubicBezTo>
                    <a:pt x="29" y="470"/>
                    <a:pt x="29" y="470"/>
                    <a:pt x="29" y="470"/>
                  </a:cubicBezTo>
                  <a:cubicBezTo>
                    <a:pt x="29" y="470"/>
                    <a:pt x="23" y="470"/>
                    <a:pt x="17" y="471"/>
                  </a:cubicBezTo>
                  <a:cubicBezTo>
                    <a:pt x="14" y="471"/>
                    <a:pt x="11" y="471"/>
                    <a:pt x="9" y="471"/>
                  </a:cubicBezTo>
                  <a:cubicBezTo>
                    <a:pt x="8" y="471"/>
                    <a:pt x="7" y="471"/>
                    <a:pt x="6" y="471"/>
                  </a:cubicBezTo>
                  <a:cubicBezTo>
                    <a:pt x="6" y="471"/>
                    <a:pt x="5" y="471"/>
                    <a:pt x="5" y="471"/>
                  </a:cubicBezTo>
                  <a:cubicBezTo>
                    <a:pt x="5" y="471"/>
                    <a:pt x="5" y="471"/>
                    <a:pt x="5" y="471"/>
                  </a:cubicBezTo>
                  <a:cubicBezTo>
                    <a:pt x="4" y="471"/>
                    <a:pt x="4" y="471"/>
                    <a:pt x="4" y="471"/>
                  </a:cubicBezTo>
                  <a:cubicBezTo>
                    <a:pt x="3" y="472"/>
                    <a:pt x="3" y="472"/>
                    <a:pt x="3" y="472"/>
                  </a:cubicBezTo>
                  <a:cubicBezTo>
                    <a:pt x="3" y="472"/>
                    <a:pt x="2" y="472"/>
                    <a:pt x="2" y="473"/>
                  </a:cubicBezTo>
                  <a:cubicBezTo>
                    <a:pt x="0" y="475"/>
                    <a:pt x="1" y="478"/>
                    <a:pt x="3" y="479"/>
                  </a:cubicBezTo>
                  <a:cubicBezTo>
                    <a:pt x="6" y="481"/>
                    <a:pt x="6" y="481"/>
                    <a:pt x="6" y="481"/>
                  </a:cubicBezTo>
                  <a:cubicBezTo>
                    <a:pt x="8" y="482"/>
                    <a:pt x="10" y="481"/>
                    <a:pt x="12" y="479"/>
                  </a:cubicBezTo>
                  <a:cubicBezTo>
                    <a:pt x="13" y="477"/>
                    <a:pt x="12" y="474"/>
                    <a:pt x="10"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04" name="Freeform 136">
              <a:extLst>
                <a:ext uri="{FF2B5EF4-FFF2-40B4-BE49-F238E27FC236}">
                  <a16:creationId xmlns:a16="http://schemas.microsoft.com/office/drawing/2014/main" id="{575DDF05-E5C5-4FF7-8D09-21B05992A73F}"/>
                </a:ext>
              </a:extLst>
            </p:cNvPr>
            <p:cNvSpPr>
              <a:spLocks/>
            </p:cNvSpPr>
            <p:nvPr/>
          </p:nvSpPr>
          <p:spPr bwMode="auto">
            <a:xfrm>
              <a:off x="4094299" y="2903648"/>
              <a:ext cx="38100" cy="85725"/>
            </a:xfrm>
            <a:custGeom>
              <a:avLst/>
              <a:gdLst>
                <a:gd name="T0" fmla="*/ 22 w 24"/>
                <a:gd name="T1" fmla="*/ 46 h 54"/>
                <a:gd name="T2" fmla="*/ 19 w 24"/>
                <a:gd name="T3" fmla="*/ 44 h 54"/>
                <a:gd name="T4" fmla="*/ 20 w 24"/>
                <a:gd name="T5" fmla="*/ 34 h 54"/>
                <a:gd name="T6" fmla="*/ 18 w 24"/>
                <a:gd name="T7" fmla="*/ 30 h 54"/>
                <a:gd name="T8" fmla="*/ 16 w 24"/>
                <a:gd name="T9" fmla="*/ 29 h 54"/>
                <a:gd name="T10" fmla="*/ 16 w 24"/>
                <a:gd name="T11" fmla="*/ 9 h 54"/>
                <a:gd name="T12" fmla="*/ 13 w 24"/>
                <a:gd name="T13" fmla="*/ 5 h 54"/>
                <a:gd name="T14" fmla="*/ 8 w 24"/>
                <a:gd name="T15" fmla="*/ 2 h 54"/>
                <a:gd name="T16" fmla="*/ 2 w 24"/>
                <a:gd name="T17" fmla="*/ 3 h 54"/>
                <a:gd name="T18" fmla="*/ 3 w 24"/>
                <a:gd name="T19" fmla="*/ 9 h 54"/>
                <a:gd name="T20" fmla="*/ 7 w 24"/>
                <a:gd name="T21" fmla="*/ 11 h 54"/>
                <a:gd name="T22" fmla="*/ 7 w 24"/>
                <a:gd name="T23" fmla="*/ 31 h 54"/>
                <a:gd name="T24" fmla="*/ 9 w 24"/>
                <a:gd name="T25" fmla="*/ 35 h 54"/>
                <a:gd name="T26" fmla="*/ 11 w 24"/>
                <a:gd name="T27" fmla="*/ 36 h 54"/>
                <a:gd name="T28" fmla="*/ 10 w 24"/>
                <a:gd name="T29" fmla="*/ 45 h 54"/>
                <a:gd name="T30" fmla="*/ 12 w 24"/>
                <a:gd name="T31" fmla="*/ 50 h 54"/>
                <a:gd name="T32" fmla="*/ 17 w 24"/>
                <a:gd name="T33" fmla="*/ 53 h 54"/>
                <a:gd name="T34" fmla="*/ 23 w 24"/>
                <a:gd name="T35" fmla="*/ 52 h 54"/>
                <a:gd name="T36" fmla="*/ 22 w 24"/>
                <a:gd name="T37" fmla="*/ 4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54">
                  <a:moveTo>
                    <a:pt x="22" y="46"/>
                  </a:moveTo>
                  <a:cubicBezTo>
                    <a:pt x="19" y="44"/>
                    <a:pt x="19" y="44"/>
                    <a:pt x="19" y="44"/>
                  </a:cubicBezTo>
                  <a:cubicBezTo>
                    <a:pt x="20" y="34"/>
                    <a:pt x="20" y="34"/>
                    <a:pt x="20" y="34"/>
                  </a:cubicBezTo>
                  <a:cubicBezTo>
                    <a:pt x="20" y="33"/>
                    <a:pt x="20" y="31"/>
                    <a:pt x="18" y="30"/>
                  </a:cubicBezTo>
                  <a:cubicBezTo>
                    <a:pt x="16" y="29"/>
                    <a:pt x="16" y="29"/>
                    <a:pt x="16" y="29"/>
                  </a:cubicBezTo>
                  <a:cubicBezTo>
                    <a:pt x="16" y="9"/>
                    <a:pt x="16" y="9"/>
                    <a:pt x="16" y="9"/>
                  </a:cubicBezTo>
                  <a:cubicBezTo>
                    <a:pt x="15" y="7"/>
                    <a:pt x="15" y="6"/>
                    <a:pt x="13" y="5"/>
                  </a:cubicBezTo>
                  <a:cubicBezTo>
                    <a:pt x="8" y="2"/>
                    <a:pt x="8" y="2"/>
                    <a:pt x="8" y="2"/>
                  </a:cubicBezTo>
                  <a:cubicBezTo>
                    <a:pt x="6" y="0"/>
                    <a:pt x="3" y="1"/>
                    <a:pt x="2" y="3"/>
                  </a:cubicBezTo>
                  <a:cubicBezTo>
                    <a:pt x="0" y="5"/>
                    <a:pt x="1" y="8"/>
                    <a:pt x="3" y="9"/>
                  </a:cubicBezTo>
                  <a:cubicBezTo>
                    <a:pt x="7" y="11"/>
                    <a:pt x="7" y="11"/>
                    <a:pt x="7" y="11"/>
                  </a:cubicBezTo>
                  <a:cubicBezTo>
                    <a:pt x="7" y="31"/>
                    <a:pt x="7" y="31"/>
                    <a:pt x="7" y="31"/>
                  </a:cubicBezTo>
                  <a:cubicBezTo>
                    <a:pt x="7" y="32"/>
                    <a:pt x="8" y="34"/>
                    <a:pt x="9" y="35"/>
                  </a:cubicBezTo>
                  <a:cubicBezTo>
                    <a:pt x="11" y="36"/>
                    <a:pt x="11" y="36"/>
                    <a:pt x="11" y="36"/>
                  </a:cubicBezTo>
                  <a:cubicBezTo>
                    <a:pt x="10" y="45"/>
                    <a:pt x="10" y="45"/>
                    <a:pt x="10" y="45"/>
                  </a:cubicBezTo>
                  <a:cubicBezTo>
                    <a:pt x="9" y="47"/>
                    <a:pt x="10" y="49"/>
                    <a:pt x="12" y="50"/>
                  </a:cubicBezTo>
                  <a:cubicBezTo>
                    <a:pt x="17" y="53"/>
                    <a:pt x="17" y="53"/>
                    <a:pt x="17" y="53"/>
                  </a:cubicBezTo>
                  <a:cubicBezTo>
                    <a:pt x="19" y="54"/>
                    <a:pt x="22" y="54"/>
                    <a:pt x="23" y="52"/>
                  </a:cubicBezTo>
                  <a:cubicBezTo>
                    <a:pt x="24" y="50"/>
                    <a:pt x="24" y="47"/>
                    <a:pt x="2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05" name="Freeform 137">
              <a:extLst>
                <a:ext uri="{FF2B5EF4-FFF2-40B4-BE49-F238E27FC236}">
                  <a16:creationId xmlns:a16="http://schemas.microsoft.com/office/drawing/2014/main" id="{88284829-4810-4169-A62E-FB51DE7507AB}"/>
                </a:ext>
              </a:extLst>
            </p:cNvPr>
            <p:cNvSpPr>
              <a:spLocks/>
            </p:cNvSpPr>
            <p:nvPr/>
          </p:nvSpPr>
          <p:spPr bwMode="auto">
            <a:xfrm>
              <a:off x="3803787" y="2925873"/>
              <a:ext cx="301625" cy="76200"/>
            </a:xfrm>
            <a:custGeom>
              <a:avLst/>
              <a:gdLst>
                <a:gd name="T0" fmla="*/ 5 w 192"/>
                <a:gd name="T1" fmla="*/ 14 h 48"/>
                <a:gd name="T2" fmla="*/ 86 w 192"/>
                <a:gd name="T3" fmla="*/ 44 h 48"/>
                <a:gd name="T4" fmla="*/ 77 w 192"/>
                <a:gd name="T5" fmla="*/ 39 h 48"/>
                <a:gd name="T6" fmla="*/ 122 w 192"/>
                <a:gd name="T7" fmla="*/ 44 h 48"/>
                <a:gd name="T8" fmla="*/ 113 w 192"/>
                <a:gd name="T9" fmla="*/ 40 h 48"/>
                <a:gd name="T10" fmla="*/ 115 w 192"/>
                <a:gd name="T11" fmla="*/ 43 h 48"/>
                <a:gd name="T12" fmla="*/ 115 w 192"/>
                <a:gd name="T13" fmla="*/ 43 h 48"/>
                <a:gd name="T14" fmla="*/ 115 w 192"/>
                <a:gd name="T15" fmla="*/ 43 h 48"/>
                <a:gd name="T16" fmla="*/ 114 w 192"/>
                <a:gd name="T17" fmla="*/ 42 h 48"/>
                <a:gd name="T18" fmla="*/ 114 w 192"/>
                <a:gd name="T19" fmla="*/ 42 h 48"/>
                <a:gd name="T20" fmla="*/ 125 w 192"/>
                <a:gd name="T21" fmla="*/ 43 h 48"/>
                <a:gd name="T22" fmla="*/ 132 w 192"/>
                <a:gd name="T23" fmla="*/ 42 h 48"/>
                <a:gd name="T24" fmla="*/ 135 w 192"/>
                <a:gd name="T25" fmla="*/ 40 h 48"/>
                <a:gd name="T26" fmla="*/ 129 w 192"/>
                <a:gd name="T27" fmla="*/ 37 h 48"/>
                <a:gd name="T28" fmla="*/ 131 w 192"/>
                <a:gd name="T29" fmla="*/ 40 h 48"/>
                <a:gd name="T30" fmla="*/ 131 w 192"/>
                <a:gd name="T31" fmla="*/ 40 h 48"/>
                <a:gd name="T32" fmla="*/ 131 w 192"/>
                <a:gd name="T33" fmla="*/ 40 h 48"/>
                <a:gd name="T34" fmla="*/ 130 w 192"/>
                <a:gd name="T35" fmla="*/ 39 h 48"/>
                <a:gd name="T36" fmla="*/ 130 w 192"/>
                <a:gd name="T37" fmla="*/ 39 h 48"/>
                <a:gd name="T38" fmla="*/ 135 w 192"/>
                <a:gd name="T39" fmla="*/ 40 h 48"/>
                <a:gd name="T40" fmla="*/ 152 w 192"/>
                <a:gd name="T41" fmla="*/ 38 h 48"/>
                <a:gd name="T42" fmla="*/ 155 w 192"/>
                <a:gd name="T43" fmla="*/ 36 h 48"/>
                <a:gd name="T44" fmla="*/ 144 w 192"/>
                <a:gd name="T45" fmla="*/ 28 h 48"/>
                <a:gd name="T46" fmla="*/ 165 w 192"/>
                <a:gd name="T47" fmla="*/ 26 h 48"/>
                <a:gd name="T48" fmla="*/ 159 w 192"/>
                <a:gd name="T49" fmla="*/ 24 h 48"/>
                <a:gd name="T50" fmla="*/ 178 w 192"/>
                <a:gd name="T51" fmla="*/ 15 h 48"/>
                <a:gd name="T52" fmla="*/ 172 w 192"/>
                <a:gd name="T53" fmla="*/ 14 h 48"/>
                <a:gd name="T54" fmla="*/ 192 w 192"/>
                <a:gd name="T55" fmla="*/ 5 h 48"/>
                <a:gd name="T56" fmla="*/ 183 w 192"/>
                <a:gd name="T57" fmla="*/ 3 h 48"/>
                <a:gd name="T58" fmla="*/ 188 w 192"/>
                <a:gd name="T59" fmla="*/ 5 h 48"/>
                <a:gd name="T60" fmla="*/ 168 w 192"/>
                <a:gd name="T61" fmla="*/ 14 h 48"/>
                <a:gd name="T62" fmla="*/ 174 w 192"/>
                <a:gd name="T63" fmla="*/ 15 h 48"/>
                <a:gd name="T64" fmla="*/ 155 w 192"/>
                <a:gd name="T65" fmla="*/ 24 h 48"/>
                <a:gd name="T66" fmla="*/ 161 w 192"/>
                <a:gd name="T67" fmla="*/ 25 h 48"/>
                <a:gd name="T68" fmla="*/ 139 w 192"/>
                <a:gd name="T69" fmla="*/ 28 h 48"/>
                <a:gd name="T70" fmla="*/ 152 w 192"/>
                <a:gd name="T71" fmla="*/ 34 h 48"/>
                <a:gd name="T72" fmla="*/ 149 w 192"/>
                <a:gd name="T73" fmla="*/ 30 h 48"/>
                <a:gd name="T74" fmla="*/ 149 w 192"/>
                <a:gd name="T75" fmla="*/ 30 h 48"/>
                <a:gd name="T76" fmla="*/ 149 w 192"/>
                <a:gd name="T77" fmla="*/ 30 h 48"/>
                <a:gd name="T78" fmla="*/ 151 w 192"/>
                <a:gd name="T79" fmla="*/ 31 h 48"/>
                <a:gd name="T80" fmla="*/ 151 w 192"/>
                <a:gd name="T81" fmla="*/ 31 h 48"/>
                <a:gd name="T82" fmla="*/ 149 w 192"/>
                <a:gd name="T83" fmla="*/ 30 h 48"/>
                <a:gd name="T84" fmla="*/ 129 w 192"/>
                <a:gd name="T85" fmla="*/ 32 h 48"/>
                <a:gd name="T86" fmla="*/ 126 w 192"/>
                <a:gd name="T87" fmla="*/ 33 h 48"/>
                <a:gd name="T88" fmla="*/ 129 w 192"/>
                <a:gd name="T89" fmla="*/ 42 h 48"/>
                <a:gd name="T90" fmla="*/ 131 w 192"/>
                <a:gd name="T91" fmla="*/ 38 h 48"/>
                <a:gd name="T92" fmla="*/ 131 w 192"/>
                <a:gd name="T93" fmla="*/ 38 h 48"/>
                <a:gd name="T94" fmla="*/ 130 w 192"/>
                <a:gd name="T95" fmla="*/ 34 h 48"/>
                <a:gd name="T96" fmla="*/ 130 w 192"/>
                <a:gd name="T97" fmla="*/ 34 h 48"/>
                <a:gd name="T98" fmla="*/ 130 w 192"/>
                <a:gd name="T99" fmla="*/ 34 h 48"/>
                <a:gd name="T100" fmla="*/ 129 w 192"/>
                <a:gd name="T101" fmla="*/ 34 h 48"/>
                <a:gd name="T102" fmla="*/ 113 w 192"/>
                <a:gd name="T103" fmla="*/ 35 h 48"/>
                <a:gd name="T104" fmla="*/ 110 w 192"/>
                <a:gd name="T105" fmla="*/ 36 h 48"/>
                <a:gd name="T106" fmla="*/ 116 w 192"/>
                <a:gd name="T107" fmla="*/ 47 h 48"/>
                <a:gd name="T108" fmla="*/ 78 w 192"/>
                <a:gd name="T109" fmla="*/ 34 h 48"/>
                <a:gd name="T110" fmla="*/ 80 w 192"/>
                <a:gd name="T111" fmla="*/ 45 h 48"/>
                <a:gd name="T112" fmla="*/ 6 w 192"/>
                <a:gd name="T113" fmla="*/ 10 h 48"/>
                <a:gd name="T114" fmla="*/ 32 w 192"/>
                <a:gd name="T115"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2" h="48">
                  <a:moveTo>
                    <a:pt x="36" y="29"/>
                  </a:moveTo>
                  <a:cubicBezTo>
                    <a:pt x="7" y="11"/>
                    <a:pt x="7" y="11"/>
                    <a:pt x="7" y="11"/>
                  </a:cubicBezTo>
                  <a:cubicBezTo>
                    <a:pt x="5" y="14"/>
                    <a:pt x="5" y="14"/>
                    <a:pt x="5" y="14"/>
                  </a:cubicBezTo>
                  <a:cubicBezTo>
                    <a:pt x="3" y="18"/>
                    <a:pt x="3" y="18"/>
                    <a:pt x="3" y="18"/>
                  </a:cubicBezTo>
                  <a:cubicBezTo>
                    <a:pt x="81" y="46"/>
                    <a:pt x="81" y="46"/>
                    <a:pt x="81" y="46"/>
                  </a:cubicBezTo>
                  <a:cubicBezTo>
                    <a:pt x="83" y="47"/>
                    <a:pt x="85" y="46"/>
                    <a:pt x="86" y="44"/>
                  </a:cubicBezTo>
                  <a:cubicBezTo>
                    <a:pt x="87" y="42"/>
                    <a:pt x="86" y="39"/>
                    <a:pt x="84" y="38"/>
                  </a:cubicBezTo>
                  <a:cubicBezTo>
                    <a:pt x="79" y="35"/>
                    <a:pt x="79" y="35"/>
                    <a:pt x="79" y="35"/>
                  </a:cubicBezTo>
                  <a:cubicBezTo>
                    <a:pt x="77" y="39"/>
                    <a:pt x="77" y="39"/>
                    <a:pt x="77" y="39"/>
                  </a:cubicBezTo>
                  <a:cubicBezTo>
                    <a:pt x="77" y="43"/>
                    <a:pt x="77" y="43"/>
                    <a:pt x="77" y="43"/>
                  </a:cubicBezTo>
                  <a:cubicBezTo>
                    <a:pt x="118" y="47"/>
                    <a:pt x="118" y="47"/>
                    <a:pt x="118" y="47"/>
                  </a:cubicBezTo>
                  <a:cubicBezTo>
                    <a:pt x="120" y="48"/>
                    <a:pt x="122" y="46"/>
                    <a:pt x="122" y="44"/>
                  </a:cubicBezTo>
                  <a:cubicBezTo>
                    <a:pt x="123" y="43"/>
                    <a:pt x="122" y="41"/>
                    <a:pt x="120" y="39"/>
                  </a:cubicBezTo>
                  <a:cubicBezTo>
                    <a:pt x="115" y="36"/>
                    <a:pt x="115" y="36"/>
                    <a:pt x="115" y="36"/>
                  </a:cubicBezTo>
                  <a:cubicBezTo>
                    <a:pt x="113" y="40"/>
                    <a:pt x="113" y="40"/>
                    <a:pt x="113" y="40"/>
                  </a:cubicBezTo>
                  <a:cubicBezTo>
                    <a:pt x="116" y="42"/>
                    <a:pt x="116" y="42"/>
                    <a:pt x="116" y="42"/>
                  </a:cubicBezTo>
                  <a:cubicBezTo>
                    <a:pt x="113" y="40"/>
                    <a:pt x="113" y="40"/>
                    <a:pt x="113" y="40"/>
                  </a:cubicBezTo>
                  <a:cubicBezTo>
                    <a:pt x="115" y="43"/>
                    <a:pt x="115" y="43"/>
                    <a:pt x="115" y="43"/>
                  </a:cubicBezTo>
                  <a:cubicBezTo>
                    <a:pt x="115" y="43"/>
                    <a:pt x="116" y="43"/>
                    <a:pt x="116" y="42"/>
                  </a:cubicBezTo>
                  <a:cubicBezTo>
                    <a:pt x="113" y="40"/>
                    <a:pt x="113" y="40"/>
                    <a:pt x="113" y="40"/>
                  </a:cubicBezTo>
                  <a:cubicBezTo>
                    <a:pt x="115" y="43"/>
                    <a:pt x="115" y="43"/>
                    <a:pt x="115" y="43"/>
                  </a:cubicBezTo>
                  <a:cubicBezTo>
                    <a:pt x="113" y="40"/>
                    <a:pt x="113" y="40"/>
                    <a:pt x="113" y="40"/>
                  </a:cubicBezTo>
                  <a:cubicBezTo>
                    <a:pt x="114" y="44"/>
                    <a:pt x="114" y="44"/>
                    <a:pt x="114" y="44"/>
                  </a:cubicBezTo>
                  <a:cubicBezTo>
                    <a:pt x="114" y="44"/>
                    <a:pt x="114" y="44"/>
                    <a:pt x="115" y="43"/>
                  </a:cubicBezTo>
                  <a:cubicBezTo>
                    <a:pt x="113" y="40"/>
                    <a:pt x="113" y="40"/>
                    <a:pt x="113" y="40"/>
                  </a:cubicBezTo>
                  <a:cubicBezTo>
                    <a:pt x="114" y="44"/>
                    <a:pt x="114" y="44"/>
                    <a:pt x="114" y="44"/>
                  </a:cubicBezTo>
                  <a:cubicBezTo>
                    <a:pt x="114" y="42"/>
                    <a:pt x="114" y="42"/>
                    <a:pt x="114" y="42"/>
                  </a:cubicBezTo>
                  <a:cubicBezTo>
                    <a:pt x="114" y="44"/>
                    <a:pt x="114" y="44"/>
                    <a:pt x="114" y="44"/>
                  </a:cubicBezTo>
                  <a:cubicBezTo>
                    <a:pt x="114" y="44"/>
                    <a:pt x="114" y="44"/>
                    <a:pt x="114" y="44"/>
                  </a:cubicBezTo>
                  <a:cubicBezTo>
                    <a:pt x="114" y="42"/>
                    <a:pt x="114" y="42"/>
                    <a:pt x="114" y="42"/>
                  </a:cubicBezTo>
                  <a:cubicBezTo>
                    <a:pt x="114" y="44"/>
                    <a:pt x="114" y="44"/>
                    <a:pt x="114" y="44"/>
                  </a:cubicBezTo>
                  <a:cubicBezTo>
                    <a:pt x="114" y="44"/>
                    <a:pt x="114" y="44"/>
                    <a:pt x="115" y="44"/>
                  </a:cubicBezTo>
                  <a:cubicBezTo>
                    <a:pt x="117" y="44"/>
                    <a:pt x="121" y="43"/>
                    <a:pt x="125" y="43"/>
                  </a:cubicBezTo>
                  <a:cubicBezTo>
                    <a:pt x="127" y="43"/>
                    <a:pt x="128" y="43"/>
                    <a:pt x="130" y="43"/>
                  </a:cubicBezTo>
                  <a:cubicBezTo>
                    <a:pt x="130" y="43"/>
                    <a:pt x="131" y="43"/>
                    <a:pt x="131" y="43"/>
                  </a:cubicBezTo>
                  <a:cubicBezTo>
                    <a:pt x="132" y="43"/>
                    <a:pt x="132" y="42"/>
                    <a:pt x="132" y="42"/>
                  </a:cubicBezTo>
                  <a:cubicBezTo>
                    <a:pt x="132" y="42"/>
                    <a:pt x="133" y="42"/>
                    <a:pt x="133" y="42"/>
                  </a:cubicBezTo>
                  <a:cubicBezTo>
                    <a:pt x="134" y="42"/>
                    <a:pt x="134" y="42"/>
                    <a:pt x="134" y="42"/>
                  </a:cubicBezTo>
                  <a:cubicBezTo>
                    <a:pt x="134" y="41"/>
                    <a:pt x="135" y="41"/>
                    <a:pt x="135" y="40"/>
                  </a:cubicBezTo>
                  <a:cubicBezTo>
                    <a:pt x="136" y="38"/>
                    <a:pt x="136" y="36"/>
                    <a:pt x="134" y="35"/>
                  </a:cubicBezTo>
                  <a:cubicBezTo>
                    <a:pt x="131" y="33"/>
                    <a:pt x="131" y="33"/>
                    <a:pt x="131" y="33"/>
                  </a:cubicBezTo>
                  <a:cubicBezTo>
                    <a:pt x="129" y="37"/>
                    <a:pt x="129" y="37"/>
                    <a:pt x="129" y="37"/>
                  </a:cubicBezTo>
                  <a:cubicBezTo>
                    <a:pt x="133" y="39"/>
                    <a:pt x="133" y="39"/>
                    <a:pt x="133" y="39"/>
                  </a:cubicBezTo>
                  <a:cubicBezTo>
                    <a:pt x="129" y="37"/>
                    <a:pt x="129" y="37"/>
                    <a:pt x="129" y="37"/>
                  </a:cubicBezTo>
                  <a:cubicBezTo>
                    <a:pt x="131" y="40"/>
                    <a:pt x="131" y="40"/>
                    <a:pt x="131" y="40"/>
                  </a:cubicBezTo>
                  <a:cubicBezTo>
                    <a:pt x="131" y="40"/>
                    <a:pt x="132" y="40"/>
                    <a:pt x="133" y="39"/>
                  </a:cubicBezTo>
                  <a:cubicBezTo>
                    <a:pt x="129" y="37"/>
                    <a:pt x="129" y="37"/>
                    <a:pt x="129" y="37"/>
                  </a:cubicBezTo>
                  <a:cubicBezTo>
                    <a:pt x="131" y="40"/>
                    <a:pt x="131" y="40"/>
                    <a:pt x="131" y="40"/>
                  </a:cubicBezTo>
                  <a:cubicBezTo>
                    <a:pt x="129" y="37"/>
                    <a:pt x="129" y="37"/>
                    <a:pt x="129" y="37"/>
                  </a:cubicBezTo>
                  <a:cubicBezTo>
                    <a:pt x="130" y="41"/>
                    <a:pt x="130" y="41"/>
                    <a:pt x="130" y="41"/>
                  </a:cubicBezTo>
                  <a:cubicBezTo>
                    <a:pt x="130" y="41"/>
                    <a:pt x="131" y="41"/>
                    <a:pt x="131" y="40"/>
                  </a:cubicBezTo>
                  <a:cubicBezTo>
                    <a:pt x="129" y="37"/>
                    <a:pt x="129" y="37"/>
                    <a:pt x="129" y="37"/>
                  </a:cubicBezTo>
                  <a:cubicBezTo>
                    <a:pt x="130" y="41"/>
                    <a:pt x="130" y="41"/>
                    <a:pt x="130" y="41"/>
                  </a:cubicBezTo>
                  <a:cubicBezTo>
                    <a:pt x="130" y="39"/>
                    <a:pt x="130" y="39"/>
                    <a:pt x="130" y="39"/>
                  </a:cubicBezTo>
                  <a:cubicBezTo>
                    <a:pt x="130" y="41"/>
                    <a:pt x="130" y="41"/>
                    <a:pt x="130" y="41"/>
                  </a:cubicBezTo>
                  <a:cubicBezTo>
                    <a:pt x="130" y="41"/>
                    <a:pt x="130" y="41"/>
                    <a:pt x="130" y="41"/>
                  </a:cubicBezTo>
                  <a:cubicBezTo>
                    <a:pt x="130" y="39"/>
                    <a:pt x="130" y="39"/>
                    <a:pt x="130" y="39"/>
                  </a:cubicBezTo>
                  <a:cubicBezTo>
                    <a:pt x="130" y="41"/>
                    <a:pt x="130" y="41"/>
                    <a:pt x="130" y="41"/>
                  </a:cubicBezTo>
                  <a:cubicBezTo>
                    <a:pt x="130" y="41"/>
                    <a:pt x="130" y="41"/>
                    <a:pt x="130" y="41"/>
                  </a:cubicBezTo>
                  <a:cubicBezTo>
                    <a:pt x="131" y="41"/>
                    <a:pt x="133" y="40"/>
                    <a:pt x="135" y="40"/>
                  </a:cubicBezTo>
                  <a:cubicBezTo>
                    <a:pt x="138" y="40"/>
                    <a:pt x="143" y="39"/>
                    <a:pt x="146" y="39"/>
                  </a:cubicBezTo>
                  <a:cubicBezTo>
                    <a:pt x="148" y="39"/>
                    <a:pt x="149" y="38"/>
                    <a:pt x="151" y="38"/>
                  </a:cubicBezTo>
                  <a:cubicBezTo>
                    <a:pt x="151" y="38"/>
                    <a:pt x="152" y="38"/>
                    <a:pt x="152" y="38"/>
                  </a:cubicBezTo>
                  <a:cubicBezTo>
                    <a:pt x="152" y="38"/>
                    <a:pt x="153" y="38"/>
                    <a:pt x="153" y="38"/>
                  </a:cubicBezTo>
                  <a:cubicBezTo>
                    <a:pt x="154" y="37"/>
                    <a:pt x="154" y="37"/>
                    <a:pt x="154" y="37"/>
                  </a:cubicBezTo>
                  <a:cubicBezTo>
                    <a:pt x="154" y="37"/>
                    <a:pt x="155" y="37"/>
                    <a:pt x="155" y="36"/>
                  </a:cubicBezTo>
                  <a:cubicBezTo>
                    <a:pt x="157" y="34"/>
                    <a:pt x="156" y="31"/>
                    <a:pt x="154" y="30"/>
                  </a:cubicBezTo>
                  <a:cubicBezTo>
                    <a:pt x="146" y="25"/>
                    <a:pt x="146" y="25"/>
                    <a:pt x="146" y="25"/>
                  </a:cubicBezTo>
                  <a:cubicBezTo>
                    <a:pt x="144" y="28"/>
                    <a:pt x="144" y="28"/>
                    <a:pt x="144" y="28"/>
                  </a:cubicBezTo>
                  <a:cubicBezTo>
                    <a:pt x="144" y="33"/>
                    <a:pt x="144" y="33"/>
                    <a:pt x="144" y="33"/>
                  </a:cubicBezTo>
                  <a:cubicBezTo>
                    <a:pt x="162" y="29"/>
                    <a:pt x="162" y="29"/>
                    <a:pt x="162" y="29"/>
                  </a:cubicBezTo>
                  <a:cubicBezTo>
                    <a:pt x="164" y="29"/>
                    <a:pt x="165" y="28"/>
                    <a:pt x="165" y="26"/>
                  </a:cubicBezTo>
                  <a:cubicBezTo>
                    <a:pt x="166" y="24"/>
                    <a:pt x="165" y="22"/>
                    <a:pt x="163" y="21"/>
                  </a:cubicBezTo>
                  <a:cubicBezTo>
                    <a:pt x="162" y="20"/>
                    <a:pt x="162" y="20"/>
                    <a:pt x="162" y="20"/>
                  </a:cubicBezTo>
                  <a:cubicBezTo>
                    <a:pt x="159" y="24"/>
                    <a:pt x="159" y="24"/>
                    <a:pt x="159" y="24"/>
                  </a:cubicBezTo>
                  <a:cubicBezTo>
                    <a:pt x="162" y="28"/>
                    <a:pt x="162" y="28"/>
                    <a:pt x="162" y="28"/>
                  </a:cubicBezTo>
                  <a:cubicBezTo>
                    <a:pt x="176" y="19"/>
                    <a:pt x="176" y="19"/>
                    <a:pt x="176" y="19"/>
                  </a:cubicBezTo>
                  <a:cubicBezTo>
                    <a:pt x="177" y="18"/>
                    <a:pt x="178" y="17"/>
                    <a:pt x="178" y="15"/>
                  </a:cubicBezTo>
                  <a:cubicBezTo>
                    <a:pt x="178" y="14"/>
                    <a:pt x="177" y="12"/>
                    <a:pt x="176" y="12"/>
                  </a:cubicBezTo>
                  <a:cubicBezTo>
                    <a:pt x="175" y="11"/>
                    <a:pt x="175" y="11"/>
                    <a:pt x="175" y="11"/>
                  </a:cubicBezTo>
                  <a:cubicBezTo>
                    <a:pt x="172" y="14"/>
                    <a:pt x="172" y="14"/>
                    <a:pt x="172" y="14"/>
                  </a:cubicBezTo>
                  <a:cubicBezTo>
                    <a:pt x="175" y="18"/>
                    <a:pt x="175" y="18"/>
                    <a:pt x="175" y="18"/>
                  </a:cubicBezTo>
                  <a:cubicBezTo>
                    <a:pt x="190" y="9"/>
                    <a:pt x="190" y="9"/>
                    <a:pt x="190" y="9"/>
                  </a:cubicBezTo>
                  <a:cubicBezTo>
                    <a:pt x="191" y="8"/>
                    <a:pt x="192" y="7"/>
                    <a:pt x="192" y="5"/>
                  </a:cubicBezTo>
                  <a:cubicBezTo>
                    <a:pt x="192" y="4"/>
                    <a:pt x="191" y="2"/>
                    <a:pt x="190" y="2"/>
                  </a:cubicBezTo>
                  <a:cubicBezTo>
                    <a:pt x="189" y="1"/>
                    <a:pt x="189" y="1"/>
                    <a:pt x="189" y="1"/>
                  </a:cubicBezTo>
                  <a:cubicBezTo>
                    <a:pt x="187" y="0"/>
                    <a:pt x="185" y="1"/>
                    <a:pt x="183" y="3"/>
                  </a:cubicBezTo>
                  <a:cubicBezTo>
                    <a:pt x="182" y="5"/>
                    <a:pt x="183" y="7"/>
                    <a:pt x="185" y="8"/>
                  </a:cubicBezTo>
                  <a:cubicBezTo>
                    <a:pt x="185" y="9"/>
                    <a:pt x="185" y="9"/>
                    <a:pt x="185" y="9"/>
                  </a:cubicBezTo>
                  <a:cubicBezTo>
                    <a:pt x="188" y="5"/>
                    <a:pt x="188" y="5"/>
                    <a:pt x="188" y="5"/>
                  </a:cubicBezTo>
                  <a:cubicBezTo>
                    <a:pt x="186" y="2"/>
                    <a:pt x="186" y="2"/>
                    <a:pt x="186" y="2"/>
                  </a:cubicBezTo>
                  <a:cubicBezTo>
                    <a:pt x="170" y="11"/>
                    <a:pt x="170" y="11"/>
                    <a:pt x="170" y="11"/>
                  </a:cubicBezTo>
                  <a:cubicBezTo>
                    <a:pt x="169" y="11"/>
                    <a:pt x="168" y="13"/>
                    <a:pt x="168" y="14"/>
                  </a:cubicBezTo>
                  <a:cubicBezTo>
                    <a:pt x="168" y="16"/>
                    <a:pt x="169" y="17"/>
                    <a:pt x="170" y="18"/>
                  </a:cubicBezTo>
                  <a:cubicBezTo>
                    <a:pt x="172" y="19"/>
                    <a:pt x="172" y="19"/>
                    <a:pt x="172" y="19"/>
                  </a:cubicBezTo>
                  <a:cubicBezTo>
                    <a:pt x="174" y="15"/>
                    <a:pt x="174" y="15"/>
                    <a:pt x="174" y="15"/>
                  </a:cubicBezTo>
                  <a:cubicBezTo>
                    <a:pt x="172" y="12"/>
                    <a:pt x="172" y="12"/>
                    <a:pt x="172" y="12"/>
                  </a:cubicBezTo>
                  <a:cubicBezTo>
                    <a:pt x="157" y="20"/>
                    <a:pt x="157" y="20"/>
                    <a:pt x="157" y="20"/>
                  </a:cubicBezTo>
                  <a:cubicBezTo>
                    <a:pt x="156" y="21"/>
                    <a:pt x="155" y="22"/>
                    <a:pt x="155" y="24"/>
                  </a:cubicBezTo>
                  <a:cubicBezTo>
                    <a:pt x="155" y="25"/>
                    <a:pt x="156" y="27"/>
                    <a:pt x="157" y="28"/>
                  </a:cubicBezTo>
                  <a:cubicBezTo>
                    <a:pt x="159" y="29"/>
                    <a:pt x="159" y="29"/>
                    <a:pt x="159" y="29"/>
                  </a:cubicBezTo>
                  <a:cubicBezTo>
                    <a:pt x="161" y="25"/>
                    <a:pt x="161" y="25"/>
                    <a:pt x="161" y="25"/>
                  </a:cubicBezTo>
                  <a:cubicBezTo>
                    <a:pt x="160" y="21"/>
                    <a:pt x="160" y="21"/>
                    <a:pt x="160" y="21"/>
                  </a:cubicBezTo>
                  <a:cubicBezTo>
                    <a:pt x="143" y="24"/>
                    <a:pt x="143" y="24"/>
                    <a:pt x="143" y="24"/>
                  </a:cubicBezTo>
                  <a:cubicBezTo>
                    <a:pt x="141" y="25"/>
                    <a:pt x="140" y="26"/>
                    <a:pt x="139" y="28"/>
                  </a:cubicBezTo>
                  <a:cubicBezTo>
                    <a:pt x="139" y="29"/>
                    <a:pt x="140" y="31"/>
                    <a:pt x="141" y="32"/>
                  </a:cubicBezTo>
                  <a:cubicBezTo>
                    <a:pt x="150" y="37"/>
                    <a:pt x="150" y="37"/>
                    <a:pt x="150" y="37"/>
                  </a:cubicBezTo>
                  <a:cubicBezTo>
                    <a:pt x="152" y="34"/>
                    <a:pt x="152" y="34"/>
                    <a:pt x="152" y="34"/>
                  </a:cubicBezTo>
                  <a:cubicBezTo>
                    <a:pt x="148" y="31"/>
                    <a:pt x="148" y="31"/>
                    <a:pt x="148" y="31"/>
                  </a:cubicBezTo>
                  <a:cubicBezTo>
                    <a:pt x="152" y="34"/>
                    <a:pt x="152" y="34"/>
                    <a:pt x="152" y="34"/>
                  </a:cubicBezTo>
                  <a:cubicBezTo>
                    <a:pt x="149" y="30"/>
                    <a:pt x="149" y="30"/>
                    <a:pt x="149" y="30"/>
                  </a:cubicBezTo>
                  <a:cubicBezTo>
                    <a:pt x="149" y="30"/>
                    <a:pt x="149" y="30"/>
                    <a:pt x="148" y="31"/>
                  </a:cubicBezTo>
                  <a:cubicBezTo>
                    <a:pt x="152" y="34"/>
                    <a:pt x="152" y="34"/>
                    <a:pt x="152" y="34"/>
                  </a:cubicBezTo>
                  <a:cubicBezTo>
                    <a:pt x="149" y="30"/>
                    <a:pt x="149" y="30"/>
                    <a:pt x="149" y="30"/>
                  </a:cubicBezTo>
                  <a:cubicBezTo>
                    <a:pt x="151" y="33"/>
                    <a:pt x="151" y="33"/>
                    <a:pt x="151" y="33"/>
                  </a:cubicBezTo>
                  <a:cubicBezTo>
                    <a:pt x="150" y="30"/>
                    <a:pt x="150" y="30"/>
                    <a:pt x="150" y="30"/>
                  </a:cubicBezTo>
                  <a:cubicBezTo>
                    <a:pt x="150" y="30"/>
                    <a:pt x="150" y="30"/>
                    <a:pt x="149" y="30"/>
                  </a:cubicBezTo>
                  <a:cubicBezTo>
                    <a:pt x="151" y="33"/>
                    <a:pt x="151" y="33"/>
                    <a:pt x="151" y="33"/>
                  </a:cubicBezTo>
                  <a:cubicBezTo>
                    <a:pt x="150" y="30"/>
                    <a:pt x="150" y="30"/>
                    <a:pt x="150" y="30"/>
                  </a:cubicBezTo>
                  <a:cubicBezTo>
                    <a:pt x="151" y="31"/>
                    <a:pt x="151" y="31"/>
                    <a:pt x="151" y="31"/>
                  </a:cubicBezTo>
                  <a:cubicBezTo>
                    <a:pt x="150" y="30"/>
                    <a:pt x="150" y="30"/>
                    <a:pt x="150" y="30"/>
                  </a:cubicBezTo>
                  <a:cubicBezTo>
                    <a:pt x="150" y="30"/>
                    <a:pt x="150" y="30"/>
                    <a:pt x="150" y="30"/>
                  </a:cubicBezTo>
                  <a:cubicBezTo>
                    <a:pt x="151" y="31"/>
                    <a:pt x="151" y="31"/>
                    <a:pt x="151" y="31"/>
                  </a:cubicBezTo>
                  <a:cubicBezTo>
                    <a:pt x="150" y="30"/>
                    <a:pt x="150" y="30"/>
                    <a:pt x="150" y="30"/>
                  </a:cubicBezTo>
                  <a:cubicBezTo>
                    <a:pt x="150" y="30"/>
                    <a:pt x="150" y="30"/>
                    <a:pt x="150" y="30"/>
                  </a:cubicBezTo>
                  <a:cubicBezTo>
                    <a:pt x="150" y="30"/>
                    <a:pt x="150" y="30"/>
                    <a:pt x="149" y="30"/>
                  </a:cubicBezTo>
                  <a:cubicBezTo>
                    <a:pt x="146" y="30"/>
                    <a:pt x="141" y="31"/>
                    <a:pt x="137" y="31"/>
                  </a:cubicBezTo>
                  <a:cubicBezTo>
                    <a:pt x="134" y="31"/>
                    <a:pt x="132" y="32"/>
                    <a:pt x="131" y="32"/>
                  </a:cubicBezTo>
                  <a:cubicBezTo>
                    <a:pt x="130" y="32"/>
                    <a:pt x="129" y="32"/>
                    <a:pt x="129" y="32"/>
                  </a:cubicBezTo>
                  <a:cubicBezTo>
                    <a:pt x="129" y="32"/>
                    <a:pt x="128" y="32"/>
                    <a:pt x="128" y="32"/>
                  </a:cubicBezTo>
                  <a:cubicBezTo>
                    <a:pt x="127" y="33"/>
                    <a:pt x="127" y="33"/>
                    <a:pt x="127" y="33"/>
                  </a:cubicBezTo>
                  <a:cubicBezTo>
                    <a:pt x="126" y="33"/>
                    <a:pt x="126" y="33"/>
                    <a:pt x="126" y="33"/>
                  </a:cubicBezTo>
                  <a:cubicBezTo>
                    <a:pt x="126" y="33"/>
                    <a:pt x="126" y="34"/>
                    <a:pt x="125" y="34"/>
                  </a:cubicBezTo>
                  <a:cubicBezTo>
                    <a:pt x="124" y="36"/>
                    <a:pt x="125" y="39"/>
                    <a:pt x="127" y="40"/>
                  </a:cubicBezTo>
                  <a:cubicBezTo>
                    <a:pt x="129" y="42"/>
                    <a:pt x="129" y="42"/>
                    <a:pt x="129" y="42"/>
                  </a:cubicBezTo>
                  <a:cubicBezTo>
                    <a:pt x="131" y="38"/>
                    <a:pt x="131" y="38"/>
                    <a:pt x="131" y="38"/>
                  </a:cubicBezTo>
                  <a:cubicBezTo>
                    <a:pt x="128" y="36"/>
                    <a:pt x="128" y="36"/>
                    <a:pt x="128" y="36"/>
                  </a:cubicBezTo>
                  <a:cubicBezTo>
                    <a:pt x="131" y="38"/>
                    <a:pt x="131" y="38"/>
                    <a:pt x="131" y="38"/>
                  </a:cubicBezTo>
                  <a:cubicBezTo>
                    <a:pt x="129" y="35"/>
                    <a:pt x="129" y="35"/>
                    <a:pt x="129" y="35"/>
                  </a:cubicBezTo>
                  <a:cubicBezTo>
                    <a:pt x="129" y="35"/>
                    <a:pt x="128" y="35"/>
                    <a:pt x="128" y="36"/>
                  </a:cubicBezTo>
                  <a:cubicBezTo>
                    <a:pt x="131" y="38"/>
                    <a:pt x="131" y="38"/>
                    <a:pt x="131" y="38"/>
                  </a:cubicBezTo>
                  <a:cubicBezTo>
                    <a:pt x="129" y="35"/>
                    <a:pt x="129" y="35"/>
                    <a:pt x="129" y="35"/>
                  </a:cubicBezTo>
                  <a:cubicBezTo>
                    <a:pt x="131" y="38"/>
                    <a:pt x="131" y="38"/>
                    <a:pt x="131" y="38"/>
                  </a:cubicBezTo>
                  <a:cubicBezTo>
                    <a:pt x="130" y="34"/>
                    <a:pt x="130" y="34"/>
                    <a:pt x="130" y="34"/>
                  </a:cubicBezTo>
                  <a:cubicBezTo>
                    <a:pt x="130" y="34"/>
                    <a:pt x="130" y="34"/>
                    <a:pt x="129" y="35"/>
                  </a:cubicBezTo>
                  <a:cubicBezTo>
                    <a:pt x="131" y="38"/>
                    <a:pt x="131" y="38"/>
                    <a:pt x="131" y="38"/>
                  </a:cubicBezTo>
                  <a:cubicBezTo>
                    <a:pt x="130" y="34"/>
                    <a:pt x="130" y="34"/>
                    <a:pt x="130" y="34"/>
                  </a:cubicBezTo>
                  <a:cubicBezTo>
                    <a:pt x="131" y="36"/>
                    <a:pt x="131" y="36"/>
                    <a:pt x="131" y="36"/>
                  </a:cubicBezTo>
                  <a:cubicBezTo>
                    <a:pt x="130" y="34"/>
                    <a:pt x="130" y="34"/>
                    <a:pt x="130" y="34"/>
                  </a:cubicBezTo>
                  <a:cubicBezTo>
                    <a:pt x="130" y="34"/>
                    <a:pt x="130" y="34"/>
                    <a:pt x="130" y="34"/>
                  </a:cubicBezTo>
                  <a:cubicBezTo>
                    <a:pt x="131" y="36"/>
                    <a:pt x="131" y="36"/>
                    <a:pt x="131" y="36"/>
                  </a:cubicBezTo>
                  <a:cubicBezTo>
                    <a:pt x="130" y="34"/>
                    <a:pt x="130" y="34"/>
                    <a:pt x="130" y="34"/>
                  </a:cubicBezTo>
                  <a:cubicBezTo>
                    <a:pt x="130" y="34"/>
                    <a:pt x="130" y="34"/>
                    <a:pt x="129" y="34"/>
                  </a:cubicBezTo>
                  <a:cubicBezTo>
                    <a:pt x="127" y="34"/>
                    <a:pt x="123" y="35"/>
                    <a:pt x="119" y="35"/>
                  </a:cubicBezTo>
                  <a:cubicBezTo>
                    <a:pt x="117" y="35"/>
                    <a:pt x="116" y="35"/>
                    <a:pt x="114" y="35"/>
                  </a:cubicBezTo>
                  <a:cubicBezTo>
                    <a:pt x="114" y="35"/>
                    <a:pt x="113" y="35"/>
                    <a:pt x="113" y="35"/>
                  </a:cubicBezTo>
                  <a:cubicBezTo>
                    <a:pt x="112" y="36"/>
                    <a:pt x="112" y="36"/>
                    <a:pt x="112" y="36"/>
                  </a:cubicBezTo>
                  <a:cubicBezTo>
                    <a:pt x="112" y="36"/>
                    <a:pt x="111" y="36"/>
                    <a:pt x="111" y="36"/>
                  </a:cubicBezTo>
                  <a:cubicBezTo>
                    <a:pt x="110" y="36"/>
                    <a:pt x="110" y="36"/>
                    <a:pt x="110" y="36"/>
                  </a:cubicBezTo>
                  <a:cubicBezTo>
                    <a:pt x="110" y="36"/>
                    <a:pt x="110" y="37"/>
                    <a:pt x="109" y="37"/>
                  </a:cubicBezTo>
                  <a:cubicBezTo>
                    <a:pt x="108" y="39"/>
                    <a:pt x="108" y="42"/>
                    <a:pt x="110" y="43"/>
                  </a:cubicBezTo>
                  <a:cubicBezTo>
                    <a:pt x="116" y="47"/>
                    <a:pt x="116" y="47"/>
                    <a:pt x="116" y="47"/>
                  </a:cubicBezTo>
                  <a:cubicBezTo>
                    <a:pt x="118" y="43"/>
                    <a:pt x="118" y="43"/>
                    <a:pt x="118" y="43"/>
                  </a:cubicBezTo>
                  <a:cubicBezTo>
                    <a:pt x="119" y="39"/>
                    <a:pt x="119" y="39"/>
                    <a:pt x="119" y="39"/>
                  </a:cubicBezTo>
                  <a:cubicBezTo>
                    <a:pt x="78" y="34"/>
                    <a:pt x="78" y="34"/>
                    <a:pt x="78" y="34"/>
                  </a:cubicBezTo>
                  <a:cubicBezTo>
                    <a:pt x="76" y="34"/>
                    <a:pt x="74" y="35"/>
                    <a:pt x="73" y="37"/>
                  </a:cubicBezTo>
                  <a:cubicBezTo>
                    <a:pt x="72" y="39"/>
                    <a:pt x="73" y="41"/>
                    <a:pt x="75" y="42"/>
                  </a:cubicBezTo>
                  <a:cubicBezTo>
                    <a:pt x="80" y="45"/>
                    <a:pt x="80" y="45"/>
                    <a:pt x="80" y="45"/>
                  </a:cubicBezTo>
                  <a:cubicBezTo>
                    <a:pt x="82" y="42"/>
                    <a:pt x="82" y="42"/>
                    <a:pt x="82" y="42"/>
                  </a:cubicBezTo>
                  <a:cubicBezTo>
                    <a:pt x="84" y="38"/>
                    <a:pt x="84" y="38"/>
                    <a:pt x="84" y="38"/>
                  </a:cubicBezTo>
                  <a:cubicBezTo>
                    <a:pt x="6" y="10"/>
                    <a:pt x="6" y="10"/>
                    <a:pt x="6" y="10"/>
                  </a:cubicBezTo>
                  <a:cubicBezTo>
                    <a:pt x="4" y="9"/>
                    <a:pt x="2" y="10"/>
                    <a:pt x="1" y="12"/>
                  </a:cubicBezTo>
                  <a:cubicBezTo>
                    <a:pt x="0" y="14"/>
                    <a:pt x="0" y="17"/>
                    <a:pt x="2" y="18"/>
                  </a:cubicBezTo>
                  <a:cubicBezTo>
                    <a:pt x="32" y="36"/>
                    <a:pt x="32" y="36"/>
                    <a:pt x="32" y="36"/>
                  </a:cubicBezTo>
                  <a:cubicBezTo>
                    <a:pt x="34" y="37"/>
                    <a:pt x="36" y="37"/>
                    <a:pt x="38" y="35"/>
                  </a:cubicBezTo>
                  <a:cubicBezTo>
                    <a:pt x="39" y="33"/>
                    <a:pt x="38" y="30"/>
                    <a:pt x="3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06" name="Freeform 138">
              <a:extLst>
                <a:ext uri="{FF2B5EF4-FFF2-40B4-BE49-F238E27FC236}">
                  <a16:creationId xmlns:a16="http://schemas.microsoft.com/office/drawing/2014/main" id="{499E02E3-6B32-46E6-ADFA-44DDECF082B5}"/>
                </a:ext>
              </a:extLst>
            </p:cNvPr>
            <p:cNvSpPr>
              <a:spLocks/>
            </p:cNvSpPr>
            <p:nvPr/>
          </p:nvSpPr>
          <p:spPr bwMode="auto">
            <a:xfrm>
              <a:off x="3724412" y="2390886"/>
              <a:ext cx="482600" cy="558800"/>
            </a:xfrm>
            <a:custGeom>
              <a:avLst/>
              <a:gdLst>
                <a:gd name="T0" fmla="*/ 24 w 307"/>
                <a:gd name="T1" fmla="*/ 307 h 355"/>
                <a:gd name="T2" fmla="*/ 15 w 307"/>
                <a:gd name="T3" fmla="*/ 242 h 355"/>
                <a:gd name="T4" fmla="*/ 9 w 307"/>
                <a:gd name="T5" fmla="*/ 205 h 355"/>
                <a:gd name="T6" fmla="*/ 8 w 307"/>
                <a:gd name="T7" fmla="*/ 167 h 355"/>
                <a:gd name="T8" fmla="*/ 20 w 307"/>
                <a:gd name="T9" fmla="*/ 143 h 355"/>
                <a:gd name="T10" fmla="*/ 29 w 307"/>
                <a:gd name="T11" fmla="*/ 109 h 355"/>
                <a:gd name="T12" fmla="*/ 36 w 307"/>
                <a:gd name="T13" fmla="*/ 100 h 355"/>
                <a:gd name="T14" fmla="*/ 49 w 307"/>
                <a:gd name="T15" fmla="*/ 71 h 355"/>
                <a:gd name="T16" fmla="*/ 46 w 307"/>
                <a:gd name="T17" fmla="*/ 74 h 355"/>
                <a:gd name="T18" fmla="*/ 52 w 307"/>
                <a:gd name="T19" fmla="*/ 54 h 355"/>
                <a:gd name="T20" fmla="*/ 62 w 307"/>
                <a:gd name="T21" fmla="*/ 45 h 355"/>
                <a:gd name="T22" fmla="*/ 65 w 307"/>
                <a:gd name="T23" fmla="*/ 48 h 355"/>
                <a:gd name="T24" fmla="*/ 75 w 307"/>
                <a:gd name="T25" fmla="*/ 39 h 355"/>
                <a:gd name="T26" fmla="*/ 108 w 307"/>
                <a:gd name="T27" fmla="*/ 26 h 355"/>
                <a:gd name="T28" fmla="*/ 117 w 307"/>
                <a:gd name="T29" fmla="*/ 12 h 355"/>
                <a:gd name="T30" fmla="*/ 118 w 307"/>
                <a:gd name="T31" fmla="*/ 17 h 355"/>
                <a:gd name="T32" fmla="*/ 143 w 307"/>
                <a:gd name="T33" fmla="*/ 18 h 355"/>
                <a:gd name="T34" fmla="*/ 161 w 307"/>
                <a:gd name="T35" fmla="*/ 4 h 355"/>
                <a:gd name="T36" fmla="*/ 160 w 307"/>
                <a:gd name="T37" fmla="*/ 12 h 355"/>
                <a:gd name="T38" fmla="*/ 177 w 307"/>
                <a:gd name="T39" fmla="*/ 12 h 355"/>
                <a:gd name="T40" fmla="*/ 221 w 307"/>
                <a:gd name="T41" fmla="*/ 12 h 355"/>
                <a:gd name="T42" fmla="*/ 217 w 307"/>
                <a:gd name="T43" fmla="*/ 8 h 355"/>
                <a:gd name="T44" fmla="*/ 216 w 307"/>
                <a:gd name="T45" fmla="*/ 7 h 355"/>
                <a:gd name="T46" fmla="*/ 263 w 307"/>
                <a:gd name="T47" fmla="*/ 13 h 355"/>
                <a:gd name="T48" fmla="*/ 307 w 307"/>
                <a:gd name="T49" fmla="*/ 26 h 355"/>
                <a:gd name="T50" fmla="*/ 300 w 307"/>
                <a:gd name="T51" fmla="*/ 24 h 355"/>
                <a:gd name="T52" fmla="*/ 302 w 307"/>
                <a:gd name="T53" fmla="*/ 23 h 355"/>
                <a:gd name="T54" fmla="*/ 261 w 307"/>
                <a:gd name="T55" fmla="*/ 16 h 355"/>
                <a:gd name="T56" fmla="*/ 261 w 307"/>
                <a:gd name="T57" fmla="*/ 15 h 355"/>
                <a:gd name="T58" fmla="*/ 235 w 307"/>
                <a:gd name="T59" fmla="*/ 5 h 355"/>
                <a:gd name="T60" fmla="*/ 189 w 307"/>
                <a:gd name="T61" fmla="*/ 1 h 355"/>
                <a:gd name="T62" fmla="*/ 193 w 307"/>
                <a:gd name="T63" fmla="*/ 4 h 355"/>
                <a:gd name="T64" fmla="*/ 193 w 307"/>
                <a:gd name="T65" fmla="*/ 5 h 355"/>
                <a:gd name="T66" fmla="*/ 162 w 307"/>
                <a:gd name="T67" fmla="*/ 10 h 355"/>
                <a:gd name="T68" fmla="*/ 140 w 307"/>
                <a:gd name="T69" fmla="*/ 10 h 355"/>
                <a:gd name="T70" fmla="*/ 141 w 307"/>
                <a:gd name="T71" fmla="*/ 9 h 355"/>
                <a:gd name="T72" fmla="*/ 115 w 307"/>
                <a:gd name="T73" fmla="*/ 9 h 355"/>
                <a:gd name="T74" fmla="*/ 91 w 307"/>
                <a:gd name="T75" fmla="*/ 25 h 355"/>
                <a:gd name="T76" fmla="*/ 94 w 307"/>
                <a:gd name="T77" fmla="*/ 27 h 355"/>
                <a:gd name="T78" fmla="*/ 70 w 307"/>
                <a:gd name="T79" fmla="*/ 34 h 355"/>
                <a:gd name="T80" fmla="*/ 78 w 307"/>
                <a:gd name="T81" fmla="*/ 35 h 355"/>
                <a:gd name="T82" fmla="*/ 61 w 307"/>
                <a:gd name="T83" fmla="*/ 41 h 355"/>
                <a:gd name="T84" fmla="*/ 57 w 307"/>
                <a:gd name="T85" fmla="*/ 61 h 355"/>
                <a:gd name="T86" fmla="*/ 43 w 307"/>
                <a:gd name="T87" fmla="*/ 69 h 355"/>
                <a:gd name="T88" fmla="*/ 32 w 307"/>
                <a:gd name="T89" fmla="*/ 84 h 355"/>
                <a:gd name="T90" fmla="*/ 25 w 307"/>
                <a:gd name="T91" fmla="*/ 107 h 355"/>
                <a:gd name="T92" fmla="*/ 16 w 307"/>
                <a:gd name="T93" fmla="*/ 121 h 355"/>
                <a:gd name="T94" fmla="*/ 13 w 307"/>
                <a:gd name="T95" fmla="*/ 132 h 355"/>
                <a:gd name="T96" fmla="*/ 15 w 307"/>
                <a:gd name="T97" fmla="*/ 141 h 355"/>
                <a:gd name="T98" fmla="*/ 5 w 307"/>
                <a:gd name="T99" fmla="*/ 149 h 355"/>
                <a:gd name="T100" fmla="*/ 5 w 307"/>
                <a:gd name="T101" fmla="*/ 188 h 355"/>
                <a:gd name="T102" fmla="*/ 9 w 307"/>
                <a:gd name="T103" fmla="*/ 189 h 355"/>
                <a:gd name="T104" fmla="*/ 3 w 307"/>
                <a:gd name="T105" fmla="*/ 207 h 355"/>
                <a:gd name="T106" fmla="*/ 5 w 307"/>
                <a:gd name="T107" fmla="*/ 257 h 355"/>
                <a:gd name="T108" fmla="*/ 8 w 307"/>
                <a:gd name="T109" fmla="*/ 261 h 355"/>
                <a:gd name="T110" fmla="*/ 16 w 307"/>
                <a:gd name="T111" fmla="*/ 310 h 355"/>
                <a:gd name="T112" fmla="*/ 36 w 307"/>
                <a:gd name="T113" fmla="*/ 341 h 355"/>
                <a:gd name="T114" fmla="*/ 36 w 307"/>
                <a:gd name="T115" fmla="*/ 34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7" h="355">
                  <a:moveTo>
                    <a:pt x="57" y="346"/>
                  </a:moveTo>
                  <a:cubicBezTo>
                    <a:pt x="42" y="337"/>
                    <a:pt x="42" y="337"/>
                    <a:pt x="42" y="337"/>
                  </a:cubicBezTo>
                  <a:cubicBezTo>
                    <a:pt x="40" y="341"/>
                    <a:pt x="40" y="341"/>
                    <a:pt x="40" y="341"/>
                  </a:cubicBezTo>
                  <a:cubicBezTo>
                    <a:pt x="44" y="343"/>
                    <a:pt x="44" y="343"/>
                    <a:pt x="44" y="343"/>
                  </a:cubicBezTo>
                  <a:cubicBezTo>
                    <a:pt x="44" y="342"/>
                    <a:pt x="44" y="342"/>
                    <a:pt x="44" y="341"/>
                  </a:cubicBezTo>
                  <a:cubicBezTo>
                    <a:pt x="44" y="341"/>
                    <a:pt x="44" y="341"/>
                    <a:pt x="44" y="341"/>
                  </a:cubicBezTo>
                  <a:cubicBezTo>
                    <a:pt x="44" y="340"/>
                    <a:pt x="44" y="340"/>
                    <a:pt x="44" y="339"/>
                  </a:cubicBezTo>
                  <a:cubicBezTo>
                    <a:pt x="44" y="339"/>
                    <a:pt x="44" y="339"/>
                    <a:pt x="44" y="338"/>
                  </a:cubicBezTo>
                  <a:cubicBezTo>
                    <a:pt x="44" y="337"/>
                    <a:pt x="43" y="335"/>
                    <a:pt x="42" y="332"/>
                  </a:cubicBezTo>
                  <a:cubicBezTo>
                    <a:pt x="39" y="325"/>
                    <a:pt x="34" y="314"/>
                    <a:pt x="34" y="314"/>
                  </a:cubicBezTo>
                  <a:cubicBezTo>
                    <a:pt x="34" y="313"/>
                    <a:pt x="33" y="312"/>
                    <a:pt x="32" y="312"/>
                  </a:cubicBezTo>
                  <a:cubicBezTo>
                    <a:pt x="24" y="307"/>
                    <a:pt x="24" y="307"/>
                    <a:pt x="24" y="307"/>
                  </a:cubicBezTo>
                  <a:cubicBezTo>
                    <a:pt x="21" y="286"/>
                    <a:pt x="21" y="286"/>
                    <a:pt x="21" y="286"/>
                  </a:cubicBezTo>
                  <a:cubicBezTo>
                    <a:pt x="21" y="285"/>
                    <a:pt x="20" y="283"/>
                    <a:pt x="19" y="283"/>
                  </a:cubicBezTo>
                  <a:cubicBezTo>
                    <a:pt x="18" y="282"/>
                    <a:pt x="18" y="282"/>
                    <a:pt x="18" y="282"/>
                  </a:cubicBezTo>
                  <a:cubicBezTo>
                    <a:pt x="15" y="262"/>
                    <a:pt x="15" y="262"/>
                    <a:pt x="15" y="262"/>
                  </a:cubicBezTo>
                  <a:cubicBezTo>
                    <a:pt x="15" y="261"/>
                    <a:pt x="14" y="260"/>
                    <a:pt x="13" y="259"/>
                  </a:cubicBezTo>
                  <a:cubicBezTo>
                    <a:pt x="11" y="257"/>
                    <a:pt x="11" y="257"/>
                    <a:pt x="11" y="257"/>
                  </a:cubicBezTo>
                  <a:cubicBezTo>
                    <a:pt x="9" y="261"/>
                    <a:pt x="9" y="261"/>
                    <a:pt x="9" y="261"/>
                  </a:cubicBezTo>
                  <a:cubicBezTo>
                    <a:pt x="12" y="263"/>
                    <a:pt x="12" y="263"/>
                    <a:pt x="12" y="263"/>
                  </a:cubicBezTo>
                  <a:cubicBezTo>
                    <a:pt x="13" y="263"/>
                    <a:pt x="13" y="262"/>
                    <a:pt x="13" y="262"/>
                  </a:cubicBezTo>
                  <a:cubicBezTo>
                    <a:pt x="13" y="262"/>
                    <a:pt x="13" y="262"/>
                    <a:pt x="13" y="262"/>
                  </a:cubicBezTo>
                  <a:cubicBezTo>
                    <a:pt x="13" y="261"/>
                    <a:pt x="13" y="261"/>
                    <a:pt x="13" y="260"/>
                  </a:cubicBezTo>
                  <a:cubicBezTo>
                    <a:pt x="14" y="255"/>
                    <a:pt x="15" y="242"/>
                    <a:pt x="15" y="242"/>
                  </a:cubicBezTo>
                  <a:cubicBezTo>
                    <a:pt x="15" y="241"/>
                    <a:pt x="14" y="239"/>
                    <a:pt x="13" y="238"/>
                  </a:cubicBezTo>
                  <a:cubicBezTo>
                    <a:pt x="10" y="237"/>
                    <a:pt x="10" y="237"/>
                    <a:pt x="10" y="237"/>
                  </a:cubicBezTo>
                  <a:cubicBezTo>
                    <a:pt x="12" y="222"/>
                    <a:pt x="12" y="222"/>
                    <a:pt x="12" y="222"/>
                  </a:cubicBezTo>
                  <a:cubicBezTo>
                    <a:pt x="12" y="220"/>
                    <a:pt x="11" y="218"/>
                    <a:pt x="10" y="218"/>
                  </a:cubicBezTo>
                  <a:cubicBezTo>
                    <a:pt x="8" y="216"/>
                    <a:pt x="8" y="216"/>
                    <a:pt x="8" y="216"/>
                  </a:cubicBezTo>
                  <a:cubicBezTo>
                    <a:pt x="5" y="220"/>
                    <a:pt x="5" y="220"/>
                    <a:pt x="5" y="220"/>
                  </a:cubicBezTo>
                  <a:cubicBezTo>
                    <a:pt x="10" y="220"/>
                    <a:pt x="10" y="220"/>
                    <a:pt x="10" y="220"/>
                  </a:cubicBezTo>
                  <a:cubicBezTo>
                    <a:pt x="12" y="206"/>
                    <a:pt x="12" y="206"/>
                    <a:pt x="12" y="206"/>
                  </a:cubicBezTo>
                  <a:cubicBezTo>
                    <a:pt x="12" y="204"/>
                    <a:pt x="11" y="202"/>
                    <a:pt x="10" y="201"/>
                  </a:cubicBezTo>
                  <a:cubicBezTo>
                    <a:pt x="7" y="200"/>
                    <a:pt x="7" y="200"/>
                    <a:pt x="7" y="200"/>
                  </a:cubicBezTo>
                  <a:cubicBezTo>
                    <a:pt x="5" y="203"/>
                    <a:pt x="5" y="203"/>
                    <a:pt x="5" y="203"/>
                  </a:cubicBezTo>
                  <a:cubicBezTo>
                    <a:pt x="9" y="205"/>
                    <a:pt x="9" y="205"/>
                    <a:pt x="9" y="205"/>
                  </a:cubicBezTo>
                  <a:cubicBezTo>
                    <a:pt x="15" y="192"/>
                    <a:pt x="15" y="192"/>
                    <a:pt x="15" y="192"/>
                  </a:cubicBezTo>
                  <a:cubicBezTo>
                    <a:pt x="16" y="190"/>
                    <a:pt x="15" y="188"/>
                    <a:pt x="13" y="187"/>
                  </a:cubicBezTo>
                  <a:cubicBezTo>
                    <a:pt x="11" y="186"/>
                    <a:pt x="11" y="186"/>
                    <a:pt x="11" y="186"/>
                  </a:cubicBezTo>
                  <a:cubicBezTo>
                    <a:pt x="9" y="189"/>
                    <a:pt x="9" y="189"/>
                    <a:pt x="9" y="189"/>
                  </a:cubicBezTo>
                  <a:cubicBezTo>
                    <a:pt x="12" y="192"/>
                    <a:pt x="12" y="192"/>
                    <a:pt x="12" y="192"/>
                  </a:cubicBezTo>
                  <a:cubicBezTo>
                    <a:pt x="13" y="191"/>
                    <a:pt x="13" y="191"/>
                    <a:pt x="13" y="191"/>
                  </a:cubicBezTo>
                  <a:cubicBezTo>
                    <a:pt x="13" y="190"/>
                    <a:pt x="13" y="190"/>
                    <a:pt x="13" y="190"/>
                  </a:cubicBezTo>
                  <a:cubicBezTo>
                    <a:pt x="13" y="189"/>
                    <a:pt x="13" y="189"/>
                    <a:pt x="13" y="188"/>
                  </a:cubicBezTo>
                  <a:cubicBezTo>
                    <a:pt x="14" y="183"/>
                    <a:pt x="15" y="169"/>
                    <a:pt x="15" y="169"/>
                  </a:cubicBezTo>
                  <a:cubicBezTo>
                    <a:pt x="15" y="168"/>
                    <a:pt x="15" y="166"/>
                    <a:pt x="13" y="165"/>
                  </a:cubicBezTo>
                  <a:cubicBezTo>
                    <a:pt x="11" y="164"/>
                    <a:pt x="11" y="164"/>
                    <a:pt x="11" y="164"/>
                  </a:cubicBezTo>
                  <a:cubicBezTo>
                    <a:pt x="8" y="167"/>
                    <a:pt x="8" y="167"/>
                    <a:pt x="8" y="167"/>
                  </a:cubicBezTo>
                  <a:cubicBezTo>
                    <a:pt x="12" y="169"/>
                    <a:pt x="12" y="169"/>
                    <a:pt x="12" y="169"/>
                  </a:cubicBezTo>
                  <a:cubicBezTo>
                    <a:pt x="17" y="156"/>
                    <a:pt x="17" y="156"/>
                    <a:pt x="17" y="156"/>
                  </a:cubicBezTo>
                  <a:cubicBezTo>
                    <a:pt x="18" y="154"/>
                    <a:pt x="17" y="152"/>
                    <a:pt x="15" y="151"/>
                  </a:cubicBezTo>
                  <a:cubicBezTo>
                    <a:pt x="15" y="151"/>
                    <a:pt x="15" y="151"/>
                    <a:pt x="15" y="151"/>
                  </a:cubicBezTo>
                  <a:cubicBezTo>
                    <a:pt x="20" y="145"/>
                    <a:pt x="20" y="145"/>
                    <a:pt x="20" y="145"/>
                  </a:cubicBezTo>
                  <a:cubicBezTo>
                    <a:pt x="21" y="145"/>
                    <a:pt x="21" y="143"/>
                    <a:pt x="21" y="142"/>
                  </a:cubicBezTo>
                  <a:cubicBezTo>
                    <a:pt x="21" y="141"/>
                    <a:pt x="20" y="140"/>
                    <a:pt x="19" y="139"/>
                  </a:cubicBezTo>
                  <a:cubicBezTo>
                    <a:pt x="18" y="138"/>
                    <a:pt x="18" y="138"/>
                    <a:pt x="18" y="138"/>
                  </a:cubicBezTo>
                  <a:cubicBezTo>
                    <a:pt x="16" y="142"/>
                    <a:pt x="16" y="142"/>
                    <a:pt x="16" y="142"/>
                  </a:cubicBezTo>
                  <a:cubicBezTo>
                    <a:pt x="19" y="144"/>
                    <a:pt x="19" y="144"/>
                    <a:pt x="19" y="144"/>
                  </a:cubicBezTo>
                  <a:cubicBezTo>
                    <a:pt x="19" y="143"/>
                    <a:pt x="20" y="143"/>
                    <a:pt x="20" y="143"/>
                  </a:cubicBezTo>
                  <a:cubicBezTo>
                    <a:pt x="20" y="143"/>
                    <a:pt x="20" y="143"/>
                    <a:pt x="20" y="143"/>
                  </a:cubicBezTo>
                  <a:cubicBezTo>
                    <a:pt x="20" y="142"/>
                    <a:pt x="20" y="142"/>
                    <a:pt x="20" y="141"/>
                  </a:cubicBezTo>
                  <a:cubicBezTo>
                    <a:pt x="21" y="137"/>
                    <a:pt x="23" y="124"/>
                    <a:pt x="23" y="124"/>
                  </a:cubicBezTo>
                  <a:cubicBezTo>
                    <a:pt x="24" y="122"/>
                    <a:pt x="23" y="121"/>
                    <a:pt x="21" y="120"/>
                  </a:cubicBezTo>
                  <a:cubicBezTo>
                    <a:pt x="20" y="119"/>
                    <a:pt x="20" y="119"/>
                    <a:pt x="20" y="119"/>
                  </a:cubicBezTo>
                  <a:cubicBezTo>
                    <a:pt x="18" y="122"/>
                    <a:pt x="18" y="122"/>
                    <a:pt x="18" y="122"/>
                  </a:cubicBezTo>
                  <a:cubicBezTo>
                    <a:pt x="21" y="125"/>
                    <a:pt x="21" y="125"/>
                    <a:pt x="21" y="125"/>
                  </a:cubicBezTo>
                  <a:cubicBezTo>
                    <a:pt x="21" y="124"/>
                    <a:pt x="21" y="124"/>
                    <a:pt x="21" y="124"/>
                  </a:cubicBezTo>
                  <a:cubicBezTo>
                    <a:pt x="22" y="124"/>
                    <a:pt x="22" y="124"/>
                    <a:pt x="22" y="124"/>
                  </a:cubicBezTo>
                  <a:cubicBezTo>
                    <a:pt x="22" y="124"/>
                    <a:pt x="24" y="120"/>
                    <a:pt x="25" y="116"/>
                  </a:cubicBezTo>
                  <a:cubicBezTo>
                    <a:pt x="26" y="115"/>
                    <a:pt x="27" y="113"/>
                    <a:pt x="28" y="111"/>
                  </a:cubicBezTo>
                  <a:cubicBezTo>
                    <a:pt x="28" y="111"/>
                    <a:pt x="28" y="110"/>
                    <a:pt x="29" y="110"/>
                  </a:cubicBezTo>
                  <a:cubicBezTo>
                    <a:pt x="29" y="109"/>
                    <a:pt x="29" y="109"/>
                    <a:pt x="29" y="109"/>
                  </a:cubicBezTo>
                  <a:cubicBezTo>
                    <a:pt x="29" y="109"/>
                    <a:pt x="29" y="109"/>
                    <a:pt x="29" y="109"/>
                  </a:cubicBezTo>
                  <a:cubicBezTo>
                    <a:pt x="26" y="108"/>
                    <a:pt x="26" y="108"/>
                    <a:pt x="26" y="108"/>
                  </a:cubicBezTo>
                  <a:cubicBezTo>
                    <a:pt x="29" y="109"/>
                    <a:pt x="29" y="109"/>
                    <a:pt x="29" y="109"/>
                  </a:cubicBezTo>
                  <a:cubicBezTo>
                    <a:pt x="29" y="109"/>
                    <a:pt x="29" y="109"/>
                    <a:pt x="29" y="109"/>
                  </a:cubicBezTo>
                  <a:cubicBezTo>
                    <a:pt x="26" y="108"/>
                    <a:pt x="26" y="108"/>
                    <a:pt x="26" y="108"/>
                  </a:cubicBezTo>
                  <a:cubicBezTo>
                    <a:pt x="29" y="109"/>
                    <a:pt x="29" y="109"/>
                    <a:pt x="29" y="109"/>
                  </a:cubicBezTo>
                  <a:cubicBezTo>
                    <a:pt x="29" y="108"/>
                    <a:pt x="30" y="107"/>
                    <a:pt x="29" y="106"/>
                  </a:cubicBezTo>
                  <a:cubicBezTo>
                    <a:pt x="29" y="105"/>
                    <a:pt x="28" y="104"/>
                    <a:pt x="27" y="103"/>
                  </a:cubicBezTo>
                  <a:cubicBezTo>
                    <a:pt x="26" y="103"/>
                    <a:pt x="26" y="103"/>
                    <a:pt x="26" y="103"/>
                  </a:cubicBezTo>
                  <a:cubicBezTo>
                    <a:pt x="24" y="106"/>
                    <a:pt x="24" y="106"/>
                    <a:pt x="24" y="106"/>
                  </a:cubicBezTo>
                  <a:cubicBezTo>
                    <a:pt x="27" y="109"/>
                    <a:pt x="27" y="109"/>
                    <a:pt x="27" y="109"/>
                  </a:cubicBezTo>
                  <a:cubicBezTo>
                    <a:pt x="36" y="100"/>
                    <a:pt x="36" y="100"/>
                    <a:pt x="36" y="100"/>
                  </a:cubicBezTo>
                  <a:cubicBezTo>
                    <a:pt x="37" y="99"/>
                    <a:pt x="37" y="98"/>
                    <a:pt x="37" y="97"/>
                  </a:cubicBezTo>
                  <a:cubicBezTo>
                    <a:pt x="37" y="95"/>
                    <a:pt x="36" y="94"/>
                    <a:pt x="35" y="93"/>
                  </a:cubicBezTo>
                  <a:cubicBezTo>
                    <a:pt x="34" y="93"/>
                    <a:pt x="34" y="93"/>
                    <a:pt x="34" y="93"/>
                  </a:cubicBezTo>
                  <a:cubicBezTo>
                    <a:pt x="40" y="85"/>
                    <a:pt x="40" y="85"/>
                    <a:pt x="40" y="85"/>
                  </a:cubicBezTo>
                  <a:cubicBezTo>
                    <a:pt x="41" y="84"/>
                    <a:pt x="41" y="82"/>
                    <a:pt x="41" y="81"/>
                  </a:cubicBezTo>
                  <a:cubicBezTo>
                    <a:pt x="41" y="80"/>
                    <a:pt x="40" y="79"/>
                    <a:pt x="39" y="78"/>
                  </a:cubicBezTo>
                  <a:cubicBezTo>
                    <a:pt x="36" y="77"/>
                    <a:pt x="36" y="77"/>
                    <a:pt x="36" y="77"/>
                  </a:cubicBezTo>
                  <a:cubicBezTo>
                    <a:pt x="34" y="80"/>
                    <a:pt x="34" y="80"/>
                    <a:pt x="34" y="80"/>
                  </a:cubicBezTo>
                  <a:cubicBezTo>
                    <a:pt x="36" y="84"/>
                    <a:pt x="36" y="84"/>
                    <a:pt x="36" y="84"/>
                  </a:cubicBezTo>
                  <a:cubicBezTo>
                    <a:pt x="48" y="78"/>
                    <a:pt x="48" y="78"/>
                    <a:pt x="48" y="78"/>
                  </a:cubicBezTo>
                  <a:cubicBezTo>
                    <a:pt x="50" y="78"/>
                    <a:pt x="50" y="76"/>
                    <a:pt x="51" y="75"/>
                  </a:cubicBezTo>
                  <a:cubicBezTo>
                    <a:pt x="51" y="73"/>
                    <a:pt x="50" y="72"/>
                    <a:pt x="49" y="71"/>
                  </a:cubicBezTo>
                  <a:cubicBezTo>
                    <a:pt x="47" y="70"/>
                    <a:pt x="47" y="70"/>
                    <a:pt x="47" y="70"/>
                  </a:cubicBezTo>
                  <a:cubicBezTo>
                    <a:pt x="44" y="73"/>
                    <a:pt x="44" y="73"/>
                    <a:pt x="44" y="73"/>
                  </a:cubicBezTo>
                  <a:cubicBezTo>
                    <a:pt x="48" y="75"/>
                    <a:pt x="48" y="75"/>
                    <a:pt x="48" y="75"/>
                  </a:cubicBezTo>
                  <a:cubicBezTo>
                    <a:pt x="45" y="73"/>
                    <a:pt x="45" y="73"/>
                    <a:pt x="45" y="73"/>
                  </a:cubicBezTo>
                  <a:cubicBezTo>
                    <a:pt x="48" y="76"/>
                    <a:pt x="48" y="76"/>
                    <a:pt x="48" y="76"/>
                  </a:cubicBezTo>
                  <a:cubicBezTo>
                    <a:pt x="48" y="75"/>
                    <a:pt x="48" y="75"/>
                    <a:pt x="48" y="75"/>
                  </a:cubicBezTo>
                  <a:cubicBezTo>
                    <a:pt x="45" y="73"/>
                    <a:pt x="45" y="73"/>
                    <a:pt x="45" y="73"/>
                  </a:cubicBezTo>
                  <a:cubicBezTo>
                    <a:pt x="48" y="76"/>
                    <a:pt x="48" y="76"/>
                    <a:pt x="48" y="76"/>
                  </a:cubicBezTo>
                  <a:cubicBezTo>
                    <a:pt x="46" y="74"/>
                    <a:pt x="46" y="74"/>
                    <a:pt x="46" y="74"/>
                  </a:cubicBezTo>
                  <a:cubicBezTo>
                    <a:pt x="48" y="76"/>
                    <a:pt x="48" y="76"/>
                    <a:pt x="48" y="76"/>
                  </a:cubicBezTo>
                  <a:cubicBezTo>
                    <a:pt x="48" y="76"/>
                    <a:pt x="48" y="76"/>
                    <a:pt x="48" y="76"/>
                  </a:cubicBezTo>
                  <a:cubicBezTo>
                    <a:pt x="46" y="74"/>
                    <a:pt x="46" y="74"/>
                    <a:pt x="46" y="74"/>
                  </a:cubicBezTo>
                  <a:cubicBezTo>
                    <a:pt x="48" y="76"/>
                    <a:pt x="48" y="76"/>
                    <a:pt x="48" y="76"/>
                  </a:cubicBezTo>
                  <a:cubicBezTo>
                    <a:pt x="48" y="76"/>
                    <a:pt x="48" y="76"/>
                    <a:pt x="48" y="75"/>
                  </a:cubicBezTo>
                  <a:cubicBezTo>
                    <a:pt x="50" y="74"/>
                    <a:pt x="53" y="71"/>
                    <a:pt x="55" y="69"/>
                  </a:cubicBezTo>
                  <a:cubicBezTo>
                    <a:pt x="56" y="68"/>
                    <a:pt x="57" y="67"/>
                    <a:pt x="58" y="66"/>
                  </a:cubicBezTo>
                  <a:cubicBezTo>
                    <a:pt x="59" y="66"/>
                    <a:pt x="59" y="65"/>
                    <a:pt x="59" y="65"/>
                  </a:cubicBezTo>
                  <a:cubicBezTo>
                    <a:pt x="60" y="65"/>
                    <a:pt x="60" y="65"/>
                    <a:pt x="60" y="65"/>
                  </a:cubicBezTo>
                  <a:cubicBezTo>
                    <a:pt x="60" y="65"/>
                    <a:pt x="60" y="65"/>
                    <a:pt x="60" y="65"/>
                  </a:cubicBezTo>
                  <a:cubicBezTo>
                    <a:pt x="60" y="64"/>
                    <a:pt x="60" y="64"/>
                    <a:pt x="60" y="64"/>
                  </a:cubicBezTo>
                  <a:cubicBezTo>
                    <a:pt x="60" y="64"/>
                    <a:pt x="60" y="64"/>
                    <a:pt x="60" y="64"/>
                  </a:cubicBezTo>
                  <a:cubicBezTo>
                    <a:pt x="61" y="63"/>
                    <a:pt x="61" y="62"/>
                    <a:pt x="61" y="61"/>
                  </a:cubicBezTo>
                  <a:cubicBezTo>
                    <a:pt x="61" y="60"/>
                    <a:pt x="60" y="59"/>
                    <a:pt x="59" y="58"/>
                  </a:cubicBezTo>
                  <a:cubicBezTo>
                    <a:pt x="52" y="54"/>
                    <a:pt x="52" y="54"/>
                    <a:pt x="52" y="54"/>
                  </a:cubicBezTo>
                  <a:cubicBezTo>
                    <a:pt x="50" y="57"/>
                    <a:pt x="50" y="57"/>
                    <a:pt x="50" y="57"/>
                  </a:cubicBezTo>
                  <a:cubicBezTo>
                    <a:pt x="52" y="61"/>
                    <a:pt x="52" y="61"/>
                    <a:pt x="52" y="61"/>
                  </a:cubicBezTo>
                  <a:cubicBezTo>
                    <a:pt x="71" y="53"/>
                    <a:pt x="71" y="53"/>
                    <a:pt x="71" y="53"/>
                  </a:cubicBezTo>
                  <a:cubicBezTo>
                    <a:pt x="73" y="52"/>
                    <a:pt x="74" y="51"/>
                    <a:pt x="74" y="49"/>
                  </a:cubicBezTo>
                  <a:cubicBezTo>
                    <a:pt x="74" y="48"/>
                    <a:pt x="73" y="46"/>
                    <a:pt x="72" y="46"/>
                  </a:cubicBezTo>
                  <a:cubicBezTo>
                    <a:pt x="64" y="41"/>
                    <a:pt x="64" y="41"/>
                    <a:pt x="64" y="41"/>
                  </a:cubicBezTo>
                  <a:cubicBezTo>
                    <a:pt x="62" y="45"/>
                    <a:pt x="62" y="45"/>
                    <a:pt x="62" y="45"/>
                  </a:cubicBezTo>
                  <a:cubicBezTo>
                    <a:pt x="66" y="47"/>
                    <a:pt x="66" y="47"/>
                    <a:pt x="66" y="47"/>
                  </a:cubicBezTo>
                  <a:cubicBezTo>
                    <a:pt x="62" y="45"/>
                    <a:pt x="62" y="45"/>
                    <a:pt x="62" y="45"/>
                  </a:cubicBezTo>
                  <a:cubicBezTo>
                    <a:pt x="65" y="48"/>
                    <a:pt x="65" y="48"/>
                    <a:pt x="65" y="48"/>
                  </a:cubicBezTo>
                  <a:cubicBezTo>
                    <a:pt x="65" y="48"/>
                    <a:pt x="65" y="48"/>
                    <a:pt x="66" y="47"/>
                  </a:cubicBezTo>
                  <a:cubicBezTo>
                    <a:pt x="62" y="45"/>
                    <a:pt x="62" y="45"/>
                    <a:pt x="62" y="45"/>
                  </a:cubicBezTo>
                  <a:cubicBezTo>
                    <a:pt x="65" y="48"/>
                    <a:pt x="65" y="48"/>
                    <a:pt x="65" y="48"/>
                  </a:cubicBezTo>
                  <a:cubicBezTo>
                    <a:pt x="63" y="45"/>
                    <a:pt x="63" y="45"/>
                    <a:pt x="63" y="45"/>
                  </a:cubicBezTo>
                  <a:cubicBezTo>
                    <a:pt x="64" y="48"/>
                    <a:pt x="64" y="48"/>
                    <a:pt x="64" y="48"/>
                  </a:cubicBezTo>
                  <a:cubicBezTo>
                    <a:pt x="64" y="48"/>
                    <a:pt x="64" y="48"/>
                    <a:pt x="65" y="48"/>
                  </a:cubicBezTo>
                  <a:cubicBezTo>
                    <a:pt x="63" y="45"/>
                    <a:pt x="63" y="45"/>
                    <a:pt x="63" y="45"/>
                  </a:cubicBezTo>
                  <a:cubicBezTo>
                    <a:pt x="64" y="48"/>
                    <a:pt x="64" y="48"/>
                    <a:pt x="64" y="48"/>
                  </a:cubicBezTo>
                  <a:cubicBezTo>
                    <a:pt x="63" y="47"/>
                    <a:pt x="63" y="47"/>
                    <a:pt x="63" y="47"/>
                  </a:cubicBezTo>
                  <a:cubicBezTo>
                    <a:pt x="64" y="48"/>
                    <a:pt x="64" y="48"/>
                    <a:pt x="64" y="48"/>
                  </a:cubicBezTo>
                  <a:cubicBezTo>
                    <a:pt x="64" y="48"/>
                    <a:pt x="64" y="48"/>
                    <a:pt x="64" y="48"/>
                  </a:cubicBezTo>
                  <a:cubicBezTo>
                    <a:pt x="63" y="47"/>
                    <a:pt x="63" y="47"/>
                    <a:pt x="63" y="47"/>
                  </a:cubicBezTo>
                  <a:cubicBezTo>
                    <a:pt x="64" y="48"/>
                    <a:pt x="64" y="48"/>
                    <a:pt x="64" y="48"/>
                  </a:cubicBezTo>
                  <a:cubicBezTo>
                    <a:pt x="64" y="48"/>
                    <a:pt x="64" y="48"/>
                    <a:pt x="65" y="48"/>
                  </a:cubicBezTo>
                  <a:cubicBezTo>
                    <a:pt x="67" y="47"/>
                    <a:pt x="72" y="46"/>
                    <a:pt x="75" y="45"/>
                  </a:cubicBezTo>
                  <a:cubicBezTo>
                    <a:pt x="77" y="44"/>
                    <a:pt x="79" y="44"/>
                    <a:pt x="80" y="44"/>
                  </a:cubicBezTo>
                  <a:cubicBezTo>
                    <a:pt x="81" y="43"/>
                    <a:pt x="81" y="43"/>
                    <a:pt x="82" y="43"/>
                  </a:cubicBezTo>
                  <a:cubicBezTo>
                    <a:pt x="82" y="43"/>
                    <a:pt x="82" y="43"/>
                    <a:pt x="82" y="43"/>
                  </a:cubicBezTo>
                  <a:cubicBezTo>
                    <a:pt x="83" y="43"/>
                    <a:pt x="83" y="43"/>
                    <a:pt x="83" y="43"/>
                  </a:cubicBezTo>
                  <a:cubicBezTo>
                    <a:pt x="83" y="42"/>
                    <a:pt x="83" y="42"/>
                    <a:pt x="83" y="42"/>
                  </a:cubicBezTo>
                  <a:cubicBezTo>
                    <a:pt x="84" y="42"/>
                    <a:pt x="84" y="42"/>
                    <a:pt x="85" y="41"/>
                  </a:cubicBezTo>
                  <a:cubicBezTo>
                    <a:pt x="85" y="40"/>
                    <a:pt x="86" y="39"/>
                    <a:pt x="85" y="38"/>
                  </a:cubicBezTo>
                  <a:cubicBezTo>
                    <a:pt x="85" y="37"/>
                    <a:pt x="84" y="36"/>
                    <a:pt x="83" y="35"/>
                  </a:cubicBezTo>
                  <a:cubicBezTo>
                    <a:pt x="77" y="31"/>
                    <a:pt x="77" y="31"/>
                    <a:pt x="77" y="31"/>
                  </a:cubicBezTo>
                  <a:cubicBezTo>
                    <a:pt x="74" y="35"/>
                    <a:pt x="74" y="35"/>
                    <a:pt x="74" y="35"/>
                  </a:cubicBezTo>
                  <a:cubicBezTo>
                    <a:pt x="75" y="39"/>
                    <a:pt x="75" y="39"/>
                    <a:pt x="75" y="39"/>
                  </a:cubicBezTo>
                  <a:cubicBezTo>
                    <a:pt x="75" y="39"/>
                    <a:pt x="80" y="38"/>
                    <a:pt x="86" y="37"/>
                  </a:cubicBezTo>
                  <a:cubicBezTo>
                    <a:pt x="88" y="37"/>
                    <a:pt x="91" y="36"/>
                    <a:pt x="93" y="36"/>
                  </a:cubicBezTo>
                  <a:cubicBezTo>
                    <a:pt x="94" y="36"/>
                    <a:pt x="95" y="36"/>
                    <a:pt x="96" y="35"/>
                  </a:cubicBezTo>
                  <a:cubicBezTo>
                    <a:pt x="96" y="35"/>
                    <a:pt x="97" y="35"/>
                    <a:pt x="97" y="35"/>
                  </a:cubicBezTo>
                  <a:cubicBezTo>
                    <a:pt x="98" y="35"/>
                    <a:pt x="98" y="35"/>
                    <a:pt x="98" y="35"/>
                  </a:cubicBezTo>
                  <a:cubicBezTo>
                    <a:pt x="98" y="35"/>
                    <a:pt x="98" y="35"/>
                    <a:pt x="98" y="35"/>
                  </a:cubicBezTo>
                  <a:cubicBezTo>
                    <a:pt x="99" y="34"/>
                    <a:pt x="99" y="34"/>
                    <a:pt x="100" y="33"/>
                  </a:cubicBezTo>
                  <a:cubicBezTo>
                    <a:pt x="101" y="31"/>
                    <a:pt x="100" y="29"/>
                    <a:pt x="98" y="27"/>
                  </a:cubicBezTo>
                  <a:cubicBezTo>
                    <a:pt x="95" y="25"/>
                    <a:pt x="95" y="25"/>
                    <a:pt x="95" y="25"/>
                  </a:cubicBezTo>
                  <a:cubicBezTo>
                    <a:pt x="92" y="29"/>
                    <a:pt x="92" y="29"/>
                    <a:pt x="92" y="29"/>
                  </a:cubicBezTo>
                  <a:cubicBezTo>
                    <a:pt x="94" y="33"/>
                    <a:pt x="94" y="33"/>
                    <a:pt x="94" y="33"/>
                  </a:cubicBezTo>
                  <a:cubicBezTo>
                    <a:pt x="108" y="26"/>
                    <a:pt x="108" y="26"/>
                    <a:pt x="108" y="26"/>
                  </a:cubicBezTo>
                  <a:cubicBezTo>
                    <a:pt x="110" y="25"/>
                    <a:pt x="111" y="24"/>
                    <a:pt x="111" y="23"/>
                  </a:cubicBezTo>
                  <a:cubicBezTo>
                    <a:pt x="111" y="21"/>
                    <a:pt x="110" y="19"/>
                    <a:pt x="109" y="19"/>
                  </a:cubicBezTo>
                  <a:cubicBezTo>
                    <a:pt x="108" y="18"/>
                    <a:pt x="108" y="18"/>
                    <a:pt x="108" y="18"/>
                  </a:cubicBezTo>
                  <a:cubicBezTo>
                    <a:pt x="106" y="22"/>
                    <a:pt x="106" y="22"/>
                    <a:pt x="106" y="22"/>
                  </a:cubicBezTo>
                  <a:cubicBezTo>
                    <a:pt x="107" y="26"/>
                    <a:pt x="107" y="26"/>
                    <a:pt x="107" y="26"/>
                  </a:cubicBezTo>
                  <a:cubicBezTo>
                    <a:pt x="124" y="20"/>
                    <a:pt x="124" y="20"/>
                    <a:pt x="124" y="20"/>
                  </a:cubicBezTo>
                  <a:cubicBezTo>
                    <a:pt x="126" y="19"/>
                    <a:pt x="127" y="18"/>
                    <a:pt x="127" y="16"/>
                  </a:cubicBezTo>
                  <a:cubicBezTo>
                    <a:pt x="127" y="15"/>
                    <a:pt x="126" y="13"/>
                    <a:pt x="125" y="12"/>
                  </a:cubicBezTo>
                  <a:cubicBezTo>
                    <a:pt x="119" y="9"/>
                    <a:pt x="119" y="9"/>
                    <a:pt x="119" y="9"/>
                  </a:cubicBezTo>
                  <a:cubicBezTo>
                    <a:pt x="117" y="12"/>
                    <a:pt x="117" y="12"/>
                    <a:pt x="117" y="12"/>
                  </a:cubicBezTo>
                  <a:cubicBezTo>
                    <a:pt x="121" y="15"/>
                    <a:pt x="121" y="15"/>
                    <a:pt x="121" y="15"/>
                  </a:cubicBezTo>
                  <a:cubicBezTo>
                    <a:pt x="117" y="12"/>
                    <a:pt x="117" y="12"/>
                    <a:pt x="117" y="12"/>
                  </a:cubicBezTo>
                  <a:cubicBezTo>
                    <a:pt x="119" y="16"/>
                    <a:pt x="119" y="16"/>
                    <a:pt x="119" y="16"/>
                  </a:cubicBezTo>
                  <a:cubicBezTo>
                    <a:pt x="120" y="16"/>
                    <a:pt x="120" y="15"/>
                    <a:pt x="121" y="15"/>
                  </a:cubicBezTo>
                  <a:cubicBezTo>
                    <a:pt x="117" y="12"/>
                    <a:pt x="117" y="12"/>
                    <a:pt x="117" y="12"/>
                  </a:cubicBezTo>
                  <a:cubicBezTo>
                    <a:pt x="119" y="16"/>
                    <a:pt x="119" y="16"/>
                    <a:pt x="119" y="16"/>
                  </a:cubicBezTo>
                  <a:cubicBezTo>
                    <a:pt x="117" y="12"/>
                    <a:pt x="117" y="12"/>
                    <a:pt x="117" y="12"/>
                  </a:cubicBezTo>
                  <a:cubicBezTo>
                    <a:pt x="118" y="17"/>
                    <a:pt x="118" y="17"/>
                    <a:pt x="118" y="17"/>
                  </a:cubicBezTo>
                  <a:cubicBezTo>
                    <a:pt x="118" y="16"/>
                    <a:pt x="119" y="16"/>
                    <a:pt x="119" y="16"/>
                  </a:cubicBezTo>
                  <a:cubicBezTo>
                    <a:pt x="117" y="12"/>
                    <a:pt x="117" y="12"/>
                    <a:pt x="117" y="12"/>
                  </a:cubicBezTo>
                  <a:cubicBezTo>
                    <a:pt x="118" y="17"/>
                    <a:pt x="118" y="17"/>
                    <a:pt x="118" y="17"/>
                  </a:cubicBezTo>
                  <a:cubicBezTo>
                    <a:pt x="117" y="12"/>
                    <a:pt x="117" y="12"/>
                    <a:pt x="117" y="12"/>
                  </a:cubicBezTo>
                  <a:cubicBezTo>
                    <a:pt x="118" y="17"/>
                    <a:pt x="118" y="17"/>
                    <a:pt x="118" y="17"/>
                  </a:cubicBezTo>
                  <a:cubicBezTo>
                    <a:pt x="118" y="17"/>
                    <a:pt x="118" y="17"/>
                    <a:pt x="118" y="17"/>
                  </a:cubicBezTo>
                  <a:cubicBezTo>
                    <a:pt x="117" y="12"/>
                    <a:pt x="117" y="12"/>
                    <a:pt x="117" y="12"/>
                  </a:cubicBezTo>
                  <a:cubicBezTo>
                    <a:pt x="118" y="17"/>
                    <a:pt x="118" y="17"/>
                    <a:pt x="118" y="17"/>
                  </a:cubicBezTo>
                  <a:cubicBezTo>
                    <a:pt x="117" y="13"/>
                    <a:pt x="117" y="13"/>
                    <a:pt x="117" y="13"/>
                  </a:cubicBezTo>
                  <a:cubicBezTo>
                    <a:pt x="117" y="17"/>
                    <a:pt x="117" y="17"/>
                    <a:pt x="117" y="17"/>
                  </a:cubicBezTo>
                  <a:cubicBezTo>
                    <a:pt x="118" y="17"/>
                    <a:pt x="118" y="17"/>
                    <a:pt x="118" y="17"/>
                  </a:cubicBezTo>
                  <a:cubicBezTo>
                    <a:pt x="117" y="13"/>
                    <a:pt x="117" y="13"/>
                    <a:pt x="117" y="13"/>
                  </a:cubicBezTo>
                  <a:cubicBezTo>
                    <a:pt x="117" y="17"/>
                    <a:pt x="117" y="17"/>
                    <a:pt x="117" y="17"/>
                  </a:cubicBezTo>
                  <a:cubicBezTo>
                    <a:pt x="117" y="17"/>
                    <a:pt x="118" y="17"/>
                    <a:pt x="118" y="17"/>
                  </a:cubicBezTo>
                  <a:cubicBezTo>
                    <a:pt x="120" y="17"/>
                    <a:pt x="125" y="17"/>
                    <a:pt x="130" y="17"/>
                  </a:cubicBezTo>
                  <a:cubicBezTo>
                    <a:pt x="134" y="18"/>
                    <a:pt x="139" y="18"/>
                    <a:pt x="141" y="18"/>
                  </a:cubicBezTo>
                  <a:cubicBezTo>
                    <a:pt x="141" y="18"/>
                    <a:pt x="142" y="18"/>
                    <a:pt x="142" y="18"/>
                  </a:cubicBezTo>
                  <a:cubicBezTo>
                    <a:pt x="143" y="18"/>
                    <a:pt x="143" y="18"/>
                    <a:pt x="143" y="18"/>
                  </a:cubicBezTo>
                  <a:cubicBezTo>
                    <a:pt x="143" y="18"/>
                    <a:pt x="143" y="18"/>
                    <a:pt x="143" y="17"/>
                  </a:cubicBezTo>
                  <a:cubicBezTo>
                    <a:pt x="144" y="17"/>
                    <a:pt x="144" y="17"/>
                    <a:pt x="144" y="17"/>
                  </a:cubicBezTo>
                  <a:cubicBezTo>
                    <a:pt x="145" y="17"/>
                    <a:pt x="145" y="16"/>
                    <a:pt x="146" y="16"/>
                  </a:cubicBezTo>
                  <a:cubicBezTo>
                    <a:pt x="146" y="15"/>
                    <a:pt x="146" y="14"/>
                    <a:pt x="146" y="12"/>
                  </a:cubicBezTo>
                  <a:cubicBezTo>
                    <a:pt x="146" y="11"/>
                    <a:pt x="145" y="10"/>
                    <a:pt x="144" y="10"/>
                  </a:cubicBezTo>
                  <a:cubicBezTo>
                    <a:pt x="138" y="6"/>
                    <a:pt x="138" y="6"/>
                    <a:pt x="138" y="6"/>
                  </a:cubicBezTo>
                  <a:cubicBezTo>
                    <a:pt x="136" y="10"/>
                    <a:pt x="136" y="10"/>
                    <a:pt x="136" y="10"/>
                  </a:cubicBezTo>
                  <a:cubicBezTo>
                    <a:pt x="136" y="14"/>
                    <a:pt x="136" y="14"/>
                    <a:pt x="136" y="14"/>
                  </a:cubicBezTo>
                  <a:cubicBezTo>
                    <a:pt x="162" y="14"/>
                    <a:pt x="162" y="14"/>
                    <a:pt x="162" y="14"/>
                  </a:cubicBezTo>
                  <a:cubicBezTo>
                    <a:pt x="164" y="14"/>
                    <a:pt x="165" y="13"/>
                    <a:pt x="166" y="11"/>
                  </a:cubicBezTo>
                  <a:cubicBezTo>
                    <a:pt x="166" y="9"/>
                    <a:pt x="166" y="7"/>
                    <a:pt x="164" y="6"/>
                  </a:cubicBezTo>
                  <a:cubicBezTo>
                    <a:pt x="161" y="4"/>
                    <a:pt x="161" y="4"/>
                    <a:pt x="161" y="4"/>
                  </a:cubicBezTo>
                  <a:cubicBezTo>
                    <a:pt x="158" y="8"/>
                    <a:pt x="158" y="8"/>
                    <a:pt x="158" y="8"/>
                  </a:cubicBezTo>
                  <a:cubicBezTo>
                    <a:pt x="162" y="10"/>
                    <a:pt x="162" y="10"/>
                    <a:pt x="162" y="10"/>
                  </a:cubicBezTo>
                  <a:cubicBezTo>
                    <a:pt x="159" y="8"/>
                    <a:pt x="159" y="8"/>
                    <a:pt x="159" y="8"/>
                  </a:cubicBezTo>
                  <a:cubicBezTo>
                    <a:pt x="161" y="12"/>
                    <a:pt x="161" y="12"/>
                    <a:pt x="161" y="12"/>
                  </a:cubicBezTo>
                  <a:cubicBezTo>
                    <a:pt x="161" y="11"/>
                    <a:pt x="162" y="11"/>
                    <a:pt x="162" y="10"/>
                  </a:cubicBezTo>
                  <a:cubicBezTo>
                    <a:pt x="159" y="8"/>
                    <a:pt x="159" y="8"/>
                    <a:pt x="159" y="8"/>
                  </a:cubicBezTo>
                  <a:cubicBezTo>
                    <a:pt x="161" y="12"/>
                    <a:pt x="161" y="12"/>
                    <a:pt x="161" y="12"/>
                  </a:cubicBezTo>
                  <a:cubicBezTo>
                    <a:pt x="159" y="8"/>
                    <a:pt x="159" y="8"/>
                    <a:pt x="159" y="8"/>
                  </a:cubicBezTo>
                  <a:cubicBezTo>
                    <a:pt x="160" y="12"/>
                    <a:pt x="160" y="12"/>
                    <a:pt x="160" y="12"/>
                  </a:cubicBezTo>
                  <a:cubicBezTo>
                    <a:pt x="160" y="12"/>
                    <a:pt x="160" y="12"/>
                    <a:pt x="161" y="12"/>
                  </a:cubicBezTo>
                  <a:cubicBezTo>
                    <a:pt x="159" y="8"/>
                    <a:pt x="159" y="8"/>
                    <a:pt x="159" y="8"/>
                  </a:cubicBezTo>
                  <a:cubicBezTo>
                    <a:pt x="160" y="12"/>
                    <a:pt x="160" y="12"/>
                    <a:pt x="160" y="12"/>
                  </a:cubicBezTo>
                  <a:cubicBezTo>
                    <a:pt x="159" y="10"/>
                    <a:pt x="159" y="10"/>
                    <a:pt x="159" y="10"/>
                  </a:cubicBezTo>
                  <a:cubicBezTo>
                    <a:pt x="159" y="12"/>
                    <a:pt x="159" y="12"/>
                    <a:pt x="159" y="12"/>
                  </a:cubicBezTo>
                  <a:cubicBezTo>
                    <a:pt x="160" y="12"/>
                    <a:pt x="160" y="12"/>
                    <a:pt x="160" y="12"/>
                  </a:cubicBezTo>
                  <a:cubicBezTo>
                    <a:pt x="159" y="10"/>
                    <a:pt x="159" y="10"/>
                    <a:pt x="159" y="10"/>
                  </a:cubicBezTo>
                  <a:cubicBezTo>
                    <a:pt x="159" y="12"/>
                    <a:pt x="159" y="12"/>
                    <a:pt x="159" y="12"/>
                  </a:cubicBezTo>
                  <a:cubicBezTo>
                    <a:pt x="159" y="12"/>
                    <a:pt x="159" y="12"/>
                    <a:pt x="159" y="12"/>
                  </a:cubicBezTo>
                  <a:cubicBezTo>
                    <a:pt x="159" y="12"/>
                    <a:pt x="159" y="12"/>
                    <a:pt x="159" y="12"/>
                  </a:cubicBezTo>
                  <a:cubicBezTo>
                    <a:pt x="159" y="12"/>
                    <a:pt x="159" y="12"/>
                    <a:pt x="159" y="12"/>
                  </a:cubicBezTo>
                  <a:cubicBezTo>
                    <a:pt x="159" y="12"/>
                    <a:pt x="159" y="12"/>
                    <a:pt x="159" y="12"/>
                  </a:cubicBezTo>
                  <a:cubicBezTo>
                    <a:pt x="159" y="12"/>
                    <a:pt x="159" y="12"/>
                    <a:pt x="159" y="12"/>
                  </a:cubicBezTo>
                  <a:cubicBezTo>
                    <a:pt x="160" y="12"/>
                    <a:pt x="161" y="12"/>
                    <a:pt x="162" y="12"/>
                  </a:cubicBezTo>
                  <a:cubicBezTo>
                    <a:pt x="165" y="12"/>
                    <a:pt x="171" y="12"/>
                    <a:pt x="177" y="12"/>
                  </a:cubicBezTo>
                  <a:cubicBezTo>
                    <a:pt x="183" y="13"/>
                    <a:pt x="188" y="13"/>
                    <a:pt x="191" y="13"/>
                  </a:cubicBezTo>
                  <a:cubicBezTo>
                    <a:pt x="192" y="13"/>
                    <a:pt x="193" y="13"/>
                    <a:pt x="194" y="13"/>
                  </a:cubicBezTo>
                  <a:cubicBezTo>
                    <a:pt x="194" y="13"/>
                    <a:pt x="194" y="13"/>
                    <a:pt x="194" y="13"/>
                  </a:cubicBezTo>
                  <a:cubicBezTo>
                    <a:pt x="195" y="13"/>
                    <a:pt x="195" y="13"/>
                    <a:pt x="195" y="12"/>
                  </a:cubicBezTo>
                  <a:cubicBezTo>
                    <a:pt x="196" y="12"/>
                    <a:pt x="196" y="12"/>
                    <a:pt x="196" y="12"/>
                  </a:cubicBezTo>
                  <a:cubicBezTo>
                    <a:pt x="197" y="12"/>
                    <a:pt x="197" y="11"/>
                    <a:pt x="198" y="11"/>
                  </a:cubicBezTo>
                  <a:cubicBezTo>
                    <a:pt x="198" y="10"/>
                    <a:pt x="198" y="8"/>
                    <a:pt x="198" y="7"/>
                  </a:cubicBezTo>
                  <a:cubicBezTo>
                    <a:pt x="198" y="6"/>
                    <a:pt x="197" y="5"/>
                    <a:pt x="196" y="5"/>
                  </a:cubicBezTo>
                  <a:cubicBezTo>
                    <a:pt x="191" y="2"/>
                    <a:pt x="191" y="2"/>
                    <a:pt x="191" y="2"/>
                  </a:cubicBezTo>
                  <a:cubicBezTo>
                    <a:pt x="189" y="5"/>
                    <a:pt x="189" y="5"/>
                    <a:pt x="189" y="5"/>
                  </a:cubicBezTo>
                  <a:cubicBezTo>
                    <a:pt x="189" y="9"/>
                    <a:pt x="189" y="9"/>
                    <a:pt x="189" y="9"/>
                  </a:cubicBezTo>
                  <a:cubicBezTo>
                    <a:pt x="221" y="12"/>
                    <a:pt x="221" y="12"/>
                    <a:pt x="221" y="12"/>
                  </a:cubicBezTo>
                  <a:cubicBezTo>
                    <a:pt x="223" y="12"/>
                    <a:pt x="225" y="11"/>
                    <a:pt x="226" y="9"/>
                  </a:cubicBezTo>
                  <a:cubicBezTo>
                    <a:pt x="226" y="7"/>
                    <a:pt x="225" y="5"/>
                    <a:pt x="224" y="4"/>
                  </a:cubicBezTo>
                  <a:cubicBezTo>
                    <a:pt x="218" y="0"/>
                    <a:pt x="218" y="0"/>
                    <a:pt x="218" y="0"/>
                  </a:cubicBezTo>
                  <a:cubicBezTo>
                    <a:pt x="216" y="4"/>
                    <a:pt x="216" y="4"/>
                    <a:pt x="216" y="4"/>
                  </a:cubicBezTo>
                  <a:cubicBezTo>
                    <a:pt x="219" y="6"/>
                    <a:pt x="219" y="6"/>
                    <a:pt x="219" y="6"/>
                  </a:cubicBezTo>
                  <a:cubicBezTo>
                    <a:pt x="216" y="4"/>
                    <a:pt x="216" y="4"/>
                    <a:pt x="216" y="4"/>
                  </a:cubicBezTo>
                  <a:cubicBezTo>
                    <a:pt x="218" y="8"/>
                    <a:pt x="218" y="8"/>
                    <a:pt x="218" y="8"/>
                  </a:cubicBezTo>
                  <a:cubicBezTo>
                    <a:pt x="218" y="7"/>
                    <a:pt x="219" y="7"/>
                    <a:pt x="219" y="6"/>
                  </a:cubicBezTo>
                  <a:cubicBezTo>
                    <a:pt x="216" y="4"/>
                    <a:pt x="216" y="4"/>
                    <a:pt x="216" y="4"/>
                  </a:cubicBezTo>
                  <a:cubicBezTo>
                    <a:pt x="218" y="8"/>
                    <a:pt x="218" y="8"/>
                    <a:pt x="218" y="8"/>
                  </a:cubicBezTo>
                  <a:cubicBezTo>
                    <a:pt x="216" y="4"/>
                    <a:pt x="216" y="4"/>
                    <a:pt x="216" y="4"/>
                  </a:cubicBezTo>
                  <a:cubicBezTo>
                    <a:pt x="217" y="8"/>
                    <a:pt x="217" y="8"/>
                    <a:pt x="217" y="8"/>
                  </a:cubicBezTo>
                  <a:cubicBezTo>
                    <a:pt x="217" y="8"/>
                    <a:pt x="217" y="8"/>
                    <a:pt x="218" y="8"/>
                  </a:cubicBezTo>
                  <a:cubicBezTo>
                    <a:pt x="216" y="4"/>
                    <a:pt x="216" y="4"/>
                    <a:pt x="216" y="4"/>
                  </a:cubicBezTo>
                  <a:cubicBezTo>
                    <a:pt x="217" y="8"/>
                    <a:pt x="217" y="8"/>
                    <a:pt x="217" y="8"/>
                  </a:cubicBezTo>
                  <a:cubicBezTo>
                    <a:pt x="216" y="5"/>
                    <a:pt x="216" y="5"/>
                    <a:pt x="216" y="5"/>
                  </a:cubicBezTo>
                  <a:cubicBezTo>
                    <a:pt x="216" y="8"/>
                    <a:pt x="216" y="8"/>
                    <a:pt x="216" y="8"/>
                  </a:cubicBezTo>
                  <a:cubicBezTo>
                    <a:pt x="217" y="8"/>
                    <a:pt x="217" y="8"/>
                    <a:pt x="217" y="8"/>
                  </a:cubicBezTo>
                  <a:cubicBezTo>
                    <a:pt x="216" y="5"/>
                    <a:pt x="216" y="5"/>
                    <a:pt x="216" y="5"/>
                  </a:cubicBezTo>
                  <a:cubicBezTo>
                    <a:pt x="216" y="8"/>
                    <a:pt x="216" y="8"/>
                    <a:pt x="216" y="8"/>
                  </a:cubicBezTo>
                  <a:cubicBezTo>
                    <a:pt x="216" y="7"/>
                    <a:pt x="216" y="7"/>
                    <a:pt x="216" y="7"/>
                  </a:cubicBezTo>
                  <a:cubicBezTo>
                    <a:pt x="216" y="8"/>
                    <a:pt x="216" y="8"/>
                    <a:pt x="216" y="8"/>
                  </a:cubicBezTo>
                  <a:cubicBezTo>
                    <a:pt x="216" y="8"/>
                    <a:pt x="216" y="8"/>
                    <a:pt x="216" y="8"/>
                  </a:cubicBezTo>
                  <a:cubicBezTo>
                    <a:pt x="216" y="7"/>
                    <a:pt x="216" y="7"/>
                    <a:pt x="216" y="7"/>
                  </a:cubicBezTo>
                  <a:cubicBezTo>
                    <a:pt x="216" y="8"/>
                    <a:pt x="216" y="8"/>
                    <a:pt x="216" y="8"/>
                  </a:cubicBezTo>
                  <a:cubicBezTo>
                    <a:pt x="216" y="8"/>
                    <a:pt x="217" y="8"/>
                    <a:pt x="218" y="9"/>
                  </a:cubicBezTo>
                  <a:cubicBezTo>
                    <a:pt x="223" y="10"/>
                    <a:pt x="233" y="13"/>
                    <a:pt x="242" y="15"/>
                  </a:cubicBezTo>
                  <a:cubicBezTo>
                    <a:pt x="246" y="17"/>
                    <a:pt x="250" y="18"/>
                    <a:pt x="253" y="19"/>
                  </a:cubicBezTo>
                  <a:cubicBezTo>
                    <a:pt x="255" y="19"/>
                    <a:pt x="256" y="20"/>
                    <a:pt x="258" y="20"/>
                  </a:cubicBezTo>
                  <a:cubicBezTo>
                    <a:pt x="258" y="20"/>
                    <a:pt x="259" y="20"/>
                    <a:pt x="259" y="20"/>
                  </a:cubicBezTo>
                  <a:cubicBezTo>
                    <a:pt x="260" y="20"/>
                    <a:pt x="260" y="21"/>
                    <a:pt x="261" y="21"/>
                  </a:cubicBezTo>
                  <a:cubicBezTo>
                    <a:pt x="261" y="21"/>
                    <a:pt x="261" y="21"/>
                    <a:pt x="262" y="20"/>
                  </a:cubicBezTo>
                  <a:cubicBezTo>
                    <a:pt x="262" y="20"/>
                    <a:pt x="263" y="20"/>
                    <a:pt x="263" y="20"/>
                  </a:cubicBezTo>
                  <a:cubicBezTo>
                    <a:pt x="264" y="20"/>
                    <a:pt x="264" y="19"/>
                    <a:pt x="265" y="18"/>
                  </a:cubicBezTo>
                  <a:cubicBezTo>
                    <a:pt x="265" y="18"/>
                    <a:pt x="265" y="16"/>
                    <a:pt x="265" y="15"/>
                  </a:cubicBezTo>
                  <a:cubicBezTo>
                    <a:pt x="265" y="14"/>
                    <a:pt x="264" y="13"/>
                    <a:pt x="263" y="13"/>
                  </a:cubicBezTo>
                  <a:cubicBezTo>
                    <a:pt x="256" y="8"/>
                    <a:pt x="256" y="8"/>
                    <a:pt x="256" y="8"/>
                  </a:cubicBezTo>
                  <a:cubicBezTo>
                    <a:pt x="254" y="11"/>
                    <a:pt x="254" y="11"/>
                    <a:pt x="254" y="11"/>
                  </a:cubicBezTo>
                  <a:cubicBezTo>
                    <a:pt x="252" y="16"/>
                    <a:pt x="252" y="16"/>
                    <a:pt x="252" y="16"/>
                  </a:cubicBezTo>
                  <a:cubicBezTo>
                    <a:pt x="252" y="16"/>
                    <a:pt x="263" y="19"/>
                    <a:pt x="275" y="23"/>
                  </a:cubicBezTo>
                  <a:cubicBezTo>
                    <a:pt x="281" y="25"/>
                    <a:pt x="287" y="27"/>
                    <a:pt x="292" y="29"/>
                  </a:cubicBezTo>
                  <a:cubicBezTo>
                    <a:pt x="294" y="30"/>
                    <a:pt x="296" y="30"/>
                    <a:pt x="298" y="31"/>
                  </a:cubicBezTo>
                  <a:cubicBezTo>
                    <a:pt x="299" y="31"/>
                    <a:pt x="299" y="31"/>
                    <a:pt x="300" y="31"/>
                  </a:cubicBezTo>
                  <a:cubicBezTo>
                    <a:pt x="301" y="31"/>
                    <a:pt x="301" y="32"/>
                    <a:pt x="302" y="32"/>
                  </a:cubicBezTo>
                  <a:cubicBezTo>
                    <a:pt x="302" y="32"/>
                    <a:pt x="303" y="32"/>
                    <a:pt x="303" y="31"/>
                  </a:cubicBezTo>
                  <a:cubicBezTo>
                    <a:pt x="304" y="31"/>
                    <a:pt x="304" y="31"/>
                    <a:pt x="305" y="31"/>
                  </a:cubicBezTo>
                  <a:cubicBezTo>
                    <a:pt x="305" y="31"/>
                    <a:pt x="306" y="30"/>
                    <a:pt x="306" y="30"/>
                  </a:cubicBezTo>
                  <a:cubicBezTo>
                    <a:pt x="307" y="29"/>
                    <a:pt x="307" y="27"/>
                    <a:pt x="307" y="26"/>
                  </a:cubicBezTo>
                  <a:cubicBezTo>
                    <a:pt x="306" y="25"/>
                    <a:pt x="306" y="24"/>
                    <a:pt x="305" y="24"/>
                  </a:cubicBezTo>
                  <a:cubicBezTo>
                    <a:pt x="292" y="16"/>
                    <a:pt x="292" y="16"/>
                    <a:pt x="292" y="16"/>
                  </a:cubicBezTo>
                  <a:cubicBezTo>
                    <a:pt x="290" y="14"/>
                    <a:pt x="287" y="15"/>
                    <a:pt x="286" y="17"/>
                  </a:cubicBezTo>
                  <a:cubicBezTo>
                    <a:pt x="285" y="19"/>
                    <a:pt x="286" y="22"/>
                    <a:pt x="288" y="23"/>
                  </a:cubicBezTo>
                  <a:cubicBezTo>
                    <a:pt x="300" y="31"/>
                    <a:pt x="300" y="31"/>
                    <a:pt x="300" y="31"/>
                  </a:cubicBezTo>
                  <a:cubicBezTo>
                    <a:pt x="302" y="27"/>
                    <a:pt x="302" y="27"/>
                    <a:pt x="302" y="27"/>
                  </a:cubicBezTo>
                  <a:cubicBezTo>
                    <a:pt x="299" y="25"/>
                    <a:pt x="299" y="25"/>
                    <a:pt x="299" y="25"/>
                  </a:cubicBezTo>
                  <a:cubicBezTo>
                    <a:pt x="302" y="27"/>
                    <a:pt x="302" y="27"/>
                    <a:pt x="302" y="27"/>
                  </a:cubicBezTo>
                  <a:cubicBezTo>
                    <a:pt x="300" y="24"/>
                    <a:pt x="300" y="24"/>
                    <a:pt x="300" y="24"/>
                  </a:cubicBezTo>
                  <a:cubicBezTo>
                    <a:pt x="300" y="24"/>
                    <a:pt x="299" y="24"/>
                    <a:pt x="299" y="25"/>
                  </a:cubicBezTo>
                  <a:cubicBezTo>
                    <a:pt x="302" y="27"/>
                    <a:pt x="302" y="27"/>
                    <a:pt x="302" y="27"/>
                  </a:cubicBezTo>
                  <a:cubicBezTo>
                    <a:pt x="300" y="24"/>
                    <a:pt x="300" y="24"/>
                    <a:pt x="300" y="24"/>
                  </a:cubicBezTo>
                  <a:cubicBezTo>
                    <a:pt x="302" y="27"/>
                    <a:pt x="302" y="27"/>
                    <a:pt x="302" y="27"/>
                  </a:cubicBezTo>
                  <a:cubicBezTo>
                    <a:pt x="302" y="23"/>
                    <a:pt x="302" y="23"/>
                    <a:pt x="302" y="23"/>
                  </a:cubicBezTo>
                  <a:cubicBezTo>
                    <a:pt x="301" y="23"/>
                    <a:pt x="301" y="23"/>
                    <a:pt x="300" y="24"/>
                  </a:cubicBezTo>
                  <a:cubicBezTo>
                    <a:pt x="302" y="27"/>
                    <a:pt x="302" y="27"/>
                    <a:pt x="302" y="27"/>
                  </a:cubicBezTo>
                  <a:cubicBezTo>
                    <a:pt x="302" y="23"/>
                    <a:pt x="302" y="23"/>
                    <a:pt x="302" y="23"/>
                  </a:cubicBezTo>
                  <a:cubicBezTo>
                    <a:pt x="302" y="26"/>
                    <a:pt x="302" y="26"/>
                    <a:pt x="302" y="26"/>
                  </a:cubicBezTo>
                  <a:cubicBezTo>
                    <a:pt x="302" y="23"/>
                    <a:pt x="302" y="23"/>
                    <a:pt x="302" y="23"/>
                  </a:cubicBezTo>
                  <a:cubicBezTo>
                    <a:pt x="302" y="23"/>
                    <a:pt x="302" y="23"/>
                    <a:pt x="302" y="23"/>
                  </a:cubicBezTo>
                  <a:cubicBezTo>
                    <a:pt x="302" y="26"/>
                    <a:pt x="302" y="26"/>
                    <a:pt x="302" y="26"/>
                  </a:cubicBezTo>
                  <a:cubicBezTo>
                    <a:pt x="302" y="23"/>
                    <a:pt x="302" y="23"/>
                    <a:pt x="302" y="23"/>
                  </a:cubicBezTo>
                  <a:cubicBezTo>
                    <a:pt x="302" y="25"/>
                    <a:pt x="302" y="25"/>
                    <a:pt x="302" y="25"/>
                  </a:cubicBezTo>
                  <a:cubicBezTo>
                    <a:pt x="302" y="23"/>
                    <a:pt x="302" y="23"/>
                    <a:pt x="302" y="23"/>
                  </a:cubicBezTo>
                  <a:cubicBezTo>
                    <a:pt x="302" y="23"/>
                    <a:pt x="302" y="23"/>
                    <a:pt x="302" y="23"/>
                  </a:cubicBezTo>
                  <a:cubicBezTo>
                    <a:pt x="302" y="25"/>
                    <a:pt x="302" y="25"/>
                    <a:pt x="302" y="25"/>
                  </a:cubicBezTo>
                  <a:cubicBezTo>
                    <a:pt x="302" y="23"/>
                    <a:pt x="302" y="23"/>
                    <a:pt x="302" y="23"/>
                  </a:cubicBezTo>
                  <a:cubicBezTo>
                    <a:pt x="302" y="23"/>
                    <a:pt x="302" y="23"/>
                    <a:pt x="302" y="23"/>
                  </a:cubicBezTo>
                  <a:cubicBezTo>
                    <a:pt x="302" y="23"/>
                    <a:pt x="301" y="23"/>
                    <a:pt x="299" y="22"/>
                  </a:cubicBezTo>
                  <a:cubicBezTo>
                    <a:pt x="293" y="21"/>
                    <a:pt x="282" y="17"/>
                    <a:pt x="272" y="14"/>
                  </a:cubicBezTo>
                  <a:cubicBezTo>
                    <a:pt x="268" y="12"/>
                    <a:pt x="263" y="10"/>
                    <a:pt x="260" y="9"/>
                  </a:cubicBezTo>
                  <a:cubicBezTo>
                    <a:pt x="257" y="8"/>
                    <a:pt x="255" y="7"/>
                    <a:pt x="255" y="7"/>
                  </a:cubicBezTo>
                  <a:cubicBezTo>
                    <a:pt x="253" y="7"/>
                    <a:pt x="251" y="8"/>
                    <a:pt x="250" y="10"/>
                  </a:cubicBezTo>
                  <a:cubicBezTo>
                    <a:pt x="249" y="12"/>
                    <a:pt x="249" y="14"/>
                    <a:pt x="251" y="15"/>
                  </a:cubicBezTo>
                  <a:cubicBezTo>
                    <a:pt x="259" y="20"/>
                    <a:pt x="259" y="20"/>
                    <a:pt x="259" y="20"/>
                  </a:cubicBezTo>
                  <a:cubicBezTo>
                    <a:pt x="261" y="16"/>
                    <a:pt x="261" y="16"/>
                    <a:pt x="261" y="16"/>
                  </a:cubicBezTo>
                  <a:cubicBezTo>
                    <a:pt x="257" y="14"/>
                    <a:pt x="257" y="14"/>
                    <a:pt x="257" y="14"/>
                  </a:cubicBezTo>
                  <a:cubicBezTo>
                    <a:pt x="261" y="16"/>
                    <a:pt x="261" y="16"/>
                    <a:pt x="261" y="16"/>
                  </a:cubicBezTo>
                  <a:cubicBezTo>
                    <a:pt x="259" y="12"/>
                    <a:pt x="259" y="12"/>
                    <a:pt x="259" y="12"/>
                  </a:cubicBezTo>
                  <a:cubicBezTo>
                    <a:pt x="259" y="13"/>
                    <a:pt x="258" y="13"/>
                    <a:pt x="257" y="14"/>
                  </a:cubicBezTo>
                  <a:cubicBezTo>
                    <a:pt x="261" y="16"/>
                    <a:pt x="261" y="16"/>
                    <a:pt x="261" y="16"/>
                  </a:cubicBezTo>
                  <a:cubicBezTo>
                    <a:pt x="259" y="12"/>
                    <a:pt x="259" y="12"/>
                    <a:pt x="259" y="12"/>
                  </a:cubicBezTo>
                  <a:cubicBezTo>
                    <a:pt x="261" y="16"/>
                    <a:pt x="261" y="16"/>
                    <a:pt x="261" y="16"/>
                  </a:cubicBezTo>
                  <a:cubicBezTo>
                    <a:pt x="260" y="12"/>
                    <a:pt x="260" y="12"/>
                    <a:pt x="260" y="12"/>
                  </a:cubicBezTo>
                  <a:cubicBezTo>
                    <a:pt x="260" y="12"/>
                    <a:pt x="260" y="12"/>
                    <a:pt x="259" y="12"/>
                  </a:cubicBezTo>
                  <a:cubicBezTo>
                    <a:pt x="261" y="16"/>
                    <a:pt x="261" y="16"/>
                    <a:pt x="261" y="16"/>
                  </a:cubicBezTo>
                  <a:cubicBezTo>
                    <a:pt x="260" y="12"/>
                    <a:pt x="260" y="12"/>
                    <a:pt x="260" y="12"/>
                  </a:cubicBezTo>
                  <a:cubicBezTo>
                    <a:pt x="261" y="15"/>
                    <a:pt x="261" y="15"/>
                    <a:pt x="261" y="15"/>
                  </a:cubicBezTo>
                  <a:cubicBezTo>
                    <a:pt x="261" y="12"/>
                    <a:pt x="261" y="12"/>
                    <a:pt x="261" y="12"/>
                  </a:cubicBezTo>
                  <a:cubicBezTo>
                    <a:pt x="260" y="12"/>
                    <a:pt x="260" y="12"/>
                    <a:pt x="260" y="12"/>
                  </a:cubicBezTo>
                  <a:cubicBezTo>
                    <a:pt x="261" y="15"/>
                    <a:pt x="261" y="15"/>
                    <a:pt x="261" y="15"/>
                  </a:cubicBezTo>
                  <a:cubicBezTo>
                    <a:pt x="261" y="12"/>
                    <a:pt x="261" y="12"/>
                    <a:pt x="261" y="12"/>
                  </a:cubicBezTo>
                  <a:cubicBezTo>
                    <a:pt x="261" y="14"/>
                    <a:pt x="261" y="14"/>
                    <a:pt x="261" y="14"/>
                  </a:cubicBezTo>
                  <a:cubicBezTo>
                    <a:pt x="261" y="12"/>
                    <a:pt x="261" y="12"/>
                    <a:pt x="261" y="12"/>
                  </a:cubicBezTo>
                  <a:cubicBezTo>
                    <a:pt x="261" y="12"/>
                    <a:pt x="261" y="12"/>
                    <a:pt x="261" y="12"/>
                  </a:cubicBezTo>
                  <a:cubicBezTo>
                    <a:pt x="261" y="14"/>
                    <a:pt x="261" y="14"/>
                    <a:pt x="261" y="14"/>
                  </a:cubicBezTo>
                  <a:cubicBezTo>
                    <a:pt x="261" y="12"/>
                    <a:pt x="261" y="12"/>
                    <a:pt x="261" y="12"/>
                  </a:cubicBezTo>
                  <a:cubicBezTo>
                    <a:pt x="261" y="12"/>
                    <a:pt x="261" y="12"/>
                    <a:pt x="261" y="12"/>
                  </a:cubicBezTo>
                  <a:cubicBezTo>
                    <a:pt x="261" y="12"/>
                    <a:pt x="260" y="12"/>
                    <a:pt x="258" y="11"/>
                  </a:cubicBezTo>
                  <a:cubicBezTo>
                    <a:pt x="253" y="10"/>
                    <a:pt x="244" y="7"/>
                    <a:pt x="235" y="5"/>
                  </a:cubicBezTo>
                  <a:cubicBezTo>
                    <a:pt x="231" y="3"/>
                    <a:pt x="227" y="2"/>
                    <a:pt x="224" y="1"/>
                  </a:cubicBezTo>
                  <a:cubicBezTo>
                    <a:pt x="222" y="1"/>
                    <a:pt x="221" y="0"/>
                    <a:pt x="219" y="0"/>
                  </a:cubicBezTo>
                  <a:cubicBezTo>
                    <a:pt x="219" y="0"/>
                    <a:pt x="218" y="0"/>
                    <a:pt x="218" y="0"/>
                  </a:cubicBezTo>
                  <a:cubicBezTo>
                    <a:pt x="217" y="0"/>
                    <a:pt x="217" y="0"/>
                    <a:pt x="216" y="0"/>
                  </a:cubicBezTo>
                  <a:cubicBezTo>
                    <a:pt x="216" y="0"/>
                    <a:pt x="215" y="0"/>
                    <a:pt x="215" y="0"/>
                  </a:cubicBezTo>
                  <a:cubicBezTo>
                    <a:pt x="215" y="0"/>
                    <a:pt x="214" y="0"/>
                    <a:pt x="214" y="0"/>
                  </a:cubicBezTo>
                  <a:cubicBezTo>
                    <a:pt x="213" y="0"/>
                    <a:pt x="213" y="1"/>
                    <a:pt x="212" y="2"/>
                  </a:cubicBezTo>
                  <a:cubicBezTo>
                    <a:pt x="211" y="4"/>
                    <a:pt x="212" y="6"/>
                    <a:pt x="214" y="8"/>
                  </a:cubicBezTo>
                  <a:cubicBezTo>
                    <a:pt x="219" y="11"/>
                    <a:pt x="219" y="11"/>
                    <a:pt x="219" y="11"/>
                  </a:cubicBezTo>
                  <a:cubicBezTo>
                    <a:pt x="222" y="7"/>
                    <a:pt x="222" y="7"/>
                    <a:pt x="222" y="7"/>
                  </a:cubicBezTo>
                  <a:cubicBezTo>
                    <a:pt x="222" y="3"/>
                    <a:pt x="222" y="3"/>
                    <a:pt x="222" y="3"/>
                  </a:cubicBezTo>
                  <a:cubicBezTo>
                    <a:pt x="189" y="1"/>
                    <a:pt x="189" y="1"/>
                    <a:pt x="189" y="1"/>
                  </a:cubicBezTo>
                  <a:cubicBezTo>
                    <a:pt x="187" y="1"/>
                    <a:pt x="185" y="2"/>
                    <a:pt x="185" y="4"/>
                  </a:cubicBezTo>
                  <a:cubicBezTo>
                    <a:pt x="184" y="6"/>
                    <a:pt x="185" y="8"/>
                    <a:pt x="187" y="9"/>
                  </a:cubicBezTo>
                  <a:cubicBezTo>
                    <a:pt x="192" y="12"/>
                    <a:pt x="192" y="12"/>
                    <a:pt x="192" y="12"/>
                  </a:cubicBezTo>
                  <a:cubicBezTo>
                    <a:pt x="194" y="8"/>
                    <a:pt x="194" y="8"/>
                    <a:pt x="194" y="8"/>
                  </a:cubicBezTo>
                  <a:cubicBezTo>
                    <a:pt x="190" y="6"/>
                    <a:pt x="190" y="6"/>
                    <a:pt x="190" y="6"/>
                  </a:cubicBezTo>
                  <a:cubicBezTo>
                    <a:pt x="194" y="8"/>
                    <a:pt x="194" y="8"/>
                    <a:pt x="194" y="8"/>
                  </a:cubicBezTo>
                  <a:cubicBezTo>
                    <a:pt x="192" y="5"/>
                    <a:pt x="192" y="5"/>
                    <a:pt x="192" y="5"/>
                  </a:cubicBezTo>
                  <a:cubicBezTo>
                    <a:pt x="191" y="5"/>
                    <a:pt x="191" y="5"/>
                    <a:pt x="190" y="6"/>
                  </a:cubicBezTo>
                  <a:cubicBezTo>
                    <a:pt x="194" y="8"/>
                    <a:pt x="194" y="8"/>
                    <a:pt x="194" y="8"/>
                  </a:cubicBezTo>
                  <a:cubicBezTo>
                    <a:pt x="192" y="5"/>
                    <a:pt x="192" y="5"/>
                    <a:pt x="192" y="5"/>
                  </a:cubicBezTo>
                  <a:cubicBezTo>
                    <a:pt x="194" y="8"/>
                    <a:pt x="194" y="8"/>
                    <a:pt x="194" y="8"/>
                  </a:cubicBezTo>
                  <a:cubicBezTo>
                    <a:pt x="193" y="4"/>
                    <a:pt x="193" y="4"/>
                    <a:pt x="193" y="4"/>
                  </a:cubicBezTo>
                  <a:cubicBezTo>
                    <a:pt x="193" y="4"/>
                    <a:pt x="192" y="4"/>
                    <a:pt x="192" y="5"/>
                  </a:cubicBezTo>
                  <a:cubicBezTo>
                    <a:pt x="194" y="8"/>
                    <a:pt x="194" y="8"/>
                    <a:pt x="194" y="8"/>
                  </a:cubicBezTo>
                  <a:cubicBezTo>
                    <a:pt x="193" y="4"/>
                    <a:pt x="193" y="4"/>
                    <a:pt x="193" y="4"/>
                  </a:cubicBezTo>
                  <a:cubicBezTo>
                    <a:pt x="193" y="7"/>
                    <a:pt x="193" y="7"/>
                    <a:pt x="193" y="7"/>
                  </a:cubicBezTo>
                  <a:cubicBezTo>
                    <a:pt x="193" y="4"/>
                    <a:pt x="193" y="4"/>
                    <a:pt x="193" y="4"/>
                  </a:cubicBezTo>
                  <a:cubicBezTo>
                    <a:pt x="193" y="4"/>
                    <a:pt x="193" y="4"/>
                    <a:pt x="193" y="4"/>
                  </a:cubicBezTo>
                  <a:cubicBezTo>
                    <a:pt x="193" y="7"/>
                    <a:pt x="193" y="7"/>
                    <a:pt x="193" y="7"/>
                  </a:cubicBezTo>
                  <a:cubicBezTo>
                    <a:pt x="193" y="4"/>
                    <a:pt x="193" y="4"/>
                    <a:pt x="193" y="4"/>
                  </a:cubicBezTo>
                  <a:cubicBezTo>
                    <a:pt x="193" y="5"/>
                    <a:pt x="193" y="5"/>
                    <a:pt x="193" y="5"/>
                  </a:cubicBezTo>
                  <a:cubicBezTo>
                    <a:pt x="193" y="4"/>
                    <a:pt x="193" y="4"/>
                    <a:pt x="193" y="4"/>
                  </a:cubicBezTo>
                  <a:cubicBezTo>
                    <a:pt x="193" y="4"/>
                    <a:pt x="193" y="4"/>
                    <a:pt x="193" y="4"/>
                  </a:cubicBezTo>
                  <a:cubicBezTo>
                    <a:pt x="193" y="5"/>
                    <a:pt x="193" y="5"/>
                    <a:pt x="193" y="5"/>
                  </a:cubicBezTo>
                  <a:cubicBezTo>
                    <a:pt x="193" y="4"/>
                    <a:pt x="193" y="4"/>
                    <a:pt x="193" y="4"/>
                  </a:cubicBezTo>
                  <a:cubicBezTo>
                    <a:pt x="193" y="4"/>
                    <a:pt x="192" y="4"/>
                    <a:pt x="191" y="4"/>
                  </a:cubicBezTo>
                  <a:cubicBezTo>
                    <a:pt x="189" y="4"/>
                    <a:pt x="183" y="4"/>
                    <a:pt x="177" y="4"/>
                  </a:cubicBezTo>
                  <a:cubicBezTo>
                    <a:pt x="171" y="4"/>
                    <a:pt x="166" y="3"/>
                    <a:pt x="162" y="3"/>
                  </a:cubicBezTo>
                  <a:cubicBezTo>
                    <a:pt x="161" y="3"/>
                    <a:pt x="160" y="3"/>
                    <a:pt x="159" y="3"/>
                  </a:cubicBezTo>
                  <a:cubicBezTo>
                    <a:pt x="159" y="3"/>
                    <a:pt x="158" y="3"/>
                    <a:pt x="158" y="4"/>
                  </a:cubicBezTo>
                  <a:cubicBezTo>
                    <a:pt x="158" y="4"/>
                    <a:pt x="157" y="4"/>
                    <a:pt x="157" y="4"/>
                  </a:cubicBezTo>
                  <a:cubicBezTo>
                    <a:pt x="157" y="4"/>
                    <a:pt x="157" y="4"/>
                    <a:pt x="156" y="4"/>
                  </a:cubicBezTo>
                  <a:cubicBezTo>
                    <a:pt x="156" y="4"/>
                    <a:pt x="155" y="5"/>
                    <a:pt x="155" y="6"/>
                  </a:cubicBezTo>
                  <a:cubicBezTo>
                    <a:pt x="154" y="8"/>
                    <a:pt x="154" y="10"/>
                    <a:pt x="156" y="12"/>
                  </a:cubicBezTo>
                  <a:cubicBezTo>
                    <a:pt x="159" y="14"/>
                    <a:pt x="159" y="14"/>
                    <a:pt x="159" y="14"/>
                  </a:cubicBezTo>
                  <a:cubicBezTo>
                    <a:pt x="162" y="10"/>
                    <a:pt x="162" y="10"/>
                    <a:pt x="162" y="10"/>
                  </a:cubicBezTo>
                  <a:cubicBezTo>
                    <a:pt x="162" y="6"/>
                    <a:pt x="162" y="6"/>
                    <a:pt x="162" y="6"/>
                  </a:cubicBezTo>
                  <a:cubicBezTo>
                    <a:pt x="136" y="5"/>
                    <a:pt x="136" y="5"/>
                    <a:pt x="136" y="5"/>
                  </a:cubicBezTo>
                  <a:cubicBezTo>
                    <a:pt x="134" y="5"/>
                    <a:pt x="132" y="7"/>
                    <a:pt x="132" y="8"/>
                  </a:cubicBezTo>
                  <a:cubicBezTo>
                    <a:pt x="131" y="10"/>
                    <a:pt x="132" y="12"/>
                    <a:pt x="134" y="13"/>
                  </a:cubicBezTo>
                  <a:cubicBezTo>
                    <a:pt x="140" y="17"/>
                    <a:pt x="140" y="17"/>
                    <a:pt x="140" y="17"/>
                  </a:cubicBezTo>
                  <a:cubicBezTo>
                    <a:pt x="142" y="13"/>
                    <a:pt x="142" y="13"/>
                    <a:pt x="142" y="13"/>
                  </a:cubicBezTo>
                  <a:cubicBezTo>
                    <a:pt x="138" y="11"/>
                    <a:pt x="138" y="11"/>
                    <a:pt x="138" y="11"/>
                  </a:cubicBezTo>
                  <a:cubicBezTo>
                    <a:pt x="142" y="13"/>
                    <a:pt x="142" y="13"/>
                    <a:pt x="142" y="13"/>
                  </a:cubicBezTo>
                  <a:cubicBezTo>
                    <a:pt x="140" y="10"/>
                    <a:pt x="140" y="10"/>
                    <a:pt x="140" y="10"/>
                  </a:cubicBezTo>
                  <a:cubicBezTo>
                    <a:pt x="139" y="10"/>
                    <a:pt x="139" y="10"/>
                    <a:pt x="138" y="11"/>
                  </a:cubicBezTo>
                  <a:cubicBezTo>
                    <a:pt x="142" y="13"/>
                    <a:pt x="142" y="13"/>
                    <a:pt x="142" y="13"/>
                  </a:cubicBezTo>
                  <a:cubicBezTo>
                    <a:pt x="140" y="10"/>
                    <a:pt x="140" y="10"/>
                    <a:pt x="140" y="10"/>
                  </a:cubicBezTo>
                  <a:cubicBezTo>
                    <a:pt x="142" y="13"/>
                    <a:pt x="142" y="13"/>
                    <a:pt x="142" y="13"/>
                  </a:cubicBezTo>
                  <a:cubicBezTo>
                    <a:pt x="141" y="9"/>
                    <a:pt x="141" y="9"/>
                    <a:pt x="141" y="9"/>
                  </a:cubicBezTo>
                  <a:cubicBezTo>
                    <a:pt x="141" y="9"/>
                    <a:pt x="140" y="9"/>
                    <a:pt x="140" y="10"/>
                  </a:cubicBezTo>
                  <a:cubicBezTo>
                    <a:pt x="142" y="13"/>
                    <a:pt x="142" y="13"/>
                    <a:pt x="142" y="13"/>
                  </a:cubicBezTo>
                  <a:cubicBezTo>
                    <a:pt x="141" y="9"/>
                    <a:pt x="141" y="9"/>
                    <a:pt x="141" y="9"/>
                  </a:cubicBezTo>
                  <a:cubicBezTo>
                    <a:pt x="142" y="12"/>
                    <a:pt x="142" y="12"/>
                    <a:pt x="142" y="12"/>
                  </a:cubicBezTo>
                  <a:cubicBezTo>
                    <a:pt x="141" y="9"/>
                    <a:pt x="141" y="9"/>
                    <a:pt x="141" y="9"/>
                  </a:cubicBezTo>
                  <a:cubicBezTo>
                    <a:pt x="141" y="9"/>
                    <a:pt x="141" y="9"/>
                    <a:pt x="141" y="9"/>
                  </a:cubicBezTo>
                  <a:cubicBezTo>
                    <a:pt x="142" y="12"/>
                    <a:pt x="142" y="12"/>
                    <a:pt x="142" y="12"/>
                  </a:cubicBezTo>
                  <a:cubicBezTo>
                    <a:pt x="141" y="9"/>
                    <a:pt x="141" y="9"/>
                    <a:pt x="141" y="9"/>
                  </a:cubicBezTo>
                  <a:cubicBezTo>
                    <a:pt x="141" y="10"/>
                    <a:pt x="141" y="10"/>
                    <a:pt x="141" y="10"/>
                  </a:cubicBezTo>
                  <a:cubicBezTo>
                    <a:pt x="141" y="9"/>
                    <a:pt x="141" y="9"/>
                    <a:pt x="141" y="9"/>
                  </a:cubicBezTo>
                  <a:cubicBezTo>
                    <a:pt x="141" y="9"/>
                    <a:pt x="141" y="9"/>
                    <a:pt x="141" y="9"/>
                  </a:cubicBezTo>
                  <a:cubicBezTo>
                    <a:pt x="141" y="10"/>
                    <a:pt x="141" y="10"/>
                    <a:pt x="141" y="10"/>
                  </a:cubicBezTo>
                  <a:cubicBezTo>
                    <a:pt x="141" y="9"/>
                    <a:pt x="141" y="9"/>
                    <a:pt x="141" y="9"/>
                  </a:cubicBezTo>
                  <a:cubicBezTo>
                    <a:pt x="141" y="9"/>
                    <a:pt x="141" y="9"/>
                    <a:pt x="141" y="9"/>
                  </a:cubicBezTo>
                  <a:cubicBezTo>
                    <a:pt x="139" y="9"/>
                    <a:pt x="133" y="9"/>
                    <a:pt x="128" y="9"/>
                  </a:cubicBezTo>
                  <a:cubicBezTo>
                    <a:pt x="126" y="8"/>
                    <a:pt x="123" y="8"/>
                    <a:pt x="121" y="8"/>
                  </a:cubicBezTo>
                  <a:cubicBezTo>
                    <a:pt x="120" y="8"/>
                    <a:pt x="119" y="8"/>
                    <a:pt x="119" y="8"/>
                  </a:cubicBezTo>
                  <a:cubicBezTo>
                    <a:pt x="118" y="8"/>
                    <a:pt x="118" y="8"/>
                    <a:pt x="117" y="8"/>
                  </a:cubicBezTo>
                  <a:cubicBezTo>
                    <a:pt x="117" y="8"/>
                    <a:pt x="117" y="8"/>
                    <a:pt x="117" y="8"/>
                  </a:cubicBezTo>
                  <a:cubicBezTo>
                    <a:pt x="116" y="8"/>
                    <a:pt x="116" y="8"/>
                    <a:pt x="116" y="8"/>
                  </a:cubicBezTo>
                  <a:cubicBezTo>
                    <a:pt x="116" y="8"/>
                    <a:pt x="116" y="8"/>
                    <a:pt x="116" y="8"/>
                  </a:cubicBezTo>
                  <a:cubicBezTo>
                    <a:pt x="115" y="8"/>
                    <a:pt x="115" y="9"/>
                    <a:pt x="115" y="9"/>
                  </a:cubicBezTo>
                  <a:cubicBezTo>
                    <a:pt x="115" y="9"/>
                    <a:pt x="114" y="9"/>
                    <a:pt x="113" y="10"/>
                  </a:cubicBezTo>
                  <a:cubicBezTo>
                    <a:pt x="112" y="12"/>
                    <a:pt x="113" y="15"/>
                    <a:pt x="115" y="16"/>
                  </a:cubicBezTo>
                  <a:cubicBezTo>
                    <a:pt x="121" y="20"/>
                    <a:pt x="121" y="20"/>
                    <a:pt x="121" y="20"/>
                  </a:cubicBezTo>
                  <a:cubicBezTo>
                    <a:pt x="123" y="16"/>
                    <a:pt x="123" y="16"/>
                    <a:pt x="123" y="16"/>
                  </a:cubicBezTo>
                  <a:cubicBezTo>
                    <a:pt x="121" y="12"/>
                    <a:pt x="121" y="12"/>
                    <a:pt x="121" y="12"/>
                  </a:cubicBezTo>
                  <a:cubicBezTo>
                    <a:pt x="105" y="18"/>
                    <a:pt x="105" y="18"/>
                    <a:pt x="105" y="18"/>
                  </a:cubicBezTo>
                  <a:cubicBezTo>
                    <a:pt x="103" y="19"/>
                    <a:pt x="102" y="20"/>
                    <a:pt x="102" y="22"/>
                  </a:cubicBezTo>
                  <a:cubicBezTo>
                    <a:pt x="102" y="23"/>
                    <a:pt x="102" y="25"/>
                    <a:pt x="104" y="26"/>
                  </a:cubicBezTo>
                  <a:cubicBezTo>
                    <a:pt x="104" y="26"/>
                    <a:pt x="104" y="26"/>
                    <a:pt x="104" y="26"/>
                  </a:cubicBezTo>
                  <a:cubicBezTo>
                    <a:pt x="106" y="22"/>
                    <a:pt x="106" y="22"/>
                    <a:pt x="106" y="22"/>
                  </a:cubicBezTo>
                  <a:cubicBezTo>
                    <a:pt x="105" y="18"/>
                    <a:pt x="105" y="18"/>
                    <a:pt x="105" y="18"/>
                  </a:cubicBezTo>
                  <a:cubicBezTo>
                    <a:pt x="91" y="25"/>
                    <a:pt x="91" y="25"/>
                    <a:pt x="91" y="25"/>
                  </a:cubicBezTo>
                  <a:cubicBezTo>
                    <a:pt x="89" y="25"/>
                    <a:pt x="88" y="27"/>
                    <a:pt x="88" y="28"/>
                  </a:cubicBezTo>
                  <a:cubicBezTo>
                    <a:pt x="88" y="30"/>
                    <a:pt x="89" y="31"/>
                    <a:pt x="90" y="32"/>
                  </a:cubicBezTo>
                  <a:cubicBezTo>
                    <a:pt x="94" y="35"/>
                    <a:pt x="94" y="35"/>
                    <a:pt x="94" y="35"/>
                  </a:cubicBezTo>
                  <a:cubicBezTo>
                    <a:pt x="96" y="31"/>
                    <a:pt x="96" y="31"/>
                    <a:pt x="96" y="31"/>
                  </a:cubicBezTo>
                  <a:cubicBezTo>
                    <a:pt x="92" y="29"/>
                    <a:pt x="92" y="29"/>
                    <a:pt x="92" y="29"/>
                  </a:cubicBezTo>
                  <a:cubicBezTo>
                    <a:pt x="96" y="31"/>
                    <a:pt x="96" y="31"/>
                    <a:pt x="96" y="31"/>
                  </a:cubicBezTo>
                  <a:cubicBezTo>
                    <a:pt x="94" y="27"/>
                    <a:pt x="94" y="27"/>
                    <a:pt x="94" y="27"/>
                  </a:cubicBezTo>
                  <a:cubicBezTo>
                    <a:pt x="93" y="28"/>
                    <a:pt x="93" y="28"/>
                    <a:pt x="92" y="29"/>
                  </a:cubicBezTo>
                  <a:cubicBezTo>
                    <a:pt x="96" y="31"/>
                    <a:pt x="96" y="31"/>
                    <a:pt x="96" y="31"/>
                  </a:cubicBezTo>
                  <a:cubicBezTo>
                    <a:pt x="94" y="27"/>
                    <a:pt x="94" y="27"/>
                    <a:pt x="94" y="27"/>
                  </a:cubicBezTo>
                  <a:cubicBezTo>
                    <a:pt x="96" y="30"/>
                    <a:pt x="96" y="30"/>
                    <a:pt x="96" y="30"/>
                  </a:cubicBezTo>
                  <a:cubicBezTo>
                    <a:pt x="94" y="27"/>
                    <a:pt x="94" y="27"/>
                    <a:pt x="94" y="27"/>
                  </a:cubicBezTo>
                  <a:cubicBezTo>
                    <a:pt x="94" y="27"/>
                    <a:pt x="94" y="27"/>
                    <a:pt x="94" y="27"/>
                  </a:cubicBezTo>
                  <a:cubicBezTo>
                    <a:pt x="96" y="30"/>
                    <a:pt x="96" y="30"/>
                    <a:pt x="96" y="30"/>
                  </a:cubicBezTo>
                  <a:cubicBezTo>
                    <a:pt x="94" y="27"/>
                    <a:pt x="94" y="27"/>
                    <a:pt x="94" y="27"/>
                  </a:cubicBezTo>
                  <a:cubicBezTo>
                    <a:pt x="95" y="28"/>
                    <a:pt x="95" y="28"/>
                    <a:pt x="95" y="28"/>
                  </a:cubicBezTo>
                  <a:cubicBezTo>
                    <a:pt x="95" y="27"/>
                    <a:pt x="95" y="27"/>
                    <a:pt x="95" y="27"/>
                  </a:cubicBezTo>
                  <a:cubicBezTo>
                    <a:pt x="94" y="27"/>
                    <a:pt x="94" y="27"/>
                    <a:pt x="94" y="27"/>
                  </a:cubicBezTo>
                  <a:cubicBezTo>
                    <a:pt x="95" y="28"/>
                    <a:pt x="95" y="28"/>
                    <a:pt x="95" y="28"/>
                  </a:cubicBezTo>
                  <a:cubicBezTo>
                    <a:pt x="95" y="27"/>
                    <a:pt x="95" y="27"/>
                    <a:pt x="95" y="27"/>
                  </a:cubicBezTo>
                  <a:cubicBezTo>
                    <a:pt x="95" y="27"/>
                    <a:pt x="94" y="27"/>
                    <a:pt x="93" y="27"/>
                  </a:cubicBezTo>
                  <a:cubicBezTo>
                    <a:pt x="91" y="28"/>
                    <a:pt x="86" y="28"/>
                    <a:pt x="82" y="29"/>
                  </a:cubicBezTo>
                  <a:cubicBezTo>
                    <a:pt x="77" y="30"/>
                    <a:pt x="74" y="30"/>
                    <a:pt x="74" y="30"/>
                  </a:cubicBezTo>
                  <a:cubicBezTo>
                    <a:pt x="72" y="31"/>
                    <a:pt x="70" y="32"/>
                    <a:pt x="70" y="34"/>
                  </a:cubicBezTo>
                  <a:cubicBezTo>
                    <a:pt x="70" y="35"/>
                    <a:pt x="70" y="37"/>
                    <a:pt x="72" y="38"/>
                  </a:cubicBezTo>
                  <a:cubicBezTo>
                    <a:pt x="79" y="42"/>
                    <a:pt x="79" y="42"/>
                    <a:pt x="79" y="42"/>
                  </a:cubicBezTo>
                  <a:cubicBezTo>
                    <a:pt x="81" y="39"/>
                    <a:pt x="81" y="39"/>
                    <a:pt x="81" y="39"/>
                  </a:cubicBezTo>
                  <a:cubicBezTo>
                    <a:pt x="77" y="36"/>
                    <a:pt x="77" y="36"/>
                    <a:pt x="77" y="36"/>
                  </a:cubicBezTo>
                  <a:cubicBezTo>
                    <a:pt x="81" y="39"/>
                    <a:pt x="81" y="39"/>
                    <a:pt x="81" y="39"/>
                  </a:cubicBezTo>
                  <a:cubicBezTo>
                    <a:pt x="78" y="35"/>
                    <a:pt x="78" y="35"/>
                    <a:pt x="78" y="35"/>
                  </a:cubicBezTo>
                  <a:cubicBezTo>
                    <a:pt x="78" y="36"/>
                    <a:pt x="78" y="36"/>
                    <a:pt x="77" y="36"/>
                  </a:cubicBezTo>
                  <a:cubicBezTo>
                    <a:pt x="81" y="39"/>
                    <a:pt x="81" y="39"/>
                    <a:pt x="81" y="39"/>
                  </a:cubicBezTo>
                  <a:cubicBezTo>
                    <a:pt x="78" y="35"/>
                    <a:pt x="78" y="35"/>
                    <a:pt x="78" y="35"/>
                  </a:cubicBezTo>
                  <a:cubicBezTo>
                    <a:pt x="81" y="39"/>
                    <a:pt x="81" y="39"/>
                    <a:pt x="81" y="39"/>
                  </a:cubicBezTo>
                  <a:cubicBezTo>
                    <a:pt x="79" y="35"/>
                    <a:pt x="79" y="35"/>
                    <a:pt x="79" y="35"/>
                  </a:cubicBezTo>
                  <a:cubicBezTo>
                    <a:pt x="79" y="35"/>
                    <a:pt x="79" y="35"/>
                    <a:pt x="78" y="35"/>
                  </a:cubicBezTo>
                  <a:cubicBezTo>
                    <a:pt x="81" y="39"/>
                    <a:pt x="81" y="39"/>
                    <a:pt x="81" y="39"/>
                  </a:cubicBezTo>
                  <a:cubicBezTo>
                    <a:pt x="79" y="35"/>
                    <a:pt x="79" y="35"/>
                    <a:pt x="79" y="35"/>
                  </a:cubicBezTo>
                  <a:cubicBezTo>
                    <a:pt x="80" y="38"/>
                    <a:pt x="80" y="38"/>
                    <a:pt x="80" y="38"/>
                  </a:cubicBezTo>
                  <a:cubicBezTo>
                    <a:pt x="79" y="35"/>
                    <a:pt x="79" y="35"/>
                    <a:pt x="79" y="35"/>
                  </a:cubicBezTo>
                  <a:cubicBezTo>
                    <a:pt x="79" y="35"/>
                    <a:pt x="79" y="35"/>
                    <a:pt x="79" y="35"/>
                  </a:cubicBezTo>
                  <a:cubicBezTo>
                    <a:pt x="80" y="38"/>
                    <a:pt x="80" y="38"/>
                    <a:pt x="80" y="38"/>
                  </a:cubicBezTo>
                  <a:cubicBezTo>
                    <a:pt x="79" y="35"/>
                    <a:pt x="79" y="35"/>
                    <a:pt x="79" y="35"/>
                  </a:cubicBezTo>
                  <a:cubicBezTo>
                    <a:pt x="79" y="35"/>
                    <a:pt x="79" y="35"/>
                    <a:pt x="78" y="35"/>
                  </a:cubicBezTo>
                  <a:cubicBezTo>
                    <a:pt x="76" y="36"/>
                    <a:pt x="72" y="37"/>
                    <a:pt x="68" y="38"/>
                  </a:cubicBezTo>
                  <a:cubicBezTo>
                    <a:pt x="66" y="39"/>
                    <a:pt x="64" y="39"/>
                    <a:pt x="63" y="40"/>
                  </a:cubicBezTo>
                  <a:cubicBezTo>
                    <a:pt x="62" y="40"/>
                    <a:pt x="62" y="40"/>
                    <a:pt x="61" y="40"/>
                  </a:cubicBezTo>
                  <a:cubicBezTo>
                    <a:pt x="61" y="41"/>
                    <a:pt x="61" y="41"/>
                    <a:pt x="61" y="41"/>
                  </a:cubicBezTo>
                  <a:cubicBezTo>
                    <a:pt x="60" y="41"/>
                    <a:pt x="60" y="41"/>
                    <a:pt x="60" y="41"/>
                  </a:cubicBezTo>
                  <a:cubicBezTo>
                    <a:pt x="59" y="41"/>
                    <a:pt x="59" y="41"/>
                    <a:pt x="59" y="41"/>
                  </a:cubicBezTo>
                  <a:cubicBezTo>
                    <a:pt x="59" y="41"/>
                    <a:pt x="59" y="42"/>
                    <a:pt x="58" y="42"/>
                  </a:cubicBezTo>
                  <a:cubicBezTo>
                    <a:pt x="57" y="44"/>
                    <a:pt x="58" y="47"/>
                    <a:pt x="60" y="48"/>
                  </a:cubicBezTo>
                  <a:cubicBezTo>
                    <a:pt x="60" y="48"/>
                    <a:pt x="60" y="48"/>
                    <a:pt x="60" y="48"/>
                  </a:cubicBezTo>
                  <a:cubicBezTo>
                    <a:pt x="48" y="53"/>
                    <a:pt x="48" y="53"/>
                    <a:pt x="48" y="53"/>
                  </a:cubicBezTo>
                  <a:cubicBezTo>
                    <a:pt x="47" y="54"/>
                    <a:pt x="46" y="55"/>
                    <a:pt x="46" y="57"/>
                  </a:cubicBezTo>
                  <a:cubicBezTo>
                    <a:pt x="46" y="59"/>
                    <a:pt x="46" y="60"/>
                    <a:pt x="48" y="61"/>
                  </a:cubicBezTo>
                  <a:cubicBezTo>
                    <a:pt x="55" y="65"/>
                    <a:pt x="55" y="65"/>
                    <a:pt x="55" y="65"/>
                  </a:cubicBezTo>
                  <a:cubicBezTo>
                    <a:pt x="57" y="62"/>
                    <a:pt x="57" y="62"/>
                    <a:pt x="57" y="62"/>
                  </a:cubicBezTo>
                  <a:cubicBezTo>
                    <a:pt x="53" y="59"/>
                    <a:pt x="53" y="59"/>
                    <a:pt x="53" y="59"/>
                  </a:cubicBezTo>
                  <a:cubicBezTo>
                    <a:pt x="57" y="61"/>
                    <a:pt x="57" y="61"/>
                    <a:pt x="57" y="61"/>
                  </a:cubicBezTo>
                  <a:cubicBezTo>
                    <a:pt x="54" y="59"/>
                    <a:pt x="54" y="59"/>
                    <a:pt x="54" y="59"/>
                  </a:cubicBezTo>
                  <a:cubicBezTo>
                    <a:pt x="53" y="59"/>
                    <a:pt x="53" y="59"/>
                    <a:pt x="53" y="59"/>
                  </a:cubicBezTo>
                  <a:cubicBezTo>
                    <a:pt x="57" y="61"/>
                    <a:pt x="57" y="61"/>
                    <a:pt x="57" y="61"/>
                  </a:cubicBezTo>
                  <a:cubicBezTo>
                    <a:pt x="54" y="59"/>
                    <a:pt x="54" y="59"/>
                    <a:pt x="54" y="59"/>
                  </a:cubicBezTo>
                  <a:cubicBezTo>
                    <a:pt x="55" y="60"/>
                    <a:pt x="55" y="60"/>
                    <a:pt x="55" y="60"/>
                  </a:cubicBezTo>
                  <a:cubicBezTo>
                    <a:pt x="54" y="59"/>
                    <a:pt x="54" y="59"/>
                    <a:pt x="54" y="59"/>
                  </a:cubicBezTo>
                  <a:cubicBezTo>
                    <a:pt x="54" y="59"/>
                    <a:pt x="54" y="59"/>
                    <a:pt x="54" y="59"/>
                  </a:cubicBezTo>
                  <a:cubicBezTo>
                    <a:pt x="55" y="60"/>
                    <a:pt x="55" y="60"/>
                    <a:pt x="55" y="60"/>
                  </a:cubicBezTo>
                  <a:cubicBezTo>
                    <a:pt x="54" y="59"/>
                    <a:pt x="54" y="59"/>
                    <a:pt x="54" y="59"/>
                  </a:cubicBezTo>
                  <a:cubicBezTo>
                    <a:pt x="54" y="59"/>
                    <a:pt x="53" y="59"/>
                    <a:pt x="53" y="59"/>
                  </a:cubicBezTo>
                  <a:cubicBezTo>
                    <a:pt x="52" y="61"/>
                    <a:pt x="49" y="63"/>
                    <a:pt x="46" y="66"/>
                  </a:cubicBezTo>
                  <a:cubicBezTo>
                    <a:pt x="45" y="67"/>
                    <a:pt x="44" y="68"/>
                    <a:pt x="43" y="69"/>
                  </a:cubicBezTo>
                  <a:cubicBezTo>
                    <a:pt x="43" y="69"/>
                    <a:pt x="42" y="69"/>
                    <a:pt x="42" y="70"/>
                  </a:cubicBezTo>
                  <a:cubicBezTo>
                    <a:pt x="41" y="70"/>
                    <a:pt x="41" y="70"/>
                    <a:pt x="41" y="70"/>
                  </a:cubicBezTo>
                  <a:cubicBezTo>
                    <a:pt x="41" y="70"/>
                    <a:pt x="41" y="70"/>
                    <a:pt x="41" y="70"/>
                  </a:cubicBezTo>
                  <a:cubicBezTo>
                    <a:pt x="41" y="70"/>
                    <a:pt x="41" y="70"/>
                    <a:pt x="41" y="70"/>
                  </a:cubicBezTo>
                  <a:cubicBezTo>
                    <a:pt x="41" y="71"/>
                    <a:pt x="41" y="71"/>
                    <a:pt x="41" y="71"/>
                  </a:cubicBezTo>
                  <a:cubicBezTo>
                    <a:pt x="40" y="73"/>
                    <a:pt x="40" y="76"/>
                    <a:pt x="42" y="77"/>
                  </a:cubicBezTo>
                  <a:cubicBezTo>
                    <a:pt x="44" y="78"/>
                    <a:pt x="44" y="78"/>
                    <a:pt x="44" y="78"/>
                  </a:cubicBezTo>
                  <a:cubicBezTo>
                    <a:pt x="46" y="74"/>
                    <a:pt x="46" y="74"/>
                    <a:pt x="46" y="74"/>
                  </a:cubicBezTo>
                  <a:cubicBezTo>
                    <a:pt x="44" y="70"/>
                    <a:pt x="44" y="70"/>
                    <a:pt x="44" y="70"/>
                  </a:cubicBezTo>
                  <a:cubicBezTo>
                    <a:pt x="32" y="76"/>
                    <a:pt x="32" y="76"/>
                    <a:pt x="32" y="76"/>
                  </a:cubicBezTo>
                  <a:cubicBezTo>
                    <a:pt x="31" y="77"/>
                    <a:pt x="30" y="78"/>
                    <a:pt x="30" y="80"/>
                  </a:cubicBezTo>
                  <a:cubicBezTo>
                    <a:pt x="30" y="82"/>
                    <a:pt x="30" y="83"/>
                    <a:pt x="32" y="84"/>
                  </a:cubicBezTo>
                  <a:cubicBezTo>
                    <a:pt x="34" y="86"/>
                    <a:pt x="34" y="86"/>
                    <a:pt x="34" y="86"/>
                  </a:cubicBezTo>
                  <a:cubicBezTo>
                    <a:pt x="37" y="82"/>
                    <a:pt x="37" y="82"/>
                    <a:pt x="37" y="82"/>
                  </a:cubicBezTo>
                  <a:cubicBezTo>
                    <a:pt x="33" y="79"/>
                    <a:pt x="33" y="79"/>
                    <a:pt x="33" y="79"/>
                  </a:cubicBezTo>
                  <a:cubicBezTo>
                    <a:pt x="24" y="91"/>
                    <a:pt x="24" y="91"/>
                    <a:pt x="24" y="91"/>
                  </a:cubicBezTo>
                  <a:cubicBezTo>
                    <a:pt x="24" y="92"/>
                    <a:pt x="23" y="93"/>
                    <a:pt x="24" y="95"/>
                  </a:cubicBezTo>
                  <a:cubicBezTo>
                    <a:pt x="24" y="96"/>
                    <a:pt x="25" y="97"/>
                    <a:pt x="26" y="97"/>
                  </a:cubicBezTo>
                  <a:cubicBezTo>
                    <a:pt x="26" y="98"/>
                    <a:pt x="26" y="98"/>
                    <a:pt x="26" y="98"/>
                  </a:cubicBezTo>
                  <a:cubicBezTo>
                    <a:pt x="21" y="103"/>
                    <a:pt x="21" y="103"/>
                    <a:pt x="21" y="103"/>
                  </a:cubicBezTo>
                  <a:cubicBezTo>
                    <a:pt x="20" y="104"/>
                    <a:pt x="19" y="105"/>
                    <a:pt x="19" y="107"/>
                  </a:cubicBezTo>
                  <a:cubicBezTo>
                    <a:pt x="19" y="108"/>
                    <a:pt x="20" y="109"/>
                    <a:pt x="21" y="110"/>
                  </a:cubicBezTo>
                  <a:cubicBezTo>
                    <a:pt x="23" y="111"/>
                    <a:pt x="23" y="111"/>
                    <a:pt x="23" y="111"/>
                  </a:cubicBezTo>
                  <a:cubicBezTo>
                    <a:pt x="25" y="107"/>
                    <a:pt x="25" y="107"/>
                    <a:pt x="25" y="107"/>
                  </a:cubicBezTo>
                  <a:cubicBezTo>
                    <a:pt x="21" y="105"/>
                    <a:pt x="21" y="105"/>
                    <a:pt x="21" y="105"/>
                  </a:cubicBezTo>
                  <a:cubicBezTo>
                    <a:pt x="21" y="105"/>
                    <a:pt x="21" y="105"/>
                    <a:pt x="21" y="105"/>
                  </a:cubicBezTo>
                  <a:cubicBezTo>
                    <a:pt x="21" y="105"/>
                    <a:pt x="21" y="106"/>
                    <a:pt x="21" y="106"/>
                  </a:cubicBezTo>
                  <a:cubicBezTo>
                    <a:pt x="20" y="108"/>
                    <a:pt x="18" y="112"/>
                    <a:pt x="17" y="115"/>
                  </a:cubicBezTo>
                  <a:cubicBezTo>
                    <a:pt x="16" y="116"/>
                    <a:pt x="15" y="118"/>
                    <a:pt x="15" y="119"/>
                  </a:cubicBezTo>
                  <a:cubicBezTo>
                    <a:pt x="14" y="119"/>
                    <a:pt x="14" y="120"/>
                    <a:pt x="14" y="120"/>
                  </a:cubicBezTo>
                  <a:cubicBezTo>
                    <a:pt x="14" y="120"/>
                    <a:pt x="14" y="120"/>
                    <a:pt x="14" y="120"/>
                  </a:cubicBezTo>
                  <a:cubicBezTo>
                    <a:pt x="14" y="120"/>
                    <a:pt x="14" y="120"/>
                    <a:pt x="14" y="120"/>
                  </a:cubicBezTo>
                  <a:cubicBezTo>
                    <a:pt x="16" y="121"/>
                    <a:pt x="16" y="121"/>
                    <a:pt x="16" y="121"/>
                  </a:cubicBezTo>
                  <a:cubicBezTo>
                    <a:pt x="14" y="120"/>
                    <a:pt x="14" y="120"/>
                    <a:pt x="14" y="120"/>
                  </a:cubicBezTo>
                  <a:cubicBezTo>
                    <a:pt x="14" y="120"/>
                    <a:pt x="14" y="120"/>
                    <a:pt x="14" y="120"/>
                  </a:cubicBezTo>
                  <a:cubicBezTo>
                    <a:pt x="16" y="121"/>
                    <a:pt x="16" y="121"/>
                    <a:pt x="16" y="121"/>
                  </a:cubicBezTo>
                  <a:cubicBezTo>
                    <a:pt x="14" y="120"/>
                    <a:pt x="14" y="120"/>
                    <a:pt x="14" y="120"/>
                  </a:cubicBezTo>
                  <a:cubicBezTo>
                    <a:pt x="18" y="122"/>
                    <a:pt x="18" y="122"/>
                    <a:pt x="18" y="122"/>
                  </a:cubicBezTo>
                  <a:cubicBezTo>
                    <a:pt x="14" y="120"/>
                    <a:pt x="14" y="120"/>
                    <a:pt x="14" y="120"/>
                  </a:cubicBezTo>
                  <a:cubicBezTo>
                    <a:pt x="14" y="120"/>
                    <a:pt x="14" y="120"/>
                    <a:pt x="14" y="120"/>
                  </a:cubicBezTo>
                  <a:cubicBezTo>
                    <a:pt x="18" y="122"/>
                    <a:pt x="18" y="122"/>
                    <a:pt x="18" y="122"/>
                  </a:cubicBezTo>
                  <a:cubicBezTo>
                    <a:pt x="14" y="120"/>
                    <a:pt x="14" y="120"/>
                    <a:pt x="14" y="120"/>
                  </a:cubicBezTo>
                  <a:cubicBezTo>
                    <a:pt x="13" y="121"/>
                    <a:pt x="13" y="122"/>
                    <a:pt x="14" y="123"/>
                  </a:cubicBezTo>
                  <a:cubicBezTo>
                    <a:pt x="14" y="124"/>
                    <a:pt x="14" y="125"/>
                    <a:pt x="15" y="126"/>
                  </a:cubicBezTo>
                  <a:cubicBezTo>
                    <a:pt x="17" y="127"/>
                    <a:pt x="17" y="127"/>
                    <a:pt x="17" y="127"/>
                  </a:cubicBezTo>
                  <a:cubicBezTo>
                    <a:pt x="19" y="123"/>
                    <a:pt x="19" y="123"/>
                    <a:pt x="19" y="123"/>
                  </a:cubicBezTo>
                  <a:cubicBezTo>
                    <a:pt x="15" y="123"/>
                    <a:pt x="15" y="123"/>
                    <a:pt x="15" y="123"/>
                  </a:cubicBezTo>
                  <a:cubicBezTo>
                    <a:pt x="15" y="123"/>
                    <a:pt x="14" y="127"/>
                    <a:pt x="13" y="132"/>
                  </a:cubicBezTo>
                  <a:cubicBezTo>
                    <a:pt x="13" y="134"/>
                    <a:pt x="12" y="136"/>
                    <a:pt x="12" y="138"/>
                  </a:cubicBezTo>
                  <a:cubicBezTo>
                    <a:pt x="12" y="139"/>
                    <a:pt x="12" y="139"/>
                    <a:pt x="12" y="140"/>
                  </a:cubicBezTo>
                  <a:cubicBezTo>
                    <a:pt x="11" y="140"/>
                    <a:pt x="11" y="140"/>
                    <a:pt x="11" y="140"/>
                  </a:cubicBezTo>
                  <a:cubicBezTo>
                    <a:pt x="12" y="140"/>
                    <a:pt x="12" y="140"/>
                    <a:pt x="12" y="140"/>
                  </a:cubicBezTo>
                  <a:cubicBezTo>
                    <a:pt x="11" y="140"/>
                    <a:pt x="11" y="140"/>
                    <a:pt x="11" y="140"/>
                  </a:cubicBezTo>
                  <a:cubicBezTo>
                    <a:pt x="11" y="140"/>
                    <a:pt x="11" y="140"/>
                    <a:pt x="11" y="140"/>
                  </a:cubicBezTo>
                  <a:cubicBezTo>
                    <a:pt x="12" y="140"/>
                    <a:pt x="12" y="140"/>
                    <a:pt x="12" y="140"/>
                  </a:cubicBezTo>
                  <a:cubicBezTo>
                    <a:pt x="11" y="140"/>
                    <a:pt x="11" y="140"/>
                    <a:pt x="11" y="140"/>
                  </a:cubicBezTo>
                  <a:cubicBezTo>
                    <a:pt x="15" y="141"/>
                    <a:pt x="15" y="141"/>
                    <a:pt x="15" y="141"/>
                  </a:cubicBezTo>
                  <a:cubicBezTo>
                    <a:pt x="12" y="140"/>
                    <a:pt x="12" y="140"/>
                    <a:pt x="12" y="140"/>
                  </a:cubicBezTo>
                  <a:cubicBezTo>
                    <a:pt x="11" y="140"/>
                    <a:pt x="11" y="140"/>
                    <a:pt x="11" y="140"/>
                  </a:cubicBezTo>
                  <a:cubicBezTo>
                    <a:pt x="15" y="141"/>
                    <a:pt x="15" y="141"/>
                    <a:pt x="15" y="141"/>
                  </a:cubicBezTo>
                  <a:cubicBezTo>
                    <a:pt x="12" y="140"/>
                    <a:pt x="12" y="140"/>
                    <a:pt x="12" y="140"/>
                  </a:cubicBezTo>
                  <a:cubicBezTo>
                    <a:pt x="15" y="142"/>
                    <a:pt x="15" y="142"/>
                    <a:pt x="15" y="142"/>
                  </a:cubicBezTo>
                  <a:cubicBezTo>
                    <a:pt x="12" y="139"/>
                    <a:pt x="12" y="139"/>
                    <a:pt x="12" y="139"/>
                  </a:cubicBezTo>
                  <a:cubicBezTo>
                    <a:pt x="12" y="140"/>
                    <a:pt x="12" y="140"/>
                    <a:pt x="12" y="140"/>
                  </a:cubicBezTo>
                  <a:cubicBezTo>
                    <a:pt x="15" y="142"/>
                    <a:pt x="15" y="142"/>
                    <a:pt x="15" y="142"/>
                  </a:cubicBezTo>
                  <a:cubicBezTo>
                    <a:pt x="12" y="139"/>
                    <a:pt x="12" y="139"/>
                    <a:pt x="12" y="139"/>
                  </a:cubicBezTo>
                  <a:cubicBezTo>
                    <a:pt x="11" y="140"/>
                    <a:pt x="11" y="142"/>
                    <a:pt x="11" y="143"/>
                  </a:cubicBezTo>
                  <a:cubicBezTo>
                    <a:pt x="12" y="144"/>
                    <a:pt x="12" y="145"/>
                    <a:pt x="13" y="145"/>
                  </a:cubicBezTo>
                  <a:cubicBezTo>
                    <a:pt x="15" y="146"/>
                    <a:pt x="15" y="146"/>
                    <a:pt x="15" y="146"/>
                  </a:cubicBezTo>
                  <a:cubicBezTo>
                    <a:pt x="17" y="142"/>
                    <a:pt x="17" y="142"/>
                    <a:pt x="17" y="142"/>
                  </a:cubicBezTo>
                  <a:cubicBezTo>
                    <a:pt x="14" y="139"/>
                    <a:pt x="14" y="139"/>
                    <a:pt x="14" y="139"/>
                  </a:cubicBezTo>
                  <a:cubicBezTo>
                    <a:pt x="5" y="149"/>
                    <a:pt x="5" y="149"/>
                    <a:pt x="5" y="149"/>
                  </a:cubicBezTo>
                  <a:cubicBezTo>
                    <a:pt x="4" y="150"/>
                    <a:pt x="3" y="151"/>
                    <a:pt x="4" y="152"/>
                  </a:cubicBezTo>
                  <a:cubicBezTo>
                    <a:pt x="4" y="154"/>
                    <a:pt x="4" y="155"/>
                    <a:pt x="6" y="155"/>
                  </a:cubicBezTo>
                  <a:cubicBezTo>
                    <a:pt x="8" y="157"/>
                    <a:pt x="8" y="157"/>
                    <a:pt x="8" y="157"/>
                  </a:cubicBezTo>
                  <a:cubicBezTo>
                    <a:pt x="4" y="166"/>
                    <a:pt x="4" y="166"/>
                    <a:pt x="4" y="166"/>
                  </a:cubicBezTo>
                  <a:cubicBezTo>
                    <a:pt x="4" y="168"/>
                    <a:pt x="4" y="170"/>
                    <a:pt x="6" y="171"/>
                  </a:cubicBezTo>
                  <a:cubicBezTo>
                    <a:pt x="9" y="172"/>
                    <a:pt x="9" y="172"/>
                    <a:pt x="9" y="172"/>
                  </a:cubicBezTo>
                  <a:cubicBezTo>
                    <a:pt x="11" y="169"/>
                    <a:pt x="11" y="169"/>
                    <a:pt x="11" y="169"/>
                  </a:cubicBezTo>
                  <a:cubicBezTo>
                    <a:pt x="7" y="168"/>
                    <a:pt x="7" y="168"/>
                    <a:pt x="7" y="168"/>
                  </a:cubicBezTo>
                  <a:cubicBezTo>
                    <a:pt x="7" y="168"/>
                    <a:pt x="6" y="173"/>
                    <a:pt x="6" y="178"/>
                  </a:cubicBezTo>
                  <a:cubicBezTo>
                    <a:pt x="5" y="181"/>
                    <a:pt x="5" y="183"/>
                    <a:pt x="5" y="185"/>
                  </a:cubicBezTo>
                  <a:cubicBezTo>
                    <a:pt x="5" y="186"/>
                    <a:pt x="5" y="187"/>
                    <a:pt x="5" y="188"/>
                  </a:cubicBezTo>
                  <a:cubicBezTo>
                    <a:pt x="5" y="188"/>
                    <a:pt x="5" y="188"/>
                    <a:pt x="5" y="188"/>
                  </a:cubicBezTo>
                  <a:cubicBezTo>
                    <a:pt x="5" y="188"/>
                    <a:pt x="5" y="188"/>
                    <a:pt x="5" y="188"/>
                  </a:cubicBezTo>
                  <a:cubicBezTo>
                    <a:pt x="7" y="189"/>
                    <a:pt x="7" y="189"/>
                    <a:pt x="7" y="189"/>
                  </a:cubicBezTo>
                  <a:cubicBezTo>
                    <a:pt x="5" y="188"/>
                    <a:pt x="5" y="188"/>
                    <a:pt x="5" y="188"/>
                  </a:cubicBezTo>
                  <a:cubicBezTo>
                    <a:pt x="5" y="188"/>
                    <a:pt x="5" y="188"/>
                    <a:pt x="5" y="188"/>
                  </a:cubicBezTo>
                  <a:cubicBezTo>
                    <a:pt x="7" y="189"/>
                    <a:pt x="7" y="189"/>
                    <a:pt x="7" y="189"/>
                  </a:cubicBezTo>
                  <a:cubicBezTo>
                    <a:pt x="5" y="188"/>
                    <a:pt x="5" y="188"/>
                    <a:pt x="5" y="188"/>
                  </a:cubicBezTo>
                  <a:cubicBezTo>
                    <a:pt x="8" y="189"/>
                    <a:pt x="8" y="189"/>
                    <a:pt x="8" y="189"/>
                  </a:cubicBezTo>
                  <a:cubicBezTo>
                    <a:pt x="5" y="188"/>
                    <a:pt x="5" y="188"/>
                    <a:pt x="5" y="188"/>
                  </a:cubicBezTo>
                  <a:cubicBezTo>
                    <a:pt x="5" y="188"/>
                    <a:pt x="5" y="188"/>
                    <a:pt x="5" y="188"/>
                  </a:cubicBezTo>
                  <a:cubicBezTo>
                    <a:pt x="8" y="189"/>
                    <a:pt x="8" y="189"/>
                    <a:pt x="8" y="189"/>
                  </a:cubicBezTo>
                  <a:cubicBezTo>
                    <a:pt x="5" y="188"/>
                    <a:pt x="5" y="188"/>
                    <a:pt x="5" y="188"/>
                  </a:cubicBezTo>
                  <a:cubicBezTo>
                    <a:pt x="9" y="189"/>
                    <a:pt x="9" y="189"/>
                    <a:pt x="9" y="189"/>
                  </a:cubicBezTo>
                  <a:cubicBezTo>
                    <a:pt x="5" y="187"/>
                    <a:pt x="5" y="187"/>
                    <a:pt x="5" y="187"/>
                  </a:cubicBezTo>
                  <a:cubicBezTo>
                    <a:pt x="5" y="187"/>
                    <a:pt x="5" y="188"/>
                    <a:pt x="5" y="188"/>
                  </a:cubicBezTo>
                  <a:cubicBezTo>
                    <a:pt x="9" y="189"/>
                    <a:pt x="9" y="189"/>
                    <a:pt x="9" y="189"/>
                  </a:cubicBezTo>
                  <a:cubicBezTo>
                    <a:pt x="5" y="187"/>
                    <a:pt x="5" y="187"/>
                    <a:pt x="5" y="187"/>
                  </a:cubicBezTo>
                  <a:cubicBezTo>
                    <a:pt x="4" y="188"/>
                    <a:pt x="4" y="189"/>
                    <a:pt x="5" y="190"/>
                  </a:cubicBezTo>
                  <a:cubicBezTo>
                    <a:pt x="5" y="191"/>
                    <a:pt x="5" y="192"/>
                    <a:pt x="6" y="193"/>
                  </a:cubicBezTo>
                  <a:cubicBezTo>
                    <a:pt x="8" y="194"/>
                    <a:pt x="8" y="194"/>
                    <a:pt x="8" y="194"/>
                  </a:cubicBezTo>
                  <a:cubicBezTo>
                    <a:pt x="11" y="191"/>
                    <a:pt x="11" y="191"/>
                    <a:pt x="11" y="191"/>
                  </a:cubicBezTo>
                  <a:cubicBezTo>
                    <a:pt x="7" y="189"/>
                    <a:pt x="7" y="189"/>
                    <a:pt x="7" y="189"/>
                  </a:cubicBezTo>
                  <a:cubicBezTo>
                    <a:pt x="1" y="202"/>
                    <a:pt x="1" y="202"/>
                    <a:pt x="1" y="202"/>
                  </a:cubicBezTo>
                  <a:cubicBezTo>
                    <a:pt x="0" y="204"/>
                    <a:pt x="1" y="206"/>
                    <a:pt x="3" y="207"/>
                  </a:cubicBezTo>
                  <a:cubicBezTo>
                    <a:pt x="3" y="207"/>
                    <a:pt x="3" y="207"/>
                    <a:pt x="3" y="207"/>
                  </a:cubicBezTo>
                  <a:cubicBezTo>
                    <a:pt x="1" y="219"/>
                    <a:pt x="1" y="219"/>
                    <a:pt x="1" y="219"/>
                  </a:cubicBezTo>
                  <a:cubicBezTo>
                    <a:pt x="1" y="221"/>
                    <a:pt x="2" y="223"/>
                    <a:pt x="3" y="224"/>
                  </a:cubicBezTo>
                  <a:cubicBezTo>
                    <a:pt x="5" y="225"/>
                    <a:pt x="5" y="225"/>
                    <a:pt x="5" y="225"/>
                  </a:cubicBezTo>
                  <a:cubicBezTo>
                    <a:pt x="7" y="221"/>
                    <a:pt x="7" y="221"/>
                    <a:pt x="7" y="221"/>
                  </a:cubicBezTo>
                  <a:cubicBezTo>
                    <a:pt x="3" y="221"/>
                    <a:pt x="3" y="221"/>
                    <a:pt x="3" y="221"/>
                  </a:cubicBezTo>
                  <a:cubicBezTo>
                    <a:pt x="1" y="239"/>
                    <a:pt x="1" y="239"/>
                    <a:pt x="1" y="239"/>
                  </a:cubicBezTo>
                  <a:cubicBezTo>
                    <a:pt x="1" y="240"/>
                    <a:pt x="2" y="242"/>
                    <a:pt x="3" y="243"/>
                  </a:cubicBezTo>
                  <a:cubicBezTo>
                    <a:pt x="8" y="246"/>
                    <a:pt x="8" y="246"/>
                    <a:pt x="8" y="246"/>
                  </a:cubicBezTo>
                  <a:cubicBezTo>
                    <a:pt x="10" y="242"/>
                    <a:pt x="10" y="242"/>
                    <a:pt x="10" y="242"/>
                  </a:cubicBezTo>
                  <a:cubicBezTo>
                    <a:pt x="6" y="242"/>
                    <a:pt x="6" y="242"/>
                    <a:pt x="6" y="242"/>
                  </a:cubicBezTo>
                  <a:cubicBezTo>
                    <a:pt x="6" y="242"/>
                    <a:pt x="6" y="246"/>
                    <a:pt x="5" y="251"/>
                  </a:cubicBezTo>
                  <a:cubicBezTo>
                    <a:pt x="5" y="253"/>
                    <a:pt x="5" y="256"/>
                    <a:pt x="5" y="257"/>
                  </a:cubicBezTo>
                  <a:cubicBezTo>
                    <a:pt x="5" y="258"/>
                    <a:pt x="5" y="259"/>
                    <a:pt x="4" y="260"/>
                  </a:cubicBezTo>
                  <a:cubicBezTo>
                    <a:pt x="4" y="260"/>
                    <a:pt x="4" y="260"/>
                    <a:pt x="4" y="260"/>
                  </a:cubicBezTo>
                  <a:cubicBezTo>
                    <a:pt x="4" y="260"/>
                    <a:pt x="4" y="260"/>
                    <a:pt x="4" y="260"/>
                  </a:cubicBezTo>
                  <a:cubicBezTo>
                    <a:pt x="7" y="261"/>
                    <a:pt x="7" y="261"/>
                    <a:pt x="7" y="261"/>
                  </a:cubicBezTo>
                  <a:cubicBezTo>
                    <a:pt x="4" y="260"/>
                    <a:pt x="4" y="260"/>
                    <a:pt x="4" y="260"/>
                  </a:cubicBezTo>
                  <a:cubicBezTo>
                    <a:pt x="4" y="260"/>
                    <a:pt x="4" y="260"/>
                    <a:pt x="4" y="260"/>
                  </a:cubicBezTo>
                  <a:cubicBezTo>
                    <a:pt x="7" y="261"/>
                    <a:pt x="7" y="261"/>
                    <a:pt x="7" y="261"/>
                  </a:cubicBezTo>
                  <a:cubicBezTo>
                    <a:pt x="4" y="260"/>
                    <a:pt x="4" y="260"/>
                    <a:pt x="4" y="260"/>
                  </a:cubicBezTo>
                  <a:cubicBezTo>
                    <a:pt x="8" y="261"/>
                    <a:pt x="8" y="261"/>
                    <a:pt x="8" y="261"/>
                  </a:cubicBezTo>
                  <a:cubicBezTo>
                    <a:pt x="5" y="260"/>
                    <a:pt x="5" y="260"/>
                    <a:pt x="5" y="260"/>
                  </a:cubicBezTo>
                  <a:cubicBezTo>
                    <a:pt x="4" y="260"/>
                    <a:pt x="4" y="260"/>
                    <a:pt x="4" y="260"/>
                  </a:cubicBezTo>
                  <a:cubicBezTo>
                    <a:pt x="8" y="261"/>
                    <a:pt x="8" y="261"/>
                    <a:pt x="8" y="261"/>
                  </a:cubicBezTo>
                  <a:cubicBezTo>
                    <a:pt x="5" y="260"/>
                    <a:pt x="5" y="260"/>
                    <a:pt x="5" y="260"/>
                  </a:cubicBezTo>
                  <a:cubicBezTo>
                    <a:pt x="9" y="261"/>
                    <a:pt x="9" y="261"/>
                    <a:pt x="9" y="261"/>
                  </a:cubicBezTo>
                  <a:cubicBezTo>
                    <a:pt x="5" y="259"/>
                    <a:pt x="5" y="259"/>
                    <a:pt x="5" y="259"/>
                  </a:cubicBezTo>
                  <a:cubicBezTo>
                    <a:pt x="5" y="259"/>
                    <a:pt x="5" y="259"/>
                    <a:pt x="5" y="260"/>
                  </a:cubicBezTo>
                  <a:cubicBezTo>
                    <a:pt x="9" y="261"/>
                    <a:pt x="9" y="261"/>
                    <a:pt x="9" y="261"/>
                  </a:cubicBezTo>
                  <a:cubicBezTo>
                    <a:pt x="5" y="259"/>
                    <a:pt x="5" y="259"/>
                    <a:pt x="5" y="259"/>
                  </a:cubicBezTo>
                  <a:cubicBezTo>
                    <a:pt x="4" y="261"/>
                    <a:pt x="4" y="263"/>
                    <a:pt x="6" y="265"/>
                  </a:cubicBezTo>
                  <a:cubicBezTo>
                    <a:pt x="7" y="265"/>
                    <a:pt x="7" y="265"/>
                    <a:pt x="7" y="265"/>
                  </a:cubicBezTo>
                  <a:cubicBezTo>
                    <a:pt x="9" y="285"/>
                    <a:pt x="9" y="285"/>
                    <a:pt x="9" y="285"/>
                  </a:cubicBezTo>
                  <a:cubicBezTo>
                    <a:pt x="9" y="286"/>
                    <a:pt x="10" y="287"/>
                    <a:pt x="11" y="288"/>
                  </a:cubicBezTo>
                  <a:cubicBezTo>
                    <a:pt x="13" y="289"/>
                    <a:pt x="13" y="289"/>
                    <a:pt x="13" y="289"/>
                  </a:cubicBezTo>
                  <a:cubicBezTo>
                    <a:pt x="16" y="310"/>
                    <a:pt x="16" y="310"/>
                    <a:pt x="16" y="310"/>
                  </a:cubicBezTo>
                  <a:cubicBezTo>
                    <a:pt x="16" y="311"/>
                    <a:pt x="17" y="312"/>
                    <a:pt x="18" y="313"/>
                  </a:cubicBezTo>
                  <a:cubicBezTo>
                    <a:pt x="28" y="319"/>
                    <a:pt x="28" y="319"/>
                    <a:pt x="28" y="319"/>
                  </a:cubicBezTo>
                  <a:cubicBezTo>
                    <a:pt x="30" y="315"/>
                    <a:pt x="30" y="315"/>
                    <a:pt x="30" y="315"/>
                  </a:cubicBezTo>
                  <a:cubicBezTo>
                    <a:pt x="26" y="317"/>
                    <a:pt x="26" y="317"/>
                    <a:pt x="26" y="317"/>
                  </a:cubicBezTo>
                  <a:cubicBezTo>
                    <a:pt x="26" y="317"/>
                    <a:pt x="29" y="323"/>
                    <a:pt x="31" y="329"/>
                  </a:cubicBezTo>
                  <a:cubicBezTo>
                    <a:pt x="32" y="332"/>
                    <a:pt x="34" y="335"/>
                    <a:pt x="35" y="338"/>
                  </a:cubicBezTo>
                  <a:cubicBezTo>
                    <a:pt x="35" y="339"/>
                    <a:pt x="35" y="340"/>
                    <a:pt x="36" y="341"/>
                  </a:cubicBezTo>
                  <a:cubicBezTo>
                    <a:pt x="36" y="341"/>
                    <a:pt x="36" y="341"/>
                    <a:pt x="36" y="341"/>
                  </a:cubicBezTo>
                  <a:cubicBezTo>
                    <a:pt x="36" y="341"/>
                    <a:pt x="36" y="341"/>
                    <a:pt x="36" y="341"/>
                  </a:cubicBezTo>
                  <a:cubicBezTo>
                    <a:pt x="37" y="341"/>
                    <a:pt x="37" y="341"/>
                    <a:pt x="37" y="341"/>
                  </a:cubicBezTo>
                  <a:cubicBezTo>
                    <a:pt x="36" y="341"/>
                    <a:pt x="36" y="341"/>
                    <a:pt x="36" y="341"/>
                  </a:cubicBezTo>
                  <a:cubicBezTo>
                    <a:pt x="36" y="341"/>
                    <a:pt x="36" y="341"/>
                    <a:pt x="36" y="341"/>
                  </a:cubicBezTo>
                  <a:cubicBezTo>
                    <a:pt x="37" y="341"/>
                    <a:pt x="37" y="341"/>
                    <a:pt x="37" y="341"/>
                  </a:cubicBezTo>
                  <a:cubicBezTo>
                    <a:pt x="36" y="341"/>
                    <a:pt x="36" y="341"/>
                    <a:pt x="36" y="341"/>
                  </a:cubicBezTo>
                  <a:cubicBezTo>
                    <a:pt x="40" y="341"/>
                    <a:pt x="40" y="341"/>
                    <a:pt x="40" y="341"/>
                  </a:cubicBezTo>
                  <a:cubicBezTo>
                    <a:pt x="36" y="341"/>
                    <a:pt x="36" y="341"/>
                    <a:pt x="36" y="341"/>
                  </a:cubicBezTo>
                  <a:cubicBezTo>
                    <a:pt x="36" y="341"/>
                    <a:pt x="36" y="341"/>
                    <a:pt x="36" y="341"/>
                  </a:cubicBezTo>
                  <a:cubicBezTo>
                    <a:pt x="40" y="341"/>
                    <a:pt x="40" y="341"/>
                    <a:pt x="40" y="341"/>
                  </a:cubicBezTo>
                  <a:cubicBezTo>
                    <a:pt x="36" y="341"/>
                    <a:pt x="36" y="341"/>
                    <a:pt x="36" y="341"/>
                  </a:cubicBezTo>
                  <a:cubicBezTo>
                    <a:pt x="40" y="341"/>
                    <a:pt x="40" y="341"/>
                    <a:pt x="40" y="341"/>
                  </a:cubicBezTo>
                  <a:cubicBezTo>
                    <a:pt x="36" y="340"/>
                    <a:pt x="36" y="340"/>
                    <a:pt x="36" y="340"/>
                  </a:cubicBezTo>
                  <a:cubicBezTo>
                    <a:pt x="36" y="341"/>
                    <a:pt x="36" y="341"/>
                    <a:pt x="36" y="341"/>
                  </a:cubicBezTo>
                  <a:cubicBezTo>
                    <a:pt x="40" y="341"/>
                    <a:pt x="40" y="341"/>
                    <a:pt x="40" y="341"/>
                  </a:cubicBezTo>
                  <a:cubicBezTo>
                    <a:pt x="36" y="340"/>
                    <a:pt x="36" y="340"/>
                    <a:pt x="36" y="340"/>
                  </a:cubicBezTo>
                  <a:cubicBezTo>
                    <a:pt x="40" y="341"/>
                    <a:pt x="40" y="341"/>
                    <a:pt x="40" y="341"/>
                  </a:cubicBezTo>
                  <a:cubicBezTo>
                    <a:pt x="36" y="338"/>
                    <a:pt x="36" y="338"/>
                    <a:pt x="36" y="338"/>
                  </a:cubicBezTo>
                  <a:cubicBezTo>
                    <a:pt x="36" y="339"/>
                    <a:pt x="36" y="340"/>
                    <a:pt x="36" y="340"/>
                  </a:cubicBezTo>
                  <a:cubicBezTo>
                    <a:pt x="40" y="341"/>
                    <a:pt x="40" y="341"/>
                    <a:pt x="40" y="341"/>
                  </a:cubicBezTo>
                  <a:cubicBezTo>
                    <a:pt x="36" y="338"/>
                    <a:pt x="36" y="338"/>
                    <a:pt x="36" y="338"/>
                  </a:cubicBezTo>
                  <a:cubicBezTo>
                    <a:pt x="35" y="340"/>
                    <a:pt x="36" y="343"/>
                    <a:pt x="38" y="344"/>
                  </a:cubicBezTo>
                  <a:cubicBezTo>
                    <a:pt x="53" y="353"/>
                    <a:pt x="53" y="353"/>
                    <a:pt x="53" y="353"/>
                  </a:cubicBezTo>
                  <a:cubicBezTo>
                    <a:pt x="55" y="355"/>
                    <a:pt x="57" y="354"/>
                    <a:pt x="58" y="352"/>
                  </a:cubicBezTo>
                  <a:cubicBezTo>
                    <a:pt x="60" y="350"/>
                    <a:pt x="59" y="347"/>
                    <a:pt x="57" y="3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07" name="Freeform 139">
              <a:extLst>
                <a:ext uri="{FF2B5EF4-FFF2-40B4-BE49-F238E27FC236}">
                  <a16:creationId xmlns:a16="http://schemas.microsoft.com/office/drawing/2014/main" id="{3C859270-51FE-4234-A49E-1C2B322F0915}"/>
                </a:ext>
              </a:extLst>
            </p:cNvPr>
            <p:cNvSpPr>
              <a:spLocks/>
            </p:cNvSpPr>
            <p:nvPr/>
          </p:nvSpPr>
          <p:spPr bwMode="auto">
            <a:xfrm>
              <a:off x="4203837" y="2444861"/>
              <a:ext cx="30163" cy="449263"/>
            </a:xfrm>
            <a:custGeom>
              <a:avLst/>
              <a:gdLst>
                <a:gd name="T0" fmla="*/ 17 w 19"/>
                <a:gd name="T1" fmla="*/ 264 h 286"/>
                <a:gd name="T2" fmla="*/ 15 w 19"/>
                <a:gd name="T3" fmla="*/ 244 h 286"/>
                <a:gd name="T4" fmla="*/ 17 w 19"/>
                <a:gd name="T5" fmla="*/ 228 h 286"/>
                <a:gd name="T6" fmla="*/ 12 w 19"/>
                <a:gd name="T7" fmla="*/ 224 h 286"/>
                <a:gd name="T8" fmla="*/ 14 w 19"/>
                <a:gd name="T9" fmla="*/ 207 h 286"/>
                <a:gd name="T10" fmla="*/ 15 w 19"/>
                <a:gd name="T11" fmla="*/ 210 h 286"/>
                <a:gd name="T12" fmla="*/ 11 w 19"/>
                <a:gd name="T13" fmla="*/ 191 h 286"/>
                <a:gd name="T14" fmla="*/ 15 w 19"/>
                <a:gd name="T15" fmla="*/ 182 h 286"/>
                <a:gd name="T16" fmla="*/ 17 w 19"/>
                <a:gd name="T17" fmla="*/ 171 h 286"/>
                <a:gd name="T18" fmla="*/ 15 w 19"/>
                <a:gd name="T19" fmla="*/ 164 h 286"/>
                <a:gd name="T20" fmla="*/ 11 w 19"/>
                <a:gd name="T21" fmla="*/ 142 h 286"/>
                <a:gd name="T22" fmla="*/ 13 w 19"/>
                <a:gd name="T23" fmla="*/ 123 h 286"/>
                <a:gd name="T24" fmla="*/ 11 w 19"/>
                <a:gd name="T25" fmla="*/ 106 h 286"/>
                <a:gd name="T26" fmla="*/ 15 w 19"/>
                <a:gd name="T27" fmla="*/ 91 h 286"/>
                <a:gd name="T28" fmla="*/ 8 w 19"/>
                <a:gd name="T29" fmla="*/ 89 h 286"/>
                <a:gd name="T30" fmla="*/ 13 w 19"/>
                <a:gd name="T31" fmla="*/ 70 h 286"/>
                <a:gd name="T32" fmla="*/ 12 w 19"/>
                <a:gd name="T33" fmla="*/ 74 h 286"/>
                <a:gd name="T34" fmla="*/ 13 w 19"/>
                <a:gd name="T35" fmla="*/ 53 h 286"/>
                <a:gd name="T36" fmla="*/ 11 w 19"/>
                <a:gd name="T37" fmla="*/ 34 h 286"/>
                <a:gd name="T38" fmla="*/ 18 w 19"/>
                <a:gd name="T39" fmla="*/ 23 h 286"/>
                <a:gd name="T40" fmla="*/ 18 w 19"/>
                <a:gd name="T41" fmla="*/ 7 h 286"/>
                <a:gd name="T42" fmla="*/ 7 w 19"/>
                <a:gd name="T43" fmla="*/ 3 h 286"/>
                <a:gd name="T44" fmla="*/ 13 w 19"/>
                <a:gd name="T45" fmla="*/ 6 h 286"/>
                <a:gd name="T46" fmla="*/ 9 w 19"/>
                <a:gd name="T47" fmla="*/ 24 h 286"/>
                <a:gd name="T48" fmla="*/ 9 w 19"/>
                <a:gd name="T49" fmla="*/ 21 h 286"/>
                <a:gd name="T50" fmla="*/ 8 w 19"/>
                <a:gd name="T51" fmla="*/ 42 h 286"/>
                <a:gd name="T52" fmla="*/ 4 w 19"/>
                <a:gd name="T53" fmla="*/ 54 h 286"/>
                <a:gd name="T54" fmla="*/ 4 w 19"/>
                <a:gd name="T55" fmla="*/ 71 h 286"/>
                <a:gd name="T56" fmla="*/ 11 w 19"/>
                <a:gd name="T57" fmla="*/ 74 h 286"/>
                <a:gd name="T58" fmla="*/ 6 w 19"/>
                <a:gd name="T59" fmla="*/ 93 h 286"/>
                <a:gd name="T60" fmla="*/ 6 w 19"/>
                <a:gd name="T61" fmla="*/ 90 h 286"/>
                <a:gd name="T62" fmla="*/ 8 w 19"/>
                <a:gd name="T63" fmla="*/ 115 h 286"/>
                <a:gd name="T64" fmla="*/ 4 w 19"/>
                <a:gd name="T65" fmla="*/ 125 h 286"/>
                <a:gd name="T66" fmla="*/ 11 w 19"/>
                <a:gd name="T67" fmla="*/ 127 h 286"/>
                <a:gd name="T68" fmla="*/ 4 w 19"/>
                <a:gd name="T69" fmla="*/ 147 h 286"/>
                <a:gd name="T70" fmla="*/ 9 w 19"/>
                <a:gd name="T71" fmla="*/ 170 h 286"/>
                <a:gd name="T72" fmla="*/ 11 w 19"/>
                <a:gd name="T73" fmla="*/ 166 h 286"/>
                <a:gd name="T74" fmla="*/ 4 w 19"/>
                <a:gd name="T75" fmla="*/ 182 h 286"/>
                <a:gd name="T76" fmla="*/ 6 w 19"/>
                <a:gd name="T77" fmla="*/ 198 h 286"/>
                <a:gd name="T78" fmla="*/ 9 w 19"/>
                <a:gd name="T79" fmla="*/ 214 h 286"/>
                <a:gd name="T80" fmla="*/ 7 w 19"/>
                <a:gd name="T81" fmla="*/ 210 h 286"/>
                <a:gd name="T82" fmla="*/ 11 w 19"/>
                <a:gd name="T83" fmla="*/ 229 h 286"/>
                <a:gd name="T84" fmla="*/ 2 w 19"/>
                <a:gd name="T85" fmla="*/ 237 h 286"/>
                <a:gd name="T86" fmla="*/ 2 w 19"/>
                <a:gd name="T87" fmla="*/ 259 h 286"/>
                <a:gd name="T88" fmla="*/ 7 w 19"/>
                <a:gd name="T89" fmla="*/ 279 h 286"/>
                <a:gd name="T90" fmla="*/ 17 w 19"/>
                <a:gd name="T91" fmla="*/ 283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 h="286">
                  <a:moveTo>
                    <a:pt x="16" y="278"/>
                  </a:moveTo>
                  <a:cubicBezTo>
                    <a:pt x="16" y="277"/>
                    <a:pt x="16" y="277"/>
                    <a:pt x="16" y="277"/>
                  </a:cubicBezTo>
                  <a:cubicBezTo>
                    <a:pt x="17" y="264"/>
                    <a:pt x="17" y="264"/>
                    <a:pt x="17" y="264"/>
                  </a:cubicBezTo>
                  <a:cubicBezTo>
                    <a:pt x="17" y="262"/>
                    <a:pt x="16" y="261"/>
                    <a:pt x="15" y="260"/>
                  </a:cubicBezTo>
                  <a:cubicBezTo>
                    <a:pt x="11" y="258"/>
                    <a:pt x="11" y="258"/>
                    <a:pt x="11" y="258"/>
                  </a:cubicBezTo>
                  <a:cubicBezTo>
                    <a:pt x="15" y="244"/>
                    <a:pt x="15" y="244"/>
                    <a:pt x="15" y="244"/>
                  </a:cubicBezTo>
                  <a:cubicBezTo>
                    <a:pt x="16" y="242"/>
                    <a:pt x="15" y="240"/>
                    <a:pt x="13" y="239"/>
                  </a:cubicBezTo>
                  <a:cubicBezTo>
                    <a:pt x="11" y="238"/>
                    <a:pt x="11" y="238"/>
                    <a:pt x="11" y="238"/>
                  </a:cubicBezTo>
                  <a:cubicBezTo>
                    <a:pt x="17" y="228"/>
                    <a:pt x="17" y="228"/>
                    <a:pt x="17" y="228"/>
                  </a:cubicBezTo>
                  <a:cubicBezTo>
                    <a:pt x="19" y="226"/>
                    <a:pt x="18" y="223"/>
                    <a:pt x="16" y="222"/>
                  </a:cubicBezTo>
                  <a:cubicBezTo>
                    <a:pt x="14" y="221"/>
                    <a:pt x="14" y="221"/>
                    <a:pt x="14" y="221"/>
                  </a:cubicBezTo>
                  <a:cubicBezTo>
                    <a:pt x="12" y="224"/>
                    <a:pt x="12" y="224"/>
                    <a:pt x="12" y="224"/>
                  </a:cubicBezTo>
                  <a:cubicBezTo>
                    <a:pt x="16" y="224"/>
                    <a:pt x="16" y="224"/>
                    <a:pt x="16" y="224"/>
                  </a:cubicBezTo>
                  <a:cubicBezTo>
                    <a:pt x="16" y="210"/>
                    <a:pt x="16" y="210"/>
                    <a:pt x="16" y="210"/>
                  </a:cubicBezTo>
                  <a:cubicBezTo>
                    <a:pt x="16" y="209"/>
                    <a:pt x="15" y="207"/>
                    <a:pt x="14" y="207"/>
                  </a:cubicBezTo>
                  <a:cubicBezTo>
                    <a:pt x="13" y="206"/>
                    <a:pt x="13" y="206"/>
                    <a:pt x="13" y="206"/>
                  </a:cubicBezTo>
                  <a:cubicBezTo>
                    <a:pt x="11" y="210"/>
                    <a:pt x="11" y="210"/>
                    <a:pt x="11" y="210"/>
                  </a:cubicBezTo>
                  <a:cubicBezTo>
                    <a:pt x="15" y="210"/>
                    <a:pt x="15" y="210"/>
                    <a:pt x="15" y="210"/>
                  </a:cubicBezTo>
                  <a:cubicBezTo>
                    <a:pt x="15" y="195"/>
                    <a:pt x="15" y="195"/>
                    <a:pt x="15" y="195"/>
                  </a:cubicBezTo>
                  <a:cubicBezTo>
                    <a:pt x="15" y="194"/>
                    <a:pt x="14" y="193"/>
                    <a:pt x="13" y="192"/>
                  </a:cubicBezTo>
                  <a:cubicBezTo>
                    <a:pt x="11" y="191"/>
                    <a:pt x="11" y="191"/>
                    <a:pt x="11" y="191"/>
                  </a:cubicBezTo>
                  <a:cubicBezTo>
                    <a:pt x="8" y="194"/>
                    <a:pt x="8" y="194"/>
                    <a:pt x="8" y="194"/>
                  </a:cubicBezTo>
                  <a:cubicBezTo>
                    <a:pt x="13" y="195"/>
                    <a:pt x="13" y="195"/>
                    <a:pt x="13" y="195"/>
                  </a:cubicBezTo>
                  <a:cubicBezTo>
                    <a:pt x="15" y="182"/>
                    <a:pt x="15" y="182"/>
                    <a:pt x="15" y="182"/>
                  </a:cubicBezTo>
                  <a:cubicBezTo>
                    <a:pt x="15" y="180"/>
                    <a:pt x="15" y="178"/>
                    <a:pt x="13" y="177"/>
                  </a:cubicBezTo>
                  <a:cubicBezTo>
                    <a:pt x="13" y="177"/>
                    <a:pt x="13" y="177"/>
                    <a:pt x="13" y="177"/>
                  </a:cubicBezTo>
                  <a:cubicBezTo>
                    <a:pt x="17" y="171"/>
                    <a:pt x="17" y="171"/>
                    <a:pt x="17" y="171"/>
                  </a:cubicBezTo>
                  <a:cubicBezTo>
                    <a:pt x="18" y="170"/>
                    <a:pt x="18" y="169"/>
                    <a:pt x="18" y="168"/>
                  </a:cubicBezTo>
                  <a:cubicBezTo>
                    <a:pt x="18" y="167"/>
                    <a:pt x="17" y="166"/>
                    <a:pt x="16" y="165"/>
                  </a:cubicBezTo>
                  <a:cubicBezTo>
                    <a:pt x="15" y="164"/>
                    <a:pt x="15" y="164"/>
                    <a:pt x="15" y="164"/>
                  </a:cubicBezTo>
                  <a:cubicBezTo>
                    <a:pt x="16" y="147"/>
                    <a:pt x="16" y="147"/>
                    <a:pt x="16" y="147"/>
                  </a:cubicBezTo>
                  <a:cubicBezTo>
                    <a:pt x="16" y="145"/>
                    <a:pt x="15" y="144"/>
                    <a:pt x="14" y="143"/>
                  </a:cubicBezTo>
                  <a:cubicBezTo>
                    <a:pt x="11" y="142"/>
                    <a:pt x="11" y="142"/>
                    <a:pt x="11" y="142"/>
                  </a:cubicBezTo>
                  <a:cubicBezTo>
                    <a:pt x="15" y="128"/>
                    <a:pt x="15" y="128"/>
                    <a:pt x="15" y="128"/>
                  </a:cubicBezTo>
                  <a:cubicBezTo>
                    <a:pt x="16" y="126"/>
                    <a:pt x="15" y="124"/>
                    <a:pt x="13" y="123"/>
                  </a:cubicBezTo>
                  <a:cubicBezTo>
                    <a:pt x="13" y="123"/>
                    <a:pt x="13" y="123"/>
                    <a:pt x="13" y="123"/>
                  </a:cubicBezTo>
                  <a:cubicBezTo>
                    <a:pt x="15" y="112"/>
                    <a:pt x="15" y="112"/>
                    <a:pt x="15" y="112"/>
                  </a:cubicBezTo>
                  <a:cubicBezTo>
                    <a:pt x="15" y="110"/>
                    <a:pt x="14" y="109"/>
                    <a:pt x="13" y="108"/>
                  </a:cubicBezTo>
                  <a:cubicBezTo>
                    <a:pt x="11" y="106"/>
                    <a:pt x="11" y="106"/>
                    <a:pt x="11" y="106"/>
                  </a:cubicBezTo>
                  <a:cubicBezTo>
                    <a:pt x="8" y="110"/>
                    <a:pt x="8" y="110"/>
                    <a:pt x="8" y="110"/>
                  </a:cubicBezTo>
                  <a:cubicBezTo>
                    <a:pt x="13" y="111"/>
                    <a:pt x="13" y="111"/>
                    <a:pt x="13" y="111"/>
                  </a:cubicBezTo>
                  <a:cubicBezTo>
                    <a:pt x="15" y="91"/>
                    <a:pt x="15" y="91"/>
                    <a:pt x="15" y="91"/>
                  </a:cubicBezTo>
                  <a:cubicBezTo>
                    <a:pt x="15" y="89"/>
                    <a:pt x="14" y="88"/>
                    <a:pt x="13" y="87"/>
                  </a:cubicBezTo>
                  <a:cubicBezTo>
                    <a:pt x="11" y="85"/>
                    <a:pt x="11" y="85"/>
                    <a:pt x="11" y="85"/>
                  </a:cubicBezTo>
                  <a:cubicBezTo>
                    <a:pt x="8" y="89"/>
                    <a:pt x="8" y="89"/>
                    <a:pt x="8" y="89"/>
                  </a:cubicBezTo>
                  <a:cubicBezTo>
                    <a:pt x="13" y="90"/>
                    <a:pt x="13" y="90"/>
                    <a:pt x="13" y="90"/>
                  </a:cubicBezTo>
                  <a:cubicBezTo>
                    <a:pt x="15" y="75"/>
                    <a:pt x="15" y="75"/>
                    <a:pt x="15" y="75"/>
                  </a:cubicBezTo>
                  <a:cubicBezTo>
                    <a:pt x="15" y="73"/>
                    <a:pt x="14" y="71"/>
                    <a:pt x="13" y="70"/>
                  </a:cubicBezTo>
                  <a:cubicBezTo>
                    <a:pt x="11" y="69"/>
                    <a:pt x="11" y="69"/>
                    <a:pt x="11" y="69"/>
                  </a:cubicBezTo>
                  <a:cubicBezTo>
                    <a:pt x="8" y="73"/>
                    <a:pt x="8" y="73"/>
                    <a:pt x="8" y="73"/>
                  </a:cubicBezTo>
                  <a:cubicBezTo>
                    <a:pt x="12" y="74"/>
                    <a:pt x="12" y="74"/>
                    <a:pt x="12" y="74"/>
                  </a:cubicBezTo>
                  <a:cubicBezTo>
                    <a:pt x="18" y="60"/>
                    <a:pt x="18" y="60"/>
                    <a:pt x="18" y="60"/>
                  </a:cubicBezTo>
                  <a:cubicBezTo>
                    <a:pt x="19" y="58"/>
                    <a:pt x="18" y="56"/>
                    <a:pt x="16" y="55"/>
                  </a:cubicBezTo>
                  <a:cubicBezTo>
                    <a:pt x="13" y="53"/>
                    <a:pt x="13" y="53"/>
                    <a:pt x="13" y="53"/>
                  </a:cubicBezTo>
                  <a:cubicBezTo>
                    <a:pt x="15" y="39"/>
                    <a:pt x="15" y="39"/>
                    <a:pt x="15" y="39"/>
                  </a:cubicBezTo>
                  <a:cubicBezTo>
                    <a:pt x="15" y="38"/>
                    <a:pt x="14" y="36"/>
                    <a:pt x="13" y="35"/>
                  </a:cubicBezTo>
                  <a:cubicBezTo>
                    <a:pt x="11" y="34"/>
                    <a:pt x="11" y="34"/>
                    <a:pt x="11" y="34"/>
                  </a:cubicBezTo>
                  <a:cubicBezTo>
                    <a:pt x="8" y="37"/>
                    <a:pt x="8" y="37"/>
                    <a:pt x="8" y="37"/>
                  </a:cubicBezTo>
                  <a:cubicBezTo>
                    <a:pt x="12" y="39"/>
                    <a:pt x="12" y="39"/>
                    <a:pt x="12" y="39"/>
                  </a:cubicBezTo>
                  <a:cubicBezTo>
                    <a:pt x="18" y="23"/>
                    <a:pt x="18" y="23"/>
                    <a:pt x="18" y="23"/>
                  </a:cubicBezTo>
                  <a:cubicBezTo>
                    <a:pt x="18" y="21"/>
                    <a:pt x="18" y="19"/>
                    <a:pt x="16" y="18"/>
                  </a:cubicBezTo>
                  <a:cubicBezTo>
                    <a:pt x="16" y="18"/>
                    <a:pt x="16" y="18"/>
                    <a:pt x="16" y="18"/>
                  </a:cubicBezTo>
                  <a:cubicBezTo>
                    <a:pt x="18" y="7"/>
                    <a:pt x="18" y="7"/>
                    <a:pt x="18" y="7"/>
                  </a:cubicBezTo>
                  <a:cubicBezTo>
                    <a:pt x="18" y="5"/>
                    <a:pt x="17" y="4"/>
                    <a:pt x="16" y="3"/>
                  </a:cubicBezTo>
                  <a:cubicBezTo>
                    <a:pt x="13" y="1"/>
                    <a:pt x="13" y="1"/>
                    <a:pt x="13" y="1"/>
                  </a:cubicBezTo>
                  <a:cubicBezTo>
                    <a:pt x="11" y="0"/>
                    <a:pt x="9" y="1"/>
                    <a:pt x="7" y="3"/>
                  </a:cubicBezTo>
                  <a:cubicBezTo>
                    <a:pt x="6" y="5"/>
                    <a:pt x="7" y="7"/>
                    <a:pt x="9" y="9"/>
                  </a:cubicBezTo>
                  <a:cubicBezTo>
                    <a:pt x="11" y="10"/>
                    <a:pt x="11" y="10"/>
                    <a:pt x="11" y="10"/>
                  </a:cubicBezTo>
                  <a:cubicBezTo>
                    <a:pt x="13" y="6"/>
                    <a:pt x="13" y="6"/>
                    <a:pt x="13" y="6"/>
                  </a:cubicBezTo>
                  <a:cubicBezTo>
                    <a:pt x="9" y="6"/>
                    <a:pt x="9" y="6"/>
                    <a:pt x="9" y="6"/>
                  </a:cubicBezTo>
                  <a:cubicBezTo>
                    <a:pt x="7" y="20"/>
                    <a:pt x="7" y="20"/>
                    <a:pt x="7" y="20"/>
                  </a:cubicBezTo>
                  <a:cubicBezTo>
                    <a:pt x="6" y="21"/>
                    <a:pt x="7" y="23"/>
                    <a:pt x="9" y="24"/>
                  </a:cubicBezTo>
                  <a:cubicBezTo>
                    <a:pt x="11" y="26"/>
                    <a:pt x="11" y="26"/>
                    <a:pt x="11" y="26"/>
                  </a:cubicBezTo>
                  <a:cubicBezTo>
                    <a:pt x="14" y="22"/>
                    <a:pt x="14" y="22"/>
                    <a:pt x="14" y="22"/>
                  </a:cubicBezTo>
                  <a:cubicBezTo>
                    <a:pt x="9" y="21"/>
                    <a:pt x="9" y="21"/>
                    <a:pt x="9" y="21"/>
                  </a:cubicBezTo>
                  <a:cubicBezTo>
                    <a:pt x="4" y="36"/>
                    <a:pt x="4" y="36"/>
                    <a:pt x="4" y="36"/>
                  </a:cubicBezTo>
                  <a:cubicBezTo>
                    <a:pt x="4" y="38"/>
                    <a:pt x="4" y="40"/>
                    <a:pt x="6" y="41"/>
                  </a:cubicBezTo>
                  <a:cubicBezTo>
                    <a:pt x="8" y="42"/>
                    <a:pt x="8" y="42"/>
                    <a:pt x="8" y="42"/>
                  </a:cubicBezTo>
                  <a:cubicBezTo>
                    <a:pt x="11" y="39"/>
                    <a:pt x="11" y="39"/>
                    <a:pt x="11" y="39"/>
                  </a:cubicBezTo>
                  <a:cubicBezTo>
                    <a:pt x="6" y="38"/>
                    <a:pt x="6" y="38"/>
                    <a:pt x="6" y="38"/>
                  </a:cubicBezTo>
                  <a:cubicBezTo>
                    <a:pt x="4" y="54"/>
                    <a:pt x="4" y="54"/>
                    <a:pt x="4" y="54"/>
                  </a:cubicBezTo>
                  <a:cubicBezTo>
                    <a:pt x="4" y="56"/>
                    <a:pt x="4" y="57"/>
                    <a:pt x="6" y="58"/>
                  </a:cubicBezTo>
                  <a:cubicBezTo>
                    <a:pt x="9" y="60"/>
                    <a:pt x="9" y="60"/>
                    <a:pt x="9" y="60"/>
                  </a:cubicBezTo>
                  <a:cubicBezTo>
                    <a:pt x="4" y="71"/>
                    <a:pt x="4" y="71"/>
                    <a:pt x="4" y="71"/>
                  </a:cubicBezTo>
                  <a:cubicBezTo>
                    <a:pt x="4" y="73"/>
                    <a:pt x="4" y="75"/>
                    <a:pt x="6" y="76"/>
                  </a:cubicBezTo>
                  <a:cubicBezTo>
                    <a:pt x="8" y="78"/>
                    <a:pt x="8" y="78"/>
                    <a:pt x="8" y="78"/>
                  </a:cubicBezTo>
                  <a:cubicBezTo>
                    <a:pt x="11" y="74"/>
                    <a:pt x="11" y="74"/>
                    <a:pt x="11" y="74"/>
                  </a:cubicBezTo>
                  <a:cubicBezTo>
                    <a:pt x="6" y="73"/>
                    <a:pt x="6" y="73"/>
                    <a:pt x="6" y="73"/>
                  </a:cubicBezTo>
                  <a:cubicBezTo>
                    <a:pt x="4" y="88"/>
                    <a:pt x="4" y="88"/>
                    <a:pt x="4" y="88"/>
                  </a:cubicBezTo>
                  <a:cubicBezTo>
                    <a:pt x="4" y="90"/>
                    <a:pt x="5" y="92"/>
                    <a:pt x="6" y="93"/>
                  </a:cubicBezTo>
                  <a:cubicBezTo>
                    <a:pt x="8" y="94"/>
                    <a:pt x="8" y="94"/>
                    <a:pt x="8" y="94"/>
                  </a:cubicBezTo>
                  <a:cubicBezTo>
                    <a:pt x="11" y="90"/>
                    <a:pt x="11" y="90"/>
                    <a:pt x="11" y="90"/>
                  </a:cubicBezTo>
                  <a:cubicBezTo>
                    <a:pt x="6" y="90"/>
                    <a:pt x="6" y="90"/>
                    <a:pt x="6" y="90"/>
                  </a:cubicBezTo>
                  <a:cubicBezTo>
                    <a:pt x="4" y="110"/>
                    <a:pt x="4" y="110"/>
                    <a:pt x="4" y="110"/>
                  </a:cubicBezTo>
                  <a:cubicBezTo>
                    <a:pt x="4" y="111"/>
                    <a:pt x="5" y="113"/>
                    <a:pt x="6" y="114"/>
                  </a:cubicBezTo>
                  <a:cubicBezTo>
                    <a:pt x="8" y="115"/>
                    <a:pt x="8" y="115"/>
                    <a:pt x="8" y="115"/>
                  </a:cubicBezTo>
                  <a:cubicBezTo>
                    <a:pt x="11" y="111"/>
                    <a:pt x="11" y="111"/>
                    <a:pt x="11" y="111"/>
                  </a:cubicBezTo>
                  <a:cubicBezTo>
                    <a:pt x="6" y="111"/>
                    <a:pt x="6" y="111"/>
                    <a:pt x="6" y="111"/>
                  </a:cubicBezTo>
                  <a:cubicBezTo>
                    <a:pt x="4" y="125"/>
                    <a:pt x="4" y="125"/>
                    <a:pt x="4" y="125"/>
                  </a:cubicBezTo>
                  <a:cubicBezTo>
                    <a:pt x="4" y="127"/>
                    <a:pt x="5" y="128"/>
                    <a:pt x="6" y="129"/>
                  </a:cubicBezTo>
                  <a:cubicBezTo>
                    <a:pt x="9" y="131"/>
                    <a:pt x="9" y="131"/>
                    <a:pt x="9" y="131"/>
                  </a:cubicBezTo>
                  <a:cubicBezTo>
                    <a:pt x="11" y="127"/>
                    <a:pt x="11" y="127"/>
                    <a:pt x="11" y="127"/>
                  </a:cubicBezTo>
                  <a:cubicBezTo>
                    <a:pt x="7" y="126"/>
                    <a:pt x="7" y="126"/>
                    <a:pt x="7" y="126"/>
                  </a:cubicBezTo>
                  <a:cubicBezTo>
                    <a:pt x="2" y="142"/>
                    <a:pt x="2" y="142"/>
                    <a:pt x="2" y="142"/>
                  </a:cubicBezTo>
                  <a:cubicBezTo>
                    <a:pt x="1" y="144"/>
                    <a:pt x="2" y="146"/>
                    <a:pt x="4" y="147"/>
                  </a:cubicBezTo>
                  <a:cubicBezTo>
                    <a:pt x="7" y="149"/>
                    <a:pt x="7" y="149"/>
                    <a:pt x="7" y="149"/>
                  </a:cubicBezTo>
                  <a:cubicBezTo>
                    <a:pt x="7" y="167"/>
                    <a:pt x="7" y="167"/>
                    <a:pt x="7" y="167"/>
                  </a:cubicBezTo>
                  <a:cubicBezTo>
                    <a:pt x="7" y="168"/>
                    <a:pt x="7" y="169"/>
                    <a:pt x="9" y="170"/>
                  </a:cubicBezTo>
                  <a:cubicBezTo>
                    <a:pt x="12" y="172"/>
                    <a:pt x="12" y="172"/>
                    <a:pt x="12" y="172"/>
                  </a:cubicBezTo>
                  <a:cubicBezTo>
                    <a:pt x="14" y="169"/>
                    <a:pt x="14" y="169"/>
                    <a:pt x="14" y="169"/>
                  </a:cubicBezTo>
                  <a:cubicBezTo>
                    <a:pt x="11" y="166"/>
                    <a:pt x="11" y="166"/>
                    <a:pt x="11" y="166"/>
                  </a:cubicBezTo>
                  <a:cubicBezTo>
                    <a:pt x="3" y="175"/>
                    <a:pt x="3" y="175"/>
                    <a:pt x="3" y="175"/>
                  </a:cubicBezTo>
                  <a:cubicBezTo>
                    <a:pt x="2" y="176"/>
                    <a:pt x="2" y="177"/>
                    <a:pt x="2" y="179"/>
                  </a:cubicBezTo>
                  <a:cubicBezTo>
                    <a:pt x="2" y="180"/>
                    <a:pt x="3" y="181"/>
                    <a:pt x="4" y="182"/>
                  </a:cubicBezTo>
                  <a:cubicBezTo>
                    <a:pt x="6" y="183"/>
                    <a:pt x="6" y="183"/>
                    <a:pt x="6" y="183"/>
                  </a:cubicBezTo>
                  <a:cubicBezTo>
                    <a:pt x="4" y="194"/>
                    <a:pt x="4" y="194"/>
                    <a:pt x="4" y="194"/>
                  </a:cubicBezTo>
                  <a:cubicBezTo>
                    <a:pt x="4" y="195"/>
                    <a:pt x="5" y="197"/>
                    <a:pt x="6" y="198"/>
                  </a:cubicBezTo>
                  <a:cubicBezTo>
                    <a:pt x="6" y="198"/>
                    <a:pt x="6" y="198"/>
                    <a:pt x="6" y="198"/>
                  </a:cubicBezTo>
                  <a:cubicBezTo>
                    <a:pt x="7" y="210"/>
                    <a:pt x="7" y="210"/>
                    <a:pt x="7" y="210"/>
                  </a:cubicBezTo>
                  <a:cubicBezTo>
                    <a:pt x="7" y="212"/>
                    <a:pt x="7" y="213"/>
                    <a:pt x="9" y="214"/>
                  </a:cubicBezTo>
                  <a:cubicBezTo>
                    <a:pt x="9" y="214"/>
                    <a:pt x="9" y="214"/>
                    <a:pt x="9" y="214"/>
                  </a:cubicBezTo>
                  <a:cubicBezTo>
                    <a:pt x="12" y="210"/>
                    <a:pt x="12" y="210"/>
                    <a:pt x="12" y="210"/>
                  </a:cubicBezTo>
                  <a:cubicBezTo>
                    <a:pt x="7" y="210"/>
                    <a:pt x="7" y="210"/>
                    <a:pt x="7" y="210"/>
                  </a:cubicBezTo>
                  <a:cubicBezTo>
                    <a:pt x="8" y="225"/>
                    <a:pt x="8" y="225"/>
                    <a:pt x="8" y="225"/>
                  </a:cubicBezTo>
                  <a:cubicBezTo>
                    <a:pt x="8" y="226"/>
                    <a:pt x="8" y="227"/>
                    <a:pt x="10" y="228"/>
                  </a:cubicBezTo>
                  <a:cubicBezTo>
                    <a:pt x="11" y="229"/>
                    <a:pt x="11" y="229"/>
                    <a:pt x="11" y="229"/>
                  </a:cubicBezTo>
                  <a:cubicBezTo>
                    <a:pt x="14" y="226"/>
                    <a:pt x="14" y="226"/>
                    <a:pt x="14" y="226"/>
                  </a:cubicBezTo>
                  <a:cubicBezTo>
                    <a:pt x="10" y="223"/>
                    <a:pt x="10" y="223"/>
                    <a:pt x="10" y="223"/>
                  </a:cubicBezTo>
                  <a:cubicBezTo>
                    <a:pt x="2" y="237"/>
                    <a:pt x="2" y="237"/>
                    <a:pt x="2" y="237"/>
                  </a:cubicBezTo>
                  <a:cubicBezTo>
                    <a:pt x="0" y="239"/>
                    <a:pt x="1" y="241"/>
                    <a:pt x="3" y="243"/>
                  </a:cubicBezTo>
                  <a:cubicBezTo>
                    <a:pt x="6" y="245"/>
                    <a:pt x="6" y="245"/>
                    <a:pt x="6" y="245"/>
                  </a:cubicBezTo>
                  <a:cubicBezTo>
                    <a:pt x="2" y="259"/>
                    <a:pt x="2" y="259"/>
                    <a:pt x="2" y="259"/>
                  </a:cubicBezTo>
                  <a:cubicBezTo>
                    <a:pt x="2" y="260"/>
                    <a:pt x="3" y="262"/>
                    <a:pt x="4" y="263"/>
                  </a:cubicBezTo>
                  <a:cubicBezTo>
                    <a:pt x="8" y="266"/>
                    <a:pt x="8" y="266"/>
                    <a:pt x="8" y="266"/>
                  </a:cubicBezTo>
                  <a:cubicBezTo>
                    <a:pt x="7" y="279"/>
                    <a:pt x="7" y="279"/>
                    <a:pt x="7" y="279"/>
                  </a:cubicBezTo>
                  <a:cubicBezTo>
                    <a:pt x="7" y="281"/>
                    <a:pt x="8" y="282"/>
                    <a:pt x="9" y="283"/>
                  </a:cubicBezTo>
                  <a:cubicBezTo>
                    <a:pt x="11" y="285"/>
                    <a:pt x="11" y="285"/>
                    <a:pt x="11" y="285"/>
                  </a:cubicBezTo>
                  <a:cubicBezTo>
                    <a:pt x="14" y="286"/>
                    <a:pt x="16" y="285"/>
                    <a:pt x="17" y="283"/>
                  </a:cubicBezTo>
                  <a:cubicBezTo>
                    <a:pt x="19" y="281"/>
                    <a:pt x="18" y="279"/>
                    <a:pt x="16" y="2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08" name="Freeform 140">
              <a:extLst>
                <a:ext uri="{FF2B5EF4-FFF2-40B4-BE49-F238E27FC236}">
                  <a16:creationId xmlns:a16="http://schemas.microsoft.com/office/drawing/2014/main" id="{3E9A883D-0CCC-4D21-A89B-5A8F5F7E2A47}"/>
                </a:ext>
              </a:extLst>
            </p:cNvPr>
            <p:cNvSpPr>
              <a:spLocks/>
            </p:cNvSpPr>
            <p:nvPr/>
          </p:nvSpPr>
          <p:spPr bwMode="auto">
            <a:xfrm>
              <a:off x="4202249" y="2259123"/>
              <a:ext cx="222250" cy="647700"/>
            </a:xfrm>
            <a:custGeom>
              <a:avLst/>
              <a:gdLst>
                <a:gd name="T0" fmla="*/ 36 w 141"/>
                <a:gd name="T1" fmla="*/ 399 h 412"/>
                <a:gd name="T2" fmla="*/ 58 w 141"/>
                <a:gd name="T3" fmla="*/ 402 h 412"/>
                <a:gd name="T4" fmla="*/ 51 w 141"/>
                <a:gd name="T5" fmla="*/ 394 h 412"/>
                <a:gd name="T6" fmla="*/ 66 w 141"/>
                <a:gd name="T7" fmla="*/ 390 h 412"/>
                <a:gd name="T8" fmla="*/ 95 w 141"/>
                <a:gd name="T9" fmla="*/ 372 h 412"/>
                <a:gd name="T10" fmla="*/ 104 w 141"/>
                <a:gd name="T11" fmla="*/ 359 h 412"/>
                <a:gd name="T12" fmla="*/ 112 w 141"/>
                <a:gd name="T13" fmla="*/ 340 h 412"/>
                <a:gd name="T14" fmla="*/ 114 w 141"/>
                <a:gd name="T15" fmla="*/ 329 h 412"/>
                <a:gd name="T16" fmla="*/ 131 w 141"/>
                <a:gd name="T17" fmla="*/ 309 h 412"/>
                <a:gd name="T18" fmla="*/ 126 w 141"/>
                <a:gd name="T19" fmla="*/ 284 h 412"/>
                <a:gd name="T20" fmla="*/ 132 w 141"/>
                <a:gd name="T21" fmla="*/ 240 h 412"/>
                <a:gd name="T22" fmla="*/ 134 w 141"/>
                <a:gd name="T23" fmla="*/ 228 h 412"/>
                <a:gd name="T24" fmla="*/ 136 w 141"/>
                <a:gd name="T25" fmla="*/ 179 h 412"/>
                <a:gd name="T26" fmla="*/ 129 w 141"/>
                <a:gd name="T27" fmla="*/ 172 h 412"/>
                <a:gd name="T28" fmla="*/ 120 w 141"/>
                <a:gd name="T29" fmla="*/ 128 h 412"/>
                <a:gd name="T30" fmla="*/ 113 w 141"/>
                <a:gd name="T31" fmla="*/ 106 h 412"/>
                <a:gd name="T32" fmla="*/ 113 w 141"/>
                <a:gd name="T33" fmla="*/ 105 h 412"/>
                <a:gd name="T34" fmla="*/ 112 w 141"/>
                <a:gd name="T35" fmla="*/ 107 h 412"/>
                <a:gd name="T36" fmla="*/ 105 w 141"/>
                <a:gd name="T37" fmla="*/ 102 h 412"/>
                <a:gd name="T38" fmla="*/ 101 w 141"/>
                <a:gd name="T39" fmla="*/ 81 h 412"/>
                <a:gd name="T40" fmla="*/ 98 w 141"/>
                <a:gd name="T41" fmla="*/ 79 h 412"/>
                <a:gd name="T42" fmla="*/ 96 w 141"/>
                <a:gd name="T43" fmla="*/ 79 h 412"/>
                <a:gd name="T44" fmla="*/ 88 w 141"/>
                <a:gd name="T45" fmla="*/ 68 h 412"/>
                <a:gd name="T46" fmla="*/ 70 w 141"/>
                <a:gd name="T47" fmla="*/ 42 h 412"/>
                <a:gd name="T48" fmla="*/ 70 w 141"/>
                <a:gd name="T49" fmla="*/ 43 h 412"/>
                <a:gd name="T50" fmla="*/ 66 w 141"/>
                <a:gd name="T51" fmla="*/ 43 h 412"/>
                <a:gd name="T52" fmla="*/ 70 w 141"/>
                <a:gd name="T53" fmla="*/ 46 h 412"/>
                <a:gd name="T54" fmla="*/ 1 w 141"/>
                <a:gd name="T55" fmla="*/ 3 h 412"/>
                <a:gd name="T56" fmla="*/ 63 w 141"/>
                <a:gd name="T57" fmla="*/ 46 h 412"/>
                <a:gd name="T58" fmla="*/ 63 w 141"/>
                <a:gd name="T59" fmla="*/ 46 h 412"/>
                <a:gd name="T60" fmla="*/ 62 w 141"/>
                <a:gd name="T61" fmla="*/ 45 h 412"/>
                <a:gd name="T62" fmla="*/ 62 w 141"/>
                <a:gd name="T63" fmla="*/ 41 h 412"/>
                <a:gd name="T64" fmla="*/ 62 w 141"/>
                <a:gd name="T65" fmla="*/ 43 h 412"/>
                <a:gd name="T66" fmla="*/ 94 w 141"/>
                <a:gd name="T67" fmla="*/ 82 h 412"/>
                <a:gd name="T68" fmla="*/ 97 w 141"/>
                <a:gd name="T69" fmla="*/ 95 h 412"/>
                <a:gd name="T70" fmla="*/ 105 w 141"/>
                <a:gd name="T71" fmla="*/ 105 h 412"/>
                <a:gd name="T72" fmla="*/ 112 w 141"/>
                <a:gd name="T73" fmla="*/ 130 h 412"/>
                <a:gd name="T74" fmla="*/ 120 w 141"/>
                <a:gd name="T75" fmla="*/ 172 h 412"/>
                <a:gd name="T76" fmla="*/ 120 w 141"/>
                <a:gd name="T77" fmla="*/ 173 h 412"/>
                <a:gd name="T78" fmla="*/ 121 w 141"/>
                <a:gd name="T79" fmla="*/ 171 h 412"/>
                <a:gd name="T80" fmla="*/ 127 w 141"/>
                <a:gd name="T81" fmla="*/ 194 h 412"/>
                <a:gd name="T82" fmla="*/ 127 w 141"/>
                <a:gd name="T83" fmla="*/ 225 h 412"/>
                <a:gd name="T84" fmla="*/ 130 w 141"/>
                <a:gd name="T85" fmla="*/ 248 h 412"/>
                <a:gd name="T86" fmla="*/ 124 w 141"/>
                <a:gd name="T87" fmla="*/ 287 h 412"/>
                <a:gd name="T88" fmla="*/ 128 w 141"/>
                <a:gd name="T89" fmla="*/ 306 h 412"/>
                <a:gd name="T90" fmla="*/ 117 w 141"/>
                <a:gd name="T91" fmla="*/ 315 h 412"/>
                <a:gd name="T92" fmla="*/ 106 w 141"/>
                <a:gd name="T93" fmla="*/ 347 h 412"/>
                <a:gd name="T94" fmla="*/ 98 w 141"/>
                <a:gd name="T95" fmla="*/ 363 h 412"/>
                <a:gd name="T96" fmla="*/ 93 w 141"/>
                <a:gd name="T97" fmla="*/ 368 h 412"/>
                <a:gd name="T98" fmla="*/ 80 w 141"/>
                <a:gd name="T99" fmla="*/ 376 h 412"/>
                <a:gd name="T100" fmla="*/ 50 w 141"/>
                <a:gd name="T101" fmla="*/ 390 h 412"/>
                <a:gd name="T102" fmla="*/ 55 w 141"/>
                <a:gd name="T103" fmla="*/ 394 h 412"/>
                <a:gd name="T104" fmla="*/ 57 w 141"/>
                <a:gd name="T105" fmla="*/ 397 h 412"/>
                <a:gd name="T106" fmla="*/ 29 w 141"/>
                <a:gd name="T107" fmla="*/ 405 h 412"/>
                <a:gd name="T108" fmla="*/ 15 w 141"/>
                <a:gd name="T109" fmla="*/ 411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1" h="412">
                  <a:moveTo>
                    <a:pt x="20" y="404"/>
                  </a:moveTo>
                  <a:cubicBezTo>
                    <a:pt x="14" y="400"/>
                    <a:pt x="14" y="400"/>
                    <a:pt x="14" y="400"/>
                  </a:cubicBezTo>
                  <a:cubicBezTo>
                    <a:pt x="12" y="404"/>
                    <a:pt x="12" y="404"/>
                    <a:pt x="12" y="404"/>
                  </a:cubicBezTo>
                  <a:cubicBezTo>
                    <a:pt x="12" y="408"/>
                    <a:pt x="12" y="408"/>
                    <a:pt x="12" y="408"/>
                  </a:cubicBezTo>
                  <a:cubicBezTo>
                    <a:pt x="34" y="407"/>
                    <a:pt x="34" y="407"/>
                    <a:pt x="34" y="407"/>
                  </a:cubicBezTo>
                  <a:cubicBezTo>
                    <a:pt x="36" y="407"/>
                    <a:pt x="38" y="406"/>
                    <a:pt x="38" y="404"/>
                  </a:cubicBezTo>
                  <a:cubicBezTo>
                    <a:pt x="39" y="402"/>
                    <a:pt x="38" y="400"/>
                    <a:pt x="36" y="399"/>
                  </a:cubicBezTo>
                  <a:cubicBezTo>
                    <a:pt x="33" y="397"/>
                    <a:pt x="33" y="397"/>
                    <a:pt x="33" y="397"/>
                  </a:cubicBezTo>
                  <a:cubicBezTo>
                    <a:pt x="31" y="401"/>
                    <a:pt x="31" y="401"/>
                    <a:pt x="31" y="401"/>
                  </a:cubicBezTo>
                  <a:cubicBezTo>
                    <a:pt x="31" y="405"/>
                    <a:pt x="31" y="405"/>
                    <a:pt x="31" y="405"/>
                  </a:cubicBezTo>
                  <a:cubicBezTo>
                    <a:pt x="31" y="405"/>
                    <a:pt x="38" y="405"/>
                    <a:pt x="44" y="404"/>
                  </a:cubicBezTo>
                  <a:cubicBezTo>
                    <a:pt x="48" y="404"/>
                    <a:pt x="51" y="403"/>
                    <a:pt x="53" y="403"/>
                  </a:cubicBezTo>
                  <a:cubicBezTo>
                    <a:pt x="55" y="403"/>
                    <a:pt x="56" y="403"/>
                    <a:pt x="57" y="403"/>
                  </a:cubicBezTo>
                  <a:cubicBezTo>
                    <a:pt x="57" y="403"/>
                    <a:pt x="57" y="403"/>
                    <a:pt x="58" y="402"/>
                  </a:cubicBezTo>
                  <a:cubicBezTo>
                    <a:pt x="59" y="402"/>
                    <a:pt x="59" y="402"/>
                    <a:pt x="59" y="402"/>
                  </a:cubicBezTo>
                  <a:cubicBezTo>
                    <a:pt x="59" y="402"/>
                    <a:pt x="59" y="402"/>
                    <a:pt x="59" y="402"/>
                  </a:cubicBezTo>
                  <a:cubicBezTo>
                    <a:pt x="60" y="402"/>
                    <a:pt x="60" y="401"/>
                    <a:pt x="61" y="400"/>
                  </a:cubicBezTo>
                  <a:cubicBezTo>
                    <a:pt x="62" y="399"/>
                    <a:pt x="62" y="398"/>
                    <a:pt x="61" y="397"/>
                  </a:cubicBezTo>
                  <a:cubicBezTo>
                    <a:pt x="61" y="396"/>
                    <a:pt x="61" y="395"/>
                    <a:pt x="60" y="394"/>
                  </a:cubicBezTo>
                  <a:cubicBezTo>
                    <a:pt x="53" y="391"/>
                    <a:pt x="53" y="391"/>
                    <a:pt x="53" y="391"/>
                  </a:cubicBezTo>
                  <a:cubicBezTo>
                    <a:pt x="51" y="394"/>
                    <a:pt x="51" y="394"/>
                    <a:pt x="51" y="394"/>
                  </a:cubicBezTo>
                  <a:cubicBezTo>
                    <a:pt x="52" y="398"/>
                    <a:pt x="52" y="398"/>
                    <a:pt x="52" y="398"/>
                  </a:cubicBezTo>
                  <a:cubicBezTo>
                    <a:pt x="73" y="394"/>
                    <a:pt x="73" y="394"/>
                    <a:pt x="73" y="394"/>
                  </a:cubicBezTo>
                  <a:cubicBezTo>
                    <a:pt x="74" y="394"/>
                    <a:pt x="76" y="393"/>
                    <a:pt x="76" y="391"/>
                  </a:cubicBezTo>
                  <a:cubicBezTo>
                    <a:pt x="76" y="389"/>
                    <a:pt x="76" y="388"/>
                    <a:pt x="74" y="387"/>
                  </a:cubicBezTo>
                  <a:cubicBezTo>
                    <a:pt x="67" y="382"/>
                    <a:pt x="67" y="382"/>
                    <a:pt x="67" y="382"/>
                  </a:cubicBezTo>
                  <a:cubicBezTo>
                    <a:pt x="64" y="386"/>
                    <a:pt x="64" y="386"/>
                    <a:pt x="64" y="386"/>
                  </a:cubicBezTo>
                  <a:cubicBezTo>
                    <a:pt x="66" y="390"/>
                    <a:pt x="66" y="390"/>
                    <a:pt x="66" y="390"/>
                  </a:cubicBezTo>
                  <a:cubicBezTo>
                    <a:pt x="83" y="384"/>
                    <a:pt x="83" y="384"/>
                    <a:pt x="83" y="384"/>
                  </a:cubicBezTo>
                  <a:cubicBezTo>
                    <a:pt x="85" y="383"/>
                    <a:pt x="86" y="382"/>
                    <a:pt x="86" y="380"/>
                  </a:cubicBezTo>
                  <a:cubicBezTo>
                    <a:pt x="86" y="379"/>
                    <a:pt x="85" y="377"/>
                    <a:pt x="84" y="376"/>
                  </a:cubicBezTo>
                  <a:cubicBezTo>
                    <a:pt x="80" y="374"/>
                    <a:pt x="80" y="374"/>
                    <a:pt x="80" y="374"/>
                  </a:cubicBezTo>
                  <a:cubicBezTo>
                    <a:pt x="78" y="378"/>
                    <a:pt x="78" y="378"/>
                    <a:pt x="78" y="378"/>
                  </a:cubicBezTo>
                  <a:cubicBezTo>
                    <a:pt x="80" y="381"/>
                    <a:pt x="80" y="381"/>
                    <a:pt x="80" y="381"/>
                  </a:cubicBezTo>
                  <a:cubicBezTo>
                    <a:pt x="95" y="372"/>
                    <a:pt x="95" y="372"/>
                    <a:pt x="95" y="372"/>
                  </a:cubicBezTo>
                  <a:cubicBezTo>
                    <a:pt x="97" y="371"/>
                    <a:pt x="98" y="370"/>
                    <a:pt x="98" y="368"/>
                  </a:cubicBezTo>
                  <a:cubicBezTo>
                    <a:pt x="98" y="367"/>
                    <a:pt x="97" y="366"/>
                    <a:pt x="96" y="365"/>
                  </a:cubicBezTo>
                  <a:cubicBezTo>
                    <a:pt x="94" y="364"/>
                    <a:pt x="94" y="364"/>
                    <a:pt x="94" y="364"/>
                  </a:cubicBezTo>
                  <a:cubicBezTo>
                    <a:pt x="92" y="368"/>
                    <a:pt x="92" y="368"/>
                    <a:pt x="92" y="368"/>
                  </a:cubicBezTo>
                  <a:cubicBezTo>
                    <a:pt x="95" y="371"/>
                    <a:pt x="95" y="371"/>
                    <a:pt x="95" y="371"/>
                  </a:cubicBezTo>
                  <a:cubicBezTo>
                    <a:pt x="103" y="362"/>
                    <a:pt x="103" y="362"/>
                    <a:pt x="103" y="362"/>
                  </a:cubicBezTo>
                  <a:cubicBezTo>
                    <a:pt x="104" y="362"/>
                    <a:pt x="105" y="360"/>
                    <a:pt x="104" y="359"/>
                  </a:cubicBezTo>
                  <a:cubicBezTo>
                    <a:pt x="104" y="358"/>
                    <a:pt x="104" y="356"/>
                    <a:pt x="102" y="356"/>
                  </a:cubicBezTo>
                  <a:cubicBezTo>
                    <a:pt x="101" y="355"/>
                    <a:pt x="101" y="355"/>
                    <a:pt x="101" y="355"/>
                  </a:cubicBezTo>
                  <a:cubicBezTo>
                    <a:pt x="99" y="358"/>
                    <a:pt x="99" y="358"/>
                    <a:pt x="99" y="358"/>
                  </a:cubicBezTo>
                  <a:cubicBezTo>
                    <a:pt x="102" y="361"/>
                    <a:pt x="102" y="361"/>
                    <a:pt x="102" y="361"/>
                  </a:cubicBezTo>
                  <a:cubicBezTo>
                    <a:pt x="113" y="346"/>
                    <a:pt x="113" y="346"/>
                    <a:pt x="113" y="346"/>
                  </a:cubicBezTo>
                  <a:cubicBezTo>
                    <a:pt x="114" y="345"/>
                    <a:pt x="114" y="344"/>
                    <a:pt x="114" y="343"/>
                  </a:cubicBezTo>
                  <a:cubicBezTo>
                    <a:pt x="114" y="342"/>
                    <a:pt x="113" y="341"/>
                    <a:pt x="112" y="340"/>
                  </a:cubicBezTo>
                  <a:cubicBezTo>
                    <a:pt x="110" y="339"/>
                    <a:pt x="110" y="339"/>
                    <a:pt x="110" y="339"/>
                  </a:cubicBezTo>
                  <a:cubicBezTo>
                    <a:pt x="108" y="343"/>
                    <a:pt x="108" y="343"/>
                    <a:pt x="108" y="343"/>
                  </a:cubicBezTo>
                  <a:cubicBezTo>
                    <a:pt x="112" y="345"/>
                    <a:pt x="112" y="345"/>
                    <a:pt x="112" y="345"/>
                  </a:cubicBezTo>
                  <a:cubicBezTo>
                    <a:pt x="120" y="332"/>
                    <a:pt x="120" y="332"/>
                    <a:pt x="120" y="332"/>
                  </a:cubicBezTo>
                  <a:cubicBezTo>
                    <a:pt x="121" y="330"/>
                    <a:pt x="120" y="327"/>
                    <a:pt x="118" y="326"/>
                  </a:cubicBezTo>
                  <a:cubicBezTo>
                    <a:pt x="117" y="325"/>
                    <a:pt x="117" y="325"/>
                    <a:pt x="117" y="325"/>
                  </a:cubicBezTo>
                  <a:cubicBezTo>
                    <a:pt x="114" y="329"/>
                    <a:pt x="114" y="329"/>
                    <a:pt x="114" y="329"/>
                  </a:cubicBezTo>
                  <a:cubicBezTo>
                    <a:pt x="118" y="331"/>
                    <a:pt x="118" y="331"/>
                    <a:pt x="118" y="331"/>
                  </a:cubicBezTo>
                  <a:cubicBezTo>
                    <a:pt x="124" y="319"/>
                    <a:pt x="124" y="319"/>
                    <a:pt x="124" y="319"/>
                  </a:cubicBezTo>
                  <a:cubicBezTo>
                    <a:pt x="125" y="317"/>
                    <a:pt x="125" y="315"/>
                    <a:pt x="123" y="314"/>
                  </a:cubicBezTo>
                  <a:cubicBezTo>
                    <a:pt x="121" y="313"/>
                    <a:pt x="121" y="313"/>
                    <a:pt x="121" y="313"/>
                  </a:cubicBezTo>
                  <a:cubicBezTo>
                    <a:pt x="119" y="316"/>
                    <a:pt x="119" y="316"/>
                    <a:pt x="119" y="316"/>
                  </a:cubicBezTo>
                  <a:cubicBezTo>
                    <a:pt x="122" y="319"/>
                    <a:pt x="122" y="319"/>
                    <a:pt x="122" y="319"/>
                  </a:cubicBezTo>
                  <a:cubicBezTo>
                    <a:pt x="131" y="309"/>
                    <a:pt x="131" y="309"/>
                    <a:pt x="131" y="309"/>
                  </a:cubicBezTo>
                  <a:cubicBezTo>
                    <a:pt x="132" y="308"/>
                    <a:pt x="132" y="307"/>
                    <a:pt x="132" y="305"/>
                  </a:cubicBezTo>
                  <a:cubicBezTo>
                    <a:pt x="132" y="304"/>
                    <a:pt x="131" y="303"/>
                    <a:pt x="130" y="302"/>
                  </a:cubicBezTo>
                  <a:cubicBezTo>
                    <a:pt x="129" y="302"/>
                    <a:pt x="129" y="302"/>
                    <a:pt x="129" y="302"/>
                  </a:cubicBezTo>
                  <a:cubicBezTo>
                    <a:pt x="132" y="286"/>
                    <a:pt x="132" y="286"/>
                    <a:pt x="132" y="286"/>
                  </a:cubicBezTo>
                  <a:cubicBezTo>
                    <a:pt x="132" y="284"/>
                    <a:pt x="132" y="282"/>
                    <a:pt x="130" y="281"/>
                  </a:cubicBezTo>
                  <a:cubicBezTo>
                    <a:pt x="128" y="280"/>
                    <a:pt x="128" y="280"/>
                    <a:pt x="128" y="280"/>
                  </a:cubicBezTo>
                  <a:cubicBezTo>
                    <a:pt x="126" y="284"/>
                    <a:pt x="126" y="284"/>
                    <a:pt x="126" y="284"/>
                  </a:cubicBezTo>
                  <a:cubicBezTo>
                    <a:pt x="130" y="284"/>
                    <a:pt x="130" y="284"/>
                    <a:pt x="130" y="284"/>
                  </a:cubicBezTo>
                  <a:cubicBezTo>
                    <a:pt x="134" y="265"/>
                    <a:pt x="134" y="265"/>
                    <a:pt x="134" y="265"/>
                  </a:cubicBezTo>
                  <a:cubicBezTo>
                    <a:pt x="134" y="263"/>
                    <a:pt x="133" y="261"/>
                    <a:pt x="132" y="261"/>
                  </a:cubicBezTo>
                  <a:cubicBezTo>
                    <a:pt x="131" y="260"/>
                    <a:pt x="131" y="260"/>
                    <a:pt x="131" y="260"/>
                  </a:cubicBezTo>
                  <a:cubicBezTo>
                    <a:pt x="136" y="246"/>
                    <a:pt x="136" y="246"/>
                    <a:pt x="136" y="246"/>
                  </a:cubicBezTo>
                  <a:cubicBezTo>
                    <a:pt x="137" y="244"/>
                    <a:pt x="136" y="242"/>
                    <a:pt x="134" y="241"/>
                  </a:cubicBezTo>
                  <a:cubicBezTo>
                    <a:pt x="132" y="240"/>
                    <a:pt x="132" y="240"/>
                    <a:pt x="132" y="240"/>
                  </a:cubicBezTo>
                  <a:cubicBezTo>
                    <a:pt x="130" y="244"/>
                    <a:pt x="130" y="244"/>
                    <a:pt x="130" y="244"/>
                  </a:cubicBezTo>
                  <a:cubicBezTo>
                    <a:pt x="134" y="244"/>
                    <a:pt x="134" y="244"/>
                    <a:pt x="134" y="244"/>
                  </a:cubicBezTo>
                  <a:cubicBezTo>
                    <a:pt x="137" y="228"/>
                    <a:pt x="137" y="228"/>
                    <a:pt x="137" y="228"/>
                  </a:cubicBezTo>
                  <a:cubicBezTo>
                    <a:pt x="137" y="227"/>
                    <a:pt x="136" y="225"/>
                    <a:pt x="135" y="224"/>
                  </a:cubicBezTo>
                  <a:cubicBezTo>
                    <a:pt x="133" y="223"/>
                    <a:pt x="133" y="223"/>
                    <a:pt x="133" y="223"/>
                  </a:cubicBezTo>
                  <a:cubicBezTo>
                    <a:pt x="131" y="226"/>
                    <a:pt x="131" y="226"/>
                    <a:pt x="131" y="226"/>
                  </a:cubicBezTo>
                  <a:cubicBezTo>
                    <a:pt x="134" y="228"/>
                    <a:pt x="134" y="228"/>
                    <a:pt x="134" y="228"/>
                  </a:cubicBezTo>
                  <a:cubicBezTo>
                    <a:pt x="140" y="217"/>
                    <a:pt x="140" y="217"/>
                    <a:pt x="140" y="217"/>
                  </a:cubicBezTo>
                  <a:cubicBezTo>
                    <a:pt x="141" y="215"/>
                    <a:pt x="140" y="213"/>
                    <a:pt x="138" y="212"/>
                  </a:cubicBezTo>
                  <a:cubicBezTo>
                    <a:pt x="138" y="211"/>
                    <a:pt x="138" y="211"/>
                    <a:pt x="138" y="211"/>
                  </a:cubicBezTo>
                  <a:cubicBezTo>
                    <a:pt x="138" y="194"/>
                    <a:pt x="138" y="194"/>
                    <a:pt x="138" y="194"/>
                  </a:cubicBezTo>
                  <a:cubicBezTo>
                    <a:pt x="138" y="192"/>
                    <a:pt x="137" y="191"/>
                    <a:pt x="136" y="190"/>
                  </a:cubicBezTo>
                  <a:cubicBezTo>
                    <a:pt x="134" y="188"/>
                    <a:pt x="134" y="188"/>
                    <a:pt x="134" y="188"/>
                  </a:cubicBezTo>
                  <a:cubicBezTo>
                    <a:pt x="136" y="179"/>
                    <a:pt x="136" y="179"/>
                    <a:pt x="136" y="179"/>
                  </a:cubicBezTo>
                  <a:cubicBezTo>
                    <a:pt x="137" y="177"/>
                    <a:pt x="136" y="176"/>
                    <a:pt x="134" y="175"/>
                  </a:cubicBezTo>
                  <a:cubicBezTo>
                    <a:pt x="127" y="170"/>
                    <a:pt x="127" y="170"/>
                    <a:pt x="127" y="170"/>
                  </a:cubicBezTo>
                  <a:cubicBezTo>
                    <a:pt x="125" y="174"/>
                    <a:pt x="125" y="174"/>
                    <a:pt x="125" y="174"/>
                  </a:cubicBezTo>
                  <a:cubicBezTo>
                    <a:pt x="128" y="176"/>
                    <a:pt x="128" y="176"/>
                    <a:pt x="128" y="176"/>
                  </a:cubicBezTo>
                  <a:cubicBezTo>
                    <a:pt x="129" y="175"/>
                    <a:pt x="129" y="175"/>
                    <a:pt x="129" y="174"/>
                  </a:cubicBezTo>
                  <a:cubicBezTo>
                    <a:pt x="129" y="174"/>
                    <a:pt x="129" y="174"/>
                    <a:pt x="129" y="174"/>
                  </a:cubicBezTo>
                  <a:cubicBezTo>
                    <a:pt x="129" y="173"/>
                    <a:pt x="129" y="173"/>
                    <a:pt x="129" y="172"/>
                  </a:cubicBezTo>
                  <a:cubicBezTo>
                    <a:pt x="129" y="170"/>
                    <a:pt x="129" y="165"/>
                    <a:pt x="128" y="160"/>
                  </a:cubicBezTo>
                  <a:cubicBezTo>
                    <a:pt x="128" y="155"/>
                    <a:pt x="128" y="151"/>
                    <a:pt x="128" y="151"/>
                  </a:cubicBezTo>
                  <a:cubicBezTo>
                    <a:pt x="128" y="149"/>
                    <a:pt x="127" y="148"/>
                    <a:pt x="126" y="147"/>
                  </a:cubicBezTo>
                  <a:cubicBezTo>
                    <a:pt x="126" y="147"/>
                    <a:pt x="126" y="147"/>
                    <a:pt x="126" y="147"/>
                  </a:cubicBezTo>
                  <a:cubicBezTo>
                    <a:pt x="124" y="151"/>
                    <a:pt x="124" y="151"/>
                    <a:pt x="124" y="151"/>
                  </a:cubicBezTo>
                  <a:cubicBezTo>
                    <a:pt x="128" y="150"/>
                    <a:pt x="128" y="150"/>
                    <a:pt x="128" y="150"/>
                  </a:cubicBezTo>
                  <a:cubicBezTo>
                    <a:pt x="120" y="128"/>
                    <a:pt x="120" y="128"/>
                    <a:pt x="120" y="128"/>
                  </a:cubicBezTo>
                  <a:cubicBezTo>
                    <a:pt x="120" y="127"/>
                    <a:pt x="119" y="126"/>
                    <a:pt x="118" y="125"/>
                  </a:cubicBezTo>
                  <a:cubicBezTo>
                    <a:pt x="118" y="125"/>
                    <a:pt x="118" y="125"/>
                    <a:pt x="118" y="125"/>
                  </a:cubicBezTo>
                  <a:cubicBezTo>
                    <a:pt x="115" y="129"/>
                    <a:pt x="115" y="129"/>
                    <a:pt x="115" y="129"/>
                  </a:cubicBezTo>
                  <a:cubicBezTo>
                    <a:pt x="120" y="127"/>
                    <a:pt x="120" y="127"/>
                    <a:pt x="120" y="127"/>
                  </a:cubicBezTo>
                  <a:cubicBezTo>
                    <a:pt x="120" y="127"/>
                    <a:pt x="118" y="122"/>
                    <a:pt x="116" y="116"/>
                  </a:cubicBezTo>
                  <a:cubicBezTo>
                    <a:pt x="115" y="113"/>
                    <a:pt x="115" y="111"/>
                    <a:pt x="114" y="108"/>
                  </a:cubicBezTo>
                  <a:cubicBezTo>
                    <a:pt x="114" y="107"/>
                    <a:pt x="114" y="106"/>
                    <a:pt x="113" y="106"/>
                  </a:cubicBezTo>
                  <a:cubicBezTo>
                    <a:pt x="113" y="105"/>
                    <a:pt x="113" y="105"/>
                    <a:pt x="113" y="105"/>
                  </a:cubicBezTo>
                  <a:cubicBezTo>
                    <a:pt x="113" y="105"/>
                    <a:pt x="113" y="105"/>
                    <a:pt x="113" y="105"/>
                  </a:cubicBezTo>
                  <a:cubicBezTo>
                    <a:pt x="111" y="105"/>
                    <a:pt x="111" y="105"/>
                    <a:pt x="111" y="105"/>
                  </a:cubicBezTo>
                  <a:cubicBezTo>
                    <a:pt x="113" y="105"/>
                    <a:pt x="113" y="105"/>
                    <a:pt x="113" y="105"/>
                  </a:cubicBezTo>
                  <a:cubicBezTo>
                    <a:pt x="113" y="105"/>
                    <a:pt x="113" y="105"/>
                    <a:pt x="113" y="105"/>
                  </a:cubicBezTo>
                  <a:cubicBezTo>
                    <a:pt x="111" y="105"/>
                    <a:pt x="111" y="105"/>
                    <a:pt x="111" y="105"/>
                  </a:cubicBezTo>
                  <a:cubicBezTo>
                    <a:pt x="113" y="105"/>
                    <a:pt x="113" y="105"/>
                    <a:pt x="113" y="105"/>
                  </a:cubicBezTo>
                  <a:cubicBezTo>
                    <a:pt x="109" y="105"/>
                    <a:pt x="109" y="105"/>
                    <a:pt x="109" y="105"/>
                  </a:cubicBezTo>
                  <a:cubicBezTo>
                    <a:pt x="113" y="106"/>
                    <a:pt x="113" y="106"/>
                    <a:pt x="113" y="106"/>
                  </a:cubicBezTo>
                  <a:cubicBezTo>
                    <a:pt x="113" y="105"/>
                    <a:pt x="113" y="105"/>
                    <a:pt x="113" y="105"/>
                  </a:cubicBezTo>
                  <a:cubicBezTo>
                    <a:pt x="109" y="105"/>
                    <a:pt x="109" y="105"/>
                    <a:pt x="109" y="105"/>
                  </a:cubicBezTo>
                  <a:cubicBezTo>
                    <a:pt x="113" y="106"/>
                    <a:pt x="113" y="106"/>
                    <a:pt x="113" y="106"/>
                  </a:cubicBezTo>
                  <a:cubicBezTo>
                    <a:pt x="109" y="105"/>
                    <a:pt x="109" y="105"/>
                    <a:pt x="109" y="105"/>
                  </a:cubicBezTo>
                  <a:cubicBezTo>
                    <a:pt x="112" y="107"/>
                    <a:pt x="112" y="107"/>
                    <a:pt x="112" y="107"/>
                  </a:cubicBezTo>
                  <a:cubicBezTo>
                    <a:pt x="113" y="106"/>
                    <a:pt x="113" y="106"/>
                    <a:pt x="113" y="106"/>
                  </a:cubicBezTo>
                  <a:cubicBezTo>
                    <a:pt x="109" y="105"/>
                    <a:pt x="109" y="105"/>
                    <a:pt x="109" y="105"/>
                  </a:cubicBezTo>
                  <a:cubicBezTo>
                    <a:pt x="112" y="107"/>
                    <a:pt x="112" y="107"/>
                    <a:pt x="112" y="107"/>
                  </a:cubicBezTo>
                  <a:cubicBezTo>
                    <a:pt x="113" y="106"/>
                    <a:pt x="113" y="105"/>
                    <a:pt x="113" y="104"/>
                  </a:cubicBezTo>
                  <a:cubicBezTo>
                    <a:pt x="113" y="103"/>
                    <a:pt x="112" y="102"/>
                    <a:pt x="111" y="101"/>
                  </a:cubicBezTo>
                  <a:cubicBezTo>
                    <a:pt x="107" y="99"/>
                    <a:pt x="107" y="99"/>
                    <a:pt x="107" y="99"/>
                  </a:cubicBezTo>
                  <a:cubicBezTo>
                    <a:pt x="105" y="102"/>
                    <a:pt x="105" y="102"/>
                    <a:pt x="105" y="102"/>
                  </a:cubicBezTo>
                  <a:cubicBezTo>
                    <a:pt x="105" y="102"/>
                    <a:pt x="105" y="102"/>
                    <a:pt x="105" y="102"/>
                  </a:cubicBezTo>
                  <a:cubicBezTo>
                    <a:pt x="109" y="101"/>
                    <a:pt x="109" y="101"/>
                    <a:pt x="109" y="101"/>
                  </a:cubicBezTo>
                  <a:cubicBezTo>
                    <a:pt x="109" y="101"/>
                    <a:pt x="109" y="101"/>
                    <a:pt x="109" y="101"/>
                  </a:cubicBezTo>
                  <a:cubicBezTo>
                    <a:pt x="109" y="101"/>
                    <a:pt x="109" y="101"/>
                    <a:pt x="109" y="101"/>
                  </a:cubicBezTo>
                  <a:cubicBezTo>
                    <a:pt x="109" y="100"/>
                    <a:pt x="109" y="100"/>
                    <a:pt x="109" y="100"/>
                  </a:cubicBezTo>
                  <a:cubicBezTo>
                    <a:pt x="108" y="99"/>
                    <a:pt x="106" y="94"/>
                    <a:pt x="104" y="88"/>
                  </a:cubicBezTo>
                  <a:cubicBezTo>
                    <a:pt x="103" y="86"/>
                    <a:pt x="102" y="83"/>
                    <a:pt x="101" y="81"/>
                  </a:cubicBezTo>
                  <a:cubicBezTo>
                    <a:pt x="101" y="80"/>
                    <a:pt x="101" y="79"/>
                    <a:pt x="101" y="79"/>
                  </a:cubicBezTo>
                  <a:cubicBezTo>
                    <a:pt x="101" y="78"/>
                    <a:pt x="101" y="78"/>
                    <a:pt x="101" y="78"/>
                  </a:cubicBezTo>
                  <a:cubicBezTo>
                    <a:pt x="100" y="78"/>
                    <a:pt x="100" y="78"/>
                    <a:pt x="100" y="78"/>
                  </a:cubicBezTo>
                  <a:cubicBezTo>
                    <a:pt x="98" y="79"/>
                    <a:pt x="98" y="79"/>
                    <a:pt x="98" y="79"/>
                  </a:cubicBezTo>
                  <a:cubicBezTo>
                    <a:pt x="101" y="79"/>
                    <a:pt x="101" y="79"/>
                    <a:pt x="101" y="79"/>
                  </a:cubicBezTo>
                  <a:cubicBezTo>
                    <a:pt x="101" y="78"/>
                    <a:pt x="100" y="78"/>
                    <a:pt x="100" y="78"/>
                  </a:cubicBezTo>
                  <a:cubicBezTo>
                    <a:pt x="98" y="79"/>
                    <a:pt x="98" y="79"/>
                    <a:pt x="98" y="79"/>
                  </a:cubicBezTo>
                  <a:cubicBezTo>
                    <a:pt x="101" y="79"/>
                    <a:pt x="101" y="79"/>
                    <a:pt x="101" y="79"/>
                  </a:cubicBezTo>
                  <a:cubicBezTo>
                    <a:pt x="97" y="79"/>
                    <a:pt x="97" y="79"/>
                    <a:pt x="97" y="79"/>
                  </a:cubicBezTo>
                  <a:cubicBezTo>
                    <a:pt x="100" y="79"/>
                    <a:pt x="100" y="79"/>
                    <a:pt x="100" y="79"/>
                  </a:cubicBezTo>
                  <a:cubicBezTo>
                    <a:pt x="101" y="79"/>
                    <a:pt x="101" y="79"/>
                    <a:pt x="101" y="79"/>
                  </a:cubicBezTo>
                  <a:cubicBezTo>
                    <a:pt x="97" y="79"/>
                    <a:pt x="97" y="79"/>
                    <a:pt x="97" y="79"/>
                  </a:cubicBezTo>
                  <a:cubicBezTo>
                    <a:pt x="100" y="79"/>
                    <a:pt x="100" y="79"/>
                    <a:pt x="100" y="79"/>
                  </a:cubicBezTo>
                  <a:cubicBezTo>
                    <a:pt x="96" y="79"/>
                    <a:pt x="96" y="79"/>
                    <a:pt x="96" y="79"/>
                  </a:cubicBezTo>
                  <a:cubicBezTo>
                    <a:pt x="100" y="81"/>
                    <a:pt x="100" y="81"/>
                    <a:pt x="100" y="81"/>
                  </a:cubicBezTo>
                  <a:cubicBezTo>
                    <a:pt x="100" y="80"/>
                    <a:pt x="100" y="80"/>
                    <a:pt x="100" y="79"/>
                  </a:cubicBezTo>
                  <a:cubicBezTo>
                    <a:pt x="96" y="79"/>
                    <a:pt x="96" y="79"/>
                    <a:pt x="96" y="79"/>
                  </a:cubicBezTo>
                  <a:cubicBezTo>
                    <a:pt x="100" y="81"/>
                    <a:pt x="100" y="81"/>
                    <a:pt x="100" y="81"/>
                  </a:cubicBezTo>
                  <a:cubicBezTo>
                    <a:pt x="100" y="80"/>
                    <a:pt x="101" y="79"/>
                    <a:pt x="100" y="78"/>
                  </a:cubicBezTo>
                  <a:cubicBezTo>
                    <a:pt x="100" y="76"/>
                    <a:pt x="100" y="75"/>
                    <a:pt x="99" y="75"/>
                  </a:cubicBezTo>
                  <a:cubicBezTo>
                    <a:pt x="88" y="68"/>
                    <a:pt x="88" y="68"/>
                    <a:pt x="88" y="68"/>
                  </a:cubicBezTo>
                  <a:cubicBezTo>
                    <a:pt x="86" y="72"/>
                    <a:pt x="86" y="72"/>
                    <a:pt x="86" y="72"/>
                  </a:cubicBezTo>
                  <a:cubicBezTo>
                    <a:pt x="89" y="69"/>
                    <a:pt x="89" y="69"/>
                    <a:pt x="89" y="69"/>
                  </a:cubicBezTo>
                  <a:cubicBezTo>
                    <a:pt x="89" y="69"/>
                    <a:pt x="88" y="68"/>
                    <a:pt x="86" y="65"/>
                  </a:cubicBezTo>
                  <a:cubicBezTo>
                    <a:pt x="83" y="61"/>
                    <a:pt x="79" y="55"/>
                    <a:pt x="76" y="50"/>
                  </a:cubicBezTo>
                  <a:cubicBezTo>
                    <a:pt x="74" y="48"/>
                    <a:pt x="72" y="46"/>
                    <a:pt x="71" y="44"/>
                  </a:cubicBezTo>
                  <a:cubicBezTo>
                    <a:pt x="71" y="43"/>
                    <a:pt x="70" y="43"/>
                    <a:pt x="70" y="42"/>
                  </a:cubicBezTo>
                  <a:cubicBezTo>
                    <a:pt x="70" y="42"/>
                    <a:pt x="70" y="42"/>
                    <a:pt x="70" y="42"/>
                  </a:cubicBezTo>
                  <a:cubicBezTo>
                    <a:pt x="68" y="43"/>
                    <a:pt x="68" y="43"/>
                    <a:pt x="68" y="43"/>
                  </a:cubicBezTo>
                  <a:cubicBezTo>
                    <a:pt x="70" y="42"/>
                    <a:pt x="70" y="42"/>
                    <a:pt x="70" y="42"/>
                  </a:cubicBezTo>
                  <a:cubicBezTo>
                    <a:pt x="70" y="42"/>
                    <a:pt x="70" y="42"/>
                    <a:pt x="70" y="42"/>
                  </a:cubicBezTo>
                  <a:cubicBezTo>
                    <a:pt x="68" y="43"/>
                    <a:pt x="68" y="43"/>
                    <a:pt x="68" y="43"/>
                  </a:cubicBezTo>
                  <a:cubicBezTo>
                    <a:pt x="70" y="42"/>
                    <a:pt x="70" y="42"/>
                    <a:pt x="70" y="42"/>
                  </a:cubicBezTo>
                  <a:cubicBezTo>
                    <a:pt x="66" y="43"/>
                    <a:pt x="66" y="43"/>
                    <a:pt x="66" y="43"/>
                  </a:cubicBezTo>
                  <a:cubicBezTo>
                    <a:pt x="70" y="43"/>
                    <a:pt x="70" y="43"/>
                    <a:pt x="70" y="43"/>
                  </a:cubicBezTo>
                  <a:cubicBezTo>
                    <a:pt x="70" y="42"/>
                    <a:pt x="70" y="42"/>
                    <a:pt x="70" y="42"/>
                  </a:cubicBezTo>
                  <a:cubicBezTo>
                    <a:pt x="66" y="43"/>
                    <a:pt x="66" y="43"/>
                    <a:pt x="66" y="43"/>
                  </a:cubicBezTo>
                  <a:cubicBezTo>
                    <a:pt x="70" y="43"/>
                    <a:pt x="70" y="43"/>
                    <a:pt x="70" y="43"/>
                  </a:cubicBezTo>
                  <a:cubicBezTo>
                    <a:pt x="66" y="43"/>
                    <a:pt x="66" y="43"/>
                    <a:pt x="66" y="43"/>
                  </a:cubicBezTo>
                  <a:cubicBezTo>
                    <a:pt x="70" y="44"/>
                    <a:pt x="70" y="44"/>
                    <a:pt x="70" y="44"/>
                  </a:cubicBezTo>
                  <a:cubicBezTo>
                    <a:pt x="70" y="44"/>
                    <a:pt x="70" y="44"/>
                    <a:pt x="70" y="43"/>
                  </a:cubicBezTo>
                  <a:cubicBezTo>
                    <a:pt x="66" y="43"/>
                    <a:pt x="66" y="43"/>
                    <a:pt x="66" y="43"/>
                  </a:cubicBezTo>
                  <a:cubicBezTo>
                    <a:pt x="70" y="44"/>
                    <a:pt x="70" y="44"/>
                    <a:pt x="70" y="44"/>
                  </a:cubicBezTo>
                  <a:cubicBezTo>
                    <a:pt x="66" y="43"/>
                    <a:pt x="66" y="43"/>
                    <a:pt x="66" y="43"/>
                  </a:cubicBezTo>
                  <a:cubicBezTo>
                    <a:pt x="69" y="46"/>
                    <a:pt x="69" y="46"/>
                    <a:pt x="69" y="46"/>
                  </a:cubicBezTo>
                  <a:cubicBezTo>
                    <a:pt x="70" y="45"/>
                    <a:pt x="70" y="45"/>
                    <a:pt x="70" y="44"/>
                  </a:cubicBezTo>
                  <a:cubicBezTo>
                    <a:pt x="66" y="43"/>
                    <a:pt x="66" y="43"/>
                    <a:pt x="66" y="43"/>
                  </a:cubicBezTo>
                  <a:cubicBezTo>
                    <a:pt x="69" y="46"/>
                    <a:pt x="69" y="46"/>
                    <a:pt x="69" y="46"/>
                  </a:cubicBezTo>
                  <a:cubicBezTo>
                    <a:pt x="70" y="46"/>
                    <a:pt x="70" y="46"/>
                    <a:pt x="70" y="46"/>
                  </a:cubicBezTo>
                  <a:cubicBezTo>
                    <a:pt x="70" y="45"/>
                    <a:pt x="70" y="44"/>
                    <a:pt x="70" y="43"/>
                  </a:cubicBezTo>
                  <a:cubicBezTo>
                    <a:pt x="70" y="42"/>
                    <a:pt x="70" y="41"/>
                    <a:pt x="69" y="41"/>
                  </a:cubicBezTo>
                  <a:cubicBezTo>
                    <a:pt x="69" y="40"/>
                    <a:pt x="69" y="40"/>
                    <a:pt x="68" y="40"/>
                  </a:cubicBezTo>
                  <a:cubicBezTo>
                    <a:pt x="68" y="39"/>
                    <a:pt x="67" y="39"/>
                    <a:pt x="66" y="38"/>
                  </a:cubicBezTo>
                  <a:cubicBezTo>
                    <a:pt x="64" y="36"/>
                    <a:pt x="59" y="33"/>
                    <a:pt x="53" y="29"/>
                  </a:cubicBezTo>
                  <a:cubicBezTo>
                    <a:pt x="34" y="18"/>
                    <a:pt x="7" y="1"/>
                    <a:pt x="7" y="1"/>
                  </a:cubicBezTo>
                  <a:cubicBezTo>
                    <a:pt x="5" y="0"/>
                    <a:pt x="2" y="1"/>
                    <a:pt x="1" y="3"/>
                  </a:cubicBezTo>
                  <a:cubicBezTo>
                    <a:pt x="0" y="5"/>
                    <a:pt x="0" y="7"/>
                    <a:pt x="2" y="9"/>
                  </a:cubicBezTo>
                  <a:cubicBezTo>
                    <a:pt x="2" y="9"/>
                    <a:pt x="6" y="11"/>
                    <a:pt x="12" y="14"/>
                  </a:cubicBezTo>
                  <a:cubicBezTo>
                    <a:pt x="20" y="20"/>
                    <a:pt x="33" y="27"/>
                    <a:pt x="44" y="34"/>
                  </a:cubicBezTo>
                  <a:cubicBezTo>
                    <a:pt x="50" y="37"/>
                    <a:pt x="54" y="40"/>
                    <a:pt x="58" y="43"/>
                  </a:cubicBezTo>
                  <a:cubicBezTo>
                    <a:pt x="60" y="44"/>
                    <a:pt x="61" y="45"/>
                    <a:pt x="62" y="45"/>
                  </a:cubicBezTo>
                  <a:cubicBezTo>
                    <a:pt x="62"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5" y="44"/>
                    <a:pt x="65" y="44"/>
                    <a:pt x="65" y="44"/>
                  </a:cubicBezTo>
                  <a:cubicBezTo>
                    <a:pt x="62" y="46"/>
                    <a:pt x="62" y="46"/>
                    <a:pt x="62" y="46"/>
                  </a:cubicBezTo>
                  <a:cubicBezTo>
                    <a:pt x="63" y="46"/>
                    <a:pt x="63" y="46"/>
                    <a:pt x="63" y="46"/>
                  </a:cubicBezTo>
                  <a:cubicBezTo>
                    <a:pt x="65" y="44"/>
                    <a:pt x="65" y="44"/>
                    <a:pt x="65" y="44"/>
                  </a:cubicBezTo>
                  <a:cubicBezTo>
                    <a:pt x="62" y="46"/>
                    <a:pt x="62" y="46"/>
                    <a:pt x="62" y="46"/>
                  </a:cubicBezTo>
                  <a:cubicBezTo>
                    <a:pt x="65" y="43"/>
                    <a:pt x="65" y="43"/>
                    <a:pt x="65" y="43"/>
                  </a:cubicBezTo>
                  <a:cubicBezTo>
                    <a:pt x="62" y="45"/>
                    <a:pt x="62" y="45"/>
                    <a:pt x="62" y="45"/>
                  </a:cubicBezTo>
                  <a:cubicBezTo>
                    <a:pt x="62" y="46"/>
                    <a:pt x="62" y="46"/>
                    <a:pt x="62" y="46"/>
                  </a:cubicBezTo>
                  <a:cubicBezTo>
                    <a:pt x="65" y="43"/>
                    <a:pt x="65" y="43"/>
                    <a:pt x="65" y="43"/>
                  </a:cubicBezTo>
                  <a:cubicBezTo>
                    <a:pt x="62" y="45"/>
                    <a:pt x="62" y="45"/>
                    <a:pt x="62" y="45"/>
                  </a:cubicBezTo>
                  <a:cubicBezTo>
                    <a:pt x="66" y="43"/>
                    <a:pt x="66" y="43"/>
                    <a:pt x="66" y="43"/>
                  </a:cubicBezTo>
                  <a:cubicBezTo>
                    <a:pt x="62" y="43"/>
                    <a:pt x="62" y="43"/>
                    <a:pt x="62" y="43"/>
                  </a:cubicBezTo>
                  <a:cubicBezTo>
                    <a:pt x="62" y="44"/>
                    <a:pt x="62" y="45"/>
                    <a:pt x="62" y="45"/>
                  </a:cubicBezTo>
                  <a:cubicBezTo>
                    <a:pt x="66" y="43"/>
                    <a:pt x="66" y="43"/>
                    <a:pt x="66" y="43"/>
                  </a:cubicBezTo>
                  <a:cubicBezTo>
                    <a:pt x="62" y="43"/>
                    <a:pt x="62" y="43"/>
                    <a:pt x="62" y="43"/>
                  </a:cubicBezTo>
                  <a:cubicBezTo>
                    <a:pt x="66" y="43"/>
                    <a:pt x="66" y="43"/>
                    <a:pt x="66" y="43"/>
                  </a:cubicBezTo>
                  <a:cubicBezTo>
                    <a:pt x="62" y="41"/>
                    <a:pt x="62" y="41"/>
                    <a:pt x="62" y="41"/>
                  </a:cubicBezTo>
                  <a:cubicBezTo>
                    <a:pt x="62" y="42"/>
                    <a:pt x="62" y="43"/>
                    <a:pt x="62" y="43"/>
                  </a:cubicBezTo>
                  <a:cubicBezTo>
                    <a:pt x="66" y="43"/>
                    <a:pt x="66" y="43"/>
                    <a:pt x="66" y="43"/>
                  </a:cubicBezTo>
                  <a:cubicBezTo>
                    <a:pt x="62" y="41"/>
                    <a:pt x="62" y="41"/>
                    <a:pt x="62" y="41"/>
                  </a:cubicBezTo>
                  <a:cubicBezTo>
                    <a:pt x="66" y="43"/>
                    <a:pt x="66" y="43"/>
                    <a:pt x="66" y="43"/>
                  </a:cubicBezTo>
                  <a:cubicBezTo>
                    <a:pt x="62" y="41"/>
                    <a:pt x="62" y="41"/>
                    <a:pt x="62" y="41"/>
                  </a:cubicBezTo>
                  <a:cubicBezTo>
                    <a:pt x="62" y="41"/>
                    <a:pt x="62" y="42"/>
                    <a:pt x="62" y="42"/>
                  </a:cubicBezTo>
                  <a:cubicBezTo>
                    <a:pt x="62" y="43"/>
                    <a:pt x="62" y="43"/>
                    <a:pt x="62" y="43"/>
                  </a:cubicBezTo>
                  <a:cubicBezTo>
                    <a:pt x="62" y="44"/>
                    <a:pt x="62" y="44"/>
                    <a:pt x="62" y="45"/>
                  </a:cubicBezTo>
                  <a:cubicBezTo>
                    <a:pt x="62" y="45"/>
                    <a:pt x="62" y="45"/>
                    <a:pt x="62" y="46"/>
                  </a:cubicBezTo>
                  <a:cubicBezTo>
                    <a:pt x="63" y="46"/>
                    <a:pt x="63" y="47"/>
                    <a:pt x="64" y="48"/>
                  </a:cubicBezTo>
                  <a:cubicBezTo>
                    <a:pt x="66" y="52"/>
                    <a:pt x="71" y="58"/>
                    <a:pt x="75" y="64"/>
                  </a:cubicBezTo>
                  <a:cubicBezTo>
                    <a:pt x="79" y="70"/>
                    <a:pt x="82" y="74"/>
                    <a:pt x="82" y="74"/>
                  </a:cubicBezTo>
                  <a:cubicBezTo>
                    <a:pt x="82" y="75"/>
                    <a:pt x="83" y="75"/>
                    <a:pt x="83" y="75"/>
                  </a:cubicBezTo>
                  <a:cubicBezTo>
                    <a:pt x="94" y="82"/>
                    <a:pt x="94" y="82"/>
                    <a:pt x="94" y="82"/>
                  </a:cubicBezTo>
                  <a:cubicBezTo>
                    <a:pt x="96" y="79"/>
                    <a:pt x="96" y="79"/>
                    <a:pt x="96" y="79"/>
                  </a:cubicBezTo>
                  <a:cubicBezTo>
                    <a:pt x="93" y="76"/>
                    <a:pt x="93" y="76"/>
                    <a:pt x="93" y="76"/>
                  </a:cubicBezTo>
                  <a:cubicBezTo>
                    <a:pt x="92" y="77"/>
                    <a:pt x="92" y="77"/>
                    <a:pt x="92" y="78"/>
                  </a:cubicBezTo>
                  <a:cubicBezTo>
                    <a:pt x="92" y="78"/>
                    <a:pt x="92" y="78"/>
                    <a:pt x="92" y="79"/>
                  </a:cubicBezTo>
                  <a:cubicBezTo>
                    <a:pt x="92" y="79"/>
                    <a:pt x="92" y="79"/>
                    <a:pt x="92" y="80"/>
                  </a:cubicBezTo>
                  <a:cubicBezTo>
                    <a:pt x="92" y="80"/>
                    <a:pt x="92" y="81"/>
                    <a:pt x="93" y="82"/>
                  </a:cubicBezTo>
                  <a:cubicBezTo>
                    <a:pt x="94" y="85"/>
                    <a:pt x="96" y="90"/>
                    <a:pt x="97" y="95"/>
                  </a:cubicBezTo>
                  <a:cubicBezTo>
                    <a:pt x="99" y="100"/>
                    <a:pt x="101" y="104"/>
                    <a:pt x="101" y="104"/>
                  </a:cubicBezTo>
                  <a:cubicBezTo>
                    <a:pt x="101" y="105"/>
                    <a:pt x="102" y="105"/>
                    <a:pt x="102" y="106"/>
                  </a:cubicBezTo>
                  <a:cubicBezTo>
                    <a:pt x="107" y="109"/>
                    <a:pt x="107" y="109"/>
                    <a:pt x="107" y="109"/>
                  </a:cubicBezTo>
                  <a:cubicBezTo>
                    <a:pt x="109" y="105"/>
                    <a:pt x="109" y="105"/>
                    <a:pt x="109" y="105"/>
                  </a:cubicBezTo>
                  <a:cubicBezTo>
                    <a:pt x="105" y="102"/>
                    <a:pt x="105" y="102"/>
                    <a:pt x="105" y="102"/>
                  </a:cubicBezTo>
                  <a:cubicBezTo>
                    <a:pt x="105" y="103"/>
                    <a:pt x="105" y="104"/>
                    <a:pt x="105" y="104"/>
                  </a:cubicBezTo>
                  <a:cubicBezTo>
                    <a:pt x="105" y="105"/>
                    <a:pt x="105" y="105"/>
                    <a:pt x="105" y="105"/>
                  </a:cubicBezTo>
                  <a:cubicBezTo>
                    <a:pt x="105" y="106"/>
                    <a:pt x="105" y="106"/>
                    <a:pt x="105" y="106"/>
                  </a:cubicBezTo>
                  <a:cubicBezTo>
                    <a:pt x="105" y="108"/>
                    <a:pt x="105" y="110"/>
                    <a:pt x="106" y="112"/>
                  </a:cubicBezTo>
                  <a:cubicBezTo>
                    <a:pt x="108" y="119"/>
                    <a:pt x="111" y="130"/>
                    <a:pt x="111" y="130"/>
                  </a:cubicBezTo>
                  <a:cubicBezTo>
                    <a:pt x="112" y="131"/>
                    <a:pt x="112" y="132"/>
                    <a:pt x="113" y="132"/>
                  </a:cubicBezTo>
                  <a:cubicBezTo>
                    <a:pt x="114" y="133"/>
                    <a:pt x="114" y="133"/>
                    <a:pt x="114" y="133"/>
                  </a:cubicBezTo>
                  <a:cubicBezTo>
                    <a:pt x="116" y="129"/>
                    <a:pt x="116" y="129"/>
                    <a:pt x="116" y="129"/>
                  </a:cubicBezTo>
                  <a:cubicBezTo>
                    <a:pt x="112" y="130"/>
                    <a:pt x="112" y="130"/>
                    <a:pt x="112" y="130"/>
                  </a:cubicBezTo>
                  <a:cubicBezTo>
                    <a:pt x="120" y="152"/>
                    <a:pt x="120" y="152"/>
                    <a:pt x="120" y="152"/>
                  </a:cubicBezTo>
                  <a:cubicBezTo>
                    <a:pt x="120" y="153"/>
                    <a:pt x="120" y="154"/>
                    <a:pt x="121" y="155"/>
                  </a:cubicBezTo>
                  <a:cubicBezTo>
                    <a:pt x="122" y="155"/>
                    <a:pt x="122" y="155"/>
                    <a:pt x="122" y="155"/>
                  </a:cubicBezTo>
                  <a:cubicBezTo>
                    <a:pt x="124" y="151"/>
                    <a:pt x="124" y="151"/>
                    <a:pt x="124" y="151"/>
                  </a:cubicBezTo>
                  <a:cubicBezTo>
                    <a:pt x="120" y="151"/>
                    <a:pt x="120" y="151"/>
                    <a:pt x="120" y="151"/>
                  </a:cubicBezTo>
                  <a:cubicBezTo>
                    <a:pt x="120" y="151"/>
                    <a:pt x="120" y="155"/>
                    <a:pt x="120" y="160"/>
                  </a:cubicBezTo>
                  <a:cubicBezTo>
                    <a:pt x="120" y="165"/>
                    <a:pt x="120" y="170"/>
                    <a:pt x="120" y="172"/>
                  </a:cubicBezTo>
                  <a:cubicBezTo>
                    <a:pt x="120" y="173"/>
                    <a:pt x="120" y="173"/>
                    <a:pt x="120" y="173"/>
                  </a:cubicBezTo>
                  <a:cubicBezTo>
                    <a:pt x="120" y="173"/>
                    <a:pt x="120" y="173"/>
                    <a:pt x="120" y="173"/>
                  </a:cubicBezTo>
                  <a:cubicBezTo>
                    <a:pt x="123" y="173"/>
                    <a:pt x="123" y="173"/>
                    <a:pt x="123" y="173"/>
                  </a:cubicBezTo>
                  <a:cubicBezTo>
                    <a:pt x="120" y="173"/>
                    <a:pt x="120" y="173"/>
                    <a:pt x="120" y="173"/>
                  </a:cubicBezTo>
                  <a:cubicBezTo>
                    <a:pt x="120" y="173"/>
                    <a:pt x="120" y="173"/>
                    <a:pt x="120" y="173"/>
                  </a:cubicBezTo>
                  <a:cubicBezTo>
                    <a:pt x="123" y="173"/>
                    <a:pt x="123" y="173"/>
                    <a:pt x="123" y="173"/>
                  </a:cubicBezTo>
                  <a:cubicBezTo>
                    <a:pt x="120" y="173"/>
                    <a:pt x="120" y="173"/>
                    <a:pt x="120" y="173"/>
                  </a:cubicBezTo>
                  <a:cubicBezTo>
                    <a:pt x="124" y="173"/>
                    <a:pt x="124" y="173"/>
                    <a:pt x="124" y="173"/>
                  </a:cubicBezTo>
                  <a:cubicBezTo>
                    <a:pt x="120" y="172"/>
                    <a:pt x="120" y="172"/>
                    <a:pt x="120" y="172"/>
                  </a:cubicBezTo>
                  <a:cubicBezTo>
                    <a:pt x="120" y="173"/>
                    <a:pt x="120" y="173"/>
                    <a:pt x="120" y="173"/>
                  </a:cubicBezTo>
                  <a:cubicBezTo>
                    <a:pt x="124" y="173"/>
                    <a:pt x="124" y="173"/>
                    <a:pt x="124" y="173"/>
                  </a:cubicBezTo>
                  <a:cubicBezTo>
                    <a:pt x="120" y="172"/>
                    <a:pt x="120" y="172"/>
                    <a:pt x="120" y="172"/>
                  </a:cubicBezTo>
                  <a:cubicBezTo>
                    <a:pt x="124" y="173"/>
                    <a:pt x="124" y="173"/>
                    <a:pt x="124" y="173"/>
                  </a:cubicBezTo>
                  <a:cubicBezTo>
                    <a:pt x="121" y="171"/>
                    <a:pt x="121" y="171"/>
                    <a:pt x="121" y="171"/>
                  </a:cubicBezTo>
                  <a:cubicBezTo>
                    <a:pt x="121" y="172"/>
                    <a:pt x="120" y="172"/>
                    <a:pt x="120" y="172"/>
                  </a:cubicBezTo>
                  <a:cubicBezTo>
                    <a:pt x="124" y="173"/>
                    <a:pt x="124" y="173"/>
                    <a:pt x="124" y="173"/>
                  </a:cubicBezTo>
                  <a:cubicBezTo>
                    <a:pt x="121" y="171"/>
                    <a:pt x="121" y="171"/>
                    <a:pt x="121" y="171"/>
                  </a:cubicBezTo>
                  <a:cubicBezTo>
                    <a:pt x="120" y="173"/>
                    <a:pt x="120" y="176"/>
                    <a:pt x="122" y="177"/>
                  </a:cubicBezTo>
                  <a:cubicBezTo>
                    <a:pt x="127" y="180"/>
                    <a:pt x="127" y="180"/>
                    <a:pt x="127" y="180"/>
                  </a:cubicBezTo>
                  <a:cubicBezTo>
                    <a:pt x="125" y="189"/>
                    <a:pt x="125" y="189"/>
                    <a:pt x="125" y="189"/>
                  </a:cubicBezTo>
                  <a:cubicBezTo>
                    <a:pt x="124" y="191"/>
                    <a:pt x="125" y="193"/>
                    <a:pt x="127" y="194"/>
                  </a:cubicBezTo>
                  <a:cubicBezTo>
                    <a:pt x="129" y="196"/>
                    <a:pt x="129" y="196"/>
                    <a:pt x="129" y="196"/>
                  </a:cubicBezTo>
                  <a:cubicBezTo>
                    <a:pt x="129" y="214"/>
                    <a:pt x="129" y="214"/>
                    <a:pt x="129" y="214"/>
                  </a:cubicBezTo>
                  <a:cubicBezTo>
                    <a:pt x="129" y="215"/>
                    <a:pt x="130" y="217"/>
                    <a:pt x="131" y="217"/>
                  </a:cubicBezTo>
                  <a:cubicBezTo>
                    <a:pt x="134" y="219"/>
                    <a:pt x="134" y="219"/>
                    <a:pt x="134" y="219"/>
                  </a:cubicBezTo>
                  <a:cubicBezTo>
                    <a:pt x="136" y="215"/>
                    <a:pt x="136" y="215"/>
                    <a:pt x="136" y="215"/>
                  </a:cubicBezTo>
                  <a:cubicBezTo>
                    <a:pt x="132" y="213"/>
                    <a:pt x="132" y="213"/>
                    <a:pt x="132" y="213"/>
                  </a:cubicBezTo>
                  <a:cubicBezTo>
                    <a:pt x="127" y="225"/>
                    <a:pt x="127" y="225"/>
                    <a:pt x="127" y="225"/>
                  </a:cubicBezTo>
                  <a:cubicBezTo>
                    <a:pt x="126" y="227"/>
                    <a:pt x="126" y="229"/>
                    <a:pt x="128" y="230"/>
                  </a:cubicBezTo>
                  <a:cubicBezTo>
                    <a:pt x="130" y="231"/>
                    <a:pt x="130" y="231"/>
                    <a:pt x="130" y="231"/>
                  </a:cubicBezTo>
                  <a:cubicBezTo>
                    <a:pt x="132" y="228"/>
                    <a:pt x="132" y="228"/>
                    <a:pt x="132" y="228"/>
                  </a:cubicBezTo>
                  <a:cubicBezTo>
                    <a:pt x="128" y="227"/>
                    <a:pt x="128" y="227"/>
                    <a:pt x="128" y="227"/>
                  </a:cubicBezTo>
                  <a:cubicBezTo>
                    <a:pt x="126" y="243"/>
                    <a:pt x="126" y="243"/>
                    <a:pt x="126" y="243"/>
                  </a:cubicBezTo>
                  <a:cubicBezTo>
                    <a:pt x="126" y="245"/>
                    <a:pt x="126" y="246"/>
                    <a:pt x="128" y="247"/>
                  </a:cubicBezTo>
                  <a:cubicBezTo>
                    <a:pt x="130" y="248"/>
                    <a:pt x="130" y="248"/>
                    <a:pt x="130" y="248"/>
                  </a:cubicBezTo>
                  <a:cubicBezTo>
                    <a:pt x="132" y="245"/>
                    <a:pt x="132" y="245"/>
                    <a:pt x="132" y="245"/>
                  </a:cubicBezTo>
                  <a:cubicBezTo>
                    <a:pt x="128" y="243"/>
                    <a:pt x="128" y="243"/>
                    <a:pt x="128" y="243"/>
                  </a:cubicBezTo>
                  <a:cubicBezTo>
                    <a:pt x="122" y="261"/>
                    <a:pt x="122" y="261"/>
                    <a:pt x="122" y="261"/>
                  </a:cubicBezTo>
                  <a:cubicBezTo>
                    <a:pt x="121" y="262"/>
                    <a:pt x="122" y="265"/>
                    <a:pt x="124" y="266"/>
                  </a:cubicBezTo>
                  <a:cubicBezTo>
                    <a:pt x="125" y="266"/>
                    <a:pt x="125" y="266"/>
                    <a:pt x="125" y="266"/>
                  </a:cubicBezTo>
                  <a:cubicBezTo>
                    <a:pt x="122" y="283"/>
                    <a:pt x="122" y="283"/>
                    <a:pt x="122" y="283"/>
                  </a:cubicBezTo>
                  <a:cubicBezTo>
                    <a:pt x="122" y="285"/>
                    <a:pt x="122" y="286"/>
                    <a:pt x="124" y="287"/>
                  </a:cubicBezTo>
                  <a:cubicBezTo>
                    <a:pt x="126" y="288"/>
                    <a:pt x="126" y="288"/>
                    <a:pt x="126" y="288"/>
                  </a:cubicBezTo>
                  <a:cubicBezTo>
                    <a:pt x="128" y="285"/>
                    <a:pt x="128" y="285"/>
                    <a:pt x="128" y="285"/>
                  </a:cubicBezTo>
                  <a:cubicBezTo>
                    <a:pt x="124" y="284"/>
                    <a:pt x="124" y="284"/>
                    <a:pt x="124" y="284"/>
                  </a:cubicBezTo>
                  <a:cubicBezTo>
                    <a:pt x="120" y="303"/>
                    <a:pt x="120" y="303"/>
                    <a:pt x="120" y="303"/>
                  </a:cubicBezTo>
                  <a:cubicBezTo>
                    <a:pt x="120" y="305"/>
                    <a:pt x="121" y="307"/>
                    <a:pt x="122" y="308"/>
                  </a:cubicBezTo>
                  <a:cubicBezTo>
                    <a:pt x="125" y="310"/>
                    <a:pt x="125" y="310"/>
                    <a:pt x="125" y="310"/>
                  </a:cubicBezTo>
                  <a:cubicBezTo>
                    <a:pt x="128" y="306"/>
                    <a:pt x="128" y="306"/>
                    <a:pt x="128" y="306"/>
                  </a:cubicBezTo>
                  <a:cubicBezTo>
                    <a:pt x="124" y="303"/>
                    <a:pt x="124" y="303"/>
                    <a:pt x="124" y="303"/>
                  </a:cubicBezTo>
                  <a:cubicBezTo>
                    <a:pt x="116" y="314"/>
                    <a:pt x="116" y="314"/>
                    <a:pt x="116" y="314"/>
                  </a:cubicBezTo>
                  <a:cubicBezTo>
                    <a:pt x="115" y="314"/>
                    <a:pt x="114" y="316"/>
                    <a:pt x="115" y="317"/>
                  </a:cubicBezTo>
                  <a:cubicBezTo>
                    <a:pt x="115" y="318"/>
                    <a:pt x="115" y="319"/>
                    <a:pt x="117" y="320"/>
                  </a:cubicBezTo>
                  <a:cubicBezTo>
                    <a:pt x="118" y="321"/>
                    <a:pt x="118" y="321"/>
                    <a:pt x="118" y="321"/>
                  </a:cubicBezTo>
                  <a:cubicBezTo>
                    <a:pt x="120" y="317"/>
                    <a:pt x="120" y="317"/>
                    <a:pt x="120" y="317"/>
                  </a:cubicBezTo>
                  <a:cubicBezTo>
                    <a:pt x="117" y="315"/>
                    <a:pt x="117" y="315"/>
                    <a:pt x="117" y="315"/>
                  </a:cubicBezTo>
                  <a:cubicBezTo>
                    <a:pt x="110" y="327"/>
                    <a:pt x="110" y="327"/>
                    <a:pt x="110" y="327"/>
                  </a:cubicBezTo>
                  <a:cubicBezTo>
                    <a:pt x="109" y="329"/>
                    <a:pt x="110" y="331"/>
                    <a:pt x="112" y="332"/>
                  </a:cubicBezTo>
                  <a:cubicBezTo>
                    <a:pt x="114" y="333"/>
                    <a:pt x="114" y="333"/>
                    <a:pt x="114" y="333"/>
                  </a:cubicBezTo>
                  <a:cubicBezTo>
                    <a:pt x="116" y="330"/>
                    <a:pt x="116" y="330"/>
                    <a:pt x="116" y="330"/>
                  </a:cubicBezTo>
                  <a:cubicBezTo>
                    <a:pt x="112" y="328"/>
                    <a:pt x="112" y="328"/>
                    <a:pt x="112" y="328"/>
                  </a:cubicBezTo>
                  <a:cubicBezTo>
                    <a:pt x="104" y="341"/>
                    <a:pt x="104" y="341"/>
                    <a:pt x="104" y="341"/>
                  </a:cubicBezTo>
                  <a:cubicBezTo>
                    <a:pt x="103" y="343"/>
                    <a:pt x="104" y="345"/>
                    <a:pt x="106" y="347"/>
                  </a:cubicBezTo>
                  <a:cubicBezTo>
                    <a:pt x="107" y="347"/>
                    <a:pt x="107" y="347"/>
                    <a:pt x="107" y="347"/>
                  </a:cubicBezTo>
                  <a:cubicBezTo>
                    <a:pt x="110" y="344"/>
                    <a:pt x="110" y="344"/>
                    <a:pt x="110" y="344"/>
                  </a:cubicBezTo>
                  <a:cubicBezTo>
                    <a:pt x="106" y="341"/>
                    <a:pt x="106" y="341"/>
                    <a:pt x="106" y="341"/>
                  </a:cubicBezTo>
                  <a:cubicBezTo>
                    <a:pt x="95" y="356"/>
                    <a:pt x="95" y="356"/>
                    <a:pt x="95" y="356"/>
                  </a:cubicBezTo>
                  <a:cubicBezTo>
                    <a:pt x="94" y="357"/>
                    <a:pt x="94" y="358"/>
                    <a:pt x="94" y="359"/>
                  </a:cubicBezTo>
                  <a:cubicBezTo>
                    <a:pt x="95" y="360"/>
                    <a:pt x="95" y="361"/>
                    <a:pt x="96" y="362"/>
                  </a:cubicBezTo>
                  <a:cubicBezTo>
                    <a:pt x="98" y="363"/>
                    <a:pt x="98" y="363"/>
                    <a:pt x="98" y="363"/>
                  </a:cubicBezTo>
                  <a:cubicBezTo>
                    <a:pt x="100" y="359"/>
                    <a:pt x="100" y="359"/>
                    <a:pt x="100" y="359"/>
                  </a:cubicBezTo>
                  <a:cubicBezTo>
                    <a:pt x="97" y="356"/>
                    <a:pt x="97" y="356"/>
                    <a:pt x="97" y="356"/>
                  </a:cubicBezTo>
                  <a:cubicBezTo>
                    <a:pt x="89" y="364"/>
                    <a:pt x="89" y="364"/>
                    <a:pt x="89" y="364"/>
                  </a:cubicBezTo>
                  <a:cubicBezTo>
                    <a:pt x="88" y="365"/>
                    <a:pt x="87" y="367"/>
                    <a:pt x="87" y="368"/>
                  </a:cubicBezTo>
                  <a:cubicBezTo>
                    <a:pt x="88" y="369"/>
                    <a:pt x="88" y="370"/>
                    <a:pt x="89" y="371"/>
                  </a:cubicBezTo>
                  <a:cubicBezTo>
                    <a:pt x="91" y="372"/>
                    <a:pt x="91" y="372"/>
                    <a:pt x="91" y="372"/>
                  </a:cubicBezTo>
                  <a:cubicBezTo>
                    <a:pt x="93" y="368"/>
                    <a:pt x="93" y="368"/>
                    <a:pt x="93" y="368"/>
                  </a:cubicBezTo>
                  <a:cubicBezTo>
                    <a:pt x="91" y="365"/>
                    <a:pt x="91" y="365"/>
                    <a:pt x="91" y="365"/>
                  </a:cubicBezTo>
                  <a:cubicBezTo>
                    <a:pt x="76" y="374"/>
                    <a:pt x="76" y="374"/>
                    <a:pt x="76" y="374"/>
                  </a:cubicBezTo>
                  <a:cubicBezTo>
                    <a:pt x="75" y="375"/>
                    <a:pt x="74" y="376"/>
                    <a:pt x="74" y="378"/>
                  </a:cubicBezTo>
                  <a:cubicBezTo>
                    <a:pt x="74" y="379"/>
                    <a:pt x="75" y="380"/>
                    <a:pt x="76" y="381"/>
                  </a:cubicBezTo>
                  <a:cubicBezTo>
                    <a:pt x="79" y="383"/>
                    <a:pt x="79" y="383"/>
                    <a:pt x="79" y="383"/>
                  </a:cubicBezTo>
                  <a:cubicBezTo>
                    <a:pt x="82" y="380"/>
                    <a:pt x="82" y="380"/>
                    <a:pt x="82" y="380"/>
                  </a:cubicBezTo>
                  <a:cubicBezTo>
                    <a:pt x="80" y="376"/>
                    <a:pt x="80" y="376"/>
                    <a:pt x="80" y="376"/>
                  </a:cubicBezTo>
                  <a:cubicBezTo>
                    <a:pt x="63" y="382"/>
                    <a:pt x="63" y="382"/>
                    <a:pt x="63" y="382"/>
                  </a:cubicBezTo>
                  <a:cubicBezTo>
                    <a:pt x="61" y="382"/>
                    <a:pt x="60" y="383"/>
                    <a:pt x="60" y="385"/>
                  </a:cubicBezTo>
                  <a:cubicBezTo>
                    <a:pt x="60" y="387"/>
                    <a:pt x="61" y="388"/>
                    <a:pt x="62" y="389"/>
                  </a:cubicBezTo>
                  <a:cubicBezTo>
                    <a:pt x="69" y="394"/>
                    <a:pt x="69" y="394"/>
                    <a:pt x="69" y="394"/>
                  </a:cubicBezTo>
                  <a:cubicBezTo>
                    <a:pt x="72" y="390"/>
                    <a:pt x="72" y="390"/>
                    <a:pt x="72" y="390"/>
                  </a:cubicBezTo>
                  <a:cubicBezTo>
                    <a:pt x="71" y="386"/>
                    <a:pt x="71" y="386"/>
                    <a:pt x="71" y="386"/>
                  </a:cubicBezTo>
                  <a:cubicBezTo>
                    <a:pt x="50" y="390"/>
                    <a:pt x="50" y="390"/>
                    <a:pt x="50" y="390"/>
                  </a:cubicBezTo>
                  <a:cubicBezTo>
                    <a:pt x="48" y="390"/>
                    <a:pt x="47" y="392"/>
                    <a:pt x="47" y="393"/>
                  </a:cubicBezTo>
                  <a:cubicBezTo>
                    <a:pt x="46" y="395"/>
                    <a:pt x="47" y="397"/>
                    <a:pt x="49" y="398"/>
                  </a:cubicBezTo>
                  <a:cubicBezTo>
                    <a:pt x="55" y="402"/>
                    <a:pt x="55" y="402"/>
                    <a:pt x="55" y="402"/>
                  </a:cubicBezTo>
                  <a:cubicBezTo>
                    <a:pt x="57" y="398"/>
                    <a:pt x="57" y="398"/>
                    <a:pt x="57" y="398"/>
                  </a:cubicBezTo>
                  <a:cubicBezTo>
                    <a:pt x="54" y="396"/>
                    <a:pt x="54" y="396"/>
                    <a:pt x="54" y="396"/>
                  </a:cubicBezTo>
                  <a:cubicBezTo>
                    <a:pt x="57" y="398"/>
                    <a:pt x="57" y="398"/>
                    <a:pt x="57" y="398"/>
                  </a:cubicBezTo>
                  <a:cubicBezTo>
                    <a:pt x="55" y="394"/>
                    <a:pt x="55" y="394"/>
                    <a:pt x="55" y="394"/>
                  </a:cubicBezTo>
                  <a:cubicBezTo>
                    <a:pt x="55" y="395"/>
                    <a:pt x="54" y="395"/>
                    <a:pt x="54" y="396"/>
                  </a:cubicBezTo>
                  <a:cubicBezTo>
                    <a:pt x="57" y="398"/>
                    <a:pt x="57" y="398"/>
                    <a:pt x="57" y="398"/>
                  </a:cubicBezTo>
                  <a:cubicBezTo>
                    <a:pt x="55" y="394"/>
                    <a:pt x="55" y="394"/>
                    <a:pt x="55" y="394"/>
                  </a:cubicBezTo>
                  <a:cubicBezTo>
                    <a:pt x="57" y="397"/>
                    <a:pt x="57" y="397"/>
                    <a:pt x="57" y="397"/>
                  </a:cubicBezTo>
                  <a:cubicBezTo>
                    <a:pt x="56" y="394"/>
                    <a:pt x="56" y="394"/>
                    <a:pt x="56" y="394"/>
                  </a:cubicBezTo>
                  <a:cubicBezTo>
                    <a:pt x="56" y="394"/>
                    <a:pt x="56" y="394"/>
                    <a:pt x="55" y="394"/>
                  </a:cubicBezTo>
                  <a:cubicBezTo>
                    <a:pt x="57" y="397"/>
                    <a:pt x="57" y="397"/>
                    <a:pt x="57" y="397"/>
                  </a:cubicBezTo>
                  <a:cubicBezTo>
                    <a:pt x="56" y="394"/>
                    <a:pt x="56" y="394"/>
                    <a:pt x="56" y="394"/>
                  </a:cubicBezTo>
                  <a:cubicBezTo>
                    <a:pt x="56" y="394"/>
                    <a:pt x="56" y="394"/>
                    <a:pt x="56" y="394"/>
                  </a:cubicBezTo>
                  <a:cubicBezTo>
                    <a:pt x="56" y="394"/>
                    <a:pt x="55" y="394"/>
                    <a:pt x="54" y="394"/>
                  </a:cubicBezTo>
                  <a:cubicBezTo>
                    <a:pt x="51" y="395"/>
                    <a:pt x="45" y="395"/>
                    <a:pt x="40" y="396"/>
                  </a:cubicBezTo>
                  <a:cubicBezTo>
                    <a:pt x="35" y="396"/>
                    <a:pt x="31" y="397"/>
                    <a:pt x="31" y="397"/>
                  </a:cubicBezTo>
                  <a:cubicBezTo>
                    <a:pt x="29" y="397"/>
                    <a:pt x="27" y="398"/>
                    <a:pt x="27" y="400"/>
                  </a:cubicBezTo>
                  <a:cubicBezTo>
                    <a:pt x="26" y="402"/>
                    <a:pt x="27" y="404"/>
                    <a:pt x="29" y="405"/>
                  </a:cubicBezTo>
                  <a:cubicBezTo>
                    <a:pt x="32" y="406"/>
                    <a:pt x="32" y="406"/>
                    <a:pt x="32" y="406"/>
                  </a:cubicBezTo>
                  <a:cubicBezTo>
                    <a:pt x="34" y="403"/>
                    <a:pt x="34" y="403"/>
                    <a:pt x="34" y="403"/>
                  </a:cubicBezTo>
                  <a:cubicBezTo>
                    <a:pt x="34" y="399"/>
                    <a:pt x="34" y="399"/>
                    <a:pt x="34" y="399"/>
                  </a:cubicBezTo>
                  <a:cubicBezTo>
                    <a:pt x="12" y="400"/>
                    <a:pt x="12" y="400"/>
                    <a:pt x="12" y="400"/>
                  </a:cubicBezTo>
                  <a:cubicBezTo>
                    <a:pt x="10" y="400"/>
                    <a:pt x="8" y="401"/>
                    <a:pt x="8" y="403"/>
                  </a:cubicBezTo>
                  <a:cubicBezTo>
                    <a:pt x="7" y="405"/>
                    <a:pt x="8" y="407"/>
                    <a:pt x="9" y="408"/>
                  </a:cubicBezTo>
                  <a:cubicBezTo>
                    <a:pt x="15" y="411"/>
                    <a:pt x="15" y="411"/>
                    <a:pt x="15" y="411"/>
                  </a:cubicBezTo>
                  <a:cubicBezTo>
                    <a:pt x="17" y="412"/>
                    <a:pt x="20" y="412"/>
                    <a:pt x="21" y="410"/>
                  </a:cubicBezTo>
                  <a:cubicBezTo>
                    <a:pt x="22" y="408"/>
                    <a:pt x="22" y="405"/>
                    <a:pt x="20"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09" name="Freeform 141">
              <a:extLst>
                <a:ext uri="{FF2B5EF4-FFF2-40B4-BE49-F238E27FC236}">
                  <a16:creationId xmlns:a16="http://schemas.microsoft.com/office/drawing/2014/main" id="{BB1EF0D8-079A-4737-8DA1-330F306B1D63}"/>
                </a:ext>
              </a:extLst>
            </p:cNvPr>
            <p:cNvSpPr>
              <a:spLocks/>
            </p:cNvSpPr>
            <p:nvPr/>
          </p:nvSpPr>
          <p:spPr bwMode="auto">
            <a:xfrm>
              <a:off x="3551374" y="2224198"/>
              <a:ext cx="625475" cy="836613"/>
            </a:xfrm>
            <a:custGeom>
              <a:avLst/>
              <a:gdLst>
                <a:gd name="T0" fmla="*/ 62 w 398"/>
                <a:gd name="T1" fmla="*/ 478 h 532"/>
                <a:gd name="T2" fmla="*/ 58 w 398"/>
                <a:gd name="T3" fmla="*/ 479 h 532"/>
                <a:gd name="T4" fmla="*/ 40 w 398"/>
                <a:gd name="T5" fmla="*/ 449 h 532"/>
                <a:gd name="T6" fmla="*/ 35 w 398"/>
                <a:gd name="T7" fmla="*/ 429 h 532"/>
                <a:gd name="T8" fmla="*/ 20 w 398"/>
                <a:gd name="T9" fmla="*/ 403 h 532"/>
                <a:gd name="T10" fmla="*/ 16 w 398"/>
                <a:gd name="T11" fmla="*/ 343 h 532"/>
                <a:gd name="T12" fmla="*/ 11 w 398"/>
                <a:gd name="T13" fmla="*/ 343 h 532"/>
                <a:gd name="T14" fmla="*/ 11 w 398"/>
                <a:gd name="T15" fmla="*/ 302 h 532"/>
                <a:gd name="T16" fmla="*/ 13 w 398"/>
                <a:gd name="T17" fmla="*/ 247 h 532"/>
                <a:gd name="T18" fmla="*/ 18 w 398"/>
                <a:gd name="T19" fmla="*/ 223 h 532"/>
                <a:gd name="T20" fmla="*/ 29 w 398"/>
                <a:gd name="T21" fmla="*/ 188 h 532"/>
                <a:gd name="T22" fmla="*/ 48 w 398"/>
                <a:gd name="T23" fmla="*/ 150 h 532"/>
                <a:gd name="T24" fmla="*/ 60 w 398"/>
                <a:gd name="T25" fmla="*/ 119 h 532"/>
                <a:gd name="T26" fmla="*/ 77 w 398"/>
                <a:gd name="T27" fmla="*/ 98 h 532"/>
                <a:gd name="T28" fmla="*/ 92 w 398"/>
                <a:gd name="T29" fmla="*/ 79 h 532"/>
                <a:gd name="T30" fmla="*/ 114 w 398"/>
                <a:gd name="T31" fmla="*/ 60 h 532"/>
                <a:gd name="T32" fmla="*/ 130 w 398"/>
                <a:gd name="T33" fmla="*/ 53 h 532"/>
                <a:gd name="T34" fmla="*/ 163 w 398"/>
                <a:gd name="T35" fmla="*/ 37 h 532"/>
                <a:gd name="T36" fmla="*/ 162 w 398"/>
                <a:gd name="T37" fmla="*/ 37 h 532"/>
                <a:gd name="T38" fmla="*/ 185 w 398"/>
                <a:gd name="T39" fmla="*/ 26 h 532"/>
                <a:gd name="T40" fmla="*/ 227 w 398"/>
                <a:gd name="T41" fmla="*/ 15 h 532"/>
                <a:gd name="T42" fmla="*/ 287 w 398"/>
                <a:gd name="T43" fmla="*/ 10 h 532"/>
                <a:gd name="T44" fmla="*/ 282 w 398"/>
                <a:gd name="T45" fmla="*/ 10 h 532"/>
                <a:gd name="T46" fmla="*/ 313 w 398"/>
                <a:gd name="T47" fmla="*/ 4 h 532"/>
                <a:gd name="T48" fmla="*/ 305 w 398"/>
                <a:gd name="T49" fmla="*/ 5 h 532"/>
                <a:gd name="T50" fmla="*/ 308 w 398"/>
                <a:gd name="T51" fmla="*/ 9 h 532"/>
                <a:gd name="T52" fmla="*/ 341 w 398"/>
                <a:gd name="T53" fmla="*/ 8 h 532"/>
                <a:gd name="T54" fmla="*/ 388 w 398"/>
                <a:gd name="T55" fmla="*/ 15 h 532"/>
                <a:gd name="T56" fmla="*/ 390 w 398"/>
                <a:gd name="T57" fmla="*/ 14 h 532"/>
                <a:gd name="T58" fmla="*/ 383 w 398"/>
                <a:gd name="T59" fmla="*/ 20 h 532"/>
                <a:gd name="T60" fmla="*/ 390 w 398"/>
                <a:gd name="T61" fmla="*/ 23 h 532"/>
                <a:gd name="T62" fmla="*/ 394 w 398"/>
                <a:gd name="T63" fmla="*/ 21 h 532"/>
                <a:gd name="T64" fmla="*/ 344 w 398"/>
                <a:gd name="T65" fmla="*/ 9 h 532"/>
                <a:gd name="T66" fmla="*/ 347 w 398"/>
                <a:gd name="T67" fmla="*/ 7 h 532"/>
                <a:gd name="T68" fmla="*/ 304 w 398"/>
                <a:gd name="T69" fmla="*/ 0 h 532"/>
                <a:gd name="T70" fmla="*/ 277 w 398"/>
                <a:gd name="T71" fmla="*/ 3 h 532"/>
                <a:gd name="T72" fmla="*/ 220 w 398"/>
                <a:gd name="T73" fmla="*/ 8 h 532"/>
                <a:gd name="T74" fmla="*/ 176 w 398"/>
                <a:gd name="T75" fmla="*/ 18 h 532"/>
                <a:gd name="T76" fmla="*/ 156 w 398"/>
                <a:gd name="T77" fmla="*/ 31 h 532"/>
                <a:gd name="T78" fmla="*/ 146 w 398"/>
                <a:gd name="T79" fmla="*/ 43 h 532"/>
                <a:gd name="T80" fmla="*/ 144 w 398"/>
                <a:gd name="T81" fmla="*/ 39 h 532"/>
                <a:gd name="T82" fmla="*/ 131 w 398"/>
                <a:gd name="T83" fmla="*/ 48 h 532"/>
                <a:gd name="T84" fmla="*/ 132 w 398"/>
                <a:gd name="T85" fmla="*/ 48 h 532"/>
                <a:gd name="T86" fmla="*/ 101 w 398"/>
                <a:gd name="T87" fmla="*/ 71 h 532"/>
                <a:gd name="T88" fmla="*/ 76 w 398"/>
                <a:gd name="T89" fmla="*/ 91 h 532"/>
                <a:gd name="T90" fmla="*/ 66 w 398"/>
                <a:gd name="T91" fmla="*/ 110 h 532"/>
                <a:gd name="T92" fmla="*/ 51 w 398"/>
                <a:gd name="T93" fmla="*/ 133 h 532"/>
                <a:gd name="T94" fmla="*/ 35 w 398"/>
                <a:gd name="T95" fmla="*/ 161 h 532"/>
                <a:gd name="T96" fmla="*/ 16 w 398"/>
                <a:gd name="T97" fmla="*/ 207 h 532"/>
                <a:gd name="T98" fmla="*/ 10 w 398"/>
                <a:gd name="T99" fmla="*/ 219 h 532"/>
                <a:gd name="T100" fmla="*/ 14 w 398"/>
                <a:gd name="T101" fmla="*/ 238 h 532"/>
                <a:gd name="T102" fmla="*/ 8 w 398"/>
                <a:gd name="T103" fmla="*/ 293 h 532"/>
                <a:gd name="T104" fmla="*/ 11 w 398"/>
                <a:gd name="T105" fmla="*/ 343 h 532"/>
                <a:gd name="T106" fmla="*/ 10 w 398"/>
                <a:gd name="T107" fmla="*/ 388 h 532"/>
                <a:gd name="T108" fmla="*/ 28 w 398"/>
                <a:gd name="T109" fmla="*/ 430 h 532"/>
                <a:gd name="T110" fmla="*/ 35 w 398"/>
                <a:gd name="T111" fmla="*/ 447 h 532"/>
                <a:gd name="T112" fmla="*/ 48 w 398"/>
                <a:gd name="T113" fmla="*/ 478 h 532"/>
                <a:gd name="T114" fmla="*/ 82 w 398"/>
                <a:gd name="T115" fmla="*/ 521 h 532"/>
                <a:gd name="T116" fmla="*/ 86 w 398"/>
                <a:gd name="T117" fmla="*/ 519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8" h="532">
                  <a:moveTo>
                    <a:pt x="101" y="524"/>
                  </a:moveTo>
                  <a:cubicBezTo>
                    <a:pt x="88" y="516"/>
                    <a:pt x="88" y="516"/>
                    <a:pt x="88" y="516"/>
                  </a:cubicBezTo>
                  <a:cubicBezTo>
                    <a:pt x="86" y="519"/>
                    <a:pt x="86" y="519"/>
                    <a:pt x="86" y="519"/>
                  </a:cubicBezTo>
                  <a:cubicBezTo>
                    <a:pt x="90" y="521"/>
                    <a:pt x="90" y="521"/>
                    <a:pt x="90" y="521"/>
                  </a:cubicBezTo>
                  <a:cubicBezTo>
                    <a:pt x="90" y="520"/>
                    <a:pt x="90" y="520"/>
                    <a:pt x="90" y="519"/>
                  </a:cubicBezTo>
                  <a:cubicBezTo>
                    <a:pt x="90" y="518"/>
                    <a:pt x="90" y="518"/>
                    <a:pt x="90" y="518"/>
                  </a:cubicBezTo>
                  <a:cubicBezTo>
                    <a:pt x="90" y="517"/>
                    <a:pt x="90" y="517"/>
                    <a:pt x="90" y="517"/>
                  </a:cubicBezTo>
                  <a:cubicBezTo>
                    <a:pt x="89" y="516"/>
                    <a:pt x="89" y="515"/>
                    <a:pt x="88" y="513"/>
                  </a:cubicBezTo>
                  <a:cubicBezTo>
                    <a:pt x="84" y="508"/>
                    <a:pt x="78" y="500"/>
                    <a:pt x="72" y="492"/>
                  </a:cubicBezTo>
                  <a:cubicBezTo>
                    <a:pt x="69" y="488"/>
                    <a:pt x="66" y="484"/>
                    <a:pt x="64" y="482"/>
                  </a:cubicBezTo>
                  <a:cubicBezTo>
                    <a:pt x="64" y="480"/>
                    <a:pt x="63" y="479"/>
                    <a:pt x="62" y="478"/>
                  </a:cubicBezTo>
                  <a:cubicBezTo>
                    <a:pt x="62" y="478"/>
                    <a:pt x="62" y="478"/>
                    <a:pt x="62" y="478"/>
                  </a:cubicBezTo>
                  <a:cubicBezTo>
                    <a:pt x="62" y="478"/>
                    <a:pt x="62" y="478"/>
                    <a:pt x="62" y="478"/>
                  </a:cubicBezTo>
                  <a:cubicBezTo>
                    <a:pt x="60" y="479"/>
                    <a:pt x="60" y="479"/>
                    <a:pt x="60" y="479"/>
                  </a:cubicBezTo>
                  <a:cubicBezTo>
                    <a:pt x="62" y="478"/>
                    <a:pt x="62" y="478"/>
                    <a:pt x="62" y="478"/>
                  </a:cubicBezTo>
                  <a:cubicBezTo>
                    <a:pt x="62" y="478"/>
                    <a:pt x="62" y="478"/>
                    <a:pt x="62" y="478"/>
                  </a:cubicBezTo>
                  <a:cubicBezTo>
                    <a:pt x="60" y="479"/>
                    <a:pt x="60" y="479"/>
                    <a:pt x="60" y="479"/>
                  </a:cubicBezTo>
                  <a:cubicBezTo>
                    <a:pt x="62" y="478"/>
                    <a:pt x="62" y="478"/>
                    <a:pt x="62" y="478"/>
                  </a:cubicBezTo>
                  <a:cubicBezTo>
                    <a:pt x="58" y="479"/>
                    <a:pt x="58" y="479"/>
                    <a:pt x="58" y="479"/>
                  </a:cubicBezTo>
                  <a:cubicBezTo>
                    <a:pt x="62" y="479"/>
                    <a:pt x="62" y="479"/>
                    <a:pt x="62" y="479"/>
                  </a:cubicBezTo>
                  <a:cubicBezTo>
                    <a:pt x="62" y="478"/>
                    <a:pt x="62" y="478"/>
                    <a:pt x="62" y="478"/>
                  </a:cubicBezTo>
                  <a:cubicBezTo>
                    <a:pt x="58" y="479"/>
                    <a:pt x="58" y="479"/>
                    <a:pt x="58" y="479"/>
                  </a:cubicBezTo>
                  <a:cubicBezTo>
                    <a:pt x="62" y="479"/>
                    <a:pt x="62" y="479"/>
                    <a:pt x="62" y="479"/>
                  </a:cubicBezTo>
                  <a:cubicBezTo>
                    <a:pt x="58" y="479"/>
                    <a:pt x="58" y="479"/>
                    <a:pt x="58" y="479"/>
                  </a:cubicBezTo>
                  <a:cubicBezTo>
                    <a:pt x="61" y="482"/>
                    <a:pt x="61" y="482"/>
                    <a:pt x="61" y="482"/>
                  </a:cubicBezTo>
                  <a:cubicBezTo>
                    <a:pt x="62" y="481"/>
                    <a:pt x="62" y="480"/>
                    <a:pt x="62" y="479"/>
                  </a:cubicBezTo>
                  <a:cubicBezTo>
                    <a:pt x="58" y="479"/>
                    <a:pt x="58" y="479"/>
                    <a:pt x="58" y="479"/>
                  </a:cubicBezTo>
                  <a:cubicBezTo>
                    <a:pt x="61" y="482"/>
                    <a:pt x="61" y="482"/>
                    <a:pt x="61" y="482"/>
                  </a:cubicBezTo>
                  <a:cubicBezTo>
                    <a:pt x="62" y="481"/>
                    <a:pt x="62" y="480"/>
                    <a:pt x="62" y="478"/>
                  </a:cubicBezTo>
                  <a:cubicBezTo>
                    <a:pt x="62" y="477"/>
                    <a:pt x="61" y="476"/>
                    <a:pt x="60" y="476"/>
                  </a:cubicBezTo>
                  <a:cubicBezTo>
                    <a:pt x="55" y="473"/>
                    <a:pt x="55" y="473"/>
                    <a:pt x="55" y="473"/>
                  </a:cubicBezTo>
                  <a:cubicBezTo>
                    <a:pt x="41" y="446"/>
                    <a:pt x="41" y="446"/>
                    <a:pt x="41" y="446"/>
                  </a:cubicBezTo>
                  <a:cubicBezTo>
                    <a:pt x="41" y="445"/>
                    <a:pt x="40" y="445"/>
                    <a:pt x="40" y="444"/>
                  </a:cubicBezTo>
                  <a:cubicBezTo>
                    <a:pt x="38" y="443"/>
                    <a:pt x="38" y="443"/>
                    <a:pt x="38" y="443"/>
                  </a:cubicBezTo>
                  <a:cubicBezTo>
                    <a:pt x="36" y="447"/>
                    <a:pt x="36" y="447"/>
                    <a:pt x="36" y="447"/>
                  </a:cubicBezTo>
                  <a:cubicBezTo>
                    <a:pt x="40" y="449"/>
                    <a:pt x="40" y="449"/>
                    <a:pt x="40" y="449"/>
                  </a:cubicBezTo>
                  <a:cubicBezTo>
                    <a:pt x="40" y="448"/>
                    <a:pt x="40" y="448"/>
                    <a:pt x="40" y="448"/>
                  </a:cubicBezTo>
                  <a:cubicBezTo>
                    <a:pt x="40" y="447"/>
                    <a:pt x="40" y="447"/>
                    <a:pt x="40" y="447"/>
                  </a:cubicBezTo>
                  <a:cubicBezTo>
                    <a:pt x="40" y="446"/>
                    <a:pt x="40" y="446"/>
                    <a:pt x="40" y="446"/>
                  </a:cubicBezTo>
                  <a:cubicBezTo>
                    <a:pt x="40" y="445"/>
                    <a:pt x="40" y="443"/>
                    <a:pt x="39" y="442"/>
                  </a:cubicBezTo>
                  <a:cubicBezTo>
                    <a:pt x="39" y="439"/>
                    <a:pt x="38" y="436"/>
                    <a:pt x="38" y="433"/>
                  </a:cubicBezTo>
                  <a:cubicBezTo>
                    <a:pt x="37" y="432"/>
                    <a:pt x="37" y="431"/>
                    <a:pt x="37" y="430"/>
                  </a:cubicBezTo>
                  <a:cubicBezTo>
                    <a:pt x="37" y="430"/>
                    <a:pt x="37" y="430"/>
                    <a:pt x="37" y="429"/>
                  </a:cubicBezTo>
                  <a:cubicBezTo>
                    <a:pt x="37" y="429"/>
                    <a:pt x="37" y="429"/>
                    <a:pt x="37" y="429"/>
                  </a:cubicBezTo>
                  <a:cubicBezTo>
                    <a:pt x="35" y="429"/>
                    <a:pt x="35" y="429"/>
                    <a:pt x="35" y="429"/>
                  </a:cubicBezTo>
                  <a:cubicBezTo>
                    <a:pt x="37" y="429"/>
                    <a:pt x="37" y="429"/>
                    <a:pt x="37" y="429"/>
                  </a:cubicBezTo>
                  <a:cubicBezTo>
                    <a:pt x="37" y="429"/>
                    <a:pt x="37" y="429"/>
                    <a:pt x="37" y="429"/>
                  </a:cubicBezTo>
                  <a:cubicBezTo>
                    <a:pt x="35" y="429"/>
                    <a:pt x="35" y="429"/>
                    <a:pt x="35" y="429"/>
                  </a:cubicBezTo>
                  <a:cubicBezTo>
                    <a:pt x="37" y="429"/>
                    <a:pt x="37" y="429"/>
                    <a:pt x="37" y="429"/>
                  </a:cubicBezTo>
                  <a:cubicBezTo>
                    <a:pt x="33" y="430"/>
                    <a:pt x="33" y="430"/>
                    <a:pt x="33" y="430"/>
                  </a:cubicBezTo>
                  <a:cubicBezTo>
                    <a:pt x="37" y="430"/>
                    <a:pt x="37" y="430"/>
                    <a:pt x="37" y="430"/>
                  </a:cubicBezTo>
                  <a:cubicBezTo>
                    <a:pt x="37" y="429"/>
                    <a:pt x="37" y="429"/>
                    <a:pt x="37" y="429"/>
                  </a:cubicBezTo>
                  <a:cubicBezTo>
                    <a:pt x="33" y="430"/>
                    <a:pt x="33" y="430"/>
                    <a:pt x="33" y="430"/>
                  </a:cubicBezTo>
                  <a:cubicBezTo>
                    <a:pt x="37" y="430"/>
                    <a:pt x="37" y="430"/>
                    <a:pt x="37" y="430"/>
                  </a:cubicBezTo>
                  <a:cubicBezTo>
                    <a:pt x="37" y="428"/>
                    <a:pt x="36" y="427"/>
                    <a:pt x="35" y="426"/>
                  </a:cubicBezTo>
                  <a:cubicBezTo>
                    <a:pt x="28" y="422"/>
                    <a:pt x="28" y="422"/>
                    <a:pt x="28" y="422"/>
                  </a:cubicBezTo>
                  <a:cubicBezTo>
                    <a:pt x="26" y="403"/>
                    <a:pt x="26" y="403"/>
                    <a:pt x="26" y="403"/>
                  </a:cubicBezTo>
                  <a:cubicBezTo>
                    <a:pt x="26" y="402"/>
                    <a:pt x="25" y="401"/>
                    <a:pt x="24" y="400"/>
                  </a:cubicBezTo>
                  <a:cubicBezTo>
                    <a:pt x="23" y="399"/>
                    <a:pt x="23" y="399"/>
                    <a:pt x="23" y="399"/>
                  </a:cubicBezTo>
                  <a:cubicBezTo>
                    <a:pt x="20" y="403"/>
                    <a:pt x="20" y="403"/>
                    <a:pt x="20" y="403"/>
                  </a:cubicBezTo>
                  <a:cubicBezTo>
                    <a:pt x="25" y="402"/>
                    <a:pt x="25" y="402"/>
                    <a:pt x="25" y="402"/>
                  </a:cubicBezTo>
                  <a:cubicBezTo>
                    <a:pt x="20" y="385"/>
                    <a:pt x="20" y="385"/>
                    <a:pt x="20" y="385"/>
                  </a:cubicBezTo>
                  <a:cubicBezTo>
                    <a:pt x="20" y="384"/>
                    <a:pt x="19" y="383"/>
                    <a:pt x="19" y="383"/>
                  </a:cubicBezTo>
                  <a:cubicBezTo>
                    <a:pt x="17" y="382"/>
                    <a:pt x="17" y="382"/>
                    <a:pt x="17" y="382"/>
                  </a:cubicBezTo>
                  <a:cubicBezTo>
                    <a:pt x="19" y="364"/>
                    <a:pt x="19" y="364"/>
                    <a:pt x="19" y="364"/>
                  </a:cubicBezTo>
                  <a:cubicBezTo>
                    <a:pt x="19" y="363"/>
                    <a:pt x="18" y="361"/>
                    <a:pt x="17" y="360"/>
                  </a:cubicBezTo>
                  <a:cubicBezTo>
                    <a:pt x="14" y="359"/>
                    <a:pt x="14" y="359"/>
                    <a:pt x="14" y="359"/>
                  </a:cubicBezTo>
                  <a:cubicBezTo>
                    <a:pt x="12" y="363"/>
                    <a:pt x="12" y="363"/>
                    <a:pt x="12" y="363"/>
                  </a:cubicBezTo>
                  <a:cubicBezTo>
                    <a:pt x="16" y="362"/>
                    <a:pt x="16" y="362"/>
                    <a:pt x="16" y="362"/>
                  </a:cubicBezTo>
                  <a:cubicBezTo>
                    <a:pt x="16" y="362"/>
                    <a:pt x="16" y="359"/>
                    <a:pt x="16" y="355"/>
                  </a:cubicBezTo>
                  <a:cubicBezTo>
                    <a:pt x="16" y="351"/>
                    <a:pt x="16" y="346"/>
                    <a:pt x="16" y="344"/>
                  </a:cubicBezTo>
                  <a:cubicBezTo>
                    <a:pt x="16" y="343"/>
                    <a:pt x="16" y="343"/>
                    <a:pt x="16" y="343"/>
                  </a:cubicBezTo>
                  <a:cubicBezTo>
                    <a:pt x="16" y="343"/>
                    <a:pt x="16" y="343"/>
                    <a:pt x="16" y="343"/>
                  </a:cubicBezTo>
                  <a:cubicBezTo>
                    <a:pt x="13" y="343"/>
                    <a:pt x="13" y="343"/>
                    <a:pt x="13" y="343"/>
                  </a:cubicBezTo>
                  <a:cubicBezTo>
                    <a:pt x="16" y="344"/>
                    <a:pt x="16" y="344"/>
                    <a:pt x="16" y="344"/>
                  </a:cubicBezTo>
                  <a:cubicBezTo>
                    <a:pt x="16" y="343"/>
                    <a:pt x="16" y="343"/>
                    <a:pt x="16" y="343"/>
                  </a:cubicBezTo>
                  <a:cubicBezTo>
                    <a:pt x="13" y="343"/>
                    <a:pt x="13" y="343"/>
                    <a:pt x="13" y="343"/>
                  </a:cubicBezTo>
                  <a:cubicBezTo>
                    <a:pt x="16" y="344"/>
                    <a:pt x="16" y="344"/>
                    <a:pt x="16" y="344"/>
                  </a:cubicBezTo>
                  <a:cubicBezTo>
                    <a:pt x="12" y="343"/>
                    <a:pt x="12" y="343"/>
                    <a:pt x="12" y="343"/>
                  </a:cubicBezTo>
                  <a:cubicBezTo>
                    <a:pt x="15" y="344"/>
                    <a:pt x="15" y="344"/>
                    <a:pt x="15" y="344"/>
                  </a:cubicBezTo>
                  <a:cubicBezTo>
                    <a:pt x="16" y="344"/>
                    <a:pt x="16" y="344"/>
                    <a:pt x="16" y="344"/>
                  </a:cubicBezTo>
                  <a:cubicBezTo>
                    <a:pt x="12" y="343"/>
                    <a:pt x="12" y="343"/>
                    <a:pt x="12" y="343"/>
                  </a:cubicBezTo>
                  <a:cubicBezTo>
                    <a:pt x="15" y="344"/>
                    <a:pt x="15" y="344"/>
                    <a:pt x="15" y="344"/>
                  </a:cubicBezTo>
                  <a:cubicBezTo>
                    <a:pt x="11" y="343"/>
                    <a:pt x="11" y="343"/>
                    <a:pt x="11" y="343"/>
                  </a:cubicBezTo>
                  <a:cubicBezTo>
                    <a:pt x="15" y="345"/>
                    <a:pt x="15" y="345"/>
                    <a:pt x="15" y="345"/>
                  </a:cubicBezTo>
                  <a:cubicBezTo>
                    <a:pt x="15" y="345"/>
                    <a:pt x="15" y="344"/>
                    <a:pt x="15" y="344"/>
                  </a:cubicBezTo>
                  <a:cubicBezTo>
                    <a:pt x="11" y="343"/>
                    <a:pt x="11" y="343"/>
                    <a:pt x="11" y="343"/>
                  </a:cubicBezTo>
                  <a:cubicBezTo>
                    <a:pt x="15" y="345"/>
                    <a:pt x="15" y="345"/>
                    <a:pt x="15" y="345"/>
                  </a:cubicBezTo>
                  <a:cubicBezTo>
                    <a:pt x="16" y="344"/>
                    <a:pt x="16" y="343"/>
                    <a:pt x="16" y="342"/>
                  </a:cubicBezTo>
                  <a:cubicBezTo>
                    <a:pt x="15" y="341"/>
                    <a:pt x="15" y="340"/>
                    <a:pt x="14" y="339"/>
                  </a:cubicBezTo>
                  <a:cubicBezTo>
                    <a:pt x="14" y="339"/>
                    <a:pt x="14" y="339"/>
                    <a:pt x="14" y="339"/>
                  </a:cubicBezTo>
                  <a:cubicBezTo>
                    <a:pt x="14" y="326"/>
                    <a:pt x="14" y="326"/>
                    <a:pt x="14" y="326"/>
                  </a:cubicBezTo>
                  <a:cubicBezTo>
                    <a:pt x="14" y="325"/>
                    <a:pt x="14" y="323"/>
                    <a:pt x="12" y="322"/>
                  </a:cubicBezTo>
                  <a:cubicBezTo>
                    <a:pt x="12" y="322"/>
                    <a:pt x="12" y="322"/>
                    <a:pt x="12" y="322"/>
                  </a:cubicBezTo>
                  <a:cubicBezTo>
                    <a:pt x="13" y="306"/>
                    <a:pt x="13" y="306"/>
                    <a:pt x="13" y="306"/>
                  </a:cubicBezTo>
                  <a:cubicBezTo>
                    <a:pt x="13" y="304"/>
                    <a:pt x="13" y="302"/>
                    <a:pt x="11" y="302"/>
                  </a:cubicBezTo>
                  <a:cubicBezTo>
                    <a:pt x="10" y="301"/>
                    <a:pt x="10" y="301"/>
                    <a:pt x="10" y="301"/>
                  </a:cubicBezTo>
                  <a:cubicBezTo>
                    <a:pt x="14" y="291"/>
                    <a:pt x="14" y="291"/>
                    <a:pt x="14" y="291"/>
                  </a:cubicBezTo>
                  <a:cubicBezTo>
                    <a:pt x="15" y="289"/>
                    <a:pt x="14" y="287"/>
                    <a:pt x="12" y="286"/>
                  </a:cubicBezTo>
                  <a:cubicBezTo>
                    <a:pt x="12" y="286"/>
                    <a:pt x="12" y="286"/>
                    <a:pt x="12" y="286"/>
                  </a:cubicBezTo>
                  <a:cubicBezTo>
                    <a:pt x="10" y="290"/>
                    <a:pt x="10" y="290"/>
                    <a:pt x="10" y="290"/>
                  </a:cubicBezTo>
                  <a:cubicBezTo>
                    <a:pt x="14" y="290"/>
                    <a:pt x="14" y="290"/>
                    <a:pt x="14" y="290"/>
                  </a:cubicBezTo>
                  <a:cubicBezTo>
                    <a:pt x="16" y="270"/>
                    <a:pt x="16" y="270"/>
                    <a:pt x="16" y="270"/>
                  </a:cubicBezTo>
                  <a:cubicBezTo>
                    <a:pt x="17" y="268"/>
                    <a:pt x="16" y="266"/>
                    <a:pt x="14" y="266"/>
                  </a:cubicBezTo>
                  <a:cubicBezTo>
                    <a:pt x="14" y="266"/>
                    <a:pt x="14" y="266"/>
                    <a:pt x="14" y="266"/>
                  </a:cubicBezTo>
                  <a:cubicBezTo>
                    <a:pt x="17" y="252"/>
                    <a:pt x="17" y="252"/>
                    <a:pt x="17" y="252"/>
                  </a:cubicBezTo>
                  <a:cubicBezTo>
                    <a:pt x="17" y="251"/>
                    <a:pt x="16" y="249"/>
                    <a:pt x="15" y="248"/>
                  </a:cubicBezTo>
                  <a:cubicBezTo>
                    <a:pt x="13" y="247"/>
                    <a:pt x="13" y="247"/>
                    <a:pt x="13" y="247"/>
                  </a:cubicBezTo>
                  <a:cubicBezTo>
                    <a:pt x="11" y="251"/>
                    <a:pt x="11" y="251"/>
                    <a:pt x="11" y="251"/>
                  </a:cubicBezTo>
                  <a:cubicBezTo>
                    <a:pt x="15" y="252"/>
                    <a:pt x="15" y="252"/>
                    <a:pt x="15" y="252"/>
                  </a:cubicBezTo>
                  <a:cubicBezTo>
                    <a:pt x="19" y="239"/>
                    <a:pt x="19" y="239"/>
                    <a:pt x="19" y="239"/>
                  </a:cubicBezTo>
                  <a:cubicBezTo>
                    <a:pt x="19" y="237"/>
                    <a:pt x="18" y="235"/>
                    <a:pt x="17" y="234"/>
                  </a:cubicBezTo>
                  <a:cubicBezTo>
                    <a:pt x="15" y="233"/>
                    <a:pt x="15" y="233"/>
                    <a:pt x="15" y="233"/>
                  </a:cubicBezTo>
                  <a:cubicBezTo>
                    <a:pt x="13" y="237"/>
                    <a:pt x="13" y="237"/>
                    <a:pt x="13" y="237"/>
                  </a:cubicBezTo>
                  <a:cubicBezTo>
                    <a:pt x="17" y="239"/>
                    <a:pt x="17" y="239"/>
                    <a:pt x="17" y="239"/>
                  </a:cubicBezTo>
                  <a:cubicBezTo>
                    <a:pt x="24" y="226"/>
                    <a:pt x="24" y="226"/>
                    <a:pt x="24" y="226"/>
                  </a:cubicBezTo>
                  <a:cubicBezTo>
                    <a:pt x="25" y="224"/>
                    <a:pt x="24" y="221"/>
                    <a:pt x="22" y="220"/>
                  </a:cubicBezTo>
                  <a:cubicBezTo>
                    <a:pt x="17" y="217"/>
                    <a:pt x="17" y="217"/>
                    <a:pt x="17" y="217"/>
                  </a:cubicBezTo>
                  <a:cubicBezTo>
                    <a:pt x="14" y="220"/>
                    <a:pt x="14" y="220"/>
                    <a:pt x="14" y="220"/>
                  </a:cubicBezTo>
                  <a:cubicBezTo>
                    <a:pt x="18" y="223"/>
                    <a:pt x="18" y="223"/>
                    <a:pt x="18" y="223"/>
                  </a:cubicBezTo>
                  <a:cubicBezTo>
                    <a:pt x="18" y="222"/>
                    <a:pt x="18" y="222"/>
                    <a:pt x="18" y="222"/>
                  </a:cubicBezTo>
                  <a:cubicBezTo>
                    <a:pt x="18" y="221"/>
                    <a:pt x="18" y="221"/>
                    <a:pt x="19" y="221"/>
                  </a:cubicBezTo>
                  <a:cubicBezTo>
                    <a:pt x="19" y="220"/>
                    <a:pt x="19" y="219"/>
                    <a:pt x="19" y="217"/>
                  </a:cubicBezTo>
                  <a:cubicBezTo>
                    <a:pt x="21" y="212"/>
                    <a:pt x="22" y="204"/>
                    <a:pt x="22" y="204"/>
                  </a:cubicBezTo>
                  <a:cubicBezTo>
                    <a:pt x="23" y="203"/>
                    <a:pt x="22" y="201"/>
                    <a:pt x="21" y="200"/>
                  </a:cubicBezTo>
                  <a:cubicBezTo>
                    <a:pt x="19" y="199"/>
                    <a:pt x="19" y="199"/>
                    <a:pt x="19" y="199"/>
                  </a:cubicBezTo>
                  <a:cubicBezTo>
                    <a:pt x="17" y="202"/>
                    <a:pt x="17" y="202"/>
                    <a:pt x="17" y="202"/>
                  </a:cubicBezTo>
                  <a:cubicBezTo>
                    <a:pt x="19" y="206"/>
                    <a:pt x="19" y="206"/>
                    <a:pt x="19" y="206"/>
                  </a:cubicBezTo>
                  <a:cubicBezTo>
                    <a:pt x="31" y="196"/>
                    <a:pt x="31" y="196"/>
                    <a:pt x="31" y="196"/>
                  </a:cubicBezTo>
                  <a:cubicBezTo>
                    <a:pt x="32" y="196"/>
                    <a:pt x="33" y="194"/>
                    <a:pt x="33" y="193"/>
                  </a:cubicBezTo>
                  <a:cubicBezTo>
                    <a:pt x="32" y="191"/>
                    <a:pt x="32" y="190"/>
                    <a:pt x="30" y="189"/>
                  </a:cubicBezTo>
                  <a:cubicBezTo>
                    <a:pt x="29" y="188"/>
                    <a:pt x="29" y="188"/>
                    <a:pt x="29" y="188"/>
                  </a:cubicBezTo>
                  <a:cubicBezTo>
                    <a:pt x="37" y="179"/>
                    <a:pt x="37" y="179"/>
                    <a:pt x="37" y="179"/>
                  </a:cubicBezTo>
                  <a:cubicBezTo>
                    <a:pt x="38" y="178"/>
                    <a:pt x="38" y="177"/>
                    <a:pt x="38" y="176"/>
                  </a:cubicBezTo>
                  <a:cubicBezTo>
                    <a:pt x="38" y="175"/>
                    <a:pt x="37" y="174"/>
                    <a:pt x="36" y="173"/>
                  </a:cubicBezTo>
                  <a:cubicBezTo>
                    <a:pt x="35" y="172"/>
                    <a:pt x="35" y="172"/>
                    <a:pt x="35" y="172"/>
                  </a:cubicBezTo>
                  <a:cubicBezTo>
                    <a:pt x="40" y="167"/>
                    <a:pt x="40" y="167"/>
                    <a:pt x="40" y="167"/>
                  </a:cubicBezTo>
                  <a:cubicBezTo>
                    <a:pt x="41" y="166"/>
                    <a:pt x="42" y="165"/>
                    <a:pt x="42" y="163"/>
                  </a:cubicBezTo>
                  <a:cubicBezTo>
                    <a:pt x="42" y="162"/>
                    <a:pt x="41" y="161"/>
                    <a:pt x="40" y="160"/>
                  </a:cubicBezTo>
                  <a:cubicBezTo>
                    <a:pt x="37" y="159"/>
                    <a:pt x="37" y="159"/>
                    <a:pt x="37" y="159"/>
                  </a:cubicBezTo>
                  <a:cubicBezTo>
                    <a:pt x="35" y="162"/>
                    <a:pt x="35" y="162"/>
                    <a:pt x="35" y="162"/>
                  </a:cubicBezTo>
                  <a:cubicBezTo>
                    <a:pt x="39" y="165"/>
                    <a:pt x="39" y="165"/>
                    <a:pt x="39" y="165"/>
                  </a:cubicBezTo>
                  <a:cubicBezTo>
                    <a:pt x="47" y="153"/>
                    <a:pt x="47" y="153"/>
                    <a:pt x="47" y="153"/>
                  </a:cubicBezTo>
                  <a:cubicBezTo>
                    <a:pt x="48" y="152"/>
                    <a:pt x="48" y="151"/>
                    <a:pt x="48" y="150"/>
                  </a:cubicBezTo>
                  <a:cubicBezTo>
                    <a:pt x="48" y="148"/>
                    <a:pt x="47" y="147"/>
                    <a:pt x="46" y="147"/>
                  </a:cubicBezTo>
                  <a:cubicBezTo>
                    <a:pt x="46" y="147"/>
                    <a:pt x="46" y="147"/>
                    <a:pt x="46" y="147"/>
                  </a:cubicBezTo>
                  <a:cubicBezTo>
                    <a:pt x="44" y="150"/>
                    <a:pt x="44" y="150"/>
                    <a:pt x="44" y="150"/>
                  </a:cubicBezTo>
                  <a:cubicBezTo>
                    <a:pt x="48" y="152"/>
                    <a:pt x="48" y="152"/>
                    <a:pt x="48" y="152"/>
                  </a:cubicBezTo>
                  <a:cubicBezTo>
                    <a:pt x="55" y="135"/>
                    <a:pt x="55" y="135"/>
                    <a:pt x="55" y="135"/>
                  </a:cubicBezTo>
                  <a:cubicBezTo>
                    <a:pt x="56" y="133"/>
                    <a:pt x="55" y="130"/>
                    <a:pt x="53" y="129"/>
                  </a:cubicBezTo>
                  <a:cubicBezTo>
                    <a:pt x="52" y="129"/>
                    <a:pt x="52" y="129"/>
                    <a:pt x="52" y="129"/>
                  </a:cubicBezTo>
                  <a:cubicBezTo>
                    <a:pt x="50" y="132"/>
                    <a:pt x="50" y="132"/>
                    <a:pt x="50" y="132"/>
                  </a:cubicBezTo>
                  <a:cubicBezTo>
                    <a:pt x="53" y="135"/>
                    <a:pt x="53" y="135"/>
                    <a:pt x="53" y="135"/>
                  </a:cubicBezTo>
                  <a:cubicBezTo>
                    <a:pt x="61" y="125"/>
                    <a:pt x="61" y="125"/>
                    <a:pt x="61" y="125"/>
                  </a:cubicBezTo>
                  <a:cubicBezTo>
                    <a:pt x="62" y="124"/>
                    <a:pt x="62" y="123"/>
                    <a:pt x="62" y="122"/>
                  </a:cubicBezTo>
                  <a:cubicBezTo>
                    <a:pt x="62" y="120"/>
                    <a:pt x="61" y="119"/>
                    <a:pt x="60" y="119"/>
                  </a:cubicBezTo>
                  <a:cubicBezTo>
                    <a:pt x="59" y="118"/>
                    <a:pt x="59" y="118"/>
                    <a:pt x="59" y="118"/>
                  </a:cubicBezTo>
                  <a:cubicBezTo>
                    <a:pt x="57" y="122"/>
                    <a:pt x="57" y="122"/>
                    <a:pt x="57" y="122"/>
                  </a:cubicBezTo>
                  <a:cubicBezTo>
                    <a:pt x="60" y="124"/>
                    <a:pt x="60" y="124"/>
                    <a:pt x="60" y="124"/>
                  </a:cubicBezTo>
                  <a:cubicBezTo>
                    <a:pt x="69" y="113"/>
                    <a:pt x="69" y="113"/>
                    <a:pt x="69" y="113"/>
                  </a:cubicBezTo>
                  <a:cubicBezTo>
                    <a:pt x="70" y="112"/>
                    <a:pt x="70" y="111"/>
                    <a:pt x="70" y="110"/>
                  </a:cubicBezTo>
                  <a:cubicBezTo>
                    <a:pt x="70" y="108"/>
                    <a:pt x="69" y="107"/>
                    <a:pt x="68" y="107"/>
                  </a:cubicBezTo>
                  <a:cubicBezTo>
                    <a:pt x="65" y="105"/>
                    <a:pt x="65" y="105"/>
                    <a:pt x="65" y="105"/>
                  </a:cubicBezTo>
                  <a:cubicBezTo>
                    <a:pt x="63" y="108"/>
                    <a:pt x="63" y="108"/>
                    <a:pt x="63" y="108"/>
                  </a:cubicBezTo>
                  <a:cubicBezTo>
                    <a:pt x="65" y="112"/>
                    <a:pt x="65" y="112"/>
                    <a:pt x="65" y="112"/>
                  </a:cubicBezTo>
                  <a:cubicBezTo>
                    <a:pt x="77" y="105"/>
                    <a:pt x="77" y="105"/>
                    <a:pt x="77" y="105"/>
                  </a:cubicBezTo>
                  <a:cubicBezTo>
                    <a:pt x="78" y="104"/>
                    <a:pt x="79" y="103"/>
                    <a:pt x="79" y="101"/>
                  </a:cubicBezTo>
                  <a:cubicBezTo>
                    <a:pt x="79" y="100"/>
                    <a:pt x="78" y="98"/>
                    <a:pt x="77" y="98"/>
                  </a:cubicBezTo>
                  <a:cubicBezTo>
                    <a:pt x="75" y="97"/>
                    <a:pt x="75" y="97"/>
                    <a:pt x="75" y="97"/>
                  </a:cubicBezTo>
                  <a:cubicBezTo>
                    <a:pt x="73" y="100"/>
                    <a:pt x="73" y="100"/>
                    <a:pt x="73" y="100"/>
                  </a:cubicBezTo>
                  <a:cubicBezTo>
                    <a:pt x="75" y="104"/>
                    <a:pt x="75" y="104"/>
                    <a:pt x="75" y="104"/>
                  </a:cubicBezTo>
                  <a:cubicBezTo>
                    <a:pt x="88" y="95"/>
                    <a:pt x="88" y="95"/>
                    <a:pt x="88" y="95"/>
                  </a:cubicBezTo>
                  <a:cubicBezTo>
                    <a:pt x="89" y="94"/>
                    <a:pt x="90" y="93"/>
                    <a:pt x="90" y="91"/>
                  </a:cubicBezTo>
                  <a:cubicBezTo>
                    <a:pt x="90" y="90"/>
                    <a:pt x="89" y="89"/>
                    <a:pt x="88" y="88"/>
                  </a:cubicBezTo>
                  <a:cubicBezTo>
                    <a:pt x="88" y="88"/>
                    <a:pt x="88" y="88"/>
                    <a:pt x="88" y="88"/>
                  </a:cubicBezTo>
                  <a:cubicBezTo>
                    <a:pt x="96" y="84"/>
                    <a:pt x="96" y="84"/>
                    <a:pt x="96" y="84"/>
                  </a:cubicBezTo>
                  <a:cubicBezTo>
                    <a:pt x="98" y="83"/>
                    <a:pt x="99" y="82"/>
                    <a:pt x="99" y="80"/>
                  </a:cubicBezTo>
                  <a:cubicBezTo>
                    <a:pt x="99" y="79"/>
                    <a:pt x="98" y="77"/>
                    <a:pt x="97" y="76"/>
                  </a:cubicBezTo>
                  <a:cubicBezTo>
                    <a:pt x="95" y="75"/>
                    <a:pt x="95" y="75"/>
                    <a:pt x="95" y="75"/>
                  </a:cubicBezTo>
                  <a:cubicBezTo>
                    <a:pt x="92" y="79"/>
                    <a:pt x="92" y="79"/>
                    <a:pt x="92" y="79"/>
                  </a:cubicBezTo>
                  <a:cubicBezTo>
                    <a:pt x="95" y="82"/>
                    <a:pt x="95" y="82"/>
                    <a:pt x="95" y="82"/>
                  </a:cubicBezTo>
                  <a:cubicBezTo>
                    <a:pt x="106" y="70"/>
                    <a:pt x="106" y="70"/>
                    <a:pt x="106" y="70"/>
                  </a:cubicBezTo>
                  <a:cubicBezTo>
                    <a:pt x="107" y="69"/>
                    <a:pt x="108" y="68"/>
                    <a:pt x="107" y="67"/>
                  </a:cubicBezTo>
                  <a:cubicBezTo>
                    <a:pt x="107" y="65"/>
                    <a:pt x="107" y="64"/>
                    <a:pt x="105" y="63"/>
                  </a:cubicBezTo>
                  <a:cubicBezTo>
                    <a:pt x="105" y="63"/>
                    <a:pt x="105" y="63"/>
                    <a:pt x="105" y="63"/>
                  </a:cubicBezTo>
                  <a:cubicBezTo>
                    <a:pt x="103" y="67"/>
                    <a:pt x="103" y="67"/>
                    <a:pt x="103" y="67"/>
                  </a:cubicBezTo>
                  <a:cubicBezTo>
                    <a:pt x="105" y="71"/>
                    <a:pt x="105" y="71"/>
                    <a:pt x="105" y="71"/>
                  </a:cubicBezTo>
                  <a:cubicBezTo>
                    <a:pt x="117" y="65"/>
                    <a:pt x="117" y="65"/>
                    <a:pt x="117" y="65"/>
                  </a:cubicBezTo>
                  <a:cubicBezTo>
                    <a:pt x="119" y="64"/>
                    <a:pt x="120" y="63"/>
                    <a:pt x="120" y="62"/>
                  </a:cubicBezTo>
                  <a:cubicBezTo>
                    <a:pt x="120" y="60"/>
                    <a:pt x="119" y="58"/>
                    <a:pt x="118" y="58"/>
                  </a:cubicBezTo>
                  <a:cubicBezTo>
                    <a:pt x="116" y="57"/>
                    <a:pt x="116" y="57"/>
                    <a:pt x="116" y="57"/>
                  </a:cubicBezTo>
                  <a:cubicBezTo>
                    <a:pt x="114" y="60"/>
                    <a:pt x="114" y="60"/>
                    <a:pt x="114" y="60"/>
                  </a:cubicBezTo>
                  <a:cubicBezTo>
                    <a:pt x="115" y="64"/>
                    <a:pt x="115" y="64"/>
                    <a:pt x="115" y="64"/>
                  </a:cubicBezTo>
                  <a:cubicBezTo>
                    <a:pt x="115" y="64"/>
                    <a:pt x="120" y="62"/>
                    <a:pt x="125" y="60"/>
                  </a:cubicBezTo>
                  <a:cubicBezTo>
                    <a:pt x="128" y="59"/>
                    <a:pt x="130" y="58"/>
                    <a:pt x="132" y="57"/>
                  </a:cubicBezTo>
                  <a:cubicBezTo>
                    <a:pt x="133" y="57"/>
                    <a:pt x="134" y="57"/>
                    <a:pt x="135" y="56"/>
                  </a:cubicBezTo>
                  <a:cubicBezTo>
                    <a:pt x="136" y="56"/>
                    <a:pt x="136" y="56"/>
                    <a:pt x="136" y="56"/>
                  </a:cubicBezTo>
                  <a:cubicBezTo>
                    <a:pt x="136" y="56"/>
                    <a:pt x="136" y="56"/>
                    <a:pt x="136" y="56"/>
                  </a:cubicBezTo>
                  <a:cubicBezTo>
                    <a:pt x="137" y="55"/>
                    <a:pt x="137" y="55"/>
                    <a:pt x="137" y="55"/>
                  </a:cubicBezTo>
                  <a:cubicBezTo>
                    <a:pt x="137" y="55"/>
                    <a:pt x="137" y="55"/>
                    <a:pt x="138" y="54"/>
                  </a:cubicBezTo>
                  <a:cubicBezTo>
                    <a:pt x="139" y="52"/>
                    <a:pt x="138" y="49"/>
                    <a:pt x="136" y="48"/>
                  </a:cubicBezTo>
                  <a:cubicBezTo>
                    <a:pt x="131" y="45"/>
                    <a:pt x="131" y="45"/>
                    <a:pt x="131" y="45"/>
                  </a:cubicBezTo>
                  <a:cubicBezTo>
                    <a:pt x="129" y="49"/>
                    <a:pt x="129" y="49"/>
                    <a:pt x="129" y="49"/>
                  </a:cubicBezTo>
                  <a:cubicBezTo>
                    <a:pt x="130" y="53"/>
                    <a:pt x="130" y="53"/>
                    <a:pt x="130" y="53"/>
                  </a:cubicBezTo>
                  <a:cubicBezTo>
                    <a:pt x="130" y="53"/>
                    <a:pt x="135" y="51"/>
                    <a:pt x="139" y="50"/>
                  </a:cubicBezTo>
                  <a:cubicBezTo>
                    <a:pt x="141" y="49"/>
                    <a:pt x="143" y="49"/>
                    <a:pt x="145" y="48"/>
                  </a:cubicBezTo>
                  <a:cubicBezTo>
                    <a:pt x="146" y="48"/>
                    <a:pt x="146" y="48"/>
                    <a:pt x="147" y="47"/>
                  </a:cubicBezTo>
                  <a:cubicBezTo>
                    <a:pt x="148" y="47"/>
                    <a:pt x="148" y="47"/>
                    <a:pt x="148" y="47"/>
                  </a:cubicBezTo>
                  <a:cubicBezTo>
                    <a:pt x="148" y="47"/>
                    <a:pt x="148" y="47"/>
                    <a:pt x="148" y="47"/>
                  </a:cubicBezTo>
                  <a:cubicBezTo>
                    <a:pt x="149" y="46"/>
                    <a:pt x="149" y="46"/>
                    <a:pt x="149" y="46"/>
                  </a:cubicBezTo>
                  <a:cubicBezTo>
                    <a:pt x="149" y="46"/>
                    <a:pt x="150" y="46"/>
                    <a:pt x="150" y="45"/>
                  </a:cubicBezTo>
                  <a:cubicBezTo>
                    <a:pt x="151" y="43"/>
                    <a:pt x="151" y="41"/>
                    <a:pt x="149" y="39"/>
                  </a:cubicBezTo>
                  <a:cubicBezTo>
                    <a:pt x="147" y="38"/>
                    <a:pt x="147" y="38"/>
                    <a:pt x="147" y="38"/>
                  </a:cubicBezTo>
                  <a:cubicBezTo>
                    <a:pt x="144" y="42"/>
                    <a:pt x="144" y="42"/>
                    <a:pt x="144" y="42"/>
                  </a:cubicBezTo>
                  <a:cubicBezTo>
                    <a:pt x="146" y="46"/>
                    <a:pt x="146" y="46"/>
                    <a:pt x="146" y="46"/>
                  </a:cubicBezTo>
                  <a:cubicBezTo>
                    <a:pt x="163" y="37"/>
                    <a:pt x="163" y="37"/>
                    <a:pt x="163" y="37"/>
                  </a:cubicBezTo>
                  <a:cubicBezTo>
                    <a:pt x="164" y="37"/>
                    <a:pt x="165" y="35"/>
                    <a:pt x="165" y="34"/>
                  </a:cubicBezTo>
                  <a:cubicBezTo>
                    <a:pt x="165" y="32"/>
                    <a:pt x="165" y="31"/>
                    <a:pt x="163" y="30"/>
                  </a:cubicBezTo>
                  <a:cubicBezTo>
                    <a:pt x="162" y="29"/>
                    <a:pt x="162" y="29"/>
                    <a:pt x="162" y="29"/>
                  </a:cubicBezTo>
                  <a:cubicBezTo>
                    <a:pt x="160" y="33"/>
                    <a:pt x="160" y="33"/>
                    <a:pt x="160" y="33"/>
                  </a:cubicBezTo>
                  <a:cubicBezTo>
                    <a:pt x="164" y="35"/>
                    <a:pt x="164" y="35"/>
                    <a:pt x="164" y="35"/>
                  </a:cubicBezTo>
                  <a:cubicBezTo>
                    <a:pt x="160" y="33"/>
                    <a:pt x="160" y="33"/>
                    <a:pt x="160" y="33"/>
                  </a:cubicBezTo>
                  <a:cubicBezTo>
                    <a:pt x="163" y="36"/>
                    <a:pt x="163" y="36"/>
                    <a:pt x="163" y="36"/>
                  </a:cubicBezTo>
                  <a:cubicBezTo>
                    <a:pt x="163" y="36"/>
                    <a:pt x="163" y="36"/>
                    <a:pt x="164" y="35"/>
                  </a:cubicBezTo>
                  <a:cubicBezTo>
                    <a:pt x="160" y="33"/>
                    <a:pt x="160" y="33"/>
                    <a:pt x="160" y="33"/>
                  </a:cubicBezTo>
                  <a:cubicBezTo>
                    <a:pt x="163" y="36"/>
                    <a:pt x="163" y="36"/>
                    <a:pt x="163" y="36"/>
                  </a:cubicBezTo>
                  <a:cubicBezTo>
                    <a:pt x="161" y="34"/>
                    <a:pt x="161" y="34"/>
                    <a:pt x="161" y="34"/>
                  </a:cubicBezTo>
                  <a:cubicBezTo>
                    <a:pt x="162" y="37"/>
                    <a:pt x="162" y="37"/>
                    <a:pt x="162" y="37"/>
                  </a:cubicBezTo>
                  <a:cubicBezTo>
                    <a:pt x="163" y="36"/>
                    <a:pt x="163" y="36"/>
                    <a:pt x="163" y="36"/>
                  </a:cubicBezTo>
                  <a:cubicBezTo>
                    <a:pt x="161" y="34"/>
                    <a:pt x="161" y="34"/>
                    <a:pt x="161" y="34"/>
                  </a:cubicBezTo>
                  <a:cubicBezTo>
                    <a:pt x="162" y="37"/>
                    <a:pt x="162" y="37"/>
                    <a:pt x="162" y="37"/>
                  </a:cubicBezTo>
                  <a:cubicBezTo>
                    <a:pt x="162" y="36"/>
                    <a:pt x="162" y="36"/>
                    <a:pt x="162" y="36"/>
                  </a:cubicBezTo>
                  <a:cubicBezTo>
                    <a:pt x="162" y="37"/>
                    <a:pt x="162" y="37"/>
                    <a:pt x="162" y="37"/>
                  </a:cubicBezTo>
                  <a:cubicBezTo>
                    <a:pt x="162" y="37"/>
                    <a:pt x="162" y="37"/>
                    <a:pt x="162" y="37"/>
                  </a:cubicBezTo>
                  <a:cubicBezTo>
                    <a:pt x="162" y="36"/>
                    <a:pt x="162" y="36"/>
                    <a:pt x="162" y="36"/>
                  </a:cubicBezTo>
                  <a:cubicBezTo>
                    <a:pt x="162" y="37"/>
                    <a:pt x="162" y="37"/>
                    <a:pt x="162" y="37"/>
                  </a:cubicBezTo>
                  <a:cubicBezTo>
                    <a:pt x="162" y="37"/>
                    <a:pt x="163" y="36"/>
                    <a:pt x="164" y="36"/>
                  </a:cubicBezTo>
                  <a:cubicBezTo>
                    <a:pt x="166" y="35"/>
                    <a:pt x="171" y="34"/>
                    <a:pt x="175" y="32"/>
                  </a:cubicBezTo>
                  <a:cubicBezTo>
                    <a:pt x="179" y="31"/>
                    <a:pt x="182" y="30"/>
                    <a:pt x="182" y="30"/>
                  </a:cubicBezTo>
                  <a:cubicBezTo>
                    <a:pt x="184" y="29"/>
                    <a:pt x="185" y="28"/>
                    <a:pt x="185" y="26"/>
                  </a:cubicBezTo>
                  <a:cubicBezTo>
                    <a:pt x="185" y="24"/>
                    <a:pt x="185" y="23"/>
                    <a:pt x="183" y="22"/>
                  </a:cubicBezTo>
                  <a:cubicBezTo>
                    <a:pt x="179" y="19"/>
                    <a:pt x="179" y="19"/>
                    <a:pt x="179" y="19"/>
                  </a:cubicBezTo>
                  <a:cubicBezTo>
                    <a:pt x="176" y="23"/>
                    <a:pt x="176" y="23"/>
                    <a:pt x="176" y="23"/>
                  </a:cubicBezTo>
                  <a:cubicBezTo>
                    <a:pt x="177" y="27"/>
                    <a:pt x="177" y="27"/>
                    <a:pt x="177" y="27"/>
                  </a:cubicBezTo>
                  <a:cubicBezTo>
                    <a:pt x="205" y="25"/>
                    <a:pt x="205" y="25"/>
                    <a:pt x="205" y="25"/>
                  </a:cubicBezTo>
                  <a:cubicBezTo>
                    <a:pt x="207" y="25"/>
                    <a:pt x="209" y="23"/>
                    <a:pt x="209" y="21"/>
                  </a:cubicBezTo>
                  <a:cubicBezTo>
                    <a:pt x="209" y="20"/>
                    <a:pt x="209" y="18"/>
                    <a:pt x="207" y="17"/>
                  </a:cubicBezTo>
                  <a:cubicBezTo>
                    <a:pt x="202" y="14"/>
                    <a:pt x="202" y="14"/>
                    <a:pt x="202" y="14"/>
                  </a:cubicBezTo>
                  <a:cubicBezTo>
                    <a:pt x="200" y="17"/>
                    <a:pt x="200" y="17"/>
                    <a:pt x="200" y="17"/>
                  </a:cubicBezTo>
                  <a:cubicBezTo>
                    <a:pt x="200" y="22"/>
                    <a:pt x="200" y="22"/>
                    <a:pt x="200" y="22"/>
                  </a:cubicBezTo>
                  <a:cubicBezTo>
                    <a:pt x="224" y="19"/>
                    <a:pt x="224" y="19"/>
                    <a:pt x="224" y="19"/>
                  </a:cubicBezTo>
                  <a:cubicBezTo>
                    <a:pt x="225" y="18"/>
                    <a:pt x="227" y="17"/>
                    <a:pt x="227" y="15"/>
                  </a:cubicBezTo>
                  <a:cubicBezTo>
                    <a:pt x="228" y="14"/>
                    <a:pt x="227" y="12"/>
                    <a:pt x="225" y="11"/>
                  </a:cubicBezTo>
                  <a:cubicBezTo>
                    <a:pt x="223" y="9"/>
                    <a:pt x="223" y="9"/>
                    <a:pt x="223" y="9"/>
                  </a:cubicBezTo>
                  <a:cubicBezTo>
                    <a:pt x="220" y="13"/>
                    <a:pt x="220" y="13"/>
                    <a:pt x="220" y="13"/>
                  </a:cubicBezTo>
                  <a:cubicBezTo>
                    <a:pt x="220" y="17"/>
                    <a:pt x="220" y="17"/>
                    <a:pt x="220" y="17"/>
                  </a:cubicBezTo>
                  <a:cubicBezTo>
                    <a:pt x="253" y="16"/>
                    <a:pt x="253" y="16"/>
                    <a:pt x="253" y="16"/>
                  </a:cubicBezTo>
                  <a:cubicBezTo>
                    <a:pt x="255" y="16"/>
                    <a:pt x="257" y="14"/>
                    <a:pt x="257" y="13"/>
                  </a:cubicBezTo>
                  <a:cubicBezTo>
                    <a:pt x="258" y="11"/>
                    <a:pt x="257" y="9"/>
                    <a:pt x="255" y="8"/>
                  </a:cubicBezTo>
                  <a:cubicBezTo>
                    <a:pt x="249" y="4"/>
                    <a:pt x="249" y="4"/>
                    <a:pt x="249" y="4"/>
                  </a:cubicBezTo>
                  <a:cubicBezTo>
                    <a:pt x="247" y="8"/>
                    <a:pt x="247" y="8"/>
                    <a:pt x="247" y="8"/>
                  </a:cubicBezTo>
                  <a:cubicBezTo>
                    <a:pt x="247" y="12"/>
                    <a:pt x="247" y="12"/>
                    <a:pt x="247" y="12"/>
                  </a:cubicBezTo>
                  <a:cubicBezTo>
                    <a:pt x="283" y="13"/>
                    <a:pt x="283" y="13"/>
                    <a:pt x="283" y="13"/>
                  </a:cubicBezTo>
                  <a:cubicBezTo>
                    <a:pt x="285" y="13"/>
                    <a:pt x="286" y="12"/>
                    <a:pt x="287" y="10"/>
                  </a:cubicBezTo>
                  <a:cubicBezTo>
                    <a:pt x="287" y="8"/>
                    <a:pt x="287" y="6"/>
                    <a:pt x="285" y="5"/>
                  </a:cubicBezTo>
                  <a:cubicBezTo>
                    <a:pt x="282" y="3"/>
                    <a:pt x="282" y="3"/>
                    <a:pt x="282" y="3"/>
                  </a:cubicBezTo>
                  <a:cubicBezTo>
                    <a:pt x="279" y="7"/>
                    <a:pt x="279" y="7"/>
                    <a:pt x="279" y="7"/>
                  </a:cubicBezTo>
                  <a:cubicBezTo>
                    <a:pt x="283" y="9"/>
                    <a:pt x="283" y="9"/>
                    <a:pt x="283" y="9"/>
                  </a:cubicBezTo>
                  <a:cubicBezTo>
                    <a:pt x="279" y="7"/>
                    <a:pt x="279" y="7"/>
                    <a:pt x="279" y="7"/>
                  </a:cubicBezTo>
                  <a:cubicBezTo>
                    <a:pt x="282" y="10"/>
                    <a:pt x="282" y="10"/>
                    <a:pt x="282" y="10"/>
                  </a:cubicBezTo>
                  <a:cubicBezTo>
                    <a:pt x="282" y="10"/>
                    <a:pt x="282" y="10"/>
                    <a:pt x="283" y="9"/>
                  </a:cubicBezTo>
                  <a:cubicBezTo>
                    <a:pt x="279" y="7"/>
                    <a:pt x="279" y="7"/>
                    <a:pt x="279" y="7"/>
                  </a:cubicBezTo>
                  <a:cubicBezTo>
                    <a:pt x="282" y="10"/>
                    <a:pt x="282" y="10"/>
                    <a:pt x="282" y="10"/>
                  </a:cubicBezTo>
                  <a:cubicBezTo>
                    <a:pt x="279" y="7"/>
                    <a:pt x="279" y="7"/>
                    <a:pt x="279" y="7"/>
                  </a:cubicBezTo>
                  <a:cubicBezTo>
                    <a:pt x="281" y="11"/>
                    <a:pt x="281" y="11"/>
                    <a:pt x="281" y="11"/>
                  </a:cubicBezTo>
                  <a:cubicBezTo>
                    <a:pt x="281" y="11"/>
                    <a:pt x="281" y="11"/>
                    <a:pt x="282" y="10"/>
                  </a:cubicBezTo>
                  <a:cubicBezTo>
                    <a:pt x="279" y="7"/>
                    <a:pt x="279" y="7"/>
                    <a:pt x="279" y="7"/>
                  </a:cubicBezTo>
                  <a:cubicBezTo>
                    <a:pt x="281" y="11"/>
                    <a:pt x="281" y="11"/>
                    <a:pt x="281" y="11"/>
                  </a:cubicBezTo>
                  <a:cubicBezTo>
                    <a:pt x="280" y="9"/>
                    <a:pt x="280" y="9"/>
                    <a:pt x="280" y="9"/>
                  </a:cubicBezTo>
                  <a:cubicBezTo>
                    <a:pt x="280" y="11"/>
                    <a:pt x="280" y="11"/>
                    <a:pt x="280" y="11"/>
                  </a:cubicBezTo>
                  <a:cubicBezTo>
                    <a:pt x="281" y="11"/>
                    <a:pt x="281" y="11"/>
                    <a:pt x="281" y="11"/>
                  </a:cubicBezTo>
                  <a:cubicBezTo>
                    <a:pt x="280" y="9"/>
                    <a:pt x="280" y="9"/>
                    <a:pt x="280" y="9"/>
                  </a:cubicBezTo>
                  <a:cubicBezTo>
                    <a:pt x="280" y="11"/>
                    <a:pt x="280" y="11"/>
                    <a:pt x="280" y="11"/>
                  </a:cubicBezTo>
                  <a:cubicBezTo>
                    <a:pt x="280" y="11"/>
                    <a:pt x="281" y="11"/>
                    <a:pt x="282" y="11"/>
                  </a:cubicBezTo>
                  <a:cubicBezTo>
                    <a:pt x="285" y="11"/>
                    <a:pt x="292" y="11"/>
                    <a:pt x="298" y="12"/>
                  </a:cubicBezTo>
                  <a:cubicBezTo>
                    <a:pt x="305" y="12"/>
                    <a:pt x="310" y="12"/>
                    <a:pt x="310" y="12"/>
                  </a:cubicBezTo>
                  <a:cubicBezTo>
                    <a:pt x="312" y="13"/>
                    <a:pt x="314" y="11"/>
                    <a:pt x="314" y="9"/>
                  </a:cubicBezTo>
                  <a:cubicBezTo>
                    <a:pt x="315" y="8"/>
                    <a:pt x="314" y="6"/>
                    <a:pt x="313" y="4"/>
                  </a:cubicBezTo>
                  <a:cubicBezTo>
                    <a:pt x="307" y="1"/>
                    <a:pt x="307" y="1"/>
                    <a:pt x="307" y="1"/>
                  </a:cubicBezTo>
                  <a:cubicBezTo>
                    <a:pt x="305" y="5"/>
                    <a:pt x="305" y="5"/>
                    <a:pt x="305" y="5"/>
                  </a:cubicBezTo>
                  <a:cubicBezTo>
                    <a:pt x="309" y="7"/>
                    <a:pt x="309" y="7"/>
                    <a:pt x="309" y="7"/>
                  </a:cubicBezTo>
                  <a:cubicBezTo>
                    <a:pt x="305" y="5"/>
                    <a:pt x="305" y="5"/>
                    <a:pt x="305" y="5"/>
                  </a:cubicBezTo>
                  <a:cubicBezTo>
                    <a:pt x="307" y="9"/>
                    <a:pt x="307" y="9"/>
                    <a:pt x="307" y="9"/>
                  </a:cubicBezTo>
                  <a:cubicBezTo>
                    <a:pt x="307" y="8"/>
                    <a:pt x="308" y="8"/>
                    <a:pt x="309" y="7"/>
                  </a:cubicBezTo>
                  <a:cubicBezTo>
                    <a:pt x="305" y="5"/>
                    <a:pt x="305" y="5"/>
                    <a:pt x="305" y="5"/>
                  </a:cubicBezTo>
                  <a:cubicBezTo>
                    <a:pt x="307" y="9"/>
                    <a:pt x="307" y="9"/>
                    <a:pt x="307" y="9"/>
                  </a:cubicBezTo>
                  <a:cubicBezTo>
                    <a:pt x="305" y="5"/>
                    <a:pt x="305" y="5"/>
                    <a:pt x="305" y="5"/>
                  </a:cubicBezTo>
                  <a:cubicBezTo>
                    <a:pt x="305" y="9"/>
                    <a:pt x="305" y="9"/>
                    <a:pt x="305" y="9"/>
                  </a:cubicBezTo>
                  <a:cubicBezTo>
                    <a:pt x="306" y="9"/>
                    <a:pt x="306" y="9"/>
                    <a:pt x="307" y="9"/>
                  </a:cubicBezTo>
                  <a:cubicBezTo>
                    <a:pt x="305" y="5"/>
                    <a:pt x="305" y="5"/>
                    <a:pt x="305" y="5"/>
                  </a:cubicBezTo>
                  <a:cubicBezTo>
                    <a:pt x="305" y="9"/>
                    <a:pt x="305" y="9"/>
                    <a:pt x="305" y="9"/>
                  </a:cubicBezTo>
                  <a:cubicBezTo>
                    <a:pt x="305" y="6"/>
                    <a:pt x="305" y="6"/>
                    <a:pt x="305" y="6"/>
                  </a:cubicBezTo>
                  <a:cubicBezTo>
                    <a:pt x="305" y="9"/>
                    <a:pt x="305" y="9"/>
                    <a:pt x="305" y="9"/>
                  </a:cubicBezTo>
                  <a:cubicBezTo>
                    <a:pt x="305" y="9"/>
                    <a:pt x="305" y="9"/>
                    <a:pt x="305" y="9"/>
                  </a:cubicBezTo>
                  <a:cubicBezTo>
                    <a:pt x="305" y="6"/>
                    <a:pt x="305" y="6"/>
                    <a:pt x="305" y="6"/>
                  </a:cubicBezTo>
                  <a:cubicBezTo>
                    <a:pt x="305" y="9"/>
                    <a:pt x="305" y="9"/>
                    <a:pt x="305" y="9"/>
                  </a:cubicBezTo>
                  <a:cubicBezTo>
                    <a:pt x="305" y="8"/>
                    <a:pt x="305" y="8"/>
                    <a:pt x="305" y="8"/>
                  </a:cubicBezTo>
                  <a:cubicBezTo>
                    <a:pt x="305" y="9"/>
                    <a:pt x="305" y="9"/>
                    <a:pt x="305" y="9"/>
                  </a:cubicBezTo>
                  <a:cubicBezTo>
                    <a:pt x="305" y="9"/>
                    <a:pt x="305" y="9"/>
                    <a:pt x="305" y="9"/>
                  </a:cubicBezTo>
                  <a:cubicBezTo>
                    <a:pt x="305" y="8"/>
                    <a:pt x="305" y="8"/>
                    <a:pt x="305" y="8"/>
                  </a:cubicBezTo>
                  <a:cubicBezTo>
                    <a:pt x="305" y="9"/>
                    <a:pt x="305" y="9"/>
                    <a:pt x="305" y="9"/>
                  </a:cubicBezTo>
                  <a:cubicBezTo>
                    <a:pt x="305" y="9"/>
                    <a:pt x="306" y="9"/>
                    <a:pt x="308" y="9"/>
                  </a:cubicBezTo>
                  <a:cubicBezTo>
                    <a:pt x="312" y="10"/>
                    <a:pt x="321" y="12"/>
                    <a:pt x="330" y="13"/>
                  </a:cubicBezTo>
                  <a:cubicBezTo>
                    <a:pt x="334" y="14"/>
                    <a:pt x="338" y="14"/>
                    <a:pt x="341" y="15"/>
                  </a:cubicBezTo>
                  <a:cubicBezTo>
                    <a:pt x="342" y="15"/>
                    <a:pt x="344" y="15"/>
                    <a:pt x="345" y="16"/>
                  </a:cubicBezTo>
                  <a:cubicBezTo>
                    <a:pt x="345" y="16"/>
                    <a:pt x="346" y="16"/>
                    <a:pt x="346" y="16"/>
                  </a:cubicBezTo>
                  <a:cubicBezTo>
                    <a:pt x="347" y="16"/>
                    <a:pt x="347" y="16"/>
                    <a:pt x="347" y="16"/>
                  </a:cubicBezTo>
                  <a:cubicBezTo>
                    <a:pt x="348" y="16"/>
                    <a:pt x="348" y="16"/>
                    <a:pt x="348" y="16"/>
                  </a:cubicBezTo>
                  <a:cubicBezTo>
                    <a:pt x="348" y="16"/>
                    <a:pt x="349" y="16"/>
                    <a:pt x="349" y="15"/>
                  </a:cubicBezTo>
                  <a:cubicBezTo>
                    <a:pt x="350" y="15"/>
                    <a:pt x="350" y="15"/>
                    <a:pt x="351" y="14"/>
                  </a:cubicBezTo>
                  <a:cubicBezTo>
                    <a:pt x="352" y="13"/>
                    <a:pt x="352" y="12"/>
                    <a:pt x="352" y="11"/>
                  </a:cubicBezTo>
                  <a:cubicBezTo>
                    <a:pt x="352" y="9"/>
                    <a:pt x="351" y="8"/>
                    <a:pt x="350" y="8"/>
                  </a:cubicBezTo>
                  <a:cubicBezTo>
                    <a:pt x="344" y="4"/>
                    <a:pt x="344" y="4"/>
                    <a:pt x="344" y="4"/>
                  </a:cubicBezTo>
                  <a:cubicBezTo>
                    <a:pt x="341" y="8"/>
                    <a:pt x="341" y="8"/>
                    <a:pt x="341" y="8"/>
                  </a:cubicBezTo>
                  <a:cubicBezTo>
                    <a:pt x="340" y="12"/>
                    <a:pt x="340" y="12"/>
                    <a:pt x="340" y="12"/>
                  </a:cubicBezTo>
                  <a:cubicBezTo>
                    <a:pt x="393" y="25"/>
                    <a:pt x="393" y="25"/>
                    <a:pt x="393" y="25"/>
                  </a:cubicBezTo>
                  <a:cubicBezTo>
                    <a:pt x="394" y="26"/>
                    <a:pt x="396" y="25"/>
                    <a:pt x="397" y="23"/>
                  </a:cubicBezTo>
                  <a:cubicBezTo>
                    <a:pt x="398" y="23"/>
                    <a:pt x="398" y="22"/>
                    <a:pt x="398" y="21"/>
                  </a:cubicBezTo>
                  <a:cubicBezTo>
                    <a:pt x="398" y="20"/>
                    <a:pt x="397" y="19"/>
                    <a:pt x="397" y="19"/>
                  </a:cubicBezTo>
                  <a:cubicBezTo>
                    <a:pt x="397" y="18"/>
                    <a:pt x="396" y="18"/>
                    <a:pt x="396" y="18"/>
                  </a:cubicBezTo>
                  <a:cubicBezTo>
                    <a:pt x="396" y="17"/>
                    <a:pt x="396" y="17"/>
                    <a:pt x="395" y="17"/>
                  </a:cubicBezTo>
                  <a:cubicBezTo>
                    <a:pt x="394" y="16"/>
                    <a:pt x="392" y="15"/>
                    <a:pt x="391" y="14"/>
                  </a:cubicBezTo>
                  <a:cubicBezTo>
                    <a:pt x="390" y="14"/>
                    <a:pt x="390" y="14"/>
                    <a:pt x="389" y="13"/>
                  </a:cubicBezTo>
                  <a:cubicBezTo>
                    <a:pt x="389" y="13"/>
                    <a:pt x="389" y="13"/>
                    <a:pt x="389" y="13"/>
                  </a:cubicBezTo>
                  <a:cubicBezTo>
                    <a:pt x="389" y="13"/>
                    <a:pt x="389" y="13"/>
                    <a:pt x="389" y="13"/>
                  </a:cubicBezTo>
                  <a:cubicBezTo>
                    <a:pt x="388" y="15"/>
                    <a:pt x="388" y="15"/>
                    <a:pt x="388" y="15"/>
                  </a:cubicBezTo>
                  <a:cubicBezTo>
                    <a:pt x="389" y="13"/>
                    <a:pt x="389" y="13"/>
                    <a:pt x="389" y="13"/>
                  </a:cubicBezTo>
                  <a:cubicBezTo>
                    <a:pt x="389" y="13"/>
                    <a:pt x="389" y="13"/>
                    <a:pt x="389" y="13"/>
                  </a:cubicBezTo>
                  <a:cubicBezTo>
                    <a:pt x="388" y="15"/>
                    <a:pt x="388" y="15"/>
                    <a:pt x="388" y="15"/>
                  </a:cubicBezTo>
                  <a:cubicBezTo>
                    <a:pt x="389" y="13"/>
                    <a:pt x="389" y="13"/>
                    <a:pt x="389" y="13"/>
                  </a:cubicBezTo>
                  <a:cubicBezTo>
                    <a:pt x="387" y="16"/>
                    <a:pt x="387" y="16"/>
                    <a:pt x="387" y="16"/>
                  </a:cubicBezTo>
                  <a:cubicBezTo>
                    <a:pt x="390" y="14"/>
                    <a:pt x="390" y="14"/>
                    <a:pt x="390" y="14"/>
                  </a:cubicBezTo>
                  <a:cubicBezTo>
                    <a:pt x="389" y="13"/>
                    <a:pt x="389" y="13"/>
                    <a:pt x="389" y="13"/>
                  </a:cubicBezTo>
                  <a:cubicBezTo>
                    <a:pt x="387" y="16"/>
                    <a:pt x="387" y="16"/>
                    <a:pt x="387" y="16"/>
                  </a:cubicBezTo>
                  <a:cubicBezTo>
                    <a:pt x="390" y="14"/>
                    <a:pt x="390" y="14"/>
                    <a:pt x="390" y="14"/>
                  </a:cubicBezTo>
                  <a:cubicBezTo>
                    <a:pt x="386" y="17"/>
                    <a:pt x="386" y="17"/>
                    <a:pt x="386" y="17"/>
                  </a:cubicBezTo>
                  <a:cubicBezTo>
                    <a:pt x="390" y="17"/>
                    <a:pt x="390" y="17"/>
                    <a:pt x="390" y="17"/>
                  </a:cubicBezTo>
                  <a:cubicBezTo>
                    <a:pt x="390" y="15"/>
                    <a:pt x="390" y="14"/>
                    <a:pt x="390" y="14"/>
                  </a:cubicBezTo>
                  <a:cubicBezTo>
                    <a:pt x="386" y="17"/>
                    <a:pt x="386" y="17"/>
                    <a:pt x="386" y="17"/>
                  </a:cubicBezTo>
                  <a:cubicBezTo>
                    <a:pt x="390" y="17"/>
                    <a:pt x="390" y="17"/>
                    <a:pt x="390" y="17"/>
                  </a:cubicBezTo>
                  <a:cubicBezTo>
                    <a:pt x="386" y="17"/>
                    <a:pt x="386" y="17"/>
                    <a:pt x="386" y="17"/>
                  </a:cubicBezTo>
                  <a:cubicBezTo>
                    <a:pt x="389" y="19"/>
                    <a:pt x="389" y="19"/>
                    <a:pt x="389" y="19"/>
                  </a:cubicBezTo>
                  <a:cubicBezTo>
                    <a:pt x="390" y="18"/>
                    <a:pt x="390" y="17"/>
                    <a:pt x="390" y="17"/>
                  </a:cubicBezTo>
                  <a:cubicBezTo>
                    <a:pt x="386" y="17"/>
                    <a:pt x="386" y="17"/>
                    <a:pt x="386" y="17"/>
                  </a:cubicBezTo>
                  <a:cubicBezTo>
                    <a:pt x="389" y="19"/>
                    <a:pt x="389" y="19"/>
                    <a:pt x="389" y="19"/>
                  </a:cubicBezTo>
                  <a:cubicBezTo>
                    <a:pt x="391" y="18"/>
                    <a:pt x="391" y="15"/>
                    <a:pt x="389" y="13"/>
                  </a:cubicBezTo>
                  <a:cubicBezTo>
                    <a:pt x="387" y="12"/>
                    <a:pt x="385" y="12"/>
                    <a:pt x="383" y="14"/>
                  </a:cubicBezTo>
                  <a:cubicBezTo>
                    <a:pt x="382" y="15"/>
                    <a:pt x="382" y="16"/>
                    <a:pt x="382" y="17"/>
                  </a:cubicBezTo>
                  <a:cubicBezTo>
                    <a:pt x="382" y="17"/>
                    <a:pt x="382" y="18"/>
                    <a:pt x="382" y="18"/>
                  </a:cubicBezTo>
                  <a:cubicBezTo>
                    <a:pt x="383" y="19"/>
                    <a:pt x="383" y="19"/>
                    <a:pt x="383" y="20"/>
                  </a:cubicBezTo>
                  <a:cubicBezTo>
                    <a:pt x="384" y="20"/>
                    <a:pt x="384" y="20"/>
                    <a:pt x="384" y="20"/>
                  </a:cubicBezTo>
                  <a:cubicBezTo>
                    <a:pt x="385" y="21"/>
                    <a:pt x="385" y="21"/>
                    <a:pt x="386" y="22"/>
                  </a:cubicBezTo>
                  <a:cubicBezTo>
                    <a:pt x="387" y="22"/>
                    <a:pt x="389" y="23"/>
                    <a:pt x="390" y="24"/>
                  </a:cubicBezTo>
                  <a:cubicBezTo>
                    <a:pt x="390" y="24"/>
                    <a:pt x="391" y="24"/>
                    <a:pt x="391" y="24"/>
                  </a:cubicBezTo>
                  <a:cubicBezTo>
                    <a:pt x="391" y="24"/>
                    <a:pt x="391" y="24"/>
                    <a:pt x="391" y="24"/>
                  </a:cubicBezTo>
                  <a:cubicBezTo>
                    <a:pt x="392" y="23"/>
                    <a:pt x="392" y="23"/>
                    <a:pt x="392" y="23"/>
                  </a:cubicBezTo>
                  <a:cubicBezTo>
                    <a:pt x="391" y="24"/>
                    <a:pt x="391" y="24"/>
                    <a:pt x="391" y="24"/>
                  </a:cubicBezTo>
                  <a:cubicBezTo>
                    <a:pt x="391" y="24"/>
                    <a:pt x="391" y="24"/>
                    <a:pt x="391" y="24"/>
                  </a:cubicBezTo>
                  <a:cubicBezTo>
                    <a:pt x="392" y="23"/>
                    <a:pt x="392" y="23"/>
                    <a:pt x="392" y="23"/>
                  </a:cubicBezTo>
                  <a:cubicBezTo>
                    <a:pt x="391" y="24"/>
                    <a:pt x="391" y="24"/>
                    <a:pt x="391" y="24"/>
                  </a:cubicBezTo>
                  <a:cubicBezTo>
                    <a:pt x="393" y="21"/>
                    <a:pt x="393" y="21"/>
                    <a:pt x="393" y="21"/>
                  </a:cubicBezTo>
                  <a:cubicBezTo>
                    <a:pt x="390" y="23"/>
                    <a:pt x="390" y="23"/>
                    <a:pt x="390" y="23"/>
                  </a:cubicBezTo>
                  <a:cubicBezTo>
                    <a:pt x="391" y="24"/>
                    <a:pt x="391" y="24"/>
                    <a:pt x="391" y="24"/>
                  </a:cubicBezTo>
                  <a:cubicBezTo>
                    <a:pt x="393" y="21"/>
                    <a:pt x="393" y="21"/>
                    <a:pt x="393" y="21"/>
                  </a:cubicBezTo>
                  <a:cubicBezTo>
                    <a:pt x="390" y="23"/>
                    <a:pt x="390" y="23"/>
                    <a:pt x="390" y="23"/>
                  </a:cubicBezTo>
                  <a:cubicBezTo>
                    <a:pt x="394" y="21"/>
                    <a:pt x="394" y="21"/>
                    <a:pt x="394" y="21"/>
                  </a:cubicBezTo>
                  <a:cubicBezTo>
                    <a:pt x="389" y="21"/>
                    <a:pt x="389" y="21"/>
                    <a:pt x="389" y="21"/>
                  </a:cubicBezTo>
                  <a:cubicBezTo>
                    <a:pt x="389" y="23"/>
                    <a:pt x="390" y="23"/>
                    <a:pt x="390" y="23"/>
                  </a:cubicBezTo>
                  <a:cubicBezTo>
                    <a:pt x="394" y="21"/>
                    <a:pt x="394" y="21"/>
                    <a:pt x="394" y="21"/>
                  </a:cubicBezTo>
                  <a:cubicBezTo>
                    <a:pt x="389" y="21"/>
                    <a:pt x="389" y="21"/>
                    <a:pt x="389" y="21"/>
                  </a:cubicBezTo>
                  <a:cubicBezTo>
                    <a:pt x="394" y="21"/>
                    <a:pt x="394" y="21"/>
                    <a:pt x="394" y="21"/>
                  </a:cubicBezTo>
                  <a:cubicBezTo>
                    <a:pt x="390" y="19"/>
                    <a:pt x="390" y="19"/>
                    <a:pt x="390" y="19"/>
                  </a:cubicBezTo>
                  <a:cubicBezTo>
                    <a:pt x="390" y="20"/>
                    <a:pt x="389" y="21"/>
                    <a:pt x="389" y="21"/>
                  </a:cubicBezTo>
                  <a:cubicBezTo>
                    <a:pt x="394" y="21"/>
                    <a:pt x="394" y="21"/>
                    <a:pt x="394" y="21"/>
                  </a:cubicBezTo>
                  <a:cubicBezTo>
                    <a:pt x="390" y="19"/>
                    <a:pt x="390" y="19"/>
                    <a:pt x="390" y="19"/>
                  </a:cubicBezTo>
                  <a:cubicBezTo>
                    <a:pt x="394" y="21"/>
                    <a:pt x="394" y="21"/>
                    <a:pt x="394" y="21"/>
                  </a:cubicBezTo>
                  <a:cubicBezTo>
                    <a:pt x="395" y="17"/>
                    <a:pt x="395" y="17"/>
                    <a:pt x="395" y="17"/>
                  </a:cubicBezTo>
                  <a:cubicBezTo>
                    <a:pt x="342" y="3"/>
                    <a:pt x="342" y="3"/>
                    <a:pt x="342" y="3"/>
                  </a:cubicBezTo>
                  <a:cubicBezTo>
                    <a:pt x="340" y="3"/>
                    <a:pt x="338" y="4"/>
                    <a:pt x="337" y="6"/>
                  </a:cubicBezTo>
                  <a:cubicBezTo>
                    <a:pt x="337" y="8"/>
                    <a:pt x="337" y="10"/>
                    <a:pt x="339" y="11"/>
                  </a:cubicBezTo>
                  <a:cubicBezTo>
                    <a:pt x="345" y="15"/>
                    <a:pt x="345" y="15"/>
                    <a:pt x="345" y="15"/>
                  </a:cubicBezTo>
                  <a:cubicBezTo>
                    <a:pt x="348" y="11"/>
                    <a:pt x="348" y="11"/>
                    <a:pt x="348" y="11"/>
                  </a:cubicBezTo>
                  <a:cubicBezTo>
                    <a:pt x="344" y="9"/>
                    <a:pt x="344" y="9"/>
                    <a:pt x="344" y="9"/>
                  </a:cubicBezTo>
                  <a:cubicBezTo>
                    <a:pt x="348" y="11"/>
                    <a:pt x="348" y="11"/>
                    <a:pt x="348" y="11"/>
                  </a:cubicBezTo>
                  <a:cubicBezTo>
                    <a:pt x="346" y="7"/>
                    <a:pt x="346" y="7"/>
                    <a:pt x="346" y="7"/>
                  </a:cubicBezTo>
                  <a:cubicBezTo>
                    <a:pt x="346" y="8"/>
                    <a:pt x="345" y="8"/>
                    <a:pt x="344" y="9"/>
                  </a:cubicBezTo>
                  <a:cubicBezTo>
                    <a:pt x="348" y="11"/>
                    <a:pt x="348" y="11"/>
                    <a:pt x="348" y="11"/>
                  </a:cubicBezTo>
                  <a:cubicBezTo>
                    <a:pt x="346" y="7"/>
                    <a:pt x="346" y="7"/>
                    <a:pt x="346" y="7"/>
                  </a:cubicBezTo>
                  <a:cubicBezTo>
                    <a:pt x="347" y="11"/>
                    <a:pt x="347" y="11"/>
                    <a:pt x="347" y="11"/>
                  </a:cubicBezTo>
                  <a:cubicBezTo>
                    <a:pt x="347" y="7"/>
                    <a:pt x="347" y="7"/>
                    <a:pt x="347" y="7"/>
                  </a:cubicBezTo>
                  <a:cubicBezTo>
                    <a:pt x="347" y="7"/>
                    <a:pt x="347" y="7"/>
                    <a:pt x="346" y="7"/>
                  </a:cubicBezTo>
                  <a:cubicBezTo>
                    <a:pt x="347" y="11"/>
                    <a:pt x="347" y="11"/>
                    <a:pt x="347" y="11"/>
                  </a:cubicBezTo>
                  <a:cubicBezTo>
                    <a:pt x="347" y="7"/>
                    <a:pt x="347" y="7"/>
                    <a:pt x="347" y="7"/>
                  </a:cubicBezTo>
                  <a:cubicBezTo>
                    <a:pt x="347" y="10"/>
                    <a:pt x="347" y="10"/>
                    <a:pt x="347" y="10"/>
                  </a:cubicBezTo>
                  <a:cubicBezTo>
                    <a:pt x="347" y="7"/>
                    <a:pt x="347" y="7"/>
                    <a:pt x="347" y="7"/>
                  </a:cubicBezTo>
                  <a:cubicBezTo>
                    <a:pt x="347" y="7"/>
                    <a:pt x="347" y="7"/>
                    <a:pt x="347" y="7"/>
                  </a:cubicBezTo>
                  <a:cubicBezTo>
                    <a:pt x="347" y="10"/>
                    <a:pt x="347" y="10"/>
                    <a:pt x="347" y="10"/>
                  </a:cubicBezTo>
                  <a:cubicBezTo>
                    <a:pt x="347" y="7"/>
                    <a:pt x="347" y="7"/>
                    <a:pt x="347" y="7"/>
                  </a:cubicBezTo>
                  <a:cubicBezTo>
                    <a:pt x="347" y="8"/>
                    <a:pt x="347" y="8"/>
                    <a:pt x="347" y="8"/>
                  </a:cubicBezTo>
                  <a:cubicBezTo>
                    <a:pt x="347" y="7"/>
                    <a:pt x="347" y="7"/>
                    <a:pt x="347" y="7"/>
                  </a:cubicBezTo>
                  <a:cubicBezTo>
                    <a:pt x="347" y="7"/>
                    <a:pt x="347" y="7"/>
                    <a:pt x="347" y="7"/>
                  </a:cubicBezTo>
                  <a:cubicBezTo>
                    <a:pt x="347" y="8"/>
                    <a:pt x="347" y="8"/>
                    <a:pt x="347" y="8"/>
                  </a:cubicBezTo>
                  <a:cubicBezTo>
                    <a:pt x="347" y="7"/>
                    <a:pt x="347" y="7"/>
                    <a:pt x="347" y="7"/>
                  </a:cubicBezTo>
                  <a:cubicBezTo>
                    <a:pt x="347" y="7"/>
                    <a:pt x="346" y="7"/>
                    <a:pt x="345" y="7"/>
                  </a:cubicBezTo>
                  <a:cubicBezTo>
                    <a:pt x="340" y="6"/>
                    <a:pt x="331" y="5"/>
                    <a:pt x="323" y="3"/>
                  </a:cubicBezTo>
                  <a:cubicBezTo>
                    <a:pt x="319" y="2"/>
                    <a:pt x="315" y="2"/>
                    <a:pt x="312" y="1"/>
                  </a:cubicBezTo>
                  <a:cubicBezTo>
                    <a:pt x="310" y="1"/>
                    <a:pt x="309" y="1"/>
                    <a:pt x="308" y="1"/>
                  </a:cubicBezTo>
                  <a:cubicBezTo>
                    <a:pt x="307" y="1"/>
                    <a:pt x="307" y="0"/>
                    <a:pt x="306" y="0"/>
                  </a:cubicBezTo>
                  <a:cubicBezTo>
                    <a:pt x="306" y="0"/>
                    <a:pt x="306" y="0"/>
                    <a:pt x="305" y="0"/>
                  </a:cubicBezTo>
                  <a:cubicBezTo>
                    <a:pt x="305" y="0"/>
                    <a:pt x="305" y="0"/>
                    <a:pt x="304" y="0"/>
                  </a:cubicBezTo>
                  <a:cubicBezTo>
                    <a:pt x="304" y="0"/>
                    <a:pt x="304" y="0"/>
                    <a:pt x="303" y="1"/>
                  </a:cubicBezTo>
                  <a:cubicBezTo>
                    <a:pt x="303" y="1"/>
                    <a:pt x="302" y="1"/>
                    <a:pt x="301" y="2"/>
                  </a:cubicBezTo>
                  <a:cubicBezTo>
                    <a:pt x="300" y="4"/>
                    <a:pt x="301" y="7"/>
                    <a:pt x="303" y="8"/>
                  </a:cubicBezTo>
                  <a:cubicBezTo>
                    <a:pt x="308" y="12"/>
                    <a:pt x="308" y="12"/>
                    <a:pt x="308" y="12"/>
                  </a:cubicBezTo>
                  <a:cubicBezTo>
                    <a:pt x="310" y="8"/>
                    <a:pt x="310" y="8"/>
                    <a:pt x="310" y="8"/>
                  </a:cubicBezTo>
                  <a:cubicBezTo>
                    <a:pt x="311" y="4"/>
                    <a:pt x="311" y="4"/>
                    <a:pt x="311" y="4"/>
                  </a:cubicBezTo>
                  <a:cubicBezTo>
                    <a:pt x="311" y="4"/>
                    <a:pt x="305" y="3"/>
                    <a:pt x="299" y="3"/>
                  </a:cubicBezTo>
                  <a:cubicBezTo>
                    <a:pt x="293" y="3"/>
                    <a:pt x="285" y="2"/>
                    <a:pt x="282" y="2"/>
                  </a:cubicBezTo>
                  <a:cubicBezTo>
                    <a:pt x="281" y="2"/>
                    <a:pt x="280" y="2"/>
                    <a:pt x="280" y="2"/>
                  </a:cubicBezTo>
                  <a:cubicBezTo>
                    <a:pt x="279" y="2"/>
                    <a:pt x="279" y="2"/>
                    <a:pt x="279" y="3"/>
                  </a:cubicBezTo>
                  <a:cubicBezTo>
                    <a:pt x="278" y="3"/>
                    <a:pt x="278" y="3"/>
                    <a:pt x="278" y="3"/>
                  </a:cubicBezTo>
                  <a:cubicBezTo>
                    <a:pt x="277" y="3"/>
                    <a:pt x="277" y="3"/>
                    <a:pt x="277" y="3"/>
                  </a:cubicBezTo>
                  <a:cubicBezTo>
                    <a:pt x="276" y="3"/>
                    <a:pt x="276" y="4"/>
                    <a:pt x="276" y="5"/>
                  </a:cubicBezTo>
                  <a:cubicBezTo>
                    <a:pt x="274" y="7"/>
                    <a:pt x="275" y="9"/>
                    <a:pt x="277" y="10"/>
                  </a:cubicBezTo>
                  <a:cubicBezTo>
                    <a:pt x="280" y="13"/>
                    <a:pt x="280" y="13"/>
                    <a:pt x="280" y="13"/>
                  </a:cubicBezTo>
                  <a:cubicBezTo>
                    <a:pt x="283" y="9"/>
                    <a:pt x="283" y="9"/>
                    <a:pt x="283" y="9"/>
                  </a:cubicBezTo>
                  <a:cubicBezTo>
                    <a:pt x="283" y="5"/>
                    <a:pt x="283" y="5"/>
                    <a:pt x="283" y="5"/>
                  </a:cubicBezTo>
                  <a:cubicBezTo>
                    <a:pt x="247" y="4"/>
                    <a:pt x="247" y="4"/>
                    <a:pt x="247" y="4"/>
                  </a:cubicBezTo>
                  <a:cubicBezTo>
                    <a:pt x="245" y="3"/>
                    <a:pt x="244" y="5"/>
                    <a:pt x="243" y="7"/>
                  </a:cubicBezTo>
                  <a:cubicBezTo>
                    <a:pt x="242" y="8"/>
                    <a:pt x="243" y="10"/>
                    <a:pt x="245" y="11"/>
                  </a:cubicBezTo>
                  <a:cubicBezTo>
                    <a:pt x="251" y="15"/>
                    <a:pt x="251" y="15"/>
                    <a:pt x="251" y="15"/>
                  </a:cubicBezTo>
                  <a:cubicBezTo>
                    <a:pt x="253" y="12"/>
                    <a:pt x="253" y="12"/>
                    <a:pt x="253" y="12"/>
                  </a:cubicBezTo>
                  <a:cubicBezTo>
                    <a:pt x="253" y="7"/>
                    <a:pt x="253" y="7"/>
                    <a:pt x="253" y="7"/>
                  </a:cubicBezTo>
                  <a:cubicBezTo>
                    <a:pt x="220" y="8"/>
                    <a:pt x="220" y="8"/>
                    <a:pt x="220" y="8"/>
                  </a:cubicBezTo>
                  <a:cubicBezTo>
                    <a:pt x="218" y="8"/>
                    <a:pt x="217" y="10"/>
                    <a:pt x="216" y="12"/>
                  </a:cubicBezTo>
                  <a:cubicBezTo>
                    <a:pt x="216" y="13"/>
                    <a:pt x="216" y="15"/>
                    <a:pt x="218" y="16"/>
                  </a:cubicBezTo>
                  <a:cubicBezTo>
                    <a:pt x="221" y="18"/>
                    <a:pt x="221" y="18"/>
                    <a:pt x="221" y="18"/>
                  </a:cubicBezTo>
                  <a:cubicBezTo>
                    <a:pt x="223" y="14"/>
                    <a:pt x="223" y="14"/>
                    <a:pt x="223" y="14"/>
                  </a:cubicBezTo>
                  <a:cubicBezTo>
                    <a:pt x="223" y="10"/>
                    <a:pt x="223" y="10"/>
                    <a:pt x="223" y="10"/>
                  </a:cubicBezTo>
                  <a:cubicBezTo>
                    <a:pt x="199" y="13"/>
                    <a:pt x="199" y="13"/>
                    <a:pt x="199" y="13"/>
                  </a:cubicBezTo>
                  <a:cubicBezTo>
                    <a:pt x="198" y="13"/>
                    <a:pt x="196" y="15"/>
                    <a:pt x="196" y="16"/>
                  </a:cubicBezTo>
                  <a:cubicBezTo>
                    <a:pt x="195" y="18"/>
                    <a:pt x="196" y="20"/>
                    <a:pt x="198" y="21"/>
                  </a:cubicBezTo>
                  <a:cubicBezTo>
                    <a:pt x="203" y="24"/>
                    <a:pt x="203" y="24"/>
                    <a:pt x="203" y="24"/>
                  </a:cubicBezTo>
                  <a:cubicBezTo>
                    <a:pt x="205" y="20"/>
                    <a:pt x="205" y="20"/>
                    <a:pt x="205" y="20"/>
                  </a:cubicBezTo>
                  <a:cubicBezTo>
                    <a:pt x="204" y="16"/>
                    <a:pt x="204" y="16"/>
                    <a:pt x="204" y="16"/>
                  </a:cubicBezTo>
                  <a:cubicBezTo>
                    <a:pt x="176" y="18"/>
                    <a:pt x="176" y="18"/>
                    <a:pt x="176" y="18"/>
                  </a:cubicBezTo>
                  <a:cubicBezTo>
                    <a:pt x="174" y="18"/>
                    <a:pt x="173" y="20"/>
                    <a:pt x="172" y="22"/>
                  </a:cubicBezTo>
                  <a:cubicBezTo>
                    <a:pt x="172" y="23"/>
                    <a:pt x="173" y="25"/>
                    <a:pt x="174" y="26"/>
                  </a:cubicBezTo>
                  <a:cubicBezTo>
                    <a:pt x="179" y="29"/>
                    <a:pt x="179" y="29"/>
                    <a:pt x="179" y="29"/>
                  </a:cubicBezTo>
                  <a:cubicBezTo>
                    <a:pt x="181" y="25"/>
                    <a:pt x="181" y="25"/>
                    <a:pt x="181" y="25"/>
                  </a:cubicBezTo>
                  <a:cubicBezTo>
                    <a:pt x="180" y="21"/>
                    <a:pt x="180" y="21"/>
                    <a:pt x="180" y="21"/>
                  </a:cubicBezTo>
                  <a:cubicBezTo>
                    <a:pt x="180" y="21"/>
                    <a:pt x="174" y="23"/>
                    <a:pt x="169" y="25"/>
                  </a:cubicBezTo>
                  <a:cubicBezTo>
                    <a:pt x="167" y="26"/>
                    <a:pt x="164" y="27"/>
                    <a:pt x="162" y="28"/>
                  </a:cubicBezTo>
                  <a:cubicBezTo>
                    <a:pt x="161" y="28"/>
                    <a:pt x="160" y="28"/>
                    <a:pt x="159" y="29"/>
                  </a:cubicBezTo>
                  <a:cubicBezTo>
                    <a:pt x="158" y="29"/>
                    <a:pt x="158" y="29"/>
                    <a:pt x="158" y="29"/>
                  </a:cubicBezTo>
                  <a:cubicBezTo>
                    <a:pt x="158" y="29"/>
                    <a:pt x="158" y="29"/>
                    <a:pt x="158" y="29"/>
                  </a:cubicBezTo>
                  <a:cubicBezTo>
                    <a:pt x="157" y="30"/>
                    <a:pt x="157" y="30"/>
                    <a:pt x="157" y="30"/>
                  </a:cubicBezTo>
                  <a:cubicBezTo>
                    <a:pt x="157" y="30"/>
                    <a:pt x="157" y="30"/>
                    <a:pt x="156" y="31"/>
                  </a:cubicBezTo>
                  <a:cubicBezTo>
                    <a:pt x="156" y="32"/>
                    <a:pt x="156" y="33"/>
                    <a:pt x="156" y="34"/>
                  </a:cubicBezTo>
                  <a:cubicBezTo>
                    <a:pt x="156" y="35"/>
                    <a:pt x="157" y="36"/>
                    <a:pt x="158" y="37"/>
                  </a:cubicBezTo>
                  <a:cubicBezTo>
                    <a:pt x="159" y="37"/>
                    <a:pt x="159" y="37"/>
                    <a:pt x="159" y="37"/>
                  </a:cubicBezTo>
                  <a:cubicBezTo>
                    <a:pt x="161" y="34"/>
                    <a:pt x="161" y="34"/>
                    <a:pt x="161" y="34"/>
                  </a:cubicBezTo>
                  <a:cubicBezTo>
                    <a:pt x="159" y="30"/>
                    <a:pt x="159" y="30"/>
                    <a:pt x="159" y="30"/>
                  </a:cubicBezTo>
                  <a:cubicBezTo>
                    <a:pt x="142" y="38"/>
                    <a:pt x="142" y="38"/>
                    <a:pt x="142" y="38"/>
                  </a:cubicBezTo>
                  <a:cubicBezTo>
                    <a:pt x="141" y="39"/>
                    <a:pt x="140" y="40"/>
                    <a:pt x="140" y="41"/>
                  </a:cubicBezTo>
                  <a:cubicBezTo>
                    <a:pt x="140" y="43"/>
                    <a:pt x="141" y="45"/>
                    <a:pt x="142" y="45"/>
                  </a:cubicBezTo>
                  <a:cubicBezTo>
                    <a:pt x="144" y="47"/>
                    <a:pt x="144" y="47"/>
                    <a:pt x="144" y="47"/>
                  </a:cubicBezTo>
                  <a:cubicBezTo>
                    <a:pt x="146" y="43"/>
                    <a:pt x="146" y="43"/>
                    <a:pt x="146" y="43"/>
                  </a:cubicBezTo>
                  <a:cubicBezTo>
                    <a:pt x="143" y="41"/>
                    <a:pt x="143" y="41"/>
                    <a:pt x="143" y="41"/>
                  </a:cubicBezTo>
                  <a:cubicBezTo>
                    <a:pt x="146" y="43"/>
                    <a:pt x="146" y="43"/>
                    <a:pt x="146" y="43"/>
                  </a:cubicBezTo>
                  <a:cubicBezTo>
                    <a:pt x="144" y="40"/>
                    <a:pt x="144" y="40"/>
                    <a:pt x="144" y="40"/>
                  </a:cubicBezTo>
                  <a:cubicBezTo>
                    <a:pt x="144" y="40"/>
                    <a:pt x="143" y="40"/>
                    <a:pt x="143" y="41"/>
                  </a:cubicBezTo>
                  <a:cubicBezTo>
                    <a:pt x="146" y="43"/>
                    <a:pt x="146" y="43"/>
                    <a:pt x="146" y="43"/>
                  </a:cubicBezTo>
                  <a:cubicBezTo>
                    <a:pt x="144" y="40"/>
                    <a:pt x="144" y="40"/>
                    <a:pt x="144" y="40"/>
                  </a:cubicBezTo>
                  <a:cubicBezTo>
                    <a:pt x="146" y="42"/>
                    <a:pt x="146" y="42"/>
                    <a:pt x="146" y="42"/>
                  </a:cubicBezTo>
                  <a:cubicBezTo>
                    <a:pt x="144" y="39"/>
                    <a:pt x="144" y="39"/>
                    <a:pt x="144" y="39"/>
                  </a:cubicBezTo>
                  <a:cubicBezTo>
                    <a:pt x="144" y="39"/>
                    <a:pt x="144" y="39"/>
                    <a:pt x="144" y="40"/>
                  </a:cubicBezTo>
                  <a:cubicBezTo>
                    <a:pt x="146" y="42"/>
                    <a:pt x="146" y="42"/>
                    <a:pt x="146" y="42"/>
                  </a:cubicBezTo>
                  <a:cubicBezTo>
                    <a:pt x="144" y="39"/>
                    <a:pt x="144" y="39"/>
                    <a:pt x="144" y="39"/>
                  </a:cubicBezTo>
                  <a:cubicBezTo>
                    <a:pt x="145" y="41"/>
                    <a:pt x="145" y="41"/>
                    <a:pt x="145" y="41"/>
                  </a:cubicBezTo>
                  <a:cubicBezTo>
                    <a:pt x="144" y="39"/>
                    <a:pt x="144" y="39"/>
                    <a:pt x="144" y="39"/>
                  </a:cubicBezTo>
                  <a:cubicBezTo>
                    <a:pt x="144" y="39"/>
                    <a:pt x="144" y="39"/>
                    <a:pt x="144" y="39"/>
                  </a:cubicBezTo>
                  <a:cubicBezTo>
                    <a:pt x="145" y="41"/>
                    <a:pt x="145" y="41"/>
                    <a:pt x="145" y="41"/>
                  </a:cubicBezTo>
                  <a:cubicBezTo>
                    <a:pt x="144" y="39"/>
                    <a:pt x="144" y="39"/>
                    <a:pt x="144" y="39"/>
                  </a:cubicBezTo>
                  <a:cubicBezTo>
                    <a:pt x="144" y="39"/>
                    <a:pt x="144" y="39"/>
                    <a:pt x="143" y="40"/>
                  </a:cubicBezTo>
                  <a:cubicBezTo>
                    <a:pt x="141" y="40"/>
                    <a:pt x="137" y="42"/>
                    <a:pt x="134" y="43"/>
                  </a:cubicBezTo>
                  <a:cubicBezTo>
                    <a:pt x="131" y="44"/>
                    <a:pt x="128" y="45"/>
                    <a:pt x="128" y="45"/>
                  </a:cubicBezTo>
                  <a:cubicBezTo>
                    <a:pt x="126" y="45"/>
                    <a:pt x="125" y="46"/>
                    <a:pt x="125" y="48"/>
                  </a:cubicBezTo>
                  <a:cubicBezTo>
                    <a:pt x="125" y="50"/>
                    <a:pt x="125" y="51"/>
                    <a:pt x="127" y="52"/>
                  </a:cubicBezTo>
                  <a:cubicBezTo>
                    <a:pt x="132" y="55"/>
                    <a:pt x="132" y="55"/>
                    <a:pt x="132" y="55"/>
                  </a:cubicBezTo>
                  <a:cubicBezTo>
                    <a:pt x="134" y="52"/>
                    <a:pt x="134" y="52"/>
                    <a:pt x="134" y="52"/>
                  </a:cubicBezTo>
                  <a:cubicBezTo>
                    <a:pt x="130" y="50"/>
                    <a:pt x="130" y="50"/>
                    <a:pt x="130" y="50"/>
                  </a:cubicBezTo>
                  <a:cubicBezTo>
                    <a:pt x="134" y="52"/>
                    <a:pt x="134" y="52"/>
                    <a:pt x="134" y="52"/>
                  </a:cubicBezTo>
                  <a:cubicBezTo>
                    <a:pt x="131" y="48"/>
                    <a:pt x="131" y="48"/>
                    <a:pt x="131" y="48"/>
                  </a:cubicBezTo>
                  <a:cubicBezTo>
                    <a:pt x="131" y="49"/>
                    <a:pt x="131" y="49"/>
                    <a:pt x="130" y="50"/>
                  </a:cubicBezTo>
                  <a:cubicBezTo>
                    <a:pt x="134" y="52"/>
                    <a:pt x="134" y="52"/>
                    <a:pt x="134" y="52"/>
                  </a:cubicBezTo>
                  <a:cubicBezTo>
                    <a:pt x="131" y="48"/>
                    <a:pt x="131" y="48"/>
                    <a:pt x="131" y="48"/>
                  </a:cubicBezTo>
                  <a:cubicBezTo>
                    <a:pt x="133" y="51"/>
                    <a:pt x="133" y="51"/>
                    <a:pt x="133" y="51"/>
                  </a:cubicBezTo>
                  <a:cubicBezTo>
                    <a:pt x="132" y="48"/>
                    <a:pt x="132" y="48"/>
                    <a:pt x="132" y="48"/>
                  </a:cubicBezTo>
                  <a:cubicBezTo>
                    <a:pt x="131" y="48"/>
                    <a:pt x="131" y="48"/>
                    <a:pt x="131" y="48"/>
                  </a:cubicBezTo>
                  <a:cubicBezTo>
                    <a:pt x="133" y="51"/>
                    <a:pt x="133" y="51"/>
                    <a:pt x="133" y="51"/>
                  </a:cubicBezTo>
                  <a:cubicBezTo>
                    <a:pt x="132" y="48"/>
                    <a:pt x="132" y="48"/>
                    <a:pt x="132" y="48"/>
                  </a:cubicBezTo>
                  <a:cubicBezTo>
                    <a:pt x="132" y="48"/>
                    <a:pt x="132" y="48"/>
                    <a:pt x="132" y="48"/>
                  </a:cubicBezTo>
                  <a:cubicBezTo>
                    <a:pt x="132" y="48"/>
                    <a:pt x="132" y="48"/>
                    <a:pt x="132" y="48"/>
                  </a:cubicBezTo>
                  <a:cubicBezTo>
                    <a:pt x="132" y="48"/>
                    <a:pt x="132" y="48"/>
                    <a:pt x="132" y="48"/>
                  </a:cubicBezTo>
                  <a:cubicBezTo>
                    <a:pt x="132" y="48"/>
                    <a:pt x="132" y="48"/>
                    <a:pt x="132" y="48"/>
                  </a:cubicBezTo>
                  <a:cubicBezTo>
                    <a:pt x="132" y="48"/>
                    <a:pt x="132" y="48"/>
                    <a:pt x="132" y="48"/>
                  </a:cubicBezTo>
                  <a:cubicBezTo>
                    <a:pt x="132" y="48"/>
                    <a:pt x="131" y="48"/>
                    <a:pt x="131" y="49"/>
                  </a:cubicBezTo>
                  <a:cubicBezTo>
                    <a:pt x="128" y="50"/>
                    <a:pt x="123" y="52"/>
                    <a:pt x="120" y="53"/>
                  </a:cubicBezTo>
                  <a:cubicBezTo>
                    <a:pt x="116" y="55"/>
                    <a:pt x="112" y="56"/>
                    <a:pt x="112" y="56"/>
                  </a:cubicBezTo>
                  <a:cubicBezTo>
                    <a:pt x="111" y="57"/>
                    <a:pt x="110" y="58"/>
                    <a:pt x="109" y="60"/>
                  </a:cubicBezTo>
                  <a:cubicBezTo>
                    <a:pt x="109" y="61"/>
                    <a:pt x="110" y="63"/>
                    <a:pt x="111" y="64"/>
                  </a:cubicBezTo>
                  <a:cubicBezTo>
                    <a:pt x="113" y="65"/>
                    <a:pt x="113" y="65"/>
                    <a:pt x="113" y="65"/>
                  </a:cubicBezTo>
                  <a:cubicBezTo>
                    <a:pt x="115" y="61"/>
                    <a:pt x="115" y="61"/>
                    <a:pt x="115" y="61"/>
                  </a:cubicBezTo>
                  <a:cubicBezTo>
                    <a:pt x="114" y="57"/>
                    <a:pt x="114" y="57"/>
                    <a:pt x="114" y="57"/>
                  </a:cubicBezTo>
                  <a:cubicBezTo>
                    <a:pt x="101" y="63"/>
                    <a:pt x="101" y="63"/>
                    <a:pt x="101" y="63"/>
                  </a:cubicBezTo>
                  <a:cubicBezTo>
                    <a:pt x="100" y="64"/>
                    <a:pt x="99" y="65"/>
                    <a:pt x="99" y="67"/>
                  </a:cubicBezTo>
                  <a:cubicBezTo>
                    <a:pt x="99" y="68"/>
                    <a:pt x="99" y="70"/>
                    <a:pt x="101" y="71"/>
                  </a:cubicBezTo>
                  <a:cubicBezTo>
                    <a:pt x="101" y="71"/>
                    <a:pt x="101" y="71"/>
                    <a:pt x="101" y="71"/>
                  </a:cubicBezTo>
                  <a:cubicBezTo>
                    <a:pt x="103" y="67"/>
                    <a:pt x="103" y="67"/>
                    <a:pt x="103" y="67"/>
                  </a:cubicBezTo>
                  <a:cubicBezTo>
                    <a:pt x="100" y="64"/>
                    <a:pt x="100" y="64"/>
                    <a:pt x="100" y="64"/>
                  </a:cubicBezTo>
                  <a:cubicBezTo>
                    <a:pt x="89" y="76"/>
                    <a:pt x="89" y="76"/>
                    <a:pt x="89" y="76"/>
                  </a:cubicBezTo>
                  <a:cubicBezTo>
                    <a:pt x="88" y="77"/>
                    <a:pt x="88" y="78"/>
                    <a:pt x="88" y="79"/>
                  </a:cubicBezTo>
                  <a:cubicBezTo>
                    <a:pt x="88" y="80"/>
                    <a:pt x="89" y="82"/>
                    <a:pt x="90" y="82"/>
                  </a:cubicBezTo>
                  <a:cubicBezTo>
                    <a:pt x="92" y="84"/>
                    <a:pt x="92" y="84"/>
                    <a:pt x="92" y="84"/>
                  </a:cubicBezTo>
                  <a:cubicBezTo>
                    <a:pt x="94" y="80"/>
                    <a:pt x="94" y="80"/>
                    <a:pt x="94" y="80"/>
                  </a:cubicBezTo>
                  <a:cubicBezTo>
                    <a:pt x="93" y="76"/>
                    <a:pt x="93" y="76"/>
                    <a:pt x="93" y="76"/>
                  </a:cubicBezTo>
                  <a:cubicBezTo>
                    <a:pt x="77" y="83"/>
                    <a:pt x="77" y="83"/>
                    <a:pt x="77" y="83"/>
                  </a:cubicBezTo>
                  <a:cubicBezTo>
                    <a:pt x="75" y="84"/>
                    <a:pt x="74" y="85"/>
                    <a:pt x="74" y="87"/>
                  </a:cubicBezTo>
                  <a:cubicBezTo>
                    <a:pt x="74" y="88"/>
                    <a:pt x="75" y="90"/>
                    <a:pt x="76" y="91"/>
                  </a:cubicBezTo>
                  <a:cubicBezTo>
                    <a:pt x="78" y="92"/>
                    <a:pt x="78" y="92"/>
                    <a:pt x="78" y="92"/>
                  </a:cubicBezTo>
                  <a:cubicBezTo>
                    <a:pt x="70" y="97"/>
                    <a:pt x="70" y="97"/>
                    <a:pt x="70" y="97"/>
                  </a:cubicBezTo>
                  <a:cubicBezTo>
                    <a:pt x="69" y="98"/>
                    <a:pt x="68" y="99"/>
                    <a:pt x="68" y="100"/>
                  </a:cubicBezTo>
                  <a:cubicBezTo>
                    <a:pt x="68" y="102"/>
                    <a:pt x="69" y="103"/>
                    <a:pt x="70" y="104"/>
                  </a:cubicBezTo>
                  <a:cubicBezTo>
                    <a:pt x="72" y="105"/>
                    <a:pt x="72" y="105"/>
                    <a:pt x="72" y="105"/>
                  </a:cubicBezTo>
                  <a:cubicBezTo>
                    <a:pt x="74" y="101"/>
                    <a:pt x="74" y="101"/>
                    <a:pt x="74" y="101"/>
                  </a:cubicBezTo>
                  <a:cubicBezTo>
                    <a:pt x="72" y="98"/>
                    <a:pt x="72" y="98"/>
                    <a:pt x="72" y="98"/>
                  </a:cubicBezTo>
                  <a:cubicBezTo>
                    <a:pt x="60" y="105"/>
                    <a:pt x="60" y="105"/>
                    <a:pt x="60" y="105"/>
                  </a:cubicBezTo>
                  <a:cubicBezTo>
                    <a:pt x="59" y="105"/>
                    <a:pt x="58" y="107"/>
                    <a:pt x="58" y="108"/>
                  </a:cubicBezTo>
                  <a:cubicBezTo>
                    <a:pt x="58" y="110"/>
                    <a:pt x="59" y="111"/>
                    <a:pt x="60" y="112"/>
                  </a:cubicBezTo>
                  <a:cubicBezTo>
                    <a:pt x="64" y="114"/>
                    <a:pt x="64" y="114"/>
                    <a:pt x="64" y="114"/>
                  </a:cubicBezTo>
                  <a:cubicBezTo>
                    <a:pt x="66" y="110"/>
                    <a:pt x="66" y="110"/>
                    <a:pt x="66" y="110"/>
                  </a:cubicBezTo>
                  <a:cubicBezTo>
                    <a:pt x="63" y="108"/>
                    <a:pt x="63" y="108"/>
                    <a:pt x="63" y="108"/>
                  </a:cubicBezTo>
                  <a:cubicBezTo>
                    <a:pt x="53" y="119"/>
                    <a:pt x="53" y="119"/>
                    <a:pt x="53" y="119"/>
                  </a:cubicBezTo>
                  <a:cubicBezTo>
                    <a:pt x="53" y="120"/>
                    <a:pt x="52" y="121"/>
                    <a:pt x="53" y="122"/>
                  </a:cubicBezTo>
                  <a:cubicBezTo>
                    <a:pt x="53" y="124"/>
                    <a:pt x="53" y="125"/>
                    <a:pt x="55" y="125"/>
                  </a:cubicBezTo>
                  <a:cubicBezTo>
                    <a:pt x="56" y="126"/>
                    <a:pt x="56" y="126"/>
                    <a:pt x="56" y="126"/>
                  </a:cubicBezTo>
                  <a:cubicBezTo>
                    <a:pt x="58" y="122"/>
                    <a:pt x="58" y="122"/>
                    <a:pt x="58" y="122"/>
                  </a:cubicBezTo>
                  <a:cubicBezTo>
                    <a:pt x="55" y="120"/>
                    <a:pt x="55" y="120"/>
                    <a:pt x="55" y="120"/>
                  </a:cubicBezTo>
                  <a:cubicBezTo>
                    <a:pt x="47" y="130"/>
                    <a:pt x="47" y="130"/>
                    <a:pt x="47" y="130"/>
                  </a:cubicBezTo>
                  <a:cubicBezTo>
                    <a:pt x="46" y="131"/>
                    <a:pt x="46" y="132"/>
                    <a:pt x="46" y="133"/>
                  </a:cubicBezTo>
                  <a:cubicBezTo>
                    <a:pt x="46" y="134"/>
                    <a:pt x="47" y="135"/>
                    <a:pt x="48" y="136"/>
                  </a:cubicBezTo>
                  <a:cubicBezTo>
                    <a:pt x="49" y="137"/>
                    <a:pt x="49" y="137"/>
                    <a:pt x="49" y="137"/>
                  </a:cubicBezTo>
                  <a:cubicBezTo>
                    <a:pt x="51" y="133"/>
                    <a:pt x="51" y="133"/>
                    <a:pt x="51" y="133"/>
                  </a:cubicBezTo>
                  <a:cubicBezTo>
                    <a:pt x="47" y="131"/>
                    <a:pt x="47" y="131"/>
                    <a:pt x="47" y="131"/>
                  </a:cubicBezTo>
                  <a:cubicBezTo>
                    <a:pt x="40" y="149"/>
                    <a:pt x="40" y="149"/>
                    <a:pt x="40" y="149"/>
                  </a:cubicBezTo>
                  <a:cubicBezTo>
                    <a:pt x="39" y="151"/>
                    <a:pt x="40" y="153"/>
                    <a:pt x="41" y="154"/>
                  </a:cubicBezTo>
                  <a:cubicBezTo>
                    <a:pt x="41" y="154"/>
                    <a:pt x="41" y="154"/>
                    <a:pt x="41" y="154"/>
                  </a:cubicBezTo>
                  <a:cubicBezTo>
                    <a:pt x="44" y="150"/>
                    <a:pt x="44" y="150"/>
                    <a:pt x="44" y="150"/>
                  </a:cubicBezTo>
                  <a:cubicBezTo>
                    <a:pt x="40" y="148"/>
                    <a:pt x="40" y="148"/>
                    <a:pt x="40" y="148"/>
                  </a:cubicBezTo>
                  <a:cubicBezTo>
                    <a:pt x="32" y="160"/>
                    <a:pt x="32" y="160"/>
                    <a:pt x="32" y="160"/>
                  </a:cubicBezTo>
                  <a:cubicBezTo>
                    <a:pt x="31" y="161"/>
                    <a:pt x="31" y="162"/>
                    <a:pt x="31" y="163"/>
                  </a:cubicBezTo>
                  <a:cubicBezTo>
                    <a:pt x="31" y="164"/>
                    <a:pt x="32" y="165"/>
                    <a:pt x="33" y="166"/>
                  </a:cubicBezTo>
                  <a:cubicBezTo>
                    <a:pt x="35" y="167"/>
                    <a:pt x="35" y="167"/>
                    <a:pt x="35" y="167"/>
                  </a:cubicBezTo>
                  <a:cubicBezTo>
                    <a:pt x="38" y="164"/>
                    <a:pt x="38" y="164"/>
                    <a:pt x="38" y="164"/>
                  </a:cubicBezTo>
                  <a:cubicBezTo>
                    <a:pt x="35" y="161"/>
                    <a:pt x="35" y="161"/>
                    <a:pt x="35" y="161"/>
                  </a:cubicBezTo>
                  <a:cubicBezTo>
                    <a:pt x="25" y="170"/>
                    <a:pt x="25" y="170"/>
                    <a:pt x="25" y="170"/>
                  </a:cubicBezTo>
                  <a:cubicBezTo>
                    <a:pt x="24" y="171"/>
                    <a:pt x="24" y="172"/>
                    <a:pt x="24" y="173"/>
                  </a:cubicBezTo>
                  <a:cubicBezTo>
                    <a:pt x="24" y="174"/>
                    <a:pt x="25" y="176"/>
                    <a:pt x="26" y="176"/>
                  </a:cubicBezTo>
                  <a:cubicBezTo>
                    <a:pt x="27" y="177"/>
                    <a:pt x="27" y="177"/>
                    <a:pt x="27" y="177"/>
                  </a:cubicBezTo>
                  <a:cubicBezTo>
                    <a:pt x="19" y="186"/>
                    <a:pt x="19" y="186"/>
                    <a:pt x="19" y="186"/>
                  </a:cubicBezTo>
                  <a:cubicBezTo>
                    <a:pt x="18" y="187"/>
                    <a:pt x="18" y="189"/>
                    <a:pt x="18" y="190"/>
                  </a:cubicBezTo>
                  <a:cubicBezTo>
                    <a:pt x="18" y="191"/>
                    <a:pt x="19" y="192"/>
                    <a:pt x="20" y="193"/>
                  </a:cubicBezTo>
                  <a:cubicBezTo>
                    <a:pt x="21" y="194"/>
                    <a:pt x="21" y="194"/>
                    <a:pt x="21" y="194"/>
                  </a:cubicBezTo>
                  <a:cubicBezTo>
                    <a:pt x="14" y="199"/>
                    <a:pt x="14" y="199"/>
                    <a:pt x="14" y="199"/>
                  </a:cubicBezTo>
                  <a:cubicBezTo>
                    <a:pt x="13" y="200"/>
                    <a:pt x="12" y="201"/>
                    <a:pt x="12" y="203"/>
                  </a:cubicBezTo>
                  <a:cubicBezTo>
                    <a:pt x="12" y="204"/>
                    <a:pt x="13" y="205"/>
                    <a:pt x="14" y="206"/>
                  </a:cubicBezTo>
                  <a:cubicBezTo>
                    <a:pt x="16" y="207"/>
                    <a:pt x="16" y="207"/>
                    <a:pt x="16" y="207"/>
                  </a:cubicBezTo>
                  <a:cubicBezTo>
                    <a:pt x="18" y="203"/>
                    <a:pt x="18" y="203"/>
                    <a:pt x="18" y="203"/>
                  </a:cubicBezTo>
                  <a:cubicBezTo>
                    <a:pt x="14" y="202"/>
                    <a:pt x="14" y="202"/>
                    <a:pt x="14" y="202"/>
                  </a:cubicBezTo>
                  <a:cubicBezTo>
                    <a:pt x="14" y="202"/>
                    <a:pt x="13" y="207"/>
                    <a:pt x="12" y="211"/>
                  </a:cubicBezTo>
                  <a:cubicBezTo>
                    <a:pt x="12" y="213"/>
                    <a:pt x="11" y="215"/>
                    <a:pt x="11" y="216"/>
                  </a:cubicBezTo>
                  <a:cubicBezTo>
                    <a:pt x="11" y="217"/>
                    <a:pt x="11" y="218"/>
                    <a:pt x="10" y="218"/>
                  </a:cubicBezTo>
                  <a:cubicBezTo>
                    <a:pt x="10" y="219"/>
                    <a:pt x="10" y="219"/>
                    <a:pt x="10" y="219"/>
                  </a:cubicBezTo>
                  <a:cubicBezTo>
                    <a:pt x="10" y="219"/>
                    <a:pt x="10" y="219"/>
                    <a:pt x="10" y="219"/>
                  </a:cubicBezTo>
                  <a:cubicBezTo>
                    <a:pt x="12" y="219"/>
                    <a:pt x="12" y="219"/>
                    <a:pt x="12" y="219"/>
                  </a:cubicBezTo>
                  <a:cubicBezTo>
                    <a:pt x="10" y="219"/>
                    <a:pt x="10" y="219"/>
                    <a:pt x="10" y="219"/>
                  </a:cubicBezTo>
                  <a:cubicBezTo>
                    <a:pt x="10" y="219"/>
                    <a:pt x="10" y="219"/>
                    <a:pt x="10" y="219"/>
                  </a:cubicBezTo>
                  <a:cubicBezTo>
                    <a:pt x="12" y="219"/>
                    <a:pt x="12" y="219"/>
                    <a:pt x="12" y="219"/>
                  </a:cubicBezTo>
                  <a:cubicBezTo>
                    <a:pt x="10" y="219"/>
                    <a:pt x="10" y="219"/>
                    <a:pt x="10" y="219"/>
                  </a:cubicBezTo>
                  <a:cubicBezTo>
                    <a:pt x="14" y="220"/>
                    <a:pt x="14" y="220"/>
                    <a:pt x="14" y="220"/>
                  </a:cubicBezTo>
                  <a:cubicBezTo>
                    <a:pt x="11" y="218"/>
                    <a:pt x="11" y="218"/>
                    <a:pt x="11" y="218"/>
                  </a:cubicBezTo>
                  <a:cubicBezTo>
                    <a:pt x="10" y="219"/>
                    <a:pt x="10" y="219"/>
                    <a:pt x="10" y="219"/>
                  </a:cubicBezTo>
                  <a:cubicBezTo>
                    <a:pt x="14" y="220"/>
                    <a:pt x="14" y="220"/>
                    <a:pt x="14" y="220"/>
                  </a:cubicBezTo>
                  <a:cubicBezTo>
                    <a:pt x="11" y="218"/>
                    <a:pt x="11" y="218"/>
                    <a:pt x="11" y="218"/>
                  </a:cubicBezTo>
                  <a:cubicBezTo>
                    <a:pt x="10" y="219"/>
                    <a:pt x="10" y="220"/>
                    <a:pt x="10" y="221"/>
                  </a:cubicBezTo>
                  <a:cubicBezTo>
                    <a:pt x="10" y="222"/>
                    <a:pt x="11" y="223"/>
                    <a:pt x="12" y="224"/>
                  </a:cubicBezTo>
                  <a:cubicBezTo>
                    <a:pt x="14" y="225"/>
                    <a:pt x="14" y="225"/>
                    <a:pt x="14" y="225"/>
                  </a:cubicBezTo>
                  <a:cubicBezTo>
                    <a:pt x="9" y="235"/>
                    <a:pt x="9" y="235"/>
                    <a:pt x="9" y="235"/>
                  </a:cubicBezTo>
                  <a:cubicBezTo>
                    <a:pt x="8" y="237"/>
                    <a:pt x="9" y="240"/>
                    <a:pt x="11" y="241"/>
                  </a:cubicBezTo>
                  <a:cubicBezTo>
                    <a:pt x="12" y="242"/>
                    <a:pt x="12" y="242"/>
                    <a:pt x="12" y="242"/>
                  </a:cubicBezTo>
                  <a:cubicBezTo>
                    <a:pt x="14" y="238"/>
                    <a:pt x="14" y="238"/>
                    <a:pt x="14" y="238"/>
                  </a:cubicBezTo>
                  <a:cubicBezTo>
                    <a:pt x="10" y="237"/>
                    <a:pt x="10" y="237"/>
                    <a:pt x="10" y="237"/>
                  </a:cubicBezTo>
                  <a:cubicBezTo>
                    <a:pt x="7" y="250"/>
                    <a:pt x="7" y="250"/>
                    <a:pt x="7" y="250"/>
                  </a:cubicBezTo>
                  <a:cubicBezTo>
                    <a:pt x="7" y="251"/>
                    <a:pt x="7" y="253"/>
                    <a:pt x="9" y="254"/>
                  </a:cubicBezTo>
                  <a:cubicBezTo>
                    <a:pt x="10" y="255"/>
                    <a:pt x="10" y="255"/>
                    <a:pt x="10" y="255"/>
                  </a:cubicBezTo>
                  <a:cubicBezTo>
                    <a:pt x="13" y="252"/>
                    <a:pt x="13" y="252"/>
                    <a:pt x="13" y="252"/>
                  </a:cubicBezTo>
                  <a:cubicBezTo>
                    <a:pt x="8" y="251"/>
                    <a:pt x="8" y="251"/>
                    <a:pt x="8" y="251"/>
                  </a:cubicBezTo>
                  <a:cubicBezTo>
                    <a:pt x="5" y="267"/>
                    <a:pt x="5" y="267"/>
                    <a:pt x="5" y="267"/>
                  </a:cubicBezTo>
                  <a:cubicBezTo>
                    <a:pt x="5" y="269"/>
                    <a:pt x="6" y="270"/>
                    <a:pt x="7" y="271"/>
                  </a:cubicBezTo>
                  <a:cubicBezTo>
                    <a:pt x="7" y="271"/>
                    <a:pt x="7" y="271"/>
                    <a:pt x="7" y="271"/>
                  </a:cubicBezTo>
                  <a:cubicBezTo>
                    <a:pt x="5" y="289"/>
                    <a:pt x="5" y="289"/>
                    <a:pt x="5" y="289"/>
                  </a:cubicBezTo>
                  <a:cubicBezTo>
                    <a:pt x="5" y="291"/>
                    <a:pt x="6" y="292"/>
                    <a:pt x="7" y="293"/>
                  </a:cubicBezTo>
                  <a:cubicBezTo>
                    <a:pt x="8" y="293"/>
                    <a:pt x="8" y="293"/>
                    <a:pt x="8" y="293"/>
                  </a:cubicBezTo>
                  <a:cubicBezTo>
                    <a:pt x="10" y="290"/>
                    <a:pt x="10" y="290"/>
                    <a:pt x="10" y="290"/>
                  </a:cubicBezTo>
                  <a:cubicBezTo>
                    <a:pt x="6" y="288"/>
                    <a:pt x="6" y="288"/>
                    <a:pt x="6" y="288"/>
                  </a:cubicBezTo>
                  <a:cubicBezTo>
                    <a:pt x="1" y="301"/>
                    <a:pt x="1" y="301"/>
                    <a:pt x="1" y="301"/>
                  </a:cubicBezTo>
                  <a:cubicBezTo>
                    <a:pt x="0" y="303"/>
                    <a:pt x="1" y="305"/>
                    <a:pt x="3" y="306"/>
                  </a:cubicBezTo>
                  <a:cubicBezTo>
                    <a:pt x="4" y="307"/>
                    <a:pt x="4" y="307"/>
                    <a:pt x="4" y="307"/>
                  </a:cubicBezTo>
                  <a:cubicBezTo>
                    <a:pt x="3" y="324"/>
                    <a:pt x="3" y="324"/>
                    <a:pt x="3" y="324"/>
                  </a:cubicBezTo>
                  <a:cubicBezTo>
                    <a:pt x="3" y="325"/>
                    <a:pt x="4" y="327"/>
                    <a:pt x="5" y="328"/>
                  </a:cubicBezTo>
                  <a:cubicBezTo>
                    <a:pt x="6" y="328"/>
                    <a:pt x="6" y="328"/>
                    <a:pt x="6" y="328"/>
                  </a:cubicBezTo>
                  <a:cubicBezTo>
                    <a:pt x="5" y="341"/>
                    <a:pt x="5" y="341"/>
                    <a:pt x="5" y="341"/>
                  </a:cubicBezTo>
                  <a:cubicBezTo>
                    <a:pt x="5" y="343"/>
                    <a:pt x="5" y="344"/>
                    <a:pt x="7" y="345"/>
                  </a:cubicBezTo>
                  <a:cubicBezTo>
                    <a:pt x="9" y="346"/>
                    <a:pt x="9" y="346"/>
                    <a:pt x="9" y="346"/>
                  </a:cubicBezTo>
                  <a:cubicBezTo>
                    <a:pt x="11" y="343"/>
                    <a:pt x="11" y="343"/>
                    <a:pt x="11" y="343"/>
                  </a:cubicBezTo>
                  <a:cubicBezTo>
                    <a:pt x="8" y="341"/>
                    <a:pt x="8" y="341"/>
                    <a:pt x="8" y="341"/>
                  </a:cubicBezTo>
                  <a:cubicBezTo>
                    <a:pt x="7" y="341"/>
                    <a:pt x="7" y="342"/>
                    <a:pt x="7" y="342"/>
                  </a:cubicBezTo>
                  <a:cubicBezTo>
                    <a:pt x="7" y="342"/>
                    <a:pt x="7" y="342"/>
                    <a:pt x="7" y="343"/>
                  </a:cubicBezTo>
                  <a:cubicBezTo>
                    <a:pt x="7" y="343"/>
                    <a:pt x="7" y="344"/>
                    <a:pt x="7" y="344"/>
                  </a:cubicBezTo>
                  <a:cubicBezTo>
                    <a:pt x="7" y="346"/>
                    <a:pt x="7" y="351"/>
                    <a:pt x="7" y="355"/>
                  </a:cubicBezTo>
                  <a:cubicBezTo>
                    <a:pt x="8" y="359"/>
                    <a:pt x="8" y="363"/>
                    <a:pt x="8" y="363"/>
                  </a:cubicBezTo>
                  <a:cubicBezTo>
                    <a:pt x="8" y="364"/>
                    <a:pt x="9" y="365"/>
                    <a:pt x="10" y="366"/>
                  </a:cubicBezTo>
                  <a:cubicBezTo>
                    <a:pt x="12" y="368"/>
                    <a:pt x="12" y="368"/>
                    <a:pt x="12" y="368"/>
                  </a:cubicBezTo>
                  <a:cubicBezTo>
                    <a:pt x="14" y="364"/>
                    <a:pt x="14" y="364"/>
                    <a:pt x="14" y="364"/>
                  </a:cubicBezTo>
                  <a:cubicBezTo>
                    <a:pt x="10" y="364"/>
                    <a:pt x="10" y="364"/>
                    <a:pt x="10" y="364"/>
                  </a:cubicBezTo>
                  <a:cubicBezTo>
                    <a:pt x="8" y="384"/>
                    <a:pt x="8" y="384"/>
                    <a:pt x="8" y="384"/>
                  </a:cubicBezTo>
                  <a:cubicBezTo>
                    <a:pt x="8" y="385"/>
                    <a:pt x="9" y="387"/>
                    <a:pt x="10" y="388"/>
                  </a:cubicBezTo>
                  <a:cubicBezTo>
                    <a:pt x="13" y="389"/>
                    <a:pt x="13" y="389"/>
                    <a:pt x="13" y="389"/>
                  </a:cubicBezTo>
                  <a:cubicBezTo>
                    <a:pt x="16" y="404"/>
                    <a:pt x="16" y="404"/>
                    <a:pt x="16" y="404"/>
                  </a:cubicBezTo>
                  <a:cubicBezTo>
                    <a:pt x="16" y="405"/>
                    <a:pt x="17" y="406"/>
                    <a:pt x="18" y="406"/>
                  </a:cubicBezTo>
                  <a:cubicBezTo>
                    <a:pt x="19" y="407"/>
                    <a:pt x="19" y="407"/>
                    <a:pt x="19" y="407"/>
                  </a:cubicBezTo>
                  <a:cubicBezTo>
                    <a:pt x="22" y="404"/>
                    <a:pt x="22" y="404"/>
                    <a:pt x="22" y="404"/>
                  </a:cubicBezTo>
                  <a:cubicBezTo>
                    <a:pt x="18" y="404"/>
                    <a:pt x="18" y="404"/>
                    <a:pt x="18" y="404"/>
                  </a:cubicBezTo>
                  <a:cubicBezTo>
                    <a:pt x="20" y="425"/>
                    <a:pt x="20" y="425"/>
                    <a:pt x="20" y="425"/>
                  </a:cubicBezTo>
                  <a:cubicBezTo>
                    <a:pt x="20" y="426"/>
                    <a:pt x="21" y="428"/>
                    <a:pt x="22" y="428"/>
                  </a:cubicBezTo>
                  <a:cubicBezTo>
                    <a:pt x="30" y="433"/>
                    <a:pt x="30" y="433"/>
                    <a:pt x="30" y="433"/>
                  </a:cubicBezTo>
                  <a:cubicBezTo>
                    <a:pt x="32" y="430"/>
                    <a:pt x="32" y="430"/>
                    <a:pt x="32" y="430"/>
                  </a:cubicBezTo>
                  <a:cubicBezTo>
                    <a:pt x="28" y="430"/>
                    <a:pt x="28" y="430"/>
                    <a:pt x="28" y="430"/>
                  </a:cubicBezTo>
                  <a:cubicBezTo>
                    <a:pt x="28" y="430"/>
                    <a:pt x="28" y="430"/>
                    <a:pt x="28" y="430"/>
                  </a:cubicBezTo>
                  <a:cubicBezTo>
                    <a:pt x="28" y="431"/>
                    <a:pt x="28" y="431"/>
                    <a:pt x="28" y="431"/>
                  </a:cubicBezTo>
                  <a:cubicBezTo>
                    <a:pt x="29" y="432"/>
                    <a:pt x="29" y="436"/>
                    <a:pt x="30" y="440"/>
                  </a:cubicBezTo>
                  <a:cubicBezTo>
                    <a:pt x="31" y="441"/>
                    <a:pt x="31" y="443"/>
                    <a:pt x="31" y="445"/>
                  </a:cubicBezTo>
                  <a:cubicBezTo>
                    <a:pt x="31" y="445"/>
                    <a:pt x="31" y="446"/>
                    <a:pt x="32" y="446"/>
                  </a:cubicBezTo>
                  <a:cubicBezTo>
                    <a:pt x="32" y="447"/>
                    <a:pt x="32" y="447"/>
                    <a:pt x="32" y="447"/>
                  </a:cubicBezTo>
                  <a:cubicBezTo>
                    <a:pt x="32" y="447"/>
                    <a:pt x="32" y="447"/>
                    <a:pt x="32" y="447"/>
                  </a:cubicBezTo>
                  <a:cubicBezTo>
                    <a:pt x="34" y="447"/>
                    <a:pt x="34" y="447"/>
                    <a:pt x="34" y="447"/>
                  </a:cubicBezTo>
                  <a:cubicBezTo>
                    <a:pt x="32" y="447"/>
                    <a:pt x="32" y="447"/>
                    <a:pt x="32" y="447"/>
                  </a:cubicBezTo>
                  <a:cubicBezTo>
                    <a:pt x="32" y="447"/>
                    <a:pt x="32" y="447"/>
                    <a:pt x="32" y="447"/>
                  </a:cubicBezTo>
                  <a:cubicBezTo>
                    <a:pt x="34" y="447"/>
                    <a:pt x="34" y="447"/>
                    <a:pt x="34" y="447"/>
                  </a:cubicBezTo>
                  <a:cubicBezTo>
                    <a:pt x="32" y="447"/>
                    <a:pt x="32" y="447"/>
                    <a:pt x="32" y="447"/>
                  </a:cubicBezTo>
                  <a:cubicBezTo>
                    <a:pt x="35" y="447"/>
                    <a:pt x="35" y="447"/>
                    <a:pt x="35" y="447"/>
                  </a:cubicBezTo>
                  <a:cubicBezTo>
                    <a:pt x="32" y="446"/>
                    <a:pt x="32" y="446"/>
                    <a:pt x="32" y="446"/>
                  </a:cubicBezTo>
                  <a:cubicBezTo>
                    <a:pt x="32" y="447"/>
                    <a:pt x="32" y="447"/>
                    <a:pt x="32" y="447"/>
                  </a:cubicBezTo>
                  <a:cubicBezTo>
                    <a:pt x="35" y="447"/>
                    <a:pt x="35" y="447"/>
                    <a:pt x="35" y="447"/>
                  </a:cubicBezTo>
                  <a:cubicBezTo>
                    <a:pt x="32" y="446"/>
                    <a:pt x="32" y="446"/>
                    <a:pt x="32" y="446"/>
                  </a:cubicBezTo>
                  <a:cubicBezTo>
                    <a:pt x="36" y="447"/>
                    <a:pt x="36" y="447"/>
                    <a:pt x="36" y="447"/>
                  </a:cubicBezTo>
                  <a:cubicBezTo>
                    <a:pt x="32" y="445"/>
                    <a:pt x="32" y="445"/>
                    <a:pt x="32" y="445"/>
                  </a:cubicBezTo>
                  <a:cubicBezTo>
                    <a:pt x="32" y="446"/>
                    <a:pt x="32" y="446"/>
                    <a:pt x="32" y="446"/>
                  </a:cubicBezTo>
                  <a:cubicBezTo>
                    <a:pt x="36" y="447"/>
                    <a:pt x="36" y="447"/>
                    <a:pt x="36" y="447"/>
                  </a:cubicBezTo>
                  <a:cubicBezTo>
                    <a:pt x="32" y="445"/>
                    <a:pt x="32" y="445"/>
                    <a:pt x="32" y="445"/>
                  </a:cubicBezTo>
                  <a:cubicBezTo>
                    <a:pt x="31" y="447"/>
                    <a:pt x="32" y="449"/>
                    <a:pt x="34" y="451"/>
                  </a:cubicBezTo>
                  <a:cubicBezTo>
                    <a:pt x="34" y="451"/>
                    <a:pt x="34" y="451"/>
                    <a:pt x="34" y="451"/>
                  </a:cubicBezTo>
                  <a:cubicBezTo>
                    <a:pt x="48" y="478"/>
                    <a:pt x="48" y="478"/>
                    <a:pt x="48" y="478"/>
                  </a:cubicBezTo>
                  <a:cubicBezTo>
                    <a:pt x="48" y="478"/>
                    <a:pt x="49" y="479"/>
                    <a:pt x="50" y="479"/>
                  </a:cubicBezTo>
                  <a:cubicBezTo>
                    <a:pt x="56" y="483"/>
                    <a:pt x="56" y="483"/>
                    <a:pt x="56" y="483"/>
                  </a:cubicBezTo>
                  <a:cubicBezTo>
                    <a:pt x="58" y="479"/>
                    <a:pt x="58" y="479"/>
                    <a:pt x="58" y="479"/>
                  </a:cubicBezTo>
                  <a:cubicBezTo>
                    <a:pt x="54" y="477"/>
                    <a:pt x="54" y="477"/>
                    <a:pt x="54" y="477"/>
                  </a:cubicBezTo>
                  <a:cubicBezTo>
                    <a:pt x="53" y="478"/>
                    <a:pt x="54" y="479"/>
                    <a:pt x="53" y="479"/>
                  </a:cubicBezTo>
                  <a:cubicBezTo>
                    <a:pt x="53" y="480"/>
                    <a:pt x="54" y="480"/>
                    <a:pt x="54" y="481"/>
                  </a:cubicBezTo>
                  <a:cubicBezTo>
                    <a:pt x="54" y="481"/>
                    <a:pt x="54" y="482"/>
                    <a:pt x="54" y="482"/>
                  </a:cubicBezTo>
                  <a:cubicBezTo>
                    <a:pt x="55" y="483"/>
                    <a:pt x="55" y="484"/>
                    <a:pt x="56" y="485"/>
                  </a:cubicBezTo>
                  <a:cubicBezTo>
                    <a:pt x="60" y="490"/>
                    <a:pt x="66" y="499"/>
                    <a:pt x="72" y="506"/>
                  </a:cubicBezTo>
                  <a:cubicBezTo>
                    <a:pt x="75" y="510"/>
                    <a:pt x="78" y="514"/>
                    <a:pt x="79" y="517"/>
                  </a:cubicBezTo>
                  <a:cubicBezTo>
                    <a:pt x="80" y="518"/>
                    <a:pt x="81" y="519"/>
                    <a:pt x="82" y="520"/>
                  </a:cubicBezTo>
                  <a:cubicBezTo>
                    <a:pt x="82" y="520"/>
                    <a:pt x="82" y="521"/>
                    <a:pt x="82" y="521"/>
                  </a:cubicBezTo>
                  <a:cubicBezTo>
                    <a:pt x="82" y="521"/>
                    <a:pt x="82" y="521"/>
                    <a:pt x="82" y="521"/>
                  </a:cubicBezTo>
                  <a:cubicBezTo>
                    <a:pt x="84" y="520"/>
                    <a:pt x="84" y="520"/>
                    <a:pt x="84" y="520"/>
                  </a:cubicBezTo>
                  <a:cubicBezTo>
                    <a:pt x="82" y="520"/>
                    <a:pt x="82" y="520"/>
                    <a:pt x="82" y="520"/>
                  </a:cubicBezTo>
                  <a:cubicBezTo>
                    <a:pt x="82" y="521"/>
                    <a:pt x="82" y="521"/>
                    <a:pt x="82" y="521"/>
                  </a:cubicBezTo>
                  <a:cubicBezTo>
                    <a:pt x="84" y="520"/>
                    <a:pt x="84" y="520"/>
                    <a:pt x="84" y="520"/>
                  </a:cubicBezTo>
                  <a:cubicBezTo>
                    <a:pt x="82" y="520"/>
                    <a:pt x="82" y="520"/>
                    <a:pt x="82" y="520"/>
                  </a:cubicBezTo>
                  <a:cubicBezTo>
                    <a:pt x="86" y="519"/>
                    <a:pt x="86" y="519"/>
                    <a:pt x="86" y="519"/>
                  </a:cubicBezTo>
                  <a:cubicBezTo>
                    <a:pt x="82" y="519"/>
                    <a:pt x="82" y="519"/>
                    <a:pt x="82" y="519"/>
                  </a:cubicBezTo>
                  <a:cubicBezTo>
                    <a:pt x="82" y="520"/>
                    <a:pt x="82" y="520"/>
                    <a:pt x="82" y="520"/>
                  </a:cubicBezTo>
                  <a:cubicBezTo>
                    <a:pt x="86" y="519"/>
                    <a:pt x="86" y="519"/>
                    <a:pt x="86" y="519"/>
                  </a:cubicBezTo>
                  <a:cubicBezTo>
                    <a:pt x="82" y="519"/>
                    <a:pt x="82" y="519"/>
                    <a:pt x="82" y="519"/>
                  </a:cubicBezTo>
                  <a:cubicBezTo>
                    <a:pt x="86" y="519"/>
                    <a:pt x="86" y="519"/>
                    <a:pt x="86" y="519"/>
                  </a:cubicBezTo>
                  <a:cubicBezTo>
                    <a:pt x="82" y="517"/>
                    <a:pt x="82" y="517"/>
                    <a:pt x="82" y="517"/>
                  </a:cubicBezTo>
                  <a:cubicBezTo>
                    <a:pt x="82" y="518"/>
                    <a:pt x="82" y="519"/>
                    <a:pt x="82" y="519"/>
                  </a:cubicBezTo>
                  <a:cubicBezTo>
                    <a:pt x="86" y="519"/>
                    <a:pt x="86" y="519"/>
                    <a:pt x="86" y="519"/>
                  </a:cubicBezTo>
                  <a:cubicBezTo>
                    <a:pt x="82" y="517"/>
                    <a:pt x="82" y="517"/>
                    <a:pt x="82" y="517"/>
                  </a:cubicBezTo>
                  <a:cubicBezTo>
                    <a:pt x="81" y="519"/>
                    <a:pt x="82" y="522"/>
                    <a:pt x="84" y="523"/>
                  </a:cubicBezTo>
                  <a:cubicBezTo>
                    <a:pt x="97" y="531"/>
                    <a:pt x="97" y="531"/>
                    <a:pt x="97" y="531"/>
                  </a:cubicBezTo>
                  <a:cubicBezTo>
                    <a:pt x="99" y="532"/>
                    <a:pt x="101" y="531"/>
                    <a:pt x="102" y="529"/>
                  </a:cubicBezTo>
                  <a:cubicBezTo>
                    <a:pt x="104" y="527"/>
                    <a:pt x="103" y="525"/>
                    <a:pt x="101" y="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10" name="Freeform 142">
              <a:extLst>
                <a:ext uri="{FF2B5EF4-FFF2-40B4-BE49-F238E27FC236}">
                  <a16:creationId xmlns:a16="http://schemas.microsoft.com/office/drawing/2014/main" id="{B3A723A8-C3DC-4977-BC3A-BA36588F3666}"/>
                </a:ext>
              </a:extLst>
            </p:cNvPr>
            <p:cNvSpPr>
              <a:spLocks/>
            </p:cNvSpPr>
            <p:nvPr/>
          </p:nvSpPr>
          <p:spPr bwMode="auto">
            <a:xfrm>
              <a:off x="3699012" y="3051286"/>
              <a:ext cx="458788" cy="101600"/>
            </a:xfrm>
            <a:custGeom>
              <a:avLst/>
              <a:gdLst>
                <a:gd name="T0" fmla="*/ 11 w 291"/>
                <a:gd name="T1" fmla="*/ 5 h 64"/>
                <a:gd name="T2" fmla="*/ 8 w 291"/>
                <a:gd name="T3" fmla="*/ 3 h 64"/>
                <a:gd name="T4" fmla="*/ 5 w 291"/>
                <a:gd name="T5" fmla="*/ 5 h 64"/>
                <a:gd name="T6" fmla="*/ 8 w 291"/>
                <a:gd name="T7" fmla="*/ 3 h 64"/>
                <a:gd name="T8" fmla="*/ 4 w 291"/>
                <a:gd name="T9" fmla="*/ 5 h 64"/>
                <a:gd name="T10" fmla="*/ 8 w 291"/>
                <a:gd name="T11" fmla="*/ 5 h 64"/>
                <a:gd name="T12" fmla="*/ 2 w 291"/>
                <a:gd name="T13" fmla="*/ 9 h 64"/>
                <a:gd name="T14" fmla="*/ 111 w 291"/>
                <a:gd name="T15" fmla="*/ 58 h 64"/>
                <a:gd name="T16" fmla="*/ 118 w 291"/>
                <a:gd name="T17" fmla="*/ 58 h 64"/>
                <a:gd name="T18" fmla="*/ 112 w 291"/>
                <a:gd name="T19" fmla="*/ 47 h 64"/>
                <a:gd name="T20" fmla="*/ 155 w 291"/>
                <a:gd name="T21" fmla="*/ 60 h 64"/>
                <a:gd name="T22" fmla="*/ 152 w 291"/>
                <a:gd name="T23" fmla="*/ 59 h 64"/>
                <a:gd name="T24" fmla="*/ 148 w 291"/>
                <a:gd name="T25" fmla="*/ 57 h 64"/>
                <a:gd name="T26" fmla="*/ 150 w 291"/>
                <a:gd name="T27" fmla="*/ 61 h 64"/>
                <a:gd name="T28" fmla="*/ 148 w 291"/>
                <a:gd name="T29" fmla="*/ 61 h 64"/>
                <a:gd name="T30" fmla="*/ 148 w 291"/>
                <a:gd name="T31" fmla="*/ 61 h 64"/>
                <a:gd name="T32" fmla="*/ 148 w 291"/>
                <a:gd name="T33" fmla="*/ 61 h 64"/>
                <a:gd name="T34" fmla="*/ 173 w 291"/>
                <a:gd name="T35" fmla="*/ 64 h 64"/>
                <a:gd name="T36" fmla="*/ 177 w 291"/>
                <a:gd name="T37" fmla="*/ 62 h 64"/>
                <a:gd name="T38" fmla="*/ 166 w 291"/>
                <a:gd name="T39" fmla="*/ 55 h 64"/>
                <a:gd name="T40" fmla="*/ 208 w 291"/>
                <a:gd name="T41" fmla="*/ 53 h 64"/>
                <a:gd name="T42" fmla="*/ 228 w 291"/>
                <a:gd name="T43" fmla="*/ 57 h 64"/>
                <a:gd name="T44" fmla="*/ 225 w 291"/>
                <a:gd name="T45" fmla="*/ 51 h 64"/>
                <a:gd name="T46" fmla="*/ 256 w 291"/>
                <a:gd name="T47" fmla="*/ 46 h 64"/>
                <a:gd name="T48" fmla="*/ 273 w 291"/>
                <a:gd name="T49" fmla="*/ 48 h 64"/>
                <a:gd name="T50" fmla="*/ 270 w 291"/>
                <a:gd name="T51" fmla="*/ 42 h 64"/>
                <a:gd name="T52" fmla="*/ 273 w 291"/>
                <a:gd name="T53" fmla="*/ 44 h 64"/>
                <a:gd name="T54" fmla="*/ 271 w 291"/>
                <a:gd name="T55" fmla="*/ 46 h 64"/>
                <a:gd name="T56" fmla="*/ 271 w 291"/>
                <a:gd name="T57" fmla="*/ 45 h 64"/>
                <a:gd name="T58" fmla="*/ 271 w 291"/>
                <a:gd name="T59" fmla="*/ 46 h 64"/>
                <a:gd name="T60" fmla="*/ 291 w 291"/>
                <a:gd name="T61" fmla="*/ 39 h 64"/>
                <a:gd name="T62" fmla="*/ 282 w 291"/>
                <a:gd name="T63" fmla="*/ 41 h 64"/>
                <a:gd name="T64" fmla="*/ 277 w 291"/>
                <a:gd name="T65" fmla="*/ 36 h 64"/>
                <a:gd name="T66" fmla="*/ 268 w 291"/>
                <a:gd name="T67" fmla="*/ 38 h 64"/>
                <a:gd name="T68" fmla="*/ 267 w 291"/>
                <a:gd name="T69" fmla="*/ 46 h 64"/>
                <a:gd name="T70" fmla="*/ 249 w 291"/>
                <a:gd name="T71" fmla="*/ 42 h 64"/>
                <a:gd name="T72" fmla="*/ 254 w 291"/>
                <a:gd name="T73" fmla="*/ 49 h 64"/>
                <a:gd name="T74" fmla="*/ 222 w 291"/>
                <a:gd name="T75" fmla="*/ 54 h 64"/>
                <a:gd name="T76" fmla="*/ 201 w 291"/>
                <a:gd name="T77" fmla="*/ 51 h 64"/>
                <a:gd name="T78" fmla="*/ 205 w 291"/>
                <a:gd name="T79" fmla="*/ 57 h 64"/>
                <a:gd name="T80" fmla="*/ 164 w 291"/>
                <a:gd name="T81" fmla="*/ 59 h 64"/>
                <a:gd name="T82" fmla="*/ 173 w 291"/>
                <a:gd name="T83" fmla="*/ 59 h 64"/>
                <a:gd name="T84" fmla="*/ 171 w 291"/>
                <a:gd name="T85" fmla="*/ 56 h 64"/>
                <a:gd name="T86" fmla="*/ 173 w 291"/>
                <a:gd name="T87" fmla="*/ 59 h 64"/>
                <a:gd name="T88" fmla="*/ 172 w 291"/>
                <a:gd name="T89" fmla="*/ 55 h 64"/>
                <a:gd name="T90" fmla="*/ 173 w 291"/>
                <a:gd name="T91" fmla="*/ 55 h 64"/>
                <a:gd name="T92" fmla="*/ 173 w 291"/>
                <a:gd name="T93" fmla="*/ 55 h 64"/>
                <a:gd name="T94" fmla="*/ 150 w 291"/>
                <a:gd name="T95" fmla="*/ 53 h 64"/>
                <a:gd name="T96" fmla="*/ 146 w 291"/>
                <a:gd name="T97" fmla="*/ 53 h 64"/>
                <a:gd name="T98" fmla="*/ 151 w 291"/>
                <a:gd name="T99" fmla="*/ 59 h 64"/>
                <a:gd name="T100" fmla="*/ 107 w 291"/>
                <a:gd name="T101" fmla="*/ 55 h 64"/>
                <a:gd name="T102" fmla="*/ 115 w 291"/>
                <a:gd name="T103" fmla="*/ 54 h 64"/>
                <a:gd name="T104" fmla="*/ 113 w 291"/>
                <a:gd name="T105" fmla="*/ 51 h 64"/>
                <a:gd name="T106" fmla="*/ 115 w 291"/>
                <a:gd name="T107" fmla="*/ 54 h 64"/>
                <a:gd name="T108" fmla="*/ 115 w 291"/>
                <a:gd name="T109" fmla="*/ 50 h 64"/>
                <a:gd name="T110" fmla="*/ 115 w 291"/>
                <a:gd name="T111" fmla="*/ 50 h 64"/>
                <a:gd name="T112" fmla="*/ 113 w 291"/>
                <a:gd name="T113" fmla="*/ 50 h 64"/>
                <a:gd name="T114" fmla="*/ 6 w 291"/>
                <a:gd name="T115" fmla="*/ 1 h 64"/>
                <a:gd name="T116" fmla="*/ 1 w 291"/>
                <a:gd name="T117" fmla="*/ 9 h 64"/>
                <a:gd name="T118" fmla="*/ 60 w 291"/>
                <a:gd name="T119"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 h="64">
                  <a:moveTo>
                    <a:pt x="58" y="34"/>
                  </a:moveTo>
                  <a:cubicBezTo>
                    <a:pt x="58" y="34"/>
                    <a:pt x="55" y="32"/>
                    <a:pt x="50" y="29"/>
                  </a:cubicBezTo>
                  <a:cubicBezTo>
                    <a:pt x="43" y="25"/>
                    <a:pt x="32" y="18"/>
                    <a:pt x="23" y="13"/>
                  </a:cubicBezTo>
                  <a:cubicBezTo>
                    <a:pt x="18" y="10"/>
                    <a:pt x="14" y="7"/>
                    <a:pt x="11" y="5"/>
                  </a:cubicBezTo>
                  <a:cubicBezTo>
                    <a:pt x="10" y="4"/>
                    <a:pt x="9" y="4"/>
                    <a:pt x="8" y="3"/>
                  </a:cubicBezTo>
                  <a:cubicBezTo>
                    <a:pt x="7" y="3"/>
                    <a:pt x="7" y="3"/>
                    <a:pt x="7" y="3"/>
                  </a:cubicBezTo>
                  <a:cubicBezTo>
                    <a:pt x="6" y="4"/>
                    <a:pt x="6" y="4"/>
                    <a:pt x="6" y="4"/>
                  </a:cubicBezTo>
                  <a:cubicBezTo>
                    <a:pt x="8" y="3"/>
                    <a:pt x="8" y="3"/>
                    <a:pt x="8" y="3"/>
                  </a:cubicBezTo>
                  <a:cubicBezTo>
                    <a:pt x="7" y="3"/>
                    <a:pt x="7" y="3"/>
                    <a:pt x="7" y="3"/>
                  </a:cubicBezTo>
                  <a:cubicBezTo>
                    <a:pt x="6" y="4"/>
                    <a:pt x="6" y="4"/>
                    <a:pt x="6" y="4"/>
                  </a:cubicBezTo>
                  <a:cubicBezTo>
                    <a:pt x="8" y="3"/>
                    <a:pt x="8" y="3"/>
                    <a:pt x="8" y="3"/>
                  </a:cubicBezTo>
                  <a:cubicBezTo>
                    <a:pt x="5" y="5"/>
                    <a:pt x="5" y="5"/>
                    <a:pt x="5" y="5"/>
                  </a:cubicBezTo>
                  <a:cubicBezTo>
                    <a:pt x="8" y="3"/>
                    <a:pt x="8" y="3"/>
                    <a:pt x="8" y="3"/>
                  </a:cubicBezTo>
                  <a:cubicBezTo>
                    <a:pt x="8" y="3"/>
                    <a:pt x="8" y="3"/>
                    <a:pt x="8" y="3"/>
                  </a:cubicBezTo>
                  <a:cubicBezTo>
                    <a:pt x="5" y="5"/>
                    <a:pt x="5" y="5"/>
                    <a:pt x="5" y="5"/>
                  </a:cubicBezTo>
                  <a:cubicBezTo>
                    <a:pt x="8" y="3"/>
                    <a:pt x="8" y="3"/>
                    <a:pt x="8" y="3"/>
                  </a:cubicBezTo>
                  <a:cubicBezTo>
                    <a:pt x="4" y="5"/>
                    <a:pt x="4" y="5"/>
                    <a:pt x="4" y="5"/>
                  </a:cubicBezTo>
                  <a:cubicBezTo>
                    <a:pt x="8" y="5"/>
                    <a:pt x="8" y="5"/>
                    <a:pt x="8" y="5"/>
                  </a:cubicBezTo>
                  <a:cubicBezTo>
                    <a:pt x="8" y="4"/>
                    <a:pt x="8" y="4"/>
                    <a:pt x="8" y="3"/>
                  </a:cubicBezTo>
                  <a:cubicBezTo>
                    <a:pt x="4" y="5"/>
                    <a:pt x="4" y="5"/>
                    <a:pt x="4" y="5"/>
                  </a:cubicBezTo>
                  <a:cubicBezTo>
                    <a:pt x="8" y="5"/>
                    <a:pt x="8" y="5"/>
                    <a:pt x="8" y="5"/>
                  </a:cubicBezTo>
                  <a:cubicBezTo>
                    <a:pt x="4" y="5"/>
                    <a:pt x="4" y="5"/>
                    <a:pt x="4" y="5"/>
                  </a:cubicBezTo>
                  <a:cubicBezTo>
                    <a:pt x="8" y="8"/>
                    <a:pt x="8" y="8"/>
                    <a:pt x="8" y="8"/>
                  </a:cubicBezTo>
                  <a:cubicBezTo>
                    <a:pt x="8" y="7"/>
                    <a:pt x="8" y="6"/>
                    <a:pt x="8" y="5"/>
                  </a:cubicBezTo>
                  <a:cubicBezTo>
                    <a:pt x="4" y="5"/>
                    <a:pt x="4" y="5"/>
                    <a:pt x="4" y="5"/>
                  </a:cubicBezTo>
                  <a:cubicBezTo>
                    <a:pt x="8" y="8"/>
                    <a:pt x="8" y="8"/>
                    <a:pt x="8" y="8"/>
                  </a:cubicBezTo>
                  <a:cubicBezTo>
                    <a:pt x="4" y="5"/>
                    <a:pt x="4" y="5"/>
                    <a:pt x="4" y="5"/>
                  </a:cubicBezTo>
                  <a:cubicBezTo>
                    <a:pt x="2" y="9"/>
                    <a:pt x="2" y="9"/>
                    <a:pt x="2" y="9"/>
                  </a:cubicBezTo>
                  <a:cubicBezTo>
                    <a:pt x="2" y="9"/>
                    <a:pt x="28" y="21"/>
                    <a:pt x="55" y="34"/>
                  </a:cubicBezTo>
                  <a:cubicBezTo>
                    <a:pt x="68" y="40"/>
                    <a:pt x="82" y="46"/>
                    <a:pt x="93" y="51"/>
                  </a:cubicBezTo>
                  <a:cubicBezTo>
                    <a:pt x="98" y="53"/>
                    <a:pt x="103" y="55"/>
                    <a:pt x="107" y="57"/>
                  </a:cubicBezTo>
                  <a:cubicBezTo>
                    <a:pt x="108" y="57"/>
                    <a:pt x="110" y="58"/>
                    <a:pt x="111" y="58"/>
                  </a:cubicBezTo>
                  <a:cubicBezTo>
                    <a:pt x="112" y="58"/>
                    <a:pt x="113" y="59"/>
                    <a:pt x="113" y="59"/>
                  </a:cubicBezTo>
                  <a:cubicBezTo>
                    <a:pt x="114" y="59"/>
                    <a:pt x="114" y="59"/>
                    <a:pt x="115" y="59"/>
                  </a:cubicBezTo>
                  <a:cubicBezTo>
                    <a:pt x="116" y="59"/>
                    <a:pt x="116" y="59"/>
                    <a:pt x="117" y="59"/>
                  </a:cubicBezTo>
                  <a:cubicBezTo>
                    <a:pt x="117" y="59"/>
                    <a:pt x="117" y="59"/>
                    <a:pt x="118" y="58"/>
                  </a:cubicBezTo>
                  <a:cubicBezTo>
                    <a:pt x="118" y="58"/>
                    <a:pt x="119" y="57"/>
                    <a:pt x="119" y="57"/>
                  </a:cubicBezTo>
                  <a:cubicBezTo>
                    <a:pt x="120" y="56"/>
                    <a:pt x="120" y="55"/>
                    <a:pt x="120" y="54"/>
                  </a:cubicBezTo>
                  <a:cubicBezTo>
                    <a:pt x="119" y="52"/>
                    <a:pt x="119" y="52"/>
                    <a:pt x="118" y="51"/>
                  </a:cubicBezTo>
                  <a:cubicBezTo>
                    <a:pt x="112" y="47"/>
                    <a:pt x="112" y="47"/>
                    <a:pt x="112" y="47"/>
                  </a:cubicBezTo>
                  <a:cubicBezTo>
                    <a:pt x="110" y="51"/>
                    <a:pt x="110" y="51"/>
                    <a:pt x="110" y="51"/>
                  </a:cubicBezTo>
                  <a:cubicBezTo>
                    <a:pt x="109" y="55"/>
                    <a:pt x="109" y="55"/>
                    <a:pt x="109" y="55"/>
                  </a:cubicBezTo>
                  <a:cubicBezTo>
                    <a:pt x="150" y="63"/>
                    <a:pt x="150" y="63"/>
                    <a:pt x="150" y="63"/>
                  </a:cubicBezTo>
                  <a:cubicBezTo>
                    <a:pt x="152" y="63"/>
                    <a:pt x="154" y="62"/>
                    <a:pt x="155" y="60"/>
                  </a:cubicBezTo>
                  <a:cubicBezTo>
                    <a:pt x="156" y="58"/>
                    <a:pt x="155" y="56"/>
                    <a:pt x="153" y="55"/>
                  </a:cubicBezTo>
                  <a:cubicBezTo>
                    <a:pt x="150" y="53"/>
                    <a:pt x="150" y="53"/>
                    <a:pt x="150" y="53"/>
                  </a:cubicBezTo>
                  <a:cubicBezTo>
                    <a:pt x="148" y="57"/>
                    <a:pt x="148" y="57"/>
                    <a:pt x="148" y="57"/>
                  </a:cubicBezTo>
                  <a:cubicBezTo>
                    <a:pt x="152" y="59"/>
                    <a:pt x="152" y="59"/>
                    <a:pt x="152" y="59"/>
                  </a:cubicBezTo>
                  <a:cubicBezTo>
                    <a:pt x="148" y="57"/>
                    <a:pt x="148" y="57"/>
                    <a:pt x="148" y="57"/>
                  </a:cubicBezTo>
                  <a:cubicBezTo>
                    <a:pt x="150" y="61"/>
                    <a:pt x="150" y="61"/>
                    <a:pt x="150" y="61"/>
                  </a:cubicBezTo>
                  <a:cubicBezTo>
                    <a:pt x="151" y="60"/>
                    <a:pt x="151" y="60"/>
                    <a:pt x="152" y="59"/>
                  </a:cubicBezTo>
                  <a:cubicBezTo>
                    <a:pt x="148" y="57"/>
                    <a:pt x="148" y="57"/>
                    <a:pt x="148" y="57"/>
                  </a:cubicBezTo>
                  <a:cubicBezTo>
                    <a:pt x="150" y="61"/>
                    <a:pt x="150" y="61"/>
                    <a:pt x="150" y="61"/>
                  </a:cubicBezTo>
                  <a:cubicBezTo>
                    <a:pt x="148" y="57"/>
                    <a:pt x="148" y="57"/>
                    <a:pt x="148" y="57"/>
                  </a:cubicBezTo>
                  <a:cubicBezTo>
                    <a:pt x="149" y="61"/>
                    <a:pt x="149" y="61"/>
                    <a:pt x="149" y="61"/>
                  </a:cubicBezTo>
                  <a:cubicBezTo>
                    <a:pt x="149" y="61"/>
                    <a:pt x="150" y="61"/>
                    <a:pt x="150" y="61"/>
                  </a:cubicBezTo>
                  <a:cubicBezTo>
                    <a:pt x="148" y="57"/>
                    <a:pt x="148" y="57"/>
                    <a:pt x="148" y="57"/>
                  </a:cubicBezTo>
                  <a:cubicBezTo>
                    <a:pt x="149" y="61"/>
                    <a:pt x="149" y="61"/>
                    <a:pt x="149" y="61"/>
                  </a:cubicBezTo>
                  <a:cubicBezTo>
                    <a:pt x="148" y="58"/>
                    <a:pt x="148" y="58"/>
                    <a:pt x="148" y="58"/>
                  </a:cubicBezTo>
                  <a:cubicBezTo>
                    <a:pt x="148" y="61"/>
                    <a:pt x="148" y="61"/>
                    <a:pt x="148" y="61"/>
                  </a:cubicBezTo>
                  <a:cubicBezTo>
                    <a:pt x="148" y="61"/>
                    <a:pt x="148" y="61"/>
                    <a:pt x="149" y="61"/>
                  </a:cubicBezTo>
                  <a:cubicBezTo>
                    <a:pt x="148" y="58"/>
                    <a:pt x="148" y="58"/>
                    <a:pt x="148" y="58"/>
                  </a:cubicBezTo>
                  <a:cubicBezTo>
                    <a:pt x="148" y="61"/>
                    <a:pt x="148" y="61"/>
                    <a:pt x="148" y="61"/>
                  </a:cubicBezTo>
                  <a:cubicBezTo>
                    <a:pt x="148" y="61"/>
                    <a:pt x="148" y="61"/>
                    <a:pt x="148" y="61"/>
                  </a:cubicBezTo>
                  <a:cubicBezTo>
                    <a:pt x="148" y="61"/>
                    <a:pt x="148" y="61"/>
                    <a:pt x="148" y="61"/>
                  </a:cubicBezTo>
                  <a:cubicBezTo>
                    <a:pt x="148" y="61"/>
                    <a:pt x="148" y="61"/>
                    <a:pt x="148" y="61"/>
                  </a:cubicBezTo>
                  <a:cubicBezTo>
                    <a:pt x="148" y="61"/>
                    <a:pt x="148" y="61"/>
                    <a:pt x="148" y="61"/>
                  </a:cubicBezTo>
                  <a:cubicBezTo>
                    <a:pt x="148" y="61"/>
                    <a:pt x="148" y="61"/>
                    <a:pt x="148" y="61"/>
                  </a:cubicBezTo>
                  <a:cubicBezTo>
                    <a:pt x="148" y="61"/>
                    <a:pt x="149" y="61"/>
                    <a:pt x="150" y="61"/>
                  </a:cubicBezTo>
                  <a:cubicBezTo>
                    <a:pt x="152" y="62"/>
                    <a:pt x="157" y="62"/>
                    <a:pt x="162" y="63"/>
                  </a:cubicBezTo>
                  <a:cubicBezTo>
                    <a:pt x="164" y="63"/>
                    <a:pt x="166" y="63"/>
                    <a:pt x="168" y="64"/>
                  </a:cubicBezTo>
                  <a:cubicBezTo>
                    <a:pt x="170" y="64"/>
                    <a:pt x="172" y="64"/>
                    <a:pt x="173" y="64"/>
                  </a:cubicBezTo>
                  <a:cubicBezTo>
                    <a:pt x="173" y="64"/>
                    <a:pt x="173" y="64"/>
                    <a:pt x="174" y="64"/>
                  </a:cubicBezTo>
                  <a:cubicBezTo>
                    <a:pt x="174" y="64"/>
                    <a:pt x="174" y="64"/>
                    <a:pt x="175" y="64"/>
                  </a:cubicBezTo>
                  <a:cubicBezTo>
                    <a:pt x="175" y="64"/>
                    <a:pt x="175" y="63"/>
                    <a:pt x="176" y="63"/>
                  </a:cubicBezTo>
                  <a:cubicBezTo>
                    <a:pt x="176" y="63"/>
                    <a:pt x="177" y="63"/>
                    <a:pt x="177" y="62"/>
                  </a:cubicBezTo>
                  <a:cubicBezTo>
                    <a:pt x="178" y="61"/>
                    <a:pt x="178" y="60"/>
                    <a:pt x="178" y="59"/>
                  </a:cubicBezTo>
                  <a:cubicBezTo>
                    <a:pt x="177" y="57"/>
                    <a:pt x="177" y="56"/>
                    <a:pt x="176" y="56"/>
                  </a:cubicBezTo>
                  <a:cubicBezTo>
                    <a:pt x="169" y="51"/>
                    <a:pt x="169" y="51"/>
                    <a:pt x="169" y="51"/>
                  </a:cubicBezTo>
                  <a:cubicBezTo>
                    <a:pt x="166" y="55"/>
                    <a:pt x="166" y="55"/>
                    <a:pt x="166" y="55"/>
                  </a:cubicBezTo>
                  <a:cubicBezTo>
                    <a:pt x="166" y="59"/>
                    <a:pt x="166" y="59"/>
                    <a:pt x="166" y="59"/>
                  </a:cubicBezTo>
                  <a:cubicBezTo>
                    <a:pt x="205" y="61"/>
                    <a:pt x="205" y="61"/>
                    <a:pt x="205" y="61"/>
                  </a:cubicBezTo>
                  <a:cubicBezTo>
                    <a:pt x="207" y="61"/>
                    <a:pt x="209" y="60"/>
                    <a:pt x="209" y="58"/>
                  </a:cubicBezTo>
                  <a:cubicBezTo>
                    <a:pt x="210" y="57"/>
                    <a:pt x="209" y="54"/>
                    <a:pt x="208" y="53"/>
                  </a:cubicBezTo>
                  <a:cubicBezTo>
                    <a:pt x="204" y="51"/>
                    <a:pt x="204" y="51"/>
                    <a:pt x="204" y="51"/>
                  </a:cubicBezTo>
                  <a:cubicBezTo>
                    <a:pt x="202" y="55"/>
                    <a:pt x="202" y="55"/>
                    <a:pt x="202" y="55"/>
                  </a:cubicBezTo>
                  <a:cubicBezTo>
                    <a:pt x="202" y="59"/>
                    <a:pt x="202" y="59"/>
                    <a:pt x="202" y="59"/>
                  </a:cubicBezTo>
                  <a:cubicBezTo>
                    <a:pt x="228" y="57"/>
                    <a:pt x="228" y="57"/>
                    <a:pt x="228" y="57"/>
                  </a:cubicBezTo>
                  <a:cubicBezTo>
                    <a:pt x="230" y="57"/>
                    <a:pt x="231" y="55"/>
                    <a:pt x="232" y="54"/>
                  </a:cubicBezTo>
                  <a:cubicBezTo>
                    <a:pt x="232" y="52"/>
                    <a:pt x="231" y="50"/>
                    <a:pt x="230" y="49"/>
                  </a:cubicBezTo>
                  <a:cubicBezTo>
                    <a:pt x="227" y="47"/>
                    <a:pt x="227" y="47"/>
                    <a:pt x="227" y="47"/>
                  </a:cubicBezTo>
                  <a:cubicBezTo>
                    <a:pt x="225" y="51"/>
                    <a:pt x="225" y="51"/>
                    <a:pt x="225" y="51"/>
                  </a:cubicBezTo>
                  <a:cubicBezTo>
                    <a:pt x="225" y="55"/>
                    <a:pt x="225" y="55"/>
                    <a:pt x="225" y="55"/>
                  </a:cubicBezTo>
                  <a:cubicBezTo>
                    <a:pt x="254" y="54"/>
                    <a:pt x="254" y="54"/>
                    <a:pt x="254" y="54"/>
                  </a:cubicBezTo>
                  <a:cubicBezTo>
                    <a:pt x="256" y="54"/>
                    <a:pt x="257" y="52"/>
                    <a:pt x="258" y="51"/>
                  </a:cubicBezTo>
                  <a:cubicBezTo>
                    <a:pt x="258" y="49"/>
                    <a:pt x="258" y="47"/>
                    <a:pt x="256" y="46"/>
                  </a:cubicBezTo>
                  <a:cubicBezTo>
                    <a:pt x="251" y="43"/>
                    <a:pt x="251" y="43"/>
                    <a:pt x="251" y="43"/>
                  </a:cubicBezTo>
                  <a:cubicBezTo>
                    <a:pt x="249" y="47"/>
                    <a:pt x="249" y="47"/>
                    <a:pt x="249" y="47"/>
                  </a:cubicBezTo>
                  <a:cubicBezTo>
                    <a:pt x="250" y="51"/>
                    <a:pt x="250" y="51"/>
                    <a:pt x="250" y="51"/>
                  </a:cubicBezTo>
                  <a:cubicBezTo>
                    <a:pt x="273" y="48"/>
                    <a:pt x="273" y="48"/>
                    <a:pt x="273" y="48"/>
                  </a:cubicBezTo>
                  <a:cubicBezTo>
                    <a:pt x="275" y="48"/>
                    <a:pt x="276" y="46"/>
                    <a:pt x="276" y="45"/>
                  </a:cubicBezTo>
                  <a:cubicBezTo>
                    <a:pt x="277" y="43"/>
                    <a:pt x="276" y="41"/>
                    <a:pt x="275" y="40"/>
                  </a:cubicBezTo>
                  <a:cubicBezTo>
                    <a:pt x="272" y="38"/>
                    <a:pt x="272" y="38"/>
                    <a:pt x="272" y="38"/>
                  </a:cubicBezTo>
                  <a:cubicBezTo>
                    <a:pt x="270" y="42"/>
                    <a:pt x="270" y="42"/>
                    <a:pt x="270" y="42"/>
                  </a:cubicBezTo>
                  <a:cubicBezTo>
                    <a:pt x="273" y="44"/>
                    <a:pt x="273" y="44"/>
                    <a:pt x="273" y="44"/>
                  </a:cubicBezTo>
                  <a:cubicBezTo>
                    <a:pt x="270" y="42"/>
                    <a:pt x="270" y="42"/>
                    <a:pt x="270" y="42"/>
                  </a:cubicBezTo>
                  <a:cubicBezTo>
                    <a:pt x="272" y="46"/>
                    <a:pt x="272" y="46"/>
                    <a:pt x="272" y="46"/>
                  </a:cubicBezTo>
                  <a:cubicBezTo>
                    <a:pt x="272" y="45"/>
                    <a:pt x="273" y="45"/>
                    <a:pt x="273" y="44"/>
                  </a:cubicBezTo>
                  <a:cubicBezTo>
                    <a:pt x="270" y="42"/>
                    <a:pt x="270" y="42"/>
                    <a:pt x="270" y="42"/>
                  </a:cubicBezTo>
                  <a:cubicBezTo>
                    <a:pt x="272" y="46"/>
                    <a:pt x="272" y="46"/>
                    <a:pt x="272" y="46"/>
                  </a:cubicBezTo>
                  <a:cubicBezTo>
                    <a:pt x="270" y="43"/>
                    <a:pt x="270" y="43"/>
                    <a:pt x="270" y="43"/>
                  </a:cubicBezTo>
                  <a:cubicBezTo>
                    <a:pt x="271" y="46"/>
                    <a:pt x="271" y="46"/>
                    <a:pt x="271" y="46"/>
                  </a:cubicBezTo>
                  <a:cubicBezTo>
                    <a:pt x="272" y="46"/>
                    <a:pt x="272" y="46"/>
                    <a:pt x="272" y="46"/>
                  </a:cubicBezTo>
                  <a:cubicBezTo>
                    <a:pt x="270" y="43"/>
                    <a:pt x="270" y="43"/>
                    <a:pt x="270" y="43"/>
                  </a:cubicBezTo>
                  <a:cubicBezTo>
                    <a:pt x="271" y="46"/>
                    <a:pt x="271" y="46"/>
                    <a:pt x="271" y="46"/>
                  </a:cubicBezTo>
                  <a:cubicBezTo>
                    <a:pt x="271" y="45"/>
                    <a:pt x="271" y="45"/>
                    <a:pt x="271" y="45"/>
                  </a:cubicBezTo>
                  <a:cubicBezTo>
                    <a:pt x="271" y="46"/>
                    <a:pt x="271" y="46"/>
                    <a:pt x="271" y="46"/>
                  </a:cubicBezTo>
                  <a:cubicBezTo>
                    <a:pt x="271" y="46"/>
                    <a:pt x="271" y="46"/>
                    <a:pt x="271" y="46"/>
                  </a:cubicBezTo>
                  <a:cubicBezTo>
                    <a:pt x="271" y="45"/>
                    <a:pt x="271" y="45"/>
                    <a:pt x="271" y="45"/>
                  </a:cubicBezTo>
                  <a:cubicBezTo>
                    <a:pt x="271" y="46"/>
                    <a:pt x="271" y="46"/>
                    <a:pt x="271" y="46"/>
                  </a:cubicBezTo>
                  <a:cubicBezTo>
                    <a:pt x="271" y="46"/>
                    <a:pt x="272" y="46"/>
                    <a:pt x="272" y="46"/>
                  </a:cubicBezTo>
                  <a:cubicBezTo>
                    <a:pt x="274" y="45"/>
                    <a:pt x="278" y="45"/>
                    <a:pt x="281" y="44"/>
                  </a:cubicBezTo>
                  <a:cubicBezTo>
                    <a:pt x="285" y="43"/>
                    <a:pt x="287" y="43"/>
                    <a:pt x="287" y="43"/>
                  </a:cubicBezTo>
                  <a:cubicBezTo>
                    <a:pt x="289" y="42"/>
                    <a:pt x="290" y="41"/>
                    <a:pt x="291" y="39"/>
                  </a:cubicBezTo>
                  <a:cubicBezTo>
                    <a:pt x="291" y="38"/>
                    <a:pt x="290" y="36"/>
                    <a:pt x="289" y="35"/>
                  </a:cubicBezTo>
                  <a:cubicBezTo>
                    <a:pt x="287" y="34"/>
                    <a:pt x="287" y="34"/>
                    <a:pt x="287" y="34"/>
                  </a:cubicBezTo>
                  <a:cubicBezTo>
                    <a:pt x="285" y="32"/>
                    <a:pt x="282" y="33"/>
                    <a:pt x="281" y="35"/>
                  </a:cubicBezTo>
                  <a:cubicBezTo>
                    <a:pt x="279" y="37"/>
                    <a:pt x="280" y="40"/>
                    <a:pt x="282" y="41"/>
                  </a:cubicBezTo>
                  <a:cubicBezTo>
                    <a:pt x="284" y="42"/>
                    <a:pt x="284" y="42"/>
                    <a:pt x="284" y="42"/>
                  </a:cubicBezTo>
                  <a:cubicBezTo>
                    <a:pt x="286" y="39"/>
                    <a:pt x="286" y="39"/>
                    <a:pt x="286" y="39"/>
                  </a:cubicBezTo>
                  <a:cubicBezTo>
                    <a:pt x="286" y="34"/>
                    <a:pt x="286" y="34"/>
                    <a:pt x="286" y="34"/>
                  </a:cubicBezTo>
                  <a:cubicBezTo>
                    <a:pt x="286" y="34"/>
                    <a:pt x="282" y="35"/>
                    <a:pt x="277" y="36"/>
                  </a:cubicBezTo>
                  <a:cubicBezTo>
                    <a:pt x="275" y="36"/>
                    <a:pt x="273" y="37"/>
                    <a:pt x="271" y="37"/>
                  </a:cubicBezTo>
                  <a:cubicBezTo>
                    <a:pt x="271" y="37"/>
                    <a:pt x="270" y="38"/>
                    <a:pt x="269" y="38"/>
                  </a:cubicBezTo>
                  <a:cubicBezTo>
                    <a:pt x="268" y="38"/>
                    <a:pt x="268" y="38"/>
                    <a:pt x="268" y="38"/>
                  </a:cubicBezTo>
                  <a:cubicBezTo>
                    <a:pt x="268" y="38"/>
                    <a:pt x="268" y="38"/>
                    <a:pt x="268" y="38"/>
                  </a:cubicBezTo>
                  <a:cubicBezTo>
                    <a:pt x="267" y="39"/>
                    <a:pt x="267" y="39"/>
                    <a:pt x="267" y="39"/>
                  </a:cubicBezTo>
                  <a:cubicBezTo>
                    <a:pt x="267" y="39"/>
                    <a:pt x="267" y="39"/>
                    <a:pt x="266" y="40"/>
                  </a:cubicBezTo>
                  <a:cubicBezTo>
                    <a:pt x="265" y="41"/>
                    <a:pt x="265" y="42"/>
                    <a:pt x="265" y="43"/>
                  </a:cubicBezTo>
                  <a:cubicBezTo>
                    <a:pt x="266" y="44"/>
                    <a:pt x="266" y="45"/>
                    <a:pt x="267" y="46"/>
                  </a:cubicBezTo>
                  <a:cubicBezTo>
                    <a:pt x="270" y="47"/>
                    <a:pt x="270" y="47"/>
                    <a:pt x="270" y="47"/>
                  </a:cubicBezTo>
                  <a:cubicBezTo>
                    <a:pt x="272" y="44"/>
                    <a:pt x="272" y="44"/>
                    <a:pt x="272" y="44"/>
                  </a:cubicBezTo>
                  <a:cubicBezTo>
                    <a:pt x="272" y="39"/>
                    <a:pt x="272" y="39"/>
                    <a:pt x="272" y="39"/>
                  </a:cubicBezTo>
                  <a:cubicBezTo>
                    <a:pt x="249" y="42"/>
                    <a:pt x="249" y="42"/>
                    <a:pt x="249" y="42"/>
                  </a:cubicBezTo>
                  <a:cubicBezTo>
                    <a:pt x="247" y="42"/>
                    <a:pt x="245" y="44"/>
                    <a:pt x="245" y="46"/>
                  </a:cubicBezTo>
                  <a:cubicBezTo>
                    <a:pt x="245" y="47"/>
                    <a:pt x="245" y="49"/>
                    <a:pt x="247" y="50"/>
                  </a:cubicBezTo>
                  <a:cubicBezTo>
                    <a:pt x="252" y="53"/>
                    <a:pt x="252" y="53"/>
                    <a:pt x="252" y="53"/>
                  </a:cubicBezTo>
                  <a:cubicBezTo>
                    <a:pt x="254" y="49"/>
                    <a:pt x="254" y="49"/>
                    <a:pt x="254" y="49"/>
                  </a:cubicBezTo>
                  <a:cubicBezTo>
                    <a:pt x="254" y="45"/>
                    <a:pt x="254" y="45"/>
                    <a:pt x="254" y="45"/>
                  </a:cubicBezTo>
                  <a:cubicBezTo>
                    <a:pt x="224" y="47"/>
                    <a:pt x="224" y="47"/>
                    <a:pt x="224" y="47"/>
                  </a:cubicBezTo>
                  <a:cubicBezTo>
                    <a:pt x="223" y="47"/>
                    <a:pt x="221" y="48"/>
                    <a:pt x="220" y="50"/>
                  </a:cubicBezTo>
                  <a:cubicBezTo>
                    <a:pt x="220" y="52"/>
                    <a:pt x="221" y="53"/>
                    <a:pt x="222" y="54"/>
                  </a:cubicBezTo>
                  <a:cubicBezTo>
                    <a:pt x="225" y="56"/>
                    <a:pt x="225" y="56"/>
                    <a:pt x="225" y="56"/>
                  </a:cubicBezTo>
                  <a:cubicBezTo>
                    <a:pt x="228" y="53"/>
                    <a:pt x="228" y="53"/>
                    <a:pt x="228" y="53"/>
                  </a:cubicBezTo>
                  <a:cubicBezTo>
                    <a:pt x="227" y="48"/>
                    <a:pt x="227" y="48"/>
                    <a:pt x="227" y="48"/>
                  </a:cubicBezTo>
                  <a:cubicBezTo>
                    <a:pt x="201" y="51"/>
                    <a:pt x="201" y="51"/>
                    <a:pt x="201" y="51"/>
                  </a:cubicBezTo>
                  <a:cubicBezTo>
                    <a:pt x="200" y="51"/>
                    <a:pt x="198" y="52"/>
                    <a:pt x="198" y="54"/>
                  </a:cubicBezTo>
                  <a:cubicBezTo>
                    <a:pt x="197" y="56"/>
                    <a:pt x="198" y="58"/>
                    <a:pt x="200" y="59"/>
                  </a:cubicBezTo>
                  <a:cubicBezTo>
                    <a:pt x="203" y="61"/>
                    <a:pt x="203" y="61"/>
                    <a:pt x="203" y="61"/>
                  </a:cubicBezTo>
                  <a:cubicBezTo>
                    <a:pt x="205" y="57"/>
                    <a:pt x="205" y="57"/>
                    <a:pt x="205" y="57"/>
                  </a:cubicBezTo>
                  <a:cubicBezTo>
                    <a:pt x="205" y="53"/>
                    <a:pt x="205" y="53"/>
                    <a:pt x="205" y="53"/>
                  </a:cubicBezTo>
                  <a:cubicBezTo>
                    <a:pt x="167" y="51"/>
                    <a:pt x="167" y="51"/>
                    <a:pt x="167" y="51"/>
                  </a:cubicBezTo>
                  <a:cubicBezTo>
                    <a:pt x="165" y="51"/>
                    <a:pt x="163" y="52"/>
                    <a:pt x="162" y="54"/>
                  </a:cubicBezTo>
                  <a:cubicBezTo>
                    <a:pt x="162" y="56"/>
                    <a:pt x="162" y="58"/>
                    <a:pt x="164" y="59"/>
                  </a:cubicBezTo>
                  <a:cubicBezTo>
                    <a:pt x="171" y="63"/>
                    <a:pt x="171" y="63"/>
                    <a:pt x="171" y="63"/>
                  </a:cubicBezTo>
                  <a:cubicBezTo>
                    <a:pt x="173" y="60"/>
                    <a:pt x="173" y="60"/>
                    <a:pt x="173" y="60"/>
                  </a:cubicBezTo>
                  <a:cubicBezTo>
                    <a:pt x="170" y="57"/>
                    <a:pt x="170" y="57"/>
                    <a:pt x="170" y="57"/>
                  </a:cubicBezTo>
                  <a:cubicBezTo>
                    <a:pt x="173" y="59"/>
                    <a:pt x="173" y="59"/>
                    <a:pt x="173" y="59"/>
                  </a:cubicBezTo>
                  <a:cubicBezTo>
                    <a:pt x="171" y="56"/>
                    <a:pt x="171" y="56"/>
                    <a:pt x="171" y="56"/>
                  </a:cubicBezTo>
                  <a:cubicBezTo>
                    <a:pt x="171" y="56"/>
                    <a:pt x="170" y="56"/>
                    <a:pt x="170" y="57"/>
                  </a:cubicBezTo>
                  <a:cubicBezTo>
                    <a:pt x="173" y="59"/>
                    <a:pt x="173" y="59"/>
                    <a:pt x="173" y="59"/>
                  </a:cubicBezTo>
                  <a:cubicBezTo>
                    <a:pt x="171" y="56"/>
                    <a:pt x="171" y="56"/>
                    <a:pt x="171" y="56"/>
                  </a:cubicBezTo>
                  <a:cubicBezTo>
                    <a:pt x="173" y="59"/>
                    <a:pt x="173" y="59"/>
                    <a:pt x="173" y="59"/>
                  </a:cubicBezTo>
                  <a:cubicBezTo>
                    <a:pt x="172" y="55"/>
                    <a:pt x="172" y="55"/>
                    <a:pt x="172" y="55"/>
                  </a:cubicBezTo>
                  <a:cubicBezTo>
                    <a:pt x="172" y="55"/>
                    <a:pt x="172" y="56"/>
                    <a:pt x="171" y="56"/>
                  </a:cubicBezTo>
                  <a:cubicBezTo>
                    <a:pt x="173" y="59"/>
                    <a:pt x="173" y="59"/>
                    <a:pt x="173" y="59"/>
                  </a:cubicBezTo>
                  <a:cubicBezTo>
                    <a:pt x="172" y="55"/>
                    <a:pt x="172" y="55"/>
                    <a:pt x="172" y="55"/>
                  </a:cubicBezTo>
                  <a:cubicBezTo>
                    <a:pt x="173" y="58"/>
                    <a:pt x="173" y="58"/>
                    <a:pt x="173" y="58"/>
                  </a:cubicBezTo>
                  <a:cubicBezTo>
                    <a:pt x="173" y="55"/>
                    <a:pt x="173" y="55"/>
                    <a:pt x="173" y="55"/>
                  </a:cubicBezTo>
                  <a:cubicBezTo>
                    <a:pt x="172" y="55"/>
                    <a:pt x="172" y="55"/>
                    <a:pt x="172" y="55"/>
                  </a:cubicBezTo>
                  <a:cubicBezTo>
                    <a:pt x="173" y="58"/>
                    <a:pt x="173" y="58"/>
                    <a:pt x="173" y="58"/>
                  </a:cubicBezTo>
                  <a:cubicBezTo>
                    <a:pt x="173" y="55"/>
                    <a:pt x="173" y="55"/>
                    <a:pt x="173" y="55"/>
                  </a:cubicBezTo>
                  <a:cubicBezTo>
                    <a:pt x="173" y="56"/>
                    <a:pt x="173" y="56"/>
                    <a:pt x="173" y="56"/>
                  </a:cubicBezTo>
                  <a:cubicBezTo>
                    <a:pt x="173" y="55"/>
                    <a:pt x="173" y="55"/>
                    <a:pt x="173" y="55"/>
                  </a:cubicBezTo>
                  <a:cubicBezTo>
                    <a:pt x="173" y="55"/>
                    <a:pt x="173" y="55"/>
                    <a:pt x="173" y="55"/>
                  </a:cubicBezTo>
                  <a:cubicBezTo>
                    <a:pt x="173" y="56"/>
                    <a:pt x="173" y="56"/>
                    <a:pt x="173" y="56"/>
                  </a:cubicBezTo>
                  <a:cubicBezTo>
                    <a:pt x="173" y="55"/>
                    <a:pt x="173" y="55"/>
                    <a:pt x="173" y="55"/>
                  </a:cubicBezTo>
                  <a:cubicBezTo>
                    <a:pt x="173" y="55"/>
                    <a:pt x="173" y="55"/>
                    <a:pt x="173" y="55"/>
                  </a:cubicBezTo>
                  <a:cubicBezTo>
                    <a:pt x="172" y="55"/>
                    <a:pt x="170" y="55"/>
                    <a:pt x="168" y="55"/>
                  </a:cubicBezTo>
                  <a:cubicBezTo>
                    <a:pt x="165" y="55"/>
                    <a:pt x="160" y="54"/>
                    <a:pt x="157" y="53"/>
                  </a:cubicBezTo>
                  <a:cubicBezTo>
                    <a:pt x="155" y="53"/>
                    <a:pt x="153" y="53"/>
                    <a:pt x="152" y="53"/>
                  </a:cubicBezTo>
                  <a:cubicBezTo>
                    <a:pt x="151" y="53"/>
                    <a:pt x="150" y="53"/>
                    <a:pt x="150" y="53"/>
                  </a:cubicBezTo>
                  <a:cubicBezTo>
                    <a:pt x="149" y="53"/>
                    <a:pt x="149" y="53"/>
                    <a:pt x="148" y="53"/>
                  </a:cubicBezTo>
                  <a:cubicBezTo>
                    <a:pt x="148" y="53"/>
                    <a:pt x="148" y="53"/>
                    <a:pt x="148" y="53"/>
                  </a:cubicBezTo>
                  <a:cubicBezTo>
                    <a:pt x="147" y="53"/>
                    <a:pt x="147" y="53"/>
                    <a:pt x="147" y="53"/>
                  </a:cubicBezTo>
                  <a:cubicBezTo>
                    <a:pt x="146" y="53"/>
                    <a:pt x="146" y="53"/>
                    <a:pt x="146" y="53"/>
                  </a:cubicBezTo>
                  <a:cubicBezTo>
                    <a:pt x="145" y="54"/>
                    <a:pt x="145" y="54"/>
                    <a:pt x="144" y="55"/>
                  </a:cubicBezTo>
                  <a:cubicBezTo>
                    <a:pt x="143" y="57"/>
                    <a:pt x="144" y="59"/>
                    <a:pt x="146" y="61"/>
                  </a:cubicBezTo>
                  <a:cubicBezTo>
                    <a:pt x="149" y="62"/>
                    <a:pt x="149" y="62"/>
                    <a:pt x="149" y="62"/>
                  </a:cubicBezTo>
                  <a:cubicBezTo>
                    <a:pt x="151" y="59"/>
                    <a:pt x="151" y="59"/>
                    <a:pt x="151" y="59"/>
                  </a:cubicBezTo>
                  <a:cubicBezTo>
                    <a:pt x="152" y="54"/>
                    <a:pt x="152" y="54"/>
                    <a:pt x="152" y="54"/>
                  </a:cubicBezTo>
                  <a:cubicBezTo>
                    <a:pt x="111" y="47"/>
                    <a:pt x="111" y="47"/>
                    <a:pt x="111" y="47"/>
                  </a:cubicBezTo>
                  <a:cubicBezTo>
                    <a:pt x="109" y="46"/>
                    <a:pt x="107" y="47"/>
                    <a:pt x="106" y="49"/>
                  </a:cubicBezTo>
                  <a:cubicBezTo>
                    <a:pt x="105" y="51"/>
                    <a:pt x="106" y="53"/>
                    <a:pt x="107" y="55"/>
                  </a:cubicBezTo>
                  <a:cubicBezTo>
                    <a:pt x="113" y="58"/>
                    <a:pt x="113" y="58"/>
                    <a:pt x="113" y="58"/>
                  </a:cubicBezTo>
                  <a:cubicBezTo>
                    <a:pt x="116" y="55"/>
                    <a:pt x="116" y="55"/>
                    <a:pt x="116" y="55"/>
                  </a:cubicBezTo>
                  <a:cubicBezTo>
                    <a:pt x="112" y="52"/>
                    <a:pt x="112" y="52"/>
                    <a:pt x="112" y="52"/>
                  </a:cubicBezTo>
                  <a:cubicBezTo>
                    <a:pt x="115" y="54"/>
                    <a:pt x="115" y="54"/>
                    <a:pt x="115" y="54"/>
                  </a:cubicBezTo>
                  <a:cubicBezTo>
                    <a:pt x="113" y="51"/>
                    <a:pt x="113" y="51"/>
                    <a:pt x="113" y="51"/>
                  </a:cubicBezTo>
                  <a:cubicBezTo>
                    <a:pt x="113" y="51"/>
                    <a:pt x="112" y="52"/>
                    <a:pt x="112" y="52"/>
                  </a:cubicBezTo>
                  <a:cubicBezTo>
                    <a:pt x="115" y="54"/>
                    <a:pt x="115" y="54"/>
                    <a:pt x="115" y="54"/>
                  </a:cubicBezTo>
                  <a:cubicBezTo>
                    <a:pt x="113" y="51"/>
                    <a:pt x="113" y="51"/>
                    <a:pt x="113" y="51"/>
                  </a:cubicBezTo>
                  <a:cubicBezTo>
                    <a:pt x="115" y="54"/>
                    <a:pt x="115" y="54"/>
                    <a:pt x="115" y="54"/>
                  </a:cubicBezTo>
                  <a:cubicBezTo>
                    <a:pt x="115" y="50"/>
                    <a:pt x="115" y="50"/>
                    <a:pt x="115" y="50"/>
                  </a:cubicBezTo>
                  <a:cubicBezTo>
                    <a:pt x="114" y="51"/>
                    <a:pt x="114" y="51"/>
                    <a:pt x="113" y="51"/>
                  </a:cubicBezTo>
                  <a:cubicBezTo>
                    <a:pt x="115" y="54"/>
                    <a:pt x="115" y="54"/>
                    <a:pt x="115" y="54"/>
                  </a:cubicBezTo>
                  <a:cubicBezTo>
                    <a:pt x="115" y="50"/>
                    <a:pt x="115" y="50"/>
                    <a:pt x="115" y="50"/>
                  </a:cubicBezTo>
                  <a:cubicBezTo>
                    <a:pt x="115" y="54"/>
                    <a:pt x="115" y="54"/>
                    <a:pt x="115" y="54"/>
                  </a:cubicBezTo>
                  <a:cubicBezTo>
                    <a:pt x="115" y="50"/>
                    <a:pt x="115" y="50"/>
                    <a:pt x="115" y="50"/>
                  </a:cubicBezTo>
                  <a:cubicBezTo>
                    <a:pt x="115" y="50"/>
                    <a:pt x="115" y="50"/>
                    <a:pt x="115" y="50"/>
                  </a:cubicBezTo>
                  <a:cubicBezTo>
                    <a:pt x="115" y="54"/>
                    <a:pt x="115" y="54"/>
                    <a:pt x="115" y="54"/>
                  </a:cubicBezTo>
                  <a:cubicBezTo>
                    <a:pt x="115" y="50"/>
                    <a:pt x="115" y="50"/>
                    <a:pt x="115" y="50"/>
                  </a:cubicBezTo>
                  <a:cubicBezTo>
                    <a:pt x="115" y="52"/>
                    <a:pt x="115" y="52"/>
                    <a:pt x="115" y="52"/>
                  </a:cubicBezTo>
                  <a:cubicBezTo>
                    <a:pt x="115" y="50"/>
                    <a:pt x="115" y="50"/>
                    <a:pt x="115" y="50"/>
                  </a:cubicBezTo>
                  <a:cubicBezTo>
                    <a:pt x="115" y="50"/>
                    <a:pt x="115" y="50"/>
                    <a:pt x="115" y="50"/>
                  </a:cubicBezTo>
                  <a:cubicBezTo>
                    <a:pt x="115" y="52"/>
                    <a:pt x="115" y="52"/>
                    <a:pt x="115" y="52"/>
                  </a:cubicBezTo>
                  <a:cubicBezTo>
                    <a:pt x="115" y="50"/>
                    <a:pt x="115" y="50"/>
                    <a:pt x="115" y="50"/>
                  </a:cubicBezTo>
                  <a:cubicBezTo>
                    <a:pt x="115" y="50"/>
                    <a:pt x="114" y="50"/>
                    <a:pt x="113" y="50"/>
                  </a:cubicBezTo>
                  <a:cubicBezTo>
                    <a:pt x="109" y="48"/>
                    <a:pt x="99" y="44"/>
                    <a:pt x="88" y="40"/>
                  </a:cubicBezTo>
                  <a:cubicBezTo>
                    <a:pt x="72" y="32"/>
                    <a:pt x="51" y="23"/>
                    <a:pt x="35" y="15"/>
                  </a:cubicBezTo>
                  <a:cubicBezTo>
                    <a:pt x="27" y="11"/>
                    <a:pt x="19" y="8"/>
                    <a:pt x="14" y="5"/>
                  </a:cubicBezTo>
                  <a:cubicBezTo>
                    <a:pt x="9" y="3"/>
                    <a:pt x="6" y="1"/>
                    <a:pt x="6" y="1"/>
                  </a:cubicBezTo>
                  <a:cubicBezTo>
                    <a:pt x="4" y="0"/>
                    <a:pt x="2" y="1"/>
                    <a:pt x="1" y="3"/>
                  </a:cubicBezTo>
                  <a:cubicBezTo>
                    <a:pt x="0" y="4"/>
                    <a:pt x="0" y="5"/>
                    <a:pt x="0" y="5"/>
                  </a:cubicBezTo>
                  <a:cubicBezTo>
                    <a:pt x="0" y="7"/>
                    <a:pt x="0" y="7"/>
                    <a:pt x="0" y="7"/>
                  </a:cubicBezTo>
                  <a:cubicBezTo>
                    <a:pt x="1" y="8"/>
                    <a:pt x="1" y="8"/>
                    <a:pt x="1" y="9"/>
                  </a:cubicBezTo>
                  <a:cubicBezTo>
                    <a:pt x="2" y="9"/>
                    <a:pt x="2" y="10"/>
                    <a:pt x="3" y="10"/>
                  </a:cubicBezTo>
                  <a:cubicBezTo>
                    <a:pt x="6" y="12"/>
                    <a:pt x="10" y="15"/>
                    <a:pt x="15" y="18"/>
                  </a:cubicBezTo>
                  <a:cubicBezTo>
                    <a:pt x="31" y="28"/>
                    <a:pt x="54" y="41"/>
                    <a:pt x="54" y="41"/>
                  </a:cubicBezTo>
                  <a:cubicBezTo>
                    <a:pt x="56" y="43"/>
                    <a:pt x="59" y="42"/>
                    <a:pt x="60" y="40"/>
                  </a:cubicBezTo>
                  <a:cubicBezTo>
                    <a:pt x="61" y="38"/>
                    <a:pt x="60" y="35"/>
                    <a:pt x="5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11" name="Freeform 143">
              <a:extLst>
                <a:ext uri="{FF2B5EF4-FFF2-40B4-BE49-F238E27FC236}">
                  <a16:creationId xmlns:a16="http://schemas.microsoft.com/office/drawing/2014/main" id="{0C25F567-0E18-40EC-B952-CFA802406F67}"/>
                </a:ext>
              </a:extLst>
            </p:cNvPr>
            <p:cNvSpPr>
              <a:spLocks/>
            </p:cNvSpPr>
            <p:nvPr/>
          </p:nvSpPr>
          <p:spPr bwMode="auto">
            <a:xfrm>
              <a:off x="3619637" y="3114786"/>
              <a:ext cx="587375" cy="136525"/>
            </a:xfrm>
            <a:custGeom>
              <a:avLst/>
              <a:gdLst>
                <a:gd name="T0" fmla="*/ 117 w 374"/>
                <a:gd name="T1" fmla="*/ 75 h 87"/>
                <a:gd name="T2" fmla="*/ 117 w 374"/>
                <a:gd name="T3" fmla="*/ 70 h 87"/>
                <a:gd name="T4" fmla="*/ 115 w 374"/>
                <a:gd name="T5" fmla="*/ 71 h 87"/>
                <a:gd name="T6" fmla="*/ 114 w 374"/>
                <a:gd name="T7" fmla="*/ 71 h 87"/>
                <a:gd name="T8" fmla="*/ 114 w 374"/>
                <a:gd name="T9" fmla="*/ 72 h 87"/>
                <a:gd name="T10" fmla="*/ 114 w 374"/>
                <a:gd name="T11" fmla="*/ 72 h 87"/>
                <a:gd name="T12" fmla="*/ 162 w 374"/>
                <a:gd name="T13" fmla="*/ 85 h 87"/>
                <a:gd name="T14" fmla="*/ 164 w 374"/>
                <a:gd name="T15" fmla="*/ 86 h 87"/>
                <a:gd name="T16" fmla="*/ 152 w 374"/>
                <a:gd name="T17" fmla="*/ 74 h 87"/>
                <a:gd name="T18" fmla="*/ 194 w 374"/>
                <a:gd name="T19" fmla="*/ 75 h 87"/>
                <a:gd name="T20" fmla="*/ 224 w 374"/>
                <a:gd name="T21" fmla="*/ 77 h 87"/>
                <a:gd name="T22" fmla="*/ 247 w 374"/>
                <a:gd name="T23" fmla="*/ 82 h 87"/>
                <a:gd name="T24" fmla="*/ 240 w 374"/>
                <a:gd name="T25" fmla="*/ 79 h 87"/>
                <a:gd name="T26" fmla="*/ 240 w 374"/>
                <a:gd name="T27" fmla="*/ 79 h 87"/>
                <a:gd name="T28" fmla="*/ 240 w 374"/>
                <a:gd name="T29" fmla="*/ 80 h 87"/>
                <a:gd name="T30" fmla="*/ 242 w 374"/>
                <a:gd name="T31" fmla="*/ 83 h 87"/>
                <a:gd name="T32" fmla="*/ 273 w 374"/>
                <a:gd name="T33" fmla="*/ 76 h 87"/>
                <a:gd name="T34" fmla="*/ 293 w 374"/>
                <a:gd name="T35" fmla="*/ 74 h 87"/>
                <a:gd name="T36" fmla="*/ 290 w 374"/>
                <a:gd name="T37" fmla="*/ 79 h 87"/>
                <a:gd name="T38" fmla="*/ 289 w 374"/>
                <a:gd name="T39" fmla="*/ 79 h 87"/>
                <a:gd name="T40" fmla="*/ 289 w 374"/>
                <a:gd name="T41" fmla="*/ 79 h 87"/>
                <a:gd name="T42" fmla="*/ 306 w 374"/>
                <a:gd name="T43" fmla="*/ 77 h 87"/>
                <a:gd name="T44" fmla="*/ 315 w 374"/>
                <a:gd name="T45" fmla="*/ 71 h 87"/>
                <a:gd name="T46" fmla="*/ 339 w 374"/>
                <a:gd name="T47" fmla="*/ 61 h 87"/>
                <a:gd name="T48" fmla="*/ 340 w 374"/>
                <a:gd name="T49" fmla="*/ 67 h 87"/>
                <a:gd name="T50" fmla="*/ 339 w 374"/>
                <a:gd name="T51" fmla="*/ 68 h 87"/>
                <a:gd name="T52" fmla="*/ 338 w 374"/>
                <a:gd name="T53" fmla="*/ 69 h 87"/>
                <a:gd name="T54" fmla="*/ 353 w 374"/>
                <a:gd name="T55" fmla="*/ 66 h 87"/>
                <a:gd name="T56" fmla="*/ 356 w 374"/>
                <a:gd name="T57" fmla="*/ 59 h 87"/>
                <a:gd name="T58" fmla="*/ 369 w 374"/>
                <a:gd name="T59" fmla="*/ 49 h 87"/>
                <a:gd name="T60" fmla="*/ 367 w 374"/>
                <a:gd name="T61" fmla="*/ 28 h 87"/>
                <a:gd name="T62" fmla="*/ 353 w 374"/>
                <a:gd name="T63" fmla="*/ 9 h 87"/>
                <a:gd name="T64" fmla="*/ 362 w 374"/>
                <a:gd name="T65" fmla="*/ 52 h 87"/>
                <a:gd name="T66" fmla="*/ 354 w 374"/>
                <a:gd name="T67" fmla="*/ 56 h 87"/>
                <a:gd name="T68" fmla="*/ 358 w 374"/>
                <a:gd name="T69" fmla="*/ 57 h 87"/>
                <a:gd name="T70" fmla="*/ 335 w 374"/>
                <a:gd name="T71" fmla="*/ 61 h 87"/>
                <a:gd name="T72" fmla="*/ 337 w 374"/>
                <a:gd name="T73" fmla="*/ 70 h 87"/>
                <a:gd name="T74" fmla="*/ 312 w 374"/>
                <a:gd name="T75" fmla="*/ 75 h 87"/>
                <a:gd name="T76" fmla="*/ 291 w 374"/>
                <a:gd name="T77" fmla="*/ 70 h 87"/>
                <a:gd name="T78" fmla="*/ 285 w 374"/>
                <a:gd name="T79" fmla="*/ 72 h 87"/>
                <a:gd name="T80" fmla="*/ 291 w 374"/>
                <a:gd name="T81" fmla="*/ 77 h 87"/>
                <a:gd name="T82" fmla="*/ 269 w 374"/>
                <a:gd name="T83" fmla="*/ 84 h 87"/>
                <a:gd name="T84" fmla="*/ 240 w 374"/>
                <a:gd name="T85" fmla="*/ 74 h 87"/>
                <a:gd name="T86" fmla="*/ 238 w 374"/>
                <a:gd name="T87" fmla="*/ 82 h 87"/>
                <a:gd name="T88" fmla="*/ 215 w 374"/>
                <a:gd name="T89" fmla="*/ 78 h 87"/>
                <a:gd name="T90" fmla="*/ 192 w 374"/>
                <a:gd name="T91" fmla="*/ 74 h 87"/>
                <a:gd name="T92" fmla="*/ 199 w 374"/>
                <a:gd name="T93" fmla="*/ 78 h 87"/>
                <a:gd name="T94" fmla="*/ 164 w 374"/>
                <a:gd name="T95" fmla="*/ 81 h 87"/>
                <a:gd name="T96" fmla="*/ 164 w 374"/>
                <a:gd name="T97" fmla="*/ 81 h 87"/>
                <a:gd name="T98" fmla="*/ 164 w 374"/>
                <a:gd name="T99" fmla="*/ 81 h 87"/>
                <a:gd name="T100" fmla="*/ 164 w 374"/>
                <a:gd name="T101" fmla="*/ 81 h 87"/>
                <a:gd name="T102" fmla="*/ 164 w 374"/>
                <a:gd name="T103" fmla="*/ 80 h 87"/>
                <a:gd name="T104" fmla="*/ 118 w 374"/>
                <a:gd name="T105" fmla="*/ 64 h 87"/>
                <a:gd name="T106" fmla="*/ 110 w 374"/>
                <a:gd name="T107" fmla="*/ 65 h 87"/>
                <a:gd name="T108" fmla="*/ 7 w 374"/>
                <a:gd name="T109" fmla="*/ 14 h 87"/>
                <a:gd name="T110" fmla="*/ 58 w 374"/>
                <a:gd name="T111"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4" h="87">
                  <a:moveTo>
                    <a:pt x="58" y="46"/>
                  </a:moveTo>
                  <a:cubicBezTo>
                    <a:pt x="7" y="14"/>
                    <a:pt x="7" y="14"/>
                    <a:pt x="7" y="14"/>
                  </a:cubicBezTo>
                  <a:cubicBezTo>
                    <a:pt x="5" y="18"/>
                    <a:pt x="5" y="18"/>
                    <a:pt x="5" y="18"/>
                  </a:cubicBezTo>
                  <a:cubicBezTo>
                    <a:pt x="3" y="22"/>
                    <a:pt x="3" y="22"/>
                    <a:pt x="3" y="22"/>
                  </a:cubicBezTo>
                  <a:cubicBezTo>
                    <a:pt x="117" y="75"/>
                    <a:pt x="117" y="75"/>
                    <a:pt x="117" y="75"/>
                  </a:cubicBezTo>
                  <a:cubicBezTo>
                    <a:pt x="119" y="75"/>
                    <a:pt x="121" y="75"/>
                    <a:pt x="122" y="73"/>
                  </a:cubicBezTo>
                  <a:cubicBezTo>
                    <a:pt x="123" y="71"/>
                    <a:pt x="123" y="68"/>
                    <a:pt x="121" y="67"/>
                  </a:cubicBezTo>
                  <a:cubicBezTo>
                    <a:pt x="116" y="64"/>
                    <a:pt x="116" y="64"/>
                    <a:pt x="116" y="64"/>
                  </a:cubicBezTo>
                  <a:cubicBezTo>
                    <a:pt x="113" y="67"/>
                    <a:pt x="113" y="67"/>
                    <a:pt x="113" y="67"/>
                  </a:cubicBezTo>
                  <a:cubicBezTo>
                    <a:pt x="117" y="70"/>
                    <a:pt x="117" y="70"/>
                    <a:pt x="117" y="70"/>
                  </a:cubicBezTo>
                  <a:cubicBezTo>
                    <a:pt x="113" y="67"/>
                    <a:pt x="113" y="67"/>
                    <a:pt x="113" y="67"/>
                  </a:cubicBezTo>
                  <a:cubicBezTo>
                    <a:pt x="115" y="71"/>
                    <a:pt x="115" y="71"/>
                    <a:pt x="115" y="71"/>
                  </a:cubicBezTo>
                  <a:cubicBezTo>
                    <a:pt x="116" y="71"/>
                    <a:pt x="117" y="70"/>
                    <a:pt x="117" y="70"/>
                  </a:cubicBezTo>
                  <a:cubicBezTo>
                    <a:pt x="113" y="67"/>
                    <a:pt x="113" y="67"/>
                    <a:pt x="113" y="67"/>
                  </a:cubicBezTo>
                  <a:cubicBezTo>
                    <a:pt x="115" y="71"/>
                    <a:pt x="115" y="71"/>
                    <a:pt x="115" y="71"/>
                  </a:cubicBezTo>
                  <a:cubicBezTo>
                    <a:pt x="114" y="68"/>
                    <a:pt x="114" y="68"/>
                    <a:pt x="114" y="68"/>
                  </a:cubicBezTo>
                  <a:cubicBezTo>
                    <a:pt x="114" y="71"/>
                    <a:pt x="114" y="71"/>
                    <a:pt x="114" y="71"/>
                  </a:cubicBezTo>
                  <a:cubicBezTo>
                    <a:pt x="114" y="71"/>
                    <a:pt x="115" y="71"/>
                    <a:pt x="115" y="71"/>
                  </a:cubicBezTo>
                  <a:cubicBezTo>
                    <a:pt x="114" y="68"/>
                    <a:pt x="114" y="68"/>
                    <a:pt x="114" y="68"/>
                  </a:cubicBezTo>
                  <a:cubicBezTo>
                    <a:pt x="114" y="71"/>
                    <a:pt x="114" y="71"/>
                    <a:pt x="114" y="71"/>
                  </a:cubicBezTo>
                  <a:cubicBezTo>
                    <a:pt x="114" y="69"/>
                    <a:pt x="114" y="69"/>
                    <a:pt x="114" y="69"/>
                  </a:cubicBezTo>
                  <a:cubicBezTo>
                    <a:pt x="114" y="72"/>
                    <a:pt x="114" y="72"/>
                    <a:pt x="114" y="72"/>
                  </a:cubicBezTo>
                  <a:cubicBezTo>
                    <a:pt x="114" y="71"/>
                    <a:pt x="114" y="71"/>
                    <a:pt x="114" y="71"/>
                  </a:cubicBezTo>
                  <a:cubicBezTo>
                    <a:pt x="114" y="69"/>
                    <a:pt x="114" y="69"/>
                    <a:pt x="114" y="69"/>
                  </a:cubicBezTo>
                  <a:cubicBezTo>
                    <a:pt x="114" y="72"/>
                    <a:pt x="114" y="72"/>
                    <a:pt x="114" y="72"/>
                  </a:cubicBezTo>
                  <a:cubicBezTo>
                    <a:pt x="114" y="71"/>
                    <a:pt x="114" y="71"/>
                    <a:pt x="114" y="71"/>
                  </a:cubicBezTo>
                  <a:cubicBezTo>
                    <a:pt x="114" y="72"/>
                    <a:pt x="114" y="72"/>
                    <a:pt x="114" y="72"/>
                  </a:cubicBezTo>
                  <a:cubicBezTo>
                    <a:pt x="114" y="72"/>
                    <a:pt x="114" y="72"/>
                    <a:pt x="114" y="72"/>
                  </a:cubicBezTo>
                  <a:cubicBezTo>
                    <a:pt x="114" y="71"/>
                    <a:pt x="114" y="71"/>
                    <a:pt x="114" y="71"/>
                  </a:cubicBezTo>
                  <a:cubicBezTo>
                    <a:pt x="114" y="72"/>
                    <a:pt x="114" y="72"/>
                    <a:pt x="114" y="72"/>
                  </a:cubicBezTo>
                  <a:cubicBezTo>
                    <a:pt x="114" y="72"/>
                    <a:pt x="115" y="72"/>
                    <a:pt x="117" y="72"/>
                  </a:cubicBezTo>
                  <a:cubicBezTo>
                    <a:pt x="123" y="74"/>
                    <a:pt x="134" y="77"/>
                    <a:pt x="144" y="80"/>
                  </a:cubicBezTo>
                  <a:cubicBezTo>
                    <a:pt x="149" y="81"/>
                    <a:pt x="153" y="83"/>
                    <a:pt x="157" y="84"/>
                  </a:cubicBezTo>
                  <a:cubicBezTo>
                    <a:pt x="158" y="84"/>
                    <a:pt x="160" y="85"/>
                    <a:pt x="161" y="85"/>
                  </a:cubicBezTo>
                  <a:cubicBezTo>
                    <a:pt x="161" y="85"/>
                    <a:pt x="162" y="85"/>
                    <a:pt x="162" y="85"/>
                  </a:cubicBezTo>
                  <a:cubicBezTo>
                    <a:pt x="162" y="86"/>
                    <a:pt x="162" y="86"/>
                    <a:pt x="162" y="86"/>
                  </a:cubicBezTo>
                  <a:cubicBezTo>
                    <a:pt x="163" y="86"/>
                    <a:pt x="163" y="86"/>
                    <a:pt x="163" y="86"/>
                  </a:cubicBezTo>
                  <a:cubicBezTo>
                    <a:pt x="163" y="86"/>
                    <a:pt x="163" y="86"/>
                    <a:pt x="163" y="86"/>
                  </a:cubicBezTo>
                  <a:cubicBezTo>
                    <a:pt x="163" y="86"/>
                    <a:pt x="163" y="86"/>
                    <a:pt x="164" y="86"/>
                  </a:cubicBezTo>
                  <a:cubicBezTo>
                    <a:pt x="164" y="86"/>
                    <a:pt x="164" y="86"/>
                    <a:pt x="164" y="86"/>
                  </a:cubicBezTo>
                  <a:cubicBezTo>
                    <a:pt x="165" y="86"/>
                    <a:pt x="165" y="85"/>
                    <a:pt x="166" y="85"/>
                  </a:cubicBezTo>
                  <a:cubicBezTo>
                    <a:pt x="167" y="84"/>
                    <a:pt x="168" y="83"/>
                    <a:pt x="168" y="81"/>
                  </a:cubicBezTo>
                  <a:cubicBezTo>
                    <a:pt x="168" y="80"/>
                    <a:pt x="167" y="79"/>
                    <a:pt x="166" y="78"/>
                  </a:cubicBezTo>
                  <a:cubicBezTo>
                    <a:pt x="154" y="70"/>
                    <a:pt x="154" y="70"/>
                    <a:pt x="154" y="70"/>
                  </a:cubicBezTo>
                  <a:cubicBezTo>
                    <a:pt x="152" y="74"/>
                    <a:pt x="152" y="74"/>
                    <a:pt x="152" y="74"/>
                  </a:cubicBezTo>
                  <a:cubicBezTo>
                    <a:pt x="151" y="78"/>
                    <a:pt x="151" y="78"/>
                    <a:pt x="151" y="78"/>
                  </a:cubicBezTo>
                  <a:cubicBezTo>
                    <a:pt x="198" y="87"/>
                    <a:pt x="198" y="87"/>
                    <a:pt x="198" y="87"/>
                  </a:cubicBezTo>
                  <a:cubicBezTo>
                    <a:pt x="200" y="87"/>
                    <a:pt x="202" y="86"/>
                    <a:pt x="203" y="84"/>
                  </a:cubicBezTo>
                  <a:cubicBezTo>
                    <a:pt x="203" y="82"/>
                    <a:pt x="203" y="80"/>
                    <a:pt x="201" y="79"/>
                  </a:cubicBezTo>
                  <a:cubicBezTo>
                    <a:pt x="194" y="75"/>
                    <a:pt x="194" y="75"/>
                    <a:pt x="194" y="75"/>
                  </a:cubicBezTo>
                  <a:cubicBezTo>
                    <a:pt x="192" y="79"/>
                    <a:pt x="192" y="79"/>
                    <a:pt x="192" y="79"/>
                  </a:cubicBezTo>
                  <a:cubicBezTo>
                    <a:pt x="192" y="83"/>
                    <a:pt x="192" y="83"/>
                    <a:pt x="192" y="83"/>
                  </a:cubicBezTo>
                  <a:cubicBezTo>
                    <a:pt x="221" y="85"/>
                    <a:pt x="221" y="85"/>
                    <a:pt x="221" y="85"/>
                  </a:cubicBezTo>
                  <a:cubicBezTo>
                    <a:pt x="223" y="85"/>
                    <a:pt x="225" y="84"/>
                    <a:pt x="225" y="82"/>
                  </a:cubicBezTo>
                  <a:cubicBezTo>
                    <a:pt x="226" y="80"/>
                    <a:pt x="225" y="78"/>
                    <a:pt x="224" y="77"/>
                  </a:cubicBezTo>
                  <a:cubicBezTo>
                    <a:pt x="222" y="76"/>
                    <a:pt x="222" y="76"/>
                    <a:pt x="222" y="76"/>
                  </a:cubicBezTo>
                  <a:cubicBezTo>
                    <a:pt x="219" y="80"/>
                    <a:pt x="219" y="80"/>
                    <a:pt x="219" y="80"/>
                  </a:cubicBezTo>
                  <a:cubicBezTo>
                    <a:pt x="219" y="84"/>
                    <a:pt x="219" y="84"/>
                    <a:pt x="219" y="84"/>
                  </a:cubicBezTo>
                  <a:cubicBezTo>
                    <a:pt x="243" y="85"/>
                    <a:pt x="243" y="85"/>
                    <a:pt x="243" y="85"/>
                  </a:cubicBezTo>
                  <a:cubicBezTo>
                    <a:pt x="245" y="85"/>
                    <a:pt x="247" y="84"/>
                    <a:pt x="247" y="82"/>
                  </a:cubicBezTo>
                  <a:cubicBezTo>
                    <a:pt x="248" y="80"/>
                    <a:pt x="247" y="78"/>
                    <a:pt x="245" y="77"/>
                  </a:cubicBezTo>
                  <a:cubicBezTo>
                    <a:pt x="242" y="75"/>
                    <a:pt x="242" y="75"/>
                    <a:pt x="242" y="75"/>
                  </a:cubicBezTo>
                  <a:cubicBezTo>
                    <a:pt x="240" y="79"/>
                    <a:pt x="240" y="79"/>
                    <a:pt x="240" y="79"/>
                  </a:cubicBezTo>
                  <a:cubicBezTo>
                    <a:pt x="243" y="81"/>
                    <a:pt x="243" y="81"/>
                    <a:pt x="243" y="81"/>
                  </a:cubicBezTo>
                  <a:cubicBezTo>
                    <a:pt x="240" y="79"/>
                    <a:pt x="240" y="79"/>
                    <a:pt x="240" y="79"/>
                  </a:cubicBezTo>
                  <a:cubicBezTo>
                    <a:pt x="242" y="82"/>
                    <a:pt x="242" y="82"/>
                    <a:pt x="242" y="82"/>
                  </a:cubicBezTo>
                  <a:cubicBezTo>
                    <a:pt x="243" y="82"/>
                    <a:pt x="243" y="82"/>
                    <a:pt x="243" y="81"/>
                  </a:cubicBezTo>
                  <a:cubicBezTo>
                    <a:pt x="240" y="79"/>
                    <a:pt x="240" y="79"/>
                    <a:pt x="240" y="79"/>
                  </a:cubicBezTo>
                  <a:cubicBezTo>
                    <a:pt x="242" y="82"/>
                    <a:pt x="242" y="82"/>
                    <a:pt x="242" y="82"/>
                  </a:cubicBezTo>
                  <a:cubicBezTo>
                    <a:pt x="240" y="79"/>
                    <a:pt x="240" y="79"/>
                    <a:pt x="240" y="79"/>
                  </a:cubicBezTo>
                  <a:cubicBezTo>
                    <a:pt x="241" y="83"/>
                    <a:pt x="241" y="83"/>
                    <a:pt x="241" y="83"/>
                  </a:cubicBezTo>
                  <a:cubicBezTo>
                    <a:pt x="241" y="83"/>
                    <a:pt x="242" y="83"/>
                    <a:pt x="242" y="82"/>
                  </a:cubicBezTo>
                  <a:cubicBezTo>
                    <a:pt x="240" y="79"/>
                    <a:pt x="240" y="79"/>
                    <a:pt x="240" y="79"/>
                  </a:cubicBezTo>
                  <a:cubicBezTo>
                    <a:pt x="241" y="83"/>
                    <a:pt x="241" y="83"/>
                    <a:pt x="241" y="83"/>
                  </a:cubicBezTo>
                  <a:cubicBezTo>
                    <a:pt x="240" y="80"/>
                    <a:pt x="240" y="80"/>
                    <a:pt x="240" y="80"/>
                  </a:cubicBezTo>
                  <a:cubicBezTo>
                    <a:pt x="241" y="83"/>
                    <a:pt x="241" y="83"/>
                    <a:pt x="241" y="83"/>
                  </a:cubicBezTo>
                  <a:cubicBezTo>
                    <a:pt x="241" y="83"/>
                    <a:pt x="241" y="83"/>
                    <a:pt x="241" y="83"/>
                  </a:cubicBezTo>
                  <a:cubicBezTo>
                    <a:pt x="240" y="80"/>
                    <a:pt x="240" y="80"/>
                    <a:pt x="240" y="80"/>
                  </a:cubicBezTo>
                  <a:cubicBezTo>
                    <a:pt x="241" y="83"/>
                    <a:pt x="241" y="83"/>
                    <a:pt x="241" y="83"/>
                  </a:cubicBezTo>
                  <a:cubicBezTo>
                    <a:pt x="241" y="83"/>
                    <a:pt x="241" y="83"/>
                    <a:pt x="242" y="83"/>
                  </a:cubicBezTo>
                  <a:cubicBezTo>
                    <a:pt x="245" y="83"/>
                    <a:pt x="253" y="83"/>
                    <a:pt x="259" y="84"/>
                  </a:cubicBezTo>
                  <a:cubicBezTo>
                    <a:pt x="265" y="84"/>
                    <a:pt x="271" y="84"/>
                    <a:pt x="271" y="84"/>
                  </a:cubicBezTo>
                  <a:cubicBezTo>
                    <a:pt x="273" y="85"/>
                    <a:pt x="275" y="83"/>
                    <a:pt x="275" y="81"/>
                  </a:cubicBezTo>
                  <a:cubicBezTo>
                    <a:pt x="276" y="80"/>
                    <a:pt x="275" y="78"/>
                    <a:pt x="273" y="76"/>
                  </a:cubicBezTo>
                  <a:cubicBezTo>
                    <a:pt x="273" y="76"/>
                    <a:pt x="273" y="76"/>
                    <a:pt x="273" y="76"/>
                  </a:cubicBezTo>
                  <a:cubicBezTo>
                    <a:pt x="271" y="80"/>
                    <a:pt x="271" y="80"/>
                    <a:pt x="271" y="80"/>
                  </a:cubicBezTo>
                  <a:cubicBezTo>
                    <a:pt x="271" y="84"/>
                    <a:pt x="271" y="84"/>
                    <a:pt x="271" y="84"/>
                  </a:cubicBezTo>
                  <a:cubicBezTo>
                    <a:pt x="291" y="81"/>
                    <a:pt x="291" y="81"/>
                    <a:pt x="291" y="81"/>
                  </a:cubicBezTo>
                  <a:cubicBezTo>
                    <a:pt x="293" y="81"/>
                    <a:pt x="294" y="80"/>
                    <a:pt x="295" y="78"/>
                  </a:cubicBezTo>
                  <a:cubicBezTo>
                    <a:pt x="295" y="76"/>
                    <a:pt x="294" y="75"/>
                    <a:pt x="293" y="74"/>
                  </a:cubicBezTo>
                  <a:cubicBezTo>
                    <a:pt x="290" y="72"/>
                    <a:pt x="290" y="72"/>
                    <a:pt x="290" y="72"/>
                  </a:cubicBezTo>
                  <a:cubicBezTo>
                    <a:pt x="288" y="75"/>
                    <a:pt x="288" y="75"/>
                    <a:pt x="288" y="75"/>
                  </a:cubicBezTo>
                  <a:cubicBezTo>
                    <a:pt x="291" y="78"/>
                    <a:pt x="291" y="78"/>
                    <a:pt x="291" y="78"/>
                  </a:cubicBezTo>
                  <a:cubicBezTo>
                    <a:pt x="288" y="75"/>
                    <a:pt x="288" y="75"/>
                    <a:pt x="288" y="75"/>
                  </a:cubicBezTo>
                  <a:cubicBezTo>
                    <a:pt x="290" y="79"/>
                    <a:pt x="290" y="79"/>
                    <a:pt x="290" y="79"/>
                  </a:cubicBezTo>
                  <a:cubicBezTo>
                    <a:pt x="290" y="79"/>
                    <a:pt x="291" y="78"/>
                    <a:pt x="291" y="78"/>
                  </a:cubicBezTo>
                  <a:cubicBezTo>
                    <a:pt x="288" y="75"/>
                    <a:pt x="288" y="75"/>
                    <a:pt x="288" y="75"/>
                  </a:cubicBezTo>
                  <a:cubicBezTo>
                    <a:pt x="290" y="79"/>
                    <a:pt x="290" y="79"/>
                    <a:pt x="290" y="79"/>
                  </a:cubicBezTo>
                  <a:cubicBezTo>
                    <a:pt x="288" y="75"/>
                    <a:pt x="288" y="75"/>
                    <a:pt x="288" y="75"/>
                  </a:cubicBezTo>
                  <a:cubicBezTo>
                    <a:pt x="289" y="79"/>
                    <a:pt x="289" y="79"/>
                    <a:pt x="289" y="79"/>
                  </a:cubicBezTo>
                  <a:cubicBezTo>
                    <a:pt x="289" y="79"/>
                    <a:pt x="289" y="79"/>
                    <a:pt x="290" y="79"/>
                  </a:cubicBezTo>
                  <a:cubicBezTo>
                    <a:pt x="288" y="75"/>
                    <a:pt x="288" y="75"/>
                    <a:pt x="288" y="75"/>
                  </a:cubicBezTo>
                  <a:cubicBezTo>
                    <a:pt x="289" y="79"/>
                    <a:pt x="289" y="79"/>
                    <a:pt x="289" y="79"/>
                  </a:cubicBezTo>
                  <a:cubicBezTo>
                    <a:pt x="288" y="77"/>
                    <a:pt x="288" y="77"/>
                    <a:pt x="288" y="77"/>
                  </a:cubicBezTo>
                  <a:cubicBezTo>
                    <a:pt x="289" y="79"/>
                    <a:pt x="289" y="79"/>
                    <a:pt x="289" y="79"/>
                  </a:cubicBezTo>
                  <a:cubicBezTo>
                    <a:pt x="289" y="79"/>
                    <a:pt x="289" y="79"/>
                    <a:pt x="289" y="79"/>
                  </a:cubicBezTo>
                  <a:cubicBezTo>
                    <a:pt x="288" y="77"/>
                    <a:pt x="288" y="77"/>
                    <a:pt x="288" y="77"/>
                  </a:cubicBezTo>
                  <a:cubicBezTo>
                    <a:pt x="289" y="79"/>
                    <a:pt x="289" y="79"/>
                    <a:pt x="289" y="79"/>
                  </a:cubicBezTo>
                  <a:cubicBezTo>
                    <a:pt x="289" y="79"/>
                    <a:pt x="290" y="79"/>
                    <a:pt x="290" y="79"/>
                  </a:cubicBezTo>
                  <a:cubicBezTo>
                    <a:pt x="294" y="79"/>
                    <a:pt x="300" y="78"/>
                    <a:pt x="306" y="77"/>
                  </a:cubicBezTo>
                  <a:cubicBezTo>
                    <a:pt x="311" y="76"/>
                    <a:pt x="316" y="76"/>
                    <a:pt x="316" y="76"/>
                  </a:cubicBezTo>
                  <a:cubicBezTo>
                    <a:pt x="318" y="76"/>
                    <a:pt x="319" y="74"/>
                    <a:pt x="320" y="73"/>
                  </a:cubicBezTo>
                  <a:cubicBezTo>
                    <a:pt x="320" y="71"/>
                    <a:pt x="320" y="69"/>
                    <a:pt x="318" y="68"/>
                  </a:cubicBezTo>
                  <a:cubicBezTo>
                    <a:pt x="317" y="67"/>
                    <a:pt x="317" y="67"/>
                    <a:pt x="317" y="67"/>
                  </a:cubicBezTo>
                  <a:cubicBezTo>
                    <a:pt x="315" y="71"/>
                    <a:pt x="315" y="71"/>
                    <a:pt x="315" y="71"/>
                  </a:cubicBezTo>
                  <a:cubicBezTo>
                    <a:pt x="315" y="75"/>
                    <a:pt x="315" y="75"/>
                    <a:pt x="315" y="75"/>
                  </a:cubicBezTo>
                  <a:cubicBezTo>
                    <a:pt x="340" y="70"/>
                    <a:pt x="340" y="70"/>
                    <a:pt x="340" y="70"/>
                  </a:cubicBezTo>
                  <a:cubicBezTo>
                    <a:pt x="342" y="70"/>
                    <a:pt x="343" y="69"/>
                    <a:pt x="344" y="67"/>
                  </a:cubicBezTo>
                  <a:cubicBezTo>
                    <a:pt x="344" y="65"/>
                    <a:pt x="343" y="63"/>
                    <a:pt x="342" y="63"/>
                  </a:cubicBezTo>
                  <a:cubicBezTo>
                    <a:pt x="339" y="61"/>
                    <a:pt x="339" y="61"/>
                    <a:pt x="339" y="61"/>
                  </a:cubicBezTo>
                  <a:cubicBezTo>
                    <a:pt x="337" y="65"/>
                    <a:pt x="337" y="65"/>
                    <a:pt x="337" y="65"/>
                  </a:cubicBezTo>
                  <a:cubicBezTo>
                    <a:pt x="340" y="67"/>
                    <a:pt x="340" y="67"/>
                    <a:pt x="340" y="67"/>
                  </a:cubicBezTo>
                  <a:cubicBezTo>
                    <a:pt x="337" y="65"/>
                    <a:pt x="337" y="65"/>
                    <a:pt x="337" y="65"/>
                  </a:cubicBezTo>
                  <a:cubicBezTo>
                    <a:pt x="339" y="68"/>
                    <a:pt x="339" y="68"/>
                    <a:pt x="339" y="68"/>
                  </a:cubicBezTo>
                  <a:cubicBezTo>
                    <a:pt x="339" y="68"/>
                    <a:pt x="340" y="68"/>
                    <a:pt x="340" y="67"/>
                  </a:cubicBezTo>
                  <a:cubicBezTo>
                    <a:pt x="337" y="65"/>
                    <a:pt x="337" y="65"/>
                    <a:pt x="337" y="65"/>
                  </a:cubicBezTo>
                  <a:cubicBezTo>
                    <a:pt x="339" y="68"/>
                    <a:pt x="339" y="68"/>
                    <a:pt x="339" y="68"/>
                  </a:cubicBezTo>
                  <a:cubicBezTo>
                    <a:pt x="337" y="65"/>
                    <a:pt x="337" y="65"/>
                    <a:pt x="337" y="65"/>
                  </a:cubicBezTo>
                  <a:cubicBezTo>
                    <a:pt x="338" y="69"/>
                    <a:pt x="338" y="69"/>
                    <a:pt x="338" y="69"/>
                  </a:cubicBezTo>
                  <a:cubicBezTo>
                    <a:pt x="339" y="68"/>
                    <a:pt x="339" y="68"/>
                    <a:pt x="339" y="68"/>
                  </a:cubicBezTo>
                  <a:cubicBezTo>
                    <a:pt x="337" y="65"/>
                    <a:pt x="337" y="65"/>
                    <a:pt x="337" y="65"/>
                  </a:cubicBezTo>
                  <a:cubicBezTo>
                    <a:pt x="338" y="69"/>
                    <a:pt x="338" y="69"/>
                    <a:pt x="338" y="69"/>
                  </a:cubicBezTo>
                  <a:cubicBezTo>
                    <a:pt x="338" y="67"/>
                    <a:pt x="338" y="67"/>
                    <a:pt x="338" y="67"/>
                  </a:cubicBezTo>
                  <a:cubicBezTo>
                    <a:pt x="338" y="69"/>
                    <a:pt x="338" y="69"/>
                    <a:pt x="338" y="69"/>
                  </a:cubicBezTo>
                  <a:cubicBezTo>
                    <a:pt x="338" y="69"/>
                    <a:pt x="338" y="69"/>
                    <a:pt x="338" y="69"/>
                  </a:cubicBezTo>
                  <a:cubicBezTo>
                    <a:pt x="338" y="67"/>
                    <a:pt x="338" y="67"/>
                    <a:pt x="338" y="67"/>
                  </a:cubicBezTo>
                  <a:cubicBezTo>
                    <a:pt x="338" y="69"/>
                    <a:pt x="338" y="69"/>
                    <a:pt x="338" y="69"/>
                  </a:cubicBezTo>
                  <a:cubicBezTo>
                    <a:pt x="338" y="69"/>
                    <a:pt x="338" y="69"/>
                    <a:pt x="338" y="69"/>
                  </a:cubicBezTo>
                  <a:cubicBezTo>
                    <a:pt x="339" y="68"/>
                    <a:pt x="341" y="68"/>
                    <a:pt x="343" y="68"/>
                  </a:cubicBezTo>
                  <a:cubicBezTo>
                    <a:pt x="346" y="67"/>
                    <a:pt x="350" y="67"/>
                    <a:pt x="353" y="66"/>
                  </a:cubicBezTo>
                  <a:cubicBezTo>
                    <a:pt x="356" y="66"/>
                    <a:pt x="359" y="65"/>
                    <a:pt x="359" y="65"/>
                  </a:cubicBezTo>
                  <a:cubicBezTo>
                    <a:pt x="361" y="65"/>
                    <a:pt x="362" y="64"/>
                    <a:pt x="362" y="62"/>
                  </a:cubicBezTo>
                  <a:cubicBezTo>
                    <a:pt x="363" y="60"/>
                    <a:pt x="362" y="58"/>
                    <a:pt x="360" y="57"/>
                  </a:cubicBezTo>
                  <a:cubicBezTo>
                    <a:pt x="358" y="56"/>
                    <a:pt x="358" y="56"/>
                    <a:pt x="358" y="56"/>
                  </a:cubicBezTo>
                  <a:cubicBezTo>
                    <a:pt x="356" y="59"/>
                    <a:pt x="356" y="59"/>
                    <a:pt x="356" y="59"/>
                  </a:cubicBezTo>
                  <a:cubicBezTo>
                    <a:pt x="358" y="63"/>
                    <a:pt x="358" y="63"/>
                    <a:pt x="358" y="63"/>
                  </a:cubicBezTo>
                  <a:cubicBezTo>
                    <a:pt x="369" y="57"/>
                    <a:pt x="369" y="57"/>
                    <a:pt x="369" y="57"/>
                  </a:cubicBezTo>
                  <a:cubicBezTo>
                    <a:pt x="370" y="56"/>
                    <a:pt x="371" y="55"/>
                    <a:pt x="371" y="53"/>
                  </a:cubicBezTo>
                  <a:cubicBezTo>
                    <a:pt x="371" y="52"/>
                    <a:pt x="371" y="50"/>
                    <a:pt x="369" y="49"/>
                  </a:cubicBezTo>
                  <a:cubicBezTo>
                    <a:pt x="369" y="49"/>
                    <a:pt x="369" y="49"/>
                    <a:pt x="369" y="49"/>
                  </a:cubicBezTo>
                  <a:cubicBezTo>
                    <a:pt x="367" y="53"/>
                    <a:pt x="367" y="53"/>
                    <a:pt x="367" y="53"/>
                  </a:cubicBezTo>
                  <a:cubicBezTo>
                    <a:pt x="371" y="53"/>
                    <a:pt x="371" y="53"/>
                    <a:pt x="371" y="53"/>
                  </a:cubicBezTo>
                  <a:cubicBezTo>
                    <a:pt x="374" y="35"/>
                    <a:pt x="374" y="35"/>
                    <a:pt x="374" y="35"/>
                  </a:cubicBezTo>
                  <a:cubicBezTo>
                    <a:pt x="374" y="34"/>
                    <a:pt x="373" y="32"/>
                    <a:pt x="372" y="31"/>
                  </a:cubicBezTo>
                  <a:cubicBezTo>
                    <a:pt x="367" y="28"/>
                    <a:pt x="367" y="28"/>
                    <a:pt x="367" y="28"/>
                  </a:cubicBezTo>
                  <a:cubicBezTo>
                    <a:pt x="363" y="7"/>
                    <a:pt x="363" y="7"/>
                    <a:pt x="363" y="7"/>
                  </a:cubicBezTo>
                  <a:cubicBezTo>
                    <a:pt x="363" y="6"/>
                    <a:pt x="362" y="5"/>
                    <a:pt x="361" y="4"/>
                  </a:cubicBezTo>
                  <a:cubicBezTo>
                    <a:pt x="358" y="2"/>
                    <a:pt x="358" y="2"/>
                    <a:pt x="358" y="2"/>
                  </a:cubicBezTo>
                  <a:cubicBezTo>
                    <a:pt x="356" y="0"/>
                    <a:pt x="353" y="1"/>
                    <a:pt x="352" y="3"/>
                  </a:cubicBezTo>
                  <a:cubicBezTo>
                    <a:pt x="350" y="5"/>
                    <a:pt x="351" y="8"/>
                    <a:pt x="353" y="9"/>
                  </a:cubicBezTo>
                  <a:cubicBezTo>
                    <a:pt x="355" y="10"/>
                    <a:pt x="355" y="10"/>
                    <a:pt x="355" y="10"/>
                  </a:cubicBezTo>
                  <a:cubicBezTo>
                    <a:pt x="359" y="31"/>
                    <a:pt x="359" y="31"/>
                    <a:pt x="359" y="31"/>
                  </a:cubicBezTo>
                  <a:cubicBezTo>
                    <a:pt x="359" y="32"/>
                    <a:pt x="360" y="34"/>
                    <a:pt x="361" y="34"/>
                  </a:cubicBezTo>
                  <a:cubicBezTo>
                    <a:pt x="365" y="37"/>
                    <a:pt x="365" y="37"/>
                    <a:pt x="365" y="37"/>
                  </a:cubicBezTo>
                  <a:cubicBezTo>
                    <a:pt x="362" y="52"/>
                    <a:pt x="362" y="52"/>
                    <a:pt x="362" y="52"/>
                  </a:cubicBezTo>
                  <a:cubicBezTo>
                    <a:pt x="362" y="54"/>
                    <a:pt x="363" y="55"/>
                    <a:pt x="364" y="56"/>
                  </a:cubicBezTo>
                  <a:cubicBezTo>
                    <a:pt x="365" y="57"/>
                    <a:pt x="365" y="57"/>
                    <a:pt x="365" y="57"/>
                  </a:cubicBezTo>
                  <a:cubicBezTo>
                    <a:pt x="367" y="53"/>
                    <a:pt x="367" y="53"/>
                    <a:pt x="367" y="53"/>
                  </a:cubicBezTo>
                  <a:cubicBezTo>
                    <a:pt x="365" y="49"/>
                    <a:pt x="365" y="49"/>
                    <a:pt x="365" y="49"/>
                  </a:cubicBezTo>
                  <a:cubicBezTo>
                    <a:pt x="354" y="56"/>
                    <a:pt x="354" y="56"/>
                    <a:pt x="354" y="56"/>
                  </a:cubicBezTo>
                  <a:cubicBezTo>
                    <a:pt x="352" y="56"/>
                    <a:pt x="351" y="58"/>
                    <a:pt x="351" y="59"/>
                  </a:cubicBezTo>
                  <a:cubicBezTo>
                    <a:pt x="351" y="61"/>
                    <a:pt x="352" y="62"/>
                    <a:pt x="353" y="63"/>
                  </a:cubicBezTo>
                  <a:cubicBezTo>
                    <a:pt x="356" y="65"/>
                    <a:pt x="356" y="65"/>
                    <a:pt x="356" y="65"/>
                  </a:cubicBezTo>
                  <a:cubicBezTo>
                    <a:pt x="358" y="61"/>
                    <a:pt x="358" y="61"/>
                    <a:pt x="358" y="61"/>
                  </a:cubicBezTo>
                  <a:cubicBezTo>
                    <a:pt x="358" y="57"/>
                    <a:pt x="358" y="57"/>
                    <a:pt x="358" y="57"/>
                  </a:cubicBezTo>
                  <a:cubicBezTo>
                    <a:pt x="358" y="57"/>
                    <a:pt x="352" y="57"/>
                    <a:pt x="347" y="58"/>
                  </a:cubicBezTo>
                  <a:cubicBezTo>
                    <a:pt x="344" y="59"/>
                    <a:pt x="342" y="59"/>
                    <a:pt x="340" y="60"/>
                  </a:cubicBezTo>
                  <a:cubicBezTo>
                    <a:pt x="338" y="60"/>
                    <a:pt x="338" y="60"/>
                    <a:pt x="337" y="60"/>
                  </a:cubicBezTo>
                  <a:cubicBezTo>
                    <a:pt x="336" y="60"/>
                    <a:pt x="336" y="60"/>
                    <a:pt x="336" y="60"/>
                  </a:cubicBezTo>
                  <a:cubicBezTo>
                    <a:pt x="335" y="61"/>
                    <a:pt x="335" y="61"/>
                    <a:pt x="335" y="61"/>
                  </a:cubicBezTo>
                  <a:cubicBezTo>
                    <a:pt x="334" y="61"/>
                    <a:pt x="334" y="61"/>
                    <a:pt x="334" y="61"/>
                  </a:cubicBezTo>
                  <a:cubicBezTo>
                    <a:pt x="334" y="61"/>
                    <a:pt x="334" y="61"/>
                    <a:pt x="333" y="62"/>
                  </a:cubicBezTo>
                  <a:cubicBezTo>
                    <a:pt x="333" y="63"/>
                    <a:pt x="332" y="64"/>
                    <a:pt x="333" y="66"/>
                  </a:cubicBezTo>
                  <a:cubicBezTo>
                    <a:pt x="333" y="67"/>
                    <a:pt x="334" y="68"/>
                    <a:pt x="335" y="68"/>
                  </a:cubicBezTo>
                  <a:cubicBezTo>
                    <a:pt x="337" y="70"/>
                    <a:pt x="337" y="70"/>
                    <a:pt x="337" y="70"/>
                  </a:cubicBezTo>
                  <a:cubicBezTo>
                    <a:pt x="339" y="66"/>
                    <a:pt x="339" y="66"/>
                    <a:pt x="339" y="66"/>
                  </a:cubicBezTo>
                  <a:cubicBezTo>
                    <a:pt x="339" y="62"/>
                    <a:pt x="339" y="62"/>
                    <a:pt x="339" y="62"/>
                  </a:cubicBezTo>
                  <a:cubicBezTo>
                    <a:pt x="314" y="67"/>
                    <a:pt x="314" y="67"/>
                    <a:pt x="314" y="67"/>
                  </a:cubicBezTo>
                  <a:cubicBezTo>
                    <a:pt x="312" y="67"/>
                    <a:pt x="311" y="68"/>
                    <a:pt x="310" y="70"/>
                  </a:cubicBezTo>
                  <a:cubicBezTo>
                    <a:pt x="310" y="72"/>
                    <a:pt x="311" y="74"/>
                    <a:pt x="312" y="75"/>
                  </a:cubicBezTo>
                  <a:cubicBezTo>
                    <a:pt x="313" y="75"/>
                    <a:pt x="313" y="75"/>
                    <a:pt x="313" y="75"/>
                  </a:cubicBezTo>
                  <a:cubicBezTo>
                    <a:pt x="316" y="72"/>
                    <a:pt x="316" y="72"/>
                    <a:pt x="316" y="72"/>
                  </a:cubicBezTo>
                  <a:cubicBezTo>
                    <a:pt x="315" y="67"/>
                    <a:pt x="315" y="67"/>
                    <a:pt x="315" y="67"/>
                  </a:cubicBezTo>
                  <a:cubicBezTo>
                    <a:pt x="315" y="67"/>
                    <a:pt x="308" y="68"/>
                    <a:pt x="301" y="69"/>
                  </a:cubicBezTo>
                  <a:cubicBezTo>
                    <a:pt x="298" y="69"/>
                    <a:pt x="294" y="70"/>
                    <a:pt x="291" y="70"/>
                  </a:cubicBezTo>
                  <a:cubicBezTo>
                    <a:pt x="290" y="70"/>
                    <a:pt x="289" y="71"/>
                    <a:pt x="288" y="71"/>
                  </a:cubicBezTo>
                  <a:cubicBezTo>
                    <a:pt x="288" y="71"/>
                    <a:pt x="287" y="71"/>
                    <a:pt x="287" y="71"/>
                  </a:cubicBezTo>
                  <a:cubicBezTo>
                    <a:pt x="286" y="71"/>
                    <a:pt x="286" y="71"/>
                    <a:pt x="286" y="71"/>
                  </a:cubicBezTo>
                  <a:cubicBezTo>
                    <a:pt x="286" y="71"/>
                    <a:pt x="286" y="71"/>
                    <a:pt x="286" y="71"/>
                  </a:cubicBezTo>
                  <a:cubicBezTo>
                    <a:pt x="285" y="72"/>
                    <a:pt x="285" y="72"/>
                    <a:pt x="285" y="72"/>
                  </a:cubicBezTo>
                  <a:cubicBezTo>
                    <a:pt x="285" y="72"/>
                    <a:pt x="284" y="72"/>
                    <a:pt x="284" y="73"/>
                  </a:cubicBezTo>
                  <a:cubicBezTo>
                    <a:pt x="283" y="74"/>
                    <a:pt x="283" y="75"/>
                    <a:pt x="283" y="76"/>
                  </a:cubicBezTo>
                  <a:cubicBezTo>
                    <a:pt x="284" y="77"/>
                    <a:pt x="284" y="78"/>
                    <a:pt x="285" y="79"/>
                  </a:cubicBezTo>
                  <a:cubicBezTo>
                    <a:pt x="288" y="81"/>
                    <a:pt x="288" y="81"/>
                    <a:pt x="288" y="81"/>
                  </a:cubicBezTo>
                  <a:cubicBezTo>
                    <a:pt x="291" y="77"/>
                    <a:pt x="291" y="77"/>
                    <a:pt x="291" y="77"/>
                  </a:cubicBezTo>
                  <a:cubicBezTo>
                    <a:pt x="290" y="73"/>
                    <a:pt x="290" y="73"/>
                    <a:pt x="290" y="73"/>
                  </a:cubicBezTo>
                  <a:cubicBezTo>
                    <a:pt x="270" y="76"/>
                    <a:pt x="270" y="76"/>
                    <a:pt x="270" y="76"/>
                  </a:cubicBezTo>
                  <a:cubicBezTo>
                    <a:pt x="268" y="76"/>
                    <a:pt x="267" y="77"/>
                    <a:pt x="267" y="79"/>
                  </a:cubicBezTo>
                  <a:cubicBezTo>
                    <a:pt x="266" y="81"/>
                    <a:pt x="267" y="83"/>
                    <a:pt x="268" y="84"/>
                  </a:cubicBezTo>
                  <a:cubicBezTo>
                    <a:pt x="269" y="84"/>
                    <a:pt x="269" y="84"/>
                    <a:pt x="269" y="84"/>
                  </a:cubicBezTo>
                  <a:cubicBezTo>
                    <a:pt x="271" y="80"/>
                    <a:pt x="271" y="80"/>
                    <a:pt x="271" y="80"/>
                  </a:cubicBezTo>
                  <a:cubicBezTo>
                    <a:pt x="271" y="76"/>
                    <a:pt x="271" y="76"/>
                    <a:pt x="271" y="76"/>
                  </a:cubicBezTo>
                  <a:cubicBezTo>
                    <a:pt x="271" y="76"/>
                    <a:pt x="266" y="75"/>
                    <a:pt x="259" y="75"/>
                  </a:cubicBezTo>
                  <a:cubicBezTo>
                    <a:pt x="253" y="75"/>
                    <a:pt x="246" y="74"/>
                    <a:pt x="242" y="74"/>
                  </a:cubicBezTo>
                  <a:cubicBezTo>
                    <a:pt x="241" y="74"/>
                    <a:pt x="241" y="74"/>
                    <a:pt x="240" y="74"/>
                  </a:cubicBezTo>
                  <a:cubicBezTo>
                    <a:pt x="240" y="74"/>
                    <a:pt x="240" y="74"/>
                    <a:pt x="239" y="74"/>
                  </a:cubicBezTo>
                  <a:cubicBezTo>
                    <a:pt x="239" y="75"/>
                    <a:pt x="239" y="75"/>
                    <a:pt x="238" y="75"/>
                  </a:cubicBezTo>
                  <a:cubicBezTo>
                    <a:pt x="237" y="75"/>
                    <a:pt x="237" y="75"/>
                    <a:pt x="237" y="75"/>
                  </a:cubicBezTo>
                  <a:cubicBezTo>
                    <a:pt x="237" y="75"/>
                    <a:pt x="237" y="76"/>
                    <a:pt x="236" y="76"/>
                  </a:cubicBezTo>
                  <a:cubicBezTo>
                    <a:pt x="235" y="78"/>
                    <a:pt x="236" y="81"/>
                    <a:pt x="238" y="82"/>
                  </a:cubicBezTo>
                  <a:cubicBezTo>
                    <a:pt x="241" y="84"/>
                    <a:pt x="241" y="84"/>
                    <a:pt x="241" y="84"/>
                  </a:cubicBezTo>
                  <a:cubicBezTo>
                    <a:pt x="243" y="81"/>
                    <a:pt x="243" y="81"/>
                    <a:pt x="243" y="81"/>
                  </a:cubicBezTo>
                  <a:cubicBezTo>
                    <a:pt x="243" y="77"/>
                    <a:pt x="243" y="77"/>
                    <a:pt x="243" y="77"/>
                  </a:cubicBezTo>
                  <a:cubicBezTo>
                    <a:pt x="220" y="75"/>
                    <a:pt x="220" y="75"/>
                    <a:pt x="220" y="75"/>
                  </a:cubicBezTo>
                  <a:cubicBezTo>
                    <a:pt x="218" y="75"/>
                    <a:pt x="216" y="76"/>
                    <a:pt x="215" y="78"/>
                  </a:cubicBezTo>
                  <a:cubicBezTo>
                    <a:pt x="215" y="80"/>
                    <a:pt x="215" y="82"/>
                    <a:pt x="217" y="83"/>
                  </a:cubicBezTo>
                  <a:cubicBezTo>
                    <a:pt x="219" y="85"/>
                    <a:pt x="219" y="85"/>
                    <a:pt x="219" y="85"/>
                  </a:cubicBezTo>
                  <a:cubicBezTo>
                    <a:pt x="221" y="81"/>
                    <a:pt x="221" y="81"/>
                    <a:pt x="221" y="81"/>
                  </a:cubicBezTo>
                  <a:cubicBezTo>
                    <a:pt x="222" y="77"/>
                    <a:pt x="222" y="77"/>
                    <a:pt x="222" y="77"/>
                  </a:cubicBezTo>
                  <a:cubicBezTo>
                    <a:pt x="192" y="74"/>
                    <a:pt x="192" y="74"/>
                    <a:pt x="192" y="74"/>
                  </a:cubicBezTo>
                  <a:cubicBezTo>
                    <a:pt x="190" y="74"/>
                    <a:pt x="189" y="75"/>
                    <a:pt x="188" y="77"/>
                  </a:cubicBezTo>
                  <a:cubicBezTo>
                    <a:pt x="187" y="79"/>
                    <a:pt x="188" y="81"/>
                    <a:pt x="190" y="82"/>
                  </a:cubicBezTo>
                  <a:cubicBezTo>
                    <a:pt x="196" y="86"/>
                    <a:pt x="196" y="86"/>
                    <a:pt x="196" y="86"/>
                  </a:cubicBezTo>
                  <a:cubicBezTo>
                    <a:pt x="199" y="83"/>
                    <a:pt x="199" y="83"/>
                    <a:pt x="199" y="83"/>
                  </a:cubicBezTo>
                  <a:cubicBezTo>
                    <a:pt x="199" y="78"/>
                    <a:pt x="199" y="78"/>
                    <a:pt x="199" y="78"/>
                  </a:cubicBezTo>
                  <a:cubicBezTo>
                    <a:pt x="152" y="70"/>
                    <a:pt x="152" y="70"/>
                    <a:pt x="152" y="70"/>
                  </a:cubicBezTo>
                  <a:cubicBezTo>
                    <a:pt x="150" y="69"/>
                    <a:pt x="148" y="70"/>
                    <a:pt x="148" y="72"/>
                  </a:cubicBezTo>
                  <a:cubicBezTo>
                    <a:pt x="147" y="74"/>
                    <a:pt x="148" y="76"/>
                    <a:pt x="149" y="78"/>
                  </a:cubicBezTo>
                  <a:cubicBezTo>
                    <a:pt x="161" y="85"/>
                    <a:pt x="161" y="85"/>
                    <a:pt x="161" y="85"/>
                  </a:cubicBezTo>
                  <a:cubicBezTo>
                    <a:pt x="164" y="81"/>
                    <a:pt x="164" y="81"/>
                    <a:pt x="164" y="81"/>
                  </a:cubicBezTo>
                  <a:cubicBezTo>
                    <a:pt x="161" y="78"/>
                    <a:pt x="161" y="78"/>
                    <a:pt x="161" y="78"/>
                  </a:cubicBezTo>
                  <a:cubicBezTo>
                    <a:pt x="164" y="81"/>
                    <a:pt x="164" y="81"/>
                    <a:pt x="164" y="81"/>
                  </a:cubicBezTo>
                  <a:cubicBezTo>
                    <a:pt x="163" y="77"/>
                    <a:pt x="163" y="77"/>
                    <a:pt x="163" y="77"/>
                  </a:cubicBezTo>
                  <a:cubicBezTo>
                    <a:pt x="163" y="77"/>
                    <a:pt x="162" y="77"/>
                    <a:pt x="161" y="78"/>
                  </a:cubicBezTo>
                  <a:cubicBezTo>
                    <a:pt x="164" y="81"/>
                    <a:pt x="164" y="81"/>
                    <a:pt x="164" y="81"/>
                  </a:cubicBezTo>
                  <a:cubicBezTo>
                    <a:pt x="163" y="77"/>
                    <a:pt x="163" y="77"/>
                    <a:pt x="163" y="77"/>
                  </a:cubicBezTo>
                  <a:cubicBezTo>
                    <a:pt x="164" y="81"/>
                    <a:pt x="164" y="81"/>
                    <a:pt x="164" y="81"/>
                  </a:cubicBezTo>
                  <a:cubicBezTo>
                    <a:pt x="164" y="77"/>
                    <a:pt x="164" y="77"/>
                    <a:pt x="164" y="77"/>
                  </a:cubicBezTo>
                  <a:cubicBezTo>
                    <a:pt x="163" y="77"/>
                    <a:pt x="163" y="77"/>
                    <a:pt x="163" y="77"/>
                  </a:cubicBezTo>
                  <a:cubicBezTo>
                    <a:pt x="164" y="81"/>
                    <a:pt x="164" y="81"/>
                    <a:pt x="164" y="81"/>
                  </a:cubicBezTo>
                  <a:cubicBezTo>
                    <a:pt x="164" y="77"/>
                    <a:pt x="164" y="77"/>
                    <a:pt x="164" y="77"/>
                  </a:cubicBezTo>
                  <a:cubicBezTo>
                    <a:pt x="164" y="81"/>
                    <a:pt x="164" y="81"/>
                    <a:pt x="164" y="81"/>
                  </a:cubicBezTo>
                  <a:cubicBezTo>
                    <a:pt x="164" y="77"/>
                    <a:pt x="164" y="77"/>
                    <a:pt x="164" y="77"/>
                  </a:cubicBezTo>
                  <a:cubicBezTo>
                    <a:pt x="164" y="77"/>
                    <a:pt x="164" y="77"/>
                    <a:pt x="164" y="77"/>
                  </a:cubicBezTo>
                  <a:cubicBezTo>
                    <a:pt x="164" y="81"/>
                    <a:pt x="164" y="81"/>
                    <a:pt x="164" y="81"/>
                  </a:cubicBezTo>
                  <a:cubicBezTo>
                    <a:pt x="164" y="77"/>
                    <a:pt x="164" y="77"/>
                    <a:pt x="164" y="77"/>
                  </a:cubicBezTo>
                  <a:cubicBezTo>
                    <a:pt x="164" y="80"/>
                    <a:pt x="164" y="80"/>
                    <a:pt x="164" y="80"/>
                  </a:cubicBezTo>
                  <a:cubicBezTo>
                    <a:pt x="164" y="77"/>
                    <a:pt x="164" y="77"/>
                    <a:pt x="164" y="77"/>
                  </a:cubicBezTo>
                  <a:cubicBezTo>
                    <a:pt x="164" y="77"/>
                    <a:pt x="164" y="77"/>
                    <a:pt x="164" y="77"/>
                  </a:cubicBezTo>
                  <a:cubicBezTo>
                    <a:pt x="164" y="80"/>
                    <a:pt x="164" y="80"/>
                    <a:pt x="164" y="80"/>
                  </a:cubicBezTo>
                  <a:cubicBezTo>
                    <a:pt x="164" y="77"/>
                    <a:pt x="164" y="77"/>
                    <a:pt x="164" y="77"/>
                  </a:cubicBezTo>
                  <a:cubicBezTo>
                    <a:pt x="164" y="77"/>
                    <a:pt x="164" y="77"/>
                    <a:pt x="164" y="77"/>
                  </a:cubicBezTo>
                  <a:cubicBezTo>
                    <a:pt x="160" y="76"/>
                    <a:pt x="149" y="73"/>
                    <a:pt x="138" y="69"/>
                  </a:cubicBezTo>
                  <a:cubicBezTo>
                    <a:pt x="133" y="68"/>
                    <a:pt x="128" y="66"/>
                    <a:pt x="123" y="65"/>
                  </a:cubicBezTo>
                  <a:cubicBezTo>
                    <a:pt x="121" y="64"/>
                    <a:pt x="119" y="64"/>
                    <a:pt x="118" y="64"/>
                  </a:cubicBezTo>
                  <a:cubicBezTo>
                    <a:pt x="117" y="63"/>
                    <a:pt x="116" y="63"/>
                    <a:pt x="116" y="63"/>
                  </a:cubicBezTo>
                  <a:cubicBezTo>
                    <a:pt x="115" y="63"/>
                    <a:pt x="114" y="63"/>
                    <a:pt x="114" y="63"/>
                  </a:cubicBezTo>
                  <a:cubicBezTo>
                    <a:pt x="113" y="63"/>
                    <a:pt x="113" y="63"/>
                    <a:pt x="112" y="63"/>
                  </a:cubicBezTo>
                  <a:cubicBezTo>
                    <a:pt x="112" y="63"/>
                    <a:pt x="112" y="63"/>
                    <a:pt x="111" y="64"/>
                  </a:cubicBezTo>
                  <a:cubicBezTo>
                    <a:pt x="111" y="64"/>
                    <a:pt x="110" y="64"/>
                    <a:pt x="110" y="65"/>
                  </a:cubicBezTo>
                  <a:cubicBezTo>
                    <a:pt x="108" y="67"/>
                    <a:pt x="109" y="70"/>
                    <a:pt x="111" y="71"/>
                  </a:cubicBezTo>
                  <a:cubicBezTo>
                    <a:pt x="116" y="74"/>
                    <a:pt x="116" y="74"/>
                    <a:pt x="116" y="74"/>
                  </a:cubicBezTo>
                  <a:cubicBezTo>
                    <a:pt x="119" y="71"/>
                    <a:pt x="119" y="71"/>
                    <a:pt x="119" y="71"/>
                  </a:cubicBezTo>
                  <a:cubicBezTo>
                    <a:pt x="120" y="67"/>
                    <a:pt x="120" y="67"/>
                    <a:pt x="120" y="67"/>
                  </a:cubicBezTo>
                  <a:cubicBezTo>
                    <a:pt x="7" y="14"/>
                    <a:pt x="7" y="14"/>
                    <a:pt x="7" y="14"/>
                  </a:cubicBezTo>
                  <a:cubicBezTo>
                    <a:pt x="5" y="13"/>
                    <a:pt x="3" y="14"/>
                    <a:pt x="1" y="16"/>
                  </a:cubicBezTo>
                  <a:cubicBezTo>
                    <a:pt x="0" y="18"/>
                    <a:pt x="1" y="21"/>
                    <a:pt x="3" y="22"/>
                  </a:cubicBezTo>
                  <a:cubicBezTo>
                    <a:pt x="54" y="53"/>
                    <a:pt x="54" y="53"/>
                    <a:pt x="54" y="53"/>
                  </a:cubicBezTo>
                  <a:cubicBezTo>
                    <a:pt x="56" y="55"/>
                    <a:pt x="58" y="54"/>
                    <a:pt x="60" y="52"/>
                  </a:cubicBezTo>
                  <a:cubicBezTo>
                    <a:pt x="61" y="50"/>
                    <a:pt x="60" y="47"/>
                    <a:pt x="58"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12" name="Freeform 144">
              <a:extLst>
                <a:ext uri="{FF2B5EF4-FFF2-40B4-BE49-F238E27FC236}">
                  <a16:creationId xmlns:a16="http://schemas.microsoft.com/office/drawing/2014/main" id="{3C66BDDC-CF4E-45CF-BDAD-8200A6A71834}"/>
                </a:ext>
              </a:extLst>
            </p:cNvPr>
            <p:cNvSpPr>
              <a:spLocks/>
            </p:cNvSpPr>
            <p:nvPr/>
          </p:nvSpPr>
          <p:spPr bwMode="auto">
            <a:xfrm>
              <a:off x="4256224" y="3111611"/>
              <a:ext cx="363538" cy="363538"/>
            </a:xfrm>
            <a:custGeom>
              <a:avLst/>
              <a:gdLst>
                <a:gd name="T0" fmla="*/ 230 w 231"/>
                <a:gd name="T1" fmla="*/ 118 h 231"/>
                <a:gd name="T2" fmla="*/ 114 w 231"/>
                <a:gd name="T3" fmla="*/ 230 h 231"/>
                <a:gd name="T4" fmla="*/ 2 w 231"/>
                <a:gd name="T5" fmla="*/ 113 h 231"/>
                <a:gd name="T6" fmla="*/ 118 w 231"/>
                <a:gd name="T7" fmla="*/ 1 h 231"/>
                <a:gd name="T8" fmla="*/ 230 w 231"/>
                <a:gd name="T9" fmla="*/ 118 h 231"/>
              </a:gdLst>
              <a:ahLst/>
              <a:cxnLst>
                <a:cxn ang="0">
                  <a:pos x="T0" y="T1"/>
                </a:cxn>
                <a:cxn ang="0">
                  <a:pos x="T2" y="T3"/>
                </a:cxn>
                <a:cxn ang="0">
                  <a:pos x="T4" y="T5"/>
                </a:cxn>
                <a:cxn ang="0">
                  <a:pos x="T6" y="T7"/>
                </a:cxn>
                <a:cxn ang="0">
                  <a:pos x="T8" y="T9"/>
                </a:cxn>
              </a:cxnLst>
              <a:rect l="0" t="0" r="r" b="b"/>
              <a:pathLst>
                <a:path w="231" h="231">
                  <a:moveTo>
                    <a:pt x="230" y="118"/>
                  </a:moveTo>
                  <a:cubicBezTo>
                    <a:pt x="229" y="181"/>
                    <a:pt x="177" y="231"/>
                    <a:pt x="114" y="230"/>
                  </a:cubicBezTo>
                  <a:cubicBezTo>
                    <a:pt x="50" y="228"/>
                    <a:pt x="0" y="176"/>
                    <a:pt x="2" y="113"/>
                  </a:cubicBezTo>
                  <a:cubicBezTo>
                    <a:pt x="3" y="50"/>
                    <a:pt x="55" y="0"/>
                    <a:pt x="118" y="1"/>
                  </a:cubicBezTo>
                  <a:cubicBezTo>
                    <a:pt x="181" y="2"/>
                    <a:pt x="231" y="54"/>
                    <a:pt x="230"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13" name="Freeform 145">
              <a:extLst>
                <a:ext uri="{FF2B5EF4-FFF2-40B4-BE49-F238E27FC236}">
                  <a16:creationId xmlns:a16="http://schemas.microsoft.com/office/drawing/2014/main" id="{73E5609B-9D5B-4B22-871D-43C8188216AF}"/>
                </a:ext>
              </a:extLst>
            </p:cNvPr>
            <p:cNvSpPr>
              <a:spLocks/>
            </p:cNvSpPr>
            <p:nvPr/>
          </p:nvSpPr>
          <p:spPr bwMode="auto">
            <a:xfrm>
              <a:off x="4241937" y="3097323"/>
              <a:ext cx="392113" cy="392113"/>
            </a:xfrm>
            <a:custGeom>
              <a:avLst/>
              <a:gdLst>
                <a:gd name="T0" fmla="*/ 239 w 249"/>
                <a:gd name="T1" fmla="*/ 127 h 249"/>
                <a:gd name="T2" fmla="*/ 229 w 249"/>
                <a:gd name="T3" fmla="*/ 126 h 249"/>
                <a:gd name="T4" fmla="*/ 197 w 249"/>
                <a:gd name="T5" fmla="*/ 198 h 249"/>
                <a:gd name="T6" fmla="*/ 125 w 249"/>
                <a:gd name="T7" fmla="*/ 228 h 249"/>
                <a:gd name="T8" fmla="*/ 123 w 249"/>
                <a:gd name="T9" fmla="*/ 228 h 249"/>
                <a:gd name="T10" fmla="*/ 51 w 249"/>
                <a:gd name="T11" fmla="*/ 197 h 249"/>
                <a:gd name="T12" fmla="*/ 21 w 249"/>
                <a:gd name="T13" fmla="*/ 124 h 249"/>
                <a:gd name="T14" fmla="*/ 21 w 249"/>
                <a:gd name="T15" fmla="*/ 122 h 249"/>
                <a:gd name="T16" fmla="*/ 52 w 249"/>
                <a:gd name="T17" fmla="*/ 50 h 249"/>
                <a:gd name="T18" fmla="*/ 125 w 249"/>
                <a:gd name="T19" fmla="*/ 21 h 249"/>
                <a:gd name="T20" fmla="*/ 127 w 249"/>
                <a:gd name="T21" fmla="*/ 21 h 249"/>
                <a:gd name="T22" fmla="*/ 127 w 249"/>
                <a:gd name="T23" fmla="*/ 21 h 249"/>
                <a:gd name="T24" fmla="*/ 199 w 249"/>
                <a:gd name="T25" fmla="*/ 52 h 249"/>
                <a:gd name="T26" fmla="*/ 229 w 249"/>
                <a:gd name="T27" fmla="*/ 124 h 249"/>
                <a:gd name="T28" fmla="*/ 229 w 249"/>
                <a:gd name="T29" fmla="*/ 126 h 249"/>
                <a:gd name="T30" fmla="*/ 239 w 249"/>
                <a:gd name="T31" fmla="*/ 127 h 249"/>
                <a:gd name="T32" fmla="*/ 249 w 249"/>
                <a:gd name="T33" fmla="*/ 127 h 249"/>
                <a:gd name="T34" fmla="*/ 249 w 249"/>
                <a:gd name="T35" fmla="*/ 124 h 249"/>
                <a:gd name="T36" fmla="*/ 214 w 249"/>
                <a:gd name="T37" fmla="*/ 37 h 249"/>
                <a:gd name="T38" fmla="*/ 127 w 249"/>
                <a:gd name="T39" fmla="*/ 0 h 249"/>
                <a:gd name="T40" fmla="*/ 127 w 249"/>
                <a:gd name="T41" fmla="*/ 0 h 249"/>
                <a:gd name="T42" fmla="*/ 125 w 249"/>
                <a:gd name="T43" fmla="*/ 0 h 249"/>
                <a:gd name="T44" fmla="*/ 38 w 249"/>
                <a:gd name="T45" fmla="*/ 35 h 249"/>
                <a:gd name="T46" fmla="*/ 0 w 249"/>
                <a:gd name="T47" fmla="*/ 122 h 249"/>
                <a:gd name="T48" fmla="*/ 0 w 249"/>
                <a:gd name="T49" fmla="*/ 124 h 249"/>
                <a:gd name="T50" fmla="*/ 36 w 249"/>
                <a:gd name="T51" fmla="*/ 212 h 249"/>
                <a:gd name="T52" fmla="*/ 122 w 249"/>
                <a:gd name="T53" fmla="*/ 249 h 249"/>
                <a:gd name="T54" fmla="*/ 125 w 249"/>
                <a:gd name="T55" fmla="*/ 249 h 249"/>
                <a:gd name="T56" fmla="*/ 212 w 249"/>
                <a:gd name="T57" fmla="*/ 213 h 249"/>
                <a:gd name="T58" fmla="*/ 249 w 249"/>
                <a:gd name="T59" fmla="*/ 127 h 249"/>
                <a:gd name="T60" fmla="*/ 239 w 249"/>
                <a:gd name="T61" fmla="*/ 12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9" h="249">
                  <a:moveTo>
                    <a:pt x="239" y="127"/>
                  </a:moveTo>
                  <a:cubicBezTo>
                    <a:pt x="229" y="126"/>
                    <a:pt x="229" y="126"/>
                    <a:pt x="229" y="126"/>
                  </a:cubicBezTo>
                  <a:cubicBezTo>
                    <a:pt x="228" y="155"/>
                    <a:pt x="216" y="180"/>
                    <a:pt x="197" y="198"/>
                  </a:cubicBezTo>
                  <a:cubicBezTo>
                    <a:pt x="179" y="217"/>
                    <a:pt x="153" y="228"/>
                    <a:pt x="125" y="228"/>
                  </a:cubicBezTo>
                  <a:cubicBezTo>
                    <a:pt x="124" y="228"/>
                    <a:pt x="123" y="228"/>
                    <a:pt x="123" y="228"/>
                  </a:cubicBezTo>
                  <a:cubicBezTo>
                    <a:pt x="94" y="228"/>
                    <a:pt x="69" y="216"/>
                    <a:pt x="51" y="197"/>
                  </a:cubicBezTo>
                  <a:cubicBezTo>
                    <a:pt x="32" y="178"/>
                    <a:pt x="21" y="153"/>
                    <a:pt x="21" y="124"/>
                  </a:cubicBezTo>
                  <a:cubicBezTo>
                    <a:pt x="21" y="124"/>
                    <a:pt x="21" y="123"/>
                    <a:pt x="21" y="122"/>
                  </a:cubicBezTo>
                  <a:cubicBezTo>
                    <a:pt x="21" y="94"/>
                    <a:pt x="33" y="69"/>
                    <a:pt x="52" y="50"/>
                  </a:cubicBezTo>
                  <a:cubicBezTo>
                    <a:pt x="71" y="32"/>
                    <a:pt x="96" y="21"/>
                    <a:pt x="125" y="21"/>
                  </a:cubicBezTo>
                  <a:cubicBezTo>
                    <a:pt x="125" y="21"/>
                    <a:pt x="126" y="21"/>
                    <a:pt x="127" y="21"/>
                  </a:cubicBezTo>
                  <a:cubicBezTo>
                    <a:pt x="127" y="21"/>
                    <a:pt x="127" y="21"/>
                    <a:pt x="127" y="21"/>
                  </a:cubicBezTo>
                  <a:cubicBezTo>
                    <a:pt x="155" y="21"/>
                    <a:pt x="180" y="33"/>
                    <a:pt x="199" y="52"/>
                  </a:cubicBezTo>
                  <a:cubicBezTo>
                    <a:pt x="217" y="70"/>
                    <a:pt x="229" y="96"/>
                    <a:pt x="229" y="124"/>
                  </a:cubicBezTo>
                  <a:cubicBezTo>
                    <a:pt x="229" y="125"/>
                    <a:pt x="229" y="126"/>
                    <a:pt x="229" y="126"/>
                  </a:cubicBezTo>
                  <a:cubicBezTo>
                    <a:pt x="239" y="127"/>
                    <a:pt x="239" y="127"/>
                    <a:pt x="239" y="127"/>
                  </a:cubicBezTo>
                  <a:cubicBezTo>
                    <a:pt x="249" y="127"/>
                    <a:pt x="249" y="127"/>
                    <a:pt x="249" y="127"/>
                  </a:cubicBezTo>
                  <a:cubicBezTo>
                    <a:pt x="249" y="126"/>
                    <a:pt x="249" y="125"/>
                    <a:pt x="249" y="124"/>
                  </a:cubicBezTo>
                  <a:cubicBezTo>
                    <a:pt x="249" y="91"/>
                    <a:pt x="236" y="60"/>
                    <a:pt x="214" y="37"/>
                  </a:cubicBezTo>
                  <a:cubicBezTo>
                    <a:pt x="192" y="15"/>
                    <a:pt x="161" y="0"/>
                    <a:pt x="127" y="0"/>
                  </a:cubicBezTo>
                  <a:cubicBezTo>
                    <a:pt x="127" y="0"/>
                    <a:pt x="127" y="0"/>
                    <a:pt x="127" y="0"/>
                  </a:cubicBezTo>
                  <a:cubicBezTo>
                    <a:pt x="126" y="0"/>
                    <a:pt x="125" y="0"/>
                    <a:pt x="125" y="0"/>
                  </a:cubicBezTo>
                  <a:cubicBezTo>
                    <a:pt x="91" y="0"/>
                    <a:pt x="60" y="13"/>
                    <a:pt x="38" y="35"/>
                  </a:cubicBezTo>
                  <a:cubicBezTo>
                    <a:pt x="15" y="57"/>
                    <a:pt x="1" y="88"/>
                    <a:pt x="0" y="122"/>
                  </a:cubicBezTo>
                  <a:cubicBezTo>
                    <a:pt x="0" y="123"/>
                    <a:pt x="0" y="124"/>
                    <a:pt x="0" y="124"/>
                  </a:cubicBezTo>
                  <a:cubicBezTo>
                    <a:pt x="0" y="158"/>
                    <a:pt x="14" y="189"/>
                    <a:pt x="36" y="212"/>
                  </a:cubicBezTo>
                  <a:cubicBezTo>
                    <a:pt x="58" y="234"/>
                    <a:pt x="88" y="248"/>
                    <a:pt x="122" y="249"/>
                  </a:cubicBezTo>
                  <a:cubicBezTo>
                    <a:pt x="123" y="249"/>
                    <a:pt x="124" y="249"/>
                    <a:pt x="125" y="249"/>
                  </a:cubicBezTo>
                  <a:cubicBezTo>
                    <a:pt x="159" y="249"/>
                    <a:pt x="189" y="235"/>
                    <a:pt x="212" y="213"/>
                  </a:cubicBezTo>
                  <a:cubicBezTo>
                    <a:pt x="234" y="191"/>
                    <a:pt x="249" y="161"/>
                    <a:pt x="249" y="127"/>
                  </a:cubicBezTo>
                  <a:lnTo>
                    <a:pt x="239"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14" name="Freeform 146">
              <a:extLst>
                <a:ext uri="{FF2B5EF4-FFF2-40B4-BE49-F238E27FC236}">
                  <a16:creationId xmlns:a16="http://schemas.microsoft.com/office/drawing/2014/main" id="{804420D0-C181-416D-B440-69FAB16DB8E7}"/>
                </a:ext>
              </a:extLst>
            </p:cNvPr>
            <p:cNvSpPr>
              <a:spLocks/>
            </p:cNvSpPr>
            <p:nvPr/>
          </p:nvSpPr>
          <p:spPr bwMode="auto">
            <a:xfrm>
              <a:off x="4360999" y="2965561"/>
              <a:ext cx="452438" cy="461963"/>
            </a:xfrm>
            <a:custGeom>
              <a:avLst/>
              <a:gdLst>
                <a:gd name="T0" fmla="*/ 287 w 287"/>
                <a:gd name="T1" fmla="*/ 7 h 294"/>
                <a:gd name="T2" fmla="*/ 186 w 287"/>
                <a:gd name="T3" fmla="*/ 127 h 294"/>
                <a:gd name="T4" fmla="*/ 99 w 287"/>
                <a:gd name="T5" fmla="*/ 255 h 294"/>
                <a:gd name="T6" fmla="*/ 91 w 287"/>
                <a:gd name="T7" fmla="*/ 268 h 294"/>
                <a:gd name="T8" fmla="*/ 53 w 287"/>
                <a:gd name="T9" fmla="*/ 294 h 294"/>
                <a:gd name="T10" fmla="*/ 36 w 287"/>
                <a:gd name="T11" fmla="*/ 291 h 294"/>
                <a:gd name="T12" fmla="*/ 24 w 287"/>
                <a:gd name="T13" fmla="*/ 280 h 294"/>
                <a:gd name="T14" fmla="*/ 16 w 287"/>
                <a:gd name="T15" fmla="*/ 263 h 294"/>
                <a:gd name="T16" fmla="*/ 7 w 287"/>
                <a:gd name="T17" fmla="*/ 232 h 294"/>
                <a:gd name="T18" fmla="*/ 6 w 287"/>
                <a:gd name="T19" fmla="*/ 228 h 294"/>
                <a:gd name="T20" fmla="*/ 0 w 287"/>
                <a:gd name="T21" fmla="*/ 200 h 294"/>
                <a:gd name="T22" fmla="*/ 14 w 287"/>
                <a:gd name="T23" fmla="*/ 179 h 294"/>
                <a:gd name="T24" fmla="*/ 41 w 287"/>
                <a:gd name="T25" fmla="*/ 170 h 294"/>
                <a:gd name="T26" fmla="*/ 48 w 287"/>
                <a:gd name="T27" fmla="*/ 173 h 294"/>
                <a:gd name="T28" fmla="*/ 54 w 287"/>
                <a:gd name="T29" fmla="*/ 184 h 294"/>
                <a:gd name="T30" fmla="*/ 59 w 287"/>
                <a:gd name="T31" fmla="*/ 197 h 294"/>
                <a:gd name="T32" fmla="*/ 70 w 287"/>
                <a:gd name="T33" fmla="*/ 217 h 294"/>
                <a:gd name="T34" fmla="*/ 103 w 287"/>
                <a:gd name="T35" fmla="*/ 173 h 294"/>
                <a:gd name="T36" fmla="*/ 150 w 287"/>
                <a:gd name="T37" fmla="*/ 103 h 294"/>
                <a:gd name="T38" fmla="*/ 193 w 287"/>
                <a:gd name="T39" fmla="*/ 45 h 294"/>
                <a:gd name="T40" fmla="*/ 219 w 287"/>
                <a:gd name="T41" fmla="*/ 18 h 294"/>
                <a:gd name="T42" fmla="*/ 245 w 287"/>
                <a:gd name="T43" fmla="*/ 6 h 294"/>
                <a:gd name="T44" fmla="*/ 285 w 287"/>
                <a:gd name="T45" fmla="*/ 0 h 294"/>
                <a:gd name="T46" fmla="*/ 287 w 287"/>
                <a:gd name="T47" fmla="*/ 7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7" h="294">
                  <a:moveTo>
                    <a:pt x="287" y="7"/>
                  </a:moveTo>
                  <a:cubicBezTo>
                    <a:pt x="252" y="46"/>
                    <a:pt x="218" y="86"/>
                    <a:pt x="186" y="127"/>
                  </a:cubicBezTo>
                  <a:cubicBezTo>
                    <a:pt x="155" y="169"/>
                    <a:pt x="126" y="211"/>
                    <a:pt x="99" y="255"/>
                  </a:cubicBezTo>
                  <a:cubicBezTo>
                    <a:pt x="97" y="258"/>
                    <a:pt x="94" y="262"/>
                    <a:pt x="91" y="268"/>
                  </a:cubicBezTo>
                  <a:cubicBezTo>
                    <a:pt x="82" y="286"/>
                    <a:pt x="70" y="294"/>
                    <a:pt x="53" y="294"/>
                  </a:cubicBezTo>
                  <a:cubicBezTo>
                    <a:pt x="46" y="294"/>
                    <a:pt x="41" y="293"/>
                    <a:pt x="36" y="291"/>
                  </a:cubicBezTo>
                  <a:cubicBezTo>
                    <a:pt x="32" y="288"/>
                    <a:pt x="28" y="285"/>
                    <a:pt x="24" y="280"/>
                  </a:cubicBezTo>
                  <a:cubicBezTo>
                    <a:pt x="21" y="275"/>
                    <a:pt x="18" y="270"/>
                    <a:pt x="16" y="263"/>
                  </a:cubicBezTo>
                  <a:cubicBezTo>
                    <a:pt x="13" y="256"/>
                    <a:pt x="10" y="245"/>
                    <a:pt x="7" y="232"/>
                  </a:cubicBezTo>
                  <a:cubicBezTo>
                    <a:pt x="6" y="231"/>
                    <a:pt x="6" y="230"/>
                    <a:pt x="6" y="228"/>
                  </a:cubicBezTo>
                  <a:cubicBezTo>
                    <a:pt x="2" y="213"/>
                    <a:pt x="0" y="204"/>
                    <a:pt x="0" y="200"/>
                  </a:cubicBezTo>
                  <a:cubicBezTo>
                    <a:pt x="0" y="192"/>
                    <a:pt x="5" y="185"/>
                    <a:pt x="14" y="179"/>
                  </a:cubicBezTo>
                  <a:cubicBezTo>
                    <a:pt x="23" y="173"/>
                    <a:pt x="32" y="170"/>
                    <a:pt x="41" y="170"/>
                  </a:cubicBezTo>
                  <a:cubicBezTo>
                    <a:pt x="44" y="170"/>
                    <a:pt x="46" y="171"/>
                    <a:pt x="48" y="173"/>
                  </a:cubicBezTo>
                  <a:cubicBezTo>
                    <a:pt x="50" y="174"/>
                    <a:pt x="52" y="178"/>
                    <a:pt x="54" y="184"/>
                  </a:cubicBezTo>
                  <a:cubicBezTo>
                    <a:pt x="55" y="187"/>
                    <a:pt x="57" y="192"/>
                    <a:pt x="59" y="197"/>
                  </a:cubicBezTo>
                  <a:cubicBezTo>
                    <a:pt x="63" y="211"/>
                    <a:pt x="67" y="217"/>
                    <a:pt x="70" y="217"/>
                  </a:cubicBezTo>
                  <a:cubicBezTo>
                    <a:pt x="73" y="217"/>
                    <a:pt x="84" y="203"/>
                    <a:pt x="103" y="173"/>
                  </a:cubicBezTo>
                  <a:cubicBezTo>
                    <a:pt x="121" y="145"/>
                    <a:pt x="137" y="122"/>
                    <a:pt x="150" y="103"/>
                  </a:cubicBezTo>
                  <a:cubicBezTo>
                    <a:pt x="169" y="76"/>
                    <a:pt x="183" y="57"/>
                    <a:pt x="193" y="45"/>
                  </a:cubicBezTo>
                  <a:cubicBezTo>
                    <a:pt x="203" y="33"/>
                    <a:pt x="211" y="24"/>
                    <a:pt x="219" y="18"/>
                  </a:cubicBezTo>
                  <a:cubicBezTo>
                    <a:pt x="226" y="13"/>
                    <a:pt x="234" y="8"/>
                    <a:pt x="245" y="6"/>
                  </a:cubicBezTo>
                  <a:cubicBezTo>
                    <a:pt x="255" y="3"/>
                    <a:pt x="269" y="1"/>
                    <a:pt x="285" y="0"/>
                  </a:cubicBezTo>
                  <a:lnTo>
                    <a:pt x="28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15" name="Freeform 147">
              <a:extLst>
                <a:ext uri="{FF2B5EF4-FFF2-40B4-BE49-F238E27FC236}">
                  <a16:creationId xmlns:a16="http://schemas.microsoft.com/office/drawing/2014/main" id="{FA729276-7F52-4A94-9B29-981331363CB8}"/>
                </a:ext>
              </a:extLst>
            </p:cNvPr>
            <p:cNvSpPr>
              <a:spLocks/>
            </p:cNvSpPr>
            <p:nvPr/>
          </p:nvSpPr>
          <p:spPr bwMode="auto">
            <a:xfrm>
              <a:off x="4356237" y="2959211"/>
              <a:ext cx="463550" cy="473075"/>
            </a:xfrm>
            <a:custGeom>
              <a:avLst/>
              <a:gdLst>
                <a:gd name="T0" fmla="*/ 186 w 294"/>
                <a:gd name="T1" fmla="*/ 129 h 301"/>
                <a:gd name="T2" fmla="*/ 91 w 294"/>
                <a:gd name="T3" fmla="*/ 271 h 301"/>
                <a:gd name="T4" fmla="*/ 57 w 294"/>
                <a:gd name="T5" fmla="*/ 295 h 301"/>
                <a:gd name="T6" fmla="*/ 41 w 294"/>
                <a:gd name="T7" fmla="*/ 291 h 301"/>
                <a:gd name="T8" fmla="*/ 27 w 294"/>
                <a:gd name="T9" fmla="*/ 284 h 301"/>
                <a:gd name="T10" fmla="*/ 22 w 294"/>
                <a:gd name="T11" fmla="*/ 265 h 301"/>
                <a:gd name="T12" fmla="*/ 13 w 294"/>
                <a:gd name="T13" fmla="*/ 235 h 301"/>
                <a:gd name="T14" fmla="*/ 12 w 294"/>
                <a:gd name="T15" fmla="*/ 232 h 301"/>
                <a:gd name="T16" fmla="*/ 7 w 294"/>
                <a:gd name="T17" fmla="*/ 204 h 301"/>
                <a:gd name="T18" fmla="*/ 10 w 294"/>
                <a:gd name="T19" fmla="*/ 195 h 301"/>
                <a:gd name="T20" fmla="*/ 44 w 294"/>
                <a:gd name="T21" fmla="*/ 177 h 301"/>
                <a:gd name="T22" fmla="*/ 54 w 294"/>
                <a:gd name="T23" fmla="*/ 189 h 301"/>
                <a:gd name="T24" fmla="*/ 58 w 294"/>
                <a:gd name="T25" fmla="*/ 203 h 301"/>
                <a:gd name="T26" fmla="*/ 68 w 294"/>
                <a:gd name="T27" fmla="*/ 222 h 301"/>
                <a:gd name="T28" fmla="*/ 73 w 294"/>
                <a:gd name="T29" fmla="*/ 225 h 301"/>
                <a:gd name="T30" fmla="*/ 75 w 294"/>
                <a:gd name="T31" fmla="*/ 224 h 301"/>
                <a:gd name="T32" fmla="*/ 109 w 294"/>
                <a:gd name="T33" fmla="*/ 179 h 301"/>
                <a:gd name="T34" fmla="*/ 224 w 294"/>
                <a:gd name="T35" fmla="*/ 25 h 301"/>
                <a:gd name="T36" fmla="*/ 288 w 294"/>
                <a:gd name="T37" fmla="*/ 4 h 301"/>
                <a:gd name="T38" fmla="*/ 290 w 294"/>
                <a:gd name="T39" fmla="*/ 11 h 301"/>
                <a:gd name="T40" fmla="*/ 294 w 294"/>
                <a:gd name="T41" fmla="*/ 10 h 301"/>
                <a:gd name="T42" fmla="*/ 247 w 294"/>
                <a:gd name="T43" fmla="*/ 6 h 301"/>
                <a:gd name="T44" fmla="*/ 151 w 294"/>
                <a:gd name="T45" fmla="*/ 105 h 301"/>
                <a:gd name="T46" fmla="*/ 74 w 294"/>
                <a:gd name="T47" fmla="*/ 216 h 301"/>
                <a:gd name="T48" fmla="*/ 72 w 294"/>
                <a:gd name="T49" fmla="*/ 218 h 301"/>
                <a:gd name="T50" fmla="*/ 72 w 294"/>
                <a:gd name="T51" fmla="*/ 218 h 301"/>
                <a:gd name="T52" fmla="*/ 73 w 294"/>
                <a:gd name="T53" fmla="*/ 218 h 301"/>
                <a:gd name="T54" fmla="*/ 73 w 294"/>
                <a:gd name="T55" fmla="*/ 219 h 301"/>
                <a:gd name="T56" fmla="*/ 73 w 294"/>
                <a:gd name="T57" fmla="*/ 219 h 301"/>
                <a:gd name="T58" fmla="*/ 73 w 294"/>
                <a:gd name="T59" fmla="*/ 218 h 301"/>
                <a:gd name="T60" fmla="*/ 73 w 294"/>
                <a:gd name="T61" fmla="*/ 218 h 301"/>
                <a:gd name="T62" fmla="*/ 65 w 294"/>
                <a:gd name="T63" fmla="*/ 200 h 301"/>
                <a:gd name="T64" fmla="*/ 60 w 294"/>
                <a:gd name="T65" fmla="*/ 186 h 301"/>
                <a:gd name="T66" fmla="*/ 53 w 294"/>
                <a:gd name="T67" fmla="*/ 174 h 301"/>
                <a:gd name="T68" fmla="*/ 15 w 294"/>
                <a:gd name="T69" fmla="*/ 180 h 301"/>
                <a:gd name="T70" fmla="*/ 0 w 294"/>
                <a:gd name="T71" fmla="*/ 204 h 301"/>
                <a:gd name="T72" fmla="*/ 5 w 294"/>
                <a:gd name="T73" fmla="*/ 233 h 301"/>
                <a:gd name="T74" fmla="*/ 6 w 294"/>
                <a:gd name="T75" fmla="*/ 237 h 301"/>
                <a:gd name="T76" fmla="*/ 15 w 294"/>
                <a:gd name="T77" fmla="*/ 268 h 301"/>
                <a:gd name="T78" fmla="*/ 24 w 294"/>
                <a:gd name="T79" fmla="*/ 286 h 301"/>
                <a:gd name="T80" fmla="*/ 38 w 294"/>
                <a:gd name="T81" fmla="*/ 298 h 301"/>
                <a:gd name="T82" fmla="*/ 56 w 294"/>
                <a:gd name="T83" fmla="*/ 301 h 301"/>
                <a:gd name="T84" fmla="*/ 80 w 294"/>
                <a:gd name="T85" fmla="*/ 294 h 301"/>
                <a:gd name="T86" fmla="*/ 98 w 294"/>
                <a:gd name="T87" fmla="*/ 274 h 301"/>
                <a:gd name="T88" fmla="*/ 192 w 294"/>
                <a:gd name="T89" fmla="*/ 133 h 301"/>
                <a:gd name="T90" fmla="*/ 294 w 294"/>
                <a:gd name="T91" fmla="*/ 1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4" h="301">
                  <a:moveTo>
                    <a:pt x="290" y="11"/>
                  </a:moveTo>
                  <a:cubicBezTo>
                    <a:pt x="288" y="9"/>
                    <a:pt x="288" y="9"/>
                    <a:pt x="288" y="9"/>
                  </a:cubicBezTo>
                  <a:cubicBezTo>
                    <a:pt x="252" y="47"/>
                    <a:pt x="218" y="88"/>
                    <a:pt x="186" y="129"/>
                  </a:cubicBezTo>
                  <a:cubicBezTo>
                    <a:pt x="155" y="171"/>
                    <a:pt x="126" y="213"/>
                    <a:pt x="99" y="257"/>
                  </a:cubicBezTo>
                  <a:cubicBezTo>
                    <a:pt x="99" y="257"/>
                    <a:pt x="99" y="257"/>
                    <a:pt x="99" y="257"/>
                  </a:cubicBezTo>
                  <a:cubicBezTo>
                    <a:pt x="97" y="260"/>
                    <a:pt x="94" y="265"/>
                    <a:pt x="91" y="271"/>
                  </a:cubicBezTo>
                  <a:cubicBezTo>
                    <a:pt x="91" y="271"/>
                    <a:pt x="91" y="271"/>
                    <a:pt x="91" y="271"/>
                  </a:cubicBezTo>
                  <a:cubicBezTo>
                    <a:pt x="87" y="279"/>
                    <a:pt x="82" y="285"/>
                    <a:pt x="76" y="289"/>
                  </a:cubicBezTo>
                  <a:cubicBezTo>
                    <a:pt x="71" y="293"/>
                    <a:pt x="64" y="295"/>
                    <a:pt x="57" y="295"/>
                  </a:cubicBezTo>
                  <a:cubicBezTo>
                    <a:pt x="56" y="295"/>
                    <a:pt x="56" y="295"/>
                    <a:pt x="56" y="295"/>
                  </a:cubicBezTo>
                  <a:cubicBezTo>
                    <a:pt x="56" y="295"/>
                    <a:pt x="56" y="295"/>
                    <a:pt x="56" y="295"/>
                  </a:cubicBezTo>
                  <a:cubicBezTo>
                    <a:pt x="50" y="294"/>
                    <a:pt x="45" y="293"/>
                    <a:pt x="41" y="291"/>
                  </a:cubicBezTo>
                  <a:cubicBezTo>
                    <a:pt x="41" y="291"/>
                    <a:pt x="41" y="291"/>
                    <a:pt x="41" y="291"/>
                  </a:cubicBezTo>
                  <a:cubicBezTo>
                    <a:pt x="37" y="290"/>
                    <a:pt x="33" y="286"/>
                    <a:pt x="30" y="282"/>
                  </a:cubicBezTo>
                  <a:cubicBezTo>
                    <a:pt x="27" y="284"/>
                    <a:pt x="27" y="284"/>
                    <a:pt x="27" y="284"/>
                  </a:cubicBezTo>
                  <a:cubicBezTo>
                    <a:pt x="30" y="282"/>
                    <a:pt x="30" y="282"/>
                    <a:pt x="30" y="282"/>
                  </a:cubicBezTo>
                  <a:cubicBezTo>
                    <a:pt x="27" y="278"/>
                    <a:pt x="24" y="272"/>
                    <a:pt x="22" y="265"/>
                  </a:cubicBezTo>
                  <a:cubicBezTo>
                    <a:pt x="22" y="265"/>
                    <a:pt x="22" y="265"/>
                    <a:pt x="22" y="265"/>
                  </a:cubicBezTo>
                  <a:cubicBezTo>
                    <a:pt x="22" y="265"/>
                    <a:pt x="22" y="265"/>
                    <a:pt x="22" y="265"/>
                  </a:cubicBezTo>
                  <a:cubicBezTo>
                    <a:pt x="19" y="259"/>
                    <a:pt x="16" y="248"/>
                    <a:pt x="13" y="235"/>
                  </a:cubicBezTo>
                  <a:cubicBezTo>
                    <a:pt x="13" y="235"/>
                    <a:pt x="13" y="235"/>
                    <a:pt x="13" y="235"/>
                  </a:cubicBezTo>
                  <a:cubicBezTo>
                    <a:pt x="13" y="235"/>
                    <a:pt x="13" y="235"/>
                    <a:pt x="13" y="235"/>
                  </a:cubicBezTo>
                  <a:cubicBezTo>
                    <a:pt x="13" y="234"/>
                    <a:pt x="12" y="233"/>
                    <a:pt x="12" y="232"/>
                  </a:cubicBezTo>
                  <a:cubicBezTo>
                    <a:pt x="12" y="232"/>
                    <a:pt x="12" y="232"/>
                    <a:pt x="12" y="232"/>
                  </a:cubicBezTo>
                  <a:cubicBezTo>
                    <a:pt x="12" y="232"/>
                    <a:pt x="12" y="232"/>
                    <a:pt x="12" y="232"/>
                  </a:cubicBezTo>
                  <a:cubicBezTo>
                    <a:pt x="10" y="224"/>
                    <a:pt x="9" y="218"/>
                    <a:pt x="8" y="214"/>
                  </a:cubicBezTo>
                  <a:cubicBezTo>
                    <a:pt x="7" y="209"/>
                    <a:pt x="6" y="206"/>
                    <a:pt x="7" y="204"/>
                  </a:cubicBezTo>
                  <a:cubicBezTo>
                    <a:pt x="7" y="204"/>
                    <a:pt x="7" y="204"/>
                    <a:pt x="7" y="204"/>
                  </a:cubicBezTo>
                  <a:cubicBezTo>
                    <a:pt x="7" y="204"/>
                    <a:pt x="7" y="204"/>
                    <a:pt x="7" y="204"/>
                  </a:cubicBezTo>
                  <a:cubicBezTo>
                    <a:pt x="7" y="201"/>
                    <a:pt x="8" y="198"/>
                    <a:pt x="10" y="195"/>
                  </a:cubicBezTo>
                  <a:cubicBezTo>
                    <a:pt x="12" y="192"/>
                    <a:pt x="15" y="189"/>
                    <a:pt x="19" y="186"/>
                  </a:cubicBezTo>
                  <a:cubicBezTo>
                    <a:pt x="27" y="180"/>
                    <a:pt x="36" y="177"/>
                    <a:pt x="43" y="177"/>
                  </a:cubicBezTo>
                  <a:cubicBezTo>
                    <a:pt x="44" y="177"/>
                    <a:pt x="44" y="177"/>
                    <a:pt x="44" y="177"/>
                  </a:cubicBezTo>
                  <a:cubicBezTo>
                    <a:pt x="46" y="177"/>
                    <a:pt x="47" y="178"/>
                    <a:pt x="48" y="179"/>
                  </a:cubicBezTo>
                  <a:cubicBezTo>
                    <a:pt x="49" y="179"/>
                    <a:pt x="50" y="181"/>
                    <a:pt x="51" y="182"/>
                  </a:cubicBezTo>
                  <a:cubicBezTo>
                    <a:pt x="51" y="184"/>
                    <a:pt x="52" y="186"/>
                    <a:pt x="54" y="189"/>
                  </a:cubicBezTo>
                  <a:cubicBezTo>
                    <a:pt x="57" y="188"/>
                    <a:pt x="57" y="188"/>
                    <a:pt x="57" y="188"/>
                  </a:cubicBezTo>
                  <a:cubicBezTo>
                    <a:pt x="54" y="189"/>
                    <a:pt x="54" y="189"/>
                    <a:pt x="54" y="189"/>
                  </a:cubicBezTo>
                  <a:cubicBezTo>
                    <a:pt x="55" y="192"/>
                    <a:pt x="56" y="197"/>
                    <a:pt x="58" y="203"/>
                  </a:cubicBezTo>
                  <a:cubicBezTo>
                    <a:pt x="58" y="203"/>
                    <a:pt x="58" y="203"/>
                    <a:pt x="58" y="203"/>
                  </a:cubicBezTo>
                  <a:cubicBezTo>
                    <a:pt x="61" y="209"/>
                    <a:pt x="63" y="214"/>
                    <a:pt x="65" y="218"/>
                  </a:cubicBezTo>
                  <a:cubicBezTo>
                    <a:pt x="66" y="220"/>
                    <a:pt x="67" y="221"/>
                    <a:pt x="68" y="222"/>
                  </a:cubicBezTo>
                  <a:cubicBezTo>
                    <a:pt x="69" y="223"/>
                    <a:pt x="69" y="224"/>
                    <a:pt x="70" y="224"/>
                  </a:cubicBezTo>
                  <a:cubicBezTo>
                    <a:pt x="71" y="224"/>
                    <a:pt x="72" y="225"/>
                    <a:pt x="73" y="225"/>
                  </a:cubicBezTo>
                  <a:cubicBezTo>
                    <a:pt x="73" y="225"/>
                    <a:pt x="73" y="225"/>
                    <a:pt x="73" y="225"/>
                  </a:cubicBezTo>
                  <a:cubicBezTo>
                    <a:pt x="73" y="225"/>
                    <a:pt x="73" y="225"/>
                    <a:pt x="73" y="225"/>
                  </a:cubicBezTo>
                  <a:cubicBezTo>
                    <a:pt x="73" y="225"/>
                    <a:pt x="73" y="225"/>
                    <a:pt x="73" y="225"/>
                  </a:cubicBezTo>
                  <a:cubicBezTo>
                    <a:pt x="74" y="225"/>
                    <a:pt x="74" y="224"/>
                    <a:pt x="75" y="224"/>
                  </a:cubicBezTo>
                  <a:cubicBezTo>
                    <a:pt x="76" y="224"/>
                    <a:pt x="77" y="223"/>
                    <a:pt x="77" y="222"/>
                  </a:cubicBezTo>
                  <a:cubicBezTo>
                    <a:pt x="79" y="221"/>
                    <a:pt x="80" y="219"/>
                    <a:pt x="82" y="217"/>
                  </a:cubicBezTo>
                  <a:cubicBezTo>
                    <a:pt x="88" y="210"/>
                    <a:pt x="97" y="197"/>
                    <a:pt x="109" y="179"/>
                  </a:cubicBezTo>
                  <a:cubicBezTo>
                    <a:pt x="127" y="151"/>
                    <a:pt x="143" y="128"/>
                    <a:pt x="156" y="109"/>
                  </a:cubicBezTo>
                  <a:cubicBezTo>
                    <a:pt x="175" y="82"/>
                    <a:pt x="189" y="63"/>
                    <a:pt x="199" y="51"/>
                  </a:cubicBezTo>
                  <a:cubicBezTo>
                    <a:pt x="208" y="39"/>
                    <a:pt x="217" y="30"/>
                    <a:pt x="224" y="25"/>
                  </a:cubicBezTo>
                  <a:cubicBezTo>
                    <a:pt x="230" y="20"/>
                    <a:pt x="239" y="16"/>
                    <a:pt x="249" y="13"/>
                  </a:cubicBezTo>
                  <a:cubicBezTo>
                    <a:pt x="259" y="10"/>
                    <a:pt x="272" y="8"/>
                    <a:pt x="288" y="7"/>
                  </a:cubicBezTo>
                  <a:cubicBezTo>
                    <a:pt x="288" y="4"/>
                    <a:pt x="288" y="4"/>
                    <a:pt x="288" y="4"/>
                  </a:cubicBezTo>
                  <a:cubicBezTo>
                    <a:pt x="284" y="5"/>
                    <a:pt x="284" y="5"/>
                    <a:pt x="284" y="5"/>
                  </a:cubicBezTo>
                  <a:cubicBezTo>
                    <a:pt x="287" y="12"/>
                    <a:pt x="287" y="12"/>
                    <a:pt x="287" y="12"/>
                  </a:cubicBezTo>
                  <a:cubicBezTo>
                    <a:pt x="290" y="11"/>
                    <a:pt x="290" y="11"/>
                    <a:pt x="290" y="11"/>
                  </a:cubicBezTo>
                  <a:cubicBezTo>
                    <a:pt x="288" y="9"/>
                    <a:pt x="288" y="9"/>
                    <a:pt x="288" y="9"/>
                  </a:cubicBezTo>
                  <a:cubicBezTo>
                    <a:pt x="290" y="11"/>
                    <a:pt x="290" y="11"/>
                    <a:pt x="290" y="11"/>
                  </a:cubicBezTo>
                  <a:cubicBezTo>
                    <a:pt x="294" y="10"/>
                    <a:pt x="294" y="10"/>
                    <a:pt x="294" y="10"/>
                  </a:cubicBezTo>
                  <a:cubicBezTo>
                    <a:pt x="290" y="0"/>
                    <a:pt x="290" y="0"/>
                    <a:pt x="290" y="0"/>
                  </a:cubicBezTo>
                  <a:cubicBezTo>
                    <a:pt x="288" y="1"/>
                    <a:pt x="288" y="1"/>
                    <a:pt x="288" y="1"/>
                  </a:cubicBezTo>
                  <a:cubicBezTo>
                    <a:pt x="271" y="1"/>
                    <a:pt x="258" y="3"/>
                    <a:pt x="247" y="6"/>
                  </a:cubicBezTo>
                  <a:cubicBezTo>
                    <a:pt x="236" y="9"/>
                    <a:pt x="227" y="14"/>
                    <a:pt x="220" y="19"/>
                  </a:cubicBezTo>
                  <a:cubicBezTo>
                    <a:pt x="212" y="26"/>
                    <a:pt x="203" y="35"/>
                    <a:pt x="193" y="47"/>
                  </a:cubicBezTo>
                  <a:cubicBezTo>
                    <a:pt x="183" y="59"/>
                    <a:pt x="169" y="78"/>
                    <a:pt x="151" y="105"/>
                  </a:cubicBezTo>
                  <a:cubicBezTo>
                    <a:pt x="137" y="124"/>
                    <a:pt x="121" y="147"/>
                    <a:pt x="103" y="175"/>
                  </a:cubicBezTo>
                  <a:cubicBezTo>
                    <a:pt x="93" y="190"/>
                    <a:pt x="86" y="201"/>
                    <a:pt x="80" y="208"/>
                  </a:cubicBezTo>
                  <a:cubicBezTo>
                    <a:pt x="78" y="212"/>
                    <a:pt x="75" y="214"/>
                    <a:pt x="74" y="216"/>
                  </a:cubicBezTo>
                  <a:cubicBezTo>
                    <a:pt x="73" y="217"/>
                    <a:pt x="73" y="218"/>
                    <a:pt x="72" y="218"/>
                  </a:cubicBezTo>
                  <a:cubicBezTo>
                    <a:pt x="72" y="218"/>
                    <a:pt x="72" y="218"/>
                    <a:pt x="72" y="218"/>
                  </a:cubicBezTo>
                  <a:cubicBezTo>
                    <a:pt x="72" y="218"/>
                    <a:pt x="72" y="218"/>
                    <a:pt x="72" y="218"/>
                  </a:cubicBezTo>
                  <a:cubicBezTo>
                    <a:pt x="73" y="220"/>
                    <a:pt x="73" y="220"/>
                    <a:pt x="73" y="220"/>
                  </a:cubicBezTo>
                  <a:cubicBezTo>
                    <a:pt x="73" y="218"/>
                    <a:pt x="73" y="218"/>
                    <a:pt x="73" y="218"/>
                  </a:cubicBezTo>
                  <a:cubicBezTo>
                    <a:pt x="72" y="218"/>
                    <a:pt x="72" y="218"/>
                    <a:pt x="72" y="218"/>
                  </a:cubicBezTo>
                  <a:cubicBezTo>
                    <a:pt x="73" y="220"/>
                    <a:pt x="73" y="220"/>
                    <a:pt x="73" y="220"/>
                  </a:cubicBezTo>
                  <a:cubicBezTo>
                    <a:pt x="73" y="218"/>
                    <a:pt x="73" y="218"/>
                    <a:pt x="73" y="218"/>
                  </a:cubicBezTo>
                  <a:cubicBezTo>
                    <a:pt x="73" y="218"/>
                    <a:pt x="73" y="218"/>
                    <a:pt x="73" y="218"/>
                  </a:cubicBezTo>
                  <a:cubicBezTo>
                    <a:pt x="73" y="221"/>
                    <a:pt x="73" y="221"/>
                    <a:pt x="73" y="221"/>
                  </a:cubicBezTo>
                  <a:cubicBezTo>
                    <a:pt x="73" y="218"/>
                    <a:pt x="73" y="218"/>
                    <a:pt x="73" y="218"/>
                  </a:cubicBezTo>
                  <a:cubicBezTo>
                    <a:pt x="73" y="219"/>
                    <a:pt x="73" y="219"/>
                    <a:pt x="73" y="219"/>
                  </a:cubicBezTo>
                  <a:cubicBezTo>
                    <a:pt x="73" y="218"/>
                    <a:pt x="73" y="218"/>
                    <a:pt x="73" y="218"/>
                  </a:cubicBezTo>
                  <a:cubicBezTo>
                    <a:pt x="73" y="218"/>
                    <a:pt x="73" y="218"/>
                    <a:pt x="73" y="218"/>
                  </a:cubicBezTo>
                  <a:cubicBezTo>
                    <a:pt x="73" y="219"/>
                    <a:pt x="73" y="219"/>
                    <a:pt x="73" y="219"/>
                  </a:cubicBezTo>
                  <a:cubicBezTo>
                    <a:pt x="73" y="218"/>
                    <a:pt x="73" y="218"/>
                    <a:pt x="73" y="218"/>
                  </a:cubicBezTo>
                  <a:cubicBezTo>
                    <a:pt x="73" y="218"/>
                    <a:pt x="73" y="218"/>
                    <a:pt x="73" y="218"/>
                  </a:cubicBezTo>
                  <a:cubicBezTo>
                    <a:pt x="73" y="218"/>
                    <a:pt x="73" y="218"/>
                    <a:pt x="73" y="218"/>
                  </a:cubicBezTo>
                  <a:cubicBezTo>
                    <a:pt x="73" y="218"/>
                    <a:pt x="73" y="218"/>
                    <a:pt x="73" y="218"/>
                  </a:cubicBezTo>
                  <a:cubicBezTo>
                    <a:pt x="73" y="218"/>
                    <a:pt x="73" y="218"/>
                    <a:pt x="73" y="218"/>
                  </a:cubicBezTo>
                  <a:cubicBezTo>
                    <a:pt x="73" y="218"/>
                    <a:pt x="73" y="218"/>
                    <a:pt x="73" y="218"/>
                  </a:cubicBezTo>
                  <a:cubicBezTo>
                    <a:pt x="73" y="218"/>
                    <a:pt x="73" y="218"/>
                    <a:pt x="72" y="217"/>
                  </a:cubicBezTo>
                  <a:cubicBezTo>
                    <a:pt x="71" y="216"/>
                    <a:pt x="70" y="214"/>
                    <a:pt x="69" y="211"/>
                  </a:cubicBezTo>
                  <a:cubicBezTo>
                    <a:pt x="68" y="208"/>
                    <a:pt x="66" y="205"/>
                    <a:pt x="65" y="200"/>
                  </a:cubicBezTo>
                  <a:cubicBezTo>
                    <a:pt x="65" y="200"/>
                    <a:pt x="65" y="200"/>
                    <a:pt x="65" y="200"/>
                  </a:cubicBezTo>
                  <a:cubicBezTo>
                    <a:pt x="63" y="195"/>
                    <a:pt x="61" y="190"/>
                    <a:pt x="60" y="186"/>
                  </a:cubicBezTo>
                  <a:cubicBezTo>
                    <a:pt x="60" y="186"/>
                    <a:pt x="60" y="186"/>
                    <a:pt x="60" y="186"/>
                  </a:cubicBezTo>
                  <a:cubicBezTo>
                    <a:pt x="60" y="186"/>
                    <a:pt x="60" y="186"/>
                    <a:pt x="60" y="186"/>
                  </a:cubicBezTo>
                  <a:cubicBezTo>
                    <a:pt x="59" y="183"/>
                    <a:pt x="58" y="181"/>
                    <a:pt x="57" y="179"/>
                  </a:cubicBezTo>
                  <a:cubicBezTo>
                    <a:pt x="56" y="177"/>
                    <a:pt x="55" y="175"/>
                    <a:pt x="53" y="174"/>
                  </a:cubicBezTo>
                  <a:cubicBezTo>
                    <a:pt x="51" y="172"/>
                    <a:pt x="48" y="170"/>
                    <a:pt x="44" y="170"/>
                  </a:cubicBezTo>
                  <a:cubicBezTo>
                    <a:pt x="43" y="170"/>
                    <a:pt x="43" y="170"/>
                    <a:pt x="43" y="170"/>
                  </a:cubicBezTo>
                  <a:cubicBezTo>
                    <a:pt x="34" y="170"/>
                    <a:pt x="24" y="174"/>
                    <a:pt x="15" y="180"/>
                  </a:cubicBezTo>
                  <a:cubicBezTo>
                    <a:pt x="10" y="183"/>
                    <a:pt x="6" y="187"/>
                    <a:pt x="4" y="191"/>
                  </a:cubicBezTo>
                  <a:cubicBezTo>
                    <a:pt x="1" y="195"/>
                    <a:pt x="0" y="199"/>
                    <a:pt x="0" y="204"/>
                  </a:cubicBezTo>
                  <a:cubicBezTo>
                    <a:pt x="0" y="204"/>
                    <a:pt x="0" y="204"/>
                    <a:pt x="0" y="204"/>
                  </a:cubicBezTo>
                  <a:cubicBezTo>
                    <a:pt x="0" y="204"/>
                    <a:pt x="0" y="204"/>
                    <a:pt x="0" y="204"/>
                  </a:cubicBezTo>
                  <a:cubicBezTo>
                    <a:pt x="0" y="207"/>
                    <a:pt x="0" y="210"/>
                    <a:pt x="1" y="215"/>
                  </a:cubicBezTo>
                  <a:cubicBezTo>
                    <a:pt x="2" y="220"/>
                    <a:pt x="4" y="226"/>
                    <a:pt x="5" y="233"/>
                  </a:cubicBezTo>
                  <a:cubicBezTo>
                    <a:pt x="9" y="232"/>
                    <a:pt x="9" y="232"/>
                    <a:pt x="9" y="232"/>
                  </a:cubicBezTo>
                  <a:cubicBezTo>
                    <a:pt x="5" y="233"/>
                    <a:pt x="5" y="233"/>
                    <a:pt x="5" y="233"/>
                  </a:cubicBezTo>
                  <a:cubicBezTo>
                    <a:pt x="6" y="234"/>
                    <a:pt x="6" y="236"/>
                    <a:pt x="6" y="237"/>
                  </a:cubicBezTo>
                  <a:cubicBezTo>
                    <a:pt x="10" y="236"/>
                    <a:pt x="10" y="236"/>
                    <a:pt x="10" y="236"/>
                  </a:cubicBezTo>
                  <a:cubicBezTo>
                    <a:pt x="6" y="236"/>
                    <a:pt x="6" y="236"/>
                    <a:pt x="6" y="236"/>
                  </a:cubicBezTo>
                  <a:cubicBezTo>
                    <a:pt x="10" y="250"/>
                    <a:pt x="13" y="261"/>
                    <a:pt x="15" y="268"/>
                  </a:cubicBezTo>
                  <a:cubicBezTo>
                    <a:pt x="15" y="268"/>
                    <a:pt x="15" y="268"/>
                    <a:pt x="15" y="268"/>
                  </a:cubicBezTo>
                  <a:cubicBezTo>
                    <a:pt x="15" y="268"/>
                    <a:pt x="15" y="268"/>
                    <a:pt x="15" y="268"/>
                  </a:cubicBezTo>
                  <a:cubicBezTo>
                    <a:pt x="18" y="275"/>
                    <a:pt x="21" y="281"/>
                    <a:pt x="24" y="286"/>
                  </a:cubicBezTo>
                  <a:cubicBezTo>
                    <a:pt x="24" y="286"/>
                    <a:pt x="24" y="286"/>
                    <a:pt x="24" y="286"/>
                  </a:cubicBezTo>
                  <a:cubicBezTo>
                    <a:pt x="24" y="286"/>
                    <a:pt x="24" y="286"/>
                    <a:pt x="24" y="286"/>
                  </a:cubicBezTo>
                  <a:cubicBezTo>
                    <a:pt x="28" y="291"/>
                    <a:pt x="33" y="295"/>
                    <a:pt x="38" y="298"/>
                  </a:cubicBezTo>
                  <a:cubicBezTo>
                    <a:pt x="38" y="298"/>
                    <a:pt x="38" y="298"/>
                    <a:pt x="38" y="298"/>
                  </a:cubicBezTo>
                  <a:cubicBezTo>
                    <a:pt x="43" y="300"/>
                    <a:pt x="49" y="301"/>
                    <a:pt x="56" y="301"/>
                  </a:cubicBezTo>
                  <a:cubicBezTo>
                    <a:pt x="56" y="301"/>
                    <a:pt x="56" y="301"/>
                    <a:pt x="56" y="301"/>
                  </a:cubicBezTo>
                  <a:cubicBezTo>
                    <a:pt x="56" y="301"/>
                    <a:pt x="56" y="301"/>
                    <a:pt x="56" y="301"/>
                  </a:cubicBezTo>
                  <a:cubicBezTo>
                    <a:pt x="57" y="301"/>
                    <a:pt x="57" y="301"/>
                    <a:pt x="57" y="301"/>
                  </a:cubicBezTo>
                  <a:cubicBezTo>
                    <a:pt x="66" y="301"/>
                    <a:pt x="74" y="299"/>
                    <a:pt x="80" y="294"/>
                  </a:cubicBezTo>
                  <a:cubicBezTo>
                    <a:pt x="87" y="290"/>
                    <a:pt x="93" y="283"/>
                    <a:pt x="98" y="274"/>
                  </a:cubicBezTo>
                  <a:cubicBezTo>
                    <a:pt x="98" y="274"/>
                    <a:pt x="98" y="274"/>
                    <a:pt x="98" y="274"/>
                  </a:cubicBezTo>
                  <a:cubicBezTo>
                    <a:pt x="98" y="274"/>
                    <a:pt x="98" y="274"/>
                    <a:pt x="98" y="274"/>
                  </a:cubicBezTo>
                  <a:cubicBezTo>
                    <a:pt x="101" y="268"/>
                    <a:pt x="103" y="264"/>
                    <a:pt x="105" y="261"/>
                  </a:cubicBezTo>
                  <a:cubicBezTo>
                    <a:pt x="105" y="261"/>
                    <a:pt x="105" y="261"/>
                    <a:pt x="105" y="261"/>
                  </a:cubicBezTo>
                  <a:cubicBezTo>
                    <a:pt x="131" y="217"/>
                    <a:pt x="160" y="175"/>
                    <a:pt x="192" y="133"/>
                  </a:cubicBezTo>
                  <a:cubicBezTo>
                    <a:pt x="223" y="92"/>
                    <a:pt x="257" y="52"/>
                    <a:pt x="293" y="14"/>
                  </a:cubicBezTo>
                  <a:cubicBezTo>
                    <a:pt x="294" y="12"/>
                    <a:pt x="294" y="12"/>
                    <a:pt x="294" y="12"/>
                  </a:cubicBezTo>
                  <a:cubicBezTo>
                    <a:pt x="294" y="10"/>
                    <a:pt x="294" y="10"/>
                    <a:pt x="294" y="10"/>
                  </a:cubicBezTo>
                  <a:lnTo>
                    <a:pt x="29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grpSp>
      <p:grpSp>
        <p:nvGrpSpPr>
          <p:cNvPr id="416" name="组合 415">
            <a:extLst>
              <a:ext uri="{FF2B5EF4-FFF2-40B4-BE49-F238E27FC236}">
                <a16:creationId xmlns:a16="http://schemas.microsoft.com/office/drawing/2014/main" id="{98563398-428A-4777-8CFE-D63EEC16EFB6}"/>
              </a:ext>
            </a:extLst>
          </p:cNvPr>
          <p:cNvGrpSpPr/>
          <p:nvPr/>
        </p:nvGrpSpPr>
        <p:grpSpPr>
          <a:xfrm>
            <a:off x="10079854" y="10236862"/>
            <a:ext cx="743830" cy="681805"/>
            <a:chOff x="4711837" y="2020998"/>
            <a:chExt cx="1517650" cy="1468438"/>
          </a:xfrm>
          <a:solidFill>
            <a:srgbClr val="456975"/>
          </a:solidFill>
        </p:grpSpPr>
        <p:sp>
          <p:nvSpPr>
            <p:cNvPr id="417" name="Freeform 148">
              <a:extLst>
                <a:ext uri="{FF2B5EF4-FFF2-40B4-BE49-F238E27FC236}">
                  <a16:creationId xmlns:a16="http://schemas.microsoft.com/office/drawing/2014/main" id="{E71D3AA2-D221-4AD9-A559-457E8BCD62A4}"/>
                </a:ext>
              </a:extLst>
            </p:cNvPr>
            <p:cNvSpPr>
              <a:spLocks/>
            </p:cNvSpPr>
            <p:nvPr/>
          </p:nvSpPr>
          <p:spPr bwMode="auto">
            <a:xfrm>
              <a:off x="5389699" y="2854436"/>
              <a:ext cx="260350" cy="311150"/>
            </a:xfrm>
            <a:custGeom>
              <a:avLst/>
              <a:gdLst>
                <a:gd name="T0" fmla="*/ 116 w 165"/>
                <a:gd name="T1" fmla="*/ 164 h 197"/>
                <a:gd name="T2" fmla="*/ 118 w 165"/>
                <a:gd name="T3" fmla="*/ 167 h 197"/>
                <a:gd name="T4" fmla="*/ 116 w 165"/>
                <a:gd name="T5" fmla="*/ 167 h 197"/>
                <a:gd name="T6" fmla="*/ 122 w 165"/>
                <a:gd name="T7" fmla="*/ 169 h 197"/>
                <a:gd name="T8" fmla="*/ 154 w 165"/>
                <a:gd name="T9" fmla="*/ 173 h 197"/>
                <a:gd name="T10" fmla="*/ 100 w 165"/>
                <a:gd name="T11" fmla="*/ 146 h 197"/>
                <a:gd name="T12" fmla="*/ 149 w 165"/>
                <a:gd name="T13" fmla="*/ 164 h 197"/>
                <a:gd name="T14" fmla="*/ 160 w 165"/>
                <a:gd name="T15" fmla="*/ 154 h 197"/>
                <a:gd name="T16" fmla="*/ 62 w 165"/>
                <a:gd name="T17" fmla="*/ 89 h 197"/>
                <a:gd name="T18" fmla="*/ 60 w 165"/>
                <a:gd name="T19" fmla="*/ 88 h 197"/>
                <a:gd name="T20" fmla="*/ 127 w 165"/>
                <a:gd name="T21" fmla="*/ 120 h 197"/>
                <a:gd name="T22" fmla="*/ 40 w 165"/>
                <a:gd name="T23" fmla="*/ 54 h 197"/>
                <a:gd name="T24" fmla="*/ 38 w 165"/>
                <a:gd name="T25" fmla="*/ 61 h 197"/>
                <a:gd name="T26" fmla="*/ 40 w 165"/>
                <a:gd name="T27" fmla="*/ 61 h 197"/>
                <a:gd name="T28" fmla="*/ 132 w 165"/>
                <a:gd name="T29" fmla="*/ 95 h 197"/>
                <a:gd name="T30" fmla="*/ 16 w 165"/>
                <a:gd name="T31" fmla="*/ 28 h 197"/>
                <a:gd name="T32" fmla="*/ 15 w 165"/>
                <a:gd name="T33" fmla="*/ 25 h 197"/>
                <a:gd name="T34" fmla="*/ 14 w 165"/>
                <a:gd name="T35" fmla="*/ 28 h 197"/>
                <a:gd name="T36" fmla="*/ 111 w 165"/>
                <a:gd name="T37" fmla="*/ 75 h 197"/>
                <a:gd name="T38" fmla="*/ 44 w 165"/>
                <a:gd name="T39" fmla="*/ 28 h 197"/>
                <a:gd name="T40" fmla="*/ 94 w 165"/>
                <a:gd name="T41" fmla="*/ 44 h 197"/>
                <a:gd name="T42" fmla="*/ 27 w 165"/>
                <a:gd name="T43" fmla="*/ 2 h 197"/>
                <a:gd name="T44" fmla="*/ 24 w 165"/>
                <a:gd name="T45" fmla="*/ 3 h 197"/>
                <a:gd name="T46" fmla="*/ 24 w 165"/>
                <a:gd name="T47" fmla="*/ 3 h 197"/>
                <a:gd name="T48" fmla="*/ 25 w 165"/>
                <a:gd name="T49" fmla="*/ 7 h 197"/>
                <a:gd name="T50" fmla="*/ 49 w 165"/>
                <a:gd name="T51" fmla="*/ 12 h 197"/>
                <a:gd name="T52" fmla="*/ 70 w 165"/>
                <a:gd name="T53" fmla="*/ 9 h 197"/>
                <a:gd name="T54" fmla="*/ 65 w 165"/>
                <a:gd name="T55" fmla="*/ 10 h 197"/>
                <a:gd name="T56" fmla="*/ 68 w 165"/>
                <a:gd name="T57" fmla="*/ 9 h 197"/>
                <a:gd name="T58" fmla="*/ 65 w 165"/>
                <a:gd name="T59" fmla="*/ 8 h 197"/>
                <a:gd name="T60" fmla="*/ 21 w 165"/>
                <a:gd name="T61" fmla="*/ 1 h 197"/>
                <a:gd name="T62" fmla="*/ 91 w 165"/>
                <a:gd name="T63" fmla="*/ 45 h 197"/>
                <a:gd name="T64" fmla="*/ 91 w 165"/>
                <a:gd name="T65" fmla="*/ 41 h 197"/>
                <a:gd name="T66" fmla="*/ 91 w 165"/>
                <a:gd name="T67" fmla="*/ 42 h 197"/>
                <a:gd name="T68" fmla="*/ 110 w 165"/>
                <a:gd name="T69" fmla="*/ 75 h 197"/>
                <a:gd name="T70" fmla="*/ 111 w 165"/>
                <a:gd name="T71" fmla="*/ 68 h 197"/>
                <a:gd name="T72" fmla="*/ 112 w 165"/>
                <a:gd name="T73" fmla="*/ 68 h 197"/>
                <a:gd name="T74" fmla="*/ 19 w 165"/>
                <a:gd name="T75" fmla="*/ 23 h 197"/>
                <a:gd name="T76" fmla="*/ 127 w 165"/>
                <a:gd name="T77" fmla="*/ 99 h 197"/>
                <a:gd name="T78" fmla="*/ 128 w 165"/>
                <a:gd name="T79" fmla="*/ 92 h 197"/>
                <a:gd name="T80" fmla="*/ 127 w 165"/>
                <a:gd name="T81" fmla="*/ 92 h 197"/>
                <a:gd name="T82" fmla="*/ 35 w 165"/>
                <a:gd name="T83" fmla="*/ 58 h 197"/>
                <a:gd name="T84" fmla="*/ 150 w 165"/>
                <a:gd name="T85" fmla="*/ 131 h 197"/>
                <a:gd name="T86" fmla="*/ 153 w 165"/>
                <a:gd name="T87" fmla="*/ 129 h 197"/>
                <a:gd name="T88" fmla="*/ 150 w 165"/>
                <a:gd name="T89" fmla="*/ 127 h 197"/>
                <a:gd name="T90" fmla="*/ 58 w 165"/>
                <a:gd name="T91" fmla="*/ 84 h 197"/>
                <a:gd name="T92" fmla="*/ 159 w 165"/>
                <a:gd name="T93" fmla="*/ 153 h 197"/>
                <a:gd name="T94" fmla="*/ 159 w 165"/>
                <a:gd name="T95" fmla="*/ 153 h 197"/>
                <a:gd name="T96" fmla="*/ 163 w 165"/>
                <a:gd name="T97" fmla="*/ 148 h 197"/>
                <a:gd name="T98" fmla="*/ 149 w 165"/>
                <a:gd name="T99" fmla="*/ 160 h 197"/>
                <a:gd name="T100" fmla="*/ 153 w 165"/>
                <a:gd name="T101" fmla="*/ 158 h 197"/>
                <a:gd name="T102" fmla="*/ 152 w 165"/>
                <a:gd name="T103" fmla="*/ 158 h 197"/>
                <a:gd name="T104" fmla="*/ 101 w 165"/>
                <a:gd name="T105" fmla="*/ 138 h 197"/>
                <a:gd name="T106" fmla="*/ 151 w 165"/>
                <a:gd name="T107" fmla="*/ 173 h 197"/>
                <a:gd name="T108" fmla="*/ 150 w 165"/>
                <a:gd name="T109" fmla="*/ 170 h 197"/>
                <a:gd name="T110" fmla="*/ 151 w 165"/>
                <a:gd name="T111" fmla="*/ 170 h 197"/>
                <a:gd name="T112" fmla="*/ 117 w 165"/>
                <a:gd name="T113" fmla="*/ 160 h 197"/>
                <a:gd name="T114" fmla="*/ 134 w 165"/>
                <a:gd name="T115" fmla="*/ 19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5" h="197">
                  <a:moveTo>
                    <a:pt x="139" y="190"/>
                  </a:moveTo>
                  <a:cubicBezTo>
                    <a:pt x="137" y="188"/>
                    <a:pt x="137" y="188"/>
                    <a:pt x="137" y="188"/>
                  </a:cubicBezTo>
                  <a:cubicBezTo>
                    <a:pt x="135" y="191"/>
                    <a:pt x="135" y="191"/>
                    <a:pt x="135" y="191"/>
                  </a:cubicBezTo>
                  <a:cubicBezTo>
                    <a:pt x="138" y="193"/>
                    <a:pt x="138" y="193"/>
                    <a:pt x="138" y="193"/>
                  </a:cubicBezTo>
                  <a:cubicBezTo>
                    <a:pt x="146" y="182"/>
                    <a:pt x="146" y="182"/>
                    <a:pt x="146" y="182"/>
                  </a:cubicBezTo>
                  <a:cubicBezTo>
                    <a:pt x="146" y="182"/>
                    <a:pt x="147" y="181"/>
                    <a:pt x="146" y="180"/>
                  </a:cubicBezTo>
                  <a:cubicBezTo>
                    <a:pt x="146" y="179"/>
                    <a:pt x="146" y="178"/>
                    <a:pt x="145" y="177"/>
                  </a:cubicBezTo>
                  <a:cubicBezTo>
                    <a:pt x="118" y="161"/>
                    <a:pt x="118" y="161"/>
                    <a:pt x="118" y="161"/>
                  </a:cubicBezTo>
                  <a:cubicBezTo>
                    <a:pt x="116" y="164"/>
                    <a:pt x="116" y="164"/>
                    <a:pt x="116" y="164"/>
                  </a:cubicBezTo>
                  <a:cubicBezTo>
                    <a:pt x="120" y="165"/>
                    <a:pt x="120" y="165"/>
                    <a:pt x="120" y="165"/>
                  </a:cubicBezTo>
                  <a:cubicBezTo>
                    <a:pt x="116" y="164"/>
                    <a:pt x="116" y="164"/>
                    <a:pt x="116" y="164"/>
                  </a:cubicBezTo>
                  <a:cubicBezTo>
                    <a:pt x="118" y="167"/>
                    <a:pt x="118" y="167"/>
                    <a:pt x="118" y="167"/>
                  </a:cubicBezTo>
                  <a:cubicBezTo>
                    <a:pt x="119" y="167"/>
                    <a:pt x="119" y="166"/>
                    <a:pt x="120" y="165"/>
                  </a:cubicBezTo>
                  <a:cubicBezTo>
                    <a:pt x="116" y="164"/>
                    <a:pt x="116" y="164"/>
                    <a:pt x="116" y="164"/>
                  </a:cubicBezTo>
                  <a:cubicBezTo>
                    <a:pt x="118" y="167"/>
                    <a:pt x="118" y="167"/>
                    <a:pt x="118" y="167"/>
                  </a:cubicBezTo>
                  <a:cubicBezTo>
                    <a:pt x="116" y="164"/>
                    <a:pt x="116" y="164"/>
                    <a:pt x="116" y="164"/>
                  </a:cubicBezTo>
                  <a:cubicBezTo>
                    <a:pt x="117" y="167"/>
                    <a:pt x="117" y="167"/>
                    <a:pt x="117" y="167"/>
                  </a:cubicBezTo>
                  <a:cubicBezTo>
                    <a:pt x="117" y="167"/>
                    <a:pt x="118" y="167"/>
                    <a:pt x="118" y="167"/>
                  </a:cubicBezTo>
                  <a:cubicBezTo>
                    <a:pt x="116" y="164"/>
                    <a:pt x="116" y="164"/>
                    <a:pt x="116" y="164"/>
                  </a:cubicBezTo>
                  <a:cubicBezTo>
                    <a:pt x="117" y="167"/>
                    <a:pt x="117" y="167"/>
                    <a:pt x="117" y="167"/>
                  </a:cubicBezTo>
                  <a:cubicBezTo>
                    <a:pt x="116" y="164"/>
                    <a:pt x="116" y="164"/>
                    <a:pt x="116" y="164"/>
                  </a:cubicBezTo>
                  <a:cubicBezTo>
                    <a:pt x="116" y="167"/>
                    <a:pt x="116" y="167"/>
                    <a:pt x="116" y="167"/>
                  </a:cubicBezTo>
                  <a:cubicBezTo>
                    <a:pt x="117" y="167"/>
                    <a:pt x="117" y="167"/>
                    <a:pt x="117" y="167"/>
                  </a:cubicBezTo>
                  <a:cubicBezTo>
                    <a:pt x="116" y="164"/>
                    <a:pt x="116" y="164"/>
                    <a:pt x="116" y="164"/>
                  </a:cubicBezTo>
                  <a:cubicBezTo>
                    <a:pt x="116" y="167"/>
                    <a:pt x="116" y="167"/>
                    <a:pt x="116" y="167"/>
                  </a:cubicBezTo>
                  <a:cubicBezTo>
                    <a:pt x="116" y="164"/>
                    <a:pt x="116" y="164"/>
                    <a:pt x="116" y="164"/>
                  </a:cubicBezTo>
                  <a:cubicBezTo>
                    <a:pt x="116" y="167"/>
                    <a:pt x="116" y="167"/>
                    <a:pt x="116" y="167"/>
                  </a:cubicBezTo>
                  <a:cubicBezTo>
                    <a:pt x="116" y="167"/>
                    <a:pt x="116" y="167"/>
                    <a:pt x="116" y="167"/>
                  </a:cubicBezTo>
                  <a:cubicBezTo>
                    <a:pt x="116" y="164"/>
                    <a:pt x="116" y="164"/>
                    <a:pt x="116" y="164"/>
                  </a:cubicBezTo>
                  <a:cubicBezTo>
                    <a:pt x="116" y="167"/>
                    <a:pt x="116" y="167"/>
                    <a:pt x="116" y="167"/>
                  </a:cubicBezTo>
                  <a:cubicBezTo>
                    <a:pt x="116" y="167"/>
                    <a:pt x="116" y="167"/>
                    <a:pt x="116" y="167"/>
                  </a:cubicBezTo>
                  <a:cubicBezTo>
                    <a:pt x="116" y="167"/>
                    <a:pt x="116" y="167"/>
                    <a:pt x="116" y="167"/>
                  </a:cubicBezTo>
                  <a:cubicBezTo>
                    <a:pt x="116" y="167"/>
                    <a:pt x="116" y="167"/>
                    <a:pt x="116" y="167"/>
                  </a:cubicBezTo>
                  <a:cubicBezTo>
                    <a:pt x="116" y="167"/>
                    <a:pt x="116" y="167"/>
                    <a:pt x="116" y="167"/>
                  </a:cubicBezTo>
                  <a:cubicBezTo>
                    <a:pt x="116" y="167"/>
                    <a:pt x="116" y="167"/>
                    <a:pt x="116" y="167"/>
                  </a:cubicBezTo>
                  <a:cubicBezTo>
                    <a:pt x="117" y="167"/>
                    <a:pt x="119" y="168"/>
                    <a:pt x="122" y="169"/>
                  </a:cubicBezTo>
                  <a:cubicBezTo>
                    <a:pt x="127" y="171"/>
                    <a:pt x="134" y="172"/>
                    <a:pt x="139" y="174"/>
                  </a:cubicBezTo>
                  <a:cubicBezTo>
                    <a:pt x="142" y="175"/>
                    <a:pt x="144" y="176"/>
                    <a:pt x="146" y="176"/>
                  </a:cubicBezTo>
                  <a:cubicBezTo>
                    <a:pt x="147" y="176"/>
                    <a:pt x="148" y="176"/>
                    <a:pt x="149" y="177"/>
                  </a:cubicBezTo>
                  <a:cubicBezTo>
                    <a:pt x="150" y="177"/>
                    <a:pt x="150" y="177"/>
                    <a:pt x="150" y="177"/>
                  </a:cubicBezTo>
                  <a:cubicBezTo>
                    <a:pt x="150" y="177"/>
                    <a:pt x="150" y="177"/>
                    <a:pt x="151" y="177"/>
                  </a:cubicBezTo>
                  <a:cubicBezTo>
                    <a:pt x="151" y="177"/>
                    <a:pt x="151" y="177"/>
                    <a:pt x="152" y="177"/>
                  </a:cubicBezTo>
                  <a:cubicBezTo>
                    <a:pt x="152" y="177"/>
                    <a:pt x="152" y="177"/>
                    <a:pt x="153" y="177"/>
                  </a:cubicBezTo>
                  <a:cubicBezTo>
                    <a:pt x="153" y="176"/>
                    <a:pt x="153" y="176"/>
                    <a:pt x="154" y="175"/>
                  </a:cubicBezTo>
                  <a:cubicBezTo>
                    <a:pt x="154" y="175"/>
                    <a:pt x="155" y="174"/>
                    <a:pt x="154" y="173"/>
                  </a:cubicBezTo>
                  <a:cubicBezTo>
                    <a:pt x="154" y="172"/>
                    <a:pt x="154" y="171"/>
                    <a:pt x="153" y="170"/>
                  </a:cubicBezTo>
                  <a:cubicBezTo>
                    <a:pt x="103" y="139"/>
                    <a:pt x="103" y="139"/>
                    <a:pt x="103" y="139"/>
                  </a:cubicBezTo>
                  <a:cubicBezTo>
                    <a:pt x="101" y="142"/>
                    <a:pt x="101" y="142"/>
                    <a:pt x="101" y="142"/>
                  </a:cubicBezTo>
                  <a:cubicBezTo>
                    <a:pt x="101" y="146"/>
                    <a:pt x="101" y="146"/>
                    <a:pt x="101" y="146"/>
                  </a:cubicBezTo>
                  <a:cubicBezTo>
                    <a:pt x="101" y="142"/>
                    <a:pt x="101" y="142"/>
                    <a:pt x="101" y="142"/>
                  </a:cubicBezTo>
                  <a:cubicBezTo>
                    <a:pt x="100" y="146"/>
                    <a:pt x="100" y="146"/>
                    <a:pt x="100" y="146"/>
                  </a:cubicBezTo>
                  <a:cubicBezTo>
                    <a:pt x="100" y="146"/>
                    <a:pt x="100" y="146"/>
                    <a:pt x="101" y="146"/>
                  </a:cubicBezTo>
                  <a:cubicBezTo>
                    <a:pt x="101" y="142"/>
                    <a:pt x="101" y="142"/>
                    <a:pt x="101" y="142"/>
                  </a:cubicBezTo>
                  <a:cubicBezTo>
                    <a:pt x="100" y="146"/>
                    <a:pt x="100" y="146"/>
                    <a:pt x="100" y="146"/>
                  </a:cubicBezTo>
                  <a:cubicBezTo>
                    <a:pt x="101" y="143"/>
                    <a:pt x="101" y="143"/>
                    <a:pt x="101" y="143"/>
                  </a:cubicBezTo>
                  <a:cubicBezTo>
                    <a:pt x="100" y="145"/>
                    <a:pt x="100" y="145"/>
                    <a:pt x="100" y="145"/>
                  </a:cubicBezTo>
                  <a:cubicBezTo>
                    <a:pt x="100" y="145"/>
                    <a:pt x="100" y="145"/>
                    <a:pt x="100" y="146"/>
                  </a:cubicBezTo>
                  <a:cubicBezTo>
                    <a:pt x="101" y="143"/>
                    <a:pt x="101" y="143"/>
                    <a:pt x="101" y="143"/>
                  </a:cubicBezTo>
                  <a:cubicBezTo>
                    <a:pt x="100" y="145"/>
                    <a:pt x="100" y="145"/>
                    <a:pt x="100" y="145"/>
                  </a:cubicBezTo>
                  <a:cubicBezTo>
                    <a:pt x="100" y="145"/>
                    <a:pt x="100" y="146"/>
                    <a:pt x="101" y="146"/>
                  </a:cubicBezTo>
                  <a:cubicBezTo>
                    <a:pt x="104" y="147"/>
                    <a:pt x="116" y="152"/>
                    <a:pt x="128" y="156"/>
                  </a:cubicBezTo>
                  <a:cubicBezTo>
                    <a:pt x="133" y="159"/>
                    <a:pt x="139" y="161"/>
                    <a:pt x="143" y="162"/>
                  </a:cubicBezTo>
                  <a:cubicBezTo>
                    <a:pt x="145" y="163"/>
                    <a:pt x="147" y="164"/>
                    <a:pt x="149" y="164"/>
                  </a:cubicBezTo>
                  <a:cubicBezTo>
                    <a:pt x="149" y="165"/>
                    <a:pt x="150" y="165"/>
                    <a:pt x="150" y="165"/>
                  </a:cubicBezTo>
                  <a:cubicBezTo>
                    <a:pt x="151" y="165"/>
                    <a:pt x="151" y="165"/>
                    <a:pt x="151" y="165"/>
                  </a:cubicBezTo>
                  <a:cubicBezTo>
                    <a:pt x="151" y="165"/>
                    <a:pt x="152" y="165"/>
                    <a:pt x="152" y="165"/>
                  </a:cubicBezTo>
                  <a:cubicBezTo>
                    <a:pt x="152" y="165"/>
                    <a:pt x="153" y="165"/>
                    <a:pt x="153" y="165"/>
                  </a:cubicBezTo>
                  <a:cubicBezTo>
                    <a:pt x="154" y="165"/>
                    <a:pt x="154" y="165"/>
                    <a:pt x="155" y="164"/>
                  </a:cubicBezTo>
                  <a:cubicBezTo>
                    <a:pt x="156" y="163"/>
                    <a:pt x="156" y="162"/>
                    <a:pt x="156" y="161"/>
                  </a:cubicBezTo>
                  <a:cubicBezTo>
                    <a:pt x="156" y="160"/>
                    <a:pt x="155" y="159"/>
                    <a:pt x="154" y="159"/>
                  </a:cubicBezTo>
                  <a:cubicBezTo>
                    <a:pt x="120" y="137"/>
                    <a:pt x="120" y="137"/>
                    <a:pt x="120" y="137"/>
                  </a:cubicBezTo>
                  <a:cubicBezTo>
                    <a:pt x="160" y="154"/>
                    <a:pt x="160" y="154"/>
                    <a:pt x="160" y="154"/>
                  </a:cubicBezTo>
                  <a:cubicBezTo>
                    <a:pt x="162" y="155"/>
                    <a:pt x="164" y="154"/>
                    <a:pt x="165" y="153"/>
                  </a:cubicBezTo>
                  <a:cubicBezTo>
                    <a:pt x="165" y="152"/>
                    <a:pt x="165" y="152"/>
                    <a:pt x="165" y="151"/>
                  </a:cubicBezTo>
                  <a:cubicBezTo>
                    <a:pt x="165" y="150"/>
                    <a:pt x="165" y="149"/>
                    <a:pt x="165" y="149"/>
                  </a:cubicBezTo>
                  <a:cubicBezTo>
                    <a:pt x="164" y="148"/>
                    <a:pt x="164" y="148"/>
                    <a:pt x="164" y="148"/>
                  </a:cubicBezTo>
                  <a:cubicBezTo>
                    <a:pt x="163" y="147"/>
                    <a:pt x="162" y="146"/>
                    <a:pt x="161" y="145"/>
                  </a:cubicBezTo>
                  <a:cubicBezTo>
                    <a:pt x="156" y="142"/>
                    <a:pt x="148" y="137"/>
                    <a:pt x="138" y="130"/>
                  </a:cubicBezTo>
                  <a:cubicBezTo>
                    <a:pt x="107" y="111"/>
                    <a:pt x="61" y="84"/>
                    <a:pt x="61" y="84"/>
                  </a:cubicBezTo>
                  <a:cubicBezTo>
                    <a:pt x="59" y="87"/>
                    <a:pt x="59" y="87"/>
                    <a:pt x="59" y="87"/>
                  </a:cubicBezTo>
                  <a:cubicBezTo>
                    <a:pt x="62" y="89"/>
                    <a:pt x="62" y="89"/>
                    <a:pt x="62" y="89"/>
                  </a:cubicBezTo>
                  <a:cubicBezTo>
                    <a:pt x="60" y="87"/>
                    <a:pt x="60" y="87"/>
                    <a:pt x="60" y="87"/>
                  </a:cubicBezTo>
                  <a:cubicBezTo>
                    <a:pt x="61" y="90"/>
                    <a:pt x="61" y="90"/>
                    <a:pt x="61" y="90"/>
                  </a:cubicBezTo>
                  <a:cubicBezTo>
                    <a:pt x="61" y="90"/>
                    <a:pt x="62" y="90"/>
                    <a:pt x="62" y="89"/>
                  </a:cubicBezTo>
                  <a:cubicBezTo>
                    <a:pt x="60" y="87"/>
                    <a:pt x="60" y="87"/>
                    <a:pt x="60" y="87"/>
                  </a:cubicBezTo>
                  <a:cubicBezTo>
                    <a:pt x="61" y="90"/>
                    <a:pt x="61" y="90"/>
                    <a:pt x="61" y="90"/>
                  </a:cubicBezTo>
                  <a:cubicBezTo>
                    <a:pt x="60" y="88"/>
                    <a:pt x="60" y="88"/>
                    <a:pt x="60" y="88"/>
                  </a:cubicBezTo>
                  <a:cubicBezTo>
                    <a:pt x="60" y="91"/>
                    <a:pt x="60" y="91"/>
                    <a:pt x="60" y="91"/>
                  </a:cubicBezTo>
                  <a:cubicBezTo>
                    <a:pt x="60" y="91"/>
                    <a:pt x="60" y="91"/>
                    <a:pt x="61" y="90"/>
                  </a:cubicBezTo>
                  <a:cubicBezTo>
                    <a:pt x="60" y="88"/>
                    <a:pt x="60" y="88"/>
                    <a:pt x="60" y="88"/>
                  </a:cubicBezTo>
                  <a:cubicBezTo>
                    <a:pt x="60" y="91"/>
                    <a:pt x="60" y="91"/>
                    <a:pt x="60" y="91"/>
                  </a:cubicBezTo>
                  <a:cubicBezTo>
                    <a:pt x="60" y="90"/>
                    <a:pt x="60" y="90"/>
                    <a:pt x="60" y="90"/>
                  </a:cubicBezTo>
                  <a:cubicBezTo>
                    <a:pt x="60" y="91"/>
                    <a:pt x="60" y="91"/>
                    <a:pt x="60" y="91"/>
                  </a:cubicBezTo>
                  <a:cubicBezTo>
                    <a:pt x="60" y="91"/>
                    <a:pt x="60" y="91"/>
                    <a:pt x="60" y="91"/>
                  </a:cubicBezTo>
                  <a:cubicBezTo>
                    <a:pt x="60" y="90"/>
                    <a:pt x="60" y="90"/>
                    <a:pt x="60" y="90"/>
                  </a:cubicBezTo>
                  <a:cubicBezTo>
                    <a:pt x="60" y="91"/>
                    <a:pt x="60" y="91"/>
                    <a:pt x="60" y="91"/>
                  </a:cubicBezTo>
                  <a:cubicBezTo>
                    <a:pt x="60" y="91"/>
                    <a:pt x="61" y="91"/>
                    <a:pt x="62" y="91"/>
                  </a:cubicBezTo>
                  <a:cubicBezTo>
                    <a:pt x="65" y="92"/>
                    <a:pt x="73" y="96"/>
                    <a:pt x="82" y="100"/>
                  </a:cubicBezTo>
                  <a:cubicBezTo>
                    <a:pt x="96" y="106"/>
                    <a:pt x="113" y="114"/>
                    <a:pt x="127" y="120"/>
                  </a:cubicBezTo>
                  <a:cubicBezTo>
                    <a:pt x="134" y="124"/>
                    <a:pt x="140" y="126"/>
                    <a:pt x="144" y="129"/>
                  </a:cubicBezTo>
                  <a:cubicBezTo>
                    <a:pt x="149" y="131"/>
                    <a:pt x="151" y="132"/>
                    <a:pt x="151" y="132"/>
                  </a:cubicBezTo>
                  <a:cubicBezTo>
                    <a:pt x="153" y="133"/>
                    <a:pt x="155" y="132"/>
                    <a:pt x="156" y="130"/>
                  </a:cubicBezTo>
                  <a:cubicBezTo>
                    <a:pt x="156" y="130"/>
                    <a:pt x="156" y="129"/>
                    <a:pt x="156" y="129"/>
                  </a:cubicBezTo>
                  <a:cubicBezTo>
                    <a:pt x="156" y="128"/>
                    <a:pt x="156" y="127"/>
                    <a:pt x="156" y="127"/>
                  </a:cubicBezTo>
                  <a:cubicBezTo>
                    <a:pt x="155" y="126"/>
                    <a:pt x="155" y="126"/>
                    <a:pt x="155" y="126"/>
                  </a:cubicBezTo>
                  <a:cubicBezTo>
                    <a:pt x="155" y="125"/>
                    <a:pt x="154" y="125"/>
                    <a:pt x="154" y="125"/>
                  </a:cubicBezTo>
                  <a:cubicBezTo>
                    <a:pt x="152" y="124"/>
                    <a:pt x="149" y="122"/>
                    <a:pt x="146" y="119"/>
                  </a:cubicBezTo>
                  <a:cubicBezTo>
                    <a:pt x="118" y="102"/>
                    <a:pt x="40" y="54"/>
                    <a:pt x="40" y="54"/>
                  </a:cubicBezTo>
                  <a:cubicBezTo>
                    <a:pt x="38" y="57"/>
                    <a:pt x="38" y="57"/>
                    <a:pt x="38" y="57"/>
                  </a:cubicBezTo>
                  <a:cubicBezTo>
                    <a:pt x="41" y="59"/>
                    <a:pt x="41" y="59"/>
                    <a:pt x="41" y="59"/>
                  </a:cubicBezTo>
                  <a:cubicBezTo>
                    <a:pt x="38" y="57"/>
                    <a:pt x="38" y="57"/>
                    <a:pt x="38" y="57"/>
                  </a:cubicBezTo>
                  <a:cubicBezTo>
                    <a:pt x="39" y="60"/>
                    <a:pt x="39" y="60"/>
                    <a:pt x="39" y="60"/>
                  </a:cubicBezTo>
                  <a:cubicBezTo>
                    <a:pt x="40" y="60"/>
                    <a:pt x="40" y="60"/>
                    <a:pt x="41" y="59"/>
                  </a:cubicBezTo>
                  <a:cubicBezTo>
                    <a:pt x="38" y="57"/>
                    <a:pt x="38" y="57"/>
                    <a:pt x="38" y="57"/>
                  </a:cubicBezTo>
                  <a:cubicBezTo>
                    <a:pt x="39" y="60"/>
                    <a:pt x="39" y="60"/>
                    <a:pt x="39" y="60"/>
                  </a:cubicBezTo>
                  <a:cubicBezTo>
                    <a:pt x="38" y="57"/>
                    <a:pt x="38" y="57"/>
                    <a:pt x="38" y="57"/>
                  </a:cubicBezTo>
                  <a:cubicBezTo>
                    <a:pt x="38" y="61"/>
                    <a:pt x="38" y="61"/>
                    <a:pt x="38" y="61"/>
                  </a:cubicBezTo>
                  <a:cubicBezTo>
                    <a:pt x="38" y="60"/>
                    <a:pt x="39" y="61"/>
                    <a:pt x="39" y="60"/>
                  </a:cubicBezTo>
                  <a:cubicBezTo>
                    <a:pt x="38" y="57"/>
                    <a:pt x="38" y="57"/>
                    <a:pt x="38" y="57"/>
                  </a:cubicBezTo>
                  <a:cubicBezTo>
                    <a:pt x="38" y="61"/>
                    <a:pt x="38" y="61"/>
                    <a:pt x="38" y="61"/>
                  </a:cubicBezTo>
                  <a:cubicBezTo>
                    <a:pt x="38" y="59"/>
                    <a:pt x="38" y="59"/>
                    <a:pt x="38" y="59"/>
                  </a:cubicBezTo>
                  <a:cubicBezTo>
                    <a:pt x="38" y="60"/>
                    <a:pt x="38" y="60"/>
                    <a:pt x="38" y="60"/>
                  </a:cubicBezTo>
                  <a:cubicBezTo>
                    <a:pt x="38" y="61"/>
                    <a:pt x="38" y="61"/>
                    <a:pt x="38" y="61"/>
                  </a:cubicBezTo>
                  <a:cubicBezTo>
                    <a:pt x="38" y="59"/>
                    <a:pt x="38" y="59"/>
                    <a:pt x="38" y="59"/>
                  </a:cubicBezTo>
                  <a:cubicBezTo>
                    <a:pt x="38" y="60"/>
                    <a:pt x="38" y="60"/>
                    <a:pt x="38" y="60"/>
                  </a:cubicBezTo>
                  <a:cubicBezTo>
                    <a:pt x="38" y="60"/>
                    <a:pt x="39" y="61"/>
                    <a:pt x="40" y="61"/>
                  </a:cubicBezTo>
                  <a:cubicBezTo>
                    <a:pt x="43" y="62"/>
                    <a:pt x="50" y="65"/>
                    <a:pt x="58" y="69"/>
                  </a:cubicBezTo>
                  <a:cubicBezTo>
                    <a:pt x="71" y="75"/>
                    <a:pt x="87" y="82"/>
                    <a:pt x="100" y="88"/>
                  </a:cubicBezTo>
                  <a:cubicBezTo>
                    <a:pt x="107" y="92"/>
                    <a:pt x="113" y="94"/>
                    <a:pt x="118" y="96"/>
                  </a:cubicBezTo>
                  <a:cubicBezTo>
                    <a:pt x="120" y="97"/>
                    <a:pt x="122" y="98"/>
                    <a:pt x="124" y="99"/>
                  </a:cubicBezTo>
                  <a:cubicBezTo>
                    <a:pt x="125" y="99"/>
                    <a:pt x="126" y="99"/>
                    <a:pt x="126" y="99"/>
                  </a:cubicBezTo>
                  <a:cubicBezTo>
                    <a:pt x="127" y="99"/>
                    <a:pt x="127" y="100"/>
                    <a:pt x="128" y="100"/>
                  </a:cubicBezTo>
                  <a:cubicBezTo>
                    <a:pt x="129" y="100"/>
                    <a:pt x="129" y="100"/>
                    <a:pt x="130" y="99"/>
                  </a:cubicBezTo>
                  <a:cubicBezTo>
                    <a:pt x="130" y="99"/>
                    <a:pt x="131" y="99"/>
                    <a:pt x="132" y="98"/>
                  </a:cubicBezTo>
                  <a:cubicBezTo>
                    <a:pt x="132" y="97"/>
                    <a:pt x="132" y="96"/>
                    <a:pt x="132" y="95"/>
                  </a:cubicBezTo>
                  <a:cubicBezTo>
                    <a:pt x="132" y="94"/>
                    <a:pt x="131" y="93"/>
                    <a:pt x="131" y="93"/>
                  </a:cubicBezTo>
                  <a:cubicBezTo>
                    <a:pt x="17" y="22"/>
                    <a:pt x="17" y="22"/>
                    <a:pt x="17" y="22"/>
                  </a:cubicBezTo>
                  <a:cubicBezTo>
                    <a:pt x="15" y="25"/>
                    <a:pt x="15" y="25"/>
                    <a:pt x="15" y="25"/>
                  </a:cubicBezTo>
                  <a:cubicBezTo>
                    <a:pt x="18" y="27"/>
                    <a:pt x="18" y="27"/>
                    <a:pt x="18" y="27"/>
                  </a:cubicBezTo>
                  <a:cubicBezTo>
                    <a:pt x="15" y="25"/>
                    <a:pt x="15" y="25"/>
                    <a:pt x="15" y="25"/>
                  </a:cubicBezTo>
                  <a:cubicBezTo>
                    <a:pt x="16" y="28"/>
                    <a:pt x="16" y="28"/>
                    <a:pt x="16" y="28"/>
                  </a:cubicBezTo>
                  <a:cubicBezTo>
                    <a:pt x="17" y="28"/>
                    <a:pt x="18" y="28"/>
                    <a:pt x="18" y="27"/>
                  </a:cubicBezTo>
                  <a:cubicBezTo>
                    <a:pt x="15" y="25"/>
                    <a:pt x="15" y="25"/>
                    <a:pt x="15" y="25"/>
                  </a:cubicBezTo>
                  <a:cubicBezTo>
                    <a:pt x="16" y="28"/>
                    <a:pt x="16" y="28"/>
                    <a:pt x="16" y="28"/>
                  </a:cubicBezTo>
                  <a:cubicBezTo>
                    <a:pt x="15" y="25"/>
                    <a:pt x="15" y="25"/>
                    <a:pt x="15" y="25"/>
                  </a:cubicBezTo>
                  <a:cubicBezTo>
                    <a:pt x="15" y="29"/>
                    <a:pt x="15" y="29"/>
                    <a:pt x="15" y="29"/>
                  </a:cubicBezTo>
                  <a:cubicBezTo>
                    <a:pt x="15" y="29"/>
                    <a:pt x="16" y="29"/>
                    <a:pt x="16" y="28"/>
                  </a:cubicBezTo>
                  <a:cubicBezTo>
                    <a:pt x="15" y="25"/>
                    <a:pt x="15" y="25"/>
                    <a:pt x="15" y="25"/>
                  </a:cubicBezTo>
                  <a:cubicBezTo>
                    <a:pt x="15" y="29"/>
                    <a:pt x="15" y="29"/>
                    <a:pt x="15" y="29"/>
                  </a:cubicBezTo>
                  <a:cubicBezTo>
                    <a:pt x="15" y="25"/>
                    <a:pt x="15" y="25"/>
                    <a:pt x="15" y="25"/>
                  </a:cubicBezTo>
                  <a:cubicBezTo>
                    <a:pt x="14" y="28"/>
                    <a:pt x="14" y="28"/>
                    <a:pt x="14" y="28"/>
                  </a:cubicBezTo>
                  <a:cubicBezTo>
                    <a:pt x="14" y="28"/>
                    <a:pt x="14" y="29"/>
                    <a:pt x="15" y="29"/>
                  </a:cubicBezTo>
                  <a:cubicBezTo>
                    <a:pt x="15" y="25"/>
                    <a:pt x="15" y="25"/>
                    <a:pt x="15" y="25"/>
                  </a:cubicBezTo>
                  <a:cubicBezTo>
                    <a:pt x="14" y="28"/>
                    <a:pt x="14" y="28"/>
                    <a:pt x="14" y="28"/>
                  </a:cubicBezTo>
                  <a:cubicBezTo>
                    <a:pt x="15" y="26"/>
                    <a:pt x="15" y="26"/>
                    <a:pt x="15" y="26"/>
                  </a:cubicBezTo>
                  <a:cubicBezTo>
                    <a:pt x="14" y="28"/>
                    <a:pt x="14" y="28"/>
                    <a:pt x="14" y="28"/>
                  </a:cubicBezTo>
                  <a:cubicBezTo>
                    <a:pt x="14" y="28"/>
                    <a:pt x="14" y="28"/>
                    <a:pt x="14" y="28"/>
                  </a:cubicBezTo>
                  <a:cubicBezTo>
                    <a:pt x="15" y="26"/>
                    <a:pt x="15" y="26"/>
                    <a:pt x="15" y="26"/>
                  </a:cubicBezTo>
                  <a:cubicBezTo>
                    <a:pt x="14" y="28"/>
                    <a:pt x="14" y="28"/>
                    <a:pt x="14" y="28"/>
                  </a:cubicBezTo>
                  <a:cubicBezTo>
                    <a:pt x="14" y="27"/>
                    <a:pt x="14" y="27"/>
                    <a:pt x="14" y="27"/>
                  </a:cubicBezTo>
                  <a:cubicBezTo>
                    <a:pt x="14" y="28"/>
                    <a:pt x="14" y="28"/>
                    <a:pt x="14" y="28"/>
                  </a:cubicBezTo>
                  <a:cubicBezTo>
                    <a:pt x="14" y="28"/>
                    <a:pt x="14" y="28"/>
                    <a:pt x="14" y="28"/>
                  </a:cubicBezTo>
                  <a:cubicBezTo>
                    <a:pt x="14" y="27"/>
                    <a:pt x="14" y="27"/>
                    <a:pt x="14" y="27"/>
                  </a:cubicBezTo>
                  <a:cubicBezTo>
                    <a:pt x="14" y="28"/>
                    <a:pt x="14" y="28"/>
                    <a:pt x="14" y="28"/>
                  </a:cubicBezTo>
                  <a:cubicBezTo>
                    <a:pt x="14" y="28"/>
                    <a:pt x="15" y="29"/>
                    <a:pt x="16" y="29"/>
                  </a:cubicBezTo>
                  <a:cubicBezTo>
                    <a:pt x="22" y="32"/>
                    <a:pt x="45" y="44"/>
                    <a:pt x="67" y="54"/>
                  </a:cubicBezTo>
                  <a:cubicBezTo>
                    <a:pt x="77" y="60"/>
                    <a:pt x="88" y="65"/>
                    <a:pt x="96" y="69"/>
                  </a:cubicBezTo>
                  <a:cubicBezTo>
                    <a:pt x="100" y="70"/>
                    <a:pt x="103" y="72"/>
                    <a:pt x="106" y="73"/>
                  </a:cubicBezTo>
                  <a:cubicBezTo>
                    <a:pt x="107" y="74"/>
                    <a:pt x="108" y="74"/>
                    <a:pt x="109" y="74"/>
                  </a:cubicBezTo>
                  <a:cubicBezTo>
                    <a:pt x="109" y="75"/>
                    <a:pt x="110" y="75"/>
                    <a:pt x="110" y="75"/>
                  </a:cubicBezTo>
                  <a:cubicBezTo>
                    <a:pt x="111" y="75"/>
                    <a:pt x="111" y="75"/>
                    <a:pt x="111" y="75"/>
                  </a:cubicBezTo>
                  <a:cubicBezTo>
                    <a:pt x="111" y="75"/>
                    <a:pt x="111" y="75"/>
                    <a:pt x="111" y="75"/>
                  </a:cubicBezTo>
                  <a:cubicBezTo>
                    <a:pt x="112" y="75"/>
                    <a:pt x="112" y="75"/>
                    <a:pt x="113" y="75"/>
                  </a:cubicBezTo>
                  <a:cubicBezTo>
                    <a:pt x="113" y="75"/>
                    <a:pt x="114" y="74"/>
                    <a:pt x="115" y="74"/>
                  </a:cubicBezTo>
                  <a:cubicBezTo>
                    <a:pt x="115" y="73"/>
                    <a:pt x="115" y="72"/>
                    <a:pt x="115" y="71"/>
                  </a:cubicBezTo>
                  <a:cubicBezTo>
                    <a:pt x="115" y="70"/>
                    <a:pt x="114" y="69"/>
                    <a:pt x="113" y="69"/>
                  </a:cubicBezTo>
                  <a:cubicBezTo>
                    <a:pt x="6" y="1"/>
                    <a:pt x="6" y="1"/>
                    <a:pt x="6" y="1"/>
                  </a:cubicBezTo>
                  <a:cubicBezTo>
                    <a:pt x="4" y="4"/>
                    <a:pt x="4" y="4"/>
                    <a:pt x="4" y="4"/>
                  </a:cubicBezTo>
                  <a:cubicBezTo>
                    <a:pt x="2" y="7"/>
                    <a:pt x="2" y="7"/>
                    <a:pt x="2" y="7"/>
                  </a:cubicBezTo>
                  <a:cubicBezTo>
                    <a:pt x="2" y="7"/>
                    <a:pt x="23" y="18"/>
                    <a:pt x="44" y="28"/>
                  </a:cubicBezTo>
                  <a:cubicBezTo>
                    <a:pt x="55" y="33"/>
                    <a:pt x="66" y="38"/>
                    <a:pt x="74" y="42"/>
                  </a:cubicBezTo>
                  <a:cubicBezTo>
                    <a:pt x="78" y="44"/>
                    <a:pt x="82" y="45"/>
                    <a:pt x="85" y="46"/>
                  </a:cubicBezTo>
                  <a:cubicBezTo>
                    <a:pt x="86" y="47"/>
                    <a:pt x="87" y="47"/>
                    <a:pt x="88" y="48"/>
                  </a:cubicBezTo>
                  <a:cubicBezTo>
                    <a:pt x="88" y="48"/>
                    <a:pt x="89" y="48"/>
                    <a:pt x="89" y="48"/>
                  </a:cubicBezTo>
                  <a:cubicBezTo>
                    <a:pt x="90" y="48"/>
                    <a:pt x="90" y="48"/>
                    <a:pt x="90" y="48"/>
                  </a:cubicBezTo>
                  <a:cubicBezTo>
                    <a:pt x="90" y="48"/>
                    <a:pt x="90" y="48"/>
                    <a:pt x="91" y="48"/>
                  </a:cubicBezTo>
                  <a:cubicBezTo>
                    <a:pt x="91" y="48"/>
                    <a:pt x="91" y="48"/>
                    <a:pt x="92" y="48"/>
                  </a:cubicBezTo>
                  <a:cubicBezTo>
                    <a:pt x="92" y="48"/>
                    <a:pt x="93" y="48"/>
                    <a:pt x="94" y="47"/>
                  </a:cubicBezTo>
                  <a:cubicBezTo>
                    <a:pt x="94" y="46"/>
                    <a:pt x="94" y="45"/>
                    <a:pt x="94" y="44"/>
                  </a:cubicBezTo>
                  <a:cubicBezTo>
                    <a:pt x="94" y="43"/>
                    <a:pt x="93" y="42"/>
                    <a:pt x="92" y="42"/>
                  </a:cubicBezTo>
                  <a:cubicBezTo>
                    <a:pt x="92" y="42"/>
                    <a:pt x="88" y="39"/>
                    <a:pt x="82" y="36"/>
                  </a:cubicBezTo>
                  <a:cubicBezTo>
                    <a:pt x="73" y="30"/>
                    <a:pt x="59" y="22"/>
                    <a:pt x="47" y="15"/>
                  </a:cubicBezTo>
                  <a:cubicBezTo>
                    <a:pt x="41" y="11"/>
                    <a:pt x="36" y="8"/>
                    <a:pt x="32" y="5"/>
                  </a:cubicBezTo>
                  <a:cubicBezTo>
                    <a:pt x="31" y="4"/>
                    <a:pt x="29" y="3"/>
                    <a:pt x="28" y="2"/>
                  </a:cubicBezTo>
                  <a:cubicBezTo>
                    <a:pt x="28" y="2"/>
                    <a:pt x="27" y="2"/>
                    <a:pt x="27" y="1"/>
                  </a:cubicBezTo>
                  <a:cubicBezTo>
                    <a:pt x="27" y="1"/>
                    <a:pt x="27" y="1"/>
                    <a:pt x="27" y="1"/>
                  </a:cubicBezTo>
                  <a:cubicBezTo>
                    <a:pt x="26" y="2"/>
                    <a:pt x="26" y="2"/>
                    <a:pt x="26" y="2"/>
                  </a:cubicBezTo>
                  <a:cubicBezTo>
                    <a:pt x="27" y="2"/>
                    <a:pt x="27" y="2"/>
                    <a:pt x="27" y="2"/>
                  </a:cubicBezTo>
                  <a:cubicBezTo>
                    <a:pt x="27" y="1"/>
                    <a:pt x="27" y="1"/>
                    <a:pt x="27" y="1"/>
                  </a:cubicBezTo>
                  <a:cubicBezTo>
                    <a:pt x="26" y="2"/>
                    <a:pt x="26" y="2"/>
                    <a:pt x="26" y="2"/>
                  </a:cubicBezTo>
                  <a:cubicBezTo>
                    <a:pt x="27" y="2"/>
                    <a:pt x="27" y="2"/>
                    <a:pt x="27" y="2"/>
                  </a:cubicBezTo>
                  <a:cubicBezTo>
                    <a:pt x="25" y="3"/>
                    <a:pt x="25" y="3"/>
                    <a:pt x="25" y="3"/>
                  </a:cubicBezTo>
                  <a:cubicBezTo>
                    <a:pt x="28" y="3"/>
                    <a:pt x="28" y="3"/>
                    <a:pt x="28" y="3"/>
                  </a:cubicBezTo>
                  <a:cubicBezTo>
                    <a:pt x="28" y="2"/>
                    <a:pt x="27" y="2"/>
                    <a:pt x="27" y="2"/>
                  </a:cubicBezTo>
                  <a:cubicBezTo>
                    <a:pt x="25" y="3"/>
                    <a:pt x="25" y="3"/>
                    <a:pt x="25" y="3"/>
                  </a:cubicBezTo>
                  <a:cubicBezTo>
                    <a:pt x="28" y="3"/>
                    <a:pt x="28" y="3"/>
                    <a:pt x="28" y="3"/>
                  </a:cubicBezTo>
                  <a:cubicBezTo>
                    <a:pt x="24" y="3"/>
                    <a:pt x="24" y="3"/>
                    <a:pt x="24" y="3"/>
                  </a:cubicBezTo>
                  <a:cubicBezTo>
                    <a:pt x="27" y="5"/>
                    <a:pt x="27" y="5"/>
                    <a:pt x="27" y="5"/>
                  </a:cubicBezTo>
                  <a:cubicBezTo>
                    <a:pt x="28" y="5"/>
                    <a:pt x="28" y="4"/>
                    <a:pt x="28" y="3"/>
                  </a:cubicBezTo>
                  <a:cubicBezTo>
                    <a:pt x="24" y="3"/>
                    <a:pt x="24" y="3"/>
                    <a:pt x="24" y="3"/>
                  </a:cubicBezTo>
                  <a:cubicBezTo>
                    <a:pt x="27" y="5"/>
                    <a:pt x="27" y="5"/>
                    <a:pt x="27" y="5"/>
                  </a:cubicBezTo>
                  <a:cubicBezTo>
                    <a:pt x="27" y="5"/>
                    <a:pt x="27" y="5"/>
                    <a:pt x="27" y="5"/>
                  </a:cubicBezTo>
                  <a:cubicBezTo>
                    <a:pt x="24" y="3"/>
                    <a:pt x="24" y="3"/>
                    <a:pt x="24" y="3"/>
                  </a:cubicBezTo>
                  <a:cubicBezTo>
                    <a:pt x="26" y="6"/>
                    <a:pt x="26" y="6"/>
                    <a:pt x="26" y="6"/>
                  </a:cubicBezTo>
                  <a:cubicBezTo>
                    <a:pt x="26" y="6"/>
                    <a:pt x="27" y="6"/>
                    <a:pt x="27" y="5"/>
                  </a:cubicBezTo>
                  <a:cubicBezTo>
                    <a:pt x="24" y="3"/>
                    <a:pt x="24" y="3"/>
                    <a:pt x="24" y="3"/>
                  </a:cubicBezTo>
                  <a:cubicBezTo>
                    <a:pt x="26" y="6"/>
                    <a:pt x="26" y="6"/>
                    <a:pt x="26" y="6"/>
                  </a:cubicBezTo>
                  <a:cubicBezTo>
                    <a:pt x="24" y="4"/>
                    <a:pt x="24" y="4"/>
                    <a:pt x="24" y="4"/>
                  </a:cubicBezTo>
                  <a:cubicBezTo>
                    <a:pt x="25" y="7"/>
                    <a:pt x="25" y="7"/>
                    <a:pt x="25" y="7"/>
                  </a:cubicBezTo>
                  <a:cubicBezTo>
                    <a:pt x="25" y="7"/>
                    <a:pt x="25" y="7"/>
                    <a:pt x="26" y="6"/>
                  </a:cubicBezTo>
                  <a:cubicBezTo>
                    <a:pt x="24" y="4"/>
                    <a:pt x="24" y="4"/>
                    <a:pt x="24" y="4"/>
                  </a:cubicBezTo>
                  <a:cubicBezTo>
                    <a:pt x="25" y="7"/>
                    <a:pt x="25" y="7"/>
                    <a:pt x="25" y="7"/>
                  </a:cubicBezTo>
                  <a:cubicBezTo>
                    <a:pt x="25" y="4"/>
                    <a:pt x="25" y="4"/>
                    <a:pt x="25" y="4"/>
                  </a:cubicBezTo>
                  <a:cubicBezTo>
                    <a:pt x="25" y="7"/>
                    <a:pt x="25" y="7"/>
                    <a:pt x="25" y="7"/>
                  </a:cubicBezTo>
                  <a:cubicBezTo>
                    <a:pt x="25" y="7"/>
                    <a:pt x="25" y="7"/>
                    <a:pt x="25" y="7"/>
                  </a:cubicBezTo>
                  <a:cubicBezTo>
                    <a:pt x="25" y="4"/>
                    <a:pt x="25" y="4"/>
                    <a:pt x="25" y="4"/>
                  </a:cubicBezTo>
                  <a:cubicBezTo>
                    <a:pt x="25" y="7"/>
                    <a:pt x="25" y="7"/>
                    <a:pt x="25" y="7"/>
                  </a:cubicBezTo>
                  <a:cubicBezTo>
                    <a:pt x="25" y="6"/>
                    <a:pt x="25" y="6"/>
                    <a:pt x="25" y="6"/>
                  </a:cubicBezTo>
                  <a:cubicBezTo>
                    <a:pt x="25" y="7"/>
                    <a:pt x="25" y="7"/>
                    <a:pt x="25" y="7"/>
                  </a:cubicBezTo>
                  <a:cubicBezTo>
                    <a:pt x="25" y="7"/>
                    <a:pt x="25" y="7"/>
                    <a:pt x="25" y="7"/>
                  </a:cubicBezTo>
                  <a:cubicBezTo>
                    <a:pt x="25" y="6"/>
                    <a:pt x="25" y="6"/>
                    <a:pt x="25" y="6"/>
                  </a:cubicBezTo>
                  <a:cubicBezTo>
                    <a:pt x="25" y="7"/>
                    <a:pt x="25" y="7"/>
                    <a:pt x="25" y="7"/>
                  </a:cubicBezTo>
                  <a:cubicBezTo>
                    <a:pt x="25" y="7"/>
                    <a:pt x="26" y="7"/>
                    <a:pt x="27" y="7"/>
                  </a:cubicBezTo>
                  <a:cubicBezTo>
                    <a:pt x="32" y="8"/>
                    <a:pt x="41" y="10"/>
                    <a:pt x="49" y="12"/>
                  </a:cubicBezTo>
                  <a:cubicBezTo>
                    <a:pt x="54" y="13"/>
                    <a:pt x="58" y="14"/>
                    <a:pt x="61" y="15"/>
                  </a:cubicBezTo>
                  <a:cubicBezTo>
                    <a:pt x="62" y="15"/>
                    <a:pt x="64" y="15"/>
                    <a:pt x="65" y="16"/>
                  </a:cubicBezTo>
                  <a:cubicBezTo>
                    <a:pt x="65" y="16"/>
                    <a:pt x="66" y="16"/>
                    <a:pt x="66" y="16"/>
                  </a:cubicBezTo>
                  <a:cubicBezTo>
                    <a:pt x="67" y="16"/>
                    <a:pt x="67" y="16"/>
                    <a:pt x="68" y="16"/>
                  </a:cubicBezTo>
                  <a:cubicBezTo>
                    <a:pt x="68" y="16"/>
                    <a:pt x="68" y="16"/>
                    <a:pt x="69" y="16"/>
                  </a:cubicBezTo>
                  <a:cubicBezTo>
                    <a:pt x="69" y="16"/>
                    <a:pt x="69" y="16"/>
                    <a:pt x="69" y="16"/>
                  </a:cubicBezTo>
                  <a:cubicBezTo>
                    <a:pt x="70" y="15"/>
                    <a:pt x="70" y="15"/>
                    <a:pt x="71" y="14"/>
                  </a:cubicBezTo>
                  <a:cubicBezTo>
                    <a:pt x="71" y="13"/>
                    <a:pt x="72" y="12"/>
                    <a:pt x="71" y="12"/>
                  </a:cubicBezTo>
                  <a:cubicBezTo>
                    <a:pt x="71" y="11"/>
                    <a:pt x="71" y="10"/>
                    <a:pt x="70" y="9"/>
                  </a:cubicBezTo>
                  <a:cubicBezTo>
                    <a:pt x="56" y="1"/>
                    <a:pt x="56" y="1"/>
                    <a:pt x="56" y="1"/>
                  </a:cubicBezTo>
                  <a:cubicBezTo>
                    <a:pt x="54" y="0"/>
                    <a:pt x="52" y="0"/>
                    <a:pt x="51" y="2"/>
                  </a:cubicBezTo>
                  <a:cubicBezTo>
                    <a:pt x="50" y="3"/>
                    <a:pt x="51" y="6"/>
                    <a:pt x="52" y="7"/>
                  </a:cubicBezTo>
                  <a:cubicBezTo>
                    <a:pt x="66" y="15"/>
                    <a:pt x="66" y="15"/>
                    <a:pt x="66" y="15"/>
                  </a:cubicBezTo>
                  <a:cubicBezTo>
                    <a:pt x="68" y="12"/>
                    <a:pt x="68" y="12"/>
                    <a:pt x="68" y="12"/>
                  </a:cubicBezTo>
                  <a:cubicBezTo>
                    <a:pt x="65" y="10"/>
                    <a:pt x="65" y="10"/>
                    <a:pt x="65" y="10"/>
                  </a:cubicBezTo>
                  <a:cubicBezTo>
                    <a:pt x="68" y="12"/>
                    <a:pt x="68" y="12"/>
                    <a:pt x="68" y="12"/>
                  </a:cubicBezTo>
                  <a:cubicBezTo>
                    <a:pt x="66" y="9"/>
                    <a:pt x="66" y="9"/>
                    <a:pt x="66" y="9"/>
                  </a:cubicBezTo>
                  <a:cubicBezTo>
                    <a:pt x="66" y="9"/>
                    <a:pt x="66" y="10"/>
                    <a:pt x="65" y="10"/>
                  </a:cubicBezTo>
                  <a:cubicBezTo>
                    <a:pt x="68" y="12"/>
                    <a:pt x="68" y="12"/>
                    <a:pt x="68" y="12"/>
                  </a:cubicBezTo>
                  <a:cubicBezTo>
                    <a:pt x="66" y="9"/>
                    <a:pt x="66" y="9"/>
                    <a:pt x="66" y="9"/>
                  </a:cubicBezTo>
                  <a:cubicBezTo>
                    <a:pt x="68" y="12"/>
                    <a:pt x="68" y="12"/>
                    <a:pt x="68" y="12"/>
                  </a:cubicBezTo>
                  <a:cubicBezTo>
                    <a:pt x="67" y="9"/>
                    <a:pt x="67" y="9"/>
                    <a:pt x="67" y="9"/>
                  </a:cubicBezTo>
                  <a:cubicBezTo>
                    <a:pt x="67" y="9"/>
                    <a:pt x="67" y="9"/>
                    <a:pt x="66" y="9"/>
                  </a:cubicBezTo>
                  <a:cubicBezTo>
                    <a:pt x="68" y="12"/>
                    <a:pt x="68" y="12"/>
                    <a:pt x="68" y="12"/>
                  </a:cubicBezTo>
                  <a:cubicBezTo>
                    <a:pt x="67" y="9"/>
                    <a:pt x="67" y="9"/>
                    <a:pt x="67" y="9"/>
                  </a:cubicBezTo>
                  <a:cubicBezTo>
                    <a:pt x="68" y="11"/>
                    <a:pt x="68" y="11"/>
                    <a:pt x="68" y="11"/>
                  </a:cubicBezTo>
                  <a:cubicBezTo>
                    <a:pt x="68" y="9"/>
                    <a:pt x="68" y="9"/>
                    <a:pt x="68" y="9"/>
                  </a:cubicBezTo>
                  <a:cubicBezTo>
                    <a:pt x="67" y="9"/>
                    <a:pt x="67" y="9"/>
                    <a:pt x="67" y="9"/>
                  </a:cubicBezTo>
                  <a:cubicBezTo>
                    <a:pt x="68" y="11"/>
                    <a:pt x="68" y="11"/>
                    <a:pt x="68" y="11"/>
                  </a:cubicBezTo>
                  <a:cubicBezTo>
                    <a:pt x="68" y="9"/>
                    <a:pt x="68" y="9"/>
                    <a:pt x="68" y="9"/>
                  </a:cubicBezTo>
                  <a:cubicBezTo>
                    <a:pt x="68" y="10"/>
                    <a:pt x="68" y="10"/>
                    <a:pt x="68" y="10"/>
                  </a:cubicBezTo>
                  <a:cubicBezTo>
                    <a:pt x="68" y="9"/>
                    <a:pt x="68" y="9"/>
                    <a:pt x="68" y="9"/>
                  </a:cubicBezTo>
                  <a:cubicBezTo>
                    <a:pt x="68" y="9"/>
                    <a:pt x="68" y="9"/>
                    <a:pt x="68" y="9"/>
                  </a:cubicBezTo>
                  <a:cubicBezTo>
                    <a:pt x="68" y="10"/>
                    <a:pt x="68" y="10"/>
                    <a:pt x="68" y="10"/>
                  </a:cubicBezTo>
                  <a:cubicBezTo>
                    <a:pt x="68" y="9"/>
                    <a:pt x="68" y="9"/>
                    <a:pt x="68" y="9"/>
                  </a:cubicBezTo>
                  <a:cubicBezTo>
                    <a:pt x="68" y="9"/>
                    <a:pt x="67" y="9"/>
                    <a:pt x="65" y="8"/>
                  </a:cubicBezTo>
                  <a:cubicBezTo>
                    <a:pt x="61" y="7"/>
                    <a:pt x="51" y="5"/>
                    <a:pt x="43" y="3"/>
                  </a:cubicBezTo>
                  <a:cubicBezTo>
                    <a:pt x="39" y="2"/>
                    <a:pt x="35" y="1"/>
                    <a:pt x="32" y="1"/>
                  </a:cubicBezTo>
                  <a:cubicBezTo>
                    <a:pt x="30" y="0"/>
                    <a:pt x="29" y="0"/>
                    <a:pt x="27" y="0"/>
                  </a:cubicBezTo>
                  <a:cubicBezTo>
                    <a:pt x="26" y="0"/>
                    <a:pt x="26" y="0"/>
                    <a:pt x="25" y="0"/>
                  </a:cubicBezTo>
                  <a:cubicBezTo>
                    <a:pt x="24" y="0"/>
                    <a:pt x="24" y="0"/>
                    <a:pt x="24" y="0"/>
                  </a:cubicBezTo>
                  <a:cubicBezTo>
                    <a:pt x="23" y="0"/>
                    <a:pt x="23" y="0"/>
                    <a:pt x="23" y="0"/>
                  </a:cubicBezTo>
                  <a:cubicBezTo>
                    <a:pt x="22" y="0"/>
                    <a:pt x="22" y="1"/>
                    <a:pt x="21" y="1"/>
                  </a:cubicBezTo>
                  <a:cubicBezTo>
                    <a:pt x="24" y="3"/>
                    <a:pt x="24" y="3"/>
                    <a:pt x="24" y="3"/>
                  </a:cubicBezTo>
                  <a:cubicBezTo>
                    <a:pt x="21" y="1"/>
                    <a:pt x="21" y="1"/>
                    <a:pt x="21" y="1"/>
                  </a:cubicBezTo>
                  <a:cubicBezTo>
                    <a:pt x="21" y="2"/>
                    <a:pt x="21" y="3"/>
                    <a:pt x="21" y="3"/>
                  </a:cubicBezTo>
                  <a:cubicBezTo>
                    <a:pt x="21" y="4"/>
                    <a:pt x="21" y="5"/>
                    <a:pt x="21" y="5"/>
                  </a:cubicBezTo>
                  <a:cubicBezTo>
                    <a:pt x="22" y="6"/>
                    <a:pt x="22" y="6"/>
                    <a:pt x="22" y="6"/>
                  </a:cubicBezTo>
                  <a:cubicBezTo>
                    <a:pt x="23" y="7"/>
                    <a:pt x="23" y="8"/>
                    <a:pt x="24" y="8"/>
                  </a:cubicBezTo>
                  <a:cubicBezTo>
                    <a:pt x="27" y="10"/>
                    <a:pt x="33" y="14"/>
                    <a:pt x="39" y="18"/>
                  </a:cubicBezTo>
                  <a:cubicBezTo>
                    <a:pt x="59" y="30"/>
                    <a:pt x="89" y="48"/>
                    <a:pt x="89" y="48"/>
                  </a:cubicBezTo>
                  <a:cubicBezTo>
                    <a:pt x="91" y="45"/>
                    <a:pt x="91" y="45"/>
                    <a:pt x="91" y="45"/>
                  </a:cubicBezTo>
                  <a:cubicBezTo>
                    <a:pt x="88" y="43"/>
                    <a:pt x="88" y="43"/>
                    <a:pt x="88" y="43"/>
                  </a:cubicBezTo>
                  <a:cubicBezTo>
                    <a:pt x="91" y="45"/>
                    <a:pt x="91" y="45"/>
                    <a:pt x="91" y="45"/>
                  </a:cubicBezTo>
                  <a:cubicBezTo>
                    <a:pt x="90" y="41"/>
                    <a:pt x="90" y="41"/>
                    <a:pt x="90" y="41"/>
                  </a:cubicBezTo>
                  <a:cubicBezTo>
                    <a:pt x="89" y="41"/>
                    <a:pt x="88" y="42"/>
                    <a:pt x="88" y="43"/>
                  </a:cubicBezTo>
                  <a:cubicBezTo>
                    <a:pt x="91" y="45"/>
                    <a:pt x="91" y="45"/>
                    <a:pt x="91" y="45"/>
                  </a:cubicBezTo>
                  <a:cubicBezTo>
                    <a:pt x="90" y="41"/>
                    <a:pt x="90" y="41"/>
                    <a:pt x="90" y="41"/>
                  </a:cubicBezTo>
                  <a:cubicBezTo>
                    <a:pt x="91" y="45"/>
                    <a:pt x="91" y="45"/>
                    <a:pt x="91" y="45"/>
                  </a:cubicBezTo>
                  <a:cubicBezTo>
                    <a:pt x="91" y="41"/>
                    <a:pt x="91" y="41"/>
                    <a:pt x="91" y="41"/>
                  </a:cubicBezTo>
                  <a:cubicBezTo>
                    <a:pt x="90" y="41"/>
                    <a:pt x="90" y="41"/>
                    <a:pt x="90" y="41"/>
                  </a:cubicBezTo>
                  <a:cubicBezTo>
                    <a:pt x="91" y="45"/>
                    <a:pt x="91" y="45"/>
                    <a:pt x="91" y="45"/>
                  </a:cubicBezTo>
                  <a:cubicBezTo>
                    <a:pt x="91" y="41"/>
                    <a:pt x="91" y="41"/>
                    <a:pt x="91" y="41"/>
                  </a:cubicBezTo>
                  <a:cubicBezTo>
                    <a:pt x="91" y="44"/>
                    <a:pt x="91" y="44"/>
                    <a:pt x="91" y="44"/>
                  </a:cubicBezTo>
                  <a:cubicBezTo>
                    <a:pt x="91" y="41"/>
                    <a:pt x="91" y="41"/>
                    <a:pt x="91" y="41"/>
                  </a:cubicBezTo>
                  <a:cubicBezTo>
                    <a:pt x="91" y="41"/>
                    <a:pt x="91" y="41"/>
                    <a:pt x="91" y="41"/>
                  </a:cubicBezTo>
                  <a:cubicBezTo>
                    <a:pt x="91" y="44"/>
                    <a:pt x="91" y="44"/>
                    <a:pt x="91" y="44"/>
                  </a:cubicBezTo>
                  <a:cubicBezTo>
                    <a:pt x="91" y="41"/>
                    <a:pt x="91" y="41"/>
                    <a:pt x="91" y="41"/>
                  </a:cubicBezTo>
                  <a:cubicBezTo>
                    <a:pt x="91" y="42"/>
                    <a:pt x="91" y="42"/>
                    <a:pt x="91" y="42"/>
                  </a:cubicBezTo>
                  <a:cubicBezTo>
                    <a:pt x="91" y="41"/>
                    <a:pt x="91" y="41"/>
                    <a:pt x="91" y="41"/>
                  </a:cubicBezTo>
                  <a:cubicBezTo>
                    <a:pt x="91" y="41"/>
                    <a:pt x="91" y="41"/>
                    <a:pt x="91" y="41"/>
                  </a:cubicBezTo>
                  <a:cubicBezTo>
                    <a:pt x="91" y="42"/>
                    <a:pt x="91" y="42"/>
                    <a:pt x="91" y="42"/>
                  </a:cubicBezTo>
                  <a:cubicBezTo>
                    <a:pt x="91" y="41"/>
                    <a:pt x="91" y="41"/>
                    <a:pt x="91" y="41"/>
                  </a:cubicBezTo>
                  <a:cubicBezTo>
                    <a:pt x="91" y="41"/>
                    <a:pt x="90" y="41"/>
                    <a:pt x="89" y="41"/>
                  </a:cubicBezTo>
                  <a:cubicBezTo>
                    <a:pt x="86" y="39"/>
                    <a:pt x="79" y="36"/>
                    <a:pt x="70" y="32"/>
                  </a:cubicBezTo>
                  <a:cubicBezTo>
                    <a:pt x="58" y="26"/>
                    <a:pt x="41" y="18"/>
                    <a:pt x="28" y="12"/>
                  </a:cubicBezTo>
                  <a:cubicBezTo>
                    <a:pt x="22" y="9"/>
                    <a:pt x="16" y="6"/>
                    <a:pt x="12" y="4"/>
                  </a:cubicBezTo>
                  <a:cubicBezTo>
                    <a:pt x="8" y="2"/>
                    <a:pt x="5" y="1"/>
                    <a:pt x="5" y="1"/>
                  </a:cubicBezTo>
                  <a:cubicBezTo>
                    <a:pt x="4" y="0"/>
                    <a:pt x="2" y="1"/>
                    <a:pt x="1" y="3"/>
                  </a:cubicBezTo>
                  <a:cubicBezTo>
                    <a:pt x="0" y="4"/>
                    <a:pt x="0" y="6"/>
                    <a:pt x="2" y="7"/>
                  </a:cubicBezTo>
                  <a:cubicBezTo>
                    <a:pt x="110" y="75"/>
                    <a:pt x="110" y="75"/>
                    <a:pt x="110" y="75"/>
                  </a:cubicBezTo>
                  <a:cubicBezTo>
                    <a:pt x="112" y="72"/>
                    <a:pt x="112" y="72"/>
                    <a:pt x="112" y="72"/>
                  </a:cubicBezTo>
                  <a:cubicBezTo>
                    <a:pt x="109" y="70"/>
                    <a:pt x="109" y="70"/>
                    <a:pt x="109" y="70"/>
                  </a:cubicBezTo>
                  <a:cubicBezTo>
                    <a:pt x="112" y="72"/>
                    <a:pt x="112" y="72"/>
                    <a:pt x="112" y="72"/>
                  </a:cubicBezTo>
                  <a:cubicBezTo>
                    <a:pt x="111" y="68"/>
                    <a:pt x="111" y="68"/>
                    <a:pt x="111" y="68"/>
                  </a:cubicBezTo>
                  <a:cubicBezTo>
                    <a:pt x="110" y="68"/>
                    <a:pt x="109" y="69"/>
                    <a:pt x="109" y="70"/>
                  </a:cubicBezTo>
                  <a:cubicBezTo>
                    <a:pt x="112" y="72"/>
                    <a:pt x="112" y="72"/>
                    <a:pt x="112" y="72"/>
                  </a:cubicBezTo>
                  <a:cubicBezTo>
                    <a:pt x="111" y="68"/>
                    <a:pt x="111" y="68"/>
                    <a:pt x="111" y="68"/>
                  </a:cubicBezTo>
                  <a:cubicBezTo>
                    <a:pt x="111" y="71"/>
                    <a:pt x="111" y="71"/>
                    <a:pt x="111" y="71"/>
                  </a:cubicBezTo>
                  <a:cubicBezTo>
                    <a:pt x="111" y="68"/>
                    <a:pt x="111" y="68"/>
                    <a:pt x="111" y="68"/>
                  </a:cubicBezTo>
                  <a:cubicBezTo>
                    <a:pt x="111" y="68"/>
                    <a:pt x="111" y="68"/>
                    <a:pt x="111" y="68"/>
                  </a:cubicBezTo>
                  <a:cubicBezTo>
                    <a:pt x="111" y="71"/>
                    <a:pt x="111" y="71"/>
                    <a:pt x="111" y="71"/>
                  </a:cubicBezTo>
                  <a:cubicBezTo>
                    <a:pt x="111" y="68"/>
                    <a:pt x="111" y="68"/>
                    <a:pt x="111" y="68"/>
                  </a:cubicBezTo>
                  <a:cubicBezTo>
                    <a:pt x="111" y="71"/>
                    <a:pt x="111" y="71"/>
                    <a:pt x="111" y="71"/>
                  </a:cubicBezTo>
                  <a:cubicBezTo>
                    <a:pt x="112" y="68"/>
                    <a:pt x="112" y="68"/>
                    <a:pt x="112" y="68"/>
                  </a:cubicBezTo>
                  <a:cubicBezTo>
                    <a:pt x="112" y="68"/>
                    <a:pt x="112" y="68"/>
                    <a:pt x="111" y="68"/>
                  </a:cubicBezTo>
                  <a:cubicBezTo>
                    <a:pt x="111" y="71"/>
                    <a:pt x="111" y="71"/>
                    <a:pt x="111" y="71"/>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8"/>
                    <a:pt x="111" y="68"/>
                    <a:pt x="110" y="67"/>
                  </a:cubicBezTo>
                  <a:cubicBezTo>
                    <a:pt x="106" y="66"/>
                    <a:pt x="99" y="62"/>
                    <a:pt x="89" y="58"/>
                  </a:cubicBezTo>
                  <a:cubicBezTo>
                    <a:pt x="75" y="51"/>
                    <a:pt x="57" y="42"/>
                    <a:pt x="43" y="34"/>
                  </a:cubicBezTo>
                  <a:cubicBezTo>
                    <a:pt x="35" y="31"/>
                    <a:pt x="29" y="28"/>
                    <a:pt x="24" y="25"/>
                  </a:cubicBezTo>
                  <a:cubicBezTo>
                    <a:pt x="22" y="24"/>
                    <a:pt x="20" y="23"/>
                    <a:pt x="19" y="23"/>
                  </a:cubicBezTo>
                  <a:cubicBezTo>
                    <a:pt x="18" y="22"/>
                    <a:pt x="18" y="22"/>
                    <a:pt x="17" y="22"/>
                  </a:cubicBezTo>
                  <a:cubicBezTo>
                    <a:pt x="17" y="22"/>
                    <a:pt x="17" y="22"/>
                    <a:pt x="17" y="22"/>
                  </a:cubicBezTo>
                  <a:cubicBezTo>
                    <a:pt x="16" y="22"/>
                    <a:pt x="16" y="22"/>
                    <a:pt x="16" y="22"/>
                  </a:cubicBezTo>
                  <a:cubicBezTo>
                    <a:pt x="16" y="21"/>
                    <a:pt x="16" y="21"/>
                    <a:pt x="16" y="21"/>
                  </a:cubicBezTo>
                  <a:cubicBezTo>
                    <a:pt x="16" y="21"/>
                    <a:pt x="16" y="21"/>
                    <a:pt x="15" y="21"/>
                  </a:cubicBezTo>
                  <a:cubicBezTo>
                    <a:pt x="15" y="21"/>
                    <a:pt x="14" y="21"/>
                    <a:pt x="14" y="22"/>
                  </a:cubicBezTo>
                  <a:cubicBezTo>
                    <a:pt x="13" y="22"/>
                    <a:pt x="13" y="22"/>
                    <a:pt x="12" y="23"/>
                  </a:cubicBezTo>
                  <a:cubicBezTo>
                    <a:pt x="11" y="25"/>
                    <a:pt x="12" y="27"/>
                    <a:pt x="13" y="28"/>
                  </a:cubicBezTo>
                  <a:cubicBezTo>
                    <a:pt x="127" y="99"/>
                    <a:pt x="127" y="99"/>
                    <a:pt x="127" y="99"/>
                  </a:cubicBezTo>
                  <a:cubicBezTo>
                    <a:pt x="129" y="96"/>
                    <a:pt x="129" y="96"/>
                    <a:pt x="129" y="96"/>
                  </a:cubicBezTo>
                  <a:cubicBezTo>
                    <a:pt x="126" y="94"/>
                    <a:pt x="126" y="94"/>
                    <a:pt x="126" y="94"/>
                  </a:cubicBezTo>
                  <a:cubicBezTo>
                    <a:pt x="128" y="96"/>
                    <a:pt x="128" y="96"/>
                    <a:pt x="128" y="96"/>
                  </a:cubicBezTo>
                  <a:cubicBezTo>
                    <a:pt x="127" y="93"/>
                    <a:pt x="127" y="93"/>
                    <a:pt x="127" y="93"/>
                  </a:cubicBezTo>
                  <a:cubicBezTo>
                    <a:pt x="127" y="93"/>
                    <a:pt x="126" y="93"/>
                    <a:pt x="126" y="94"/>
                  </a:cubicBezTo>
                  <a:cubicBezTo>
                    <a:pt x="128" y="96"/>
                    <a:pt x="128" y="96"/>
                    <a:pt x="128" y="96"/>
                  </a:cubicBezTo>
                  <a:cubicBezTo>
                    <a:pt x="127" y="93"/>
                    <a:pt x="127" y="93"/>
                    <a:pt x="127" y="93"/>
                  </a:cubicBezTo>
                  <a:cubicBezTo>
                    <a:pt x="128" y="95"/>
                    <a:pt x="128" y="95"/>
                    <a:pt x="128" y="95"/>
                  </a:cubicBezTo>
                  <a:cubicBezTo>
                    <a:pt x="128" y="92"/>
                    <a:pt x="128" y="92"/>
                    <a:pt x="128" y="92"/>
                  </a:cubicBezTo>
                  <a:cubicBezTo>
                    <a:pt x="128" y="92"/>
                    <a:pt x="128" y="92"/>
                    <a:pt x="127" y="93"/>
                  </a:cubicBezTo>
                  <a:cubicBezTo>
                    <a:pt x="128" y="95"/>
                    <a:pt x="128" y="95"/>
                    <a:pt x="128" y="95"/>
                  </a:cubicBezTo>
                  <a:cubicBezTo>
                    <a:pt x="128" y="92"/>
                    <a:pt x="128" y="92"/>
                    <a:pt x="128" y="92"/>
                  </a:cubicBezTo>
                  <a:cubicBezTo>
                    <a:pt x="128" y="94"/>
                    <a:pt x="128" y="94"/>
                    <a:pt x="128" y="94"/>
                  </a:cubicBezTo>
                  <a:cubicBezTo>
                    <a:pt x="128" y="92"/>
                    <a:pt x="128" y="92"/>
                    <a:pt x="128" y="92"/>
                  </a:cubicBezTo>
                  <a:cubicBezTo>
                    <a:pt x="128" y="92"/>
                    <a:pt x="128" y="92"/>
                    <a:pt x="128" y="92"/>
                  </a:cubicBezTo>
                  <a:cubicBezTo>
                    <a:pt x="128" y="94"/>
                    <a:pt x="128" y="94"/>
                    <a:pt x="128" y="94"/>
                  </a:cubicBezTo>
                  <a:cubicBezTo>
                    <a:pt x="128" y="92"/>
                    <a:pt x="128" y="92"/>
                    <a:pt x="128" y="92"/>
                  </a:cubicBezTo>
                  <a:cubicBezTo>
                    <a:pt x="128" y="92"/>
                    <a:pt x="128" y="92"/>
                    <a:pt x="127" y="92"/>
                  </a:cubicBezTo>
                  <a:cubicBezTo>
                    <a:pt x="123" y="91"/>
                    <a:pt x="116" y="88"/>
                    <a:pt x="108" y="84"/>
                  </a:cubicBezTo>
                  <a:cubicBezTo>
                    <a:pt x="95" y="78"/>
                    <a:pt x="79" y="71"/>
                    <a:pt x="66" y="65"/>
                  </a:cubicBezTo>
                  <a:cubicBezTo>
                    <a:pt x="59" y="61"/>
                    <a:pt x="53" y="59"/>
                    <a:pt x="48" y="57"/>
                  </a:cubicBezTo>
                  <a:cubicBezTo>
                    <a:pt x="46" y="56"/>
                    <a:pt x="44" y="55"/>
                    <a:pt x="42" y="54"/>
                  </a:cubicBezTo>
                  <a:cubicBezTo>
                    <a:pt x="42" y="54"/>
                    <a:pt x="41" y="54"/>
                    <a:pt x="40" y="54"/>
                  </a:cubicBezTo>
                  <a:cubicBezTo>
                    <a:pt x="40" y="54"/>
                    <a:pt x="39" y="53"/>
                    <a:pt x="38" y="53"/>
                  </a:cubicBezTo>
                  <a:cubicBezTo>
                    <a:pt x="38" y="53"/>
                    <a:pt x="38" y="53"/>
                    <a:pt x="37" y="54"/>
                  </a:cubicBezTo>
                  <a:cubicBezTo>
                    <a:pt x="37" y="54"/>
                    <a:pt x="36" y="54"/>
                    <a:pt x="35" y="55"/>
                  </a:cubicBezTo>
                  <a:cubicBezTo>
                    <a:pt x="35" y="56"/>
                    <a:pt x="34" y="57"/>
                    <a:pt x="35" y="58"/>
                  </a:cubicBezTo>
                  <a:cubicBezTo>
                    <a:pt x="35" y="59"/>
                    <a:pt x="35" y="60"/>
                    <a:pt x="36" y="60"/>
                  </a:cubicBezTo>
                  <a:cubicBezTo>
                    <a:pt x="36" y="60"/>
                    <a:pt x="38" y="61"/>
                    <a:pt x="41" y="63"/>
                  </a:cubicBezTo>
                  <a:cubicBezTo>
                    <a:pt x="52" y="70"/>
                    <a:pt x="80" y="86"/>
                    <a:pt x="104" y="102"/>
                  </a:cubicBezTo>
                  <a:cubicBezTo>
                    <a:pt x="117" y="109"/>
                    <a:pt x="128" y="117"/>
                    <a:pt x="137" y="122"/>
                  </a:cubicBezTo>
                  <a:cubicBezTo>
                    <a:pt x="141" y="125"/>
                    <a:pt x="144" y="127"/>
                    <a:pt x="147" y="129"/>
                  </a:cubicBezTo>
                  <a:cubicBezTo>
                    <a:pt x="148" y="129"/>
                    <a:pt x="149" y="130"/>
                    <a:pt x="150" y="131"/>
                  </a:cubicBezTo>
                  <a:cubicBezTo>
                    <a:pt x="150" y="131"/>
                    <a:pt x="150" y="131"/>
                    <a:pt x="150" y="131"/>
                  </a:cubicBezTo>
                  <a:cubicBezTo>
                    <a:pt x="151" y="130"/>
                    <a:pt x="151" y="130"/>
                    <a:pt x="151" y="130"/>
                  </a:cubicBezTo>
                  <a:cubicBezTo>
                    <a:pt x="150" y="131"/>
                    <a:pt x="150" y="131"/>
                    <a:pt x="150" y="131"/>
                  </a:cubicBezTo>
                  <a:cubicBezTo>
                    <a:pt x="150" y="131"/>
                    <a:pt x="150" y="131"/>
                    <a:pt x="150" y="131"/>
                  </a:cubicBezTo>
                  <a:cubicBezTo>
                    <a:pt x="151" y="130"/>
                    <a:pt x="151" y="130"/>
                    <a:pt x="151" y="130"/>
                  </a:cubicBezTo>
                  <a:cubicBezTo>
                    <a:pt x="150" y="131"/>
                    <a:pt x="150" y="131"/>
                    <a:pt x="150" y="131"/>
                  </a:cubicBezTo>
                  <a:cubicBezTo>
                    <a:pt x="152" y="129"/>
                    <a:pt x="152" y="129"/>
                    <a:pt x="152" y="129"/>
                  </a:cubicBezTo>
                  <a:cubicBezTo>
                    <a:pt x="149" y="130"/>
                    <a:pt x="149" y="130"/>
                    <a:pt x="149" y="130"/>
                  </a:cubicBezTo>
                  <a:cubicBezTo>
                    <a:pt x="150" y="131"/>
                    <a:pt x="150" y="131"/>
                    <a:pt x="150" y="131"/>
                  </a:cubicBezTo>
                  <a:cubicBezTo>
                    <a:pt x="152" y="129"/>
                    <a:pt x="152" y="129"/>
                    <a:pt x="152" y="129"/>
                  </a:cubicBezTo>
                  <a:cubicBezTo>
                    <a:pt x="149" y="130"/>
                    <a:pt x="149" y="130"/>
                    <a:pt x="149" y="130"/>
                  </a:cubicBezTo>
                  <a:cubicBezTo>
                    <a:pt x="153" y="129"/>
                    <a:pt x="153" y="129"/>
                    <a:pt x="153" y="129"/>
                  </a:cubicBezTo>
                  <a:cubicBezTo>
                    <a:pt x="149" y="129"/>
                    <a:pt x="149" y="129"/>
                    <a:pt x="149" y="129"/>
                  </a:cubicBezTo>
                  <a:cubicBezTo>
                    <a:pt x="149" y="129"/>
                    <a:pt x="149" y="130"/>
                    <a:pt x="149" y="130"/>
                  </a:cubicBezTo>
                  <a:cubicBezTo>
                    <a:pt x="153" y="129"/>
                    <a:pt x="153" y="129"/>
                    <a:pt x="153" y="129"/>
                  </a:cubicBezTo>
                  <a:cubicBezTo>
                    <a:pt x="149" y="129"/>
                    <a:pt x="149" y="129"/>
                    <a:pt x="149" y="129"/>
                  </a:cubicBezTo>
                  <a:cubicBezTo>
                    <a:pt x="153" y="129"/>
                    <a:pt x="153" y="129"/>
                    <a:pt x="153" y="129"/>
                  </a:cubicBezTo>
                  <a:cubicBezTo>
                    <a:pt x="150" y="127"/>
                    <a:pt x="150" y="127"/>
                    <a:pt x="150" y="127"/>
                  </a:cubicBezTo>
                  <a:cubicBezTo>
                    <a:pt x="149" y="127"/>
                    <a:pt x="149" y="128"/>
                    <a:pt x="149" y="129"/>
                  </a:cubicBezTo>
                  <a:cubicBezTo>
                    <a:pt x="153" y="129"/>
                    <a:pt x="153" y="129"/>
                    <a:pt x="153" y="129"/>
                  </a:cubicBezTo>
                  <a:cubicBezTo>
                    <a:pt x="150" y="127"/>
                    <a:pt x="150" y="127"/>
                    <a:pt x="150" y="127"/>
                  </a:cubicBezTo>
                  <a:cubicBezTo>
                    <a:pt x="153" y="129"/>
                    <a:pt x="153" y="129"/>
                    <a:pt x="153" y="129"/>
                  </a:cubicBezTo>
                  <a:cubicBezTo>
                    <a:pt x="154" y="125"/>
                    <a:pt x="154" y="125"/>
                    <a:pt x="154" y="125"/>
                  </a:cubicBezTo>
                  <a:cubicBezTo>
                    <a:pt x="154" y="125"/>
                    <a:pt x="133" y="115"/>
                    <a:pt x="110" y="105"/>
                  </a:cubicBezTo>
                  <a:cubicBezTo>
                    <a:pt x="99" y="99"/>
                    <a:pt x="88" y="94"/>
                    <a:pt x="78" y="90"/>
                  </a:cubicBezTo>
                  <a:cubicBezTo>
                    <a:pt x="74" y="88"/>
                    <a:pt x="70" y="87"/>
                    <a:pt x="67" y="85"/>
                  </a:cubicBezTo>
                  <a:cubicBezTo>
                    <a:pt x="65" y="85"/>
                    <a:pt x="64" y="84"/>
                    <a:pt x="63" y="84"/>
                  </a:cubicBezTo>
                  <a:cubicBezTo>
                    <a:pt x="62" y="84"/>
                    <a:pt x="62" y="84"/>
                    <a:pt x="61" y="84"/>
                  </a:cubicBezTo>
                  <a:cubicBezTo>
                    <a:pt x="61" y="84"/>
                    <a:pt x="60" y="83"/>
                    <a:pt x="60" y="83"/>
                  </a:cubicBezTo>
                  <a:cubicBezTo>
                    <a:pt x="59" y="83"/>
                    <a:pt x="59" y="83"/>
                    <a:pt x="58" y="84"/>
                  </a:cubicBezTo>
                  <a:cubicBezTo>
                    <a:pt x="58" y="84"/>
                    <a:pt x="57" y="84"/>
                    <a:pt x="56" y="85"/>
                  </a:cubicBezTo>
                  <a:cubicBezTo>
                    <a:pt x="56" y="86"/>
                    <a:pt x="56" y="87"/>
                    <a:pt x="56" y="88"/>
                  </a:cubicBezTo>
                  <a:cubicBezTo>
                    <a:pt x="56" y="89"/>
                    <a:pt x="57" y="90"/>
                    <a:pt x="58" y="90"/>
                  </a:cubicBezTo>
                  <a:cubicBezTo>
                    <a:pt x="58" y="90"/>
                    <a:pt x="59" y="91"/>
                    <a:pt x="62" y="93"/>
                  </a:cubicBezTo>
                  <a:cubicBezTo>
                    <a:pt x="72" y="99"/>
                    <a:pt x="96" y="113"/>
                    <a:pt x="118" y="127"/>
                  </a:cubicBezTo>
                  <a:cubicBezTo>
                    <a:pt x="129" y="133"/>
                    <a:pt x="140" y="140"/>
                    <a:pt x="147" y="145"/>
                  </a:cubicBezTo>
                  <a:cubicBezTo>
                    <a:pt x="151" y="147"/>
                    <a:pt x="154" y="149"/>
                    <a:pt x="156" y="151"/>
                  </a:cubicBezTo>
                  <a:cubicBezTo>
                    <a:pt x="157" y="152"/>
                    <a:pt x="158" y="152"/>
                    <a:pt x="159" y="153"/>
                  </a:cubicBezTo>
                  <a:cubicBezTo>
                    <a:pt x="159" y="153"/>
                    <a:pt x="159" y="153"/>
                    <a:pt x="159" y="153"/>
                  </a:cubicBezTo>
                  <a:cubicBezTo>
                    <a:pt x="159" y="153"/>
                    <a:pt x="159" y="153"/>
                    <a:pt x="159" y="153"/>
                  </a:cubicBezTo>
                  <a:cubicBezTo>
                    <a:pt x="160" y="152"/>
                    <a:pt x="160" y="152"/>
                    <a:pt x="160" y="152"/>
                  </a:cubicBezTo>
                  <a:cubicBezTo>
                    <a:pt x="159" y="153"/>
                    <a:pt x="159" y="153"/>
                    <a:pt x="159" y="153"/>
                  </a:cubicBezTo>
                  <a:cubicBezTo>
                    <a:pt x="159" y="153"/>
                    <a:pt x="159" y="153"/>
                    <a:pt x="159" y="153"/>
                  </a:cubicBezTo>
                  <a:cubicBezTo>
                    <a:pt x="160" y="152"/>
                    <a:pt x="160" y="152"/>
                    <a:pt x="160" y="152"/>
                  </a:cubicBezTo>
                  <a:cubicBezTo>
                    <a:pt x="159" y="153"/>
                    <a:pt x="159" y="153"/>
                    <a:pt x="159" y="153"/>
                  </a:cubicBezTo>
                  <a:cubicBezTo>
                    <a:pt x="161" y="151"/>
                    <a:pt x="161" y="151"/>
                    <a:pt x="161" y="151"/>
                  </a:cubicBezTo>
                  <a:cubicBezTo>
                    <a:pt x="158" y="151"/>
                    <a:pt x="158" y="151"/>
                    <a:pt x="158" y="151"/>
                  </a:cubicBezTo>
                  <a:cubicBezTo>
                    <a:pt x="158" y="152"/>
                    <a:pt x="159" y="152"/>
                    <a:pt x="159" y="153"/>
                  </a:cubicBezTo>
                  <a:cubicBezTo>
                    <a:pt x="161" y="151"/>
                    <a:pt x="161" y="151"/>
                    <a:pt x="161" y="151"/>
                  </a:cubicBezTo>
                  <a:cubicBezTo>
                    <a:pt x="158" y="151"/>
                    <a:pt x="158" y="151"/>
                    <a:pt x="158" y="151"/>
                  </a:cubicBezTo>
                  <a:cubicBezTo>
                    <a:pt x="162" y="151"/>
                    <a:pt x="162" y="151"/>
                    <a:pt x="162" y="151"/>
                  </a:cubicBezTo>
                  <a:cubicBezTo>
                    <a:pt x="159" y="149"/>
                    <a:pt x="159" y="149"/>
                    <a:pt x="159" y="149"/>
                  </a:cubicBezTo>
                  <a:cubicBezTo>
                    <a:pt x="158" y="150"/>
                    <a:pt x="158" y="151"/>
                    <a:pt x="158" y="151"/>
                  </a:cubicBezTo>
                  <a:cubicBezTo>
                    <a:pt x="162" y="151"/>
                    <a:pt x="162" y="151"/>
                    <a:pt x="162" y="151"/>
                  </a:cubicBezTo>
                  <a:cubicBezTo>
                    <a:pt x="159" y="149"/>
                    <a:pt x="159" y="149"/>
                    <a:pt x="159" y="149"/>
                  </a:cubicBezTo>
                  <a:cubicBezTo>
                    <a:pt x="162" y="151"/>
                    <a:pt x="162" y="151"/>
                    <a:pt x="162" y="151"/>
                  </a:cubicBezTo>
                  <a:cubicBezTo>
                    <a:pt x="163" y="148"/>
                    <a:pt x="163" y="148"/>
                    <a:pt x="163" y="148"/>
                  </a:cubicBezTo>
                  <a:cubicBezTo>
                    <a:pt x="81" y="113"/>
                    <a:pt x="81" y="113"/>
                    <a:pt x="81" y="113"/>
                  </a:cubicBezTo>
                  <a:cubicBezTo>
                    <a:pt x="80" y="112"/>
                    <a:pt x="78" y="113"/>
                    <a:pt x="77" y="115"/>
                  </a:cubicBezTo>
                  <a:cubicBezTo>
                    <a:pt x="76" y="117"/>
                    <a:pt x="77" y="119"/>
                    <a:pt x="78" y="120"/>
                  </a:cubicBezTo>
                  <a:cubicBezTo>
                    <a:pt x="150" y="165"/>
                    <a:pt x="150" y="165"/>
                    <a:pt x="150" y="165"/>
                  </a:cubicBezTo>
                  <a:cubicBezTo>
                    <a:pt x="152" y="162"/>
                    <a:pt x="152" y="162"/>
                    <a:pt x="152" y="162"/>
                  </a:cubicBezTo>
                  <a:cubicBezTo>
                    <a:pt x="149" y="160"/>
                    <a:pt x="149" y="160"/>
                    <a:pt x="149" y="160"/>
                  </a:cubicBezTo>
                  <a:cubicBezTo>
                    <a:pt x="152" y="162"/>
                    <a:pt x="152" y="162"/>
                    <a:pt x="152" y="162"/>
                  </a:cubicBezTo>
                  <a:cubicBezTo>
                    <a:pt x="151" y="158"/>
                    <a:pt x="151" y="158"/>
                    <a:pt x="151" y="158"/>
                  </a:cubicBezTo>
                  <a:cubicBezTo>
                    <a:pt x="151" y="158"/>
                    <a:pt x="150" y="159"/>
                    <a:pt x="149" y="160"/>
                  </a:cubicBezTo>
                  <a:cubicBezTo>
                    <a:pt x="152" y="162"/>
                    <a:pt x="152" y="162"/>
                    <a:pt x="152" y="162"/>
                  </a:cubicBezTo>
                  <a:cubicBezTo>
                    <a:pt x="151" y="158"/>
                    <a:pt x="151" y="158"/>
                    <a:pt x="151" y="158"/>
                  </a:cubicBezTo>
                  <a:cubicBezTo>
                    <a:pt x="152" y="161"/>
                    <a:pt x="152" y="161"/>
                    <a:pt x="152" y="161"/>
                  </a:cubicBezTo>
                  <a:cubicBezTo>
                    <a:pt x="152" y="158"/>
                    <a:pt x="152" y="158"/>
                    <a:pt x="152" y="158"/>
                  </a:cubicBezTo>
                  <a:cubicBezTo>
                    <a:pt x="152" y="158"/>
                    <a:pt x="152" y="158"/>
                    <a:pt x="151" y="158"/>
                  </a:cubicBezTo>
                  <a:cubicBezTo>
                    <a:pt x="152" y="161"/>
                    <a:pt x="152" y="161"/>
                    <a:pt x="152" y="161"/>
                  </a:cubicBezTo>
                  <a:cubicBezTo>
                    <a:pt x="152" y="158"/>
                    <a:pt x="152" y="158"/>
                    <a:pt x="152" y="158"/>
                  </a:cubicBezTo>
                  <a:cubicBezTo>
                    <a:pt x="152" y="161"/>
                    <a:pt x="152" y="161"/>
                    <a:pt x="152" y="161"/>
                  </a:cubicBezTo>
                  <a:cubicBezTo>
                    <a:pt x="153" y="158"/>
                    <a:pt x="153" y="158"/>
                    <a:pt x="153" y="158"/>
                  </a:cubicBezTo>
                  <a:cubicBezTo>
                    <a:pt x="152" y="158"/>
                    <a:pt x="152" y="158"/>
                    <a:pt x="152" y="158"/>
                  </a:cubicBezTo>
                  <a:cubicBezTo>
                    <a:pt x="152" y="161"/>
                    <a:pt x="152" y="161"/>
                    <a:pt x="152" y="161"/>
                  </a:cubicBezTo>
                  <a:cubicBezTo>
                    <a:pt x="153" y="158"/>
                    <a:pt x="153" y="158"/>
                    <a:pt x="153" y="158"/>
                  </a:cubicBezTo>
                  <a:cubicBezTo>
                    <a:pt x="152" y="159"/>
                    <a:pt x="152" y="159"/>
                    <a:pt x="152" y="159"/>
                  </a:cubicBezTo>
                  <a:cubicBezTo>
                    <a:pt x="153" y="158"/>
                    <a:pt x="153" y="158"/>
                    <a:pt x="153" y="158"/>
                  </a:cubicBezTo>
                  <a:cubicBezTo>
                    <a:pt x="153" y="158"/>
                    <a:pt x="153" y="158"/>
                    <a:pt x="153" y="158"/>
                  </a:cubicBezTo>
                  <a:cubicBezTo>
                    <a:pt x="152" y="159"/>
                    <a:pt x="152" y="159"/>
                    <a:pt x="152" y="159"/>
                  </a:cubicBezTo>
                  <a:cubicBezTo>
                    <a:pt x="153" y="158"/>
                    <a:pt x="153" y="158"/>
                    <a:pt x="153" y="158"/>
                  </a:cubicBezTo>
                  <a:cubicBezTo>
                    <a:pt x="153" y="158"/>
                    <a:pt x="152" y="158"/>
                    <a:pt x="152" y="158"/>
                  </a:cubicBezTo>
                  <a:cubicBezTo>
                    <a:pt x="150" y="157"/>
                    <a:pt x="146" y="156"/>
                    <a:pt x="141" y="154"/>
                  </a:cubicBezTo>
                  <a:cubicBezTo>
                    <a:pt x="133" y="151"/>
                    <a:pt x="123" y="147"/>
                    <a:pt x="116" y="144"/>
                  </a:cubicBezTo>
                  <a:cubicBezTo>
                    <a:pt x="112" y="143"/>
                    <a:pt x="109" y="141"/>
                    <a:pt x="106" y="140"/>
                  </a:cubicBezTo>
                  <a:cubicBezTo>
                    <a:pt x="105" y="140"/>
                    <a:pt x="104" y="139"/>
                    <a:pt x="103" y="139"/>
                  </a:cubicBezTo>
                  <a:cubicBezTo>
                    <a:pt x="102" y="139"/>
                    <a:pt x="102" y="139"/>
                    <a:pt x="102" y="139"/>
                  </a:cubicBezTo>
                  <a:cubicBezTo>
                    <a:pt x="102" y="139"/>
                    <a:pt x="102" y="139"/>
                    <a:pt x="102" y="139"/>
                  </a:cubicBezTo>
                  <a:cubicBezTo>
                    <a:pt x="102" y="139"/>
                    <a:pt x="102" y="139"/>
                    <a:pt x="102" y="139"/>
                  </a:cubicBezTo>
                  <a:cubicBezTo>
                    <a:pt x="102" y="139"/>
                    <a:pt x="102" y="139"/>
                    <a:pt x="102" y="139"/>
                  </a:cubicBezTo>
                  <a:cubicBezTo>
                    <a:pt x="101" y="139"/>
                    <a:pt x="101" y="138"/>
                    <a:pt x="101" y="138"/>
                  </a:cubicBezTo>
                  <a:cubicBezTo>
                    <a:pt x="99" y="138"/>
                    <a:pt x="98" y="140"/>
                    <a:pt x="97" y="141"/>
                  </a:cubicBezTo>
                  <a:cubicBezTo>
                    <a:pt x="97" y="143"/>
                    <a:pt x="98" y="144"/>
                    <a:pt x="99" y="145"/>
                  </a:cubicBezTo>
                  <a:cubicBezTo>
                    <a:pt x="149" y="176"/>
                    <a:pt x="149" y="176"/>
                    <a:pt x="149" y="176"/>
                  </a:cubicBezTo>
                  <a:cubicBezTo>
                    <a:pt x="151" y="173"/>
                    <a:pt x="151" y="173"/>
                    <a:pt x="151" y="173"/>
                  </a:cubicBezTo>
                  <a:cubicBezTo>
                    <a:pt x="148" y="171"/>
                    <a:pt x="148" y="171"/>
                    <a:pt x="148" y="171"/>
                  </a:cubicBezTo>
                  <a:cubicBezTo>
                    <a:pt x="151" y="173"/>
                    <a:pt x="151" y="173"/>
                    <a:pt x="151" y="173"/>
                  </a:cubicBezTo>
                  <a:cubicBezTo>
                    <a:pt x="149" y="170"/>
                    <a:pt x="149" y="170"/>
                    <a:pt x="149" y="170"/>
                  </a:cubicBezTo>
                  <a:cubicBezTo>
                    <a:pt x="149" y="170"/>
                    <a:pt x="148" y="171"/>
                    <a:pt x="148" y="171"/>
                  </a:cubicBezTo>
                  <a:cubicBezTo>
                    <a:pt x="151" y="173"/>
                    <a:pt x="151" y="173"/>
                    <a:pt x="151" y="173"/>
                  </a:cubicBezTo>
                  <a:cubicBezTo>
                    <a:pt x="149" y="170"/>
                    <a:pt x="149" y="170"/>
                    <a:pt x="149" y="170"/>
                  </a:cubicBezTo>
                  <a:cubicBezTo>
                    <a:pt x="151" y="173"/>
                    <a:pt x="151" y="173"/>
                    <a:pt x="151" y="173"/>
                  </a:cubicBezTo>
                  <a:cubicBezTo>
                    <a:pt x="150" y="170"/>
                    <a:pt x="150" y="170"/>
                    <a:pt x="150" y="170"/>
                  </a:cubicBezTo>
                  <a:cubicBezTo>
                    <a:pt x="150" y="170"/>
                    <a:pt x="150" y="170"/>
                    <a:pt x="149" y="170"/>
                  </a:cubicBezTo>
                  <a:cubicBezTo>
                    <a:pt x="151" y="173"/>
                    <a:pt x="151" y="173"/>
                    <a:pt x="151" y="173"/>
                  </a:cubicBezTo>
                  <a:cubicBezTo>
                    <a:pt x="150" y="170"/>
                    <a:pt x="150" y="170"/>
                    <a:pt x="150" y="170"/>
                  </a:cubicBezTo>
                  <a:cubicBezTo>
                    <a:pt x="151" y="173"/>
                    <a:pt x="151" y="173"/>
                    <a:pt x="151" y="173"/>
                  </a:cubicBezTo>
                  <a:cubicBezTo>
                    <a:pt x="151" y="170"/>
                    <a:pt x="151" y="170"/>
                    <a:pt x="151" y="170"/>
                  </a:cubicBezTo>
                  <a:cubicBezTo>
                    <a:pt x="150" y="170"/>
                    <a:pt x="150" y="170"/>
                    <a:pt x="150" y="170"/>
                  </a:cubicBezTo>
                  <a:cubicBezTo>
                    <a:pt x="151" y="173"/>
                    <a:pt x="151" y="173"/>
                    <a:pt x="151" y="173"/>
                  </a:cubicBezTo>
                  <a:cubicBezTo>
                    <a:pt x="151" y="170"/>
                    <a:pt x="151" y="170"/>
                    <a:pt x="151" y="170"/>
                  </a:cubicBezTo>
                  <a:cubicBezTo>
                    <a:pt x="151" y="172"/>
                    <a:pt x="151" y="172"/>
                    <a:pt x="151" y="172"/>
                  </a:cubicBezTo>
                  <a:cubicBezTo>
                    <a:pt x="151" y="170"/>
                    <a:pt x="151" y="170"/>
                    <a:pt x="151" y="170"/>
                  </a:cubicBezTo>
                  <a:cubicBezTo>
                    <a:pt x="151" y="170"/>
                    <a:pt x="151" y="170"/>
                    <a:pt x="151" y="170"/>
                  </a:cubicBezTo>
                  <a:cubicBezTo>
                    <a:pt x="151" y="172"/>
                    <a:pt x="151" y="172"/>
                    <a:pt x="151" y="172"/>
                  </a:cubicBezTo>
                  <a:cubicBezTo>
                    <a:pt x="151" y="170"/>
                    <a:pt x="151" y="170"/>
                    <a:pt x="151" y="170"/>
                  </a:cubicBezTo>
                  <a:cubicBezTo>
                    <a:pt x="151" y="171"/>
                    <a:pt x="151" y="171"/>
                    <a:pt x="151" y="171"/>
                  </a:cubicBezTo>
                  <a:cubicBezTo>
                    <a:pt x="151" y="170"/>
                    <a:pt x="151" y="170"/>
                    <a:pt x="151" y="170"/>
                  </a:cubicBezTo>
                  <a:cubicBezTo>
                    <a:pt x="151" y="170"/>
                    <a:pt x="151" y="170"/>
                    <a:pt x="151" y="170"/>
                  </a:cubicBezTo>
                  <a:cubicBezTo>
                    <a:pt x="151" y="171"/>
                    <a:pt x="151" y="171"/>
                    <a:pt x="151" y="171"/>
                  </a:cubicBezTo>
                  <a:cubicBezTo>
                    <a:pt x="151" y="170"/>
                    <a:pt x="151" y="170"/>
                    <a:pt x="151" y="170"/>
                  </a:cubicBezTo>
                  <a:cubicBezTo>
                    <a:pt x="151" y="170"/>
                    <a:pt x="150" y="170"/>
                    <a:pt x="149" y="169"/>
                  </a:cubicBezTo>
                  <a:cubicBezTo>
                    <a:pt x="145" y="168"/>
                    <a:pt x="137" y="166"/>
                    <a:pt x="131" y="164"/>
                  </a:cubicBezTo>
                  <a:cubicBezTo>
                    <a:pt x="127" y="163"/>
                    <a:pt x="124" y="162"/>
                    <a:pt x="122" y="162"/>
                  </a:cubicBezTo>
                  <a:cubicBezTo>
                    <a:pt x="120" y="161"/>
                    <a:pt x="119" y="161"/>
                    <a:pt x="119" y="161"/>
                  </a:cubicBezTo>
                  <a:cubicBezTo>
                    <a:pt x="118" y="161"/>
                    <a:pt x="118" y="160"/>
                    <a:pt x="118" y="160"/>
                  </a:cubicBezTo>
                  <a:cubicBezTo>
                    <a:pt x="117" y="160"/>
                    <a:pt x="117" y="160"/>
                    <a:pt x="117" y="160"/>
                  </a:cubicBezTo>
                  <a:cubicBezTo>
                    <a:pt x="117" y="160"/>
                    <a:pt x="117" y="160"/>
                    <a:pt x="116" y="160"/>
                  </a:cubicBezTo>
                  <a:cubicBezTo>
                    <a:pt x="116" y="160"/>
                    <a:pt x="116" y="160"/>
                    <a:pt x="116" y="160"/>
                  </a:cubicBezTo>
                  <a:cubicBezTo>
                    <a:pt x="115" y="160"/>
                    <a:pt x="115" y="161"/>
                    <a:pt x="115" y="161"/>
                  </a:cubicBezTo>
                  <a:cubicBezTo>
                    <a:pt x="114" y="161"/>
                    <a:pt x="114" y="161"/>
                    <a:pt x="113" y="162"/>
                  </a:cubicBezTo>
                  <a:cubicBezTo>
                    <a:pt x="112" y="164"/>
                    <a:pt x="113" y="166"/>
                    <a:pt x="114" y="167"/>
                  </a:cubicBezTo>
                  <a:cubicBezTo>
                    <a:pt x="138" y="181"/>
                    <a:pt x="138" y="181"/>
                    <a:pt x="138" y="181"/>
                  </a:cubicBezTo>
                  <a:cubicBezTo>
                    <a:pt x="132" y="189"/>
                    <a:pt x="132" y="189"/>
                    <a:pt x="132" y="189"/>
                  </a:cubicBezTo>
                  <a:cubicBezTo>
                    <a:pt x="132" y="190"/>
                    <a:pt x="132" y="191"/>
                    <a:pt x="132" y="192"/>
                  </a:cubicBezTo>
                  <a:cubicBezTo>
                    <a:pt x="132" y="193"/>
                    <a:pt x="133" y="194"/>
                    <a:pt x="134" y="194"/>
                  </a:cubicBezTo>
                  <a:cubicBezTo>
                    <a:pt x="136" y="196"/>
                    <a:pt x="136" y="196"/>
                    <a:pt x="136" y="196"/>
                  </a:cubicBezTo>
                  <a:cubicBezTo>
                    <a:pt x="137" y="197"/>
                    <a:pt x="140" y="196"/>
                    <a:pt x="141" y="195"/>
                  </a:cubicBezTo>
                  <a:cubicBezTo>
                    <a:pt x="142" y="193"/>
                    <a:pt x="141" y="191"/>
                    <a:pt x="139" y="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18" name="Freeform 149">
              <a:extLst>
                <a:ext uri="{FF2B5EF4-FFF2-40B4-BE49-F238E27FC236}">
                  <a16:creationId xmlns:a16="http://schemas.microsoft.com/office/drawing/2014/main" id="{AA9A63B9-AFD2-4EB9-9D95-F5ECCA823F14}"/>
                </a:ext>
              </a:extLst>
            </p:cNvPr>
            <p:cNvSpPr>
              <a:spLocks/>
            </p:cNvSpPr>
            <p:nvPr/>
          </p:nvSpPr>
          <p:spPr bwMode="auto">
            <a:xfrm>
              <a:off x="5388112" y="2851261"/>
              <a:ext cx="219075" cy="306388"/>
            </a:xfrm>
            <a:custGeom>
              <a:avLst/>
              <a:gdLst>
                <a:gd name="T0" fmla="*/ 126 w 139"/>
                <a:gd name="T1" fmla="*/ 185 h 195"/>
                <a:gd name="T2" fmla="*/ 130 w 139"/>
                <a:gd name="T3" fmla="*/ 184 h 195"/>
                <a:gd name="T4" fmla="*/ 116 w 139"/>
                <a:gd name="T5" fmla="*/ 158 h 195"/>
                <a:gd name="T6" fmla="*/ 98 w 139"/>
                <a:gd name="T7" fmla="*/ 134 h 195"/>
                <a:gd name="T8" fmla="*/ 90 w 139"/>
                <a:gd name="T9" fmla="*/ 133 h 195"/>
                <a:gd name="T10" fmla="*/ 93 w 139"/>
                <a:gd name="T11" fmla="*/ 132 h 195"/>
                <a:gd name="T12" fmla="*/ 78 w 139"/>
                <a:gd name="T13" fmla="*/ 107 h 195"/>
                <a:gd name="T14" fmla="*/ 63 w 139"/>
                <a:gd name="T15" fmla="*/ 84 h 195"/>
                <a:gd name="T16" fmla="*/ 43 w 139"/>
                <a:gd name="T17" fmla="*/ 58 h 195"/>
                <a:gd name="T18" fmla="*/ 29 w 139"/>
                <a:gd name="T19" fmla="*/ 38 h 195"/>
                <a:gd name="T20" fmla="*/ 10 w 139"/>
                <a:gd name="T21" fmla="*/ 11 h 195"/>
                <a:gd name="T22" fmla="*/ 3 w 139"/>
                <a:gd name="T23" fmla="*/ 10 h 195"/>
                <a:gd name="T24" fmla="*/ 26 w 139"/>
                <a:gd name="T25" fmla="*/ 7 h 195"/>
                <a:gd name="T26" fmla="*/ 21 w 139"/>
                <a:gd name="T27" fmla="*/ 6 h 195"/>
                <a:gd name="T28" fmla="*/ 46 w 139"/>
                <a:gd name="T29" fmla="*/ 6 h 195"/>
                <a:gd name="T30" fmla="*/ 37 w 139"/>
                <a:gd name="T31" fmla="*/ 2 h 195"/>
                <a:gd name="T32" fmla="*/ 42 w 139"/>
                <a:gd name="T33" fmla="*/ 5 h 195"/>
                <a:gd name="T34" fmla="*/ 17 w 139"/>
                <a:gd name="T35" fmla="*/ 5 h 195"/>
                <a:gd name="T36" fmla="*/ 22 w 139"/>
                <a:gd name="T37" fmla="*/ 7 h 195"/>
                <a:gd name="T38" fmla="*/ 0 w 139"/>
                <a:gd name="T39" fmla="*/ 10 h 195"/>
                <a:gd name="T40" fmla="*/ 19 w 139"/>
                <a:gd name="T41" fmla="*/ 39 h 195"/>
                <a:gd name="T42" fmla="*/ 31 w 139"/>
                <a:gd name="T43" fmla="*/ 58 h 195"/>
                <a:gd name="T44" fmla="*/ 52 w 139"/>
                <a:gd name="T45" fmla="*/ 84 h 195"/>
                <a:gd name="T46" fmla="*/ 71 w 139"/>
                <a:gd name="T47" fmla="*/ 111 h 195"/>
                <a:gd name="T48" fmla="*/ 75 w 139"/>
                <a:gd name="T49" fmla="*/ 109 h 195"/>
                <a:gd name="T50" fmla="*/ 82 w 139"/>
                <a:gd name="T51" fmla="*/ 127 h 195"/>
                <a:gd name="T52" fmla="*/ 87 w 139"/>
                <a:gd name="T53" fmla="*/ 134 h 195"/>
                <a:gd name="T54" fmla="*/ 87 w 139"/>
                <a:gd name="T55" fmla="*/ 134 h 195"/>
                <a:gd name="T56" fmla="*/ 89 w 139"/>
                <a:gd name="T57" fmla="*/ 133 h 195"/>
                <a:gd name="T58" fmla="*/ 89 w 139"/>
                <a:gd name="T59" fmla="*/ 133 h 195"/>
                <a:gd name="T60" fmla="*/ 86 w 139"/>
                <a:gd name="T61" fmla="*/ 133 h 195"/>
                <a:gd name="T62" fmla="*/ 86 w 139"/>
                <a:gd name="T63" fmla="*/ 133 h 195"/>
                <a:gd name="T64" fmla="*/ 86 w 139"/>
                <a:gd name="T65" fmla="*/ 133 h 195"/>
                <a:gd name="T66" fmla="*/ 88 w 139"/>
                <a:gd name="T67" fmla="*/ 136 h 195"/>
                <a:gd name="T68" fmla="*/ 107 w 139"/>
                <a:gd name="T69" fmla="*/ 160 h 195"/>
                <a:gd name="T70" fmla="*/ 110 w 139"/>
                <a:gd name="T71" fmla="*/ 161 h 195"/>
                <a:gd name="T72" fmla="*/ 122 w 139"/>
                <a:gd name="T73" fmla="*/ 184 h 195"/>
                <a:gd name="T74" fmla="*/ 124 w 139"/>
                <a:gd name="T75" fmla="*/ 185 h 195"/>
                <a:gd name="T76" fmla="*/ 124 w 139"/>
                <a:gd name="T77" fmla="*/ 185 h 195"/>
                <a:gd name="T78" fmla="*/ 123 w 139"/>
                <a:gd name="T79" fmla="*/ 185 h 195"/>
                <a:gd name="T80" fmla="*/ 123 w 139"/>
                <a:gd name="T81" fmla="*/ 185 h 195"/>
                <a:gd name="T82" fmla="*/ 123 w 139"/>
                <a:gd name="T83" fmla="*/ 185 h 195"/>
                <a:gd name="T84" fmla="*/ 124 w 139"/>
                <a:gd name="T85" fmla="*/ 188 h 195"/>
                <a:gd name="T86" fmla="*/ 137 w 139"/>
                <a:gd name="T87" fmla="*/ 18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9" h="195">
                  <a:moveTo>
                    <a:pt x="137" y="188"/>
                  </a:moveTo>
                  <a:cubicBezTo>
                    <a:pt x="128" y="182"/>
                    <a:pt x="128" y="182"/>
                    <a:pt x="128" y="182"/>
                  </a:cubicBezTo>
                  <a:cubicBezTo>
                    <a:pt x="126" y="185"/>
                    <a:pt x="126" y="185"/>
                    <a:pt x="126" y="185"/>
                  </a:cubicBezTo>
                  <a:cubicBezTo>
                    <a:pt x="129" y="187"/>
                    <a:pt x="129" y="187"/>
                    <a:pt x="129" y="187"/>
                  </a:cubicBezTo>
                  <a:cubicBezTo>
                    <a:pt x="130" y="186"/>
                    <a:pt x="130" y="185"/>
                    <a:pt x="130" y="185"/>
                  </a:cubicBezTo>
                  <a:cubicBezTo>
                    <a:pt x="130" y="184"/>
                    <a:pt x="130" y="184"/>
                    <a:pt x="130" y="184"/>
                  </a:cubicBezTo>
                  <a:cubicBezTo>
                    <a:pt x="129" y="183"/>
                    <a:pt x="129" y="183"/>
                    <a:pt x="129" y="183"/>
                  </a:cubicBezTo>
                  <a:cubicBezTo>
                    <a:pt x="129" y="181"/>
                    <a:pt x="127" y="179"/>
                    <a:pt x="126" y="177"/>
                  </a:cubicBezTo>
                  <a:cubicBezTo>
                    <a:pt x="122" y="169"/>
                    <a:pt x="116" y="158"/>
                    <a:pt x="116" y="158"/>
                  </a:cubicBezTo>
                  <a:cubicBezTo>
                    <a:pt x="116" y="157"/>
                    <a:pt x="115" y="157"/>
                    <a:pt x="115" y="156"/>
                  </a:cubicBezTo>
                  <a:cubicBezTo>
                    <a:pt x="111" y="154"/>
                    <a:pt x="111" y="154"/>
                    <a:pt x="111" y="154"/>
                  </a:cubicBezTo>
                  <a:cubicBezTo>
                    <a:pt x="98" y="134"/>
                    <a:pt x="98" y="134"/>
                    <a:pt x="98" y="134"/>
                  </a:cubicBezTo>
                  <a:cubicBezTo>
                    <a:pt x="97" y="133"/>
                    <a:pt x="97" y="133"/>
                    <a:pt x="97" y="133"/>
                  </a:cubicBezTo>
                  <a:cubicBezTo>
                    <a:pt x="92" y="130"/>
                    <a:pt x="92" y="130"/>
                    <a:pt x="92" y="130"/>
                  </a:cubicBezTo>
                  <a:cubicBezTo>
                    <a:pt x="90" y="133"/>
                    <a:pt x="90" y="133"/>
                    <a:pt x="90" y="133"/>
                  </a:cubicBezTo>
                  <a:cubicBezTo>
                    <a:pt x="93" y="134"/>
                    <a:pt x="93" y="134"/>
                    <a:pt x="93" y="134"/>
                  </a:cubicBezTo>
                  <a:cubicBezTo>
                    <a:pt x="94" y="134"/>
                    <a:pt x="94" y="133"/>
                    <a:pt x="94" y="133"/>
                  </a:cubicBezTo>
                  <a:cubicBezTo>
                    <a:pt x="94" y="132"/>
                    <a:pt x="93" y="132"/>
                    <a:pt x="93" y="132"/>
                  </a:cubicBezTo>
                  <a:cubicBezTo>
                    <a:pt x="93" y="131"/>
                    <a:pt x="93" y="131"/>
                    <a:pt x="93" y="131"/>
                  </a:cubicBezTo>
                  <a:cubicBezTo>
                    <a:pt x="93" y="130"/>
                    <a:pt x="92" y="130"/>
                    <a:pt x="92" y="129"/>
                  </a:cubicBezTo>
                  <a:cubicBezTo>
                    <a:pt x="88" y="123"/>
                    <a:pt x="78" y="107"/>
                    <a:pt x="78" y="107"/>
                  </a:cubicBezTo>
                  <a:cubicBezTo>
                    <a:pt x="78" y="107"/>
                    <a:pt x="77" y="107"/>
                    <a:pt x="77" y="106"/>
                  </a:cubicBezTo>
                  <a:cubicBezTo>
                    <a:pt x="77" y="106"/>
                    <a:pt x="77" y="106"/>
                    <a:pt x="77" y="106"/>
                  </a:cubicBezTo>
                  <a:cubicBezTo>
                    <a:pt x="63" y="84"/>
                    <a:pt x="63" y="84"/>
                    <a:pt x="63" y="84"/>
                  </a:cubicBezTo>
                  <a:cubicBezTo>
                    <a:pt x="62" y="83"/>
                    <a:pt x="62" y="83"/>
                    <a:pt x="61" y="82"/>
                  </a:cubicBezTo>
                  <a:cubicBezTo>
                    <a:pt x="57" y="80"/>
                    <a:pt x="57" y="80"/>
                    <a:pt x="57" y="80"/>
                  </a:cubicBezTo>
                  <a:cubicBezTo>
                    <a:pt x="43" y="58"/>
                    <a:pt x="43" y="58"/>
                    <a:pt x="43" y="58"/>
                  </a:cubicBezTo>
                  <a:cubicBezTo>
                    <a:pt x="43" y="58"/>
                    <a:pt x="42" y="57"/>
                    <a:pt x="42" y="57"/>
                  </a:cubicBezTo>
                  <a:cubicBezTo>
                    <a:pt x="37" y="54"/>
                    <a:pt x="37" y="54"/>
                    <a:pt x="37" y="54"/>
                  </a:cubicBezTo>
                  <a:cubicBezTo>
                    <a:pt x="29" y="38"/>
                    <a:pt x="29" y="38"/>
                    <a:pt x="29" y="38"/>
                  </a:cubicBezTo>
                  <a:cubicBezTo>
                    <a:pt x="29" y="38"/>
                    <a:pt x="28" y="37"/>
                    <a:pt x="28" y="37"/>
                  </a:cubicBezTo>
                  <a:cubicBezTo>
                    <a:pt x="24" y="35"/>
                    <a:pt x="24" y="35"/>
                    <a:pt x="24" y="35"/>
                  </a:cubicBezTo>
                  <a:cubicBezTo>
                    <a:pt x="10" y="11"/>
                    <a:pt x="10" y="11"/>
                    <a:pt x="10" y="11"/>
                  </a:cubicBezTo>
                  <a:cubicBezTo>
                    <a:pt x="10" y="11"/>
                    <a:pt x="10" y="10"/>
                    <a:pt x="9" y="10"/>
                  </a:cubicBezTo>
                  <a:cubicBezTo>
                    <a:pt x="5" y="7"/>
                    <a:pt x="5" y="7"/>
                    <a:pt x="5" y="7"/>
                  </a:cubicBezTo>
                  <a:cubicBezTo>
                    <a:pt x="3" y="10"/>
                    <a:pt x="3" y="10"/>
                    <a:pt x="3" y="10"/>
                  </a:cubicBezTo>
                  <a:cubicBezTo>
                    <a:pt x="4" y="14"/>
                    <a:pt x="4" y="14"/>
                    <a:pt x="4" y="14"/>
                  </a:cubicBezTo>
                  <a:cubicBezTo>
                    <a:pt x="23" y="10"/>
                    <a:pt x="23" y="10"/>
                    <a:pt x="23" y="10"/>
                  </a:cubicBezTo>
                  <a:cubicBezTo>
                    <a:pt x="24" y="10"/>
                    <a:pt x="25" y="9"/>
                    <a:pt x="26" y="7"/>
                  </a:cubicBezTo>
                  <a:cubicBezTo>
                    <a:pt x="26" y="6"/>
                    <a:pt x="25" y="4"/>
                    <a:pt x="24" y="4"/>
                  </a:cubicBezTo>
                  <a:cubicBezTo>
                    <a:pt x="23" y="3"/>
                    <a:pt x="23" y="3"/>
                    <a:pt x="23" y="3"/>
                  </a:cubicBezTo>
                  <a:cubicBezTo>
                    <a:pt x="21" y="6"/>
                    <a:pt x="21" y="6"/>
                    <a:pt x="21" y="6"/>
                  </a:cubicBezTo>
                  <a:cubicBezTo>
                    <a:pt x="21" y="10"/>
                    <a:pt x="21" y="10"/>
                    <a:pt x="21" y="10"/>
                  </a:cubicBezTo>
                  <a:cubicBezTo>
                    <a:pt x="43" y="9"/>
                    <a:pt x="43" y="9"/>
                    <a:pt x="43" y="9"/>
                  </a:cubicBezTo>
                  <a:cubicBezTo>
                    <a:pt x="44" y="9"/>
                    <a:pt x="45" y="7"/>
                    <a:pt x="46" y="6"/>
                  </a:cubicBezTo>
                  <a:cubicBezTo>
                    <a:pt x="46" y="4"/>
                    <a:pt x="46" y="3"/>
                    <a:pt x="44" y="2"/>
                  </a:cubicBezTo>
                  <a:cubicBezTo>
                    <a:pt x="42" y="1"/>
                    <a:pt x="42" y="1"/>
                    <a:pt x="42" y="1"/>
                  </a:cubicBezTo>
                  <a:cubicBezTo>
                    <a:pt x="40" y="0"/>
                    <a:pt x="38" y="0"/>
                    <a:pt x="37" y="2"/>
                  </a:cubicBezTo>
                  <a:cubicBezTo>
                    <a:pt x="36" y="3"/>
                    <a:pt x="37" y="6"/>
                    <a:pt x="38" y="7"/>
                  </a:cubicBezTo>
                  <a:cubicBezTo>
                    <a:pt x="40" y="8"/>
                    <a:pt x="40" y="8"/>
                    <a:pt x="40" y="8"/>
                  </a:cubicBezTo>
                  <a:cubicBezTo>
                    <a:pt x="42" y="5"/>
                    <a:pt x="42" y="5"/>
                    <a:pt x="42" y="5"/>
                  </a:cubicBezTo>
                  <a:cubicBezTo>
                    <a:pt x="42" y="1"/>
                    <a:pt x="42" y="1"/>
                    <a:pt x="42" y="1"/>
                  </a:cubicBezTo>
                  <a:cubicBezTo>
                    <a:pt x="21" y="2"/>
                    <a:pt x="21" y="2"/>
                    <a:pt x="21" y="2"/>
                  </a:cubicBezTo>
                  <a:cubicBezTo>
                    <a:pt x="19" y="3"/>
                    <a:pt x="18" y="4"/>
                    <a:pt x="17" y="5"/>
                  </a:cubicBezTo>
                  <a:cubicBezTo>
                    <a:pt x="17" y="7"/>
                    <a:pt x="18" y="8"/>
                    <a:pt x="19" y="9"/>
                  </a:cubicBezTo>
                  <a:cubicBezTo>
                    <a:pt x="20" y="10"/>
                    <a:pt x="20" y="10"/>
                    <a:pt x="20" y="10"/>
                  </a:cubicBezTo>
                  <a:cubicBezTo>
                    <a:pt x="22" y="7"/>
                    <a:pt x="22" y="7"/>
                    <a:pt x="22" y="7"/>
                  </a:cubicBezTo>
                  <a:cubicBezTo>
                    <a:pt x="21" y="3"/>
                    <a:pt x="21" y="3"/>
                    <a:pt x="21" y="3"/>
                  </a:cubicBezTo>
                  <a:cubicBezTo>
                    <a:pt x="3" y="7"/>
                    <a:pt x="3" y="7"/>
                    <a:pt x="3" y="7"/>
                  </a:cubicBezTo>
                  <a:cubicBezTo>
                    <a:pt x="1" y="7"/>
                    <a:pt x="0" y="8"/>
                    <a:pt x="0" y="10"/>
                  </a:cubicBezTo>
                  <a:cubicBezTo>
                    <a:pt x="0" y="11"/>
                    <a:pt x="0" y="13"/>
                    <a:pt x="2" y="14"/>
                  </a:cubicBezTo>
                  <a:cubicBezTo>
                    <a:pt x="5" y="16"/>
                    <a:pt x="5" y="16"/>
                    <a:pt x="5" y="16"/>
                  </a:cubicBezTo>
                  <a:cubicBezTo>
                    <a:pt x="19" y="39"/>
                    <a:pt x="19" y="39"/>
                    <a:pt x="19" y="39"/>
                  </a:cubicBezTo>
                  <a:cubicBezTo>
                    <a:pt x="19" y="40"/>
                    <a:pt x="19" y="40"/>
                    <a:pt x="20" y="40"/>
                  </a:cubicBezTo>
                  <a:cubicBezTo>
                    <a:pt x="23" y="42"/>
                    <a:pt x="23" y="42"/>
                    <a:pt x="23" y="42"/>
                  </a:cubicBezTo>
                  <a:cubicBezTo>
                    <a:pt x="31" y="58"/>
                    <a:pt x="31" y="58"/>
                    <a:pt x="31" y="58"/>
                  </a:cubicBezTo>
                  <a:cubicBezTo>
                    <a:pt x="31" y="58"/>
                    <a:pt x="31" y="59"/>
                    <a:pt x="32" y="59"/>
                  </a:cubicBezTo>
                  <a:cubicBezTo>
                    <a:pt x="38" y="63"/>
                    <a:pt x="38" y="63"/>
                    <a:pt x="38" y="63"/>
                  </a:cubicBezTo>
                  <a:cubicBezTo>
                    <a:pt x="52" y="84"/>
                    <a:pt x="52" y="84"/>
                    <a:pt x="52" y="84"/>
                  </a:cubicBezTo>
                  <a:cubicBezTo>
                    <a:pt x="52" y="85"/>
                    <a:pt x="53" y="85"/>
                    <a:pt x="53" y="86"/>
                  </a:cubicBezTo>
                  <a:cubicBezTo>
                    <a:pt x="57" y="88"/>
                    <a:pt x="57" y="88"/>
                    <a:pt x="57" y="88"/>
                  </a:cubicBezTo>
                  <a:cubicBezTo>
                    <a:pt x="71" y="111"/>
                    <a:pt x="71" y="111"/>
                    <a:pt x="71" y="111"/>
                  </a:cubicBezTo>
                  <a:cubicBezTo>
                    <a:pt x="72" y="111"/>
                    <a:pt x="72" y="112"/>
                    <a:pt x="72" y="112"/>
                  </a:cubicBezTo>
                  <a:cubicBezTo>
                    <a:pt x="73" y="112"/>
                    <a:pt x="73" y="112"/>
                    <a:pt x="73" y="112"/>
                  </a:cubicBezTo>
                  <a:cubicBezTo>
                    <a:pt x="75" y="109"/>
                    <a:pt x="75" y="109"/>
                    <a:pt x="75" y="109"/>
                  </a:cubicBezTo>
                  <a:cubicBezTo>
                    <a:pt x="72" y="111"/>
                    <a:pt x="72" y="111"/>
                    <a:pt x="72" y="111"/>
                  </a:cubicBezTo>
                  <a:cubicBezTo>
                    <a:pt x="72" y="111"/>
                    <a:pt x="73" y="113"/>
                    <a:pt x="74" y="115"/>
                  </a:cubicBezTo>
                  <a:cubicBezTo>
                    <a:pt x="77" y="118"/>
                    <a:pt x="80" y="123"/>
                    <a:pt x="82" y="127"/>
                  </a:cubicBezTo>
                  <a:cubicBezTo>
                    <a:pt x="84" y="129"/>
                    <a:pt x="85" y="131"/>
                    <a:pt x="86" y="132"/>
                  </a:cubicBezTo>
                  <a:cubicBezTo>
                    <a:pt x="86" y="133"/>
                    <a:pt x="86" y="133"/>
                    <a:pt x="86" y="134"/>
                  </a:cubicBezTo>
                  <a:cubicBezTo>
                    <a:pt x="87" y="134"/>
                    <a:pt x="87" y="134"/>
                    <a:pt x="87" y="134"/>
                  </a:cubicBezTo>
                  <a:cubicBezTo>
                    <a:pt x="88" y="133"/>
                    <a:pt x="88" y="133"/>
                    <a:pt x="88" y="133"/>
                  </a:cubicBezTo>
                  <a:cubicBezTo>
                    <a:pt x="87" y="134"/>
                    <a:pt x="87" y="134"/>
                    <a:pt x="87" y="134"/>
                  </a:cubicBezTo>
                  <a:cubicBezTo>
                    <a:pt x="87" y="134"/>
                    <a:pt x="87" y="134"/>
                    <a:pt x="87" y="134"/>
                  </a:cubicBezTo>
                  <a:cubicBezTo>
                    <a:pt x="88" y="133"/>
                    <a:pt x="88" y="133"/>
                    <a:pt x="88" y="133"/>
                  </a:cubicBezTo>
                  <a:cubicBezTo>
                    <a:pt x="87" y="134"/>
                    <a:pt x="87" y="134"/>
                    <a:pt x="87" y="134"/>
                  </a:cubicBezTo>
                  <a:cubicBezTo>
                    <a:pt x="89" y="133"/>
                    <a:pt x="89" y="133"/>
                    <a:pt x="89" y="133"/>
                  </a:cubicBezTo>
                  <a:cubicBezTo>
                    <a:pt x="87" y="133"/>
                    <a:pt x="87" y="133"/>
                    <a:pt x="87" y="133"/>
                  </a:cubicBezTo>
                  <a:cubicBezTo>
                    <a:pt x="87" y="134"/>
                    <a:pt x="87" y="134"/>
                    <a:pt x="87" y="134"/>
                  </a:cubicBezTo>
                  <a:cubicBezTo>
                    <a:pt x="89" y="133"/>
                    <a:pt x="89" y="133"/>
                    <a:pt x="89" y="133"/>
                  </a:cubicBezTo>
                  <a:cubicBezTo>
                    <a:pt x="87" y="133"/>
                    <a:pt x="87" y="133"/>
                    <a:pt x="87" y="133"/>
                  </a:cubicBezTo>
                  <a:cubicBezTo>
                    <a:pt x="90" y="133"/>
                    <a:pt x="90" y="133"/>
                    <a:pt x="90" y="133"/>
                  </a:cubicBezTo>
                  <a:cubicBezTo>
                    <a:pt x="86" y="133"/>
                    <a:pt x="86" y="133"/>
                    <a:pt x="86" y="133"/>
                  </a:cubicBezTo>
                  <a:cubicBezTo>
                    <a:pt x="86" y="133"/>
                    <a:pt x="86" y="133"/>
                    <a:pt x="87" y="133"/>
                  </a:cubicBezTo>
                  <a:cubicBezTo>
                    <a:pt x="90" y="133"/>
                    <a:pt x="90" y="133"/>
                    <a:pt x="90" y="133"/>
                  </a:cubicBezTo>
                  <a:cubicBezTo>
                    <a:pt x="86" y="133"/>
                    <a:pt x="86" y="133"/>
                    <a:pt x="86" y="133"/>
                  </a:cubicBezTo>
                  <a:cubicBezTo>
                    <a:pt x="90" y="133"/>
                    <a:pt x="90" y="133"/>
                    <a:pt x="90" y="133"/>
                  </a:cubicBezTo>
                  <a:cubicBezTo>
                    <a:pt x="87" y="131"/>
                    <a:pt x="87" y="131"/>
                    <a:pt x="87" y="131"/>
                  </a:cubicBezTo>
                  <a:cubicBezTo>
                    <a:pt x="86" y="132"/>
                    <a:pt x="86" y="132"/>
                    <a:pt x="86" y="133"/>
                  </a:cubicBezTo>
                  <a:cubicBezTo>
                    <a:pt x="90" y="133"/>
                    <a:pt x="90" y="133"/>
                    <a:pt x="90" y="133"/>
                  </a:cubicBezTo>
                  <a:cubicBezTo>
                    <a:pt x="87" y="131"/>
                    <a:pt x="87" y="131"/>
                    <a:pt x="87" y="131"/>
                  </a:cubicBezTo>
                  <a:cubicBezTo>
                    <a:pt x="86" y="133"/>
                    <a:pt x="86" y="135"/>
                    <a:pt x="88" y="136"/>
                  </a:cubicBezTo>
                  <a:cubicBezTo>
                    <a:pt x="92" y="138"/>
                    <a:pt x="92" y="138"/>
                    <a:pt x="92" y="138"/>
                  </a:cubicBezTo>
                  <a:cubicBezTo>
                    <a:pt x="106" y="159"/>
                    <a:pt x="106" y="159"/>
                    <a:pt x="106" y="159"/>
                  </a:cubicBezTo>
                  <a:cubicBezTo>
                    <a:pt x="106" y="159"/>
                    <a:pt x="106" y="160"/>
                    <a:pt x="107" y="160"/>
                  </a:cubicBezTo>
                  <a:cubicBezTo>
                    <a:pt x="111" y="162"/>
                    <a:pt x="111" y="162"/>
                    <a:pt x="111" y="162"/>
                  </a:cubicBezTo>
                  <a:cubicBezTo>
                    <a:pt x="113" y="159"/>
                    <a:pt x="113" y="159"/>
                    <a:pt x="113" y="159"/>
                  </a:cubicBezTo>
                  <a:cubicBezTo>
                    <a:pt x="110" y="161"/>
                    <a:pt x="110" y="161"/>
                    <a:pt x="110" y="161"/>
                  </a:cubicBezTo>
                  <a:cubicBezTo>
                    <a:pt x="110" y="161"/>
                    <a:pt x="110" y="163"/>
                    <a:pt x="112" y="165"/>
                  </a:cubicBezTo>
                  <a:cubicBezTo>
                    <a:pt x="114" y="168"/>
                    <a:pt x="116" y="174"/>
                    <a:pt x="119" y="178"/>
                  </a:cubicBezTo>
                  <a:cubicBezTo>
                    <a:pt x="120" y="180"/>
                    <a:pt x="121" y="182"/>
                    <a:pt x="122" y="184"/>
                  </a:cubicBezTo>
                  <a:cubicBezTo>
                    <a:pt x="122" y="184"/>
                    <a:pt x="122" y="185"/>
                    <a:pt x="123" y="185"/>
                  </a:cubicBezTo>
                  <a:cubicBezTo>
                    <a:pt x="123" y="186"/>
                    <a:pt x="123" y="186"/>
                    <a:pt x="123" y="186"/>
                  </a:cubicBezTo>
                  <a:cubicBezTo>
                    <a:pt x="124" y="185"/>
                    <a:pt x="124" y="185"/>
                    <a:pt x="124" y="185"/>
                  </a:cubicBezTo>
                  <a:cubicBezTo>
                    <a:pt x="123" y="186"/>
                    <a:pt x="123" y="186"/>
                    <a:pt x="123" y="186"/>
                  </a:cubicBezTo>
                  <a:cubicBezTo>
                    <a:pt x="123" y="186"/>
                    <a:pt x="123" y="186"/>
                    <a:pt x="123" y="186"/>
                  </a:cubicBezTo>
                  <a:cubicBezTo>
                    <a:pt x="124" y="185"/>
                    <a:pt x="124" y="185"/>
                    <a:pt x="124" y="185"/>
                  </a:cubicBezTo>
                  <a:cubicBezTo>
                    <a:pt x="123" y="186"/>
                    <a:pt x="123" y="186"/>
                    <a:pt x="123" y="186"/>
                  </a:cubicBezTo>
                  <a:cubicBezTo>
                    <a:pt x="126" y="185"/>
                    <a:pt x="126" y="185"/>
                    <a:pt x="126" y="185"/>
                  </a:cubicBezTo>
                  <a:cubicBezTo>
                    <a:pt x="123" y="185"/>
                    <a:pt x="123" y="185"/>
                    <a:pt x="123" y="185"/>
                  </a:cubicBezTo>
                  <a:cubicBezTo>
                    <a:pt x="123" y="185"/>
                    <a:pt x="123" y="186"/>
                    <a:pt x="123" y="186"/>
                  </a:cubicBezTo>
                  <a:cubicBezTo>
                    <a:pt x="126" y="185"/>
                    <a:pt x="126" y="185"/>
                    <a:pt x="126" y="185"/>
                  </a:cubicBezTo>
                  <a:cubicBezTo>
                    <a:pt x="123" y="185"/>
                    <a:pt x="123" y="185"/>
                    <a:pt x="123" y="185"/>
                  </a:cubicBezTo>
                  <a:cubicBezTo>
                    <a:pt x="126" y="185"/>
                    <a:pt x="126" y="185"/>
                    <a:pt x="126" y="185"/>
                  </a:cubicBezTo>
                  <a:cubicBezTo>
                    <a:pt x="123" y="183"/>
                    <a:pt x="123" y="183"/>
                    <a:pt x="123" y="183"/>
                  </a:cubicBezTo>
                  <a:cubicBezTo>
                    <a:pt x="123" y="184"/>
                    <a:pt x="123" y="185"/>
                    <a:pt x="123" y="185"/>
                  </a:cubicBezTo>
                  <a:cubicBezTo>
                    <a:pt x="126" y="185"/>
                    <a:pt x="126" y="185"/>
                    <a:pt x="126" y="185"/>
                  </a:cubicBezTo>
                  <a:cubicBezTo>
                    <a:pt x="123" y="183"/>
                    <a:pt x="123" y="183"/>
                    <a:pt x="123" y="183"/>
                  </a:cubicBezTo>
                  <a:cubicBezTo>
                    <a:pt x="122" y="185"/>
                    <a:pt x="123" y="187"/>
                    <a:pt x="124" y="188"/>
                  </a:cubicBezTo>
                  <a:cubicBezTo>
                    <a:pt x="133" y="194"/>
                    <a:pt x="133" y="194"/>
                    <a:pt x="133" y="194"/>
                  </a:cubicBezTo>
                  <a:cubicBezTo>
                    <a:pt x="135" y="195"/>
                    <a:pt x="137" y="194"/>
                    <a:pt x="138" y="193"/>
                  </a:cubicBezTo>
                  <a:cubicBezTo>
                    <a:pt x="139" y="191"/>
                    <a:pt x="139" y="189"/>
                    <a:pt x="137" y="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19" name="Freeform 150">
              <a:extLst>
                <a:ext uri="{FF2B5EF4-FFF2-40B4-BE49-F238E27FC236}">
                  <a16:creationId xmlns:a16="http://schemas.microsoft.com/office/drawing/2014/main" id="{D977D370-EF67-459F-96F2-B82F70BAF70D}"/>
                </a:ext>
              </a:extLst>
            </p:cNvPr>
            <p:cNvSpPr>
              <a:spLocks/>
            </p:cNvSpPr>
            <p:nvPr/>
          </p:nvSpPr>
          <p:spPr bwMode="auto">
            <a:xfrm>
              <a:off x="5491299" y="2871898"/>
              <a:ext cx="160338" cy="298450"/>
            </a:xfrm>
            <a:custGeom>
              <a:avLst/>
              <a:gdLst>
                <a:gd name="T0" fmla="*/ 74 w 102"/>
                <a:gd name="T1" fmla="*/ 186 h 189"/>
                <a:gd name="T2" fmla="*/ 81 w 102"/>
                <a:gd name="T3" fmla="*/ 170 h 189"/>
                <a:gd name="T4" fmla="*/ 91 w 102"/>
                <a:gd name="T5" fmla="*/ 165 h 189"/>
                <a:gd name="T6" fmla="*/ 90 w 102"/>
                <a:gd name="T7" fmla="*/ 166 h 189"/>
                <a:gd name="T8" fmla="*/ 87 w 102"/>
                <a:gd name="T9" fmla="*/ 153 h 189"/>
                <a:gd name="T10" fmla="*/ 100 w 102"/>
                <a:gd name="T11" fmla="*/ 140 h 189"/>
                <a:gd name="T12" fmla="*/ 98 w 102"/>
                <a:gd name="T13" fmla="*/ 142 h 189"/>
                <a:gd name="T14" fmla="*/ 98 w 102"/>
                <a:gd name="T15" fmla="*/ 122 h 189"/>
                <a:gd name="T16" fmla="*/ 94 w 102"/>
                <a:gd name="T17" fmla="*/ 122 h 189"/>
                <a:gd name="T18" fmla="*/ 80 w 102"/>
                <a:gd name="T19" fmla="*/ 99 h 189"/>
                <a:gd name="T20" fmla="*/ 74 w 102"/>
                <a:gd name="T21" fmla="*/ 92 h 189"/>
                <a:gd name="T22" fmla="*/ 76 w 102"/>
                <a:gd name="T23" fmla="*/ 92 h 189"/>
                <a:gd name="T24" fmla="*/ 73 w 102"/>
                <a:gd name="T25" fmla="*/ 93 h 189"/>
                <a:gd name="T26" fmla="*/ 76 w 102"/>
                <a:gd name="T27" fmla="*/ 93 h 189"/>
                <a:gd name="T28" fmla="*/ 74 w 102"/>
                <a:gd name="T29" fmla="*/ 90 h 189"/>
                <a:gd name="T30" fmla="*/ 52 w 102"/>
                <a:gd name="T31" fmla="*/ 62 h 189"/>
                <a:gd name="T32" fmla="*/ 43 w 102"/>
                <a:gd name="T33" fmla="*/ 47 h 189"/>
                <a:gd name="T34" fmla="*/ 36 w 102"/>
                <a:gd name="T35" fmla="*/ 41 h 189"/>
                <a:gd name="T36" fmla="*/ 38 w 102"/>
                <a:gd name="T37" fmla="*/ 40 h 189"/>
                <a:gd name="T38" fmla="*/ 35 w 102"/>
                <a:gd name="T39" fmla="*/ 42 h 189"/>
                <a:gd name="T40" fmla="*/ 38 w 102"/>
                <a:gd name="T41" fmla="*/ 41 h 189"/>
                <a:gd name="T42" fmla="*/ 38 w 102"/>
                <a:gd name="T43" fmla="*/ 42 h 189"/>
                <a:gd name="T44" fmla="*/ 35 w 102"/>
                <a:gd name="T45" fmla="*/ 42 h 189"/>
                <a:gd name="T46" fmla="*/ 37 w 102"/>
                <a:gd name="T47" fmla="*/ 44 h 189"/>
                <a:gd name="T48" fmla="*/ 29 w 102"/>
                <a:gd name="T49" fmla="*/ 38 h 189"/>
                <a:gd name="T50" fmla="*/ 32 w 102"/>
                <a:gd name="T51" fmla="*/ 36 h 189"/>
                <a:gd name="T52" fmla="*/ 15 w 102"/>
                <a:gd name="T53" fmla="*/ 8 h 189"/>
                <a:gd name="T54" fmla="*/ 15 w 102"/>
                <a:gd name="T55" fmla="*/ 8 h 189"/>
                <a:gd name="T56" fmla="*/ 16 w 102"/>
                <a:gd name="T57" fmla="*/ 9 h 189"/>
                <a:gd name="T58" fmla="*/ 12 w 102"/>
                <a:gd name="T59" fmla="*/ 9 h 189"/>
                <a:gd name="T60" fmla="*/ 15 w 102"/>
                <a:gd name="T61" fmla="*/ 11 h 189"/>
                <a:gd name="T62" fmla="*/ 1 w 102"/>
                <a:gd name="T63" fmla="*/ 2 h 189"/>
                <a:gd name="T64" fmla="*/ 9 w 102"/>
                <a:gd name="T65" fmla="*/ 7 h 189"/>
                <a:gd name="T66" fmla="*/ 13 w 102"/>
                <a:gd name="T67" fmla="*/ 18 h 189"/>
                <a:gd name="T68" fmla="*/ 26 w 102"/>
                <a:gd name="T69" fmla="*/ 39 h 189"/>
                <a:gd name="T70" fmla="*/ 27 w 102"/>
                <a:gd name="T71" fmla="*/ 39 h 189"/>
                <a:gd name="T72" fmla="*/ 26 w 102"/>
                <a:gd name="T73" fmla="*/ 39 h 189"/>
                <a:gd name="T74" fmla="*/ 26 w 102"/>
                <a:gd name="T75" fmla="*/ 36 h 189"/>
                <a:gd name="T76" fmla="*/ 27 w 102"/>
                <a:gd name="T77" fmla="*/ 41 h 189"/>
                <a:gd name="T78" fmla="*/ 31 w 102"/>
                <a:gd name="T79" fmla="*/ 41 h 189"/>
                <a:gd name="T80" fmla="*/ 33 w 102"/>
                <a:gd name="T81" fmla="*/ 46 h 189"/>
                <a:gd name="T82" fmla="*/ 63 w 102"/>
                <a:gd name="T83" fmla="*/ 91 h 189"/>
                <a:gd name="T84" fmla="*/ 70 w 102"/>
                <a:gd name="T85" fmla="*/ 91 h 189"/>
                <a:gd name="T86" fmla="*/ 74 w 102"/>
                <a:gd name="T87" fmla="*/ 102 h 189"/>
                <a:gd name="T88" fmla="*/ 87 w 102"/>
                <a:gd name="T89" fmla="*/ 123 h 189"/>
                <a:gd name="T90" fmla="*/ 89 w 102"/>
                <a:gd name="T91" fmla="*/ 122 h 189"/>
                <a:gd name="T92" fmla="*/ 87 w 102"/>
                <a:gd name="T93" fmla="*/ 123 h 189"/>
                <a:gd name="T94" fmla="*/ 88 w 102"/>
                <a:gd name="T95" fmla="*/ 120 h 189"/>
                <a:gd name="T96" fmla="*/ 89 w 102"/>
                <a:gd name="T97" fmla="*/ 125 h 189"/>
                <a:gd name="T98" fmla="*/ 92 w 102"/>
                <a:gd name="T99" fmla="*/ 133 h 189"/>
                <a:gd name="T100" fmla="*/ 91 w 102"/>
                <a:gd name="T101" fmla="*/ 140 h 189"/>
                <a:gd name="T102" fmla="*/ 93 w 102"/>
                <a:gd name="T103" fmla="*/ 141 h 189"/>
                <a:gd name="T104" fmla="*/ 91 w 102"/>
                <a:gd name="T105" fmla="*/ 140 h 189"/>
                <a:gd name="T106" fmla="*/ 93 w 102"/>
                <a:gd name="T107" fmla="*/ 144 h 189"/>
                <a:gd name="T108" fmla="*/ 85 w 102"/>
                <a:gd name="T109" fmla="*/ 150 h 189"/>
                <a:gd name="T110" fmla="*/ 89 w 102"/>
                <a:gd name="T111" fmla="*/ 154 h 189"/>
                <a:gd name="T112" fmla="*/ 85 w 102"/>
                <a:gd name="T113" fmla="*/ 168 h 189"/>
                <a:gd name="T114" fmla="*/ 76 w 102"/>
                <a:gd name="T115" fmla="*/ 173 h 189"/>
                <a:gd name="T116" fmla="*/ 78 w 102"/>
                <a:gd name="T117" fmla="*/ 171 h 189"/>
                <a:gd name="T118" fmla="*/ 72 w 102"/>
                <a:gd name="T119" fmla="*/ 18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2" h="189">
                  <a:moveTo>
                    <a:pt x="76" y="182"/>
                  </a:moveTo>
                  <a:cubicBezTo>
                    <a:pt x="73" y="180"/>
                    <a:pt x="73" y="180"/>
                    <a:pt x="73" y="180"/>
                  </a:cubicBezTo>
                  <a:cubicBezTo>
                    <a:pt x="72" y="183"/>
                    <a:pt x="72" y="183"/>
                    <a:pt x="72" y="183"/>
                  </a:cubicBezTo>
                  <a:cubicBezTo>
                    <a:pt x="74" y="186"/>
                    <a:pt x="74" y="186"/>
                    <a:pt x="74" y="186"/>
                  </a:cubicBezTo>
                  <a:cubicBezTo>
                    <a:pt x="83" y="176"/>
                    <a:pt x="83" y="176"/>
                    <a:pt x="83" y="176"/>
                  </a:cubicBezTo>
                  <a:cubicBezTo>
                    <a:pt x="84" y="175"/>
                    <a:pt x="84" y="174"/>
                    <a:pt x="84" y="173"/>
                  </a:cubicBezTo>
                  <a:cubicBezTo>
                    <a:pt x="84" y="172"/>
                    <a:pt x="83" y="171"/>
                    <a:pt x="82" y="170"/>
                  </a:cubicBezTo>
                  <a:cubicBezTo>
                    <a:pt x="81" y="170"/>
                    <a:pt x="81" y="170"/>
                    <a:pt x="81" y="170"/>
                  </a:cubicBezTo>
                  <a:cubicBezTo>
                    <a:pt x="79" y="173"/>
                    <a:pt x="79" y="173"/>
                    <a:pt x="79" y="173"/>
                  </a:cubicBezTo>
                  <a:cubicBezTo>
                    <a:pt x="82" y="175"/>
                    <a:pt x="82" y="175"/>
                    <a:pt x="82" y="175"/>
                  </a:cubicBezTo>
                  <a:cubicBezTo>
                    <a:pt x="90" y="168"/>
                    <a:pt x="90" y="168"/>
                    <a:pt x="90" y="168"/>
                  </a:cubicBezTo>
                  <a:cubicBezTo>
                    <a:pt x="90" y="167"/>
                    <a:pt x="91" y="166"/>
                    <a:pt x="91" y="165"/>
                  </a:cubicBezTo>
                  <a:cubicBezTo>
                    <a:pt x="91" y="164"/>
                    <a:pt x="90" y="163"/>
                    <a:pt x="89" y="162"/>
                  </a:cubicBezTo>
                  <a:cubicBezTo>
                    <a:pt x="88" y="162"/>
                    <a:pt x="88" y="162"/>
                    <a:pt x="88" y="162"/>
                  </a:cubicBezTo>
                  <a:cubicBezTo>
                    <a:pt x="86" y="165"/>
                    <a:pt x="86" y="165"/>
                    <a:pt x="86" y="165"/>
                  </a:cubicBezTo>
                  <a:cubicBezTo>
                    <a:pt x="90" y="166"/>
                    <a:pt x="90" y="166"/>
                    <a:pt x="90" y="166"/>
                  </a:cubicBezTo>
                  <a:cubicBezTo>
                    <a:pt x="92" y="154"/>
                    <a:pt x="92" y="154"/>
                    <a:pt x="92" y="154"/>
                  </a:cubicBezTo>
                  <a:cubicBezTo>
                    <a:pt x="92" y="153"/>
                    <a:pt x="92" y="151"/>
                    <a:pt x="90" y="151"/>
                  </a:cubicBezTo>
                  <a:cubicBezTo>
                    <a:pt x="89" y="150"/>
                    <a:pt x="89" y="150"/>
                    <a:pt x="89" y="150"/>
                  </a:cubicBezTo>
                  <a:cubicBezTo>
                    <a:pt x="87" y="153"/>
                    <a:pt x="87" y="153"/>
                    <a:pt x="87" y="153"/>
                  </a:cubicBezTo>
                  <a:cubicBezTo>
                    <a:pt x="89" y="156"/>
                    <a:pt x="89" y="156"/>
                    <a:pt x="89" y="156"/>
                  </a:cubicBezTo>
                  <a:cubicBezTo>
                    <a:pt x="100" y="146"/>
                    <a:pt x="100" y="146"/>
                    <a:pt x="100" y="146"/>
                  </a:cubicBezTo>
                  <a:cubicBezTo>
                    <a:pt x="101" y="145"/>
                    <a:pt x="102" y="144"/>
                    <a:pt x="102" y="143"/>
                  </a:cubicBezTo>
                  <a:cubicBezTo>
                    <a:pt x="101" y="142"/>
                    <a:pt x="101" y="141"/>
                    <a:pt x="100" y="140"/>
                  </a:cubicBezTo>
                  <a:cubicBezTo>
                    <a:pt x="97" y="138"/>
                    <a:pt x="97" y="138"/>
                    <a:pt x="97" y="138"/>
                  </a:cubicBezTo>
                  <a:cubicBezTo>
                    <a:pt x="95" y="141"/>
                    <a:pt x="95" y="141"/>
                    <a:pt x="95" y="141"/>
                  </a:cubicBezTo>
                  <a:cubicBezTo>
                    <a:pt x="98" y="143"/>
                    <a:pt x="98" y="143"/>
                    <a:pt x="98" y="143"/>
                  </a:cubicBezTo>
                  <a:cubicBezTo>
                    <a:pt x="98" y="143"/>
                    <a:pt x="98" y="142"/>
                    <a:pt x="98" y="142"/>
                  </a:cubicBezTo>
                  <a:cubicBezTo>
                    <a:pt x="98" y="142"/>
                    <a:pt x="98" y="142"/>
                    <a:pt x="98" y="142"/>
                  </a:cubicBezTo>
                  <a:cubicBezTo>
                    <a:pt x="98" y="141"/>
                    <a:pt x="98" y="141"/>
                    <a:pt x="98" y="140"/>
                  </a:cubicBezTo>
                  <a:cubicBezTo>
                    <a:pt x="99" y="136"/>
                    <a:pt x="100" y="126"/>
                    <a:pt x="100" y="126"/>
                  </a:cubicBezTo>
                  <a:cubicBezTo>
                    <a:pt x="100" y="124"/>
                    <a:pt x="100" y="123"/>
                    <a:pt x="98" y="122"/>
                  </a:cubicBezTo>
                  <a:cubicBezTo>
                    <a:pt x="92" y="119"/>
                    <a:pt x="92" y="119"/>
                    <a:pt x="92" y="119"/>
                  </a:cubicBezTo>
                  <a:cubicBezTo>
                    <a:pt x="91" y="122"/>
                    <a:pt x="91" y="122"/>
                    <a:pt x="91" y="122"/>
                  </a:cubicBezTo>
                  <a:cubicBezTo>
                    <a:pt x="94" y="124"/>
                    <a:pt x="94" y="124"/>
                    <a:pt x="94" y="124"/>
                  </a:cubicBezTo>
                  <a:cubicBezTo>
                    <a:pt x="94" y="123"/>
                    <a:pt x="94" y="122"/>
                    <a:pt x="94" y="122"/>
                  </a:cubicBezTo>
                  <a:cubicBezTo>
                    <a:pt x="94" y="121"/>
                    <a:pt x="94" y="121"/>
                    <a:pt x="94" y="121"/>
                  </a:cubicBezTo>
                  <a:cubicBezTo>
                    <a:pt x="94" y="120"/>
                    <a:pt x="94" y="120"/>
                    <a:pt x="93" y="119"/>
                  </a:cubicBezTo>
                  <a:cubicBezTo>
                    <a:pt x="93" y="118"/>
                    <a:pt x="91" y="116"/>
                    <a:pt x="89" y="113"/>
                  </a:cubicBezTo>
                  <a:cubicBezTo>
                    <a:pt x="87" y="109"/>
                    <a:pt x="83" y="104"/>
                    <a:pt x="80" y="99"/>
                  </a:cubicBezTo>
                  <a:cubicBezTo>
                    <a:pt x="79" y="97"/>
                    <a:pt x="78" y="95"/>
                    <a:pt x="77" y="94"/>
                  </a:cubicBezTo>
                  <a:cubicBezTo>
                    <a:pt x="77" y="93"/>
                    <a:pt x="76" y="92"/>
                    <a:pt x="76" y="92"/>
                  </a:cubicBezTo>
                  <a:cubicBezTo>
                    <a:pt x="76" y="92"/>
                    <a:pt x="76" y="92"/>
                    <a:pt x="76" y="92"/>
                  </a:cubicBezTo>
                  <a:cubicBezTo>
                    <a:pt x="74" y="92"/>
                    <a:pt x="74" y="92"/>
                    <a:pt x="74" y="92"/>
                  </a:cubicBezTo>
                  <a:cubicBezTo>
                    <a:pt x="76" y="92"/>
                    <a:pt x="76" y="92"/>
                    <a:pt x="76" y="92"/>
                  </a:cubicBezTo>
                  <a:cubicBezTo>
                    <a:pt x="76" y="92"/>
                    <a:pt x="76" y="92"/>
                    <a:pt x="76" y="92"/>
                  </a:cubicBezTo>
                  <a:cubicBezTo>
                    <a:pt x="74" y="92"/>
                    <a:pt x="74" y="92"/>
                    <a:pt x="74" y="92"/>
                  </a:cubicBezTo>
                  <a:cubicBezTo>
                    <a:pt x="76" y="92"/>
                    <a:pt x="76" y="92"/>
                    <a:pt x="76" y="92"/>
                  </a:cubicBezTo>
                  <a:cubicBezTo>
                    <a:pt x="73" y="93"/>
                    <a:pt x="73" y="93"/>
                    <a:pt x="73" y="93"/>
                  </a:cubicBezTo>
                  <a:cubicBezTo>
                    <a:pt x="76" y="93"/>
                    <a:pt x="76" y="93"/>
                    <a:pt x="76" y="93"/>
                  </a:cubicBezTo>
                  <a:cubicBezTo>
                    <a:pt x="76" y="92"/>
                    <a:pt x="76" y="92"/>
                    <a:pt x="76" y="92"/>
                  </a:cubicBezTo>
                  <a:cubicBezTo>
                    <a:pt x="73" y="93"/>
                    <a:pt x="73" y="93"/>
                    <a:pt x="73" y="93"/>
                  </a:cubicBezTo>
                  <a:cubicBezTo>
                    <a:pt x="76" y="93"/>
                    <a:pt x="76" y="93"/>
                    <a:pt x="76" y="93"/>
                  </a:cubicBezTo>
                  <a:cubicBezTo>
                    <a:pt x="73" y="93"/>
                    <a:pt x="73" y="93"/>
                    <a:pt x="73" y="93"/>
                  </a:cubicBezTo>
                  <a:cubicBezTo>
                    <a:pt x="75" y="95"/>
                    <a:pt x="75" y="95"/>
                    <a:pt x="75" y="95"/>
                  </a:cubicBezTo>
                  <a:cubicBezTo>
                    <a:pt x="76" y="94"/>
                    <a:pt x="76" y="93"/>
                    <a:pt x="76" y="93"/>
                  </a:cubicBezTo>
                  <a:cubicBezTo>
                    <a:pt x="73" y="93"/>
                    <a:pt x="73" y="93"/>
                    <a:pt x="73" y="93"/>
                  </a:cubicBezTo>
                  <a:cubicBezTo>
                    <a:pt x="75" y="95"/>
                    <a:pt x="75" y="95"/>
                    <a:pt x="75" y="95"/>
                  </a:cubicBezTo>
                  <a:cubicBezTo>
                    <a:pt x="76" y="94"/>
                    <a:pt x="76" y="93"/>
                    <a:pt x="76" y="92"/>
                  </a:cubicBezTo>
                  <a:cubicBezTo>
                    <a:pt x="76" y="91"/>
                    <a:pt x="75" y="90"/>
                    <a:pt x="74" y="90"/>
                  </a:cubicBezTo>
                  <a:cubicBezTo>
                    <a:pt x="69" y="86"/>
                    <a:pt x="69" y="86"/>
                    <a:pt x="69" y="86"/>
                  </a:cubicBezTo>
                  <a:cubicBezTo>
                    <a:pt x="59" y="67"/>
                    <a:pt x="59" y="67"/>
                    <a:pt x="59" y="67"/>
                  </a:cubicBezTo>
                  <a:cubicBezTo>
                    <a:pt x="58" y="66"/>
                    <a:pt x="58" y="66"/>
                    <a:pt x="57" y="65"/>
                  </a:cubicBezTo>
                  <a:cubicBezTo>
                    <a:pt x="52" y="62"/>
                    <a:pt x="52" y="62"/>
                    <a:pt x="52" y="62"/>
                  </a:cubicBezTo>
                  <a:cubicBezTo>
                    <a:pt x="51" y="65"/>
                    <a:pt x="51" y="65"/>
                    <a:pt x="51" y="65"/>
                  </a:cubicBezTo>
                  <a:cubicBezTo>
                    <a:pt x="54" y="63"/>
                    <a:pt x="54" y="63"/>
                    <a:pt x="54" y="63"/>
                  </a:cubicBezTo>
                  <a:cubicBezTo>
                    <a:pt x="54" y="63"/>
                    <a:pt x="53" y="62"/>
                    <a:pt x="51" y="60"/>
                  </a:cubicBezTo>
                  <a:cubicBezTo>
                    <a:pt x="49" y="56"/>
                    <a:pt x="45" y="52"/>
                    <a:pt x="43" y="47"/>
                  </a:cubicBezTo>
                  <a:cubicBezTo>
                    <a:pt x="41" y="45"/>
                    <a:pt x="40" y="44"/>
                    <a:pt x="39" y="42"/>
                  </a:cubicBezTo>
                  <a:cubicBezTo>
                    <a:pt x="39" y="41"/>
                    <a:pt x="38" y="41"/>
                    <a:pt x="38" y="41"/>
                  </a:cubicBezTo>
                  <a:cubicBezTo>
                    <a:pt x="38" y="40"/>
                    <a:pt x="38" y="40"/>
                    <a:pt x="38" y="40"/>
                  </a:cubicBezTo>
                  <a:cubicBezTo>
                    <a:pt x="36" y="41"/>
                    <a:pt x="36" y="41"/>
                    <a:pt x="36" y="41"/>
                  </a:cubicBezTo>
                  <a:cubicBezTo>
                    <a:pt x="38" y="40"/>
                    <a:pt x="38" y="40"/>
                    <a:pt x="38" y="40"/>
                  </a:cubicBezTo>
                  <a:cubicBezTo>
                    <a:pt x="38" y="40"/>
                    <a:pt x="38" y="40"/>
                    <a:pt x="38" y="40"/>
                  </a:cubicBezTo>
                  <a:cubicBezTo>
                    <a:pt x="36" y="41"/>
                    <a:pt x="36" y="41"/>
                    <a:pt x="36" y="41"/>
                  </a:cubicBezTo>
                  <a:cubicBezTo>
                    <a:pt x="38" y="40"/>
                    <a:pt x="38" y="40"/>
                    <a:pt x="38" y="40"/>
                  </a:cubicBezTo>
                  <a:cubicBezTo>
                    <a:pt x="35" y="42"/>
                    <a:pt x="35" y="42"/>
                    <a:pt x="35" y="42"/>
                  </a:cubicBezTo>
                  <a:cubicBezTo>
                    <a:pt x="38" y="41"/>
                    <a:pt x="38" y="41"/>
                    <a:pt x="38" y="41"/>
                  </a:cubicBezTo>
                  <a:cubicBezTo>
                    <a:pt x="38" y="40"/>
                    <a:pt x="38" y="40"/>
                    <a:pt x="38" y="40"/>
                  </a:cubicBezTo>
                  <a:cubicBezTo>
                    <a:pt x="35" y="42"/>
                    <a:pt x="35" y="42"/>
                    <a:pt x="35" y="42"/>
                  </a:cubicBezTo>
                  <a:cubicBezTo>
                    <a:pt x="38" y="41"/>
                    <a:pt x="38" y="41"/>
                    <a:pt x="38" y="41"/>
                  </a:cubicBezTo>
                  <a:cubicBezTo>
                    <a:pt x="35" y="42"/>
                    <a:pt x="35" y="42"/>
                    <a:pt x="35" y="42"/>
                  </a:cubicBezTo>
                  <a:cubicBezTo>
                    <a:pt x="38" y="42"/>
                    <a:pt x="38" y="42"/>
                    <a:pt x="38" y="42"/>
                  </a:cubicBezTo>
                  <a:cubicBezTo>
                    <a:pt x="38" y="41"/>
                    <a:pt x="38" y="41"/>
                    <a:pt x="38" y="41"/>
                  </a:cubicBezTo>
                  <a:cubicBezTo>
                    <a:pt x="35" y="42"/>
                    <a:pt x="35" y="42"/>
                    <a:pt x="35" y="42"/>
                  </a:cubicBezTo>
                  <a:cubicBezTo>
                    <a:pt x="38" y="42"/>
                    <a:pt x="38" y="42"/>
                    <a:pt x="38" y="42"/>
                  </a:cubicBezTo>
                  <a:cubicBezTo>
                    <a:pt x="35" y="42"/>
                    <a:pt x="35" y="42"/>
                    <a:pt x="35" y="42"/>
                  </a:cubicBezTo>
                  <a:cubicBezTo>
                    <a:pt x="38" y="42"/>
                    <a:pt x="38" y="42"/>
                    <a:pt x="38" y="42"/>
                  </a:cubicBezTo>
                  <a:cubicBezTo>
                    <a:pt x="38" y="42"/>
                    <a:pt x="38" y="42"/>
                    <a:pt x="38" y="42"/>
                  </a:cubicBezTo>
                  <a:cubicBezTo>
                    <a:pt x="35" y="42"/>
                    <a:pt x="35" y="42"/>
                    <a:pt x="35" y="42"/>
                  </a:cubicBezTo>
                  <a:cubicBezTo>
                    <a:pt x="38" y="42"/>
                    <a:pt x="38" y="42"/>
                    <a:pt x="38" y="42"/>
                  </a:cubicBezTo>
                  <a:cubicBezTo>
                    <a:pt x="35" y="42"/>
                    <a:pt x="35" y="42"/>
                    <a:pt x="35" y="42"/>
                  </a:cubicBezTo>
                  <a:cubicBezTo>
                    <a:pt x="37" y="44"/>
                    <a:pt x="37" y="44"/>
                    <a:pt x="37" y="44"/>
                  </a:cubicBezTo>
                  <a:cubicBezTo>
                    <a:pt x="38" y="43"/>
                    <a:pt x="38" y="43"/>
                    <a:pt x="38" y="42"/>
                  </a:cubicBezTo>
                  <a:cubicBezTo>
                    <a:pt x="35" y="42"/>
                    <a:pt x="35" y="42"/>
                    <a:pt x="35" y="42"/>
                  </a:cubicBezTo>
                  <a:cubicBezTo>
                    <a:pt x="37" y="44"/>
                    <a:pt x="37" y="44"/>
                    <a:pt x="37" y="44"/>
                  </a:cubicBezTo>
                  <a:cubicBezTo>
                    <a:pt x="38" y="43"/>
                    <a:pt x="38" y="42"/>
                    <a:pt x="38" y="41"/>
                  </a:cubicBezTo>
                  <a:cubicBezTo>
                    <a:pt x="38" y="40"/>
                    <a:pt x="37" y="39"/>
                    <a:pt x="36" y="39"/>
                  </a:cubicBezTo>
                  <a:cubicBezTo>
                    <a:pt x="31" y="35"/>
                    <a:pt x="31" y="35"/>
                    <a:pt x="31" y="35"/>
                  </a:cubicBezTo>
                  <a:cubicBezTo>
                    <a:pt x="29" y="38"/>
                    <a:pt x="29" y="38"/>
                    <a:pt x="29" y="38"/>
                  </a:cubicBezTo>
                  <a:cubicBezTo>
                    <a:pt x="32" y="40"/>
                    <a:pt x="32" y="40"/>
                    <a:pt x="32" y="40"/>
                  </a:cubicBezTo>
                  <a:cubicBezTo>
                    <a:pt x="33" y="39"/>
                    <a:pt x="33" y="39"/>
                    <a:pt x="33" y="38"/>
                  </a:cubicBezTo>
                  <a:cubicBezTo>
                    <a:pt x="33" y="38"/>
                    <a:pt x="33" y="38"/>
                    <a:pt x="33" y="37"/>
                  </a:cubicBezTo>
                  <a:cubicBezTo>
                    <a:pt x="32" y="37"/>
                    <a:pt x="32" y="36"/>
                    <a:pt x="32" y="36"/>
                  </a:cubicBezTo>
                  <a:cubicBezTo>
                    <a:pt x="31" y="35"/>
                    <a:pt x="30" y="32"/>
                    <a:pt x="28" y="29"/>
                  </a:cubicBezTo>
                  <a:cubicBezTo>
                    <a:pt x="26" y="25"/>
                    <a:pt x="22" y="20"/>
                    <a:pt x="20" y="16"/>
                  </a:cubicBezTo>
                  <a:cubicBezTo>
                    <a:pt x="18" y="13"/>
                    <a:pt x="17" y="11"/>
                    <a:pt x="16" y="10"/>
                  </a:cubicBezTo>
                  <a:cubicBezTo>
                    <a:pt x="16" y="9"/>
                    <a:pt x="16" y="9"/>
                    <a:pt x="15" y="8"/>
                  </a:cubicBezTo>
                  <a:cubicBezTo>
                    <a:pt x="15" y="8"/>
                    <a:pt x="15" y="8"/>
                    <a:pt x="15" y="8"/>
                  </a:cubicBezTo>
                  <a:cubicBezTo>
                    <a:pt x="14" y="9"/>
                    <a:pt x="14" y="9"/>
                    <a:pt x="14" y="9"/>
                  </a:cubicBezTo>
                  <a:cubicBezTo>
                    <a:pt x="15" y="8"/>
                    <a:pt x="15" y="8"/>
                    <a:pt x="15" y="8"/>
                  </a:cubicBezTo>
                  <a:cubicBezTo>
                    <a:pt x="15" y="8"/>
                    <a:pt x="15" y="8"/>
                    <a:pt x="15" y="8"/>
                  </a:cubicBezTo>
                  <a:cubicBezTo>
                    <a:pt x="14" y="9"/>
                    <a:pt x="14" y="9"/>
                    <a:pt x="14" y="9"/>
                  </a:cubicBezTo>
                  <a:cubicBezTo>
                    <a:pt x="15" y="8"/>
                    <a:pt x="15" y="8"/>
                    <a:pt x="15" y="8"/>
                  </a:cubicBezTo>
                  <a:cubicBezTo>
                    <a:pt x="12" y="9"/>
                    <a:pt x="12" y="9"/>
                    <a:pt x="12" y="9"/>
                  </a:cubicBezTo>
                  <a:cubicBezTo>
                    <a:pt x="16" y="9"/>
                    <a:pt x="16" y="9"/>
                    <a:pt x="16" y="9"/>
                  </a:cubicBezTo>
                  <a:cubicBezTo>
                    <a:pt x="15" y="9"/>
                    <a:pt x="15" y="8"/>
                    <a:pt x="15" y="8"/>
                  </a:cubicBezTo>
                  <a:cubicBezTo>
                    <a:pt x="12" y="9"/>
                    <a:pt x="12" y="9"/>
                    <a:pt x="12" y="9"/>
                  </a:cubicBezTo>
                  <a:cubicBezTo>
                    <a:pt x="16" y="9"/>
                    <a:pt x="16" y="9"/>
                    <a:pt x="16" y="9"/>
                  </a:cubicBezTo>
                  <a:cubicBezTo>
                    <a:pt x="12" y="9"/>
                    <a:pt x="12" y="9"/>
                    <a:pt x="12" y="9"/>
                  </a:cubicBezTo>
                  <a:cubicBezTo>
                    <a:pt x="15" y="11"/>
                    <a:pt x="15" y="11"/>
                    <a:pt x="15" y="11"/>
                  </a:cubicBezTo>
                  <a:cubicBezTo>
                    <a:pt x="16" y="10"/>
                    <a:pt x="15" y="10"/>
                    <a:pt x="16" y="9"/>
                  </a:cubicBezTo>
                  <a:cubicBezTo>
                    <a:pt x="12" y="9"/>
                    <a:pt x="12" y="9"/>
                    <a:pt x="12" y="9"/>
                  </a:cubicBezTo>
                  <a:cubicBezTo>
                    <a:pt x="15" y="11"/>
                    <a:pt x="15" y="11"/>
                    <a:pt x="15" y="11"/>
                  </a:cubicBezTo>
                  <a:cubicBezTo>
                    <a:pt x="15" y="11"/>
                    <a:pt x="16" y="10"/>
                    <a:pt x="15" y="9"/>
                  </a:cubicBezTo>
                  <a:cubicBezTo>
                    <a:pt x="15" y="8"/>
                    <a:pt x="15" y="7"/>
                    <a:pt x="14" y="6"/>
                  </a:cubicBezTo>
                  <a:cubicBezTo>
                    <a:pt x="6" y="1"/>
                    <a:pt x="6" y="1"/>
                    <a:pt x="6" y="1"/>
                  </a:cubicBezTo>
                  <a:cubicBezTo>
                    <a:pt x="4" y="0"/>
                    <a:pt x="2" y="1"/>
                    <a:pt x="1" y="2"/>
                  </a:cubicBezTo>
                  <a:cubicBezTo>
                    <a:pt x="0" y="4"/>
                    <a:pt x="0" y="6"/>
                    <a:pt x="2" y="7"/>
                  </a:cubicBezTo>
                  <a:cubicBezTo>
                    <a:pt x="10" y="12"/>
                    <a:pt x="10" y="12"/>
                    <a:pt x="10" y="12"/>
                  </a:cubicBezTo>
                  <a:cubicBezTo>
                    <a:pt x="12" y="9"/>
                    <a:pt x="12" y="9"/>
                    <a:pt x="12" y="9"/>
                  </a:cubicBezTo>
                  <a:cubicBezTo>
                    <a:pt x="9" y="7"/>
                    <a:pt x="9" y="7"/>
                    <a:pt x="9" y="7"/>
                  </a:cubicBezTo>
                  <a:cubicBezTo>
                    <a:pt x="8" y="8"/>
                    <a:pt x="8" y="9"/>
                    <a:pt x="8" y="9"/>
                  </a:cubicBezTo>
                  <a:cubicBezTo>
                    <a:pt x="8" y="10"/>
                    <a:pt x="8" y="10"/>
                    <a:pt x="9" y="10"/>
                  </a:cubicBezTo>
                  <a:cubicBezTo>
                    <a:pt x="9" y="11"/>
                    <a:pt x="9" y="11"/>
                    <a:pt x="9" y="12"/>
                  </a:cubicBezTo>
                  <a:cubicBezTo>
                    <a:pt x="10" y="13"/>
                    <a:pt x="11" y="15"/>
                    <a:pt x="13" y="18"/>
                  </a:cubicBezTo>
                  <a:cubicBezTo>
                    <a:pt x="15" y="22"/>
                    <a:pt x="19" y="27"/>
                    <a:pt x="21" y="32"/>
                  </a:cubicBezTo>
                  <a:cubicBezTo>
                    <a:pt x="23" y="34"/>
                    <a:pt x="24" y="36"/>
                    <a:pt x="25" y="37"/>
                  </a:cubicBezTo>
                  <a:cubicBezTo>
                    <a:pt x="25" y="38"/>
                    <a:pt x="25" y="39"/>
                    <a:pt x="26" y="39"/>
                  </a:cubicBezTo>
                  <a:cubicBezTo>
                    <a:pt x="26" y="39"/>
                    <a:pt x="26" y="39"/>
                    <a:pt x="26" y="39"/>
                  </a:cubicBezTo>
                  <a:cubicBezTo>
                    <a:pt x="27" y="39"/>
                    <a:pt x="27" y="39"/>
                    <a:pt x="27" y="39"/>
                  </a:cubicBezTo>
                  <a:cubicBezTo>
                    <a:pt x="26" y="39"/>
                    <a:pt x="26" y="39"/>
                    <a:pt x="26" y="39"/>
                  </a:cubicBezTo>
                  <a:cubicBezTo>
                    <a:pt x="26" y="39"/>
                    <a:pt x="26" y="39"/>
                    <a:pt x="26" y="39"/>
                  </a:cubicBezTo>
                  <a:cubicBezTo>
                    <a:pt x="27" y="39"/>
                    <a:pt x="27" y="39"/>
                    <a:pt x="27" y="39"/>
                  </a:cubicBezTo>
                  <a:cubicBezTo>
                    <a:pt x="26" y="39"/>
                    <a:pt x="26" y="39"/>
                    <a:pt x="26" y="39"/>
                  </a:cubicBezTo>
                  <a:cubicBezTo>
                    <a:pt x="29" y="38"/>
                    <a:pt x="29" y="38"/>
                    <a:pt x="29" y="38"/>
                  </a:cubicBezTo>
                  <a:cubicBezTo>
                    <a:pt x="26" y="38"/>
                    <a:pt x="26" y="38"/>
                    <a:pt x="26" y="38"/>
                  </a:cubicBezTo>
                  <a:cubicBezTo>
                    <a:pt x="26" y="39"/>
                    <a:pt x="26" y="39"/>
                    <a:pt x="26" y="39"/>
                  </a:cubicBezTo>
                  <a:cubicBezTo>
                    <a:pt x="29" y="38"/>
                    <a:pt x="29" y="38"/>
                    <a:pt x="29" y="38"/>
                  </a:cubicBezTo>
                  <a:cubicBezTo>
                    <a:pt x="26" y="38"/>
                    <a:pt x="26" y="38"/>
                    <a:pt x="26" y="38"/>
                  </a:cubicBezTo>
                  <a:cubicBezTo>
                    <a:pt x="29" y="38"/>
                    <a:pt x="29" y="38"/>
                    <a:pt x="29" y="38"/>
                  </a:cubicBezTo>
                  <a:cubicBezTo>
                    <a:pt x="26" y="36"/>
                    <a:pt x="26" y="36"/>
                    <a:pt x="26" y="36"/>
                  </a:cubicBezTo>
                  <a:cubicBezTo>
                    <a:pt x="26" y="37"/>
                    <a:pt x="26" y="38"/>
                    <a:pt x="26" y="38"/>
                  </a:cubicBezTo>
                  <a:cubicBezTo>
                    <a:pt x="29" y="38"/>
                    <a:pt x="29" y="38"/>
                    <a:pt x="29" y="38"/>
                  </a:cubicBezTo>
                  <a:cubicBezTo>
                    <a:pt x="26" y="36"/>
                    <a:pt x="26" y="36"/>
                    <a:pt x="26" y="36"/>
                  </a:cubicBezTo>
                  <a:cubicBezTo>
                    <a:pt x="25" y="38"/>
                    <a:pt x="26" y="40"/>
                    <a:pt x="27" y="41"/>
                  </a:cubicBezTo>
                  <a:cubicBezTo>
                    <a:pt x="33" y="45"/>
                    <a:pt x="33" y="45"/>
                    <a:pt x="33" y="45"/>
                  </a:cubicBezTo>
                  <a:cubicBezTo>
                    <a:pt x="35" y="42"/>
                    <a:pt x="35" y="42"/>
                    <a:pt x="35" y="42"/>
                  </a:cubicBezTo>
                  <a:cubicBezTo>
                    <a:pt x="32" y="39"/>
                    <a:pt x="32" y="39"/>
                    <a:pt x="32" y="39"/>
                  </a:cubicBezTo>
                  <a:cubicBezTo>
                    <a:pt x="31" y="40"/>
                    <a:pt x="31" y="41"/>
                    <a:pt x="31" y="41"/>
                  </a:cubicBezTo>
                  <a:cubicBezTo>
                    <a:pt x="31" y="41"/>
                    <a:pt x="31" y="42"/>
                    <a:pt x="31" y="42"/>
                  </a:cubicBezTo>
                  <a:cubicBezTo>
                    <a:pt x="31" y="42"/>
                    <a:pt x="31" y="43"/>
                    <a:pt x="31" y="43"/>
                  </a:cubicBezTo>
                  <a:cubicBezTo>
                    <a:pt x="31" y="43"/>
                    <a:pt x="31" y="43"/>
                    <a:pt x="32" y="44"/>
                  </a:cubicBezTo>
                  <a:cubicBezTo>
                    <a:pt x="32" y="44"/>
                    <a:pt x="32" y="45"/>
                    <a:pt x="33" y="46"/>
                  </a:cubicBezTo>
                  <a:cubicBezTo>
                    <a:pt x="37" y="51"/>
                    <a:pt x="48" y="67"/>
                    <a:pt x="48" y="67"/>
                  </a:cubicBezTo>
                  <a:cubicBezTo>
                    <a:pt x="48" y="68"/>
                    <a:pt x="48" y="68"/>
                    <a:pt x="49" y="68"/>
                  </a:cubicBezTo>
                  <a:cubicBezTo>
                    <a:pt x="53" y="71"/>
                    <a:pt x="53" y="71"/>
                    <a:pt x="53" y="71"/>
                  </a:cubicBezTo>
                  <a:cubicBezTo>
                    <a:pt x="63" y="91"/>
                    <a:pt x="63" y="91"/>
                    <a:pt x="63" y="91"/>
                  </a:cubicBezTo>
                  <a:cubicBezTo>
                    <a:pt x="63" y="91"/>
                    <a:pt x="64" y="92"/>
                    <a:pt x="64" y="92"/>
                  </a:cubicBezTo>
                  <a:cubicBezTo>
                    <a:pt x="71" y="96"/>
                    <a:pt x="71" y="96"/>
                    <a:pt x="71" y="96"/>
                  </a:cubicBezTo>
                  <a:cubicBezTo>
                    <a:pt x="72" y="93"/>
                    <a:pt x="72" y="93"/>
                    <a:pt x="72" y="93"/>
                  </a:cubicBezTo>
                  <a:cubicBezTo>
                    <a:pt x="70" y="91"/>
                    <a:pt x="70" y="91"/>
                    <a:pt x="70" y="91"/>
                  </a:cubicBezTo>
                  <a:cubicBezTo>
                    <a:pt x="69" y="92"/>
                    <a:pt x="69" y="92"/>
                    <a:pt x="69" y="93"/>
                  </a:cubicBezTo>
                  <a:cubicBezTo>
                    <a:pt x="69" y="94"/>
                    <a:pt x="69" y="94"/>
                    <a:pt x="69" y="94"/>
                  </a:cubicBezTo>
                  <a:cubicBezTo>
                    <a:pt x="69" y="95"/>
                    <a:pt x="70" y="95"/>
                    <a:pt x="70" y="96"/>
                  </a:cubicBezTo>
                  <a:cubicBezTo>
                    <a:pt x="71" y="97"/>
                    <a:pt x="72" y="99"/>
                    <a:pt x="74" y="102"/>
                  </a:cubicBezTo>
                  <a:cubicBezTo>
                    <a:pt x="77" y="106"/>
                    <a:pt x="80" y="111"/>
                    <a:pt x="83" y="116"/>
                  </a:cubicBezTo>
                  <a:cubicBezTo>
                    <a:pt x="84" y="118"/>
                    <a:pt x="85" y="120"/>
                    <a:pt x="86" y="121"/>
                  </a:cubicBezTo>
                  <a:cubicBezTo>
                    <a:pt x="87" y="122"/>
                    <a:pt x="87" y="122"/>
                    <a:pt x="87" y="123"/>
                  </a:cubicBezTo>
                  <a:cubicBezTo>
                    <a:pt x="87" y="123"/>
                    <a:pt x="87" y="123"/>
                    <a:pt x="87" y="123"/>
                  </a:cubicBezTo>
                  <a:cubicBezTo>
                    <a:pt x="89" y="122"/>
                    <a:pt x="89" y="122"/>
                    <a:pt x="89" y="122"/>
                  </a:cubicBezTo>
                  <a:cubicBezTo>
                    <a:pt x="87" y="123"/>
                    <a:pt x="87" y="123"/>
                    <a:pt x="87" y="123"/>
                  </a:cubicBezTo>
                  <a:cubicBezTo>
                    <a:pt x="87" y="123"/>
                    <a:pt x="87" y="123"/>
                    <a:pt x="87" y="123"/>
                  </a:cubicBezTo>
                  <a:cubicBezTo>
                    <a:pt x="89" y="122"/>
                    <a:pt x="89" y="122"/>
                    <a:pt x="89" y="122"/>
                  </a:cubicBezTo>
                  <a:cubicBezTo>
                    <a:pt x="87" y="123"/>
                    <a:pt x="87" y="123"/>
                    <a:pt x="87" y="123"/>
                  </a:cubicBezTo>
                  <a:cubicBezTo>
                    <a:pt x="90" y="122"/>
                    <a:pt x="90" y="122"/>
                    <a:pt x="90" y="122"/>
                  </a:cubicBezTo>
                  <a:cubicBezTo>
                    <a:pt x="87" y="122"/>
                    <a:pt x="87" y="122"/>
                    <a:pt x="87" y="122"/>
                  </a:cubicBezTo>
                  <a:cubicBezTo>
                    <a:pt x="87" y="122"/>
                    <a:pt x="87" y="123"/>
                    <a:pt x="87" y="123"/>
                  </a:cubicBezTo>
                  <a:cubicBezTo>
                    <a:pt x="90" y="122"/>
                    <a:pt x="90" y="122"/>
                    <a:pt x="90" y="122"/>
                  </a:cubicBezTo>
                  <a:cubicBezTo>
                    <a:pt x="87" y="122"/>
                    <a:pt x="87" y="122"/>
                    <a:pt x="87" y="122"/>
                  </a:cubicBezTo>
                  <a:cubicBezTo>
                    <a:pt x="91" y="122"/>
                    <a:pt x="91" y="122"/>
                    <a:pt x="91" y="122"/>
                  </a:cubicBezTo>
                  <a:cubicBezTo>
                    <a:pt x="88" y="120"/>
                    <a:pt x="88" y="120"/>
                    <a:pt x="88" y="120"/>
                  </a:cubicBezTo>
                  <a:cubicBezTo>
                    <a:pt x="87" y="121"/>
                    <a:pt x="87" y="121"/>
                    <a:pt x="87" y="122"/>
                  </a:cubicBezTo>
                  <a:cubicBezTo>
                    <a:pt x="91" y="122"/>
                    <a:pt x="91" y="122"/>
                    <a:pt x="91" y="122"/>
                  </a:cubicBezTo>
                  <a:cubicBezTo>
                    <a:pt x="88" y="120"/>
                    <a:pt x="88" y="120"/>
                    <a:pt x="88" y="120"/>
                  </a:cubicBezTo>
                  <a:cubicBezTo>
                    <a:pt x="87" y="122"/>
                    <a:pt x="87" y="124"/>
                    <a:pt x="89" y="125"/>
                  </a:cubicBezTo>
                  <a:cubicBezTo>
                    <a:pt x="95" y="128"/>
                    <a:pt x="95" y="128"/>
                    <a:pt x="95" y="128"/>
                  </a:cubicBezTo>
                  <a:cubicBezTo>
                    <a:pt x="96" y="125"/>
                    <a:pt x="96" y="125"/>
                    <a:pt x="96" y="125"/>
                  </a:cubicBezTo>
                  <a:cubicBezTo>
                    <a:pt x="93" y="125"/>
                    <a:pt x="93" y="125"/>
                    <a:pt x="93" y="125"/>
                  </a:cubicBezTo>
                  <a:cubicBezTo>
                    <a:pt x="93" y="125"/>
                    <a:pt x="93" y="129"/>
                    <a:pt x="92" y="133"/>
                  </a:cubicBezTo>
                  <a:cubicBezTo>
                    <a:pt x="92" y="135"/>
                    <a:pt x="92" y="137"/>
                    <a:pt x="92" y="138"/>
                  </a:cubicBezTo>
                  <a:cubicBezTo>
                    <a:pt x="91" y="139"/>
                    <a:pt x="91" y="139"/>
                    <a:pt x="91" y="140"/>
                  </a:cubicBezTo>
                  <a:cubicBezTo>
                    <a:pt x="91" y="140"/>
                    <a:pt x="91" y="140"/>
                    <a:pt x="91" y="140"/>
                  </a:cubicBezTo>
                  <a:cubicBezTo>
                    <a:pt x="91" y="140"/>
                    <a:pt x="91" y="140"/>
                    <a:pt x="91" y="140"/>
                  </a:cubicBezTo>
                  <a:cubicBezTo>
                    <a:pt x="93" y="141"/>
                    <a:pt x="93" y="141"/>
                    <a:pt x="93" y="141"/>
                  </a:cubicBezTo>
                  <a:cubicBezTo>
                    <a:pt x="91" y="140"/>
                    <a:pt x="91" y="140"/>
                    <a:pt x="91" y="140"/>
                  </a:cubicBezTo>
                  <a:cubicBezTo>
                    <a:pt x="91" y="140"/>
                    <a:pt x="91" y="140"/>
                    <a:pt x="91" y="140"/>
                  </a:cubicBezTo>
                  <a:cubicBezTo>
                    <a:pt x="93" y="141"/>
                    <a:pt x="93" y="141"/>
                    <a:pt x="93" y="141"/>
                  </a:cubicBezTo>
                  <a:cubicBezTo>
                    <a:pt x="91" y="140"/>
                    <a:pt x="91" y="140"/>
                    <a:pt x="91" y="140"/>
                  </a:cubicBezTo>
                  <a:cubicBezTo>
                    <a:pt x="95" y="141"/>
                    <a:pt x="95" y="141"/>
                    <a:pt x="95" y="141"/>
                  </a:cubicBezTo>
                  <a:cubicBezTo>
                    <a:pt x="92" y="139"/>
                    <a:pt x="92" y="139"/>
                    <a:pt x="92" y="139"/>
                  </a:cubicBezTo>
                  <a:cubicBezTo>
                    <a:pt x="91" y="140"/>
                    <a:pt x="91" y="140"/>
                    <a:pt x="91" y="140"/>
                  </a:cubicBezTo>
                  <a:cubicBezTo>
                    <a:pt x="95" y="141"/>
                    <a:pt x="95" y="141"/>
                    <a:pt x="95" y="141"/>
                  </a:cubicBezTo>
                  <a:cubicBezTo>
                    <a:pt x="92" y="139"/>
                    <a:pt x="92" y="139"/>
                    <a:pt x="92" y="139"/>
                  </a:cubicBezTo>
                  <a:cubicBezTo>
                    <a:pt x="91" y="140"/>
                    <a:pt x="91" y="141"/>
                    <a:pt x="91" y="142"/>
                  </a:cubicBezTo>
                  <a:cubicBezTo>
                    <a:pt x="91" y="143"/>
                    <a:pt x="92" y="144"/>
                    <a:pt x="93" y="144"/>
                  </a:cubicBezTo>
                  <a:cubicBezTo>
                    <a:pt x="96" y="146"/>
                    <a:pt x="96" y="146"/>
                    <a:pt x="96" y="146"/>
                  </a:cubicBezTo>
                  <a:cubicBezTo>
                    <a:pt x="98" y="143"/>
                    <a:pt x="98" y="143"/>
                    <a:pt x="98" y="143"/>
                  </a:cubicBezTo>
                  <a:cubicBezTo>
                    <a:pt x="96" y="141"/>
                    <a:pt x="96" y="141"/>
                    <a:pt x="96" y="141"/>
                  </a:cubicBezTo>
                  <a:cubicBezTo>
                    <a:pt x="85" y="150"/>
                    <a:pt x="85" y="150"/>
                    <a:pt x="85" y="150"/>
                  </a:cubicBezTo>
                  <a:cubicBezTo>
                    <a:pt x="84" y="151"/>
                    <a:pt x="83" y="152"/>
                    <a:pt x="84" y="153"/>
                  </a:cubicBezTo>
                  <a:cubicBezTo>
                    <a:pt x="84" y="154"/>
                    <a:pt x="84" y="155"/>
                    <a:pt x="85" y="156"/>
                  </a:cubicBezTo>
                  <a:cubicBezTo>
                    <a:pt x="87" y="157"/>
                    <a:pt x="87" y="157"/>
                    <a:pt x="87" y="157"/>
                  </a:cubicBezTo>
                  <a:cubicBezTo>
                    <a:pt x="89" y="154"/>
                    <a:pt x="89" y="154"/>
                    <a:pt x="89" y="154"/>
                  </a:cubicBezTo>
                  <a:cubicBezTo>
                    <a:pt x="85" y="153"/>
                    <a:pt x="85" y="153"/>
                    <a:pt x="85" y="153"/>
                  </a:cubicBezTo>
                  <a:cubicBezTo>
                    <a:pt x="83" y="164"/>
                    <a:pt x="83" y="164"/>
                    <a:pt x="83" y="164"/>
                  </a:cubicBezTo>
                  <a:cubicBezTo>
                    <a:pt x="82" y="166"/>
                    <a:pt x="83" y="167"/>
                    <a:pt x="84" y="168"/>
                  </a:cubicBezTo>
                  <a:cubicBezTo>
                    <a:pt x="85" y="168"/>
                    <a:pt x="85" y="168"/>
                    <a:pt x="85" y="168"/>
                  </a:cubicBezTo>
                  <a:cubicBezTo>
                    <a:pt x="87" y="165"/>
                    <a:pt x="87" y="165"/>
                    <a:pt x="87" y="165"/>
                  </a:cubicBezTo>
                  <a:cubicBezTo>
                    <a:pt x="85" y="163"/>
                    <a:pt x="85" y="163"/>
                    <a:pt x="85" y="163"/>
                  </a:cubicBezTo>
                  <a:cubicBezTo>
                    <a:pt x="77" y="170"/>
                    <a:pt x="77" y="170"/>
                    <a:pt x="77" y="170"/>
                  </a:cubicBezTo>
                  <a:cubicBezTo>
                    <a:pt x="76" y="171"/>
                    <a:pt x="76" y="172"/>
                    <a:pt x="76" y="173"/>
                  </a:cubicBezTo>
                  <a:cubicBezTo>
                    <a:pt x="76" y="174"/>
                    <a:pt x="77" y="175"/>
                    <a:pt x="77" y="176"/>
                  </a:cubicBezTo>
                  <a:cubicBezTo>
                    <a:pt x="79" y="176"/>
                    <a:pt x="79" y="176"/>
                    <a:pt x="79" y="176"/>
                  </a:cubicBezTo>
                  <a:cubicBezTo>
                    <a:pt x="80" y="173"/>
                    <a:pt x="80" y="173"/>
                    <a:pt x="80" y="173"/>
                  </a:cubicBezTo>
                  <a:cubicBezTo>
                    <a:pt x="78" y="171"/>
                    <a:pt x="78" y="171"/>
                    <a:pt x="78" y="171"/>
                  </a:cubicBezTo>
                  <a:cubicBezTo>
                    <a:pt x="69" y="181"/>
                    <a:pt x="69" y="181"/>
                    <a:pt x="69" y="181"/>
                  </a:cubicBezTo>
                  <a:cubicBezTo>
                    <a:pt x="68" y="182"/>
                    <a:pt x="68" y="183"/>
                    <a:pt x="68" y="184"/>
                  </a:cubicBezTo>
                  <a:cubicBezTo>
                    <a:pt x="68" y="185"/>
                    <a:pt x="69" y="186"/>
                    <a:pt x="70" y="186"/>
                  </a:cubicBezTo>
                  <a:cubicBezTo>
                    <a:pt x="72" y="188"/>
                    <a:pt x="72" y="188"/>
                    <a:pt x="72" y="188"/>
                  </a:cubicBezTo>
                  <a:cubicBezTo>
                    <a:pt x="74" y="189"/>
                    <a:pt x="76" y="188"/>
                    <a:pt x="77" y="187"/>
                  </a:cubicBezTo>
                  <a:cubicBezTo>
                    <a:pt x="78" y="185"/>
                    <a:pt x="77" y="183"/>
                    <a:pt x="76"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20" name="Freeform 151">
              <a:extLst>
                <a:ext uri="{FF2B5EF4-FFF2-40B4-BE49-F238E27FC236}">
                  <a16:creationId xmlns:a16="http://schemas.microsoft.com/office/drawing/2014/main" id="{ABEC0640-0EF1-4ABE-92D1-E6ACDC568240}"/>
                </a:ext>
              </a:extLst>
            </p:cNvPr>
            <p:cNvSpPr>
              <a:spLocks/>
            </p:cNvSpPr>
            <p:nvPr/>
          </p:nvSpPr>
          <p:spPr bwMode="auto">
            <a:xfrm>
              <a:off x="4894399" y="2024173"/>
              <a:ext cx="225425" cy="344488"/>
            </a:xfrm>
            <a:custGeom>
              <a:avLst/>
              <a:gdLst>
                <a:gd name="T0" fmla="*/ 128 w 143"/>
                <a:gd name="T1" fmla="*/ 193 h 219"/>
                <a:gd name="T2" fmla="*/ 100 w 143"/>
                <a:gd name="T3" fmla="*/ 177 h 219"/>
                <a:gd name="T4" fmla="*/ 100 w 143"/>
                <a:gd name="T5" fmla="*/ 181 h 219"/>
                <a:gd name="T6" fmla="*/ 97 w 143"/>
                <a:gd name="T7" fmla="*/ 182 h 219"/>
                <a:gd name="T8" fmla="*/ 128 w 143"/>
                <a:gd name="T9" fmla="*/ 188 h 219"/>
                <a:gd name="T10" fmla="*/ 89 w 143"/>
                <a:gd name="T11" fmla="*/ 155 h 219"/>
                <a:gd name="T12" fmla="*/ 86 w 143"/>
                <a:gd name="T13" fmla="*/ 157 h 219"/>
                <a:gd name="T14" fmla="*/ 88 w 143"/>
                <a:gd name="T15" fmla="*/ 160 h 219"/>
                <a:gd name="T16" fmla="*/ 88 w 143"/>
                <a:gd name="T17" fmla="*/ 162 h 219"/>
                <a:gd name="T18" fmla="*/ 134 w 143"/>
                <a:gd name="T19" fmla="*/ 170 h 219"/>
                <a:gd name="T20" fmla="*/ 142 w 143"/>
                <a:gd name="T21" fmla="*/ 164 h 219"/>
                <a:gd name="T22" fmla="*/ 67 w 143"/>
                <a:gd name="T23" fmla="*/ 112 h 219"/>
                <a:gd name="T24" fmla="*/ 67 w 143"/>
                <a:gd name="T25" fmla="*/ 114 h 219"/>
                <a:gd name="T26" fmla="*/ 75 w 143"/>
                <a:gd name="T27" fmla="*/ 100 h 219"/>
                <a:gd name="T28" fmla="*/ 49 w 143"/>
                <a:gd name="T29" fmla="*/ 87 h 219"/>
                <a:gd name="T30" fmla="*/ 49 w 143"/>
                <a:gd name="T31" fmla="*/ 87 h 219"/>
                <a:gd name="T32" fmla="*/ 49 w 143"/>
                <a:gd name="T33" fmla="*/ 88 h 219"/>
                <a:gd name="T34" fmla="*/ 121 w 143"/>
                <a:gd name="T35" fmla="*/ 120 h 219"/>
                <a:gd name="T36" fmla="*/ 30 w 143"/>
                <a:gd name="T37" fmla="*/ 43 h 219"/>
                <a:gd name="T38" fmla="*/ 27 w 143"/>
                <a:gd name="T39" fmla="*/ 45 h 219"/>
                <a:gd name="T40" fmla="*/ 20 w 143"/>
                <a:gd name="T41" fmla="*/ 25 h 219"/>
                <a:gd name="T42" fmla="*/ 18 w 143"/>
                <a:gd name="T43" fmla="*/ 25 h 219"/>
                <a:gd name="T44" fmla="*/ 87 w 143"/>
                <a:gd name="T45" fmla="*/ 61 h 219"/>
                <a:gd name="T46" fmla="*/ 5 w 143"/>
                <a:gd name="T47" fmla="*/ 8 h 219"/>
                <a:gd name="T48" fmla="*/ 4 w 143"/>
                <a:gd name="T49" fmla="*/ 9 h 219"/>
                <a:gd name="T50" fmla="*/ 24 w 143"/>
                <a:gd name="T51" fmla="*/ 3 h 219"/>
                <a:gd name="T52" fmla="*/ 24 w 143"/>
                <a:gd name="T53" fmla="*/ 7 h 219"/>
                <a:gd name="T54" fmla="*/ 68 w 143"/>
                <a:gd name="T55" fmla="*/ 23 h 219"/>
                <a:gd name="T56" fmla="*/ 44 w 143"/>
                <a:gd name="T57" fmla="*/ 8 h 219"/>
                <a:gd name="T58" fmla="*/ 66 w 143"/>
                <a:gd name="T59" fmla="*/ 21 h 219"/>
                <a:gd name="T60" fmla="*/ 67 w 143"/>
                <a:gd name="T61" fmla="*/ 18 h 219"/>
                <a:gd name="T62" fmla="*/ 70 w 143"/>
                <a:gd name="T63" fmla="*/ 19 h 219"/>
                <a:gd name="T64" fmla="*/ 27 w 143"/>
                <a:gd name="T65" fmla="*/ 0 h 219"/>
                <a:gd name="T66" fmla="*/ 77 w 143"/>
                <a:gd name="T67" fmla="*/ 40 h 219"/>
                <a:gd name="T68" fmla="*/ 77 w 143"/>
                <a:gd name="T69" fmla="*/ 37 h 219"/>
                <a:gd name="T70" fmla="*/ 1 w 143"/>
                <a:gd name="T71" fmla="*/ 3 h 219"/>
                <a:gd name="T72" fmla="*/ 85 w 143"/>
                <a:gd name="T73" fmla="*/ 58 h 219"/>
                <a:gd name="T74" fmla="*/ 84 w 143"/>
                <a:gd name="T75" fmla="*/ 55 h 219"/>
                <a:gd name="T76" fmla="*/ 86 w 143"/>
                <a:gd name="T77" fmla="*/ 54 h 219"/>
                <a:gd name="T78" fmla="*/ 85 w 143"/>
                <a:gd name="T79" fmla="*/ 53 h 219"/>
                <a:gd name="T80" fmla="*/ 104 w 143"/>
                <a:gd name="T81" fmla="*/ 77 h 219"/>
                <a:gd name="T82" fmla="*/ 35 w 143"/>
                <a:gd name="T83" fmla="*/ 66 h 219"/>
                <a:gd name="T84" fmla="*/ 121 w 143"/>
                <a:gd name="T85" fmla="*/ 113 h 219"/>
                <a:gd name="T86" fmla="*/ 48 w 143"/>
                <a:gd name="T87" fmla="*/ 84 h 219"/>
                <a:gd name="T88" fmla="*/ 130 w 143"/>
                <a:gd name="T89" fmla="*/ 142 h 219"/>
                <a:gd name="T90" fmla="*/ 129 w 143"/>
                <a:gd name="T91" fmla="*/ 141 h 219"/>
                <a:gd name="T92" fmla="*/ 60 w 143"/>
                <a:gd name="T93" fmla="*/ 114 h 219"/>
                <a:gd name="T94" fmla="*/ 139 w 143"/>
                <a:gd name="T95" fmla="*/ 161 h 219"/>
                <a:gd name="T96" fmla="*/ 140 w 143"/>
                <a:gd name="T97" fmla="*/ 158 h 219"/>
                <a:gd name="T98" fmla="*/ 131 w 143"/>
                <a:gd name="T99" fmla="*/ 176 h 219"/>
                <a:gd name="T100" fmla="*/ 134 w 143"/>
                <a:gd name="T101" fmla="*/ 174 h 219"/>
                <a:gd name="T102" fmla="*/ 132 w 143"/>
                <a:gd name="T103" fmla="*/ 171 h 219"/>
                <a:gd name="T104" fmla="*/ 134 w 143"/>
                <a:gd name="T105" fmla="*/ 171 h 219"/>
                <a:gd name="T106" fmla="*/ 86 w 143"/>
                <a:gd name="T107" fmla="*/ 157 h 219"/>
                <a:gd name="T108" fmla="*/ 126 w 143"/>
                <a:gd name="T109" fmla="*/ 186 h 219"/>
                <a:gd name="T110" fmla="*/ 126 w 143"/>
                <a:gd name="T111" fmla="*/ 182 h 219"/>
                <a:gd name="T112" fmla="*/ 129 w 143"/>
                <a:gd name="T113" fmla="*/ 184 h 219"/>
                <a:gd name="T114" fmla="*/ 103 w 143"/>
                <a:gd name="T115" fmla="*/ 176 h 219"/>
                <a:gd name="T116" fmla="*/ 117 w 143"/>
                <a:gd name="T117" fmla="*/ 195 h 219"/>
                <a:gd name="T118" fmla="*/ 126 w 143"/>
                <a:gd name="T119" fmla="*/ 197 h 219"/>
                <a:gd name="T120" fmla="*/ 127 w 143"/>
                <a:gd name="T121" fmla="*/ 19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3" h="219">
                  <a:moveTo>
                    <a:pt x="120" y="212"/>
                  </a:moveTo>
                  <a:cubicBezTo>
                    <a:pt x="117" y="210"/>
                    <a:pt x="117" y="210"/>
                    <a:pt x="117" y="210"/>
                  </a:cubicBezTo>
                  <a:cubicBezTo>
                    <a:pt x="120" y="204"/>
                    <a:pt x="120" y="204"/>
                    <a:pt x="120" y="204"/>
                  </a:cubicBezTo>
                  <a:cubicBezTo>
                    <a:pt x="121" y="202"/>
                    <a:pt x="120" y="200"/>
                    <a:pt x="119" y="199"/>
                  </a:cubicBezTo>
                  <a:cubicBezTo>
                    <a:pt x="105" y="191"/>
                    <a:pt x="105" y="191"/>
                    <a:pt x="105" y="191"/>
                  </a:cubicBezTo>
                  <a:cubicBezTo>
                    <a:pt x="103" y="194"/>
                    <a:pt x="103" y="194"/>
                    <a:pt x="103" y="194"/>
                  </a:cubicBezTo>
                  <a:cubicBezTo>
                    <a:pt x="103" y="197"/>
                    <a:pt x="103" y="197"/>
                    <a:pt x="103" y="197"/>
                  </a:cubicBezTo>
                  <a:cubicBezTo>
                    <a:pt x="126" y="201"/>
                    <a:pt x="126" y="201"/>
                    <a:pt x="126" y="201"/>
                  </a:cubicBezTo>
                  <a:cubicBezTo>
                    <a:pt x="127" y="201"/>
                    <a:pt x="129" y="200"/>
                    <a:pt x="130" y="199"/>
                  </a:cubicBezTo>
                  <a:cubicBezTo>
                    <a:pt x="130" y="198"/>
                    <a:pt x="130" y="198"/>
                    <a:pt x="130" y="197"/>
                  </a:cubicBezTo>
                  <a:cubicBezTo>
                    <a:pt x="130" y="196"/>
                    <a:pt x="130" y="196"/>
                    <a:pt x="130" y="195"/>
                  </a:cubicBezTo>
                  <a:cubicBezTo>
                    <a:pt x="129" y="195"/>
                    <a:pt x="129" y="195"/>
                    <a:pt x="129" y="194"/>
                  </a:cubicBezTo>
                  <a:cubicBezTo>
                    <a:pt x="129" y="194"/>
                    <a:pt x="128" y="194"/>
                    <a:pt x="128" y="193"/>
                  </a:cubicBezTo>
                  <a:cubicBezTo>
                    <a:pt x="126" y="192"/>
                    <a:pt x="124" y="191"/>
                    <a:pt x="121" y="189"/>
                  </a:cubicBezTo>
                  <a:cubicBezTo>
                    <a:pt x="117" y="187"/>
                    <a:pt x="111" y="183"/>
                    <a:pt x="107" y="181"/>
                  </a:cubicBezTo>
                  <a:cubicBezTo>
                    <a:pt x="104" y="179"/>
                    <a:pt x="103" y="178"/>
                    <a:pt x="101" y="177"/>
                  </a:cubicBezTo>
                  <a:cubicBezTo>
                    <a:pt x="101" y="177"/>
                    <a:pt x="100" y="177"/>
                    <a:pt x="100" y="176"/>
                  </a:cubicBezTo>
                  <a:cubicBezTo>
                    <a:pt x="100" y="176"/>
                    <a:pt x="100" y="176"/>
                    <a:pt x="100" y="176"/>
                  </a:cubicBezTo>
                  <a:cubicBezTo>
                    <a:pt x="100" y="176"/>
                    <a:pt x="100" y="176"/>
                    <a:pt x="100" y="176"/>
                  </a:cubicBezTo>
                  <a:cubicBezTo>
                    <a:pt x="98" y="178"/>
                    <a:pt x="98" y="178"/>
                    <a:pt x="98" y="178"/>
                  </a:cubicBezTo>
                  <a:cubicBezTo>
                    <a:pt x="100" y="177"/>
                    <a:pt x="100" y="177"/>
                    <a:pt x="100" y="177"/>
                  </a:cubicBezTo>
                  <a:cubicBezTo>
                    <a:pt x="100" y="176"/>
                    <a:pt x="100" y="176"/>
                    <a:pt x="100" y="176"/>
                  </a:cubicBezTo>
                  <a:cubicBezTo>
                    <a:pt x="98" y="178"/>
                    <a:pt x="98" y="178"/>
                    <a:pt x="98" y="178"/>
                  </a:cubicBezTo>
                  <a:cubicBezTo>
                    <a:pt x="100" y="177"/>
                    <a:pt x="100" y="177"/>
                    <a:pt x="100" y="177"/>
                  </a:cubicBezTo>
                  <a:cubicBezTo>
                    <a:pt x="97" y="179"/>
                    <a:pt x="97" y="179"/>
                    <a:pt x="97" y="179"/>
                  </a:cubicBezTo>
                  <a:cubicBezTo>
                    <a:pt x="100" y="177"/>
                    <a:pt x="100" y="177"/>
                    <a:pt x="100" y="177"/>
                  </a:cubicBezTo>
                  <a:cubicBezTo>
                    <a:pt x="100" y="177"/>
                    <a:pt x="100" y="177"/>
                    <a:pt x="100" y="177"/>
                  </a:cubicBezTo>
                  <a:cubicBezTo>
                    <a:pt x="97" y="179"/>
                    <a:pt x="97" y="179"/>
                    <a:pt x="97" y="179"/>
                  </a:cubicBezTo>
                  <a:cubicBezTo>
                    <a:pt x="100" y="177"/>
                    <a:pt x="100" y="177"/>
                    <a:pt x="100" y="177"/>
                  </a:cubicBezTo>
                  <a:cubicBezTo>
                    <a:pt x="97" y="179"/>
                    <a:pt x="97" y="179"/>
                    <a:pt x="97" y="179"/>
                  </a:cubicBezTo>
                  <a:cubicBezTo>
                    <a:pt x="101" y="179"/>
                    <a:pt x="101" y="179"/>
                    <a:pt x="101" y="179"/>
                  </a:cubicBezTo>
                  <a:cubicBezTo>
                    <a:pt x="101" y="178"/>
                    <a:pt x="100" y="177"/>
                    <a:pt x="100" y="177"/>
                  </a:cubicBezTo>
                  <a:cubicBezTo>
                    <a:pt x="97" y="179"/>
                    <a:pt x="97" y="179"/>
                    <a:pt x="97" y="179"/>
                  </a:cubicBezTo>
                  <a:cubicBezTo>
                    <a:pt x="101" y="179"/>
                    <a:pt x="101" y="179"/>
                    <a:pt x="101" y="179"/>
                  </a:cubicBezTo>
                  <a:cubicBezTo>
                    <a:pt x="97" y="179"/>
                    <a:pt x="97" y="179"/>
                    <a:pt x="97" y="179"/>
                  </a:cubicBezTo>
                  <a:cubicBezTo>
                    <a:pt x="100" y="181"/>
                    <a:pt x="100" y="181"/>
                    <a:pt x="100" y="181"/>
                  </a:cubicBezTo>
                  <a:cubicBezTo>
                    <a:pt x="101" y="180"/>
                    <a:pt x="101" y="179"/>
                    <a:pt x="101" y="179"/>
                  </a:cubicBezTo>
                  <a:cubicBezTo>
                    <a:pt x="97" y="179"/>
                    <a:pt x="97" y="179"/>
                    <a:pt x="97" y="179"/>
                  </a:cubicBezTo>
                  <a:cubicBezTo>
                    <a:pt x="100" y="181"/>
                    <a:pt x="100" y="181"/>
                    <a:pt x="100" y="181"/>
                  </a:cubicBezTo>
                  <a:cubicBezTo>
                    <a:pt x="100" y="181"/>
                    <a:pt x="100" y="181"/>
                    <a:pt x="100" y="181"/>
                  </a:cubicBezTo>
                  <a:cubicBezTo>
                    <a:pt x="97" y="179"/>
                    <a:pt x="97" y="179"/>
                    <a:pt x="97" y="179"/>
                  </a:cubicBezTo>
                  <a:cubicBezTo>
                    <a:pt x="98" y="182"/>
                    <a:pt x="98" y="182"/>
                    <a:pt x="98" y="182"/>
                  </a:cubicBezTo>
                  <a:cubicBezTo>
                    <a:pt x="99" y="182"/>
                    <a:pt x="99" y="182"/>
                    <a:pt x="100" y="181"/>
                  </a:cubicBezTo>
                  <a:cubicBezTo>
                    <a:pt x="97" y="179"/>
                    <a:pt x="97" y="179"/>
                    <a:pt x="97" y="179"/>
                  </a:cubicBezTo>
                  <a:cubicBezTo>
                    <a:pt x="98" y="182"/>
                    <a:pt x="98" y="182"/>
                    <a:pt x="98" y="182"/>
                  </a:cubicBezTo>
                  <a:cubicBezTo>
                    <a:pt x="97" y="179"/>
                    <a:pt x="97" y="179"/>
                    <a:pt x="97" y="179"/>
                  </a:cubicBezTo>
                  <a:cubicBezTo>
                    <a:pt x="98" y="182"/>
                    <a:pt x="98" y="182"/>
                    <a:pt x="98" y="182"/>
                  </a:cubicBezTo>
                  <a:cubicBezTo>
                    <a:pt x="98" y="182"/>
                    <a:pt x="98" y="182"/>
                    <a:pt x="98" y="182"/>
                  </a:cubicBezTo>
                  <a:cubicBezTo>
                    <a:pt x="97" y="179"/>
                    <a:pt x="97" y="179"/>
                    <a:pt x="97" y="179"/>
                  </a:cubicBezTo>
                  <a:cubicBezTo>
                    <a:pt x="98" y="182"/>
                    <a:pt x="98" y="182"/>
                    <a:pt x="98" y="182"/>
                  </a:cubicBezTo>
                  <a:cubicBezTo>
                    <a:pt x="97" y="180"/>
                    <a:pt x="97" y="180"/>
                    <a:pt x="97" y="180"/>
                  </a:cubicBezTo>
                  <a:cubicBezTo>
                    <a:pt x="97" y="182"/>
                    <a:pt x="97" y="182"/>
                    <a:pt x="97" y="182"/>
                  </a:cubicBezTo>
                  <a:cubicBezTo>
                    <a:pt x="98" y="182"/>
                    <a:pt x="98" y="182"/>
                    <a:pt x="98" y="182"/>
                  </a:cubicBezTo>
                  <a:cubicBezTo>
                    <a:pt x="97" y="180"/>
                    <a:pt x="97" y="180"/>
                    <a:pt x="97" y="180"/>
                  </a:cubicBezTo>
                  <a:cubicBezTo>
                    <a:pt x="97" y="182"/>
                    <a:pt x="97" y="182"/>
                    <a:pt x="97" y="182"/>
                  </a:cubicBezTo>
                  <a:cubicBezTo>
                    <a:pt x="97" y="182"/>
                    <a:pt x="97" y="182"/>
                    <a:pt x="97" y="182"/>
                  </a:cubicBezTo>
                  <a:cubicBezTo>
                    <a:pt x="97" y="182"/>
                    <a:pt x="97" y="182"/>
                    <a:pt x="97" y="182"/>
                  </a:cubicBezTo>
                  <a:cubicBezTo>
                    <a:pt x="97" y="182"/>
                    <a:pt x="97" y="182"/>
                    <a:pt x="97" y="182"/>
                  </a:cubicBezTo>
                  <a:cubicBezTo>
                    <a:pt x="97" y="182"/>
                    <a:pt x="97" y="182"/>
                    <a:pt x="97" y="182"/>
                  </a:cubicBezTo>
                  <a:cubicBezTo>
                    <a:pt x="97" y="182"/>
                    <a:pt x="97" y="182"/>
                    <a:pt x="97" y="182"/>
                  </a:cubicBezTo>
                  <a:cubicBezTo>
                    <a:pt x="97" y="182"/>
                    <a:pt x="98" y="182"/>
                    <a:pt x="99" y="183"/>
                  </a:cubicBezTo>
                  <a:cubicBezTo>
                    <a:pt x="103" y="183"/>
                    <a:pt x="110" y="184"/>
                    <a:pt x="116" y="186"/>
                  </a:cubicBezTo>
                  <a:cubicBezTo>
                    <a:pt x="119" y="186"/>
                    <a:pt x="122" y="187"/>
                    <a:pt x="124" y="187"/>
                  </a:cubicBezTo>
                  <a:cubicBezTo>
                    <a:pt x="125" y="187"/>
                    <a:pt x="126" y="187"/>
                    <a:pt x="127" y="187"/>
                  </a:cubicBezTo>
                  <a:cubicBezTo>
                    <a:pt x="127" y="188"/>
                    <a:pt x="127" y="188"/>
                    <a:pt x="128" y="188"/>
                  </a:cubicBezTo>
                  <a:cubicBezTo>
                    <a:pt x="128" y="188"/>
                    <a:pt x="128" y="188"/>
                    <a:pt x="129" y="188"/>
                  </a:cubicBezTo>
                  <a:cubicBezTo>
                    <a:pt x="129" y="188"/>
                    <a:pt x="129" y="188"/>
                    <a:pt x="129" y="188"/>
                  </a:cubicBezTo>
                  <a:cubicBezTo>
                    <a:pt x="130" y="187"/>
                    <a:pt x="130" y="187"/>
                    <a:pt x="130" y="187"/>
                  </a:cubicBezTo>
                  <a:cubicBezTo>
                    <a:pt x="130" y="187"/>
                    <a:pt x="131" y="187"/>
                    <a:pt x="132" y="186"/>
                  </a:cubicBezTo>
                  <a:cubicBezTo>
                    <a:pt x="132" y="186"/>
                    <a:pt x="132" y="186"/>
                    <a:pt x="132" y="186"/>
                  </a:cubicBezTo>
                  <a:cubicBezTo>
                    <a:pt x="132" y="185"/>
                    <a:pt x="132" y="185"/>
                    <a:pt x="132" y="184"/>
                  </a:cubicBezTo>
                  <a:cubicBezTo>
                    <a:pt x="132" y="183"/>
                    <a:pt x="132" y="183"/>
                    <a:pt x="132" y="182"/>
                  </a:cubicBezTo>
                  <a:cubicBezTo>
                    <a:pt x="131" y="182"/>
                    <a:pt x="131" y="181"/>
                    <a:pt x="131" y="181"/>
                  </a:cubicBezTo>
                  <a:cubicBezTo>
                    <a:pt x="130" y="181"/>
                    <a:pt x="130" y="180"/>
                    <a:pt x="129" y="180"/>
                  </a:cubicBezTo>
                  <a:cubicBezTo>
                    <a:pt x="127" y="178"/>
                    <a:pt x="124" y="176"/>
                    <a:pt x="120" y="174"/>
                  </a:cubicBezTo>
                  <a:cubicBezTo>
                    <a:pt x="113" y="170"/>
                    <a:pt x="105" y="165"/>
                    <a:pt x="99" y="162"/>
                  </a:cubicBezTo>
                  <a:cubicBezTo>
                    <a:pt x="96" y="160"/>
                    <a:pt x="93" y="158"/>
                    <a:pt x="91" y="157"/>
                  </a:cubicBezTo>
                  <a:cubicBezTo>
                    <a:pt x="90" y="156"/>
                    <a:pt x="89" y="156"/>
                    <a:pt x="89" y="155"/>
                  </a:cubicBezTo>
                  <a:cubicBezTo>
                    <a:pt x="89" y="155"/>
                    <a:pt x="89" y="155"/>
                    <a:pt x="89" y="155"/>
                  </a:cubicBezTo>
                  <a:cubicBezTo>
                    <a:pt x="89" y="155"/>
                    <a:pt x="89" y="155"/>
                    <a:pt x="89" y="155"/>
                  </a:cubicBezTo>
                  <a:cubicBezTo>
                    <a:pt x="87" y="157"/>
                    <a:pt x="87" y="157"/>
                    <a:pt x="87" y="157"/>
                  </a:cubicBezTo>
                  <a:cubicBezTo>
                    <a:pt x="89" y="156"/>
                    <a:pt x="89" y="156"/>
                    <a:pt x="89" y="156"/>
                  </a:cubicBezTo>
                  <a:cubicBezTo>
                    <a:pt x="89" y="155"/>
                    <a:pt x="89" y="155"/>
                    <a:pt x="89" y="155"/>
                  </a:cubicBezTo>
                  <a:cubicBezTo>
                    <a:pt x="87" y="157"/>
                    <a:pt x="87" y="157"/>
                    <a:pt x="87" y="157"/>
                  </a:cubicBezTo>
                  <a:cubicBezTo>
                    <a:pt x="89" y="156"/>
                    <a:pt x="89" y="156"/>
                    <a:pt x="89" y="156"/>
                  </a:cubicBezTo>
                  <a:cubicBezTo>
                    <a:pt x="86" y="157"/>
                    <a:pt x="86" y="157"/>
                    <a:pt x="86" y="157"/>
                  </a:cubicBezTo>
                  <a:cubicBezTo>
                    <a:pt x="90" y="157"/>
                    <a:pt x="90" y="157"/>
                    <a:pt x="90" y="157"/>
                  </a:cubicBezTo>
                  <a:cubicBezTo>
                    <a:pt x="89" y="156"/>
                    <a:pt x="89" y="156"/>
                    <a:pt x="89" y="156"/>
                  </a:cubicBezTo>
                  <a:cubicBezTo>
                    <a:pt x="86" y="157"/>
                    <a:pt x="86" y="157"/>
                    <a:pt x="86" y="157"/>
                  </a:cubicBezTo>
                  <a:cubicBezTo>
                    <a:pt x="90" y="157"/>
                    <a:pt x="90" y="157"/>
                    <a:pt x="90" y="157"/>
                  </a:cubicBezTo>
                  <a:cubicBezTo>
                    <a:pt x="86" y="157"/>
                    <a:pt x="86" y="157"/>
                    <a:pt x="86" y="157"/>
                  </a:cubicBezTo>
                  <a:cubicBezTo>
                    <a:pt x="89" y="160"/>
                    <a:pt x="89" y="160"/>
                    <a:pt x="89" y="160"/>
                  </a:cubicBezTo>
                  <a:cubicBezTo>
                    <a:pt x="89" y="159"/>
                    <a:pt x="90" y="158"/>
                    <a:pt x="90" y="157"/>
                  </a:cubicBezTo>
                  <a:cubicBezTo>
                    <a:pt x="86" y="157"/>
                    <a:pt x="86" y="157"/>
                    <a:pt x="86" y="157"/>
                  </a:cubicBezTo>
                  <a:cubicBezTo>
                    <a:pt x="89" y="160"/>
                    <a:pt x="89" y="160"/>
                    <a:pt x="89" y="160"/>
                  </a:cubicBezTo>
                  <a:cubicBezTo>
                    <a:pt x="89" y="159"/>
                    <a:pt x="89" y="159"/>
                    <a:pt x="89" y="159"/>
                  </a:cubicBezTo>
                  <a:cubicBezTo>
                    <a:pt x="86" y="157"/>
                    <a:pt x="86" y="157"/>
                    <a:pt x="86" y="157"/>
                  </a:cubicBezTo>
                  <a:cubicBezTo>
                    <a:pt x="88" y="160"/>
                    <a:pt x="88" y="160"/>
                    <a:pt x="88" y="160"/>
                  </a:cubicBezTo>
                  <a:cubicBezTo>
                    <a:pt x="88" y="160"/>
                    <a:pt x="89" y="160"/>
                    <a:pt x="89" y="159"/>
                  </a:cubicBezTo>
                  <a:cubicBezTo>
                    <a:pt x="86" y="157"/>
                    <a:pt x="86" y="157"/>
                    <a:pt x="86" y="157"/>
                  </a:cubicBezTo>
                  <a:cubicBezTo>
                    <a:pt x="88" y="160"/>
                    <a:pt x="88" y="160"/>
                    <a:pt x="88" y="160"/>
                  </a:cubicBezTo>
                  <a:cubicBezTo>
                    <a:pt x="86" y="158"/>
                    <a:pt x="86" y="158"/>
                    <a:pt x="86" y="158"/>
                  </a:cubicBezTo>
                  <a:cubicBezTo>
                    <a:pt x="86" y="161"/>
                    <a:pt x="86" y="161"/>
                    <a:pt x="86" y="161"/>
                  </a:cubicBezTo>
                  <a:cubicBezTo>
                    <a:pt x="86" y="161"/>
                    <a:pt x="87" y="161"/>
                    <a:pt x="88" y="160"/>
                  </a:cubicBezTo>
                  <a:cubicBezTo>
                    <a:pt x="86" y="158"/>
                    <a:pt x="86" y="158"/>
                    <a:pt x="86" y="158"/>
                  </a:cubicBezTo>
                  <a:cubicBezTo>
                    <a:pt x="86" y="161"/>
                    <a:pt x="86" y="161"/>
                    <a:pt x="86" y="161"/>
                  </a:cubicBezTo>
                  <a:cubicBezTo>
                    <a:pt x="86" y="158"/>
                    <a:pt x="86" y="158"/>
                    <a:pt x="86" y="158"/>
                  </a:cubicBezTo>
                  <a:cubicBezTo>
                    <a:pt x="86" y="161"/>
                    <a:pt x="86" y="161"/>
                    <a:pt x="86" y="161"/>
                  </a:cubicBezTo>
                  <a:cubicBezTo>
                    <a:pt x="86" y="161"/>
                    <a:pt x="86" y="161"/>
                    <a:pt x="86" y="161"/>
                  </a:cubicBezTo>
                  <a:cubicBezTo>
                    <a:pt x="86" y="158"/>
                    <a:pt x="86" y="158"/>
                    <a:pt x="86" y="158"/>
                  </a:cubicBezTo>
                  <a:cubicBezTo>
                    <a:pt x="86" y="161"/>
                    <a:pt x="86" y="161"/>
                    <a:pt x="86" y="161"/>
                  </a:cubicBezTo>
                  <a:cubicBezTo>
                    <a:pt x="86" y="160"/>
                    <a:pt x="86" y="160"/>
                    <a:pt x="86" y="160"/>
                  </a:cubicBezTo>
                  <a:cubicBezTo>
                    <a:pt x="86" y="161"/>
                    <a:pt x="86" y="161"/>
                    <a:pt x="86" y="161"/>
                  </a:cubicBezTo>
                  <a:cubicBezTo>
                    <a:pt x="86" y="161"/>
                    <a:pt x="86" y="161"/>
                    <a:pt x="86" y="161"/>
                  </a:cubicBezTo>
                  <a:cubicBezTo>
                    <a:pt x="86" y="160"/>
                    <a:pt x="86" y="160"/>
                    <a:pt x="86" y="160"/>
                  </a:cubicBezTo>
                  <a:cubicBezTo>
                    <a:pt x="86" y="161"/>
                    <a:pt x="86" y="161"/>
                    <a:pt x="86" y="161"/>
                  </a:cubicBezTo>
                  <a:cubicBezTo>
                    <a:pt x="86" y="161"/>
                    <a:pt x="87" y="161"/>
                    <a:pt x="88" y="162"/>
                  </a:cubicBezTo>
                  <a:cubicBezTo>
                    <a:pt x="94" y="164"/>
                    <a:pt x="104" y="168"/>
                    <a:pt x="113" y="171"/>
                  </a:cubicBezTo>
                  <a:cubicBezTo>
                    <a:pt x="118" y="173"/>
                    <a:pt x="123" y="175"/>
                    <a:pt x="126" y="176"/>
                  </a:cubicBezTo>
                  <a:cubicBezTo>
                    <a:pt x="128" y="176"/>
                    <a:pt x="129" y="177"/>
                    <a:pt x="130" y="177"/>
                  </a:cubicBezTo>
                  <a:cubicBezTo>
                    <a:pt x="131" y="177"/>
                    <a:pt x="132" y="178"/>
                    <a:pt x="132" y="178"/>
                  </a:cubicBezTo>
                  <a:cubicBezTo>
                    <a:pt x="133" y="178"/>
                    <a:pt x="133" y="178"/>
                    <a:pt x="134" y="178"/>
                  </a:cubicBezTo>
                  <a:cubicBezTo>
                    <a:pt x="134" y="178"/>
                    <a:pt x="134" y="178"/>
                    <a:pt x="135" y="178"/>
                  </a:cubicBezTo>
                  <a:cubicBezTo>
                    <a:pt x="135" y="178"/>
                    <a:pt x="135" y="178"/>
                    <a:pt x="136" y="177"/>
                  </a:cubicBezTo>
                  <a:cubicBezTo>
                    <a:pt x="136" y="177"/>
                    <a:pt x="137" y="177"/>
                    <a:pt x="137" y="176"/>
                  </a:cubicBezTo>
                  <a:cubicBezTo>
                    <a:pt x="137" y="176"/>
                    <a:pt x="137" y="176"/>
                    <a:pt x="137" y="176"/>
                  </a:cubicBezTo>
                  <a:cubicBezTo>
                    <a:pt x="137" y="176"/>
                    <a:pt x="137" y="175"/>
                    <a:pt x="137" y="174"/>
                  </a:cubicBezTo>
                  <a:cubicBezTo>
                    <a:pt x="137" y="173"/>
                    <a:pt x="137" y="173"/>
                    <a:pt x="137" y="172"/>
                  </a:cubicBezTo>
                  <a:cubicBezTo>
                    <a:pt x="137" y="172"/>
                    <a:pt x="136" y="172"/>
                    <a:pt x="136" y="171"/>
                  </a:cubicBezTo>
                  <a:cubicBezTo>
                    <a:pt x="136" y="171"/>
                    <a:pt x="135" y="170"/>
                    <a:pt x="134" y="170"/>
                  </a:cubicBezTo>
                  <a:cubicBezTo>
                    <a:pt x="132" y="168"/>
                    <a:pt x="127" y="165"/>
                    <a:pt x="121" y="161"/>
                  </a:cubicBezTo>
                  <a:cubicBezTo>
                    <a:pt x="104" y="151"/>
                    <a:pt x="79" y="136"/>
                    <a:pt x="79" y="136"/>
                  </a:cubicBezTo>
                  <a:cubicBezTo>
                    <a:pt x="77" y="139"/>
                    <a:pt x="77" y="139"/>
                    <a:pt x="77" y="139"/>
                  </a:cubicBezTo>
                  <a:cubicBezTo>
                    <a:pt x="76" y="142"/>
                    <a:pt x="76" y="142"/>
                    <a:pt x="76" y="142"/>
                  </a:cubicBezTo>
                  <a:cubicBezTo>
                    <a:pt x="76" y="142"/>
                    <a:pt x="91" y="148"/>
                    <a:pt x="106" y="154"/>
                  </a:cubicBezTo>
                  <a:cubicBezTo>
                    <a:pt x="114" y="156"/>
                    <a:pt x="122" y="159"/>
                    <a:pt x="128" y="161"/>
                  </a:cubicBezTo>
                  <a:cubicBezTo>
                    <a:pt x="130" y="162"/>
                    <a:pt x="133" y="163"/>
                    <a:pt x="135" y="164"/>
                  </a:cubicBezTo>
                  <a:cubicBezTo>
                    <a:pt x="136" y="164"/>
                    <a:pt x="137" y="165"/>
                    <a:pt x="137" y="165"/>
                  </a:cubicBezTo>
                  <a:cubicBezTo>
                    <a:pt x="138" y="165"/>
                    <a:pt x="138" y="165"/>
                    <a:pt x="138" y="165"/>
                  </a:cubicBezTo>
                  <a:cubicBezTo>
                    <a:pt x="138" y="165"/>
                    <a:pt x="138" y="165"/>
                    <a:pt x="138" y="165"/>
                  </a:cubicBezTo>
                  <a:cubicBezTo>
                    <a:pt x="139" y="165"/>
                    <a:pt x="139" y="165"/>
                    <a:pt x="139" y="165"/>
                  </a:cubicBezTo>
                  <a:cubicBezTo>
                    <a:pt x="139" y="165"/>
                    <a:pt x="140" y="165"/>
                    <a:pt x="140" y="165"/>
                  </a:cubicBezTo>
                  <a:cubicBezTo>
                    <a:pt x="141" y="165"/>
                    <a:pt x="141" y="165"/>
                    <a:pt x="142" y="164"/>
                  </a:cubicBezTo>
                  <a:cubicBezTo>
                    <a:pt x="143" y="163"/>
                    <a:pt x="143" y="162"/>
                    <a:pt x="143" y="161"/>
                  </a:cubicBezTo>
                  <a:cubicBezTo>
                    <a:pt x="143" y="160"/>
                    <a:pt x="142" y="159"/>
                    <a:pt x="141" y="158"/>
                  </a:cubicBezTo>
                  <a:cubicBezTo>
                    <a:pt x="141" y="158"/>
                    <a:pt x="136" y="156"/>
                    <a:pt x="129" y="151"/>
                  </a:cubicBezTo>
                  <a:cubicBezTo>
                    <a:pt x="119" y="145"/>
                    <a:pt x="103" y="135"/>
                    <a:pt x="90" y="127"/>
                  </a:cubicBezTo>
                  <a:cubicBezTo>
                    <a:pt x="83" y="123"/>
                    <a:pt x="77" y="119"/>
                    <a:pt x="73" y="116"/>
                  </a:cubicBezTo>
                  <a:cubicBezTo>
                    <a:pt x="71" y="115"/>
                    <a:pt x="69" y="114"/>
                    <a:pt x="68" y="113"/>
                  </a:cubicBezTo>
                  <a:cubicBezTo>
                    <a:pt x="67" y="113"/>
                    <a:pt x="67" y="112"/>
                    <a:pt x="67" y="112"/>
                  </a:cubicBezTo>
                  <a:cubicBezTo>
                    <a:pt x="66" y="112"/>
                    <a:pt x="66" y="112"/>
                    <a:pt x="66" y="112"/>
                  </a:cubicBezTo>
                  <a:cubicBezTo>
                    <a:pt x="65" y="113"/>
                    <a:pt x="65" y="113"/>
                    <a:pt x="65" y="113"/>
                  </a:cubicBezTo>
                  <a:cubicBezTo>
                    <a:pt x="67" y="112"/>
                    <a:pt x="67" y="112"/>
                    <a:pt x="67" y="112"/>
                  </a:cubicBezTo>
                  <a:cubicBezTo>
                    <a:pt x="66" y="112"/>
                    <a:pt x="66" y="112"/>
                    <a:pt x="66" y="112"/>
                  </a:cubicBezTo>
                  <a:cubicBezTo>
                    <a:pt x="65" y="113"/>
                    <a:pt x="65" y="113"/>
                    <a:pt x="65" y="113"/>
                  </a:cubicBezTo>
                  <a:cubicBezTo>
                    <a:pt x="67" y="112"/>
                    <a:pt x="67" y="112"/>
                    <a:pt x="67" y="112"/>
                  </a:cubicBezTo>
                  <a:cubicBezTo>
                    <a:pt x="64" y="114"/>
                    <a:pt x="64" y="114"/>
                    <a:pt x="64" y="114"/>
                  </a:cubicBezTo>
                  <a:cubicBezTo>
                    <a:pt x="67" y="113"/>
                    <a:pt x="67" y="113"/>
                    <a:pt x="67" y="113"/>
                  </a:cubicBezTo>
                  <a:cubicBezTo>
                    <a:pt x="67" y="112"/>
                    <a:pt x="67" y="112"/>
                    <a:pt x="67" y="112"/>
                  </a:cubicBezTo>
                  <a:cubicBezTo>
                    <a:pt x="64" y="114"/>
                    <a:pt x="64" y="114"/>
                    <a:pt x="64" y="114"/>
                  </a:cubicBezTo>
                  <a:cubicBezTo>
                    <a:pt x="67" y="113"/>
                    <a:pt x="67" y="113"/>
                    <a:pt x="67" y="113"/>
                  </a:cubicBezTo>
                  <a:cubicBezTo>
                    <a:pt x="64" y="114"/>
                    <a:pt x="64" y="114"/>
                    <a:pt x="64" y="114"/>
                  </a:cubicBezTo>
                  <a:cubicBezTo>
                    <a:pt x="67" y="114"/>
                    <a:pt x="67" y="114"/>
                    <a:pt x="67" y="114"/>
                  </a:cubicBezTo>
                  <a:cubicBezTo>
                    <a:pt x="67" y="114"/>
                    <a:pt x="67" y="113"/>
                    <a:pt x="67" y="113"/>
                  </a:cubicBezTo>
                  <a:cubicBezTo>
                    <a:pt x="64" y="114"/>
                    <a:pt x="64" y="114"/>
                    <a:pt x="64" y="114"/>
                  </a:cubicBezTo>
                  <a:cubicBezTo>
                    <a:pt x="67" y="114"/>
                    <a:pt x="67" y="114"/>
                    <a:pt x="67" y="114"/>
                  </a:cubicBezTo>
                  <a:cubicBezTo>
                    <a:pt x="64" y="114"/>
                    <a:pt x="64" y="114"/>
                    <a:pt x="64" y="114"/>
                  </a:cubicBezTo>
                  <a:cubicBezTo>
                    <a:pt x="67" y="116"/>
                    <a:pt x="67" y="116"/>
                    <a:pt x="67" y="116"/>
                  </a:cubicBezTo>
                  <a:cubicBezTo>
                    <a:pt x="67" y="116"/>
                    <a:pt x="67" y="115"/>
                    <a:pt x="67" y="114"/>
                  </a:cubicBezTo>
                  <a:cubicBezTo>
                    <a:pt x="64" y="114"/>
                    <a:pt x="64" y="114"/>
                    <a:pt x="64" y="114"/>
                  </a:cubicBezTo>
                  <a:cubicBezTo>
                    <a:pt x="67" y="116"/>
                    <a:pt x="67" y="116"/>
                    <a:pt x="67" y="116"/>
                  </a:cubicBezTo>
                  <a:cubicBezTo>
                    <a:pt x="64" y="114"/>
                    <a:pt x="64" y="114"/>
                    <a:pt x="64" y="114"/>
                  </a:cubicBezTo>
                  <a:cubicBezTo>
                    <a:pt x="63" y="118"/>
                    <a:pt x="63" y="118"/>
                    <a:pt x="63" y="118"/>
                  </a:cubicBezTo>
                  <a:cubicBezTo>
                    <a:pt x="131" y="142"/>
                    <a:pt x="131" y="142"/>
                    <a:pt x="131" y="142"/>
                  </a:cubicBezTo>
                  <a:cubicBezTo>
                    <a:pt x="132" y="143"/>
                    <a:pt x="133" y="142"/>
                    <a:pt x="134" y="142"/>
                  </a:cubicBezTo>
                  <a:cubicBezTo>
                    <a:pt x="135" y="141"/>
                    <a:pt x="135" y="140"/>
                    <a:pt x="135" y="139"/>
                  </a:cubicBezTo>
                  <a:cubicBezTo>
                    <a:pt x="135" y="138"/>
                    <a:pt x="135" y="137"/>
                    <a:pt x="135" y="137"/>
                  </a:cubicBezTo>
                  <a:cubicBezTo>
                    <a:pt x="135" y="137"/>
                    <a:pt x="134" y="136"/>
                    <a:pt x="134" y="136"/>
                  </a:cubicBezTo>
                  <a:cubicBezTo>
                    <a:pt x="134" y="136"/>
                    <a:pt x="134" y="136"/>
                    <a:pt x="134" y="136"/>
                  </a:cubicBezTo>
                  <a:cubicBezTo>
                    <a:pt x="133" y="136"/>
                    <a:pt x="133" y="136"/>
                    <a:pt x="133" y="136"/>
                  </a:cubicBezTo>
                  <a:cubicBezTo>
                    <a:pt x="131" y="134"/>
                    <a:pt x="126" y="131"/>
                    <a:pt x="117" y="126"/>
                  </a:cubicBezTo>
                  <a:cubicBezTo>
                    <a:pt x="105" y="119"/>
                    <a:pt x="89" y="109"/>
                    <a:pt x="75" y="100"/>
                  </a:cubicBezTo>
                  <a:cubicBezTo>
                    <a:pt x="68" y="96"/>
                    <a:pt x="62" y="92"/>
                    <a:pt x="58" y="89"/>
                  </a:cubicBezTo>
                  <a:cubicBezTo>
                    <a:pt x="56" y="88"/>
                    <a:pt x="54" y="87"/>
                    <a:pt x="53" y="86"/>
                  </a:cubicBezTo>
                  <a:cubicBezTo>
                    <a:pt x="52" y="85"/>
                    <a:pt x="52" y="85"/>
                    <a:pt x="52" y="85"/>
                  </a:cubicBezTo>
                  <a:cubicBezTo>
                    <a:pt x="52" y="85"/>
                    <a:pt x="52" y="85"/>
                    <a:pt x="52" y="85"/>
                  </a:cubicBezTo>
                  <a:cubicBezTo>
                    <a:pt x="50" y="86"/>
                    <a:pt x="50" y="86"/>
                    <a:pt x="50" y="86"/>
                  </a:cubicBezTo>
                  <a:cubicBezTo>
                    <a:pt x="52" y="85"/>
                    <a:pt x="52" y="85"/>
                    <a:pt x="52" y="85"/>
                  </a:cubicBezTo>
                  <a:cubicBezTo>
                    <a:pt x="52" y="85"/>
                    <a:pt x="52" y="85"/>
                    <a:pt x="52" y="85"/>
                  </a:cubicBezTo>
                  <a:cubicBezTo>
                    <a:pt x="50" y="86"/>
                    <a:pt x="50" y="86"/>
                    <a:pt x="50" y="86"/>
                  </a:cubicBezTo>
                  <a:cubicBezTo>
                    <a:pt x="52" y="85"/>
                    <a:pt x="52" y="85"/>
                    <a:pt x="52" y="85"/>
                  </a:cubicBezTo>
                  <a:cubicBezTo>
                    <a:pt x="49" y="87"/>
                    <a:pt x="49" y="87"/>
                    <a:pt x="49" y="87"/>
                  </a:cubicBezTo>
                  <a:cubicBezTo>
                    <a:pt x="52" y="86"/>
                    <a:pt x="52" y="86"/>
                    <a:pt x="52" y="86"/>
                  </a:cubicBezTo>
                  <a:cubicBezTo>
                    <a:pt x="52" y="85"/>
                    <a:pt x="52" y="85"/>
                    <a:pt x="52" y="85"/>
                  </a:cubicBezTo>
                  <a:cubicBezTo>
                    <a:pt x="49" y="87"/>
                    <a:pt x="49" y="87"/>
                    <a:pt x="49" y="87"/>
                  </a:cubicBezTo>
                  <a:cubicBezTo>
                    <a:pt x="52" y="86"/>
                    <a:pt x="52" y="86"/>
                    <a:pt x="52" y="86"/>
                  </a:cubicBezTo>
                  <a:cubicBezTo>
                    <a:pt x="49" y="87"/>
                    <a:pt x="49" y="87"/>
                    <a:pt x="49" y="87"/>
                  </a:cubicBezTo>
                  <a:cubicBezTo>
                    <a:pt x="52" y="87"/>
                    <a:pt x="52" y="87"/>
                    <a:pt x="52" y="87"/>
                  </a:cubicBezTo>
                  <a:cubicBezTo>
                    <a:pt x="52" y="86"/>
                    <a:pt x="52" y="86"/>
                    <a:pt x="52" y="86"/>
                  </a:cubicBezTo>
                  <a:cubicBezTo>
                    <a:pt x="49" y="87"/>
                    <a:pt x="49" y="87"/>
                    <a:pt x="49" y="87"/>
                  </a:cubicBezTo>
                  <a:cubicBezTo>
                    <a:pt x="52" y="87"/>
                    <a:pt x="52" y="87"/>
                    <a:pt x="52" y="87"/>
                  </a:cubicBezTo>
                  <a:cubicBezTo>
                    <a:pt x="49" y="87"/>
                    <a:pt x="49" y="87"/>
                    <a:pt x="49" y="87"/>
                  </a:cubicBezTo>
                  <a:cubicBezTo>
                    <a:pt x="52" y="89"/>
                    <a:pt x="52" y="89"/>
                    <a:pt x="52" y="89"/>
                  </a:cubicBezTo>
                  <a:cubicBezTo>
                    <a:pt x="52" y="88"/>
                    <a:pt x="52" y="88"/>
                    <a:pt x="52" y="87"/>
                  </a:cubicBezTo>
                  <a:cubicBezTo>
                    <a:pt x="49" y="87"/>
                    <a:pt x="49" y="87"/>
                    <a:pt x="49" y="87"/>
                  </a:cubicBezTo>
                  <a:cubicBezTo>
                    <a:pt x="52" y="89"/>
                    <a:pt x="52" y="89"/>
                    <a:pt x="52" y="89"/>
                  </a:cubicBezTo>
                  <a:cubicBezTo>
                    <a:pt x="52" y="89"/>
                    <a:pt x="52" y="89"/>
                    <a:pt x="52" y="89"/>
                  </a:cubicBezTo>
                  <a:cubicBezTo>
                    <a:pt x="49" y="87"/>
                    <a:pt x="49" y="87"/>
                    <a:pt x="49" y="87"/>
                  </a:cubicBezTo>
                  <a:cubicBezTo>
                    <a:pt x="50" y="90"/>
                    <a:pt x="50" y="90"/>
                    <a:pt x="50" y="90"/>
                  </a:cubicBezTo>
                  <a:cubicBezTo>
                    <a:pt x="50" y="90"/>
                    <a:pt x="51" y="90"/>
                    <a:pt x="52" y="89"/>
                  </a:cubicBezTo>
                  <a:cubicBezTo>
                    <a:pt x="49" y="87"/>
                    <a:pt x="49" y="87"/>
                    <a:pt x="49" y="87"/>
                  </a:cubicBezTo>
                  <a:cubicBezTo>
                    <a:pt x="50" y="90"/>
                    <a:pt x="50" y="90"/>
                    <a:pt x="50" y="90"/>
                  </a:cubicBezTo>
                  <a:cubicBezTo>
                    <a:pt x="49" y="87"/>
                    <a:pt x="49" y="87"/>
                    <a:pt x="49" y="87"/>
                  </a:cubicBezTo>
                  <a:cubicBezTo>
                    <a:pt x="49" y="91"/>
                    <a:pt x="49" y="91"/>
                    <a:pt x="49" y="91"/>
                  </a:cubicBezTo>
                  <a:cubicBezTo>
                    <a:pt x="49" y="91"/>
                    <a:pt x="49" y="91"/>
                    <a:pt x="50" y="90"/>
                  </a:cubicBezTo>
                  <a:cubicBezTo>
                    <a:pt x="49" y="87"/>
                    <a:pt x="49" y="87"/>
                    <a:pt x="49" y="87"/>
                  </a:cubicBezTo>
                  <a:cubicBezTo>
                    <a:pt x="49" y="91"/>
                    <a:pt x="49" y="91"/>
                    <a:pt x="49" y="91"/>
                  </a:cubicBezTo>
                  <a:cubicBezTo>
                    <a:pt x="49" y="88"/>
                    <a:pt x="49" y="88"/>
                    <a:pt x="49" y="88"/>
                  </a:cubicBezTo>
                  <a:cubicBezTo>
                    <a:pt x="49" y="90"/>
                    <a:pt x="49" y="90"/>
                    <a:pt x="49" y="90"/>
                  </a:cubicBezTo>
                  <a:cubicBezTo>
                    <a:pt x="49" y="91"/>
                    <a:pt x="49" y="91"/>
                    <a:pt x="49" y="91"/>
                  </a:cubicBezTo>
                  <a:cubicBezTo>
                    <a:pt x="49" y="88"/>
                    <a:pt x="49" y="88"/>
                    <a:pt x="49" y="88"/>
                  </a:cubicBezTo>
                  <a:cubicBezTo>
                    <a:pt x="49" y="90"/>
                    <a:pt x="49" y="90"/>
                    <a:pt x="49" y="90"/>
                  </a:cubicBezTo>
                  <a:cubicBezTo>
                    <a:pt x="49" y="90"/>
                    <a:pt x="49" y="90"/>
                    <a:pt x="49" y="90"/>
                  </a:cubicBezTo>
                  <a:cubicBezTo>
                    <a:pt x="49" y="90"/>
                    <a:pt x="49" y="90"/>
                    <a:pt x="49" y="90"/>
                  </a:cubicBezTo>
                  <a:cubicBezTo>
                    <a:pt x="49" y="90"/>
                    <a:pt x="49" y="90"/>
                    <a:pt x="49" y="90"/>
                  </a:cubicBezTo>
                  <a:cubicBezTo>
                    <a:pt x="49" y="90"/>
                    <a:pt x="49" y="90"/>
                    <a:pt x="49" y="90"/>
                  </a:cubicBezTo>
                  <a:cubicBezTo>
                    <a:pt x="49" y="90"/>
                    <a:pt x="49" y="90"/>
                    <a:pt x="49" y="90"/>
                  </a:cubicBezTo>
                  <a:cubicBezTo>
                    <a:pt x="49" y="91"/>
                    <a:pt x="49" y="91"/>
                    <a:pt x="50" y="91"/>
                  </a:cubicBezTo>
                  <a:cubicBezTo>
                    <a:pt x="53" y="92"/>
                    <a:pt x="58" y="94"/>
                    <a:pt x="65" y="97"/>
                  </a:cubicBezTo>
                  <a:cubicBezTo>
                    <a:pt x="75" y="101"/>
                    <a:pt x="88" y="107"/>
                    <a:pt x="98" y="112"/>
                  </a:cubicBezTo>
                  <a:cubicBezTo>
                    <a:pt x="104" y="114"/>
                    <a:pt x="108" y="116"/>
                    <a:pt x="112" y="117"/>
                  </a:cubicBezTo>
                  <a:cubicBezTo>
                    <a:pt x="114" y="118"/>
                    <a:pt x="116" y="119"/>
                    <a:pt x="117" y="119"/>
                  </a:cubicBezTo>
                  <a:cubicBezTo>
                    <a:pt x="118" y="119"/>
                    <a:pt x="118" y="120"/>
                    <a:pt x="119" y="120"/>
                  </a:cubicBezTo>
                  <a:cubicBezTo>
                    <a:pt x="119" y="120"/>
                    <a:pt x="120" y="120"/>
                    <a:pt x="121" y="120"/>
                  </a:cubicBezTo>
                  <a:cubicBezTo>
                    <a:pt x="121" y="120"/>
                    <a:pt x="121" y="120"/>
                    <a:pt x="122" y="120"/>
                  </a:cubicBezTo>
                  <a:cubicBezTo>
                    <a:pt x="123" y="120"/>
                    <a:pt x="123" y="119"/>
                    <a:pt x="124" y="118"/>
                  </a:cubicBezTo>
                  <a:cubicBezTo>
                    <a:pt x="125" y="117"/>
                    <a:pt x="125" y="116"/>
                    <a:pt x="125" y="116"/>
                  </a:cubicBezTo>
                  <a:cubicBezTo>
                    <a:pt x="124" y="115"/>
                    <a:pt x="124" y="114"/>
                    <a:pt x="123" y="113"/>
                  </a:cubicBezTo>
                  <a:cubicBezTo>
                    <a:pt x="85" y="90"/>
                    <a:pt x="85" y="90"/>
                    <a:pt x="85" y="90"/>
                  </a:cubicBezTo>
                  <a:cubicBezTo>
                    <a:pt x="109" y="100"/>
                    <a:pt x="109" y="100"/>
                    <a:pt x="109" y="100"/>
                  </a:cubicBezTo>
                  <a:cubicBezTo>
                    <a:pt x="110" y="101"/>
                    <a:pt x="112" y="100"/>
                    <a:pt x="113" y="99"/>
                  </a:cubicBezTo>
                  <a:cubicBezTo>
                    <a:pt x="114" y="97"/>
                    <a:pt x="114" y="95"/>
                    <a:pt x="112" y="94"/>
                  </a:cubicBezTo>
                  <a:cubicBezTo>
                    <a:pt x="112" y="94"/>
                    <a:pt x="111" y="93"/>
                    <a:pt x="108" y="92"/>
                  </a:cubicBezTo>
                  <a:cubicBezTo>
                    <a:pt x="100" y="87"/>
                    <a:pt x="80" y="76"/>
                    <a:pt x="62" y="65"/>
                  </a:cubicBezTo>
                  <a:cubicBezTo>
                    <a:pt x="53" y="59"/>
                    <a:pt x="45" y="54"/>
                    <a:pt x="39" y="50"/>
                  </a:cubicBezTo>
                  <a:cubicBezTo>
                    <a:pt x="36" y="48"/>
                    <a:pt x="33" y="46"/>
                    <a:pt x="31" y="45"/>
                  </a:cubicBezTo>
                  <a:cubicBezTo>
                    <a:pt x="31" y="44"/>
                    <a:pt x="30" y="44"/>
                    <a:pt x="30" y="43"/>
                  </a:cubicBezTo>
                  <a:cubicBezTo>
                    <a:pt x="29" y="43"/>
                    <a:pt x="29" y="43"/>
                    <a:pt x="29" y="43"/>
                  </a:cubicBezTo>
                  <a:cubicBezTo>
                    <a:pt x="29" y="43"/>
                    <a:pt x="29" y="43"/>
                    <a:pt x="29" y="43"/>
                  </a:cubicBezTo>
                  <a:cubicBezTo>
                    <a:pt x="28" y="44"/>
                    <a:pt x="28" y="44"/>
                    <a:pt x="28" y="44"/>
                  </a:cubicBezTo>
                  <a:cubicBezTo>
                    <a:pt x="30" y="43"/>
                    <a:pt x="30" y="43"/>
                    <a:pt x="30" y="43"/>
                  </a:cubicBezTo>
                  <a:cubicBezTo>
                    <a:pt x="29" y="43"/>
                    <a:pt x="29" y="43"/>
                    <a:pt x="29" y="43"/>
                  </a:cubicBezTo>
                  <a:cubicBezTo>
                    <a:pt x="28" y="44"/>
                    <a:pt x="28" y="44"/>
                    <a:pt x="28" y="44"/>
                  </a:cubicBezTo>
                  <a:cubicBezTo>
                    <a:pt x="30" y="43"/>
                    <a:pt x="30" y="43"/>
                    <a:pt x="30" y="43"/>
                  </a:cubicBezTo>
                  <a:cubicBezTo>
                    <a:pt x="27" y="45"/>
                    <a:pt x="27" y="45"/>
                    <a:pt x="27" y="45"/>
                  </a:cubicBezTo>
                  <a:cubicBezTo>
                    <a:pt x="30" y="45"/>
                    <a:pt x="30" y="45"/>
                    <a:pt x="30" y="45"/>
                  </a:cubicBezTo>
                  <a:cubicBezTo>
                    <a:pt x="30" y="44"/>
                    <a:pt x="30" y="44"/>
                    <a:pt x="30" y="43"/>
                  </a:cubicBezTo>
                  <a:cubicBezTo>
                    <a:pt x="27" y="45"/>
                    <a:pt x="27" y="45"/>
                    <a:pt x="27" y="45"/>
                  </a:cubicBezTo>
                  <a:cubicBezTo>
                    <a:pt x="30" y="45"/>
                    <a:pt x="30" y="45"/>
                    <a:pt x="30" y="45"/>
                  </a:cubicBezTo>
                  <a:cubicBezTo>
                    <a:pt x="27" y="45"/>
                    <a:pt x="27" y="45"/>
                    <a:pt x="27" y="45"/>
                  </a:cubicBezTo>
                  <a:cubicBezTo>
                    <a:pt x="29" y="47"/>
                    <a:pt x="29" y="47"/>
                    <a:pt x="29" y="47"/>
                  </a:cubicBezTo>
                  <a:cubicBezTo>
                    <a:pt x="30" y="46"/>
                    <a:pt x="30" y="45"/>
                    <a:pt x="30" y="45"/>
                  </a:cubicBezTo>
                  <a:cubicBezTo>
                    <a:pt x="27" y="45"/>
                    <a:pt x="27" y="45"/>
                    <a:pt x="27" y="45"/>
                  </a:cubicBezTo>
                  <a:cubicBezTo>
                    <a:pt x="29" y="47"/>
                    <a:pt x="29" y="47"/>
                    <a:pt x="29" y="47"/>
                  </a:cubicBezTo>
                  <a:cubicBezTo>
                    <a:pt x="26" y="45"/>
                    <a:pt x="26" y="45"/>
                    <a:pt x="26" y="45"/>
                  </a:cubicBezTo>
                  <a:cubicBezTo>
                    <a:pt x="25" y="48"/>
                    <a:pt x="25" y="48"/>
                    <a:pt x="25" y="48"/>
                  </a:cubicBezTo>
                  <a:cubicBezTo>
                    <a:pt x="101" y="83"/>
                    <a:pt x="101" y="83"/>
                    <a:pt x="101" y="83"/>
                  </a:cubicBezTo>
                  <a:cubicBezTo>
                    <a:pt x="103" y="84"/>
                    <a:pt x="105" y="83"/>
                    <a:pt x="106" y="82"/>
                  </a:cubicBezTo>
                  <a:cubicBezTo>
                    <a:pt x="106" y="80"/>
                    <a:pt x="106" y="78"/>
                    <a:pt x="104" y="77"/>
                  </a:cubicBezTo>
                  <a:cubicBezTo>
                    <a:pt x="104" y="77"/>
                    <a:pt x="103" y="76"/>
                    <a:pt x="100" y="75"/>
                  </a:cubicBezTo>
                  <a:cubicBezTo>
                    <a:pt x="92" y="70"/>
                    <a:pt x="71" y="57"/>
                    <a:pt x="52" y="46"/>
                  </a:cubicBezTo>
                  <a:cubicBezTo>
                    <a:pt x="43" y="40"/>
                    <a:pt x="34" y="35"/>
                    <a:pt x="27" y="30"/>
                  </a:cubicBezTo>
                  <a:cubicBezTo>
                    <a:pt x="24" y="28"/>
                    <a:pt x="21" y="26"/>
                    <a:pt x="20" y="25"/>
                  </a:cubicBezTo>
                  <a:cubicBezTo>
                    <a:pt x="19" y="25"/>
                    <a:pt x="18" y="24"/>
                    <a:pt x="18" y="24"/>
                  </a:cubicBezTo>
                  <a:cubicBezTo>
                    <a:pt x="18" y="23"/>
                    <a:pt x="18" y="23"/>
                    <a:pt x="18" y="23"/>
                  </a:cubicBezTo>
                  <a:cubicBezTo>
                    <a:pt x="18" y="23"/>
                    <a:pt x="18" y="23"/>
                    <a:pt x="18" y="23"/>
                  </a:cubicBezTo>
                  <a:cubicBezTo>
                    <a:pt x="17" y="24"/>
                    <a:pt x="17" y="24"/>
                    <a:pt x="17" y="24"/>
                  </a:cubicBezTo>
                  <a:cubicBezTo>
                    <a:pt x="18" y="24"/>
                    <a:pt x="18" y="24"/>
                    <a:pt x="18" y="24"/>
                  </a:cubicBezTo>
                  <a:cubicBezTo>
                    <a:pt x="18" y="23"/>
                    <a:pt x="18" y="23"/>
                    <a:pt x="18" y="23"/>
                  </a:cubicBezTo>
                  <a:cubicBezTo>
                    <a:pt x="17" y="24"/>
                    <a:pt x="17" y="24"/>
                    <a:pt x="17" y="24"/>
                  </a:cubicBezTo>
                  <a:cubicBezTo>
                    <a:pt x="18" y="24"/>
                    <a:pt x="18" y="24"/>
                    <a:pt x="18" y="24"/>
                  </a:cubicBezTo>
                  <a:cubicBezTo>
                    <a:pt x="15" y="25"/>
                    <a:pt x="15" y="25"/>
                    <a:pt x="15" y="25"/>
                  </a:cubicBezTo>
                  <a:cubicBezTo>
                    <a:pt x="18" y="25"/>
                    <a:pt x="18" y="25"/>
                    <a:pt x="18" y="25"/>
                  </a:cubicBezTo>
                  <a:cubicBezTo>
                    <a:pt x="18" y="24"/>
                    <a:pt x="18" y="24"/>
                    <a:pt x="18" y="24"/>
                  </a:cubicBezTo>
                  <a:cubicBezTo>
                    <a:pt x="15" y="25"/>
                    <a:pt x="15" y="25"/>
                    <a:pt x="15" y="25"/>
                  </a:cubicBezTo>
                  <a:cubicBezTo>
                    <a:pt x="18" y="25"/>
                    <a:pt x="18" y="25"/>
                    <a:pt x="18" y="25"/>
                  </a:cubicBezTo>
                  <a:cubicBezTo>
                    <a:pt x="15" y="25"/>
                    <a:pt x="15" y="25"/>
                    <a:pt x="15" y="25"/>
                  </a:cubicBezTo>
                  <a:cubicBezTo>
                    <a:pt x="18" y="27"/>
                    <a:pt x="18" y="27"/>
                    <a:pt x="18" y="27"/>
                  </a:cubicBezTo>
                  <a:cubicBezTo>
                    <a:pt x="18" y="27"/>
                    <a:pt x="18" y="26"/>
                    <a:pt x="18" y="25"/>
                  </a:cubicBezTo>
                  <a:cubicBezTo>
                    <a:pt x="15" y="25"/>
                    <a:pt x="15" y="25"/>
                    <a:pt x="15" y="25"/>
                  </a:cubicBezTo>
                  <a:cubicBezTo>
                    <a:pt x="18" y="27"/>
                    <a:pt x="18" y="27"/>
                    <a:pt x="18" y="27"/>
                  </a:cubicBezTo>
                  <a:cubicBezTo>
                    <a:pt x="15" y="25"/>
                    <a:pt x="15" y="25"/>
                    <a:pt x="15" y="25"/>
                  </a:cubicBezTo>
                  <a:cubicBezTo>
                    <a:pt x="13" y="29"/>
                    <a:pt x="13" y="29"/>
                    <a:pt x="13" y="29"/>
                  </a:cubicBezTo>
                  <a:cubicBezTo>
                    <a:pt x="13" y="29"/>
                    <a:pt x="30" y="36"/>
                    <a:pt x="48" y="44"/>
                  </a:cubicBezTo>
                  <a:cubicBezTo>
                    <a:pt x="56" y="48"/>
                    <a:pt x="65" y="52"/>
                    <a:pt x="72" y="55"/>
                  </a:cubicBezTo>
                  <a:cubicBezTo>
                    <a:pt x="76" y="57"/>
                    <a:pt x="79" y="58"/>
                    <a:pt x="81" y="59"/>
                  </a:cubicBezTo>
                  <a:cubicBezTo>
                    <a:pt x="82" y="59"/>
                    <a:pt x="83" y="60"/>
                    <a:pt x="84" y="60"/>
                  </a:cubicBezTo>
                  <a:cubicBezTo>
                    <a:pt x="84" y="60"/>
                    <a:pt x="85" y="60"/>
                    <a:pt x="85" y="60"/>
                  </a:cubicBezTo>
                  <a:cubicBezTo>
                    <a:pt x="86" y="61"/>
                    <a:pt x="86" y="61"/>
                    <a:pt x="87" y="61"/>
                  </a:cubicBezTo>
                  <a:cubicBezTo>
                    <a:pt x="87" y="61"/>
                    <a:pt x="87" y="61"/>
                    <a:pt x="88" y="60"/>
                  </a:cubicBezTo>
                  <a:cubicBezTo>
                    <a:pt x="88" y="60"/>
                    <a:pt x="89" y="60"/>
                    <a:pt x="90" y="59"/>
                  </a:cubicBezTo>
                  <a:cubicBezTo>
                    <a:pt x="90" y="59"/>
                    <a:pt x="90" y="59"/>
                    <a:pt x="90" y="59"/>
                  </a:cubicBezTo>
                  <a:cubicBezTo>
                    <a:pt x="90" y="58"/>
                    <a:pt x="90" y="58"/>
                    <a:pt x="90" y="57"/>
                  </a:cubicBezTo>
                  <a:cubicBezTo>
                    <a:pt x="90" y="56"/>
                    <a:pt x="90" y="56"/>
                    <a:pt x="90" y="55"/>
                  </a:cubicBezTo>
                  <a:cubicBezTo>
                    <a:pt x="90" y="55"/>
                    <a:pt x="89" y="55"/>
                    <a:pt x="89" y="54"/>
                  </a:cubicBezTo>
                  <a:cubicBezTo>
                    <a:pt x="88" y="54"/>
                    <a:pt x="88" y="54"/>
                    <a:pt x="88" y="54"/>
                  </a:cubicBezTo>
                  <a:cubicBezTo>
                    <a:pt x="87" y="53"/>
                    <a:pt x="85" y="51"/>
                    <a:pt x="82" y="49"/>
                  </a:cubicBezTo>
                  <a:cubicBezTo>
                    <a:pt x="62" y="36"/>
                    <a:pt x="5" y="2"/>
                    <a:pt x="5" y="2"/>
                  </a:cubicBezTo>
                  <a:cubicBezTo>
                    <a:pt x="4" y="5"/>
                    <a:pt x="4" y="5"/>
                    <a:pt x="4" y="5"/>
                  </a:cubicBezTo>
                  <a:cubicBezTo>
                    <a:pt x="7" y="7"/>
                    <a:pt x="7" y="7"/>
                    <a:pt x="7" y="7"/>
                  </a:cubicBezTo>
                  <a:cubicBezTo>
                    <a:pt x="4" y="5"/>
                    <a:pt x="4" y="5"/>
                    <a:pt x="4" y="5"/>
                  </a:cubicBezTo>
                  <a:cubicBezTo>
                    <a:pt x="5" y="8"/>
                    <a:pt x="5" y="8"/>
                    <a:pt x="5" y="8"/>
                  </a:cubicBezTo>
                  <a:cubicBezTo>
                    <a:pt x="5" y="8"/>
                    <a:pt x="6" y="8"/>
                    <a:pt x="7" y="7"/>
                  </a:cubicBezTo>
                  <a:cubicBezTo>
                    <a:pt x="4" y="5"/>
                    <a:pt x="4" y="5"/>
                    <a:pt x="4" y="5"/>
                  </a:cubicBezTo>
                  <a:cubicBezTo>
                    <a:pt x="5" y="8"/>
                    <a:pt x="5" y="8"/>
                    <a:pt x="5" y="8"/>
                  </a:cubicBezTo>
                  <a:cubicBezTo>
                    <a:pt x="4" y="5"/>
                    <a:pt x="4" y="5"/>
                    <a:pt x="4" y="5"/>
                  </a:cubicBezTo>
                  <a:cubicBezTo>
                    <a:pt x="4" y="9"/>
                    <a:pt x="4" y="9"/>
                    <a:pt x="4" y="9"/>
                  </a:cubicBezTo>
                  <a:cubicBezTo>
                    <a:pt x="4" y="9"/>
                    <a:pt x="4" y="9"/>
                    <a:pt x="5" y="8"/>
                  </a:cubicBezTo>
                  <a:cubicBezTo>
                    <a:pt x="4" y="5"/>
                    <a:pt x="4" y="5"/>
                    <a:pt x="4" y="5"/>
                  </a:cubicBezTo>
                  <a:cubicBezTo>
                    <a:pt x="4" y="9"/>
                    <a:pt x="4" y="9"/>
                    <a:pt x="4" y="9"/>
                  </a:cubicBezTo>
                  <a:cubicBezTo>
                    <a:pt x="4" y="7"/>
                    <a:pt x="4" y="7"/>
                    <a:pt x="4" y="7"/>
                  </a:cubicBezTo>
                  <a:cubicBezTo>
                    <a:pt x="4" y="9"/>
                    <a:pt x="4" y="9"/>
                    <a:pt x="4" y="9"/>
                  </a:cubicBezTo>
                  <a:cubicBezTo>
                    <a:pt x="4" y="9"/>
                    <a:pt x="4" y="9"/>
                    <a:pt x="4" y="9"/>
                  </a:cubicBezTo>
                  <a:cubicBezTo>
                    <a:pt x="4" y="7"/>
                    <a:pt x="4" y="7"/>
                    <a:pt x="4" y="7"/>
                  </a:cubicBezTo>
                  <a:cubicBezTo>
                    <a:pt x="4" y="9"/>
                    <a:pt x="4" y="9"/>
                    <a:pt x="4" y="9"/>
                  </a:cubicBezTo>
                  <a:cubicBezTo>
                    <a:pt x="4" y="9"/>
                    <a:pt x="4" y="9"/>
                    <a:pt x="4" y="9"/>
                  </a:cubicBezTo>
                  <a:cubicBezTo>
                    <a:pt x="4" y="9"/>
                    <a:pt x="6" y="9"/>
                    <a:pt x="9" y="10"/>
                  </a:cubicBezTo>
                  <a:cubicBezTo>
                    <a:pt x="18" y="14"/>
                    <a:pt x="35" y="22"/>
                    <a:pt x="51" y="29"/>
                  </a:cubicBezTo>
                  <a:cubicBezTo>
                    <a:pt x="58" y="32"/>
                    <a:pt x="65" y="35"/>
                    <a:pt x="70" y="38"/>
                  </a:cubicBezTo>
                  <a:cubicBezTo>
                    <a:pt x="75" y="40"/>
                    <a:pt x="79" y="42"/>
                    <a:pt x="79" y="42"/>
                  </a:cubicBezTo>
                  <a:cubicBezTo>
                    <a:pt x="80" y="42"/>
                    <a:pt x="82" y="42"/>
                    <a:pt x="83" y="40"/>
                  </a:cubicBezTo>
                  <a:cubicBezTo>
                    <a:pt x="84" y="40"/>
                    <a:pt x="84" y="39"/>
                    <a:pt x="84" y="38"/>
                  </a:cubicBezTo>
                  <a:cubicBezTo>
                    <a:pt x="84" y="37"/>
                    <a:pt x="84" y="37"/>
                    <a:pt x="83" y="37"/>
                  </a:cubicBezTo>
                  <a:cubicBezTo>
                    <a:pt x="83" y="36"/>
                    <a:pt x="83" y="36"/>
                    <a:pt x="82" y="35"/>
                  </a:cubicBezTo>
                  <a:cubicBezTo>
                    <a:pt x="82" y="35"/>
                    <a:pt x="81" y="34"/>
                    <a:pt x="81" y="34"/>
                  </a:cubicBezTo>
                  <a:cubicBezTo>
                    <a:pt x="78" y="32"/>
                    <a:pt x="73" y="29"/>
                    <a:pt x="68" y="25"/>
                  </a:cubicBezTo>
                  <a:cubicBezTo>
                    <a:pt x="51" y="15"/>
                    <a:pt x="26" y="0"/>
                    <a:pt x="26" y="0"/>
                  </a:cubicBezTo>
                  <a:cubicBezTo>
                    <a:pt x="24" y="3"/>
                    <a:pt x="24" y="3"/>
                    <a:pt x="24" y="3"/>
                  </a:cubicBezTo>
                  <a:cubicBezTo>
                    <a:pt x="27" y="5"/>
                    <a:pt x="27" y="5"/>
                    <a:pt x="27" y="5"/>
                  </a:cubicBezTo>
                  <a:cubicBezTo>
                    <a:pt x="24" y="3"/>
                    <a:pt x="24" y="3"/>
                    <a:pt x="24" y="3"/>
                  </a:cubicBezTo>
                  <a:cubicBezTo>
                    <a:pt x="26" y="6"/>
                    <a:pt x="26" y="6"/>
                    <a:pt x="26" y="6"/>
                  </a:cubicBezTo>
                  <a:cubicBezTo>
                    <a:pt x="26" y="6"/>
                    <a:pt x="27" y="6"/>
                    <a:pt x="27" y="5"/>
                  </a:cubicBezTo>
                  <a:cubicBezTo>
                    <a:pt x="24" y="3"/>
                    <a:pt x="24" y="3"/>
                    <a:pt x="24" y="3"/>
                  </a:cubicBezTo>
                  <a:cubicBezTo>
                    <a:pt x="26" y="6"/>
                    <a:pt x="26" y="6"/>
                    <a:pt x="26" y="6"/>
                  </a:cubicBezTo>
                  <a:cubicBezTo>
                    <a:pt x="24" y="3"/>
                    <a:pt x="24" y="3"/>
                    <a:pt x="24" y="3"/>
                  </a:cubicBezTo>
                  <a:cubicBezTo>
                    <a:pt x="24" y="7"/>
                    <a:pt x="24" y="7"/>
                    <a:pt x="24" y="7"/>
                  </a:cubicBezTo>
                  <a:cubicBezTo>
                    <a:pt x="24" y="7"/>
                    <a:pt x="25" y="7"/>
                    <a:pt x="26" y="6"/>
                  </a:cubicBezTo>
                  <a:cubicBezTo>
                    <a:pt x="24" y="3"/>
                    <a:pt x="24" y="3"/>
                    <a:pt x="24" y="3"/>
                  </a:cubicBezTo>
                  <a:cubicBezTo>
                    <a:pt x="24" y="7"/>
                    <a:pt x="24" y="7"/>
                    <a:pt x="24" y="7"/>
                  </a:cubicBezTo>
                  <a:cubicBezTo>
                    <a:pt x="24" y="4"/>
                    <a:pt x="24" y="4"/>
                    <a:pt x="24" y="4"/>
                  </a:cubicBezTo>
                  <a:cubicBezTo>
                    <a:pt x="24" y="7"/>
                    <a:pt x="24" y="7"/>
                    <a:pt x="24" y="7"/>
                  </a:cubicBezTo>
                  <a:cubicBezTo>
                    <a:pt x="24" y="7"/>
                    <a:pt x="24" y="7"/>
                    <a:pt x="24" y="7"/>
                  </a:cubicBezTo>
                  <a:cubicBezTo>
                    <a:pt x="24" y="4"/>
                    <a:pt x="24" y="4"/>
                    <a:pt x="24" y="4"/>
                  </a:cubicBezTo>
                  <a:cubicBezTo>
                    <a:pt x="24" y="7"/>
                    <a:pt x="24" y="7"/>
                    <a:pt x="24" y="7"/>
                  </a:cubicBezTo>
                  <a:cubicBezTo>
                    <a:pt x="24" y="6"/>
                    <a:pt x="24" y="6"/>
                    <a:pt x="24" y="6"/>
                  </a:cubicBezTo>
                  <a:cubicBezTo>
                    <a:pt x="24" y="7"/>
                    <a:pt x="24" y="7"/>
                    <a:pt x="24" y="7"/>
                  </a:cubicBezTo>
                  <a:cubicBezTo>
                    <a:pt x="24" y="7"/>
                    <a:pt x="24" y="7"/>
                    <a:pt x="24" y="7"/>
                  </a:cubicBezTo>
                  <a:cubicBezTo>
                    <a:pt x="24" y="6"/>
                    <a:pt x="24" y="6"/>
                    <a:pt x="24" y="6"/>
                  </a:cubicBezTo>
                  <a:cubicBezTo>
                    <a:pt x="24" y="7"/>
                    <a:pt x="24" y="7"/>
                    <a:pt x="24" y="7"/>
                  </a:cubicBezTo>
                  <a:cubicBezTo>
                    <a:pt x="24" y="7"/>
                    <a:pt x="25" y="7"/>
                    <a:pt x="26" y="8"/>
                  </a:cubicBezTo>
                  <a:cubicBezTo>
                    <a:pt x="31" y="9"/>
                    <a:pt x="41" y="13"/>
                    <a:pt x="50" y="17"/>
                  </a:cubicBezTo>
                  <a:cubicBezTo>
                    <a:pt x="55" y="18"/>
                    <a:pt x="59" y="20"/>
                    <a:pt x="62" y="21"/>
                  </a:cubicBezTo>
                  <a:cubicBezTo>
                    <a:pt x="64" y="22"/>
                    <a:pt x="65" y="22"/>
                    <a:pt x="67" y="23"/>
                  </a:cubicBezTo>
                  <a:cubicBezTo>
                    <a:pt x="67" y="23"/>
                    <a:pt x="68" y="23"/>
                    <a:pt x="68" y="23"/>
                  </a:cubicBezTo>
                  <a:cubicBezTo>
                    <a:pt x="69" y="23"/>
                    <a:pt x="69" y="23"/>
                    <a:pt x="69" y="23"/>
                  </a:cubicBezTo>
                  <a:cubicBezTo>
                    <a:pt x="69" y="23"/>
                    <a:pt x="69" y="23"/>
                    <a:pt x="70" y="23"/>
                  </a:cubicBezTo>
                  <a:cubicBezTo>
                    <a:pt x="70" y="23"/>
                    <a:pt x="70" y="23"/>
                    <a:pt x="71" y="23"/>
                  </a:cubicBezTo>
                  <a:cubicBezTo>
                    <a:pt x="71" y="23"/>
                    <a:pt x="72" y="23"/>
                    <a:pt x="73" y="22"/>
                  </a:cubicBezTo>
                  <a:cubicBezTo>
                    <a:pt x="73" y="22"/>
                    <a:pt x="73" y="22"/>
                    <a:pt x="73" y="22"/>
                  </a:cubicBezTo>
                  <a:cubicBezTo>
                    <a:pt x="73" y="21"/>
                    <a:pt x="73" y="20"/>
                    <a:pt x="73" y="20"/>
                  </a:cubicBezTo>
                  <a:cubicBezTo>
                    <a:pt x="73" y="19"/>
                    <a:pt x="73" y="19"/>
                    <a:pt x="73" y="18"/>
                  </a:cubicBezTo>
                  <a:cubicBezTo>
                    <a:pt x="73" y="18"/>
                    <a:pt x="72" y="17"/>
                    <a:pt x="72" y="17"/>
                  </a:cubicBezTo>
                  <a:cubicBezTo>
                    <a:pt x="72" y="17"/>
                    <a:pt x="72" y="17"/>
                    <a:pt x="71" y="16"/>
                  </a:cubicBezTo>
                  <a:cubicBezTo>
                    <a:pt x="70" y="15"/>
                    <a:pt x="68" y="14"/>
                    <a:pt x="66" y="13"/>
                  </a:cubicBezTo>
                  <a:cubicBezTo>
                    <a:pt x="59" y="8"/>
                    <a:pt x="48" y="2"/>
                    <a:pt x="48" y="2"/>
                  </a:cubicBezTo>
                  <a:cubicBezTo>
                    <a:pt x="46" y="1"/>
                    <a:pt x="44" y="2"/>
                    <a:pt x="43" y="3"/>
                  </a:cubicBezTo>
                  <a:cubicBezTo>
                    <a:pt x="42" y="5"/>
                    <a:pt x="43" y="7"/>
                    <a:pt x="44" y="8"/>
                  </a:cubicBezTo>
                  <a:cubicBezTo>
                    <a:pt x="44" y="8"/>
                    <a:pt x="46" y="9"/>
                    <a:pt x="48" y="10"/>
                  </a:cubicBezTo>
                  <a:cubicBezTo>
                    <a:pt x="51" y="12"/>
                    <a:pt x="56" y="15"/>
                    <a:pt x="60" y="18"/>
                  </a:cubicBezTo>
                  <a:cubicBezTo>
                    <a:pt x="62" y="19"/>
                    <a:pt x="64" y="20"/>
                    <a:pt x="66" y="21"/>
                  </a:cubicBezTo>
                  <a:cubicBezTo>
                    <a:pt x="66" y="21"/>
                    <a:pt x="67" y="22"/>
                    <a:pt x="67" y="22"/>
                  </a:cubicBezTo>
                  <a:cubicBezTo>
                    <a:pt x="67" y="22"/>
                    <a:pt x="67" y="22"/>
                    <a:pt x="67" y="22"/>
                  </a:cubicBezTo>
                  <a:cubicBezTo>
                    <a:pt x="67" y="22"/>
                    <a:pt x="67" y="22"/>
                    <a:pt x="67" y="22"/>
                  </a:cubicBezTo>
                  <a:cubicBezTo>
                    <a:pt x="68" y="21"/>
                    <a:pt x="68" y="21"/>
                    <a:pt x="68" y="21"/>
                  </a:cubicBezTo>
                  <a:cubicBezTo>
                    <a:pt x="67" y="22"/>
                    <a:pt x="67" y="22"/>
                    <a:pt x="67" y="22"/>
                  </a:cubicBezTo>
                  <a:cubicBezTo>
                    <a:pt x="67" y="22"/>
                    <a:pt x="67" y="22"/>
                    <a:pt x="67" y="22"/>
                  </a:cubicBezTo>
                  <a:cubicBezTo>
                    <a:pt x="68" y="21"/>
                    <a:pt x="68" y="21"/>
                    <a:pt x="68" y="21"/>
                  </a:cubicBezTo>
                  <a:cubicBezTo>
                    <a:pt x="67" y="22"/>
                    <a:pt x="67" y="22"/>
                    <a:pt x="67" y="22"/>
                  </a:cubicBezTo>
                  <a:cubicBezTo>
                    <a:pt x="69" y="20"/>
                    <a:pt x="69" y="20"/>
                    <a:pt x="69" y="20"/>
                  </a:cubicBezTo>
                  <a:cubicBezTo>
                    <a:pt x="66" y="21"/>
                    <a:pt x="66" y="21"/>
                    <a:pt x="66" y="21"/>
                  </a:cubicBezTo>
                  <a:cubicBezTo>
                    <a:pt x="67" y="22"/>
                    <a:pt x="67" y="22"/>
                    <a:pt x="67" y="22"/>
                  </a:cubicBezTo>
                  <a:cubicBezTo>
                    <a:pt x="69" y="20"/>
                    <a:pt x="69" y="20"/>
                    <a:pt x="69" y="20"/>
                  </a:cubicBezTo>
                  <a:cubicBezTo>
                    <a:pt x="66" y="21"/>
                    <a:pt x="66" y="21"/>
                    <a:pt x="66" y="21"/>
                  </a:cubicBezTo>
                  <a:cubicBezTo>
                    <a:pt x="70" y="20"/>
                    <a:pt x="70" y="20"/>
                    <a:pt x="70" y="20"/>
                  </a:cubicBezTo>
                  <a:cubicBezTo>
                    <a:pt x="66" y="20"/>
                    <a:pt x="66" y="20"/>
                    <a:pt x="66" y="20"/>
                  </a:cubicBezTo>
                  <a:cubicBezTo>
                    <a:pt x="66" y="21"/>
                    <a:pt x="66" y="21"/>
                    <a:pt x="66" y="21"/>
                  </a:cubicBezTo>
                  <a:cubicBezTo>
                    <a:pt x="70" y="20"/>
                    <a:pt x="70" y="20"/>
                    <a:pt x="70" y="20"/>
                  </a:cubicBezTo>
                  <a:cubicBezTo>
                    <a:pt x="66" y="20"/>
                    <a:pt x="66" y="20"/>
                    <a:pt x="66" y="20"/>
                  </a:cubicBezTo>
                  <a:cubicBezTo>
                    <a:pt x="70" y="20"/>
                    <a:pt x="70" y="20"/>
                    <a:pt x="70" y="20"/>
                  </a:cubicBezTo>
                  <a:cubicBezTo>
                    <a:pt x="67" y="18"/>
                    <a:pt x="67" y="18"/>
                    <a:pt x="67" y="18"/>
                  </a:cubicBezTo>
                  <a:cubicBezTo>
                    <a:pt x="66" y="19"/>
                    <a:pt x="66" y="19"/>
                    <a:pt x="66" y="20"/>
                  </a:cubicBezTo>
                  <a:cubicBezTo>
                    <a:pt x="70" y="20"/>
                    <a:pt x="70" y="20"/>
                    <a:pt x="70" y="20"/>
                  </a:cubicBezTo>
                  <a:cubicBezTo>
                    <a:pt x="67" y="18"/>
                    <a:pt x="67" y="18"/>
                    <a:pt x="67" y="18"/>
                  </a:cubicBezTo>
                  <a:cubicBezTo>
                    <a:pt x="70" y="20"/>
                    <a:pt x="70" y="20"/>
                    <a:pt x="70" y="20"/>
                  </a:cubicBezTo>
                  <a:cubicBezTo>
                    <a:pt x="67" y="18"/>
                    <a:pt x="67" y="18"/>
                    <a:pt x="67" y="18"/>
                  </a:cubicBezTo>
                  <a:cubicBezTo>
                    <a:pt x="70" y="20"/>
                    <a:pt x="70" y="20"/>
                    <a:pt x="70" y="20"/>
                  </a:cubicBezTo>
                  <a:cubicBezTo>
                    <a:pt x="69" y="16"/>
                    <a:pt x="69" y="16"/>
                    <a:pt x="69" y="16"/>
                  </a:cubicBezTo>
                  <a:cubicBezTo>
                    <a:pt x="68" y="17"/>
                    <a:pt x="68" y="17"/>
                    <a:pt x="67" y="18"/>
                  </a:cubicBezTo>
                  <a:cubicBezTo>
                    <a:pt x="70" y="20"/>
                    <a:pt x="70" y="20"/>
                    <a:pt x="70" y="20"/>
                  </a:cubicBezTo>
                  <a:cubicBezTo>
                    <a:pt x="69" y="16"/>
                    <a:pt x="69" y="16"/>
                    <a:pt x="69" y="16"/>
                  </a:cubicBezTo>
                  <a:cubicBezTo>
                    <a:pt x="70" y="20"/>
                    <a:pt x="70" y="20"/>
                    <a:pt x="70" y="20"/>
                  </a:cubicBezTo>
                  <a:cubicBezTo>
                    <a:pt x="70" y="16"/>
                    <a:pt x="70" y="16"/>
                    <a:pt x="70" y="16"/>
                  </a:cubicBezTo>
                  <a:cubicBezTo>
                    <a:pt x="69" y="16"/>
                    <a:pt x="69" y="16"/>
                    <a:pt x="69" y="16"/>
                  </a:cubicBezTo>
                  <a:cubicBezTo>
                    <a:pt x="70" y="20"/>
                    <a:pt x="70" y="20"/>
                    <a:pt x="70" y="20"/>
                  </a:cubicBezTo>
                  <a:cubicBezTo>
                    <a:pt x="70" y="16"/>
                    <a:pt x="70" y="16"/>
                    <a:pt x="70" y="16"/>
                  </a:cubicBezTo>
                  <a:cubicBezTo>
                    <a:pt x="70" y="19"/>
                    <a:pt x="70" y="19"/>
                    <a:pt x="70" y="19"/>
                  </a:cubicBezTo>
                  <a:cubicBezTo>
                    <a:pt x="70" y="16"/>
                    <a:pt x="70" y="16"/>
                    <a:pt x="70" y="16"/>
                  </a:cubicBezTo>
                  <a:cubicBezTo>
                    <a:pt x="70" y="16"/>
                    <a:pt x="70" y="16"/>
                    <a:pt x="70" y="16"/>
                  </a:cubicBezTo>
                  <a:cubicBezTo>
                    <a:pt x="70" y="19"/>
                    <a:pt x="70" y="19"/>
                    <a:pt x="70" y="19"/>
                  </a:cubicBezTo>
                  <a:cubicBezTo>
                    <a:pt x="70" y="16"/>
                    <a:pt x="70" y="16"/>
                    <a:pt x="70" y="16"/>
                  </a:cubicBezTo>
                  <a:cubicBezTo>
                    <a:pt x="70" y="17"/>
                    <a:pt x="70" y="17"/>
                    <a:pt x="70" y="17"/>
                  </a:cubicBezTo>
                  <a:cubicBezTo>
                    <a:pt x="70" y="16"/>
                    <a:pt x="70" y="16"/>
                    <a:pt x="70" y="16"/>
                  </a:cubicBezTo>
                  <a:cubicBezTo>
                    <a:pt x="70" y="16"/>
                    <a:pt x="70" y="16"/>
                    <a:pt x="70" y="16"/>
                  </a:cubicBezTo>
                  <a:cubicBezTo>
                    <a:pt x="70" y="17"/>
                    <a:pt x="70" y="17"/>
                    <a:pt x="70" y="17"/>
                  </a:cubicBezTo>
                  <a:cubicBezTo>
                    <a:pt x="70" y="16"/>
                    <a:pt x="70" y="16"/>
                    <a:pt x="70" y="16"/>
                  </a:cubicBezTo>
                  <a:cubicBezTo>
                    <a:pt x="70" y="16"/>
                    <a:pt x="69" y="16"/>
                    <a:pt x="67" y="15"/>
                  </a:cubicBezTo>
                  <a:cubicBezTo>
                    <a:pt x="62" y="14"/>
                    <a:pt x="52" y="10"/>
                    <a:pt x="43" y="6"/>
                  </a:cubicBezTo>
                  <a:cubicBezTo>
                    <a:pt x="39" y="5"/>
                    <a:pt x="34" y="3"/>
                    <a:pt x="31" y="2"/>
                  </a:cubicBezTo>
                  <a:cubicBezTo>
                    <a:pt x="30" y="1"/>
                    <a:pt x="28" y="1"/>
                    <a:pt x="27" y="0"/>
                  </a:cubicBezTo>
                  <a:cubicBezTo>
                    <a:pt x="26" y="0"/>
                    <a:pt x="26" y="0"/>
                    <a:pt x="26" y="0"/>
                  </a:cubicBezTo>
                  <a:cubicBezTo>
                    <a:pt x="25" y="0"/>
                    <a:pt x="25" y="0"/>
                    <a:pt x="25" y="0"/>
                  </a:cubicBezTo>
                  <a:cubicBezTo>
                    <a:pt x="25" y="0"/>
                    <a:pt x="24" y="0"/>
                    <a:pt x="24" y="0"/>
                  </a:cubicBezTo>
                  <a:cubicBezTo>
                    <a:pt x="24" y="0"/>
                    <a:pt x="23" y="0"/>
                    <a:pt x="23" y="0"/>
                  </a:cubicBezTo>
                  <a:cubicBezTo>
                    <a:pt x="23" y="0"/>
                    <a:pt x="22" y="0"/>
                    <a:pt x="22" y="0"/>
                  </a:cubicBezTo>
                  <a:cubicBezTo>
                    <a:pt x="22" y="0"/>
                    <a:pt x="21" y="1"/>
                    <a:pt x="21" y="1"/>
                  </a:cubicBezTo>
                  <a:cubicBezTo>
                    <a:pt x="20" y="2"/>
                    <a:pt x="20" y="3"/>
                    <a:pt x="20" y="4"/>
                  </a:cubicBezTo>
                  <a:cubicBezTo>
                    <a:pt x="21" y="5"/>
                    <a:pt x="21" y="6"/>
                    <a:pt x="22" y="6"/>
                  </a:cubicBezTo>
                  <a:cubicBezTo>
                    <a:pt x="22" y="6"/>
                    <a:pt x="26" y="8"/>
                    <a:pt x="31" y="11"/>
                  </a:cubicBezTo>
                  <a:cubicBezTo>
                    <a:pt x="39" y="16"/>
                    <a:pt x="51" y="23"/>
                    <a:pt x="61" y="29"/>
                  </a:cubicBezTo>
                  <a:cubicBezTo>
                    <a:pt x="65" y="32"/>
                    <a:pt x="70" y="35"/>
                    <a:pt x="73" y="37"/>
                  </a:cubicBezTo>
                  <a:cubicBezTo>
                    <a:pt x="75" y="38"/>
                    <a:pt x="76" y="39"/>
                    <a:pt x="77" y="40"/>
                  </a:cubicBezTo>
                  <a:cubicBezTo>
                    <a:pt x="77" y="40"/>
                    <a:pt x="77" y="40"/>
                    <a:pt x="77" y="40"/>
                  </a:cubicBezTo>
                  <a:cubicBezTo>
                    <a:pt x="77" y="40"/>
                    <a:pt x="77" y="40"/>
                    <a:pt x="77" y="40"/>
                  </a:cubicBezTo>
                  <a:cubicBezTo>
                    <a:pt x="79" y="39"/>
                    <a:pt x="79" y="39"/>
                    <a:pt x="79" y="39"/>
                  </a:cubicBezTo>
                  <a:cubicBezTo>
                    <a:pt x="77" y="40"/>
                    <a:pt x="77" y="40"/>
                    <a:pt x="77" y="40"/>
                  </a:cubicBezTo>
                  <a:cubicBezTo>
                    <a:pt x="77" y="40"/>
                    <a:pt x="77" y="40"/>
                    <a:pt x="77" y="40"/>
                  </a:cubicBezTo>
                  <a:cubicBezTo>
                    <a:pt x="79" y="39"/>
                    <a:pt x="79" y="39"/>
                    <a:pt x="79" y="39"/>
                  </a:cubicBezTo>
                  <a:cubicBezTo>
                    <a:pt x="77" y="40"/>
                    <a:pt x="77" y="40"/>
                    <a:pt x="77" y="40"/>
                  </a:cubicBezTo>
                  <a:cubicBezTo>
                    <a:pt x="80" y="38"/>
                    <a:pt x="80" y="38"/>
                    <a:pt x="80" y="38"/>
                  </a:cubicBezTo>
                  <a:cubicBezTo>
                    <a:pt x="77" y="38"/>
                    <a:pt x="77" y="38"/>
                    <a:pt x="77" y="38"/>
                  </a:cubicBezTo>
                  <a:cubicBezTo>
                    <a:pt x="77" y="39"/>
                    <a:pt x="77" y="40"/>
                    <a:pt x="77" y="40"/>
                  </a:cubicBezTo>
                  <a:cubicBezTo>
                    <a:pt x="80" y="38"/>
                    <a:pt x="80" y="38"/>
                    <a:pt x="80" y="38"/>
                  </a:cubicBezTo>
                  <a:cubicBezTo>
                    <a:pt x="77" y="38"/>
                    <a:pt x="77" y="38"/>
                    <a:pt x="77" y="38"/>
                  </a:cubicBezTo>
                  <a:cubicBezTo>
                    <a:pt x="80" y="38"/>
                    <a:pt x="80" y="38"/>
                    <a:pt x="80" y="38"/>
                  </a:cubicBezTo>
                  <a:cubicBezTo>
                    <a:pt x="77" y="37"/>
                    <a:pt x="77" y="37"/>
                    <a:pt x="77" y="37"/>
                  </a:cubicBezTo>
                  <a:cubicBezTo>
                    <a:pt x="77" y="37"/>
                    <a:pt x="77" y="38"/>
                    <a:pt x="77" y="38"/>
                  </a:cubicBezTo>
                  <a:cubicBezTo>
                    <a:pt x="80" y="38"/>
                    <a:pt x="80" y="38"/>
                    <a:pt x="80" y="38"/>
                  </a:cubicBezTo>
                  <a:cubicBezTo>
                    <a:pt x="77" y="37"/>
                    <a:pt x="77" y="37"/>
                    <a:pt x="77" y="37"/>
                  </a:cubicBezTo>
                  <a:cubicBezTo>
                    <a:pt x="80" y="38"/>
                    <a:pt x="80" y="38"/>
                    <a:pt x="80" y="38"/>
                  </a:cubicBezTo>
                  <a:cubicBezTo>
                    <a:pt x="82" y="35"/>
                    <a:pt x="82" y="35"/>
                    <a:pt x="82" y="35"/>
                  </a:cubicBezTo>
                  <a:cubicBezTo>
                    <a:pt x="82" y="35"/>
                    <a:pt x="64" y="27"/>
                    <a:pt x="45" y="18"/>
                  </a:cubicBezTo>
                  <a:cubicBezTo>
                    <a:pt x="36" y="14"/>
                    <a:pt x="26" y="10"/>
                    <a:pt x="19" y="7"/>
                  </a:cubicBezTo>
                  <a:cubicBezTo>
                    <a:pt x="15" y="5"/>
                    <a:pt x="12" y="4"/>
                    <a:pt x="10" y="3"/>
                  </a:cubicBezTo>
                  <a:cubicBezTo>
                    <a:pt x="8" y="3"/>
                    <a:pt x="7" y="2"/>
                    <a:pt x="7" y="2"/>
                  </a:cubicBezTo>
                  <a:cubicBezTo>
                    <a:pt x="6" y="2"/>
                    <a:pt x="6" y="2"/>
                    <a:pt x="5" y="2"/>
                  </a:cubicBezTo>
                  <a:cubicBezTo>
                    <a:pt x="5" y="2"/>
                    <a:pt x="5" y="1"/>
                    <a:pt x="4" y="1"/>
                  </a:cubicBezTo>
                  <a:cubicBezTo>
                    <a:pt x="4" y="1"/>
                    <a:pt x="3" y="1"/>
                    <a:pt x="3" y="2"/>
                  </a:cubicBezTo>
                  <a:cubicBezTo>
                    <a:pt x="2" y="2"/>
                    <a:pt x="1" y="2"/>
                    <a:pt x="1" y="3"/>
                  </a:cubicBezTo>
                  <a:cubicBezTo>
                    <a:pt x="0" y="4"/>
                    <a:pt x="0" y="5"/>
                    <a:pt x="0" y="6"/>
                  </a:cubicBezTo>
                  <a:cubicBezTo>
                    <a:pt x="0" y="7"/>
                    <a:pt x="1" y="8"/>
                    <a:pt x="2" y="8"/>
                  </a:cubicBezTo>
                  <a:cubicBezTo>
                    <a:pt x="2" y="8"/>
                    <a:pt x="7" y="11"/>
                    <a:pt x="15" y="16"/>
                  </a:cubicBezTo>
                  <a:cubicBezTo>
                    <a:pt x="26" y="23"/>
                    <a:pt x="44" y="34"/>
                    <a:pt x="59" y="43"/>
                  </a:cubicBezTo>
                  <a:cubicBezTo>
                    <a:pt x="66" y="47"/>
                    <a:pt x="72" y="51"/>
                    <a:pt x="77" y="55"/>
                  </a:cubicBezTo>
                  <a:cubicBezTo>
                    <a:pt x="79" y="56"/>
                    <a:pt x="81" y="57"/>
                    <a:pt x="83" y="58"/>
                  </a:cubicBezTo>
                  <a:cubicBezTo>
                    <a:pt x="83" y="59"/>
                    <a:pt x="84" y="59"/>
                    <a:pt x="84" y="59"/>
                  </a:cubicBezTo>
                  <a:cubicBezTo>
                    <a:pt x="84" y="59"/>
                    <a:pt x="84" y="59"/>
                    <a:pt x="84" y="59"/>
                  </a:cubicBezTo>
                  <a:cubicBezTo>
                    <a:pt x="84" y="59"/>
                    <a:pt x="84" y="59"/>
                    <a:pt x="84" y="59"/>
                  </a:cubicBezTo>
                  <a:cubicBezTo>
                    <a:pt x="85" y="58"/>
                    <a:pt x="85" y="58"/>
                    <a:pt x="85" y="58"/>
                  </a:cubicBezTo>
                  <a:cubicBezTo>
                    <a:pt x="84" y="59"/>
                    <a:pt x="84" y="59"/>
                    <a:pt x="84" y="59"/>
                  </a:cubicBezTo>
                  <a:cubicBezTo>
                    <a:pt x="84" y="59"/>
                    <a:pt x="84" y="59"/>
                    <a:pt x="84" y="59"/>
                  </a:cubicBezTo>
                  <a:cubicBezTo>
                    <a:pt x="85" y="58"/>
                    <a:pt x="85" y="58"/>
                    <a:pt x="85" y="58"/>
                  </a:cubicBezTo>
                  <a:cubicBezTo>
                    <a:pt x="84" y="59"/>
                    <a:pt x="84" y="59"/>
                    <a:pt x="84" y="59"/>
                  </a:cubicBezTo>
                  <a:cubicBezTo>
                    <a:pt x="86" y="57"/>
                    <a:pt x="86" y="57"/>
                    <a:pt x="86" y="57"/>
                  </a:cubicBezTo>
                  <a:cubicBezTo>
                    <a:pt x="84" y="59"/>
                    <a:pt x="84" y="59"/>
                    <a:pt x="84" y="59"/>
                  </a:cubicBezTo>
                  <a:cubicBezTo>
                    <a:pt x="84" y="59"/>
                    <a:pt x="84" y="59"/>
                    <a:pt x="84" y="59"/>
                  </a:cubicBezTo>
                  <a:cubicBezTo>
                    <a:pt x="86" y="57"/>
                    <a:pt x="86" y="57"/>
                    <a:pt x="86" y="57"/>
                  </a:cubicBezTo>
                  <a:cubicBezTo>
                    <a:pt x="84" y="59"/>
                    <a:pt x="84" y="59"/>
                    <a:pt x="84" y="59"/>
                  </a:cubicBezTo>
                  <a:cubicBezTo>
                    <a:pt x="87" y="57"/>
                    <a:pt x="87" y="57"/>
                    <a:pt x="87" y="57"/>
                  </a:cubicBezTo>
                  <a:cubicBezTo>
                    <a:pt x="83" y="57"/>
                    <a:pt x="83" y="57"/>
                    <a:pt x="83" y="57"/>
                  </a:cubicBezTo>
                  <a:cubicBezTo>
                    <a:pt x="83" y="58"/>
                    <a:pt x="83" y="58"/>
                    <a:pt x="84" y="59"/>
                  </a:cubicBezTo>
                  <a:cubicBezTo>
                    <a:pt x="87" y="57"/>
                    <a:pt x="87" y="57"/>
                    <a:pt x="87" y="57"/>
                  </a:cubicBezTo>
                  <a:cubicBezTo>
                    <a:pt x="83" y="57"/>
                    <a:pt x="83" y="57"/>
                    <a:pt x="83" y="57"/>
                  </a:cubicBezTo>
                  <a:cubicBezTo>
                    <a:pt x="87" y="57"/>
                    <a:pt x="87" y="57"/>
                    <a:pt x="87" y="57"/>
                  </a:cubicBezTo>
                  <a:cubicBezTo>
                    <a:pt x="84" y="55"/>
                    <a:pt x="84" y="55"/>
                    <a:pt x="84" y="55"/>
                  </a:cubicBezTo>
                  <a:cubicBezTo>
                    <a:pt x="83" y="56"/>
                    <a:pt x="83" y="56"/>
                    <a:pt x="83" y="57"/>
                  </a:cubicBezTo>
                  <a:cubicBezTo>
                    <a:pt x="87" y="57"/>
                    <a:pt x="87" y="57"/>
                    <a:pt x="87" y="57"/>
                  </a:cubicBezTo>
                  <a:cubicBezTo>
                    <a:pt x="84" y="55"/>
                    <a:pt x="84" y="55"/>
                    <a:pt x="84" y="55"/>
                  </a:cubicBezTo>
                  <a:cubicBezTo>
                    <a:pt x="87" y="57"/>
                    <a:pt x="87" y="57"/>
                    <a:pt x="87" y="57"/>
                  </a:cubicBezTo>
                  <a:cubicBezTo>
                    <a:pt x="84" y="55"/>
                    <a:pt x="84" y="55"/>
                    <a:pt x="84" y="55"/>
                  </a:cubicBezTo>
                  <a:cubicBezTo>
                    <a:pt x="87" y="57"/>
                    <a:pt x="87" y="57"/>
                    <a:pt x="87" y="57"/>
                  </a:cubicBezTo>
                  <a:cubicBezTo>
                    <a:pt x="86" y="54"/>
                    <a:pt x="86" y="54"/>
                    <a:pt x="86" y="54"/>
                  </a:cubicBezTo>
                  <a:cubicBezTo>
                    <a:pt x="85" y="54"/>
                    <a:pt x="84" y="54"/>
                    <a:pt x="84" y="55"/>
                  </a:cubicBezTo>
                  <a:cubicBezTo>
                    <a:pt x="87" y="57"/>
                    <a:pt x="87" y="57"/>
                    <a:pt x="87" y="57"/>
                  </a:cubicBezTo>
                  <a:cubicBezTo>
                    <a:pt x="86" y="54"/>
                    <a:pt x="86" y="54"/>
                    <a:pt x="86" y="54"/>
                  </a:cubicBezTo>
                  <a:cubicBezTo>
                    <a:pt x="87" y="57"/>
                    <a:pt x="87" y="57"/>
                    <a:pt x="87" y="57"/>
                  </a:cubicBezTo>
                  <a:cubicBezTo>
                    <a:pt x="87" y="54"/>
                    <a:pt x="87" y="54"/>
                    <a:pt x="87" y="54"/>
                  </a:cubicBezTo>
                  <a:cubicBezTo>
                    <a:pt x="86" y="54"/>
                    <a:pt x="86" y="54"/>
                    <a:pt x="86" y="54"/>
                  </a:cubicBezTo>
                  <a:cubicBezTo>
                    <a:pt x="87" y="57"/>
                    <a:pt x="87" y="57"/>
                    <a:pt x="87" y="57"/>
                  </a:cubicBezTo>
                  <a:cubicBezTo>
                    <a:pt x="87" y="54"/>
                    <a:pt x="87" y="54"/>
                    <a:pt x="87" y="54"/>
                  </a:cubicBezTo>
                  <a:cubicBezTo>
                    <a:pt x="87" y="56"/>
                    <a:pt x="87" y="56"/>
                    <a:pt x="87" y="56"/>
                  </a:cubicBezTo>
                  <a:cubicBezTo>
                    <a:pt x="87" y="54"/>
                    <a:pt x="87" y="54"/>
                    <a:pt x="87" y="54"/>
                  </a:cubicBezTo>
                  <a:cubicBezTo>
                    <a:pt x="87" y="54"/>
                    <a:pt x="87" y="54"/>
                    <a:pt x="87" y="54"/>
                  </a:cubicBezTo>
                  <a:cubicBezTo>
                    <a:pt x="87" y="56"/>
                    <a:pt x="87" y="56"/>
                    <a:pt x="87" y="56"/>
                  </a:cubicBezTo>
                  <a:cubicBezTo>
                    <a:pt x="87" y="54"/>
                    <a:pt x="87" y="54"/>
                    <a:pt x="87" y="54"/>
                  </a:cubicBezTo>
                  <a:cubicBezTo>
                    <a:pt x="87" y="54"/>
                    <a:pt x="87" y="54"/>
                    <a:pt x="87" y="54"/>
                  </a:cubicBezTo>
                  <a:cubicBezTo>
                    <a:pt x="87" y="54"/>
                    <a:pt x="87" y="54"/>
                    <a:pt x="87" y="54"/>
                  </a:cubicBezTo>
                  <a:cubicBezTo>
                    <a:pt x="87" y="54"/>
                    <a:pt x="87" y="54"/>
                    <a:pt x="87" y="54"/>
                  </a:cubicBezTo>
                  <a:cubicBezTo>
                    <a:pt x="87" y="54"/>
                    <a:pt x="87" y="54"/>
                    <a:pt x="87" y="54"/>
                  </a:cubicBezTo>
                  <a:cubicBezTo>
                    <a:pt x="87" y="54"/>
                    <a:pt x="87" y="54"/>
                    <a:pt x="87" y="54"/>
                  </a:cubicBezTo>
                  <a:cubicBezTo>
                    <a:pt x="87" y="54"/>
                    <a:pt x="86" y="53"/>
                    <a:pt x="85" y="53"/>
                  </a:cubicBezTo>
                  <a:cubicBezTo>
                    <a:pt x="82" y="52"/>
                    <a:pt x="77" y="50"/>
                    <a:pt x="69" y="46"/>
                  </a:cubicBezTo>
                  <a:cubicBezTo>
                    <a:pt x="59" y="42"/>
                    <a:pt x="46" y="36"/>
                    <a:pt x="35" y="31"/>
                  </a:cubicBezTo>
                  <a:cubicBezTo>
                    <a:pt x="30" y="28"/>
                    <a:pt x="25" y="26"/>
                    <a:pt x="22" y="25"/>
                  </a:cubicBezTo>
                  <a:cubicBezTo>
                    <a:pt x="18" y="23"/>
                    <a:pt x="16" y="22"/>
                    <a:pt x="16" y="22"/>
                  </a:cubicBezTo>
                  <a:cubicBezTo>
                    <a:pt x="15" y="21"/>
                    <a:pt x="13" y="22"/>
                    <a:pt x="12" y="23"/>
                  </a:cubicBezTo>
                  <a:cubicBezTo>
                    <a:pt x="11" y="24"/>
                    <a:pt x="11" y="25"/>
                    <a:pt x="11" y="25"/>
                  </a:cubicBezTo>
                  <a:cubicBezTo>
                    <a:pt x="11" y="26"/>
                    <a:pt x="11" y="27"/>
                    <a:pt x="12" y="27"/>
                  </a:cubicBezTo>
                  <a:cubicBezTo>
                    <a:pt x="12" y="28"/>
                    <a:pt x="12" y="28"/>
                    <a:pt x="13" y="29"/>
                  </a:cubicBezTo>
                  <a:cubicBezTo>
                    <a:pt x="13" y="29"/>
                    <a:pt x="14" y="30"/>
                    <a:pt x="15" y="31"/>
                  </a:cubicBezTo>
                  <a:cubicBezTo>
                    <a:pt x="19" y="34"/>
                    <a:pt x="26" y="38"/>
                    <a:pt x="35" y="44"/>
                  </a:cubicBezTo>
                  <a:cubicBezTo>
                    <a:pt x="61" y="60"/>
                    <a:pt x="101" y="83"/>
                    <a:pt x="101" y="83"/>
                  </a:cubicBezTo>
                  <a:cubicBezTo>
                    <a:pt x="102" y="80"/>
                    <a:pt x="102" y="80"/>
                    <a:pt x="102" y="80"/>
                  </a:cubicBezTo>
                  <a:cubicBezTo>
                    <a:pt x="104" y="77"/>
                    <a:pt x="104" y="77"/>
                    <a:pt x="104" y="77"/>
                  </a:cubicBezTo>
                  <a:cubicBezTo>
                    <a:pt x="28" y="42"/>
                    <a:pt x="28" y="42"/>
                    <a:pt x="28" y="42"/>
                  </a:cubicBezTo>
                  <a:cubicBezTo>
                    <a:pt x="26" y="41"/>
                    <a:pt x="24" y="41"/>
                    <a:pt x="24" y="43"/>
                  </a:cubicBezTo>
                  <a:cubicBezTo>
                    <a:pt x="23" y="44"/>
                    <a:pt x="23" y="44"/>
                    <a:pt x="23" y="45"/>
                  </a:cubicBezTo>
                  <a:cubicBezTo>
                    <a:pt x="23" y="46"/>
                    <a:pt x="23" y="46"/>
                    <a:pt x="23" y="47"/>
                  </a:cubicBezTo>
                  <a:cubicBezTo>
                    <a:pt x="24" y="48"/>
                    <a:pt x="24" y="48"/>
                    <a:pt x="24" y="48"/>
                  </a:cubicBezTo>
                  <a:cubicBezTo>
                    <a:pt x="25" y="49"/>
                    <a:pt x="26" y="50"/>
                    <a:pt x="27" y="50"/>
                  </a:cubicBezTo>
                  <a:cubicBezTo>
                    <a:pt x="31" y="53"/>
                    <a:pt x="38" y="58"/>
                    <a:pt x="46" y="63"/>
                  </a:cubicBezTo>
                  <a:cubicBezTo>
                    <a:pt x="71" y="78"/>
                    <a:pt x="108" y="100"/>
                    <a:pt x="108" y="100"/>
                  </a:cubicBezTo>
                  <a:cubicBezTo>
                    <a:pt x="110" y="97"/>
                    <a:pt x="110" y="97"/>
                    <a:pt x="110" y="97"/>
                  </a:cubicBezTo>
                  <a:cubicBezTo>
                    <a:pt x="112" y="94"/>
                    <a:pt x="112" y="94"/>
                    <a:pt x="112" y="94"/>
                  </a:cubicBezTo>
                  <a:cubicBezTo>
                    <a:pt x="38" y="60"/>
                    <a:pt x="38" y="60"/>
                    <a:pt x="38" y="60"/>
                  </a:cubicBezTo>
                  <a:cubicBezTo>
                    <a:pt x="36" y="59"/>
                    <a:pt x="34" y="60"/>
                    <a:pt x="33" y="62"/>
                  </a:cubicBezTo>
                  <a:cubicBezTo>
                    <a:pt x="32" y="63"/>
                    <a:pt x="33" y="65"/>
                    <a:pt x="35" y="66"/>
                  </a:cubicBezTo>
                  <a:cubicBezTo>
                    <a:pt x="119" y="119"/>
                    <a:pt x="119" y="119"/>
                    <a:pt x="119" y="119"/>
                  </a:cubicBezTo>
                  <a:cubicBezTo>
                    <a:pt x="121" y="116"/>
                    <a:pt x="121" y="116"/>
                    <a:pt x="121" y="116"/>
                  </a:cubicBezTo>
                  <a:cubicBezTo>
                    <a:pt x="118" y="114"/>
                    <a:pt x="118" y="114"/>
                    <a:pt x="118" y="114"/>
                  </a:cubicBezTo>
                  <a:cubicBezTo>
                    <a:pt x="121" y="116"/>
                    <a:pt x="121" y="116"/>
                    <a:pt x="121" y="116"/>
                  </a:cubicBezTo>
                  <a:cubicBezTo>
                    <a:pt x="120" y="113"/>
                    <a:pt x="120" y="113"/>
                    <a:pt x="120" y="113"/>
                  </a:cubicBezTo>
                  <a:cubicBezTo>
                    <a:pt x="120" y="113"/>
                    <a:pt x="119" y="113"/>
                    <a:pt x="118" y="114"/>
                  </a:cubicBezTo>
                  <a:cubicBezTo>
                    <a:pt x="121" y="116"/>
                    <a:pt x="121" y="116"/>
                    <a:pt x="121" y="116"/>
                  </a:cubicBezTo>
                  <a:cubicBezTo>
                    <a:pt x="120" y="113"/>
                    <a:pt x="120" y="113"/>
                    <a:pt x="120" y="113"/>
                  </a:cubicBezTo>
                  <a:cubicBezTo>
                    <a:pt x="121" y="116"/>
                    <a:pt x="121" y="116"/>
                    <a:pt x="121" y="116"/>
                  </a:cubicBezTo>
                  <a:cubicBezTo>
                    <a:pt x="121" y="113"/>
                    <a:pt x="121" y="113"/>
                    <a:pt x="121" y="113"/>
                  </a:cubicBezTo>
                  <a:cubicBezTo>
                    <a:pt x="121" y="113"/>
                    <a:pt x="120" y="113"/>
                    <a:pt x="120" y="113"/>
                  </a:cubicBezTo>
                  <a:cubicBezTo>
                    <a:pt x="121" y="116"/>
                    <a:pt x="121" y="116"/>
                    <a:pt x="121" y="116"/>
                  </a:cubicBezTo>
                  <a:cubicBezTo>
                    <a:pt x="121" y="113"/>
                    <a:pt x="121" y="113"/>
                    <a:pt x="121" y="113"/>
                  </a:cubicBezTo>
                  <a:cubicBezTo>
                    <a:pt x="121" y="114"/>
                    <a:pt x="121" y="114"/>
                    <a:pt x="121" y="114"/>
                  </a:cubicBezTo>
                  <a:cubicBezTo>
                    <a:pt x="121" y="113"/>
                    <a:pt x="121" y="113"/>
                    <a:pt x="121" y="113"/>
                  </a:cubicBezTo>
                  <a:cubicBezTo>
                    <a:pt x="121" y="113"/>
                    <a:pt x="121" y="113"/>
                    <a:pt x="121" y="113"/>
                  </a:cubicBezTo>
                  <a:cubicBezTo>
                    <a:pt x="121" y="114"/>
                    <a:pt x="121" y="114"/>
                    <a:pt x="121" y="114"/>
                  </a:cubicBezTo>
                  <a:cubicBezTo>
                    <a:pt x="121" y="113"/>
                    <a:pt x="121" y="113"/>
                    <a:pt x="121" y="113"/>
                  </a:cubicBezTo>
                  <a:cubicBezTo>
                    <a:pt x="121" y="113"/>
                    <a:pt x="120" y="113"/>
                    <a:pt x="120" y="113"/>
                  </a:cubicBezTo>
                  <a:cubicBezTo>
                    <a:pt x="117" y="112"/>
                    <a:pt x="111" y="109"/>
                    <a:pt x="104" y="106"/>
                  </a:cubicBezTo>
                  <a:cubicBezTo>
                    <a:pt x="94" y="102"/>
                    <a:pt x="81" y="96"/>
                    <a:pt x="71" y="92"/>
                  </a:cubicBezTo>
                  <a:cubicBezTo>
                    <a:pt x="65" y="90"/>
                    <a:pt x="61" y="87"/>
                    <a:pt x="57" y="86"/>
                  </a:cubicBezTo>
                  <a:cubicBezTo>
                    <a:pt x="55" y="85"/>
                    <a:pt x="54" y="85"/>
                    <a:pt x="52" y="84"/>
                  </a:cubicBezTo>
                  <a:cubicBezTo>
                    <a:pt x="52" y="84"/>
                    <a:pt x="51" y="84"/>
                    <a:pt x="51" y="84"/>
                  </a:cubicBezTo>
                  <a:cubicBezTo>
                    <a:pt x="50" y="84"/>
                    <a:pt x="50" y="83"/>
                    <a:pt x="49" y="83"/>
                  </a:cubicBezTo>
                  <a:cubicBezTo>
                    <a:pt x="49" y="83"/>
                    <a:pt x="48" y="83"/>
                    <a:pt x="48" y="84"/>
                  </a:cubicBezTo>
                  <a:cubicBezTo>
                    <a:pt x="47" y="84"/>
                    <a:pt x="46" y="84"/>
                    <a:pt x="46" y="85"/>
                  </a:cubicBezTo>
                  <a:cubicBezTo>
                    <a:pt x="49" y="87"/>
                    <a:pt x="49" y="87"/>
                    <a:pt x="49" y="87"/>
                  </a:cubicBezTo>
                  <a:cubicBezTo>
                    <a:pt x="46" y="85"/>
                    <a:pt x="46" y="85"/>
                    <a:pt x="46" y="85"/>
                  </a:cubicBezTo>
                  <a:cubicBezTo>
                    <a:pt x="45" y="86"/>
                    <a:pt x="45" y="87"/>
                    <a:pt x="45" y="87"/>
                  </a:cubicBezTo>
                  <a:cubicBezTo>
                    <a:pt x="45" y="88"/>
                    <a:pt x="45" y="88"/>
                    <a:pt x="46" y="89"/>
                  </a:cubicBezTo>
                  <a:cubicBezTo>
                    <a:pt x="46" y="89"/>
                    <a:pt x="46" y="89"/>
                    <a:pt x="46" y="90"/>
                  </a:cubicBezTo>
                  <a:cubicBezTo>
                    <a:pt x="47" y="90"/>
                    <a:pt x="47" y="90"/>
                    <a:pt x="47" y="91"/>
                  </a:cubicBezTo>
                  <a:cubicBezTo>
                    <a:pt x="48" y="92"/>
                    <a:pt x="51" y="93"/>
                    <a:pt x="53" y="95"/>
                  </a:cubicBezTo>
                  <a:cubicBezTo>
                    <a:pt x="63" y="101"/>
                    <a:pt x="82" y="113"/>
                    <a:pt x="99" y="123"/>
                  </a:cubicBezTo>
                  <a:cubicBezTo>
                    <a:pt x="107" y="128"/>
                    <a:pt x="115" y="133"/>
                    <a:pt x="121" y="136"/>
                  </a:cubicBezTo>
                  <a:cubicBezTo>
                    <a:pt x="124" y="138"/>
                    <a:pt x="126" y="139"/>
                    <a:pt x="127" y="140"/>
                  </a:cubicBezTo>
                  <a:cubicBezTo>
                    <a:pt x="128" y="141"/>
                    <a:pt x="129" y="141"/>
                    <a:pt x="129" y="141"/>
                  </a:cubicBezTo>
                  <a:cubicBezTo>
                    <a:pt x="130" y="142"/>
                    <a:pt x="130" y="142"/>
                    <a:pt x="130" y="142"/>
                  </a:cubicBezTo>
                  <a:cubicBezTo>
                    <a:pt x="130" y="142"/>
                    <a:pt x="130" y="142"/>
                    <a:pt x="130" y="142"/>
                  </a:cubicBezTo>
                  <a:cubicBezTo>
                    <a:pt x="131" y="140"/>
                    <a:pt x="131" y="140"/>
                    <a:pt x="131" y="140"/>
                  </a:cubicBezTo>
                  <a:cubicBezTo>
                    <a:pt x="130" y="142"/>
                    <a:pt x="130" y="142"/>
                    <a:pt x="130" y="142"/>
                  </a:cubicBezTo>
                  <a:cubicBezTo>
                    <a:pt x="130" y="142"/>
                    <a:pt x="130" y="142"/>
                    <a:pt x="130" y="142"/>
                  </a:cubicBezTo>
                  <a:cubicBezTo>
                    <a:pt x="131" y="140"/>
                    <a:pt x="131" y="140"/>
                    <a:pt x="131" y="140"/>
                  </a:cubicBezTo>
                  <a:cubicBezTo>
                    <a:pt x="130" y="142"/>
                    <a:pt x="130" y="142"/>
                    <a:pt x="130" y="142"/>
                  </a:cubicBezTo>
                  <a:cubicBezTo>
                    <a:pt x="132" y="139"/>
                    <a:pt x="132" y="139"/>
                    <a:pt x="132" y="139"/>
                  </a:cubicBezTo>
                  <a:cubicBezTo>
                    <a:pt x="129" y="141"/>
                    <a:pt x="129" y="141"/>
                    <a:pt x="129" y="141"/>
                  </a:cubicBezTo>
                  <a:cubicBezTo>
                    <a:pt x="130" y="142"/>
                    <a:pt x="130" y="142"/>
                    <a:pt x="130" y="142"/>
                  </a:cubicBezTo>
                  <a:cubicBezTo>
                    <a:pt x="132" y="139"/>
                    <a:pt x="132" y="139"/>
                    <a:pt x="132" y="139"/>
                  </a:cubicBezTo>
                  <a:cubicBezTo>
                    <a:pt x="129" y="141"/>
                    <a:pt x="129" y="141"/>
                    <a:pt x="129" y="141"/>
                  </a:cubicBezTo>
                  <a:cubicBezTo>
                    <a:pt x="132" y="139"/>
                    <a:pt x="132" y="139"/>
                    <a:pt x="132" y="139"/>
                  </a:cubicBezTo>
                  <a:cubicBezTo>
                    <a:pt x="129" y="141"/>
                    <a:pt x="129" y="141"/>
                    <a:pt x="129" y="141"/>
                  </a:cubicBezTo>
                  <a:cubicBezTo>
                    <a:pt x="129" y="141"/>
                    <a:pt x="129" y="141"/>
                    <a:pt x="129" y="141"/>
                  </a:cubicBezTo>
                  <a:cubicBezTo>
                    <a:pt x="132" y="139"/>
                    <a:pt x="132" y="139"/>
                    <a:pt x="132" y="139"/>
                  </a:cubicBezTo>
                  <a:cubicBezTo>
                    <a:pt x="129" y="141"/>
                    <a:pt x="129" y="141"/>
                    <a:pt x="129" y="141"/>
                  </a:cubicBezTo>
                  <a:cubicBezTo>
                    <a:pt x="132" y="139"/>
                    <a:pt x="132" y="139"/>
                    <a:pt x="132" y="139"/>
                  </a:cubicBezTo>
                  <a:cubicBezTo>
                    <a:pt x="128" y="139"/>
                    <a:pt x="128" y="139"/>
                    <a:pt x="128" y="139"/>
                  </a:cubicBezTo>
                  <a:cubicBezTo>
                    <a:pt x="128" y="140"/>
                    <a:pt x="129" y="141"/>
                    <a:pt x="129" y="141"/>
                  </a:cubicBezTo>
                  <a:cubicBezTo>
                    <a:pt x="132" y="139"/>
                    <a:pt x="132" y="139"/>
                    <a:pt x="132" y="139"/>
                  </a:cubicBezTo>
                  <a:cubicBezTo>
                    <a:pt x="128" y="139"/>
                    <a:pt x="128" y="139"/>
                    <a:pt x="128" y="139"/>
                  </a:cubicBezTo>
                  <a:cubicBezTo>
                    <a:pt x="132" y="139"/>
                    <a:pt x="132" y="139"/>
                    <a:pt x="132" y="139"/>
                  </a:cubicBezTo>
                  <a:cubicBezTo>
                    <a:pt x="133" y="136"/>
                    <a:pt x="133" y="136"/>
                    <a:pt x="133" y="136"/>
                  </a:cubicBezTo>
                  <a:cubicBezTo>
                    <a:pt x="65" y="111"/>
                    <a:pt x="65" y="111"/>
                    <a:pt x="65" y="111"/>
                  </a:cubicBezTo>
                  <a:cubicBezTo>
                    <a:pt x="64" y="111"/>
                    <a:pt x="62" y="111"/>
                    <a:pt x="61" y="112"/>
                  </a:cubicBezTo>
                  <a:cubicBezTo>
                    <a:pt x="60" y="113"/>
                    <a:pt x="60" y="114"/>
                    <a:pt x="60" y="114"/>
                  </a:cubicBezTo>
                  <a:cubicBezTo>
                    <a:pt x="60" y="115"/>
                    <a:pt x="60" y="116"/>
                    <a:pt x="61" y="116"/>
                  </a:cubicBezTo>
                  <a:cubicBezTo>
                    <a:pt x="61" y="117"/>
                    <a:pt x="61" y="117"/>
                    <a:pt x="61" y="117"/>
                  </a:cubicBezTo>
                  <a:cubicBezTo>
                    <a:pt x="62" y="117"/>
                    <a:pt x="62" y="118"/>
                    <a:pt x="62" y="118"/>
                  </a:cubicBezTo>
                  <a:cubicBezTo>
                    <a:pt x="63" y="119"/>
                    <a:pt x="65" y="120"/>
                    <a:pt x="68" y="122"/>
                  </a:cubicBezTo>
                  <a:cubicBezTo>
                    <a:pt x="86" y="134"/>
                    <a:pt x="137" y="165"/>
                    <a:pt x="137" y="165"/>
                  </a:cubicBezTo>
                  <a:cubicBezTo>
                    <a:pt x="139" y="162"/>
                    <a:pt x="139" y="162"/>
                    <a:pt x="139" y="162"/>
                  </a:cubicBezTo>
                  <a:cubicBezTo>
                    <a:pt x="136" y="159"/>
                    <a:pt x="136" y="159"/>
                    <a:pt x="136" y="159"/>
                  </a:cubicBezTo>
                  <a:cubicBezTo>
                    <a:pt x="139" y="162"/>
                    <a:pt x="139" y="162"/>
                    <a:pt x="139" y="162"/>
                  </a:cubicBezTo>
                  <a:cubicBezTo>
                    <a:pt x="138" y="158"/>
                    <a:pt x="138" y="158"/>
                    <a:pt x="138" y="158"/>
                  </a:cubicBezTo>
                  <a:cubicBezTo>
                    <a:pt x="138" y="158"/>
                    <a:pt x="137" y="158"/>
                    <a:pt x="136" y="159"/>
                  </a:cubicBezTo>
                  <a:cubicBezTo>
                    <a:pt x="139" y="162"/>
                    <a:pt x="139" y="162"/>
                    <a:pt x="139" y="162"/>
                  </a:cubicBezTo>
                  <a:cubicBezTo>
                    <a:pt x="138" y="158"/>
                    <a:pt x="138" y="158"/>
                    <a:pt x="138" y="158"/>
                  </a:cubicBezTo>
                  <a:cubicBezTo>
                    <a:pt x="139" y="161"/>
                    <a:pt x="139" y="161"/>
                    <a:pt x="139" y="161"/>
                  </a:cubicBezTo>
                  <a:cubicBezTo>
                    <a:pt x="139" y="158"/>
                    <a:pt x="139" y="158"/>
                    <a:pt x="139" y="158"/>
                  </a:cubicBezTo>
                  <a:cubicBezTo>
                    <a:pt x="139" y="158"/>
                    <a:pt x="139" y="158"/>
                    <a:pt x="138" y="158"/>
                  </a:cubicBezTo>
                  <a:cubicBezTo>
                    <a:pt x="139" y="161"/>
                    <a:pt x="139" y="161"/>
                    <a:pt x="139" y="161"/>
                  </a:cubicBezTo>
                  <a:cubicBezTo>
                    <a:pt x="139" y="158"/>
                    <a:pt x="139" y="158"/>
                    <a:pt x="139" y="158"/>
                  </a:cubicBezTo>
                  <a:cubicBezTo>
                    <a:pt x="139" y="161"/>
                    <a:pt x="139" y="161"/>
                    <a:pt x="139" y="161"/>
                  </a:cubicBezTo>
                  <a:cubicBezTo>
                    <a:pt x="140" y="158"/>
                    <a:pt x="140" y="158"/>
                    <a:pt x="140" y="158"/>
                  </a:cubicBezTo>
                  <a:cubicBezTo>
                    <a:pt x="140" y="158"/>
                    <a:pt x="140" y="158"/>
                    <a:pt x="139" y="158"/>
                  </a:cubicBezTo>
                  <a:cubicBezTo>
                    <a:pt x="139" y="161"/>
                    <a:pt x="139" y="161"/>
                    <a:pt x="139" y="161"/>
                  </a:cubicBezTo>
                  <a:cubicBezTo>
                    <a:pt x="140" y="158"/>
                    <a:pt x="140" y="158"/>
                    <a:pt x="140" y="158"/>
                  </a:cubicBezTo>
                  <a:cubicBezTo>
                    <a:pt x="140" y="158"/>
                    <a:pt x="140" y="158"/>
                    <a:pt x="140" y="158"/>
                  </a:cubicBezTo>
                  <a:cubicBezTo>
                    <a:pt x="140" y="158"/>
                    <a:pt x="140" y="158"/>
                    <a:pt x="140" y="158"/>
                  </a:cubicBezTo>
                  <a:cubicBezTo>
                    <a:pt x="140" y="158"/>
                    <a:pt x="140" y="158"/>
                    <a:pt x="140" y="158"/>
                  </a:cubicBezTo>
                  <a:cubicBezTo>
                    <a:pt x="140" y="158"/>
                    <a:pt x="140" y="158"/>
                    <a:pt x="140" y="158"/>
                  </a:cubicBezTo>
                  <a:cubicBezTo>
                    <a:pt x="140" y="158"/>
                    <a:pt x="140" y="158"/>
                    <a:pt x="140" y="158"/>
                  </a:cubicBezTo>
                  <a:cubicBezTo>
                    <a:pt x="139" y="158"/>
                    <a:pt x="138" y="157"/>
                    <a:pt x="136" y="157"/>
                  </a:cubicBezTo>
                  <a:cubicBezTo>
                    <a:pt x="129" y="154"/>
                    <a:pt x="114" y="149"/>
                    <a:pt x="102" y="144"/>
                  </a:cubicBezTo>
                  <a:cubicBezTo>
                    <a:pt x="95" y="142"/>
                    <a:pt x="90" y="140"/>
                    <a:pt x="85" y="138"/>
                  </a:cubicBezTo>
                  <a:cubicBezTo>
                    <a:pt x="81" y="137"/>
                    <a:pt x="78" y="135"/>
                    <a:pt x="78" y="135"/>
                  </a:cubicBezTo>
                  <a:cubicBezTo>
                    <a:pt x="77" y="135"/>
                    <a:pt x="75" y="136"/>
                    <a:pt x="74" y="137"/>
                  </a:cubicBezTo>
                  <a:cubicBezTo>
                    <a:pt x="73" y="139"/>
                    <a:pt x="74" y="141"/>
                    <a:pt x="75" y="142"/>
                  </a:cubicBezTo>
                  <a:cubicBezTo>
                    <a:pt x="75" y="142"/>
                    <a:pt x="79" y="144"/>
                    <a:pt x="84" y="147"/>
                  </a:cubicBezTo>
                  <a:cubicBezTo>
                    <a:pt x="92" y="152"/>
                    <a:pt x="104" y="159"/>
                    <a:pt x="114" y="165"/>
                  </a:cubicBezTo>
                  <a:cubicBezTo>
                    <a:pt x="119" y="168"/>
                    <a:pt x="124" y="171"/>
                    <a:pt x="127" y="173"/>
                  </a:cubicBezTo>
                  <a:cubicBezTo>
                    <a:pt x="128" y="174"/>
                    <a:pt x="130" y="175"/>
                    <a:pt x="130" y="176"/>
                  </a:cubicBezTo>
                  <a:cubicBezTo>
                    <a:pt x="131" y="176"/>
                    <a:pt x="131" y="176"/>
                    <a:pt x="131" y="176"/>
                  </a:cubicBezTo>
                  <a:cubicBezTo>
                    <a:pt x="131" y="176"/>
                    <a:pt x="131" y="176"/>
                    <a:pt x="131" y="176"/>
                  </a:cubicBezTo>
                  <a:cubicBezTo>
                    <a:pt x="131" y="176"/>
                    <a:pt x="131" y="176"/>
                    <a:pt x="131" y="176"/>
                  </a:cubicBezTo>
                  <a:cubicBezTo>
                    <a:pt x="131" y="176"/>
                    <a:pt x="131" y="176"/>
                    <a:pt x="131" y="176"/>
                  </a:cubicBezTo>
                  <a:cubicBezTo>
                    <a:pt x="131" y="176"/>
                    <a:pt x="131" y="176"/>
                    <a:pt x="131" y="176"/>
                  </a:cubicBezTo>
                  <a:cubicBezTo>
                    <a:pt x="131" y="176"/>
                    <a:pt x="131" y="176"/>
                    <a:pt x="131" y="176"/>
                  </a:cubicBezTo>
                  <a:cubicBezTo>
                    <a:pt x="133" y="175"/>
                    <a:pt x="133" y="175"/>
                    <a:pt x="133" y="175"/>
                  </a:cubicBezTo>
                  <a:cubicBezTo>
                    <a:pt x="131" y="176"/>
                    <a:pt x="131" y="176"/>
                    <a:pt x="131" y="176"/>
                  </a:cubicBezTo>
                  <a:cubicBezTo>
                    <a:pt x="131" y="176"/>
                    <a:pt x="131" y="176"/>
                    <a:pt x="131" y="176"/>
                  </a:cubicBezTo>
                  <a:cubicBezTo>
                    <a:pt x="133" y="175"/>
                    <a:pt x="133" y="175"/>
                    <a:pt x="133" y="175"/>
                  </a:cubicBezTo>
                  <a:cubicBezTo>
                    <a:pt x="131" y="176"/>
                    <a:pt x="131" y="176"/>
                    <a:pt x="131" y="176"/>
                  </a:cubicBezTo>
                  <a:cubicBezTo>
                    <a:pt x="134" y="174"/>
                    <a:pt x="134" y="174"/>
                    <a:pt x="134" y="174"/>
                  </a:cubicBezTo>
                  <a:cubicBezTo>
                    <a:pt x="130" y="174"/>
                    <a:pt x="130" y="174"/>
                    <a:pt x="130" y="174"/>
                  </a:cubicBezTo>
                  <a:cubicBezTo>
                    <a:pt x="130" y="175"/>
                    <a:pt x="131" y="176"/>
                    <a:pt x="131" y="176"/>
                  </a:cubicBezTo>
                  <a:cubicBezTo>
                    <a:pt x="134" y="174"/>
                    <a:pt x="134" y="174"/>
                    <a:pt x="134" y="174"/>
                  </a:cubicBezTo>
                  <a:cubicBezTo>
                    <a:pt x="130" y="174"/>
                    <a:pt x="130" y="174"/>
                    <a:pt x="130" y="174"/>
                  </a:cubicBezTo>
                  <a:cubicBezTo>
                    <a:pt x="134" y="174"/>
                    <a:pt x="134" y="174"/>
                    <a:pt x="134" y="174"/>
                  </a:cubicBezTo>
                  <a:cubicBezTo>
                    <a:pt x="131" y="173"/>
                    <a:pt x="131" y="173"/>
                    <a:pt x="131" y="173"/>
                  </a:cubicBezTo>
                  <a:cubicBezTo>
                    <a:pt x="130" y="173"/>
                    <a:pt x="130" y="174"/>
                    <a:pt x="130" y="174"/>
                  </a:cubicBezTo>
                  <a:cubicBezTo>
                    <a:pt x="134" y="174"/>
                    <a:pt x="134" y="174"/>
                    <a:pt x="134" y="174"/>
                  </a:cubicBezTo>
                  <a:cubicBezTo>
                    <a:pt x="131" y="173"/>
                    <a:pt x="131" y="173"/>
                    <a:pt x="131" y="173"/>
                  </a:cubicBezTo>
                  <a:cubicBezTo>
                    <a:pt x="134" y="174"/>
                    <a:pt x="134" y="174"/>
                    <a:pt x="134" y="174"/>
                  </a:cubicBezTo>
                  <a:cubicBezTo>
                    <a:pt x="131" y="172"/>
                    <a:pt x="131" y="172"/>
                    <a:pt x="131" y="172"/>
                  </a:cubicBezTo>
                  <a:cubicBezTo>
                    <a:pt x="134" y="174"/>
                    <a:pt x="134" y="174"/>
                    <a:pt x="134" y="174"/>
                  </a:cubicBezTo>
                  <a:cubicBezTo>
                    <a:pt x="132" y="171"/>
                    <a:pt x="132" y="171"/>
                    <a:pt x="132" y="171"/>
                  </a:cubicBezTo>
                  <a:cubicBezTo>
                    <a:pt x="132" y="172"/>
                    <a:pt x="131" y="172"/>
                    <a:pt x="131" y="172"/>
                  </a:cubicBezTo>
                  <a:cubicBezTo>
                    <a:pt x="134" y="174"/>
                    <a:pt x="134" y="174"/>
                    <a:pt x="134" y="174"/>
                  </a:cubicBezTo>
                  <a:cubicBezTo>
                    <a:pt x="132" y="171"/>
                    <a:pt x="132" y="171"/>
                    <a:pt x="132" y="171"/>
                  </a:cubicBezTo>
                  <a:cubicBezTo>
                    <a:pt x="134" y="174"/>
                    <a:pt x="134" y="174"/>
                    <a:pt x="134" y="174"/>
                  </a:cubicBezTo>
                  <a:cubicBezTo>
                    <a:pt x="134" y="171"/>
                    <a:pt x="134" y="171"/>
                    <a:pt x="134" y="171"/>
                  </a:cubicBezTo>
                  <a:cubicBezTo>
                    <a:pt x="134" y="171"/>
                    <a:pt x="133" y="171"/>
                    <a:pt x="132" y="171"/>
                  </a:cubicBezTo>
                  <a:cubicBezTo>
                    <a:pt x="134" y="174"/>
                    <a:pt x="134" y="174"/>
                    <a:pt x="134" y="174"/>
                  </a:cubicBezTo>
                  <a:cubicBezTo>
                    <a:pt x="134" y="171"/>
                    <a:pt x="134" y="171"/>
                    <a:pt x="134" y="171"/>
                  </a:cubicBezTo>
                  <a:cubicBezTo>
                    <a:pt x="134" y="173"/>
                    <a:pt x="134" y="173"/>
                    <a:pt x="134" y="173"/>
                  </a:cubicBezTo>
                  <a:cubicBezTo>
                    <a:pt x="134" y="171"/>
                    <a:pt x="134" y="171"/>
                    <a:pt x="134" y="171"/>
                  </a:cubicBezTo>
                  <a:cubicBezTo>
                    <a:pt x="134" y="171"/>
                    <a:pt x="134" y="171"/>
                    <a:pt x="134" y="171"/>
                  </a:cubicBezTo>
                  <a:cubicBezTo>
                    <a:pt x="134" y="173"/>
                    <a:pt x="134" y="173"/>
                    <a:pt x="134" y="173"/>
                  </a:cubicBezTo>
                  <a:cubicBezTo>
                    <a:pt x="134" y="171"/>
                    <a:pt x="134" y="171"/>
                    <a:pt x="134" y="171"/>
                  </a:cubicBezTo>
                  <a:cubicBezTo>
                    <a:pt x="134" y="171"/>
                    <a:pt x="134" y="171"/>
                    <a:pt x="134" y="171"/>
                  </a:cubicBezTo>
                  <a:cubicBezTo>
                    <a:pt x="134" y="171"/>
                    <a:pt x="134" y="171"/>
                    <a:pt x="134" y="171"/>
                  </a:cubicBezTo>
                  <a:cubicBezTo>
                    <a:pt x="134" y="171"/>
                    <a:pt x="134" y="171"/>
                    <a:pt x="134" y="171"/>
                  </a:cubicBezTo>
                  <a:cubicBezTo>
                    <a:pt x="134" y="171"/>
                    <a:pt x="134" y="171"/>
                    <a:pt x="134" y="171"/>
                  </a:cubicBezTo>
                  <a:cubicBezTo>
                    <a:pt x="134" y="171"/>
                    <a:pt x="134" y="171"/>
                    <a:pt x="134" y="171"/>
                  </a:cubicBezTo>
                  <a:cubicBezTo>
                    <a:pt x="134" y="171"/>
                    <a:pt x="133" y="170"/>
                    <a:pt x="131" y="170"/>
                  </a:cubicBezTo>
                  <a:cubicBezTo>
                    <a:pt x="126" y="168"/>
                    <a:pt x="115" y="164"/>
                    <a:pt x="106" y="161"/>
                  </a:cubicBezTo>
                  <a:cubicBezTo>
                    <a:pt x="101" y="159"/>
                    <a:pt x="97" y="157"/>
                    <a:pt x="93" y="156"/>
                  </a:cubicBezTo>
                  <a:cubicBezTo>
                    <a:pt x="92" y="155"/>
                    <a:pt x="90" y="155"/>
                    <a:pt x="89" y="155"/>
                  </a:cubicBezTo>
                  <a:cubicBezTo>
                    <a:pt x="89" y="154"/>
                    <a:pt x="88" y="154"/>
                    <a:pt x="88" y="154"/>
                  </a:cubicBezTo>
                  <a:cubicBezTo>
                    <a:pt x="87" y="154"/>
                    <a:pt x="87" y="154"/>
                    <a:pt x="87" y="154"/>
                  </a:cubicBezTo>
                  <a:cubicBezTo>
                    <a:pt x="87" y="154"/>
                    <a:pt x="87" y="154"/>
                    <a:pt x="86" y="154"/>
                  </a:cubicBezTo>
                  <a:cubicBezTo>
                    <a:pt x="86" y="154"/>
                    <a:pt x="86" y="154"/>
                    <a:pt x="85" y="154"/>
                  </a:cubicBezTo>
                  <a:cubicBezTo>
                    <a:pt x="85" y="154"/>
                    <a:pt x="84" y="154"/>
                    <a:pt x="84" y="154"/>
                  </a:cubicBezTo>
                  <a:cubicBezTo>
                    <a:pt x="84" y="155"/>
                    <a:pt x="83" y="155"/>
                    <a:pt x="83" y="156"/>
                  </a:cubicBezTo>
                  <a:cubicBezTo>
                    <a:pt x="86" y="157"/>
                    <a:pt x="86" y="157"/>
                    <a:pt x="86" y="157"/>
                  </a:cubicBezTo>
                  <a:cubicBezTo>
                    <a:pt x="83" y="155"/>
                    <a:pt x="83" y="155"/>
                    <a:pt x="83" y="155"/>
                  </a:cubicBezTo>
                  <a:cubicBezTo>
                    <a:pt x="83" y="156"/>
                    <a:pt x="82" y="157"/>
                    <a:pt x="82" y="157"/>
                  </a:cubicBezTo>
                  <a:cubicBezTo>
                    <a:pt x="82" y="158"/>
                    <a:pt x="83" y="159"/>
                    <a:pt x="83" y="159"/>
                  </a:cubicBezTo>
                  <a:cubicBezTo>
                    <a:pt x="83" y="160"/>
                    <a:pt x="84" y="160"/>
                    <a:pt x="84" y="160"/>
                  </a:cubicBezTo>
                  <a:cubicBezTo>
                    <a:pt x="84" y="161"/>
                    <a:pt x="85" y="161"/>
                    <a:pt x="85" y="162"/>
                  </a:cubicBezTo>
                  <a:cubicBezTo>
                    <a:pt x="87" y="163"/>
                    <a:pt x="91" y="165"/>
                    <a:pt x="95" y="168"/>
                  </a:cubicBezTo>
                  <a:cubicBezTo>
                    <a:pt x="101" y="171"/>
                    <a:pt x="109" y="176"/>
                    <a:pt x="116" y="180"/>
                  </a:cubicBezTo>
                  <a:cubicBezTo>
                    <a:pt x="119" y="182"/>
                    <a:pt x="122" y="183"/>
                    <a:pt x="124" y="185"/>
                  </a:cubicBezTo>
                  <a:cubicBezTo>
                    <a:pt x="125" y="185"/>
                    <a:pt x="125" y="186"/>
                    <a:pt x="126" y="186"/>
                  </a:cubicBezTo>
                  <a:cubicBezTo>
                    <a:pt x="126" y="186"/>
                    <a:pt x="126" y="186"/>
                    <a:pt x="126" y="186"/>
                  </a:cubicBezTo>
                  <a:cubicBezTo>
                    <a:pt x="126" y="186"/>
                    <a:pt x="126" y="186"/>
                    <a:pt x="126" y="186"/>
                  </a:cubicBezTo>
                  <a:cubicBezTo>
                    <a:pt x="127" y="185"/>
                    <a:pt x="127" y="185"/>
                    <a:pt x="127" y="185"/>
                  </a:cubicBezTo>
                  <a:cubicBezTo>
                    <a:pt x="126" y="186"/>
                    <a:pt x="126" y="186"/>
                    <a:pt x="126" y="186"/>
                  </a:cubicBezTo>
                  <a:cubicBezTo>
                    <a:pt x="126" y="186"/>
                    <a:pt x="126" y="186"/>
                    <a:pt x="126" y="186"/>
                  </a:cubicBezTo>
                  <a:cubicBezTo>
                    <a:pt x="127" y="185"/>
                    <a:pt x="127" y="185"/>
                    <a:pt x="127" y="185"/>
                  </a:cubicBezTo>
                  <a:cubicBezTo>
                    <a:pt x="126" y="186"/>
                    <a:pt x="126" y="186"/>
                    <a:pt x="126" y="186"/>
                  </a:cubicBezTo>
                  <a:cubicBezTo>
                    <a:pt x="128" y="184"/>
                    <a:pt x="128" y="184"/>
                    <a:pt x="128" y="184"/>
                  </a:cubicBezTo>
                  <a:cubicBezTo>
                    <a:pt x="125" y="184"/>
                    <a:pt x="125" y="184"/>
                    <a:pt x="125" y="184"/>
                  </a:cubicBezTo>
                  <a:cubicBezTo>
                    <a:pt x="125" y="185"/>
                    <a:pt x="126" y="186"/>
                    <a:pt x="126" y="186"/>
                  </a:cubicBezTo>
                  <a:cubicBezTo>
                    <a:pt x="128" y="184"/>
                    <a:pt x="128" y="184"/>
                    <a:pt x="128" y="184"/>
                  </a:cubicBezTo>
                  <a:cubicBezTo>
                    <a:pt x="125" y="184"/>
                    <a:pt x="125" y="184"/>
                    <a:pt x="125" y="184"/>
                  </a:cubicBezTo>
                  <a:cubicBezTo>
                    <a:pt x="129" y="184"/>
                    <a:pt x="129" y="184"/>
                    <a:pt x="129" y="184"/>
                  </a:cubicBezTo>
                  <a:cubicBezTo>
                    <a:pt x="126" y="182"/>
                    <a:pt x="126" y="182"/>
                    <a:pt x="126" y="182"/>
                  </a:cubicBezTo>
                  <a:cubicBezTo>
                    <a:pt x="125" y="183"/>
                    <a:pt x="125" y="184"/>
                    <a:pt x="125" y="184"/>
                  </a:cubicBezTo>
                  <a:cubicBezTo>
                    <a:pt x="129" y="184"/>
                    <a:pt x="129" y="184"/>
                    <a:pt x="129" y="184"/>
                  </a:cubicBezTo>
                  <a:cubicBezTo>
                    <a:pt x="126" y="182"/>
                    <a:pt x="126" y="182"/>
                    <a:pt x="126" y="182"/>
                  </a:cubicBezTo>
                  <a:cubicBezTo>
                    <a:pt x="129" y="184"/>
                    <a:pt x="129" y="184"/>
                    <a:pt x="129" y="184"/>
                  </a:cubicBezTo>
                  <a:cubicBezTo>
                    <a:pt x="126" y="182"/>
                    <a:pt x="126" y="182"/>
                    <a:pt x="126" y="182"/>
                  </a:cubicBezTo>
                  <a:cubicBezTo>
                    <a:pt x="129" y="184"/>
                    <a:pt x="129" y="184"/>
                    <a:pt x="129" y="184"/>
                  </a:cubicBezTo>
                  <a:cubicBezTo>
                    <a:pt x="127" y="181"/>
                    <a:pt x="127" y="181"/>
                    <a:pt x="127" y="181"/>
                  </a:cubicBezTo>
                  <a:cubicBezTo>
                    <a:pt x="127" y="181"/>
                    <a:pt x="127" y="181"/>
                    <a:pt x="126" y="182"/>
                  </a:cubicBezTo>
                  <a:cubicBezTo>
                    <a:pt x="129" y="184"/>
                    <a:pt x="129" y="184"/>
                    <a:pt x="129" y="184"/>
                  </a:cubicBezTo>
                  <a:cubicBezTo>
                    <a:pt x="127" y="181"/>
                    <a:pt x="127" y="181"/>
                    <a:pt x="127" y="181"/>
                  </a:cubicBezTo>
                  <a:cubicBezTo>
                    <a:pt x="129" y="184"/>
                    <a:pt x="129" y="184"/>
                    <a:pt x="129" y="184"/>
                  </a:cubicBezTo>
                  <a:cubicBezTo>
                    <a:pt x="128" y="181"/>
                    <a:pt x="128" y="181"/>
                    <a:pt x="128" y="181"/>
                  </a:cubicBezTo>
                  <a:cubicBezTo>
                    <a:pt x="128" y="181"/>
                    <a:pt x="128" y="181"/>
                    <a:pt x="127" y="181"/>
                  </a:cubicBezTo>
                  <a:cubicBezTo>
                    <a:pt x="129" y="184"/>
                    <a:pt x="129" y="184"/>
                    <a:pt x="129" y="184"/>
                  </a:cubicBezTo>
                  <a:cubicBezTo>
                    <a:pt x="128" y="181"/>
                    <a:pt x="128" y="181"/>
                    <a:pt x="128" y="181"/>
                  </a:cubicBezTo>
                  <a:cubicBezTo>
                    <a:pt x="129" y="184"/>
                    <a:pt x="129" y="184"/>
                    <a:pt x="129" y="184"/>
                  </a:cubicBezTo>
                  <a:cubicBezTo>
                    <a:pt x="129" y="181"/>
                    <a:pt x="129" y="181"/>
                    <a:pt x="129" y="181"/>
                  </a:cubicBezTo>
                  <a:cubicBezTo>
                    <a:pt x="128" y="181"/>
                    <a:pt x="128" y="181"/>
                    <a:pt x="128" y="181"/>
                  </a:cubicBezTo>
                  <a:cubicBezTo>
                    <a:pt x="129" y="184"/>
                    <a:pt x="129" y="184"/>
                    <a:pt x="129" y="184"/>
                  </a:cubicBezTo>
                  <a:cubicBezTo>
                    <a:pt x="129" y="181"/>
                    <a:pt x="129" y="181"/>
                    <a:pt x="129" y="181"/>
                  </a:cubicBezTo>
                  <a:cubicBezTo>
                    <a:pt x="129" y="183"/>
                    <a:pt x="129" y="183"/>
                    <a:pt x="129" y="183"/>
                  </a:cubicBezTo>
                  <a:cubicBezTo>
                    <a:pt x="129" y="181"/>
                    <a:pt x="129" y="181"/>
                    <a:pt x="129" y="181"/>
                  </a:cubicBezTo>
                  <a:cubicBezTo>
                    <a:pt x="129" y="181"/>
                    <a:pt x="129" y="181"/>
                    <a:pt x="129" y="181"/>
                  </a:cubicBezTo>
                  <a:cubicBezTo>
                    <a:pt x="129" y="183"/>
                    <a:pt x="129" y="183"/>
                    <a:pt x="129" y="183"/>
                  </a:cubicBezTo>
                  <a:cubicBezTo>
                    <a:pt x="129" y="181"/>
                    <a:pt x="129" y="181"/>
                    <a:pt x="129" y="181"/>
                  </a:cubicBezTo>
                  <a:cubicBezTo>
                    <a:pt x="129" y="181"/>
                    <a:pt x="129" y="181"/>
                    <a:pt x="129" y="181"/>
                  </a:cubicBezTo>
                  <a:cubicBezTo>
                    <a:pt x="129" y="181"/>
                    <a:pt x="128" y="180"/>
                    <a:pt x="127" y="180"/>
                  </a:cubicBezTo>
                  <a:cubicBezTo>
                    <a:pt x="124" y="180"/>
                    <a:pt x="117" y="178"/>
                    <a:pt x="111" y="177"/>
                  </a:cubicBezTo>
                  <a:cubicBezTo>
                    <a:pt x="108" y="177"/>
                    <a:pt x="105" y="176"/>
                    <a:pt x="103" y="176"/>
                  </a:cubicBezTo>
                  <a:cubicBezTo>
                    <a:pt x="101" y="176"/>
                    <a:pt x="100" y="176"/>
                    <a:pt x="99" y="175"/>
                  </a:cubicBezTo>
                  <a:cubicBezTo>
                    <a:pt x="99" y="175"/>
                    <a:pt x="98" y="175"/>
                    <a:pt x="97" y="175"/>
                  </a:cubicBezTo>
                  <a:cubicBezTo>
                    <a:pt x="97" y="175"/>
                    <a:pt x="97" y="175"/>
                    <a:pt x="97" y="175"/>
                  </a:cubicBezTo>
                  <a:cubicBezTo>
                    <a:pt x="96" y="175"/>
                    <a:pt x="96" y="175"/>
                    <a:pt x="96" y="176"/>
                  </a:cubicBezTo>
                  <a:cubicBezTo>
                    <a:pt x="95" y="176"/>
                    <a:pt x="95" y="176"/>
                    <a:pt x="94" y="177"/>
                  </a:cubicBezTo>
                  <a:cubicBezTo>
                    <a:pt x="97" y="179"/>
                    <a:pt x="97" y="179"/>
                    <a:pt x="97" y="179"/>
                  </a:cubicBezTo>
                  <a:cubicBezTo>
                    <a:pt x="94" y="177"/>
                    <a:pt x="94" y="177"/>
                    <a:pt x="94" y="177"/>
                  </a:cubicBezTo>
                  <a:cubicBezTo>
                    <a:pt x="94" y="177"/>
                    <a:pt x="94" y="178"/>
                    <a:pt x="94" y="179"/>
                  </a:cubicBezTo>
                  <a:cubicBezTo>
                    <a:pt x="94" y="180"/>
                    <a:pt x="94" y="180"/>
                    <a:pt x="94" y="181"/>
                  </a:cubicBezTo>
                  <a:cubicBezTo>
                    <a:pt x="94" y="181"/>
                    <a:pt x="95" y="182"/>
                    <a:pt x="95" y="182"/>
                  </a:cubicBezTo>
                  <a:cubicBezTo>
                    <a:pt x="95" y="182"/>
                    <a:pt x="96" y="182"/>
                    <a:pt x="96" y="183"/>
                  </a:cubicBezTo>
                  <a:cubicBezTo>
                    <a:pt x="97" y="184"/>
                    <a:pt x="100" y="185"/>
                    <a:pt x="103" y="187"/>
                  </a:cubicBezTo>
                  <a:cubicBezTo>
                    <a:pt x="107" y="189"/>
                    <a:pt x="113" y="193"/>
                    <a:pt x="117" y="195"/>
                  </a:cubicBezTo>
                  <a:cubicBezTo>
                    <a:pt x="119" y="196"/>
                    <a:pt x="121" y="198"/>
                    <a:pt x="122" y="198"/>
                  </a:cubicBezTo>
                  <a:cubicBezTo>
                    <a:pt x="123" y="199"/>
                    <a:pt x="124" y="199"/>
                    <a:pt x="124" y="199"/>
                  </a:cubicBezTo>
                  <a:cubicBezTo>
                    <a:pt x="124" y="200"/>
                    <a:pt x="124" y="200"/>
                    <a:pt x="124" y="200"/>
                  </a:cubicBezTo>
                  <a:cubicBezTo>
                    <a:pt x="124" y="200"/>
                    <a:pt x="124" y="200"/>
                    <a:pt x="124" y="200"/>
                  </a:cubicBezTo>
                  <a:cubicBezTo>
                    <a:pt x="125" y="198"/>
                    <a:pt x="125" y="198"/>
                    <a:pt x="125" y="198"/>
                  </a:cubicBezTo>
                  <a:cubicBezTo>
                    <a:pt x="124" y="199"/>
                    <a:pt x="124" y="199"/>
                    <a:pt x="124" y="199"/>
                  </a:cubicBezTo>
                  <a:cubicBezTo>
                    <a:pt x="124" y="200"/>
                    <a:pt x="124" y="200"/>
                    <a:pt x="124" y="200"/>
                  </a:cubicBezTo>
                  <a:cubicBezTo>
                    <a:pt x="125" y="198"/>
                    <a:pt x="125" y="198"/>
                    <a:pt x="125" y="198"/>
                  </a:cubicBezTo>
                  <a:cubicBezTo>
                    <a:pt x="124" y="199"/>
                    <a:pt x="124" y="199"/>
                    <a:pt x="124" y="199"/>
                  </a:cubicBezTo>
                  <a:cubicBezTo>
                    <a:pt x="126" y="197"/>
                    <a:pt x="126" y="197"/>
                    <a:pt x="126" y="197"/>
                  </a:cubicBezTo>
                  <a:cubicBezTo>
                    <a:pt x="123" y="199"/>
                    <a:pt x="123" y="199"/>
                    <a:pt x="123" y="199"/>
                  </a:cubicBezTo>
                  <a:cubicBezTo>
                    <a:pt x="124" y="199"/>
                    <a:pt x="124" y="199"/>
                    <a:pt x="124" y="199"/>
                  </a:cubicBezTo>
                  <a:cubicBezTo>
                    <a:pt x="126" y="197"/>
                    <a:pt x="126" y="197"/>
                    <a:pt x="126" y="197"/>
                  </a:cubicBezTo>
                  <a:cubicBezTo>
                    <a:pt x="123" y="199"/>
                    <a:pt x="123" y="199"/>
                    <a:pt x="123" y="199"/>
                  </a:cubicBezTo>
                  <a:cubicBezTo>
                    <a:pt x="126" y="197"/>
                    <a:pt x="126" y="197"/>
                    <a:pt x="126" y="197"/>
                  </a:cubicBezTo>
                  <a:cubicBezTo>
                    <a:pt x="123" y="197"/>
                    <a:pt x="123" y="197"/>
                    <a:pt x="123" y="197"/>
                  </a:cubicBezTo>
                  <a:cubicBezTo>
                    <a:pt x="123" y="198"/>
                    <a:pt x="123" y="198"/>
                    <a:pt x="123" y="199"/>
                  </a:cubicBezTo>
                  <a:cubicBezTo>
                    <a:pt x="126" y="197"/>
                    <a:pt x="126" y="197"/>
                    <a:pt x="126" y="197"/>
                  </a:cubicBezTo>
                  <a:cubicBezTo>
                    <a:pt x="123" y="197"/>
                    <a:pt x="123" y="197"/>
                    <a:pt x="123" y="197"/>
                  </a:cubicBezTo>
                  <a:cubicBezTo>
                    <a:pt x="127" y="197"/>
                    <a:pt x="127" y="197"/>
                    <a:pt x="127" y="197"/>
                  </a:cubicBezTo>
                  <a:cubicBezTo>
                    <a:pt x="124" y="195"/>
                    <a:pt x="124" y="195"/>
                    <a:pt x="124" y="195"/>
                  </a:cubicBezTo>
                  <a:cubicBezTo>
                    <a:pt x="123" y="196"/>
                    <a:pt x="123" y="197"/>
                    <a:pt x="123" y="197"/>
                  </a:cubicBezTo>
                  <a:cubicBezTo>
                    <a:pt x="127" y="197"/>
                    <a:pt x="127" y="197"/>
                    <a:pt x="127" y="197"/>
                  </a:cubicBezTo>
                  <a:cubicBezTo>
                    <a:pt x="124" y="195"/>
                    <a:pt x="124" y="195"/>
                    <a:pt x="124" y="195"/>
                  </a:cubicBezTo>
                  <a:cubicBezTo>
                    <a:pt x="127" y="197"/>
                    <a:pt x="127" y="197"/>
                    <a:pt x="127" y="197"/>
                  </a:cubicBezTo>
                  <a:cubicBezTo>
                    <a:pt x="127" y="194"/>
                    <a:pt x="127" y="194"/>
                    <a:pt x="127" y="194"/>
                  </a:cubicBezTo>
                  <a:cubicBezTo>
                    <a:pt x="104" y="190"/>
                    <a:pt x="104" y="190"/>
                    <a:pt x="104" y="190"/>
                  </a:cubicBezTo>
                  <a:cubicBezTo>
                    <a:pt x="102" y="190"/>
                    <a:pt x="100" y="191"/>
                    <a:pt x="100" y="193"/>
                  </a:cubicBezTo>
                  <a:cubicBezTo>
                    <a:pt x="99" y="194"/>
                    <a:pt x="100" y="196"/>
                    <a:pt x="101" y="197"/>
                  </a:cubicBezTo>
                  <a:cubicBezTo>
                    <a:pt x="112" y="204"/>
                    <a:pt x="112" y="204"/>
                    <a:pt x="112" y="204"/>
                  </a:cubicBezTo>
                  <a:cubicBezTo>
                    <a:pt x="109" y="210"/>
                    <a:pt x="109" y="210"/>
                    <a:pt x="109" y="210"/>
                  </a:cubicBezTo>
                  <a:cubicBezTo>
                    <a:pt x="108" y="211"/>
                    <a:pt x="109" y="213"/>
                    <a:pt x="111" y="214"/>
                  </a:cubicBezTo>
                  <a:cubicBezTo>
                    <a:pt x="116" y="218"/>
                    <a:pt x="116" y="218"/>
                    <a:pt x="116" y="218"/>
                  </a:cubicBezTo>
                  <a:cubicBezTo>
                    <a:pt x="118" y="219"/>
                    <a:pt x="120" y="218"/>
                    <a:pt x="121" y="217"/>
                  </a:cubicBezTo>
                  <a:cubicBezTo>
                    <a:pt x="122" y="215"/>
                    <a:pt x="122" y="213"/>
                    <a:pt x="12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21" name="Freeform 152">
              <a:extLst>
                <a:ext uri="{FF2B5EF4-FFF2-40B4-BE49-F238E27FC236}">
                  <a16:creationId xmlns:a16="http://schemas.microsoft.com/office/drawing/2014/main" id="{D94EFBF4-1077-4216-8E0A-4506E31E9820}"/>
                </a:ext>
              </a:extLst>
            </p:cNvPr>
            <p:cNvSpPr>
              <a:spLocks/>
            </p:cNvSpPr>
            <p:nvPr/>
          </p:nvSpPr>
          <p:spPr bwMode="auto">
            <a:xfrm>
              <a:off x="4897574" y="2020998"/>
              <a:ext cx="179388" cy="336550"/>
            </a:xfrm>
            <a:custGeom>
              <a:avLst/>
              <a:gdLst>
                <a:gd name="T0" fmla="*/ 108 w 114"/>
                <a:gd name="T1" fmla="*/ 208 h 214"/>
                <a:gd name="T2" fmla="*/ 111 w 114"/>
                <a:gd name="T3" fmla="*/ 207 h 214"/>
                <a:gd name="T4" fmla="*/ 103 w 114"/>
                <a:gd name="T5" fmla="*/ 188 h 214"/>
                <a:gd name="T6" fmla="*/ 95 w 114"/>
                <a:gd name="T7" fmla="*/ 172 h 214"/>
                <a:gd name="T8" fmla="*/ 82 w 114"/>
                <a:gd name="T9" fmla="*/ 148 h 214"/>
                <a:gd name="T10" fmla="*/ 75 w 114"/>
                <a:gd name="T11" fmla="*/ 147 h 214"/>
                <a:gd name="T12" fmla="*/ 78 w 114"/>
                <a:gd name="T13" fmla="*/ 146 h 214"/>
                <a:gd name="T14" fmla="*/ 70 w 114"/>
                <a:gd name="T15" fmla="*/ 124 h 214"/>
                <a:gd name="T16" fmla="*/ 69 w 114"/>
                <a:gd name="T17" fmla="*/ 122 h 214"/>
                <a:gd name="T18" fmla="*/ 69 w 114"/>
                <a:gd name="T19" fmla="*/ 122 h 214"/>
                <a:gd name="T20" fmla="*/ 66 w 114"/>
                <a:gd name="T21" fmla="*/ 122 h 214"/>
                <a:gd name="T22" fmla="*/ 66 w 114"/>
                <a:gd name="T23" fmla="*/ 122 h 214"/>
                <a:gd name="T24" fmla="*/ 69 w 114"/>
                <a:gd name="T25" fmla="*/ 123 h 214"/>
                <a:gd name="T26" fmla="*/ 69 w 114"/>
                <a:gd name="T27" fmla="*/ 123 h 214"/>
                <a:gd name="T28" fmla="*/ 69 w 114"/>
                <a:gd name="T29" fmla="*/ 123 h 214"/>
                <a:gd name="T30" fmla="*/ 69 w 114"/>
                <a:gd name="T31" fmla="*/ 122 h 214"/>
                <a:gd name="T32" fmla="*/ 57 w 114"/>
                <a:gd name="T33" fmla="*/ 102 h 214"/>
                <a:gd name="T34" fmla="*/ 50 w 114"/>
                <a:gd name="T35" fmla="*/ 85 h 214"/>
                <a:gd name="T36" fmla="*/ 37 w 114"/>
                <a:gd name="T37" fmla="*/ 60 h 214"/>
                <a:gd name="T38" fmla="*/ 26 w 114"/>
                <a:gd name="T39" fmla="*/ 39 h 214"/>
                <a:gd name="T40" fmla="*/ 11 w 114"/>
                <a:gd name="T41" fmla="*/ 13 h 214"/>
                <a:gd name="T42" fmla="*/ 4 w 114"/>
                <a:gd name="T43" fmla="*/ 12 h 214"/>
                <a:gd name="T44" fmla="*/ 19 w 114"/>
                <a:gd name="T45" fmla="*/ 7 h 214"/>
                <a:gd name="T46" fmla="*/ 10 w 114"/>
                <a:gd name="T47" fmla="*/ 3 h 214"/>
                <a:gd name="T48" fmla="*/ 38 w 114"/>
                <a:gd name="T49" fmla="*/ 6 h 214"/>
                <a:gd name="T50" fmla="*/ 30 w 114"/>
                <a:gd name="T51" fmla="*/ 2 h 214"/>
                <a:gd name="T52" fmla="*/ 35 w 114"/>
                <a:gd name="T53" fmla="*/ 5 h 214"/>
                <a:gd name="T54" fmla="*/ 7 w 114"/>
                <a:gd name="T55" fmla="*/ 2 h 214"/>
                <a:gd name="T56" fmla="*/ 16 w 114"/>
                <a:gd name="T57" fmla="*/ 7 h 214"/>
                <a:gd name="T58" fmla="*/ 0 w 114"/>
                <a:gd name="T59" fmla="*/ 12 h 214"/>
                <a:gd name="T60" fmla="*/ 16 w 114"/>
                <a:gd name="T61" fmla="*/ 39 h 214"/>
                <a:gd name="T62" fmla="*/ 25 w 114"/>
                <a:gd name="T63" fmla="*/ 59 h 214"/>
                <a:gd name="T64" fmla="*/ 40 w 114"/>
                <a:gd name="T65" fmla="*/ 86 h 214"/>
                <a:gd name="T66" fmla="*/ 48 w 114"/>
                <a:gd name="T67" fmla="*/ 102 h 214"/>
                <a:gd name="T68" fmla="*/ 57 w 114"/>
                <a:gd name="T69" fmla="*/ 120 h 214"/>
                <a:gd name="T70" fmla="*/ 65 w 114"/>
                <a:gd name="T71" fmla="*/ 122 h 214"/>
                <a:gd name="T72" fmla="*/ 62 w 114"/>
                <a:gd name="T73" fmla="*/ 122 h 214"/>
                <a:gd name="T74" fmla="*/ 68 w 114"/>
                <a:gd name="T75" fmla="*/ 138 h 214"/>
                <a:gd name="T76" fmla="*/ 71 w 114"/>
                <a:gd name="T77" fmla="*/ 147 h 214"/>
                <a:gd name="T78" fmla="*/ 71 w 114"/>
                <a:gd name="T79" fmla="*/ 147 h 214"/>
                <a:gd name="T80" fmla="*/ 71 w 114"/>
                <a:gd name="T81" fmla="*/ 147 h 214"/>
                <a:gd name="T82" fmla="*/ 71 w 114"/>
                <a:gd name="T83" fmla="*/ 147 h 214"/>
                <a:gd name="T84" fmla="*/ 75 w 114"/>
                <a:gd name="T85" fmla="*/ 147 h 214"/>
                <a:gd name="T86" fmla="*/ 75 w 114"/>
                <a:gd name="T87" fmla="*/ 147 h 214"/>
                <a:gd name="T88" fmla="*/ 76 w 114"/>
                <a:gd name="T89" fmla="*/ 151 h 214"/>
                <a:gd name="T90" fmla="*/ 89 w 114"/>
                <a:gd name="T91" fmla="*/ 175 h 214"/>
                <a:gd name="T92" fmla="*/ 98 w 114"/>
                <a:gd name="T93" fmla="*/ 193 h 214"/>
                <a:gd name="T94" fmla="*/ 101 w 114"/>
                <a:gd name="T95" fmla="*/ 200 h 214"/>
                <a:gd name="T96" fmla="*/ 105 w 114"/>
                <a:gd name="T97" fmla="*/ 209 h 214"/>
                <a:gd name="T98" fmla="*/ 104 w 114"/>
                <a:gd name="T99" fmla="*/ 208 h 214"/>
                <a:gd name="T100" fmla="*/ 104 w 114"/>
                <a:gd name="T101" fmla="*/ 208 h 214"/>
                <a:gd name="T102" fmla="*/ 104 w 114"/>
                <a:gd name="T103" fmla="*/ 208 h 214"/>
                <a:gd name="T104" fmla="*/ 106 w 114"/>
                <a:gd name="T105" fmla="*/ 211 h 214"/>
                <a:gd name="T106" fmla="*/ 112 w 114"/>
                <a:gd name="T107" fmla="*/ 20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4" h="214">
                  <a:moveTo>
                    <a:pt x="112" y="207"/>
                  </a:moveTo>
                  <a:cubicBezTo>
                    <a:pt x="110" y="205"/>
                    <a:pt x="110" y="205"/>
                    <a:pt x="110" y="205"/>
                  </a:cubicBezTo>
                  <a:cubicBezTo>
                    <a:pt x="108" y="208"/>
                    <a:pt x="108" y="208"/>
                    <a:pt x="108" y="208"/>
                  </a:cubicBezTo>
                  <a:cubicBezTo>
                    <a:pt x="111" y="210"/>
                    <a:pt x="111" y="210"/>
                    <a:pt x="111" y="210"/>
                  </a:cubicBezTo>
                  <a:cubicBezTo>
                    <a:pt x="112" y="209"/>
                    <a:pt x="112" y="208"/>
                    <a:pt x="112" y="208"/>
                  </a:cubicBezTo>
                  <a:cubicBezTo>
                    <a:pt x="112" y="208"/>
                    <a:pt x="112" y="207"/>
                    <a:pt x="111" y="207"/>
                  </a:cubicBezTo>
                  <a:cubicBezTo>
                    <a:pt x="111" y="206"/>
                    <a:pt x="111" y="206"/>
                    <a:pt x="111" y="205"/>
                  </a:cubicBezTo>
                  <a:cubicBezTo>
                    <a:pt x="110" y="203"/>
                    <a:pt x="108" y="199"/>
                    <a:pt x="106" y="195"/>
                  </a:cubicBezTo>
                  <a:cubicBezTo>
                    <a:pt x="105" y="191"/>
                    <a:pt x="103" y="188"/>
                    <a:pt x="103" y="188"/>
                  </a:cubicBezTo>
                  <a:cubicBezTo>
                    <a:pt x="103" y="188"/>
                    <a:pt x="102" y="187"/>
                    <a:pt x="102" y="187"/>
                  </a:cubicBezTo>
                  <a:cubicBezTo>
                    <a:pt x="98" y="185"/>
                    <a:pt x="98" y="185"/>
                    <a:pt x="98" y="185"/>
                  </a:cubicBezTo>
                  <a:cubicBezTo>
                    <a:pt x="95" y="172"/>
                    <a:pt x="95" y="172"/>
                    <a:pt x="95" y="172"/>
                  </a:cubicBezTo>
                  <a:cubicBezTo>
                    <a:pt x="95" y="171"/>
                    <a:pt x="95" y="171"/>
                    <a:pt x="94" y="170"/>
                  </a:cubicBezTo>
                  <a:cubicBezTo>
                    <a:pt x="89" y="167"/>
                    <a:pt x="89" y="167"/>
                    <a:pt x="89" y="167"/>
                  </a:cubicBezTo>
                  <a:cubicBezTo>
                    <a:pt x="82" y="148"/>
                    <a:pt x="82" y="148"/>
                    <a:pt x="82" y="148"/>
                  </a:cubicBezTo>
                  <a:cubicBezTo>
                    <a:pt x="82" y="147"/>
                    <a:pt x="82" y="147"/>
                    <a:pt x="81" y="146"/>
                  </a:cubicBezTo>
                  <a:cubicBezTo>
                    <a:pt x="77" y="144"/>
                    <a:pt x="77" y="144"/>
                    <a:pt x="77" y="144"/>
                  </a:cubicBezTo>
                  <a:cubicBezTo>
                    <a:pt x="75" y="147"/>
                    <a:pt x="75" y="147"/>
                    <a:pt x="75" y="147"/>
                  </a:cubicBezTo>
                  <a:cubicBezTo>
                    <a:pt x="78" y="148"/>
                    <a:pt x="78" y="148"/>
                    <a:pt x="78" y="148"/>
                  </a:cubicBezTo>
                  <a:cubicBezTo>
                    <a:pt x="79" y="147"/>
                    <a:pt x="78" y="147"/>
                    <a:pt x="78" y="147"/>
                  </a:cubicBezTo>
                  <a:cubicBezTo>
                    <a:pt x="78" y="146"/>
                    <a:pt x="78" y="146"/>
                    <a:pt x="78" y="146"/>
                  </a:cubicBezTo>
                  <a:cubicBezTo>
                    <a:pt x="78" y="145"/>
                    <a:pt x="78" y="144"/>
                    <a:pt x="78" y="143"/>
                  </a:cubicBezTo>
                  <a:cubicBezTo>
                    <a:pt x="77" y="141"/>
                    <a:pt x="74" y="135"/>
                    <a:pt x="72" y="130"/>
                  </a:cubicBezTo>
                  <a:cubicBezTo>
                    <a:pt x="71" y="128"/>
                    <a:pt x="70" y="126"/>
                    <a:pt x="70" y="124"/>
                  </a:cubicBezTo>
                  <a:cubicBezTo>
                    <a:pt x="69" y="123"/>
                    <a:pt x="69" y="123"/>
                    <a:pt x="69" y="122"/>
                  </a:cubicBezTo>
                  <a:cubicBezTo>
                    <a:pt x="69" y="122"/>
                    <a:pt x="69" y="122"/>
                    <a:pt x="69" y="122"/>
                  </a:cubicBezTo>
                  <a:cubicBezTo>
                    <a:pt x="69" y="122"/>
                    <a:pt x="69" y="122"/>
                    <a:pt x="69" y="122"/>
                  </a:cubicBezTo>
                  <a:cubicBezTo>
                    <a:pt x="67" y="122"/>
                    <a:pt x="67" y="122"/>
                    <a:pt x="67" y="122"/>
                  </a:cubicBezTo>
                  <a:cubicBezTo>
                    <a:pt x="69" y="122"/>
                    <a:pt x="69" y="122"/>
                    <a:pt x="69" y="122"/>
                  </a:cubicBezTo>
                  <a:cubicBezTo>
                    <a:pt x="69" y="122"/>
                    <a:pt x="69" y="122"/>
                    <a:pt x="69" y="122"/>
                  </a:cubicBezTo>
                  <a:cubicBezTo>
                    <a:pt x="67" y="122"/>
                    <a:pt x="67" y="122"/>
                    <a:pt x="67" y="122"/>
                  </a:cubicBezTo>
                  <a:cubicBezTo>
                    <a:pt x="69" y="122"/>
                    <a:pt x="69" y="122"/>
                    <a:pt x="69" y="122"/>
                  </a:cubicBezTo>
                  <a:cubicBezTo>
                    <a:pt x="66" y="122"/>
                    <a:pt x="66" y="122"/>
                    <a:pt x="66" y="122"/>
                  </a:cubicBezTo>
                  <a:cubicBezTo>
                    <a:pt x="69" y="122"/>
                    <a:pt x="69" y="122"/>
                    <a:pt x="69" y="122"/>
                  </a:cubicBezTo>
                  <a:cubicBezTo>
                    <a:pt x="69" y="122"/>
                    <a:pt x="69" y="122"/>
                    <a:pt x="69" y="122"/>
                  </a:cubicBezTo>
                  <a:cubicBezTo>
                    <a:pt x="66" y="122"/>
                    <a:pt x="66" y="122"/>
                    <a:pt x="66" y="122"/>
                  </a:cubicBezTo>
                  <a:cubicBezTo>
                    <a:pt x="69" y="122"/>
                    <a:pt x="69" y="122"/>
                    <a:pt x="69" y="122"/>
                  </a:cubicBezTo>
                  <a:cubicBezTo>
                    <a:pt x="65" y="122"/>
                    <a:pt x="65" y="122"/>
                    <a:pt x="65" y="122"/>
                  </a:cubicBezTo>
                  <a:cubicBezTo>
                    <a:pt x="69" y="123"/>
                    <a:pt x="69" y="123"/>
                    <a:pt x="69" y="123"/>
                  </a:cubicBezTo>
                  <a:cubicBezTo>
                    <a:pt x="69" y="123"/>
                    <a:pt x="69" y="123"/>
                    <a:pt x="69" y="122"/>
                  </a:cubicBezTo>
                  <a:cubicBezTo>
                    <a:pt x="65" y="122"/>
                    <a:pt x="65" y="122"/>
                    <a:pt x="65" y="122"/>
                  </a:cubicBezTo>
                  <a:cubicBezTo>
                    <a:pt x="69" y="123"/>
                    <a:pt x="69" y="123"/>
                    <a:pt x="69" y="123"/>
                  </a:cubicBezTo>
                  <a:cubicBezTo>
                    <a:pt x="65" y="122"/>
                    <a:pt x="65" y="122"/>
                    <a:pt x="65" y="122"/>
                  </a:cubicBezTo>
                  <a:cubicBezTo>
                    <a:pt x="68" y="125"/>
                    <a:pt x="68" y="125"/>
                    <a:pt x="68" y="125"/>
                  </a:cubicBezTo>
                  <a:cubicBezTo>
                    <a:pt x="69" y="124"/>
                    <a:pt x="69" y="123"/>
                    <a:pt x="69" y="123"/>
                  </a:cubicBezTo>
                  <a:cubicBezTo>
                    <a:pt x="65" y="122"/>
                    <a:pt x="65" y="122"/>
                    <a:pt x="65" y="122"/>
                  </a:cubicBezTo>
                  <a:cubicBezTo>
                    <a:pt x="68" y="125"/>
                    <a:pt x="68" y="125"/>
                    <a:pt x="68" y="125"/>
                  </a:cubicBezTo>
                  <a:cubicBezTo>
                    <a:pt x="69" y="124"/>
                    <a:pt x="69" y="123"/>
                    <a:pt x="69" y="122"/>
                  </a:cubicBezTo>
                  <a:cubicBezTo>
                    <a:pt x="69" y="121"/>
                    <a:pt x="68" y="120"/>
                    <a:pt x="67" y="119"/>
                  </a:cubicBezTo>
                  <a:cubicBezTo>
                    <a:pt x="63" y="117"/>
                    <a:pt x="63" y="117"/>
                    <a:pt x="63" y="117"/>
                  </a:cubicBezTo>
                  <a:cubicBezTo>
                    <a:pt x="57" y="102"/>
                    <a:pt x="57" y="102"/>
                    <a:pt x="57" y="102"/>
                  </a:cubicBezTo>
                  <a:cubicBezTo>
                    <a:pt x="57" y="101"/>
                    <a:pt x="57" y="100"/>
                    <a:pt x="56" y="100"/>
                  </a:cubicBezTo>
                  <a:cubicBezTo>
                    <a:pt x="54" y="99"/>
                    <a:pt x="54" y="99"/>
                    <a:pt x="54" y="99"/>
                  </a:cubicBezTo>
                  <a:cubicBezTo>
                    <a:pt x="50" y="85"/>
                    <a:pt x="50" y="85"/>
                    <a:pt x="50" y="85"/>
                  </a:cubicBezTo>
                  <a:cubicBezTo>
                    <a:pt x="50" y="85"/>
                    <a:pt x="49" y="84"/>
                    <a:pt x="48" y="83"/>
                  </a:cubicBezTo>
                  <a:cubicBezTo>
                    <a:pt x="46" y="82"/>
                    <a:pt x="46" y="82"/>
                    <a:pt x="46" y="82"/>
                  </a:cubicBezTo>
                  <a:cubicBezTo>
                    <a:pt x="37" y="60"/>
                    <a:pt x="37" y="60"/>
                    <a:pt x="37" y="60"/>
                  </a:cubicBezTo>
                  <a:cubicBezTo>
                    <a:pt x="37" y="59"/>
                    <a:pt x="36" y="58"/>
                    <a:pt x="36" y="58"/>
                  </a:cubicBezTo>
                  <a:cubicBezTo>
                    <a:pt x="31" y="55"/>
                    <a:pt x="31" y="55"/>
                    <a:pt x="31" y="55"/>
                  </a:cubicBezTo>
                  <a:cubicBezTo>
                    <a:pt x="26" y="39"/>
                    <a:pt x="26" y="39"/>
                    <a:pt x="26" y="39"/>
                  </a:cubicBezTo>
                  <a:cubicBezTo>
                    <a:pt x="25" y="38"/>
                    <a:pt x="25" y="37"/>
                    <a:pt x="24" y="37"/>
                  </a:cubicBezTo>
                  <a:cubicBezTo>
                    <a:pt x="22" y="35"/>
                    <a:pt x="22" y="35"/>
                    <a:pt x="22" y="35"/>
                  </a:cubicBezTo>
                  <a:cubicBezTo>
                    <a:pt x="11" y="13"/>
                    <a:pt x="11" y="13"/>
                    <a:pt x="11" y="13"/>
                  </a:cubicBezTo>
                  <a:cubicBezTo>
                    <a:pt x="11" y="13"/>
                    <a:pt x="11" y="12"/>
                    <a:pt x="10" y="12"/>
                  </a:cubicBezTo>
                  <a:cubicBezTo>
                    <a:pt x="6" y="9"/>
                    <a:pt x="6" y="9"/>
                    <a:pt x="6" y="9"/>
                  </a:cubicBezTo>
                  <a:cubicBezTo>
                    <a:pt x="4" y="12"/>
                    <a:pt x="4" y="12"/>
                    <a:pt x="4" y="12"/>
                  </a:cubicBezTo>
                  <a:cubicBezTo>
                    <a:pt x="5" y="16"/>
                    <a:pt x="5" y="16"/>
                    <a:pt x="5" y="16"/>
                  </a:cubicBezTo>
                  <a:cubicBezTo>
                    <a:pt x="17" y="10"/>
                    <a:pt x="17" y="10"/>
                    <a:pt x="17" y="10"/>
                  </a:cubicBezTo>
                  <a:cubicBezTo>
                    <a:pt x="18" y="9"/>
                    <a:pt x="19" y="8"/>
                    <a:pt x="19" y="7"/>
                  </a:cubicBezTo>
                  <a:cubicBezTo>
                    <a:pt x="19" y="6"/>
                    <a:pt x="19" y="4"/>
                    <a:pt x="18" y="4"/>
                  </a:cubicBezTo>
                  <a:cubicBezTo>
                    <a:pt x="12" y="0"/>
                    <a:pt x="12" y="0"/>
                    <a:pt x="12" y="0"/>
                  </a:cubicBezTo>
                  <a:cubicBezTo>
                    <a:pt x="10" y="3"/>
                    <a:pt x="10" y="3"/>
                    <a:pt x="10" y="3"/>
                  </a:cubicBezTo>
                  <a:cubicBezTo>
                    <a:pt x="10" y="7"/>
                    <a:pt x="10" y="7"/>
                    <a:pt x="10" y="7"/>
                  </a:cubicBezTo>
                  <a:cubicBezTo>
                    <a:pt x="35" y="8"/>
                    <a:pt x="35" y="8"/>
                    <a:pt x="35" y="8"/>
                  </a:cubicBezTo>
                  <a:cubicBezTo>
                    <a:pt x="36" y="8"/>
                    <a:pt x="38" y="7"/>
                    <a:pt x="38" y="6"/>
                  </a:cubicBezTo>
                  <a:cubicBezTo>
                    <a:pt x="39" y="4"/>
                    <a:pt x="38" y="2"/>
                    <a:pt x="37" y="2"/>
                  </a:cubicBezTo>
                  <a:cubicBezTo>
                    <a:pt x="35" y="1"/>
                    <a:pt x="35" y="1"/>
                    <a:pt x="35" y="1"/>
                  </a:cubicBezTo>
                  <a:cubicBezTo>
                    <a:pt x="34" y="0"/>
                    <a:pt x="31" y="0"/>
                    <a:pt x="30" y="2"/>
                  </a:cubicBezTo>
                  <a:cubicBezTo>
                    <a:pt x="29" y="3"/>
                    <a:pt x="30" y="6"/>
                    <a:pt x="31" y="7"/>
                  </a:cubicBezTo>
                  <a:cubicBezTo>
                    <a:pt x="33" y="8"/>
                    <a:pt x="33" y="8"/>
                    <a:pt x="33" y="8"/>
                  </a:cubicBezTo>
                  <a:cubicBezTo>
                    <a:pt x="35" y="5"/>
                    <a:pt x="35" y="5"/>
                    <a:pt x="35" y="5"/>
                  </a:cubicBezTo>
                  <a:cubicBezTo>
                    <a:pt x="35" y="1"/>
                    <a:pt x="35" y="1"/>
                    <a:pt x="35" y="1"/>
                  </a:cubicBezTo>
                  <a:cubicBezTo>
                    <a:pt x="10" y="0"/>
                    <a:pt x="10" y="0"/>
                    <a:pt x="10" y="0"/>
                  </a:cubicBezTo>
                  <a:cubicBezTo>
                    <a:pt x="9" y="0"/>
                    <a:pt x="7" y="1"/>
                    <a:pt x="7" y="2"/>
                  </a:cubicBezTo>
                  <a:cubicBezTo>
                    <a:pt x="6" y="4"/>
                    <a:pt x="7" y="6"/>
                    <a:pt x="8" y="6"/>
                  </a:cubicBezTo>
                  <a:cubicBezTo>
                    <a:pt x="14" y="10"/>
                    <a:pt x="14" y="10"/>
                    <a:pt x="14" y="10"/>
                  </a:cubicBezTo>
                  <a:cubicBezTo>
                    <a:pt x="16" y="7"/>
                    <a:pt x="16" y="7"/>
                    <a:pt x="16" y="7"/>
                  </a:cubicBezTo>
                  <a:cubicBezTo>
                    <a:pt x="14" y="4"/>
                    <a:pt x="14" y="4"/>
                    <a:pt x="14" y="4"/>
                  </a:cubicBezTo>
                  <a:cubicBezTo>
                    <a:pt x="2" y="9"/>
                    <a:pt x="2" y="9"/>
                    <a:pt x="2" y="9"/>
                  </a:cubicBezTo>
                  <a:cubicBezTo>
                    <a:pt x="1" y="10"/>
                    <a:pt x="0" y="11"/>
                    <a:pt x="0" y="12"/>
                  </a:cubicBezTo>
                  <a:cubicBezTo>
                    <a:pt x="0" y="13"/>
                    <a:pt x="1" y="15"/>
                    <a:pt x="2" y="15"/>
                  </a:cubicBezTo>
                  <a:cubicBezTo>
                    <a:pt x="5" y="18"/>
                    <a:pt x="5" y="18"/>
                    <a:pt x="5" y="18"/>
                  </a:cubicBezTo>
                  <a:cubicBezTo>
                    <a:pt x="16" y="39"/>
                    <a:pt x="16" y="39"/>
                    <a:pt x="16" y="39"/>
                  </a:cubicBezTo>
                  <a:cubicBezTo>
                    <a:pt x="16" y="40"/>
                    <a:pt x="17" y="40"/>
                    <a:pt x="17" y="41"/>
                  </a:cubicBezTo>
                  <a:cubicBezTo>
                    <a:pt x="19" y="42"/>
                    <a:pt x="19" y="42"/>
                    <a:pt x="19" y="42"/>
                  </a:cubicBezTo>
                  <a:cubicBezTo>
                    <a:pt x="25" y="59"/>
                    <a:pt x="25" y="59"/>
                    <a:pt x="25" y="59"/>
                  </a:cubicBezTo>
                  <a:cubicBezTo>
                    <a:pt x="25" y="59"/>
                    <a:pt x="26" y="60"/>
                    <a:pt x="26" y="61"/>
                  </a:cubicBezTo>
                  <a:cubicBezTo>
                    <a:pt x="31" y="63"/>
                    <a:pt x="31" y="63"/>
                    <a:pt x="31" y="63"/>
                  </a:cubicBezTo>
                  <a:cubicBezTo>
                    <a:pt x="40" y="86"/>
                    <a:pt x="40" y="86"/>
                    <a:pt x="40" y="86"/>
                  </a:cubicBezTo>
                  <a:cubicBezTo>
                    <a:pt x="41" y="87"/>
                    <a:pt x="41" y="87"/>
                    <a:pt x="42" y="88"/>
                  </a:cubicBezTo>
                  <a:cubicBezTo>
                    <a:pt x="43" y="89"/>
                    <a:pt x="43" y="89"/>
                    <a:pt x="43" y="89"/>
                  </a:cubicBezTo>
                  <a:cubicBezTo>
                    <a:pt x="48" y="102"/>
                    <a:pt x="48" y="102"/>
                    <a:pt x="48" y="102"/>
                  </a:cubicBezTo>
                  <a:cubicBezTo>
                    <a:pt x="48" y="103"/>
                    <a:pt x="48" y="104"/>
                    <a:pt x="49" y="104"/>
                  </a:cubicBezTo>
                  <a:cubicBezTo>
                    <a:pt x="51" y="105"/>
                    <a:pt x="51" y="105"/>
                    <a:pt x="51" y="105"/>
                  </a:cubicBezTo>
                  <a:cubicBezTo>
                    <a:pt x="57" y="120"/>
                    <a:pt x="57" y="120"/>
                    <a:pt x="57" y="120"/>
                  </a:cubicBezTo>
                  <a:cubicBezTo>
                    <a:pt x="57" y="121"/>
                    <a:pt x="57" y="122"/>
                    <a:pt x="58" y="122"/>
                  </a:cubicBezTo>
                  <a:cubicBezTo>
                    <a:pt x="63" y="125"/>
                    <a:pt x="63" y="125"/>
                    <a:pt x="63" y="125"/>
                  </a:cubicBezTo>
                  <a:cubicBezTo>
                    <a:pt x="65" y="122"/>
                    <a:pt x="65" y="122"/>
                    <a:pt x="65" y="122"/>
                  </a:cubicBezTo>
                  <a:cubicBezTo>
                    <a:pt x="63" y="120"/>
                    <a:pt x="63" y="120"/>
                    <a:pt x="63" y="120"/>
                  </a:cubicBezTo>
                  <a:cubicBezTo>
                    <a:pt x="62" y="121"/>
                    <a:pt x="62" y="121"/>
                    <a:pt x="62" y="122"/>
                  </a:cubicBezTo>
                  <a:cubicBezTo>
                    <a:pt x="62" y="122"/>
                    <a:pt x="62" y="122"/>
                    <a:pt x="62" y="122"/>
                  </a:cubicBezTo>
                  <a:cubicBezTo>
                    <a:pt x="62" y="123"/>
                    <a:pt x="62" y="123"/>
                    <a:pt x="62" y="123"/>
                  </a:cubicBezTo>
                  <a:cubicBezTo>
                    <a:pt x="62" y="124"/>
                    <a:pt x="62" y="125"/>
                    <a:pt x="63" y="125"/>
                  </a:cubicBezTo>
                  <a:cubicBezTo>
                    <a:pt x="64" y="128"/>
                    <a:pt x="66" y="134"/>
                    <a:pt x="68" y="138"/>
                  </a:cubicBezTo>
                  <a:cubicBezTo>
                    <a:pt x="69" y="141"/>
                    <a:pt x="70" y="143"/>
                    <a:pt x="70" y="145"/>
                  </a:cubicBezTo>
                  <a:cubicBezTo>
                    <a:pt x="71" y="146"/>
                    <a:pt x="71" y="146"/>
                    <a:pt x="71" y="147"/>
                  </a:cubicBezTo>
                  <a:cubicBezTo>
                    <a:pt x="71" y="147"/>
                    <a:pt x="71" y="147"/>
                    <a:pt x="71" y="147"/>
                  </a:cubicBezTo>
                  <a:cubicBezTo>
                    <a:pt x="71" y="147"/>
                    <a:pt x="71" y="147"/>
                    <a:pt x="71" y="147"/>
                  </a:cubicBezTo>
                  <a:cubicBezTo>
                    <a:pt x="73" y="147"/>
                    <a:pt x="73" y="147"/>
                    <a:pt x="73" y="147"/>
                  </a:cubicBezTo>
                  <a:cubicBezTo>
                    <a:pt x="71" y="147"/>
                    <a:pt x="71" y="147"/>
                    <a:pt x="71" y="147"/>
                  </a:cubicBezTo>
                  <a:cubicBezTo>
                    <a:pt x="71" y="147"/>
                    <a:pt x="71" y="147"/>
                    <a:pt x="71" y="147"/>
                  </a:cubicBezTo>
                  <a:cubicBezTo>
                    <a:pt x="73" y="147"/>
                    <a:pt x="73" y="147"/>
                    <a:pt x="73" y="147"/>
                  </a:cubicBezTo>
                  <a:cubicBezTo>
                    <a:pt x="71" y="147"/>
                    <a:pt x="71" y="147"/>
                    <a:pt x="71" y="147"/>
                  </a:cubicBezTo>
                  <a:cubicBezTo>
                    <a:pt x="74" y="147"/>
                    <a:pt x="74" y="147"/>
                    <a:pt x="74" y="147"/>
                  </a:cubicBezTo>
                  <a:cubicBezTo>
                    <a:pt x="71" y="147"/>
                    <a:pt x="71" y="147"/>
                    <a:pt x="71" y="147"/>
                  </a:cubicBezTo>
                  <a:cubicBezTo>
                    <a:pt x="71" y="147"/>
                    <a:pt x="71" y="147"/>
                    <a:pt x="71" y="147"/>
                  </a:cubicBezTo>
                  <a:cubicBezTo>
                    <a:pt x="74" y="147"/>
                    <a:pt x="74" y="147"/>
                    <a:pt x="74" y="147"/>
                  </a:cubicBezTo>
                  <a:cubicBezTo>
                    <a:pt x="71" y="147"/>
                    <a:pt x="71" y="147"/>
                    <a:pt x="71" y="147"/>
                  </a:cubicBezTo>
                  <a:cubicBezTo>
                    <a:pt x="75" y="147"/>
                    <a:pt x="75" y="147"/>
                    <a:pt x="75" y="147"/>
                  </a:cubicBezTo>
                  <a:cubicBezTo>
                    <a:pt x="72" y="145"/>
                    <a:pt x="72" y="145"/>
                    <a:pt x="72" y="145"/>
                  </a:cubicBezTo>
                  <a:cubicBezTo>
                    <a:pt x="71" y="146"/>
                    <a:pt x="71" y="146"/>
                    <a:pt x="71" y="147"/>
                  </a:cubicBezTo>
                  <a:cubicBezTo>
                    <a:pt x="75" y="147"/>
                    <a:pt x="75" y="147"/>
                    <a:pt x="75" y="147"/>
                  </a:cubicBezTo>
                  <a:cubicBezTo>
                    <a:pt x="72" y="145"/>
                    <a:pt x="72" y="145"/>
                    <a:pt x="72" y="145"/>
                  </a:cubicBezTo>
                  <a:cubicBezTo>
                    <a:pt x="71" y="146"/>
                    <a:pt x="71" y="149"/>
                    <a:pt x="73" y="150"/>
                  </a:cubicBezTo>
                  <a:cubicBezTo>
                    <a:pt x="76" y="151"/>
                    <a:pt x="76" y="151"/>
                    <a:pt x="76" y="151"/>
                  </a:cubicBezTo>
                  <a:cubicBezTo>
                    <a:pt x="83" y="171"/>
                    <a:pt x="83" y="171"/>
                    <a:pt x="83" y="171"/>
                  </a:cubicBezTo>
                  <a:cubicBezTo>
                    <a:pt x="83" y="172"/>
                    <a:pt x="84" y="172"/>
                    <a:pt x="84" y="173"/>
                  </a:cubicBezTo>
                  <a:cubicBezTo>
                    <a:pt x="89" y="175"/>
                    <a:pt x="89" y="175"/>
                    <a:pt x="89" y="175"/>
                  </a:cubicBezTo>
                  <a:cubicBezTo>
                    <a:pt x="92" y="188"/>
                    <a:pt x="92" y="188"/>
                    <a:pt x="92" y="188"/>
                  </a:cubicBezTo>
                  <a:cubicBezTo>
                    <a:pt x="92" y="189"/>
                    <a:pt x="92" y="189"/>
                    <a:pt x="93" y="190"/>
                  </a:cubicBezTo>
                  <a:cubicBezTo>
                    <a:pt x="98" y="193"/>
                    <a:pt x="98" y="193"/>
                    <a:pt x="98" y="193"/>
                  </a:cubicBezTo>
                  <a:cubicBezTo>
                    <a:pt x="100" y="190"/>
                    <a:pt x="100" y="190"/>
                    <a:pt x="100" y="190"/>
                  </a:cubicBezTo>
                  <a:cubicBezTo>
                    <a:pt x="97" y="191"/>
                    <a:pt x="97" y="191"/>
                    <a:pt x="97" y="191"/>
                  </a:cubicBezTo>
                  <a:cubicBezTo>
                    <a:pt x="97" y="191"/>
                    <a:pt x="99" y="196"/>
                    <a:pt x="101" y="200"/>
                  </a:cubicBezTo>
                  <a:cubicBezTo>
                    <a:pt x="102" y="202"/>
                    <a:pt x="103" y="204"/>
                    <a:pt x="103" y="206"/>
                  </a:cubicBezTo>
                  <a:cubicBezTo>
                    <a:pt x="104" y="207"/>
                    <a:pt x="104" y="208"/>
                    <a:pt x="104" y="208"/>
                  </a:cubicBezTo>
                  <a:cubicBezTo>
                    <a:pt x="105" y="209"/>
                    <a:pt x="105" y="209"/>
                    <a:pt x="105" y="209"/>
                  </a:cubicBezTo>
                  <a:cubicBezTo>
                    <a:pt x="105" y="209"/>
                    <a:pt x="105" y="209"/>
                    <a:pt x="105" y="209"/>
                  </a:cubicBezTo>
                  <a:cubicBezTo>
                    <a:pt x="107" y="208"/>
                    <a:pt x="107" y="208"/>
                    <a:pt x="107" y="208"/>
                  </a:cubicBezTo>
                  <a:cubicBezTo>
                    <a:pt x="104" y="208"/>
                    <a:pt x="104" y="208"/>
                    <a:pt x="104" y="208"/>
                  </a:cubicBezTo>
                  <a:cubicBezTo>
                    <a:pt x="105" y="209"/>
                    <a:pt x="105" y="209"/>
                    <a:pt x="105" y="209"/>
                  </a:cubicBezTo>
                  <a:cubicBezTo>
                    <a:pt x="107" y="208"/>
                    <a:pt x="107" y="208"/>
                    <a:pt x="107" y="208"/>
                  </a:cubicBezTo>
                  <a:cubicBezTo>
                    <a:pt x="104" y="208"/>
                    <a:pt x="104" y="208"/>
                    <a:pt x="104" y="208"/>
                  </a:cubicBezTo>
                  <a:cubicBezTo>
                    <a:pt x="108" y="208"/>
                    <a:pt x="108" y="208"/>
                    <a:pt x="108" y="208"/>
                  </a:cubicBezTo>
                  <a:cubicBezTo>
                    <a:pt x="105" y="206"/>
                    <a:pt x="105" y="206"/>
                    <a:pt x="105" y="206"/>
                  </a:cubicBezTo>
                  <a:cubicBezTo>
                    <a:pt x="104" y="207"/>
                    <a:pt x="105" y="208"/>
                    <a:pt x="104" y="208"/>
                  </a:cubicBezTo>
                  <a:cubicBezTo>
                    <a:pt x="108" y="208"/>
                    <a:pt x="108" y="208"/>
                    <a:pt x="108" y="208"/>
                  </a:cubicBezTo>
                  <a:cubicBezTo>
                    <a:pt x="105" y="206"/>
                    <a:pt x="105" y="206"/>
                    <a:pt x="105" y="206"/>
                  </a:cubicBezTo>
                  <a:cubicBezTo>
                    <a:pt x="104" y="208"/>
                    <a:pt x="104" y="210"/>
                    <a:pt x="106" y="211"/>
                  </a:cubicBezTo>
                  <a:cubicBezTo>
                    <a:pt x="108" y="213"/>
                    <a:pt x="108" y="213"/>
                    <a:pt x="108" y="213"/>
                  </a:cubicBezTo>
                  <a:cubicBezTo>
                    <a:pt x="110" y="214"/>
                    <a:pt x="112" y="213"/>
                    <a:pt x="113" y="211"/>
                  </a:cubicBezTo>
                  <a:cubicBezTo>
                    <a:pt x="114" y="210"/>
                    <a:pt x="114" y="208"/>
                    <a:pt x="112"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22" name="Freeform 153">
              <a:extLst>
                <a:ext uri="{FF2B5EF4-FFF2-40B4-BE49-F238E27FC236}">
                  <a16:creationId xmlns:a16="http://schemas.microsoft.com/office/drawing/2014/main" id="{05B93341-0695-43FF-9CAE-E68483306CEB}"/>
                </a:ext>
              </a:extLst>
            </p:cNvPr>
            <p:cNvSpPr>
              <a:spLocks/>
            </p:cNvSpPr>
            <p:nvPr/>
          </p:nvSpPr>
          <p:spPr bwMode="auto">
            <a:xfrm>
              <a:off x="4978537" y="2020998"/>
              <a:ext cx="142875" cy="354013"/>
            </a:xfrm>
            <a:custGeom>
              <a:avLst/>
              <a:gdLst>
                <a:gd name="T0" fmla="*/ 67 w 91"/>
                <a:gd name="T1" fmla="*/ 210 h 225"/>
                <a:gd name="T2" fmla="*/ 63 w 91"/>
                <a:gd name="T3" fmla="*/ 208 h 225"/>
                <a:gd name="T4" fmla="*/ 77 w 91"/>
                <a:gd name="T5" fmla="*/ 203 h 225"/>
                <a:gd name="T6" fmla="*/ 79 w 91"/>
                <a:gd name="T7" fmla="*/ 192 h 225"/>
                <a:gd name="T8" fmla="*/ 75 w 91"/>
                <a:gd name="T9" fmla="*/ 190 h 225"/>
                <a:gd name="T10" fmla="*/ 83 w 91"/>
                <a:gd name="T11" fmla="*/ 177 h 225"/>
                <a:gd name="T12" fmla="*/ 83 w 91"/>
                <a:gd name="T13" fmla="*/ 181 h 225"/>
                <a:gd name="T14" fmla="*/ 87 w 91"/>
                <a:gd name="T15" fmla="*/ 164 h 225"/>
                <a:gd name="T16" fmla="*/ 88 w 91"/>
                <a:gd name="T17" fmla="*/ 148 h 225"/>
                <a:gd name="T18" fmla="*/ 80 w 91"/>
                <a:gd name="T19" fmla="*/ 145 h 225"/>
                <a:gd name="T20" fmla="*/ 84 w 91"/>
                <a:gd name="T21" fmla="*/ 145 h 225"/>
                <a:gd name="T22" fmla="*/ 79 w 91"/>
                <a:gd name="T23" fmla="*/ 132 h 225"/>
                <a:gd name="T24" fmla="*/ 77 w 91"/>
                <a:gd name="T25" fmla="*/ 125 h 225"/>
                <a:gd name="T26" fmla="*/ 77 w 91"/>
                <a:gd name="T27" fmla="*/ 126 h 225"/>
                <a:gd name="T28" fmla="*/ 77 w 91"/>
                <a:gd name="T29" fmla="*/ 126 h 225"/>
                <a:gd name="T30" fmla="*/ 77 w 91"/>
                <a:gd name="T31" fmla="*/ 126 h 225"/>
                <a:gd name="T32" fmla="*/ 74 w 91"/>
                <a:gd name="T33" fmla="*/ 125 h 225"/>
                <a:gd name="T34" fmla="*/ 74 w 91"/>
                <a:gd name="T35" fmla="*/ 125 h 225"/>
                <a:gd name="T36" fmla="*/ 76 w 91"/>
                <a:gd name="T37" fmla="*/ 122 h 225"/>
                <a:gd name="T38" fmla="*/ 65 w 91"/>
                <a:gd name="T39" fmla="*/ 103 h 225"/>
                <a:gd name="T40" fmla="*/ 57 w 91"/>
                <a:gd name="T41" fmla="*/ 86 h 225"/>
                <a:gd name="T42" fmla="*/ 50 w 91"/>
                <a:gd name="T43" fmla="*/ 83 h 225"/>
                <a:gd name="T44" fmla="*/ 43 w 91"/>
                <a:gd name="T45" fmla="*/ 66 h 225"/>
                <a:gd name="T46" fmla="*/ 43 w 91"/>
                <a:gd name="T47" fmla="*/ 66 h 225"/>
                <a:gd name="T48" fmla="*/ 43 w 91"/>
                <a:gd name="T49" fmla="*/ 66 h 225"/>
                <a:gd name="T50" fmla="*/ 43 w 91"/>
                <a:gd name="T51" fmla="*/ 66 h 225"/>
                <a:gd name="T52" fmla="*/ 39 w 91"/>
                <a:gd name="T53" fmla="*/ 66 h 225"/>
                <a:gd name="T54" fmla="*/ 39 w 91"/>
                <a:gd name="T55" fmla="*/ 66 h 225"/>
                <a:gd name="T56" fmla="*/ 42 w 91"/>
                <a:gd name="T57" fmla="*/ 68 h 225"/>
                <a:gd name="T58" fmla="*/ 42 w 91"/>
                <a:gd name="T59" fmla="*/ 68 h 225"/>
                <a:gd name="T60" fmla="*/ 39 w 91"/>
                <a:gd name="T61" fmla="*/ 62 h 225"/>
                <a:gd name="T62" fmla="*/ 29 w 91"/>
                <a:gd name="T63" fmla="*/ 41 h 225"/>
                <a:gd name="T64" fmla="*/ 23 w 91"/>
                <a:gd name="T65" fmla="*/ 26 h 225"/>
                <a:gd name="T66" fmla="*/ 6 w 91"/>
                <a:gd name="T67" fmla="*/ 1 h 225"/>
                <a:gd name="T68" fmla="*/ 10 w 91"/>
                <a:gd name="T69" fmla="*/ 12 h 225"/>
                <a:gd name="T70" fmla="*/ 19 w 91"/>
                <a:gd name="T71" fmla="*/ 31 h 225"/>
                <a:gd name="T72" fmla="*/ 30 w 91"/>
                <a:gd name="T73" fmla="*/ 50 h 225"/>
                <a:gd name="T74" fmla="*/ 37 w 91"/>
                <a:gd name="T75" fmla="*/ 69 h 225"/>
                <a:gd name="T76" fmla="*/ 36 w 91"/>
                <a:gd name="T77" fmla="*/ 66 h 225"/>
                <a:gd name="T78" fmla="*/ 36 w 91"/>
                <a:gd name="T79" fmla="*/ 69 h 225"/>
                <a:gd name="T80" fmla="*/ 45 w 91"/>
                <a:gd name="T81" fmla="*/ 87 h 225"/>
                <a:gd name="T82" fmla="*/ 56 w 91"/>
                <a:gd name="T83" fmla="*/ 106 h 225"/>
                <a:gd name="T84" fmla="*/ 66 w 91"/>
                <a:gd name="T85" fmla="*/ 125 h 225"/>
                <a:gd name="T86" fmla="*/ 71 w 91"/>
                <a:gd name="T87" fmla="*/ 123 h 225"/>
                <a:gd name="T88" fmla="*/ 70 w 91"/>
                <a:gd name="T89" fmla="*/ 127 h 225"/>
                <a:gd name="T90" fmla="*/ 76 w 91"/>
                <a:gd name="T91" fmla="*/ 145 h 225"/>
                <a:gd name="T92" fmla="*/ 79 w 91"/>
                <a:gd name="T93" fmla="*/ 145 h 225"/>
                <a:gd name="T94" fmla="*/ 79 w 91"/>
                <a:gd name="T95" fmla="*/ 145 h 225"/>
                <a:gd name="T96" fmla="*/ 77 w 91"/>
                <a:gd name="T97" fmla="*/ 145 h 225"/>
                <a:gd name="T98" fmla="*/ 77 w 91"/>
                <a:gd name="T99" fmla="*/ 145 h 225"/>
                <a:gd name="T100" fmla="*/ 77 w 91"/>
                <a:gd name="T101" fmla="*/ 145 h 225"/>
                <a:gd name="T102" fmla="*/ 78 w 91"/>
                <a:gd name="T103" fmla="*/ 148 h 225"/>
                <a:gd name="T104" fmla="*/ 83 w 91"/>
                <a:gd name="T105" fmla="*/ 170 h 225"/>
                <a:gd name="T106" fmla="*/ 83 w 91"/>
                <a:gd name="T107" fmla="*/ 166 h 225"/>
                <a:gd name="T108" fmla="*/ 79 w 91"/>
                <a:gd name="T109" fmla="*/ 183 h 225"/>
                <a:gd name="T110" fmla="*/ 72 w 91"/>
                <a:gd name="T111" fmla="*/ 188 h 225"/>
                <a:gd name="T112" fmla="*/ 76 w 91"/>
                <a:gd name="T113" fmla="*/ 190 h 225"/>
                <a:gd name="T114" fmla="*/ 68 w 91"/>
                <a:gd name="T115" fmla="*/ 204 h 225"/>
                <a:gd name="T116" fmla="*/ 72 w 91"/>
                <a:gd name="T117" fmla="*/ 200 h 225"/>
                <a:gd name="T118" fmla="*/ 62 w 91"/>
                <a:gd name="T119" fmla="*/ 211 h 225"/>
                <a:gd name="T120" fmla="*/ 61 w 91"/>
                <a:gd name="T121" fmla="*/ 207 h 225"/>
                <a:gd name="T122" fmla="*/ 63 w 91"/>
                <a:gd name="T123" fmla="*/ 22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 h="225">
                  <a:moveTo>
                    <a:pt x="67" y="217"/>
                  </a:moveTo>
                  <a:cubicBezTo>
                    <a:pt x="64" y="216"/>
                    <a:pt x="64" y="216"/>
                    <a:pt x="64" y="216"/>
                  </a:cubicBezTo>
                  <a:cubicBezTo>
                    <a:pt x="67" y="210"/>
                    <a:pt x="67" y="210"/>
                    <a:pt x="67" y="210"/>
                  </a:cubicBezTo>
                  <a:cubicBezTo>
                    <a:pt x="68" y="208"/>
                    <a:pt x="67" y="206"/>
                    <a:pt x="66" y="205"/>
                  </a:cubicBezTo>
                  <a:cubicBezTo>
                    <a:pt x="65" y="205"/>
                    <a:pt x="65" y="205"/>
                    <a:pt x="65" y="205"/>
                  </a:cubicBezTo>
                  <a:cubicBezTo>
                    <a:pt x="63" y="208"/>
                    <a:pt x="63" y="208"/>
                    <a:pt x="63" y="208"/>
                  </a:cubicBezTo>
                  <a:cubicBezTo>
                    <a:pt x="65" y="211"/>
                    <a:pt x="65" y="211"/>
                    <a:pt x="65" y="211"/>
                  </a:cubicBezTo>
                  <a:cubicBezTo>
                    <a:pt x="75" y="206"/>
                    <a:pt x="75" y="206"/>
                    <a:pt x="75" y="206"/>
                  </a:cubicBezTo>
                  <a:cubicBezTo>
                    <a:pt x="76" y="206"/>
                    <a:pt x="77" y="205"/>
                    <a:pt x="77" y="203"/>
                  </a:cubicBezTo>
                  <a:cubicBezTo>
                    <a:pt x="77" y="202"/>
                    <a:pt x="77" y="201"/>
                    <a:pt x="76" y="200"/>
                  </a:cubicBezTo>
                  <a:cubicBezTo>
                    <a:pt x="75" y="199"/>
                    <a:pt x="75" y="199"/>
                    <a:pt x="75" y="199"/>
                  </a:cubicBezTo>
                  <a:cubicBezTo>
                    <a:pt x="79" y="192"/>
                    <a:pt x="79" y="192"/>
                    <a:pt x="79" y="192"/>
                  </a:cubicBezTo>
                  <a:cubicBezTo>
                    <a:pt x="80" y="190"/>
                    <a:pt x="79" y="188"/>
                    <a:pt x="78" y="187"/>
                  </a:cubicBezTo>
                  <a:cubicBezTo>
                    <a:pt x="77" y="187"/>
                    <a:pt x="77" y="187"/>
                    <a:pt x="77" y="187"/>
                  </a:cubicBezTo>
                  <a:cubicBezTo>
                    <a:pt x="75" y="190"/>
                    <a:pt x="75" y="190"/>
                    <a:pt x="75" y="190"/>
                  </a:cubicBezTo>
                  <a:cubicBezTo>
                    <a:pt x="79" y="191"/>
                    <a:pt x="79" y="191"/>
                    <a:pt x="79" y="191"/>
                  </a:cubicBezTo>
                  <a:cubicBezTo>
                    <a:pt x="84" y="182"/>
                    <a:pt x="84" y="182"/>
                    <a:pt x="84" y="182"/>
                  </a:cubicBezTo>
                  <a:cubicBezTo>
                    <a:pt x="85" y="180"/>
                    <a:pt x="84" y="178"/>
                    <a:pt x="83" y="177"/>
                  </a:cubicBezTo>
                  <a:cubicBezTo>
                    <a:pt x="81" y="176"/>
                    <a:pt x="81" y="176"/>
                    <a:pt x="81" y="176"/>
                  </a:cubicBezTo>
                  <a:cubicBezTo>
                    <a:pt x="79" y="179"/>
                    <a:pt x="79" y="179"/>
                    <a:pt x="79" y="179"/>
                  </a:cubicBezTo>
                  <a:cubicBezTo>
                    <a:pt x="83" y="181"/>
                    <a:pt x="83" y="181"/>
                    <a:pt x="83" y="181"/>
                  </a:cubicBezTo>
                  <a:cubicBezTo>
                    <a:pt x="90" y="169"/>
                    <a:pt x="90" y="169"/>
                    <a:pt x="90" y="169"/>
                  </a:cubicBezTo>
                  <a:cubicBezTo>
                    <a:pt x="91" y="168"/>
                    <a:pt x="90" y="165"/>
                    <a:pt x="88" y="164"/>
                  </a:cubicBezTo>
                  <a:cubicBezTo>
                    <a:pt x="87" y="164"/>
                    <a:pt x="87" y="164"/>
                    <a:pt x="87" y="164"/>
                  </a:cubicBezTo>
                  <a:cubicBezTo>
                    <a:pt x="85" y="167"/>
                    <a:pt x="85" y="167"/>
                    <a:pt x="85" y="167"/>
                  </a:cubicBezTo>
                  <a:cubicBezTo>
                    <a:pt x="89" y="166"/>
                    <a:pt x="89" y="166"/>
                    <a:pt x="89" y="166"/>
                  </a:cubicBezTo>
                  <a:cubicBezTo>
                    <a:pt x="88" y="148"/>
                    <a:pt x="88" y="148"/>
                    <a:pt x="88" y="148"/>
                  </a:cubicBezTo>
                  <a:cubicBezTo>
                    <a:pt x="88" y="147"/>
                    <a:pt x="87" y="146"/>
                    <a:pt x="86" y="145"/>
                  </a:cubicBezTo>
                  <a:cubicBezTo>
                    <a:pt x="82" y="142"/>
                    <a:pt x="82" y="142"/>
                    <a:pt x="82" y="142"/>
                  </a:cubicBezTo>
                  <a:cubicBezTo>
                    <a:pt x="80" y="145"/>
                    <a:pt x="80" y="145"/>
                    <a:pt x="80" y="145"/>
                  </a:cubicBezTo>
                  <a:cubicBezTo>
                    <a:pt x="83" y="147"/>
                    <a:pt x="83" y="147"/>
                    <a:pt x="83" y="147"/>
                  </a:cubicBezTo>
                  <a:cubicBezTo>
                    <a:pt x="83" y="147"/>
                    <a:pt x="84" y="146"/>
                    <a:pt x="84" y="146"/>
                  </a:cubicBezTo>
                  <a:cubicBezTo>
                    <a:pt x="84" y="145"/>
                    <a:pt x="84" y="145"/>
                    <a:pt x="84" y="145"/>
                  </a:cubicBezTo>
                  <a:cubicBezTo>
                    <a:pt x="84" y="145"/>
                    <a:pt x="84" y="145"/>
                    <a:pt x="84" y="144"/>
                  </a:cubicBezTo>
                  <a:cubicBezTo>
                    <a:pt x="83" y="144"/>
                    <a:pt x="83" y="143"/>
                    <a:pt x="83" y="143"/>
                  </a:cubicBezTo>
                  <a:cubicBezTo>
                    <a:pt x="82" y="140"/>
                    <a:pt x="81" y="136"/>
                    <a:pt x="79" y="132"/>
                  </a:cubicBezTo>
                  <a:cubicBezTo>
                    <a:pt x="79" y="130"/>
                    <a:pt x="78" y="129"/>
                    <a:pt x="78" y="127"/>
                  </a:cubicBezTo>
                  <a:cubicBezTo>
                    <a:pt x="78" y="127"/>
                    <a:pt x="77" y="126"/>
                    <a:pt x="77" y="126"/>
                  </a:cubicBezTo>
                  <a:cubicBezTo>
                    <a:pt x="77" y="125"/>
                    <a:pt x="77" y="125"/>
                    <a:pt x="77" y="125"/>
                  </a:cubicBezTo>
                  <a:cubicBezTo>
                    <a:pt x="77" y="125"/>
                    <a:pt x="77" y="125"/>
                    <a:pt x="77" y="125"/>
                  </a:cubicBezTo>
                  <a:cubicBezTo>
                    <a:pt x="75" y="126"/>
                    <a:pt x="75" y="126"/>
                    <a:pt x="75" y="126"/>
                  </a:cubicBezTo>
                  <a:cubicBezTo>
                    <a:pt x="77" y="126"/>
                    <a:pt x="77" y="126"/>
                    <a:pt x="77" y="126"/>
                  </a:cubicBezTo>
                  <a:cubicBezTo>
                    <a:pt x="77" y="125"/>
                    <a:pt x="77" y="125"/>
                    <a:pt x="77" y="125"/>
                  </a:cubicBezTo>
                  <a:cubicBezTo>
                    <a:pt x="75" y="126"/>
                    <a:pt x="75" y="126"/>
                    <a:pt x="75" y="126"/>
                  </a:cubicBezTo>
                  <a:cubicBezTo>
                    <a:pt x="77" y="126"/>
                    <a:pt x="77" y="126"/>
                    <a:pt x="77" y="126"/>
                  </a:cubicBezTo>
                  <a:cubicBezTo>
                    <a:pt x="74" y="126"/>
                    <a:pt x="74" y="126"/>
                    <a:pt x="74" y="126"/>
                  </a:cubicBezTo>
                  <a:cubicBezTo>
                    <a:pt x="77" y="126"/>
                    <a:pt x="77" y="126"/>
                    <a:pt x="77" y="126"/>
                  </a:cubicBezTo>
                  <a:cubicBezTo>
                    <a:pt x="77" y="126"/>
                    <a:pt x="77" y="126"/>
                    <a:pt x="77" y="126"/>
                  </a:cubicBezTo>
                  <a:cubicBezTo>
                    <a:pt x="74" y="126"/>
                    <a:pt x="74" y="126"/>
                    <a:pt x="74" y="126"/>
                  </a:cubicBezTo>
                  <a:cubicBezTo>
                    <a:pt x="77" y="126"/>
                    <a:pt x="77" y="126"/>
                    <a:pt x="77" y="126"/>
                  </a:cubicBezTo>
                  <a:cubicBezTo>
                    <a:pt x="74" y="125"/>
                    <a:pt x="74" y="125"/>
                    <a:pt x="74" y="125"/>
                  </a:cubicBezTo>
                  <a:cubicBezTo>
                    <a:pt x="77" y="127"/>
                    <a:pt x="77" y="127"/>
                    <a:pt x="77" y="127"/>
                  </a:cubicBezTo>
                  <a:cubicBezTo>
                    <a:pt x="77" y="127"/>
                    <a:pt x="77" y="126"/>
                    <a:pt x="77" y="126"/>
                  </a:cubicBezTo>
                  <a:cubicBezTo>
                    <a:pt x="74" y="125"/>
                    <a:pt x="74" y="125"/>
                    <a:pt x="74" y="125"/>
                  </a:cubicBezTo>
                  <a:cubicBezTo>
                    <a:pt x="77" y="127"/>
                    <a:pt x="77" y="127"/>
                    <a:pt x="77" y="127"/>
                  </a:cubicBezTo>
                  <a:cubicBezTo>
                    <a:pt x="77" y="127"/>
                    <a:pt x="77" y="126"/>
                    <a:pt x="77" y="125"/>
                  </a:cubicBezTo>
                  <a:cubicBezTo>
                    <a:pt x="77" y="124"/>
                    <a:pt x="76" y="123"/>
                    <a:pt x="76" y="122"/>
                  </a:cubicBezTo>
                  <a:cubicBezTo>
                    <a:pt x="71" y="120"/>
                    <a:pt x="71" y="120"/>
                    <a:pt x="71" y="120"/>
                  </a:cubicBezTo>
                  <a:cubicBezTo>
                    <a:pt x="66" y="105"/>
                    <a:pt x="66" y="105"/>
                    <a:pt x="66" y="105"/>
                  </a:cubicBezTo>
                  <a:cubicBezTo>
                    <a:pt x="66" y="104"/>
                    <a:pt x="65" y="104"/>
                    <a:pt x="65" y="103"/>
                  </a:cubicBezTo>
                  <a:cubicBezTo>
                    <a:pt x="61" y="101"/>
                    <a:pt x="61" y="101"/>
                    <a:pt x="61" y="101"/>
                  </a:cubicBezTo>
                  <a:cubicBezTo>
                    <a:pt x="58" y="89"/>
                    <a:pt x="58" y="89"/>
                    <a:pt x="58" y="89"/>
                  </a:cubicBezTo>
                  <a:cubicBezTo>
                    <a:pt x="58" y="88"/>
                    <a:pt x="58" y="87"/>
                    <a:pt x="57" y="86"/>
                  </a:cubicBezTo>
                  <a:cubicBezTo>
                    <a:pt x="48" y="81"/>
                    <a:pt x="48" y="81"/>
                    <a:pt x="48" y="81"/>
                  </a:cubicBezTo>
                  <a:cubicBezTo>
                    <a:pt x="46" y="84"/>
                    <a:pt x="46" y="84"/>
                    <a:pt x="46" y="84"/>
                  </a:cubicBezTo>
                  <a:cubicBezTo>
                    <a:pt x="50" y="83"/>
                    <a:pt x="50" y="83"/>
                    <a:pt x="50" y="83"/>
                  </a:cubicBezTo>
                  <a:cubicBezTo>
                    <a:pt x="50" y="83"/>
                    <a:pt x="48" y="78"/>
                    <a:pt x="46" y="74"/>
                  </a:cubicBezTo>
                  <a:cubicBezTo>
                    <a:pt x="45" y="72"/>
                    <a:pt x="44" y="70"/>
                    <a:pt x="44" y="68"/>
                  </a:cubicBezTo>
                  <a:cubicBezTo>
                    <a:pt x="43" y="67"/>
                    <a:pt x="43" y="67"/>
                    <a:pt x="43" y="66"/>
                  </a:cubicBezTo>
                  <a:cubicBezTo>
                    <a:pt x="43" y="66"/>
                    <a:pt x="43" y="66"/>
                    <a:pt x="43" y="66"/>
                  </a:cubicBezTo>
                  <a:cubicBezTo>
                    <a:pt x="43" y="66"/>
                    <a:pt x="43" y="66"/>
                    <a:pt x="43" y="66"/>
                  </a:cubicBezTo>
                  <a:cubicBezTo>
                    <a:pt x="43" y="66"/>
                    <a:pt x="43" y="66"/>
                    <a:pt x="43" y="66"/>
                  </a:cubicBezTo>
                  <a:cubicBezTo>
                    <a:pt x="43" y="66"/>
                    <a:pt x="43" y="66"/>
                    <a:pt x="43" y="66"/>
                  </a:cubicBezTo>
                  <a:cubicBezTo>
                    <a:pt x="43" y="66"/>
                    <a:pt x="43" y="66"/>
                    <a:pt x="43" y="66"/>
                  </a:cubicBezTo>
                  <a:cubicBezTo>
                    <a:pt x="43" y="66"/>
                    <a:pt x="43" y="66"/>
                    <a:pt x="43" y="66"/>
                  </a:cubicBezTo>
                  <a:cubicBezTo>
                    <a:pt x="40" y="66"/>
                    <a:pt x="40" y="66"/>
                    <a:pt x="40" y="66"/>
                  </a:cubicBezTo>
                  <a:cubicBezTo>
                    <a:pt x="43" y="66"/>
                    <a:pt x="43" y="66"/>
                    <a:pt x="43" y="66"/>
                  </a:cubicBezTo>
                  <a:cubicBezTo>
                    <a:pt x="43" y="66"/>
                    <a:pt x="43" y="66"/>
                    <a:pt x="43" y="66"/>
                  </a:cubicBezTo>
                  <a:cubicBezTo>
                    <a:pt x="40" y="66"/>
                    <a:pt x="40" y="66"/>
                    <a:pt x="40" y="66"/>
                  </a:cubicBezTo>
                  <a:cubicBezTo>
                    <a:pt x="43" y="66"/>
                    <a:pt x="43" y="66"/>
                    <a:pt x="43" y="66"/>
                  </a:cubicBezTo>
                  <a:cubicBezTo>
                    <a:pt x="39" y="66"/>
                    <a:pt x="39" y="66"/>
                    <a:pt x="39" y="66"/>
                  </a:cubicBezTo>
                  <a:cubicBezTo>
                    <a:pt x="43" y="67"/>
                    <a:pt x="43" y="67"/>
                    <a:pt x="43" y="67"/>
                  </a:cubicBezTo>
                  <a:cubicBezTo>
                    <a:pt x="43" y="66"/>
                    <a:pt x="43" y="66"/>
                    <a:pt x="43" y="66"/>
                  </a:cubicBezTo>
                  <a:cubicBezTo>
                    <a:pt x="39" y="66"/>
                    <a:pt x="39" y="66"/>
                    <a:pt x="39" y="66"/>
                  </a:cubicBezTo>
                  <a:cubicBezTo>
                    <a:pt x="43" y="67"/>
                    <a:pt x="43" y="67"/>
                    <a:pt x="43" y="67"/>
                  </a:cubicBezTo>
                  <a:cubicBezTo>
                    <a:pt x="39" y="66"/>
                    <a:pt x="39" y="66"/>
                    <a:pt x="39" y="66"/>
                  </a:cubicBezTo>
                  <a:cubicBezTo>
                    <a:pt x="42" y="68"/>
                    <a:pt x="42" y="68"/>
                    <a:pt x="42" y="68"/>
                  </a:cubicBezTo>
                  <a:cubicBezTo>
                    <a:pt x="43" y="68"/>
                    <a:pt x="43" y="67"/>
                    <a:pt x="43" y="67"/>
                  </a:cubicBezTo>
                  <a:cubicBezTo>
                    <a:pt x="39" y="66"/>
                    <a:pt x="39" y="66"/>
                    <a:pt x="39" y="66"/>
                  </a:cubicBezTo>
                  <a:cubicBezTo>
                    <a:pt x="42" y="68"/>
                    <a:pt x="42" y="68"/>
                    <a:pt x="42" y="68"/>
                  </a:cubicBezTo>
                  <a:cubicBezTo>
                    <a:pt x="43" y="68"/>
                    <a:pt x="43" y="67"/>
                    <a:pt x="43" y="66"/>
                  </a:cubicBezTo>
                  <a:cubicBezTo>
                    <a:pt x="43" y="65"/>
                    <a:pt x="42" y="64"/>
                    <a:pt x="41" y="63"/>
                  </a:cubicBezTo>
                  <a:cubicBezTo>
                    <a:pt x="39" y="62"/>
                    <a:pt x="39" y="62"/>
                    <a:pt x="39" y="62"/>
                  </a:cubicBezTo>
                  <a:cubicBezTo>
                    <a:pt x="36" y="47"/>
                    <a:pt x="36" y="47"/>
                    <a:pt x="36" y="47"/>
                  </a:cubicBezTo>
                  <a:cubicBezTo>
                    <a:pt x="36" y="46"/>
                    <a:pt x="36" y="45"/>
                    <a:pt x="35" y="45"/>
                  </a:cubicBezTo>
                  <a:cubicBezTo>
                    <a:pt x="29" y="41"/>
                    <a:pt x="29" y="41"/>
                    <a:pt x="29" y="41"/>
                  </a:cubicBezTo>
                  <a:cubicBezTo>
                    <a:pt x="26" y="28"/>
                    <a:pt x="26" y="28"/>
                    <a:pt x="26" y="28"/>
                  </a:cubicBezTo>
                  <a:cubicBezTo>
                    <a:pt x="26" y="27"/>
                    <a:pt x="25" y="27"/>
                    <a:pt x="24" y="26"/>
                  </a:cubicBezTo>
                  <a:cubicBezTo>
                    <a:pt x="23" y="26"/>
                    <a:pt x="23" y="26"/>
                    <a:pt x="23" y="26"/>
                  </a:cubicBezTo>
                  <a:cubicBezTo>
                    <a:pt x="16" y="8"/>
                    <a:pt x="16" y="8"/>
                    <a:pt x="16" y="8"/>
                  </a:cubicBezTo>
                  <a:cubicBezTo>
                    <a:pt x="16" y="7"/>
                    <a:pt x="15" y="7"/>
                    <a:pt x="15" y="6"/>
                  </a:cubicBezTo>
                  <a:cubicBezTo>
                    <a:pt x="6" y="1"/>
                    <a:pt x="6" y="1"/>
                    <a:pt x="6" y="1"/>
                  </a:cubicBezTo>
                  <a:cubicBezTo>
                    <a:pt x="5" y="0"/>
                    <a:pt x="2" y="0"/>
                    <a:pt x="1" y="2"/>
                  </a:cubicBezTo>
                  <a:cubicBezTo>
                    <a:pt x="0" y="4"/>
                    <a:pt x="1" y="6"/>
                    <a:pt x="2" y="7"/>
                  </a:cubicBezTo>
                  <a:cubicBezTo>
                    <a:pt x="10" y="12"/>
                    <a:pt x="10" y="12"/>
                    <a:pt x="10" y="12"/>
                  </a:cubicBezTo>
                  <a:cubicBezTo>
                    <a:pt x="17" y="29"/>
                    <a:pt x="17" y="29"/>
                    <a:pt x="17" y="29"/>
                  </a:cubicBezTo>
                  <a:cubicBezTo>
                    <a:pt x="18" y="30"/>
                    <a:pt x="18" y="31"/>
                    <a:pt x="19" y="31"/>
                  </a:cubicBezTo>
                  <a:cubicBezTo>
                    <a:pt x="19" y="31"/>
                    <a:pt x="19" y="31"/>
                    <a:pt x="19" y="31"/>
                  </a:cubicBezTo>
                  <a:cubicBezTo>
                    <a:pt x="22" y="44"/>
                    <a:pt x="22" y="44"/>
                    <a:pt x="22" y="44"/>
                  </a:cubicBezTo>
                  <a:cubicBezTo>
                    <a:pt x="23" y="45"/>
                    <a:pt x="23" y="46"/>
                    <a:pt x="24" y="46"/>
                  </a:cubicBezTo>
                  <a:cubicBezTo>
                    <a:pt x="30" y="50"/>
                    <a:pt x="30" y="50"/>
                    <a:pt x="30" y="50"/>
                  </a:cubicBezTo>
                  <a:cubicBezTo>
                    <a:pt x="32" y="64"/>
                    <a:pt x="32" y="64"/>
                    <a:pt x="32" y="64"/>
                  </a:cubicBezTo>
                  <a:cubicBezTo>
                    <a:pt x="32" y="65"/>
                    <a:pt x="33" y="66"/>
                    <a:pt x="34" y="67"/>
                  </a:cubicBezTo>
                  <a:cubicBezTo>
                    <a:pt x="37" y="69"/>
                    <a:pt x="37" y="69"/>
                    <a:pt x="37" y="69"/>
                  </a:cubicBezTo>
                  <a:cubicBezTo>
                    <a:pt x="39" y="66"/>
                    <a:pt x="39" y="66"/>
                    <a:pt x="39" y="66"/>
                  </a:cubicBezTo>
                  <a:cubicBezTo>
                    <a:pt x="37" y="64"/>
                    <a:pt x="37" y="64"/>
                    <a:pt x="37" y="64"/>
                  </a:cubicBezTo>
                  <a:cubicBezTo>
                    <a:pt x="36" y="65"/>
                    <a:pt x="36" y="65"/>
                    <a:pt x="36" y="66"/>
                  </a:cubicBezTo>
                  <a:cubicBezTo>
                    <a:pt x="36" y="66"/>
                    <a:pt x="36" y="66"/>
                    <a:pt x="36" y="66"/>
                  </a:cubicBezTo>
                  <a:cubicBezTo>
                    <a:pt x="36" y="67"/>
                    <a:pt x="36" y="67"/>
                    <a:pt x="36" y="67"/>
                  </a:cubicBezTo>
                  <a:cubicBezTo>
                    <a:pt x="36" y="68"/>
                    <a:pt x="36" y="68"/>
                    <a:pt x="36" y="69"/>
                  </a:cubicBezTo>
                  <a:cubicBezTo>
                    <a:pt x="37" y="71"/>
                    <a:pt x="39" y="75"/>
                    <a:pt x="40" y="79"/>
                  </a:cubicBezTo>
                  <a:cubicBezTo>
                    <a:pt x="42" y="82"/>
                    <a:pt x="43" y="85"/>
                    <a:pt x="43" y="85"/>
                  </a:cubicBezTo>
                  <a:cubicBezTo>
                    <a:pt x="43" y="86"/>
                    <a:pt x="44" y="87"/>
                    <a:pt x="45" y="87"/>
                  </a:cubicBezTo>
                  <a:cubicBezTo>
                    <a:pt x="52" y="92"/>
                    <a:pt x="52" y="92"/>
                    <a:pt x="52" y="92"/>
                  </a:cubicBezTo>
                  <a:cubicBezTo>
                    <a:pt x="55" y="104"/>
                    <a:pt x="55" y="104"/>
                    <a:pt x="55" y="104"/>
                  </a:cubicBezTo>
                  <a:cubicBezTo>
                    <a:pt x="55" y="105"/>
                    <a:pt x="55" y="106"/>
                    <a:pt x="56" y="106"/>
                  </a:cubicBezTo>
                  <a:cubicBezTo>
                    <a:pt x="60" y="109"/>
                    <a:pt x="60" y="109"/>
                    <a:pt x="60" y="109"/>
                  </a:cubicBezTo>
                  <a:cubicBezTo>
                    <a:pt x="65" y="123"/>
                    <a:pt x="65" y="123"/>
                    <a:pt x="65" y="123"/>
                  </a:cubicBezTo>
                  <a:cubicBezTo>
                    <a:pt x="65" y="124"/>
                    <a:pt x="65" y="124"/>
                    <a:pt x="66" y="125"/>
                  </a:cubicBezTo>
                  <a:cubicBezTo>
                    <a:pt x="72" y="128"/>
                    <a:pt x="72" y="128"/>
                    <a:pt x="72" y="128"/>
                  </a:cubicBezTo>
                  <a:cubicBezTo>
                    <a:pt x="74" y="125"/>
                    <a:pt x="74" y="125"/>
                    <a:pt x="74" y="125"/>
                  </a:cubicBezTo>
                  <a:cubicBezTo>
                    <a:pt x="71" y="123"/>
                    <a:pt x="71" y="123"/>
                    <a:pt x="71" y="123"/>
                  </a:cubicBezTo>
                  <a:cubicBezTo>
                    <a:pt x="70" y="124"/>
                    <a:pt x="70" y="125"/>
                    <a:pt x="70" y="125"/>
                  </a:cubicBezTo>
                  <a:cubicBezTo>
                    <a:pt x="70" y="126"/>
                    <a:pt x="70" y="126"/>
                    <a:pt x="70" y="126"/>
                  </a:cubicBezTo>
                  <a:cubicBezTo>
                    <a:pt x="70" y="126"/>
                    <a:pt x="70" y="126"/>
                    <a:pt x="70" y="127"/>
                  </a:cubicBezTo>
                  <a:cubicBezTo>
                    <a:pt x="70" y="128"/>
                    <a:pt x="71" y="129"/>
                    <a:pt x="72" y="131"/>
                  </a:cubicBezTo>
                  <a:cubicBezTo>
                    <a:pt x="73" y="134"/>
                    <a:pt x="74" y="138"/>
                    <a:pt x="75" y="141"/>
                  </a:cubicBezTo>
                  <a:cubicBezTo>
                    <a:pt x="75" y="142"/>
                    <a:pt x="76" y="144"/>
                    <a:pt x="76" y="145"/>
                  </a:cubicBezTo>
                  <a:cubicBezTo>
                    <a:pt x="76" y="145"/>
                    <a:pt x="76" y="145"/>
                    <a:pt x="77" y="146"/>
                  </a:cubicBezTo>
                  <a:cubicBezTo>
                    <a:pt x="77" y="146"/>
                    <a:pt x="77" y="146"/>
                    <a:pt x="77" y="146"/>
                  </a:cubicBezTo>
                  <a:cubicBezTo>
                    <a:pt x="79" y="145"/>
                    <a:pt x="79" y="145"/>
                    <a:pt x="79" y="145"/>
                  </a:cubicBezTo>
                  <a:cubicBezTo>
                    <a:pt x="77" y="145"/>
                    <a:pt x="77" y="145"/>
                    <a:pt x="77" y="145"/>
                  </a:cubicBezTo>
                  <a:cubicBezTo>
                    <a:pt x="77" y="146"/>
                    <a:pt x="77" y="146"/>
                    <a:pt x="77" y="146"/>
                  </a:cubicBezTo>
                  <a:cubicBezTo>
                    <a:pt x="79" y="145"/>
                    <a:pt x="79" y="145"/>
                    <a:pt x="79" y="145"/>
                  </a:cubicBezTo>
                  <a:cubicBezTo>
                    <a:pt x="77" y="145"/>
                    <a:pt x="77" y="145"/>
                    <a:pt x="77" y="145"/>
                  </a:cubicBezTo>
                  <a:cubicBezTo>
                    <a:pt x="80" y="145"/>
                    <a:pt x="80" y="145"/>
                    <a:pt x="80" y="145"/>
                  </a:cubicBezTo>
                  <a:cubicBezTo>
                    <a:pt x="77" y="145"/>
                    <a:pt x="77" y="145"/>
                    <a:pt x="77" y="145"/>
                  </a:cubicBezTo>
                  <a:cubicBezTo>
                    <a:pt x="77" y="145"/>
                    <a:pt x="77" y="145"/>
                    <a:pt x="77" y="145"/>
                  </a:cubicBezTo>
                  <a:cubicBezTo>
                    <a:pt x="80" y="145"/>
                    <a:pt x="80" y="145"/>
                    <a:pt x="80" y="145"/>
                  </a:cubicBezTo>
                  <a:cubicBezTo>
                    <a:pt x="77" y="145"/>
                    <a:pt x="77" y="145"/>
                    <a:pt x="77" y="145"/>
                  </a:cubicBezTo>
                  <a:cubicBezTo>
                    <a:pt x="80" y="145"/>
                    <a:pt x="80" y="145"/>
                    <a:pt x="80" y="145"/>
                  </a:cubicBezTo>
                  <a:cubicBezTo>
                    <a:pt x="77" y="144"/>
                    <a:pt x="77" y="144"/>
                    <a:pt x="77" y="144"/>
                  </a:cubicBezTo>
                  <a:cubicBezTo>
                    <a:pt x="77" y="144"/>
                    <a:pt x="77" y="145"/>
                    <a:pt x="77" y="145"/>
                  </a:cubicBezTo>
                  <a:cubicBezTo>
                    <a:pt x="80" y="145"/>
                    <a:pt x="80" y="145"/>
                    <a:pt x="80" y="145"/>
                  </a:cubicBezTo>
                  <a:cubicBezTo>
                    <a:pt x="77" y="144"/>
                    <a:pt x="77" y="144"/>
                    <a:pt x="77" y="144"/>
                  </a:cubicBezTo>
                  <a:cubicBezTo>
                    <a:pt x="76" y="145"/>
                    <a:pt x="77" y="147"/>
                    <a:pt x="78" y="148"/>
                  </a:cubicBezTo>
                  <a:cubicBezTo>
                    <a:pt x="81" y="150"/>
                    <a:pt x="81" y="150"/>
                    <a:pt x="81" y="150"/>
                  </a:cubicBezTo>
                  <a:cubicBezTo>
                    <a:pt x="82" y="167"/>
                    <a:pt x="82" y="167"/>
                    <a:pt x="82" y="167"/>
                  </a:cubicBezTo>
                  <a:cubicBezTo>
                    <a:pt x="82" y="168"/>
                    <a:pt x="82" y="169"/>
                    <a:pt x="83" y="170"/>
                  </a:cubicBezTo>
                  <a:cubicBezTo>
                    <a:pt x="85" y="170"/>
                    <a:pt x="85" y="170"/>
                    <a:pt x="85" y="170"/>
                  </a:cubicBezTo>
                  <a:cubicBezTo>
                    <a:pt x="87" y="167"/>
                    <a:pt x="87" y="167"/>
                    <a:pt x="87" y="167"/>
                  </a:cubicBezTo>
                  <a:cubicBezTo>
                    <a:pt x="83" y="166"/>
                    <a:pt x="83" y="166"/>
                    <a:pt x="83" y="166"/>
                  </a:cubicBezTo>
                  <a:cubicBezTo>
                    <a:pt x="76" y="177"/>
                    <a:pt x="76" y="177"/>
                    <a:pt x="76" y="177"/>
                  </a:cubicBezTo>
                  <a:cubicBezTo>
                    <a:pt x="75" y="179"/>
                    <a:pt x="76" y="181"/>
                    <a:pt x="78" y="182"/>
                  </a:cubicBezTo>
                  <a:cubicBezTo>
                    <a:pt x="79" y="183"/>
                    <a:pt x="79" y="183"/>
                    <a:pt x="79" y="183"/>
                  </a:cubicBezTo>
                  <a:cubicBezTo>
                    <a:pt x="81" y="180"/>
                    <a:pt x="81" y="180"/>
                    <a:pt x="81" y="180"/>
                  </a:cubicBezTo>
                  <a:cubicBezTo>
                    <a:pt x="78" y="178"/>
                    <a:pt x="78" y="178"/>
                    <a:pt x="78" y="178"/>
                  </a:cubicBezTo>
                  <a:cubicBezTo>
                    <a:pt x="72" y="188"/>
                    <a:pt x="72" y="188"/>
                    <a:pt x="72" y="188"/>
                  </a:cubicBezTo>
                  <a:cubicBezTo>
                    <a:pt x="71" y="190"/>
                    <a:pt x="72" y="192"/>
                    <a:pt x="74" y="193"/>
                  </a:cubicBezTo>
                  <a:cubicBezTo>
                    <a:pt x="74" y="193"/>
                    <a:pt x="74" y="193"/>
                    <a:pt x="74" y="193"/>
                  </a:cubicBezTo>
                  <a:cubicBezTo>
                    <a:pt x="76" y="190"/>
                    <a:pt x="76" y="190"/>
                    <a:pt x="76" y="190"/>
                  </a:cubicBezTo>
                  <a:cubicBezTo>
                    <a:pt x="73" y="188"/>
                    <a:pt x="73" y="188"/>
                    <a:pt x="73" y="188"/>
                  </a:cubicBezTo>
                  <a:cubicBezTo>
                    <a:pt x="67" y="199"/>
                    <a:pt x="67" y="199"/>
                    <a:pt x="67" y="199"/>
                  </a:cubicBezTo>
                  <a:cubicBezTo>
                    <a:pt x="66" y="201"/>
                    <a:pt x="67" y="203"/>
                    <a:pt x="68" y="204"/>
                  </a:cubicBezTo>
                  <a:cubicBezTo>
                    <a:pt x="72" y="206"/>
                    <a:pt x="72" y="206"/>
                    <a:pt x="72" y="206"/>
                  </a:cubicBezTo>
                  <a:cubicBezTo>
                    <a:pt x="74" y="203"/>
                    <a:pt x="74" y="203"/>
                    <a:pt x="74" y="203"/>
                  </a:cubicBezTo>
                  <a:cubicBezTo>
                    <a:pt x="72" y="200"/>
                    <a:pt x="72" y="200"/>
                    <a:pt x="72" y="200"/>
                  </a:cubicBezTo>
                  <a:cubicBezTo>
                    <a:pt x="62" y="205"/>
                    <a:pt x="62" y="205"/>
                    <a:pt x="62" y="205"/>
                  </a:cubicBezTo>
                  <a:cubicBezTo>
                    <a:pt x="61" y="205"/>
                    <a:pt x="60" y="206"/>
                    <a:pt x="60" y="208"/>
                  </a:cubicBezTo>
                  <a:cubicBezTo>
                    <a:pt x="60" y="209"/>
                    <a:pt x="60" y="210"/>
                    <a:pt x="62" y="211"/>
                  </a:cubicBezTo>
                  <a:cubicBezTo>
                    <a:pt x="62" y="211"/>
                    <a:pt x="62" y="211"/>
                    <a:pt x="62" y="211"/>
                  </a:cubicBezTo>
                  <a:cubicBezTo>
                    <a:pt x="64" y="208"/>
                    <a:pt x="64" y="208"/>
                    <a:pt x="64" y="208"/>
                  </a:cubicBezTo>
                  <a:cubicBezTo>
                    <a:pt x="61" y="207"/>
                    <a:pt x="61" y="207"/>
                    <a:pt x="61" y="207"/>
                  </a:cubicBezTo>
                  <a:cubicBezTo>
                    <a:pt x="56" y="215"/>
                    <a:pt x="56" y="215"/>
                    <a:pt x="56" y="215"/>
                  </a:cubicBezTo>
                  <a:cubicBezTo>
                    <a:pt x="56" y="217"/>
                    <a:pt x="56" y="219"/>
                    <a:pt x="58" y="220"/>
                  </a:cubicBezTo>
                  <a:cubicBezTo>
                    <a:pt x="63" y="224"/>
                    <a:pt x="63" y="224"/>
                    <a:pt x="63" y="224"/>
                  </a:cubicBezTo>
                  <a:cubicBezTo>
                    <a:pt x="65" y="225"/>
                    <a:pt x="67" y="224"/>
                    <a:pt x="68" y="222"/>
                  </a:cubicBezTo>
                  <a:cubicBezTo>
                    <a:pt x="69" y="221"/>
                    <a:pt x="69" y="219"/>
                    <a:pt x="67"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23" name="Freeform 154">
              <a:extLst>
                <a:ext uri="{FF2B5EF4-FFF2-40B4-BE49-F238E27FC236}">
                  <a16:creationId xmlns:a16="http://schemas.microsoft.com/office/drawing/2014/main" id="{ADACBD82-F66D-4C8D-A8A8-46C027859C13}"/>
                </a:ext>
              </a:extLst>
            </p:cNvPr>
            <p:cNvSpPr>
              <a:spLocks/>
            </p:cNvSpPr>
            <p:nvPr/>
          </p:nvSpPr>
          <p:spPr bwMode="auto">
            <a:xfrm>
              <a:off x="4718187" y="2055923"/>
              <a:ext cx="512763" cy="762000"/>
            </a:xfrm>
            <a:custGeom>
              <a:avLst/>
              <a:gdLst>
                <a:gd name="T0" fmla="*/ 110 w 326"/>
                <a:gd name="T1" fmla="*/ 347 h 484"/>
                <a:gd name="T2" fmla="*/ 114 w 326"/>
                <a:gd name="T3" fmla="*/ 336 h 484"/>
                <a:gd name="T4" fmla="*/ 280 w 326"/>
                <a:gd name="T5" fmla="*/ 432 h 484"/>
                <a:gd name="T6" fmla="*/ 94 w 326"/>
                <a:gd name="T7" fmla="*/ 313 h 484"/>
                <a:gd name="T8" fmla="*/ 82 w 326"/>
                <a:gd name="T9" fmla="*/ 292 h 484"/>
                <a:gd name="T10" fmla="*/ 72 w 326"/>
                <a:gd name="T11" fmla="*/ 270 h 484"/>
                <a:gd name="T12" fmla="*/ 70 w 326"/>
                <a:gd name="T13" fmla="*/ 274 h 484"/>
                <a:gd name="T14" fmla="*/ 140 w 326"/>
                <a:gd name="T15" fmla="*/ 300 h 484"/>
                <a:gd name="T16" fmla="*/ 46 w 326"/>
                <a:gd name="T17" fmla="*/ 217 h 484"/>
                <a:gd name="T18" fmla="*/ 214 w 326"/>
                <a:gd name="T19" fmla="*/ 307 h 484"/>
                <a:gd name="T20" fmla="*/ 164 w 326"/>
                <a:gd name="T21" fmla="*/ 251 h 484"/>
                <a:gd name="T22" fmla="*/ 189 w 326"/>
                <a:gd name="T23" fmla="*/ 266 h 484"/>
                <a:gd name="T24" fmla="*/ 22 w 326"/>
                <a:gd name="T25" fmla="*/ 155 h 484"/>
                <a:gd name="T26" fmla="*/ 210 w 326"/>
                <a:gd name="T27" fmla="*/ 251 h 484"/>
                <a:gd name="T28" fmla="*/ 5 w 326"/>
                <a:gd name="T29" fmla="*/ 94 h 484"/>
                <a:gd name="T30" fmla="*/ 185 w 326"/>
                <a:gd name="T31" fmla="*/ 199 h 484"/>
                <a:gd name="T32" fmla="*/ 10 w 326"/>
                <a:gd name="T33" fmla="*/ 81 h 484"/>
                <a:gd name="T34" fmla="*/ 177 w 326"/>
                <a:gd name="T35" fmla="*/ 174 h 484"/>
                <a:gd name="T36" fmla="*/ 11 w 326"/>
                <a:gd name="T37" fmla="*/ 68 h 484"/>
                <a:gd name="T38" fmla="*/ 164 w 326"/>
                <a:gd name="T39" fmla="*/ 152 h 484"/>
                <a:gd name="T40" fmla="*/ 24 w 326"/>
                <a:gd name="T41" fmla="*/ 61 h 484"/>
                <a:gd name="T42" fmla="*/ 26 w 326"/>
                <a:gd name="T43" fmla="*/ 49 h 484"/>
                <a:gd name="T44" fmla="*/ 143 w 326"/>
                <a:gd name="T45" fmla="*/ 109 h 484"/>
                <a:gd name="T46" fmla="*/ 38 w 326"/>
                <a:gd name="T47" fmla="*/ 42 h 484"/>
                <a:gd name="T48" fmla="*/ 49 w 326"/>
                <a:gd name="T49" fmla="*/ 34 h 484"/>
                <a:gd name="T50" fmla="*/ 58 w 326"/>
                <a:gd name="T51" fmla="*/ 21 h 484"/>
                <a:gd name="T52" fmla="*/ 71 w 326"/>
                <a:gd name="T53" fmla="*/ 8 h 484"/>
                <a:gd name="T54" fmla="*/ 69 w 326"/>
                <a:gd name="T55" fmla="*/ 7 h 484"/>
                <a:gd name="T56" fmla="*/ 84 w 326"/>
                <a:gd name="T57" fmla="*/ 1 h 484"/>
                <a:gd name="T58" fmla="*/ 84 w 326"/>
                <a:gd name="T59" fmla="*/ 1 h 484"/>
                <a:gd name="T60" fmla="*/ 92 w 326"/>
                <a:gd name="T61" fmla="*/ 11 h 484"/>
                <a:gd name="T62" fmla="*/ 92 w 326"/>
                <a:gd name="T63" fmla="*/ 11 h 484"/>
                <a:gd name="T64" fmla="*/ 104 w 326"/>
                <a:gd name="T65" fmla="*/ 37 h 484"/>
                <a:gd name="T66" fmla="*/ 105 w 326"/>
                <a:gd name="T67" fmla="*/ 33 h 484"/>
                <a:gd name="T68" fmla="*/ 116 w 326"/>
                <a:gd name="T69" fmla="*/ 62 h 484"/>
                <a:gd name="T70" fmla="*/ 126 w 326"/>
                <a:gd name="T71" fmla="*/ 82 h 484"/>
                <a:gd name="T72" fmla="*/ 129 w 326"/>
                <a:gd name="T73" fmla="*/ 80 h 484"/>
                <a:gd name="T74" fmla="*/ 40 w 326"/>
                <a:gd name="T75" fmla="*/ 37 h 484"/>
                <a:gd name="T76" fmla="*/ 143 w 326"/>
                <a:gd name="T77" fmla="*/ 106 h 484"/>
                <a:gd name="T78" fmla="*/ 143 w 326"/>
                <a:gd name="T79" fmla="*/ 106 h 484"/>
                <a:gd name="T80" fmla="*/ 137 w 326"/>
                <a:gd name="T81" fmla="*/ 121 h 484"/>
                <a:gd name="T82" fmla="*/ 154 w 326"/>
                <a:gd name="T83" fmla="*/ 129 h 484"/>
                <a:gd name="T84" fmla="*/ 154 w 326"/>
                <a:gd name="T85" fmla="*/ 128 h 484"/>
                <a:gd name="T86" fmla="*/ 12 w 326"/>
                <a:gd name="T87" fmla="*/ 64 h 484"/>
                <a:gd name="T88" fmla="*/ 176 w 326"/>
                <a:gd name="T89" fmla="*/ 171 h 484"/>
                <a:gd name="T90" fmla="*/ 176 w 326"/>
                <a:gd name="T91" fmla="*/ 169 h 484"/>
                <a:gd name="T92" fmla="*/ 40 w 326"/>
                <a:gd name="T93" fmla="*/ 110 h 484"/>
                <a:gd name="T94" fmla="*/ 205 w 326"/>
                <a:gd name="T95" fmla="*/ 223 h 484"/>
                <a:gd name="T96" fmla="*/ 206 w 326"/>
                <a:gd name="T97" fmla="*/ 240 h 484"/>
                <a:gd name="T98" fmla="*/ 207 w 326"/>
                <a:gd name="T99" fmla="*/ 257 h 484"/>
                <a:gd name="T100" fmla="*/ 18 w 326"/>
                <a:gd name="T101" fmla="*/ 153 h 484"/>
                <a:gd name="T102" fmla="*/ 206 w 326"/>
                <a:gd name="T103" fmla="*/ 270 h 484"/>
                <a:gd name="T104" fmla="*/ 201 w 326"/>
                <a:gd name="T105" fmla="*/ 283 h 484"/>
                <a:gd name="T106" fmla="*/ 207 w 326"/>
                <a:gd name="T107" fmla="*/ 283 h 484"/>
                <a:gd name="T108" fmla="*/ 215 w 326"/>
                <a:gd name="T109" fmla="*/ 306 h 484"/>
                <a:gd name="T110" fmla="*/ 217 w 326"/>
                <a:gd name="T111" fmla="*/ 300 h 484"/>
                <a:gd name="T112" fmla="*/ 226 w 326"/>
                <a:gd name="T113" fmla="*/ 339 h 484"/>
                <a:gd name="T114" fmla="*/ 242 w 326"/>
                <a:gd name="T115" fmla="*/ 364 h 484"/>
                <a:gd name="T116" fmla="*/ 94 w 326"/>
                <a:gd name="T117" fmla="*/ 292 h 484"/>
                <a:gd name="T118" fmla="*/ 266 w 326"/>
                <a:gd name="T119" fmla="*/ 404 h 484"/>
                <a:gd name="T120" fmla="*/ 241 w 326"/>
                <a:gd name="T121" fmla="*/ 422 h 484"/>
                <a:gd name="T122" fmla="*/ 291 w 326"/>
                <a:gd name="T123" fmla="*/ 450 h 484"/>
                <a:gd name="T124" fmla="*/ 296 w 326"/>
                <a:gd name="T125" fmla="*/ 447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 h="484">
                  <a:moveTo>
                    <a:pt x="324" y="477"/>
                  </a:moveTo>
                  <a:cubicBezTo>
                    <a:pt x="324" y="477"/>
                    <a:pt x="321" y="475"/>
                    <a:pt x="315" y="471"/>
                  </a:cubicBezTo>
                  <a:cubicBezTo>
                    <a:pt x="295" y="459"/>
                    <a:pt x="244" y="429"/>
                    <a:pt x="198" y="401"/>
                  </a:cubicBezTo>
                  <a:cubicBezTo>
                    <a:pt x="175" y="387"/>
                    <a:pt x="154" y="374"/>
                    <a:pt x="138" y="363"/>
                  </a:cubicBezTo>
                  <a:cubicBezTo>
                    <a:pt x="130" y="358"/>
                    <a:pt x="123" y="354"/>
                    <a:pt x="119" y="350"/>
                  </a:cubicBezTo>
                  <a:cubicBezTo>
                    <a:pt x="117" y="349"/>
                    <a:pt x="115" y="348"/>
                    <a:pt x="114" y="347"/>
                  </a:cubicBezTo>
                  <a:cubicBezTo>
                    <a:pt x="114" y="346"/>
                    <a:pt x="113" y="346"/>
                    <a:pt x="113" y="346"/>
                  </a:cubicBezTo>
                  <a:cubicBezTo>
                    <a:pt x="113" y="346"/>
                    <a:pt x="113" y="346"/>
                    <a:pt x="113" y="346"/>
                  </a:cubicBezTo>
                  <a:cubicBezTo>
                    <a:pt x="112" y="347"/>
                    <a:pt x="112" y="347"/>
                    <a:pt x="112" y="347"/>
                  </a:cubicBezTo>
                  <a:cubicBezTo>
                    <a:pt x="113" y="346"/>
                    <a:pt x="113" y="346"/>
                    <a:pt x="113" y="346"/>
                  </a:cubicBezTo>
                  <a:cubicBezTo>
                    <a:pt x="113" y="346"/>
                    <a:pt x="113" y="346"/>
                    <a:pt x="113" y="346"/>
                  </a:cubicBezTo>
                  <a:cubicBezTo>
                    <a:pt x="112" y="347"/>
                    <a:pt x="112" y="347"/>
                    <a:pt x="112" y="347"/>
                  </a:cubicBezTo>
                  <a:cubicBezTo>
                    <a:pt x="113" y="346"/>
                    <a:pt x="113" y="346"/>
                    <a:pt x="113" y="346"/>
                  </a:cubicBezTo>
                  <a:cubicBezTo>
                    <a:pt x="110" y="347"/>
                    <a:pt x="110" y="347"/>
                    <a:pt x="110" y="347"/>
                  </a:cubicBezTo>
                  <a:cubicBezTo>
                    <a:pt x="113" y="347"/>
                    <a:pt x="113" y="347"/>
                    <a:pt x="113" y="347"/>
                  </a:cubicBezTo>
                  <a:cubicBezTo>
                    <a:pt x="113" y="346"/>
                    <a:pt x="113" y="346"/>
                    <a:pt x="113" y="346"/>
                  </a:cubicBezTo>
                  <a:cubicBezTo>
                    <a:pt x="110" y="347"/>
                    <a:pt x="110" y="347"/>
                    <a:pt x="110" y="347"/>
                  </a:cubicBezTo>
                  <a:cubicBezTo>
                    <a:pt x="113" y="347"/>
                    <a:pt x="113" y="347"/>
                    <a:pt x="113" y="347"/>
                  </a:cubicBezTo>
                  <a:cubicBezTo>
                    <a:pt x="110" y="347"/>
                    <a:pt x="110" y="347"/>
                    <a:pt x="110" y="347"/>
                  </a:cubicBezTo>
                  <a:cubicBezTo>
                    <a:pt x="113" y="349"/>
                    <a:pt x="113" y="349"/>
                    <a:pt x="113" y="349"/>
                  </a:cubicBezTo>
                  <a:cubicBezTo>
                    <a:pt x="113" y="348"/>
                    <a:pt x="113" y="348"/>
                    <a:pt x="113" y="347"/>
                  </a:cubicBezTo>
                  <a:cubicBezTo>
                    <a:pt x="110" y="347"/>
                    <a:pt x="110" y="347"/>
                    <a:pt x="110" y="347"/>
                  </a:cubicBezTo>
                  <a:cubicBezTo>
                    <a:pt x="113" y="349"/>
                    <a:pt x="113" y="349"/>
                    <a:pt x="113" y="349"/>
                  </a:cubicBezTo>
                  <a:cubicBezTo>
                    <a:pt x="110" y="347"/>
                    <a:pt x="110" y="347"/>
                    <a:pt x="110" y="347"/>
                  </a:cubicBezTo>
                  <a:cubicBezTo>
                    <a:pt x="108" y="350"/>
                    <a:pt x="108" y="350"/>
                    <a:pt x="108" y="350"/>
                  </a:cubicBezTo>
                  <a:cubicBezTo>
                    <a:pt x="108" y="350"/>
                    <a:pt x="154" y="376"/>
                    <a:pt x="200" y="402"/>
                  </a:cubicBezTo>
                  <a:cubicBezTo>
                    <a:pt x="223" y="415"/>
                    <a:pt x="246" y="428"/>
                    <a:pt x="263" y="437"/>
                  </a:cubicBezTo>
                  <a:cubicBezTo>
                    <a:pt x="272" y="442"/>
                    <a:pt x="279" y="446"/>
                    <a:pt x="285" y="449"/>
                  </a:cubicBezTo>
                  <a:cubicBezTo>
                    <a:pt x="287" y="450"/>
                    <a:pt x="289" y="452"/>
                    <a:pt x="291" y="452"/>
                  </a:cubicBezTo>
                  <a:cubicBezTo>
                    <a:pt x="291" y="453"/>
                    <a:pt x="292" y="453"/>
                    <a:pt x="293" y="453"/>
                  </a:cubicBezTo>
                  <a:cubicBezTo>
                    <a:pt x="293" y="454"/>
                    <a:pt x="293" y="454"/>
                    <a:pt x="293" y="454"/>
                  </a:cubicBezTo>
                  <a:cubicBezTo>
                    <a:pt x="294" y="454"/>
                    <a:pt x="294" y="454"/>
                    <a:pt x="294" y="454"/>
                  </a:cubicBezTo>
                  <a:cubicBezTo>
                    <a:pt x="294" y="454"/>
                    <a:pt x="294" y="454"/>
                    <a:pt x="295" y="454"/>
                  </a:cubicBezTo>
                  <a:cubicBezTo>
                    <a:pt x="295" y="454"/>
                    <a:pt x="295" y="454"/>
                    <a:pt x="296" y="454"/>
                  </a:cubicBezTo>
                  <a:cubicBezTo>
                    <a:pt x="296" y="454"/>
                    <a:pt x="297" y="453"/>
                    <a:pt x="298" y="453"/>
                  </a:cubicBezTo>
                  <a:cubicBezTo>
                    <a:pt x="298" y="452"/>
                    <a:pt x="298" y="452"/>
                    <a:pt x="298" y="452"/>
                  </a:cubicBezTo>
                  <a:cubicBezTo>
                    <a:pt x="298" y="451"/>
                    <a:pt x="298" y="451"/>
                    <a:pt x="298" y="450"/>
                  </a:cubicBezTo>
                  <a:cubicBezTo>
                    <a:pt x="298" y="450"/>
                    <a:pt x="298" y="449"/>
                    <a:pt x="298" y="449"/>
                  </a:cubicBezTo>
                  <a:cubicBezTo>
                    <a:pt x="298" y="448"/>
                    <a:pt x="298" y="448"/>
                    <a:pt x="297" y="448"/>
                  </a:cubicBezTo>
                  <a:cubicBezTo>
                    <a:pt x="297" y="447"/>
                    <a:pt x="297" y="447"/>
                    <a:pt x="297" y="447"/>
                  </a:cubicBezTo>
                  <a:cubicBezTo>
                    <a:pt x="296" y="446"/>
                    <a:pt x="294" y="446"/>
                    <a:pt x="292" y="444"/>
                  </a:cubicBezTo>
                  <a:cubicBezTo>
                    <a:pt x="285" y="440"/>
                    <a:pt x="269" y="430"/>
                    <a:pt x="250" y="419"/>
                  </a:cubicBezTo>
                  <a:cubicBezTo>
                    <a:pt x="220" y="401"/>
                    <a:pt x="183" y="379"/>
                    <a:pt x="152" y="360"/>
                  </a:cubicBezTo>
                  <a:cubicBezTo>
                    <a:pt x="137" y="351"/>
                    <a:pt x="124" y="342"/>
                    <a:pt x="114" y="336"/>
                  </a:cubicBezTo>
                  <a:cubicBezTo>
                    <a:pt x="109" y="333"/>
                    <a:pt x="105" y="330"/>
                    <a:pt x="103" y="328"/>
                  </a:cubicBezTo>
                  <a:cubicBezTo>
                    <a:pt x="102" y="327"/>
                    <a:pt x="101" y="326"/>
                    <a:pt x="100" y="326"/>
                  </a:cubicBezTo>
                  <a:cubicBezTo>
                    <a:pt x="100" y="325"/>
                    <a:pt x="100" y="325"/>
                    <a:pt x="100" y="325"/>
                  </a:cubicBezTo>
                  <a:cubicBezTo>
                    <a:pt x="100" y="325"/>
                    <a:pt x="100" y="325"/>
                    <a:pt x="100" y="325"/>
                  </a:cubicBezTo>
                  <a:cubicBezTo>
                    <a:pt x="100" y="326"/>
                    <a:pt x="100" y="326"/>
                    <a:pt x="100" y="326"/>
                  </a:cubicBezTo>
                  <a:cubicBezTo>
                    <a:pt x="100" y="325"/>
                    <a:pt x="100" y="325"/>
                    <a:pt x="100" y="325"/>
                  </a:cubicBezTo>
                  <a:cubicBezTo>
                    <a:pt x="100" y="325"/>
                    <a:pt x="100" y="325"/>
                    <a:pt x="100" y="325"/>
                  </a:cubicBezTo>
                  <a:cubicBezTo>
                    <a:pt x="100" y="326"/>
                    <a:pt x="100" y="326"/>
                    <a:pt x="100" y="326"/>
                  </a:cubicBezTo>
                  <a:cubicBezTo>
                    <a:pt x="100" y="325"/>
                    <a:pt x="100" y="325"/>
                    <a:pt x="100" y="325"/>
                  </a:cubicBezTo>
                  <a:cubicBezTo>
                    <a:pt x="98" y="327"/>
                    <a:pt x="98" y="327"/>
                    <a:pt x="98" y="327"/>
                  </a:cubicBezTo>
                  <a:cubicBezTo>
                    <a:pt x="100" y="327"/>
                    <a:pt x="100" y="327"/>
                    <a:pt x="100" y="327"/>
                  </a:cubicBezTo>
                  <a:cubicBezTo>
                    <a:pt x="100" y="326"/>
                    <a:pt x="100" y="326"/>
                    <a:pt x="100" y="325"/>
                  </a:cubicBezTo>
                  <a:cubicBezTo>
                    <a:pt x="98" y="327"/>
                    <a:pt x="98" y="327"/>
                    <a:pt x="98" y="327"/>
                  </a:cubicBezTo>
                  <a:cubicBezTo>
                    <a:pt x="100" y="327"/>
                    <a:pt x="100" y="327"/>
                    <a:pt x="100" y="327"/>
                  </a:cubicBezTo>
                  <a:cubicBezTo>
                    <a:pt x="97" y="327"/>
                    <a:pt x="97" y="327"/>
                    <a:pt x="97" y="327"/>
                  </a:cubicBezTo>
                  <a:cubicBezTo>
                    <a:pt x="100" y="328"/>
                    <a:pt x="100" y="328"/>
                    <a:pt x="100" y="328"/>
                  </a:cubicBezTo>
                  <a:cubicBezTo>
                    <a:pt x="100" y="328"/>
                    <a:pt x="100" y="327"/>
                    <a:pt x="100" y="327"/>
                  </a:cubicBezTo>
                  <a:cubicBezTo>
                    <a:pt x="97" y="327"/>
                    <a:pt x="97" y="327"/>
                    <a:pt x="97" y="327"/>
                  </a:cubicBezTo>
                  <a:cubicBezTo>
                    <a:pt x="100" y="328"/>
                    <a:pt x="100" y="328"/>
                    <a:pt x="100" y="328"/>
                  </a:cubicBezTo>
                  <a:cubicBezTo>
                    <a:pt x="97" y="326"/>
                    <a:pt x="97" y="326"/>
                    <a:pt x="97" y="326"/>
                  </a:cubicBezTo>
                  <a:cubicBezTo>
                    <a:pt x="95" y="330"/>
                    <a:pt x="95" y="330"/>
                    <a:pt x="95" y="330"/>
                  </a:cubicBezTo>
                  <a:cubicBezTo>
                    <a:pt x="280" y="432"/>
                    <a:pt x="280" y="432"/>
                    <a:pt x="280" y="432"/>
                  </a:cubicBezTo>
                  <a:cubicBezTo>
                    <a:pt x="282" y="433"/>
                    <a:pt x="284" y="432"/>
                    <a:pt x="285" y="430"/>
                  </a:cubicBezTo>
                  <a:cubicBezTo>
                    <a:pt x="286" y="429"/>
                    <a:pt x="285" y="427"/>
                    <a:pt x="284" y="426"/>
                  </a:cubicBezTo>
                  <a:cubicBezTo>
                    <a:pt x="92" y="306"/>
                    <a:pt x="92" y="306"/>
                    <a:pt x="92" y="306"/>
                  </a:cubicBezTo>
                  <a:cubicBezTo>
                    <a:pt x="90" y="309"/>
                    <a:pt x="90" y="309"/>
                    <a:pt x="90" y="309"/>
                  </a:cubicBezTo>
                  <a:cubicBezTo>
                    <a:pt x="93" y="310"/>
                    <a:pt x="93" y="310"/>
                    <a:pt x="93" y="310"/>
                  </a:cubicBezTo>
                  <a:cubicBezTo>
                    <a:pt x="90" y="309"/>
                    <a:pt x="90" y="309"/>
                    <a:pt x="90" y="309"/>
                  </a:cubicBezTo>
                  <a:cubicBezTo>
                    <a:pt x="91" y="312"/>
                    <a:pt x="91" y="312"/>
                    <a:pt x="91" y="312"/>
                  </a:cubicBezTo>
                  <a:cubicBezTo>
                    <a:pt x="92" y="312"/>
                    <a:pt x="92" y="311"/>
                    <a:pt x="93" y="310"/>
                  </a:cubicBezTo>
                  <a:cubicBezTo>
                    <a:pt x="90" y="309"/>
                    <a:pt x="90" y="309"/>
                    <a:pt x="90" y="309"/>
                  </a:cubicBezTo>
                  <a:cubicBezTo>
                    <a:pt x="91" y="312"/>
                    <a:pt x="91" y="312"/>
                    <a:pt x="91" y="312"/>
                  </a:cubicBezTo>
                  <a:cubicBezTo>
                    <a:pt x="90" y="309"/>
                    <a:pt x="90" y="309"/>
                    <a:pt x="90" y="309"/>
                  </a:cubicBezTo>
                  <a:cubicBezTo>
                    <a:pt x="90" y="312"/>
                    <a:pt x="90" y="312"/>
                    <a:pt x="90" y="312"/>
                  </a:cubicBezTo>
                  <a:cubicBezTo>
                    <a:pt x="90" y="312"/>
                    <a:pt x="91" y="312"/>
                    <a:pt x="91" y="312"/>
                  </a:cubicBezTo>
                  <a:cubicBezTo>
                    <a:pt x="90" y="309"/>
                    <a:pt x="90" y="309"/>
                    <a:pt x="90" y="309"/>
                  </a:cubicBezTo>
                  <a:cubicBezTo>
                    <a:pt x="90" y="312"/>
                    <a:pt x="90" y="312"/>
                    <a:pt x="90" y="312"/>
                  </a:cubicBezTo>
                  <a:cubicBezTo>
                    <a:pt x="90" y="311"/>
                    <a:pt x="90" y="311"/>
                    <a:pt x="90" y="311"/>
                  </a:cubicBezTo>
                  <a:cubicBezTo>
                    <a:pt x="90" y="312"/>
                    <a:pt x="90" y="312"/>
                    <a:pt x="90" y="312"/>
                  </a:cubicBezTo>
                  <a:cubicBezTo>
                    <a:pt x="90" y="312"/>
                    <a:pt x="90" y="312"/>
                    <a:pt x="90" y="312"/>
                  </a:cubicBezTo>
                  <a:cubicBezTo>
                    <a:pt x="90" y="311"/>
                    <a:pt x="90" y="311"/>
                    <a:pt x="90" y="311"/>
                  </a:cubicBezTo>
                  <a:cubicBezTo>
                    <a:pt x="90" y="312"/>
                    <a:pt x="90" y="312"/>
                    <a:pt x="90" y="312"/>
                  </a:cubicBezTo>
                  <a:cubicBezTo>
                    <a:pt x="90" y="312"/>
                    <a:pt x="90" y="312"/>
                    <a:pt x="90" y="312"/>
                  </a:cubicBezTo>
                  <a:cubicBezTo>
                    <a:pt x="91" y="312"/>
                    <a:pt x="92" y="313"/>
                    <a:pt x="94" y="313"/>
                  </a:cubicBezTo>
                  <a:cubicBezTo>
                    <a:pt x="101" y="316"/>
                    <a:pt x="114" y="324"/>
                    <a:pt x="131" y="334"/>
                  </a:cubicBezTo>
                  <a:cubicBezTo>
                    <a:pt x="155" y="348"/>
                    <a:pt x="187" y="367"/>
                    <a:pt x="213" y="383"/>
                  </a:cubicBezTo>
                  <a:cubicBezTo>
                    <a:pt x="226" y="391"/>
                    <a:pt x="238" y="398"/>
                    <a:pt x="247" y="403"/>
                  </a:cubicBezTo>
                  <a:cubicBezTo>
                    <a:pt x="251" y="405"/>
                    <a:pt x="255" y="407"/>
                    <a:pt x="258" y="408"/>
                  </a:cubicBezTo>
                  <a:cubicBezTo>
                    <a:pt x="260" y="409"/>
                    <a:pt x="261" y="410"/>
                    <a:pt x="262" y="410"/>
                  </a:cubicBezTo>
                  <a:cubicBezTo>
                    <a:pt x="263" y="410"/>
                    <a:pt x="264" y="411"/>
                    <a:pt x="266" y="411"/>
                  </a:cubicBezTo>
                  <a:cubicBezTo>
                    <a:pt x="266" y="411"/>
                    <a:pt x="267" y="411"/>
                    <a:pt x="267" y="411"/>
                  </a:cubicBezTo>
                  <a:cubicBezTo>
                    <a:pt x="268" y="410"/>
                    <a:pt x="269" y="410"/>
                    <a:pt x="269" y="409"/>
                  </a:cubicBezTo>
                  <a:cubicBezTo>
                    <a:pt x="270" y="408"/>
                    <a:pt x="270" y="407"/>
                    <a:pt x="270" y="406"/>
                  </a:cubicBezTo>
                  <a:cubicBezTo>
                    <a:pt x="269" y="405"/>
                    <a:pt x="269" y="404"/>
                    <a:pt x="268" y="404"/>
                  </a:cubicBezTo>
                  <a:cubicBezTo>
                    <a:pt x="84" y="289"/>
                    <a:pt x="84" y="289"/>
                    <a:pt x="84" y="289"/>
                  </a:cubicBezTo>
                  <a:cubicBezTo>
                    <a:pt x="82" y="292"/>
                    <a:pt x="82" y="292"/>
                    <a:pt x="82" y="292"/>
                  </a:cubicBezTo>
                  <a:cubicBezTo>
                    <a:pt x="85" y="294"/>
                    <a:pt x="85" y="294"/>
                    <a:pt x="85" y="294"/>
                  </a:cubicBezTo>
                  <a:cubicBezTo>
                    <a:pt x="82" y="292"/>
                    <a:pt x="82" y="292"/>
                    <a:pt x="82" y="292"/>
                  </a:cubicBezTo>
                  <a:cubicBezTo>
                    <a:pt x="83" y="295"/>
                    <a:pt x="83" y="295"/>
                    <a:pt x="83" y="295"/>
                  </a:cubicBezTo>
                  <a:cubicBezTo>
                    <a:pt x="83" y="295"/>
                    <a:pt x="84" y="294"/>
                    <a:pt x="85" y="294"/>
                  </a:cubicBezTo>
                  <a:cubicBezTo>
                    <a:pt x="82" y="292"/>
                    <a:pt x="82" y="292"/>
                    <a:pt x="82" y="292"/>
                  </a:cubicBezTo>
                  <a:cubicBezTo>
                    <a:pt x="83" y="295"/>
                    <a:pt x="83" y="295"/>
                    <a:pt x="83" y="295"/>
                  </a:cubicBezTo>
                  <a:cubicBezTo>
                    <a:pt x="82" y="292"/>
                    <a:pt x="82" y="292"/>
                    <a:pt x="82" y="292"/>
                  </a:cubicBezTo>
                  <a:cubicBezTo>
                    <a:pt x="82" y="295"/>
                    <a:pt x="82" y="295"/>
                    <a:pt x="82" y="295"/>
                  </a:cubicBezTo>
                  <a:cubicBezTo>
                    <a:pt x="82" y="295"/>
                    <a:pt x="82" y="295"/>
                    <a:pt x="83" y="295"/>
                  </a:cubicBezTo>
                  <a:cubicBezTo>
                    <a:pt x="82" y="292"/>
                    <a:pt x="82" y="292"/>
                    <a:pt x="82" y="292"/>
                  </a:cubicBezTo>
                  <a:cubicBezTo>
                    <a:pt x="82" y="295"/>
                    <a:pt x="82" y="295"/>
                    <a:pt x="82" y="295"/>
                  </a:cubicBezTo>
                  <a:cubicBezTo>
                    <a:pt x="82" y="294"/>
                    <a:pt x="82" y="294"/>
                    <a:pt x="82" y="294"/>
                  </a:cubicBezTo>
                  <a:cubicBezTo>
                    <a:pt x="82" y="295"/>
                    <a:pt x="82" y="295"/>
                    <a:pt x="82" y="295"/>
                  </a:cubicBezTo>
                  <a:cubicBezTo>
                    <a:pt x="82" y="295"/>
                    <a:pt x="82" y="295"/>
                    <a:pt x="82" y="295"/>
                  </a:cubicBezTo>
                  <a:cubicBezTo>
                    <a:pt x="82" y="294"/>
                    <a:pt x="82" y="294"/>
                    <a:pt x="82" y="294"/>
                  </a:cubicBezTo>
                  <a:cubicBezTo>
                    <a:pt x="82" y="295"/>
                    <a:pt x="82" y="295"/>
                    <a:pt x="82" y="295"/>
                  </a:cubicBezTo>
                  <a:cubicBezTo>
                    <a:pt x="82" y="295"/>
                    <a:pt x="82" y="295"/>
                    <a:pt x="82" y="295"/>
                  </a:cubicBezTo>
                  <a:cubicBezTo>
                    <a:pt x="83" y="295"/>
                    <a:pt x="84" y="296"/>
                    <a:pt x="86" y="297"/>
                  </a:cubicBezTo>
                  <a:cubicBezTo>
                    <a:pt x="94" y="300"/>
                    <a:pt x="108" y="308"/>
                    <a:pt x="125" y="317"/>
                  </a:cubicBezTo>
                  <a:cubicBezTo>
                    <a:pt x="151" y="331"/>
                    <a:pt x="184" y="350"/>
                    <a:pt x="209" y="365"/>
                  </a:cubicBezTo>
                  <a:cubicBezTo>
                    <a:pt x="222" y="372"/>
                    <a:pt x="233" y="379"/>
                    <a:pt x="241" y="384"/>
                  </a:cubicBezTo>
                  <a:cubicBezTo>
                    <a:pt x="250" y="388"/>
                    <a:pt x="254" y="391"/>
                    <a:pt x="254" y="391"/>
                  </a:cubicBezTo>
                  <a:cubicBezTo>
                    <a:pt x="255" y="392"/>
                    <a:pt x="256" y="392"/>
                    <a:pt x="257" y="391"/>
                  </a:cubicBezTo>
                  <a:cubicBezTo>
                    <a:pt x="258" y="391"/>
                    <a:pt x="259" y="391"/>
                    <a:pt x="259" y="390"/>
                  </a:cubicBezTo>
                  <a:cubicBezTo>
                    <a:pt x="260" y="389"/>
                    <a:pt x="260" y="388"/>
                    <a:pt x="260" y="387"/>
                  </a:cubicBezTo>
                  <a:cubicBezTo>
                    <a:pt x="259" y="386"/>
                    <a:pt x="259" y="385"/>
                    <a:pt x="258" y="385"/>
                  </a:cubicBezTo>
                  <a:cubicBezTo>
                    <a:pt x="258" y="385"/>
                    <a:pt x="255" y="383"/>
                    <a:pt x="250" y="380"/>
                  </a:cubicBezTo>
                  <a:cubicBezTo>
                    <a:pt x="232" y="370"/>
                    <a:pt x="187" y="344"/>
                    <a:pt x="147" y="319"/>
                  </a:cubicBezTo>
                  <a:cubicBezTo>
                    <a:pt x="127" y="307"/>
                    <a:pt x="108" y="295"/>
                    <a:pt x="94" y="286"/>
                  </a:cubicBezTo>
                  <a:cubicBezTo>
                    <a:pt x="87" y="281"/>
                    <a:pt x="81" y="278"/>
                    <a:pt x="77" y="275"/>
                  </a:cubicBezTo>
                  <a:cubicBezTo>
                    <a:pt x="76" y="273"/>
                    <a:pt x="74" y="272"/>
                    <a:pt x="73" y="271"/>
                  </a:cubicBezTo>
                  <a:cubicBezTo>
                    <a:pt x="73" y="271"/>
                    <a:pt x="72" y="270"/>
                    <a:pt x="72" y="270"/>
                  </a:cubicBezTo>
                  <a:cubicBezTo>
                    <a:pt x="72" y="270"/>
                    <a:pt x="72" y="270"/>
                    <a:pt x="72" y="270"/>
                  </a:cubicBezTo>
                  <a:cubicBezTo>
                    <a:pt x="71" y="271"/>
                    <a:pt x="71" y="271"/>
                    <a:pt x="71" y="271"/>
                  </a:cubicBezTo>
                  <a:cubicBezTo>
                    <a:pt x="72" y="270"/>
                    <a:pt x="72" y="270"/>
                    <a:pt x="72" y="270"/>
                  </a:cubicBezTo>
                  <a:cubicBezTo>
                    <a:pt x="72" y="270"/>
                    <a:pt x="72" y="270"/>
                    <a:pt x="72" y="270"/>
                  </a:cubicBezTo>
                  <a:cubicBezTo>
                    <a:pt x="71" y="271"/>
                    <a:pt x="71" y="271"/>
                    <a:pt x="71" y="271"/>
                  </a:cubicBezTo>
                  <a:cubicBezTo>
                    <a:pt x="72" y="270"/>
                    <a:pt x="72" y="270"/>
                    <a:pt x="72" y="270"/>
                  </a:cubicBezTo>
                  <a:cubicBezTo>
                    <a:pt x="70" y="271"/>
                    <a:pt x="70" y="271"/>
                    <a:pt x="70" y="271"/>
                  </a:cubicBezTo>
                  <a:cubicBezTo>
                    <a:pt x="73" y="271"/>
                    <a:pt x="73" y="271"/>
                    <a:pt x="73" y="271"/>
                  </a:cubicBezTo>
                  <a:cubicBezTo>
                    <a:pt x="73" y="271"/>
                    <a:pt x="73" y="271"/>
                    <a:pt x="72" y="270"/>
                  </a:cubicBezTo>
                  <a:cubicBezTo>
                    <a:pt x="70" y="271"/>
                    <a:pt x="70" y="271"/>
                    <a:pt x="70" y="271"/>
                  </a:cubicBezTo>
                  <a:cubicBezTo>
                    <a:pt x="73" y="271"/>
                    <a:pt x="73" y="271"/>
                    <a:pt x="73" y="271"/>
                  </a:cubicBezTo>
                  <a:cubicBezTo>
                    <a:pt x="69" y="271"/>
                    <a:pt x="69" y="271"/>
                    <a:pt x="69" y="271"/>
                  </a:cubicBezTo>
                  <a:cubicBezTo>
                    <a:pt x="72" y="273"/>
                    <a:pt x="72" y="273"/>
                    <a:pt x="72" y="273"/>
                  </a:cubicBezTo>
                  <a:cubicBezTo>
                    <a:pt x="72" y="272"/>
                    <a:pt x="73" y="272"/>
                    <a:pt x="73" y="271"/>
                  </a:cubicBezTo>
                  <a:cubicBezTo>
                    <a:pt x="69" y="271"/>
                    <a:pt x="69" y="271"/>
                    <a:pt x="69" y="271"/>
                  </a:cubicBezTo>
                  <a:cubicBezTo>
                    <a:pt x="72" y="273"/>
                    <a:pt x="72" y="273"/>
                    <a:pt x="72" y="273"/>
                  </a:cubicBezTo>
                  <a:cubicBezTo>
                    <a:pt x="72" y="273"/>
                    <a:pt x="72" y="273"/>
                    <a:pt x="72" y="273"/>
                  </a:cubicBezTo>
                  <a:cubicBezTo>
                    <a:pt x="69" y="271"/>
                    <a:pt x="69" y="271"/>
                    <a:pt x="69" y="271"/>
                  </a:cubicBezTo>
                  <a:cubicBezTo>
                    <a:pt x="70" y="274"/>
                    <a:pt x="70" y="274"/>
                    <a:pt x="70" y="274"/>
                  </a:cubicBezTo>
                  <a:cubicBezTo>
                    <a:pt x="71" y="274"/>
                    <a:pt x="72" y="274"/>
                    <a:pt x="72" y="273"/>
                  </a:cubicBezTo>
                  <a:cubicBezTo>
                    <a:pt x="69" y="271"/>
                    <a:pt x="69" y="271"/>
                    <a:pt x="69" y="271"/>
                  </a:cubicBezTo>
                  <a:cubicBezTo>
                    <a:pt x="70" y="274"/>
                    <a:pt x="70" y="274"/>
                    <a:pt x="70" y="274"/>
                  </a:cubicBezTo>
                  <a:cubicBezTo>
                    <a:pt x="69" y="272"/>
                    <a:pt x="69" y="272"/>
                    <a:pt x="69" y="272"/>
                  </a:cubicBezTo>
                  <a:cubicBezTo>
                    <a:pt x="69" y="275"/>
                    <a:pt x="69" y="275"/>
                    <a:pt x="69" y="275"/>
                  </a:cubicBezTo>
                  <a:cubicBezTo>
                    <a:pt x="70" y="275"/>
                    <a:pt x="70" y="275"/>
                    <a:pt x="70" y="274"/>
                  </a:cubicBezTo>
                  <a:cubicBezTo>
                    <a:pt x="69" y="272"/>
                    <a:pt x="69" y="272"/>
                    <a:pt x="69" y="272"/>
                  </a:cubicBezTo>
                  <a:cubicBezTo>
                    <a:pt x="69" y="275"/>
                    <a:pt x="69" y="275"/>
                    <a:pt x="69" y="275"/>
                  </a:cubicBezTo>
                  <a:cubicBezTo>
                    <a:pt x="69" y="273"/>
                    <a:pt x="69" y="273"/>
                    <a:pt x="69" y="273"/>
                  </a:cubicBezTo>
                  <a:cubicBezTo>
                    <a:pt x="69" y="275"/>
                    <a:pt x="69" y="275"/>
                    <a:pt x="69" y="275"/>
                  </a:cubicBezTo>
                  <a:cubicBezTo>
                    <a:pt x="69" y="275"/>
                    <a:pt x="69" y="275"/>
                    <a:pt x="69" y="275"/>
                  </a:cubicBezTo>
                  <a:cubicBezTo>
                    <a:pt x="69" y="273"/>
                    <a:pt x="69" y="273"/>
                    <a:pt x="69" y="273"/>
                  </a:cubicBezTo>
                  <a:cubicBezTo>
                    <a:pt x="69" y="275"/>
                    <a:pt x="69" y="275"/>
                    <a:pt x="69" y="275"/>
                  </a:cubicBezTo>
                  <a:cubicBezTo>
                    <a:pt x="69" y="275"/>
                    <a:pt x="69" y="275"/>
                    <a:pt x="69" y="275"/>
                  </a:cubicBezTo>
                  <a:cubicBezTo>
                    <a:pt x="70" y="275"/>
                    <a:pt x="71" y="275"/>
                    <a:pt x="73" y="276"/>
                  </a:cubicBezTo>
                  <a:cubicBezTo>
                    <a:pt x="79" y="279"/>
                    <a:pt x="94" y="286"/>
                    <a:pt x="111" y="295"/>
                  </a:cubicBezTo>
                  <a:cubicBezTo>
                    <a:pt x="136" y="309"/>
                    <a:pt x="169" y="327"/>
                    <a:pt x="195" y="342"/>
                  </a:cubicBezTo>
                  <a:cubicBezTo>
                    <a:pt x="208" y="349"/>
                    <a:pt x="219" y="355"/>
                    <a:pt x="227" y="360"/>
                  </a:cubicBezTo>
                  <a:cubicBezTo>
                    <a:pt x="236" y="365"/>
                    <a:pt x="241" y="367"/>
                    <a:pt x="241" y="367"/>
                  </a:cubicBezTo>
                  <a:cubicBezTo>
                    <a:pt x="242" y="368"/>
                    <a:pt x="244" y="368"/>
                    <a:pt x="245" y="366"/>
                  </a:cubicBezTo>
                  <a:cubicBezTo>
                    <a:pt x="246" y="364"/>
                    <a:pt x="246" y="362"/>
                    <a:pt x="244" y="361"/>
                  </a:cubicBezTo>
                  <a:cubicBezTo>
                    <a:pt x="63" y="248"/>
                    <a:pt x="63" y="248"/>
                    <a:pt x="63" y="248"/>
                  </a:cubicBezTo>
                  <a:cubicBezTo>
                    <a:pt x="61" y="251"/>
                    <a:pt x="61" y="251"/>
                    <a:pt x="61" y="251"/>
                  </a:cubicBezTo>
                  <a:cubicBezTo>
                    <a:pt x="59" y="254"/>
                    <a:pt x="59" y="254"/>
                    <a:pt x="59" y="254"/>
                  </a:cubicBezTo>
                  <a:cubicBezTo>
                    <a:pt x="59" y="254"/>
                    <a:pt x="99" y="277"/>
                    <a:pt x="140" y="300"/>
                  </a:cubicBezTo>
                  <a:cubicBezTo>
                    <a:pt x="161" y="311"/>
                    <a:pt x="181" y="323"/>
                    <a:pt x="197" y="331"/>
                  </a:cubicBezTo>
                  <a:cubicBezTo>
                    <a:pt x="205" y="335"/>
                    <a:pt x="212" y="339"/>
                    <a:pt x="217" y="341"/>
                  </a:cubicBezTo>
                  <a:cubicBezTo>
                    <a:pt x="219" y="343"/>
                    <a:pt x="221" y="344"/>
                    <a:pt x="223" y="344"/>
                  </a:cubicBezTo>
                  <a:cubicBezTo>
                    <a:pt x="223" y="345"/>
                    <a:pt x="224" y="345"/>
                    <a:pt x="225" y="345"/>
                  </a:cubicBezTo>
                  <a:cubicBezTo>
                    <a:pt x="225" y="346"/>
                    <a:pt x="225" y="346"/>
                    <a:pt x="225" y="346"/>
                  </a:cubicBezTo>
                  <a:cubicBezTo>
                    <a:pt x="226" y="346"/>
                    <a:pt x="226" y="346"/>
                    <a:pt x="227" y="346"/>
                  </a:cubicBezTo>
                  <a:cubicBezTo>
                    <a:pt x="227" y="346"/>
                    <a:pt x="227" y="346"/>
                    <a:pt x="228" y="346"/>
                  </a:cubicBezTo>
                  <a:cubicBezTo>
                    <a:pt x="229" y="345"/>
                    <a:pt x="229" y="345"/>
                    <a:pt x="230" y="344"/>
                  </a:cubicBezTo>
                  <a:cubicBezTo>
                    <a:pt x="230" y="343"/>
                    <a:pt x="231" y="342"/>
                    <a:pt x="230" y="341"/>
                  </a:cubicBezTo>
                  <a:cubicBezTo>
                    <a:pt x="230" y="340"/>
                    <a:pt x="230" y="340"/>
                    <a:pt x="229" y="339"/>
                  </a:cubicBezTo>
                  <a:cubicBezTo>
                    <a:pt x="148" y="289"/>
                    <a:pt x="148" y="289"/>
                    <a:pt x="148" y="289"/>
                  </a:cubicBezTo>
                  <a:cubicBezTo>
                    <a:pt x="220" y="328"/>
                    <a:pt x="220" y="328"/>
                    <a:pt x="220" y="328"/>
                  </a:cubicBezTo>
                  <a:cubicBezTo>
                    <a:pt x="222" y="329"/>
                    <a:pt x="224" y="328"/>
                    <a:pt x="225" y="326"/>
                  </a:cubicBezTo>
                  <a:cubicBezTo>
                    <a:pt x="226" y="325"/>
                    <a:pt x="226" y="323"/>
                    <a:pt x="224" y="322"/>
                  </a:cubicBezTo>
                  <a:cubicBezTo>
                    <a:pt x="47" y="211"/>
                    <a:pt x="47" y="211"/>
                    <a:pt x="47" y="211"/>
                  </a:cubicBezTo>
                  <a:cubicBezTo>
                    <a:pt x="45" y="214"/>
                    <a:pt x="45" y="214"/>
                    <a:pt x="45" y="214"/>
                  </a:cubicBezTo>
                  <a:cubicBezTo>
                    <a:pt x="48" y="216"/>
                    <a:pt x="48" y="216"/>
                    <a:pt x="48" y="216"/>
                  </a:cubicBezTo>
                  <a:cubicBezTo>
                    <a:pt x="45" y="214"/>
                    <a:pt x="45" y="214"/>
                    <a:pt x="45" y="214"/>
                  </a:cubicBezTo>
                  <a:cubicBezTo>
                    <a:pt x="46" y="217"/>
                    <a:pt x="46" y="217"/>
                    <a:pt x="46" y="217"/>
                  </a:cubicBezTo>
                  <a:cubicBezTo>
                    <a:pt x="46" y="217"/>
                    <a:pt x="47" y="216"/>
                    <a:pt x="48" y="216"/>
                  </a:cubicBezTo>
                  <a:cubicBezTo>
                    <a:pt x="45" y="214"/>
                    <a:pt x="45" y="214"/>
                    <a:pt x="45" y="214"/>
                  </a:cubicBezTo>
                  <a:cubicBezTo>
                    <a:pt x="46" y="217"/>
                    <a:pt x="46" y="217"/>
                    <a:pt x="46" y="217"/>
                  </a:cubicBezTo>
                  <a:cubicBezTo>
                    <a:pt x="45" y="214"/>
                    <a:pt x="45" y="214"/>
                    <a:pt x="45" y="214"/>
                  </a:cubicBezTo>
                  <a:cubicBezTo>
                    <a:pt x="45" y="217"/>
                    <a:pt x="45" y="217"/>
                    <a:pt x="45" y="217"/>
                  </a:cubicBezTo>
                  <a:cubicBezTo>
                    <a:pt x="45" y="217"/>
                    <a:pt x="45" y="217"/>
                    <a:pt x="46" y="217"/>
                  </a:cubicBezTo>
                  <a:cubicBezTo>
                    <a:pt x="45" y="214"/>
                    <a:pt x="45" y="214"/>
                    <a:pt x="45" y="214"/>
                  </a:cubicBezTo>
                  <a:cubicBezTo>
                    <a:pt x="45" y="217"/>
                    <a:pt x="45" y="217"/>
                    <a:pt x="45" y="217"/>
                  </a:cubicBezTo>
                  <a:cubicBezTo>
                    <a:pt x="45" y="214"/>
                    <a:pt x="45" y="214"/>
                    <a:pt x="45" y="214"/>
                  </a:cubicBezTo>
                  <a:cubicBezTo>
                    <a:pt x="44" y="217"/>
                    <a:pt x="44" y="217"/>
                    <a:pt x="44" y="217"/>
                  </a:cubicBezTo>
                  <a:cubicBezTo>
                    <a:pt x="44" y="217"/>
                    <a:pt x="44" y="217"/>
                    <a:pt x="45" y="217"/>
                  </a:cubicBezTo>
                  <a:cubicBezTo>
                    <a:pt x="45" y="214"/>
                    <a:pt x="45" y="214"/>
                    <a:pt x="45" y="214"/>
                  </a:cubicBezTo>
                  <a:cubicBezTo>
                    <a:pt x="44" y="217"/>
                    <a:pt x="44" y="217"/>
                    <a:pt x="44" y="217"/>
                  </a:cubicBezTo>
                  <a:cubicBezTo>
                    <a:pt x="44" y="215"/>
                    <a:pt x="44" y="215"/>
                    <a:pt x="44" y="215"/>
                  </a:cubicBezTo>
                  <a:cubicBezTo>
                    <a:pt x="44" y="217"/>
                    <a:pt x="44" y="217"/>
                    <a:pt x="44" y="217"/>
                  </a:cubicBezTo>
                  <a:cubicBezTo>
                    <a:pt x="44" y="217"/>
                    <a:pt x="44" y="217"/>
                    <a:pt x="44" y="217"/>
                  </a:cubicBezTo>
                  <a:cubicBezTo>
                    <a:pt x="44" y="215"/>
                    <a:pt x="44" y="215"/>
                    <a:pt x="44" y="215"/>
                  </a:cubicBezTo>
                  <a:cubicBezTo>
                    <a:pt x="44" y="217"/>
                    <a:pt x="44" y="217"/>
                    <a:pt x="44" y="217"/>
                  </a:cubicBezTo>
                  <a:cubicBezTo>
                    <a:pt x="44" y="217"/>
                    <a:pt x="44" y="217"/>
                    <a:pt x="44" y="217"/>
                  </a:cubicBezTo>
                  <a:cubicBezTo>
                    <a:pt x="46" y="218"/>
                    <a:pt x="50" y="220"/>
                    <a:pt x="56" y="223"/>
                  </a:cubicBezTo>
                  <a:cubicBezTo>
                    <a:pt x="75" y="234"/>
                    <a:pt x="114" y="254"/>
                    <a:pt x="148" y="273"/>
                  </a:cubicBezTo>
                  <a:cubicBezTo>
                    <a:pt x="165" y="282"/>
                    <a:pt x="181" y="290"/>
                    <a:pt x="193" y="296"/>
                  </a:cubicBezTo>
                  <a:cubicBezTo>
                    <a:pt x="199" y="300"/>
                    <a:pt x="204" y="302"/>
                    <a:pt x="208" y="304"/>
                  </a:cubicBezTo>
                  <a:cubicBezTo>
                    <a:pt x="210" y="305"/>
                    <a:pt x="211" y="305"/>
                    <a:pt x="213" y="306"/>
                  </a:cubicBezTo>
                  <a:cubicBezTo>
                    <a:pt x="213" y="306"/>
                    <a:pt x="214" y="306"/>
                    <a:pt x="214" y="307"/>
                  </a:cubicBezTo>
                  <a:cubicBezTo>
                    <a:pt x="215" y="307"/>
                    <a:pt x="215" y="307"/>
                    <a:pt x="216" y="307"/>
                  </a:cubicBezTo>
                  <a:cubicBezTo>
                    <a:pt x="217" y="307"/>
                    <a:pt x="217" y="307"/>
                    <a:pt x="218" y="307"/>
                  </a:cubicBezTo>
                  <a:cubicBezTo>
                    <a:pt x="218" y="307"/>
                    <a:pt x="219" y="306"/>
                    <a:pt x="220" y="305"/>
                  </a:cubicBezTo>
                  <a:cubicBezTo>
                    <a:pt x="220" y="304"/>
                    <a:pt x="220" y="303"/>
                    <a:pt x="220" y="302"/>
                  </a:cubicBezTo>
                  <a:cubicBezTo>
                    <a:pt x="220" y="302"/>
                    <a:pt x="219" y="301"/>
                    <a:pt x="218" y="300"/>
                  </a:cubicBezTo>
                  <a:cubicBezTo>
                    <a:pt x="33" y="185"/>
                    <a:pt x="33" y="185"/>
                    <a:pt x="33" y="185"/>
                  </a:cubicBezTo>
                  <a:cubicBezTo>
                    <a:pt x="31" y="188"/>
                    <a:pt x="31" y="188"/>
                    <a:pt x="31" y="188"/>
                  </a:cubicBezTo>
                  <a:cubicBezTo>
                    <a:pt x="30" y="191"/>
                    <a:pt x="30" y="191"/>
                    <a:pt x="30" y="191"/>
                  </a:cubicBezTo>
                  <a:cubicBezTo>
                    <a:pt x="30" y="191"/>
                    <a:pt x="71" y="215"/>
                    <a:pt x="114" y="240"/>
                  </a:cubicBezTo>
                  <a:cubicBezTo>
                    <a:pt x="136" y="252"/>
                    <a:pt x="158" y="265"/>
                    <a:pt x="175" y="274"/>
                  </a:cubicBezTo>
                  <a:cubicBezTo>
                    <a:pt x="183" y="278"/>
                    <a:pt x="191" y="282"/>
                    <a:pt x="196" y="285"/>
                  </a:cubicBezTo>
                  <a:cubicBezTo>
                    <a:pt x="199" y="286"/>
                    <a:pt x="202" y="287"/>
                    <a:pt x="203" y="288"/>
                  </a:cubicBezTo>
                  <a:cubicBezTo>
                    <a:pt x="204" y="289"/>
                    <a:pt x="205" y="289"/>
                    <a:pt x="206" y="289"/>
                  </a:cubicBezTo>
                  <a:cubicBezTo>
                    <a:pt x="207" y="289"/>
                    <a:pt x="207" y="290"/>
                    <a:pt x="208" y="290"/>
                  </a:cubicBezTo>
                  <a:cubicBezTo>
                    <a:pt x="209" y="290"/>
                    <a:pt x="209" y="290"/>
                    <a:pt x="210" y="289"/>
                  </a:cubicBezTo>
                  <a:cubicBezTo>
                    <a:pt x="210" y="289"/>
                    <a:pt x="211" y="289"/>
                    <a:pt x="212" y="288"/>
                  </a:cubicBezTo>
                  <a:cubicBezTo>
                    <a:pt x="212" y="288"/>
                    <a:pt x="212" y="288"/>
                    <a:pt x="212" y="288"/>
                  </a:cubicBezTo>
                  <a:cubicBezTo>
                    <a:pt x="212" y="287"/>
                    <a:pt x="212" y="286"/>
                    <a:pt x="212" y="286"/>
                  </a:cubicBezTo>
                  <a:cubicBezTo>
                    <a:pt x="212" y="285"/>
                    <a:pt x="212" y="284"/>
                    <a:pt x="212" y="284"/>
                  </a:cubicBezTo>
                  <a:cubicBezTo>
                    <a:pt x="211" y="283"/>
                    <a:pt x="211" y="282"/>
                    <a:pt x="210" y="282"/>
                  </a:cubicBezTo>
                  <a:cubicBezTo>
                    <a:pt x="209" y="280"/>
                    <a:pt x="207" y="279"/>
                    <a:pt x="205" y="278"/>
                  </a:cubicBezTo>
                  <a:cubicBezTo>
                    <a:pt x="197" y="272"/>
                    <a:pt x="182" y="262"/>
                    <a:pt x="164" y="251"/>
                  </a:cubicBezTo>
                  <a:cubicBezTo>
                    <a:pt x="110" y="217"/>
                    <a:pt x="28" y="169"/>
                    <a:pt x="28" y="169"/>
                  </a:cubicBezTo>
                  <a:cubicBezTo>
                    <a:pt x="27" y="172"/>
                    <a:pt x="27" y="172"/>
                    <a:pt x="27" y="172"/>
                  </a:cubicBezTo>
                  <a:cubicBezTo>
                    <a:pt x="30" y="174"/>
                    <a:pt x="30" y="174"/>
                    <a:pt x="30" y="174"/>
                  </a:cubicBezTo>
                  <a:cubicBezTo>
                    <a:pt x="27" y="172"/>
                    <a:pt x="27" y="172"/>
                    <a:pt x="27" y="172"/>
                  </a:cubicBezTo>
                  <a:cubicBezTo>
                    <a:pt x="28" y="175"/>
                    <a:pt x="28" y="175"/>
                    <a:pt x="28" y="175"/>
                  </a:cubicBezTo>
                  <a:cubicBezTo>
                    <a:pt x="28" y="175"/>
                    <a:pt x="29" y="175"/>
                    <a:pt x="30" y="174"/>
                  </a:cubicBezTo>
                  <a:cubicBezTo>
                    <a:pt x="27" y="172"/>
                    <a:pt x="27" y="172"/>
                    <a:pt x="27" y="172"/>
                  </a:cubicBezTo>
                  <a:cubicBezTo>
                    <a:pt x="28" y="175"/>
                    <a:pt x="28" y="175"/>
                    <a:pt x="28" y="175"/>
                  </a:cubicBezTo>
                  <a:cubicBezTo>
                    <a:pt x="27" y="173"/>
                    <a:pt x="27" y="173"/>
                    <a:pt x="27" y="173"/>
                  </a:cubicBezTo>
                  <a:cubicBezTo>
                    <a:pt x="27" y="175"/>
                    <a:pt x="27" y="175"/>
                    <a:pt x="27" y="175"/>
                  </a:cubicBezTo>
                  <a:cubicBezTo>
                    <a:pt x="27" y="175"/>
                    <a:pt x="28" y="175"/>
                    <a:pt x="28" y="175"/>
                  </a:cubicBezTo>
                  <a:cubicBezTo>
                    <a:pt x="27" y="173"/>
                    <a:pt x="27" y="173"/>
                    <a:pt x="27" y="173"/>
                  </a:cubicBezTo>
                  <a:cubicBezTo>
                    <a:pt x="27" y="175"/>
                    <a:pt x="27" y="175"/>
                    <a:pt x="27" y="175"/>
                  </a:cubicBezTo>
                  <a:cubicBezTo>
                    <a:pt x="27" y="175"/>
                    <a:pt x="27" y="175"/>
                    <a:pt x="27" y="175"/>
                  </a:cubicBezTo>
                  <a:cubicBezTo>
                    <a:pt x="27" y="175"/>
                    <a:pt x="27" y="175"/>
                    <a:pt x="27" y="175"/>
                  </a:cubicBezTo>
                  <a:cubicBezTo>
                    <a:pt x="27" y="175"/>
                    <a:pt x="27" y="175"/>
                    <a:pt x="27" y="175"/>
                  </a:cubicBezTo>
                  <a:cubicBezTo>
                    <a:pt x="27" y="175"/>
                    <a:pt x="27" y="175"/>
                    <a:pt x="27" y="175"/>
                  </a:cubicBezTo>
                  <a:cubicBezTo>
                    <a:pt x="27" y="175"/>
                    <a:pt x="27" y="175"/>
                    <a:pt x="27" y="175"/>
                  </a:cubicBezTo>
                  <a:cubicBezTo>
                    <a:pt x="27" y="175"/>
                    <a:pt x="29" y="176"/>
                    <a:pt x="30" y="177"/>
                  </a:cubicBezTo>
                  <a:cubicBezTo>
                    <a:pt x="37" y="179"/>
                    <a:pt x="52" y="187"/>
                    <a:pt x="69" y="197"/>
                  </a:cubicBezTo>
                  <a:cubicBezTo>
                    <a:pt x="95" y="211"/>
                    <a:pt x="128" y="230"/>
                    <a:pt x="155" y="246"/>
                  </a:cubicBezTo>
                  <a:cubicBezTo>
                    <a:pt x="169" y="254"/>
                    <a:pt x="181" y="261"/>
                    <a:pt x="189" y="266"/>
                  </a:cubicBezTo>
                  <a:cubicBezTo>
                    <a:pt x="194" y="268"/>
                    <a:pt x="197" y="270"/>
                    <a:pt x="200" y="272"/>
                  </a:cubicBezTo>
                  <a:cubicBezTo>
                    <a:pt x="201" y="272"/>
                    <a:pt x="202" y="273"/>
                    <a:pt x="203" y="273"/>
                  </a:cubicBezTo>
                  <a:cubicBezTo>
                    <a:pt x="204" y="273"/>
                    <a:pt x="204" y="274"/>
                    <a:pt x="204" y="274"/>
                  </a:cubicBezTo>
                  <a:cubicBezTo>
                    <a:pt x="205" y="274"/>
                    <a:pt x="205" y="274"/>
                    <a:pt x="205" y="274"/>
                  </a:cubicBezTo>
                  <a:cubicBezTo>
                    <a:pt x="205" y="274"/>
                    <a:pt x="205" y="274"/>
                    <a:pt x="206" y="274"/>
                  </a:cubicBezTo>
                  <a:cubicBezTo>
                    <a:pt x="206" y="274"/>
                    <a:pt x="207" y="274"/>
                    <a:pt x="207" y="274"/>
                  </a:cubicBezTo>
                  <a:cubicBezTo>
                    <a:pt x="208" y="274"/>
                    <a:pt x="208" y="273"/>
                    <a:pt x="209" y="273"/>
                  </a:cubicBezTo>
                  <a:cubicBezTo>
                    <a:pt x="210" y="272"/>
                    <a:pt x="210" y="271"/>
                    <a:pt x="210" y="270"/>
                  </a:cubicBezTo>
                  <a:cubicBezTo>
                    <a:pt x="209" y="269"/>
                    <a:pt x="209" y="268"/>
                    <a:pt x="208" y="267"/>
                  </a:cubicBezTo>
                  <a:cubicBezTo>
                    <a:pt x="208" y="267"/>
                    <a:pt x="205" y="266"/>
                    <a:pt x="200" y="263"/>
                  </a:cubicBezTo>
                  <a:cubicBezTo>
                    <a:pt x="182" y="252"/>
                    <a:pt x="138" y="225"/>
                    <a:pt x="98" y="200"/>
                  </a:cubicBezTo>
                  <a:cubicBezTo>
                    <a:pt x="79" y="188"/>
                    <a:pt x="60" y="176"/>
                    <a:pt x="46" y="168"/>
                  </a:cubicBezTo>
                  <a:cubicBezTo>
                    <a:pt x="39" y="163"/>
                    <a:pt x="33" y="159"/>
                    <a:pt x="30" y="157"/>
                  </a:cubicBezTo>
                  <a:cubicBezTo>
                    <a:pt x="28" y="156"/>
                    <a:pt x="26" y="154"/>
                    <a:pt x="25" y="154"/>
                  </a:cubicBezTo>
                  <a:cubicBezTo>
                    <a:pt x="25" y="153"/>
                    <a:pt x="24" y="153"/>
                    <a:pt x="24" y="153"/>
                  </a:cubicBezTo>
                  <a:cubicBezTo>
                    <a:pt x="24" y="153"/>
                    <a:pt x="24" y="153"/>
                    <a:pt x="24" y="153"/>
                  </a:cubicBezTo>
                  <a:cubicBezTo>
                    <a:pt x="23" y="154"/>
                    <a:pt x="23" y="154"/>
                    <a:pt x="23" y="154"/>
                  </a:cubicBezTo>
                  <a:cubicBezTo>
                    <a:pt x="24" y="153"/>
                    <a:pt x="24" y="153"/>
                    <a:pt x="24" y="153"/>
                  </a:cubicBezTo>
                  <a:cubicBezTo>
                    <a:pt x="24" y="153"/>
                    <a:pt x="24" y="153"/>
                    <a:pt x="24" y="153"/>
                  </a:cubicBezTo>
                  <a:cubicBezTo>
                    <a:pt x="23" y="154"/>
                    <a:pt x="23" y="154"/>
                    <a:pt x="23" y="154"/>
                  </a:cubicBezTo>
                  <a:cubicBezTo>
                    <a:pt x="24" y="153"/>
                    <a:pt x="24" y="153"/>
                    <a:pt x="24" y="153"/>
                  </a:cubicBezTo>
                  <a:cubicBezTo>
                    <a:pt x="22" y="155"/>
                    <a:pt x="22" y="155"/>
                    <a:pt x="22" y="155"/>
                  </a:cubicBezTo>
                  <a:cubicBezTo>
                    <a:pt x="25" y="154"/>
                    <a:pt x="25" y="154"/>
                    <a:pt x="25" y="154"/>
                  </a:cubicBezTo>
                  <a:cubicBezTo>
                    <a:pt x="24" y="153"/>
                    <a:pt x="24" y="153"/>
                    <a:pt x="24" y="153"/>
                  </a:cubicBezTo>
                  <a:cubicBezTo>
                    <a:pt x="22" y="155"/>
                    <a:pt x="22" y="155"/>
                    <a:pt x="22" y="155"/>
                  </a:cubicBezTo>
                  <a:cubicBezTo>
                    <a:pt x="25" y="154"/>
                    <a:pt x="25" y="154"/>
                    <a:pt x="25" y="154"/>
                  </a:cubicBezTo>
                  <a:cubicBezTo>
                    <a:pt x="22" y="155"/>
                    <a:pt x="22" y="155"/>
                    <a:pt x="22" y="155"/>
                  </a:cubicBezTo>
                  <a:cubicBezTo>
                    <a:pt x="25" y="155"/>
                    <a:pt x="25" y="155"/>
                    <a:pt x="25" y="155"/>
                  </a:cubicBezTo>
                  <a:cubicBezTo>
                    <a:pt x="25" y="154"/>
                    <a:pt x="25" y="154"/>
                    <a:pt x="25" y="154"/>
                  </a:cubicBezTo>
                  <a:cubicBezTo>
                    <a:pt x="22" y="155"/>
                    <a:pt x="22" y="155"/>
                    <a:pt x="22" y="155"/>
                  </a:cubicBezTo>
                  <a:cubicBezTo>
                    <a:pt x="25" y="155"/>
                    <a:pt x="25" y="155"/>
                    <a:pt x="25" y="155"/>
                  </a:cubicBezTo>
                  <a:cubicBezTo>
                    <a:pt x="21" y="155"/>
                    <a:pt x="21" y="155"/>
                    <a:pt x="21" y="155"/>
                  </a:cubicBezTo>
                  <a:cubicBezTo>
                    <a:pt x="24" y="157"/>
                    <a:pt x="24" y="157"/>
                    <a:pt x="24" y="157"/>
                  </a:cubicBezTo>
                  <a:cubicBezTo>
                    <a:pt x="25" y="156"/>
                    <a:pt x="25" y="156"/>
                    <a:pt x="25" y="155"/>
                  </a:cubicBezTo>
                  <a:cubicBezTo>
                    <a:pt x="21" y="155"/>
                    <a:pt x="21" y="155"/>
                    <a:pt x="21" y="155"/>
                  </a:cubicBezTo>
                  <a:cubicBezTo>
                    <a:pt x="24" y="157"/>
                    <a:pt x="24" y="157"/>
                    <a:pt x="24" y="157"/>
                  </a:cubicBezTo>
                  <a:cubicBezTo>
                    <a:pt x="21" y="155"/>
                    <a:pt x="21" y="155"/>
                    <a:pt x="21" y="155"/>
                  </a:cubicBezTo>
                  <a:cubicBezTo>
                    <a:pt x="20" y="158"/>
                    <a:pt x="20" y="158"/>
                    <a:pt x="20" y="158"/>
                  </a:cubicBezTo>
                  <a:cubicBezTo>
                    <a:pt x="208" y="258"/>
                    <a:pt x="208" y="258"/>
                    <a:pt x="208" y="258"/>
                  </a:cubicBezTo>
                  <a:cubicBezTo>
                    <a:pt x="210" y="259"/>
                    <a:pt x="212" y="259"/>
                    <a:pt x="213" y="257"/>
                  </a:cubicBezTo>
                  <a:cubicBezTo>
                    <a:pt x="213" y="256"/>
                    <a:pt x="213" y="256"/>
                    <a:pt x="213" y="255"/>
                  </a:cubicBezTo>
                  <a:cubicBezTo>
                    <a:pt x="213" y="254"/>
                    <a:pt x="213" y="254"/>
                    <a:pt x="213" y="253"/>
                  </a:cubicBezTo>
                  <a:cubicBezTo>
                    <a:pt x="212" y="253"/>
                    <a:pt x="212" y="253"/>
                    <a:pt x="212" y="252"/>
                  </a:cubicBezTo>
                  <a:cubicBezTo>
                    <a:pt x="211" y="252"/>
                    <a:pt x="211" y="251"/>
                    <a:pt x="210" y="251"/>
                  </a:cubicBezTo>
                  <a:cubicBezTo>
                    <a:pt x="208" y="249"/>
                    <a:pt x="203" y="246"/>
                    <a:pt x="196" y="242"/>
                  </a:cubicBezTo>
                  <a:cubicBezTo>
                    <a:pt x="149" y="211"/>
                    <a:pt x="13" y="129"/>
                    <a:pt x="13" y="128"/>
                  </a:cubicBezTo>
                  <a:cubicBezTo>
                    <a:pt x="12" y="132"/>
                    <a:pt x="12" y="132"/>
                    <a:pt x="12" y="132"/>
                  </a:cubicBezTo>
                  <a:cubicBezTo>
                    <a:pt x="10" y="135"/>
                    <a:pt x="10" y="135"/>
                    <a:pt x="10" y="135"/>
                  </a:cubicBezTo>
                  <a:cubicBezTo>
                    <a:pt x="208" y="243"/>
                    <a:pt x="208" y="243"/>
                    <a:pt x="208" y="243"/>
                  </a:cubicBezTo>
                  <a:cubicBezTo>
                    <a:pt x="209" y="244"/>
                    <a:pt x="212" y="244"/>
                    <a:pt x="213" y="242"/>
                  </a:cubicBezTo>
                  <a:cubicBezTo>
                    <a:pt x="213" y="241"/>
                    <a:pt x="213" y="241"/>
                    <a:pt x="213" y="240"/>
                  </a:cubicBezTo>
                  <a:cubicBezTo>
                    <a:pt x="213" y="239"/>
                    <a:pt x="213" y="239"/>
                    <a:pt x="213" y="238"/>
                  </a:cubicBezTo>
                  <a:cubicBezTo>
                    <a:pt x="212" y="238"/>
                    <a:pt x="212" y="237"/>
                    <a:pt x="212" y="237"/>
                  </a:cubicBezTo>
                  <a:cubicBezTo>
                    <a:pt x="211" y="237"/>
                    <a:pt x="211" y="236"/>
                    <a:pt x="210" y="236"/>
                  </a:cubicBezTo>
                  <a:cubicBezTo>
                    <a:pt x="207" y="234"/>
                    <a:pt x="202" y="230"/>
                    <a:pt x="195" y="226"/>
                  </a:cubicBezTo>
                  <a:cubicBezTo>
                    <a:pt x="147" y="194"/>
                    <a:pt x="7" y="109"/>
                    <a:pt x="7" y="109"/>
                  </a:cubicBezTo>
                  <a:cubicBezTo>
                    <a:pt x="5" y="112"/>
                    <a:pt x="5" y="112"/>
                    <a:pt x="5" y="112"/>
                  </a:cubicBezTo>
                  <a:cubicBezTo>
                    <a:pt x="3" y="116"/>
                    <a:pt x="3" y="116"/>
                    <a:pt x="3" y="116"/>
                  </a:cubicBezTo>
                  <a:cubicBezTo>
                    <a:pt x="206" y="228"/>
                    <a:pt x="206" y="228"/>
                    <a:pt x="206" y="228"/>
                  </a:cubicBezTo>
                  <a:cubicBezTo>
                    <a:pt x="208" y="229"/>
                    <a:pt x="210" y="228"/>
                    <a:pt x="211" y="227"/>
                  </a:cubicBezTo>
                  <a:cubicBezTo>
                    <a:pt x="211" y="226"/>
                    <a:pt x="212" y="225"/>
                    <a:pt x="212" y="225"/>
                  </a:cubicBezTo>
                  <a:cubicBezTo>
                    <a:pt x="212" y="223"/>
                    <a:pt x="211" y="223"/>
                    <a:pt x="211" y="222"/>
                  </a:cubicBezTo>
                  <a:cubicBezTo>
                    <a:pt x="210" y="222"/>
                    <a:pt x="210" y="221"/>
                    <a:pt x="209" y="220"/>
                  </a:cubicBezTo>
                  <a:cubicBezTo>
                    <a:pt x="208" y="219"/>
                    <a:pt x="206" y="218"/>
                    <a:pt x="204" y="216"/>
                  </a:cubicBezTo>
                  <a:cubicBezTo>
                    <a:pt x="195" y="209"/>
                    <a:pt x="178" y="199"/>
                    <a:pt x="158" y="186"/>
                  </a:cubicBezTo>
                  <a:cubicBezTo>
                    <a:pt x="97" y="148"/>
                    <a:pt x="5" y="94"/>
                    <a:pt x="5" y="94"/>
                  </a:cubicBezTo>
                  <a:cubicBezTo>
                    <a:pt x="4" y="97"/>
                    <a:pt x="4" y="97"/>
                    <a:pt x="4" y="97"/>
                  </a:cubicBezTo>
                  <a:cubicBezTo>
                    <a:pt x="7" y="99"/>
                    <a:pt x="7" y="99"/>
                    <a:pt x="7" y="99"/>
                  </a:cubicBezTo>
                  <a:cubicBezTo>
                    <a:pt x="4" y="97"/>
                    <a:pt x="4" y="97"/>
                    <a:pt x="4" y="97"/>
                  </a:cubicBezTo>
                  <a:cubicBezTo>
                    <a:pt x="5" y="100"/>
                    <a:pt x="5" y="100"/>
                    <a:pt x="5" y="100"/>
                  </a:cubicBezTo>
                  <a:cubicBezTo>
                    <a:pt x="5" y="100"/>
                    <a:pt x="6" y="100"/>
                    <a:pt x="7" y="99"/>
                  </a:cubicBezTo>
                  <a:cubicBezTo>
                    <a:pt x="4" y="97"/>
                    <a:pt x="4" y="97"/>
                    <a:pt x="4" y="97"/>
                  </a:cubicBezTo>
                  <a:cubicBezTo>
                    <a:pt x="5" y="100"/>
                    <a:pt x="5" y="100"/>
                    <a:pt x="5" y="100"/>
                  </a:cubicBezTo>
                  <a:cubicBezTo>
                    <a:pt x="4" y="98"/>
                    <a:pt x="4" y="98"/>
                    <a:pt x="4" y="98"/>
                  </a:cubicBezTo>
                  <a:cubicBezTo>
                    <a:pt x="4" y="101"/>
                    <a:pt x="4" y="101"/>
                    <a:pt x="4" y="101"/>
                  </a:cubicBezTo>
                  <a:cubicBezTo>
                    <a:pt x="4" y="101"/>
                    <a:pt x="5" y="101"/>
                    <a:pt x="5" y="100"/>
                  </a:cubicBezTo>
                  <a:cubicBezTo>
                    <a:pt x="4" y="98"/>
                    <a:pt x="4" y="98"/>
                    <a:pt x="4" y="98"/>
                  </a:cubicBezTo>
                  <a:cubicBezTo>
                    <a:pt x="4" y="101"/>
                    <a:pt x="4" y="101"/>
                    <a:pt x="4" y="101"/>
                  </a:cubicBezTo>
                  <a:cubicBezTo>
                    <a:pt x="4" y="100"/>
                    <a:pt x="4" y="100"/>
                    <a:pt x="4" y="100"/>
                  </a:cubicBezTo>
                  <a:cubicBezTo>
                    <a:pt x="4" y="101"/>
                    <a:pt x="4" y="101"/>
                    <a:pt x="4" y="101"/>
                  </a:cubicBezTo>
                  <a:cubicBezTo>
                    <a:pt x="4" y="101"/>
                    <a:pt x="4" y="101"/>
                    <a:pt x="4" y="101"/>
                  </a:cubicBezTo>
                  <a:cubicBezTo>
                    <a:pt x="4" y="100"/>
                    <a:pt x="4" y="100"/>
                    <a:pt x="4" y="100"/>
                  </a:cubicBezTo>
                  <a:cubicBezTo>
                    <a:pt x="4" y="101"/>
                    <a:pt x="4" y="101"/>
                    <a:pt x="4" y="101"/>
                  </a:cubicBezTo>
                  <a:cubicBezTo>
                    <a:pt x="4" y="101"/>
                    <a:pt x="5" y="101"/>
                    <a:pt x="5" y="101"/>
                  </a:cubicBezTo>
                  <a:cubicBezTo>
                    <a:pt x="8" y="102"/>
                    <a:pt x="13" y="104"/>
                    <a:pt x="19" y="107"/>
                  </a:cubicBezTo>
                  <a:cubicBezTo>
                    <a:pt x="42" y="118"/>
                    <a:pt x="85" y="142"/>
                    <a:pt x="122" y="163"/>
                  </a:cubicBezTo>
                  <a:cubicBezTo>
                    <a:pt x="141" y="173"/>
                    <a:pt x="158" y="183"/>
                    <a:pt x="170" y="190"/>
                  </a:cubicBezTo>
                  <a:cubicBezTo>
                    <a:pt x="176" y="194"/>
                    <a:pt x="181" y="197"/>
                    <a:pt x="185" y="199"/>
                  </a:cubicBezTo>
                  <a:cubicBezTo>
                    <a:pt x="188" y="201"/>
                    <a:pt x="190" y="202"/>
                    <a:pt x="190" y="202"/>
                  </a:cubicBezTo>
                  <a:cubicBezTo>
                    <a:pt x="192" y="203"/>
                    <a:pt x="194" y="202"/>
                    <a:pt x="195" y="200"/>
                  </a:cubicBezTo>
                  <a:cubicBezTo>
                    <a:pt x="196" y="199"/>
                    <a:pt x="196" y="197"/>
                    <a:pt x="194" y="196"/>
                  </a:cubicBezTo>
                  <a:cubicBezTo>
                    <a:pt x="194" y="196"/>
                    <a:pt x="191" y="194"/>
                    <a:pt x="186" y="191"/>
                  </a:cubicBezTo>
                  <a:cubicBezTo>
                    <a:pt x="168" y="180"/>
                    <a:pt x="124" y="152"/>
                    <a:pt x="84" y="127"/>
                  </a:cubicBezTo>
                  <a:cubicBezTo>
                    <a:pt x="64" y="115"/>
                    <a:pt x="45" y="103"/>
                    <a:pt x="31" y="94"/>
                  </a:cubicBezTo>
                  <a:cubicBezTo>
                    <a:pt x="24" y="90"/>
                    <a:pt x="19" y="86"/>
                    <a:pt x="15" y="84"/>
                  </a:cubicBezTo>
                  <a:cubicBezTo>
                    <a:pt x="13" y="82"/>
                    <a:pt x="11" y="81"/>
                    <a:pt x="10" y="81"/>
                  </a:cubicBezTo>
                  <a:cubicBezTo>
                    <a:pt x="10" y="80"/>
                    <a:pt x="9" y="80"/>
                    <a:pt x="9" y="80"/>
                  </a:cubicBezTo>
                  <a:cubicBezTo>
                    <a:pt x="9" y="80"/>
                    <a:pt x="9" y="80"/>
                    <a:pt x="9" y="80"/>
                  </a:cubicBezTo>
                  <a:cubicBezTo>
                    <a:pt x="8" y="82"/>
                    <a:pt x="8" y="82"/>
                    <a:pt x="8" y="82"/>
                  </a:cubicBezTo>
                  <a:cubicBezTo>
                    <a:pt x="9" y="80"/>
                    <a:pt x="9" y="80"/>
                    <a:pt x="9" y="80"/>
                  </a:cubicBezTo>
                  <a:cubicBezTo>
                    <a:pt x="9" y="80"/>
                    <a:pt x="9" y="80"/>
                    <a:pt x="9" y="80"/>
                  </a:cubicBezTo>
                  <a:cubicBezTo>
                    <a:pt x="8" y="82"/>
                    <a:pt x="8" y="82"/>
                    <a:pt x="8" y="82"/>
                  </a:cubicBezTo>
                  <a:cubicBezTo>
                    <a:pt x="9" y="80"/>
                    <a:pt x="9" y="80"/>
                    <a:pt x="9" y="80"/>
                  </a:cubicBezTo>
                  <a:cubicBezTo>
                    <a:pt x="7" y="82"/>
                    <a:pt x="7" y="82"/>
                    <a:pt x="7" y="82"/>
                  </a:cubicBezTo>
                  <a:cubicBezTo>
                    <a:pt x="9" y="80"/>
                    <a:pt x="9" y="80"/>
                    <a:pt x="9" y="80"/>
                  </a:cubicBezTo>
                  <a:cubicBezTo>
                    <a:pt x="9" y="80"/>
                    <a:pt x="9" y="80"/>
                    <a:pt x="9" y="80"/>
                  </a:cubicBezTo>
                  <a:cubicBezTo>
                    <a:pt x="7" y="82"/>
                    <a:pt x="7" y="82"/>
                    <a:pt x="7" y="82"/>
                  </a:cubicBezTo>
                  <a:cubicBezTo>
                    <a:pt x="9" y="80"/>
                    <a:pt x="9" y="80"/>
                    <a:pt x="9" y="80"/>
                  </a:cubicBezTo>
                  <a:cubicBezTo>
                    <a:pt x="7" y="83"/>
                    <a:pt x="7" y="83"/>
                    <a:pt x="7" y="83"/>
                  </a:cubicBezTo>
                  <a:cubicBezTo>
                    <a:pt x="10" y="81"/>
                    <a:pt x="10" y="81"/>
                    <a:pt x="10" y="81"/>
                  </a:cubicBezTo>
                  <a:cubicBezTo>
                    <a:pt x="9" y="80"/>
                    <a:pt x="9" y="80"/>
                    <a:pt x="9" y="80"/>
                  </a:cubicBezTo>
                  <a:cubicBezTo>
                    <a:pt x="7" y="83"/>
                    <a:pt x="7" y="83"/>
                    <a:pt x="7" y="83"/>
                  </a:cubicBezTo>
                  <a:cubicBezTo>
                    <a:pt x="10" y="81"/>
                    <a:pt x="10" y="81"/>
                    <a:pt x="10" y="81"/>
                  </a:cubicBezTo>
                  <a:cubicBezTo>
                    <a:pt x="7" y="83"/>
                    <a:pt x="7" y="83"/>
                    <a:pt x="7" y="83"/>
                  </a:cubicBezTo>
                  <a:cubicBezTo>
                    <a:pt x="10" y="81"/>
                    <a:pt x="10" y="81"/>
                    <a:pt x="10" y="81"/>
                  </a:cubicBezTo>
                  <a:cubicBezTo>
                    <a:pt x="10" y="81"/>
                    <a:pt x="10" y="81"/>
                    <a:pt x="10" y="81"/>
                  </a:cubicBezTo>
                  <a:cubicBezTo>
                    <a:pt x="7" y="83"/>
                    <a:pt x="7" y="83"/>
                    <a:pt x="7" y="83"/>
                  </a:cubicBezTo>
                  <a:cubicBezTo>
                    <a:pt x="10" y="81"/>
                    <a:pt x="10" y="81"/>
                    <a:pt x="10" y="81"/>
                  </a:cubicBezTo>
                  <a:cubicBezTo>
                    <a:pt x="7" y="83"/>
                    <a:pt x="7" y="83"/>
                    <a:pt x="7" y="83"/>
                  </a:cubicBezTo>
                  <a:cubicBezTo>
                    <a:pt x="10" y="83"/>
                    <a:pt x="10" y="83"/>
                    <a:pt x="10" y="83"/>
                  </a:cubicBezTo>
                  <a:cubicBezTo>
                    <a:pt x="10" y="82"/>
                    <a:pt x="10" y="82"/>
                    <a:pt x="10" y="81"/>
                  </a:cubicBezTo>
                  <a:cubicBezTo>
                    <a:pt x="7" y="83"/>
                    <a:pt x="7" y="83"/>
                    <a:pt x="7" y="83"/>
                  </a:cubicBezTo>
                  <a:cubicBezTo>
                    <a:pt x="10" y="83"/>
                    <a:pt x="10" y="83"/>
                    <a:pt x="10" y="83"/>
                  </a:cubicBezTo>
                  <a:cubicBezTo>
                    <a:pt x="7" y="83"/>
                    <a:pt x="7" y="83"/>
                    <a:pt x="7" y="83"/>
                  </a:cubicBezTo>
                  <a:cubicBezTo>
                    <a:pt x="5" y="86"/>
                    <a:pt x="5" y="86"/>
                    <a:pt x="5" y="86"/>
                  </a:cubicBezTo>
                  <a:cubicBezTo>
                    <a:pt x="5" y="86"/>
                    <a:pt x="45" y="108"/>
                    <a:pt x="86" y="130"/>
                  </a:cubicBezTo>
                  <a:cubicBezTo>
                    <a:pt x="106" y="141"/>
                    <a:pt x="127" y="152"/>
                    <a:pt x="144" y="160"/>
                  </a:cubicBezTo>
                  <a:cubicBezTo>
                    <a:pt x="152" y="165"/>
                    <a:pt x="159" y="168"/>
                    <a:pt x="164" y="170"/>
                  </a:cubicBezTo>
                  <a:cubicBezTo>
                    <a:pt x="167" y="172"/>
                    <a:pt x="169" y="173"/>
                    <a:pt x="171" y="173"/>
                  </a:cubicBezTo>
                  <a:cubicBezTo>
                    <a:pt x="172" y="174"/>
                    <a:pt x="173" y="174"/>
                    <a:pt x="173" y="174"/>
                  </a:cubicBezTo>
                  <a:cubicBezTo>
                    <a:pt x="174" y="174"/>
                    <a:pt x="175" y="175"/>
                    <a:pt x="176" y="175"/>
                  </a:cubicBezTo>
                  <a:cubicBezTo>
                    <a:pt x="176" y="175"/>
                    <a:pt x="177" y="175"/>
                    <a:pt x="177" y="174"/>
                  </a:cubicBezTo>
                  <a:cubicBezTo>
                    <a:pt x="178" y="174"/>
                    <a:pt x="179" y="174"/>
                    <a:pt x="179" y="173"/>
                  </a:cubicBezTo>
                  <a:cubicBezTo>
                    <a:pt x="179" y="173"/>
                    <a:pt x="179" y="173"/>
                    <a:pt x="179" y="173"/>
                  </a:cubicBezTo>
                  <a:cubicBezTo>
                    <a:pt x="180" y="172"/>
                    <a:pt x="180" y="171"/>
                    <a:pt x="180" y="171"/>
                  </a:cubicBezTo>
                  <a:cubicBezTo>
                    <a:pt x="180" y="170"/>
                    <a:pt x="180" y="169"/>
                    <a:pt x="179" y="169"/>
                  </a:cubicBezTo>
                  <a:cubicBezTo>
                    <a:pt x="179" y="168"/>
                    <a:pt x="178" y="167"/>
                    <a:pt x="178" y="167"/>
                  </a:cubicBezTo>
                  <a:cubicBezTo>
                    <a:pt x="177" y="166"/>
                    <a:pt x="175" y="165"/>
                    <a:pt x="173" y="163"/>
                  </a:cubicBezTo>
                  <a:cubicBezTo>
                    <a:pt x="166" y="158"/>
                    <a:pt x="152" y="150"/>
                    <a:pt x="136" y="140"/>
                  </a:cubicBezTo>
                  <a:cubicBezTo>
                    <a:pt x="112" y="126"/>
                    <a:pt x="81" y="108"/>
                    <a:pt x="56" y="93"/>
                  </a:cubicBezTo>
                  <a:cubicBezTo>
                    <a:pt x="44" y="86"/>
                    <a:pt x="33" y="79"/>
                    <a:pt x="25" y="74"/>
                  </a:cubicBezTo>
                  <a:cubicBezTo>
                    <a:pt x="21" y="72"/>
                    <a:pt x="18" y="70"/>
                    <a:pt x="16" y="68"/>
                  </a:cubicBezTo>
                  <a:cubicBezTo>
                    <a:pt x="15" y="67"/>
                    <a:pt x="15" y="67"/>
                    <a:pt x="14" y="66"/>
                  </a:cubicBezTo>
                  <a:cubicBezTo>
                    <a:pt x="14" y="66"/>
                    <a:pt x="14" y="66"/>
                    <a:pt x="14" y="66"/>
                  </a:cubicBezTo>
                  <a:cubicBezTo>
                    <a:pt x="14" y="66"/>
                    <a:pt x="14" y="66"/>
                    <a:pt x="14" y="66"/>
                  </a:cubicBezTo>
                  <a:cubicBezTo>
                    <a:pt x="12" y="68"/>
                    <a:pt x="12" y="68"/>
                    <a:pt x="12" y="68"/>
                  </a:cubicBezTo>
                  <a:cubicBezTo>
                    <a:pt x="14" y="68"/>
                    <a:pt x="14" y="68"/>
                    <a:pt x="14" y="68"/>
                  </a:cubicBezTo>
                  <a:cubicBezTo>
                    <a:pt x="14" y="66"/>
                    <a:pt x="14" y="66"/>
                    <a:pt x="14" y="66"/>
                  </a:cubicBezTo>
                  <a:cubicBezTo>
                    <a:pt x="12" y="68"/>
                    <a:pt x="12" y="68"/>
                    <a:pt x="12" y="68"/>
                  </a:cubicBezTo>
                  <a:cubicBezTo>
                    <a:pt x="14" y="68"/>
                    <a:pt x="14" y="68"/>
                    <a:pt x="14" y="68"/>
                  </a:cubicBezTo>
                  <a:cubicBezTo>
                    <a:pt x="11" y="68"/>
                    <a:pt x="11" y="68"/>
                    <a:pt x="11" y="68"/>
                  </a:cubicBezTo>
                  <a:cubicBezTo>
                    <a:pt x="14" y="69"/>
                    <a:pt x="14" y="69"/>
                    <a:pt x="14" y="69"/>
                  </a:cubicBezTo>
                  <a:cubicBezTo>
                    <a:pt x="14" y="69"/>
                    <a:pt x="14" y="68"/>
                    <a:pt x="14" y="68"/>
                  </a:cubicBezTo>
                  <a:cubicBezTo>
                    <a:pt x="11" y="68"/>
                    <a:pt x="11" y="68"/>
                    <a:pt x="11" y="68"/>
                  </a:cubicBezTo>
                  <a:cubicBezTo>
                    <a:pt x="14" y="69"/>
                    <a:pt x="14" y="69"/>
                    <a:pt x="14" y="69"/>
                  </a:cubicBezTo>
                  <a:cubicBezTo>
                    <a:pt x="14" y="69"/>
                    <a:pt x="14" y="69"/>
                    <a:pt x="14" y="69"/>
                  </a:cubicBezTo>
                  <a:cubicBezTo>
                    <a:pt x="11" y="68"/>
                    <a:pt x="11" y="68"/>
                    <a:pt x="11" y="68"/>
                  </a:cubicBezTo>
                  <a:cubicBezTo>
                    <a:pt x="12" y="71"/>
                    <a:pt x="12" y="71"/>
                    <a:pt x="12" y="71"/>
                  </a:cubicBezTo>
                  <a:cubicBezTo>
                    <a:pt x="13" y="71"/>
                    <a:pt x="13" y="70"/>
                    <a:pt x="14" y="69"/>
                  </a:cubicBezTo>
                  <a:cubicBezTo>
                    <a:pt x="11" y="68"/>
                    <a:pt x="11" y="68"/>
                    <a:pt x="11" y="68"/>
                  </a:cubicBezTo>
                  <a:cubicBezTo>
                    <a:pt x="12" y="71"/>
                    <a:pt x="12" y="71"/>
                    <a:pt x="12" y="71"/>
                  </a:cubicBezTo>
                  <a:cubicBezTo>
                    <a:pt x="11" y="68"/>
                    <a:pt x="11" y="68"/>
                    <a:pt x="11" y="68"/>
                  </a:cubicBezTo>
                  <a:cubicBezTo>
                    <a:pt x="11" y="71"/>
                    <a:pt x="11" y="71"/>
                    <a:pt x="11" y="71"/>
                  </a:cubicBezTo>
                  <a:cubicBezTo>
                    <a:pt x="11" y="71"/>
                    <a:pt x="12" y="71"/>
                    <a:pt x="12" y="71"/>
                  </a:cubicBezTo>
                  <a:cubicBezTo>
                    <a:pt x="11" y="68"/>
                    <a:pt x="11" y="68"/>
                    <a:pt x="11" y="68"/>
                  </a:cubicBezTo>
                  <a:cubicBezTo>
                    <a:pt x="11" y="71"/>
                    <a:pt x="11" y="71"/>
                    <a:pt x="11" y="71"/>
                  </a:cubicBezTo>
                  <a:cubicBezTo>
                    <a:pt x="11" y="69"/>
                    <a:pt x="11" y="69"/>
                    <a:pt x="11" y="69"/>
                  </a:cubicBezTo>
                  <a:cubicBezTo>
                    <a:pt x="11" y="71"/>
                    <a:pt x="11" y="71"/>
                    <a:pt x="11" y="71"/>
                  </a:cubicBezTo>
                  <a:cubicBezTo>
                    <a:pt x="11" y="71"/>
                    <a:pt x="11" y="71"/>
                    <a:pt x="11" y="71"/>
                  </a:cubicBezTo>
                  <a:cubicBezTo>
                    <a:pt x="11" y="69"/>
                    <a:pt x="11" y="69"/>
                    <a:pt x="11" y="69"/>
                  </a:cubicBezTo>
                  <a:cubicBezTo>
                    <a:pt x="11" y="71"/>
                    <a:pt x="11" y="71"/>
                    <a:pt x="11" y="71"/>
                  </a:cubicBezTo>
                  <a:cubicBezTo>
                    <a:pt x="11" y="71"/>
                    <a:pt x="12" y="71"/>
                    <a:pt x="13" y="72"/>
                  </a:cubicBezTo>
                  <a:cubicBezTo>
                    <a:pt x="19" y="75"/>
                    <a:pt x="32" y="81"/>
                    <a:pt x="47" y="89"/>
                  </a:cubicBezTo>
                  <a:cubicBezTo>
                    <a:pt x="70" y="101"/>
                    <a:pt x="99" y="117"/>
                    <a:pt x="123" y="130"/>
                  </a:cubicBezTo>
                  <a:cubicBezTo>
                    <a:pt x="134" y="136"/>
                    <a:pt x="145" y="142"/>
                    <a:pt x="152" y="146"/>
                  </a:cubicBezTo>
                  <a:cubicBezTo>
                    <a:pt x="159" y="150"/>
                    <a:pt x="164" y="152"/>
                    <a:pt x="164" y="152"/>
                  </a:cubicBezTo>
                  <a:cubicBezTo>
                    <a:pt x="166" y="153"/>
                    <a:pt x="168" y="153"/>
                    <a:pt x="169" y="151"/>
                  </a:cubicBezTo>
                  <a:cubicBezTo>
                    <a:pt x="170" y="149"/>
                    <a:pt x="169" y="147"/>
                    <a:pt x="167" y="146"/>
                  </a:cubicBezTo>
                  <a:cubicBezTo>
                    <a:pt x="167" y="146"/>
                    <a:pt x="165" y="145"/>
                    <a:pt x="161" y="142"/>
                  </a:cubicBezTo>
                  <a:cubicBezTo>
                    <a:pt x="148" y="134"/>
                    <a:pt x="114" y="114"/>
                    <a:pt x="83" y="95"/>
                  </a:cubicBezTo>
                  <a:cubicBezTo>
                    <a:pt x="68" y="86"/>
                    <a:pt x="54" y="77"/>
                    <a:pt x="43" y="70"/>
                  </a:cubicBezTo>
                  <a:cubicBezTo>
                    <a:pt x="38" y="67"/>
                    <a:pt x="34" y="64"/>
                    <a:pt x="31" y="62"/>
                  </a:cubicBezTo>
                  <a:cubicBezTo>
                    <a:pt x="29" y="61"/>
                    <a:pt x="28" y="60"/>
                    <a:pt x="27" y="59"/>
                  </a:cubicBezTo>
                  <a:cubicBezTo>
                    <a:pt x="27" y="59"/>
                    <a:pt x="27" y="59"/>
                    <a:pt x="27" y="59"/>
                  </a:cubicBezTo>
                  <a:cubicBezTo>
                    <a:pt x="26" y="60"/>
                    <a:pt x="26" y="60"/>
                    <a:pt x="26" y="60"/>
                  </a:cubicBezTo>
                  <a:cubicBezTo>
                    <a:pt x="27" y="59"/>
                    <a:pt x="27" y="59"/>
                    <a:pt x="27" y="59"/>
                  </a:cubicBezTo>
                  <a:cubicBezTo>
                    <a:pt x="27" y="59"/>
                    <a:pt x="27" y="59"/>
                    <a:pt x="27" y="59"/>
                  </a:cubicBezTo>
                  <a:cubicBezTo>
                    <a:pt x="26" y="60"/>
                    <a:pt x="26" y="60"/>
                    <a:pt x="26" y="60"/>
                  </a:cubicBezTo>
                  <a:cubicBezTo>
                    <a:pt x="27" y="59"/>
                    <a:pt x="27" y="59"/>
                    <a:pt x="27" y="59"/>
                  </a:cubicBezTo>
                  <a:cubicBezTo>
                    <a:pt x="24" y="61"/>
                    <a:pt x="24" y="61"/>
                    <a:pt x="24" y="61"/>
                  </a:cubicBezTo>
                  <a:cubicBezTo>
                    <a:pt x="27" y="61"/>
                    <a:pt x="27" y="61"/>
                    <a:pt x="27" y="61"/>
                  </a:cubicBezTo>
                  <a:cubicBezTo>
                    <a:pt x="27" y="59"/>
                    <a:pt x="27" y="59"/>
                    <a:pt x="27" y="59"/>
                  </a:cubicBezTo>
                  <a:cubicBezTo>
                    <a:pt x="24" y="61"/>
                    <a:pt x="24" y="61"/>
                    <a:pt x="24" y="61"/>
                  </a:cubicBezTo>
                  <a:cubicBezTo>
                    <a:pt x="27" y="61"/>
                    <a:pt x="27" y="61"/>
                    <a:pt x="27" y="61"/>
                  </a:cubicBezTo>
                  <a:cubicBezTo>
                    <a:pt x="24" y="61"/>
                    <a:pt x="24" y="61"/>
                    <a:pt x="24" y="61"/>
                  </a:cubicBezTo>
                  <a:cubicBezTo>
                    <a:pt x="27" y="63"/>
                    <a:pt x="27" y="63"/>
                    <a:pt x="27" y="63"/>
                  </a:cubicBezTo>
                  <a:cubicBezTo>
                    <a:pt x="27" y="62"/>
                    <a:pt x="27" y="61"/>
                    <a:pt x="27" y="61"/>
                  </a:cubicBezTo>
                  <a:cubicBezTo>
                    <a:pt x="24" y="61"/>
                    <a:pt x="24" y="61"/>
                    <a:pt x="24" y="61"/>
                  </a:cubicBezTo>
                  <a:cubicBezTo>
                    <a:pt x="27" y="63"/>
                    <a:pt x="27" y="63"/>
                    <a:pt x="27" y="63"/>
                  </a:cubicBezTo>
                  <a:cubicBezTo>
                    <a:pt x="24" y="61"/>
                    <a:pt x="24" y="61"/>
                    <a:pt x="24" y="61"/>
                  </a:cubicBezTo>
                  <a:cubicBezTo>
                    <a:pt x="22" y="64"/>
                    <a:pt x="22" y="64"/>
                    <a:pt x="22" y="64"/>
                  </a:cubicBezTo>
                  <a:cubicBezTo>
                    <a:pt x="22" y="64"/>
                    <a:pt x="54" y="81"/>
                    <a:pt x="86" y="98"/>
                  </a:cubicBezTo>
                  <a:cubicBezTo>
                    <a:pt x="102" y="106"/>
                    <a:pt x="118" y="115"/>
                    <a:pt x="130" y="121"/>
                  </a:cubicBezTo>
                  <a:cubicBezTo>
                    <a:pt x="137" y="125"/>
                    <a:pt x="142" y="127"/>
                    <a:pt x="146" y="129"/>
                  </a:cubicBezTo>
                  <a:cubicBezTo>
                    <a:pt x="148" y="130"/>
                    <a:pt x="149" y="131"/>
                    <a:pt x="151" y="131"/>
                  </a:cubicBezTo>
                  <a:cubicBezTo>
                    <a:pt x="151" y="132"/>
                    <a:pt x="152" y="132"/>
                    <a:pt x="152" y="132"/>
                  </a:cubicBezTo>
                  <a:cubicBezTo>
                    <a:pt x="153" y="132"/>
                    <a:pt x="153" y="132"/>
                    <a:pt x="153" y="132"/>
                  </a:cubicBezTo>
                  <a:cubicBezTo>
                    <a:pt x="154" y="132"/>
                    <a:pt x="154" y="133"/>
                    <a:pt x="154" y="133"/>
                  </a:cubicBezTo>
                  <a:cubicBezTo>
                    <a:pt x="155" y="133"/>
                    <a:pt x="155" y="133"/>
                    <a:pt x="156" y="132"/>
                  </a:cubicBezTo>
                  <a:cubicBezTo>
                    <a:pt x="156" y="132"/>
                    <a:pt x="157" y="132"/>
                    <a:pt x="158" y="131"/>
                  </a:cubicBezTo>
                  <a:cubicBezTo>
                    <a:pt x="158" y="131"/>
                    <a:pt x="158" y="131"/>
                    <a:pt x="158" y="131"/>
                  </a:cubicBezTo>
                  <a:cubicBezTo>
                    <a:pt x="158" y="130"/>
                    <a:pt x="158" y="129"/>
                    <a:pt x="158" y="129"/>
                  </a:cubicBezTo>
                  <a:cubicBezTo>
                    <a:pt x="158" y="128"/>
                    <a:pt x="158" y="127"/>
                    <a:pt x="157" y="127"/>
                  </a:cubicBezTo>
                  <a:cubicBezTo>
                    <a:pt x="157" y="126"/>
                    <a:pt x="157" y="126"/>
                    <a:pt x="157" y="126"/>
                  </a:cubicBezTo>
                  <a:cubicBezTo>
                    <a:pt x="156" y="126"/>
                    <a:pt x="156" y="125"/>
                    <a:pt x="156" y="125"/>
                  </a:cubicBezTo>
                  <a:cubicBezTo>
                    <a:pt x="154" y="124"/>
                    <a:pt x="151" y="122"/>
                    <a:pt x="146" y="119"/>
                  </a:cubicBezTo>
                  <a:cubicBezTo>
                    <a:pt x="116" y="99"/>
                    <a:pt x="28" y="46"/>
                    <a:pt x="28" y="46"/>
                  </a:cubicBezTo>
                  <a:cubicBezTo>
                    <a:pt x="26" y="49"/>
                    <a:pt x="26" y="49"/>
                    <a:pt x="26" y="49"/>
                  </a:cubicBezTo>
                  <a:cubicBezTo>
                    <a:pt x="26" y="52"/>
                    <a:pt x="26" y="52"/>
                    <a:pt x="26" y="52"/>
                  </a:cubicBezTo>
                  <a:cubicBezTo>
                    <a:pt x="26" y="49"/>
                    <a:pt x="26" y="49"/>
                    <a:pt x="26" y="49"/>
                  </a:cubicBezTo>
                  <a:cubicBezTo>
                    <a:pt x="25" y="52"/>
                    <a:pt x="25" y="52"/>
                    <a:pt x="25" y="52"/>
                  </a:cubicBezTo>
                  <a:cubicBezTo>
                    <a:pt x="26" y="52"/>
                    <a:pt x="26" y="52"/>
                    <a:pt x="26" y="52"/>
                  </a:cubicBezTo>
                  <a:cubicBezTo>
                    <a:pt x="26" y="49"/>
                    <a:pt x="26" y="49"/>
                    <a:pt x="26" y="49"/>
                  </a:cubicBezTo>
                  <a:cubicBezTo>
                    <a:pt x="25" y="52"/>
                    <a:pt x="25" y="52"/>
                    <a:pt x="25" y="52"/>
                  </a:cubicBezTo>
                  <a:cubicBezTo>
                    <a:pt x="26" y="49"/>
                    <a:pt x="26" y="49"/>
                    <a:pt x="26" y="49"/>
                  </a:cubicBezTo>
                  <a:cubicBezTo>
                    <a:pt x="25" y="52"/>
                    <a:pt x="25" y="52"/>
                    <a:pt x="25" y="52"/>
                  </a:cubicBezTo>
                  <a:cubicBezTo>
                    <a:pt x="25" y="52"/>
                    <a:pt x="25" y="52"/>
                    <a:pt x="25" y="52"/>
                  </a:cubicBezTo>
                  <a:cubicBezTo>
                    <a:pt x="26" y="49"/>
                    <a:pt x="26" y="49"/>
                    <a:pt x="26" y="49"/>
                  </a:cubicBezTo>
                  <a:cubicBezTo>
                    <a:pt x="25" y="52"/>
                    <a:pt x="25" y="52"/>
                    <a:pt x="25" y="52"/>
                  </a:cubicBezTo>
                  <a:cubicBezTo>
                    <a:pt x="26" y="51"/>
                    <a:pt x="26" y="51"/>
                    <a:pt x="26" y="51"/>
                  </a:cubicBezTo>
                  <a:cubicBezTo>
                    <a:pt x="25" y="52"/>
                    <a:pt x="25" y="52"/>
                    <a:pt x="25" y="52"/>
                  </a:cubicBezTo>
                  <a:cubicBezTo>
                    <a:pt x="25" y="52"/>
                    <a:pt x="25" y="52"/>
                    <a:pt x="25" y="52"/>
                  </a:cubicBezTo>
                  <a:cubicBezTo>
                    <a:pt x="26" y="51"/>
                    <a:pt x="26" y="51"/>
                    <a:pt x="26" y="51"/>
                  </a:cubicBezTo>
                  <a:cubicBezTo>
                    <a:pt x="25" y="52"/>
                    <a:pt x="25" y="52"/>
                    <a:pt x="25" y="52"/>
                  </a:cubicBezTo>
                  <a:cubicBezTo>
                    <a:pt x="25" y="52"/>
                    <a:pt x="26" y="52"/>
                    <a:pt x="27" y="53"/>
                  </a:cubicBezTo>
                  <a:cubicBezTo>
                    <a:pt x="34" y="57"/>
                    <a:pt x="62" y="71"/>
                    <a:pt x="88" y="84"/>
                  </a:cubicBezTo>
                  <a:cubicBezTo>
                    <a:pt x="101" y="90"/>
                    <a:pt x="114" y="97"/>
                    <a:pt x="124" y="101"/>
                  </a:cubicBezTo>
                  <a:cubicBezTo>
                    <a:pt x="129" y="104"/>
                    <a:pt x="133" y="106"/>
                    <a:pt x="136" y="107"/>
                  </a:cubicBezTo>
                  <a:cubicBezTo>
                    <a:pt x="138" y="108"/>
                    <a:pt x="139" y="108"/>
                    <a:pt x="140" y="109"/>
                  </a:cubicBezTo>
                  <a:cubicBezTo>
                    <a:pt x="140" y="109"/>
                    <a:pt x="141" y="109"/>
                    <a:pt x="141" y="109"/>
                  </a:cubicBezTo>
                  <a:cubicBezTo>
                    <a:pt x="142" y="109"/>
                    <a:pt x="142" y="109"/>
                    <a:pt x="142" y="109"/>
                  </a:cubicBezTo>
                  <a:cubicBezTo>
                    <a:pt x="142" y="109"/>
                    <a:pt x="142" y="109"/>
                    <a:pt x="143" y="109"/>
                  </a:cubicBezTo>
                  <a:cubicBezTo>
                    <a:pt x="143" y="109"/>
                    <a:pt x="143" y="109"/>
                    <a:pt x="144" y="109"/>
                  </a:cubicBezTo>
                  <a:cubicBezTo>
                    <a:pt x="145" y="109"/>
                    <a:pt x="145" y="109"/>
                    <a:pt x="146" y="108"/>
                  </a:cubicBezTo>
                  <a:cubicBezTo>
                    <a:pt x="146" y="108"/>
                    <a:pt x="146" y="108"/>
                    <a:pt x="146" y="108"/>
                  </a:cubicBezTo>
                  <a:cubicBezTo>
                    <a:pt x="146" y="107"/>
                    <a:pt x="147" y="106"/>
                    <a:pt x="147" y="106"/>
                  </a:cubicBezTo>
                  <a:cubicBezTo>
                    <a:pt x="147" y="105"/>
                    <a:pt x="146" y="104"/>
                    <a:pt x="146" y="104"/>
                  </a:cubicBezTo>
                  <a:cubicBezTo>
                    <a:pt x="146" y="103"/>
                    <a:pt x="146" y="103"/>
                    <a:pt x="145" y="103"/>
                  </a:cubicBezTo>
                  <a:cubicBezTo>
                    <a:pt x="145" y="103"/>
                    <a:pt x="145" y="102"/>
                    <a:pt x="144" y="102"/>
                  </a:cubicBezTo>
                  <a:cubicBezTo>
                    <a:pt x="143" y="101"/>
                    <a:pt x="140" y="99"/>
                    <a:pt x="137" y="97"/>
                  </a:cubicBezTo>
                  <a:cubicBezTo>
                    <a:pt x="112" y="80"/>
                    <a:pt x="40" y="37"/>
                    <a:pt x="40" y="37"/>
                  </a:cubicBezTo>
                  <a:cubicBezTo>
                    <a:pt x="38" y="40"/>
                    <a:pt x="38" y="40"/>
                    <a:pt x="38" y="40"/>
                  </a:cubicBezTo>
                  <a:cubicBezTo>
                    <a:pt x="41" y="42"/>
                    <a:pt x="41" y="42"/>
                    <a:pt x="41" y="42"/>
                  </a:cubicBezTo>
                  <a:cubicBezTo>
                    <a:pt x="38" y="40"/>
                    <a:pt x="38" y="40"/>
                    <a:pt x="38" y="40"/>
                  </a:cubicBezTo>
                  <a:cubicBezTo>
                    <a:pt x="39" y="44"/>
                    <a:pt x="39" y="44"/>
                    <a:pt x="39" y="44"/>
                  </a:cubicBezTo>
                  <a:cubicBezTo>
                    <a:pt x="40" y="43"/>
                    <a:pt x="41" y="43"/>
                    <a:pt x="41" y="42"/>
                  </a:cubicBezTo>
                  <a:cubicBezTo>
                    <a:pt x="38" y="40"/>
                    <a:pt x="38" y="40"/>
                    <a:pt x="38" y="40"/>
                  </a:cubicBezTo>
                  <a:cubicBezTo>
                    <a:pt x="39" y="44"/>
                    <a:pt x="39" y="44"/>
                    <a:pt x="39" y="44"/>
                  </a:cubicBezTo>
                  <a:cubicBezTo>
                    <a:pt x="38" y="41"/>
                    <a:pt x="38" y="41"/>
                    <a:pt x="38" y="41"/>
                  </a:cubicBezTo>
                  <a:cubicBezTo>
                    <a:pt x="38" y="44"/>
                    <a:pt x="38" y="44"/>
                    <a:pt x="38" y="44"/>
                  </a:cubicBezTo>
                  <a:cubicBezTo>
                    <a:pt x="39" y="44"/>
                    <a:pt x="39" y="44"/>
                    <a:pt x="39" y="44"/>
                  </a:cubicBezTo>
                  <a:cubicBezTo>
                    <a:pt x="38" y="41"/>
                    <a:pt x="38" y="41"/>
                    <a:pt x="38" y="41"/>
                  </a:cubicBezTo>
                  <a:cubicBezTo>
                    <a:pt x="38" y="44"/>
                    <a:pt x="38" y="44"/>
                    <a:pt x="38" y="44"/>
                  </a:cubicBezTo>
                  <a:cubicBezTo>
                    <a:pt x="38" y="42"/>
                    <a:pt x="38" y="42"/>
                    <a:pt x="38" y="42"/>
                  </a:cubicBezTo>
                  <a:cubicBezTo>
                    <a:pt x="38" y="44"/>
                    <a:pt x="38" y="44"/>
                    <a:pt x="38" y="44"/>
                  </a:cubicBezTo>
                  <a:cubicBezTo>
                    <a:pt x="38" y="44"/>
                    <a:pt x="38" y="44"/>
                    <a:pt x="38" y="44"/>
                  </a:cubicBezTo>
                  <a:cubicBezTo>
                    <a:pt x="38" y="42"/>
                    <a:pt x="38" y="42"/>
                    <a:pt x="38" y="42"/>
                  </a:cubicBezTo>
                  <a:cubicBezTo>
                    <a:pt x="38" y="44"/>
                    <a:pt x="38" y="44"/>
                    <a:pt x="38" y="44"/>
                  </a:cubicBezTo>
                  <a:cubicBezTo>
                    <a:pt x="38" y="44"/>
                    <a:pt x="38" y="44"/>
                    <a:pt x="38" y="44"/>
                  </a:cubicBezTo>
                  <a:cubicBezTo>
                    <a:pt x="39" y="44"/>
                    <a:pt x="41" y="45"/>
                    <a:pt x="44" y="46"/>
                  </a:cubicBezTo>
                  <a:cubicBezTo>
                    <a:pt x="54" y="50"/>
                    <a:pt x="74" y="60"/>
                    <a:pt x="91" y="68"/>
                  </a:cubicBezTo>
                  <a:cubicBezTo>
                    <a:pt x="100" y="72"/>
                    <a:pt x="109" y="76"/>
                    <a:pt x="115" y="79"/>
                  </a:cubicBezTo>
                  <a:cubicBezTo>
                    <a:pt x="118" y="80"/>
                    <a:pt x="121" y="81"/>
                    <a:pt x="123" y="82"/>
                  </a:cubicBezTo>
                  <a:cubicBezTo>
                    <a:pt x="124" y="83"/>
                    <a:pt x="125" y="83"/>
                    <a:pt x="126" y="83"/>
                  </a:cubicBezTo>
                  <a:cubicBezTo>
                    <a:pt x="127" y="84"/>
                    <a:pt x="128" y="84"/>
                    <a:pt x="129" y="84"/>
                  </a:cubicBezTo>
                  <a:cubicBezTo>
                    <a:pt x="129" y="84"/>
                    <a:pt x="130" y="84"/>
                    <a:pt x="130" y="84"/>
                  </a:cubicBezTo>
                  <a:cubicBezTo>
                    <a:pt x="131" y="83"/>
                    <a:pt x="132" y="83"/>
                    <a:pt x="132" y="82"/>
                  </a:cubicBezTo>
                  <a:cubicBezTo>
                    <a:pt x="132" y="82"/>
                    <a:pt x="132" y="82"/>
                    <a:pt x="132" y="82"/>
                  </a:cubicBezTo>
                  <a:cubicBezTo>
                    <a:pt x="133" y="81"/>
                    <a:pt x="133" y="81"/>
                    <a:pt x="133" y="80"/>
                  </a:cubicBezTo>
                  <a:cubicBezTo>
                    <a:pt x="133" y="79"/>
                    <a:pt x="133" y="79"/>
                    <a:pt x="132" y="78"/>
                  </a:cubicBezTo>
                  <a:cubicBezTo>
                    <a:pt x="132" y="78"/>
                    <a:pt x="132" y="78"/>
                    <a:pt x="132" y="77"/>
                  </a:cubicBezTo>
                  <a:cubicBezTo>
                    <a:pt x="131" y="77"/>
                    <a:pt x="131" y="77"/>
                    <a:pt x="131" y="77"/>
                  </a:cubicBezTo>
                  <a:cubicBezTo>
                    <a:pt x="130" y="76"/>
                    <a:pt x="128" y="74"/>
                    <a:pt x="125" y="72"/>
                  </a:cubicBezTo>
                  <a:cubicBezTo>
                    <a:pt x="106" y="60"/>
                    <a:pt x="52" y="28"/>
                    <a:pt x="52" y="28"/>
                  </a:cubicBezTo>
                  <a:cubicBezTo>
                    <a:pt x="50" y="31"/>
                    <a:pt x="50" y="31"/>
                    <a:pt x="50" y="31"/>
                  </a:cubicBezTo>
                  <a:cubicBezTo>
                    <a:pt x="49" y="34"/>
                    <a:pt x="49" y="34"/>
                    <a:pt x="49" y="34"/>
                  </a:cubicBezTo>
                  <a:cubicBezTo>
                    <a:pt x="118" y="63"/>
                    <a:pt x="118" y="63"/>
                    <a:pt x="118" y="63"/>
                  </a:cubicBezTo>
                  <a:cubicBezTo>
                    <a:pt x="119" y="64"/>
                    <a:pt x="121" y="63"/>
                    <a:pt x="122" y="62"/>
                  </a:cubicBezTo>
                  <a:cubicBezTo>
                    <a:pt x="123" y="61"/>
                    <a:pt x="123" y="60"/>
                    <a:pt x="123" y="60"/>
                  </a:cubicBezTo>
                  <a:cubicBezTo>
                    <a:pt x="123" y="59"/>
                    <a:pt x="122" y="59"/>
                    <a:pt x="122" y="58"/>
                  </a:cubicBezTo>
                  <a:cubicBezTo>
                    <a:pt x="122" y="58"/>
                    <a:pt x="122" y="57"/>
                    <a:pt x="122" y="57"/>
                  </a:cubicBezTo>
                  <a:cubicBezTo>
                    <a:pt x="121" y="56"/>
                    <a:pt x="121" y="56"/>
                    <a:pt x="121" y="56"/>
                  </a:cubicBezTo>
                  <a:cubicBezTo>
                    <a:pt x="120" y="56"/>
                    <a:pt x="118" y="55"/>
                    <a:pt x="116" y="53"/>
                  </a:cubicBezTo>
                  <a:cubicBezTo>
                    <a:pt x="109" y="49"/>
                    <a:pt x="95" y="40"/>
                    <a:pt x="82" y="33"/>
                  </a:cubicBezTo>
                  <a:cubicBezTo>
                    <a:pt x="76" y="29"/>
                    <a:pt x="71" y="26"/>
                    <a:pt x="66" y="23"/>
                  </a:cubicBezTo>
                  <a:cubicBezTo>
                    <a:pt x="64" y="22"/>
                    <a:pt x="63" y="21"/>
                    <a:pt x="62" y="20"/>
                  </a:cubicBezTo>
                  <a:cubicBezTo>
                    <a:pt x="61" y="20"/>
                    <a:pt x="61" y="19"/>
                    <a:pt x="60" y="19"/>
                  </a:cubicBezTo>
                  <a:cubicBezTo>
                    <a:pt x="60" y="19"/>
                    <a:pt x="60" y="19"/>
                    <a:pt x="60" y="19"/>
                  </a:cubicBezTo>
                  <a:cubicBezTo>
                    <a:pt x="60" y="19"/>
                    <a:pt x="60" y="19"/>
                    <a:pt x="60" y="19"/>
                  </a:cubicBezTo>
                  <a:cubicBezTo>
                    <a:pt x="59" y="21"/>
                    <a:pt x="59" y="21"/>
                    <a:pt x="59" y="21"/>
                  </a:cubicBezTo>
                  <a:cubicBezTo>
                    <a:pt x="60" y="19"/>
                    <a:pt x="60" y="19"/>
                    <a:pt x="60" y="19"/>
                  </a:cubicBezTo>
                  <a:cubicBezTo>
                    <a:pt x="60" y="19"/>
                    <a:pt x="60" y="19"/>
                    <a:pt x="60" y="19"/>
                  </a:cubicBezTo>
                  <a:cubicBezTo>
                    <a:pt x="59" y="21"/>
                    <a:pt x="59" y="21"/>
                    <a:pt x="59" y="21"/>
                  </a:cubicBezTo>
                  <a:cubicBezTo>
                    <a:pt x="60" y="19"/>
                    <a:pt x="60" y="19"/>
                    <a:pt x="60" y="19"/>
                  </a:cubicBezTo>
                  <a:cubicBezTo>
                    <a:pt x="58" y="21"/>
                    <a:pt x="58" y="21"/>
                    <a:pt x="58" y="21"/>
                  </a:cubicBezTo>
                  <a:cubicBezTo>
                    <a:pt x="61" y="20"/>
                    <a:pt x="61" y="20"/>
                    <a:pt x="61" y="20"/>
                  </a:cubicBezTo>
                  <a:cubicBezTo>
                    <a:pt x="60" y="19"/>
                    <a:pt x="60" y="19"/>
                    <a:pt x="60" y="19"/>
                  </a:cubicBezTo>
                  <a:cubicBezTo>
                    <a:pt x="58" y="21"/>
                    <a:pt x="58" y="21"/>
                    <a:pt x="58" y="21"/>
                  </a:cubicBezTo>
                  <a:cubicBezTo>
                    <a:pt x="61" y="20"/>
                    <a:pt x="61" y="20"/>
                    <a:pt x="61" y="20"/>
                  </a:cubicBezTo>
                  <a:cubicBezTo>
                    <a:pt x="58" y="22"/>
                    <a:pt x="58" y="22"/>
                    <a:pt x="58" y="22"/>
                  </a:cubicBezTo>
                  <a:cubicBezTo>
                    <a:pt x="61" y="22"/>
                    <a:pt x="61" y="22"/>
                    <a:pt x="61" y="22"/>
                  </a:cubicBezTo>
                  <a:cubicBezTo>
                    <a:pt x="61" y="20"/>
                    <a:pt x="61" y="20"/>
                    <a:pt x="61" y="20"/>
                  </a:cubicBezTo>
                  <a:cubicBezTo>
                    <a:pt x="58" y="22"/>
                    <a:pt x="58" y="22"/>
                    <a:pt x="58" y="22"/>
                  </a:cubicBezTo>
                  <a:cubicBezTo>
                    <a:pt x="61" y="22"/>
                    <a:pt x="61" y="22"/>
                    <a:pt x="61" y="22"/>
                  </a:cubicBezTo>
                  <a:cubicBezTo>
                    <a:pt x="58" y="22"/>
                    <a:pt x="58" y="22"/>
                    <a:pt x="58" y="22"/>
                  </a:cubicBezTo>
                  <a:cubicBezTo>
                    <a:pt x="60" y="24"/>
                    <a:pt x="60" y="24"/>
                    <a:pt x="60" y="24"/>
                  </a:cubicBezTo>
                  <a:cubicBezTo>
                    <a:pt x="61" y="23"/>
                    <a:pt x="61" y="22"/>
                    <a:pt x="61" y="22"/>
                  </a:cubicBezTo>
                  <a:cubicBezTo>
                    <a:pt x="58" y="22"/>
                    <a:pt x="58" y="22"/>
                    <a:pt x="58" y="22"/>
                  </a:cubicBezTo>
                  <a:cubicBezTo>
                    <a:pt x="60" y="24"/>
                    <a:pt x="60" y="24"/>
                    <a:pt x="60" y="24"/>
                  </a:cubicBezTo>
                  <a:cubicBezTo>
                    <a:pt x="58" y="22"/>
                    <a:pt x="58" y="22"/>
                    <a:pt x="58" y="22"/>
                  </a:cubicBezTo>
                  <a:cubicBezTo>
                    <a:pt x="57" y="25"/>
                    <a:pt x="57" y="25"/>
                    <a:pt x="57" y="25"/>
                  </a:cubicBezTo>
                  <a:cubicBezTo>
                    <a:pt x="107" y="38"/>
                    <a:pt x="107" y="38"/>
                    <a:pt x="107" y="38"/>
                  </a:cubicBezTo>
                  <a:cubicBezTo>
                    <a:pt x="108" y="39"/>
                    <a:pt x="110" y="38"/>
                    <a:pt x="111" y="37"/>
                  </a:cubicBezTo>
                  <a:cubicBezTo>
                    <a:pt x="111" y="36"/>
                    <a:pt x="111" y="35"/>
                    <a:pt x="111" y="35"/>
                  </a:cubicBezTo>
                  <a:cubicBezTo>
                    <a:pt x="111" y="33"/>
                    <a:pt x="111" y="33"/>
                    <a:pt x="111" y="33"/>
                  </a:cubicBezTo>
                  <a:cubicBezTo>
                    <a:pt x="110" y="32"/>
                    <a:pt x="110" y="32"/>
                    <a:pt x="110" y="32"/>
                  </a:cubicBezTo>
                  <a:cubicBezTo>
                    <a:pt x="109" y="31"/>
                    <a:pt x="109" y="31"/>
                    <a:pt x="108" y="31"/>
                  </a:cubicBezTo>
                  <a:cubicBezTo>
                    <a:pt x="106" y="29"/>
                    <a:pt x="103" y="27"/>
                    <a:pt x="99" y="25"/>
                  </a:cubicBezTo>
                  <a:cubicBezTo>
                    <a:pt x="93" y="21"/>
                    <a:pt x="85" y="16"/>
                    <a:pt x="78" y="12"/>
                  </a:cubicBezTo>
                  <a:cubicBezTo>
                    <a:pt x="75" y="10"/>
                    <a:pt x="73" y="9"/>
                    <a:pt x="71" y="8"/>
                  </a:cubicBezTo>
                  <a:cubicBezTo>
                    <a:pt x="70" y="7"/>
                    <a:pt x="69" y="6"/>
                    <a:pt x="68" y="6"/>
                  </a:cubicBezTo>
                  <a:cubicBezTo>
                    <a:pt x="68" y="6"/>
                    <a:pt x="68" y="6"/>
                    <a:pt x="68" y="6"/>
                  </a:cubicBezTo>
                  <a:cubicBezTo>
                    <a:pt x="68" y="6"/>
                    <a:pt x="68" y="6"/>
                    <a:pt x="68" y="6"/>
                  </a:cubicBezTo>
                  <a:cubicBezTo>
                    <a:pt x="68" y="6"/>
                    <a:pt x="68" y="6"/>
                    <a:pt x="68" y="6"/>
                  </a:cubicBezTo>
                  <a:cubicBezTo>
                    <a:pt x="68" y="6"/>
                    <a:pt x="68" y="6"/>
                    <a:pt x="68" y="6"/>
                  </a:cubicBezTo>
                  <a:cubicBezTo>
                    <a:pt x="68" y="6"/>
                    <a:pt x="68" y="6"/>
                    <a:pt x="68" y="6"/>
                  </a:cubicBezTo>
                  <a:cubicBezTo>
                    <a:pt x="68" y="6"/>
                    <a:pt x="68" y="6"/>
                    <a:pt x="68" y="6"/>
                  </a:cubicBezTo>
                  <a:cubicBezTo>
                    <a:pt x="66" y="8"/>
                    <a:pt x="66" y="8"/>
                    <a:pt x="66" y="8"/>
                  </a:cubicBezTo>
                  <a:cubicBezTo>
                    <a:pt x="68" y="6"/>
                    <a:pt x="68" y="6"/>
                    <a:pt x="68" y="6"/>
                  </a:cubicBezTo>
                  <a:cubicBezTo>
                    <a:pt x="68" y="6"/>
                    <a:pt x="68" y="6"/>
                    <a:pt x="68" y="6"/>
                  </a:cubicBezTo>
                  <a:cubicBezTo>
                    <a:pt x="66" y="8"/>
                    <a:pt x="66" y="8"/>
                    <a:pt x="66" y="8"/>
                  </a:cubicBezTo>
                  <a:cubicBezTo>
                    <a:pt x="68" y="6"/>
                    <a:pt x="68" y="6"/>
                    <a:pt x="68" y="6"/>
                  </a:cubicBezTo>
                  <a:cubicBezTo>
                    <a:pt x="66" y="8"/>
                    <a:pt x="66" y="8"/>
                    <a:pt x="66" y="8"/>
                  </a:cubicBezTo>
                  <a:cubicBezTo>
                    <a:pt x="69" y="7"/>
                    <a:pt x="69" y="7"/>
                    <a:pt x="69" y="7"/>
                  </a:cubicBezTo>
                  <a:cubicBezTo>
                    <a:pt x="68" y="6"/>
                    <a:pt x="68" y="6"/>
                    <a:pt x="68" y="6"/>
                  </a:cubicBezTo>
                  <a:cubicBezTo>
                    <a:pt x="66" y="8"/>
                    <a:pt x="66" y="8"/>
                    <a:pt x="66" y="8"/>
                  </a:cubicBezTo>
                  <a:cubicBezTo>
                    <a:pt x="69" y="7"/>
                    <a:pt x="69" y="7"/>
                    <a:pt x="69" y="7"/>
                  </a:cubicBezTo>
                  <a:cubicBezTo>
                    <a:pt x="66" y="9"/>
                    <a:pt x="66" y="9"/>
                    <a:pt x="66" y="9"/>
                  </a:cubicBezTo>
                  <a:cubicBezTo>
                    <a:pt x="69" y="7"/>
                    <a:pt x="69" y="7"/>
                    <a:pt x="69" y="7"/>
                  </a:cubicBezTo>
                  <a:cubicBezTo>
                    <a:pt x="69" y="7"/>
                    <a:pt x="69" y="7"/>
                    <a:pt x="69" y="7"/>
                  </a:cubicBezTo>
                  <a:cubicBezTo>
                    <a:pt x="66" y="9"/>
                    <a:pt x="66" y="9"/>
                    <a:pt x="66" y="9"/>
                  </a:cubicBezTo>
                  <a:cubicBezTo>
                    <a:pt x="69" y="7"/>
                    <a:pt x="69" y="7"/>
                    <a:pt x="69" y="7"/>
                  </a:cubicBezTo>
                  <a:cubicBezTo>
                    <a:pt x="66" y="9"/>
                    <a:pt x="66" y="9"/>
                    <a:pt x="66" y="9"/>
                  </a:cubicBezTo>
                  <a:cubicBezTo>
                    <a:pt x="69" y="9"/>
                    <a:pt x="69" y="9"/>
                    <a:pt x="69" y="9"/>
                  </a:cubicBezTo>
                  <a:cubicBezTo>
                    <a:pt x="69" y="8"/>
                    <a:pt x="69" y="7"/>
                    <a:pt x="69" y="7"/>
                  </a:cubicBezTo>
                  <a:cubicBezTo>
                    <a:pt x="66" y="9"/>
                    <a:pt x="66" y="9"/>
                    <a:pt x="66" y="9"/>
                  </a:cubicBezTo>
                  <a:cubicBezTo>
                    <a:pt x="69" y="9"/>
                    <a:pt x="69" y="9"/>
                    <a:pt x="69" y="9"/>
                  </a:cubicBezTo>
                  <a:cubicBezTo>
                    <a:pt x="66" y="9"/>
                    <a:pt x="66" y="9"/>
                    <a:pt x="66" y="9"/>
                  </a:cubicBezTo>
                  <a:cubicBezTo>
                    <a:pt x="65" y="12"/>
                    <a:pt x="65" y="12"/>
                    <a:pt x="65" y="12"/>
                  </a:cubicBezTo>
                  <a:cubicBezTo>
                    <a:pt x="65" y="12"/>
                    <a:pt x="71" y="13"/>
                    <a:pt x="77" y="13"/>
                  </a:cubicBezTo>
                  <a:cubicBezTo>
                    <a:pt x="80" y="14"/>
                    <a:pt x="83" y="14"/>
                    <a:pt x="86" y="14"/>
                  </a:cubicBezTo>
                  <a:cubicBezTo>
                    <a:pt x="88" y="14"/>
                    <a:pt x="90" y="15"/>
                    <a:pt x="92" y="15"/>
                  </a:cubicBezTo>
                  <a:cubicBezTo>
                    <a:pt x="93" y="14"/>
                    <a:pt x="93" y="14"/>
                    <a:pt x="93" y="14"/>
                  </a:cubicBezTo>
                  <a:cubicBezTo>
                    <a:pt x="93" y="14"/>
                    <a:pt x="93" y="14"/>
                    <a:pt x="93" y="14"/>
                  </a:cubicBezTo>
                  <a:cubicBezTo>
                    <a:pt x="94" y="14"/>
                    <a:pt x="94" y="14"/>
                    <a:pt x="94" y="14"/>
                  </a:cubicBezTo>
                  <a:cubicBezTo>
                    <a:pt x="94" y="14"/>
                    <a:pt x="95" y="14"/>
                    <a:pt x="95" y="13"/>
                  </a:cubicBezTo>
                  <a:cubicBezTo>
                    <a:pt x="96" y="12"/>
                    <a:pt x="96" y="12"/>
                    <a:pt x="96" y="11"/>
                  </a:cubicBezTo>
                  <a:cubicBezTo>
                    <a:pt x="96" y="10"/>
                    <a:pt x="96" y="9"/>
                    <a:pt x="95" y="9"/>
                  </a:cubicBezTo>
                  <a:cubicBezTo>
                    <a:pt x="95" y="8"/>
                    <a:pt x="95" y="8"/>
                    <a:pt x="95" y="8"/>
                  </a:cubicBezTo>
                  <a:cubicBezTo>
                    <a:pt x="94" y="8"/>
                    <a:pt x="94" y="8"/>
                    <a:pt x="94" y="8"/>
                  </a:cubicBezTo>
                  <a:cubicBezTo>
                    <a:pt x="94" y="8"/>
                    <a:pt x="94" y="8"/>
                    <a:pt x="94" y="8"/>
                  </a:cubicBezTo>
                  <a:cubicBezTo>
                    <a:pt x="93" y="7"/>
                    <a:pt x="90" y="6"/>
                    <a:pt x="88" y="4"/>
                  </a:cubicBezTo>
                  <a:cubicBezTo>
                    <a:pt x="87" y="3"/>
                    <a:pt x="85" y="3"/>
                    <a:pt x="85" y="2"/>
                  </a:cubicBezTo>
                  <a:cubicBezTo>
                    <a:pt x="84" y="2"/>
                    <a:pt x="84" y="2"/>
                    <a:pt x="84" y="1"/>
                  </a:cubicBezTo>
                  <a:cubicBezTo>
                    <a:pt x="84" y="1"/>
                    <a:pt x="84" y="1"/>
                    <a:pt x="84" y="1"/>
                  </a:cubicBezTo>
                  <a:cubicBezTo>
                    <a:pt x="82" y="3"/>
                    <a:pt x="82" y="3"/>
                    <a:pt x="82" y="3"/>
                  </a:cubicBezTo>
                  <a:cubicBezTo>
                    <a:pt x="84" y="2"/>
                    <a:pt x="84" y="2"/>
                    <a:pt x="84" y="2"/>
                  </a:cubicBezTo>
                  <a:cubicBezTo>
                    <a:pt x="84" y="1"/>
                    <a:pt x="84" y="1"/>
                    <a:pt x="84" y="1"/>
                  </a:cubicBezTo>
                  <a:cubicBezTo>
                    <a:pt x="82" y="3"/>
                    <a:pt x="82" y="3"/>
                    <a:pt x="82" y="3"/>
                  </a:cubicBezTo>
                  <a:cubicBezTo>
                    <a:pt x="84" y="2"/>
                    <a:pt x="84" y="2"/>
                    <a:pt x="84" y="2"/>
                  </a:cubicBezTo>
                  <a:cubicBezTo>
                    <a:pt x="82" y="4"/>
                    <a:pt x="82" y="4"/>
                    <a:pt x="82" y="4"/>
                  </a:cubicBezTo>
                  <a:cubicBezTo>
                    <a:pt x="84" y="2"/>
                    <a:pt x="84" y="2"/>
                    <a:pt x="84" y="2"/>
                  </a:cubicBezTo>
                  <a:cubicBezTo>
                    <a:pt x="84" y="2"/>
                    <a:pt x="84" y="2"/>
                    <a:pt x="84" y="2"/>
                  </a:cubicBezTo>
                  <a:cubicBezTo>
                    <a:pt x="82" y="4"/>
                    <a:pt x="82" y="4"/>
                    <a:pt x="82" y="4"/>
                  </a:cubicBezTo>
                  <a:cubicBezTo>
                    <a:pt x="84" y="2"/>
                    <a:pt x="84" y="2"/>
                    <a:pt x="84" y="2"/>
                  </a:cubicBezTo>
                  <a:cubicBezTo>
                    <a:pt x="81" y="4"/>
                    <a:pt x="81" y="4"/>
                    <a:pt x="81" y="4"/>
                  </a:cubicBezTo>
                  <a:cubicBezTo>
                    <a:pt x="85" y="4"/>
                    <a:pt x="85" y="4"/>
                    <a:pt x="85" y="4"/>
                  </a:cubicBezTo>
                  <a:cubicBezTo>
                    <a:pt x="85" y="3"/>
                    <a:pt x="84" y="2"/>
                    <a:pt x="84" y="2"/>
                  </a:cubicBezTo>
                  <a:cubicBezTo>
                    <a:pt x="81" y="4"/>
                    <a:pt x="81" y="4"/>
                    <a:pt x="81" y="4"/>
                  </a:cubicBezTo>
                  <a:cubicBezTo>
                    <a:pt x="85" y="4"/>
                    <a:pt x="85" y="4"/>
                    <a:pt x="85" y="4"/>
                  </a:cubicBezTo>
                  <a:cubicBezTo>
                    <a:pt x="81" y="4"/>
                    <a:pt x="81" y="4"/>
                    <a:pt x="81" y="4"/>
                  </a:cubicBezTo>
                  <a:cubicBezTo>
                    <a:pt x="84" y="6"/>
                    <a:pt x="84" y="6"/>
                    <a:pt x="84" y="6"/>
                  </a:cubicBezTo>
                  <a:cubicBezTo>
                    <a:pt x="85" y="5"/>
                    <a:pt x="85" y="4"/>
                    <a:pt x="85" y="4"/>
                  </a:cubicBezTo>
                  <a:cubicBezTo>
                    <a:pt x="81" y="4"/>
                    <a:pt x="81" y="4"/>
                    <a:pt x="81" y="4"/>
                  </a:cubicBezTo>
                  <a:cubicBezTo>
                    <a:pt x="84" y="6"/>
                    <a:pt x="84" y="6"/>
                    <a:pt x="84" y="6"/>
                  </a:cubicBezTo>
                  <a:cubicBezTo>
                    <a:pt x="85" y="5"/>
                    <a:pt x="85" y="2"/>
                    <a:pt x="84" y="1"/>
                  </a:cubicBezTo>
                  <a:cubicBezTo>
                    <a:pt x="82" y="0"/>
                    <a:pt x="80" y="0"/>
                    <a:pt x="79" y="2"/>
                  </a:cubicBezTo>
                  <a:cubicBezTo>
                    <a:pt x="78" y="2"/>
                    <a:pt x="78" y="3"/>
                    <a:pt x="78" y="4"/>
                  </a:cubicBezTo>
                  <a:cubicBezTo>
                    <a:pt x="78" y="5"/>
                    <a:pt x="78" y="5"/>
                    <a:pt x="78" y="5"/>
                  </a:cubicBezTo>
                  <a:cubicBezTo>
                    <a:pt x="78" y="6"/>
                    <a:pt x="79" y="6"/>
                    <a:pt x="79" y="6"/>
                  </a:cubicBezTo>
                  <a:cubicBezTo>
                    <a:pt x="79" y="7"/>
                    <a:pt x="79" y="7"/>
                    <a:pt x="79" y="7"/>
                  </a:cubicBezTo>
                  <a:cubicBezTo>
                    <a:pt x="80" y="8"/>
                    <a:pt x="81" y="8"/>
                    <a:pt x="82" y="9"/>
                  </a:cubicBezTo>
                  <a:cubicBezTo>
                    <a:pt x="84" y="10"/>
                    <a:pt x="86" y="11"/>
                    <a:pt x="88" y="12"/>
                  </a:cubicBezTo>
                  <a:cubicBezTo>
                    <a:pt x="89" y="13"/>
                    <a:pt x="89" y="13"/>
                    <a:pt x="90" y="13"/>
                  </a:cubicBezTo>
                  <a:cubicBezTo>
                    <a:pt x="90" y="14"/>
                    <a:pt x="90" y="14"/>
                    <a:pt x="90" y="14"/>
                  </a:cubicBezTo>
                  <a:cubicBezTo>
                    <a:pt x="90" y="14"/>
                    <a:pt x="90" y="14"/>
                    <a:pt x="90" y="14"/>
                  </a:cubicBezTo>
                  <a:cubicBezTo>
                    <a:pt x="90" y="14"/>
                    <a:pt x="90" y="14"/>
                    <a:pt x="90" y="14"/>
                  </a:cubicBezTo>
                  <a:cubicBezTo>
                    <a:pt x="92" y="12"/>
                    <a:pt x="92" y="12"/>
                    <a:pt x="92" y="12"/>
                  </a:cubicBezTo>
                  <a:cubicBezTo>
                    <a:pt x="90" y="14"/>
                    <a:pt x="90" y="14"/>
                    <a:pt x="90" y="14"/>
                  </a:cubicBezTo>
                  <a:cubicBezTo>
                    <a:pt x="90" y="14"/>
                    <a:pt x="90" y="14"/>
                    <a:pt x="90" y="14"/>
                  </a:cubicBezTo>
                  <a:cubicBezTo>
                    <a:pt x="92" y="12"/>
                    <a:pt x="92" y="12"/>
                    <a:pt x="92" y="12"/>
                  </a:cubicBezTo>
                  <a:cubicBezTo>
                    <a:pt x="90" y="14"/>
                    <a:pt x="90" y="14"/>
                    <a:pt x="90" y="14"/>
                  </a:cubicBezTo>
                  <a:cubicBezTo>
                    <a:pt x="92" y="11"/>
                    <a:pt x="92" y="11"/>
                    <a:pt x="92" y="11"/>
                  </a:cubicBezTo>
                  <a:cubicBezTo>
                    <a:pt x="90" y="14"/>
                    <a:pt x="90" y="14"/>
                    <a:pt x="90" y="14"/>
                  </a:cubicBezTo>
                  <a:cubicBezTo>
                    <a:pt x="90" y="14"/>
                    <a:pt x="90" y="14"/>
                    <a:pt x="90" y="14"/>
                  </a:cubicBezTo>
                  <a:cubicBezTo>
                    <a:pt x="92" y="11"/>
                    <a:pt x="92" y="11"/>
                    <a:pt x="92" y="11"/>
                  </a:cubicBezTo>
                  <a:cubicBezTo>
                    <a:pt x="90" y="14"/>
                    <a:pt x="90" y="14"/>
                    <a:pt x="90" y="14"/>
                  </a:cubicBezTo>
                  <a:cubicBezTo>
                    <a:pt x="92" y="11"/>
                    <a:pt x="92" y="11"/>
                    <a:pt x="92" y="11"/>
                  </a:cubicBezTo>
                  <a:cubicBezTo>
                    <a:pt x="90" y="13"/>
                    <a:pt x="90" y="13"/>
                    <a:pt x="90" y="13"/>
                  </a:cubicBezTo>
                  <a:cubicBezTo>
                    <a:pt x="90" y="14"/>
                    <a:pt x="90" y="14"/>
                    <a:pt x="90" y="14"/>
                  </a:cubicBezTo>
                  <a:cubicBezTo>
                    <a:pt x="92" y="11"/>
                    <a:pt x="92" y="11"/>
                    <a:pt x="92" y="11"/>
                  </a:cubicBezTo>
                  <a:cubicBezTo>
                    <a:pt x="90" y="13"/>
                    <a:pt x="90" y="13"/>
                    <a:pt x="90" y="13"/>
                  </a:cubicBezTo>
                  <a:cubicBezTo>
                    <a:pt x="92" y="11"/>
                    <a:pt x="92" y="11"/>
                    <a:pt x="92" y="11"/>
                  </a:cubicBezTo>
                  <a:cubicBezTo>
                    <a:pt x="89" y="13"/>
                    <a:pt x="89" y="13"/>
                    <a:pt x="89" y="13"/>
                  </a:cubicBezTo>
                  <a:cubicBezTo>
                    <a:pt x="90" y="13"/>
                    <a:pt x="90" y="13"/>
                    <a:pt x="90" y="13"/>
                  </a:cubicBezTo>
                  <a:cubicBezTo>
                    <a:pt x="92" y="11"/>
                    <a:pt x="92" y="11"/>
                    <a:pt x="92" y="11"/>
                  </a:cubicBezTo>
                  <a:cubicBezTo>
                    <a:pt x="89" y="13"/>
                    <a:pt x="89" y="13"/>
                    <a:pt x="89" y="13"/>
                  </a:cubicBezTo>
                  <a:cubicBezTo>
                    <a:pt x="92" y="11"/>
                    <a:pt x="92" y="11"/>
                    <a:pt x="92" y="11"/>
                  </a:cubicBezTo>
                  <a:cubicBezTo>
                    <a:pt x="89" y="11"/>
                    <a:pt x="89" y="11"/>
                    <a:pt x="89" y="11"/>
                  </a:cubicBezTo>
                  <a:cubicBezTo>
                    <a:pt x="89" y="12"/>
                    <a:pt x="89" y="12"/>
                    <a:pt x="89" y="13"/>
                  </a:cubicBezTo>
                  <a:cubicBezTo>
                    <a:pt x="92" y="11"/>
                    <a:pt x="92" y="11"/>
                    <a:pt x="92" y="11"/>
                  </a:cubicBezTo>
                  <a:cubicBezTo>
                    <a:pt x="89" y="11"/>
                    <a:pt x="89" y="11"/>
                    <a:pt x="89" y="11"/>
                  </a:cubicBezTo>
                  <a:cubicBezTo>
                    <a:pt x="92" y="11"/>
                    <a:pt x="92" y="11"/>
                    <a:pt x="92" y="11"/>
                  </a:cubicBezTo>
                  <a:cubicBezTo>
                    <a:pt x="89" y="9"/>
                    <a:pt x="89" y="9"/>
                    <a:pt x="89" y="9"/>
                  </a:cubicBezTo>
                  <a:cubicBezTo>
                    <a:pt x="92" y="11"/>
                    <a:pt x="92" y="11"/>
                    <a:pt x="92" y="11"/>
                  </a:cubicBezTo>
                  <a:cubicBezTo>
                    <a:pt x="91" y="8"/>
                    <a:pt x="91" y="8"/>
                    <a:pt x="91" y="8"/>
                  </a:cubicBezTo>
                  <a:cubicBezTo>
                    <a:pt x="90" y="8"/>
                    <a:pt x="90" y="8"/>
                    <a:pt x="89" y="9"/>
                  </a:cubicBezTo>
                  <a:cubicBezTo>
                    <a:pt x="92" y="11"/>
                    <a:pt x="92" y="11"/>
                    <a:pt x="92" y="11"/>
                  </a:cubicBezTo>
                  <a:cubicBezTo>
                    <a:pt x="91" y="8"/>
                    <a:pt x="91" y="8"/>
                    <a:pt x="91" y="8"/>
                  </a:cubicBezTo>
                  <a:cubicBezTo>
                    <a:pt x="92" y="11"/>
                    <a:pt x="92" y="11"/>
                    <a:pt x="92" y="11"/>
                  </a:cubicBezTo>
                  <a:cubicBezTo>
                    <a:pt x="92" y="7"/>
                    <a:pt x="92" y="7"/>
                    <a:pt x="92" y="7"/>
                  </a:cubicBezTo>
                  <a:cubicBezTo>
                    <a:pt x="92" y="7"/>
                    <a:pt x="91" y="7"/>
                    <a:pt x="91" y="8"/>
                  </a:cubicBezTo>
                  <a:cubicBezTo>
                    <a:pt x="92" y="11"/>
                    <a:pt x="92" y="11"/>
                    <a:pt x="92" y="11"/>
                  </a:cubicBezTo>
                  <a:cubicBezTo>
                    <a:pt x="92" y="7"/>
                    <a:pt x="92" y="7"/>
                    <a:pt x="92" y="7"/>
                  </a:cubicBezTo>
                  <a:cubicBezTo>
                    <a:pt x="92" y="9"/>
                    <a:pt x="92" y="9"/>
                    <a:pt x="92" y="9"/>
                  </a:cubicBezTo>
                  <a:cubicBezTo>
                    <a:pt x="92" y="7"/>
                    <a:pt x="92" y="7"/>
                    <a:pt x="92" y="7"/>
                  </a:cubicBezTo>
                  <a:cubicBezTo>
                    <a:pt x="92" y="7"/>
                    <a:pt x="92" y="7"/>
                    <a:pt x="92" y="7"/>
                  </a:cubicBezTo>
                  <a:cubicBezTo>
                    <a:pt x="92" y="9"/>
                    <a:pt x="92" y="9"/>
                    <a:pt x="92" y="9"/>
                  </a:cubicBezTo>
                  <a:cubicBezTo>
                    <a:pt x="92" y="7"/>
                    <a:pt x="92" y="7"/>
                    <a:pt x="92" y="7"/>
                  </a:cubicBezTo>
                  <a:cubicBezTo>
                    <a:pt x="92" y="7"/>
                    <a:pt x="92" y="7"/>
                    <a:pt x="92" y="7"/>
                  </a:cubicBezTo>
                  <a:cubicBezTo>
                    <a:pt x="91" y="7"/>
                    <a:pt x="89" y="7"/>
                    <a:pt x="86" y="7"/>
                  </a:cubicBezTo>
                  <a:cubicBezTo>
                    <a:pt x="82" y="7"/>
                    <a:pt x="77" y="6"/>
                    <a:pt x="73" y="6"/>
                  </a:cubicBezTo>
                  <a:cubicBezTo>
                    <a:pt x="69" y="5"/>
                    <a:pt x="66" y="5"/>
                    <a:pt x="66" y="5"/>
                  </a:cubicBezTo>
                  <a:cubicBezTo>
                    <a:pt x="65" y="5"/>
                    <a:pt x="64" y="5"/>
                    <a:pt x="63" y="6"/>
                  </a:cubicBezTo>
                  <a:cubicBezTo>
                    <a:pt x="62" y="7"/>
                    <a:pt x="62" y="7"/>
                    <a:pt x="62" y="9"/>
                  </a:cubicBezTo>
                  <a:cubicBezTo>
                    <a:pt x="62" y="10"/>
                    <a:pt x="63" y="10"/>
                    <a:pt x="63" y="11"/>
                  </a:cubicBezTo>
                  <a:cubicBezTo>
                    <a:pt x="63" y="11"/>
                    <a:pt x="63" y="11"/>
                    <a:pt x="63" y="11"/>
                  </a:cubicBezTo>
                  <a:cubicBezTo>
                    <a:pt x="64" y="12"/>
                    <a:pt x="64" y="12"/>
                    <a:pt x="64" y="12"/>
                  </a:cubicBezTo>
                  <a:cubicBezTo>
                    <a:pt x="65" y="12"/>
                    <a:pt x="66" y="13"/>
                    <a:pt x="67" y="14"/>
                  </a:cubicBezTo>
                  <a:cubicBezTo>
                    <a:pt x="72" y="17"/>
                    <a:pt x="82" y="23"/>
                    <a:pt x="90" y="28"/>
                  </a:cubicBezTo>
                  <a:cubicBezTo>
                    <a:pt x="94" y="30"/>
                    <a:pt x="98" y="33"/>
                    <a:pt x="101" y="34"/>
                  </a:cubicBezTo>
                  <a:cubicBezTo>
                    <a:pt x="102" y="35"/>
                    <a:pt x="104" y="36"/>
                    <a:pt x="104" y="37"/>
                  </a:cubicBezTo>
                  <a:cubicBezTo>
                    <a:pt x="105" y="37"/>
                    <a:pt x="105" y="37"/>
                    <a:pt x="105" y="37"/>
                  </a:cubicBezTo>
                  <a:cubicBezTo>
                    <a:pt x="105" y="37"/>
                    <a:pt x="105" y="37"/>
                    <a:pt x="105" y="37"/>
                  </a:cubicBezTo>
                  <a:cubicBezTo>
                    <a:pt x="107" y="35"/>
                    <a:pt x="107" y="35"/>
                    <a:pt x="107" y="35"/>
                  </a:cubicBezTo>
                  <a:cubicBezTo>
                    <a:pt x="105" y="37"/>
                    <a:pt x="105" y="37"/>
                    <a:pt x="105" y="37"/>
                  </a:cubicBezTo>
                  <a:cubicBezTo>
                    <a:pt x="105" y="37"/>
                    <a:pt x="105" y="37"/>
                    <a:pt x="105" y="37"/>
                  </a:cubicBezTo>
                  <a:cubicBezTo>
                    <a:pt x="107" y="35"/>
                    <a:pt x="107" y="35"/>
                    <a:pt x="107" y="35"/>
                  </a:cubicBezTo>
                  <a:cubicBezTo>
                    <a:pt x="105" y="37"/>
                    <a:pt x="105" y="37"/>
                    <a:pt x="105" y="37"/>
                  </a:cubicBezTo>
                  <a:cubicBezTo>
                    <a:pt x="107" y="35"/>
                    <a:pt x="107" y="35"/>
                    <a:pt x="107" y="35"/>
                  </a:cubicBezTo>
                  <a:cubicBezTo>
                    <a:pt x="104" y="36"/>
                    <a:pt x="104" y="36"/>
                    <a:pt x="104" y="36"/>
                  </a:cubicBezTo>
                  <a:cubicBezTo>
                    <a:pt x="105" y="37"/>
                    <a:pt x="105" y="37"/>
                    <a:pt x="105" y="37"/>
                  </a:cubicBezTo>
                  <a:cubicBezTo>
                    <a:pt x="107" y="35"/>
                    <a:pt x="107" y="35"/>
                    <a:pt x="107" y="35"/>
                  </a:cubicBezTo>
                  <a:cubicBezTo>
                    <a:pt x="104" y="36"/>
                    <a:pt x="104" y="36"/>
                    <a:pt x="104" y="36"/>
                  </a:cubicBezTo>
                  <a:cubicBezTo>
                    <a:pt x="107" y="35"/>
                    <a:pt x="107" y="35"/>
                    <a:pt x="107" y="35"/>
                  </a:cubicBezTo>
                  <a:cubicBezTo>
                    <a:pt x="104" y="35"/>
                    <a:pt x="104" y="35"/>
                    <a:pt x="104" y="35"/>
                  </a:cubicBezTo>
                  <a:cubicBezTo>
                    <a:pt x="104" y="36"/>
                    <a:pt x="104" y="36"/>
                    <a:pt x="104" y="36"/>
                  </a:cubicBezTo>
                  <a:cubicBezTo>
                    <a:pt x="107" y="35"/>
                    <a:pt x="107" y="35"/>
                    <a:pt x="107" y="35"/>
                  </a:cubicBezTo>
                  <a:cubicBezTo>
                    <a:pt x="104" y="35"/>
                    <a:pt x="104" y="35"/>
                    <a:pt x="104" y="35"/>
                  </a:cubicBezTo>
                  <a:cubicBezTo>
                    <a:pt x="108" y="35"/>
                    <a:pt x="108" y="35"/>
                    <a:pt x="108" y="35"/>
                  </a:cubicBezTo>
                  <a:cubicBezTo>
                    <a:pt x="105" y="33"/>
                    <a:pt x="105" y="33"/>
                    <a:pt x="105" y="33"/>
                  </a:cubicBezTo>
                  <a:cubicBezTo>
                    <a:pt x="104" y="34"/>
                    <a:pt x="104" y="34"/>
                    <a:pt x="104" y="35"/>
                  </a:cubicBezTo>
                  <a:cubicBezTo>
                    <a:pt x="108" y="35"/>
                    <a:pt x="108" y="35"/>
                    <a:pt x="108" y="35"/>
                  </a:cubicBezTo>
                  <a:cubicBezTo>
                    <a:pt x="105" y="33"/>
                    <a:pt x="105" y="33"/>
                    <a:pt x="105" y="33"/>
                  </a:cubicBezTo>
                  <a:cubicBezTo>
                    <a:pt x="108" y="35"/>
                    <a:pt x="108" y="35"/>
                    <a:pt x="108" y="35"/>
                  </a:cubicBezTo>
                  <a:cubicBezTo>
                    <a:pt x="108" y="31"/>
                    <a:pt x="108" y="31"/>
                    <a:pt x="108" y="31"/>
                  </a:cubicBezTo>
                  <a:cubicBezTo>
                    <a:pt x="59" y="18"/>
                    <a:pt x="59" y="18"/>
                    <a:pt x="59" y="18"/>
                  </a:cubicBezTo>
                  <a:cubicBezTo>
                    <a:pt x="57" y="18"/>
                    <a:pt x="56" y="18"/>
                    <a:pt x="55" y="19"/>
                  </a:cubicBezTo>
                  <a:cubicBezTo>
                    <a:pt x="54" y="20"/>
                    <a:pt x="54" y="21"/>
                    <a:pt x="54" y="22"/>
                  </a:cubicBezTo>
                  <a:cubicBezTo>
                    <a:pt x="54" y="23"/>
                    <a:pt x="54" y="23"/>
                    <a:pt x="55" y="23"/>
                  </a:cubicBezTo>
                  <a:cubicBezTo>
                    <a:pt x="55" y="24"/>
                    <a:pt x="55" y="24"/>
                    <a:pt x="55" y="24"/>
                  </a:cubicBezTo>
                  <a:cubicBezTo>
                    <a:pt x="56" y="25"/>
                    <a:pt x="56" y="25"/>
                    <a:pt x="56" y="25"/>
                  </a:cubicBezTo>
                  <a:cubicBezTo>
                    <a:pt x="57" y="26"/>
                    <a:pt x="59" y="27"/>
                    <a:pt x="61" y="28"/>
                  </a:cubicBezTo>
                  <a:cubicBezTo>
                    <a:pt x="68" y="32"/>
                    <a:pt x="82" y="41"/>
                    <a:pt x="94" y="48"/>
                  </a:cubicBezTo>
                  <a:cubicBezTo>
                    <a:pt x="101" y="52"/>
                    <a:pt x="106" y="56"/>
                    <a:pt x="110" y="58"/>
                  </a:cubicBezTo>
                  <a:cubicBezTo>
                    <a:pt x="112" y="59"/>
                    <a:pt x="114" y="61"/>
                    <a:pt x="115" y="61"/>
                  </a:cubicBezTo>
                  <a:cubicBezTo>
                    <a:pt x="116" y="62"/>
                    <a:pt x="116" y="62"/>
                    <a:pt x="116" y="62"/>
                  </a:cubicBezTo>
                  <a:cubicBezTo>
                    <a:pt x="116" y="62"/>
                    <a:pt x="116" y="62"/>
                    <a:pt x="116" y="62"/>
                  </a:cubicBezTo>
                  <a:cubicBezTo>
                    <a:pt x="118" y="61"/>
                    <a:pt x="118" y="61"/>
                    <a:pt x="118" y="61"/>
                  </a:cubicBezTo>
                  <a:cubicBezTo>
                    <a:pt x="116" y="62"/>
                    <a:pt x="116" y="62"/>
                    <a:pt x="116" y="62"/>
                  </a:cubicBezTo>
                  <a:cubicBezTo>
                    <a:pt x="116" y="62"/>
                    <a:pt x="116" y="62"/>
                    <a:pt x="116" y="62"/>
                  </a:cubicBezTo>
                  <a:cubicBezTo>
                    <a:pt x="118" y="61"/>
                    <a:pt x="118" y="61"/>
                    <a:pt x="118" y="61"/>
                  </a:cubicBezTo>
                  <a:cubicBezTo>
                    <a:pt x="116" y="62"/>
                    <a:pt x="116" y="62"/>
                    <a:pt x="116" y="62"/>
                  </a:cubicBezTo>
                  <a:cubicBezTo>
                    <a:pt x="119" y="60"/>
                    <a:pt x="119" y="60"/>
                    <a:pt x="119" y="60"/>
                  </a:cubicBezTo>
                  <a:cubicBezTo>
                    <a:pt x="116" y="62"/>
                    <a:pt x="116" y="62"/>
                    <a:pt x="116" y="62"/>
                  </a:cubicBezTo>
                  <a:cubicBezTo>
                    <a:pt x="116" y="62"/>
                    <a:pt x="116" y="62"/>
                    <a:pt x="116" y="62"/>
                  </a:cubicBezTo>
                  <a:cubicBezTo>
                    <a:pt x="119" y="60"/>
                    <a:pt x="119" y="60"/>
                    <a:pt x="119" y="60"/>
                  </a:cubicBezTo>
                  <a:cubicBezTo>
                    <a:pt x="116" y="62"/>
                    <a:pt x="116" y="62"/>
                    <a:pt x="116" y="62"/>
                  </a:cubicBezTo>
                  <a:cubicBezTo>
                    <a:pt x="119" y="60"/>
                    <a:pt x="119" y="60"/>
                    <a:pt x="119" y="60"/>
                  </a:cubicBezTo>
                  <a:cubicBezTo>
                    <a:pt x="115" y="60"/>
                    <a:pt x="115" y="60"/>
                    <a:pt x="115" y="60"/>
                  </a:cubicBezTo>
                  <a:cubicBezTo>
                    <a:pt x="116" y="61"/>
                    <a:pt x="116" y="61"/>
                    <a:pt x="116" y="62"/>
                  </a:cubicBezTo>
                  <a:cubicBezTo>
                    <a:pt x="119" y="60"/>
                    <a:pt x="119" y="60"/>
                    <a:pt x="119" y="60"/>
                  </a:cubicBezTo>
                  <a:cubicBezTo>
                    <a:pt x="115" y="60"/>
                    <a:pt x="115" y="60"/>
                    <a:pt x="115" y="60"/>
                  </a:cubicBezTo>
                  <a:cubicBezTo>
                    <a:pt x="119" y="60"/>
                    <a:pt x="119" y="60"/>
                    <a:pt x="119" y="60"/>
                  </a:cubicBezTo>
                  <a:cubicBezTo>
                    <a:pt x="116" y="58"/>
                    <a:pt x="116" y="58"/>
                    <a:pt x="116" y="58"/>
                  </a:cubicBezTo>
                  <a:cubicBezTo>
                    <a:pt x="116" y="59"/>
                    <a:pt x="115" y="59"/>
                    <a:pt x="115" y="60"/>
                  </a:cubicBezTo>
                  <a:cubicBezTo>
                    <a:pt x="119" y="60"/>
                    <a:pt x="119" y="60"/>
                    <a:pt x="119" y="60"/>
                  </a:cubicBezTo>
                  <a:cubicBezTo>
                    <a:pt x="116" y="58"/>
                    <a:pt x="116" y="58"/>
                    <a:pt x="116" y="58"/>
                  </a:cubicBezTo>
                  <a:cubicBezTo>
                    <a:pt x="119" y="60"/>
                    <a:pt x="119" y="60"/>
                    <a:pt x="119" y="60"/>
                  </a:cubicBezTo>
                  <a:cubicBezTo>
                    <a:pt x="120" y="57"/>
                    <a:pt x="120" y="57"/>
                    <a:pt x="120" y="57"/>
                  </a:cubicBezTo>
                  <a:cubicBezTo>
                    <a:pt x="52" y="27"/>
                    <a:pt x="52" y="27"/>
                    <a:pt x="52" y="27"/>
                  </a:cubicBezTo>
                  <a:cubicBezTo>
                    <a:pt x="50" y="27"/>
                    <a:pt x="48" y="27"/>
                    <a:pt x="47" y="29"/>
                  </a:cubicBezTo>
                  <a:cubicBezTo>
                    <a:pt x="46" y="31"/>
                    <a:pt x="47" y="33"/>
                    <a:pt x="48" y="34"/>
                  </a:cubicBezTo>
                  <a:cubicBezTo>
                    <a:pt x="49" y="34"/>
                    <a:pt x="53" y="37"/>
                    <a:pt x="61" y="41"/>
                  </a:cubicBezTo>
                  <a:cubicBezTo>
                    <a:pt x="72" y="48"/>
                    <a:pt x="89" y="58"/>
                    <a:pt x="102" y="67"/>
                  </a:cubicBezTo>
                  <a:cubicBezTo>
                    <a:pt x="109" y="71"/>
                    <a:pt x="116" y="75"/>
                    <a:pt x="120" y="78"/>
                  </a:cubicBezTo>
                  <a:cubicBezTo>
                    <a:pt x="122" y="79"/>
                    <a:pt x="124" y="80"/>
                    <a:pt x="125" y="81"/>
                  </a:cubicBezTo>
                  <a:cubicBezTo>
                    <a:pt x="126" y="82"/>
                    <a:pt x="126" y="82"/>
                    <a:pt x="126" y="82"/>
                  </a:cubicBezTo>
                  <a:cubicBezTo>
                    <a:pt x="126" y="82"/>
                    <a:pt x="126" y="82"/>
                    <a:pt x="126" y="82"/>
                  </a:cubicBezTo>
                  <a:cubicBezTo>
                    <a:pt x="128" y="81"/>
                    <a:pt x="128" y="81"/>
                    <a:pt x="128" y="81"/>
                  </a:cubicBezTo>
                  <a:cubicBezTo>
                    <a:pt x="126" y="82"/>
                    <a:pt x="126" y="82"/>
                    <a:pt x="126" y="82"/>
                  </a:cubicBezTo>
                  <a:cubicBezTo>
                    <a:pt x="126" y="82"/>
                    <a:pt x="126" y="82"/>
                    <a:pt x="126" y="82"/>
                  </a:cubicBezTo>
                  <a:cubicBezTo>
                    <a:pt x="128" y="81"/>
                    <a:pt x="128" y="81"/>
                    <a:pt x="128" y="81"/>
                  </a:cubicBezTo>
                  <a:cubicBezTo>
                    <a:pt x="126" y="82"/>
                    <a:pt x="126" y="82"/>
                    <a:pt x="126" y="82"/>
                  </a:cubicBezTo>
                  <a:cubicBezTo>
                    <a:pt x="129" y="80"/>
                    <a:pt x="129" y="80"/>
                    <a:pt x="129" y="80"/>
                  </a:cubicBezTo>
                  <a:cubicBezTo>
                    <a:pt x="126" y="82"/>
                    <a:pt x="126" y="82"/>
                    <a:pt x="126" y="82"/>
                  </a:cubicBezTo>
                  <a:cubicBezTo>
                    <a:pt x="126" y="82"/>
                    <a:pt x="126" y="82"/>
                    <a:pt x="126" y="82"/>
                  </a:cubicBezTo>
                  <a:cubicBezTo>
                    <a:pt x="129" y="80"/>
                    <a:pt x="129" y="80"/>
                    <a:pt x="129" y="80"/>
                  </a:cubicBezTo>
                  <a:cubicBezTo>
                    <a:pt x="126" y="82"/>
                    <a:pt x="126" y="82"/>
                    <a:pt x="126" y="82"/>
                  </a:cubicBezTo>
                  <a:cubicBezTo>
                    <a:pt x="129" y="80"/>
                    <a:pt x="129" y="80"/>
                    <a:pt x="129" y="80"/>
                  </a:cubicBezTo>
                  <a:cubicBezTo>
                    <a:pt x="126" y="80"/>
                    <a:pt x="126" y="80"/>
                    <a:pt x="126" y="80"/>
                  </a:cubicBezTo>
                  <a:cubicBezTo>
                    <a:pt x="126" y="81"/>
                    <a:pt x="126" y="81"/>
                    <a:pt x="126" y="82"/>
                  </a:cubicBezTo>
                  <a:cubicBezTo>
                    <a:pt x="129" y="80"/>
                    <a:pt x="129" y="80"/>
                    <a:pt x="129" y="80"/>
                  </a:cubicBezTo>
                  <a:cubicBezTo>
                    <a:pt x="126" y="80"/>
                    <a:pt x="126" y="80"/>
                    <a:pt x="126" y="80"/>
                  </a:cubicBezTo>
                  <a:cubicBezTo>
                    <a:pt x="129" y="80"/>
                    <a:pt x="129" y="80"/>
                    <a:pt x="129" y="80"/>
                  </a:cubicBezTo>
                  <a:cubicBezTo>
                    <a:pt x="126" y="78"/>
                    <a:pt x="126" y="78"/>
                    <a:pt x="126" y="78"/>
                  </a:cubicBezTo>
                  <a:cubicBezTo>
                    <a:pt x="126" y="79"/>
                    <a:pt x="126" y="80"/>
                    <a:pt x="126" y="80"/>
                  </a:cubicBezTo>
                  <a:cubicBezTo>
                    <a:pt x="129" y="80"/>
                    <a:pt x="129" y="80"/>
                    <a:pt x="129" y="80"/>
                  </a:cubicBezTo>
                  <a:cubicBezTo>
                    <a:pt x="126" y="78"/>
                    <a:pt x="126" y="78"/>
                    <a:pt x="126" y="78"/>
                  </a:cubicBezTo>
                  <a:cubicBezTo>
                    <a:pt x="129" y="80"/>
                    <a:pt x="129" y="80"/>
                    <a:pt x="129" y="80"/>
                  </a:cubicBezTo>
                  <a:cubicBezTo>
                    <a:pt x="126" y="78"/>
                    <a:pt x="126" y="78"/>
                    <a:pt x="126" y="78"/>
                  </a:cubicBezTo>
                  <a:cubicBezTo>
                    <a:pt x="129" y="80"/>
                    <a:pt x="129" y="80"/>
                    <a:pt x="129" y="80"/>
                  </a:cubicBezTo>
                  <a:cubicBezTo>
                    <a:pt x="128" y="77"/>
                    <a:pt x="128" y="77"/>
                    <a:pt x="128" y="77"/>
                  </a:cubicBezTo>
                  <a:cubicBezTo>
                    <a:pt x="128" y="77"/>
                    <a:pt x="127" y="77"/>
                    <a:pt x="126" y="78"/>
                  </a:cubicBezTo>
                  <a:cubicBezTo>
                    <a:pt x="129" y="80"/>
                    <a:pt x="129" y="80"/>
                    <a:pt x="129" y="80"/>
                  </a:cubicBezTo>
                  <a:cubicBezTo>
                    <a:pt x="128" y="77"/>
                    <a:pt x="128" y="77"/>
                    <a:pt x="128" y="77"/>
                  </a:cubicBezTo>
                  <a:cubicBezTo>
                    <a:pt x="129" y="79"/>
                    <a:pt x="129" y="79"/>
                    <a:pt x="129" y="79"/>
                  </a:cubicBezTo>
                  <a:cubicBezTo>
                    <a:pt x="129" y="77"/>
                    <a:pt x="129" y="77"/>
                    <a:pt x="129" y="77"/>
                  </a:cubicBezTo>
                  <a:cubicBezTo>
                    <a:pt x="129" y="77"/>
                    <a:pt x="128" y="77"/>
                    <a:pt x="128" y="77"/>
                  </a:cubicBezTo>
                  <a:cubicBezTo>
                    <a:pt x="129" y="79"/>
                    <a:pt x="129" y="79"/>
                    <a:pt x="129" y="79"/>
                  </a:cubicBezTo>
                  <a:cubicBezTo>
                    <a:pt x="129" y="77"/>
                    <a:pt x="129" y="77"/>
                    <a:pt x="129" y="77"/>
                  </a:cubicBezTo>
                  <a:cubicBezTo>
                    <a:pt x="129" y="78"/>
                    <a:pt x="129" y="78"/>
                    <a:pt x="129" y="78"/>
                  </a:cubicBezTo>
                  <a:cubicBezTo>
                    <a:pt x="129" y="77"/>
                    <a:pt x="129" y="77"/>
                    <a:pt x="129" y="77"/>
                  </a:cubicBezTo>
                  <a:cubicBezTo>
                    <a:pt x="129" y="77"/>
                    <a:pt x="129" y="77"/>
                    <a:pt x="129" y="77"/>
                  </a:cubicBezTo>
                  <a:cubicBezTo>
                    <a:pt x="129" y="78"/>
                    <a:pt x="129" y="78"/>
                    <a:pt x="129" y="78"/>
                  </a:cubicBezTo>
                  <a:cubicBezTo>
                    <a:pt x="129" y="77"/>
                    <a:pt x="129" y="77"/>
                    <a:pt x="129" y="77"/>
                  </a:cubicBezTo>
                  <a:cubicBezTo>
                    <a:pt x="129" y="77"/>
                    <a:pt x="128" y="76"/>
                    <a:pt x="127" y="76"/>
                  </a:cubicBezTo>
                  <a:cubicBezTo>
                    <a:pt x="124" y="75"/>
                    <a:pt x="117" y="72"/>
                    <a:pt x="108" y="68"/>
                  </a:cubicBezTo>
                  <a:cubicBezTo>
                    <a:pt x="95" y="62"/>
                    <a:pt x="79" y="54"/>
                    <a:pt x="66" y="48"/>
                  </a:cubicBezTo>
                  <a:cubicBezTo>
                    <a:pt x="59" y="45"/>
                    <a:pt x="53" y="42"/>
                    <a:pt x="48" y="40"/>
                  </a:cubicBezTo>
                  <a:cubicBezTo>
                    <a:pt x="46" y="39"/>
                    <a:pt x="44" y="38"/>
                    <a:pt x="43" y="38"/>
                  </a:cubicBezTo>
                  <a:cubicBezTo>
                    <a:pt x="42" y="37"/>
                    <a:pt x="41" y="37"/>
                    <a:pt x="40" y="37"/>
                  </a:cubicBezTo>
                  <a:cubicBezTo>
                    <a:pt x="40" y="37"/>
                    <a:pt x="40" y="37"/>
                    <a:pt x="40" y="37"/>
                  </a:cubicBezTo>
                  <a:cubicBezTo>
                    <a:pt x="39" y="37"/>
                    <a:pt x="39" y="37"/>
                    <a:pt x="38" y="37"/>
                  </a:cubicBezTo>
                  <a:cubicBezTo>
                    <a:pt x="38" y="37"/>
                    <a:pt x="38" y="37"/>
                    <a:pt x="37" y="37"/>
                  </a:cubicBezTo>
                  <a:cubicBezTo>
                    <a:pt x="37" y="37"/>
                    <a:pt x="36" y="37"/>
                    <a:pt x="35" y="38"/>
                  </a:cubicBezTo>
                  <a:cubicBezTo>
                    <a:pt x="35" y="39"/>
                    <a:pt x="35" y="40"/>
                    <a:pt x="35" y="41"/>
                  </a:cubicBezTo>
                  <a:cubicBezTo>
                    <a:pt x="35" y="42"/>
                    <a:pt x="36" y="43"/>
                    <a:pt x="36" y="43"/>
                  </a:cubicBezTo>
                  <a:cubicBezTo>
                    <a:pt x="36" y="43"/>
                    <a:pt x="38" y="44"/>
                    <a:pt x="41" y="46"/>
                  </a:cubicBezTo>
                  <a:cubicBezTo>
                    <a:pt x="51" y="52"/>
                    <a:pt x="76" y="67"/>
                    <a:pt x="99" y="81"/>
                  </a:cubicBezTo>
                  <a:cubicBezTo>
                    <a:pt x="110" y="88"/>
                    <a:pt x="120" y="95"/>
                    <a:pt x="128" y="100"/>
                  </a:cubicBezTo>
                  <a:cubicBezTo>
                    <a:pt x="132" y="102"/>
                    <a:pt x="135" y="104"/>
                    <a:pt x="137" y="106"/>
                  </a:cubicBezTo>
                  <a:cubicBezTo>
                    <a:pt x="139" y="107"/>
                    <a:pt x="139" y="107"/>
                    <a:pt x="140" y="108"/>
                  </a:cubicBezTo>
                  <a:cubicBezTo>
                    <a:pt x="140" y="108"/>
                    <a:pt x="140" y="108"/>
                    <a:pt x="140" y="108"/>
                  </a:cubicBezTo>
                  <a:cubicBezTo>
                    <a:pt x="140" y="108"/>
                    <a:pt x="140" y="108"/>
                    <a:pt x="140" y="108"/>
                  </a:cubicBezTo>
                  <a:cubicBezTo>
                    <a:pt x="141" y="107"/>
                    <a:pt x="141" y="107"/>
                    <a:pt x="141" y="107"/>
                  </a:cubicBezTo>
                  <a:cubicBezTo>
                    <a:pt x="140" y="108"/>
                    <a:pt x="140" y="108"/>
                    <a:pt x="140" y="108"/>
                  </a:cubicBezTo>
                  <a:cubicBezTo>
                    <a:pt x="140" y="108"/>
                    <a:pt x="140" y="108"/>
                    <a:pt x="140" y="108"/>
                  </a:cubicBezTo>
                  <a:cubicBezTo>
                    <a:pt x="141" y="107"/>
                    <a:pt x="141" y="107"/>
                    <a:pt x="141" y="107"/>
                  </a:cubicBezTo>
                  <a:cubicBezTo>
                    <a:pt x="140" y="108"/>
                    <a:pt x="140" y="108"/>
                    <a:pt x="140" y="108"/>
                  </a:cubicBezTo>
                  <a:cubicBezTo>
                    <a:pt x="143" y="106"/>
                    <a:pt x="143" y="106"/>
                    <a:pt x="143" y="106"/>
                  </a:cubicBezTo>
                  <a:cubicBezTo>
                    <a:pt x="140" y="107"/>
                    <a:pt x="140" y="107"/>
                    <a:pt x="140" y="107"/>
                  </a:cubicBezTo>
                  <a:cubicBezTo>
                    <a:pt x="140" y="108"/>
                    <a:pt x="140" y="108"/>
                    <a:pt x="140" y="108"/>
                  </a:cubicBezTo>
                  <a:cubicBezTo>
                    <a:pt x="143" y="106"/>
                    <a:pt x="143" y="106"/>
                    <a:pt x="143" y="106"/>
                  </a:cubicBezTo>
                  <a:cubicBezTo>
                    <a:pt x="140" y="107"/>
                    <a:pt x="140" y="107"/>
                    <a:pt x="140" y="107"/>
                  </a:cubicBezTo>
                  <a:cubicBezTo>
                    <a:pt x="143" y="106"/>
                    <a:pt x="143" y="106"/>
                    <a:pt x="143" y="106"/>
                  </a:cubicBezTo>
                  <a:cubicBezTo>
                    <a:pt x="139" y="106"/>
                    <a:pt x="139" y="106"/>
                    <a:pt x="139" y="106"/>
                  </a:cubicBezTo>
                  <a:cubicBezTo>
                    <a:pt x="139" y="106"/>
                    <a:pt x="140" y="107"/>
                    <a:pt x="140" y="107"/>
                  </a:cubicBezTo>
                  <a:cubicBezTo>
                    <a:pt x="143" y="106"/>
                    <a:pt x="143" y="106"/>
                    <a:pt x="143" y="106"/>
                  </a:cubicBezTo>
                  <a:cubicBezTo>
                    <a:pt x="139" y="106"/>
                    <a:pt x="139" y="106"/>
                    <a:pt x="139" y="106"/>
                  </a:cubicBezTo>
                  <a:cubicBezTo>
                    <a:pt x="143" y="106"/>
                    <a:pt x="143" y="106"/>
                    <a:pt x="143" y="106"/>
                  </a:cubicBezTo>
                  <a:cubicBezTo>
                    <a:pt x="140" y="104"/>
                    <a:pt x="140" y="104"/>
                    <a:pt x="140" y="104"/>
                  </a:cubicBezTo>
                  <a:cubicBezTo>
                    <a:pt x="140" y="104"/>
                    <a:pt x="139" y="105"/>
                    <a:pt x="139" y="106"/>
                  </a:cubicBezTo>
                  <a:cubicBezTo>
                    <a:pt x="143" y="106"/>
                    <a:pt x="143" y="106"/>
                    <a:pt x="143" y="106"/>
                  </a:cubicBezTo>
                  <a:cubicBezTo>
                    <a:pt x="140" y="104"/>
                    <a:pt x="140" y="104"/>
                    <a:pt x="140" y="104"/>
                  </a:cubicBezTo>
                  <a:cubicBezTo>
                    <a:pt x="143" y="106"/>
                    <a:pt x="143" y="106"/>
                    <a:pt x="143" y="106"/>
                  </a:cubicBezTo>
                  <a:cubicBezTo>
                    <a:pt x="140" y="104"/>
                    <a:pt x="140" y="104"/>
                    <a:pt x="140" y="104"/>
                  </a:cubicBezTo>
                  <a:cubicBezTo>
                    <a:pt x="143" y="106"/>
                    <a:pt x="143" y="106"/>
                    <a:pt x="143" y="106"/>
                  </a:cubicBezTo>
                  <a:cubicBezTo>
                    <a:pt x="142" y="102"/>
                    <a:pt x="142" y="102"/>
                    <a:pt x="142" y="102"/>
                  </a:cubicBezTo>
                  <a:cubicBezTo>
                    <a:pt x="141" y="102"/>
                    <a:pt x="141" y="103"/>
                    <a:pt x="140" y="104"/>
                  </a:cubicBezTo>
                  <a:cubicBezTo>
                    <a:pt x="143" y="106"/>
                    <a:pt x="143" y="106"/>
                    <a:pt x="143" y="106"/>
                  </a:cubicBezTo>
                  <a:cubicBezTo>
                    <a:pt x="142" y="102"/>
                    <a:pt x="142" y="102"/>
                    <a:pt x="142" y="102"/>
                  </a:cubicBezTo>
                  <a:cubicBezTo>
                    <a:pt x="143" y="106"/>
                    <a:pt x="143" y="106"/>
                    <a:pt x="143" y="106"/>
                  </a:cubicBezTo>
                  <a:cubicBezTo>
                    <a:pt x="143" y="102"/>
                    <a:pt x="143" y="102"/>
                    <a:pt x="143" y="102"/>
                  </a:cubicBezTo>
                  <a:cubicBezTo>
                    <a:pt x="143" y="102"/>
                    <a:pt x="142" y="102"/>
                    <a:pt x="142" y="102"/>
                  </a:cubicBezTo>
                  <a:cubicBezTo>
                    <a:pt x="143" y="106"/>
                    <a:pt x="143" y="106"/>
                    <a:pt x="143" y="106"/>
                  </a:cubicBezTo>
                  <a:cubicBezTo>
                    <a:pt x="143" y="102"/>
                    <a:pt x="143" y="102"/>
                    <a:pt x="143" y="102"/>
                  </a:cubicBezTo>
                  <a:cubicBezTo>
                    <a:pt x="143" y="105"/>
                    <a:pt x="143" y="105"/>
                    <a:pt x="143" y="105"/>
                  </a:cubicBezTo>
                  <a:cubicBezTo>
                    <a:pt x="143" y="102"/>
                    <a:pt x="143" y="102"/>
                    <a:pt x="143" y="102"/>
                  </a:cubicBezTo>
                  <a:cubicBezTo>
                    <a:pt x="143" y="102"/>
                    <a:pt x="143" y="102"/>
                    <a:pt x="143" y="102"/>
                  </a:cubicBezTo>
                  <a:cubicBezTo>
                    <a:pt x="143" y="105"/>
                    <a:pt x="143" y="105"/>
                    <a:pt x="143" y="105"/>
                  </a:cubicBezTo>
                  <a:cubicBezTo>
                    <a:pt x="143" y="102"/>
                    <a:pt x="143" y="102"/>
                    <a:pt x="143" y="102"/>
                  </a:cubicBezTo>
                  <a:cubicBezTo>
                    <a:pt x="143" y="102"/>
                    <a:pt x="143" y="102"/>
                    <a:pt x="143" y="102"/>
                  </a:cubicBezTo>
                  <a:cubicBezTo>
                    <a:pt x="143" y="102"/>
                    <a:pt x="142" y="102"/>
                    <a:pt x="141" y="101"/>
                  </a:cubicBezTo>
                  <a:cubicBezTo>
                    <a:pt x="137" y="99"/>
                    <a:pt x="127" y="95"/>
                    <a:pt x="116" y="89"/>
                  </a:cubicBezTo>
                  <a:cubicBezTo>
                    <a:pt x="98" y="81"/>
                    <a:pt x="77" y="70"/>
                    <a:pt x="59" y="61"/>
                  </a:cubicBezTo>
                  <a:cubicBezTo>
                    <a:pt x="50" y="57"/>
                    <a:pt x="43" y="53"/>
                    <a:pt x="37" y="50"/>
                  </a:cubicBezTo>
                  <a:cubicBezTo>
                    <a:pt x="34" y="49"/>
                    <a:pt x="32" y="48"/>
                    <a:pt x="30" y="47"/>
                  </a:cubicBezTo>
                  <a:cubicBezTo>
                    <a:pt x="30" y="46"/>
                    <a:pt x="29" y="46"/>
                    <a:pt x="28" y="46"/>
                  </a:cubicBezTo>
                  <a:cubicBezTo>
                    <a:pt x="28" y="46"/>
                    <a:pt x="28" y="46"/>
                    <a:pt x="28" y="46"/>
                  </a:cubicBezTo>
                  <a:cubicBezTo>
                    <a:pt x="28" y="45"/>
                    <a:pt x="28" y="45"/>
                    <a:pt x="28" y="45"/>
                  </a:cubicBezTo>
                  <a:cubicBezTo>
                    <a:pt x="27" y="45"/>
                    <a:pt x="27" y="45"/>
                    <a:pt x="27" y="45"/>
                  </a:cubicBezTo>
                  <a:cubicBezTo>
                    <a:pt x="27" y="45"/>
                    <a:pt x="27" y="45"/>
                    <a:pt x="26" y="45"/>
                  </a:cubicBezTo>
                  <a:cubicBezTo>
                    <a:pt x="25" y="45"/>
                    <a:pt x="23" y="46"/>
                    <a:pt x="23" y="48"/>
                  </a:cubicBezTo>
                  <a:cubicBezTo>
                    <a:pt x="22" y="49"/>
                    <a:pt x="23" y="51"/>
                    <a:pt x="24" y="52"/>
                  </a:cubicBezTo>
                  <a:cubicBezTo>
                    <a:pt x="24" y="52"/>
                    <a:pt x="26" y="53"/>
                    <a:pt x="30" y="55"/>
                  </a:cubicBezTo>
                  <a:cubicBezTo>
                    <a:pt x="42" y="63"/>
                    <a:pt x="73" y="81"/>
                    <a:pt x="100" y="99"/>
                  </a:cubicBezTo>
                  <a:cubicBezTo>
                    <a:pt x="114" y="107"/>
                    <a:pt x="127" y="115"/>
                    <a:pt x="137" y="121"/>
                  </a:cubicBezTo>
                  <a:cubicBezTo>
                    <a:pt x="142" y="124"/>
                    <a:pt x="146" y="127"/>
                    <a:pt x="148" y="129"/>
                  </a:cubicBezTo>
                  <a:cubicBezTo>
                    <a:pt x="150" y="130"/>
                    <a:pt x="151" y="130"/>
                    <a:pt x="151" y="131"/>
                  </a:cubicBezTo>
                  <a:cubicBezTo>
                    <a:pt x="152" y="131"/>
                    <a:pt x="152" y="131"/>
                    <a:pt x="152" y="131"/>
                  </a:cubicBezTo>
                  <a:cubicBezTo>
                    <a:pt x="152" y="131"/>
                    <a:pt x="152" y="131"/>
                    <a:pt x="152" y="131"/>
                  </a:cubicBezTo>
                  <a:cubicBezTo>
                    <a:pt x="152" y="131"/>
                    <a:pt x="152" y="131"/>
                    <a:pt x="152" y="131"/>
                  </a:cubicBezTo>
                  <a:cubicBezTo>
                    <a:pt x="152" y="131"/>
                    <a:pt x="152" y="131"/>
                    <a:pt x="152" y="131"/>
                  </a:cubicBezTo>
                  <a:cubicBezTo>
                    <a:pt x="152" y="131"/>
                    <a:pt x="152" y="131"/>
                    <a:pt x="152" y="131"/>
                  </a:cubicBezTo>
                  <a:cubicBezTo>
                    <a:pt x="152" y="131"/>
                    <a:pt x="152" y="131"/>
                    <a:pt x="152" y="131"/>
                  </a:cubicBezTo>
                  <a:cubicBezTo>
                    <a:pt x="154" y="130"/>
                    <a:pt x="154" y="130"/>
                    <a:pt x="154" y="130"/>
                  </a:cubicBezTo>
                  <a:cubicBezTo>
                    <a:pt x="152" y="131"/>
                    <a:pt x="152" y="131"/>
                    <a:pt x="152" y="131"/>
                  </a:cubicBezTo>
                  <a:cubicBezTo>
                    <a:pt x="152" y="131"/>
                    <a:pt x="152" y="131"/>
                    <a:pt x="152" y="131"/>
                  </a:cubicBezTo>
                  <a:cubicBezTo>
                    <a:pt x="154" y="130"/>
                    <a:pt x="154" y="130"/>
                    <a:pt x="154" y="130"/>
                  </a:cubicBezTo>
                  <a:cubicBezTo>
                    <a:pt x="152" y="131"/>
                    <a:pt x="152" y="131"/>
                    <a:pt x="152" y="131"/>
                  </a:cubicBezTo>
                  <a:cubicBezTo>
                    <a:pt x="154" y="129"/>
                    <a:pt x="154" y="129"/>
                    <a:pt x="154" y="129"/>
                  </a:cubicBezTo>
                  <a:cubicBezTo>
                    <a:pt x="151" y="130"/>
                    <a:pt x="151" y="130"/>
                    <a:pt x="151" y="130"/>
                  </a:cubicBezTo>
                  <a:cubicBezTo>
                    <a:pt x="152" y="131"/>
                    <a:pt x="152" y="131"/>
                    <a:pt x="152" y="131"/>
                  </a:cubicBezTo>
                  <a:cubicBezTo>
                    <a:pt x="154" y="129"/>
                    <a:pt x="154" y="129"/>
                    <a:pt x="154" y="129"/>
                  </a:cubicBezTo>
                  <a:cubicBezTo>
                    <a:pt x="151" y="130"/>
                    <a:pt x="151" y="130"/>
                    <a:pt x="151" y="130"/>
                  </a:cubicBezTo>
                  <a:cubicBezTo>
                    <a:pt x="154" y="129"/>
                    <a:pt x="154" y="129"/>
                    <a:pt x="154" y="129"/>
                  </a:cubicBezTo>
                  <a:cubicBezTo>
                    <a:pt x="151" y="129"/>
                    <a:pt x="151" y="129"/>
                    <a:pt x="151" y="129"/>
                  </a:cubicBezTo>
                  <a:cubicBezTo>
                    <a:pt x="151" y="130"/>
                    <a:pt x="151" y="130"/>
                    <a:pt x="151" y="130"/>
                  </a:cubicBezTo>
                  <a:cubicBezTo>
                    <a:pt x="154" y="129"/>
                    <a:pt x="154" y="129"/>
                    <a:pt x="154" y="129"/>
                  </a:cubicBezTo>
                  <a:cubicBezTo>
                    <a:pt x="151" y="129"/>
                    <a:pt x="151" y="129"/>
                    <a:pt x="151" y="129"/>
                  </a:cubicBezTo>
                  <a:cubicBezTo>
                    <a:pt x="155" y="129"/>
                    <a:pt x="155" y="129"/>
                    <a:pt x="155" y="129"/>
                  </a:cubicBezTo>
                  <a:cubicBezTo>
                    <a:pt x="151" y="127"/>
                    <a:pt x="151" y="127"/>
                    <a:pt x="151" y="127"/>
                  </a:cubicBezTo>
                  <a:cubicBezTo>
                    <a:pt x="151" y="128"/>
                    <a:pt x="151" y="128"/>
                    <a:pt x="151" y="129"/>
                  </a:cubicBezTo>
                  <a:cubicBezTo>
                    <a:pt x="155" y="129"/>
                    <a:pt x="155" y="129"/>
                    <a:pt x="155" y="129"/>
                  </a:cubicBezTo>
                  <a:cubicBezTo>
                    <a:pt x="151" y="127"/>
                    <a:pt x="151" y="127"/>
                    <a:pt x="151" y="127"/>
                  </a:cubicBezTo>
                  <a:cubicBezTo>
                    <a:pt x="155" y="129"/>
                    <a:pt x="155" y="129"/>
                    <a:pt x="155" y="129"/>
                  </a:cubicBezTo>
                  <a:cubicBezTo>
                    <a:pt x="152" y="127"/>
                    <a:pt x="152" y="127"/>
                    <a:pt x="152" y="127"/>
                  </a:cubicBezTo>
                  <a:cubicBezTo>
                    <a:pt x="154" y="129"/>
                    <a:pt x="154" y="129"/>
                    <a:pt x="154" y="129"/>
                  </a:cubicBezTo>
                  <a:cubicBezTo>
                    <a:pt x="153" y="126"/>
                    <a:pt x="153" y="126"/>
                    <a:pt x="153" y="126"/>
                  </a:cubicBezTo>
                  <a:cubicBezTo>
                    <a:pt x="153" y="126"/>
                    <a:pt x="152" y="126"/>
                    <a:pt x="152" y="127"/>
                  </a:cubicBezTo>
                  <a:cubicBezTo>
                    <a:pt x="154" y="129"/>
                    <a:pt x="154" y="129"/>
                    <a:pt x="154" y="129"/>
                  </a:cubicBezTo>
                  <a:cubicBezTo>
                    <a:pt x="153" y="126"/>
                    <a:pt x="153" y="126"/>
                    <a:pt x="153" y="126"/>
                  </a:cubicBezTo>
                  <a:cubicBezTo>
                    <a:pt x="154" y="129"/>
                    <a:pt x="154" y="129"/>
                    <a:pt x="154" y="129"/>
                  </a:cubicBezTo>
                  <a:cubicBezTo>
                    <a:pt x="154" y="125"/>
                    <a:pt x="154" y="125"/>
                    <a:pt x="154" y="125"/>
                  </a:cubicBezTo>
                  <a:cubicBezTo>
                    <a:pt x="154" y="125"/>
                    <a:pt x="154" y="125"/>
                    <a:pt x="153" y="126"/>
                  </a:cubicBezTo>
                  <a:cubicBezTo>
                    <a:pt x="154" y="129"/>
                    <a:pt x="154" y="129"/>
                    <a:pt x="154" y="129"/>
                  </a:cubicBezTo>
                  <a:cubicBezTo>
                    <a:pt x="154" y="125"/>
                    <a:pt x="154" y="125"/>
                    <a:pt x="154" y="125"/>
                  </a:cubicBezTo>
                  <a:cubicBezTo>
                    <a:pt x="154" y="128"/>
                    <a:pt x="154" y="128"/>
                    <a:pt x="154" y="128"/>
                  </a:cubicBezTo>
                  <a:cubicBezTo>
                    <a:pt x="155" y="125"/>
                    <a:pt x="155" y="125"/>
                    <a:pt x="155" y="125"/>
                  </a:cubicBezTo>
                  <a:cubicBezTo>
                    <a:pt x="155" y="125"/>
                    <a:pt x="155" y="125"/>
                    <a:pt x="154" y="125"/>
                  </a:cubicBezTo>
                  <a:cubicBezTo>
                    <a:pt x="154" y="128"/>
                    <a:pt x="154" y="128"/>
                    <a:pt x="154" y="128"/>
                  </a:cubicBezTo>
                  <a:cubicBezTo>
                    <a:pt x="155" y="125"/>
                    <a:pt x="155" y="125"/>
                    <a:pt x="155" y="125"/>
                  </a:cubicBezTo>
                  <a:cubicBezTo>
                    <a:pt x="155" y="125"/>
                    <a:pt x="154" y="125"/>
                    <a:pt x="153" y="125"/>
                  </a:cubicBezTo>
                  <a:cubicBezTo>
                    <a:pt x="148" y="122"/>
                    <a:pt x="137" y="117"/>
                    <a:pt x="124" y="110"/>
                  </a:cubicBezTo>
                  <a:cubicBezTo>
                    <a:pt x="105" y="100"/>
                    <a:pt x="80" y="87"/>
                    <a:pt x="60" y="76"/>
                  </a:cubicBezTo>
                  <a:cubicBezTo>
                    <a:pt x="51" y="71"/>
                    <a:pt x="42" y="66"/>
                    <a:pt x="36" y="63"/>
                  </a:cubicBezTo>
                  <a:cubicBezTo>
                    <a:pt x="29" y="60"/>
                    <a:pt x="26" y="57"/>
                    <a:pt x="26" y="57"/>
                  </a:cubicBezTo>
                  <a:cubicBezTo>
                    <a:pt x="24" y="57"/>
                    <a:pt x="22" y="57"/>
                    <a:pt x="21" y="59"/>
                  </a:cubicBezTo>
                  <a:cubicBezTo>
                    <a:pt x="20" y="59"/>
                    <a:pt x="20" y="60"/>
                    <a:pt x="20" y="61"/>
                  </a:cubicBezTo>
                  <a:cubicBezTo>
                    <a:pt x="20" y="61"/>
                    <a:pt x="20" y="62"/>
                    <a:pt x="21" y="62"/>
                  </a:cubicBezTo>
                  <a:cubicBezTo>
                    <a:pt x="21" y="63"/>
                    <a:pt x="21" y="63"/>
                    <a:pt x="21" y="63"/>
                  </a:cubicBezTo>
                  <a:cubicBezTo>
                    <a:pt x="22" y="64"/>
                    <a:pt x="22" y="64"/>
                    <a:pt x="23" y="65"/>
                  </a:cubicBezTo>
                  <a:cubicBezTo>
                    <a:pt x="25" y="66"/>
                    <a:pt x="28" y="69"/>
                    <a:pt x="33" y="72"/>
                  </a:cubicBezTo>
                  <a:cubicBezTo>
                    <a:pt x="50" y="83"/>
                    <a:pt x="82" y="103"/>
                    <a:pt x="111" y="120"/>
                  </a:cubicBezTo>
                  <a:cubicBezTo>
                    <a:pt x="139" y="138"/>
                    <a:pt x="164" y="152"/>
                    <a:pt x="164" y="152"/>
                  </a:cubicBezTo>
                  <a:cubicBezTo>
                    <a:pt x="166" y="149"/>
                    <a:pt x="166" y="149"/>
                    <a:pt x="166" y="149"/>
                  </a:cubicBezTo>
                  <a:cubicBezTo>
                    <a:pt x="167" y="146"/>
                    <a:pt x="167" y="146"/>
                    <a:pt x="167" y="146"/>
                  </a:cubicBezTo>
                  <a:cubicBezTo>
                    <a:pt x="167" y="146"/>
                    <a:pt x="130" y="126"/>
                    <a:pt x="92" y="105"/>
                  </a:cubicBezTo>
                  <a:cubicBezTo>
                    <a:pt x="73" y="95"/>
                    <a:pt x="54" y="85"/>
                    <a:pt x="39" y="77"/>
                  </a:cubicBezTo>
                  <a:cubicBezTo>
                    <a:pt x="32" y="73"/>
                    <a:pt x="26" y="70"/>
                    <a:pt x="21" y="68"/>
                  </a:cubicBezTo>
                  <a:cubicBezTo>
                    <a:pt x="19" y="67"/>
                    <a:pt x="17" y="66"/>
                    <a:pt x="15" y="65"/>
                  </a:cubicBezTo>
                  <a:cubicBezTo>
                    <a:pt x="14" y="65"/>
                    <a:pt x="14" y="64"/>
                    <a:pt x="13" y="64"/>
                  </a:cubicBezTo>
                  <a:cubicBezTo>
                    <a:pt x="12" y="64"/>
                    <a:pt x="12" y="64"/>
                    <a:pt x="12" y="64"/>
                  </a:cubicBezTo>
                  <a:cubicBezTo>
                    <a:pt x="12" y="64"/>
                    <a:pt x="12" y="64"/>
                    <a:pt x="11" y="64"/>
                  </a:cubicBezTo>
                  <a:cubicBezTo>
                    <a:pt x="11" y="64"/>
                    <a:pt x="10" y="64"/>
                    <a:pt x="10" y="64"/>
                  </a:cubicBezTo>
                  <a:cubicBezTo>
                    <a:pt x="9" y="64"/>
                    <a:pt x="8" y="65"/>
                    <a:pt x="8" y="66"/>
                  </a:cubicBezTo>
                  <a:cubicBezTo>
                    <a:pt x="11" y="67"/>
                    <a:pt x="11" y="67"/>
                    <a:pt x="11" y="67"/>
                  </a:cubicBezTo>
                  <a:cubicBezTo>
                    <a:pt x="8" y="66"/>
                    <a:pt x="8" y="66"/>
                    <a:pt x="8" y="66"/>
                  </a:cubicBezTo>
                  <a:cubicBezTo>
                    <a:pt x="7" y="66"/>
                    <a:pt x="7" y="67"/>
                    <a:pt x="7" y="68"/>
                  </a:cubicBezTo>
                  <a:cubicBezTo>
                    <a:pt x="7" y="69"/>
                    <a:pt x="8" y="69"/>
                    <a:pt x="8" y="70"/>
                  </a:cubicBezTo>
                  <a:cubicBezTo>
                    <a:pt x="8" y="71"/>
                    <a:pt x="9" y="71"/>
                    <a:pt x="9" y="72"/>
                  </a:cubicBezTo>
                  <a:cubicBezTo>
                    <a:pt x="10" y="73"/>
                    <a:pt x="12" y="74"/>
                    <a:pt x="14" y="75"/>
                  </a:cubicBezTo>
                  <a:cubicBezTo>
                    <a:pt x="21" y="81"/>
                    <a:pt x="35" y="89"/>
                    <a:pt x="51" y="99"/>
                  </a:cubicBezTo>
                  <a:cubicBezTo>
                    <a:pt x="76" y="113"/>
                    <a:pt x="106" y="131"/>
                    <a:pt x="131" y="146"/>
                  </a:cubicBezTo>
                  <a:cubicBezTo>
                    <a:pt x="144" y="153"/>
                    <a:pt x="154" y="159"/>
                    <a:pt x="162" y="164"/>
                  </a:cubicBezTo>
                  <a:cubicBezTo>
                    <a:pt x="166" y="167"/>
                    <a:pt x="169" y="169"/>
                    <a:pt x="171" y="170"/>
                  </a:cubicBezTo>
                  <a:cubicBezTo>
                    <a:pt x="172" y="171"/>
                    <a:pt x="173" y="172"/>
                    <a:pt x="173" y="172"/>
                  </a:cubicBezTo>
                  <a:cubicBezTo>
                    <a:pt x="173" y="172"/>
                    <a:pt x="173" y="172"/>
                    <a:pt x="173" y="172"/>
                  </a:cubicBezTo>
                  <a:cubicBezTo>
                    <a:pt x="173" y="172"/>
                    <a:pt x="173" y="172"/>
                    <a:pt x="173" y="172"/>
                  </a:cubicBezTo>
                  <a:cubicBezTo>
                    <a:pt x="175" y="171"/>
                    <a:pt x="175" y="171"/>
                    <a:pt x="175" y="171"/>
                  </a:cubicBezTo>
                  <a:cubicBezTo>
                    <a:pt x="173" y="172"/>
                    <a:pt x="173" y="172"/>
                    <a:pt x="173" y="172"/>
                  </a:cubicBezTo>
                  <a:cubicBezTo>
                    <a:pt x="173" y="172"/>
                    <a:pt x="173" y="172"/>
                    <a:pt x="173" y="172"/>
                  </a:cubicBezTo>
                  <a:cubicBezTo>
                    <a:pt x="175" y="171"/>
                    <a:pt x="175" y="171"/>
                    <a:pt x="175" y="171"/>
                  </a:cubicBezTo>
                  <a:cubicBezTo>
                    <a:pt x="173" y="172"/>
                    <a:pt x="173" y="172"/>
                    <a:pt x="173" y="172"/>
                  </a:cubicBezTo>
                  <a:cubicBezTo>
                    <a:pt x="176" y="171"/>
                    <a:pt x="176" y="171"/>
                    <a:pt x="176" y="171"/>
                  </a:cubicBezTo>
                  <a:cubicBezTo>
                    <a:pt x="173" y="171"/>
                    <a:pt x="173" y="171"/>
                    <a:pt x="173" y="171"/>
                  </a:cubicBezTo>
                  <a:cubicBezTo>
                    <a:pt x="173" y="171"/>
                    <a:pt x="173" y="172"/>
                    <a:pt x="173" y="172"/>
                  </a:cubicBezTo>
                  <a:cubicBezTo>
                    <a:pt x="176" y="171"/>
                    <a:pt x="176" y="171"/>
                    <a:pt x="176" y="171"/>
                  </a:cubicBezTo>
                  <a:cubicBezTo>
                    <a:pt x="173" y="171"/>
                    <a:pt x="173" y="171"/>
                    <a:pt x="173" y="171"/>
                  </a:cubicBezTo>
                  <a:cubicBezTo>
                    <a:pt x="176" y="171"/>
                    <a:pt x="176" y="171"/>
                    <a:pt x="176" y="171"/>
                  </a:cubicBezTo>
                  <a:cubicBezTo>
                    <a:pt x="173" y="169"/>
                    <a:pt x="173" y="169"/>
                    <a:pt x="173" y="169"/>
                  </a:cubicBezTo>
                  <a:cubicBezTo>
                    <a:pt x="173" y="170"/>
                    <a:pt x="173" y="170"/>
                    <a:pt x="173" y="171"/>
                  </a:cubicBezTo>
                  <a:cubicBezTo>
                    <a:pt x="176" y="171"/>
                    <a:pt x="176" y="171"/>
                    <a:pt x="176" y="171"/>
                  </a:cubicBezTo>
                  <a:cubicBezTo>
                    <a:pt x="173" y="169"/>
                    <a:pt x="173" y="169"/>
                    <a:pt x="173" y="169"/>
                  </a:cubicBezTo>
                  <a:cubicBezTo>
                    <a:pt x="176" y="171"/>
                    <a:pt x="176" y="171"/>
                    <a:pt x="176" y="171"/>
                  </a:cubicBezTo>
                  <a:cubicBezTo>
                    <a:pt x="173" y="169"/>
                    <a:pt x="173" y="169"/>
                    <a:pt x="173" y="169"/>
                  </a:cubicBezTo>
                  <a:cubicBezTo>
                    <a:pt x="176" y="171"/>
                    <a:pt x="176" y="171"/>
                    <a:pt x="176" y="171"/>
                  </a:cubicBezTo>
                  <a:cubicBezTo>
                    <a:pt x="175" y="168"/>
                    <a:pt x="175" y="168"/>
                    <a:pt x="175" y="168"/>
                  </a:cubicBezTo>
                  <a:cubicBezTo>
                    <a:pt x="175" y="168"/>
                    <a:pt x="174" y="168"/>
                    <a:pt x="173" y="169"/>
                  </a:cubicBezTo>
                  <a:cubicBezTo>
                    <a:pt x="176" y="171"/>
                    <a:pt x="176" y="171"/>
                    <a:pt x="176" y="171"/>
                  </a:cubicBezTo>
                  <a:cubicBezTo>
                    <a:pt x="175" y="168"/>
                    <a:pt x="175" y="168"/>
                    <a:pt x="175" y="168"/>
                  </a:cubicBezTo>
                  <a:cubicBezTo>
                    <a:pt x="176" y="170"/>
                    <a:pt x="176" y="170"/>
                    <a:pt x="176" y="170"/>
                  </a:cubicBezTo>
                  <a:cubicBezTo>
                    <a:pt x="176" y="167"/>
                    <a:pt x="176" y="167"/>
                    <a:pt x="176" y="167"/>
                  </a:cubicBezTo>
                  <a:cubicBezTo>
                    <a:pt x="176" y="167"/>
                    <a:pt x="175" y="167"/>
                    <a:pt x="175" y="168"/>
                  </a:cubicBezTo>
                  <a:cubicBezTo>
                    <a:pt x="176" y="170"/>
                    <a:pt x="176" y="170"/>
                    <a:pt x="176" y="170"/>
                  </a:cubicBezTo>
                  <a:cubicBezTo>
                    <a:pt x="176" y="167"/>
                    <a:pt x="176" y="167"/>
                    <a:pt x="176" y="167"/>
                  </a:cubicBezTo>
                  <a:cubicBezTo>
                    <a:pt x="176" y="169"/>
                    <a:pt x="176" y="169"/>
                    <a:pt x="176" y="169"/>
                  </a:cubicBezTo>
                  <a:cubicBezTo>
                    <a:pt x="176" y="167"/>
                    <a:pt x="176" y="167"/>
                    <a:pt x="176" y="167"/>
                  </a:cubicBezTo>
                  <a:cubicBezTo>
                    <a:pt x="176" y="167"/>
                    <a:pt x="176" y="167"/>
                    <a:pt x="176" y="167"/>
                  </a:cubicBezTo>
                  <a:cubicBezTo>
                    <a:pt x="176" y="169"/>
                    <a:pt x="176" y="169"/>
                    <a:pt x="176" y="169"/>
                  </a:cubicBezTo>
                  <a:cubicBezTo>
                    <a:pt x="176" y="167"/>
                    <a:pt x="176" y="167"/>
                    <a:pt x="176" y="167"/>
                  </a:cubicBezTo>
                  <a:cubicBezTo>
                    <a:pt x="176" y="167"/>
                    <a:pt x="176" y="167"/>
                    <a:pt x="175" y="167"/>
                  </a:cubicBezTo>
                  <a:cubicBezTo>
                    <a:pt x="173" y="167"/>
                    <a:pt x="168" y="165"/>
                    <a:pt x="162" y="162"/>
                  </a:cubicBezTo>
                  <a:cubicBezTo>
                    <a:pt x="142" y="152"/>
                    <a:pt x="103" y="131"/>
                    <a:pt x="70" y="113"/>
                  </a:cubicBezTo>
                  <a:cubicBezTo>
                    <a:pt x="53" y="104"/>
                    <a:pt x="38" y="96"/>
                    <a:pt x="27" y="90"/>
                  </a:cubicBezTo>
                  <a:cubicBezTo>
                    <a:pt x="21" y="87"/>
                    <a:pt x="16" y="84"/>
                    <a:pt x="13" y="82"/>
                  </a:cubicBezTo>
                  <a:cubicBezTo>
                    <a:pt x="10" y="81"/>
                    <a:pt x="8" y="80"/>
                    <a:pt x="8" y="80"/>
                  </a:cubicBezTo>
                  <a:cubicBezTo>
                    <a:pt x="7" y="79"/>
                    <a:pt x="6" y="79"/>
                    <a:pt x="5" y="80"/>
                  </a:cubicBezTo>
                  <a:cubicBezTo>
                    <a:pt x="4" y="80"/>
                    <a:pt x="3" y="81"/>
                    <a:pt x="3" y="83"/>
                  </a:cubicBezTo>
                  <a:cubicBezTo>
                    <a:pt x="3" y="83"/>
                    <a:pt x="3" y="84"/>
                    <a:pt x="3" y="84"/>
                  </a:cubicBezTo>
                  <a:cubicBezTo>
                    <a:pt x="4" y="85"/>
                    <a:pt x="4" y="85"/>
                    <a:pt x="4" y="85"/>
                  </a:cubicBezTo>
                  <a:cubicBezTo>
                    <a:pt x="4" y="85"/>
                    <a:pt x="4" y="85"/>
                    <a:pt x="4" y="85"/>
                  </a:cubicBezTo>
                  <a:cubicBezTo>
                    <a:pt x="5" y="86"/>
                    <a:pt x="5" y="86"/>
                    <a:pt x="5" y="86"/>
                  </a:cubicBezTo>
                  <a:cubicBezTo>
                    <a:pt x="5" y="86"/>
                    <a:pt x="7" y="87"/>
                    <a:pt x="8" y="88"/>
                  </a:cubicBezTo>
                  <a:cubicBezTo>
                    <a:pt x="34" y="105"/>
                    <a:pt x="190" y="202"/>
                    <a:pt x="190" y="202"/>
                  </a:cubicBezTo>
                  <a:cubicBezTo>
                    <a:pt x="192" y="199"/>
                    <a:pt x="192" y="199"/>
                    <a:pt x="192" y="199"/>
                  </a:cubicBezTo>
                  <a:cubicBezTo>
                    <a:pt x="194" y="195"/>
                    <a:pt x="194" y="195"/>
                    <a:pt x="194" y="195"/>
                  </a:cubicBezTo>
                  <a:cubicBezTo>
                    <a:pt x="194" y="195"/>
                    <a:pt x="150" y="170"/>
                    <a:pt x="104" y="145"/>
                  </a:cubicBezTo>
                  <a:cubicBezTo>
                    <a:pt x="82" y="132"/>
                    <a:pt x="58" y="119"/>
                    <a:pt x="40" y="110"/>
                  </a:cubicBezTo>
                  <a:cubicBezTo>
                    <a:pt x="31" y="105"/>
                    <a:pt x="23" y="101"/>
                    <a:pt x="17" y="98"/>
                  </a:cubicBezTo>
                  <a:cubicBezTo>
                    <a:pt x="14" y="97"/>
                    <a:pt x="12" y="96"/>
                    <a:pt x="10" y="95"/>
                  </a:cubicBezTo>
                  <a:cubicBezTo>
                    <a:pt x="9" y="94"/>
                    <a:pt x="8" y="94"/>
                    <a:pt x="7" y="94"/>
                  </a:cubicBezTo>
                  <a:cubicBezTo>
                    <a:pt x="6" y="94"/>
                    <a:pt x="5" y="93"/>
                    <a:pt x="4" y="93"/>
                  </a:cubicBezTo>
                  <a:cubicBezTo>
                    <a:pt x="4" y="93"/>
                    <a:pt x="3" y="93"/>
                    <a:pt x="3" y="94"/>
                  </a:cubicBezTo>
                  <a:cubicBezTo>
                    <a:pt x="2" y="94"/>
                    <a:pt x="1" y="94"/>
                    <a:pt x="1" y="95"/>
                  </a:cubicBezTo>
                  <a:cubicBezTo>
                    <a:pt x="0" y="96"/>
                    <a:pt x="0" y="97"/>
                    <a:pt x="0" y="98"/>
                  </a:cubicBezTo>
                  <a:cubicBezTo>
                    <a:pt x="0" y="99"/>
                    <a:pt x="1" y="100"/>
                    <a:pt x="2" y="100"/>
                  </a:cubicBezTo>
                  <a:cubicBezTo>
                    <a:pt x="2" y="100"/>
                    <a:pt x="5" y="102"/>
                    <a:pt x="11" y="105"/>
                  </a:cubicBezTo>
                  <a:cubicBezTo>
                    <a:pt x="30" y="117"/>
                    <a:pt x="79" y="146"/>
                    <a:pt x="123" y="173"/>
                  </a:cubicBezTo>
                  <a:cubicBezTo>
                    <a:pt x="145" y="186"/>
                    <a:pt x="166" y="199"/>
                    <a:pt x="181" y="209"/>
                  </a:cubicBezTo>
                  <a:cubicBezTo>
                    <a:pt x="189" y="214"/>
                    <a:pt x="195" y="218"/>
                    <a:pt x="199" y="221"/>
                  </a:cubicBezTo>
                  <a:cubicBezTo>
                    <a:pt x="201" y="223"/>
                    <a:pt x="203" y="224"/>
                    <a:pt x="204" y="225"/>
                  </a:cubicBezTo>
                  <a:cubicBezTo>
                    <a:pt x="204" y="226"/>
                    <a:pt x="205" y="226"/>
                    <a:pt x="205" y="226"/>
                  </a:cubicBezTo>
                  <a:cubicBezTo>
                    <a:pt x="205" y="226"/>
                    <a:pt x="205" y="226"/>
                    <a:pt x="205" y="226"/>
                  </a:cubicBezTo>
                  <a:cubicBezTo>
                    <a:pt x="207" y="225"/>
                    <a:pt x="207" y="225"/>
                    <a:pt x="207" y="225"/>
                  </a:cubicBezTo>
                  <a:cubicBezTo>
                    <a:pt x="204" y="225"/>
                    <a:pt x="204" y="225"/>
                    <a:pt x="204" y="225"/>
                  </a:cubicBezTo>
                  <a:cubicBezTo>
                    <a:pt x="204" y="226"/>
                    <a:pt x="205" y="226"/>
                    <a:pt x="205" y="226"/>
                  </a:cubicBezTo>
                  <a:cubicBezTo>
                    <a:pt x="207" y="225"/>
                    <a:pt x="207" y="225"/>
                    <a:pt x="207" y="225"/>
                  </a:cubicBezTo>
                  <a:cubicBezTo>
                    <a:pt x="204" y="225"/>
                    <a:pt x="204" y="225"/>
                    <a:pt x="204" y="225"/>
                  </a:cubicBezTo>
                  <a:cubicBezTo>
                    <a:pt x="208" y="225"/>
                    <a:pt x="208" y="225"/>
                    <a:pt x="208" y="225"/>
                  </a:cubicBezTo>
                  <a:cubicBezTo>
                    <a:pt x="205" y="223"/>
                    <a:pt x="205" y="223"/>
                    <a:pt x="205" y="223"/>
                  </a:cubicBezTo>
                  <a:cubicBezTo>
                    <a:pt x="205" y="223"/>
                    <a:pt x="204" y="224"/>
                    <a:pt x="204" y="225"/>
                  </a:cubicBezTo>
                  <a:cubicBezTo>
                    <a:pt x="208" y="225"/>
                    <a:pt x="208" y="225"/>
                    <a:pt x="208" y="225"/>
                  </a:cubicBezTo>
                  <a:cubicBezTo>
                    <a:pt x="205" y="223"/>
                    <a:pt x="205" y="223"/>
                    <a:pt x="205" y="223"/>
                  </a:cubicBezTo>
                  <a:cubicBezTo>
                    <a:pt x="208" y="225"/>
                    <a:pt x="208" y="225"/>
                    <a:pt x="208" y="225"/>
                  </a:cubicBezTo>
                  <a:cubicBezTo>
                    <a:pt x="210" y="222"/>
                    <a:pt x="210" y="222"/>
                    <a:pt x="210" y="222"/>
                  </a:cubicBezTo>
                  <a:cubicBezTo>
                    <a:pt x="7" y="109"/>
                    <a:pt x="7" y="109"/>
                    <a:pt x="7" y="109"/>
                  </a:cubicBezTo>
                  <a:cubicBezTo>
                    <a:pt x="5" y="108"/>
                    <a:pt x="3" y="109"/>
                    <a:pt x="2" y="111"/>
                  </a:cubicBezTo>
                  <a:cubicBezTo>
                    <a:pt x="1" y="112"/>
                    <a:pt x="2" y="114"/>
                    <a:pt x="3" y="115"/>
                  </a:cubicBezTo>
                  <a:cubicBezTo>
                    <a:pt x="3" y="115"/>
                    <a:pt x="6" y="117"/>
                    <a:pt x="12" y="121"/>
                  </a:cubicBezTo>
                  <a:cubicBezTo>
                    <a:pt x="32" y="133"/>
                    <a:pt x="81" y="162"/>
                    <a:pt x="125" y="190"/>
                  </a:cubicBezTo>
                  <a:cubicBezTo>
                    <a:pt x="146" y="203"/>
                    <a:pt x="167" y="216"/>
                    <a:pt x="183" y="226"/>
                  </a:cubicBezTo>
                  <a:cubicBezTo>
                    <a:pt x="190" y="231"/>
                    <a:pt x="196" y="235"/>
                    <a:pt x="201" y="238"/>
                  </a:cubicBezTo>
                  <a:cubicBezTo>
                    <a:pt x="203" y="239"/>
                    <a:pt x="205" y="240"/>
                    <a:pt x="206" y="241"/>
                  </a:cubicBezTo>
                  <a:cubicBezTo>
                    <a:pt x="206" y="242"/>
                    <a:pt x="206" y="242"/>
                    <a:pt x="207" y="242"/>
                  </a:cubicBezTo>
                  <a:cubicBezTo>
                    <a:pt x="207" y="242"/>
                    <a:pt x="207" y="242"/>
                    <a:pt x="207" y="242"/>
                  </a:cubicBezTo>
                  <a:cubicBezTo>
                    <a:pt x="208" y="241"/>
                    <a:pt x="208" y="241"/>
                    <a:pt x="208" y="241"/>
                  </a:cubicBezTo>
                  <a:cubicBezTo>
                    <a:pt x="206" y="242"/>
                    <a:pt x="206" y="242"/>
                    <a:pt x="206" y="242"/>
                  </a:cubicBezTo>
                  <a:cubicBezTo>
                    <a:pt x="207" y="242"/>
                    <a:pt x="207" y="242"/>
                    <a:pt x="207" y="242"/>
                  </a:cubicBezTo>
                  <a:cubicBezTo>
                    <a:pt x="208" y="241"/>
                    <a:pt x="208" y="241"/>
                    <a:pt x="208" y="241"/>
                  </a:cubicBezTo>
                  <a:cubicBezTo>
                    <a:pt x="206" y="242"/>
                    <a:pt x="206" y="242"/>
                    <a:pt x="206" y="242"/>
                  </a:cubicBezTo>
                  <a:cubicBezTo>
                    <a:pt x="209" y="240"/>
                    <a:pt x="209" y="240"/>
                    <a:pt x="209" y="240"/>
                  </a:cubicBezTo>
                  <a:cubicBezTo>
                    <a:pt x="206" y="240"/>
                    <a:pt x="206" y="240"/>
                    <a:pt x="206" y="240"/>
                  </a:cubicBezTo>
                  <a:cubicBezTo>
                    <a:pt x="206" y="241"/>
                    <a:pt x="206" y="242"/>
                    <a:pt x="206" y="242"/>
                  </a:cubicBezTo>
                  <a:cubicBezTo>
                    <a:pt x="209" y="240"/>
                    <a:pt x="209" y="240"/>
                    <a:pt x="209" y="240"/>
                  </a:cubicBezTo>
                  <a:cubicBezTo>
                    <a:pt x="206" y="240"/>
                    <a:pt x="206" y="240"/>
                    <a:pt x="206" y="240"/>
                  </a:cubicBezTo>
                  <a:cubicBezTo>
                    <a:pt x="209" y="240"/>
                    <a:pt x="209" y="240"/>
                    <a:pt x="209" y="240"/>
                  </a:cubicBezTo>
                  <a:cubicBezTo>
                    <a:pt x="206" y="238"/>
                    <a:pt x="206" y="238"/>
                    <a:pt x="206" y="238"/>
                  </a:cubicBezTo>
                  <a:cubicBezTo>
                    <a:pt x="206" y="239"/>
                    <a:pt x="206" y="240"/>
                    <a:pt x="206" y="240"/>
                  </a:cubicBezTo>
                  <a:cubicBezTo>
                    <a:pt x="209" y="240"/>
                    <a:pt x="209" y="240"/>
                    <a:pt x="209" y="240"/>
                  </a:cubicBezTo>
                  <a:cubicBezTo>
                    <a:pt x="206" y="238"/>
                    <a:pt x="206" y="238"/>
                    <a:pt x="206" y="238"/>
                  </a:cubicBezTo>
                  <a:cubicBezTo>
                    <a:pt x="209" y="240"/>
                    <a:pt x="209" y="240"/>
                    <a:pt x="209" y="240"/>
                  </a:cubicBezTo>
                  <a:cubicBezTo>
                    <a:pt x="211" y="237"/>
                    <a:pt x="211" y="237"/>
                    <a:pt x="211" y="237"/>
                  </a:cubicBezTo>
                  <a:cubicBezTo>
                    <a:pt x="13" y="128"/>
                    <a:pt x="13" y="128"/>
                    <a:pt x="13" y="128"/>
                  </a:cubicBezTo>
                  <a:cubicBezTo>
                    <a:pt x="12" y="127"/>
                    <a:pt x="9" y="128"/>
                    <a:pt x="8" y="130"/>
                  </a:cubicBezTo>
                  <a:cubicBezTo>
                    <a:pt x="7" y="131"/>
                    <a:pt x="8" y="134"/>
                    <a:pt x="10" y="135"/>
                  </a:cubicBezTo>
                  <a:cubicBezTo>
                    <a:pt x="10" y="135"/>
                    <a:pt x="13" y="136"/>
                    <a:pt x="18" y="140"/>
                  </a:cubicBezTo>
                  <a:cubicBezTo>
                    <a:pt x="37" y="151"/>
                    <a:pt x="85" y="180"/>
                    <a:pt x="127" y="207"/>
                  </a:cubicBezTo>
                  <a:cubicBezTo>
                    <a:pt x="149" y="220"/>
                    <a:pt x="169" y="233"/>
                    <a:pt x="183" y="242"/>
                  </a:cubicBezTo>
                  <a:cubicBezTo>
                    <a:pt x="191" y="247"/>
                    <a:pt x="197" y="251"/>
                    <a:pt x="201" y="253"/>
                  </a:cubicBezTo>
                  <a:cubicBezTo>
                    <a:pt x="203" y="255"/>
                    <a:pt x="205" y="256"/>
                    <a:pt x="206" y="257"/>
                  </a:cubicBezTo>
                  <a:cubicBezTo>
                    <a:pt x="206" y="257"/>
                    <a:pt x="207" y="257"/>
                    <a:pt x="207" y="258"/>
                  </a:cubicBezTo>
                  <a:cubicBezTo>
                    <a:pt x="207" y="258"/>
                    <a:pt x="207" y="258"/>
                    <a:pt x="207" y="258"/>
                  </a:cubicBezTo>
                  <a:cubicBezTo>
                    <a:pt x="208" y="256"/>
                    <a:pt x="208" y="256"/>
                    <a:pt x="208" y="256"/>
                  </a:cubicBezTo>
                  <a:cubicBezTo>
                    <a:pt x="207" y="257"/>
                    <a:pt x="207" y="257"/>
                    <a:pt x="207" y="257"/>
                  </a:cubicBezTo>
                  <a:cubicBezTo>
                    <a:pt x="207" y="258"/>
                    <a:pt x="207" y="258"/>
                    <a:pt x="207" y="258"/>
                  </a:cubicBezTo>
                  <a:cubicBezTo>
                    <a:pt x="208" y="256"/>
                    <a:pt x="208" y="256"/>
                    <a:pt x="208" y="256"/>
                  </a:cubicBezTo>
                  <a:cubicBezTo>
                    <a:pt x="207" y="257"/>
                    <a:pt x="207" y="257"/>
                    <a:pt x="207" y="257"/>
                  </a:cubicBezTo>
                  <a:cubicBezTo>
                    <a:pt x="209" y="255"/>
                    <a:pt x="209" y="255"/>
                    <a:pt x="209" y="255"/>
                  </a:cubicBezTo>
                  <a:cubicBezTo>
                    <a:pt x="206" y="257"/>
                    <a:pt x="206" y="257"/>
                    <a:pt x="206" y="257"/>
                  </a:cubicBezTo>
                  <a:cubicBezTo>
                    <a:pt x="207" y="257"/>
                    <a:pt x="207" y="257"/>
                    <a:pt x="207" y="257"/>
                  </a:cubicBezTo>
                  <a:cubicBezTo>
                    <a:pt x="209" y="255"/>
                    <a:pt x="209" y="255"/>
                    <a:pt x="209" y="255"/>
                  </a:cubicBezTo>
                  <a:cubicBezTo>
                    <a:pt x="206" y="257"/>
                    <a:pt x="206" y="257"/>
                    <a:pt x="206" y="257"/>
                  </a:cubicBezTo>
                  <a:cubicBezTo>
                    <a:pt x="210" y="255"/>
                    <a:pt x="210" y="255"/>
                    <a:pt x="210" y="255"/>
                  </a:cubicBezTo>
                  <a:cubicBezTo>
                    <a:pt x="206" y="255"/>
                    <a:pt x="206" y="255"/>
                    <a:pt x="206" y="255"/>
                  </a:cubicBezTo>
                  <a:cubicBezTo>
                    <a:pt x="206" y="256"/>
                    <a:pt x="206" y="257"/>
                    <a:pt x="206" y="257"/>
                  </a:cubicBezTo>
                  <a:cubicBezTo>
                    <a:pt x="210" y="255"/>
                    <a:pt x="210" y="255"/>
                    <a:pt x="210" y="255"/>
                  </a:cubicBezTo>
                  <a:cubicBezTo>
                    <a:pt x="206" y="255"/>
                    <a:pt x="206" y="255"/>
                    <a:pt x="206" y="255"/>
                  </a:cubicBezTo>
                  <a:cubicBezTo>
                    <a:pt x="210" y="255"/>
                    <a:pt x="210" y="255"/>
                    <a:pt x="210" y="255"/>
                  </a:cubicBezTo>
                  <a:cubicBezTo>
                    <a:pt x="207" y="254"/>
                    <a:pt x="207" y="254"/>
                    <a:pt x="207" y="254"/>
                  </a:cubicBezTo>
                  <a:cubicBezTo>
                    <a:pt x="206" y="254"/>
                    <a:pt x="206" y="255"/>
                    <a:pt x="206" y="255"/>
                  </a:cubicBezTo>
                  <a:cubicBezTo>
                    <a:pt x="210" y="255"/>
                    <a:pt x="210" y="255"/>
                    <a:pt x="210" y="255"/>
                  </a:cubicBezTo>
                  <a:cubicBezTo>
                    <a:pt x="207" y="254"/>
                    <a:pt x="207" y="254"/>
                    <a:pt x="207" y="254"/>
                  </a:cubicBezTo>
                  <a:cubicBezTo>
                    <a:pt x="210" y="255"/>
                    <a:pt x="210" y="255"/>
                    <a:pt x="210" y="255"/>
                  </a:cubicBezTo>
                  <a:cubicBezTo>
                    <a:pt x="211" y="252"/>
                    <a:pt x="211" y="252"/>
                    <a:pt x="211" y="252"/>
                  </a:cubicBezTo>
                  <a:cubicBezTo>
                    <a:pt x="23" y="152"/>
                    <a:pt x="23" y="152"/>
                    <a:pt x="23" y="152"/>
                  </a:cubicBezTo>
                  <a:cubicBezTo>
                    <a:pt x="21" y="151"/>
                    <a:pt x="19" y="152"/>
                    <a:pt x="18" y="153"/>
                  </a:cubicBezTo>
                  <a:cubicBezTo>
                    <a:pt x="18" y="154"/>
                    <a:pt x="18" y="155"/>
                    <a:pt x="18" y="155"/>
                  </a:cubicBezTo>
                  <a:cubicBezTo>
                    <a:pt x="18" y="156"/>
                    <a:pt x="18" y="157"/>
                    <a:pt x="18" y="157"/>
                  </a:cubicBezTo>
                  <a:cubicBezTo>
                    <a:pt x="19" y="158"/>
                    <a:pt x="19" y="158"/>
                    <a:pt x="19" y="158"/>
                  </a:cubicBezTo>
                  <a:cubicBezTo>
                    <a:pt x="20" y="159"/>
                    <a:pt x="20" y="159"/>
                    <a:pt x="21" y="159"/>
                  </a:cubicBezTo>
                  <a:cubicBezTo>
                    <a:pt x="23" y="161"/>
                    <a:pt x="28" y="164"/>
                    <a:pt x="34" y="168"/>
                  </a:cubicBezTo>
                  <a:cubicBezTo>
                    <a:pt x="78" y="197"/>
                    <a:pt x="204" y="274"/>
                    <a:pt x="204" y="274"/>
                  </a:cubicBezTo>
                  <a:cubicBezTo>
                    <a:pt x="206" y="271"/>
                    <a:pt x="206" y="271"/>
                    <a:pt x="206" y="271"/>
                  </a:cubicBezTo>
                  <a:cubicBezTo>
                    <a:pt x="203" y="268"/>
                    <a:pt x="203" y="268"/>
                    <a:pt x="203" y="268"/>
                  </a:cubicBezTo>
                  <a:cubicBezTo>
                    <a:pt x="206" y="271"/>
                    <a:pt x="206" y="271"/>
                    <a:pt x="206" y="271"/>
                  </a:cubicBezTo>
                  <a:cubicBezTo>
                    <a:pt x="205" y="267"/>
                    <a:pt x="205" y="267"/>
                    <a:pt x="205" y="267"/>
                  </a:cubicBezTo>
                  <a:cubicBezTo>
                    <a:pt x="204" y="267"/>
                    <a:pt x="204" y="268"/>
                    <a:pt x="203" y="268"/>
                  </a:cubicBezTo>
                  <a:cubicBezTo>
                    <a:pt x="206" y="271"/>
                    <a:pt x="206" y="271"/>
                    <a:pt x="206" y="271"/>
                  </a:cubicBezTo>
                  <a:cubicBezTo>
                    <a:pt x="205" y="267"/>
                    <a:pt x="205" y="267"/>
                    <a:pt x="205" y="267"/>
                  </a:cubicBezTo>
                  <a:cubicBezTo>
                    <a:pt x="206" y="270"/>
                    <a:pt x="206" y="270"/>
                    <a:pt x="206" y="270"/>
                  </a:cubicBezTo>
                  <a:cubicBezTo>
                    <a:pt x="206" y="267"/>
                    <a:pt x="206" y="267"/>
                    <a:pt x="206" y="267"/>
                  </a:cubicBezTo>
                  <a:cubicBezTo>
                    <a:pt x="206" y="267"/>
                    <a:pt x="205" y="267"/>
                    <a:pt x="205" y="267"/>
                  </a:cubicBezTo>
                  <a:cubicBezTo>
                    <a:pt x="206" y="270"/>
                    <a:pt x="206" y="270"/>
                    <a:pt x="206" y="270"/>
                  </a:cubicBezTo>
                  <a:cubicBezTo>
                    <a:pt x="206" y="267"/>
                    <a:pt x="206" y="267"/>
                    <a:pt x="206" y="267"/>
                  </a:cubicBezTo>
                  <a:cubicBezTo>
                    <a:pt x="206" y="270"/>
                    <a:pt x="206" y="270"/>
                    <a:pt x="206" y="270"/>
                  </a:cubicBezTo>
                  <a:cubicBezTo>
                    <a:pt x="207" y="267"/>
                    <a:pt x="207" y="267"/>
                    <a:pt x="207" y="267"/>
                  </a:cubicBezTo>
                  <a:cubicBezTo>
                    <a:pt x="207" y="267"/>
                    <a:pt x="207" y="267"/>
                    <a:pt x="206" y="267"/>
                  </a:cubicBezTo>
                  <a:cubicBezTo>
                    <a:pt x="206" y="270"/>
                    <a:pt x="206" y="270"/>
                    <a:pt x="206" y="270"/>
                  </a:cubicBezTo>
                  <a:cubicBezTo>
                    <a:pt x="207" y="267"/>
                    <a:pt x="207" y="267"/>
                    <a:pt x="207" y="267"/>
                  </a:cubicBezTo>
                  <a:cubicBezTo>
                    <a:pt x="206" y="269"/>
                    <a:pt x="206" y="269"/>
                    <a:pt x="206" y="269"/>
                  </a:cubicBezTo>
                  <a:cubicBezTo>
                    <a:pt x="207" y="267"/>
                    <a:pt x="207" y="267"/>
                    <a:pt x="207" y="267"/>
                  </a:cubicBezTo>
                  <a:cubicBezTo>
                    <a:pt x="207" y="267"/>
                    <a:pt x="207" y="267"/>
                    <a:pt x="207" y="267"/>
                  </a:cubicBezTo>
                  <a:cubicBezTo>
                    <a:pt x="206" y="269"/>
                    <a:pt x="206" y="269"/>
                    <a:pt x="206" y="269"/>
                  </a:cubicBezTo>
                  <a:cubicBezTo>
                    <a:pt x="207" y="267"/>
                    <a:pt x="207" y="267"/>
                    <a:pt x="207" y="267"/>
                  </a:cubicBezTo>
                  <a:cubicBezTo>
                    <a:pt x="207" y="267"/>
                    <a:pt x="207" y="267"/>
                    <a:pt x="206" y="267"/>
                  </a:cubicBezTo>
                  <a:cubicBezTo>
                    <a:pt x="204" y="266"/>
                    <a:pt x="200" y="263"/>
                    <a:pt x="194" y="260"/>
                  </a:cubicBezTo>
                  <a:cubicBezTo>
                    <a:pt x="174" y="249"/>
                    <a:pt x="135" y="226"/>
                    <a:pt x="100" y="206"/>
                  </a:cubicBezTo>
                  <a:cubicBezTo>
                    <a:pt x="83" y="196"/>
                    <a:pt x="66" y="187"/>
                    <a:pt x="53" y="180"/>
                  </a:cubicBezTo>
                  <a:cubicBezTo>
                    <a:pt x="47" y="176"/>
                    <a:pt x="41" y="174"/>
                    <a:pt x="37" y="172"/>
                  </a:cubicBezTo>
                  <a:cubicBezTo>
                    <a:pt x="35" y="171"/>
                    <a:pt x="33" y="170"/>
                    <a:pt x="31" y="169"/>
                  </a:cubicBezTo>
                  <a:cubicBezTo>
                    <a:pt x="31" y="169"/>
                    <a:pt x="30" y="169"/>
                    <a:pt x="29" y="169"/>
                  </a:cubicBezTo>
                  <a:cubicBezTo>
                    <a:pt x="29" y="168"/>
                    <a:pt x="28" y="168"/>
                    <a:pt x="27" y="168"/>
                  </a:cubicBezTo>
                  <a:cubicBezTo>
                    <a:pt x="27" y="168"/>
                    <a:pt x="26" y="168"/>
                    <a:pt x="26" y="169"/>
                  </a:cubicBezTo>
                  <a:cubicBezTo>
                    <a:pt x="25" y="169"/>
                    <a:pt x="24" y="169"/>
                    <a:pt x="24" y="170"/>
                  </a:cubicBezTo>
                  <a:cubicBezTo>
                    <a:pt x="23" y="171"/>
                    <a:pt x="23" y="172"/>
                    <a:pt x="23" y="173"/>
                  </a:cubicBezTo>
                  <a:cubicBezTo>
                    <a:pt x="23" y="174"/>
                    <a:pt x="24" y="175"/>
                    <a:pt x="25" y="175"/>
                  </a:cubicBezTo>
                  <a:cubicBezTo>
                    <a:pt x="25" y="175"/>
                    <a:pt x="28" y="177"/>
                    <a:pt x="33" y="180"/>
                  </a:cubicBezTo>
                  <a:cubicBezTo>
                    <a:pt x="50" y="190"/>
                    <a:pt x="94" y="216"/>
                    <a:pt x="133" y="240"/>
                  </a:cubicBezTo>
                  <a:cubicBezTo>
                    <a:pt x="152" y="252"/>
                    <a:pt x="171" y="263"/>
                    <a:pt x="185" y="272"/>
                  </a:cubicBezTo>
                  <a:cubicBezTo>
                    <a:pt x="191" y="277"/>
                    <a:pt x="197" y="280"/>
                    <a:pt x="201" y="283"/>
                  </a:cubicBezTo>
                  <a:cubicBezTo>
                    <a:pt x="202" y="284"/>
                    <a:pt x="204" y="286"/>
                    <a:pt x="205" y="286"/>
                  </a:cubicBezTo>
                  <a:cubicBezTo>
                    <a:pt x="205" y="287"/>
                    <a:pt x="206" y="287"/>
                    <a:pt x="206" y="287"/>
                  </a:cubicBezTo>
                  <a:cubicBezTo>
                    <a:pt x="206" y="287"/>
                    <a:pt x="206" y="287"/>
                    <a:pt x="206" y="287"/>
                  </a:cubicBezTo>
                  <a:cubicBezTo>
                    <a:pt x="207" y="286"/>
                    <a:pt x="207" y="286"/>
                    <a:pt x="207" y="286"/>
                  </a:cubicBezTo>
                  <a:cubicBezTo>
                    <a:pt x="205" y="287"/>
                    <a:pt x="205" y="287"/>
                    <a:pt x="205" y="287"/>
                  </a:cubicBezTo>
                  <a:cubicBezTo>
                    <a:pt x="206" y="287"/>
                    <a:pt x="206" y="287"/>
                    <a:pt x="206" y="287"/>
                  </a:cubicBezTo>
                  <a:cubicBezTo>
                    <a:pt x="207" y="286"/>
                    <a:pt x="207" y="286"/>
                    <a:pt x="207" y="286"/>
                  </a:cubicBezTo>
                  <a:cubicBezTo>
                    <a:pt x="205" y="287"/>
                    <a:pt x="205" y="287"/>
                    <a:pt x="205" y="287"/>
                  </a:cubicBezTo>
                  <a:cubicBezTo>
                    <a:pt x="208" y="286"/>
                    <a:pt x="208" y="286"/>
                    <a:pt x="208" y="286"/>
                  </a:cubicBezTo>
                  <a:cubicBezTo>
                    <a:pt x="205" y="286"/>
                    <a:pt x="205" y="286"/>
                    <a:pt x="205" y="286"/>
                  </a:cubicBezTo>
                  <a:cubicBezTo>
                    <a:pt x="205" y="286"/>
                    <a:pt x="205" y="287"/>
                    <a:pt x="205" y="287"/>
                  </a:cubicBezTo>
                  <a:cubicBezTo>
                    <a:pt x="208" y="286"/>
                    <a:pt x="208" y="286"/>
                    <a:pt x="208" y="286"/>
                  </a:cubicBezTo>
                  <a:cubicBezTo>
                    <a:pt x="205" y="286"/>
                    <a:pt x="205" y="286"/>
                    <a:pt x="205" y="286"/>
                  </a:cubicBezTo>
                  <a:cubicBezTo>
                    <a:pt x="209" y="286"/>
                    <a:pt x="209" y="286"/>
                    <a:pt x="209" y="286"/>
                  </a:cubicBezTo>
                  <a:cubicBezTo>
                    <a:pt x="206" y="284"/>
                    <a:pt x="206" y="284"/>
                    <a:pt x="206" y="284"/>
                  </a:cubicBezTo>
                  <a:cubicBezTo>
                    <a:pt x="205" y="285"/>
                    <a:pt x="205" y="285"/>
                    <a:pt x="205" y="286"/>
                  </a:cubicBezTo>
                  <a:cubicBezTo>
                    <a:pt x="209" y="286"/>
                    <a:pt x="209" y="286"/>
                    <a:pt x="209" y="286"/>
                  </a:cubicBezTo>
                  <a:cubicBezTo>
                    <a:pt x="206" y="284"/>
                    <a:pt x="206" y="284"/>
                    <a:pt x="206" y="284"/>
                  </a:cubicBezTo>
                  <a:cubicBezTo>
                    <a:pt x="209" y="286"/>
                    <a:pt x="209" y="286"/>
                    <a:pt x="209" y="286"/>
                  </a:cubicBezTo>
                  <a:cubicBezTo>
                    <a:pt x="206" y="284"/>
                    <a:pt x="206" y="284"/>
                    <a:pt x="206" y="284"/>
                  </a:cubicBezTo>
                  <a:cubicBezTo>
                    <a:pt x="209" y="286"/>
                    <a:pt x="209" y="286"/>
                    <a:pt x="209" y="286"/>
                  </a:cubicBezTo>
                  <a:cubicBezTo>
                    <a:pt x="207" y="283"/>
                    <a:pt x="207" y="283"/>
                    <a:pt x="207" y="283"/>
                  </a:cubicBezTo>
                  <a:cubicBezTo>
                    <a:pt x="207" y="283"/>
                    <a:pt x="206" y="283"/>
                    <a:pt x="206" y="284"/>
                  </a:cubicBezTo>
                  <a:cubicBezTo>
                    <a:pt x="209" y="286"/>
                    <a:pt x="209" y="286"/>
                    <a:pt x="209" y="286"/>
                  </a:cubicBezTo>
                  <a:cubicBezTo>
                    <a:pt x="207" y="283"/>
                    <a:pt x="207" y="283"/>
                    <a:pt x="207" y="283"/>
                  </a:cubicBezTo>
                  <a:cubicBezTo>
                    <a:pt x="208" y="285"/>
                    <a:pt x="208" y="285"/>
                    <a:pt x="208" y="285"/>
                  </a:cubicBezTo>
                  <a:cubicBezTo>
                    <a:pt x="208" y="282"/>
                    <a:pt x="208" y="282"/>
                    <a:pt x="208" y="282"/>
                  </a:cubicBezTo>
                  <a:cubicBezTo>
                    <a:pt x="208" y="282"/>
                    <a:pt x="208" y="282"/>
                    <a:pt x="207" y="283"/>
                  </a:cubicBezTo>
                  <a:cubicBezTo>
                    <a:pt x="208" y="285"/>
                    <a:pt x="208" y="285"/>
                    <a:pt x="208" y="285"/>
                  </a:cubicBezTo>
                  <a:cubicBezTo>
                    <a:pt x="208" y="282"/>
                    <a:pt x="208" y="282"/>
                    <a:pt x="208" y="282"/>
                  </a:cubicBezTo>
                  <a:cubicBezTo>
                    <a:pt x="208" y="284"/>
                    <a:pt x="208" y="284"/>
                    <a:pt x="208" y="284"/>
                  </a:cubicBezTo>
                  <a:cubicBezTo>
                    <a:pt x="209" y="282"/>
                    <a:pt x="209" y="282"/>
                    <a:pt x="209" y="282"/>
                  </a:cubicBezTo>
                  <a:cubicBezTo>
                    <a:pt x="208" y="282"/>
                    <a:pt x="208" y="282"/>
                    <a:pt x="208" y="282"/>
                  </a:cubicBezTo>
                  <a:cubicBezTo>
                    <a:pt x="208" y="284"/>
                    <a:pt x="208" y="284"/>
                    <a:pt x="208" y="284"/>
                  </a:cubicBezTo>
                  <a:cubicBezTo>
                    <a:pt x="209" y="282"/>
                    <a:pt x="209" y="282"/>
                    <a:pt x="209" y="282"/>
                  </a:cubicBezTo>
                  <a:cubicBezTo>
                    <a:pt x="208" y="282"/>
                    <a:pt x="208" y="282"/>
                    <a:pt x="208" y="282"/>
                  </a:cubicBezTo>
                  <a:cubicBezTo>
                    <a:pt x="208" y="282"/>
                    <a:pt x="207" y="282"/>
                    <a:pt x="205" y="281"/>
                  </a:cubicBezTo>
                  <a:cubicBezTo>
                    <a:pt x="198" y="278"/>
                    <a:pt x="183" y="270"/>
                    <a:pt x="166" y="261"/>
                  </a:cubicBezTo>
                  <a:cubicBezTo>
                    <a:pt x="140" y="246"/>
                    <a:pt x="106" y="227"/>
                    <a:pt x="80" y="212"/>
                  </a:cubicBezTo>
                  <a:cubicBezTo>
                    <a:pt x="66" y="204"/>
                    <a:pt x="55" y="197"/>
                    <a:pt x="46" y="192"/>
                  </a:cubicBezTo>
                  <a:cubicBezTo>
                    <a:pt x="38" y="187"/>
                    <a:pt x="33" y="184"/>
                    <a:pt x="33" y="184"/>
                  </a:cubicBezTo>
                  <a:cubicBezTo>
                    <a:pt x="31" y="183"/>
                    <a:pt x="29" y="184"/>
                    <a:pt x="28" y="186"/>
                  </a:cubicBezTo>
                  <a:cubicBezTo>
                    <a:pt x="27" y="187"/>
                    <a:pt x="28" y="190"/>
                    <a:pt x="29" y="191"/>
                  </a:cubicBezTo>
                  <a:cubicBezTo>
                    <a:pt x="215" y="306"/>
                    <a:pt x="215" y="306"/>
                    <a:pt x="215" y="306"/>
                  </a:cubicBezTo>
                  <a:cubicBezTo>
                    <a:pt x="217" y="303"/>
                    <a:pt x="217" y="303"/>
                    <a:pt x="217" y="303"/>
                  </a:cubicBezTo>
                  <a:cubicBezTo>
                    <a:pt x="214" y="301"/>
                    <a:pt x="214" y="301"/>
                    <a:pt x="214" y="301"/>
                  </a:cubicBezTo>
                  <a:cubicBezTo>
                    <a:pt x="216" y="303"/>
                    <a:pt x="216" y="303"/>
                    <a:pt x="216" y="303"/>
                  </a:cubicBezTo>
                  <a:cubicBezTo>
                    <a:pt x="215" y="300"/>
                    <a:pt x="215" y="300"/>
                    <a:pt x="215" y="300"/>
                  </a:cubicBezTo>
                  <a:cubicBezTo>
                    <a:pt x="215" y="300"/>
                    <a:pt x="214" y="300"/>
                    <a:pt x="214" y="301"/>
                  </a:cubicBezTo>
                  <a:cubicBezTo>
                    <a:pt x="216" y="303"/>
                    <a:pt x="216" y="303"/>
                    <a:pt x="216" y="303"/>
                  </a:cubicBezTo>
                  <a:cubicBezTo>
                    <a:pt x="215" y="300"/>
                    <a:pt x="215" y="300"/>
                    <a:pt x="215" y="300"/>
                  </a:cubicBezTo>
                  <a:cubicBezTo>
                    <a:pt x="216" y="303"/>
                    <a:pt x="216" y="303"/>
                    <a:pt x="216" y="303"/>
                  </a:cubicBezTo>
                  <a:cubicBezTo>
                    <a:pt x="216" y="300"/>
                    <a:pt x="216" y="300"/>
                    <a:pt x="216" y="300"/>
                  </a:cubicBezTo>
                  <a:cubicBezTo>
                    <a:pt x="216" y="300"/>
                    <a:pt x="216" y="300"/>
                    <a:pt x="215" y="300"/>
                  </a:cubicBezTo>
                  <a:cubicBezTo>
                    <a:pt x="216" y="303"/>
                    <a:pt x="216" y="303"/>
                    <a:pt x="216" y="303"/>
                  </a:cubicBezTo>
                  <a:cubicBezTo>
                    <a:pt x="216" y="300"/>
                    <a:pt x="216" y="300"/>
                    <a:pt x="216" y="300"/>
                  </a:cubicBezTo>
                  <a:cubicBezTo>
                    <a:pt x="216" y="302"/>
                    <a:pt x="216" y="302"/>
                    <a:pt x="216" y="302"/>
                  </a:cubicBezTo>
                  <a:cubicBezTo>
                    <a:pt x="217" y="300"/>
                    <a:pt x="217" y="300"/>
                    <a:pt x="217" y="300"/>
                  </a:cubicBezTo>
                  <a:cubicBezTo>
                    <a:pt x="216" y="300"/>
                    <a:pt x="216" y="300"/>
                    <a:pt x="216" y="300"/>
                  </a:cubicBezTo>
                  <a:cubicBezTo>
                    <a:pt x="216" y="302"/>
                    <a:pt x="216" y="302"/>
                    <a:pt x="216" y="302"/>
                  </a:cubicBezTo>
                  <a:cubicBezTo>
                    <a:pt x="217" y="300"/>
                    <a:pt x="217" y="300"/>
                    <a:pt x="217" y="300"/>
                  </a:cubicBezTo>
                  <a:cubicBezTo>
                    <a:pt x="216" y="301"/>
                    <a:pt x="216" y="301"/>
                    <a:pt x="216" y="301"/>
                  </a:cubicBezTo>
                  <a:cubicBezTo>
                    <a:pt x="217" y="300"/>
                    <a:pt x="217" y="300"/>
                    <a:pt x="217" y="300"/>
                  </a:cubicBezTo>
                  <a:cubicBezTo>
                    <a:pt x="217" y="300"/>
                    <a:pt x="217" y="300"/>
                    <a:pt x="217" y="300"/>
                  </a:cubicBezTo>
                  <a:cubicBezTo>
                    <a:pt x="216" y="301"/>
                    <a:pt x="216" y="301"/>
                    <a:pt x="216" y="301"/>
                  </a:cubicBezTo>
                  <a:cubicBezTo>
                    <a:pt x="217" y="300"/>
                    <a:pt x="217" y="300"/>
                    <a:pt x="217" y="300"/>
                  </a:cubicBezTo>
                  <a:cubicBezTo>
                    <a:pt x="216" y="300"/>
                    <a:pt x="216" y="300"/>
                    <a:pt x="216" y="300"/>
                  </a:cubicBezTo>
                  <a:cubicBezTo>
                    <a:pt x="216" y="300"/>
                    <a:pt x="214" y="299"/>
                    <a:pt x="213" y="298"/>
                  </a:cubicBezTo>
                  <a:cubicBezTo>
                    <a:pt x="205" y="295"/>
                    <a:pt x="192" y="288"/>
                    <a:pt x="175" y="279"/>
                  </a:cubicBezTo>
                  <a:cubicBezTo>
                    <a:pt x="150" y="266"/>
                    <a:pt x="118" y="249"/>
                    <a:pt x="92" y="235"/>
                  </a:cubicBezTo>
                  <a:cubicBezTo>
                    <a:pt x="80" y="228"/>
                    <a:pt x="68" y="222"/>
                    <a:pt x="60" y="218"/>
                  </a:cubicBezTo>
                  <a:cubicBezTo>
                    <a:pt x="56" y="215"/>
                    <a:pt x="53" y="214"/>
                    <a:pt x="50" y="212"/>
                  </a:cubicBezTo>
                  <a:cubicBezTo>
                    <a:pt x="49" y="212"/>
                    <a:pt x="48" y="211"/>
                    <a:pt x="47" y="211"/>
                  </a:cubicBezTo>
                  <a:cubicBezTo>
                    <a:pt x="47" y="211"/>
                    <a:pt x="47" y="211"/>
                    <a:pt x="46" y="211"/>
                  </a:cubicBezTo>
                  <a:cubicBezTo>
                    <a:pt x="46" y="210"/>
                    <a:pt x="46" y="210"/>
                    <a:pt x="46" y="210"/>
                  </a:cubicBezTo>
                  <a:cubicBezTo>
                    <a:pt x="46" y="210"/>
                    <a:pt x="45" y="210"/>
                    <a:pt x="45" y="210"/>
                  </a:cubicBezTo>
                  <a:cubicBezTo>
                    <a:pt x="44" y="210"/>
                    <a:pt x="44" y="210"/>
                    <a:pt x="43" y="210"/>
                  </a:cubicBezTo>
                  <a:cubicBezTo>
                    <a:pt x="43" y="210"/>
                    <a:pt x="42" y="211"/>
                    <a:pt x="42" y="212"/>
                  </a:cubicBezTo>
                  <a:cubicBezTo>
                    <a:pt x="41" y="214"/>
                    <a:pt x="41" y="216"/>
                    <a:pt x="43" y="217"/>
                  </a:cubicBezTo>
                  <a:cubicBezTo>
                    <a:pt x="125" y="268"/>
                    <a:pt x="125" y="268"/>
                    <a:pt x="125" y="268"/>
                  </a:cubicBezTo>
                  <a:cubicBezTo>
                    <a:pt x="53" y="229"/>
                    <a:pt x="53" y="229"/>
                    <a:pt x="53" y="229"/>
                  </a:cubicBezTo>
                  <a:cubicBezTo>
                    <a:pt x="51" y="229"/>
                    <a:pt x="49" y="229"/>
                    <a:pt x="48" y="231"/>
                  </a:cubicBezTo>
                  <a:cubicBezTo>
                    <a:pt x="47" y="232"/>
                    <a:pt x="48" y="235"/>
                    <a:pt x="50" y="236"/>
                  </a:cubicBezTo>
                  <a:cubicBezTo>
                    <a:pt x="225" y="345"/>
                    <a:pt x="225" y="345"/>
                    <a:pt x="225" y="345"/>
                  </a:cubicBezTo>
                  <a:cubicBezTo>
                    <a:pt x="227" y="342"/>
                    <a:pt x="227" y="342"/>
                    <a:pt x="227" y="342"/>
                  </a:cubicBezTo>
                  <a:cubicBezTo>
                    <a:pt x="224" y="340"/>
                    <a:pt x="224" y="340"/>
                    <a:pt x="224" y="340"/>
                  </a:cubicBezTo>
                  <a:cubicBezTo>
                    <a:pt x="227" y="342"/>
                    <a:pt x="227" y="342"/>
                    <a:pt x="227" y="342"/>
                  </a:cubicBezTo>
                  <a:cubicBezTo>
                    <a:pt x="226" y="339"/>
                    <a:pt x="226" y="339"/>
                    <a:pt x="226" y="339"/>
                  </a:cubicBezTo>
                  <a:cubicBezTo>
                    <a:pt x="225" y="339"/>
                    <a:pt x="224" y="339"/>
                    <a:pt x="224" y="340"/>
                  </a:cubicBezTo>
                  <a:cubicBezTo>
                    <a:pt x="227" y="342"/>
                    <a:pt x="227" y="342"/>
                    <a:pt x="227" y="342"/>
                  </a:cubicBezTo>
                  <a:cubicBezTo>
                    <a:pt x="226" y="339"/>
                    <a:pt x="226" y="339"/>
                    <a:pt x="226" y="339"/>
                  </a:cubicBezTo>
                  <a:cubicBezTo>
                    <a:pt x="227" y="342"/>
                    <a:pt x="227" y="342"/>
                    <a:pt x="227" y="342"/>
                  </a:cubicBezTo>
                  <a:cubicBezTo>
                    <a:pt x="227" y="339"/>
                    <a:pt x="227" y="339"/>
                    <a:pt x="227" y="339"/>
                  </a:cubicBezTo>
                  <a:cubicBezTo>
                    <a:pt x="227" y="339"/>
                    <a:pt x="226" y="339"/>
                    <a:pt x="226" y="339"/>
                  </a:cubicBezTo>
                  <a:cubicBezTo>
                    <a:pt x="227" y="342"/>
                    <a:pt x="227" y="342"/>
                    <a:pt x="227" y="342"/>
                  </a:cubicBezTo>
                  <a:cubicBezTo>
                    <a:pt x="227" y="339"/>
                    <a:pt x="227" y="339"/>
                    <a:pt x="227" y="339"/>
                  </a:cubicBezTo>
                  <a:cubicBezTo>
                    <a:pt x="227" y="341"/>
                    <a:pt x="227" y="341"/>
                    <a:pt x="227" y="341"/>
                  </a:cubicBezTo>
                  <a:cubicBezTo>
                    <a:pt x="227" y="339"/>
                    <a:pt x="227" y="339"/>
                    <a:pt x="227" y="339"/>
                  </a:cubicBezTo>
                  <a:cubicBezTo>
                    <a:pt x="227" y="339"/>
                    <a:pt x="227" y="339"/>
                    <a:pt x="227" y="339"/>
                  </a:cubicBezTo>
                  <a:cubicBezTo>
                    <a:pt x="227" y="341"/>
                    <a:pt x="227" y="341"/>
                    <a:pt x="227" y="341"/>
                  </a:cubicBezTo>
                  <a:cubicBezTo>
                    <a:pt x="227" y="339"/>
                    <a:pt x="227" y="339"/>
                    <a:pt x="227" y="339"/>
                  </a:cubicBezTo>
                  <a:cubicBezTo>
                    <a:pt x="227" y="339"/>
                    <a:pt x="226" y="338"/>
                    <a:pt x="224" y="337"/>
                  </a:cubicBezTo>
                  <a:cubicBezTo>
                    <a:pt x="218" y="335"/>
                    <a:pt x="205" y="327"/>
                    <a:pt x="189" y="318"/>
                  </a:cubicBezTo>
                  <a:cubicBezTo>
                    <a:pt x="164" y="305"/>
                    <a:pt x="133" y="287"/>
                    <a:pt x="107" y="273"/>
                  </a:cubicBezTo>
                  <a:cubicBezTo>
                    <a:pt x="95" y="266"/>
                    <a:pt x="84" y="260"/>
                    <a:pt x="76" y="255"/>
                  </a:cubicBezTo>
                  <a:cubicBezTo>
                    <a:pt x="68" y="251"/>
                    <a:pt x="63" y="248"/>
                    <a:pt x="63" y="248"/>
                  </a:cubicBezTo>
                  <a:cubicBezTo>
                    <a:pt x="61" y="247"/>
                    <a:pt x="59" y="248"/>
                    <a:pt x="58" y="249"/>
                  </a:cubicBezTo>
                  <a:cubicBezTo>
                    <a:pt x="57" y="251"/>
                    <a:pt x="57" y="253"/>
                    <a:pt x="59" y="254"/>
                  </a:cubicBezTo>
                  <a:cubicBezTo>
                    <a:pt x="240" y="367"/>
                    <a:pt x="240" y="367"/>
                    <a:pt x="240" y="367"/>
                  </a:cubicBezTo>
                  <a:cubicBezTo>
                    <a:pt x="242" y="364"/>
                    <a:pt x="242" y="364"/>
                    <a:pt x="242" y="364"/>
                  </a:cubicBezTo>
                  <a:cubicBezTo>
                    <a:pt x="244" y="361"/>
                    <a:pt x="244" y="361"/>
                    <a:pt x="244" y="361"/>
                  </a:cubicBezTo>
                  <a:cubicBezTo>
                    <a:pt x="244" y="361"/>
                    <a:pt x="203" y="338"/>
                    <a:pt x="161" y="315"/>
                  </a:cubicBezTo>
                  <a:cubicBezTo>
                    <a:pt x="140" y="303"/>
                    <a:pt x="118" y="291"/>
                    <a:pt x="102" y="282"/>
                  </a:cubicBezTo>
                  <a:cubicBezTo>
                    <a:pt x="93" y="278"/>
                    <a:pt x="86" y="274"/>
                    <a:pt x="81" y="272"/>
                  </a:cubicBezTo>
                  <a:cubicBezTo>
                    <a:pt x="78" y="271"/>
                    <a:pt x="76" y="269"/>
                    <a:pt x="74" y="269"/>
                  </a:cubicBezTo>
                  <a:cubicBezTo>
                    <a:pt x="73" y="268"/>
                    <a:pt x="72" y="268"/>
                    <a:pt x="72" y="268"/>
                  </a:cubicBezTo>
                  <a:cubicBezTo>
                    <a:pt x="71" y="268"/>
                    <a:pt x="70" y="267"/>
                    <a:pt x="69" y="267"/>
                  </a:cubicBezTo>
                  <a:cubicBezTo>
                    <a:pt x="69" y="267"/>
                    <a:pt x="69" y="267"/>
                    <a:pt x="68" y="268"/>
                  </a:cubicBezTo>
                  <a:cubicBezTo>
                    <a:pt x="68" y="268"/>
                    <a:pt x="67" y="268"/>
                    <a:pt x="66" y="269"/>
                  </a:cubicBezTo>
                  <a:cubicBezTo>
                    <a:pt x="69" y="271"/>
                    <a:pt x="69" y="271"/>
                    <a:pt x="69" y="271"/>
                  </a:cubicBezTo>
                  <a:cubicBezTo>
                    <a:pt x="66" y="269"/>
                    <a:pt x="66" y="269"/>
                    <a:pt x="66" y="269"/>
                  </a:cubicBezTo>
                  <a:cubicBezTo>
                    <a:pt x="66" y="270"/>
                    <a:pt x="65" y="271"/>
                    <a:pt x="65" y="271"/>
                  </a:cubicBezTo>
                  <a:cubicBezTo>
                    <a:pt x="66" y="272"/>
                    <a:pt x="66" y="273"/>
                    <a:pt x="66" y="273"/>
                  </a:cubicBezTo>
                  <a:cubicBezTo>
                    <a:pt x="66" y="274"/>
                    <a:pt x="67" y="275"/>
                    <a:pt x="68" y="276"/>
                  </a:cubicBezTo>
                  <a:cubicBezTo>
                    <a:pt x="69" y="277"/>
                    <a:pt x="71" y="278"/>
                    <a:pt x="73" y="280"/>
                  </a:cubicBezTo>
                  <a:cubicBezTo>
                    <a:pt x="81" y="286"/>
                    <a:pt x="96" y="296"/>
                    <a:pt x="115" y="308"/>
                  </a:cubicBezTo>
                  <a:cubicBezTo>
                    <a:pt x="170" y="342"/>
                    <a:pt x="254" y="391"/>
                    <a:pt x="254" y="391"/>
                  </a:cubicBezTo>
                  <a:cubicBezTo>
                    <a:pt x="256" y="392"/>
                    <a:pt x="258" y="391"/>
                    <a:pt x="259" y="390"/>
                  </a:cubicBezTo>
                  <a:cubicBezTo>
                    <a:pt x="260" y="388"/>
                    <a:pt x="260" y="386"/>
                    <a:pt x="258" y="385"/>
                  </a:cubicBezTo>
                  <a:cubicBezTo>
                    <a:pt x="258" y="385"/>
                    <a:pt x="217" y="361"/>
                    <a:pt x="175" y="337"/>
                  </a:cubicBezTo>
                  <a:cubicBezTo>
                    <a:pt x="154" y="325"/>
                    <a:pt x="132" y="313"/>
                    <a:pt x="115" y="303"/>
                  </a:cubicBezTo>
                  <a:cubicBezTo>
                    <a:pt x="107" y="299"/>
                    <a:pt x="100" y="295"/>
                    <a:pt x="94" y="292"/>
                  </a:cubicBezTo>
                  <a:cubicBezTo>
                    <a:pt x="91" y="291"/>
                    <a:pt x="89" y="290"/>
                    <a:pt x="87" y="289"/>
                  </a:cubicBezTo>
                  <a:cubicBezTo>
                    <a:pt x="86" y="289"/>
                    <a:pt x="85" y="289"/>
                    <a:pt x="85" y="288"/>
                  </a:cubicBezTo>
                  <a:cubicBezTo>
                    <a:pt x="84" y="288"/>
                    <a:pt x="83" y="288"/>
                    <a:pt x="82" y="288"/>
                  </a:cubicBezTo>
                  <a:cubicBezTo>
                    <a:pt x="82" y="288"/>
                    <a:pt x="81" y="288"/>
                    <a:pt x="81" y="288"/>
                  </a:cubicBezTo>
                  <a:cubicBezTo>
                    <a:pt x="80" y="288"/>
                    <a:pt x="79" y="289"/>
                    <a:pt x="79" y="290"/>
                  </a:cubicBezTo>
                  <a:cubicBezTo>
                    <a:pt x="78" y="291"/>
                    <a:pt x="78" y="294"/>
                    <a:pt x="80" y="295"/>
                  </a:cubicBezTo>
                  <a:cubicBezTo>
                    <a:pt x="264" y="410"/>
                    <a:pt x="264" y="410"/>
                    <a:pt x="264" y="410"/>
                  </a:cubicBezTo>
                  <a:cubicBezTo>
                    <a:pt x="266" y="407"/>
                    <a:pt x="266" y="407"/>
                    <a:pt x="266" y="407"/>
                  </a:cubicBezTo>
                  <a:cubicBezTo>
                    <a:pt x="263" y="405"/>
                    <a:pt x="263" y="405"/>
                    <a:pt x="263" y="405"/>
                  </a:cubicBezTo>
                  <a:cubicBezTo>
                    <a:pt x="266" y="407"/>
                    <a:pt x="266" y="407"/>
                    <a:pt x="266" y="407"/>
                  </a:cubicBezTo>
                  <a:cubicBezTo>
                    <a:pt x="265" y="404"/>
                    <a:pt x="265" y="404"/>
                    <a:pt x="265" y="404"/>
                  </a:cubicBezTo>
                  <a:cubicBezTo>
                    <a:pt x="264" y="404"/>
                    <a:pt x="264" y="404"/>
                    <a:pt x="263" y="405"/>
                  </a:cubicBezTo>
                  <a:cubicBezTo>
                    <a:pt x="266" y="407"/>
                    <a:pt x="266" y="407"/>
                    <a:pt x="266" y="407"/>
                  </a:cubicBezTo>
                  <a:cubicBezTo>
                    <a:pt x="265" y="404"/>
                    <a:pt x="265" y="404"/>
                    <a:pt x="265" y="404"/>
                  </a:cubicBezTo>
                  <a:cubicBezTo>
                    <a:pt x="266" y="406"/>
                    <a:pt x="266" y="406"/>
                    <a:pt x="266" y="406"/>
                  </a:cubicBezTo>
                  <a:cubicBezTo>
                    <a:pt x="266" y="404"/>
                    <a:pt x="266" y="404"/>
                    <a:pt x="266" y="404"/>
                  </a:cubicBezTo>
                  <a:cubicBezTo>
                    <a:pt x="265" y="404"/>
                    <a:pt x="265" y="404"/>
                    <a:pt x="265" y="404"/>
                  </a:cubicBezTo>
                  <a:cubicBezTo>
                    <a:pt x="266" y="406"/>
                    <a:pt x="266" y="406"/>
                    <a:pt x="266" y="406"/>
                  </a:cubicBezTo>
                  <a:cubicBezTo>
                    <a:pt x="266" y="404"/>
                    <a:pt x="266" y="404"/>
                    <a:pt x="266" y="404"/>
                  </a:cubicBezTo>
                  <a:cubicBezTo>
                    <a:pt x="266" y="405"/>
                    <a:pt x="266" y="405"/>
                    <a:pt x="266" y="405"/>
                  </a:cubicBezTo>
                  <a:cubicBezTo>
                    <a:pt x="266" y="404"/>
                    <a:pt x="266" y="404"/>
                    <a:pt x="266" y="404"/>
                  </a:cubicBezTo>
                  <a:cubicBezTo>
                    <a:pt x="266" y="404"/>
                    <a:pt x="266" y="404"/>
                    <a:pt x="266" y="404"/>
                  </a:cubicBezTo>
                  <a:cubicBezTo>
                    <a:pt x="266" y="405"/>
                    <a:pt x="266" y="405"/>
                    <a:pt x="266" y="405"/>
                  </a:cubicBezTo>
                  <a:cubicBezTo>
                    <a:pt x="266" y="404"/>
                    <a:pt x="266" y="404"/>
                    <a:pt x="266" y="404"/>
                  </a:cubicBezTo>
                  <a:cubicBezTo>
                    <a:pt x="266" y="404"/>
                    <a:pt x="265" y="404"/>
                    <a:pt x="265" y="403"/>
                  </a:cubicBezTo>
                  <a:cubicBezTo>
                    <a:pt x="263" y="403"/>
                    <a:pt x="258" y="401"/>
                    <a:pt x="252" y="397"/>
                  </a:cubicBezTo>
                  <a:cubicBezTo>
                    <a:pt x="232" y="386"/>
                    <a:pt x="194" y="363"/>
                    <a:pt x="160" y="343"/>
                  </a:cubicBezTo>
                  <a:cubicBezTo>
                    <a:pt x="143" y="333"/>
                    <a:pt x="127" y="324"/>
                    <a:pt x="115" y="317"/>
                  </a:cubicBezTo>
                  <a:cubicBezTo>
                    <a:pt x="109" y="313"/>
                    <a:pt x="104" y="310"/>
                    <a:pt x="100" y="308"/>
                  </a:cubicBezTo>
                  <a:cubicBezTo>
                    <a:pt x="98" y="307"/>
                    <a:pt x="96" y="306"/>
                    <a:pt x="94" y="306"/>
                  </a:cubicBezTo>
                  <a:cubicBezTo>
                    <a:pt x="94" y="306"/>
                    <a:pt x="93" y="305"/>
                    <a:pt x="92" y="305"/>
                  </a:cubicBezTo>
                  <a:cubicBezTo>
                    <a:pt x="92" y="305"/>
                    <a:pt x="91" y="305"/>
                    <a:pt x="90" y="305"/>
                  </a:cubicBezTo>
                  <a:cubicBezTo>
                    <a:pt x="90" y="305"/>
                    <a:pt x="89" y="305"/>
                    <a:pt x="89" y="305"/>
                  </a:cubicBezTo>
                  <a:cubicBezTo>
                    <a:pt x="88" y="305"/>
                    <a:pt x="87" y="306"/>
                    <a:pt x="87" y="307"/>
                  </a:cubicBezTo>
                  <a:cubicBezTo>
                    <a:pt x="86" y="308"/>
                    <a:pt x="86" y="311"/>
                    <a:pt x="88" y="312"/>
                  </a:cubicBezTo>
                  <a:cubicBezTo>
                    <a:pt x="169" y="362"/>
                    <a:pt x="169" y="362"/>
                    <a:pt x="169" y="362"/>
                  </a:cubicBezTo>
                  <a:cubicBezTo>
                    <a:pt x="98" y="323"/>
                    <a:pt x="98" y="323"/>
                    <a:pt x="98" y="323"/>
                  </a:cubicBezTo>
                  <a:cubicBezTo>
                    <a:pt x="97" y="322"/>
                    <a:pt x="95" y="323"/>
                    <a:pt x="94" y="325"/>
                  </a:cubicBezTo>
                  <a:cubicBezTo>
                    <a:pt x="93" y="325"/>
                    <a:pt x="93" y="326"/>
                    <a:pt x="93" y="327"/>
                  </a:cubicBezTo>
                  <a:cubicBezTo>
                    <a:pt x="93" y="328"/>
                    <a:pt x="93" y="328"/>
                    <a:pt x="94" y="329"/>
                  </a:cubicBezTo>
                  <a:cubicBezTo>
                    <a:pt x="94" y="330"/>
                    <a:pt x="95" y="330"/>
                    <a:pt x="95" y="331"/>
                  </a:cubicBezTo>
                  <a:cubicBezTo>
                    <a:pt x="97" y="332"/>
                    <a:pt x="98" y="334"/>
                    <a:pt x="101" y="335"/>
                  </a:cubicBezTo>
                  <a:cubicBezTo>
                    <a:pt x="109" y="342"/>
                    <a:pt x="125" y="352"/>
                    <a:pt x="145" y="364"/>
                  </a:cubicBezTo>
                  <a:cubicBezTo>
                    <a:pt x="175" y="382"/>
                    <a:pt x="211" y="404"/>
                    <a:pt x="241" y="422"/>
                  </a:cubicBezTo>
                  <a:cubicBezTo>
                    <a:pt x="256" y="431"/>
                    <a:pt x="269" y="438"/>
                    <a:pt x="278" y="444"/>
                  </a:cubicBezTo>
                  <a:cubicBezTo>
                    <a:pt x="283" y="447"/>
                    <a:pt x="286" y="449"/>
                    <a:pt x="289" y="451"/>
                  </a:cubicBezTo>
                  <a:cubicBezTo>
                    <a:pt x="290" y="451"/>
                    <a:pt x="291" y="452"/>
                    <a:pt x="292" y="452"/>
                  </a:cubicBezTo>
                  <a:cubicBezTo>
                    <a:pt x="292" y="453"/>
                    <a:pt x="292" y="453"/>
                    <a:pt x="292" y="453"/>
                  </a:cubicBezTo>
                  <a:cubicBezTo>
                    <a:pt x="293" y="451"/>
                    <a:pt x="293" y="451"/>
                    <a:pt x="293" y="451"/>
                  </a:cubicBezTo>
                  <a:cubicBezTo>
                    <a:pt x="292" y="453"/>
                    <a:pt x="292" y="453"/>
                    <a:pt x="292" y="453"/>
                  </a:cubicBezTo>
                  <a:cubicBezTo>
                    <a:pt x="292" y="453"/>
                    <a:pt x="292" y="453"/>
                    <a:pt x="292" y="453"/>
                  </a:cubicBezTo>
                  <a:cubicBezTo>
                    <a:pt x="293" y="451"/>
                    <a:pt x="293" y="451"/>
                    <a:pt x="293" y="451"/>
                  </a:cubicBezTo>
                  <a:cubicBezTo>
                    <a:pt x="292" y="453"/>
                    <a:pt x="292" y="453"/>
                    <a:pt x="292" y="453"/>
                  </a:cubicBezTo>
                  <a:cubicBezTo>
                    <a:pt x="294" y="450"/>
                    <a:pt x="294" y="450"/>
                    <a:pt x="294" y="450"/>
                  </a:cubicBezTo>
                  <a:cubicBezTo>
                    <a:pt x="292" y="452"/>
                    <a:pt x="292" y="452"/>
                    <a:pt x="292" y="452"/>
                  </a:cubicBezTo>
                  <a:cubicBezTo>
                    <a:pt x="292" y="453"/>
                    <a:pt x="292" y="453"/>
                    <a:pt x="292" y="453"/>
                  </a:cubicBezTo>
                  <a:cubicBezTo>
                    <a:pt x="294" y="450"/>
                    <a:pt x="294" y="450"/>
                    <a:pt x="294" y="450"/>
                  </a:cubicBezTo>
                  <a:cubicBezTo>
                    <a:pt x="292" y="452"/>
                    <a:pt x="292" y="452"/>
                    <a:pt x="292" y="452"/>
                  </a:cubicBezTo>
                  <a:cubicBezTo>
                    <a:pt x="295" y="450"/>
                    <a:pt x="295" y="450"/>
                    <a:pt x="295" y="450"/>
                  </a:cubicBezTo>
                  <a:cubicBezTo>
                    <a:pt x="291" y="450"/>
                    <a:pt x="291" y="450"/>
                    <a:pt x="291" y="450"/>
                  </a:cubicBezTo>
                  <a:cubicBezTo>
                    <a:pt x="291" y="451"/>
                    <a:pt x="292" y="452"/>
                    <a:pt x="292" y="452"/>
                  </a:cubicBezTo>
                  <a:cubicBezTo>
                    <a:pt x="295" y="450"/>
                    <a:pt x="295" y="450"/>
                    <a:pt x="295" y="450"/>
                  </a:cubicBezTo>
                  <a:cubicBezTo>
                    <a:pt x="291" y="450"/>
                    <a:pt x="291" y="450"/>
                    <a:pt x="291" y="450"/>
                  </a:cubicBezTo>
                  <a:cubicBezTo>
                    <a:pt x="295" y="450"/>
                    <a:pt x="295" y="450"/>
                    <a:pt x="295" y="450"/>
                  </a:cubicBezTo>
                  <a:cubicBezTo>
                    <a:pt x="292" y="449"/>
                    <a:pt x="292" y="449"/>
                    <a:pt x="292" y="449"/>
                  </a:cubicBezTo>
                  <a:cubicBezTo>
                    <a:pt x="291" y="449"/>
                    <a:pt x="291" y="450"/>
                    <a:pt x="291" y="450"/>
                  </a:cubicBezTo>
                  <a:cubicBezTo>
                    <a:pt x="295" y="450"/>
                    <a:pt x="295" y="450"/>
                    <a:pt x="295" y="450"/>
                  </a:cubicBezTo>
                  <a:cubicBezTo>
                    <a:pt x="292" y="449"/>
                    <a:pt x="292" y="449"/>
                    <a:pt x="292" y="449"/>
                  </a:cubicBezTo>
                  <a:cubicBezTo>
                    <a:pt x="295" y="450"/>
                    <a:pt x="295" y="450"/>
                    <a:pt x="295" y="450"/>
                  </a:cubicBezTo>
                  <a:cubicBezTo>
                    <a:pt x="292" y="448"/>
                    <a:pt x="292" y="448"/>
                    <a:pt x="292" y="448"/>
                  </a:cubicBezTo>
                  <a:cubicBezTo>
                    <a:pt x="295" y="450"/>
                    <a:pt x="295" y="450"/>
                    <a:pt x="295" y="450"/>
                  </a:cubicBezTo>
                  <a:cubicBezTo>
                    <a:pt x="294" y="447"/>
                    <a:pt x="294" y="447"/>
                    <a:pt x="294" y="447"/>
                  </a:cubicBezTo>
                  <a:cubicBezTo>
                    <a:pt x="293" y="447"/>
                    <a:pt x="293" y="447"/>
                    <a:pt x="292" y="448"/>
                  </a:cubicBezTo>
                  <a:cubicBezTo>
                    <a:pt x="295" y="450"/>
                    <a:pt x="295" y="450"/>
                    <a:pt x="295" y="450"/>
                  </a:cubicBezTo>
                  <a:cubicBezTo>
                    <a:pt x="294" y="447"/>
                    <a:pt x="294" y="447"/>
                    <a:pt x="294" y="447"/>
                  </a:cubicBezTo>
                  <a:cubicBezTo>
                    <a:pt x="295" y="450"/>
                    <a:pt x="295" y="450"/>
                    <a:pt x="295" y="450"/>
                  </a:cubicBezTo>
                  <a:cubicBezTo>
                    <a:pt x="295" y="447"/>
                    <a:pt x="295" y="447"/>
                    <a:pt x="295" y="447"/>
                  </a:cubicBezTo>
                  <a:cubicBezTo>
                    <a:pt x="295" y="447"/>
                    <a:pt x="294" y="447"/>
                    <a:pt x="294" y="447"/>
                  </a:cubicBezTo>
                  <a:cubicBezTo>
                    <a:pt x="295" y="450"/>
                    <a:pt x="295" y="450"/>
                    <a:pt x="295" y="450"/>
                  </a:cubicBezTo>
                  <a:cubicBezTo>
                    <a:pt x="295" y="447"/>
                    <a:pt x="295" y="447"/>
                    <a:pt x="295" y="447"/>
                  </a:cubicBezTo>
                  <a:cubicBezTo>
                    <a:pt x="295" y="450"/>
                    <a:pt x="295" y="450"/>
                    <a:pt x="295" y="450"/>
                  </a:cubicBezTo>
                  <a:cubicBezTo>
                    <a:pt x="296" y="447"/>
                    <a:pt x="296" y="447"/>
                    <a:pt x="296" y="447"/>
                  </a:cubicBezTo>
                  <a:cubicBezTo>
                    <a:pt x="296" y="447"/>
                    <a:pt x="296" y="447"/>
                    <a:pt x="295" y="447"/>
                  </a:cubicBezTo>
                  <a:cubicBezTo>
                    <a:pt x="295" y="450"/>
                    <a:pt x="295" y="450"/>
                    <a:pt x="295" y="450"/>
                  </a:cubicBezTo>
                  <a:cubicBezTo>
                    <a:pt x="296" y="447"/>
                    <a:pt x="296" y="447"/>
                    <a:pt x="296" y="447"/>
                  </a:cubicBezTo>
                  <a:cubicBezTo>
                    <a:pt x="295" y="448"/>
                    <a:pt x="295" y="448"/>
                    <a:pt x="295" y="448"/>
                  </a:cubicBezTo>
                  <a:cubicBezTo>
                    <a:pt x="296" y="447"/>
                    <a:pt x="296" y="447"/>
                    <a:pt x="296" y="447"/>
                  </a:cubicBezTo>
                  <a:cubicBezTo>
                    <a:pt x="296" y="447"/>
                    <a:pt x="296" y="447"/>
                    <a:pt x="296" y="447"/>
                  </a:cubicBezTo>
                  <a:cubicBezTo>
                    <a:pt x="295" y="448"/>
                    <a:pt x="295" y="448"/>
                    <a:pt x="295" y="448"/>
                  </a:cubicBezTo>
                  <a:cubicBezTo>
                    <a:pt x="296" y="447"/>
                    <a:pt x="296" y="447"/>
                    <a:pt x="296" y="447"/>
                  </a:cubicBezTo>
                  <a:cubicBezTo>
                    <a:pt x="296" y="447"/>
                    <a:pt x="295" y="447"/>
                    <a:pt x="295" y="447"/>
                  </a:cubicBezTo>
                  <a:cubicBezTo>
                    <a:pt x="291" y="444"/>
                    <a:pt x="277" y="437"/>
                    <a:pt x="259" y="427"/>
                  </a:cubicBezTo>
                  <a:cubicBezTo>
                    <a:pt x="232" y="412"/>
                    <a:pt x="195" y="391"/>
                    <a:pt x="165" y="374"/>
                  </a:cubicBezTo>
                  <a:cubicBezTo>
                    <a:pt x="150" y="366"/>
                    <a:pt x="137" y="358"/>
                    <a:pt x="127" y="353"/>
                  </a:cubicBezTo>
                  <a:cubicBezTo>
                    <a:pt x="117" y="347"/>
                    <a:pt x="112" y="344"/>
                    <a:pt x="112" y="344"/>
                  </a:cubicBezTo>
                  <a:cubicBezTo>
                    <a:pt x="110" y="343"/>
                    <a:pt x="108" y="343"/>
                    <a:pt x="107" y="345"/>
                  </a:cubicBezTo>
                  <a:cubicBezTo>
                    <a:pt x="106" y="346"/>
                    <a:pt x="106" y="346"/>
                    <a:pt x="106" y="347"/>
                  </a:cubicBezTo>
                  <a:cubicBezTo>
                    <a:pt x="106" y="348"/>
                    <a:pt x="107" y="349"/>
                    <a:pt x="107" y="349"/>
                  </a:cubicBezTo>
                  <a:cubicBezTo>
                    <a:pt x="107" y="350"/>
                    <a:pt x="108" y="351"/>
                    <a:pt x="109" y="351"/>
                  </a:cubicBezTo>
                  <a:cubicBezTo>
                    <a:pt x="110" y="353"/>
                    <a:pt x="112" y="354"/>
                    <a:pt x="114" y="356"/>
                  </a:cubicBezTo>
                  <a:cubicBezTo>
                    <a:pt x="124" y="363"/>
                    <a:pt x="141" y="374"/>
                    <a:pt x="162" y="387"/>
                  </a:cubicBezTo>
                  <a:cubicBezTo>
                    <a:pt x="225" y="426"/>
                    <a:pt x="321" y="483"/>
                    <a:pt x="321" y="483"/>
                  </a:cubicBezTo>
                  <a:cubicBezTo>
                    <a:pt x="322" y="484"/>
                    <a:pt x="324" y="483"/>
                    <a:pt x="325" y="482"/>
                  </a:cubicBezTo>
                  <a:cubicBezTo>
                    <a:pt x="326" y="480"/>
                    <a:pt x="326" y="478"/>
                    <a:pt x="324"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24" name="Freeform 155">
              <a:extLst>
                <a:ext uri="{FF2B5EF4-FFF2-40B4-BE49-F238E27FC236}">
                  <a16:creationId xmlns:a16="http://schemas.microsoft.com/office/drawing/2014/main" id="{95C55D74-FE42-46C6-81E4-E35B3726CE86}"/>
                </a:ext>
              </a:extLst>
            </p:cNvPr>
            <p:cNvSpPr>
              <a:spLocks/>
            </p:cNvSpPr>
            <p:nvPr/>
          </p:nvSpPr>
          <p:spPr bwMode="auto">
            <a:xfrm>
              <a:off x="4892812" y="2616311"/>
              <a:ext cx="668338" cy="644525"/>
            </a:xfrm>
            <a:custGeom>
              <a:avLst/>
              <a:gdLst>
                <a:gd name="T0" fmla="*/ 300 w 425"/>
                <a:gd name="T1" fmla="*/ 400 h 410"/>
                <a:gd name="T2" fmla="*/ 237 w 425"/>
                <a:gd name="T3" fmla="*/ 345 h 410"/>
                <a:gd name="T4" fmla="*/ 216 w 425"/>
                <a:gd name="T5" fmla="*/ 314 h 410"/>
                <a:gd name="T6" fmla="*/ 217 w 425"/>
                <a:gd name="T7" fmla="*/ 317 h 410"/>
                <a:gd name="T8" fmla="*/ 357 w 425"/>
                <a:gd name="T9" fmla="*/ 379 h 410"/>
                <a:gd name="T10" fmla="*/ 183 w 425"/>
                <a:gd name="T11" fmla="*/ 276 h 410"/>
                <a:gd name="T12" fmla="*/ 331 w 425"/>
                <a:gd name="T13" fmla="*/ 360 h 410"/>
                <a:gd name="T14" fmla="*/ 158 w 425"/>
                <a:gd name="T15" fmla="*/ 245 h 410"/>
                <a:gd name="T16" fmla="*/ 158 w 425"/>
                <a:gd name="T17" fmla="*/ 249 h 410"/>
                <a:gd name="T18" fmla="*/ 356 w 425"/>
                <a:gd name="T19" fmla="*/ 357 h 410"/>
                <a:gd name="T20" fmla="*/ 133 w 425"/>
                <a:gd name="T21" fmla="*/ 203 h 410"/>
                <a:gd name="T22" fmla="*/ 131 w 425"/>
                <a:gd name="T23" fmla="*/ 209 h 410"/>
                <a:gd name="T24" fmla="*/ 129 w 425"/>
                <a:gd name="T25" fmla="*/ 209 h 410"/>
                <a:gd name="T26" fmla="*/ 109 w 425"/>
                <a:gd name="T27" fmla="*/ 179 h 410"/>
                <a:gd name="T28" fmla="*/ 97 w 425"/>
                <a:gd name="T29" fmla="*/ 153 h 410"/>
                <a:gd name="T30" fmla="*/ 94 w 425"/>
                <a:gd name="T31" fmla="*/ 154 h 410"/>
                <a:gd name="T32" fmla="*/ 94 w 425"/>
                <a:gd name="T33" fmla="*/ 155 h 410"/>
                <a:gd name="T34" fmla="*/ 78 w 425"/>
                <a:gd name="T35" fmla="*/ 130 h 410"/>
                <a:gd name="T36" fmla="*/ 76 w 425"/>
                <a:gd name="T37" fmla="*/ 130 h 410"/>
                <a:gd name="T38" fmla="*/ 303 w 425"/>
                <a:gd name="T39" fmla="*/ 247 h 410"/>
                <a:gd name="T40" fmla="*/ 43 w 425"/>
                <a:gd name="T41" fmla="*/ 73 h 410"/>
                <a:gd name="T42" fmla="*/ 41 w 425"/>
                <a:gd name="T43" fmla="*/ 76 h 410"/>
                <a:gd name="T44" fmla="*/ 341 w 425"/>
                <a:gd name="T45" fmla="*/ 245 h 410"/>
                <a:gd name="T46" fmla="*/ 34 w 425"/>
                <a:gd name="T47" fmla="*/ 56 h 410"/>
                <a:gd name="T48" fmla="*/ 35 w 425"/>
                <a:gd name="T49" fmla="*/ 57 h 410"/>
                <a:gd name="T50" fmla="*/ 134 w 425"/>
                <a:gd name="T51" fmla="*/ 97 h 410"/>
                <a:gd name="T52" fmla="*/ 25 w 425"/>
                <a:gd name="T53" fmla="*/ 31 h 410"/>
                <a:gd name="T54" fmla="*/ 277 w 425"/>
                <a:gd name="T55" fmla="*/ 156 h 410"/>
                <a:gd name="T56" fmla="*/ 291 w 425"/>
                <a:gd name="T57" fmla="*/ 187 h 410"/>
                <a:gd name="T58" fmla="*/ 17 w 425"/>
                <a:gd name="T59" fmla="*/ 31 h 410"/>
                <a:gd name="T60" fmla="*/ 320 w 425"/>
                <a:gd name="T61" fmla="*/ 218 h 410"/>
                <a:gd name="T62" fmla="*/ 33 w 425"/>
                <a:gd name="T63" fmla="*/ 52 h 410"/>
                <a:gd name="T64" fmla="*/ 336 w 425"/>
                <a:gd name="T65" fmla="*/ 246 h 410"/>
                <a:gd name="T66" fmla="*/ 336 w 425"/>
                <a:gd name="T67" fmla="*/ 242 h 410"/>
                <a:gd name="T68" fmla="*/ 131 w 425"/>
                <a:gd name="T69" fmla="*/ 121 h 410"/>
                <a:gd name="T70" fmla="*/ 356 w 425"/>
                <a:gd name="T71" fmla="*/ 269 h 410"/>
                <a:gd name="T72" fmla="*/ 141 w 425"/>
                <a:gd name="T73" fmla="*/ 145 h 410"/>
                <a:gd name="T74" fmla="*/ 377 w 425"/>
                <a:gd name="T75" fmla="*/ 304 h 410"/>
                <a:gd name="T76" fmla="*/ 232 w 425"/>
                <a:gd name="T77" fmla="*/ 211 h 410"/>
                <a:gd name="T78" fmla="*/ 392 w 425"/>
                <a:gd name="T79" fmla="*/ 326 h 410"/>
                <a:gd name="T80" fmla="*/ 397 w 425"/>
                <a:gd name="T81" fmla="*/ 322 h 410"/>
                <a:gd name="T82" fmla="*/ 175 w 425"/>
                <a:gd name="T83" fmla="*/ 213 h 410"/>
                <a:gd name="T84" fmla="*/ 421 w 425"/>
                <a:gd name="T85" fmla="*/ 355 h 410"/>
                <a:gd name="T86" fmla="*/ 418 w 425"/>
                <a:gd name="T87" fmla="*/ 376 h 410"/>
                <a:gd name="T88" fmla="*/ 421 w 425"/>
                <a:gd name="T89" fmla="*/ 374 h 410"/>
                <a:gd name="T90" fmla="*/ 165 w 425"/>
                <a:gd name="T91" fmla="*/ 221 h 410"/>
                <a:gd name="T92" fmla="*/ 373 w 425"/>
                <a:gd name="T93" fmla="*/ 357 h 410"/>
                <a:gd name="T94" fmla="*/ 405 w 425"/>
                <a:gd name="T95" fmla="*/ 377 h 410"/>
                <a:gd name="T96" fmla="*/ 403 w 425"/>
                <a:gd name="T97" fmla="*/ 374 h 410"/>
                <a:gd name="T98" fmla="*/ 157 w 425"/>
                <a:gd name="T99" fmla="*/ 242 h 410"/>
                <a:gd name="T100" fmla="*/ 384 w 425"/>
                <a:gd name="T101" fmla="*/ 389 h 410"/>
                <a:gd name="T102" fmla="*/ 387 w 425"/>
                <a:gd name="T103" fmla="*/ 389 h 410"/>
                <a:gd name="T104" fmla="*/ 350 w 425"/>
                <a:gd name="T105" fmla="*/ 363 h 410"/>
                <a:gd name="T106" fmla="*/ 364 w 425"/>
                <a:gd name="T107" fmla="*/ 392 h 410"/>
                <a:gd name="T108" fmla="*/ 367 w 425"/>
                <a:gd name="T109" fmla="*/ 391 h 410"/>
                <a:gd name="T110" fmla="*/ 247 w 425"/>
                <a:gd name="T111" fmla="*/ 340 h 410"/>
                <a:gd name="T112" fmla="*/ 345 w 425"/>
                <a:gd name="T113" fmla="*/ 397 h 410"/>
                <a:gd name="T114" fmla="*/ 333 w 425"/>
                <a:gd name="T115" fmla="*/ 404 h 410"/>
                <a:gd name="T116" fmla="*/ 336 w 425"/>
                <a:gd name="T117" fmla="*/ 403 h 410"/>
                <a:gd name="T118" fmla="*/ 336 w 425"/>
                <a:gd name="T119" fmla="*/ 399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5" h="410">
                  <a:moveTo>
                    <a:pt x="315" y="403"/>
                  </a:moveTo>
                  <a:cubicBezTo>
                    <a:pt x="301" y="395"/>
                    <a:pt x="301" y="395"/>
                    <a:pt x="301" y="395"/>
                  </a:cubicBezTo>
                  <a:cubicBezTo>
                    <a:pt x="299" y="398"/>
                    <a:pt x="299" y="398"/>
                    <a:pt x="299" y="398"/>
                  </a:cubicBezTo>
                  <a:cubicBezTo>
                    <a:pt x="302" y="400"/>
                    <a:pt x="302" y="400"/>
                    <a:pt x="302" y="400"/>
                  </a:cubicBezTo>
                  <a:cubicBezTo>
                    <a:pt x="299" y="398"/>
                    <a:pt x="299" y="398"/>
                    <a:pt x="299" y="398"/>
                  </a:cubicBezTo>
                  <a:cubicBezTo>
                    <a:pt x="301" y="401"/>
                    <a:pt x="301" y="401"/>
                    <a:pt x="301" y="401"/>
                  </a:cubicBezTo>
                  <a:cubicBezTo>
                    <a:pt x="301" y="401"/>
                    <a:pt x="302" y="401"/>
                    <a:pt x="302" y="400"/>
                  </a:cubicBezTo>
                  <a:cubicBezTo>
                    <a:pt x="299" y="398"/>
                    <a:pt x="299" y="398"/>
                    <a:pt x="299" y="398"/>
                  </a:cubicBezTo>
                  <a:cubicBezTo>
                    <a:pt x="301" y="401"/>
                    <a:pt x="301" y="401"/>
                    <a:pt x="301" y="401"/>
                  </a:cubicBezTo>
                  <a:cubicBezTo>
                    <a:pt x="300" y="398"/>
                    <a:pt x="300" y="398"/>
                    <a:pt x="300" y="398"/>
                  </a:cubicBezTo>
                  <a:cubicBezTo>
                    <a:pt x="300" y="401"/>
                    <a:pt x="300" y="401"/>
                    <a:pt x="300" y="401"/>
                  </a:cubicBezTo>
                  <a:cubicBezTo>
                    <a:pt x="300" y="401"/>
                    <a:pt x="300" y="401"/>
                    <a:pt x="301" y="401"/>
                  </a:cubicBezTo>
                  <a:cubicBezTo>
                    <a:pt x="300" y="398"/>
                    <a:pt x="300" y="398"/>
                    <a:pt x="300" y="398"/>
                  </a:cubicBezTo>
                  <a:cubicBezTo>
                    <a:pt x="300" y="401"/>
                    <a:pt x="300" y="401"/>
                    <a:pt x="300" y="401"/>
                  </a:cubicBezTo>
                  <a:cubicBezTo>
                    <a:pt x="300" y="400"/>
                    <a:pt x="300" y="400"/>
                    <a:pt x="300" y="400"/>
                  </a:cubicBezTo>
                  <a:cubicBezTo>
                    <a:pt x="300" y="401"/>
                    <a:pt x="300" y="401"/>
                    <a:pt x="300" y="401"/>
                  </a:cubicBezTo>
                  <a:cubicBezTo>
                    <a:pt x="300" y="401"/>
                    <a:pt x="300" y="401"/>
                    <a:pt x="300" y="401"/>
                  </a:cubicBezTo>
                  <a:cubicBezTo>
                    <a:pt x="300" y="400"/>
                    <a:pt x="300" y="400"/>
                    <a:pt x="300" y="400"/>
                  </a:cubicBezTo>
                  <a:cubicBezTo>
                    <a:pt x="300" y="401"/>
                    <a:pt x="300" y="401"/>
                    <a:pt x="300" y="401"/>
                  </a:cubicBezTo>
                  <a:cubicBezTo>
                    <a:pt x="300" y="401"/>
                    <a:pt x="301" y="401"/>
                    <a:pt x="302" y="401"/>
                  </a:cubicBezTo>
                  <a:cubicBezTo>
                    <a:pt x="306" y="402"/>
                    <a:pt x="314" y="403"/>
                    <a:pt x="321" y="404"/>
                  </a:cubicBezTo>
                  <a:cubicBezTo>
                    <a:pt x="325" y="405"/>
                    <a:pt x="328" y="405"/>
                    <a:pt x="331" y="406"/>
                  </a:cubicBezTo>
                  <a:cubicBezTo>
                    <a:pt x="332" y="406"/>
                    <a:pt x="333" y="406"/>
                    <a:pt x="334" y="406"/>
                  </a:cubicBezTo>
                  <a:cubicBezTo>
                    <a:pt x="335" y="406"/>
                    <a:pt x="336" y="406"/>
                    <a:pt x="336" y="406"/>
                  </a:cubicBezTo>
                  <a:cubicBezTo>
                    <a:pt x="337" y="406"/>
                    <a:pt x="337" y="406"/>
                    <a:pt x="337" y="406"/>
                  </a:cubicBezTo>
                  <a:cubicBezTo>
                    <a:pt x="338" y="406"/>
                    <a:pt x="338" y="406"/>
                    <a:pt x="338" y="406"/>
                  </a:cubicBezTo>
                  <a:cubicBezTo>
                    <a:pt x="338" y="406"/>
                    <a:pt x="339" y="406"/>
                    <a:pt x="339" y="405"/>
                  </a:cubicBezTo>
                  <a:cubicBezTo>
                    <a:pt x="340" y="405"/>
                    <a:pt x="340" y="405"/>
                    <a:pt x="340" y="405"/>
                  </a:cubicBezTo>
                  <a:cubicBezTo>
                    <a:pt x="340" y="404"/>
                    <a:pt x="340" y="403"/>
                    <a:pt x="340" y="403"/>
                  </a:cubicBezTo>
                  <a:cubicBezTo>
                    <a:pt x="340" y="402"/>
                    <a:pt x="340" y="401"/>
                    <a:pt x="340" y="401"/>
                  </a:cubicBezTo>
                  <a:cubicBezTo>
                    <a:pt x="339" y="400"/>
                    <a:pt x="339" y="400"/>
                    <a:pt x="338" y="399"/>
                  </a:cubicBezTo>
                  <a:cubicBezTo>
                    <a:pt x="338" y="399"/>
                    <a:pt x="337" y="398"/>
                    <a:pt x="336" y="397"/>
                  </a:cubicBezTo>
                  <a:cubicBezTo>
                    <a:pt x="331" y="394"/>
                    <a:pt x="323" y="389"/>
                    <a:pt x="313" y="382"/>
                  </a:cubicBezTo>
                  <a:cubicBezTo>
                    <a:pt x="284" y="364"/>
                    <a:pt x="240" y="338"/>
                    <a:pt x="240" y="338"/>
                  </a:cubicBezTo>
                  <a:cubicBezTo>
                    <a:pt x="238" y="342"/>
                    <a:pt x="238" y="342"/>
                    <a:pt x="238" y="342"/>
                  </a:cubicBezTo>
                  <a:cubicBezTo>
                    <a:pt x="237" y="345"/>
                    <a:pt x="237" y="345"/>
                    <a:pt x="237" y="345"/>
                  </a:cubicBezTo>
                  <a:cubicBezTo>
                    <a:pt x="347" y="401"/>
                    <a:pt x="347" y="401"/>
                    <a:pt x="347" y="401"/>
                  </a:cubicBezTo>
                  <a:cubicBezTo>
                    <a:pt x="349" y="401"/>
                    <a:pt x="351" y="401"/>
                    <a:pt x="352" y="399"/>
                  </a:cubicBezTo>
                  <a:cubicBezTo>
                    <a:pt x="352" y="399"/>
                    <a:pt x="352" y="398"/>
                    <a:pt x="352" y="397"/>
                  </a:cubicBezTo>
                  <a:cubicBezTo>
                    <a:pt x="352" y="397"/>
                    <a:pt x="352" y="396"/>
                    <a:pt x="352" y="396"/>
                  </a:cubicBezTo>
                  <a:cubicBezTo>
                    <a:pt x="352" y="395"/>
                    <a:pt x="351" y="395"/>
                    <a:pt x="351" y="395"/>
                  </a:cubicBezTo>
                  <a:cubicBezTo>
                    <a:pt x="351" y="394"/>
                    <a:pt x="351" y="394"/>
                    <a:pt x="351" y="394"/>
                  </a:cubicBezTo>
                  <a:cubicBezTo>
                    <a:pt x="350" y="394"/>
                    <a:pt x="349" y="393"/>
                    <a:pt x="348" y="392"/>
                  </a:cubicBezTo>
                  <a:cubicBezTo>
                    <a:pt x="338" y="386"/>
                    <a:pt x="305" y="367"/>
                    <a:pt x="275" y="349"/>
                  </a:cubicBezTo>
                  <a:cubicBezTo>
                    <a:pt x="260" y="340"/>
                    <a:pt x="246" y="331"/>
                    <a:pt x="235" y="324"/>
                  </a:cubicBezTo>
                  <a:cubicBezTo>
                    <a:pt x="230" y="321"/>
                    <a:pt x="225" y="318"/>
                    <a:pt x="222" y="316"/>
                  </a:cubicBezTo>
                  <a:cubicBezTo>
                    <a:pt x="221" y="315"/>
                    <a:pt x="220" y="314"/>
                    <a:pt x="219" y="313"/>
                  </a:cubicBezTo>
                  <a:cubicBezTo>
                    <a:pt x="218" y="313"/>
                    <a:pt x="218" y="313"/>
                    <a:pt x="218" y="313"/>
                  </a:cubicBezTo>
                  <a:cubicBezTo>
                    <a:pt x="217" y="313"/>
                    <a:pt x="217" y="313"/>
                    <a:pt x="217" y="313"/>
                  </a:cubicBezTo>
                  <a:cubicBezTo>
                    <a:pt x="219" y="313"/>
                    <a:pt x="219" y="313"/>
                    <a:pt x="219" y="313"/>
                  </a:cubicBezTo>
                  <a:cubicBezTo>
                    <a:pt x="218" y="313"/>
                    <a:pt x="218" y="313"/>
                    <a:pt x="218" y="313"/>
                  </a:cubicBezTo>
                  <a:cubicBezTo>
                    <a:pt x="217" y="313"/>
                    <a:pt x="217" y="313"/>
                    <a:pt x="217" y="313"/>
                  </a:cubicBezTo>
                  <a:cubicBezTo>
                    <a:pt x="219" y="313"/>
                    <a:pt x="219" y="313"/>
                    <a:pt x="219" y="313"/>
                  </a:cubicBezTo>
                  <a:cubicBezTo>
                    <a:pt x="216" y="314"/>
                    <a:pt x="216" y="314"/>
                    <a:pt x="216" y="314"/>
                  </a:cubicBezTo>
                  <a:cubicBezTo>
                    <a:pt x="219" y="314"/>
                    <a:pt x="219" y="314"/>
                    <a:pt x="219" y="314"/>
                  </a:cubicBezTo>
                  <a:cubicBezTo>
                    <a:pt x="219" y="313"/>
                    <a:pt x="219" y="313"/>
                    <a:pt x="219" y="313"/>
                  </a:cubicBezTo>
                  <a:cubicBezTo>
                    <a:pt x="216" y="314"/>
                    <a:pt x="216" y="314"/>
                    <a:pt x="216" y="314"/>
                  </a:cubicBezTo>
                  <a:cubicBezTo>
                    <a:pt x="219" y="314"/>
                    <a:pt x="219" y="314"/>
                    <a:pt x="219" y="314"/>
                  </a:cubicBezTo>
                  <a:cubicBezTo>
                    <a:pt x="216" y="314"/>
                    <a:pt x="216" y="314"/>
                    <a:pt x="216" y="314"/>
                  </a:cubicBezTo>
                  <a:cubicBezTo>
                    <a:pt x="218" y="316"/>
                    <a:pt x="218" y="316"/>
                    <a:pt x="218" y="316"/>
                  </a:cubicBezTo>
                  <a:cubicBezTo>
                    <a:pt x="219" y="315"/>
                    <a:pt x="219" y="315"/>
                    <a:pt x="219" y="314"/>
                  </a:cubicBezTo>
                  <a:cubicBezTo>
                    <a:pt x="216" y="314"/>
                    <a:pt x="216" y="314"/>
                    <a:pt x="216" y="314"/>
                  </a:cubicBezTo>
                  <a:cubicBezTo>
                    <a:pt x="218" y="316"/>
                    <a:pt x="218" y="316"/>
                    <a:pt x="218" y="316"/>
                  </a:cubicBezTo>
                  <a:cubicBezTo>
                    <a:pt x="218" y="316"/>
                    <a:pt x="218" y="316"/>
                    <a:pt x="218" y="316"/>
                  </a:cubicBezTo>
                  <a:cubicBezTo>
                    <a:pt x="215" y="314"/>
                    <a:pt x="215" y="314"/>
                    <a:pt x="215" y="314"/>
                  </a:cubicBezTo>
                  <a:cubicBezTo>
                    <a:pt x="217" y="317"/>
                    <a:pt x="217" y="317"/>
                    <a:pt x="217" y="317"/>
                  </a:cubicBezTo>
                  <a:cubicBezTo>
                    <a:pt x="217" y="317"/>
                    <a:pt x="218" y="317"/>
                    <a:pt x="218" y="316"/>
                  </a:cubicBezTo>
                  <a:cubicBezTo>
                    <a:pt x="215" y="314"/>
                    <a:pt x="215" y="314"/>
                    <a:pt x="215" y="314"/>
                  </a:cubicBezTo>
                  <a:cubicBezTo>
                    <a:pt x="217" y="317"/>
                    <a:pt x="217" y="317"/>
                    <a:pt x="217" y="317"/>
                  </a:cubicBezTo>
                  <a:cubicBezTo>
                    <a:pt x="216" y="314"/>
                    <a:pt x="216" y="314"/>
                    <a:pt x="216" y="314"/>
                  </a:cubicBezTo>
                  <a:cubicBezTo>
                    <a:pt x="216" y="318"/>
                    <a:pt x="216" y="318"/>
                    <a:pt x="216" y="318"/>
                  </a:cubicBezTo>
                  <a:cubicBezTo>
                    <a:pt x="216" y="318"/>
                    <a:pt x="216" y="318"/>
                    <a:pt x="217" y="317"/>
                  </a:cubicBezTo>
                  <a:cubicBezTo>
                    <a:pt x="216" y="314"/>
                    <a:pt x="216" y="314"/>
                    <a:pt x="216" y="314"/>
                  </a:cubicBezTo>
                  <a:cubicBezTo>
                    <a:pt x="216" y="318"/>
                    <a:pt x="216" y="318"/>
                    <a:pt x="216" y="318"/>
                  </a:cubicBezTo>
                  <a:cubicBezTo>
                    <a:pt x="216" y="315"/>
                    <a:pt x="216" y="315"/>
                    <a:pt x="216" y="315"/>
                  </a:cubicBezTo>
                  <a:cubicBezTo>
                    <a:pt x="215" y="318"/>
                    <a:pt x="215" y="318"/>
                    <a:pt x="215" y="318"/>
                  </a:cubicBezTo>
                  <a:cubicBezTo>
                    <a:pt x="215" y="318"/>
                    <a:pt x="215" y="318"/>
                    <a:pt x="216" y="318"/>
                  </a:cubicBezTo>
                  <a:cubicBezTo>
                    <a:pt x="216" y="315"/>
                    <a:pt x="216" y="315"/>
                    <a:pt x="216" y="315"/>
                  </a:cubicBezTo>
                  <a:cubicBezTo>
                    <a:pt x="215" y="318"/>
                    <a:pt x="215" y="318"/>
                    <a:pt x="215" y="318"/>
                  </a:cubicBezTo>
                  <a:cubicBezTo>
                    <a:pt x="215" y="318"/>
                    <a:pt x="216" y="318"/>
                    <a:pt x="218" y="319"/>
                  </a:cubicBezTo>
                  <a:cubicBezTo>
                    <a:pt x="223" y="321"/>
                    <a:pt x="236" y="327"/>
                    <a:pt x="251" y="335"/>
                  </a:cubicBezTo>
                  <a:cubicBezTo>
                    <a:pt x="274" y="347"/>
                    <a:pt x="303" y="362"/>
                    <a:pt x="327" y="374"/>
                  </a:cubicBezTo>
                  <a:cubicBezTo>
                    <a:pt x="338" y="380"/>
                    <a:pt x="349" y="386"/>
                    <a:pt x="356" y="390"/>
                  </a:cubicBezTo>
                  <a:cubicBezTo>
                    <a:pt x="364" y="393"/>
                    <a:pt x="368" y="396"/>
                    <a:pt x="368" y="396"/>
                  </a:cubicBezTo>
                  <a:cubicBezTo>
                    <a:pt x="370" y="397"/>
                    <a:pt x="372" y="396"/>
                    <a:pt x="373" y="394"/>
                  </a:cubicBezTo>
                  <a:cubicBezTo>
                    <a:pt x="373" y="394"/>
                    <a:pt x="373" y="393"/>
                    <a:pt x="373" y="393"/>
                  </a:cubicBezTo>
                  <a:cubicBezTo>
                    <a:pt x="373" y="392"/>
                    <a:pt x="373" y="391"/>
                    <a:pt x="373" y="391"/>
                  </a:cubicBezTo>
                  <a:cubicBezTo>
                    <a:pt x="373" y="390"/>
                    <a:pt x="372" y="390"/>
                    <a:pt x="372" y="390"/>
                  </a:cubicBezTo>
                  <a:cubicBezTo>
                    <a:pt x="371" y="389"/>
                    <a:pt x="371" y="389"/>
                    <a:pt x="370" y="388"/>
                  </a:cubicBezTo>
                  <a:cubicBezTo>
                    <a:pt x="368" y="386"/>
                    <a:pt x="363" y="383"/>
                    <a:pt x="357" y="379"/>
                  </a:cubicBezTo>
                  <a:cubicBezTo>
                    <a:pt x="335" y="365"/>
                    <a:pt x="292" y="340"/>
                    <a:pt x="254" y="318"/>
                  </a:cubicBezTo>
                  <a:cubicBezTo>
                    <a:pt x="235" y="307"/>
                    <a:pt x="218" y="296"/>
                    <a:pt x="205" y="288"/>
                  </a:cubicBezTo>
                  <a:cubicBezTo>
                    <a:pt x="199" y="284"/>
                    <a:pt x="194" y="281"/>
                    <a:pt x="190" y="278"/>
                  </a:cubicBezTo>
                  <a:cubicBezTo>
                    <a:pt x="189" y="277"/>
                    <a:pt x="187" y="276"/>
                    <a:pt x="187" y="275"/>
                  </a:cubicBezTo>
                  <a:cubicBezTo>
                    <a:pt x="186" y="275"/>
                    <a:pt x="186" y="275"/>
                    <a:pt x="186" y="275"/>
                  </a:cubicBezTo>
                  <a:cubicBezTo>
                    <a:pt x="186" y="275"/>
                    <a:pt x="186" y="275"/>
                    <a:pt x="186" y="275"/>
                  </a:cubicBezTo>
                  <a:cubicBezTo>
                    <a:pt x="184" y="276"/>
                    <a:pt x="184" y="276"/>
                    <a:pt x="184" y="276"/>
                  </a:cubicBezTo>
                  <a:cubicBezTo>
                    <a:pt x="186" y="276"/>
                    <a:pt x="186" y="276"/>
                    <a:pt x="186" y="276"/>
                  </a:cubicBezTo>
                  <a:cubicBezTo>
                    <a:pt x="186" y="275"/>
                    <a:pt x="186" y="275"/>
                    <a:pt x="186" y="275"/>
                  </a:cubicBezTo>
                  <a:cubicBezTo>
                    <a:pt x="184" y="276"/>
                    <a:pt x="184" y="276"/>
                    <a:pt x="184" y="276"/>
                  </a:cubicBezTo>
                  <a:cubicBezTo>
                    <a:pt x="186" y="276"/>
                    <a:pt x="186" y="276"/>
                    <a:pt x="186" y="276"/>
                  </a:cubicBezTo>
                  <a:cubicBezTo>
                    <a:pt x="183" y="276"/>
                    <a:pt x="183" y="276"/>
                    <a:pt x="183" y="276"/>
                  </a:cubicBezTo>
                  <a:cubicBezTo>
                    <a:pt x="186" y="278"/>
                    <a:pt x="186" y="278"/>
                    <a:pt x="186" y="278"/>
                  </a:cubicBezTo>
                  <a:cubicBezTo>
                    <a:pt x="186" y="277"/>
                    <a:pt x="186" y="276"/>
                    <a:pt x="186" y="276"/>
                  </a:cubicBezTo>
                  <a:cubicBezTo>
                    <a:pt x="183" y="276"/>
                    <a:pt x="183" y="276"/>
                    <a:pt x="183" y="276"/>
                  </a:cubicBezTo>
                  <a:cubicBezTo>
                    <a:pt x="186" y="278"/>
                    <a:pt x="186" y="278"/>
                    <a:pt x="186" y="278"/>
                  </a:cubicBezTo>
                  <a:cubicBezTo>
                    <a:pt x="186" y="278"/>
                    <a:pt x="186" y="278"/>
                    <a:pt x="186" y="278"/>
                  </a:cubicBezTo>
                  <a:cubicBezTo>
                    <a:pt x="183" y="276"/>
                    <a:pt x="183" y="276"/>
                    <a:pt x="183" y="276"/>
                  </a:cubicBezTo>
                  <a:cubicBezTo>
                    <a:pt x="184" y="279"/>
                    <a:pt x="184" y="279"/>
                    <a:pt x="184" y="279"/>
                  </a:cubicBezTo>
                  <a:cubicBezTo>
                    <a:pt x="184" y="279"/>
                    <a:pt x="185" y="278"/>
                    <a:pt x="186" y="278"/>
                  </a:cubicBezTo>
                  <a:cubicBezTo>
                    <a:pt x="183" y="276"/>
                    <a:pt x="183" y="276"/>
                    <a:pt x="183" y="276"/>
                  </a:cubicBezTo>
                  <a:cubicBezTo>
                    <a:pt x="184" y="279"/>
                    <a:pt x="184" y="279"/>
                    <a:pt x="184" y="279"/>
                  </a:cubicBezTo>
                  <a:cubicBezTo>
                    <a:pt x="183" y="276"/>
                    <a:pt x="183" y="276"/>
                    <a:pt x="183" y="276"/>
                  </a:cubicBezTo>
                  <a:cubicBezTo>
                    <a:pt x="183" y="279"/>
                    <a:pt x="183" y="279"/>
                    <a:pt x="183" y="279"/>
                  </a:cubicBezTo>
                  <a:cubicBezTo>
                    <a:pt x="183" y="279"/>
                    <a:pt x="184" y="279"/>
                    <a:pt x="184" y="279"/>
                  </a:cubicBezTo>
                  <a:cubicBezTo>
                    <a:pt x="183" y="276"/>
                    <a:pt x="183" y="276"/>
                    <a:pt x="183" y="276"/>
                  </a:cubicBezTo>
                  <a:cubicBezTo>
                    <a:pt x="183" y="279"/>
                    <a:pt x="183" y="279"/>
                    <a:pt x="183" y="279"/>
                  </a:cubicBezTo>
                  <a:cubicBezTo>
                    <a:pt x="183" y="278"/>
                    <a:pt x="183" y="278"/>
                    <a:pt x="183" y="278"/>
                  </a:cubicBezTo>
                  <a:cubicBezTo>
                    <a:pt x="183" y="279"/>
                    <a:pt x="183" y="279"/>
                    <a:pt x="183" y="279"/>
                  </a:cubicBezTo>
                  <a:cubicBezTo>
                    <a:pt x="183" y="279"/>
                    <a:pt x="183" y="279"/>
                    <a:pt x="183" y="279"/>
                  </a:cubicBezTo>
                  <a:cubicBezTo>
                    <a:pt x="183" y="278"/>
                    <a:pt x="183" y="278"/>
                    <a:pt x="183" y="278"/>
                  </a:cubicBezTo>
                  <a:cubicBezTo>
                    <a:pt x="183" y="279"/>
                    <a:pt x="183" y="279"/>
                    <a:pt x="183" y="279"/>
                  </a:cubicBezTo>
                  <a:cubicBezTo>
                    <a:pt x="183" y="279"/>
                    <a:pt x="183" y="279"/>
                    <a:pt x="183" y="279"/>
                  </a:cubicBezTo>
                  <a:cubicBezTo>
                    <a:pt x="183" y="279"/>
                    <a:pt x="185" y="280"/>
                    <a:pt x="187" y="281"/>
                  </a:cubicBezTo>
                  <a:cubicBezTo>
                    <a:pt x="195" y="284"/>
                    <a:pt x="212" y="293"/>
                    <a:pt x="232" y="304"/>
                  </a:cubicBezTo>
                  <a:cubicBezTo>
                    <a:pt x="262" y="321"/>
                    <a:pt x="300" y="343"/>
                    <a:pt x="331" y="360"/>
                  </a:cubicBezTo>
                  <a:cubicBezTo>
                    <a:pt x="346" y="369"/>
                    <a:pt x="360" y="377"/>
                    <a:pt x="370" y="383"/>
                  </a:cubicBezTo>
                  <a:cubicBezTo>
                    <a:pt x="375" y="386"/>
                    <a:pt x="378" y="388"/>
                    <a:pt x="381" y="389"/>
                  </a:cubicBezTo>
                  <a:cubicBezTo>
                    <a:pt x="383" y="390"/>
                    <a:pt x="384" y="391"/>
                    <a:pt x="385" y="391"/>
                  </a:cubicBezTo>
                  <a:cubicBezTo>
                    <a:pt x="385" y="391"/>
                    <a:pt x="385" y="392"/>
                    <a:pt x="386" y="392"/>
                  </a:cubicBezTo>
                  <a:cubicBezTo>
                    <a:pt x="386" y="392"/>
                    <a:pt x="386" y="392"/>
                    <a:pt x="386" y="392"/>
                  </a:cubicBezTo>
                  <a:cubicBezTo>
                    <a:pt x="386" y="392"/>
                    <a:pt x="386" y="392"/>
                    <a:pt x="386" y="392"/>
                  </a:cubicBezTo>
                  <a:cubicBezTo>
                    <a:pt x="387" y="392"/>
                    <a:pt x="387" y="392"/>
                    <a:pt x="387" y="392"/>
                  </a:cubicBezTo>
                  <a:cubicBezTo>
                    <a:pt x="387" y="392"/>
                    <a:pt x="387" y="392"/>
                    <a:pt x="387" y="392"/>
                  </a:cubicBezTo>
                  <a:cubicBezTo>
                    <a:pt x="388" y="392"/>
                    <a:pt x="388" y="392"/>
                    <a:pt x="388" y="392"/>
                  </a:cubicBezTo>
                  <a:cubicBezTo>
                    <a:pt x="389" y="392"/>
                    <a:pt x="389" y="392"/>
                    <a:pt x="390" y="391"/>
                  </a:cubicBezTo>
                  <a:cubicBezTo>
                    <a:pt x="390" y="391"/>
                    <a:pt x="390" y="391"/>
                    <a:pt x="390" y="390"/>
                  </a:cubicBezTo>
                  <a:cubicBezTo>
                    <a:pt x="391" y="390"/>
                    <a:pt x="391" y="389"/>
                    <a:pt x="391" y="388"/>
                  </a:cubicBezTo>
                  <a:cubicBezTo>
                    <a:pt x="391" y="387"/>
                    <a:pt x="391" y="387"/>
                    <a:pt x="391" y="386"/>
                  </a:cubicBezTo>
                  <a:cubicBezTo>
                    <a:pt x="390" y="385"/>
                    <a:pt x="389" y="384"/>
                    <a:pt x="389" y="384"/>
                  </a:cubicBezTo>
                  <a:cubicBezTo>
                    <a:pt x="387" y="382"/>
                    <a:pt x="385" y="381"/>
                    <a:pt x="383" y="379"/>
                  </a:cubicBezTo>
                  <a:cubicBezTo>
                    <a:pt x="373" y="371"/>
                    <a:pt x="354" y="359"/>
                    <a:pt x="331" y="345"/>
                  </a:cubicBezTo>
                  <a:cubicBezTo>
                    <a:pt x="263" y="302"/>
                    <a:pt x="160" y="242"/>
                    <a:pt x="160" y="242"/>
                  </a:cubicBezTo>
                  <a:cubicBezTo>
                    <a:pt x="158" y="245"/>
                    <a:pt x="158" y="245"/>
                    <a:pt x="158" y="245"/>
                  </a:cubicBezTo>
                  <a:cubicBezTo>
                    <a:pt x="161" y="247"/>
                    <a:pt x="161" y="247"/>
                    <a:pt x="161" y="247"/>
                  </a:cubicBezTo>
                  <a:cubicBezTo>
                    <a:pt x="158" y="245"/>
                    <a:pt x="158" y="245"/>
                    <a:pt x="158" y="245"/>
                  </a:cubicBezTo>
                  <a:cubicBezTo>
                    <a:pt x="159" y="249"/>
                    <a:pt x="159" y="249"/>
                    <a:pt x="159" y="249"/>
                  </a:cubicBezTo>
                  <a:cubicBezTo>
                    <a:pt x="160" y="248"/>
                    <a:pt x="161" y="248"/>
                    <a:pt x="161" y="247"/>
                  </a:cubicBezTo>
                  <a:cubicBezTo>
                    <a:pt x="158" y="245"/>
                    <a:pt x="158" y="245"/>
                    <a:pt x="158" y="245"/>
                  </a:cubicBezTo>
                  <a:cubicBezTo>
                    <a:pt x="159" y="249"/>
                    <a:pt x="159" y="249"/>
                    <a:pt x="159" y="249"/>
                  </a:cubicBezTo>
                  <a:cubicBezTo>
                    <a:pt x="158" y="246"/>
                    <a:pt x="158" y="246"/>
                    <a:pt x="158" y="246"/>
                  </a:cubicBezTo>
                  <a:cubicBezTo>
                    <a:pt x="158" y="249"/>
                    <a:pt x="158" y="249"/>
                    <a:pt x="158" y="249"/>
                  </a:cubicBezTo>
                  <a:cubicBezTo>
                    <a:pt x="159" y="249"/>
                    <a:pt x="159" y="249"/>
                    <a:pt x="159" y="249"/>
                  </a:cubicBezTo>
                  <a:cubicBezTo>
                    <a:pt x="158" y="246"/>
                    <a:pt x="158" y="246"/>
                    <a:pt x="158" y="246"/>
                  </a:cubicBezTo>
                  <a:cubicBezTo>
                    <a:pt x="158" y="249"/>
                    <a:pt x="158" y="249"/>
                    <a:pt x="158" y="249"/>
                  </a:cubicBezTo>
                  <a:cubicBezTo>
                    <a:pt x="158" y="247"/>
                    <a:pt x="158" y="247"/>
                    <a:pt x="158" y="247"/>
                  </a:cubicBezTo>
                  <a:cubicBezTo>
                    <a:pt x="158" y="249"/>
                    <a:pt x="158" y="249"/>
                    <a:pt x="158" y="249"/>
                  </a:cubicBezTo>
                  <a:cubicBezTo>
                    <a:pt x="158" y="249"/>
                    <a:pt x="158" y="249"/>
                    <a:pt x="158" y="249"/>
                  </a:cubicBezTo>
                  <a:cubicBezTo>
                    <a:pt x="158" y="247"/>
                    <a:pt x="158" y="247"/>
                    <a:pt x="158" y="247"/>
                  </a:cubicBezTo>
                  <a:cubicBezTo>
                    <a:pt x="158" y="249"/>
                    <a:pt x="158" y="249"/>
                    <a:pt x="158" y="249"/>
                  </a:cubicBezTo>
                  <a:cubicBezTo>
                    <a:pt x="158" y="248"/>
                    <a:pt x="158" y="248"/>
                    <a:pt x="158" y="248"/>
                  </a:cubicBezTo>
                  <a:cubicBezTo>
                    <a:pt x="158" y="249"/>
                    <a:pt x="158" y="249"/>
                    <a:pt x="158" y="249"/>
                  </a:cubicBezTo>
                  <a:cubicBezTo>
                    <a:pt x="158" y="249"/>
                    <a:pt x="158" y="249"/>
                    <a:pt x="158" y="249"/>
                  </a:cubicBezTo>
                  <a:cubicBezTo>
                    <a:pt x="158" y="248"/>
                    <a:pt x="158" y="248"/>
                    <a:pt x="158" y="248"/>
                  </a:cubicBezTo>
                  <a:cubicBezTo>
                    <a:pt x="158" y="249"/>
                    <a:pt x="158" y="249"/>
                    <a:pt x="158" y="249"/>
                  </a:cubicBezTo>
                  <a:cubicBezTo>
                    <a:pt x="158" y="249"/>
                    <a:pt x="159" y="249"/>
                    <a:pt x="159" y="249"/>
                  </a:cubicBezTo>
                  <a:cubicBezTo>
                    <a:pt x="162" y="250"/>
                    <a:pt x="169" y="254"/>
                    <a:pt x="177" y="258"/>
                  </a:cubicBezTo>
                  <a:cubicBezTo>
                    <a:pt x="206" y="274"/>
                    <a:pt x="261" y="307"/>
                    <a:pt x="309" y="335"/>
                  </a:cubicBezTo>
                  <a:cubicBezTo>
                    <a:pt x="333" y="350"/>
                    <a:pt x="356" y="363"/>
                    <a:pt x="372" y="373"/>
                  </a:cubicBezTo>
                  <a:cubicBezTo>
                    <a:pt x="380" y="377"/>
                    <a:pt x="386" y="381"/>
                    <a:pt x="391" y="384"/>
                  </a:cubicBezTo>
                  <a:cubicBezTo>
                    <a:pt x="396" y="387"/>
                    <a:pt x="398" y="388"/>
                    <a:pt x="398" y="388"/>
                  </a:cubicBezTo>
                  <a:cubicBezTo>
                    <a:pt x="400" y="389"/>
                    <a:pt x="402" y="389"/>
                    <a:pt x="403" y="387"/>
                  </a:cubicBezTo>
                  <a:cubicBezTo>
                    <a:pt x="404" y="386"/>
                    <a:pt x="404" y="383"/>
                    <a:pt x="402" y="382"/>
                  </a:cubicBezTo>
                  <a:cubicBezTo>
                    <a:pt x="145" y="222"/>
                    <a:pt x="145" y="222"/>
                    <a:pt x="145" y="222"/>
                  </a:cubicBezTo>
                  <a:cubicBezTo>
                    <a:pt x="144" y="221"/>
                    <a:pt x="143" y="221"/>
                    <a:pt x="142" y="221"/>
                  </a:cubicBezTo>
                  <a:cubicBezTo>
                    <a:pt x="141" y="221"/>
                    <a:pt x="141" y="222"/>
                    <a:pt x="140" y="223"/>
                  </a:cubicBezTo>
                  <a:cubicBezTo>
                    <a:pt x="139" y="224"/>
                    <a:pt x="139" y="225"/>
                    <a:pt x="140" y="226"/>
                  </a:cubicBezTo>
                  <a:cubicBezTo>
                    <a:pt x="140" y="226"/>
                    <a:pt x="140" y="227"/>
                    <a:pt x="141" y="228"/>
                  </a:cubicBezTo>
                  <a:cubicBezTo>
                    <a:pt x="141" y="228"/>
                    <a:pt x="203" y="266"/>
                    <a:pt x="267" y="304"/>
                  </a:cubicBezTo>
                  <a:cubicBezTo>
                    <a:pt x="298" y="323"/>
                    <a:pt x="331" y="342"/>
                    <a:pt x="356" y="357"/>
                  </a:cubicBezTo>
                  <a:cubicBezTo>
                    <a:pt x="369" y="364"/>
                    <a:pt x="380" y="370"/>
                    <a:pt x="388" y="374"/>
                  </a:cubicBezTo>
                  <a:cubicBezTo>
                    <a:pt x="392" y="376"/>
                    <a:pt x="395" y="378"/>
                    <a:pt x="398" y="379"/>
                  </a:cubicBezTo>
                  <a:cubicBezTo>
                    <a:pt x="399" y="380"/>
                    <a:pt x="401" y="380"/>
                    <a:pt x="402" y="381"/>
                  </a:cubicBezTo>
                  <a:cubicBezTo>
                    <a:pt x="403" y="381"/>
                    <a:pt x="404" y="381"/>
                    <a:pt x="405" y="381"/>
                  </a:cubicBezTo>
                  <a:cubicBezTo>
                    <a:pt x="405" y="381"/>
                    <a:pt x="406" y="381"/>
                    <a:pt x="406" y="381"/>
                  </a:cubicBezTo>
                  <a:cubicBezTo>
                    <a:pt x="407" y="381"/>
                    <a:pt x="408" y="380"/>
                    <a:pt x="408" y="379"/>
                  </a:cubicBezTo>
                  <a:cubicBezTo>
                    <a:pt x="408" y="379"/>
                    <a:pt x="408" y="379"/>
                    <a:pt x="408" y="379"/>
                  </a:cubicBezTo>
                  <a:cubicBezTo>
                    <a:pt x="409" y="379"/>
                    <a:pt x="409" y="378"/>
                    <a:pt x="409" y="377"/>
                  </a:cubicBezTo>
                  <a:cubicBezTo>
                    <a:pt x="409" y="376"/>
                    <a:pt x="409" y="375"/>
                    <a:pt x="408" y="375"/>
                  </a:cubicBezTo>
                  <a:cubicBezTo>
                    <a:pt x="408" y="374"/>
                    <a:pt x="407" y="373"/>
                    <a:pt x="406" y="372"/>
                  </a:cubicBezTo>
                  <a:cubicBezTo>
                    <a:pt x="405" y="370"/>
                    <a:pt x="402" y="369"/>
                    <a:pt x="399" y="366"/>
                  </a:cubicBezTo>
                  <a:cubicBezTo>
                    <a:pt x="387" y="357"/>
                    <a:pt x="365" y="343"/>
                    <a:pt x="337" y="326"/>
                  </a:cubicBezTo>
                  <a:cubicBezTo>
                    <a:pt x="297" y="302"/>
                    <a:pt x="245" y="271"/>
                    <a:pt x="204" y="247"/>
                  </a:cubicBezTo>
                  <a:cubicBezTo>
                    <a:pt x="183" y="235"/>
                    <a:pt x="165" y="224"/>
                    <a:pt x="153" y="216"/>
                  </a:cubicBezTo>
                  <a:cubicBezTo>
                    <a:pt x="146" y="212"/>
                    <a:pt x="141" y="209"/>
                    <a:pt x="138" y="207"/>
                  </a:cubicBezTo>
                  <a:cubicBezTo>
                    <a:pt x="136" y="205"/>
                    <a:pt x="135" y="205"/>
                    <a:pt x="134" y="204"/>
                  </a:cubicBezTo>
                  <a:cubicBezTo>
                    <a:pt x="133" y="204"/>
                    <a:pt x="133" y="203"/>
                    <a:pt x="133" y="203"/>
                  </a:cubicBezTo>
                  <a:cubicBezTo>
                    <a:pt x="133" y="203"/>
                    <a:pt x="133" y="203"/>
                    <a:pt x="133" y="203"/>
                  </a:cubicBezTo>
                  <a:cubicBezTo>
                    <a:pt x="132" y="205"/>
                    <a:pt x="132" y="205"/>
                    <a:pt x="132" y="205"/>
                  </a:cubicBezTo>
                  <a:cubicBezTo>
                    <a:pt x="133" y="204"/>
                    <a:pt x="133" y="204"/>
                    <a:pt x="133" y="204"/>
                  </a:cubicBezTo>
                  <a:cubicBezTo>
                    <a:pt x="133" y="203"/>
                    <a:pt x="133" y="203"/>
                    <a:pt x="133" y="203"/>
                  </a:cubicBezTo>
                  <a:cubicBezTo>
                    <a:pt x="132" y="205"/>
                    <a:pt x="132" y="205"/>
                    <a:pt x="132" y="205"/>
                  </a:cubicBezTo>
                  <a:cubicBezTo>
                    <a:pt x="133" y="204"/>
                    <a:pt x="133" y="204"/>
                    <a:pt x="133" y="204"/>
                  </a:cubicBezTo>
                  <a:cubicBezTo>
                    <a:pt x="130" y="205"/>
                    <a:pt x="130" y="205"/>
                    <a:pt x="130" y="205"/>
                  </a:cubicBezTo>
                  <a:cubicBezTo>
                    <a:pt x="134" y="205"/>
                    <a:pt x="134" y="205"/>
                    <a:pt x="134" y="205"/>
                  </a:cubicBezTo>
                  <a:cubicBezTo>
                    <a:pt x="134" y="204"/>
                    <a:pt x="133" y="204"/>
                    <a:pt x="133" y="204"/>
                  </a:cubicBezTo>
                  <a:cubicBezTo>
                    <a:pt x="130" y="205"/>
                    <a:pt x="130" y="205"/>
                    <a:pt x="130" y="205"/>
                  </a:cubicBezTo>
                  <a:cubicBezTo>
                    <a:pt x="134" y="205"/>
                    <a:pt x="134" y="205"/>
                    <a:pt x="134" y="205"/>
                  </a:cubicBezTo>
                  <a:cubicBezTo>
                    <a:pt x="130" y="205"/>
                    <a:pt x="130" y="205"/>
                    <a:pt x="130" y="205"/>
                  </a:cubicBezTo>
                  <a:cubicBezTo>
                    <a:pt x="133" y="207"/>
                    <a:pt x="133" y="207"/>
                    <a:pt x="133" y="207"/>
                  </a:cubicBezTo>
                  <a:cubicBezTo>
                    <a:pt x="134" y="207"/>
                    <a:pt x="134" y="206"/>
                    <a:pt x="134" y="205"/>
                  </a:cubicBezTo>
                  <a:cubicBezTo>
                    <a:pt x="130" y="205"/>
                    <a:pt x="130" y="205"/>
                    <a:pt x="130" y="205"/>
                  </a:cubicBezTo>
                  <a:cubicBezTo>
                    <a:pt x="133" y="207"/>
                    <a:pt x="133" y="207"/>
                    <a:pt x="133" y="207"/>
                  </a:cubicBezTo>
                  <a:cubicBezTo>
                    <a:pt x="133" y="207"/>
                    <a:pt x="133" y="207"/>
                    <a:pt x="133" y="207"/>
                  </a:cubicBezTo>
                  <a:cubicBezTo>
                    <a:pt x="130" y="205"/>
                    <a:pt x="130" y="205"/>
                    <a:pt x="130" y="205"/>
                  </a:cubicBezTo>
                  <a:cubicBezTo>
                    <a:pt x="131" y="209"/>
                    <a:pt x="131" y="209"/>
                    <a:pt x="131" y="209"/>
                  </a:cubicBezTo>
                  <a:cubicBezTo>
                    <a:pt x="132" y="208"/>
                    <a:pt x="133" y="208"/>
                    <a:pt x="133" y="207"/>
                  </a:cubicBezTo>
                  <a:cubicBezTo>
                    <a:pt x="130" y="205"/>
                    <a:pt x="130" y="205"/>
                    <a:pt x="130" y="205"/>
                  </a:cubicBezTo>
                  <a:cubicBezTo>
                    <a:pt x="131" y="209"/>
                    <a:pt x="131" y="209"/>
                    <a:pt x="131" y="209"/>
                  </a:cubicBezTo>
                  <a:cubicBezTo>
                    <a:pt x="130" y="205"/>
                    <a:pt x="130" y="205"/>
                    <a:pt x="130" y="205"/>
                  </a:cubicBezTo>
                  <a:cubicBezTo>
                    <a:pt x="130" y="209"/>
                    <a:pt x="130" y="209"/>
                    <a:pt x="130" y="209"/>
                  </a:cubicBezTo>
                  <a:cubicBezTo>
                    <a:pt x="130" y="209"/>
                    <a:pt x="131" y="209"/>
                    <a:pt x="131" y="209"/>
                  </a:cubicBezTo>
                  <a:cubicBezTo>
                    <a:pt x="130" y="205"/>
                    <a:pt x="130" y="205"/>
                    <a:pt x="130" y="205"/>
                  </a:cubicBezTo>
                  <a:cubicBezTo>
                    <a:pt x="130" y="209"/>
                    <a:pt x="130" y="209"/>
                    <a:pt x="130" y="209"/>
                  </a:cubicBezTo>
                  <a:cubicBezTo>
                    <a:pt x="130" y="206"/>
                    <a:pt x="130" y="206"/>
                    <a:pt x="130" y="206"/>
                  </a:cubicBezTo>
                  <a:cubicBezTo>
                    <a:pt x="129" y="209"/>
                    <a:pt x="129" y="209"/>
                    <a:pt x="129" y="209"/>
                  </a:cubicBezTo>
                  <a:cubicBezTo>
                    <a:pt x="129" y="209"/>
                    <a:pt x="130" y="209"/>
                    <a:pt x="130" y="209"/>
                  </a:cubicBezTo>
                  <a:cubicBezTo>
                    <a:pt x="130" y="206"/>
                    <a:pt x="130" y="206"/>
                    <a:pt x="130" y="206"/>
                  </a:cubicBezTo>
                  <a:cubicBezTo>
                    <a:pt x="129" y="209"/>
                    <a:pt x="129" y="209"/>
                    <a:pt x="129" y="209"/>
                  </a:cubicBezTo>
                  <a:cubicBezTo>
                    <a:pt x="130" y="207"/>
                    <a:pt x="130" y="207"/>
                    <a:pt x="130" y="207"/>
                  </a:cubicBezTo>
                  <a:cubicBezTo>
                    <a:pt x="129" y="209"/>
                    <a:pt x="129" y="209"/>
                    <a:pt x="129" y="209"/>
                  </a:cubicBezTo>
                  <a:cubicBezTo>
                    <a:pt x="129" y="209"/>
                    <a:pt x="129" y="209"/>
                    <a:pt x="129" y="209"/>
                  </a:cubicBezTo>
                  <a:cubicBezTo>
                    <a:pt x="130" y="207"/>
                    <a:pt x="130" y="207"/>
                    <a:pt x="130" y="207"/>
                  </a:cubicBezTo>
                  <a:cubicBezTo>
                    <a:pt x="129" y="209"/>
                    <a:pt x="129" y="209"/>
                    <a:pt x="129" y="209"/>
                  </a:cubicBezTo>
                  <a:cubicBezTo>
                    <a:pt x="129" y="209"/>
                    <a:pt x="130" y="209"/>
                    <a:pt x="130" y="209"/>
                  </a:cubicBezTo>
                  <a:cubicBezTo>
                    <a:pt x="136" y="213"/>
                    <a:pt x="157" y="225"/>
                    <a:pt x="184" y="241"/>
                  </a:cubicBezTo>
                  <a:cubicBezTo>
                    <a:pt x="225" y="266"/>
                    <a:pt x="282" y="300"/>
                    <a:pt x="330" y="328"/>
                  </a:cubicBezTo>
                  <a:cubicBezTo>
                    <a:pt x="354" y="342"/>
                    <a:pt x="375" y="354"/>
                    <a:pt x="391" y="363"/>
                  </a:cubicBezTo>
                  <a:cubicBezTo>
                    <a:pt x="399" y="368"/>
                    <a:pt x="406" y="371"/>
                    <a:pt x="411" y="374"/>
                  </a:cubicBezTo>
                  <a:cubicBezTo>
                    <a:pt x="413" y="375"/>
                    <a:pt x="415" y="376"/>
                    <a:pt x="417" y="377"/>
                  </a:cubicBezTo>
                  <a:cubicBezTo>
                    <a:pt x="417" y="377"/>
                    <a:pt x="418" y="377"/>
                    <a:pt x="419" y="378"/>
                  </a:cubicBezTo>
                  <a:cubicBezTo>
                    <a:pt x="419" y="378"/>
                    <a:pt x="420" y="378"/>
                    <a:pt x="421" y="378"/>
                  </a:cubicBezTo>
                  <a:cubicBezTo>
                    <a:pt x="421" y="378"/>
                    <a:pt x="422" y="378"/>
                    <a:pt x="422" y="378"/>
                  </a:cubicBezTo>
                  <a:cubicBezTo>
                    <a:pt x="423" y="378"/>
                    <a:pt x="424" y="377"/>
                    <a:pt x="424" y="376"/>
                  </a:cubicBezTo>
                  <a:cubicBezTo>
                    <a:pt x="424" y="376"/>
                    <a:pt x="424" y="376"/>
                    <a:pt x="424" y="376"/>
                  </a:cubicBezTo>
                  <a:cubicBezTo>
                    <a:pt x="425" y="376"/>
                    <a:pt x="425" y="375"/>
                    <a:pt x="425" y="374"/>
                  </a:cubicBezTo>
                  <a:cubicBezTo>
                    <a:pt x="425" y="373"/>
                    <a:pt x="424" y="372"/>
                    <a:pt x="424" y="372"/>
                  </a:cubicBezTo>
                  <a:cubicBezTo>
                    <a:pt x="423" y="371"/>
                    <a:pt x="423" y="370"/>
                    <a:pt x="422" y="369"/>
                  </a:cubicBezTo>
                  <a:cubicBezTo>
                    <a:pt x="420" y="368"/>
                    <a:pt x="417" y="366"/>
                    <a:pt x="414" y="363"/>
                  </a:cubicBezTo>
                  <a:cubicBezTo>
                    <a:pt x="400" y="354"/>
                    <a:pt x="375" y="337"/>
                    <a:pt x="345" y="318"/>
                  </a:cubicBezTo>
                  <a:cubicBezTo>
                    <a:pt x="253" y="261"/>
                    <a:pt x="114" y="178"/>
                    <a:pt x="114" y="178"/>
                  </a:cubicBezTo>
                  <a:cubicBezTo>
                    <a:pt x="112" y="177"/>
                    <a:pt x="110" y="178"/>
                    <a:pt x="109" y="179"/>
                  </a:cubicBezTo>
                  <a:cubicBezTo>
                    <a:pt x="108" y="181"/>
                    <a:pt x="108" y="183"/>
                    <a:pt x="110" y="184"/>
                  </a:cubicBezTo>
                  <a:cubicBezTo>
                    <a:pt x="110" y="184"/>
                    <a:pt x="184" y="229"/>
                    <a:pt x="259" y="273"/>
                  </a:cubicBezTo>
                  <a:cubicBezTo>
                    <a:pt x="297" y="295"/>
                    <a:pt x="335" y="317"/>
                    <a:pt x="365" y="334"/>
                  </a:cubicBezTo>
                  <a:cubicBezTo>
                    <a:pt x="379" y="342"/>
                    <a:pt x="392" y="349"/>
                    <a:pt x="402" y="354"/>
                  </a:cubicBezTo>
                  <a:cubicBezTo>
                    <a:pt x="406" y="356"/>
                    <a:pt x="410" y="358"/>
                    <a:pt x="413" y="360"/>
                  </a:cubicBezTo>
                  <a:cubicBezTo>
                    <a:pt x="415" y="360"/>
                    <a:pt x="416" y="361"/>
                    <a:pt x="417" y="361"/>
                  </a:cubicBezTo>
                  <a:cubicBezTo>
                    <a:pt x="419" y="362"/>
                    <a:pt x="419" y="362"/>
                    <a:pt x="421" y="362"/>
                  </a:cubicBezTo>
                  <a:cubicBezTo>
                    <a:pt x="421" y="362"/>
                    <a:pt x="422" y="362"/>
                    <a:pt x="422" y="362"/>
                  </a:cubicBezTo>
                  <a:cubicBezTo>
                    <a:pt x="423" y="362"/>
                    <a:pt x="424" y="361"/>
                    <a:pt x="424" y="360"/>
                  </a:cubicBezTo>
                  <a:cubicBezTo>
                    <a:pt x="425" y="359"/>
                    <a:pt x="425" y="358"/>
                    <a:pt x="425" y="357"/>
                  </a:cubicBezTo>
                  <a:cubicBezTo>
                    <a:pt x="424" y="356"/>
                    <a:pt x="424" y="356"/>
                    <a:pt x="423" y="355"/>
                  </a:cubicBezTo>
                  <a:cubicBezTo>
                    <a:pt x="423" y="355"/>
                    <a:pt x="418" y="352"/>
                    <a:pt x="409" y="347"/>
                  </a:cubicBezTo>
                  <a:cubicBezTo>
                    <a:pt x="378" y="328"/>
                    <a:pt x="299" y="281"/>
                    <a:pt x="229" y="238"/>
                  </a:cubicBezTo>
                  <a:cubicBezTo>
                    <a:pt x="194" y="216"/>
                    <a:pt x="161" y="196"/>
                    <a:pt x="136" y="180"/>
                  </a:cubicBezTo>
                  <a:cubicBezTo>
                    <a:pt x="124" y="172"/>
                    <a:pt x="114" y="165"/>
                    <a:pt x="107" y="160"/>
                  </a:cubicBezTo>
                  <a:cubicBezTo>
                    <a:pt x="104" y="158"/>
                    <a:pt x="101" y="156"/>
                    <a:pt x="99" y="154"/>
                  </a:cubicBezTo>
                  <a:cubicBezTo>
                    <a:pt x="98" y="154"/>
                    <a:pt x="98" y="153"/>
                    <a:pt x="97" y="153"/>
                  </a:cubicBezTo>
                  <a:cubicBezTo>
                    <a:pt x="97" y="153"/>
                    <a:pt x="97" y="153"/>
                    <a:pt x="97" y="153"/>
                  </a:cubicBezTo>
                  <a:cubicBezTo>
                    <a:pt x="97" y="153"/>
                    <a:pt x="97" y="153"/>
                    <a:pt x="97" y="153"/>
                  </a:cubicBezTo>
                  <a:cubicBezTo>
                    <a:pt x="96" y="153"/>
                    <a:pt x="96" y="153"/>
                    <a:pt x="96" y="153"/>
                  </a:cubicBezTo>
                  <a:cubicBezTo>
                    <a:pt x="97" y="153"/>
                    <a:pt x="97" y="153"/>
                    <a:pt x="97" y="153"/>
                  </a:cubicBezTo>
                  <a:cubicBezTo>
                    <a:pt x="97" y="153"/>
                    <a:pt x="97" y="153"/>
                    <a:pt x="97" y="153"/>
                  </a:cubicBezTo>
                  <a:cubicBezTo>
                    <a:pt x="96" y="153"/>
                    <a:pt x="96" y="153"/>
                    <a:pt x="96" y="153"/>
                  </a:cubicBezTo>
                  <a:cubicBezTo>
                    <a:pt x="97" y="153"/>
                    <a:pt x="97" y="153"/>
                    <a:pt x="97" y="153"/>
                  </a:cubicBezTo>
                  <a:cubicBezTo>
                    <a:pt x="95" y="154"/>
                    <a:pt x="95" y="154"/>
                    <a:pt x="95" y="154"/>
                  </a:cubicBezTo>
                  <a:cubicBezTo>
                    <a:pt x="98" y="154"/>
                    <a:pt x="98" y="154"/>
                    <a:pt x="98" y="154"/>
                  </a:cubicBezTo>
                  <a:cubicBezTo>
                    <a:pt x="98" y="153"/>
                    <a:pt x="97" y="153"/>
                    <a:pt x="97" y="153"/>
                  </a:cubicBezTo>
                  <a:cubicBezTo>
                    <a:pt x="95" y="154"/>
                    <a:pt x="95" y="154"/>
                    <a:pt x="95" y="154"/>
                  </a:cubicBezTo>
                  <a:cubicBezTo>
                    <a:pt x="98" y="154"/>
                    <a:pt x="98" y="154"/>
                    <a:pt x="98" y="154"/>
                  </a:cubicBezTo>
                  <a:cubicBezTo>
                    <a:pt x="94" y="154"/>
                    <a:pt x="94" y="154"/>
                    <a:pt x="94" y="154"/>
                  </a:cubicBezTo>
                  <a:cubicBezTo>
                    <a:pt x="97" y="156"/>
                    <a:pt x="97" y="156"/>
                    <a:pt x="97" y="156"/>
                  </a:cubicBezTo>
                  <a:cubicBezTo>
                    <a:pt x="97" y="155"/>
                    <a:pt x="98" y="154"/>
                    <a:pt x="98" y="154"/>
                  </a:cubicBezTo>
                  <a:cubicBezTo>
                    <a:pt x="94" y="154"/>
                    <a:pt x="94" y="154"/>
                    <a:pt x="94" y="154"/>
                  </a:cubicBezTo>
                  <a:cubicBezTo>
                    <a:pt x="97" y="156"/>
                    <a:pt x="97" y="156"/>
                    <a:pt x="97" y="156"/>
                  </a:cubicBezTo>
                  <a:cubicBezTo>
                    <a:pt x="97" y="156"/>
                    <a:pt x="97" y="156"/>
                    <a:pt x="97" y="156"/>
                  </a:cubicBezTo>
                  <a:cubicBezTo>
                    <a:pt x="94" y="154"/>
                    <a:pt x="94" y="154"/>
                    <a:pt x="94" y="154"/>
                  </a:cubicBezTo>
                  <a:cubicBezTo>
                    <a:pt x="95" y="157"/>
                    <a:pt x="95" y="157"/>
                    <a:pt x="95" y="157"/>
                  </a:cubicBezTo>
                  <a:cubicBezTo>
                    <a:pt x="96" y="157"/>
                    <a:pt x="97" y="156"/>
                    <a:pt x="97" y="156"/>
                  </a:cubicBezTo>
                  <a:cubicBezTo>
                    <a:pt x="94" y="154"/>
                    <a:pt x="94" y="154"/>
                    <a:pt x="94" y="154"/>
                  </a:cubicBezTo>
                  <a:cubicBezTo>
                    <a:pt x="95" y="157"/>
                    <a:pt x="95" y="157"/>
                    <a:pt x="95" y="157"/>
                  </a:cubicBezTo>
                  <a:cubicBezTo>
                    <a:pt x="94" y="154"/>
                    <a:pt x="94" y="154"/>
                    <a:pt x="94" y="154"/>
                  </a:cubicBezTo>
                  <a:cubicBezTo>
                    <a:pt x="94" y="157"/>
                    <a:pt x="94" y="157"/>
                    <a:pt x="94" y="157"/>
                  </a:cubicBezTo>
                  <a:cubicBezTo>
                    <a:pt x="94" y="157"/>
                    <a:pt x="95" y="157"/>
                    <a:pt x="95" y="157"/>
                  </a:cubicBezTo>
                  <a:cubicBezTo>
                    <a:pt x="94" y="154"/>
                    <a:pt x="94" y="154"/>
                    <a:pt x="94" y="154"/>
                  </a:cubicBezTo>
                  <a:cubicBezTo>
                    <a:pt x="94" y="157"/>
                    <a:pt x="94" y="157"/>
                    <a:pt x="94" y="157"/>
                  </a:cubicBezTo>
                  <a:cubicBezTo>
                    <a:pt x="94" y="154"/>
                    <a:pt x="94" y="154"/>
                    <a:pt x="94" y="154"/>
                  </a:cubicBezTo>
                  <a:cubicBezTo>
                    <a:pt x="93" y="157"/>
                    <a:pt x="93" y="157"/>
                    <a:pt x="93" y="157"/>
                  </a:cubicBezTo>
                  <a:cubicBezTo>
                    <a:pt x="93" y="157"/>
                    <a:pt x="94" y="157"/>
                    <a:pt x="94" y="157"/>
                  </a:cubicBezTo>
                  <a:cubicBezTo>
                    <a:pt x="94" y="154"/>
                    <a:pt x="94" y="154"/>
                    <a:pt x="94" y="154"/>
                  </a:cubicBezTo>
                  <a:cubicBezTo>
                    <a:pt x="93" y="157"/>
                    <a:pt x="93" y="157"/>
                    <a:pt x="93" y="157"/>
                  </a:cubicBezTo>
                  <a:cubicBezTo>
                    <a:pt x="94" y="155"/>
                    <a:pt x="94" y="155"/>
                    <a:pt x="94" y="155"/>
                  </a:cubicBezTo>
                  <a:cubicBezTo>
                    <a:pt x="93" y="157"/>
                    <a:pt x="93" y="157"/>
                    <a:pt x="93" y="157"/>
                  </a:cubicBezTo>
                  <a:cubicBezTo>
                    <a:pt x="93" y="157"/>
                    <a:pt x="93" y="157"/>
                    <a:pt x="93" y="157"/>
                  </a:cubicBezTo>
                  <a:cubicBezTo>
                    <a:pt x="94" y="155"/>
                    <a:pt x="94" y="155"/>
                    <a:pt x="94" y="155"/>
                  </a:cubicBezTo>
                  <a:cubicBezTo>
                    <a:pt x="93" y="157"/>
                    <a:pt x="93" y="157"/>
                    <a:pt x="93" y="157"/>
                  </a:cubicBezTo>
                  <a:cubicBezTo>
                    <a:pt x="93" y="157"/>
                    <a:pt x="94" y="157"/>
                    <a:pt x="94" y="158"/>
                  </a:cubicBezTo>
                  <a:cubicBezTo>
                    <a:pt x="98" y="159"/>
                    <a:pt x="105" y="163"/>
                    <a:pt x="115" y="169"/>
                  </a:cubicBezTo>
                  <a:cubicBezTo>
                    <a:pt x="149" y="189"/>
                    <a:pt x="219" y="228"/>
                    <a:pt x="280" y="263"/>
                  </a:cubicBezTo>
                  <a:cubicBezTo>
                    <a:pt x="311" y="281"/>
                    <a:pt x="339" y="297"/>
                    <a:pt x="360" y="309"/>
                  </a:cubicBezTo>
                  <a:cubicBezTo>
                    <a:pt x="370" y="315"/>
                    <a:pt x="379" y="320"/>
                    <a:pt x="384" y="323"/>
                  </a:cubicBezTo>
                  <a:cubicBezTo>
                    <a:pt x="390" y="327"/>
                    <a:pt x="393" y="329"/>
                    <a:pt x="393" y="329"/>
                  </a:cubicBezTo>
                  <a:cubicBezTo>
                    <a:pt x="395" y="330"/>
                    <a:pt x="397" y="329"/>
                    <a:pt x="398" y="327"/>
                  </a:cubicBezTo>
                  <a:cubicBezTo>
                    <a:pt x="399" y="327"/>
                    <a:pt x="399" y="326"/>
                    <a:pt x="399" y="325"/>
                  </a:cubicBezTo>
                  <a:cubicBezTo>
                    <a:pt x="399" y="324"/>
                    <a:pt x="398" y="323"/>
                    <a:pt x="398" y="323"/>
                  </a:cubicBezTo>
                  <a:cubicBezTo>
                    <a:pt x="398" y="322"/>
                    <a:pt x="397" y="321"/>
                    <a:pt x="396" y="320"/>
                  </a:cubicBezTo>
                  <a:cubicBezTo>
                    <a:pt x="394" y="318"/>
                    <a:pt x="391" y="316"/>
                    <a:pt x="387" y="313"/>
                  </a:cubicBezTo>
                  <a:cubicBezTo>
                    <a:pt x="374" y="303"/>
                    <a:pt x="348" y="286"/>
                    <a:pt x="316" y="267"/>
                  </a:cubicBezTo>
                  <a:cubicBezTo>
                    <a:pt x="222" y="208"/>
                    <a:pt x="79" y="124"/>
                    <a:pt x="79" y="124"/>
                  </a:cubicBezTo>
                  <a:cubicBezTo>
                    <a:pt x="77" y="127"/>
                    <a:pt x="77" y="127"/>
                    <a:pt x="77" y="127"/>
                  </a:cubicBezTo>
                  <a:cubicBezTo>
                    <a:pt x="80" y="129"/>
                    <a:pt x="80" y="129"/>
                    <a:pt x="80" y="129"/>
                  </a:cubicBezTo>
                  <a:cubicBezTo>
                    <a:pt x="77" y="127"/>
                    <a:pt x="77" y="127"/>
                    <a:pt x="77" y="127"/>
                  </a:cubicBezTo>
                  <a:cubicBezTo>
                    <a:pt x="78" y="130"/>
                    <a:pt x="78" y="130"/>
                    <a:pt x="78" y="130"/>
                  </a:cubicBezTo>
                  <a:cubicBezTo>
                    <a:pt x="79" y="130"/>
                    <a:pt x="79" y="129"/>
                    <a:pt x="80" y="129"/>
                  </a:cubicBezTo>
                  <a:cubicBezTo>
                    <a:pt x="77" y="127"/>
                    <a:pt x="77" y="127"/>
                    <a:pt x="77" y="127"/>
                  </a:cubicBezTo>
                  <a:cubicBezTo>
                    <a:pt x="78" y="130"/>
                    <a:pt x="78" y="130"/>
                    <a:pt x="78" y="130"/>
                  </a:cubicBezTo>
                  <a:cubicBezTo>
                    <a:pt x="77" y="127"/>
                    <a:pt x="77" y="127"/>
                    <a:pt x="77" y="127"/>
                  </a:cubicBezTo>
                  <a:cubicBezTo>
                    <a:pt x="77" y="130"/>
                    <a:pt x="77" y="130"/>
                    <a:pt x="77" y="130"/>
                  </a:cubicBezTo>
                  <a:cubicBezTo>
                    <a:pt x="77" y="130"/>
                    <a:pt x="78" y="130"/>
                    <a:pt x="78" y="130"/>
                  </a:cubicBezTo>
                  <a:cubicBezTo>
                    <a:pt x="77" y="127"/>
                    <a:pt x="77" y="127"/>
                    <a:pt x="77" y="127"/>
                  </a:cubicBezTo>
                  <a:cubicBezTo>
                    <a:pt x="77" y="130"/>
                    <a:pt x="77" y="130"/>
                    <a:pt x="77" y="130"/>
                  </a:cubicBezTo>
                  <a:cubicBezTo>
                    <a:pt x="77" y="127"/>
                    <a:pt x="77" y="127"/>
                    <a:pt x="77" y="127"/>
                  </a:cubicBezTo>
                  <a:cubicBezTo>
                    <a:pt x="76" y="130"/>
                    <a:pt x="76" y="130"/>
                    <a:pt x="76" y="130"/>
                  </a:cubicBezTo>
                  <a:cubicBezTo>
                    <a:pt x="76" y="130"/>
                    <a:pt x="76" y="130"/>
                    <a:pt x="77" y="130"/>
                  </a:cubicBezTo>
                  <a:cubicBezTo>
                    <a:pt x="77" y="127"/>
                    <a:pt x="77" y="127"/>
                    <a:pt x="77" y="127"/>
                  </a:cubicBezTo>
                  <a:cubicBezTo>
                    <a:pt x="76" y="130"/>
                    <a:pt x="76" y="130"/>
                    <a:pt x="76" y="130"/>
                  </a:cubicBezTo>
                  <a:cubicBezTo>
                    <a:pt x="76" y="129"/>
                    <a:pt x="76" y="129"/>
                    <a:pt x="76" y="129"/>
                  </a:cubicBezTo>
                  <a:cubicBezTo>
                    <a:pt x="76" y="130"/>
                    <a:pt x="76" y="130"/>
                    <a:pt x="76" y="130"/>
                  </a:cubicBezTo>
                  <a:cubicBezTo>
                    <a:pt x="76" y="130"/>
                    <a:pt x="76" y="130"/>
                    <a:pt x="76" y="130"/>
                  </a:cubicBezTo>
                  <a:cubicBezTo>
                    <a:pt x="76" y="129"/>
                    <a:pt x="76" y="129"/>
                    <a:pt x="76" y="129"/>
                  </a:cubicBezTo>
                  <a:cubicBezTo>
                    <a:pt x="76" y="130"/>
                    <a:pt x="76" y="130"/>
                    <a:pt x="76" y="130"/>
                  </a:cubicBezTo>
                  <a:cubicBezTo>
                    <a:pt x="76" y="130"/>
                    <a:pt x="77" y="130"/>
                    <a:pt x="77" y="131"/>
                  </a:cubicBezTo>
                  <a:cubicBezTo>
                    <a:pt x="81" y="132"/>
                    <a:pt x="88" y="136"/>
                    <a:pt x="98" y="142"/>
                  </a:cubicBezTo>
                  <a:cubicBezTo>
                    <a:pt x="133" y="162"/>
                    <a:pt x="203" y="203"/>
                    <a:pt x="264" y="239"/>
                  </a:cubicBezTo>
                  <a:cubicBezTo>
                    <a:pt x="295" y="256"/>
                    <a:pt x="323" y="273"/>
                    <a:pt x="344" y="285"/>
                  </a:cubicBezTo>
                  <a:cubicBezTo>
                    <a:pt x="355" y="291"/>
                    <a:pt x="363" y="296"/>
                    <a:pt x="369" y="300"/>
                  </a:cubicBezTo>
                  <a:cubicBezTo>
                    <a:pt x="375" y="303"/>
                    <a:pt x="378" y="305"/>
                    <a:pt x="378" y="305"/>
                  </a:cubicBezTo>
                  <a:cubicBezTo>
                    <a:pt x="380" y="306"/>
                    <a:pt x="382" y="305"/>
                    <a:pt x="383" y="304"/>
                  </a:cubicBezTo>
                  <a:cubicBezTo>
                    <a:pt x="383" y="303"/>
                    <a:pt x="383" y="302"/>
                    <a:pt x="383" y="302"/>
                  </a:cubicBezTo>
                  <a:cubicBezTo>
                    <a:pt x="383" y="301"/>
                    <a:pt x="383" y="301"/>
                    <a:pt x="383" y="300"/>
                  </a:cubicBezTo>
                  <a:cubicBezTo>
                    <a:pt x="383" y="300"/>
                    <a:pt x="383" y="299"/>
                    <a:pt x="382" y="299"/>
                  </a:cubicBezTo>
                  <a:cubicBezTo>
                    <a:pt x="382" y="299"/>
                    <a:pt x="382" y="299"/>
                    <a:pt x="381" y="298"/>
                  </a:cubicBezTo>
                  <a:cubicBezTo>
                    <a:pt x="380" y="297"/>
                    <a:pt x="378" y="296"/>
                    <a:pt x="375" y="294"/>
                  </a:cubicBezTo>
                  <a:cubicBezTo>
                    <a:pt x="352" y="278"/>
                    <a:pt x="274" y="230"/>
                    <a:pt x="202" y="185"/>
                  </a:cubicBezTo>
                  <a:cubicBezTo>
                    <a:pt x="130" y="141"/>
                    <a:pt x="64" y="100"/>
                    <a:pt x="64" y="100"/>
                  </a:cubicBezTo>
                  <a:cubicBezTo>
                    <a:pt x="62" y="103"/>
                    <a:pt x="62" y="103"/>
                    <a:pt x="62" y="103"/>
                  </a:cubicBezTo>
                  <a:cubicBezTo>
                    <a:pt x="60" y="106"/>
                    <a:pt x="60" y="106"/>
                    <a:pt x="60" y="106"/>
                  </a:cubicBezTo>
                  <a:cubicBezTo>
                    <a:pt x="60" y="106"/>
                    <a:pt x="131" y="148"/>
                    <a:pt x="203" y="189"/>
                  </a:cubicBezTo>
                  <a:cubicBezTo>
                    <a:pt x="239" y="210"/>
                    <a:pt x="275" y="231"/>
                    <a:pt x="303" y="247"/>
                  </a:cubicBezTo>
                  <a:cubicBezTo>
                    <a:pt x="317" y="254"/>
                    <a:pt x="329" y="261"/>
                    <a:pt x="338" y="265"/>
                  </a:cubicBezTo>
                  <a:cubicBezTo>
                    <a:pt x="343" y="268"/>
                    <a:pt x="346" y="270"/>
                    <a:pt x="349" y="271"/>
                  </a:cubicBezTo>
                  <a:cubicBezTo>
                    <a:pt x="351" y="271"/>
                    <a:pt x="352" y="272"/>
                    <a:pt x="353" y="272"/>
                  </a:cubicBezTo>
                  <a:cubicBezTo>
                    <a:pt x="353" y="273"/>
                    <a:pt x="354" y="273"/>
                    <a:pt x="354" y="273"/>
                  </a:cubicBezTo>
                  <a:cubicBezTo>
                    <a:pt x="355" y="273"/>
                    <a:pt x="355" y="273"/>
                    <a:pt x="356" y="273"/>
                  </a:cubicBezTo>
                  <a:cubicBezTo>
                    <a:pt x="356" y="273"/>
                    <a:pt x="357" y="273"/>
                    <a:pt x="357" y="273"/>
                  </a:cubicBezTo>
                  <a:cubicBezTo>
                    <a:pt x="358" y="273"/>
                    <a:pt x="359" y="272"/>
                    <a:pt x="359" y="271"/>
                  </a:cubicBezTo>
                  <a:cubicBezTo>
                    <a:pt x="360" y="270"/>
                    <a:pt x="360" y="269"/>
                    <a:pt x="360" y="269"/>
                  </a:cubicBezTo>
                  <a:cubicBezTo>
                    <a:pt x="359" y="268"/>
                    <a:pt x="359" y="267"/>
                    <a:pt x="358" y="266"/>
                  </a:cubicBezTo>
                  <a:cubicBezTo>
                    <a:pt x="358" y="266"/>
                    <a:pt x="353" y="263"/>
                    <a:pt x="344" y="258"/>
                  </a:cubicBezTo>
                  <a:cubicBezTo>
                    <a:pt x="314" y="240"/>
                    <a:pt x="239" y="195"/>
                    <a:pt x="172" y="154"/>
                  </a:cubicBezTo>
                  <a:cubicBezTo>
                    <a:pt x="138" y="133"/>
                    <a:pt x="106" y="113"/>
                    <a:pt x="83" y="98"/>
                  </a:cubicBezTo>
                  <a:cubicBezTo>
                    <a:pt x="71" y="90"/>
                    <a:pt x="61" y="84"/>
                    <a:pt x="55" y="79"/>
                  </a:cubicBezTo>
                  <a:cubicBezTo>
                    <a:pt x="51" y="77"/>
                    <a:pt x="49" y="75"/>
                    <a:pt x="47" y="74"/>
                  </a:cubicBezTo>
                  <a:cubicBezTo>
                    <a:pt x="46" y="73"/>
                    <a:pt x="46" y="72"/>
                    <a:pt x="45" y="72"/>
                  </a:cubicBezTo>
                  <a:cubicBezTo>
                    <a:pt x="45" y="72"/>
                    <a:pt x="45" y="72"/>
                    <a:pt x="45" y="72"/>
                  </a:cubicBezTo>
                  <a:cubicBezTo>
                    <a:pt x="45" y="72"/>
                    <a:pt x="45" y="72"/>
                    <a:pt x="45" y="72"/>
                  </a:cubicBezTo>
                  <a:cubicBezTo>
                    <a:pt x="43" y="73"/>
                    <a:pt x="43" y="73"/>
                    <a:pt x="43" y="73"/>
                  </a:cubicBezTo>
                  <a:cubicBezTo>
                    <a:pt x="46" y="73"/>
                    <a:pt x="46" y="73"/>
                    <a:pt x="46" y="73"/>
                  </a:cubicBezTo>
                  <a:cubicBezTo>
                    <a:pt x="46" y="72"/>
                    <a:pt x="45" y="72"/>
                    <a:pt x="45" y="72"/>
                  </a:cubicBezTo>
                  <a:cubicBezTo>
                    <a:pt x="43" y="73"/>
                    <a:pt x="43" y="73"/>
                    <a:pt x="43" y="73"/>
                  </a:cubicBezTo>
                  <a:cubicBezTo>
                    <a:pt x="46" y="73"/>
                    <a:pt x="46" y="73"/>
                    <a:pt x="46" y="73"/>
                  </a:cubicBezTo>
                  <a:cubicBezTo>
                    <a:pt x="42" y="73"/>
                    <a:pt x="42" y="73"/>
                    <a:pt x="42" y="73"/>
                  </a:cubicBezTo>
                  <a:cubicBezTo>
                    <a:pt x="45" y="75"/>
                    <a:pt x="45" y="75"/>
                    <a:pt x="45" y="75"/>
                  </a:cubicBezTo>
                  <a:cubicBezTo>
                    <a:pt x="46" y="74"/>
                    <a:pt x="46" y="74"/>
                    <a:pt x="46" y="73"/>
                  </a:cubicBezTo>
                  <a:cubicBezTo>
                    <a:pt x="42" y="73"/>
                    <a:pt x="42" y="73"/>
                    <a:pt x="42" y="73"/>
                  </a:cubicBezTo>
                  <a:cubicBezTo>
                    <a:pt x="45" y="75"/>
                    <a:pt x="45" y="75"/>
                    <a:pt x="45" y="75"/>
                  </a:cubicBezTo>
                  <a:cubicBezTo>
                    <a:pt x="42" y="73"/>
                    <a:pt x="42" y="73"/>
                    <a:pt x="42" y="73"/>
                  </a:cubicBezTo>
                  <a:cubicBezTo>
                    <a:pt x="42" y="77"/>
                    <a:pt x="42" y="77"/>
                    <a:pt x="42" y="77"/>
                  </a:cubicBezTo>
                  <a:cubicBezTo>
                    <a:pt x="42" y="73"/>
                    <a:pt x="42" y="73"/>
                    <a:pt x="42" y="73"/>
                  </a:cubicBezTo>
                  <a:cubicBezTo>
                    <a:pt x="41" y="77"/>
                    <a:pt x="41" y="77"/>
                    <a:pt x="41" y="77"/>
                  </a:cubicBezTo>
                  <a:cubicBezTo>
                    <a:pt x="41" y="77"/>
                    <a:pt x="42" y="77"/>
                    <a:pt x="42" y="77"/>
                  </a:cubicBezTo>
                  <a:cubicBezTo>
                    <a:pt x="42" y="73"/>
                    <a:pt x="42" y="73"/>
                    <a:pt x="42" y="73"/>
                  </a:cubicBezTo>
                  <a:cubicBezTo>
                    <a:pt x="41" y="77"/>
                    <a:pt x="41" y="77"/>
                    <a:pt x="41" y="77"/>
                  </a:cubicBezTo>
                  <a:cubicBezTo>
                    <a:pt x="42" y="74"/>
                    <a:pt x="42" y="74"/>
                    <a:pt x="42" y="74"/>
                  </a:cubicBezTo>
                  <a:cubicBezTo>
                    <a:pt x="41" y="76"/>
                    <a:pt x="41" y="76"/>
                    <a:pt x="41" y="76"/>
                  </a:cubicBezTo>
                  <a:cubicBezTo>
                    <a:pt x="41" y="76"/>
                    <a:pt x="41" y="76"/>
                    <a:pt x="41" y="77"/>
                  </a:cubicBezTo>
                  <a:cubicBezTo>
                    <a:pt x="42" y="74"/>
                    <a:pt x="42" y="74"/>
                    <a:pt x="42" y="74"/>
                  </a:cubicBezTo>
                  <a:cubicBezTo>
                    <a:pt x="41" y="76"/>
                    <a:pt x="41" y="76"/>
                    <a:pt x="41" y="76"/>
                  </a:cubicBezTo>
                  <a:cubicBezTo>
                    <a:pt x="41" y="76"/>
                    <a:pt x="41" y="77"/>
                    <a:pt x="42" y="77"/>
                  </a:cubicBezTo>
                  <a:cubicBezTo>
                    <a:pt x="48" y="80"/>
                    <a:pt x="69" y="93"/>
                    <a:pt x="97" y="109"/>
                  </a:cubicBezTo>
                  <a:cubicBezTo>
                    <a:pt x="140" y="134"/>
                    <a:pt x="199" y="169"/>
                    <a:pt x="248" y="198"/>
                  </a:cubicBezTo>
                  <a:cubicBezTo>
                    <a:pt x="272" y="212"/>
                    <a:pt x="294" y="225"/>
                    <a:pt x="309" y="234"/>
                  </a:cubicBezTo>
                  <a:cubicBezTo>
                    <a:pt x="317" y="238"/>
                    <a:pt x="324" y="242"/>
                    <a:pt x="328" y="244"/>
                  </a:cubicBezTo>
                  <a:cubicBezTo>
                    <a:pt x="330" y="246"/>
                    <a:pt x="332" y="247"/>
                    <a:pt x="333" y="247"/>
                  </a:cubicBezTo>
                  <a:cubicBezTo>
                    <a:pt x="334" y="248"/>
                    <a:pt x="334" y="248"/>
                    <a:pt x="335" y="248"/>
                  </a:cubicBezTo>
                  <a:cubicBezTo>
                    <a:pt x="335" y="248"/>
                    <a:pt x="335" y="248"/>
                    <a:pt x="335" y="248"/>
                  </a:cubicBezTo>
                  <a:cubicBezTo>
                    <a:pt x="336" y="249"/>
                    <a:pt x="336" y="249"/>
                    <a:pt x="336" y="249"/>
                  </a:cubicBezTo>
                  <a:cubicBezTo>
                    <a:pt x="336" y="249"/>
                    <a:pt x="336" y="249"/>
                    <a:pt x="336" y="249"/>
                  </a:cubicBezTo>
                  <a:cubicBezTo>
                    <a:pt x="336" y="249"/>
                    <a:pt x="337" y="249"/>
                    <a:pt x="337" y="249"/>
                  </a:cubicBezTo>
                  <a:cubicBezTo>
                    <a:pt x="337" y="249"/>
                    <a:pt x="338" y="249"/>
                    <a:pt x="338" y="249"/>
                  </a:cubicBezTo>
                  <a:cubicBezTo>
                    <a:pt x="338" y="249"/>
                    <a:pt x="339" y="248"/>
                    <a:pt x="340" y="248"/>
                  </a:cubicBezTo>
                  <a:cubicBezTo>
                    <a:pt x="340" y="247"/>
                    <a:pt x="340" y="247"/>
                    <a:pt x="340" y="247"/>
                  </a:cubicBezTo>
                  <a:cubicBezTo>
                    <a:pt x="341" y="246"/>
                    <a:pt x="341" y="246"/>
                    <a:pt x="341" y="245"/>
                  </a:cubicBezTo>
                  <a:cubicBezTo>
                    <a:pt x="341" y="244"/>
                    <a:pt x="340" y="243"/>
                    <a:pt x="340" y="243"/>
                  </a:cubicBezTo>
                  <a:cubicBezTo>
                    <a:pt x="340" y="243"/>
                    <a:pt x="339" y="242"/>
                    <a:pt x="339" y="242"/>
                  </a:cubicBezTo>
                  <a:cubicBezTo>
                    <a:pt x="338" y="241"/>
                    <a:pt x="338" y="241"/>
                    <a:pt x="337" y="240"/>
                  </a:cubicBezTo>
                  <a:cubicBezTo>
                    <a:pt x="333" y="237"/>
                    <a:pt x="325" y="232"/>
                    <a:pt x="315" y="226"/>
                  </a:cubicBezTo>
                  <a:cubicBezTo>
                    <a:pt x="279" y="203"/>
                    <a:pt x="210" y="160"/>
                    <a:pt x="149" y="122"/>
                  </a:cubicBezTo>
                  <a:cubicBezTo>
                    <a:pt x="118" y="103"/>
                    <a:pt x="90" y="86"/>
                    <a:pt x="69" y="74"/>
                  </a:cubicBezTo>
                  <a:cubicBezTo>
                    <a:pt x="59" y="67"/>
                    <a:pt x="51" y="62"/>
                    <a:pt x="45" y="58"/>
                  </a:cubicBezTo>
                  <a:cubicBezTo>
                    <a:pt x="42" y="57"/>
                    <a:pt x="40" y="55"/>
                    <a:pt x="38" y="54"/>
                  </a:cubicBezTo>
                  <a:cubicBezTo>
                    <a:pt x="37" y="54"/>
                    <a:pt x="37" y="54"/>
                    <a:pt x="36" y="53"/>
                  </a:cubicBezTo>
                  <a:cubicBezTo>
                    <a:pt x="36" y="53"/>
                    <a:pt x="36" y="53"/>
                    <a:pt x="36" y="53"/>
                  </a:cubicBezTo>
                  <a:cubicBezTo>
                    <a:pt x="36" y="53"/>
                    <a:pt x="36" y="53"/>
                    <a:pt x="36" y="53"/>
                  </a:cubicBezTo>
                  <a:cubicBezTo>
                    <a:pt x="36" y="53"/>
                    <a:pt x="36" y="53"/>
                    <a:pt x="36" y="53"/>
                  </a:cubicBezTo>
                  <a:cubicBezTo>
                    <a:pt x="35" y="55"/>
                    <a:pt x="35" y="55"/>
                    <a:pt x="35" y="55"/>
                  </a:cubicBezTo>
                  <a:cubicBezTo>
                    <a:pt x="36" y="53"/>
                    <a:pt x="36" y="53"/>
                    <a:pt x="36" y="53"/>
                  </a:cubicBezTo>
                  <a:cubicBezTo>
                    <a:pt x="36" y="53"/>
                    <a:pt x="36" y="53"/>
                    <a:pt x="36" y="53"/>
                  </a:cubicBezTo>
                  <a:cubicBezTo>
                    <a:pt x="35" y="55"/>
                    <a:pt x="35" y="55"/>
                    <a:pt x="35" y="55"/>
                  </a:cubicBezTo>
                  <a:cubicBezTo>
                    <a:pt x="36" y="53"/>
                    <a:pt x="36" y="53"/>
                    <a:pt x="36" y="53"/>
                  </a:cubicBezTo>
                  <a:cubicBezTo>
                    <a:pt x="34" y="56"/>
                    <a:pt x="34" y="56"/>
                    <a:pt x="34" y="56"/>
                  </a:cubicBezTo>
                  <a:cubicBezTo>
                    <a:pt x="36" y="53"/>
                    <a:pt x="36" y="53"/>
                    <a:pt x="36" y="53"/>
                  </a:cubicBezTo>
                  <a:cubicBezTo>
                    <a:pt x="36" y="53"/>
                    <a:pt x="36" y="53"/>
                    <a:pt x="36" y="53"/>
                  </a:cubicBezTo>
                  <a:cubicBezTo>
                    <a:pt x="34" y="56"/>
                    <a:pt x="34" y="56"/>
                    <a:pt x="34" y="56"/>
                  </a:cubicBezTo>
                  <a:cubicBezTo>
                    <a:pt x="36" y="53"/>
                    <a:pt x="36" y="53"/>
                    <a:pt x="36" y="53"/>
                  </a:cubicBezTo>
                  <a:cubicBezTo>
                    <a:pt x="34" y="56"/>
                    <a:pt x="34" y="56"/>
                    <a:pt x="34" y="56"/>
                  </a:cubicBezTo>
                  <a:cubicBezTo>
                    <a:pt x="37" y="54"/>
                    <a:pt x="37" y="54"/>
                    <a:pt x="37" y="54"/>
                  </a:cubicBezTo>
                  <a:cubicBezTo>
                    <a:pt x="36" y="53"/>
                    <a:pt x="36" y="53"/>
                    <a:pt x="36" y="53"/>
                  </a:cubicBezTo>
                  <a:cubicBezTo>
                    <a:pt x="34" y="56"/>
                    <a:pt x="34" y="56"/>
                    <a:pt x="34" y="56"/>
                  </a:cubicBezTo>
                  <a:cubicBezTo>
                    <a:pt x="37" y="54"/>
                    <a:pt x="37" y="54"/>
                    <a:pt x="37" y="54"/>
                  </a:cubicBezTo>
                  <a:cubicBezTo>
                    <a:pt x="34" y="56"/>
                    <a:pt x="34" y="56"/>
                    <a:pt x="34" y="56"/>
                  </a:cubicBezTo>
                  <a:cubicBezTo>
                    <a:pt x="34" y="56"/>
                    <a:pt x="34" y="56"/>
                    <a:pt x="34" y="56"/>
                  </a:cubicBezTo>
                  <a:cubicBezTo>
                    <a:pt x="37" y="58"/>
                    <a:pt x="37" y="58"/>
                    <a:pt x="37" y="58"/>
                  </a:cubicBezTo>
                  <a:cubicBezTo>
                    <a:pt x="35" y="56"/>
                    <a:pt x="35" y="56"/>
                    <a:pt x="35" y="56"/>
                  </a:cubicBezTo>
                  <a:cubicBezTo>
                    <a:pt x="36" y="59"/>
                    <a:pt x="36" y="59"/>
                    <a:pt x="36" y="59"/>
                  </a:cubicBezTo>
                  <a:cubicBezTo>
                    <a:pt x="36" y="59"/>
                    <a:pt x="37" y="58"/>
                    <a:pt x="37" y="58"/>
                  </a:cubicBezTo>
                  <a:cubicBezTo>
                    <a:pt x="35" y="56"/>
                    <a:pt x="35" y="56"/>
                    <a:pt x="35" y="56"/>
                  </a:cubicBezTo>
                  <a:cubicBezTo>
                    <a:pt x="36" y="59"/>
                    <a:pt x="36" y="59"/>
                    <a:pt x="36" y="59"/>
                  </a:cubicBezTo>
                  <a:cubicBezTo>
                    <a:pt x="35" y="57"/>
                    <a:pt x="35" y="57"/>
                    <a:pt x="35" y="57"/>
                  </a:cubicBezTo>
                  <a:cubicBezTo>
                    <a:pt x="35" y="59"/>
                    <a:pt x="35" y="59"/>
                    <a:pt x="35" y="59"/>
                  </a:cubicBezTo>
                  <a:cubicBezTo>
                    <a:pt x="35" y="59"/>
                    <a:pt x="35" y="59"/>
                    <a:pt x="36" y="59"/>
                  </a:cubicBezTo>
                  <a:cubicBezTo>
                    <a:pt x="35" y="57"/>
                    <a:pt x="35" y="57"/>
                    <a:pt x="35" y="57"/>
                  </a:cubicBezTo>
                  <a:cubicBezTo>
                    <a:pt x="35" y="59"/>
                    <a:pt x="35" y="59"/>
                    <a:pt x="35" y="59"/>
                  </a:cubicBezTo>
                  <a:cubicBezTo>
                    <a:pt x="35" y="59"/>
                    <a:pt x="35" y="59"/>
                    <a:pt x="35" y="59"/>
                  </a:cubicBezTo>
                  <a:cubicBezTo>
                    <a:pt x="36" y="59"/>
                    <a:pt x="39" y="60"/>
                    <a:pt x="42" y="62"/>
                  </a:cubicBezTo>
                  <a:cubicBezTo>
                    <a:pt x="54" y="67"/>
                    <a:pt x="78" y="79"/>
                    <a:pt x="106" y="95"/>
                  </a:cubicBezTo>
                  <a:cubicBezTo>
                    <a:pt x="149" y="119"/>
                    <a:pt x="202" y="151"/>
                    <a:pt x="244" y="176"/>
                  </a:cubicBezTo>
                  <a:cubicBezTo>
                    <a:pt x="266" y="189"/>
                    <a:pt x="284" y="200"/>
                    <a:pt x="297" y="208"/>
                  </a:cubicBezTo>
                  <a:cubicBezTo>
                    <a:pt x="304" y="212"/>
                    <a:pt x="309" y="216"/>
                    <a:pt x="313" y="218"/>
                  </a:cubicBezTo>
                  <a:cubicBezTo>
                    <a:pt x="317" y="220"/>
                    <a:pt x="319" y="221"/>
                    <a:pt x="319" y="221"/>
                  </a:cubicBezTo>
                  <a:cubicBezTo>
                    <a:pt x="320" y="222"/>
                    <a:pt x="323" y="222"/>
                    <a:pt x="324" y="220"/>
                  </a:cubicBezTo>
                  <a:cubicBezTo>
                    <a:pt x="324" y="220"/>
                    <a:pt x="324" y="219"/>
                    <a:pt x="324" y="218"/>
                  </a:cubicBezTo>
                  <a:cubicBezTo>
                    <a:pt x="324" y="217"/>
                    <a:pt x="324" y="217"/>
                    <a:pt x="324" y="216"/>
                  </a:cubicBezTo>
                  <a:cubicBezTo>
                    <a:pt x="323" y="216"/>
                    <a:pt x="323" y="215"/>
                    <a:pt x="323" y="215"/>
                  </a:cubicBezTo>
                  <a:cubicBezTo>
                    <a:pt x="322" y="214"/>
                    <a:pt x="321" y="214"/>
                    <a:pt x="320" y="213"/>
                  </a:cubicBezTo>
                  <a:cubicBezTo>
                    <a:pt x="316" y="210"/>
                    <a:pt x="309" y="205"/>
                    <a:pt x="299" y="199"/>
                  </a:cubicBezTo>
                  <a:cubicBezTo>
                    <a:pt x="264" y="176"/>
                    <a:pt x="195" y="134"/>
                    <a:pt x="134" y="97"/>
                  </a:cubicBezTo>
                  <a:cubicBezTo>
                    <a:pt x="104" y="78"/>
                    <a:pt x="76" y="61"/>
                    <a:pt x="56" y="49"/>
                  </a:cubicBezTo>
                  <a:cubicBezTo>
                    <a:pt x="46" y="43"/>
                    <a:pt x="38" y="38"/>
                    <a:pt x="32" y="34"/>
                  </a:cubicBezTo>
                  <a:cubicBezTo>
                    <a:pt x="29" y="32"/>
                    <a:pt x="27" y="31"/>
                    <a:pt x="25" y="30"/>
                  </a:cubicBezTo>
                  <a:cubicBezTo>
                    <a:pt x="25" y="29"/>
                    <a:pt x="24" y="29"/>
                    <a:pt x="24" y="29"/>
                  </a:cubicBezTo>
                  <a:cubicBezTo>
                    <a:pt x="23" y="29"/>
                    <a:pt x="23" y="29"/>
                    <a:pt x="23" y="29"/>
                  </a:cubicBezTo>
                  <a:cubicBezTo>
                    <a:pt x="23" y="28"/>
                    <a:pt x="23" y="28"/>
                    <a:pt x="23" y="28"/>
                  </a:cubicBezTo>
                  <a:cubicBezTo>
                    <a:pt x="22" y="30"/>
                    <a:pt x="22" y="30"/>
                    <a:pt x="22" y="30"/>
                  </a:cubicBezTo>
                  <a:cubicBezTo>
                    <a:pt x="24" y="29"/>
                    <a:pt x="24" y="29"/>
                    <a:pt x="24" y="29"/>
                  </a:cubicBezTo>
                  <a:cubicBezTo>
                    <a:pt x="23" y="28"/>
                    <a:pt x="23" y="28"/>
                    <a:pt x="23" y="28"/>
                  </a:cubicBezTo>
                  <a:cubicBezTo>
                    <a:pt x="22" y="30"/>
                    <a:pt x="22" y="30"/>
                    <a:pt x="22" y="30"/>
                  </a:cubicBezTo>
                  <a:cubicBezTo>
                    <a:pt x="24" y="29"/>
                    <a:pt x="24" y="29"/>
                    <a:pt x="24" y="29"/>
                  </a:cubicBezTo>
                  <a:cubicBezTo>
                    <a:pt x="21" y="31"/>
                    <a:pt x="21" y="31"/>
                    <a:pt x="21" y="31"/>
                  </a:cubicBezTo>
                  <a:cubicBezTo>
                    <a:pt x="24" y="29"/>
                    <a:pt x="24" y="29"/>
                    <a:pt x="24" y="29"/>
                  </a:cubicBezTo>
                  <a:cubicBezTo>
                    <a:pt x="24" y="29"/>
                    <a:pt x="24" y="29"/>
                    <a:pt x="24" y="29"/>
                  </a:cubicBezTo>
                  <a:cubicBezTo>
                    <a:pt x="21" y="31"/>
                    <a:pt x="21" y="31"/>
                    <a:pt x="21" y="31"/>
                  </a:cubicBezTo>
                  <a:cubicBezTo>
                    <a:pt x="24" y="29"/>
                    <a:pt x="24" y="29"/>
                    <a:pt x="24" y="29"/>
                  </a:cubicBezTo>
                  <a:cubicBezTo>
                    <a:pt x="21" y="31"/>
                    <a:pt x="21" y="31"/>
                    <a:pt x="21" y="31"/>
                  </a:cubicBezTo>
                  <a:cubicBezTo>
                    <a:pt x="25" y="31"/>
                    <a:pt x="25" y="31"/>
                    <a:pt x="25" y="31"/>
                  </a:cubicBezTo>
                  <a:cubicBezTo>
                    <a:pt x="24" y="30"/>
                    <a:pt x="24" y="29"/>
                    <a:pt x="24" y="29"/>
                  </a:cubicBezTo>
                  <a:cubicBezTo>
                    <a:pt x="21" y="31"/>
                    <a:pt x="21" y="31"/>
                    <a:pt x="21" y="31"/>
                  </a:cubicBezTo>
                  <a:cubicBezTo>
                    <a:pt x="25" y="31"/>
                    <a:pt x="25" y="31"/>
                    <a:pt x="25" y="31"/>
                  </a:cubicBezTo>
                  <a:cubicBezTo>
                    <a:pt x="21" y="31"/>
                    <a:pt x="21" y="31"/>
                    <a:pt x="21" y="31"/>
                  </a:cubicBezTo>
                  <a:cubicBezTo>
                    <a:pt x="19" y="34"/>
                    <a:pt x="19" y="34"/>
                    <a:pt x="19" y="34"/>
                  </a:cubicBezTo>
                  <a:cubicBezTo>
                    <a:pt x="293" y="189"/>
                    <a:pt x="293" y="189"/>
                    <a:pt x="293" y="189"/>
                  </a:cubicBezTo>
                  <a:cubicBezTo>
                    <a:pt x="295" y="190"/>
                    <a:pt x="297" y="189"/>
                    <a:pt x="298" y="187"/>
                  </a:cubicBezTo>
                  <a:cubicBezTo>
                    <a:pt x="298" y="187"/>
                    <a:pt x="298" y="186"/>
                    <a:pt x="298" y="185"/>
                  </a:cubicBezTo>
                  <a:cubicBezTo>
                    <a:pt x="298" y="184"/>
                    <a:pt x="298" y="184"/>
                    <a:pt x="298" y="183"/>
                  </a:cubicBezTo>
                  <a:cubicBezTo>
                    <a:pt x="297" y="182"/>
                    <a:pt x="296" y="181"/>
                    <a:pt x="295" y="180"/>
                  </a:cubicBezTo>
                  <a:cubicBezTo>
                    <a:pt x="294" y="179"/>
                    <a:pt x="291" y="177"/>
                    <a:pt x="288" y="174"/>
                  </a:cubicBezTo>
                  <a:cubicBezTo>
                    <a:pt x="275" y="165"/>
                    <a:pt x="251" y="150"/>
                    <a:pt x="223" y="132"/>
                  </a:cubicBezTo>
                  <a:cubicBezTo>
                    <a:pt x="137" y="78"/>
                    <a:pt x="6" y="1"/>
                    <a:pt x="6" y="1"/>
                  </a:cubicBezTo>
                  <a:cubicBezTo>
                    <a:pt x="4" y="4"/>
                    <a:pt x="4" y="4"/>
                    <a:pt x="4" y="4"/>
                  </a:cubicBezTo>
                  <a:cubicBezTo>
                    <a:pt x="3" y="7"/>
                    <a:pt x="3" y="7"/>
                    <a:pt x="3" y="7"/>
                  </a:cubicBezTo>
                  <a:cubicBezTo>
                    <a:pt x="274" y="162"/>
                    <a:pt x="274" y="162"/>
                    <a:pt x="274" y="162"/>
                  </a:cubicBezTo>
                  <a:cubicBezTo>
                    <a:pt x="275" y="163"/>
                    <a:pt x="278" y="163"/>
                    <a:pt x="279" y="161"/>
                  </a:cubicBezTo>
                  <a:cubicBezTo>
                    <a:pt x="280" y="159"/>
                    <a:pt x="279" y="157"/>
                    <a:pt x="277" y="156"/>
                  </a:cubicBezTo>
                  <a:cubicBezTo>
                    <a:pt x="261" y="146"/>
                    <a:pt x="261" y="146"/>
                    <a:pt x="261" y="146"/>
                  </a:cubicBezTo>
                  <a:cubicBezTo>
                    <a:pt x="260" y="145"/>
                    <a:pt x="258" y="146"/>
                    <a:pt x="257" y="147"/>
                  </a:cubicBezTo>
                  <a:cubicBezTo>
                    <a:pt x="255" y="149"/>
                    <a:pt x="256" y="151"/>
                    <a:pt x="258" y="152"/>
                  </a:cubicBezTo>
                  <a:cubicBezTo>
                    <a:pt x="274" y="162"/>
                    <a:pt x="274" y="162"/>
                    <a:pt x="274" y="162"/>
                  </a:cubicBezTo>
                  <a:cubicBezTo>
                    <a:pt x="275" y="159"/>
                    <a:pt x="275" y="159"/>
                    <a:pt x="275" y="159"/>
                  </a:cubicBezTo>
                  <a:cubicBezTo>
                    <a:pt x="277" y="156"/>
                    <a:pt x="277" y="156"/>
                    <a:pt x="277" y="156"/>
                  </a:cubicBezTo>
                  <a:cubicBezTo>
                    <a:pt x="6" y="1"/>
                    <a:pt x="6" y="1"/>
                    <a:pt x="6" y="1"/>
                  </a:cubicBezTo>
                  <a:cubicBezTo>
                    <a:pt x="4" y="0"/>
                    <a:pt x="2" y="1"/>
                    <a:pt x="1" y="2"/>
                  </a:cubicBezTo>
                  <a:cubicBezTo>
                    <a:pt x="0" y="4"/>
                    <a:pt x="1" y="6"/>
                    <a:pt x="2" y="7"/>
                  </a:cubicBezTo>
                  <a:cubicBezTo>
                    <a:pt x="2" y="7"/>
                    <a:pt x="7" y="10"/>
                    <a:pt x="15" y="15"/>
                  </a:cubicBezTo>
                  <a:cubicBezTo>
                    <a:pt x="43" y="31"/>
                    <a:pt x="112" y="72"/>
                    <a:pt x="175" y="111"/>
                  </a:cubicBezTo>
                  <a:cubicBezTo>
                    <a:pt x="206" y="130"/>
                    <a:pt x="235" y="148"/>
                    <a:pt x="257" y="162"/>
                  </a:cubicBezTo>
                  <a:cubicBezTo>
                    <a:pt x="268" y="169"/>
                    <a:pt x="277" y="175"/>
                    <a:pt x="283" y="180"/>
                  </a:cubicBezTo>
                  <a:cubicBezTo>
                    <a:pt x="286" y="182"/>
                    <a:pt x="288" y="184"/>
                    <a:pt x="290" y="185"/>
                  </a:cubicBezTo>
                  <a:cubicBezTo>
                    <a:pt x="291" y="186"/>
                    <a:pt x="291" y="186"/>
                    <a:pt x="291" y="187"/>
                  </a:cubicBezTo>
                  <a:cubicBezTo>
                    <a:pt x="291" y="187"/>
                    <a:pt x="291" y="187"/>
                    <a:pt x="291" y="187"/>
                  </a:cubicBezTo>
                  <a:cubicBezTo>
                    <a:pt x="291" y="187"/>
                    <a:pt x="291" y="187"/>
                    <a:pt x="291" y="187"/>
                  </a:cubicBezTo>
                  <a:cubicBezTo>
                    <a:pt x="291" y="187"/>
                    <a:pt x="291" y="187"/>
                    <a:pt x="291" y="187"/>
                  </a:cubicBezTo>
                  <a:cubicBezTo>
                    <a:pt x="291" y="187"/>
                    <a:pt x="291" y="187"/>
                    <a:pt x="291" y="187"/>
                  </a:cubicBezTo>
                  <a:cubicBezTo>
                    <a:pt x="291" y="187"/>
                    <a:pt x="291" y="187"/>
                    <a:pt x="291" y="187"/>
                  </a:cubicBezTo>
                  <a:cubicBezTo>
                    <a:pt x="291" y="187"/>
                    <a:pt x="291" y="187"/>
                    <a:pt x="291" y="187"/>
                  </a:cubicBezTo>
                  <a:cubicBezTo>
                    <a:pt x="294" y="185"/>
                    <a:pt x="294" y="185"/>
                    <a:pt x="294" y="185"/>
                  </a:cubicBezTo>
                  <a:cubicBezTo>
                    <a:pt x="291" y="185"/>
                    <a:pt x="291" y="185"/>
                    <a:pt x="291" y="185"/>
                  </a:cubicBezTo>
                  <a:cubicBezTo>
                    <a:pt x="291" y="186"/>
                    <a:pt x="291" y="187"/>
                    <a:pt x="291" y="187"/>
                  </a:cubicBezTo>
                  <a:cubicBezTo>
                    <a:pt x="294" y="185"/>
                    <a:pt x="294" y="185"/>
                    <a:pt x="294" y="185"/>
                  </a:cubicBezTo>
                  <a:cubicBezTo>
                    <a:pt x="291" y="185"/>
                    <a:pt x="291" y="185"/>
                    <a:pt x="291" y="185"/>
                  </a:cubicBezTo>
                  <a:cubicBezTo>
                    <a:pt x="294" y="185"/>
                    <a:pt x="294" y="185"/>
                    <a:pt x="294" y="185"/>
                  </a:cubicBezTo>
                  <a:cubicBezTo>
                    <a:pt x="292" y="184"/>
                    <a:pt x="292" y="184"/>
                    <a:pt x="292" y="184"/>
                  </a:cubicBezTo>
                  <a:cubicBezTo>
                    <a:pt x="291" y="184"/>
                    <a:pt x="291" y="185"/>
                    <a:pt x="291" y="185"/>
                  </a:cubicBezTo>
                  <a:cubicBezTo>
                    <a:pt x="294" y="185"/>
                    <a:pt x="294" y="185"/>
                    <a:pt x="294" y="185"/>
                  </a:cubicBezTo>
                  <a:cubicBezTo>
                    <a:pt x="292" y="184"/>
                    <a:pt x="292" y="184"/>
                    <a:pt x="292" y="184"/>
                  </a:cubicBezTo>
                  <a:cubicBezTo>
                    <a:pt x="295" y="186"/>
                    <a:pt x="295" y="186"/>
                    <a:pt x="295" y="186"/>
                  </a:cubicBezTo>
                  <a:cubicBezTo>
                    <a:pt x="296" y="182"/>
                    <a:pt x="296" y="182"/>
                    <a:pt x="296" y="182"/>
                  </a:cubicBezTo>
                  <a:cubicBezTo>
                    <a:pt x="23" y="28"/>
                    <a:pt x="23" y="28"/>
                    <a:pt x="23" y="28"/>
                  </a:cubicBezTo>
                  <a:cubicBezTo>
                    <a:pt x="22" y="27"/>
                    <a:pt x="20" y="27"/>
                    <a:pt x="19" y="28"/>
                  </a:cubicBezTo>
                  <a:cubicBezTo>
                    <a:pt x="18" y="29"/>
                    <a:pt x="17" y="30"/>
                    <a:pt x="17" y="31"/>
                  </a:cubicBezTo>
                  <a:cubicBezTo>
                    <a:pt x="17" y="32"/>
                    <a:pt x="18" y="32"/>
                    <a:pt x="18" y="33"/>
                  </a:cubicBezTo>
                  <a:cubicBezTo>
                    <a:pt x="18" y="33"/>
                    <a:pt x="18" y="33"/>
                    <a:pt x="18" y="33"/>
                  </a:cubicBezTo>
                  <a:cubicBezTo>
                    <a:pt x="19" y="34"/>
                    <a:pt x="19" y="34"/>
                    <a:pt x="19" y="34"/>
                  </a:cubicBezTo>
                  <a:cubicBezTo>
                    <a:pt x="19" y="34"/>
                    <a:pt x="20" y="35"/>
                    <a:pt x="21" y="35"/>
                  </a:cubicBezTo>
                  <a:cubicBezTo>
                    <a:pt x="24" y="37"/>
                    <a:pt x="31" y="42"/>
                    <a:pt x="41" y="48"/>
                  </a:cubicBezTo>
                  <a:cubicBezTo>
                    <a:pt x="75" y="69"/>
                    <a:pt x="145" y="111"/>
                    <a:pt x="205" y="149"/>
                  </a:cubicBezTo>
                  <a:cubicBezTo>
                    <a:pt x="236" y="167"/>
                    <a:pt x="264" y="185"/>
                    <a:pt x="285" y="198"/>
                  </a:cubicBezTo>
                  <a:cubicBezTo>
                    <a:pt x="295" y="205"/>
                    <a:pt x="304" y="210"/>
                    <a:pt x="310" y="214"/>
                  </a:cubicBezTo>
                  <a:cubicBezTo>
                    <a:pt x="312" y="216"/>
                    <a:pt x="315" y="218"/>
                    <a:pt x="316" y="219"/>
                  </a:cubicBezTo>
                  <a:cubicBezTo>
                    <a:pt x="317" y="219"/>
                    <a:pt x="317" y="220"/>
                    <a:pt x="318" y="220"/>
                  </a:cubicBezTo>
                  <a:cubicBezTo>
                    <a:pt x="318" y="220"/>
                    <a:pt x="318" y="220"/>
                    <a:pt x="318" y="220"/>
                  </a:cubicBezTo>
                  <a:cubicBezTo>
                    <a:pt x="318" y="220"/>
                    <a:pt x="318" y="220"/>
                    <a:pt x="318" y="220"/>
                  </a:cubicBezTo>
                  <a:cubicBezTo>
                    <a:pt x="319" y="219"/>
                    <a:pt x="319" y="219"/>
                    <a:pt x="319" y="219"/>
                  </a:cubicBezTo>
                  <a:cubicBezTo>
                    <a:pt x="318" y="220"/>
                    <a:pt x="318" y="220"/>
                    <a:pt x="318" y="220"/>
                  </a:cubicBezTo>
                  <a:cubicBezTo>
                    <a:pt x="318" y="220"/>
                    <a:pt x="318" y="220"/>
                    <a:pt x="318" y="220"/>
                  </a:cubicBezTo>
                  <a:cubicBezTo>
                    <a:pt x="319" y="219"/>
                    <a:pt x="319" y="219"/>
                    <a:pt x="319" y="219"/>
                  </a:cubicBezTo>
                  <a:cubicBezTo>
                    <a:pt x="318" y="220"/>
                    <a:pt x="318" y="220"/>
                    <a:pt x="318" y="220"/>
                  </a:cubicBezTo>
                  <a:cubicBezTo>
                    <a:pt x="320" y="218"/>
                    <a:pt x="320" y="218"/>
                    <a:pt x="320" y="218"/>
                  </a:cubicBezTo>
                  <a:cubicBezTo>
                    <a:pt x="317" y="218"/>
                    <a:pt x="317" y="218"/>
                    <a:pt x="317" y="218"/>
                  </a:cubicBezTo>
                  <a:cubicBezTo>
                    <a:pt x="317" y="219"/>
                    <a:pt x="317" y="220"/>
                    <a:pt x="318" y="220"/>
                  </a:cubicBezTo>
                  <a:cubicBezTo>
                    <a:pt x="320" y="218"/>
                    <a:pt x="320" y="218"/>
                    <a:pt x="320" y="218"/>
                  </a:cubicBezTo>
                  <a:cubicBezTo>
                    <a:pt x="317" y="218"/>
                    <a:pt x="317" y="218"/>
                    <a:pt x="317" y="218"/>
                  </a:cubicBezTo>
                  <a:cubicBezTo>
                    <a:pt x="321" y="218"/>
                    <a:pt x="321" y="218"/>
                    <a:pt x="321" y="218"/>
                  </a:cubicBezTo>
                  <a:cubicBezTo>
                    <a:pt x="318" y="216"/>
                    <a:pt x="318" y="216"/>
                    <a:pt x="318" y="216"/>
                  </a:cubicBezTo>
                  <a:cubicBezTo>
                    <a:pt x="317" y="217"/>
                    <a:pt x="317" y="218"/>
                    <a:pt x="317" y="218"/>
                  </a:cubicBezTo>
                  <a:cubicBezTo>
                    <a:pt x="321" y="218"/>
                    <a:pt x="321" y="218"/>
                    <a:pt x="321" y="218"/>
                  </a:cubicBezTo>
                  <a:cubicBezTo>
                    <a:pt x="318" y="216"/>
                    <a:pt x="318" y="216"/>
                    <a:pt x="318" y="216"/>
                  </a:cubicBezTo>
                  <a:cubicBezTo>
                    <a:pt x="321" y="218"/>
                    <a:pt x="321" y="218"/>
                    <a:pt x="321" y="218"/>
                  </a:cubicBezTo>
                  <a:cubicBezTo>
                    <a:pt x="322" y="215"/>
                    <a:pt x="322" y="215"/>
                    <a:pt x="322" y="215"/>
                  </a:cubicBezTo>
                  <a:cubicBezTo>
                    <a:pt x="322" y="215"/>
                    <a:pt x="256" y="175"/>
                    <a:pt x="187" y="134"/>
                  </a:cubicBezTo>
                  <a:cubicBezTo>
                    <a:pt x="152" y="113"/>
                    <a:pt x="117" y="93"/>
                    <a:pt x="89" y="78"/>
                  </a:cubicBezTo>
                  <a:cubicBezTo>
                    <a:pt x="75" y="70"/>
                    <a:pt x="63" y="64"/>
                    <a:pt x="54" y="59"/>
                  </a:cubicBezTo>
                  <a:cubicBezTo>
                    <a:pt x="50" y="57"/>
                    <a:pt x="46" y="55"/>
                    <a:pt x="43" y="54"/>
                  </a:cubicBezTo>
                  <a:cubicBezTo>
                    <a:pt x="41" y="53"/>
                    <a:pt x="40" y="53"/>
                    <a:pt x="38" y="53"/>
                  </a:cubicBezTo>
                  <a:cubicBezTo>
                    <a:pt x="37" y="52"/>
                    <a:pt x="36" y="52"/>
                    <a:pt x="35" y="52"/>
                  </a:cubicBezTo>
                  <a:cubicBezTo>
                    <a:pt x="34" y="52"/>
                    <a:pt x="34" y="52"/>
                    <a:pt x="33" y="52"/>
                  </a:cubicBezTo>
                  <a:cubicBezTo>
                    <a:pt x="32" y="53"/>
                    <a:pt x="32" y="53"/>
                    <a:pt x="31" y="54"/>
                  </a:cubicBezTo>
                  <a:cubicBezTo>
                    <a:pt x="31" y="55"/>
                    <a:pt x="30" y="55"/>
                    <a:pt x="30" y="56"/>
                  </a:cubicBezTo>
                  <a:cubicBezTo>
                    <a:pt x="30" y="57"/>
                    <a:pt x="31" y="58"/>
                    <a:pt x="31" y="58"/>
                  </a:cubicBezTo>
                  <a:cubicBezTo>
                    <a:pt x="31" y="58"/>
                    <a:pt x="31" y="58"/>
                    <a:pt x="32" y="59"/>
                  </a:cubicBezTo>
                  <a:cubicBezTo>
                    <a:pt x="32" y="59"/>
                    <a:pt x="32" y="59"/>
                    <a:pt x="32" y="59"/>
                  </a:cubicBezTo>
                  <a:cubicBezTo>
                    <a:pt x="32" y="59"/>
                    <a:pt x="32" y="59"/>
                    <a:pt x="32" y="59"/>
                  </a:cubicBezTo>
                  <a:cubicBezTo>
                    <a:pt x="33" y="59"/>
                    <a:pt x="34" y="60"/>
                    <a:pt x="37" y="62"/>
                  </a:cubicBezTo>
                  <a:cubicBezTo>
                    <a:pt x="56" y="74"/>
                    <a:pt x="130" y="119"/>
                    <a:pt x="200" y="162"/>
                  </a:cubicBezTo>
                  <a:cubicBezTo>
                    <a:pt x="235" y="184"/>
                    <a:pt x="269" y="205"/>
                    <a:pt x="294" y="221"/>
                  </a:cubicBezTo>
                  <a:cubicBezTo>
                    <a:pt x="306" y="229"/>
                    <a:pt x="317" y="235"/>
                    <a:pt x="324" y="240"/>
                  </a:cubicBezTo>
                  <a:cubicBezTo>
                    <a:pt x="327" y="242"/>
                    <a:pt x="330" y="244"/>
                    <a:pt x="332" y="246"/>
                  </a:cubicBezTo>
                  <a:cubicBezTo>
                    <a:pt x="333" y="246"/>
                    <a:pt x="334" y="247"/>
                    <a:pt x="334" y="247"/>
                  </a:cubicBezTo>
                  <a:cubicBezTo>
                    <a:pt x="334" y="247"/>
                    <a:pt x="334" y="247"/>
                    <a:pt x="334" y="247"/>
                  </a:cubicBezTo>
                  <a:cubicBezTo>
                    <a:pt x="334" y="247"/>
                    <a:pt x="334" y="247"/>
                    <a:pt x="334" y="247"/>
                  </a:cubicBezTo>
                  <a:cubicBezTo>
                    <a:pt x="336" y="246"/>
                    <a:pt x="336" y="246"/>
                    <a:pt x="336" y="246"/>
                  </a:cubicBezTo>
                  <a:cubicBezTo>
                    <a:pt x="334" y="247"/>
                    <a:pt x="334" y="247"/>
                    <a:pt x="334" y="247"/>
                  </a:cubicBezTo>
                  <a:cubicBezTo>
                    <a:pt x="334" y="247"/>
                    <a:pt x="334" y="247"/>
                    <a:pt x="334" y="247"/>
                  </a:cubicBezTo>
                  <a:cubicBezTo>
                    <a:pt x="336" y="246"/>
                    <a:pt x="336" y="246"/>
                    <a:pt x="336" y="246"/>
                  </a:cubicBezTo>
                  <a:cubicBezTo>
                    <a:pt x="334" y="247"/>
                    <a:pt x="334" y="247"/>
                    <a:pt x="334" y="247"/>
                  </a:cubicBezTo>
                  <a:cubicBezTo>
                    <a:pt x="337" y="245"/>
                    <a:pt x="337" y="245"/>
                    <a:pt x="337" y="245"/>
                  </a:cubicBezTo>
                  <a:cubicBezTo>
                    <a:pt x="333" y="245"/>
                    <a:pt x="333" y="245"/>
                    <a:pt x="333" y="245"/>
                  </a:cubicBezTo>
                  <a:cubicBezTo>
                    <a:pt x="334" y="247"/>
                    <a:pt x="334" y="247"/>
                    <a:pt x="334" y="247"/>
                  </a:cubicBezTo>
                  <a:cubicBezTo>
                    <a:pt x="337" y="245"/>
                    <a:pt x="337" y="245"/>
                    <a:pt x="337" y="245"/>
                  </a:cubicBezTo>
                  <a:cubicBezTo>
                    <a:pt x="333" y="245"/>
                    <a:pt x="333" y="245"/>
                    <a:pt x="333" y="245"/>
                  </a:cubicBezTo>
                  <a:cubicBezTo>
                    <a:pt x="337" y="245"/>
                    <a:pt x="337" y="245"/>
                    <a:pt x="337" y="245"/>
                  </a:cubicBezTo>
                  <a:cubicBezTo>
                    <a:pt x="334" y="243"/>
                    <a:pt x="334" y="243"/>
                    <a:pt x="334" y="243"/>
                  </a:cubicBezTo>
                  <a:cubicBezTo>
                    <a:pt x="334" y="244"/>
                    <a:pt x="333" y="245"/>
                    <a:pt x="333" y="245"/>
                  </a:cubicBezTo>
                  <a:cubicBezTo>
                    <a:pt x="337" y="245"/>
                    <a:pt x="337" y="245"/>
                    <a:pt x="337" y="245"/>
                  </a:cubicBezTo>
                  <a:cubicBezTo>
                    <a:pt x="334" y="243"/>
                    <a:pt x="334" y="243"/>
                    <a:pt x="334" y="243"/>
                  </a:cubicBezTo>
                  <a:cubicBezTo>
                    <a:pt x="337" y="245"/>
                    <a:pt x="337" y="245"/>
                    <a:pt x="337" y="245"/>
                  </a:cubicBezTo>
                  <a:cubicBezTo>
                    <a:pt x="335" y="243"/>
                    <a:pt x="335" y="243"/>
                    <a:pt x="335" y="243"/>
                  </a:cubicBezTo>
                  <a:cubicBezTo>
                    <a:pt x="337" y="245"/>
                    <a:pt x="337" y="245"/>
                    <a:pt x="337" y="245"/>
                  </a:cubicBezTo>
                  <a:cubicBezTo>
                    <a:pt x="336" y="242"/>
                    <a:pt x="336" y="242"/>
                    <a:pt x="336" y="242"/>
                  </a:cubicBezTo>
                  <a:cubicBezTo>
                    <a:pt x="336" y="242"/>
                    <a:pt x="335" y="242"/>
                    <a:pt x="335" y="243"/>
                  </a:cubicBezTo>
                  <a:cubicBezTo>
                    <a:pt x="337" y="245"/>
                    <a:pt x="337" y="245"/>
                    <a:pt x="337" y="245"/>
                  </a:cubicBezTo>
                  <a:cubicBezTo>
                    <a:pt x="336" y="242"/>
                    <a:pt x="336" y="242"/>
                    <a:pt x="336" y="242"/>
                  </a:cubicBezTo>
                  <a:cubicBezTo>
                    <a:pt x="337" y="245"/>
                    <a:pt x="337" y="245"/>
                    <a:pt x="337" y="245"/>
                  </a:cubicBezTo>
                  <a:cubicBezTo>
                    <a:pt x="337" y="242"/>
                    <a:pt x="337" y="242"/>
                    <a:pt x="337" y="242"/>
                  </a:cubicBezTo>
                  <a:cubicBezTo>
                    <a:pt x="337" y="242"/>
                    <a:pt x="336" y="242"/>
                    <a:pt x="336" y="242"/>
                  </a:cubicBezTo>
                  <a:cubicBezTo>
                    <a:pt x="337" y="245"/>
                    <a:pt x="337" y="245"/>
                    <a:pt x="337" y="245"/>
                  </a:cubicBezTo>
                  <a:cubicBezTo>
                    <a:pt x="337" y="242"/>
                    <a:pt x="337" y="242"/>
                    <a:pt x="337" y="242"/>
                  </a:cubicBezTo>
                  <a:cubicBezTo>
                    <a:pt x="337" y="245"/>
                    <a:pt x="337" y="245"/>
                    <a:pt x="337" y="245"/>
                  </a:cubicBezTo>
                  <a:cubicBezTo>
                    <a:pt x="338" y="242"/>
                    <a:pt x="338" y="242"/>
                    <a:pt x="338" y="242"/>
                  </a:cubicBezTo>
                  <a:cubicBezTo>
                    <a:pt x="338" y="242"/>
                    <a:pt x="338" y="242"/>
                    <a:pt x="337" y="242"/>
                  </a:cubicBezTo>
                  <a:cubicBezTo>
                    <a:pt x="337" y="245"/>
                    <a:pt x="337" y="245"/>
                    <a:pt x="337" y="245"/>
                  </a:cubicBezTo>
                  <a:cubicBezTo>
                    <a:pt x="338" y="242"/>
                    <a:pt x="338" y="242"/>
                    <a:pt x="338" y="242"/>
                  </a:cubicBezTo>
                  <a:cubicBezTo>
                    <a:pt x="337" y="244"/>
                    <a:pt x="337" y="244"/>
                    <a:pt x="337" y="244"/>
                  </a:cubicBezTo>
                  <a:cubicBezTo>
                    <a:pt x="338" y="242"/>
                    <a:pt x="338" y="242"/>
                    <a:pt x="338" y="242"/>
                  </a:cubicBezTo>
                  <a:cubicBezTo>
                    <a:pt x="338" y="242"/>
                    <a:pt x="338" y="242"/>
                    <a:pt x="338" y="242"/>
                  </a:cubicBezTo>
                  <a:cubicBezTo>
                    <a:pt x="337" y="244"/>
                    <a:pt x="337" y="244"/>
                    <a:pt x="337" y="244"/>
                  </a:cubicBezTo>
                  <a:cubicBezTo>
                    <a:pt x="338" y="242"/>
                    <a:pt x="338" y="242"/>
                    <a:pt x="338" y="242"/>
                  </a:cubicBezTo>
                  <a:cubicBezTo>
                    <a:pt x="338" y="242"/>
                    <a:pt x="338" y="242"/>
                    <a:pt x="337" y="241"/>
                  </a:cubicBezTo>
                  <a:cubicBezTo>
                    <a:pt x="331" y="238"/>
                    <a:pt x="309" y="226"/>
                    <a:pt x="281" y="209"/>
                  </a:cubicBezTo>
                  <a:cubicBezTo>
                    <a:pt x="238" y="184"/>
                    <a:pt x="179" y="149"/>
                    <a:pt x="131" y="121"/>
                  </a:cubicBezTo>
                  <a:cubicBezTo>
                    <a:pt x="107" y="106"/>
                    <a:pt x="85" y="94"/>
                    <a:pt x="69" y="85"/>
                  </a:cubicBezTo>
                  <a:cubicBezTo>
                    <a:pt x="62" y="80"/>
                    <a:pt x="55" y="76"/>
                    <a:pt x="51" y="74"/>
                  </a:cubicBezTo>
                  <a:cubicBezTo>
                    <a:pt x="49" y="73"/>
                    <a:pt x="47" y="72"/>
                    <a:pt x="46" y="71"/>
                  </a:cubicBezTo>
                  <a:cubicBezTo>
                    <a:pt x="45" y="71"/>
                    <a:pt x="45" y="70"/>
                    <a:pt x="44" y="70"/>
                  </a:cubicBezTo>
                  <a:cubicBezTo>
                    <a:pt x="44" y="70"/>
                    <a:pt x="44" y="70"/>
                    <a:pt x="44" y="70"/>
                  </a:cubicBezTo>
                  <a:cubicBezTo>
                    <a:pt x="44" y="70"/>
                    <a:pt x="44" y="70"/>
                    <a:pt x="44" y="70"/>
                  </a:cubicBezTo>
                  <a:cubicBezTo>
                    <a:pt x="43" y="70"/>
                    <a:pt x="43" y="70"/>
                    <a:pt x="43" y="70"/>
                  </a:cubicBezTo>
                  <a:cubicBezTo>
                    <a:pt x="43" y="70"/>
                    <a:pt x="43" y="70"/>
                    <a:pt x="42" y="70"/>
                  </a:cubicBezTo>
                  <a:cubicBezTo>
                    <a:pt x="41" y="70"/>
                    <a:pt x="40" y="70"/>
                    <a:pt x="39" y="71"/>
                  </a:cubicBezTo>
                  <a:cubicBezTo>
                    <a:pt x="39" y="72"/>
                    <a:pt x="39" y="73"/>
                    <a:pt x="39" y="73"/>
                  </a:cubicBezTo>
                  <a:cubicBezTo>
                    <a:pt x="39" y="75"/>
                    <a:pt x="39" y="75"/>
                    <a:pt x="39" y="76"/>
                  </a:cubicBezTo>
                  <a:cubicBezTo>
                    <a:pt x="40" y="77"/>
                    <a:pt x="41" y="77"/>
                    <a:pt x="42" y="78"/>
                  </a:cubicBezTo>
                  <a:cubicBezTo>
                    <a:pt x="44" y="80"/>
                    <a:pt x="46" y="82"/>
                    <a:pt x="50" y="85"/>
                  </a:cubicBezTo>
                  <a:cubicBezTo>
                    <a:pt x="63" y="94"/>
                    <a:pt x="89" y="111"/>
                    <a:pt x="120" y="130"/>
                  </a:cubicBezTo>
                  <a:cubicBezTo>
                    <a:pt x="213" y="188"/>
                    <a:pt x="354" y="272"/>
                    <a:pt x="354" y="272"/>
                  </a:cubicBezTo>
                  <a:cubicBezTo>
                    <a:pt x="356" y="269"/>
                    <a:pt x="356" y="269"/>
                    <a:pt x="356" y="269"/>
                  </a:cubicBezTo>
                  <a:cubicBezTo>
                    <a:pt x="353" y="267"/>
                    <a:pt x="353" y="267"/>
                    <a:pt x="353" y="267"/>
                  </a:cubicBezTo>
                  <a:cubicBezTo>
                    <a:pt x="356" y="269"/>
                    <a:pt x="356" y="269"/>
                    <a:pt x="356" y="269"/>
                  </a:cubicBezTo>
                  <a:cubicBezTo>
                    <a:pt x="355" y="266"/>
                    <a:pt x="355" y="266"/>
                    <a:pt x="355" y="266"/>
                  </a:cubicBezTo>
                  <a:cubicBezTo>
                    <a:pt x="354" y="266"/>
                    <a:pt x="354" y="267"/>
                    <a:pt x="353" y="267"/>
                  </a:cubicBezTo>
                  <a:cubicBezTo>
                    <a:pt x="356" y="269"/>
                    <a:pt x="356" y="269"/>
                    <a:pt x="356" y="269"/>
                  </a:cubicBezTo>
                  <a:cubicBezTo>
                    <a:pt x="355" y="266"/>
                    <a:pt x="355" y="266"/>
                    <a:pt x="355" y="266"/>
                  </a:cubicBezTo>
                  <a:cubicBezTo>
                    <a:pt x="356" y="269"/>
                    <a:pt x="356" y="269"/>
                    <a:pt x="356" y="269"/>
                  </a:cubicBezTo>
                  <a:cubicBezTo>
                    <a:pt x="356" y="266"/>
                    <a:pt x="356" y="266"/>
                    <a:pt x="356" y="266"/>
                  </a:cubicBezTo>
                  <a:cubicBezTo>
                    <a:pt x="356" y="266"/>
                    <a:pt x="355" y="266"/>
                    <a:pt x="355" y="266"/>
                  </a:cubicBezTo>
                  <a:cubicBezTo>
                    <a:pt x="356" y="269"/>
                    <a:pt x="356" y="269"/>
                    <a:pt x="356" y="269"/>
                  </a:cubicBezTo>
                  <a:cubicBezTo>
                    <a:pt x="356" y="266"/>
                    <a:pt x="356" y="266"/>
                    <a:pt x="356" y="266"/>
                  </a:cubicBezTo>
                  <a:cubicBezTo>
                    <a:pt x="356" y="267"/>
                    <a:pt x="356" y="267"/>
                    <a:pt x="356" y="267"/>
                  </a:cubicBezTo>
                  <a:cubicBezTo>
                    <a:pt x="356" y="266"/>
                    <a:pt x="356" y="266"/>
                    <a:pt x="356" y="266"/>
                  </a:cubicBezTo>
                  <a:cubicBezTo>
                    <a:pt x="356" y="266"/>
                    <a:pt x="356" y="266"/>
                    <a:pt x="356" y="266"/>
                  </a:cubicBezTo>
                  <a:cubicBezTo>
                    <a:pt x="356" y="267"/>
                    <a:pt x="356" y="267"/>
                    <a:pt x="356" y="267"/>
                  </a:cubicBezTo>
                  <a:cubicBezTo>
                    <a:pt x="356" y="266"/>
                    <a:pt x="356" y="266"/>
                    <a:pt x="356" y="266"/>
                  </a:cubicBezTo>
                  <a:cubicBezTo>
                    <a:pt x="356" y="266"/>
                    <a:pt x="356" y="266"/>
                    <a:pt x="356" y="266"/>
                  </a:cubicBezTo>
                  <a:cubicBezTo>
                    <a:pt x="355" y="265"/>
                    <a:pt x="352" y="264"/>
                    <a:pt x="349" y="263"/>
                  </a:cubicBezTo>
                  <a:cubicBezTo>
                    <a:pt x="337" y="257"/>
                    <a:pt x="313" y="244"/>
                    <a:pt x="284" y="228"/>
                  </a:cubicBezTo>
                  <a:cubicBezTo>
                    <a:pt x="240" y="203"/>
                    <a:pt x="185" y="171"/>
                    <a:pt x="141" y="145"/>
                  </a:cubicBezTo>
                  <a:cubicBezTo>
                    <a:pt x="119" y="132"/>
                    <a:pt x="100" y="121"/>
                    <a:pt x="86" y="113"/>
                  </a:cubicBezTo>
                  <a:cubicBezTo>
                    <a:pt x="79" y="109"/>
                    <a:pt x="73" y="106"/>
                    <a:pt x="69" y="103"/>
                  </a:cubicBezTo>
                  <a:cubicBezTo>
                    <a:pt x="66" y="101"/>
                    <a:pt x="63" y="100"/>
                    <a:pt x="63" y="100"/>
                  </a:cubicBezTo>
                  <a:cubicBezTo>
                    <a:pt x="62" y="99"/>
                    <a:pt x="60" y="100"/>
                    <a:pt x="59" y="101"/>
                  </a:cubicBezTo>
                  <a:cubicBezTo>
                    <a:pt x="58" y="103"/>
                    <a:pt x="58" y="105"/>
                    <a:pt x="60" y="106"/>
                  </a:cubicBezTo>
                  <a:cubicBezTo>
                    <a:pt x="60" y="106"/>
                    <a:pt x="65" y="109"/>
                    <a:pt x="73" y="114"/>
                  </a:cubicBezTo>
                  <a:cubicBezTo>
                    <a:pt x="104" y="133"/>
                    <a:pt x="180" y="180"/>
                    <a:pt x="249" y="223"/>
                  </a:cubicBezTo>
                  <a:cubicBezTo>
                    <a:pt x="283" y="244"/>
                    <a:pt x="315" y="264"/>
                    <a:pt x="339" y="279"/>
                  </a:cubicBezTo>
                  <a:cubicBezTo>
                    <a:pt x="351" y="287"/>
                    <a:pt x="361" y="293"/>
                    <a:pt x="367" y="297"/>
                  </a:cubicBezTo>
                  <a:cubicBezTo>
                    <a:pt x="371" y="300"/>
                    <a:pt x="373" y="301"/>
                    <a:pt x="375" y="303"/>
                  </a:cubicBezTo>
                  <a:cubicBezTo>
                    <a:pt x="376" y="303"/>
                    <a:pt x="377" y="304"/>
                    <a:pt x="377" y="304"/>
                  </a:cubicBezTo>
                  <a:cubicBezTo>
                    <a:pt x="377" y="304"/>
                    <a:pt x="377" y="304"/>
                    <a:pt x="377" y="304"/>
                  </a:cubicBezTo>
                  <a:cubicBezTo>
                    <a:pt x="377" y="304"/>
                    <a:pt x="377" y="304"/>
                    <a:pt x="377" y="304"/>
                  </a:cubicBezTo>
                  <a:cubicBezTo>
                    <a:pt x="379" y="303"/>
                    <a:pt x="379" y="303"/>
                    <a:pt x="379" y="303"/>
                  </a:cubicBezTo>
                  <a:cubicBezTo>
                    <a:pt x="377" y="304"/>
                    <a:pt x="377" y="304"/>
                    <a:pt x="377" y="304"/>
                  </a:cubicBezTo>
                  <a:cubicBezTo>
                    <a:pt x="377" y="304"/>
                    <a:pt x="377" y="304"/>
                    <a:pt x="377" y="304"/>
                  </a:cubicBezTo>
                  <a:cubicBezTo>
                    <a:pt x="379" y="303"/>
                    <a:pt x="379" y="303"/>
                    <a:pt x="379" y="303"/>
                  </a:cubicBezTo>
                  <a:cubicBezTo>
                    <a:pt x="377" y="304"/>
                    <a:pt x="377" y="304"/>
                    <a:pt x="377" y="304"/>
                  </a:cubicBezTo>
                  <a:cubicBezTo>
                    <a:pt x="380" y="302"/>
                    <a:pt x="380" y="302"/>
                    <a:pt x="380" y="302"/>
                  </a:cubicBezTo>
                  <a:cubicBezTo>
                    <a:pt x="377" y="303"/>
                    <a:pt x="377" y="303"/>
                    <a:pt x="377" y="303"/>
                  </a:cubicBezTo>
                  <a:cubicBezTo>
                    <a:pt x="377" y="304"/>
                    <a:pt x="377" y="304"/>
                    <a:pt x="377" y="304"/>
                  </a:cubicBezTo>
                  <a:cubicBezTo>
                    <a:pt x="380" y="302"/>
                    <a:pt x="380" y="302"/>
                    <a:pt x="380" y="302"/>
                  </a:cubicBezTo>
                  <a:cubicBezTo>
                    <a:pt x="377" y="303"/>
                    <a:pt x="377" y="303"/>
                    <a:pt x="377" y="303"/>
                  </a:cubicBezTo>
                  <a:cubicBezTo>
                    <a:pt x="380" y="302"/>
                    <a:pt x="380" y="302"/>
                    <a:pt x="380" y="302"/>
                  </a:cubicBezTo>
                  <a:cubicBezTo>
                    <a:pt x="376" y="302"/>
                    <a:pt x="376" y="302"/>
                    <a:pt x="376" y="302"/>
                  </a:cubicBezTo>
                  <a:cubicBezTo>
                    <a:pt x="376" y="303"/>
                    <a:pt x="377" y="303"/>
                    <a:pt x="377" y="303"/>
                  </a:cubicBezTo>
                  <a:cubicBezTo>
                    <a:pt x="380" y="302"/>
                    <a:pt x="380" y="302"/>
                    <a:pt x="380" y="302"/>
                  </a:cubicBezTo>
                  <a:cubicBezTo>
                    <a:pt x="376" y="302"/>
                    <a:pt x="376" y="302"/>
                    <a:pt x="376" y="302"/>
                  </a:cubicBezTo>
                  <a:cubicBezTo>
                    <a:pt x="380" y="302"/>
                    <a:pt x="380" y="302"/>
                    <a:pt x="380" y="302"/>
                  </a:cubicBezTo>
                  <a:cubicBezTo>
                    <a:pt x="377" y="300"/>
                    <a:pt x="377" y="300"/>
                    <a:pt x="377" y="300"/>
                  </a:cubicBezTo>
                  <a:cubicBezTo>
                    <a:pt x="376" y="301"/>
                    <a:pt x="376" y="301"/>
                    <a:pt x="376" y="302"/>
                  </a:cubicBezTo>
                  <a:cubicBezTo>
                    <a:pt x="380" y="302"/>
                    <a:pt x="380" y="302"/>
                    <a:pt x="380" y="302"/>
                  </a:cubicBezTo>
                  <a:cubicBezTo>
                    <a:pt x="377" y="300"/>
                    <a:pt x="377" y="300"/>
                    <a:pt x="377" y="300"/>
                  </a:cubicBezTo>
                  <a:cubicBezTo>
                    <a:pt x="380" y="302"/>
                    <a:pt x="380" y="302"/>
                    <a:pt x="380" y="302"/>
                  </a:cubicBezTo>
                  <a:cubicBezTo>
                    <a:pt x="382" y="299"/>
                    <a:pt x="382" y="299"/>
                    <a:pt x="382" y="299"/>
                  </a:cubicBezTo>
                  <a:cubicBezTo>
                    <a:pt x="382" y="299"/>
                    <a:pt x="307" y="255"/>
                    <a:pt x="232" y="211"/>
                  </a:cubicBezTo>
                  <a:cubicBezTo>
                    <a:pt x="194" y="189"/>
                    <a:pt x="156" y="167"/>
                    <a:pt x="128" y="151"/>
                  </a:cubicBezTo>
                  <a:cubicBezTo>
                    <a:pt x="113" y="143"/>
                    <a:pt x="101" y="136"/>
                    <a:pt x="93" y="131"/>
                  </a:cubicBezTo>
                  <a:cubicBezTo>
                    <a:pt x="89" y="129"/>
                    <a:pt x="85" y="127"/>
                    <a:pt x="83" y="125"/>
                  </a:cubicBezTo>
                  <a:cubicBezTo>
                    <a:pt x="81" y="125"/>
                    <a:pt x="81" y="124"/>
                    <a:pt x="80" y="124"/>
                  </a:cubicBezTo>
                  <a:cubicBezTo>
                    <a:pt x="79" y="124"/>
                    <a:pt x="79" y="124"/>
                    <a:pt x="79" y="124"/>
                  </a:cubicBezTo>
                  <a:cubicBezTo>
                    <a:pt x="78" y="123"/>
                    <a:pt x="78" y="123"/>
                    <a:pt x="78" y="123"/>
                  </a:cubicBezTo>
                  <a:cubicBezTo>
                    <a:pt x="78" y="123"/>
                    <a:pt x="78" y="123"/>
                    <a:pt x="77" y="123"/>
                  </a:cubicBezTo>
                  <a:cubicBezTo>
                    <a:pt x="77" y="123"/>
                    <a:pt x="76" y="123"/>
                    <a:pt x="76" y="123"/>
                  </a:cubicBezTo>
                  <a:cubicBezTo>
                    <a:pt x="75" y="123"/>
                    <a:pt x="74" y="124"/>
                    <a:pt x="74" y="125"/>
                  </a:cubicBezTo>
                  <a:cubicBezTo>
                    <a:pt x="73" y="126"/>
                    <a:pt x="73" y="127"/>
                    <a:pt x="74" y="128"/>
                  </a:cubicBezTo>
                  <a:cubicBezTo>
                    <a:pt x="74" y="128"/>
                    <a:pt x="74" y="129"/>
                    <a:pt x="75" y="130"/>
                  </a:cubicBezTo>
                  <a:cubicBezTo>
                    <a:pt x="75" y="130"/>
                    <a:pt x="80" y="133"/>
                    <a:pt x="89" y="138"/>
                  </a:cubicBezTo>
                  <a:cubicBezTo>
                    <a:pt x="119" y="156"/>
                    <a:pt x="195" y="201"/>
                    <a:pt x="264" y="243"/>
                  </a:cubicBezTo>
                  <a:cubicBezTo>
                    <a:pt x="298" y="264"/>
                    <a:pt x="331" y="284"/>
                    <a:pt x="354" y="299"/>
                  </a:cubicBezTo>
                  <a:cubicBezTo>
                    <a:pt x="366" y="307"/>
                    <a:pt x="376" y="314"/>
                    <a:pt x="383" y="319"/>
                  </a:cubicBezTo>
                  <a:cubicBezTo>
                    <a:pt x="386" y="321"/>
                    <a:pt x="389" y="323"/>
                    <a:pt x="390" y="325"/>
                  </a:cubicBezTo>
                  <a:cubicBezTo>
                    <a:pt x="391" y="325"/>
                    <a:pt x="392" y="326"/>
                    <a:pt x="392" y="326"/>
                  </a:cubicBezTo>
                  <a:cubicBezTo>
                    <a:pt x="392" y="326"/>
                    <a:pt x="392" y="326"/>
                    <a:pt x="392" y="326"/>
                  </a:cubicBezTo>
                  <a:cubicBezTo>
                    <a:pt x="392" y="326"/>
                    <a:pt x="392" y="326"/>
                    <a:pt x="392" y="326"/>
                  </a:cubicBezTo>
                  <a:cubicBezTo>
                    <a:pt x="393" y="326"/>
                    <a:pt x="393" y="326"/>
                    <a:pt x="393" y="326"/>
                  </a:cubicBezTo>
                  <a:cubicBezTo>
                    <a:pt x="392" y="326"/>
                    <a:pt x="392" y="326"/>
                    <a:pt x="392" y="326"/>
                  </a:cubicBezTo>
                  <a:cubicBezTo>
                    <a:pt x="392" y="326"/>
                    <a:pt x="392" y="326"/>
                    <a:pt x="392" y="326"/>
                  </a:cubicBezTo>
                  <a:cubicBezTo>
                    <a:pt x="393" y="326"/>
                    <a:pt x="393" y="326"/>
                    <a:pt x="393" y="326"/>
                  </a:cubicBezTo>
                  <a:cubicBezTo>
                    <a:pt x="392" y="326"/>
                    <a:pt x="392" y="326"/>
                    <a:pt x="392" y="326"/>
                  </a:cubicBezTo>
                  <a:cubicBezTo>
                    <a:pt x="394" y="325"/>
                    <a:pt x="394" y="325"/>
                    <a:pt x="394" y="325"/>
                  </a:cubicBezTo>
                  <a:cubicBezTo>
                    <a:pt x="392" y="325"/>
                    <a:pt x="392" y="325"/>
                    <a:pt x="392" y="325"/>
                  </a:cubicBezTo>
                  <a:cubicBezTo>
                    <a:pt x="392" y="326"/>
                    <a:pt x="392" y="326"/>
                    <a:pt x="392" y="326"/>
                  </a:cubicBezTo>
                  <a:cubicBezTo>
                    <a:pt x="394" y="325"/>
                    <a:pt x="394" y="325"/>
                    <a:pt x="394" y="325"/>
                  </a:cubicBezTo>
                  <a:cubicBezTo>
                    <a:pt x="392" y="325"/>
                    <a:pt x="392" y="325"/>
                    <a:pt x="392" y="325"/>
                  </a:cubicBezTo>
                  <a:cubicBezTo>
                    <a:pt x="395" y="325"/>
                    <a:pt x="395" y="325"/>
                    <a:pt x="395" y="325"/>
                  </a:cubicBezTo>
                  <a:cubicBezTo>
                    <a:pt x="392" y="324"/>
                    <a:pt x="392" y="324"/>
                    <a:pt x="392" y="324"/>
                  </a:cubicBezTo>
                  <a:cubicBezTo>
                    <a:pt x="392" y="324"/>
                    <a:pt x="392" y="325"/>
                    <a:pt x="392" y="325"/>
                  </a:cubicBezTo>
                  <a:cubicBezTo>
                    <a:pt x="395" y="325"/>
                    <a:pt x="395" y="325"/>
                    <a:pt x="395" y="325"/>
                  </a:cubicBezTo>
                  <a:cubicBezTo>
                    <a:pt x="392" y="324"/>
                    <a:pt x="392" y="324"/>
                    <a:pt x="392" y="324"/>
                  </a:cubicBezTo>
                  <a:cubicBezTo>
                    <a:pt x="395" y="326"/>
                    <a:pt x="395" y="326"/>
                    <a:pt x="395" y="326"/>
                  </a:cubicBezTo>
                  <a:cubicBezTo>
                    <a:pt x="397" y="322"/>
                    <a:pt x="397" y="322"/>
                    <a:pt x="397" y="322"/>
                  </a:cubicBezTo>
                  <a:cubicBezTo>
                    <a:pt x="397" y="322"/>
                    <a:pt x="323" y="280"/>
                    <a:pt x="248" y="237"/>
                  </a:cubicBezTo>
                  <a:cubicBezTo>
                    <a:pt x="210" y="215"/>
                    <a:pt x="173" y="194"/>
                    <a:pt x="144" y="178"/>
                  </a:cubicBezTo>
                  <a:cubicBezTo>
                    <a:pt x="130" y="169"/>
                    <a:pt x="118" y="163"/>
                    <a:pt x="110" y="158"/>
                  </a:cubicBezTo>
                  <a:cubicBezTo>
                    <a:pt x="105" y="156"/>
                    <a:pt x="102" y="154"/>
                    <a:pt x="100" y="153"/>
                  </a:cubicBezTo>
                  <a:cubicBezTo>
                    <a:pt x="98" y="152"/>
                    <a:pt x="98" y="151"/>
                    <a:pt x="97" y="151"/>
                  </a:cubicBezTo>
                  <a:cubicBezTo>
                    <a:pt x="96" y="151"/>
                    <a:pt x="96" y="151"/>
                    <a:pt x="96" y="151"/>
                  </a:cubicBezTo>
                  <a:cubicBezTo>
                    <a:pt x="95" y="150"/>
                    <a:pt x="95" y="150"/>
                    <a:pt x="95" y="150"/>
                  </a:cubicBezTo>
                  <a:cubicBezTo>
                    <a:pt x="95" y="150"/>
                    <a:pt x="95" y="150"/>
                    <a:pt x="95" y="150"/>
                  </a:cubicBezTo>
                  <a:cubicBezTo>
                    <a:pt x="95" y="150"/>
                    <a:pt x="95" y="150"/>
                    <a:pt x="94" y="150"/>
                  </a:cubicBezTo>
                  <a:cubicBezTo>
                    <a:pt x="94" y="150"/>
                    <a:pt x="93" y="150"/>
                    <a:pt x="93" y="150"/>
                  </a:cubicBezTo>
                  <a:cubicBezTo>
                    <a:pt x="92" y="151"/>
                    <a:pt x="92" y="151"/>
                    <a:pt x="91" y="152"/>
                  </a:cubicBezTo>
                  <a:cubicBezTo>
                    <a:pt x="94" y="154"/>
                    <a:pt x="94" y="154"/>
                    <a:pt x="94" y="154"/>
                  </a:cubicBezTo>
                  <a:cubicBezTo>
                    <a:pt x="91" y="152"/>
                    <a:pt x="91" y="152"/>
                    <a:pt x="91" y="152"/>
                  </a:cubicBezTo>
                  <a:cubicBezTo>
                    <a:pt x="91" y="153"/>
                    <a:pt x="90" y="153"/>
                    <a:pt x="90" y="154"/>
                  </a:cubicBezTo>
                  <a:cubicBezTo>
                    <a:pt x="91" y="155"/>
                    <a:pt x="91" y="156"/>
                    <a:pt x="91" y="156"/>
                  </a:cubicBezTo>
                  <a:cubicBezTo>
                    <a:pt x="92" y="157"/>
                    <a:pt x="93" y="158"/>
                    <a:pt x="94" y="159"/>
                  </a:cubicBezTo>
                  <a:cubicBezTo>
                    <a:pt x="96" y="161"/>
                    <a:pt x="98" y="163"/>
                    <a:pt x="102" y="166"/>
                  </a:cubicBezTo>
                  <a:cubicBezTo>
                    <a:pt x="116" y="176"/>
                    <a:pt x="143" y="193"/>
                    <a:pt x="175" y="213"/>
                  </a:cubicBezTo>
                  <a:cubicBezTo>
                    <a:pt x="272" y="274"/>
                    <a:pt x="419" y="361"/>
                    <a:pt x="419" y="361"/>
                  </a:cubicBezTo>
                  <a:cubicBezTo>
                    <a:pt x="421" y="358"/>
                    <a:pt x="421" y="358"/>
                    <a:pt x="421" y="358"/>
                  </a:cubicBezTo>
                  <a:cubicBezTo>
                    <a:pt x="418" y="356"/>
                    <a:pt x="418" y="356"/>
                    <a:pt x="418" y="356"/>
                  </a:cubicBezTo>
                  <a:cubicBezTo>
                    <a:pt x="421" y="358"/>
                    <a:pt x="421" y="358"/>
                    <a:pt x="421" y="358"/>
                  </a:cubicBezTo>
                  <a:cubicBezTo>
                    <a:pt x="420" y="355"/>
                    <a:pt x="420" y="355"/>
                    <a:pt x="420" y="355"/>
                  </a:cubicBezTo>
                  <a:cubicBezTo>
                    <a:pt x="419" y="355"/>
                    <a:pt x="419" y="356"/>
                    <a:pt x="418" y="356"/>
                  </a:cubicBezTo>
                  <a:cubicBezTo>
                    <a:pt x="421" y="358"/>
                    <a:pt x="421" y="358"/>
                    <a:pt x="421" y="358"/>
                  </a:cubicBezTo>
                  <a:cubicBezTo>
                    <a:pt x="420" y="355"/>
                    <a:pt x="420" y="355"/>
                    <a:pt x="420" y="355"/>
                  </a:cubicBezTo>
                  <a:cubicBezTo>
                    <a:pt x="421" y="357"/>
                    <a:pt x="421" y="357"/>
                    <a:pt x="421" y="357"/>
                  </a:cubicBezTo>
                  <a:cubicBezTo>
                    <a:pt x="421" y="355"/>
                    <a:pt x="421" y="355"/>
                    <a:pt x="421" y="355"/>
                  </a:cubicBezTo>
                  <a:cubicBezTo>
                    <a:pt x="421" y="355"/>
                    <a:pt x="420" y="355"/>
                    <a:pt x="420" y="355"/>
                  </a:cubicBezTo>
                  <a:cubicBezTo>
                    <a:pt x="421" y="357"/>
                    <a:pt x="421" y="357"/>
                    <a:pt x="421" y="357"/>
                  </a:cubicBezTo>
                  <a:cubicBezTo>
                    <a:pt x="421" y="355"/>
                    <a:pt x="421" y="355"/>
                    <a:pt x="421" y="355"/>
                  </a:cubicBezTo>
                  <a:cubicBezTo>
                    <a:pt x="421" y="356"/>
                    <a:pt x="421" y="356"/>
                    <a:pt x="421" y="356"/>
                  </a:cubicBezTo>
                  <a:cubicBezTo>
                    <a:pt x="421" y="355"/>
                    <a:pt x="421" y="355"/>
                    <a:pt x="421" y="355"/>
                  </a:cubicBezTo>
                  <a:cubicBezTo>
                    <a:pt x="421" y="355"/>
                    <a:pt x="421" y="355"/>
                    <a:pt x="421" y="355"/>
                  </a:cubicBezTo>
                  <a:cubicBezTo>
                    <a:pt x="421" y="356"/>
                    <a:pt x="421" y="356"/>
                    <a:pt x="421" y="356"/>
                  </a:cubicBezTo>
                  <a:cubicBezTo>
                    <a:pt x="421" y="355"/>
                    <a:pt x="421" y="355"/>
                    <a:pt x="421" y="355"/>
                  </a:cubicBezTo>
                  <a:cubicBezTo>
                    <a:pt x="421" y="355"/>
                    <a:pt x="420" y="355"/>
                    <a:pt x="419" y="354"/>
                  </a:cubicBezTo>
                  <a:cubicBezTo>
                    <a:pt x="415" y="353"/>
                    <a:pt x="407" y="349"/>
                    <a:pt x="397" y="343"/>
                  </a:cubicBezTo>
                  <a:cubicBezTo>
                    <a:pt x="359" y="323"/>
                    <a:pt x="288" y="282"/>
                    <a:pt x="227" y="246"/>
                  </a:cubicBezTo>
                  <a:cubicBezTo>
                    <a:pt x="197" y="228"/>
                    <a:pt x="168" y="211"/>
                    <a:pt x="148" y="198"/>
                  </a:cubicBezTo>
                  <a:cubicBezTo>
                    <a:pt x="137" y="192"/>
                    <a:pt x="129" y="187"/>
                    <a:pt x="123" y="184"/>
                  </a:cubicBezTo>
                  <a:cubicBezTo>
                    <a:pt x="117" y="180"/>
                    <a:pt x="114" y="178"/>
                    <a:pt x="114" y="178"/>
                  </a:cubicBezTo>
                  <a:cubicBezTo>
                    <a:pt x="113" y="178"/>
                    <a:pt x="112" y="178"/>
                    <a:pt x="111" y="178"/>
                  </a:cubicBezTo>
                  <a:cubicBezTo>
                    <a:pt x="110" y="178"/>
                    <a:pt x="109" y="179"/>
                    <a:pt x="109" y="179"/>
                  </a:cubicBezTo>
                  <a:cubicBezTo>
                    <a:pt x="108" y="180"/>
                    <a:pt x="108" y="181"/>
                    <a:pt x="109" y="182"/>
                  </a:cubicBezTo>
                  <a:cubicBezTo>
                    <a:pt x="109" y="183"/>
                    <a:pt x="109" y="184"/>
                    <a:pt x="110" y="184"/>
                  </a:cubicBezTo>
                  <a:cubicBezTo>
                    <a:pt x="110" y="184"/>
                    <a:pt x="115" y="187"/>
                    <a:pt x="123" y="192"/>
                  </a:cubicBezTo>
                  <a:cubicBezTo>
                    <a:pt x="153" y="210"/>
                    <a:pt x="227" y="254"/>
                    <a:pt x="294" y="295"/>
                  </a:cubicBezTo>
                  <a:cubicBezTo>
                    <a:pt x="327" y="316"/>
                    <a:pt x="358" y="335"/>
                    <a:pt x="381" y="350"/>
                  </a:cubicBezTo>
                  <a:cubicBezTo>
                    <a:pt x="393" y="358"/>
                    <a:pt x="402" y="364"/>
                    <a:pt x="409" y="369"/>
                  </a:cubicBezTo>
                  <a:cubicBezTo>
                    <a:pt x="412" y="371"/>
                    <a:pt x="415" y="373"/>
                    <a:pt x="416" y="374"/>
                  </a:cubicBezTo>
                  <a:cubicBezTo>
                    <a:pt x="417" y="375"/>
                    <a:pt x="418" y="375"/>
                    <a:pt x="418" y="376"/>
                  </a:cubicBezTo>
                  <a:cubicBezTo>
                    <a:pt x="418" y="376"/>
                    <a:pt x="418" y="376"/>
                    <a:pt x="418" y="376"/>
                  </a:cubicBezTo>
                  <a:cubicBezTo>
                    <a:pt x="418" y="376"/>
                    <a:pt x="418" y="376"/>
                    <a:pt x="418" y="376"/>
                  </a:cubicBezTo>
                  <a:cubicBezTo>
                    <a:pt x="420" y="374"/>
                    <a:pt x="420" y="374"/>
                    <a:pt x="420" y="374"/>
                  </a:cubicBezTo>
                  <a:cubicBezTo>
                    <a:pt x="418" y="374"/>
                    <a:pt x="418" y="374"/>
                    <a:pt x="418" y="374"/>
                  </a:cubicBezTo>
                  <a:cubicBezTo>
                    <a:pt x="418" y="375"/>
                    <a:pt x="418" y="376"/>
                    <a:pt x="418" y="376"/>
                  </a:cubicBezTo>
                  <a:cubicBezTo>
                    <a:pt x="420" y="374"/>
                    <a:pt x="420" y="374"/>
                    <a:pt x="420" y="374"/>
                  </a:cubicBezTo>
                  <a:cubicBezTo>
                    <a:pt x="418" y="374"/>
                    <a:pt x="418" y="374"/>
                    <a:pt x="418" y="374"/>
                  </a:cubicBezTo>
                  <a:cubicBezTo>
                    <a:pt x="421" y="374"/>
                    <a:pt x="421" y="374"/>
                    <a:pt x="421" y="374"/>
                  </a:cubicBezTo>
                  <a:cubicBezTo>
                    <a:pt x="418" y="373"/>
                    <a:pt x="418" y="373"/>
                    <a:pt x="418" y="373"/>
                  </a:cubicBezTo>
                  <a:cubicBezTo>
                    <a:pt x="418" y="373"/>
                    <a:pt x="418" y="374"/>
                    <a:pt x="418" y="374"/>
                  </a:cubicBezTo>
                  <a:cubicBezTo>
                    <a:pt x="421" y="374"/>
                    <a:pt x="421" y="374"/>
                    <a:pt x="421" y="374"/>
                  </a:cubicBezTo>
                  <a:cubicBezTo>
                    <a:pt x="418" y="373"/>
                    <a:pt x="418" y="373"/>
                    <a:pt x="418" y="373"/>
                  </a:cubicBezTo>
                  <a:cubicBezTo>
                    <a:pt x="421" y="374"/>
                    <a:pt x="421" y="374"/>
                    <a:pt x="421" y="374"/>
                  </a:cubicBezTo>
                  <a:cubicBezTo>
                    <a:pt x="418" y="373"/>
                    <a:pt x="418" y="373"/>
                    <a:pt x="418" y="373"/>
                  </a:cubicBezTo>
                  <a:cubicBezTo>
                    <a:pt x="421" y="374"/>
                    <a:pt x="421" y="374"/>
                    <a:pt x="421" y="374"/>
                  </a:cubicBezTo>
                  <a:cubicBezTo>
                    <a:pt x="420" y="371"/>
                    <a:pt x="420" y="371"/>
                    <a:pt x="420" y="371"/>
                  </a:cubicBezTo>
                  <a:cubicBezTo>
                    <a:pt x="420" y="371"/>
                    <a:pt x="419" y="372"/>
                    <a:pt x="418" y="373"/>
                  </a:cubicBezTo>
                  <a:cubicBezTo>
                    <a:pt x="421" y="374"/>
                    <a:pt x="421" y="374"/>
                    <a:pt x="421" y="374"/>
                  </a:cubicBezTo>
                  <a:cubicBezTo>
                    <a:pt x="420" y="371"/>
                    <a:pt x="420" y="371"/>
                    <a:pt x="420" y="371"/>
                  </a:cubicBezTo>
                  <a:cubicBezTo>
                    <a:pt x="421" y="374"/>
                    <a:pt x="421" y="374"/>
                    <a:pt x="421" y="374"/>
                  </a:cubicBezTo>
                  <a:cubicBezTo>
                    <a:pt x="421" y="371"/>
                    <a:pt x="421" y="371"/>
                    <a:pt x="421" y="371"/>
                  </a:cubicBezTo>
                  <a:cubicBezTo>
                    <a:pt x="421" y="371"/>
                    <a:pt x="420" y="371"/>
                    <a:pt x="420" y="371"/>
                  </a:cubicBezTo>
                  <a:cubicBezTo>
                    <a:pt x="421" y="374"/>
                    <a:pt x="421" y="374"/>
                    <a:pt x="421" y="374"/>
                  </a:cubicBezTo>
                  <a:cubicBezTo>
                    <a:pt x="421" y="371"/>
                    <a:pt x="421" y="371"/>
                    <a:pt x="421" y="371"/>
                  </a:cubicBezTo>
                  <a:cubicBezTo>
                    <a:pt x="421" y="373"/>
                    <a:pt x="421" y="373"/>
                    <a:pt x="421" y="373"/>
                  </a:cubicBezTo>
                  <a:cubicBezTo>
                    <a:pt x="421" y="371"/>
                    <a:pt x="421" y="371"/>
                    <a:pt x="421" y="371"/>
                  </a:cubicBezTo>
                  <a:cubicBezTo>
                    <a:pt x="421" y="371"/>
                    <a:pt x="421" y="371"/>
                    <a:pt x="421" y="371"/>
                  </a:cubicBezTo>
                  <a:cubicBezTo>
                    <a:pt x="421" y="373"/>
                    <a:pt x="421" y="373"/>
                    <a:pt x="421" y="373"/>
                  </a:cubicBezTo>
                  <a:cubicBezTo>
                    <a:pt x="421" y="371"/>
                    <a:pt x="421" y="371"/>
                    <a:pt x="421" y="371"/>
                  </a:cubicBezTo>
                  <a:cubicBezTo>
                    <a:pt x="421" y="371"/>
                    <a:pt x="421" y="371"/>
                    <a:pt x="421" y="371"/>
                  </a:cubicBezTo>
                  <a:cubicBezTo>
                    <a:pt x="421" y="371"/>
                    <a:pt x="421" y="371"/>
                    <a:pt x="421" y="371"/>
                  </a:cubicBezTo>
                  <a:cubicBezTo>
                    <a:pt x="421" y="371"/>
                    <a:pt x="421" y="371"/>
                    <a:pt x="421" y="371"/>
                  </a:cubicBezTo>
                  <a:cubicBezTo>
                    <a:pt x="421" y="371"/>
                    <a:pt x="421" y="371"/>
                    <a:pt x="421" y="371"/>
                  </a:cubicBezTo>
                  <a:cubicBezTo>
                    <a:pt x="421" y="371"/>
                    <a:pt x="421" y="371"/>
                    <a:pt x="421" y="371"/>
                  </a:cubicBezTo>
                  <a:cubicBezTo>
                    <a:pt x="421" y="371"/>
                    <a:pt x="421" y="371"/>
                    <a:pt x="420" y="370"/>
                  </a:cubicBezTo>
                  <a:cubicBezTo>
                    <a:pt x="416" y="369"/>
                    <a:pt x="409" y="365"/>
                    <a:pt x="399" y="360"/>
                  </a:cubicBezTo>
                  <a:cubicBezTo>
                    <a:pt x="364" y="340"/>
                    <a:pt x="298" y="301"/>
                    <a:pt x="240" y="266"/>
                  </a:cubicBezTo>
                  <a:cubicBezTo>
                    <a:pt x="212" y="249"/>
                    <a:pt x="185" y="233"/>
                    <a:pt x="165" y="221"/>
                  </a:cubicBezTo>
                  <a:cubicBezTo>
                    <a:pt x="155" y="216"/>
                    <a:pt x="147" y="211"/>
                    <a:pt x="141" y="207"/>
                  </a:cubicBezTo>
                  <a:cubicBezTo>
                    <a:pt x="138" y="206"/>
                    <a:pt x="136" y="204"/>
                    <a:pt x="135" y="204"/>
                  </a:cubicBezTo>
                  <a:cubicBezTo>
                    <a:pt x="134" y="203"/>
                    <a:pt x="133" y="203"/>
                    <a:pt x="133" y="203"/>
                  </a:cubicBezTo>
                  <a:cubicBezTo>
                    <a:pt x="132" y="202"/>
                    <a:pt x="132" y="202"/>
                    <a:pt x="132" y="202"/>
                  </a:cubicBezTo>
                  <a:cubicBezTo>
                    <a:pt x="131" y="202"/>
                    <a:pt x="131" y="202"/>
                    <a:pt x="131" y="202"/>
                  </a:cubicBezTo>
                  <a:cubicBezTo>
                    <a:pt x="131" y="202"/>
                    <a:pt x="131" y="202"/>
                    <a:pt x="131" y="202"/>
                  </a:cubicBezTo>
                  <a:cubicBezTo>
                    <a:pt x="131" y="202"/>
                    <a:pt x="131" y="202"/>
                    <a:pt x="130" y="202"/>
                  </a:cubicBezTo>
                  <a:cubicBezTo>
                    <a:pt x="130" y="202"/>
                    <a:pt x="129" y="202"/>
                    <a:pt x="129" y="202"/>
                  </a:cubicBezTo>
                  <a:cubicBezTo>
                    <a:pt x="128" y="202"/>
                    <a:pt x="127" y="203"/>
                    <a:pt x="127" y="204"/>
                  </a:cubicBezTo>
                  <a:cubicBezTo>
                    <a:pt x="130" y="205"/>
                    <a:pt x="130" y="205"/>
                    <a:pt x="130" y="205"/>
                  </a:cubicBezTo>
                  <a:cubicBezTo>
                    <a:pt x="127" y="203"/>
                    <a:pt x="127" y="203"/>
                    <a:pt x="127" y="203"/>
                  </a:cubicBezTo>
                  <a:cubicBezTo>
                    <a:pt x="127" y="204"/>
                    <a:pt x="127" y="205"/>
                    <a:pt x="127" y="205"/>
                  </a:cubicBezTo>
                  <a:cubicBezTo>
                    <a:pt x="127" y="207"/>
                    <a:pt x="127" y="207"/>
                    <a:pt x="127" y="207"/>
                  </a:cubicBezTo>
                  <a:cubicBezTo>
                    <a:pt x="128" y="208"/>
                    <a:pt x="128" y="208"/>
                    <a:pt x="128" y="209"/>
                  </a:cubicBezTo>
                  <a:cubicBezTo>
                    <a:pt x="129" y="209"/>
                    <a:pt x="129" y="210"/>
                    <a:pt x="130" y="210"/>
                  </a:cubicBezTo>
                  <a:cubicBezTo>
                    <a:pt x="134" y="213"/>
                    <a:pt x="141" y="217"/>
                    <a:pt x="150" y="223"/>
                  </a:cubicBezTo>
                  <a:cubicBezTo>
                    <a:pt x="182" y="243"/>
                    <a:pt x="246" y="280"/>
                    <a:pt x="301" y="313"/>
                  </a:cubicBezTo>
                  <a:cubicBezTo>
                    <a:pt x="329" y="329"/>
                    <a:pt x="354" y="345"/>
                    <a:pt x="373" y="357"/>
                  </a:cubicBezTo>
                  <a:cubicBezTo>
                    <a:pt x="382" y="363"/>
                    <a:pt x="390" y="368"/>
                    <a:pt x="395" y="372"/>
                  </a:cubicBezTo>
                  <a:cubicBezTo>
                    <a:pt x="398" y="374"/>
                    <a:pt x="400" y="376"/>
                    <a:pt x="401" y="377"/>
                  </a:cubicBezTo>
                  <a:cubicBezTo>
                    <a:pt x="402" y="377"/>
                    <a:pt x="402" y="378"/>
                    <a:pt x="402" y="378"/>
                  </a:cubicBezTo>
                  <a:cubicBezTo>
                    <a:pt x="402" y="378"/>
                    <a:pt x="402" y="378"/>
                    <a:pt x="402" y="378"/>
                  </a:cubicBezTo>
                  <a:cubicBezTo>
                    <a:pt x="403" y="378"/>
                    <a:pt x="403" y="378"/>
                    <a:pt x="403" y="378"/>
                  </a:cubicBezTo>
                  <a:cubicBezTo>
                    <a:pt x="402" y="378"/>
                    <a:pt x="402" y="378"/>
                    <a:pt x="402" y="378"/>
                  </a:cubicBezTo>
                  <a:cubicBezTo>
                    <a:pt x="402" y="378"/>
                    <a:pt x="402" y="378"/>
                    <a:pt x="402" y="378"/>
                  </a:cubicBezTo>
                  <a:cubicBezTo>
                    <a:pt x="403" y="378"/>
                    <a:pt x="403" y="378"/>
                    <a:pt x="403" y="378"/>
                  </a:cubicBezTo>
                  <a:cubicBezTo>
                    <a:pt x="402" y="378"/>
                    <a:pt x="402" y="378"/>
                    <a:pt x="402" y="378"/>
                  </a:cubicBezTo>
                  <a:cubicBezTo>
                    <a:pt x="404" y="377"/>
                    <a:pt x="404" y="377"/>
                    <a:pt x="404" y="377"/>
                  </a:cubicBezTo>
                  <a:cubicBezTo>
                    <a:pt x="402" y="377"/>
                    <a:pt x="402" y="377"/>
                    <a:pt x="402" y="377"/>
                  </a:cubicBezTo>
                  <a:cubicBezTo>
                    <a:pt x="402" y="378"/>
                    <a:pt x="402" y="378"/>
                    <a:pt x="402" y="378"/>
                  </a:cubicBezTo>
                  <a:cubicBezTo>
                    <a:pt x="404" y="377"/>
                    <a:pt x="404" y="377"/>
                    <a:pt x="404" y="377"/>
                  </a:cubicBezTo>
                  <a:cubicBezTo>
                    <a:pt x="402" y="377"/>
                    <a:pt x="402" y="377"/>
                    <a:pt x="402" y="377"/>
                  </a:cubicBezTo>
                  <a:cubicBezTo>
                    <a:pt x="405" y="377"/>
                    <a:pt x="405" y="377"/>
                    <a:pt x="405" y="377"/>
                  </a:cubicBezTo>
                  <a:cubicBezTo>
                    <a:pt x="402" y="376"/>
                    <a:pt x="402" y="376"/>
                    <a:pt x="402" y="376"/>
                  </a:cubicBezTo>
                  <a:cubicBezTo>
                    <a:pt x="402" y="376"/>
                    <a:pt x="402" y="377"/>
                    <a:pt x="402" y="377"/>
                  </a:cubicBezTo>
                  <a:cubicBezTo>
                    <a:pt x="405" y="377"/>
                    <a:pt x="405" y="377"/>
                    <a:pt x="405" y="377"/>
                  </a:cubicBezTo>
                  <a:cubicBezTo>
                    <a:pt x="402" y="376"/>
                    <a:pt x="402" y="376"/>
                    <a:pt x="402" y="376"/>
                  </a:cubicBezTo>
                  <a:cubicBezTo>
                    <a:pt x="402" y="375"/>
                    <a:pt x="402" y="375"/>
                    <a:pt x="402" y="375"/>
                  </a:cubicBezTo>
                  <a:cubicBezTo>
                    <a:pt x="405" y="377"/>
                    <a:pt x="405" y="377"/>
                    <a:pt x="405" y="377"/>
                  </a:cubicBezTo>
                  <a:cubicBezTo>
                    <a:pt x="404" y="374"/>
                    <a:pt x="404" y="374"/>
                    <a:pt x="404" y="374"/>
                  </a:cubicBezTo>
                  <a:cubicBezTo>
                    <a:pt x="404" y="374"/>
                    <a:pt x="403" y="375"/>
                    <a:pt x="402" y="375"/>
                  </a:cubicBezTo>
                  <a:cubicBezTo>
                    <a:pt x="405" y="377"/>
                    <a:pt x="405" y="377"/>
                    <a:pt x="405" y="377"/>
                  </a:cubicBezTo>
                  <a:cubicBezTo>
                    <a:pt x="404" y="374"/>
                    <a:pt x="404" y="374"/>
                    <a:pt x="404" y="374"/>
                  </a:cubicBezTo>
                  <a:cubicBezTo>
                    <a:pt x="405" y="376"/>
                    <a:pt x="405" y="376"/>
                    <a:pt x="405" y="376"/>
                  </a:cubicBezTo>
                  <a:cubicBezTo>
                    <a:pt x="405" y="374"/>
                    <a:pt x="405" y="374"/>
                    <a:pt x="405" y="374"/>
                  </a:cubicBezTo>
                  <a:cubicBezTo>
                    <a:pt x="405" y="374"/>
                    <a:pt x="404" y="374"/>
                    <a:pt x="404" y="374"/>
                  </a:cubicBezTo>
                  <a:cubicBezTo>
                    <a:pt x="405" y="376"/>
                    <a:pt x="405" y="376"/>
                    <a:pt x="405" y="376"/>
                  </a:cubicBezTo>
                  <a:cubicBezTo>
                    <a:pt x="405" y="374"/>
                    <a:pt x="405" y="374"/>
                    <a:pt x="405" y="374"/>
                  </a:cubicBezTo>
                  <a:cubicBezTo>
                    <a:pt x="405" y="375"/>
                    <a:pt x="405" y="375"/>
                    <a:pt x="405" y="375"/>
                  </a:cubicBezTo>
                  <a:cubicBezTo>
                    <a:pt x="405" y="374"/>
                    <a:pt x="405" y="374"/>
                    <a:pt x="405" y="374"/>
                  </a:cubicBezTo>
                  <a:cubicBezTo>
                    <a:pt x="405" y="374"/>
                    <a:pt x="405" y="374"/>
                    <a:pt x="405" y="374"/>
                  </a:cubicBezTo>
                  <a:cubicBezTo>
                    <a:pt x="405" y="375"/>
                    <a:pt x="405" y="375"/>
                    <a:pt x="405" y="375"/>
                  </a:cubicBezTo>
                  <a:cubicBezTo>
                    <a:pt x="405" y="374"/>
                    <a:pt x="405" y="374"/>
                    <a:pt x="405" y="374"/>
                  </a:cubicBezTo>
                  <a:cubicBezTo>
                    <a:pt x="405" y="374"/>
                    <a:pt x="404" y="374"/>
                    <a:pt x="403" y="374"/>
                  </a:cubicBezTo>
                  <a:cubicBezTo>
                    <a:pt x="400" y="372"/>
                    <a:pt x="393" y="369"/>
                    <a:pt x="384" y="364"/>
                  </a:cubicBezTo>
                  <a:cubicBezTo>
                    <a:pt x="352" y="347"/>
                    <a:pt x="292" y="311"/>
                    <a:pt x="240" y="280"/>
                  </a:cubicBezTo>
                  <a:cubicBezTo>
                    <a:pt x="214" y="264"/>
                    <a:pt x="191" y="250"/>
                    <a:pt x="173" y="239"/>
                  </a:cubicBezTo>
                  <a:cubicBezTo>
                    <a:pt x="165" y="234"/>
                    <a:pt x="157" y="229"/>
                    <a:pt x="153" y="226"/>
                  </a:cubicBezTo>
                  <a:cubicBezTo>
                    <a:pt x="148" y="223"/>
                    <a:pt x="145" y="222"/>
                    <a:pt x="145" y="222"/>
                  </a:cubicBezTo>
                  <a:cubicBezTo>
                    <a:pt x="143" y="221"/>
                    <a:pt x="141" y="221"/>
                    <a:pt x="140" y="223"/>
                  </a:cubicBezTo>
                  <a:cubicBezTo>
                    <a:pt x="139" y="225"/>
                    <a:pt x="139" y="227"/>
                    <a:pt x="141" y="228"/>
                  </a:cubicBezTo>
                  <a:cubicBezTo>
                    <a:pt x="398" y="388"/>
                    <a:pt x="398" y="388"/>
                    <a:pt x="398" y="388"/>
                  </a:cubicBezTo>
                  <a:cubicBezTo>
                    <a:pt x="400" y="385"/>
                    <a:pt x="400" y="385"/>
                    <a:pt x="400" y="385"/>
                  </a:cubicBezTo>
                  <a:cubicBezTo>
                    <a:pt x="402" y="382"/>
                    <a:pt x="402" y="382"/>
                    <a:pt x="402" y="382"/>
                  </a:cubicBezTo>
                  <a:cubicBezTo>
                    <a:pt x="402" y="382"/>
                    <a:pt x="344" y="347"/>
                    <a:pt x="284" y="312"/>
                  </a:cubicBezTo>
                  <a:cubicBezTo>
                    <a:pt x="255" y="295"/>
                    <a:pt x="225" y="277"/>
                    <a:pt x="202" y="264"/>
                  </a:cubicBezTo>
                  <a:cubicBezTo>
                    <a:pt x="190" y="257"/>
                    <a:pt x="180" y="252"/>
                    <a:pt x="173" y="248"/>
                  </a:cubicBezTo>
                  <a:cubicBezTo>
                    <a:pt x="169" y="246"/>
                    <a:pt x="166" y="245"/>
                    <a:pt x="164" y="244"/>
                  </a:cubicBezTo>
                  <a:cubicBezTo>
                    <a:pt x="163" y="243"/>
                    <a:pt x="162" y="243"/>
                    <a:pt x="161" y="242"/>
                  </a:cubicBezTo>
                  <a:cubicBezTo>
                    <a:pt x="161" y="242"/>
                    <a:pt x="160" y="242"/>
                    <a:pt x="160" y="242"/>
                  </a:cubicBezTo>
                  <a:cubicBezTo>
                    <a:pt x="159" y="242"/>
                    <a:pt x="159" y="242"/>
                    <a:pt x="158" y="242"/>
                  </a:cubicBezTo>
                  <a:cubicBezTo>
                    <a:pt x="158" y="242"/>
                    <a:pt x="158" y="242"/>
                    <a:pt x="157" y="242"/>
                  </a:cubicBezTo>
                  <a:cubicBezTo>
                    <a:pt x="156" y="242"/>
                    <a:pt x="156" y="243"/>
                    <a:pt x="155" y="243"/>
                  </a:cubicBezTo>
                  <a:cubicBezTo>
                    <a:pt x="155" y="244"/>
                    <a:pt x="154" y="245"/>
                    <a:pt x="155" y="246"/>
                  </a:cubicBezTo>
                  <a:cubicBezTo>
                    <a:pt x="155" y="247"/>
                    <a:pt x="155" y="248"/>
                    <a:pt x="156" y="248"/>
                  </a:cubicBezTo>
                  <a:cubicBezTo>
                    <a:pt x="156" y="248"/>
                    <a:pt x="160" y="250"/>
                    <a:pt x="166" y="254"/>
                  </a:cubicBezTo>
                  <a:cubicBezTo>
                    <a:pt x="188" y="267"/>
                    <a:pt x="243" y="299"/>
                    <a:pt x="292" y="329"/>
                  </a:cubicBezTo>
                  <a:cubicBezTo>
                    <a:pt x="317" y="344"/>
                    <a:pt x="340" y="359"/>
                    <a:pt x="357" y="370"/>
                  </a:cubicBezTo>
                  <a:cubicBezTo>
                    <a:pt x="366" y="375"/>
                    <a:pt x="373" y="380"/>
                    <a:pt x="378" y="384"/>
                  </a:cubicBezTo>
                  <a:cubicBezTo>
                    <a:pt x="380" y="386"/>
                    <a:pt x="382" y="387"/>
                    <a:pt x="383" y="388"/>
                  </a:cubicBezTo>
                  <a:cubicBezTo>
                    <a:pt x="384" y="389"/>
                    <a:pt x="384" y="389"/>
                    <a:pt x="384" y="389"/>
                  </a:cubicBezTo>
                  <a:cubicBezTo>
                    <a:pt x="384" y="389"/>
                    <a:pt x="384" y="389"/>
                    <a:pt x="384" y="389"/>
                  </a:cubicBezTo>
                  <a:cubicBezTo>
                    <a:pt x="385" y="389"/>
                    <a:pt x="385" y="389"/>
                    <a:pt x="385" y="389"/>
                  </a:cubicBezTo>
                  <a:cubicBezTo>
                    <a:pt x="384" y="389"/>
                    <a:pt x="384" y="389"/>
                    <a:pt x="384" y="389"/>
                  </a:cubicBezTo>
                  <a:cubicBezTo>
                    <a:pt x="384" y="389"/>
                    <a:pt x="384" y="389"/>
                    <a:pt x="384" y="389"/>
                  </a:cubicBezTo>
                  <a:cubicBezTo>
                    <a:pt x="385" y="389"/>
                    <a:pt x="385" y="389"/>
                    <a:pt x="385" y="389"/>
                  </a:cubicBezTo>
                  <a:cubicBezTo>
                    <a:pt x="384" y="389"/>
                    <a:pt x="384" y="389"/>
                    <a:pt x="384" y="389"/>
                  </a:cubicBezTo>
                  <a:cubicBezTo>
                    <a:pt x="387" y="388"/>
                    <a:pt x="387" y="388"/>
                    <a:pt x="387" y="388"/>
                  </a:cubicBezTo>
                  <a:cubicBezTo>
                    <a:pt x="384" y="388"/>
                    <a:pt x="384" y="388"/>
                    <a:pt x="384" y="388"/>
                  </a:cubicBezTo>
                  <a:cubicBezTo>
                    <a:pt x="384" y="389"/>
                    <a:pt x="384" y="389"/>
                    <a:pt x="384" y="389"/>
                  </a:cubicBezTo>
                  <a:cubicBezTo>
                    <a:pt x="387" y="388"/>
                    <a:pt x="387" y="388"/>
                    <a:pt x="387" y="388"/>
                  </a:cubicBezTo>
                  <a:cubicBezTo>
                    <a:pt x="384" y="388"/>
                    <a:pt x="384" y="388"/>
                    <a:pt x="384" y="388"/>
                  </a:cubicBezTo>
                  <a:cubicBezTo>
                    <a:pt x="387" y="388"/>
                    <a:pt x="387" y="388"/>
                    <a:pt x="387" y="388"/>
                  </a:cubicBezTo>
                  <a:cubicBezTo>
                    <a:pt x="384" y="387"/>
                    <a:pt x="384" y="387"/>
                    <a:pt x="384" y="387"/>
                  </a:cubicBezTo>
                  <a:cubicBezTo>
                    <a:pt x="384" y="387"/>
                    <a:pt x="384" y="388"/>
                    <a:pt x="384" y="388"/>
                  </a:cubicBezTo>
                  <a:cubicBezTo>
                    <a:pt x="387" y="388"/>
                    <a:pt x="387" y="388"/>
                    <a:pt x="387" y="388"/>
                  </a:cubicBezTo>
                  <a:cubicBezTo>
                    <a:pt x="384" y="387"/>
                    <a:pt x="384" y="387"/>
                    <a:pt x="384" y="387"/>
                  </a:cubicBezTo>
                  <a:cubicBezTo>
                    <a:pt x="387" y="389"/>
                    <a:pt x="387" y="389"/>
                    <a:pt x="387" y="389"/>
                  </a:cubicBezTo>
                  <a:cubicBezTo>
                    <a:pt x="385" y="386"/>
                    <a:pt x="385" y="386"/>
                    <a:pt x="385" y="386"/>
                  </a:cubicBezTo>
                  <a:cubicBezTo>
                    <a:pt x="387" y="389"/>
                    <a:pt x="387" y="389"/>
                    <a:pt x="387" y="389"/>
                  </a:cubicBezTo>
                  <a:cubicBezTo>
                    <a:pt x="387" y="385"/>
                    <a:pt x="387" y="385"/>
                    <a:pt x="387" y="385"/>
                  </a:cubicBezTo>
                  <a:cubicBezTo>
                    <a:pt x="386" y="385"/>
                    <a:pt x="386" y="385"/>
                    <a:pt x="385" y="386"/>
                  </a:cubicBezTo>
                  <a:cubicBezTo>
                    <a:pt x="387" y="389"/>
                    <a:pt x="387" y="389"/>
                    <a:pt x="387" y="389"/>
                  </a:cubicBezTo>
                  <a:cubicBezTo>
                    <a:pt x="387" y="385"/>
                    <a:pt x="387" y="385"/>
                    <a:pt x="387" y="385"/>
                  </a:cubicBezTo>
                  <a:cubicBezTo>
                    <a:pt x="387" y="389"/>
                    <a:pt x="387" y="389"/>
                    <a:pt x="387" y="389"/>
                  </a:cubicBezTo>
                  <a:cubicBezTo>
                    <a:pt x="387" y="385"/>
                    <a:pt x="387" y="385"/>
                    <a:pt x="387" y="385"/>
                  </a:cubicBezTo>
                  <a:cubicBezTo>
                    <a:pt x="387" y="385"/>
                    <a:pt x="387" y="385"/>
                    <a:pt x="387" y="385"/>
                  </a:cubicBezTo>
                  <a:cubicBezTo>
                    <a:pt x="387" y="389"/>
                    <a:pt x="387" y="389"/>
                    <a:pt x="387" y="389"/>
                  </a:cubicBezTo>
                  <a:cubicBezTo>
                    <a:pt x="387" y="385"/>
                    <a:pt x="387" y="385"/>
                    <a:pt x="387" y="385"/>
                  </a:cubicBezTo>
                  <a:cubicBezTo>
                    <a:pt x="387" y="389"/>
                    <a:pt x="387" y="389"/>
                    <a:pt x="387" y="389"/>
                  </a:cubicBezTo>
                  <a:cubicBezTo>
                    <a:pt x="388" y="385"/>
                    <a:pt x="388" y="385"/>
                    <a:pt x="388" y="385"/>
                  </a:cubicBezTo>
                  <a:cubicBezTo>
                    <a:pt x="388" y="385"/>
                    <a:pt x="388" y="385"/>
                    <a:pt x="387" y="385"/>
                  </a:cubicBezTo>
                  <a:cubicBezTo>
                    <a:pt x="387" y="389"/>
                    <a:pt x="387" y="389"/>
                    <a:pt x="387" y="389"/>
                  </a:cubicBezTo>
                  <a:cubicBezTo>
                    <a:pt x="388" y="385"/>
                    <a:pt x="388" y="385"/>
                    <a:pt x="388" y="385"/>
                  </a:cubicBezTo>
                  <a:cubicBezTo>
                    <a:pt x="388" y="388"/>
                    <a:pt x="388" y="388"/>
                    <a:pt x="388" y="388"/>
                  </a:cubicBezTo>
                  <a:cubicBezTo>
                    <a:pt x="389" y="385"/>
                    <a:pt x="389" y="385"/>
                    <a:pt x="389" y="385"/>
                  </a:cubicBezTo>
                  <a:cubicBezTo>
                    <a:pt x="388" y="385"/>
                    <a:pt x="388" y="385"/>
                    <a:pt x="388" y="385"/>
                  </a:cubicBezTo>
                  <a:cubicBezTo>
                    <a:pt x="388" y="388"/>
                    <a:pt x="388" y="388"/>
                    <a:pt x="388" y="388"/>
                  </a:cubicBezTo>
                  <a:cubicBezTo>
                    <a:pt x="389" y="385"/>
                    <a:pt x="389" y="385"/>
                    <a:pt x="389" y="385"/>
                  </a:cubicBezTo>
                  <a:cubicBezTo>
                    <a:pt x="389" y="385"/>
                    <a:pt x="389" y="385"/>
                    <a:pt x="389" y="385"/>
                  </a:cubicBezTo>
                  <a:cubicBezTo>
                    <a:pt x="389" y="385"/>
                    <a:pt x="389" y="385"/>
                    <a:pt x="389" y="385"/>
                  </a:cubicBezTo>
                  <a:cubicBezTo>
                    <a:pt x="389" y="385"/>
                    <a:pt x="389" y="385"/>
                    <a:pt x="389" y="385"/>
                  </a:cubicBezTo>
                  <a:cubicBezTo>
                    <a:pt x="389" y="385"/>
                    <a:pt x="389" y="385"/>
                    <a:pt x="389" y="385"/>
                  </a:cubicBezTo>
                  <a:cubicBezTo>
                    <a:pt x="389" y="385"/>
                    <a:pt x="389" y="385"/>
                    <a:pt x="389" y="385"/>
                  </a:cubicBezTo>
                  <a:cubicBezTo>
                    <a:pt x="389" y="385"/>
                    <a:pt x="388" y="385"/>
                    <a:pt x="388" y="385"/>
                  </a:cubicBezTo>
                  <a:cubicBezTo>
                    <a:pt x="383" y="382"/>
                    <a:pt x="369" y="374"/>
                    <a:pt x="350" y="363"/>
                  </a:cubicBezTo>
                  <a:cubicBezTo>
                    <a:pt x="321" y="347"/>
                    <a:pt x="282" y="324"/>
                    <a:pt x="249" y="306"/>
                  </a:cubicBezTo>
                  <a:cubicBezTo>
                    <a:pt x="232" y="296"/>
                    <a:pt x="217" y="288"/>
                    <a:pt x="205" y="282"/>
                  </a:cubicBezTo>
                  <a:cubicBezTo>
                    <a:pt x="200" y="279"/>
                    <a:pt x="195" y="277"/>
                    <a:pt x="191" y="275"/>
                  </a:cubicBezTo>
                  <a:cubicBezTo>
                    <a:pt x="190" y="274"/>
                    <a:pt x="188" y="273"/>
                    <a:pt x="187" y="273"/>
                  </a:cubicBezTo>
                  <a:cubicBezTo>
                    <a:pt x="186" y="273"/>
                    <a:pt x="186" y="273"/>
                    <a:pt x="185" y="272"/>
                  </a:cubicBezTo>
                  <a:cubicBezTo>
                    <a:pt x="184" y="272"/>
                    <a:pt x="184" y="272"/>
                    <a:pt x="183" y="272"/>
                  </a:cubicBezTo>
                  <a:cubicBezTo>
                    <a:pt x="183" y="272"/>
                    <a:pt x="182" y="272"/>
                    <a:pt x="182" y="272"/>
                  </a:cubicBezTo>
                  <a:cubicBezTo>
                    <a:pt x="181" y="272"/>
                    <a:pt x="180" y="273"/>
                    <a:pt x="180" y="274"/>
                  </a:cubicBezTo>
                  <a:cubicBezTo>
                    <a:pt x="183" y="276"/>
                    <a:pt x="183" y="276"/>
                    <a:pt x="183" y="276"/>
                  </a:cubicBezTo>
                  <a:cubicBezTo>
                    <a:pt x="180" y="274"/>
                    <a:pt x="180" y="274"/>
                    <a:pt x="180" y="274"/>
                  </a:cubicBezTo>
                  <a:cubicBezTo>
                    <a:pt x="179" y="275"/>
                    <a:pt x="179" y="275"/>
                    <a:pt x="179" y="276"/>
                  </a:cubicBezTo>
                  <a:cubicBezTo>
                    <a:pt x="179" y="277"/>
                    <a:pt x="179" y="278"/>
                    <a:pt x="180" y="278"/>
                  </a:cubicBezTo>
                  <a:cubicBezTo>
                    <a:pt x="180" y="279"/>
                    <a:pt x="181" y="280"/>
                    <a:pt x="181" y="280"/>
                  </a:cubicBezTo>
                  <a:cubicBezTo>
                    <a:pt x="183" y="281"/>
                    <a:pt x="184" y="283"/>
                    <a:pt x="186" y="284"/>
                  </a:cubicBezTo>
                  <a:cubicBezTo>
                    <a:pt x="195" y="290"/>
                    <a:pt x="210" y="300"/>
                    <a:pt x="228" y="311"/>
                  </a:cubicBezTo>
                  <a:cubicBezTo>
                    <a:pt x="256" y="328"/>
                    <a:pt x="291" y="348"/>
                    <a:pt x="319" y="365"/>
                  </a:cubicBezTo>
                  <a:cubicBezTo>
                    <a:pt x="333" y="373"/>
                    <a:pt x="345" y="380"/>
                    <a:pt x="354" y="386"/>
                  </a:cubicBezTo>
                  <a:cubicBezTo>
                    <a:pt x="358" y="388"/>
                    <a:pt x="362" y="391"/>
                    <a:pt x="364" y="392"/>
                  </a:cubicBezTo>
                  <a:cubicBezTo>
                    <a:pt x="365" y="393"/>
                    <a:pt x="366" y="394"/>
                    <a:pt x="366" y="394"/>
                  </a:cubicBezTo>
                  <a:cubicBezTo>
                    <a:pt x="367" y="394"/>
                    <a:pt x="367" y="394"/>
                    <a:pt x="367" y="394"/>
                  </a:cubicBezTo>
                  <a:cubicBezTo>
                    <a:pt x="367" y="394"/>
                    <a:pt x="367" y="394"/>
                    <a:pt x="367" y="394"/>
                  </a:cubicBezTo>
                  <a:cubicBezTo>
                    <a:pt x="368" y="393"/>
                    <a:pt x="368" y="393"/>
                    <a:pt x="368" y="393"/>
                  </a:cubicBezTo>
                  <a:cubicBezTo>
                    <a:pt x="367" y="394"/>
                    <a:pt x="367" y="394"/>
                    <a:pt x="367" y="394"/>
                  </a:cubicBezTo>
                  <a:cubicBezTo>
                    <a:pt x="367" y="394"/>
                    <a:pt x="367" y="394"/>
                    <a:pt x="367" y="394"/>
                  </a:cubicBezTo>
                  <a:cubicBezTo>
                    <a:pt x="368" y="393"/>
                    <a:pt x="368" y="393"/>
                    <a:pt x="368" y="393"/>
                  </a:cubicBezTo>
                  <a:cubicBezTo>
                    <a:pt x="367" y="394"/>
                    <a:pt x="367" y="394"/>
                    <a:pt x="367" y="394"/>
                  </a:cubicBezTo>
                  <a:cubicBezTo>
                    <a:pt x="369" y="393"/>
                    <a:pt x="369" y="393"/>
                    <a:pt x="369" y="393"/>
                  </a:cubicBezTo>
                  <a:cubicBezTo>
                    <a:pt x="366" y="393"/>
                    <a:pt x="366" y="393"/>
                    <a:pt x="366" y="393"/>
                  </a:cubicBezTo>
                  <a:cubicBezTo>
                    <a:pt x="366" y="394"/>
                    <a:pt x="367" y="394"/>
                    <a:pt x="367" y="394"/>
                  </a:cubicBezTo>
                  <a:cubicBezTo>
                    <a:pt x="369" y="393"/>
                    <a:pt x="369" y="393"/>
                    <a:pt x="369" y="393"/>
                  </a:cubicBezTo>
                  <a:cubicBezTo>
                    <a:pt x="366" y="393"/>
                    <a:pt x="366" y="393"/>
                    <a:pt x="366" y="393"/>
                  </a:cubicBezTo>
                  <a:cubicBezTo>
                    <a:pt x="370" y="393"/>
                    <a:pt x="370" y="393"/>
                    <a:pt x="370" y="393"/>
                  </a:cubicBezTo>
                  <a:cubicBezTo>
                    <a:pt x="367" y="391"/>
                    <a:pt x="367" y="391"/>
                    <a:pt x="367" y="391"/>
                  </a:cubicBezTo>
                  <a:cubicBezTo>
                    <a:pt x="366" y="391"/>
                    <a:pt x="366" y="392"/>
                    <a:pt x="366" y="393"/>
                  </a:cubicBezTo>
                  <a:cubicBezTo>
                    <a:pt x="370" y="393"/>
                    <a:pt x="370" y="393"/>
                    <a:pt x="370" y="393"/>
                  </a:cubicBezTo>
                  <a:cubicBezTo>
                    <a:pt x="367" y="391"/>
                    <a:pt x="367" y="391"/>
                    <a:pt x="367" y="391"/>
                  </a:cubicBezTo>
                  <a:cubicBezTo>
                    <a:pt x="370" y="393"/>
                    <a:pt x="370" y="393"/>
                    <a:pt x="370" y="393"/>
                  </a:cubicBezTo>
                  <a:cubicBezTo>
                    <a:pt x="371" y="389"/>
                    <a:pt x="371" y="389"/>
                    <a:pt x="371" y="389"/>
                  </a:cubicBezTo>
                  <a:cubicBezTo>
                    <a:pt x="371" y="389"/>
                    <a:pt x="334" y="370"/>
                    <a:pt x="296" y="350"/>
                  </a:cubicBezTo>
                  <a:cubicBezTo>
                    <a:pt x="277" y="340"/>
                    <a:pt x="258" y="330"/>
                    <a:pt x="243" y="323"/>
                  </a:cubicBezTo>
                  <a:cubicBezTo>
                    <a:pt x="236" y="319"/>
                    <a:pt x="230" y="316"/>
                    <a:pt x="225" y="314"/>
                  </a:cubicBezTo>
                  <a:cubicBezTo>
                    <a:pt x="223" y="313"/>
                    <a:pt x="221" y="312"/>
                    <a:pt x="219" y="312"/>
                  </a:cubicBezTo>
                  <a:cubicBezTo>
                    <a:pt x="219" y="311"/>
                    <a:pt x="218" y="311"/>
                    <a:pt x="218" y="311"/>
                  </a:cubicBezTo>
                  <a:cubicBezTo>
                    <a:pt x="217" y="311"/>
                    <a:pt x="217" y="311"/>
                    <a:pt x="217" y="311"/>
                  </a:cubicBezTo>
                  <a:cubicBezTo>
                    <a:pt x="216" y="311"/>
                    <a:pt x="216" y="310"/>
                    <a:pt x="216" y="310"/>
                  </a:cubicBezTo>
                  <a:cubicBezTo>
                    <a:pt x="215" y="310"/>
                    <a:pt x="215" y="310"/>
                    <a:pt x="214" y="311"/>
                  </a:cubicBezTo>
                  <a:cubicBezTo>
                    <a:pt x="214" y="311"/>
                    <a:pt x="213" y="311"/>
                    <a:pt x="212" y="312"/>
                  </a:cubicBezTo>
                  <a:cubicBezTo>
                    <a:pt x="215" y="314"/>
                    <a:pt x="215" y="314"/>
                    <a:pt x="215" y="314"/>
                  </a:cubicBezTo>
                  <a:cubicBezTo>
                    <a:pt x="212" y="312"/>
                    <a:pt x="212" y="312"/>
                    <a:pt x="212" y="312"/>
                  </a:cubicBezTo>
                  <a:cubicBezTo>
                    <a:pt x="212" y="313"/>
                    <a:pt x="212" y="314"/>
                    <a:pt x="212" y="314"/>
                  </a:cubicBezTo>
                  <a:cubicBezTo>
                    <a:pt x="212" y="315"/>
                    <a:pt x="212" y="316"/>
                    <a:pt x="212" y="316"/>
                  </a:cubicBezTo>
                  <a:cubicBezTo>
                    <a:pt x="213" y="317"/>
                    <a:pt x="213" y="317"/>
                    <a:pt x="214" y="318"/>
                  </a:cubicBezTo>
                  <a:cubicBezTo>
                    <a:pt x="215" y="319"/>
                    <a:pt x="216" y="320"/>
                    <a:pt x="217" y="321"/>
                  </a:cubicBezTo>
                  <a:cubicBezTo>
                    <a:pt x="223" y="325"/>
                    <a:pt x="234" y="332"/>
                    <a:pt x="247" y="340"/>
                  </a:cubicBezTo>
                  <a:cubicBezTo>
                    <a:pt x="267" y="353"/>
                    <a:pt x="292" y="367"/>
                    <a:pt x="312" y="379"/>
                  </a:cubicBezTo>
                  <a:cubicBezTo>
                    <a:pt x="322" y="385"/>
                    <a:pt x="331" y="390"/>
                    <a:pt x="337" y="394"/>
                  </a:cubicBezTo>
                  <a:cubicBezTo>
                    <a:pt x="340" y="396"/>
                    <a:pt x="343" y="397"/>
                    <a:pt x="344" y="399"/>
                  </a:cubicBezTo>
                  <a:cubicBezTo>
                    <a:pt x="345" y="399"/>
                    <a:pt x="346" y="400"/>
                    <a:pt x="346" y="400"/>
                  </a:cubicBezTo>
                  <a:cubicBezTo>
                    <a:pt x="346" y="400"/>
                    <a:pt x="346" y="400"/>
                    <a:pt x="346" y="400"/>
                  </a:cubicBezTo>
                  <a:cubicBezTo>
                    <a:pt x="346" y="400"/>
                    <a:pt x="346" y="400"/>
                    <a:pt x="346" y="400"/>
                  </a:cubicBezTo>
                  <a:cubicBezTo>
                    <a:pt x="347" y="399"/>
                    <a:pt x="347" y="399"/>
                    <a:pt x="347" y="399"/>
                  </a:cubicBezTo>
                  <a:cubicBezTo>
                    <a:pt x="346" y="400"/>
                    <a:pt x="346" y="400"/>
                    <a:pt x="346" y="400"/>
                  </a:cubicBezTo>
                  <a:cubicBezTo>
                    <a:pt x="346" y="400"/>
                    <a:pt x="346" y="400"/>
                    <a:pt x="346" y="400"/>
                  </a:cubicBezTo>
                  <a:cubicBezTo>
                    <a:pt x="347" y="399"/>
                    <a:pt x="347" y="399"/>
                    <a:pt x="347" y="399"/>
                  </a:cubicBezTo>
                  <a:cubicBezTo>
                    <a:pt x="346" y="400"/>
                    <a:pt x="346" y="400"/>
                    <a:pt x="346" y="400"/>
                  </a:cubicBezTo>
                  <a:cubicBezTo>
                    <a:pt x="348" y="398"/>
                    <a:pt x="348" y="398"/>
                    <a:pt x="348" y="398"/>
                  </a:cubicBezTo>
                  <a:cubicBezTo>
                    <a:pt x="346" y="399"/>
                    <a:pt x="346" y="399"/>
                    <a:pt x="346" y="399"/>
                  </a:cubicBezTo>
                  <a:cubicBezTo>
                    <a:pt x="346" y="400"/>
                    <a:pt x="346" y="400"/>
                    <a:pt x="346" y="400"/>
                  </a:cubicBezTo>
                  <a:cubicBezTo>
                    <a:pt x="348" y="398"/>
                    <a:pt x="348" y="398"/>
                    <a:pt x="348" y="398"/>
                  </a:cubicBezTo>
                  <a:cubicBezTo>
                    <a:pt x="346" y="399"/>
                    <a:pt x="346" y="399"/>
                    <a:pt x="346" y="399"/>
                  </a:cubicBezTo>
                  <a:cubicBezTo>
                    <a:pt x="349" y="397"/>
                    <a:pt x="349" y="397"/>
                    <a:pt x="349" y="397"/>
                  </a:cubicBezTo>
                  <a:cubicBezTo>
                    <a:pt x="345" y="397"/>
                    <a:pt x="345" y="397"/>
                    <a:pt x="345" y="397"/>
                  </a:cubicBezTo>
                  <a:cubicBezTo>
                    <a:pt x="345" y="399"/>
                    <a:pt x="346" y="399"/>
                    <a:pt x="346" y="399"/>
                  </a:cubicBezTo>
                  <a:cubicBezTo>
                    <a:pt x="349" y="397"/>
                    <a:pt x="349" y="397"/>
                    <a:pt x="349" y="397"/>
                  </a:cubicBezTo>
                  <a:cubicBezTo>
                    <a:pt x="345" y="397"/>
                    <a:pt x="345" y="397"/>
                    <a:pt x="345" y="397"/>
                  </a:cubicBezTo>
                  <a:cubicBezTo>
                    <a:pt x="349" y="397"/>
                    <a:pt x="349" y="397"/>
                    <a:pt x="349" y="397"/>
                  </a:cubicBezTo>
                  <a:cubicBezTo>
                    <a:pt x="346" y="396"/>
                    <a:pt x="346" y="396"/>
                    <a:pt x="346" y="396"/>
                  </a:cubicBezTo>
                  <a:cubicBezTo>
                    <a:pt x="345" y="396"/>
                    <a:pt x="345" y="397"/>
                    <a:pt x="345" y="397"/>
                  </a:cubicBezTo>
                  <a:cubicBezTo>
                    <a:pt x="349" y="397"/>
                    <a:pt x="349" y="397"/>
                    <a:pt x="349" y="397"/>
                  </a:cubicBezTo>
                  <a:cubicBezTo>
                    <a:pt x="346" y="396"/>
                    <a:pt x="346" y="396"/>
                    <a:pt x="346" y="396"/>
                  </a:cubicBezTo>
                  <a:cubicBezTo>
                    <a:pt x="349" y="397"/>
                    <a:pt x="349" y="397"/>
                    <a:pt x="349" y="397"/>
                  </a:cubicBezTo>
                  <a:cubicBezTo>
                    <a:pt x="350" y="394"/>
                    <a:pt x="350" y="394"/>
                    <a:pt x="350" y="394"/>
                  </a:cubicBezTo>
                  <a:cubicBezTo>
                    <a:pt x="240" y="338"/>
                    <a:pt x="240" y="338"/>
                    <a:pt x="240" y="338"/>
                  </a:cubicBezTo>
                  <a:cubicBezTo>
                    <a:pt x="238" y="337"/>
                    <a:pt x="236" y="338"/>
                    <a:pt x="235" y="340"/>
                  </a:cubicBezTo>
                  <a:cubicBezTo>
                    <a:pt x="234" y="341"/>
                    <a:pt x="235" y="344"/>
                    <a:pt x="237" y="345"/>
                  </a:cubicBezTo>
                  <a:cubicBezTo>
                    <a:pt x="237" y="345"/>
                    <a:pt x="238" y="345"/>
                    <a:pt x="241" y="347"/>
                  </a:cubicBezTo>
                  <a:cubicBezTo>
                    <a:pt x="250" y="353"/>
                    <a:pt x="274" y="366"/>
                    <a:pt x="295" y="379"/>
                  </a:cubicBezTo>
                  <a:cubicBezTo>
                    <a:pt x="305" y="386"/>
                    <a:pt x="315" y="392"/>
                    <a:pt x="323" y="397"/>
                  </a:cubicBezTo>
                  <a:cubicBezTo>
                    <a:pt x="326" y="399"/>
                    <a:pt x="329" y="401"/>
                    <a:pt x="331" y="403"/>
                  </a:cubicBezTo>
                  <a:cubicBezTo>
                    <a:pt x="332" y="403"/>
                    <a:pt x="333" y="404"/>
                    <a:pt x="333" y="404"/>
                  </a:cubicBezTo>
                  <a:cubicBezTo>
                    <a:pt x="333" y="404"/>
                    <a:pt x="333" y="404"/>
                    <a:pt x="333" y="404"/>
                  </a:cubicBezTo>
                  <a:cubicBezTo>
                    <a:pt x="334" y="405"/>
                    <a:pt x="334" y="405"/>
                    <a:pt x="334" y="405"/>
                  </a:cubicBezTo>
                  <a:cubicBezTo>
                    <a:pt x="335" y="403"/>
                    <a:pt x="335" y="403"/>
                    <a:pt x="335" y="403"/>
                  </a:cubicBezTo>
                  <a:cubicBezTo>
                    <a:pt x="333" y="404"/>
                    <a:pt x="333" y="404"/>
                    <a:pt x="333" y="404"/>
                  </a:cubicBezTo>
                  <a:cubicBezTo>
                    <a:pt x="334" y="405"/>
                    <a:pt x="334" y="405"/>
                    <a:pt x="334" y="405"/>
                  </a:cubicBezTo>
                  <a:cubicBezTo>
                    <a:pt x="335" y="403"/>
                    <a:pt x="335" y="403"/>
                    <a:pt x="335" y="403"/>
                  </a:cubicBezTo>
                  <a:cubicBezTo>
                    <a:pt x="333" y="404"/>
                    <a:pt x="333" y="404"/>
                    <a:pt x="333" y="404"/>
                  </a:cubicBezTo>
                  <a:cubicBezTo>
                    <a:pt x="336" y="403"/>
                    <a:pt x="336" y="403"/>
                    <a:pt x="336" y="403"/>
                  </a:cubicBezTo>
                  <a:cubicBezTo>
                    <a:pt x="333" y="403"/>
                    <a:pt x="333" y="403"/>
                    <a:pt x="333" y="403"/>
                  </a:cubicBezTo>
                  <a:cubicBezTo>
                    <a:pt x="333" y="404"/>
                    <a:pt x="333" y="404"/>
                    <a:pt x="333" y="404"/>
                  </a:cubicBezTo>
                  <a:cubicBezTo>
                    <a:pt x="336" y="403"/>
                    <a:pt x="336" y="403"/>
                    <a:pt x="336" y="403"/>
                  </a:cubicBezTo>
                  <a:cubicBezTo>
                    <a:pt x="333" y="403"/>
                    <a:pt x="333" y="403"/>
                    <a:pt x="333" y="403"/>
                  </a:cubicBezTo>
                  <a:cubicBezTo>
                    <a:pt x="336" y="403"/>
                    <a:pt x="336" y="403"/>
                    <a:pt x="336" y="403"/>
                  </a:cubicBezTo>
                  <a:cubicBezTo>
                    <a:pt x="333" y="401"/>
                    <a:pt x="333" y="401"/>
                    <a:pt x="333" y="401"/>
                  </a:cubicBezTo>
                  <a:cubicBezTo>
                    <a:pt x="333" y="402"/>
                    <a:pt x="333" y="402"/>
                    <a:pt x="333" y="403"/>
                  </a:cubicBezTo>
                  <a:cubicBezTo>
                    <a:pt x="336" y="403"/>
                    <a:pt x="336" y="403"/>
                    <a:pt x="336" y="403"/>
                  </a:cubicBezTo>
                  <a:cubicBezTo>
                    <a:pt x="333" y="401"/>
                    <a:pt x="333" y="401"/>
                    <a:pt x="333" y="401"/>
                  </a:cubicBezTo>
                  <a:cubicBezTo>
                    <a:pt x="336" y="403"/>
                    <a:pt x="336" y="403"/>
                    <a:pt x="336" y="403"/>
                  </a:cubicBezTo>
                  <a:cubicBezTo>
                    <a:pt x="334" y="401"/>
                    <a:pt x="334" y="401"/>
                    <a:pt x="334" y="401"/>
                  </a:cubicBezTo>
                  <a:cubicBezTo>
                    <a:pt x="336" y="403"/>
                    <a:pt x="336" y="403"/>
                    <a:pt x="336" y="403"/>
                  </a:cubicBezTo>
                  <a:cubicBezTo>
                    <a:pt x="335" y="399"/>
                    <a:pt x="335" y="399"/>
                    <a:pt x="335" y="399"/>
                  </a:cubicBezTo>
                  <a:cubicBezTo>
                    <a:pt x="335" y="400"/>
                    <a:pt x="334" y="400"/>
                    <a:pt x="334" y="401"/>
                  </a:cubicBezTo>
                  <a:cubicBezTo>
                    <a:pt x="336" y="403"/>
                    <a:pt x="336" y="403"/>
                    <a:pt x="336" y="403"/>
                  </a:cubicBezTo>
                  <a:cubicBezTo>
                    <a:pt x="335" y="399"/>
                    <a:pt x="335" y="399"/>
                    <a:pt x="335" y="399"/>
                  </a:cubicBezTo>
                  <a:cubicBezTo>
                    <a:pt x="336" y="403"/>
                    <a:pt x="336" y="403"/>
                    <a:pt x="336" y="403"/>
                  </a:cubicBezTo>
                  <a:cubicBezTo>
                    <a:pt x="336" y="399"/>
                    <a:pt x="336" y="399"/>
                    <a:pt x="336" y="399"/>
                  </a:cubicBezTo>
                  <a:cubicBezTo>
                    <a:pt x="336" y="399"/>
                    <a:pt x="336" y="399"/>
                    <a:pt x="335" y="399"/>
                  </a:cubicBezTo>
                  <a:cubicBezTo>
                    <a:pt x="336" y="403"/>
                    <a:pt x="336" y="403"/>
                    <a:pt x="336" y="403"/>
                  </a:cubicBezTo>
                  <a:cubicBezTo>
                    <a:pt x="336" y="399"/>
                    <a:pt x="336" y="399"/>
                    <a:pt x="336" y="399"/>
                  </a:cubicBezTo>
                  <a:cubicBezTo>
                    <a:pt x="336" y="402"/>
                    <a:pt x="336" y="402"/>
                    <a:pt x="336" y="402"/>
                  </a:cubicBezTo>
                  <a:cubicBezTo>
                    <a:pt x="336" y="399"/>
                    <a:pt x="336" y="399"/>
                    <a:pt x="336" y="399"/>
                  </a:cubicBezTo>
                  <a:cubicBezTo>
                    <a:pt x="336" y="399"/>
                    <a:pt x="336" y="399"/>
                    <a:pt x="336" y="399"/>
                  </a:cubicBezTo>
                  <a:cubicBezTo>
                    <a:pt x="336" y="402"/>
                    <a:pt x="336" y="402"/>
                    <a:pt x="336" y="402"/>
                  </a:cubicBezTo>
                  <a:cubicBezTo>
                    <a:pt x="336" y="399"/>
                    <a:pt x="336" y="399"/>
                    <a:pt x="336" y="399"/>
                  </a:cubicBezTo>
                  <a:cubicBezTo>
                    <a:pt x="336" y="400"/>
                    <a:pt x="336" y="400"/>
                    <a:pt x="336" y="400"/>
                  </a:cubicBezTo>
                  <a:cubicBezTo>
                    <a:pt x="336" y="399"/>
                    <a:pt x="336" y="399"/>
                    <a:pt x="336" y="399"/>
                  </a:cubicBezTo>
                  <a:cubicBezTo>
                    <a:pt x="336" y="399"/>
                    <a:pt x="336" y="399"/>
                    <a:pt x="336" y="399"/>
                  </a:cubicBezTo>
                  <a:cubicBezTo>
                    <a:pt x="336" y="400"/>
                    <a:pt x="336" y="400"/>
                    <a:pt x="336" y="400"/>
                  </a:cubicBezTo>
                  <a:cubicBezTo>
                    <a:pt x="336" y="399"/>
                    <a:pt x="336" y="399"/>
                    <a:pt x="336" y="399"/>
                  </a:cubicBezTo>
                  <a:cubicBezTo>
                    <a:pt x="336" y="399"/>
                    <a:pt x="335" y="399"/>
                    <a:pt x="334" y="399"/>
                  </a:cubicBezTo>
                  <a:cubicBezTo>
                    <a:pt x="330" y="399"/>
                    <a:pt x="323" y="397"/>
                    <a:pt x="315" y="396"/>
                  </a:cubicBezTo>
                  <a:cubicBezTo>
                    <a:pt x="312" y="396"/>
                    <a:pt x="308" y="395"/>
                    <a:pt x="306" y="395"/>
                  </a:cubicBezTo>
                  <a:cubicBezTo>
                    <a:pt x="304" y="395"/>
                    <a:pt x="303" y="394"/>
                    <a:pt x="302" y="394"/>
                  </a:cubicBezTo>
                  <a:cubicBezTo>
                    <a:pt x="301" y="394"/>
                    <a:pt x="300" y="394"/>
                    <a:pt x="300" y="394"/>
                  </a:cubicBezTo>
                  <a:cubicBezTo>
                    <a:pt x="299" y="394"/>
                    <a:pt x="299" y="394"/>
                    <a:pt x="299" y="394"/>
                  </a:cubicBezTo>
                  <a:cubicBezTo>
                    <a:pt x="299" y="394"/>
                    <a:pt x="298" y="394"/>
                    <a:pt x="298" y="394"/>
                  </a:cubicBezTo>
                  <a:cubicBezTo>
                    <a:pt x="298" y="394"/>
                    <a:pt x="297" y="395"/>
                    <a:pt x="296" y="396"/>
                  </a:cubicBezTo>
                  <a:cubicBezTo>
                    <a:pt x="295" y="397"/>
                    <a:pt x="296" y="400"/>
                    <a:pt x="297" y="401"/>
                  </a:cubicBezTo>
                  <a:cubicBezTo>
                    <a:pt x="311" y="409"/>
                    <a:pt x="311" y="409"/>
                    <a:pt x="311" y="409"/>
                  </a:cubicBezTo>
                  <a:cubicBezTo>
                    <a:pt x="313" y="410"/>
                    <a:pt x="315" y="410"/>
                    <a:pt x="316" y="408"/>
                  </a:cubicBezTo>
                  <a:cubicBezTo>
                    <a:pt x="317" y="407"/>
                    <a:pt x="317" y="404"/>
                    <a:pt x="315" y="4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25" name="Freeform 156">
              <a:extLst>
                <a:ext uri="{FF2B5EF4-FFF2-40B4-BE49-F238E27FC236}">
                  <a16:creationId xmlns:a16="http://schemas.microsoft.com/office/drawing/2014/main" id="{840FFDF7-F9F2-4A6F-9F9F-0460E1E5A64C}"/>
                </a:ext>
              </a:extLst>
            </p:cNvPr>
            <p:cNvSpPr>
              <a:spLocks/>
            </p:cNvSpPr>
            <p:nvPr/>
          </p:nvSpPr>
          <p:spPr bwMode="auto">
            <a:xfrm>
              <a:off x="4711837" y="2047986"/>
              <a:ext cx="652463" cy="1193800"/>
            </a:xfrm>
            <a:custGeom>
              <a:avLst/>
              <a:gdLst>
                <a:gd name="T0" fmla="*/ 366 w 415"/>
                <a:gd name="T1" fmla="*/ 707 h 759"/>
                <a:gd name="T2" fmla="*/ 330 w 415"/>
                <a:gd name="T3" fmla="*/ 670 h 759"/>
                <a:gd name="T4" fmla="*/ 330 w 415"/>
                <a:gd name="T5" fmla="*/ 671 h 759"/>
                <a:gd name="T6" fmla="*/ 330 w 415"/>
                <a:gd name="T7" fmla="*/ 672 h 759"/>
                <a:gd name="T8" fmla="*/ 304 w 415"/>
                <a:gd name="T9" fmla="*/ 639 h 759"/>
                <a:gd name="T10" fmla="*/ 270 w 415"/>
                <a:gd name="T11" fmla="*/ 598 h 759"/>
                <a:gd name="T12" fmla="*/ 234 w 415"/>
                <a:gd name="T13" fmla="*/ 550 h 759"/>
                <a:gd name="T14" fmla="*/ 218 w 415"/>
                <a:gd name="T15" fmla="*/ 522 h 759"/>
                <a:gd name="T16" fmla="*/ 218 w 415"/>
                <a:gd name="T17" fmla="*/ 522 h 759"/>
                <a:gd name="T18" fmla="*/ 187 w 415"/>
                <a:gd name="T19" fmla="*/ 476 h 759"/>
                <a:gd name="T20" fmla="*/ 135 w 415"/>
                <a:gd name="T21" fmla="*/ 384 h 759"/>
                <a:gd name="T22" fmla="*/ 94 w 415"/>
                <a:gd name="T23" fmla="*/ 310 h 759"/>
                <a:gd name="T24" fmla="*/ 82 w 415"/>
                <a:gd name="T25" fmla="*/ 285 h 759"/>
                <a:gd name="T26" fmla="*/ 79 w 415"/>
                <a:gd name="T27" fmla="*/ 286 h 759"/>
                <a:gd name="T28" fmla="*/ 79 w 415"/>
                <a:gd name="T29" fmla="*/ 286 h 759"/>
                <a:gd name="T30" fmla="*/ 75 w 415"/>
                <a:gd name="T31" fmla="*/ 269 h 759"/>
                <a:gd name="T32" fmla="*/ 47 w 415"/>
                <a:gd name="T33" fmla="*/ 219 h 759"/>
                <a:gd name="T34" fmla="*/ 42 w 415"/>
                <a:gd name="T35" fmla="*/ 197 h 759"/>
                <a:gd name="T36" fmla="*/ 42 w 415"/>
                <a:gd name="T37" fmla="*/ 198 h 759"/>
                <a:gd name="T38" fmla="*/ 41 w 415"/>
                <a:gd name="T39" fmla="*/ 200 h 759"/>
                <a:gd name="T40" fmla="*/ 34 w 415"/>
                <a:gd name="T41" fmla="*/ 178 h 759"/>
                <a:gd name="T42" fmla="*/ 11 w 415"/>
                <a:gd name="T43" fmla="*/ 119 h 759"/>
                <a:gd name="T44" fmla="*/ 11 w 415"/>
                <a:gd name="T45" fmla="*/ 78 h 759"/>
                <a:gd name="T46" fmla="*/ 26 w 415"/>
                <a:gd name="T47" fmla="*/ 61 h 759"/>
                <a:gd name="T48" fmla="*/ 42 w 415"/>
                <a:gd name="T49" fmla="*/ 52 h 759"/>
                <a:gd name="T50" fmla="*/ 46 w 415"/>
                <a:gd name="T51" fmla="*/ 34 h 759"/>
                <a:gd name="T52" fmla="*/ 69 w 415"/>
                <a:gd name="T53" fmla="*/ 18 h 759"/>
                <a:gd name="T54" fmla="*/ 88 w 415"/>
                <a:gd name="T55" fmla="*/ 7 h 759"/>
                <a:gd name="T56" fmla="*/ 69 w 415"/>
                <a:gd name="T57" fmla="*/ 14 h 759"/>
                <a:gd name="T58" fmla="*/ 65 w 415"/>
                <a:gd name="T59" fmla="*/ 18 h 759"/>
                <a:gd name="T60" fmla="*/ 47 w 415"/>
                <a:gd name="T61" fmla="*/ 39 h 759"/>
                <a:gd name="T62" fmla="*/ 25 w 415"/>
                <a:gd name="T63" fmla="*/ 54 h 759"/>
                <a:gd name="T64" fmla="*/ 22 w 415"/>
                <a:gd name="T65" fmla="*/ 61 h 759"/>
                <a:gd name="T66" fmla="*/ 7 w 415"/>
                <a:gd name="T67" fmla="*/ 84 h 759"/>
                <a:gd name="T68" fmla="*/ 3 w 415"/>
                <a:gd name="T69" fmla="*/ 109 h 759"/>
                <a:gd name="T70" fmla="*/ 26 w 415"/>
                <a:gd name="T71" fmla="*/ 179 h 759"/>
                <a:gd name="T72" fmla="*/ 35 w 415"/>
                <a:gd name="T73" fmla="*/ 198 h 759"/>
                <a:gd name="T74" fmla="*/ 43 w 415"/>
                <a:gd name="T75" fmla="*/ 219 h 759"/>
                <a:gd name="T76" fmla="*/ 52 w 415"/>
                <a:gd name="T77" fmla="*/ 243 h 759"/>
                <a:gd name="T78" fmla="*/ 68 w 415"/>
                <a:gd name="T79" fmla="*/ 270 h 759"/>
                <a:gd name="T80" fmla="*/ 71 w 415"/>
                <a:gd name="T81" fmla="*/ 269 h 759"/>
                <a:gd name="T82" fmla="*/ 70 w 415"/>
                <a:gd name="T83" fmla="*/ 272 h 759"/>
                <a:gd name="T84" fmla="*/ 76 w 415"/>
                <a:gd name="T85" fmla="*/ 290 h 759"/>
                <a:gd name="T86" fmla="*/ 87 w 415"/>
                <a:gd name="T87" fmla="*/ 313 h 759"/>
                <a:gd name="T88" fmla="*/ 87 w 415"/>
                <a:gd name="T89" fmla="*/ 312 h 759"/>
                <a:gd name="T90" fmla="*/ 126 w 415"/>
                <a:gd name="T91" fmla="*/ 386 h 759"/>
                <a:gd name="T92" fmla="*/ 173 w 415"/>
                <a:gd name="T93" fmla="*/ 462 h 759"/>
                <a:gd name="T94" fmla="*/ 215 w 415"/>
                <a:gd name="T95" fmla="*/ 523 h 759"/>
                <a:gd name="T96" fmla="*/ 229 w 415"/>
                <a:gd name="T97" fmla="*/ 552 h 759"/>
                <a:gd name="T98" fmla="*/ 231 w 415"/>
                <a:gd name="T99" fmla="*/ 551 h 759"/>
                <a:gd name="T100" fmla="*/ 257 w 415"/>
                <a:gd name="T101" fmla="*/ 583 h 759"/>
                <a:gd name="T102" fmla="*/ 268 w 415"/>
                <a:gd name="T103" fmla="*/ 607 h 759"/>
                <a:gd name="T104" fmla="*/ 270 w 415"/>
                <a:gd name="T105" fmla="*/ 606 h 759"/>
                <a:gd name="T106" fmla="*/ 326 w 415"/>
                <a:gd name="T107" fmla="*/ 672 h 759"/>
                <a:gd name="T108" fmla="*/ 361 w 415"/>
                <a:gd name="T109" fmla="*/ 712 h 759"/>
                <a:gd name="T110" fmla="*/ 395 w 415"/>
                <a:gd name="T111" fmla="*/ 748 h 759"/>
                <a:gd name="T112" fmla="*/ 395 w 415"/>
                <a:gd name="T113" fmla="*/ 745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 h="759">
                  <a:moveTo>
                    <a:pt x="413" y="752"/>
                  </a:moveTo>
                  <a:cubicBezTo>
                    <a:pt x="400" y="744"/>
                    <a:pt x="400" y="744"/>
                    <a:pt x="400" y="744"/>
                  </a:cubicBezTo>
                  <a:cubicBezTo>
                    <a:pt x="398" y="747"/>
                    <a:pt x="398" y="747"/>
                    <a:pt x="398" y="747"/>
                  </a:cubicBezTo>
                  <a:cubicBezTo>
                    <a:pt x="401" y="749"/>
                    <a:pt x="401" y="749"/>
                    <a:pt x="401" y="749"/>
                  </a:cubicBezTo>
                  <a:cubicBezTo>
                    <a:pt x="402" y="748"/>
                    <a:pt x="402" y="747"/>
                    <a:pt x="402" y="747"/>
                  </a:cubicBezTo>
                  <a:cubicBezTo>
                    <a:pt x="402" y="746"/>
                    <a:pt x="402" y="745"/>
                    <a:pt x="402" y="745"/>
                  </a:cubicBezTo>
                  <a:cubicBezTo>
                    <a:pt x="401" y="745"/>
                    <a:pt x="401" y="744"/>
                    <a:pt x="401" y="744"/>
                  </a:cubicBezTo>
                  <a:cubicBezTo>
                    <a:pt x="400" y="743"/>
                    <a:pt x="400" y="742"/>
                    <a:pt x="398" y="741"/>
                  </a:cubicBezTo>
                  <a:cubicBezTo>
                    <a:pt x="394" y="736"/>
                    <a:pt x="386" y="728"/>
                    <a:pt x="379" y="721"/>
                  </a:cubicBezTo>
                  <a:cubicBezTo>
                    <a:pt x="372" y="713"/>
                    <a:pt x="366" y="707"/>
                    <a:pt x="366" y="707"/>
                  </a:cubicBezTo>
                  <a:cubicBezTo>
                    <a:pt x="365" y="706"/>
                    <a:pt x="365" y="706"/>
                    <a:pt x="365" y="706"/>
                  </a:cubicBezTo>
                  <a:cubicBezTo>
                    <a:pt x="353" y="699"/>
                    <a:pt x="353" y="699"/>
                    <a:pt x="353" y="699"/>
                  </a:cubicBezTo>
                  <a:cubicBezTo>
                    <a:pt x="351" y="702"/>
                    <a:pt x="351" y="702"/>
                    <a:pt x="351" y="702"/>
                  </a:cubicBezTo>
                  <a:cubicBezTo>
                    <a:pt x="354" y="700"/>
                    <a:pt x="354" y="700"/>
                    <a:pt x="354" y="700"/>
                  </a:cubicBezTo>
                  <a:cubicBezTo>
                    <a:pt x="354" y="700"/>
                    <a:pt x="353" y="698"/>
                    <a:pt x="350" y="695"/>
                  </a:cubicBezTo>
                  <a:cubicBezTo>
                    <a:pt x="347" y="691"/>
                    <a:pt x="341" y="685"/>
                    <a:pt x="337" y="679"/>
                  </a:cubicBezTo>
                  <a:cubicBezTo>
                    <a:pt x="335" y="677"/>
                    <a:pt x="333" y="674"/>
                    <a:pt x="332" y="673"/>
                  </a:cubicBezTo>
                  <a:cubicBezTo>
                    <a:pt x="331" y="672"/>
                    <a:pt x="330" y="671"/>
                    <a:pt x="330" y="671"/>
                  </a:cubicBezTo>
                  <a:cubicBezTo>
                    <a:pt x="330" y="670"/>
                    <a:pt x="330" y="670"/>
                    <a:pt x="330" y="670"/>
                  </a:cubicBezTo>
                  <a:cubicBezTo>
                    <a:pt x="330" y="670"/>
                    <a:pt x="330" y="670"/>
                    <a:pt x="330" y="670"/>
                  </a:cubicBezTo>
                  <a:cubicBezTo>
                    <a:pt x="328" y="671"/>
                    <a:pt x="328" y="671"/>
                    <a:pt x="328" y="671"/>
                  </a:cubicBezTo>
                  <a:cubicBezTo>
                    <a:pt x="330" y="670"/>
                    <a:pt x="330" y="670"/>
                    <a:pt x="330" y="670"/>
                  </a:cubicBezTo>
                  <a:cubicBezTo>
                    <a:pt x="330" y="670"/>
                    <a:pt x="330" y="670"/>
                    <a:pt x="330" y="670"/>
                  </a:cubicBezTo>
                  <a:cubicBezTo>
                    <a:pt x="328" y="671"/>
                    <a:pt x="328" y="671"/>
                    <a:pt x="328" y="671"/>
                  </a:cubicBezTo>
                  <a:cubicBezTo>
                    <a:pt x="330" y="670"/>
                    <a:pt x="330" y="670"/>
                    <a:pt x="330" y="670"/>
                  </a:cubicBezTo>
                  <a:cubicBezTo>
                    <a:pt x="327" y="672"/>
                    <a:pt x="327" y="672"/>
                    <a:pt x="327" y="672"/>
                  </a:cubicBezTo>
                  <a:cubicBezTo>
                    <a:pt x="330" y="671"/>
                    <a:pt x="330" y="671"/>
                    <a:pt x="330" y="671"/>
                  </a:cubicBezTo>
                  <a:cubicBezTo>
                    <a:pt x="330" y="670"/>
                    <a:pt x="330" y="670"/>
                    <a:pt x="330" y="670"/>
                  </a:cubicBezTo>
                  <a:cubicBezTo>
                    <a:pt x="327" y="672"/>
                    <a:pt x="327" y="672"/>
                    <a:pt x="327" y="672"/>
                  </a:cubicBezTo>
                  <a:cubicBezTo>
                    <a:pt x="330" y="671"/>
                    <a:pt x="330" y="671"/>
                    <a:pt x="330" y="671"/>
                  </a:cubicBezTo>
                  <a:cubicBezTo>
                    <a:pt x="327" y="672"/>
                    <a:pt x="327" y="672"/>
                    <a:pt x="327" y="672"/>
                  </a:cubicBezTo>
                  <a:cubicBezTo>
                    <a:pt x="330" y="672"/>
                    <a:pt x="330" y="672"/>
                    <a:pt x="330" y="672"/>
                  </a:cubicBezTo>
                  <a:cubicBezTo>
                    <a:pt x="330" y="671"/>
                    <a:pt x="330" y="671"/>
                    <a:pt x="330" y="671"/>
                  </a:cubicBezTo>
                  <a:cubicBezTo>
                    <a:pt x="327" y="672"/>
                    <a:pt x="327" y="672"/>
                    <a:pt x="327" y="672"/>
                  </a:cubicBezTo>
                  <a:cubicBezTo>
                    <a:pt x="330" y="672"/>
                    <a:pt x="330" y="672"/>
                    <a:pt x="330" y="672"/>
                  </a:cubicBezTo>
                  <a:cubicBezTo>
                    <a:pt x="327" y="672"/>
                    <a:pt x="327" y="672"/>
                    <a:pt x="327" y="672"/>
                  </a:cubicBezTo>
                  <a:cubicBezTo>
                    <a:pt x="330" y="672"/>
                    <a:pt x="330" y="672"/>
                    <a:pt x="330" y="672"/>
                  </a:cubicBezTo>
                  <a:cubicBezTo>
                    <a:pt x="330" y="672"/>
                    <a:pt x="330" y="672"/>
                    <a:pt x="330" y="672"/>
                  </a:cubicBezTo>
                  <a:cubicBezTo>
                    <a:pt x="327" y="672"/>
                    <a:pt x="327" y="672"/>
                    <a:pt x="327" y="672"/>
                  </a:cubicBezTo>
                  <a:cubicBezTo>
                    <a:pt x="330" y="672"/>
                    <a:pt x="330" y="672"/>
                    <a:pt x="330" y="672"/>
                  </a:cubicBezTo>
                  <a:cubicBezTo>
                    <a:pt x="326" y="672"/>
                    <a:pt x="326" y="672"/>
                    <a:pt x="326" y="672"/>
                  </a:cubicBezTo>
                  <a:cubicBezTo>
                    <a:pt x="329" y="674"/>
                    <a:pt x="329" y="674"/>
                    <a:pt x="329" y="674"/>
                  </a:cubicBezTo>
                  <a:cubicBezTo>
                    <a:pt x="330" y="674"/>
                    <a:pt x="330" y="673"/>
                    <a:pt x="330" y="672"/>
                  </a:cubicBezTo>
                  <a:cubicBezTo>
                    <a:pt x="326" y="672"/>
                    <a:pt x="326" y="672"/>
                    <a:pt x="326" y="672"/>
                  </a:cubicBezTo>
                  <a:cubicBezTo>
                    <a:pt x="329" y="674"/>
                    <a:pt x="329" y="674"/>
                    <a:pt x="329" y="674"/>
                  </a:cubicBezTo>
                  <a:cubicBezTo>
                    <a:pt x="330" y="674"/>
                    <a:pt x="330" y="673"/>
                    <a:pt x="330" y="671"/>
                  </a:cubicBezTo>
                  <a:cubicBezTo>
                    <a:pt x="330" y="670"/>
                    <a:pt x="329" y="669"/>
                    <a:pt x="328" y="669"/>
                  </a:cubicBezTo>
                  <a:cubicBezTo>
                    <a:pt x="321" y="664"/>
                    <a:pt x="321" y="664"/>
                    <a:pt x="321" y="664"/>
                  </a:cubicBezTo>
                  <a:cubicBezTo>
                    <a:pt x="305" y="640"/>
                    <a:pt x="305" y="640"/>
                    <a:pt x="305" y="640"/>
                  </a:cubicBezTo>
                  <a:cubicBezTo>
                    <a:pt x="305" y="639"/>
                    <a:pt x="304" y="639"/>
                    <a:pt x="304" y="639"/>
                  </a:cubicBezTo>
                  <a:cubicBezTo>
                    <a:pt x="298" y="635"/>
                    <a:pt x="298" y="635"/>
                    <a:pt x="298" y="635"/>
                  </a:cubicBezTo>
                  <a:cubicBezTo>
                    <a:pt x="277" y="607"/>
                    <a:pt x="277" y="607"/>
                    <a:pt x="277" y="607"/>
                  </a:cubicBezTo>
                  <a:cubicBezTo>
                    <a:pt x="277" y="606"/>
                    <a:pt x="277" y="606"/>
                    <a:pt x="276" y="606"/>
                  </a:cubicBezTo>
                  <a:cubicBezTo>
                    <a:pt x="272" y="603"/>
                    <a:pt x="272" y="603"/>
                    <a:pt x="272" y="603"/>
                  </a:cubicBezTo>
                  <a:cubicBezTo>
                    <a:pt x="270" y="606"/>
                    <a:pt x="270" y="606"/>
                    <a:pt x="270" y="606"/>
                  </a:cubicBezTo>
                  <a:cubicBezTo>
                    <a:pt x="273" y="608"/>
                    <a:pt x="273" y="608"/>
                    <a:pt x="273" y="608"/>
                  </a:cubicBezTo>
                  <a:cubicBezTo>
                    <a:pt x="274" y="607"/>
                    <a:pt x="274" y="607"/>
                    <a:pt x="274" y="606"/>
                  </a:cubicBezTo>
                  <a:cubicBezTo>
                    <a:pt x="274" y="605"/>
                    <a:pt x="274" y="605"/>
                    <a:pt x="274" y="605"/>
                  </a:cubicBezTo>
                  <a:cubicBezTo>
                    <a:pt x="274" y="604"/>
                    <a:pt x="274" y="604"/>
                    <a:pt x="273" y="604"/>
                  </a:cubicBezTo>
                  <a:cubicBezTo>
                    <a:pt x="273" y="602"/>
                    <a:pt x="272" y="600"/>
                    <a:pt x="270" y="598"/>
                  </a:cubicBezTo>
                  <a:cubicBezTo>
                    <a:pt x="267" y="591"/>
                    <a:pt x="260" y="581"/>
                    <a:pt x="260" y="581"/>
                  </a:cubicBezTo>
                  <a:cubicBezTo>
                    <a:pt x="260" y="581"/>
                    <a:pt x="260" y="580"/>
                    <a:pt x="259" y="580"/>
                  </a:cubicBezTo>
                  <a:cubicBezTo>
                    <a:pt x="251" y="575"/>
                    <a:pt x="251" y="575"/>
                    <a:pt x="251" y="575"/>
                  </a:cubicBezTo>
                  <a:cubicBezTo>
                    <a:pt x="239" y="553"/>
                    <a:pt x="239" y="553"/>
                    <a:pt x="239" y="553"/>
                  </a:cubicBezTo>
                  <a:cubicBezTo>
                    <a:pt x="239" y="552"/>
                    <a:pt x="238" y="552"/>
                    <a:pt x="238" y="552"/>
                  </a:cubicBezTo>
                  <a:cubicBezTo>
                    <a:pt x="233" y="548"/>
                    <a:pt x="233" y="548"/>
                    <a:pt x="233" y="548"/>
                  </a:cubicBezTo>
                  <a:cubicBezTo>
                    <a:pt x="231" y="551"/>
                    <a:pt x="231" y="551"/>
                    <a:pt x="231" y="551"/>
                  </a:cubicBezTo>
                  <a:cubicBezTo>
                    <a:pt x="234" y="553"/>
                    <a:pt x="234" y="553"/>
                    <a:pt x="234" y="553"/>
                  </a:cubicBezTo>
                  <a:cubicBezTo>
                    <a:pt x="235" y="552"/>
                    <a:pt x="235" y="552"/>
                    <a:pt x="235" y="551"/>
                  </a:cubicBezTo>
                  <a:cubicBezTo>
                    <a:pt x="235" y="551"/>
                    <a:pt x="235" y="550"/>
                    <a:pt x="234" y="550"/>
                  </a:cubicBezTo>
                  <a:cubicBezTo>
                    <a:pt x="234" y="550"/>
                    <a:pt x="234" y="549"/>
                    <a:pt x="234" y="549"/>
                  </a:cubicBezTo>
                  <a:cubicBezTo>
                    <a:pt x="233" y="547"/>
                    <a:pt x="232" y="545"/>
                    <a:pt x="230" y="542"/>
                  </a:cubicBezTo>
                  <a:cubicBezTo>
                    <a:pt x="228" y="538"/>
                    <a:pt x="225" y="533"/>
                    <a:pt x="222" y="529"/>
                  </a:cubicBezTo>
                  <a:cubicBezTo>
                    <a:pt x="221" y="527"/>
                    <a:pt x="220" y="525"/>
                    <a:pt x="219" y="524"/>
                  </a:cubicBezTo>
                  <a:cubicBezTo>
                    <a:pt x="219" y="523"/>
                    <a:pt x="219" y="523"/>
                    <a:pt x="218" y="522"/>
                  </a:cubicBezTo>
                  <a:cubicBezTo>
                    <a:pt x="218" y="522"/>
                    <a:pt x="218" y="522"/>
                    <a:pt x="218" y="522"/>
                  </a:cubicBezTo>
                  <a:cubicBezTo>
                    <a:pt x="218" y="522"/>
                    <a:pt x="218" y="522"/>
                    <a:pt x="218" y="522"/>
                  </a:cubicBezTo>
                  <a:cubicBezTo>
                    <a:pt x="216" y="523"/>
                    <a:pt x="216" y="523"/>
                    <a:pt x="216" y="523"/>
                  </a:cubicBezTo>
                  <a:cubicBezTo>
                    <a:pt x="218" y="522"/>
                    <a:pt x="218" y="522"/>
                    <a:pt x="218" y="522"/>
                  </a:cubicBezTo>
                  <a:cubicBezTo>
                    <a:pt x="218" y="522"/>
                    <a:pt x="218" y="522"/>
                    <a:pt x="218" y="522"/>
                  </a:cubicBezTo>
                  <a:cubicBezTo>
                    <a:pt x="216" y="523"/>
                    <a:pt x="216" y="523"/>
                    <a:pt x="216" y="523"/>
                  </a:cubicBezTo>
                  <a:cubicBezTo>
                    <a:pt x="218" y="522"/>
                    <a:pt x="218" y="522"/>
                    <a:pt x="218" y="522"/>
                  </a:cubicBezTo>
                  <a:cubicBezTo>
                    <a:pt x="215" y="523"/>
                    <a:pt x="215" y="523"/>
                    <a:pt x="215" y="523"/>
                  </a:cubicBezTo>
                  <a:cubicBezTo>
                    <a:pt x="218" y="522"/>
                    <a:pt x="218" y="522"/>
                    <a:pt x="218" y="522"/>
                  </a:cubicBezTo>
                  <a:cubicBezTo>
                    <a:pt x="218" y="522"/>
                    <a:pt x="218" y="522"/>
                    <a:pt x="218" y="522"/>
                  </a:cubicBezTo>
                  <a:cubicBezTo>
                    <a:pt x="215" y="523"/>
                    <a:pt x="215" y="523"/>
                    <a:pt x="215" y="523"/>
                  </a:cubicBezTo>
                  <a:cubicBezTo>
                    <a:pt x="218" y="522"/>
                    <a:pt x="218" y="522"/>
                    <a:pt x="218" y="522"/>
                  </a:cubicBezTo>
                  <a:cubicBezTo>
                    <a:pt x="215" y="523"/>
                    <a:pt x="215" y="523"/>
                    <a:pt x="215" y="523"/>
                  </a:cubicBezTo>
                  <a:cubicBezTo>
                    <a:pt x="219" y="523"/>
                    <a:pt x="219" y="523"/>
                    <a:pt x="219" y="523"/>
                  </a:cubicBezTo>
                  <a:cubicBezTo>
                    <a:pt x="219" y="523"/>
                    <a:pt x="218" y="523"/>
                    <a:pt x="218" y="522"/>
                  </a:cubicBezTo>
                  <a:cubicBezTo>
                    <a:pt x="215" y="523"/>
                    <a:pt x="215" y="523"/>
                    <a:pt x="215" y="523"/>
                  </a:cubicBezTo>
                  <a:cubicBezTo>
                    <a:pt x="219" y="523"/>
                    <a:pt x="219" y="523"/>
                    <a:pt x="219" y="523"/>
                  </a:cubicBezTo>
                  <a:cubicBezTo>
                    <a:pt x="219" y="522"/>
                    <a:pt x="218" y="521"/>
                    <a:pt x="217" y="520"/>
                  </a:cubicBezTo>
                  <a:cubicBezTo>
                    <a:pt x="214" y="518"/>
                    <a:pt x="214" y="518"/>
                    <a:pt x="214" y="518"/>
                  </a:cubicBezTo>
                  <a:cubicBezTo>
                    <a:pt x="203" y="498"/>
                    <a:pt x="203" y="498"/>
                    <a:pt x="203" y="498"/>
                  </a:cubicBezTo>
                  <a:cubicBezTo>
                    <a:pt x="202" y="498"/>
                    <a:pt x="202" y="497"/>
                    <a:pt x="201" y="497"/>
                  </a:cubicBezTo>
                  <a:cubicBezTo>
                    <a:pt x="198" y="495"/>
                    <a:pt x="198" y="495"/>
                    <a:pt x="198" y="495"/>
                  </a:cubicBezTo>
                  <a:cubicBezTo>
                    <a:pt x="189" y="477"/>
                    <a:pt x="189" y="477"/>
                    <a:pt x="189" y="477"/>
                  </a:cubicBezTo>
                  <a:cubicBezTo>
                    <a:pt x="188" y="477"/>
                    <a:pt x="188" y="476"/>
                    <a:pt x="187" y="476"/>
                  </a:cubicBezTo>
                  <a:cubicBezTo>
                    <a:pt x="187" y="476"/>
                    <a:pt x="187" y="476"/>
                    <a:pt x="187" y="476"/>
                  </a:cubicBezTo>
                  <a:cubicBezTo>
                    <a:pt x="179" y="458"/>
                    <a:pt x="179" y="458"/>
                    <a:pt x="179" y="458"/>
                  </a:cubicBezTo>
                  <a:cubicBezTo>
                    <a:pt x="179" y="458"/>
                    <a:pt x="178" y="457"/>
                    <a:pt x="178" y="457"/>
                  </a:cubicBezTo>
                  <a:cubicBezTo>
                    <a:pt x="174" y="455"/>
                    <a:pt x="174" y="455"/>
                    <a:pt x="174" y="455"/>
                  </a:cubicBezTo>
                  <a:cubicBezTo>
                    <a:pt x="160" y="430"/>
                    <a:pt x="160" y="430"/>
                    <a:pt x="160" y="430"/>
                  </a:cubicBezTo>
                  <a:cubicBezTo>
                    <a:pt x="160" y="429"/>
                    <a:pt x="160" y="429"/>
                    <a:pt x="159" y="429"/>
                  </a:cubicBezTo>
                  <a:cubicBezTo>
                    <a:pt x="157" y="427"/>
                    <a:pt x="157" y="427"/>
                    <a:pt x="157" y="427"/>
                  </a:cubicBezTo>
                  <a:cubicBezTo>
                    <a:pt x="149" y="410"/>
                    <a:pt x="149" y="410"/>
                    <a:pt x="149" y="410"/>
                  </a:cubicBezTo>
                  <a:cubicBezTo>
                    <a:pt x="149" y="409"/>
                    <a:pt x="148" y="408"/>
                    <a:pt x="148" y="408"/>
                  </a:cubicBezTo>
                  <a:cubicBezTo>
                    <a:pt x="144" y="406"/>
                    <a:pt x="144" y="406"/>
                    <a:pt x="144" y="406"/>
                  </a:cubicBezTo>
                  <a:cubicBezTo>
                    <a:pt x="135" y="384"/>
                    <a:pt x="135" y="384"/>
                    <a:pt x="135" y="384"/>
                  </a:cubicBezTo>
                  <a:cubicBezTo>
                    <a:pt x="135" y="383"/>
                    <a:pt x="135" y="383"/>
                    <a:pt x="134" y="382"/>
                  </a:cubicBezTo>
                  <a:cubicBezTo>
                    <a:pt x="131" y="380"/>
                    <a:pt x="131" y="380"/>
                    <a:pt x="131" y="380"/>
                  </a:cubicBezTo>
                  <a:cubicBezTo>
                    <a:pt x="122" y="360"/>
                    <a:pt x="122" y="360"/>
                    <a:pt x="122" y="360"/>
                  </a:cubicBezTo>
                  <a:cubicBezTo>
                    <a:pt x="122" y="359"/>
                    <a:pt x="122" y="358"/>
                    <a:pt x="121" y="358"/>
                  </a:cubicBezTo>
                  <a:cubicBezTo>
                    <a:pt x="116" y="355"/>
                    <a:pt x="116" y="355"/>
                    <a:pt x="116" y="355"/>
                  </a:cubicBezTo>
                  <a:cubicBezTo>
                    <a:pt x="110" y="335"/>
                    <a:pt x="110" y="335"/>
                    <a:pt x="110" y="335"/>
                  </a:cubicBezTo>
                  <a:cubicBezTo>
                    <a:pt x="110" y="334"/>
                    <a:pt x="109" y="333"/>
                    <a:pt x="109" y="333"/>
                  </a:cubicBezTo>
                  <a:cubicBezTo>
                    <a:pt x="106" y="331"/>
                    <a:pt x="106" y="331"/>
                    <a:pt x="106" y="331"/>
                  </a:cubicBezTo>
                  <a:cubicBezTo>
                    <a:pt x="96" y="312"/>
                    <a:pt x="96" y="312"/>
                    <a:pt x="96" y="312"/>
                  </a:cubicBezTo>
                  <a:cubicBezTo>
                    <a:pt x="95" y="311"/>
                    <a:pt x="95" y="310"/>
                    <a:pt x="94" y="310"/>
                  </a:cubicBezTo>
                  <a:cubicBezTo>
                    <a:pt x="92" y="309"/>
                    <a:pt x="92" y="309"/>
                    <a:pt x="92" y="309"/>
                  </a:cubicBezTo>
                  <a:cubicBezTo>
                    <a:pt x="91" y="312"/>
                    <a:pt x="91" y="312"/>
                    <a:pt x="91" y="312"/>
                  </a:cubicBezTo>
                  <a:cubicBezTo>
                    <a:pt x="94" y="312"/>
                    <a:pt x="94" y="312"/>
                    <a:pt x="94" y="312"/>
                  </a:cubicBezTo>
                  <a:cubicBezTo>
                    <a:pt x="94" y="311"/>
                    <a:pt x="94" y="311"/>
                    <a:pt x="94" y="311"/>
                  </a:cubicBezTo>
                  <a:cubicBezTo>
                    <a:pt x="94" y="311"/>
                    <a:pt x="94" y="311"/>
                    <a:pt x="94" y="310"/>
                  </a:cubicBezTo>
                  <a:cubicBezTo>
                    <a:pt x="94" y="310"/>
                    <a:pt x="93" y="309"/>
                    <a:pt x="93" y="309"/>
                  </a:cubicBezTo>
                  <a:cubicBezTo>
                    <a:pt x="92" y="306"/>
                    <a:pt x="89" y="300"/>
                    <a:pt x="86" y="295"/>
                  </a:cubicBezTo>
                  <a:cubicBezTo>
                    <a:pt x="85" y="292"/>
                    <a:pt x="84" y="290"/>
                    <a:pt x="83" y="288"/>
                  </a:cubicBezTo>
                  <a:cubicBezTo>
                    <a:pt x="83" y="287"/>
                    <a:pt x="82" y="286"/>
                    <a:pt x="82" y="286"/>
                  </a:cubicBezTo>
                  <a:cubicBezTo>
                    <a:pt x="82" y="285"/>
                    <a:pt x="82" y="285"/>
                    <a:pt x="82" y="285"/>
                  </a:cubicBezTo>
                  <a:cubicBezTo>
                    <a:pt x="82" y="285"/>
                    <a:pt x="82" y="285"/>
                    <a:pt x="82" y="285"/>
                  </a:cubicBezTo>
                  <a:cubicBezTo>
                    <a:pt x="80" y="286"/>
                    <a:pt x="80" y="286"/>
                    <a:pt x="80" y="286"/>
                  </a:cubicBezTo>
                  <a:cubicBezTo>
                    <a:pt x="82" y="285"/>
                    <a:pt x="82" y="285"/>
                    <a:pt x="82" y="285"/>
                  </a:cubicBezTo>
                  <a:cubicBezTo>
                    <a:pt x="82" y="285"/>
                    <a:pt x="82" y="285"/>
                    <a:pt x="82" y="285"/>
                  </a:cubicBezTo>
                  <a:cubicBezTo>
                    <a:pt x="80" y="286"/>
                    <a:pt x="80" y="286"/>
                    <a:pt x="80" y="286"/>
                  </a:cubicBezTo>
                  <a:cubicBezTo>
                    <a:pt x="82" y="285"/>
                    <a:pt x="82" y="285"/>
                    <a:pt x="82" y="285"/>
                  </a:cubicBezTo>
                  <a:cubicBezTo>
                    <a:pt x="79" y="286"/>
                    <a:pt x="79" y="286"/>
                    <a:pt x="79" y="286"/>
                  </a:cubicBezTo>
                  <a:cubicBezTo>
                    <a:pt x="82" y="286"/>
                    <a:pt x="82" y="286"/>
                    <a:pt x="82" y="286"/>
                  </a:cubicBezTo>
                  <a:cubicBezTo>
                    <a:pt x="82" y="286"/>
                    <a:pt x="82" y="286"/>
                    <a:pt x="82" y="285"/>
                  </a:cubicBezTo>
                  <a:cubicBezTo>
                    <a:pt x="79" y="286"/>
                    <a:pt x="79" y="286"/>
                    <a:pt x="79" y="286"/>
                  </a:cubicBezTo>
                  <a:cubicBezTo>
                    <a:pt x="82" y="286"/>
                    <a:pt x="82" y="286"/>
                    <a:pt x="82" y="286"/>
                  </a:cubicBezTo>
                  <a:cubicBezTo>
                    <a:pt x="79" y="286"/>
                    <a:pt x="79" y="286"/>
                    <a:pt x="79" y="286"/>
                  </a:cubicBezTo>
                  <a:cubicBezTo>
                    <a:pt x="82" y="287"/>
                    <a:pt x="82" y="287"/>
                    <a:pt x="82" y="287"/>
                  </a:cubicBezTo>
                  <a:cubicBezTo>
                    <a:pt x="82" y="286"/>
                    <a:pt x="82" y="286"/>
                    <a:pt x="82" y="286"/>
                  </a:cubicBezTo>
                  <a:cubicBezTo>
                    <a:pt x="79" y="286"/>
                    <a:pt x="79" y="286"/>
                    <a:pt x="79" y="286"/>
                  </a:cubicBezTo>
                  <a:cubicBezTo>
                    <a:pt x="82" y="287"/>
                    <a:pt x="82" y="287"/>
                    <a:pt x="82" y="287"/>
                  </a:cubicBezTo>
                  <a:cubicBezTo>
                    <a:pt x="79" y="286"/>
                    <a:pt x="79" y="286"/>
                    <a:pt x="79" y="286"/>
                  </a:cubicBezTo>
                  <a:cubicBezTo>
                    <a:pt x="81" y="288"/>
                    <a:pt x="81" y="288"/>
                    <a:pt x="81" y="288"/>
                  </a:cubicBezTo>
                  <a:cubicBezTo>
                    <a:pt x="82" y="288"/>
                    <a:pt x="82" y="287"/>
                    <a:pt x="82" y="287"/>
                  </a:cubicBezTo>
                  <a:cubicBezTo>
                    <a:pt x="79" y="286"/>
                    <a:pt x="79" y="286"/>
                    <a:pt x="79" y="286"/>
                  </a:cubicBezTo>
                  <a:cubicBezTo>
                    <a:pt x="81" y="288"/>
                    <a:pt x="81" y="288"/>
                    <a:pt x="81" y="288"/>
                  </a:cubicBezTo>
                  <a:cubicBezTo>
                    <a:pt x="82" y="287"/>
                    <a:pt x="82" y="286"/>
                    <a:pt x="82" y="285"/>
                  </a:cubicBezTo>
                  <a:cubicBezTo>
                    <a:pt x="82" y="284"/>
                    <a:pt x="81" y="284"/>
                    <a:pt x="80" y="283"/>
                  </a:cubicBezTo>
                  <a:cubicBezTo>
                    <a:pt x="78" y="281"/>
                    <a:pt x="78" y="281"/>
                    <a:pt x="78" y="281"/>
                  </a:cubicBezTo>
                  <a:cubicBezTo>
                    <a:pt x="77" y="270"/>
                    <a:pt x="77" y="270"/>
                    <a:pt x="77" y="270"/>
                  </a:cubicBezTo>
                  <a:cubicBezTo>
                    <a:pt x="77" y="269"/>
                    <a:pt x="76" y="268"/>
                    <a:pt x="75" y="267"/>
                  </a:cubicBezTo>
                  <a:cubicBezTo>
                    <a:pt x="73" y="266"/>
                    <a:pt x="73" y="266"/>
                    <a:pt x="73" y="266"/>
                  </a:cubicBezTo>
                  <a:cubicBezTo>
                    <a:pt x="71" y="269"/>
                    <a:pt x="71" y="269"/>
                    <a:pt x="71" y="269"/>
                  </a:cubicBezTo>
                  <a:cubicBezTo>
                    <a:pt x="75" y="271"/>
                    <a:pt x="75" y="271"/>
                    <a:pt x="75" y="271"/>
                  </a:cubicBezTo>
                  <a:cubicBezTo>
                    <a:pt x="75" y="270"/>
                    <a:pt x="75" y="269"/>
                    <a:pt x="75" y="269"/>
                  </a:cubicBezTo>
                  <a:cubicBezTo>
                    <a:pt x="75" y="269"/>
                    <a:pt x="75" y="268"/>
                    <a:pt x="75" y="268"/>
                  </a:cubicBezTo>
                  <a:cubicBezTo>
                    <a:pt x="75" y="268"/>
                    <a:pt x="75" y="267"/>
                    <a:pt x="74" y="267"/>
                  </a:cubicBezTo>
                  <a:cubicBezTo>
                    <a:pt x="74" y="266"/>
                    <a:pt x="73" y="264"/>
                    <a:pt x="72" y="261"/>
                  </a:cubicBezTo>
                  <a:cubicBezTo>
                    <a:pt x="68" y="254"/>
                    <a:pt x="61" y="242"/>
                    <a:pt x="61" y="242"/>
                  </a:cubicBezTo>
                  <a:cubicBezTo>
                    <a:pt x="61" y="242"/>
                    <a:pt x="61" y="241"/>
                    <a:pt x="60" y="241"/>
                  </a:cubicBezTo>
                  <a:cubicBezTo>
                    <a:pt x="59" y="240"/>
                    <a:pt x="59" y="240"/>
                    <a:pt x="59" y="240"/>
                  </a:cubicBezTo>
                  <a:cubicBezTo>
                    <a:pt x="55" y="221"/>
                    <a:pt x="55" y="221"/>
                    <a:pt x="55" y="221"/>
                  </a:cubicBezTo>
                  <a:cubicBezTo>
                    <a:pt x="54" y="220"/>
                    <a:pt x="54" y="219"/>
                    <a:pt x="53" y="219"/>
                  </a:cubicBezTo>
                  <a:cubicBezTo>
                    <a:pt x="48" y="216"/>
                    <a:pt x="48" y="216"/>
                    <a:pt x="48" y="216"/>
                  </a:cubicBezTo>
                  <a:cubicBezTo>
                    <a:pt x="47" y="219"/>
                    <a:pt x="47" y="219"/>
                    <a:pt x="47" y="219"/>
                  </a:cubicBezTo>
                  <a:cubicBezTo>
                    <a:pt x="50" y="221"/>
                    <a:pt x="50" y="221"/>
                    <a:pt x="50" y="221"/>
                  </a:cubicBezTo>
                  <a:cubicBezTo>
                    <a:pt x="50" y="220"/>
                    <a:pt x="50" y="219"/>
                    <a:pt x="50" y="219"/>
                  </a:cubicBezTo>
                  <a:cubicBezTo>
                    <a:pt x="50" y="218"/>
                    <a:pt x="50" y="218"/>
                    <a:pt x="50" y="217"/>
                  </a:cubicBezTo>
                  <a:cubicBezTo>
                    <a:pt x="50" y="216"/>
                    <a:pt x="49" y="215"/>
                    <a:pt x="48" y="213"/>
                  </a:cubicBezTo>
                  <a:cubicBezTo>
                    <a:pt x="47" y="209"/>
                    <a:pt x="46" y="206"/>
                    <a:pt x="44" y="202"/>
                  </a:cubicBezTo>
                  <a:cubicBezTo>
                    <a:pt x="44" y="201"/>
                    <a:pt x="43" y="199"/>
                    <a:pt x="43" y="198"/>
                  </a:cubicBezTo>
                  <a:cubicBezTo>
                    <a:pt x="43" y="198"/>
                    <a:pt x="43" y="197"/>
                    <a:pt x="42" y="197"/>
                  </a:cubicBezTo>
                  <a:cubicBezTo>
                    <a:pt x="42" y="197"/>
                    <a:pt x="42" y="197"/>
                    <a:pt x="42" y="197"/>
                  </a:cubicBezTo>
                  <a:cubicBezTo>
                    <a:pt x="41" y="197"/>
                    <a:pt x="41" y="197"/>
                    <a:pt x="41" y="197"/>
                  </a:cubicBezTo>
                  <a:cubicBezTo>
                    <a:pt x="42" y="197"/>
                    <a:pt x="42" y="197"/>
                    <a:pt x="42" y="197"/>
                  </a:cubicBezTo>
                  <a:cubicBezTo>
                    <a:pt x="42" y="197"/>
                    <a:pt x="42" y="197"/>
                    <a:pt x="42" y="197"/>
                  </a:cubicBezTo>
                  <a:cubicBezTo>
                    <a:pt x="41" y="197"/>
                    <a:pt x="41" y="197"/>
                    <a:pt x="41" y="197"/>
                  </a:cubicBezTo>
                  <a:cubicBezTo>
                    <a:pt x="42" y="197"/>
                    <a:pt x="42" y="197"/>
                    <a:pt x="42" y="197"/>
                  </a:cubicBezTo>
                  <a:cubicBezTo>
                    <a:pt x="39" y="198"/>
                    <a:pt x="39" y="198"/>
                    <a:pt x="39" y="198"/>
                  </a:cubicBezTo>
                  <a:cubicBezTo>
                    <a:pt x="43" y="198"/>
                    <a:pt x="43" y="198"/>
                    <a:pt x="43" y="198"/>
                  </a:cubicBezTo>
                  <a:cubicBezTo>
                    <a:pt x="42" y="197"/>
                    <a:pt x="42" y="197"/>
                    <a:pt x="42" y="197"/>
                  </a:cubicBezTo>
                  <a:cubicBezTo>
                    <a:pt x="39" y="198"/>
                    <a:pt x="39" y="198"/>
                    <a:pt x="39" y="198"/>
                  </a:cubicBezTo>
                  <a:cubicBezTo>
                    <a:pt x="43" y="198"/>
                    <a:pt x="43" y="198"/>
                    <a:pt x="43" y="198"/>
                  </a:cubicBezTo>
                  <a:cubicBezTo>
                    <a:pt x="39" y="198"/>
                    <a:pt x="39" y="198"/>
                    <a:pt x="39" y="198"/>
                  </a:cubicBezTo>
                  <a:cubicBezTo>
                    <a:pt x="42" y="198"/>
                    <a:pt x="42" y="198"/>
                    <a:pt x="42" y="198"/>
                  </a:cubicBezTo>
                  <a:cubicBezTo>
                    <a:pt x="43" y="198"/>
                    <a:pt x="43" y="198"/>
                    <a:pt x="43" y="198"/>
                  </a:cubicBezTo>
                  <a:cubicBezTo>
                    <a:pt x="39" y="198"/>
                    <a:pt x="39" y="198"/>
                    <a:pt x="39" y="198"/>
                  </a:cubicBezTo>
                  <a:cubicBezTo>
                    <a:pt x="42" y="198"/>
                    <a:pt x="42" y="198"/>
                    <a:pt x="42" y="198"/>
                  </a:cubicBezTo>
                  <a:cubicBezTo>
                    <a:pt x="39" y="198"/>
                    <a:pt x="39" y="198"/>
                    <a:pt x="39" y="198"/>
                  </a:cubicBezTo>
                  <a:cubicBezTo>
                    <a:pt x="42" y="199"/>
                    <a:pt x="42" y="199"/>
                    <a:pt x="42" y="199"/>
                  </a:cubicBezTo>
                  <a:cubicBezTo>
                    <a:pt x="42" y="198"/>
                    <a:pt x="42" y="198"/>
                    <a:pt x="42" y="198"/>
                  </a:cubicBezTo>
                  <a:cubicBezTo>
                    <a:pt x="39" y="198"/>
                    <a:pt x="39" y="198"/>
                    <a:pt x="39" y="198"/>
                  </a:cubicBezTo>
                  <a:cubicBezTo>
                    <a:pt x="42" y="199"/>
                    <a:pt x="42" y="199"/>
                    <a:pt x="42" y="199"/>
                  </a:cubicBezTo>
                  <a:cubicBezTo>
                    <a:pt x="39" y="198"/>
                    <a:pt x="39" y="198"/>
                    <a:pt x="39" y="198"/>
                  </a:cubicBezTo>
                  <a:cubicBezTo>
                    <a:pt x="41" y="200"/>
                    <a:pt x="41" y="200"/>
                    <a:pt x="41" y="200"/>
                  </a:cubicBezTo>
                  <a:cubicBezTo>
                    <a:pt x="42" y="200"/>
                    <a:pt x="42" y="200"/>
                    <a:pt x="42" y="199"/>
                  </a:cubicBezTo>
                  <a:cubicBezTo>
                    <a:pt x="39" y="198"/>
                    <a:pt x="39" y="198"/>
                    <a:pt x="39" y="198"/>
                  </a:cubicBezTo>
                  <a:cubicBezTo>
                    <a:pt x="41" y="200"/>
                    <a:pt x="41" y="200"/>
                    <a:pt x="41" y="200"/>
                  </a:cubicBezTo>
                  <a:cubicBezTo>
                    <a:pt x="42" y="200"/>
                    <a:pt x="43" y="199"/>
                    <a:pt x="43" y="197"/>
                  </a:cubicBezTo>
                  <a:cubicBezTo>
                    <a:pt x="42" y="196"/>
                    <a:pt x="42" y="195"/>
                    <a:pt x="41" y="195"/>
                  </a:cubicBezTo>
                  <a:cubicBezTo>
                    <a:pt x="40" y="194"/>
                    <a:pt x="40" y="194"/>
                    <a:pt x="40" y="194"/>
                  </a:cubicBezTo>
                  <a:cubicBezTo>
                    <a:pt x="38" y="197"/>
                    <a:pt x="38" y="197"/>
                    <a:pt x="38" y="197"/>
                  </a:cubicBezTo>
                  <a:cubicBezTo>
                    <a:pt x="41" y="196"/>
                    <a:pt x="41" y="196"/>
                    <a:pt x="41" y="196"/>
                  </a:cubicBezTo>
                  <a:cubicBezTo>
                    <a:pt x="36" y="180"/>
                    <a:pt x="36" y="180"/>
                    <a:pt x="36" y="180"/>
                  </a:cubicBezTo>
                  <a:cubicBezTo>
                    <a:pt x="36" y="179"/>
                    <a:pt x="35" y="178"/>
                    <a:pt x="34" y="178"/>
                  </a:cubicBezTo>
                  <a:cubicBezTo>
                    <a:pt x="33" y="177"/>
                    <a:pt x="33" y="177"/>
                    <a:pt x="33" y="177"/>
                  </a:cubicBezTo>
                  <a:cubicBezTo>
                    <a:pt x="30" y="159"/>
                    <a:pt x="30" y="159"/>
                    <a:pt x="30" y="159"/>
                  </a:cubicBezTo>
                  <a:cubicBezTo>
                    <a:pt x="30" y="158"/>
                    <a:pt x="29" y="157"/>
                    <a:pt x="28" y="157"/>
                  </a:cubicBezTo>
                  <a:cubicBezTo>
                    <a:pt x="23" y="154"/>
                    <a:pt x="23" y="154"/>
                    <a:pt x="23" y="154"/>
                  </a:cubicBezTo>
                  <a:cubicBezTo>
                    <a:pt x="21" y="139"/>
                    <a:pt x="21" y="139"/>
                    <a:pt x="21" y="139"/>
                  </a:cubicBezTo>
                  <a:cubicBezTo>
                    <a:pt x="20" y="138"/>
                    <a:pt x="20" y="137"/>
                    <a:pt x="19" y="137"/>
                  </a:cubicBezTo>
                  <a:cubicBezTo>
                    <a:pt x="18" y="136"/>
                    <a:pt x="18" y="136"/>
                    <a:pt x="18" y="136"/>
                  </a:cubicBezTo>
                  <a:cubicBezTo>
                    <a:pt x="15" y="123"/>
                    <a:pt x="15" y="123"/>
                    <a:pt x="15" y="123"/>
                  </a:cubicBezTo>
                  <a:cubicBezTo>
                    <a:pt x="15" y="122"/>
                    <a:pt x="14" y="121"/>
                    <a:pt x="13" y="120"/>
                  </a:cubicBezTo>
                  <a:cubicBezTo>
                    <a:pt x="11" y="119"/>
                    <a:pt x="11" y="119"/>
                    <a:pt x="11" y="119"/>
                  </a:cubicBezTo>
                  <a:cubicBezTo>
                    <a:pt x="10" y="106"/>
                    <a:pt x="10" y="106"/>
                    <a:pt x="10" y="106"/>
                  </a:cubicBezTo>
                  <a:cubicBezTo>
                    <a:pt x="10" y="105"/>
                    <a:pt x="9" y="104"/>
                    <a:pt x="8" y="104"/>
                  </a:cubicBezTo>
                  <a:cubicBezTo>
                    <a:pt x="8" y="103"/>
                    <a:pt x="8" y="103"/>
                    <a:pt x="8" y="103"/>
                  </a:cubicBezTo>
                  <a:cubicBezTo>
                    <a:pt x="11" y="93"/>
                    <a:pt x="11" y="93"/>
                    <a:pt x="11" y="93"/>
                  </a:cubicBezTo>
                  <a:cubicBezTo>
                    <a:pt x="11" y="91"/>
                    <a:pt x="11" y="90"/>
                    <a:pt x="9" y="89"/>
                  </a:cubicBezTo>
                  <a:cubicBezTo>
                    <a:pt x="7" y="88"/>
                    <a:pt x="7" y="88"/>
                    <a:pt x="7" y="88"/>
                  </a:cubicBezTo>
                  <a:cubicBezTo>
                    <a:pt x="5" y="91"/>
                    <a:pt x="5" y="91"/>
                    <a:pt x="5" y="91"/>
                  </a:cubicBezTo>
                  <a:cubicBezTo>
                    <a:pt x="9" y="92"/>
                    <a:pt x="9" y="92"/>
                    <a:pt x="9" y="92"/>
                  </a:cubicBezTo>
                  <a:cubicBezTo>
                    <a:pt x="12" y="82"/>
                    <a:pt x="12" y="82"/>
                    <a:pt x="12" y="82"/>
                  </a:cubicBezTo>
                  <a:cubicBezTo>
                    <a:pt x="13" y="80"/>
                    <a:pt x="12" y="79"/>
                    <a:pt x="11" y="78"/>
                  </a:cubicBezTo>
                  <a:cubicBezTo>
                    <a:pt x="9" y="77"/>
                    <a:pt x="9" y="77"/>
                    <a:pt x="9" y="77"/>
                  </a:cubicBezTo>
                  <a:cubicBezTo>
                    <a:pt x="7" y="80"/>
                    <a:pt x="7" y="80"/>
                    <a:pt x="7" y="80"/>
                  </a:cubicBezTo>
                  <a:cubicBezTo>
                    <a:pt x="9" y="83"/>
                    <a:pt x="9" y="83"/>
                    <a:pt x="9" y="83"/>
                  </a:cubicBezTo>
                  <a:cubicBezTo>
                    <a:pt x="20" y="79"/>
                    <a:pt x="20" y="79"/>
                    <a:pt x="20" y="79"/>
                  </a:cubicBezTo>
                  <a:cubicBezTo>
                    <a:pt x="22" y="78"/>
                    <a:pt x="23" y="77"/>
                    <a:pt x="23" y="76"/>
                  </a:cubicBezTo>
                  <a:cubicBezTo>
                    <a:pt x="23" y="74"/>
                    <a:pt x="22" y="73"/>
                    <a:pt x="21" y="72"/>
                  </a:cubicBezTo>
                  <a:cubicBezTo>
                    <a:pt x="21" y="72"/>
                    <a:pt x="21" y="72"/>
                    <a:pt x="21" y="72"/>
                  </a:cubicBezTo>
                  <a:cubicBezTo>
                    <a:pt x="27" y="67"/>
                    <a:pt x="27" y="67"/>
                    <a:pt x="27" y="67"/>
                  </a:cubicBezTo>
                  <a:cubicBezTo>
                    <a:pt x="28" y="66"/>
                    <a:pt x="28" y="65"/>
                    <a:pt x="28" y="64"/>
                  </a:cubicBezTo>
                  <a:cubicBezTo>
                    <a:pt x="28" y="63"/>
                    <a:pt x="27" y="62"/>
                    <a:pt x="26" y="61"/>
                  </a:cubicBezTo>
                  <a:cubicBezTo>
                    <a:pt x="25" y="60"/>
                    <a:pt x="25" y="60"/>
                    <a:pt x="25" y="60"/>
                  </a:cubicBezTo>
                  <a:cubicBezTo>
                    <a:pt x="23" y="63"/>
                    <a:pt x="23" y="63"/>
                    <a:pt x="23" y="63"/>
                  </a:cubicBezTo>
                  <a:cubicBezTo>
                    <a:pt x="26" y="66"/>
                    <a:pt x="26" y="66"/>
                    <a:pt x="26" y="66"/>
                  </a:cubicBezTo>
                  <a:cubicBezTo>
                    <a:pt x="34" y="60"/>
                    <a:pt x="34" y="60"/>
                    <a:pt x="34" y="60"/>
                  </a:cubicBezTo>
                  <a:cubicBezTo>
                    <a:pt x="35" y="59"/>
                    <a:pt x="36" y="58"/>
                    <a:pt x="36" y="57"/>
                  </a:cubicBezTo>
                  <a:cubicBezTo>
                    <a:pt x="36" y="55"/>
                    <a:pt x="35" y="54"/>
                    <a:pt x="34" y="54"/>
                  </a:cubicBezTo>
                  <a:cubicBezTo>
                    <a:pt x="30" y="51"/>
                    <a:pt x="30" y="51"/>
                    <a:pt x="30" y="51"/>
                  </a:cubicBezTo>
                  <a:cubicBezTo>
                    <a:pt x="28" y="54"/>
                    <a:pt x="28" y="54"/>
                    <a:pt x="28" y="54"/>
                  </a:cubicBezTo>
                  <a:cubicBezTo>
                    <a:pt x="29" y="57"/>
                    <a:pt x="29" y="57"/>
                    <a:pt x="29" y="57"/>
                  </a:cubicBezTo>
                  <a:cubicBezTo>
                    <a:pt x="42" y="52"/>
                    <a:pt x="42" y="52"/>
                    <a:pt x="42" y="52"/>
                  </a:cubicBezTo>
                  <a:cubicBezTo>
                    <a:pt x="44" y="52"/>
                    <a:pt x="45" y="50"/>
                    <a:pt x="45" y="49"/>
                  </a:cubicBezTo>
                  <a:cubicBezTo>
                    <a:pt x="45" y="48"/>
                    <a:pt x="44" y="46"/>
                    <a:pt x="43" y="46"/>
                  </a:cubicBezTo>
                  <a:cubicBezTo>
                    <a:pt x="40" y="44"/>
                    <a:pt x="40" y="44"/>
                    <a:pt x="40" y="44"/>
                  </a:cubicBezTo>
                  <a:cubicBezTo>
                    <a:pt x="38" y="47"/>
                    <a:pt x="38" y="47"/>
                    <a:pt x="38" y="47"/>
                  </a:cubicBezTo>
                  <a:cubicBezTo>
                    <a:pt x="40" y="49"/>
                    <a:pt x="40" y="49"/>
                    <a:pt x="40" y="49"/>
                  </a:cubicBezTo>
                  <a:cubicBezTo>
                    <a:pt x="51" y="38"/>
                    <a:pt x="51" y="38"/>
                    <a:pt x="51" y="38"/>
                  </a:cubicBezTo>
                  <a:cubicBezTo>
                    <a:pt x="52" y="38"/>
                    <a:pt x="53" y="37"/>
                    <a:pt x="52" y="36"/>
                  </a:cubicBezTo>
                  <a:cubicBezTo>
                    <a:pt x="52" y="34"/>
                    <a:pt x="52" y="33"/>
                    <a:pt x="51" y="33"/>
                  </a:cubicBezTo>
                  <a:cubicBezTo>
                    <a:pt x="48" y="31"/>
                    <a:pt x="48" y="31"/>
                    <a:pt x="48" y="31"/>
                  </a:cubicBezTo>
                  <a:cubicBezTo>
                    <a:pt x="46" y="34"/>
                    <a:pt x="46" y="34"/>
                    <a:pt x="46" y="34"/>
                  </a:cubicBezTo>
                  <a:cubicBezTo>
                    <a:pt x="47" y="37"/>
                    <a:pt x="47" y="37"/>
                    <a:pt x="47" y="37"/>
                  </a:cubicBezTo>
                  <a:cubicBezTo>
                    <a:pt x="59" y="32"/>
                    <a:pt x="59" y="32"/>
                    <a:pt x="59" y="32"/>
                  </a:cubicBezTo>
                  <a:cubicBezTo>
                    <a:pt x="60" y="31"/>
                    <a:pt x="61" y="30"/>
                    <a:pt x="61" y="29"/>
                  </a:cubicBezTo>
                  <a:cubicBezTo>
                    <a:pt x="61" y="28"/>
                    <a:pt x="60" y="26"/>
                    <a:pt x="59" y="26"/>
                  </a:cubicBezTo>
                  <a:cubicBezTo>
                    <a:pt x="58" y="25"/>
                    <a:pt x="58" y="25"/>
                    <a:pt x="58" y="25"/>
                  </a:cubicBezTo>
                  <a:cubicBezTo>
                    <a:pt x="56" y="28"/>
                    <a:pt x="56" y="28"/>
                    <a:pt x="56" y="28"/>
                  </a:cubicBezTo>
                  <a:cubicBezTo>
                    <a:pt x="58" y="31"/>
                    <a:pt x="58" y="31"/>
                    <a:pt x="58" y="31"/>
                  </a:cubicBezTo>
                  <a:cubicBezTo>
                    <a:pt x="69" y="24"/>
                    <a:pt x="69" y="24"/>
                    <a:pt x="69" y="24"/>
                  </a:cubicBezTo>
                  <a:cubicBezTo>
                    <a:pt x="70" y="24"/>
                    <a:pt x="70" y="23"/>
                    <a:pt x="70" y="21"/>
                  </a:cubicBezTo>
                  <a:cubicBezTo>
                    <a:pt x="70" y="20"/>
                    <a:pt x="70" y="19"/>
                    <a:pt x="69" y="18"/>
                  </a:cubicBezTo>
                  <a:cubicBezTo>
                    <a:pt x="66" y="16"/>
                    <a:pt x="66" y="16"/>
                    <a:pt x="66" y="16"/>
                  </a:cubicBezTo>
                  <a:cubicBezTo>
                    <a:pt x="64" y="19"/>
                    <a:pt x="64" y="19"/>
                    <a:pt x="64" y="19"/>
                  </a:cubicBezTo>
                  <a:cubicBezTo>
                    <a:pt x="66" y="23"/>
                    <a:pt x="66" y="23"/>
                    <a:pt x="66" y="23"/>
                  </a:cubicBezTo>
                  <a:cubicBezTo>
                    <a:pt x="75" y="17"/>
                    <a:pt x="75" y="17"/>
                    <a:pt x="75" y="17"/>
                  </a:cubicBezTo>
                  <a:cubicBezTo>
                    <a:pt x="76" y="17"/>
                    <a:pt x="77" y="16"/>
                    <a:pt x="77" y="14"/>
                  </a:cubicBezTo>
                  <a:cubicBezTo>
                    <a:pt x="77" y="13"/>
                    <a:pt x="76" y="12"/>
                    <a:pt x="75" y="11"/>
                  </a:cubicBezTo>
                  <a:cubicBezTo>
                    <a:pt x="74" y="10"/>
                    <a:pt x="74" y="10"/>
                    <a:pt x="74" y="10"/>
                  </a:cubicBezTo>
                  <a:cubicBezTo>
                    <a:pt x="72" y="14"/>
                    <a:pt x="72" y="14"/>
                    <a:pt x="72" y="14"/>
                  </a:cubicBezTo>
                  <a:cubicBezTo>
                    <a:pt x="74" y="16"/>
                    <a:pt x="74" y="16"/>
                    <a:pt x="74" y="16"/>
                  </a:cubicBezTo>
                  <a:cubicBezTo>
                    <a:pt x="88" y="7"/>
                    <a:pt x="88" y="7"/>
                    <a:pt x="88" y="7"/>
                  </a:cubicBezTo>
                  <a:cubicBezTo>
                    <a:pt x="89" y="7"/>
                    <a:pt x="90" y="5"/>
                    <a:pt x="90" y="4"/>
                  </a:cubicBezTo>
                  <a:cubicBezTo>
                    <a:pt x="90" y="3"/>
                    <a:pt x="89" y="2"/>
                    <a:pt x="88" y="1"/>
                  </a:cubicBezTo>
                  <a:cubicBezTo>
                    <a:pt x="87" y="1"/>
                    <a:pt x="87" y="1"/>
                    <a:pt x="87" y="1"/>
                  </a:cubicBezTo>
                  <a:cubicBezTo>
                    <a:pt x="85" y="0"/>
                    <a:pt x="83" y="0"/>
                    <a:pt x="82" y="2"/>
                  </a:cubicBezTo>
                  <a:cubicBezTo>
                    <a:pt x="81" y="3"/>
                    <a:pt x="81" y="6"/>
                    <a:pt x="83" y="7"/>
                  </a:cubicBezTo>
                  <a:cubicBezTo>
                    <a:pt x="84" y="7"/>
                    <a:pt x="84" y="7"/>
                    <a:pt x="84" y="7"/>
                  </a:cubicBezTo>
                  <a:cubicBezTo>
                    <a:pt x="86" y="4"/>
                    <a:pt x="86" y="4"/>
                    <a:pt x="86" y="4"/>
                  </a:cubicBezTo>
                  <a:cubicBezTo>
                    <a:pt x="84" y="1"/>
                    <a:pt x="84" y="1"/>
                    <a:pt x="84" y="1"/>
                  </a:cubicBezTo>
                  <a:cubicBezTo>
                    <a:pt x="70" y="11"/>
                    <a:pt x="70" y="11"/>
                    <a:pt x="70" y="11"/>
                  </a:cubicBezTo>
                  <a:cubicBezTo>
                    <a:pt x="69" y="11"/>
                    <a:pt x="69" y="12"/>
                    <a:pt x="69" y="14"/>
                  </a:cubicBezTo>
                  <a:cubicBezTo>
                    <a:pt x="69" y="15"/>
                    <a:pt x="69" y="16"/>
                    <a:pt x="70" y="17"/>
                  </a:cubicBezTo>
                  <a:cubicBezTo>
                    <a:pt x="72" y="17"/>
                    <a:pt x="72" y="17"/>
                    <a:pt x="72" y="17"/>
                  </a:cubicBezTo>
                  <a:cubicBezTo>
                    <a:pt x="73" y="14"/>
                    <a:pt x="73" y="14"/>
                    <a:pt x="73" y="14"/>
                  </a:cubicBezTo>
                  <a:cubicBezTo>
                    <a:pt x="72" y="11"/>
                    <a:pt x="72" y="11"/>
                    <a:pt x="72" y="11"/>
                  </a:cubicBezTo>
                  <a:cubicBezTo>
                    <a:pt x="62" y="16"/>
                    <a:pt x="62" y="16"/>
                    <a:pt x="62" y="16"/>
                  </a:cubicBezTo>
                  <a:cubicBezTo>
                    <a:pt x="61" y="17"/>
                    <a:pt x="60" y="18"/>
                    <a:pt x="60" y="19"/>
                  </a:cubicBezTo>
                  <a:cubicBezTo>
                    <a:pt x="60" y="21"/>
                    <a:pt x="61" y="22"/>
                    <a:pt x="62" y="22"/>
                  </a:cubicBezTo>
                  <a:cubicBezTo>
                    <a:pt x="65" y="24"/>
                    <a:pt x="65" y="24"/>
                    <a:pt x="65" y="24"/>
                  </a:cubicBezTo>
                  <a:cubicBezTo>
                    <a:pt x="67" y="21"/>
                    <a:pt x="67" y="21"/>
                    <a:pt x="67" y="21"/>
                  </a:cubicBezTo>
                  <a:cubicBezTo>
                    <a:pt x="65" y="18"/>
                    <a:pt x="65" y="18"/>
                    <a:pt x="65" y="18"/>
                  </a:cubicBezTo>
                  <a:cubicBezTo>
                    <a:pt x="54" y="25"/>
                    <a:pt x="54" y="25"/>
                    <a:pt x="54" y="25"/>
                  </a:cubicBezTo>
                  <a:cubicBezTo>
                    <a:pt x="53" y="26"/>
                    <a:pt x="52" y="27"/>
                    <a:pt x="52" y="28"/>
                  </a:cubicBezTo>
                  <a:cubicBezTo>
                    <a:pt x="52" y="29"/>
                    <a:pt x="53" y="30"/>
                    <a:pt x="54" y="31"/>
                  </a:cubicBezTo>
                  <a:cubicBezTo>
                    <a:pt x="55" y="32"/>
                    <a:pt x="55" y="32"/>
                    <a:pt x="55" y="32"/>
                  </a:cubicBezTo>
                  <a:cubicBezTo>
                    <a:pt x="57" y="29"/>
                    <a:pt x="57" y="29"/>
                    <a:pt x="57" y="29"/>
                  </a:cubicBezTo>
                  <a:cubicBezTo>
                    <a:pt x="55" y="26"/>
                    <a:pt x="55" y="26"/>
                    <a:pt x="55" y="26"/>
                  </a:cubicBezTo>
                  <a:cubicBezTo>
                    <a:pt x="44" y="31"/>
                    <a:pt x="44" y="31"/>
                    <a:pt x="44" y="31"/>
                  </a:cubicBezTo>
                  <a:cubicBezTo>
                    <a:pt x="43" y="31"/>
                    <a:pt x="42" y="33"/>
                    <a:pt x="42" y="34"/>
                  </a:cubicBezTo>
                  <a:cubicBezTo>
                    <a:pt x="42" y="35"/>
                    <a:pt x="43" y="36"/>
                    <a:pt x="44" y="37"/>
                  </a:cubicBezTo>
                  <a:cubicBezTo>
                    <a:pt x="47" y="39"/>
                    <a:pt x="47" y="39"/>
                    <a:pt x="47" y="39"/>
                  </a:cubicBezTo>
                  <a:cubicBezTo>
                    <a:pt x="49" y="36"/>
                    <a:pt x="49" y="36"/>
                    <a:pt x="49" y="36"/>
                  </a:cubicBezTo>
                  <a:cubicBezTo>
                    <a:pt x="46" y="33"/>
                    <a:pt x="46" y="33"/>
                    <a:pt x="46" y="33"/>
                  </a:cubicBezTo>
                  <a:cubicBezTo>
                    <a:pt x="35" y="44"/>
                    <a:pt x="35" y="44"/>
                    <a:pt x="35" y="44"/>
                  </a:cubicBezTo>
                  <a:cubicBezTo>
                    <a:pt x="35" y="45"/>
                    <a:pt x="34" y="46"/>
                    <a:pt x="34" y="47"/>
                  </a:cubicBezTo>
                  <a:cubicBezTo>
                    <a:pt x="34" y="48"/>
                    <a:pt x="35" y="49"/>
                    <a:pt x="36" y="50"/>
                  </a:cubicBezTo>
                  <a:cubicBezTo>
                    <a:pt x="39" y="52"/>
                    <a:pt x="39" y="52"/>
                    <a:pt x="39" y="52"/>
                  </a:cubicBezTo>
                  <a:cubicBezTo>
                    <a:pt x="41" y="49"/>
                    <a:pt x="41" y="49"/>
                    <a:pt x="41" y="49"/>
                  </a:cubicBezTo>
                  <a:cubicBezTo>
                    <a:pt x="40" y="45"/>
                    <a:pt x="40" y="45"/>
                    <a:pt x="40" y="45"/>
                  </a:cubicBezTo>
                  <a:cubicBezTo>
                    <a:pt x="27" y="51"/>
                    <a:pt x="27" y="51"/>
                    <a:pt x="27" y="51"/>
                  </a:cubicBezTo>
                  <a:cubicBezTo>
                    <a:pt x="25" y="51"/>
                    <a:pt x="25" y="53"/>
                    <a:pt x="25" y="54"/>
                  </a:cubicBezTo>
                  <a:cubicBezTo>
                    <a:pt x="24" y="55"/>
                    <a:pt x="25" y="57"/>
                    <a:pt x="26" y="57"/>
                  </a:cubicBezTo>
                  <a:cubicBezTo>
                    <a:pt x="30" y="60"/>
                    <a:pt x="30" y="60"/>
                    <a:pt x="30" y="60"/>
                  </a:cubicBezTo>
                  <a:cubicBezTo>
                    <a:pt x="32" y="57"/>
                    <a:pt x="32" y="57"/>
                    <a:pt x="32" y="57"/>
                  </a:cubicBezTo>
                  <a:cubicBezTo>
                    <a:pt x="30" y="54"/>
                    <a:pt x="30" y="54"/>
                    <a:pt x="30" y="54"/>
                  </a:cubicBezTo>
                  <a:cubicBezTo>
                    <a:pt x="21" y="61"/>
                    <a:pt x="21" y="61"/>
                    <a:pt x="21" y="61"/>
                  </a:cubicBezTo>
                  <a:cubicBezTo>
                    <a:pt x="20" y="61"/>
                    <a:pt x="20" y="62"/>
                    <a:pt x="20" y="64"/>
                  </a:cubicBezTo>
                  <a:cubicBezTo>
                    <a:pt x="20" y="65"/>
                    <a:pt x="20" y="66"/>
                    <a:pt x="21" y="66"/>
                  </a:cubicBezTo>
                  <a:cubicBezTo>
                    <a:pt x="23" y="67"/>
                    <a:pt x="23" y="67"/>
                    <a:pt x="23" y="67"/>
                  </a:cubicBezTo>
                  <a:cubicBezTo>
                    <a:pt x="24" y="64"/>
                    <a:pt x="24" y="64"/>
                    <a:pt x="24" y="64"/>
                  </a:cubicBezTo>
                  <a:cubicBezTo>
                    <a:pt x="22" y="61"/>
                    <a:pt x="22" y="61"/>
                    <a:pt x="22" y="61"/>
                  </a:cubicBezTo>
                  <a:cubicBezTo>
                    <a:pt x="12" y="70"/>
                    <a:pt x="12" y="70"/>
                    <a:pt x="12" y="70"/>
                  </a:cubicBezTo>
                  <a:cubicBezTo>
                    <a:pt x="12" y="71"/>
                    <a:pt x="11" y="72"/>
                    <a:pt x="11" y="73"/>
                  </a:cubicBezTo>
                  <a:cubicBezTo>
                    <a:pt x="11" y="74"/>
                    <a:pt x="12" y="75"/>
                    <a:pt x="13" y="76"/>
                  </a:cubicBezTo>
                  <a:cubicBezTo>
                    <a:pt x="17" y="78"/>
                    <a:pt x="17" y="78"/>
                    <a:pt x="17" y="78"/>
                  </a:cubicBezTo>
                  <a:cubicBezTo>
                    <a:pt x="19" y="75"/>
                    <a:pt x="19" y="75"/>
                    <a:pt x="19" y="75"/>
                  </a:cubicBezTo>
                  <a:cubicBezTo>
                    <a:pt x="18" y="72"/>
                    <a:pt x="18" y="72"/>
                    <a:pt x="18" y="72"/>
                  </a:cubicBezTo>
                  <a:cubicBezTo>
                    <a:pt x="6" y="77"/>
                    <a:pt x="6" y="77"/>
                    <a:pt x="6" y="77"/>
                  </a:cubicBezTo>
                  <a:cubicBezTo>
                    <a:pt x="5" y="77"/>
                    <a:pt x="4" y="78"/>
                    <a:pt x="4" y="80"/>
                  </a:cubicBezTo>
                  <a:cubicBezTo>
                    <a:pt x="4" y="81"/>
                    <a:pt x="4" y="82"/>
                    <a:pt x="6" y="83"/>
                  </a:cubicBezTo>
                  <a:cubicBezTo>
                    <a:pt x="7" y="84"/>
                    <a:pt x="7" y="84"/>
                    <a:pt x="7" y="84"/>
                  </a:cubicBezTo>
                  <a:cubicBezTo>
                    <a:pt x="9" y="81"/>
                    <a:pt x="9" y="81"/>
                    <a:pt x="9" y="81"/>
                  </a:cubicBezTo>
                  <a:cubicBezTo>
                    <a:pt x="5" y="80"/>
                    <a:pt x="5" y="80"/>
                    <a:pt x="5" y="80"/>
                  </a:cubicBezTo>
                  <a:cubicBezTo>
                    <a:pt x="2" y="90"/>
                    <a:pt x="2" y="90"/>
                    <a:pt x="2" y="90"/>
                  </a:cubicBezTo>
                  <a:cubicBezTo>
                    <a:pt x="2" y="91"/>
                    <a:pt x="2" y="93"/>
                    <a:pt x="4" y="94"/>
                  </a:cubicBezTo>
                  <a:cubicBezTo>
                    <a:pt x="5" y="95"/>
                    <a:pt x="5" y="95"/>
                    <a:pt x="5" y="95"/>
                  </a:cubicBezTo>
                  <a:cubicBezTo>
                    <a:pt x="7" y="92"/>
                    <a:pt x="7" y="92"/>
                    <a:pt x="7" y="92"/>
                  </a:cubicBezTo>
                  <a:cubicBezTo>
                    <a:pt x="4" y="91"/>
                    <a:pt x="4" y="91"/>
                    <a:pt x="4" y="91"/>
                  </a:cubicBezTo>
                  <a:cubicBezTo>
                    <a:pt x="0" y="104"/>
                    <a:pt x="0" y="104"/>
                    <a:pt x="0" y="104"/>
                  </a:cubicBezTo>
                  <a:cubicBezTo>
                    <a:pt x="0" y="105"/>
                    <a:pt x="0" y="107"/>
                    <a:pt x="2" y="108"/>
                  </a:cubicBezTo>
                  <a:cubicBezTo>
                    <a:pt x="3" y="109"/>
                    <a:pt x="3" y="109"/>
                    <a:pt x="3" y="109"/>
                  </a:cubicBezTo>
                  <a:cubicBezTo>
                    <a:pt x="4" y="122"/>
                    <a:pt x="4" y="122"/>
                    <a:pt x="4" y="122"/>
                  </a:cubicBezTo>
                  <a:cubicBezTo>
                    <a:pt x="5" y="123"/>
                    <a:pt x="5" y="124"/>
                    <a:pt x="6" y="124"/>
                  </a:cubicBezTo>
                  <a:cubicBezTo>
                    <a:pt x="8" y="125"/>
                    <a:pt x="8" y="125"/>
                    <a:pt x="8" y="125"/>
                  </a:cubicBezTo>
                  <a:cubicBezTo>
                    <a:pt x="11" y="139"/>
                    <a:pt x="11" y="139"/>
                    <a:pt x="11" y="139"/>
                  </a:cubicBezTo>
                  <a:cubicBezTo>
                    <a:pt x="11" y="140"/>
                    <a:pt x="12" y="141"/>
                    <a:pt x="13" y="141"/>
                  </a:cubicBezTo>
                  <a:cubicBezTo>
                    <a:pt x="14" y="142"/>
                    <a:pt x="14" y="142"/>
                    <a:pt x="14" y="142"/>
                  </a:cubicBezTo>
                  <a:cubicBezTo>
                    <a:pt x="17" y="156"/>
                    <a:pt x="17" y="156"/>
                    <a:pt x="17" y="156"/>
                  </a:cubicBezTo>
                  <a:cubicBezTo>
                    <a:pt x="17" y="157"/>
                    <a:pt x="17" y="158"/>
                    <a:pt x="18" y="159"/>
                  </a:cubicBezTo>
                  <a:cubicBezTo>
                    <a:pt x="23" y="162"/>
                    <a:pt x="23" y="162"/>
                    <a:pt x="23" y="162"/>
                  </a:cubicBezTo>
                  <a:cubicBezTo>
                    <a:pt x="26" y="179"/>
                    <a:pt x="26" y="179"/>
                    <a:pt x="26" y="179"/>
                  </a:cubicBezTo>
                  <a:cubicBezTo>
                    <a:pt x="26" y="180"/>
                    <a:pt x="27" y="181"/>
                    <a:pt x="28" y="182"/>
                  </a:cubicBezTo>
                  <a:cubicBezTo>
                    <a:pt x="30" y="183"/>
                    <a:pt x="30" y="183"/>
                    <a:pt x="30" y="183"/>
                  </a:cubicBezTo>
                  <a:cubicBezTo>
                    <a:pt x="35" y="198"/>
                    <a:pt x="35" y="198"/>
                    <a:pt x="35" y="198"/>
                  </a:cubicBezTo>
                  <a:cubicBezTo>
                    <a:pt x="35" y="199"/>
                    <a:pt x="36" y="200"/>
                    <a:pt x="36" y="200"/>
                  </a:cubicBezTo>
                  <a:cubicBezTo>
                    <a:pt x="37" y="201"/>
                    <a:pt x="37" y="201"/>
                    <a:pt x="37" y="201"/>
                  </a:cubicBezTo>
                  <a:cubicBezTo>
                    <a:pt x="39" y="198"/>
                    <a:pt x="39" y="198"/>
                    <a:pt x="39" y="198"/>
                  </a:cubicBezTo>
                  <a:cubicBezTo>
                    <a:pt x="37" y="195"/>
                    <a:pt x="37" y="195"/>
                    <a:pt x="37" y="195"/>
                  </a:cubicBezTo>
                  <a:cubicBezTo>
                    <a:pt x="36" y="195"/>
                    <a:pt x="36" y="196"/>
                    <a:pt x="36" y="196"/>
                  </a:cubicBezTo>
                  <a:cubicBezTo>
                    <a:pt x="35" y="197"/>
                    <a:pt x="35" y="197"/>
                    <a:pt x="35" y="197"/>
                  </a:cubicBezTo>
                  <a:cubicBezTo>
                    <a:pt x="35" y="198"/>
                    <a:pt x="35" y="198"/>
                    <a:pt x="35" y="198"/>
                  </a:cubicBezTo>
                  <a:cubicBezTo>
                    <a:pt x="35" y="198"/>
                    <a:pt x="35" y="198"/>
                    <a:pt x="35" y="199"/>
                  </a:cubicBezTo>
                  <a:cubicBezTo>
                    <a:pt x="36" y="199"/>
                    <a:pt x="36" y="199"/>
                    <a:pt x="36" y="199"/>
                  </a:cubicBezTo>
                  <a:cubicBezTo>
                    <a:pt x="36" y="200"/>
                    <a:pt x="37" y="202"/>
                    <a:pt x="37" y="204"/>
                  </a:cubicBezTo>
                  <a:cubicBezTo>
                    <a:pt x="38" y="207"/>
                    <a:pt x="40" y="211"/>
                    <a:pt x="41" y="214"/>
                  </a:cubicBezTo>
                  <a:cubicBezTo>
                    <a:pt x="42" y="215"/>
                    <a:pt x="42" y="217"/>
                    <a:pt x="43" y="218"/>
                  </a:cubicBezTo>
                  <a:cubicBezTo>
                    <a:pt x="43" y="218"/>
                    <a:pt x="43" y="219"/>
                    <a:pt x="43" y="219"/>
                  </a:cubicBezTo>
                  <a:cubicBezTo>
                    <a:pt x="43" y="219"/>
                    <a:pt x="43" y="219"/>
                    <a:pt x="43" y="219"/>
                  </a:cubicBezTo>
                  <a:cubicBezTo>
                    <a:pt x="45" y="219"/>
                    <a:pt x="45" y="219"/>
                    <a:pt x="45" y="219"/>
                  </a:cubicBezTo>
                  <a:cubicBezTo>
                    <a:pt x="43" y="219"/>
                    <a:pt x="43" y="219"/>
                    <a:pt x="43" y="219"/>
                  </a:cubicBezTo>
                  <a:cubicBezTo>
                    <a:pt x="43" y="219"/>
                    <a:pt x="43" y="219"/>
                    <a:pt x="43" y="219"/>
                  </a:cubicBezTo>
                  <a:cubicBezTo>
                    <a:pt x="45" y="219"/>
                    <a:pt x="45" y="219"/>
                    <a:pt x="45" y="219"/>
                  </a:cubicBezTo>
                  <a:cubicBezTo>
                    <a:pt x="43" y="219"/>
                    <a:pt x="43" y="219"/>
                    <a:pt x="43" y="219"/>
                  </a:cubicBezTo>
                  <a:cubicBezTo>
                    <a:pt x="46" y="219"/>
                    <a:pt x="46" y="219"/>
                    <a:pt x="46" y="219"/>
                  </a:cubicBezTo>
                  <a:cubicBezTo>
                    <a:pt x="44" y="217"/>
                    <a:pt x="44" y="217"/>
                    <a:pt x="44" y="217"/>
                  </a:cubicBezTo>
                  <a:cubicBezTo>
                    <a:pt x="43" y="218"/>
                    <a:pt x="43" y="219"/>
                    <a:pt x="43" y="219"/>
                  </a:cubicBezTo>
                  <a:cubicBezTo>
                    <a:pt x="46" y="219"/>
                    <a:pt x="46" y="219"/>
                    <a:pt x="46" y="219"/>
                  </a:cubicBezTo>
                  <a:cubicBezTo>
                    <a:pt x="44" y="217"/>
                    <a:pt x="44" y="217"/>
                    <a:pt x="44" y="217"/>
                  </a:cubicBezTo>
                  <a:cubicBezTo>
                    <a:pt x="43" y="219"/>
                    <a:pt x="43" y="221"/>
                    <a:pt x="45" y="222"/>
                  </a:cubicBezTo>
                  <a:cubicBezTo>
                    <a:pt x="48" y="224"/>
                    <a:pt x="48" y="224"/>
                    <a:pt x="48" y="224"/>
                  </a:cubicBezTo>
                  <a:cubicBezTo>
                    <a:pt x="52" y="243"/>
                    <a:pt x="52" y="243"/>
                    <a:pt x="52" y="243"/>
                  </a:cubicBezTo>
                  <a:cubicBezTo>
                    <a:pt x="52" y="244"/>
                    <a:pt x="53" y="245"/>
                    <a:pt x="54" y="245"/>
                  </a:cubicBezTo>
                  <a:cubicBezTo>
                    <a:pt x="56" y="247"/>
                    <a:pt x="56" y="247"/>
                    <a:pt x="56" y="247"/>
                  </a:cubicBezTo>
                  <a:cubicBezTo>
                    <a:pt x="58" y="244"/>
                    <a:pt x="58" y="244"/>
                    <a:pt x="58" y="244"/>
                  </a:cubicBezTo>
                  <a:cubicBezTo>
                    <a:pt x="55" y="246"/>
                    <a:pt x="55" y="246"/>
                    <a:pt x="55" y="246"/>
                  </a:cubicBezTo>
                  <a:cubicBezTo>
                    <a:pt x="55" y="246"/>
                    <a:pt x="58" y="252"/>
                    <a:pt x="62" y="258"/>
                  </a:cubicBezTo>
                  <a:cubicBezTo>
                    <a:pt x="63" y="261"/>
                    <a:pt x="65" y="264"/>
                    <a:pt x="66" y="266"/>
                  </a:cubicBezTo>
                  <a:cubicBezTo>
                    <a:pt x="67" y="268"/>
                    <a:pt x="67" y="269"/>
                    <a:pt x="68" y="269"/>
                  </a:cubicBezTo>
                  <a:cubicBezTo>
                    <a:pt x="68" y="270"/>
                    <a:pt x="68" y="270"/>
                    <a:pt x="68" y="270"/>
                  </a:cubicBezTo>
                  <a:cubicBezTo>
                    <a:pt x="68" y="270"/>
                    <a:pt x="68" y="270"/>
                    <a:pt x="68" y="270"/>
                  </a:cubicBezTo>
                  <a:cubicBezTo>
                    <a:pt x="68" y="270"/>
                    <a:pt x="68" y="270"/>
                    <a:pt x="68" y="270"/>
                  </a:cubicBezTo>
                  <a:cubicBezTo>
                    <a:pt x="68" y="270"/>
                    <a:pt x="68" y="270"/>
                    <a:pt x="68" y="270"/>
                  </a:cubicBezTo>
                  <a:cubicBezTo>
                    <a:pt x="68" y="270"/>
                    <a:pt x="68" y="270"/>
                    <a:pt x="68" y="270"/>
                  </a:cubicBezTo>
                  <a:cubicBezTo>
                    <a:pt x="68" y="270"/>
                    <a:pt x="68" y="270"/>
                    <a:pt x="68" y="270"/>
                  </a:cubicBezTo>
                  <a:cubicBezTo>
                    <a:pt x="68" y="270"/>
                    <a:pt x="68" y="270"/>
                    <a:pt x="68" y="270"/>
                  </a:cubicBezTo>
                  <a:cubicBezTo>
                    <a:pt x="70" y="269"/>
                    <a:pt x="70" y="269"/>
                    <a:pt x="70" y="269"/>
                  </a:cubicBezTo>
                  <a:cubicBezTo>
                    <a:pt x="68" y="270"/>
                    <a:pt x="68" y="270"/>
                    <a:pt x="68" y="270"/>
                  </a:cubicBezTo>
                  <a:cubicBezTo>
                    <a:pt x="68" y="270"/>
                    <a:pt x="68" y="270"/>
                    <a:pt x="68" y="270"/>
                  </a:cubicBezTo>
                  <a:cubicBezTo>
                    <a:pt x="70" y="269"/>
                    <a:pt x="70" y="269"/>
                    <a:pt x="70" y="269"/>
                  </a:cubicBezTo>
                  <a:cubicBezTo>
                    <a:pt x="68" y="270"/>
                    <a:pt x="68" y="270"/>
                    <a:pt x="68" y="270"/>
                  </a:cubicBezTo>
                  <a:cubicBezTo>
                    <a:pt x="71" y="269"/>
                    <a:pt x="71" y="269"/>
                    <a:pt x="71" y="269"/>
                  </a:cubicBezTo>
                  <a:cubicBezTo>
                    <a:pt x="68" y="269"/>
                    <a:pt x="68" y="269"/>
                    <a:pt x="68" y="269"/>
                  </a:cubicBezTo>
                  <a:cubicBezTo>
                    <a:pt x="68" y="270"/>
                    <a:pt x="68" y="270"/>
                    <a:pt x="68" y="270"/>
                  </a:cubicBezTo>
                  <a:cubicBezTo>
                    <a:pt x="71" y="269"/>
                    <a:pt x="71" y="269"/>
                    <a:pt x="71" y="269"/>
                  </a:cubicBezTo>
                  <a:cubicBezTo>
                    <a:pt x="68" y="269"/>
                    <a:pt x="68" y="269"/>
                    <a:pt x="68" y="269"/>
                  </a:cubicBezTo>
                  <a:cubicBezTo>
                    <a:pt x="71" y="269"/>
                    <a:pt x="71" y="269"/>
                    <a:pt x="71" y="269"/>
                  </a:cubicBezTo>
                  <a:cubicBezTo>
                    <a:pt x="68" y="267"/>
                    <a:pt x="68" y="267"/>
                    <a:pt x="68" y="267"/>
                  </a:cubicBezTo>
                  <a:cubicBezTo>
                    <a:pt x="68" y="268"/>
                    <a:pt x="68" y="269"/>
                    <a:pt x="68" y="269"/>
                  </a:cubicBezTo>
                  <a:cubicBezTo>
                    <a:pt x="71" y="269"/>
                    <a:pt x="71" y="269"/>
                    <a:pt x="71" y="269"/>
                  </a:cubicBezTo>
                  <a:cubicBezTo>
                    <a:pt x="68" y="267"/>
                    <a:pt x="68" y="267"/>
                    <a:pt x="68" y="267"/>
                  </a:cubicBezTo>
                  <a:cubicBezTo>
                    <a:pt x="67" y="269"/>
                    <a:pt x="68" y="271"/>
                    <a:pt x="70" y="272"/>
                  </a:cubicBezTo>
                  <a:cubicBezTo>
                    <a:pt x="70" y="272"/>
                    <a:pt x="70" y="272"/>
                    <a:pt x="70" y="272"/>
                  </a:cubicBezTo>
                  <a:cubicBezTo>
                    <a:pt x="71" y="284"/>
                    <a:pt x="71" y="284"/>
                    <a:pt x="71" y="284"/>
                  </a:cubicBezTo>
                  <a:cubicBezTo>
                    <a:pt x="71" y="285"/>
                    <a:pt x="72" y="286"/>
                    <a:pt x="73" y="287"/>
                  </a:cubicBezTo>
                  <a:cubicBezTo>
                    <a:pt x="77" y="289"/>
                    <a:pt x="77" y="289"/>
                    <a:pt x="77" y="289"/>
                  </a:cubicBezTo>
                  <a:cubicBezTo>
                    <a:pt x="79" y="286"/>
                    <a:pt x="79" y="286"/>
                    <a:pt x="79" y="286"/>
                  </a:cubicBezTo>
                  <a:cubicBezTo>
                    <a:pt x="76" y="284"/>
                    <a:pt x="76" y="284"/>
                    <a:pt x="76" y="284"/>
                  </a:cubicBezTo>
                  <a:cubicBezTo>
                    <a:pt x="75" y="285"/>
                    <a:pt x="75" y="285"/>
                    <a:pt x="75" y="285"/>
                  </a:cubicBezTo>
                  <a:cubicBezTo>
                    <a:pt x="75" y="286"/>
                    <a:pt x="75" y="286"/>
                    <a:pt x="75" y="286"/>
                  </a:cubicBezTo>
                  <a:cubicBezTo>
                    <a:pt x="75" y="287"/>
                    <a:pt x="75" y="287"/>
                    <a:pt x="75" y="287"/>
                  </a:cubicBezTo>
                  <a:cubicBezTo>
                    <a:pt x="75" y="288"/>
                    <a:pt x="76" y="289"/>
                    <a:pt x="76" y="290"/>
                  </a:cubicBezTo>
                  <a:cubicBezTo>
                    <a:pt x="77" y="293"/>
                    <a:pt x="80" y="299"/>
                    <a:pt x="83" y="304"/>
                  </a:cubicBezTo>
                  <a:cubicBezTo>
                    <a:pt x="84" y="306"/>
                    <a:pt x="85" y="309"/>
                    <a:pt x="86" y="311"/>
                  </a:cubicBezTo>
                  <a:cubicBezTo>
                    <a:pt x="86" y="311"/>
                    <a:pt x="87" y="312"/>
                    <a:pt x="87" y="313"/>
                  </a:cubicBezTo>
                  <a:cubicBezTo>
                    <a:pt x="87" y="313"/>
                    <a:pt x="87" y="313"/>
                    <a:pt x="87" y="313"/>
                  </a:cubicBezTo>
                  <a:cubicBezTo>
                    <a:pt x="87" y="313"/>
                    <a:pt x="87" y="313"/>
                    <a:pt x="87" y="313"/>
                  </a:cubicBezTo>
                  <a:cubicBezTo>
                    <a:pt x="88" y="313"/>
                    <a:pt x="88" y="313"/>
                    <a:pt x="88" y="313"/>
                  </a:cubicBezTo>
                  <a:cubicBezTo>
                    <a:pt x="87" y="313"/>
                    <a:pt x="87" y="313"/>
                    <a:pt x="87" y="313"/>
                  </a:cubicBezTo>
                  <a:cubicBezTo>
                    <a:pt x="87" y="313"/>
                    <a:pt x="87" y="313"/>
                    <a:pt x="87" y="313"/>
                  </a:cubicBezTo>
                  <a:cubicBezTo>
                    <a:pt x="88" y="313"/>
                    <a:pt x="88" y="313"/>
                    <a:pt x="88" y="313"/>
                  </a:cubicBezTo>
                  <a:cubicBezTo>
                    <a:pt x="87" y="313"/>
                    <a:pt x="87" y="313"/>
                    <a:pt x="87" y="313"/>
                  </a:cubicBezTo>
                  <a:cubicBezTo>
                    <a:pt x="90" y="312"/>
                    <a:pt x="90" y="312"/>
                    <a:pt x="90" y="312"/>
                  </a:cubicBezTo>
                  <a:cubicBezTo>
                    <a:pt x="87" y="313"/>
                    <a:pt x="87" y="313"/>
                    <a:pt x="87" y="313"/>
                  </a:cubicBezTo>
                  <a:cubicBezTo>
                    <a:pt x="87" y="313"/>
                    <a:pt x="87" y="313"/>
                    <a:pt x="87" y="313"/>
                  </a:cubicBezTo>
                  <a:cubicBezTo>
                    <a:pt x="90" y="312"/>
                    <a:pt x="90" y="312"/>
                    <a:pt x="90" y="312"/>
                  </a:cubicBezTo>
                  <a:cubicBezTo>
                    <a:pt x="87" y="313"/>
                    <a:pt x="87" y="313"/>
                    <a:pt x="87" y="313"/>
                  </a:cubicBezTo>
                  <a:cubicBezTo>
                    <a:pt x="91" y="312"/>
                    <a:pt x="91" y="312"/>
                    <a:pt x="91" y="312"/>
                  </a:cubicBezTo>
                  <a:cubicBezTo>
                    <a:pt x="87" y="312"/>
                    <a:pt x="87" y="312"/>
                    <a:pt x="87" y="312"/>
                  </a:cubicBezTo>
                  <a:cubicBezTo>
                    <a:pt x="87" y="313"/>
                    <a:pt x="87" y="313"/>
                    <a:pt x="87" y="313"/>
                  </a:cubicBezTo>
                  <a:cubicBezTo>
                    <a:pt x="91" y="312"/>
                    <a:pt x="91" y="312"/>
                    <a:pt x="91" y="312"/>
                  </a:cubicBezTo>
                  <a:cubicBezTo>
                    <a:pt x="87" y="312"/>
                    <a:pt x="87" y="312"/>
                    <a:pt x="87" y="312"/>
                  </a:cubicBezTo>
                  <a:cubicBezTo>
                    <a:pt x="87" y="313"/>
                    <a:pt x="88" y="314"/>
                    <a:pt x="89" y="315"/>
                  </a:cubicBezTo>
                  <a:cubicBezTo>
                    <a:pt x="90" y="316"/>
                    <a:pt x="90" y="316"/>
                    <a:pt x="90" y="316"/>
                  </a:cubicBezTo>
                  <a:cubicBezTo>
                    <a:pt x="100" y="335"/>
                    <a:pt x="100" y="335"/>
                    <a:pt x="100" y="335"/>
                  </a:cubicBezTo>
                  <a:cubicBezTo>
                    <a:pt x="100" y="336"/>
                    <a:pt x="100" y="336"/>
                    <a:pt x="101" y="337"/>
                  </a:cubicBezTo>
                  <a:cubicBezTo>
                    <a:pt x="104" y="338"/>
                    <a:pt x="104" y="338"/>
                    <a:pt x="104" y="338"/>
                  </a:cubicBezTo>
                  <a:cubicBezTo>
                    <a:pt x="110" y="358"/>
                    <a:pt x="110" y="358"/>
                    <a:pt x="110" y="358"/>
                  </a:cubicBezTo>
                  <a:cubicBezTo>
                    <a:pt x="110" y="359"/>
                    <a:pt x="110" y="360"/>
                    <a:pt x="111" y="360"/>
                  </a:cubicBezTo>
                  <a:cubicBezTo>
                    <a:pt x="116" y="363"/>
                    <a:pt x="116" y="363"/>
                    <a:pt x="116" y="363"/>
                  </a:cubicBezTo>
                  <a:cubicBezTo>
                    <a:pt x="124" y="384"/>
                    <a:pt x="124" y="384"/>
                    <a:pt x="124" y="384"/>
                  </a:cubicBezTo>
                  <a:cubicBezTo>
                    <a:pt x="125" y="385"/>
                    <a:pt x="125" y="385"/>
                    <a:pt x="126" y="386"/>
                  </a:cubicBezTo>
                  <a:cubicBezTo>
                    <a:pt x="129" y="388"/>
                    <a:pt x="129" y="388"/>
                    <a:pt x="129" y="388"/>
                  </a:cubicBezTo>
                  <a:cubicBezTo>
                    <a:pt x="138" y="409"/>
                    <a:pt x="138" y="409"/>
                    <a:pt x="138" y="409"/>
                  </a:cubicBezTo>
                  <a:cubicBezTo>
                    <a:pt x="138" y="410"/>
                    <a:pt x="139" y="411"/>
                    <a:pt x="139" y="411"/>
                  </a:cubicBezTo>
                  <a:cubicBezTo>
                    <a:pt x="143" y="413"/>
                    <a:pt x="143" y="413"/>
                    <a:pt x="143" y="413"/>
                  </a:cubicBezTo>
                  <a:cubicBezTo>
                    <a:pt x="151" y="431"/>
                    <a:pt x="151" y="431"/>
                    <a:pt x="151" y="431"/>
                  </a:cubicBezTo>
                  <a:cubicBezTo>
                    <a:pt x="151" y="432"/>
                    <a:pt x="152" y="433"/>
                    <a:pt x="152" y="433"/>
                  </a:cubicBezTo>
                  <a:cubicBezTo>
                    <a:pt x="154" y="434"/>
                    <a:pt x="154" y="434"/>
                    <a:pt x="154" y="434"/>
                  </a:cubicBezTo>
                  <a:cubicBezTo>
                    <a:pt x="168" y="459"/>
                    <a:pt x="168" y="459"/>
                    <a:pt x="168" y="459"/>
                  </a:cubicBezTo>
                  <a:cubicBezTo>
                    <a:pt x="168" y="459"/>
                    <a:pt x="169" y="460"/>
                    <a:pt x="169" y="460"/>
                  </a:cubicBezTo>
                  <a:cubicBezTo>
                    <a:pt x="173" y="462"/>
                    <a:pt x="173" y="462"/>
                    <a:pt x="173" y="462"/>
                  </a:cubicBezTo>
                  <a:cubicBezTo>
                    <a:pt x="181" y="480"/>
                    <a:pt x="181" y="480"/>
                    <a:pt x="181" y="480"/>
                  </a:cubicBezTo>
                  <a:cubicBezTo>
                    <a:pt x="181" y="480"/>
                    <a:pt x="181" y="481"/>
                    <a:pt x="182" y="481"/>
                  </a:cubicBezTo>
                  <a:cubicBezTo>
                    <a:pt x="183" y="482"/>
                    <a:pt x="183" y="482"/>
                    <a:pt x="183" y="482"/>
                  </a:cubicBezTo>
                  <a:cubicBezTo>
                    <a:pt x="192" y="499"/>
                    <a:pt x="192" y="499"/>
                    <a:pt x="192" y="499"/>
                  </a:cubicBezTo>
                  <a:cubicBezTo>
                    <a:pt x="192" y="499"/>
                    <a:pt x="192" y="500"/>
                    <a:pt x="193" y="500"/>
                  </a:cubicBezTo>
                  <a:cubicBezTo>
                    <a:pt x="197" y="503"/>
                    <a:pt x="197" y="503"/>
                    <a:pt x="197" y="503"/>
                  </a:cubicBezTo>
                  <a:cubicBezTo>
                    <a:pt x="208" y="523"/>
                    <a:pt x="208" y="523"/>
                    <a:pt x="208" y="523"/>
                  </a:cubicBezTo>
                  <a:cubicBezTo>
                    <a:pt x="208" y="523"/>
                    <a:pt x="209" y="524"/>
                    <a:pt x="209" y="524"/>
                  </a:cubicBezTo>
                  <a:cubicBezTo>
                    <a:pt x="213" y="526"/>
                    <a:pt x="213" y="526"/>
                    <a:pt x="213" y="526"/>
                  </a:cubicBezTo>
                  <a:cubicBezTo>
                    <a:pt x="215" y="523"/>
                    <a:pt x="215" y="523"/>
                    <a:pt x="215" y="523"/>
                  </a:cubicBezTo>
                  <a:cubicBezTo>
                    <a:pt x="211" y="523"/>
                    <a:pt x="211" y="523"/>
                    <a:pt x="211" y="523"/>
                  </a:cubicBezTo>
                  <a:cubicBezTo>
                    <a:pt x="211" y="524"/>
                    <a:pt x="212" y="524"/>
                    <a:pt x="212" y="524"/>
                  </a:cubicBezTo>
                  <a:cubicBezTo>
                    <a:pt x="212" y="525"/>
                    <a:pt x="212" y="525"/>
                    <a:pt x="212" y="525"/>
                  </a:cubicBezTo>
                  <a:cubicBezTo>
                    <a:pt x="212" y="526"/>
                    <a:pt x="212" y="526"/>
                    <a:pt x="212" y="526"/>
                  </a:cubicBezTo>
                  <a:cubicBezTo>
                    <a:pt x="213" y="528"/>
                    <a:pt x="217" y="534"/>
                    <a:pt x="221" y="540"/>
                  </a:cubicBezTo>
                  <a:cubicBezTo>
                    <a:pt x="223" y="544"/>
                    <a:pt x="225" y="546"/>
                    <a:pt x="226" y="549"/>
                  </a:cubicBezTo>
                  <a:cubicBezTo>
                    <a:pt x="226" y="550"/>
                    <a:pt x="227" y="551"/>
                    <a:pt x="227" y="552"/>
                  </a:cubicBezTo>
                  <a:cubicBezTo>
                    <a:pt x="228" y="552"/>
                    <a:pt x="228" y="552"/>
                    <a:pt x="228" y="552"/>
                  </a:cubicBezTo>
                  <a:cubicBezTo>
                    <a:pt x="228" y="552"/>
                    <a:pt x="228" y="552"/>
                    <a:pt x="228" y="552"/>
                  </a:cubicBezTo>
                  <a:cubicBezTo>
                    <a:pt x="229" y="552"/>
                    <a:pt x="229" y="552"/>
                    <a:pt x="229" y="552"/>
                  </a:cubicBezTo>
                  <a:cubicBezTo>
                    <a:pt x="228" y="552"/>
                    <a:pt x="228" y="552"/>
                    <a:pt x="228" y="552"/>
                  </a:cubicBezTo>
                  <a:cubicBezTo>
                    <a:pt x="228" y="552"/>
                    <a:pt x="228" y="552"/>
                    <a:pt x="228" y="552"/>
                  </a:cubicBezTo>
                  <a:cubicBezTo>
                    <a:pt x="229" y="552"/>
                    <a:pt x="229" y="552"/>
                    <a:pt x="229" y="552"/>
                  </a:cubicBezTo>
                  <a:cubicBezTo>
                    <a:pt x="228" y="552"/>
                    <a:pt x="228" y="552"/>
                    <a:pt x="228" y="552"/>
                  </a:cubicBezTo>
                  <a:cubicBezTo>
                    <a:pt x="230" y="551"/>
                    <a:pt x="230" y="551"/>
                    <a:pt x="230" y="551"/>
                  </a:cubicBezTo>
                  <a:cubicBezTo>
                    <a:pt x="228" y="551"/>
                    <a:pt x="228" y="551"/>
                    <a:pt x="228" y="551"/>
                  </a:cubicBezTo>
                  <a:cubicBezTo>
                    <a:pt x="228" y="552"/>
                    <a:pt x="228" y="552"/>
                    <a:pt x="228" y="552"/>
                  </a:cubicBezTo>
                  <a:cubicBezTo>
                    <a:pt x="230" y="551"/>
                    <a:pt x="230" y="551"/>
                    <a:pt x="230" y="551"/>
                  </a:cubicBezTo>
                  <a:cubicBezTo>
                    <a:pt x="228" y="551"/>
                    <a:pt x="228" y="551"/>
                    <a:pt x="228" y="551"/>
                  </a:cubicBezTo>
                  <a:cubicBezTo>
                    <a:pt x="231" y="551"/>
                    <a:pt x="231" y="551"/>
                    <a:pt x="231" y="551"/>
                  </a:cubicBezTo>
                  <a:cubicBezTo>
                    <a:pt x="228" y="550"/>
                    <a:pt x="228" y="550"/>
                    <a:pt x="228" y="550"/>
                  </a:cubicBezTo>
                  <a:cubicBezTo>
                    <a:pt x="227" y="551"/>
                    <a:pt x="228" y="551"/>
                    <a:pt x="228" y="551"/>
                  </a:cubicBezTo>
                  <a:cubicBezTo>
                    <a:pt x="231" y="551"/>
                    <a:pt x="231" y="551"/>
                    <a:pt x="231" y="551"/>
                  </a:cubicBezTo>
                  <a:cubicBezTo>
                    <a:pt x="228" y="550"/>
                    <a:pt x="228" y="550"/>
                    <a:pt x="228" y="550"/>
                  </a:cubicBezTo>
                  <a:cubicBezTo>
                    <a:pt x="227" y="551"/>
                    <a:pt x="228" y="553"/>
                    <a:pt x="229" y="554"/>
                  </a:cubicBezTo>
                  <a:cubicBezTo>
                    <a:pt x="233" y="557"/>
                    <a:pt x="233" y="557"/>
                    <a:pt x="233" y="557"/>
                  </a:cubicBezTo>
                  <a:cubicBezTo>
                    <a:pt x="246" y="579"/>
                    <a:pt x="246" y="579"/>
                    <a:pt x="246" y="579"/>
                  </a:cubicBezTo>
                  <a:cubicBezTo>
                    <a:pt x="246" y="580"/>
                    <a:pt x="246" y="580"/>
                    <a:pt x="247" y="580"/>
                  </a:cubicBezTo>
                  <a:cubicBezTo>
                    <a:pt x="255" y="586"/>
                    <a:pt x="255" y="586"/>
                    <a:pt x="255" y="586"/>
                  </a:cubicBezTo>
                  <a:cubicBezTo>
                    <a:pt x="257" y="583"/>
                    <a:pt x="257" y="583"/>
                    <a:pt x="257" y="583"/>
                  </a:cubicBezTo>
                  <a:cubicBezTo>
                    <a:pt x="254" y="585"/>
                    <a:pt x="254" y="585"/>
                    <a:pt x="254" y="585"/>
                  </a:cubicBezTo>
                  <a:cubicBezTo>
                    <a:pt x="254" y="585"/>
                    <a:pt x="255" y="586"/>
                    <a:pt x="256" y="588"/>
                  </a:cubicBezTo>
                  <a:cubicBezTo>
                    <a:pt x="258" y="591"/>
                    <a:pt x="261" y="596"/>
                    <a:pt x="263" y="600"/>
                  </a:cubicBezTo>
                  <a:cubicBezTo>
                    <a:pt x="264" y="602"/>
                    <a:pt x="265" y="604"/>
                    <a:pt x="266" y="605"/>
                  </a:cubicBezTo>
                  <a:cubicBezTo>
                    <a:pt x="266" y="606"/>
                    <a:pt x="267" y="606"/>
                    <a:pt x="267" y="607"/>
                  </a:cubicBezTo>
                  <a:cubicBezTo>
                    <a:pt x="267" y="607"/>
                    <a:pt x="267" y="607"/>
                    <a:pt x="267" y="607"/>
                  </a:cubicBezTo>
                  <a:cubicBezTo>
                    <a:pt x="268" y="607"/>
                    <a:pt x="268" y="607"/>
                    <a:pt x="268" y="607"/>
                  </a:cubicBezTo>
                  <a:cubicBezTo>
                    <a:pt x="267" y="607"/>
                    <a:pt x="267" y="607"/>
                    <a:pt x="267" y="607"/>
                  </a:cubicBezTo>
                  <a:cubicBezTo>
                    <a:pt x="267" y="607"/>
                    <a:pt x="267" y="607"/>
                    <a:pt x="267" y="607"/>
                  </a:cubicBezTo>
                  <a:cubicBezTo>
                    <a:pt x="268" y="607"/>
                    <a:pt x="268" y="607"/>
                    <a:pt x="268" y="607"/>
                  </a:cubicBezTo>
                  <a:cubicBezTo>
                    <a:pt x="267" y="607"/>
                    <a:pt x="267" y="607"/>
                    <a:pt x="267" y="607"/>
                  </a:cubicBezTo>
                  <a:cubicBezTo>
                    <a:pt x="270" y="606"/>
                    <a:pt x="270" y="606"/>
                    <a:pt x="270" y="606"/>
                  </a:cubicBezTo>
                  <a:cubicBezTo>
                    <a:pt x="267" y="606"/>
                    <a:pt x="267" y="606"/>
                    <a:pt x="267" y="606"/>
                  </a:cubicBezTo>
                  <a:cubicBezTo>
                    <a:pt x="267" y="607"/>
                    <a:pt x="267" y="607"/>
                    <a:pt x="267" y="607"/>
                  </a:cubicBezTo>
                  <a:cubicBezTo>
                    <a:pt x="270" y="606"/>
                    <a:pt x="270" y="606"/>
                    <a:pt x="270" y="606"/>
                  </a:cubicBezTo>
                  <a:cubicBezTo>
                    <a:pt x="267" y="606"/>
                    <a:pt x="267" y="606"/>
                    <a:pt x="267" y="606"/>
                  </a:cubicBezTo>
                  <a:cubicBezTo>
                    <a:pt x="270" y="606"/>
                    <a:pt x="270" y="606"/>
                    <a:pt x="270" y="606"/>
                  </a:cubicBezTo>
                  <a:cubicBezTo>
                    <a:pt x="267" y="604"/>
                    <a:pt x="267" y="604"/>
                    <a:pt x="267" y="604"/>
                  </a:cubicBezTo>
                  <a:cubicBezTo>
                    <a:pt x="267" y="605"/>
                    <a:pt x="267" y="606"/>
                    <a:pt x="267" y="606"/>
                  </a:cubicBezTo>
                  <a:cubicBezTo>
                    <a:pt x="270" y="606"/>
                    <a:pt x="270" y="606"/>
                    <a:pt x="270" y="606"/>
                  </a:cubicBezTo>
                  <a:cubicBezTo>
                    <a:pt x="267" y="604"/>
                    <a:pt x="267" y="604"/>
                    <a:pt x="267" y="604"/>
                  </a:cubicBezTo>
                  <a:cubicBezTo>
                    <a:pt x="266" y="606"/>
                    <a:pt x="267" y="608"/>
                    <a:pt x="269" y="609"/>
                  </a:cubicBezTo>
                  <a:cubicBezTo>
                    <a:pt x="272" y="611"/>
                    <a:pt x="272" y="611"/>
                    <a:pt x="272" y="611"/>
                  </a:cubicBezTo>
                  <a:cubicBezTo>
                    <a:pt x="293" y="640"/>
                    <a:pt x="293" y="640"/>
                    <a:pt x="293" y="640"/>
                  </a:cubicBezTo>
                  <a:cubicBezTo>
                    <a:pt x="293" y="640"/>
                    <a:pt x="293" y="640"/>
                    <a:pt x="294" y="641"/>
                  </a:cubicBezTo>
                  <a:cubicBezTo>
                    <a:pt x="299" y="644"/>
                    <a:pt x="299" y="644"/>
                    <a:pt x="299" y="644"/>
                  </a:cubicBezTo>
                  <a:cubicBezTo>
                    <a:pt x="316" y="669"/>
                    <a:pt x="316" y="669"/>
                    <a:pt x="316" y="669"/>
                  </a:cubicBezTo>
                  <a:cubicBezTo>
                    <a:pt x="316" y="669"/>
                    <a:pt x="317" y="670"/>
                    <a:pt x="317" y="670"/>
                  </a:cubicBezTo>
                  <a:cubicBezTo>
                    <a:pt x="325" y="675"/>
                    <a:pt x="325" y="675"/>
                    <a:pt x="325" y="675"/>
                  </a:cubicBezTo>
                  <a:cubicBezTo>
                    <a:pt x="326" y="672"/>
                    <a:pt x="326" y="672"/>
                    <a:pt x="326" y="672"/>
                  </a:cubicBezTo>
                  <a:cubicBezTo>
                    <a:pt x="324" y="669"/>
                    <a:pt x="324" y="669"/>
                    <a:pt x="324" y="669"/>
                  </a:cubicBezTo>
                  <a:cubicBezTo>
                    <a:pt x="323" y="670"/>
                    <a:pt x="323" y="671"/>
                    <a:pt x="323" y="671"/>
                  </a:cubicBezTo>
                  <a:cubicBezTo>
                    <a:pt x="323" y="671"/>
                    <a:pt x="323" y="672"/>
                    <a:pt x="323" y="672"/>
                  </a:cubicBezTo>
                  <a:cubicBezTo>
                    <a:pt x="323" y="672"/>
                    <a:pt x="323" y="673"/>
                    <a:pt x="323" y="673"/>
                  </a:cubicBezTo>
                  <a:cubicBezTo>
                    <a:pt x="323" y="674"/>
                    <a:pt x="323" y="674"/>
                    <a:pt x="324" y="674"/>
                  </a:cubicBezTo>
                  <a:cubicBezTo>
                    <a:pt x="324" y="674"/>
                    <a:pt x="324" y="675"/>
                    <a:pt x="324" y="675"/>
                  </a:cubicBezTo>
                  <a:cubicBezTo>
                    <a:pt x="325" y="676"/>
                    <a:pt x="327" y="679"/>
                    <a:pt x="330" y="682"/>
                  </a:cubicBezTo>
                  <a:cubicBezTo>
                    <a:pt x="337" y="691"/>
                    <a:pt x="349" y="704"/>
                    <a:pt x="349" y="704"/>
                  </a:cubicBezTo>
                  <a:cubicBezTo>
                    <a:pt x="350" y="705"/>
                    <a:pt x="350" y="705"/>
                    <a:pt x="350" y="705"/>
                  </a:cubicBezTo>
                  <a:cubicBezTo>
                    <a:pt x="361" y="712"/>
                    <a:pt x="361" y="712"/>
                    <a:pt x="361" y="712"/>
                  </a:cubicBezTo>
                  <a:cubicBezTo>
                    <a:pt x="363" y="709"/>
                    <a:pt x="363" y="709"/>
                    <a:pt x="363" y="709"/>
                  </a:cubicBezTo>
                  <a:cubicBezTo>
                    <a:pt x="361" y="712"/>
                    <a:pt x="361" y="712"/>
                    <a:pt x="361" y="712"/>
                  </a:cubicBezTo>
                  <a:cubicBezTo>
                    <a:pt x="361" y="712"/>
                    <a:pt x="363" y="714"/>
                    <a:pt x="366" y="718"/>
                  </a:cubicBezTo>
                  <a:cubicBezTo>
                    <a:pt x="371" y="723"/>
                    <a:pt x="379" y="730"/>
                    <a:pt x="385" y="737"/>
                  </a:cubicBezTo>
                  <a:cubicBezTo>
                    <a:pt x="388" y="740"/>
                    <a:pt x="391" y="743"/>
                    <a:pt x="393" y="745"/>
                  </a:cubicBezTo>
                  <a:cubicBezTo>
                    <a:pt x="393" y="746"/>
                    <a:pt x="394" y="747"/>
                    <a:pt x="395" y="748"/>
                  </a:cubicBezTo>
                  <a:cubicBezTo>
                    <a:pt x="395" y="748"/>
                    <a:pt x="395" y="748"/>
                    <a:pt x="395" y="748"/>
                  </a:cubicBezTo>
                  <a:cubicBezTo>
                    <a:pt x="395" y="748"/>
                    <a:pt x="395" y="748"/>
                    <a:pt x="395" y="748"/>
                  </a:cubicBezTo>
                  <a:cubicBezTo>
                    <a:pt x="397" y="747"/>
                    <a:pt x="397" y="747"/>
                    <a:pt x="397" y="747"/>
                  </a:cubicBezTo>
                  <a:cubicBezTo>
                    <a:pt x="395" y="748"/>
                    <a:pt x="395" y="748"/>
                    <a:pt x="395" y="748"/>
                  </a:cubicBezTo>
                  <a:cubicBezTo>
                    <a:pt x="395" y="748"/>
                    <a:pt x="395" y="748"/>
                    <a:pt x="395" y="748"/>
                  </a:cubicBezTo>
                  <a:cubicBezTo>
                    <a:pt x="397" y="747"/>
                    <a:pt x="397" y="747"/>
                    <a:pt x="397" y="747"/>
                  </a:cubicBezTo>
                  <a:cubicBezTo>
                    <a:pt x="395" y="748"/>
                    <a:pt x="395" y="748"/>
                    <a:pt x="395" y="748"/>
                  </a:cubicBezTo>
                  <a:cubicBezTo>
                    <a:pt x="398" y="747"/>
                    <a:pt x="398" y="747"/>
                    <a:pt x="398" y="747"/>
                  </a:cubicBezTo>
                  <a:cubicBezTo>
                    <a:pt x="395" y="747"/>
                    <a:pt x="395" y="747"/>
                    <a:pt x="395" y="747"/>
                  </a:cubicBezTo>
                  <a:cubicBezTo>
                    <a:pt x="395" y="748"/>
                    <a:pt x="395" y="748"/>
                    <a:pt x="395" y="748"/>
                  </a:cubicBezTo>
                  <a:cubicBezTo>
                    <a:pt x="398" y="747"/>
                    <a:pt x="398" y="747"/>
                    <a:pt x="398" y="747"/>
                  </a:cubicBezTo>
                  <a:cubicBezTo>
                    <a:pt x="395" y="747"/>
                    <a:pt x="395" y="747"/>
                    <a:pt x="395" y="747"/>
                  </a:cubicBezTo>
                  <a:cubicBezTo>
                    <a:pt x="398" y="747"/>
                    <a:pt x="398" y="747"/>
                    <a:pt x="398" y="747"/>
                  </a:cubicBezTo>
                  <a:cubicBezTo>
                    <a:pt x="395" y="745"/>
                    <a:pt x="395" y="745"/>
                    <a:pt x="395" y="745"/>
                  </a:cubicBezTo>
                  <a:cubicBezTo>
                    <a:pt x="395" y="746"/>
                    <a:pt x="395" y="746"/>
                    <a:pt x="395" y="747"/>
                  </a:cubicBezTo>
                  <a:cubicBezTo>
                    <a:pt x="398" y="747"/>
                    <a:pt x="398" y="747"/>
                    <a:pt x="398" y="747"/>
                  </a:cubicBezTo>
                  <a:cubicBezTo>
                    <a:pt x="395" y="745"/>
                    <a:pt x="395" y="745"/>
                    <a:pt x="395" y="745"/>
                  </a:cubicBezTo>
                  <a:cubicBezTo>
                    <a:pt x="394" y="747"/>
                    <a:pt x="395" y="749"/>
                    <a:pt x="396" y="750"/>
                  </a:cubicBezTo>
                  <a:cubicBezTo>
                    <a:pt x="409" y="758"/>
                    <a:pt x="409" y="758"/>
                    <a:pt x="409" y="758"/>
                  </a:cubicBezTo>
                  <a:cubicBezTo>
                    <a:pt x="411" y="759"/>
                    <a:pt x="413" y="758"/>
                    <a:pt x="414" y="757"/>
                  </a:cubicBezTo>
                  <a:cubicBezTo>
                    <a:pt x="415" y="755"/>
                    <a:pt x="415" y="753"/>
                    <a:pt x="413" y="7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26" name="Freeform 157">
              <a:extLst>
                <a:ext uri="{FF2B5EF4-FFF2-40B4-BE49-F238E27FC236}">
                  <a16:creationId xmlns:a16="http://schemas.microsoft.com/office/drawing/2014/main" id="{6E0DA953-4440-4289-9977-18756CD36EDC}"/>
                </a:ext>
              </a:extLst>
            </p:cNvPr>
            <p:cNvSpPr>
              <a:spLocks/>
            </p:cNvSpPr>
            <p:nvPr/>
          </p:nvSpPr>
          <p:spPr bwMode="auto">
            <a:xfrm>
              <a:off x="4848362" y="2041636"/>
              <a:ext cx="392113" cy="777875"/>
            </a:xfrm>
            <a:custGeom>
              <a:avLst/>
              <a:gdLst>
                <a:gd name="T0" fmla="*/ 207 w 249"/>
                <a:gd name="T1" fmla="*/ 453 h 494"/>
                <a:gd name="T2" fmla="*/ 199 w 249"/>
                <a:gd name="T3" fmla="*/ 431 h 494"/>
                <a:gd name="T4" fmla="*/ 196 w 249"/>
                <a:gd name="T5" fmla="*/ 432 h 494"/>
                <a:gd name="T6" fmla="*/ 199 w 249"/>
                <a:gd name="T7" fmla="*/ 432 h 494"/>
                <a:gd name="T8" fmla="*/ 199 w 249"/>
                <a:gd name="T9" fmla="*/ 432 h 494"/>
                <a:gd name="T10" fmla="*/ 185 w 249"/>
                <a:gd name="T11" fmla="*/ 408 h 494"/>
                <a:gd name="T12" fmla="*/ 182 w 249"/>
                <a:gd name="T13" fmla="*/ 407 h 494"/>
                <a:gd name="T14" fmla="*/ 162 w 249"/>
                <a:gd name="T15" fmla="*/ 379 h 494"/>
                <a:gd name="T16" fmla="*/ 162 w 249"/>
                <a:gd name="T17" fmla="*/ 368 h 494"/>
                <a:gd name="T18" fmla="*/ 143 w 249"/>
                <a:gd name="T19" fmla="*/ 338 h 494"/>
                <a:gd name="T20" fmla="*/ 140 w 249"/>
                <a:gd name="T21" fmla="*/ 322 h 494"/>
                <a:gd name="T22" fmla="*/ 140 w 249"/>
                <a:gd name="T23" fmla="*/ 322 h 494"/>
                <a:gd name="T24" fmla="*/ 136 w 249"/>
                <a:gd name="T25" fmla="*/ 322 h 494"/>
                <a:gd name="T26" fmla="*/ 138 w 249"/>
                <a:gd name="T27" fmla="*/ 319 h 494"/>
                <a:gd name="T28" fmla="*/ 129 w 249"/>
                <a:gd name="T29" fmla="*/ 285 h 494"/>
                <a:gd name="T30" fmla="*/ 128 w 249"/>
                <a:gd name="T31" fmla="*/ 254 h 494"/>
                <a:gd name="T32" fmla="*/ 131 w 249"/>
                <a:gd name="T33" fmla="*/ 238 h 494"/>
                <a:gd name="T34" fmla="*/ 121 w 249"/>
                <a:gd name="T35" fmla="*/ 221 h 494"/>
                <a:gd name="T36" fmla="*/ 103 w 249"/>
                <a:gd name="T37" fmla="*/ 192 h 494"/>
                <a:gd name="T38" fmla="*/ 78 w 249"/>
                <a:gd name="T39" fmla="*/ 144 h 494"/>
                <a:gd name="T40" fmla="*/ 74 w 249"/>
                <a:gd name="T41" fmla="*/ 133 h 494"/>
                <a:gd name="T42" fmla="*/ 71 w 249"/>
                <a:gd name="T43" fmla="*/ 125 h 494"/>
                <a:gd name="T44" fmla="*/ 71 w 249"/>
                <a:gd name="T45" fmla="*/ 125 h 494"/>
                <a:gd name="T46" fmla="*/ 67 w 249"/>
                <a:gd name="T47" fmla="*/ 126 h 494"/>
                <a:gd name="T48" fmla="*/ 70 w 249"/>
                <a:gd name="T49" fmla="*/ 128 h 494"/>
                <a:gd name="T50" fmla="*/ 57 w 249"/>
                <a:gd name="T51" fmla="*/ 101 h 494"/>
                <a:gd name="T52" fmla="*/ 34 w 249"/>
                <a:gd name="T53" fmla="*/ 58 h 494"/>
                <a:gd name="T54" fmla="*/ 23 w 249"/>
                <a:gd name="T55" fmla="*/ 42 h 494"/>
                <a:gd name="T56" fmla="*/ 18 w 249"/>
                <a:gd name="T57" fmla="*/ 22 h 494"/>
                <a:gd name="T58" fmla="*/ 18 w 249"/>
                <a:gd name="T59" fmla="*/ 23 h 494"/>
                <a:gd name="T60" fmla="*/ 18 w 249"/>
                <a:gd name="T61" fmla="*/ 23 h 494"/>
                <a:gd name="T62" fmla="*/ 15 w 249"/>
                <a:gd name="T63" fmla="*/ 23 h 494"/>
                <a:gd name="T64" fmla="*/ 7 w 249"/>
                <a:gd name="T65" fmla="*/ 2 h 494"/>
                <a:gd name="T66" fmla="*/ 1 w 249"/>
                <a:gd name="T67" fmla="*/ 6 h 494"/>
                <a:gd name="T68" fmla="*/ 11 w 249"/>
                <a:gd name="T69" fmla="*/ 22 h 494"/>
                <a:gd name="T70" fmla="*/ 21 w 249"/>
                <a:gd name="T71" fmla="*/ 45 h 494"/>
                <a:gd name="T72" fmla="*/ 39 w 249"/>
                <a:gd name="T73" fmla="*/ 81 h 494"/>
                <a:gd name="T74" fmla="*/ 61 w 249"/>
                <a:gd name="T75" fmla="*/ 126 h 494"/>
                <a:gd name="T76" fmla="*/ 64 w 249"/>
                <a:gd name="T77" fmla="*/ 127 h 494"/>
                <a:gd name="T78" fmla="*/ 73 w 249"/>
                <a:gd name="T79" fmla="*/ 148 h 494"/>
                <a:gd name="T80" fmla="*/ 76 w 249"/>
                <a:gd name="T81" fmla="*/ 147 h 494"/>
                <a:gd name="T82" fmla="*/ 77 w 249"/>
                <a:gd name="T83" fmla="*/ 152 h 494"/>
                <a:gd name="T84" fmla="*/ 105 w 249"/>
                <a:gd name="T85" fmla="*/ 202 h 494"/>
                <a:gd name="T86" fmla="*/ 114 w 249"/>
                <a:gd name="T87" fmla="*/ 222 h 494"/>
                <a:gd name="T88" fmla="*/ 114 w 249"/>
                <a:gd name="T89" fmla="*/ 222 h 494"/>
                <a:gd name="T90" fmla="*/ 117 w 249"/>
                <a:gd name="T91" fmla="*/ 221 h 494"/>
                <a:gd name="T92" fmla="*/ 119 w 249"/>
                <a:gd name="T93" fmla="*/ 227 h 494"/>
                <a:gd name="T94" fmla="*/ 121 w 249"/>
                <a:gd name="T95" fmla="*/ 254 h 494"/>
                <a:gd name="T96" fmla="*/ 123 w 249"/>
                <a:gd name="T97" fmla="*/ 276 h 494"/>
                <a:gd name="T98" fmla="*/ 124 w 249"/>
                <a:gd name="T99" fmla="*/ 290 h 494"/>
                <a:gd name="T100" fmla="*/ 134 w 249"/>
                <a:gd name="T101" fmla="*/ 325 h 494"/>
                <a:gd name="T102" fmla="*/ 134 w 249"/>
                <a:gd name="T103" fmla="*/ 328 h 494"/>
                <a:gd name="T104" fmla="*/ 154 w 249"/>
                <a:gd name="T105" fmla="*/ 367 h 494"/>
                <a:gd name="T106" fmla="*/ 158 w 249"/>
                <a:gd name="T107" fmla="*/ 380 h 494"/>
                <a:gd name="T108" fmla="*/ 158 w 249"/>
                <a:gd name="T109" fmla="*/ 379 h 494"/>
                <a:gd name="T110" fmla="*/ 162 w 249"/>
                <a:gd name="T111" fmla="*/ 379 h 494"/>
                <a:gd name="T112" fmla="*/ 165 w 249"/>
                <a:gd name="T113" fmla="*/ 385 h 494"/>
                <a:gd name="T114" fmla="*/ 175 w 249"/>
                <a:gd name="T115" fmla="*/ 408 h 494"/>
                <a:gd name="T116" fmla="*/ 177 w 249"/>
                <a:gd name="T117" fmla="*/ 408 h 494"/>
                <a:gd name="T118" fmla="*/ 175 w 249"/>
                <a:gd name="T119" fmla="*/ 406 h 494"/>
                <a:gd name="T120" fmla="*/ 196 w 249"/>
                <a:gd name="T121" fmla="*/ 432 h 494"/>
                <a:gd name="T122" fmla="*/ 195 w 249"/>
                <a:gd name="T123" fmla="*/ 439 h 494"/>
                <a:gd name="T124" fmla="*/ 243 w 249"/>
                <a:gd name="T125" fmla="*/ 493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9" h="494">
                  <a:moveTo>
                    <a:pt x="247" y="487"/>
                  </a:moveTo>
                  <a:cubicBezTo>
                    <a:pt x="233" y="479"/>
                    <a:pt x="233" y="479"/>
                    <a:pt x="233" y="479"/>
                  </a:cubicBezTo>
                  <a:cubicBezTo>
                    <a:pt x="216" y="455"/>
                    <a:pt x="216" y="455"/>
                    <a:pt x="216" y="455"/>
                  </a:cubicBezTo>
                  <a:cubicBezTo>
                    <a:pt x="216" y="454"/>
                    <a:pt x="216" y="454"/>
                    <a:pt x="215" y="454"/>
                  </a:cubicBezTo>
                  <a:cubicBezTo>
                    <a:pt x="208" y="450"/>
                    <a:pt x="208" y="450"/>
                    <a:pt x="208" y="450"/>
                  </a:cubicBezTo>
                  <a:cubicBezTo>
                    <a:pt x="207" y="453"/>
                    <a:pt x="207" y="453"/>
                    <a:pt x="207" y="453"/>
                  </a:cubicBezTo>
                  <a:cubicBezTo>
                    <a:pt x="210" y="451"/>
                    <a:pt x="210" y="451"/>
                    <a:pt x="210" y="451"/>
                  </a:cubicBezTo>
                  <a:cubicBezTo>
                    <a:pt x="210" y="451"/>
                    <a:pt x="209" y="450"/>
                    <a:pt x="208" y="448"/>
                  </a:cubicBezTo>
                  <a:cubicBezTo>
                    <a:pt x="206" y="445"/>
                    <a:pt x="204" y="441"/>
                    <a:pt x="202" y="437"/>
                  </a:cubicBezTo>
                  <a:cubicBezTo>
                    <a:pt x="201" y="435"/>
                    <a:pt x="200" y="434"/>
                    <a:pt x="200" y="433"/>
                  </a:cubicBezTo>
                  <a:cubicBezTo>
                    <a:pt x="200" y="432"/>
                    <a:pt x="199" y="431"/>
                    <a:pt x="199" y="431"/>
                  </a:cubicBezTo>
                  <a:cubicBezTo>
                    <a:pt x="199" y="431"/>
                    <a:pt x="199" y="431"/>
                    <a:pt x="199" y="431"/>
                  </a:cubicBezTo>
                  <a:cubicBezTo>
                    <a:pt x="198" y="431"/>
                    <a:pt x="198" y="431"/>
                    <a:pt x="198" y="431"/>
                  </a:cubicBezTo>
                  <a:cubicBezTo>
                    <a:pt x="199" y="431"/>
                    <a:pt x="199" y="431"/>
                    <a:pt x="199" y="431"/>
                  </a:cubicBezTo>
                  <a:cubicBezTo>
                    <a:pt x="199" y="431"/>
                    <a:pt x="199" y="431"/>
                    <a:pt x="199" y="431"/>
                  </a:cubicBezTo>
                  <a:cubicBezTo>
                    <a:pt x="198" y="431"/>
                    <a:pt x="198" y="431"/>
                    <a:pt x="198" y="431"/>
                  </a:cubicBezTo>
                  <a:cubicBezTo>
                    <a:pt x="199" y="431"/>
                    <a:pt x="199" y="431"/>
                    <a:pt x="199" y="431"/>
                  </a:cubicBezTo>
                  <a:cubicBezTo>
                    <a:pt x="196" y="432"/>
                    <a:pt x="196" y="432"/>
                    <a:pt x="196" y="432"/>
                  </a:cubicBezTo>
                  <a:cubicBezTo>
                    <a:pt x="199" y="432"/>
                    <a:pt x="199" y="432"/>
                    <a:pt x="199" y="432"/>
                  </a:cubicBezTo>
                  <a:cubicBezTo>
                    <a:pt x="199" y="431"/>
                    <a:pt x="199" y="431"/>
                    <a:pt x="199" y="431"/>
                  </a:cubicBezTo>
                  <a:cubicBezTo>
                    <a:pt x="196" y="432"/>
                    <a:pt x="196" y="432"/>
                    <a:pt x="196" y="432"/>
                  </a:cubicBezTo>
                  <a:cubicBezTo>
                    <a:pt x="199" y="432"/>
                    <a:pt x="199" y="432"/>
                    <a:pt x="199" y="432"/>
                  </a:cubicBezTo>
                  <a:cubicBezTo>
                    <a:pt x="196" y="432"/>
                    <a:pt x="196" y="432"/>
                    <a:pt x="196" y="432"/>
                  </a:cubicBezTo>
                  <a:cubicBezTo>
                    <a:pt x="199" y="432"/>
                    <a:pt x="199" y="432"/>
                    <a:pt x="199" y="432"/>
                  </a:cubicBezTo>
                  <a:cubicBezTo>
                    <a:pt x="199" y="432"/>
                    <a:pt x="199" y="432"/>
                    <a:pt x="199" y="432"/>
                  </a:cubicBezTo>
                  <a:cubicBezTo>
                    <a:pt x="196" y="432"/>
                    <a:pt x="196" y="432"/>
                    <a:pt x="196" y="432"/>
                  </a:cubicBezTo>
                  <a:cubicBezTo>
                    <a:pt x="199" y="432"/>
                    <a:pt x="199" y="432"/>
                    <a:pt x="199" y="432"/>
                  </a:cubicBezTo>
                  <a:cubicBezTo>
                    <a:pt x="196" y="432"/>
                    <a:pt x="196" y="432"/>
                    <a:pt x="196" y="432"/>
                  </a:cubicBezTo>
                  <a:cubicBezTo>
                    <a:pt x="199" y="434"/>
                    <a:pt x="199" y="434"/>
                    <a:pt x="199" y="434"/>
                  </a:cubicBezTo>
                  <a:cubicBezTo>
                    <a:pt x="199" y="433"/>
                    <a:pt x="199" y="433"/>
                    <a:pt x="199" y="432"/>
                  </a:cubicBezTo>
                  <a:cubicBezTo>
                    <a:pt x="196" y="432"/>
                    <a:pt x="196" y="432"/>
                    <a:pt x="196" y="432"/>
                  </a:cubicBezTo>
                  <a:cubicBezTo>
                    <a:pt x="199" y="434"/>
                    <a:pt x="199" y="434"/>
                    <a:pt x="199" y="434"/>
                  </a:cubicBezTo>
                  <a:cubicBezTo>
                    <a:pt x="199" y="433"/>
                    <a:pt x="199" y="432"/>
                    <a:pt x="199" y="431"/>
                  </a:cubicBezTo>
                  <a:cubicBezTo>
                    <a:pt x="199" y="430"/>
                    <a:pt x="198" y="429"/>
                    <a:pt x="198" y="429"/>
                  </a:cubicBezTo>
                  <a:cubicBezTo>
                    <a:pt x="193" y="426"/>
                    <a:pt x="193" y="426"/>
                    <a:pt x="193" y="426"/>
                  </a:cubicBezTo>
                  <a:cubicBezTo>
                    <a:pt x="185" y="408"/>
                    <a:pt x="185" y="408"/>
                    <a:pt x="185" y="408"/>
                  </a:cubicBezTo>
                  <a:cubicBezTo>
                    <a:pt x="184" y="407"/>
                    <a:pt x="184" y="407"/>
                    <a:pt x="183" y="407"/>
                  </a:cubicBezTo>
                  <a:cubicBezTo>
                    <a:pt x="180" y="405"/>
                    <a:pt x="180" y="405"/>
                    <a:pt x="180" y="405"/>
                  </a:cubicBezTo>
                  <a:cubicBezTo>
                    <a:pt x="178" y="408"/>
                    <a:pt x="178" y="408"/>
                    <a:pt x="178" y="408"/>
                  </a:cubicBezTo>
                  <a:cubicBezTo>
                    <a:pt x="181" y="410"/>
                    <a:pt x="181" y="410"/>
                    <a:pt x="181" y="410"/>
                  </a:cubicBezTo>
                  <a:cubicBezTo>
                    <a:pt x="182" y="408"/>
                    <a:pt x="182" y="408"/>
                    <a:pt x="182" y="408"/>
                  </a:cubicBezTo>
                  <a:cubicBezTo>
                    <a:pt x="182" y="407"/>
                    <a:pt x="182" y="407"/>
                    <a:pt x="182" y="407"/>
                  </a:cubicBezTo>
                  <a:cubicBezTo>
                    <a:pt x="182" y="406"/>
                    <a:pt x="181" y="405"/>
                    <a:pt x="181" y="404"/>
                  </a:cubicBezTo>
                  <a:cubicBezTo>
                    <a:pt x="180" y="401"/>
                    <a:pt x="177" y="395"/>
                    <a:pt x="175" y="390"/>
                  </a:cubicBezTo>
                  <a:cubicBezTo>
                    <a:pt x="172" y="385"/>
                    <a:pt x="170" y="381"/>
                    <a:pt x="170" y="381"/>
                  </a:cubicBezTo>
                  <a:cubicBezTo>
                    <a:pt x="170" y="380"/>
                    <a:pt x="169" y="380"/>
                    <a:pt x="169" y="379"/>
                  </a:cubicBezTo>
                  <a:cubicBezTo>
                    <a:pt x="164" y="376"/>
                    <a:pt x="164" y="376"/>
                    <a:pt x="164" y="376"/>
                  </a:cubicBezTo>
                  <a:cubicBezTo>
                    <a:pt x="162" y="379"/>
                    <a:pt x="162" y="379"/>
                    <a:pt x="162" y="379"/>
                  </a:cubicBezTo>
                  <a:cubicBezTo>
                    <a:pt x="165" y="381"/>
                    <a:pt x="165" y="381"/>
                    <a:pt x="165" y="381"/>
                  </a:cubicBezTo>
                  <a:cubicBezTo>
                    <a:pt x="165" y="380"/>
                    <a:pt x="165" y="380"/>
                    <a:pt x="165" y="380"/>
                  </a:cubicBezTo>
                  <a:cubicBezTo>
                    <a:pt x="165" y="379"/>
                    <a:pt x="165" y="379"/>
                    <a:pt x="165" y="379"/>
                  </a:cubicBezTo>
                  <a:cubicBezTo>
                    <a:pt x="165" y="379"/>
                    <a:pt x="165" y="379"/>
                    <a:pt x="165" y="378"/>
                  </a:cubicBezTo>
                  <a:cubicBezTo>
                    <a:pt x="165" y="378"/>
                    <a:pt x="165" y="377"/>
                    <a:pt x="165" y="377"/>
                  </a:cubicBezTo>
                  <a:cubicBezTo>
                    <a:pt x="164" y="375"/>
                    <a:pt x="163" y="371"/>
                    <a:pt x="162" y="368"/>
                  </a:cubicBezTo>
                  <a:cubicBezTo>
                    <a:pt x="160" y="365"/>
                    <a:pt x="159" y="363"/>
                    <a:pt x="159" y="363"/>
                  </a:cubicBezTo>
                  <a:cubicBezTo>
                    <a:pt x="159" y="362"/>
                    <a:pt x="159" y="362"/>
                    <a:pt x="158" y="361"/>
                  </a:cubicBezTo>
                  <a:cubicBezTo>
                    <a:pt x="152" y="358"/>
                    <a:pt x="152" y="358"/>
                    <a:pt x="152" y="358"/>
                  </a:cubicBezTo>
                  <a:cubicBezTo>
                    <a:pt x="147" y="342"/>
                    <a:pt x="147" y="342"/>
                    <a:pt x="147" y="342"/>
                  </a:cubicBezTo>
                  <a:cubicBezTo>
                    <a:pt x="147" y="341"/>
                    <a:pt x="146" y="340"/>
                    <a:pt x="146" y="340"/>
                  </a:cubicBezTo>
                  <a:cubicBezTo>
                    <a:pt x="143" y="338"/>
                    <a:pt x="143" y="338"/>
                    <a:pt x="143" y="338"/>
                  </a:cubicBezTo>
                  <a:cubicBezTo>
                    <a:pt x="141" y="341"/>
                    <a:pt x="141" y="341"/>
                    <a:pt x="141" y="341"/>
                  </a:cubicBezTo>
                  <a:cubicBezTo>
                    <a:pt x="144" y="340"/>
                    <a:pt x="144" y="340"/>
                    <a:pt x="144" y="340"/>
                  </a:cubicBezTo>
                  <a:cubicBezTo>
                    <a:pt x="144" y="340"/>
                    <a:pt x="143" y="336"/>
                    <a:pt x="142" y="331"/>
                  </a:cubicBezTo>
                  <a:cubicBezTo>
                    <a:pt x="141" y="329"/>
                    <a:pt x="141" y="327"/>
                    <a:pt x="140" y="325"/>
                  </a:cubicBezTo>
                  <a:cubicBezTo>
                    <a:pt x="140" y="324"/>
                    <a:pt x="140" y="323"/>
                    <a:pt x="140" y="323"/>
                  </a:cubicBezTo>
                  <a:cubicBezTo>
                    <a:pt x="140" y="322"/>
                    <a:pt x="140" y="322"/>
                    <a:pt x="140" y="322"/>
                  </a:cubicBezTo>
                  <a:cubicBezTo>
                    <a:pt x="140" y="322"/>
                    <a:pt x="140" y="322"/>
                    <a:pt x="140" y="322"/>
                  </a:cubicBezTo>
                  <a:cubicBezTo>
                    <a:pt x="138" y="322"/>
                    <a:pt x="138" y="322"/>
                    <a:pt x="138" y="322"/>
                  </a:cubicBezTo>
                  <a:cubicBezTo>
                    <a:pt x="140" y="322"/>
                    <a:pt x="140" y="322"/>
                    <a:pt x="140" y="322"/>
                  </a:cubicBezTo>
                  <a:cubicBezTo>
                    <a:pt x="140" y="322"/>
                    <a:pt x="140" y="322"/>
                    <a:pt x="140" y="322"/>
                  </a:cubicBezTo>
                  <a:cubicBezTo>
                    <a:pt x="138" y="322"/>
                    <a:pt x="138" y="322"/>
                    <a:pt x="138" y="322"/>
                  </a:cubicBezTo>
                  <a:cubicBezTo>
                    <a:pt x="140" y="322"/>
                    <a:pt x="140" y="322"/>
                    <a:pt x="140" y="322"/>
                  </a:cubicBezTo>
                  <a:cubicBezTo>
                    <a:pt x="137" y="322"/>
                    <a:pt x="137" y="322"/>
                    <a:pt x="137" y="322"/>
                  </a:cubicBezTo>
                  <a:cubicBezTo>
                    <a:pt x="140" y="323"/>
                    <a:pt x="140" y="323"/>
                    <a:pt x="140" y="323"/>
                  </a:cubicBezTo>
                  <a:cubicBezTo>
                    <a:pt x="140" y="322"/>
                    <a:pt x="140" y="322"/>
                    <a:pt x="140" y="322"/>
                  </a:cubicBezTo>
                  <a:cubicBezTo>
                    <a:pt x="137" y="322"/>
                    <a:pt x="137" y="322"/>
                    <a:pt x="137" y="322"/>
                  </a:cubicBezTo>
                  <a:cubicBezTo>
                    <a:pt x="140" y="323"/>
                    <a:pt x="140" y="323"/>
                    <a:pt x="140" y="323"/>
                  </a:cubicBezTo>
                  <a:cubicBezTo>
                    <a:pt x="136" y="322"/>
                    <a:pt x="136" y="322"/>
                    <a:pt x="136" y="322"/>
                  </a:cubicBezTo>
                  <a:cubicBezTo>
                    <a:pt x="139" y="324"/>
                    <a:pt x="139" y="324"/>
                    <a:pt x="139" y="324"/>
                  </a:cubicBezTo>
                  <a:cubicBezTo>
                    <a:pt x="140" y="323"/>
                    <a:pt x="140" y="323"/>
                    <a:pt x="140" y="323"/>
                  </a:cubicBezTo>
                  <a:cubicBezTo>
                    <a:pt x="136" y="322"/>
                    <a:pt x="136" y="322"/>
                    <a:pt x="136" y="322"/>
                  </a:cubicBezTo>
                  <a:cubicBezTo>
                    <a:pt x="139" y="324"/>
                    <a:pt x="139" y="324"/>
                    <a:pt x="139" y="324"/>
                  </a:cubicBezTo>
                  <a:cubicBezTo>
                    <a:pt x="140" y="323"/>
                    <a:pt x="140" y="322"/>
                    <a:pt x="140" y="321"/>
                  </a:cubicBezTo>
                  <a:cubicBezTo>
                    <a:pt x="140" y="320"/>
                    <a:pt x="139" y="319"/>
                    <a:pt x="138" y="319"/>
                  </a:cubicBezTo>
                  <a:cubicBezTo>
                    <a:pt x="138" y="319"/>
                    <a:pt x="138" y="319"/>
                    <a:pt x="138" y="319"/>
                  </a:cubicBezTo>
                  <a:cubicBezTo>
                    <a:pt x="138" y="309"/>
                    <a:pt x="138" y="309"/>
                    <a:pt x="138" y="309"/>
                  </a:cubicBezTo>
                  <a:cubicBezTo>
                    <a:pt x="138" y="308"/>
                    <a:pt x="138" y="307"/>
                    <a:pt x="137" y="306"/>
                  </a:cubicBezTo>
                  <a:cubicBezTo>
                    <a:pt x="133" y="304"/>
                    <a:pt x="133" y="304"/>
                    <a:pt x="133" y="304"/>
                  </a:cubicBezTo>
                  <a:cubicBezTo>
                    <a:pt x="131" y="287"/>
                    <a:pt x="131" y="287"/>
                    <a:pt x="131" y="287"/>
                  </a:cubicBezTo>
                  <a:cubicBezTo>
                    <a:pt x="130" y="286"/>
                    <a:pt x="130" y="286"/>
                    <a:pt x="129" y="285"/>
                  </a:cubicBezTo>
                  <a:cubicBezTo>
                    <a:pt x="129" y="285"/>
                    <a:pt x="129" y="285"/>
                    <a:pt x="129" y="285"/>
                  </a:cubicBezTo>
                  <a:cubicBezTo>
                    <a:pt x="130" y="275"/>
                    <a:pt x="130" y="275"/>
                    <a:pt x="130" y="275"/>
                  </a:cubicBezTo>
                  <a:cubicBezTo>
                    <a:pt x="130" y="274"/>
                    <a:pt x="130" y="272"/>
                    <a:pt x="128" y="271"/>
                  </a:cubicBezTo>
                  <a:cubicBezTo>
                    <a:pt x="128" y="271"/>
                    <a:pt x="128" y="271"/>
                    <a:pt x="128" y="271"/>
                  </a:cubicBezTo>
                  <a:cubicBezTo>
                    <a:pt x="129" y="257"/>
                    <a:pt x="129" y="257"/>
                    <a:pt x="129" y="257"/>
                  </a:cubicBezTo>
                  <a:cubicBezTo>
                    <a:pt x="129" y="256"/>
                    <a:pt x="129" y="255"/>
                    <a:pt x="128" y="254"/>
                  </a:cubicBezTo>
                  <a:cubicBezTo>
                    <a:pt x="126" y="253"/>
                    <a:pt x="126" y="253"/>
                    <a:pt x="126" y="253"/>
                  </a:cubicBezTo>
                  <a:cubicBezTo>
                    <a:pt x="124" y="256"/>
                    <a:pt x="124" y="256"/>
                    <a:pt x="124" y="256"/>
                  </a:cubicBezTo>
                  <a:cubicBezTo>
                    <a:pt x="128" y="257"/>
                    <a:pt x="128" y="257"/>
                    <a:pt x="128" y="257"/>
                  </a:cubicBezTo>
                  <a:cubicBezTo>
                    <a:pt x="133" y="243"/>
                    <a:pt x="133" y="243"/>
                    <a:pt x="133" y="243"/>
                  </a:cubicBezTo>
                  <a:cubicBezTo>
                    <a:pt x="134" y="241"/>
                    <a:pt x="134" y="239"/>
                    <a:pt x="132" y="238"/>
                  </a:cubicBezTo>
                  <a:cubicBezTo>
                    <a:pt x="131" y="238"/>
                    <a:pt x="131" y="238"/>
                    <a:pt x="131" y="238"/>
                  </a:cubicBezTo>
                  <a:cubicBezTo>
                    <a:pt x="125" y="223"/>
                    <a:pt x="125" y="223"/>
                    <a:pt x="125" y="223"/>
                  </a:cubicBezTo>
                  <a:cubicBezTo>
                    <a:pt x="125" y="222"/>
                    <a:pt x="124" y="221"/>
                    <a:pt x="123" y="221"/>
                  </a:cubicBezTo>
                  <a:cubicBezTo>
                    <a:pt x="119" y="218"/>
                    <a:pt x="119" y="218"/>
                    <a:pt x="119" y="218"/>
                  </a:cubicBezTo>
                  <a:cubicBezTo>
                    <a:pt x="117" y="221"/>
                    <a:pt x="117" y="221"/>
                    <a:pt x="117" y="221"/>
                  </a:cubicBezTo>
                  <a:cubicBezTo>
                    <a:pt x="120" y="223"/>
                    <a:pt x="120" y="223"/>
                    <a:pt x="120" y="223"/>
                  </a:cubicBezTo>
                  <a:cubicBezTo>
                    <a:pt x="121" y="222"/>
                    <a:pt x="121" y="222"/>
                    <a:pt x="121" y="221"/>
                  </a:cubicBezTo>
                  <a:cubicBezTo>
                    <a:pt x="121" y="221"/>
                    <a:pt x="121" y="221"/>
                    <a:pt x="121" y="220"/>
                  </a:cubicBezTo>
                  <a:cubicBezTo>
                    <a:pt x="121" y="220"/>
                    <a:pt x="120" y="219"/>
                    <a:pt x="120" y="218"/>
                  </a:cubicBezTo>
                  <a:cubicBezTo>
                    <a:pt x="119" y="216"/>
                    <a:pt x="116" y="210"/>
                    <a:pt x="114" y="206"/>
                  </a:cubicBezTo>
                  <a:cubicBezTo>
                    <a:pt x="112" y="201"/>
                    <a:pt x="110" y="197"/>
                    <a:pt x="110" y="197"/>
                  </a:cubicBezTo>
                  <a:cubicBezTo>
                    <a:pt x="110" y="197"/>
                    <a:pt x="110" y="196"/>
                    <a:pt x="109" y="196"/>
                  </a:cubicBezTo>
                  <a:cubicBezTo>
                    <a:pt x="103" y="192"/>
                    <a:pt x="103" y="192"/>
                    <a:pt x="103" y="192"/>
                  </a:cubicBezTo>
                  <a:cubicBezTo>
                    <a:pt x="99" y="177"/>
                    <a:pt x="99" y="177"/>
                    <a:pt x="99" y="177"/>
                  </a:cubicBezTo>
                  <a:cubicBezTo>
                    <a:pt x="99" y="176"/>
                    <a:pt x="98" y="175"/>
                    <a:pt x="98" y="175"/>
                  </a:cubicBezTo>
                  <a:cubicBezTo>
                    <a:pt x="95" y="173"/>
                    <a:pt x="95" y="173"/>
                    <a:pt x="95" y="173"/>
                  </a:cubicBezTo>
                  <a:cubicBezTo>
                    <a:pt x="84" y="149"/>
                    <a:pt x="84" y="149"/>
                    <a:pt x="84" y="149"/>
                  </a:cubicBezTo>
                  <a:cubicBezTo>
                    <a:pt x="83" y="148"/>
                    <a:pt x="83" y="147"/>
                    <a:pt x="82" y="147"/>
                  </a:cubicBezTo>
                  <a:cubicBezTo>
                    <a:pt x="78" y="144"/>
                    <a:pt x="78" y="144"/>
                    <a:pt x="78" y="144"/>
                  </a:cubicBezTo>
                  <a:cubicBezTo>
                    <a:pt x="76" y="147"/>
                    <a:pt x="76" y="147"/>
                    <a:pt x="76" y="147"/>
                  </a:cubicBezTo>
                  <a:cubicBezTo>
                    <a:pt x="79" y="149"/>
                    <a:pt x="79" y="149"/>
                    <a:pt x="79" y="149"/>
                  </a:cubicBezTo>
                  <a:cubicBezTo>
                    <a:pt x="80" y="148"/>
                    <a:pt x="80" y="148"/>
                    <a:pt x="80" y="147"/>
                  </a:cubicBezTo>
                  <a:cubicBezTo>
                    <a:pt x="80" y="147"/>
                    <a:pt x="80" y="147"/>
                    <a:pt x="79" y="146"/>
                  </a:cubicBezTo>
                  <a:cubicBezTo>
                    <a:pt x="79" y="146"/>
                    <a:pt x="79" y="145"/>
                    <a:pt x="79" y="144"/>
                  </a:cubicBezTo>
                  <a:cubicBezTo>
                    <a:pt x="78" y="142"/>
                    <a:pt x="76" y="137"/>
                    <a:pt x="74" y="133"/>
                  </a:cubicBezTo>
                  <a:cubicBezTo>
                    <a:pt x="73" y="131"/>
                    <a:pt x="72" y="129"/>
                    <a:pt x="71" y="127"/>
                  </a:cubicBezTo>
                  <a:cubicBezTo>
                    <a:pt x="71" y="127"/>
                    <a:pt x="71" y="126"/>
                    <a:pt x="71" y="126"/>
                  </a:cubicBezTo>
                  <a:cubicBezTo>
                    <a:pt x="71" y="125"/>
                    <a:pt x="71" y="125"/>
                    <a:pt x="71" y="125"/>
                  </a:cubicBezTo>
                  <a:cubicBezTo>
                    <a:pt x="71" y="125"/>
                    <a:pt x="71" y="125"/>
                    <a:pt x="71" y="125"/>
                  </a:cubicBezTo>
                  <a:cubicBezTo>
                    <a:pt x="69" y="126"/>
                    <a:pt x="69" y="126"/>
                    <a:pt x="69" y="126"/>
                  </a:cubicBezTo>
                  <a:cubicBezTo>
                    <a:pt x="71" y="125"/>
                    <a:pt x="71" y="125"/>
                    <a:pt x="71" y="125"/>
                  </a:cubicBezTo>
                  <a:cubicBezTo>
                    <a:pt x="71" y="125"/>
                    <a:pt x="71" y="125"/>
                    <a:pt x="71" y="125"/>
                  </a:cubicBezTo>
                  <a:cubicBezTo>
                    <a:pt x="69" y="126"/>
                    <a:pt x="69" y="126"/>
                    <a:pt x="69" y="126"/>
                  </a:cubicBezTo>
                  <a:cubicBezTo>
                    <a:pt x="71" y="125"/>
                    <a:pt x="71" y="125"/>
                    <a:pt x="71" y="125"/>
                  </a:cubicBezTo>
                  <a:cubicBezTo>
                    <a:pt x="68" y="126"/>
                    <a:pt x="68" y="126"/>
                    <a:pt x="68" y="126"/>
                  </a:cubicBezTo>
                  <a:cubicBezTo>
                    <a:pt x="71" y="126"/>
                    <a:pt x="71" y="126"/>
                    <a:pt x="71" y="126"/>
                  </a:cubicBezTo>
                  <a:cubicBezTo>
                    <a:pt x="71" y="126"/>
                    <a:pt x="71" y="125"/>
                    <a:pt x="71" y="125"/>
                  </a:cubicBezTo>
                  <a:cubicBezTo>
                    <a:pt x="68" y="126"/>
                    <a:pt x="68" y="126"/>
                    <a:pt x="68" y="126"/>
                  </a:cubicBezTo>
                  <a:cubicBezTo>
                    <a:pt x="71" y="126"/>
                    <a:pt x="71" y="126"/>
                    <a:pt x="71" y="126"/>
                  </a:cubicBezTo>
                  <a:cubicBezTo>
                    <a:pt x="67" y="126"/>
                    <a:pt x="67" y="126"/>
                    <a:pt x="67" y="126"/>
                  </a:cubicBezTo>
                  <a:cubicBezTo>
                    <a:pt x="71" y="127"/>
                    <a:pt x="71" y="127"/>
                    <a:pt x="71" y="127"/>
                  </a:cubicBezTo>
                  <a:cubicBezTo>
                    <a:pt x="71" y="126"/>
                    <a:pt x="71" y="126"/>
                    <a:pt x="71" y="126"/>
                  </a:cubicBezTo>
                  <a:cubicBezTo>
                    <a:pt x="67" y="126"/>
                    <a:pt x="67" y="126"/>
                    <a:pt x="67" y="126"/>
                  </a:cubicBezTo>
                  <a:cubicBezTo>
                    <a:pt x="71" y="127"/>
                    <a:pt x="71" y="127"/>
                    <a:pt x="71" y="127"/>
                  </a:cubicBezTo>
                  <a:cubicBezTo>
                    <a:pt x="67" y="126"/>
                    <a:pt x="67" y="126"/>
                    <a:pt x="67" y="126"/>
                  </a:cubicBezTo>
                  <a:cubicBezTo>
                    <a:pt x="70" y="128"/>
                    <a:pt x="70" y="128"/>
                    <a:pt x="70" y="128"/>
                  </a:cubicBezTo>
                  <a:cubicBezTo>
                    <a:pt x="70" y="128"/>
                    <a:pt x="71" y="127"/>
                    <a:pt x="71" y="127"/>
                  </a:cubicBezTo>
                  <a:cubicBezTo>
                    <a:pt x="67" y="126"/>
                    <a:pt x="67" y="126"/>
                    <a:pt x="67" y="126"/>
                  </a:cubicBezTo>
                  <a:cubicBezTo>
                    <a:pt x="70" y="128"/>
                    <a:pt x="70" y="128"/>
                    <a:pt x="70" y="128"/>
                  </a:cubicBezTo>
                  <a:cubicBezTo>
                    <a:pt x="71" y="127"/>
                    <a:pt x="71" y="126"/>
                    <a:pt x="71" y="125"/>
                  </a:cubicBezTo>
                  <a:cubicBezTo>
                    <a:pt x="71" y="124"/>
                    <a:pt x="70" y="123"/>
                    <a:pt x="69" y="123"/>
                  </a:cubicBezTo>
                  <a:cubicBezTo>
                    <a:pt x="66" y="121"/>
                    <a:pt x="66" y="121"/>
                    <a:pt x="66" y="121"/>
                  </a:cubicBezTo>
                  <a:cubicBezTo>
                    <a:pt x="61" y="105"/>
                    <a:pt x="61" y="105"/>
                    <a:pt x="61" y="105"/>
                  </a:cubicBezTo>
                  <a:cubicBezTo>
                    <a:pt x="61" y="104"/>
                    <a:pt x="61" y="103"/>
                    <a:pt x="60" y="103"/>
                  </a:cubicBezTo>
                  <a:cubicBezTo>
                    <a:pt x="57" y="101"/>
                    <a:pt x="57" y="101"/>
                    <a:pt x="57" y="101"/>
                  </a:cubicBezTo>
                  <a:cubicBezTo>
                    <a:pt x="49" y="80"/>
                    <a:pt x="49" y="80"/>
                    <a:pt x="49" y="80"/>
                  </a:cubicBezTo>
                  <a:cubicBezTo>
                    <a:pt x="49" y="79"/>
                    <a:pt x="48" y="79"/>
                    <a:pt x="48" y="78"/>
                  </a:cubicBezTo>
                  <a:cubicBezTo>
                    <a:pt x="44" y="76"/>
                    <a:pt x="44" y="76"/>
                    <a:pt x="44" y="76"/>
                  </a:cubicBezTo>
                  <a:cubicBezTo>
                    <a:pt x="36" y="60"/>
                    <a:pt x="36" y="60"/>
                    <a:pt x="36" y="60"/>
                  </a:cubicBezTo>
                  <a:cubicBezTo>
                    <a:pt x="36" y="59"/>
                    <a:pt x="35" y="58"/>
                    <a:pt x="35" y="58"/>
                  </a:cubicBezTo>
                  <a:cubicBezTo>
                    <a:pt x="34" y="58"/>
                    <a:pt x="34" y="58"/>
                    <a:pt x="34" y="58"/>
                  </a:cubicBezTo>
                  <a:cubicBezTo>
                    <a:pt x="32" y="61"/>
                    <a:pt x="32" y="61"/>
                    <a:pt x="32" y="61"/>
                  </a:cubicBezTo>
                  <a:cubicBezTo>
                    <a:pt x="35" y="59"/>
                    <a:pt x="35" y="59"/>
                    <a:pt x="35" y="59"/>
                  </a:cubicBezTo>
                  <a:cubicBezTo>
                    <a:pt x="29" y="42"/>
                    <a:pt x="29" y="42"/>
                    <a:pt x="29" y="42"/>
                  </a:cubicBezTo>
                  <a:cubicBezTo>
                    <a:pt x="28" y="41"/>
                    <a:pt x="28" y="41"/>
                    <a:pt x="27" y="40"/>
                  </a:cubicBezTo>
                  <a:cubicBezTo>
                    <a:pt x="25" y="39"/>
                    <a:pt x="25" y="39"/>
                    <a:pt x="25" y="39"/>
                  </a:cubicBezTo>
                  <a:cubicBezTo>
                    <a:pt x="23" y="42"/>
                    <a:pt x="23" y="42"/>
                    <a:pt x="23" y="42"/>
                  </a:cubicBezTo>
                  <a:cubicBezTo>
                    <a:pt x="26" y="40"/>
                    <a:pt x="26" y="40"/>
                    <a:pt x="26" y="40"/>
                  </a:cubicBezTo>
                  <a:cubicBezTo>
                    <a:pt x="26" y="40"/>
                    <a:pt x="24" y="36"/>
                    <a:pt x="22" y="31"/>
                  </a:cubicBezTo>
                  <a:cubicBezTo>
                    <a:pt x="21" y="29"/>
                    <a:pt x="20" y="27"/>
                    <a:pt x="19" y="25"/>
                  </a:cubicBezTo>
                  <a:cubicBezTo>
                    <a:pt x="19" y="24"/>
                    <a:pt x="19" y="23"/>
                    <a:pt x="19" y="23"/>
                  </a:cubicBezTo>
                  <a:cubicBezTo>
                    <a:pt x="18" y="22"/>
                    <a:pt x="18" y="22"/>
                    <a:pt x="18" y="22"/>
                  </a:cubicBezTo>
                  <a:cubicBezTo>
                    <a:pt x="18" y="22"/>
                    <a:pt x="18" y="22"/>
                    <a:pt x="18" y="22"/>
                  </a:cubicBezTo>
                  <a:cubicBezTo>
                    <a:pt x="18" y="22"/>
                    <a:pt x="18" y="22"/>
                    <a:pt x="18" y="22"/>
                  </a:cubicBezTo>
                  <a:cubicBezTo>
                    <a:pt x="18" y="22"/>
                    <a:pt x="18" y="22"/>
                    <a:pt x="18" y="22"/>
                  </a:cubicBezTo>
                  <a:cubicBezTo>
                    <a:pt x="18" y="22"/>
                    <a:pt x="18" y="22"/>
                    <a:pt x="18" y="22"/>
                  </a:cubicBezTo>
                  <a:cubicBezTo>
                    <a:pt x="18" y="22"/>
                    <a:pt x="18" y="22"/>
                    <a:pt x="18" y="22"/>
                  </a:cubicBezTo>
                  <a:cubicBezTo>
                    <a:pt x="15" y="23"/>
                    <a:pt x="15" y="23"/>
                    <a:pt x="15" y="23"/>
                  </a:cubicBezTo>
                  <a:cubicBezTo>
                    <a:pt x="18" y="23"/>
                    <a:pt x="18" y="23"/>
                    <a:pt x="18" y="23"/>
                  </a:cubicBezTo>
                  <a:cubicBezTo>
                    <a:pt x="18" y="22"/>
                    <a:pt x="18" y="22"/>
                    <a:pt x="18" y="22"/>
                  </a:cubicBezTo>
                  <a:cubicBezTo>
                    <a:pt x="15" y="23"/>
                    <a:pt x="15" y="23"/>
                    <a:pt x="15" y="23"/>
                  </a:cubicBezTo>
                  <a:cubicBezTo>
                    <a:pt x="18" y="23"/>
                    <a:pt x="18" y="23"/>
                    <a:pt x="18" y="23"/>
                  </a:cubicBezTo>
                  <a:cubicBezTo>
                    <a:pt x="15" y="23"/>
                    <a:pt x="15" y="23"/>
                    <a:pt x="15" y="23"/>
                  </a:cubicBezTo>
                  <a:cubicBezTo>
                    <a:pt x="18" y="24"/>
                    <a:pt x="18" y="24"/>
                    <a:pt x="18" y="24"/>
                  </a:cubicBezTo>
                  <a:cubicBezTo>
                    <a:pt x="18" y="23"/>
                    <a:pt x="18" y="23"/>
                    <a:pt x="18" y="23"/>
                  </a:cubicBezTo>
                  <a:cubicBezTo>
                    <a:pt x="15" y="23"/>
                    <a:pt x="15" y="23"/>
                    <a:pt x="15" y="23"/>
                  </a:cubicBezTo>
                  <a:cubicBezTo>
                    <a:pt x="18" y="24"/>
                    <a:pt x="18" y="24"/>
                    <a:pt x="18" y="24"/>
                  </a:cubicBezTo>
                  <a:cubicBezTo>
                    <a:pt x="15" y="23"/>
                    <a:pt x="15" y="23"/>
                    <a:pt x="15" y="23"/>
                  </a:cubicBezTo>
                  <a:cubicBezTo>
                    <a:pt x="18" y="25"/>
                    <a:pt x="18" y="25"/>
                    <a:pt x="18" y="25"/>
                  </a:cubicBezTo>
                  <a:cubicBezTo>
                    <a:pt x="18" y="24"/>
                    <a:pt x="18" y="24"/>
                    <a:pt x="18" y="24"/>
                  </a:cubicBezTo>
                  <a:cubicBezTo>
                    <a:pt x="15" y="23"/>
                    <a:pt x="15" y="23"/>
                    <a:pt x="15" y="23"/>
                  </a:cubicBezTo>
                  <a:cubicBezTo>
                    <a:pt x="18" y="25"/>
                    <a:pt x="18" y="25"/>
                    <a:pt x="18" y="25"/>
                  </a:cubicBezTo>
                  <a:cubicBezTo>
                    <a:pt x="18" y="24"/>
                    <a:pt x="19" y="23"/>
                    <a:pt x="18" y="22"/>
                  </a:cubicBezTo>
                  <a:cubicBezTo>
                    <a:pt x="18" y="21"/>
                    <a:pt x="18" y="21"/>
                    <a:pt x="17" y="20"/>
                  </a:cubicBezTo>
                  <a:cubicBezTo>
                    <a:pt x="12" y="17"/>
                    <a:pt x="12" y="17"/>
                    <a:pt x="12" y="17"/>
                  </a:cubicBezTo>
                  <a:cubicBezTo>
                    <a:pt x="8" y="4"/>
                    <a:pt x="8" y="4"/>
                    <a:pt x="8" y="4"/>
                  </a:cubicBezTo>
                  <a:cubicBezTo>
                    <a:pt x="8" y="3"/>
                    <a:pt x="7" y="2"/>
                    <a:pt x="7" y="2"/>
                  </a:cubicBezTo>
                  <a:cubicBezTo>
                    <a:pt x="5" y="1"/>
                    <a:pt x="5" y="1"/>
                    <a:pt x="5" y="1"/>
                  </a:cubicBezTo>
                  <a:cubicBezTo>
                    <a:pt x="4" y="0"/>
                    <a:pt x="2" y="0"/>
                    <a:pt x="1" y="2"/>
                  </a:cubicBezTo>
                  <a:cubicBezTo>
                    <a:pt x="0" y="4"/>
                    <a:pt x="0" y="6"/>
                    <a:pt x="2" y="7"/>
                  </a:cubicBezTo>
                  <a:cubicBezTo>
                    <a:pt x="3" y="8"/>
                    <a:pt x="3" y="8"/>
                    <a:pt x="3" y="8"/>
                  </a:cubicBezTo>
                  <a:cubicBezTo>
                    <a:pt x="5" y="5"/>
                    <a:pt x="5" y="5"/>
                    <a:pt x="5" y="5"/>
                  </a:cubicBezTo>
                  <a:cubicBezTo>
                    <a:pt x="1" y="6"/>
                    <a:pt x="1" y="6"/>
                    <a:pt x="1" y="6"/>
                  </a:cubicBezTo>
                  <a:cubicBezTo>
                    <a:pt x="5" y="20"/>
                    <a:pt x="5" y="20"/>
                    <a:pt x="5" y="20"/>
                  </a:cubicBezTo>
                  <a:cubicBezTo>
                    <a:pt x="6" y="21"/>
                    <a:pt x="6" y="22"/>
                    <a:pt x="7" y="22"/>
                  </a:cubicBezTo>
                  <a:cubicBezTo>
                    <a:pt x="13" y="26"/>
                    <a:pt x="13" y="26"/>
                    <a:pt x="13" y="26"/>
                  </a:cubicBezTo>
                  <a:cubicBezTo>
                    <a:pt x="15" y="23"/>
                    <a:pt x="15" y="23"/>
                    <a:pt x="15" y="23"/>
                  </a:cubicBezTo>
                  <a:cubicBezTo>
                    <a:pt x="12" y="21"/>
                    <a:pt x="12" y="21"/>
                    <a:pt x="12" y="21"/>
                  </a:cubicBezTo>
                  <a:cubicBezTo>
                    <a:pt x="12" y="22"/>
                    <a:pt x="11" y="22"/>
                    <a:pt x="11" y="22"/>
                  </a:cubicBezTo>
                  <a:cubicBezTo>
                    <a:pt x="11" y="23"/>
                    <a:pt x="11" y="23"/>
                    <a:pt x="11" y="23"/>
                  </a:cubicBezTo>
                  <a:cubicBezTo>
                    <a:pt x="11" y="24"/>
                    <a:pt x="11" y="24"/>
                    <a:pt x="11" y="24"/>
                  </a:cubicBezTo>
                  <a:cubicBezTo>
                    <a:pt x="12" y="25"/>
                    <a:pt x="12" y="25"/>
                    <a:pt x="12" y="26"/>
                  </a:cubicBezTo>
                  <a:cubicBezTo>
                    <a:pt x="13" y="28"/>
                    <a:pt x="15" y="32"/>
                    <a:pt x="17" y="36"/>
                  </a:cubicBezTo>
                  <a:cubicBezTo>
                    <a:pt x="18" y="40"/>
                    <a:pt x="20" y="43"/>
                    <a:pt x="20" y="43"/>
                  </a:cubicBezTo>
                  <a:cubicBezTo>
                    <a:pt x="20" y="44"/>
                    <a:pt x="20" y="44"/>
                    <a:pt x="21" y="45"/>
                  </a:cubicBezTo>
                  <a:cubicBezTo>
                    <a:pt x="22" y="46"/>
                    <a:pt x="22" y="46"/>
                    <a:pt x="22" y="46"/>
                  </a:cubicBezTo>
                  <a:cubicBezTo>
                    <a:pt x="28" y="62"/>
                    <a:pt x="28" y="62"/>
                    <a:pt x="28" y="62"/>
                  </a:cubicBezTo>
                  <a:cubicBezTo>
                    <a:pt x="29" y="63"/>
                    <a:pt x="29" y="63"/>
                    <a:pt x="30" y="64"/>
                  </a:cubicBezTo>
                  <a:cubicBezTo>
                    <a:pt x="30" y="64"/>
                    <a:pt x="30" y="64"/>
                    <a:pt x="30" y="64"/>
                  </a:cubicBezTo>
                  <a:cubicBezTo>
                    <a:pt x="38" y="80"/>
                    <a:pt x="38" y="80"/>
                    <a:pt x="38" y="80"/>
                  </a:cubicBezTo>
                  <a:cubicBezTo>
                    <a:pt x="38" y="81"/>
                    <a:pt x="39" y="81"/>
                    <a:pt x="39" y="81"/>
                  </a:cubicBezTo>
                  <a:cubicBezTo>
                    <a:pt x="43" y="84"/>
                    <a:pt x="43" y="84"/>
                    <a:pt x="43" y="84"/>
                  </a:cubicBezTo>
                  <a:cubicBezTo>
                    <a:pt x="51" y="105"/>
                    <a:pt x="51" y="105"/>
                    <a:pt x="51" y="105"/>
                  </a:cubicBezTo>
                  <a:cubicBezTo>
                    <a:pt x="51" y="105"/>
                    <a:pt x="51" y="106"/>
                    <a:pt x="52" y="106"/>
                  </a:cubicBezTo>
                  <a:cubicBezTo>
                    <a:pt x="55" y="108"/>
                    <a:pt x="55" y="108"/>
                    <a:pt x="55" y="108"/>
                  </a:cubicBezTo>
                  <a:cubicBezTo>
                    <a:pt x="59" y="124"/>
                    <a:pt x="59" y="124"/>
                    <a:pt x="59" y="124"/>
                  </a:cubicBezTo>
                  <a:cubicBezTo>
                    <a:pt x="60" y="125"/>
                    <a:pt x="60" y="126"/>
                    <a:pt x="61" y="126"/>
                  </a:cubicBezTo>
                  <a:cubicBezTo>
                    <a:pt x="65" y="129"/>
                    <a:pt x="65" y="129"/>
                    <a:pt x="65" y="129"/>
                  </a:cubicBezTo>
                  <a:cubicBezTo>
                    <a:pt x="67" y="126"/>
                    <a:pt x="67" y="126"/>
                    <a:pt x="67" y="126"/>
                  </a:cubicBezTo>
                  <a:cubicBezTo>
                    <a:pt x="64" y="124"/>
                    <a:pt x="64" y="124"/>
                    <a:pt x="64" y="124"/>
                  </a:cubicBezTo>
                  <a:cubicBezTo>
                    <a:pt x="64" y="124"/>
                    <a:pt x="64" y="125"/>
                    <a:pt x="64" y="125"/>
                  </a:cubicBezTo>
                  <a:cubicBezTo>
                    <a:pt x="64" y="126"/>
                    <a:pt x="64" y="126"/>
                    <a:pt x="64" y="126"/>
                  </a:cubicBezTo>
                  <a:cubicBezTo>
                    <a:pt x="64" y="127"/>
                    <a:pt x="64" y="127"/>
                    <a:pt x="64" y="127"/>
                  </a:cubicBezTo>
                  <a:cubicBezTo>
                    <a:pt x="64" y="128"/>
                    <a:pt x="64" y="128"/>
                    <a:pt x="64" y="129"/>
                  </a:cubicBezTo>
                  <a:cubicBezTo>
                    <a:pt x="65" y="131"/>
                    <a:pt x="68" y="136"/>
                    <a:pt x="69" y="140"/>
                  </a:cubicBezTo>
                  <a:cubicBezTo>
                    <a:pt x="70" y="142"/>
                    <a:pt x="71" y="144"/>
                    <a:pt x="72" y="146"/>
                  </a:cubicBezTo>
                  <a:cubicBezTo>
                    <a:pt x="72" y="147"/>
                    <a:pt x="72" y="147"/>
                    <a:pt x="72" y="148"/>
                  </a:cubicBezTo>
                  <a:cubicBezTo>
                    <a:pt x="73" y="148"/>
                    <a:pt x="73" y="148"/>
                    <a:pt x="73" y="148"/>
                  </a:cubicBezTo>
                  <a:cubicBezTo>
                    <a:pt x="73" y="148"/>
                    <a:pt x="73" y="148"/>
                    <a:pt x="73" y="148"/>
                  </a:cubicBezTo>
                  <a:cubicBezTo>
                    <a:pt x="75" y="147"/>
                    <a:pt x="75" y="147"/>
                    <a:pt x="75" y="147"/>
                  </a:cubicBezTo>
                  <a:cubicBezTo>
                    <a:pt x="72" y="147"/>
                    <a:pt x="72" y="147"/>
                    <a:pt x="72" y="147"/>
                  </a:cubicBezTo>
                  <a:cubicBezTo>
                    <a:pt x="72" y="148"/>
                    <a:pt x="73" y="148"/>
                    <a:pt x="73" y="148"/>
                  </a:cubicBezTo>
                  <a:cubicBezTo>
                    <a:pt x="75" y="147"/>
                    <a:pt x="75" y="147"/>
                    <a:pt x="75" y="147"/>
                  </a:cubicBezTo>
                  <a:cubicBezTo>
                    <a:pt x="72" y="147"/>
                    <a:pt x="72" y="147"/>
                    <a:pt x="72" y="147"/>
                  </a:cubicBezTo>
                  <a:cubicBezTo>
                    <a:pt x="76" y="147"/>
                    <a:pt x="76" y="147"/>
                    <a:pt x="76" y="147"/>
                  </a:cubicBezTo>
                  <a:cubicBezTo>
                    <a:pt x="73" y="146"/>
                    <a:pt x="73" y="146"/>
                    <a:pt x="73" y="146"/>
                  </a:cubicBezTo>
                  <a:cubicBezTo>
                    <a:pt x="72" y="147"/>
                    <a:pt x="72" y="147"/>
                    <a:pt x="72" y="147"/>
                  </a:cubicBezTo>
                  <a:cubicBezTo>
                    <a:pt x="76" y="147"/>
                    <a:pt x="76" y="147"/>
                    <a:pt x="76" y="147"/>
                  </a:cubicBezTo>
                  <a:cubicBezTo>
                    <a:pt x="73" y="146"/>
                    <a:pt x="73" y="146"/>
                    <a:pt x="73" y="146"/>
                  </a:cubicBezTo>
                  <a:cubicBezTo>
                    <a:pt x="72" y="147"/>
                    <a:pt x="72" y="149"/>
                    <a:pt x="74" y="150"/>
                  </a:cubicBezTo>
                  <a:cubicBezTo>
                    <a:pt x="77" y="152"/>
                    <a:pt x="77" y="152"/>
                    <a:pt x="77" y="152"/>
                  </a:cubicBezTo>
                  <a:cubicBezTo>
                    <a:pt x="89" y="177"/>
                    <a:pt x="89" y="177"/>
                    <a:pt x="89" y="177"/>
                  </a:cubicBezTo>
                  <a:cubicBezTo>
                    <a:pt x="89" y="178"/>
                    <a:pt x="89" y="178"/>
                    <a:pt x="90" y="179"/>
                  </a:cubicBezTo>
                  <a:cubicBezTo>
                    <a:pt x="93" y="180"/>
                    <a:pt x="93" y="180"/>
                    <a:pt x="93" y="180"/>
                  </a:cubicBezTo>
                  <a:cubicBezTo>
                    <a:pt x="97" y="195"/>
                    <a:pt x="97" y="195"/>
                    <a:pt x="97" y="195"/>
                  </a:cubicBezTo>
                  <a:cubicBezTo>
                    <a:pt x="97" y="196"/>
                    <a:pt x="98" y="197"/>
                    <a:pt x="98" y="197"/>
                  </a:cubicBezTo>
                  <a:cubicBezTo>
                    <a:pt x="105" y="202"/>
                    <a:pt x="105" y="202"/>
                    <a:pt x="105" y="202"/>
                  </a:cubicBezTo>
                  <a:cubicBezTo>
                    <a:pt x="107" y="199"/>
                    <a:pt x="107" y="199"/>
                    <a:pt x="107" y="199"/>
                  </a:cubicBezTo>
                  <a:cubicBezTo>
                    <a:pt x="104" y="200"/>
                    <a:pt x="104" y="200"/>
                    <a:pt x="104" y="200"/>
                  </a:cubicBezTo>
                  <a:cubicBezTo>
                    <a:pt x="104" y="200"/>
                    <a:pt x="107" y="206"/>
                    <a:pt x="109" y="211"/>
                  </a:cubicBezTo>
                  <a:cubicBezTo>
                    <a:pt x="110" y="214"/>
                    <a:pt x="112" y="217"/>
                    <a:pt x="112" y="219"/>
                  </a:cubicBezTo>
                  <a:cubicBezTo>
                    <a:pt x="113" y="220"/>
                    <a:pt x="113" y="221"/>
                    <a:pt x="114" y="222"/>
                  </a:cubicBezTo>
                  <a:cubicBezTo>
                    <a:pt x="114" y="222"/>
                    <a:pt x="114" y="222"/>
                    <a:pt x="114" y="222"/>
                  </a:cubicBezTo>
                  <a:cubicBezTo>
                    <a:pt x="114" y="222"/>
                    <a:pt x="114" y="222"/>
                    <a:pt x="114" y="222"/>
                  </a:cubicBezTo>
                  <a:cubicBezTo>
                    <a:pt x="115" y="222"/>
                    <a:pt x="115" y="222"/>
                    <a:pt x="115" y="222"/>
                  </a:cubicBezTo>
                  <a:cubicBezTo>
                    <a:pt x="114" y="222"/>
                    <a:pt x="114" y="222"/>
                    <a:pt x="114" y="222"/>
                  </a:cubicBezTo>
                  <a:cubicBezTo>
                    <a:pt x="114" y="222"/>
                    <a:pt x="114" y="222"/>
                    <a:pt x="114" y="222"/>
                  </a:cubicBezTo>
                  <a:cubicBezTo>
                    <a:pt x="115" y="222"/>
                    <a:pt x="115" y="222"/>
                    <a:pt x="115" y="222"/>
                  </a:cubicBezTo>
                  <a:cubicBezTo>
                    <a:pt x="114" y="222"/>
                    <a:pt x="114" y="222"/>
                    <a:pt x="114" y="222"/>
                  </a:cubicBezTo>
                  <a:cubicBezTo>
                    <a:pt x="117" y="221"/>
                    <a:pt x="117" y="221"/>
                    <a:pt x="117" y="221"/>
                  </a:cubicBezTo>
                  <a:cubicBezTo>
                    <a:pt x="114" y="221"/>
                    <a:pt x="114" y="221"/>
                    <a:pt x="114" y="221"/>
                  </a:cubicBezTo>
                  <a:cubicBezTo>
                    <a:pt x="114" y="222"/>
                    <a:pt x="114" y="222"/>
                    <a:pt x="114" y="222"/>
                  </a:cubicBezTo>
                  <a:cubicBezTo>
                    <a:pt x="117" y="221"/>
                    <a:pt x="117" y="221"/>
                    <a:pt x="117" y="221"/>
                  </a:cubicBezTo>
                  <a:cubicBezTo>
                    <a:pt x="114" y="221"/>
                    <a:pt x="114" y="221"/>
                    <a:pt x="114" y="221"/>
                  </a:cubicBezTo>
                  <a:cubicBezTo>
                    <a:pt x="117" y="221"/>
                    <a:pt x="117" y="221"/>
                    <a:pt x="117" y="221"/>
                  </a:cubicBezTo>
                  <a:cubicBezTo>
                    <a:pt x="114" y="220"/>
                    <a:pt x="114" y="220"/>
                    <a:pt x="114" y="220"/>
                  </a:cubicBezTo>
                  <a:cubicBezTo>
                    <a:pt x="114" y="221"/>
                    <a:pt x="114" y="221"/>
                    <a:pt x="114" y="221"/>
                  </a:cubicBezTo>
                  <a:cubicBezTo>
                    <a:pt x="117" y="221"/>
                    <a:pt x="117" y="221"/>
                    <a:pt x="117" y="221"/>
                  </a:cubicBezTo>
                  <a:cubicBezTo>
                    <a:pt x="114" y="220"/>
                    <a:pt x="114" y="220"/>
                    <a:pt x="114" y="220"/>
                  </a:cubicBezTo>
                  <a:cubicBezTo>
                    <a:pt x="113" y="221"/>
                    <a:pt x="114" y="223"/>
                    <a:pt x="115" y="224"/>
                  </a:cubicBezTo>
                  <a:cubicBezTo>
                    <a:pt x="119" y="227"/>
                    <a:pt x="119" y="227"/>
                    <a:pt x="119" y="227"/>
                  </a:cubicBezTo>
                  <a:cubicBezTo>
                    <a:pt x="125" y="241"/>
                    <a:pt x="125" y="241"/>
                    <a:pt x="125" y="241"/>
                  </a:cubicBezTo>
                  <a:cubicBezTo>
                    <a:pt x="125" y="242"/>
                    <a:pt x="125" y="243"/>
                    <a:pt x="126" y="243"/>
                  </a:cubicBezTo>
                  <a:cubicBezTo>
                    <a:pt x="128" y="244"/>
                    <a:pt x="128" y="244"/>
                    <a:pt x="128" y="244"/>
                  </a:cubicBezTo>
                  <a:cubicBezTo>
                    <a:pt x="130" y="241"/>
                    <a:pt x="130" y="241"/>
                    <a:pt x="130" y="241"/>
                  </a:cubicBezTo>
                  <a:cubicBezTo>
                    <a:pt x="127" y="240"/>
                    <a:pt x="127" y="240"/>
                    <a:pt x="127" y="240"/>
                  </a:cubicBezTo>
                  <a:cubicBezTo>
                    <a:pt x="121" y="254"/>
                    <a:pt x="121" y="254"/>
                    <a:pt x="121" y="254"/>
                  </a:cubicBezTo>
                  <a:cubicBezTo>
                    <a:pt x="120" y="256"/>
                    <a:pt x="121" y="258"/>
                    <a:pt x="122" y="259"/>
                  </a:cubicBezTo>
                  <a:cubicBezTo>
                    <a:pt x="124" y="260"/>
                    <a:pt x="124" y="260"/>
                    <a:pt x="124" y="260"/>
                  </a:cubicBezTo>
                  <a:cubicBezTo>
                    <a:pt x="126" y="257"/>
                    <a:pt x="126" y="257"/>
                    <a:pt x="126" y="257"/>
                  </a:cubicBezTo>
                  <a:cubicBezTo>
                    <a:pt x="122" y="257"/>
                    <a:pt x="122" y="257"/>
                    <a:pt x="122" y="257"/>
                  </a:cubicBezTo>
                  <a:cubicBezTo>
                    <a:pt x="121" y="273"/>
                    <a:pt x="121" y="273"/>
                    <a:pt x="121" y="273"/>
                  </a:cubicBezTo>
                  <a:cubicBezTo>
                    <a:pt x="121" y="274"/>
                    <a:pt x="122" y="276"/>
                    <a:pt x="123" y="276"/>
                  </a:cubicBezTo>
                  <a:cubicBezTo>
                    <a:pt x="125" y="277"/>
                    <a:pt x="125" y="277"/>
                    <a:pt x="125" y="277"/>
                  </a:cubicBezTo>
                  <a:cubicBezTo>
                    <a:pt x="127" y="274"/>
                    <a:pt x="127" y="274"/>
                    <a:pt x="127" y="274"/>
                  </a:cubicBezTo>
                  <a:cubicBezTo>
                    <a:pt x="123" y="274"/>
                    <a:pt x="123" y="274"/>
                    <a:pt x="123" y="274"/>
                  </a:cubicBezTo>
                  <a:cubicBezTo>
                    <a:pt x="121" y="286"/>
                    <a:pt x="121" y="286"/>
                    <a:pt x="121" y="286"/>
                  </a:cubicBezTo>
                  <a:cubicBezTo>
                    <a:pt x="121" y="287"/>
                    <a:pt x="122" y="289"/>
                    <a:pt x="123" y="290"/>
                  </a:cubicBezTo>
                  <a:cubicBezTo>
                    <a:pt x="124" y="290"/>
                    <a:pt x="124" y="290"/>
                    <a:pt x="124" y="290"/>
                  </a:cubicBezTo>
                  <a:cubicBezTo>
                    <a:pt x="127" y="307"/>
                    <a:pt x="127" y="307"/>
                    <a:pt x="127" y="307"/>
                  </a:cubicBezTo>
                  <a:cubicBezTo>
                    <a:pt x="127" y="308"/>
                    <a:pt x="127" y="309"/>
                    <a:pt x="128" y="309"/>
                  </a:cubicBezTo>
                  <a:cubicBezTo>
                    <a:pt x="131" y="311"/>
                    <a:pt x="131" y="311"/>
                    <a:pt x="131" y="311"/>
                  </a:cubicBezTo>
                  <a:cubicBezTo>
                    <a:pt x="131" y="320"/>
                    <a:pt x="131" y="320"/>
                    <a:pt x="131" y="320"/>
                  </a:cubicBezTo>
                  <a:cubicBezTo>
                    <a:pt x="130" y="322"/>
                    <a:pt x="131" y="323"/>
                    <a:pt x="132" y="324"/>
                  </a:cubicBezTo>
                  <a:cubicBezTo>
                    <a:pt x="134" y="325"/>
                    <a:pt x="134" y="325"/>
                    <a:pt x="134" y="325"/>
                  </a:cubicBezTo>
                  <a:cubicBezTo>
                    <a:pt x="136" y="322"/>
                    <a:pt x="136" y="322"/>
                    <a:pt x="136" y="322"/>
                  </a:cubicBezTo>
                  <a:cubicBezTo>
                    <a:pt x="133" y="320"/>
                    <a:pt x="133" y="320"/>
                    <a:pt x="133" y="320"/>
                  </a:cubicBezTo>
                  <a:cubicBezTo>
                    <a:pt x="133" y="321"/>
                    <a:pt x="133" y="321"/>
                    <a:pt x="133" y="322"/>
                  </a:cubicBezTo>
                  <a:cubicBezTo>
                    <a:pt x="133" y="322"/>
                    <a:pt x="133" y="322"/>
                    <a:pt x="133" y="322"/>
                  </a:cubicBezTo>
                  <a:cubicBezTo>
                    <a:pt x="133" y="323"/>
                    <a:pt x="133" y="323"/>
                    <a:pt x="133" y="323"/>
                  </a:cubicBezTo>
                  <a:cubicBezTo>
                    <a:pt x="133" y="324"/>
                    <a:pt x="133" y="326"/>
                    <a:pt x="134" y="328"/>
                  </a:cubicBezTo>
                  <a:cubicBezTo>
                    <a:pt x="135" y="333"/>
                    <a:pt x="137" y="342"/>
                    <a:pt x="137" y="342"/>
                  </a:cubicBezTo>
                  <a:cubicBezTo>
                    <a:pt x="137" y="343"/>
                    <a:pt x="138" y="344"/>
                    <a:pt x="139" y="344"/>
                  </a:cubicBezTo>
                  <a:cubicBezTo>
                    <a:pt x="141" y="345"/>
                    <a:pt x="141" y="345"/>
                    <a:pt x="141" y="345"/>
                  </a:cubicBezTo>
                  <a:cubicBezTo>
                    <a:pt x="146" y="361"/>
                    <a:pt x="146" y="361"/>
                    <a:pt x="146" y="361"/>
                  </a:cubicBezTo>
                  <a:cubicBezTo>
                    <a:pt x="146" y="362"/>
                    <a:pt x="147" y="363"/>
                    <a:pt x="148" y="363"/>
                  </a:cubicBezTo>
                  <a:cubicBezTo>
                    <a:pt x="154" y="367"/>
                    <a:pt x="154" y="367"/>
                    <a:pt x="154" y="367"/>
                  </a:cubicBezTo>
                  <a:cubicBezTo>
                    <a:pt x="156" y="364"/>
                    <a:pt x="156" y="364"/>
                    <a:pt x="156" y="364"/>
                  </a:cubicBezTo>
                  <a:cubicBezTo>
                    <a:pt x="153" y="366"/>
                    <a:pt x="153" y="366"/>
                    <a:pt x="153" y="366"/>
                  </a:cubicBezTo>
                  <a:cubicBezTo>
                    <a:pt x="153" y="366"/>
                    <a:pt x="154" y="369"/>
                    <a:pt x="156" y="373"/>
                  </a:cubicBezTo>
                  <a:cubicBezTo>
                    <a:pt x="156" y="375"/>
                    <a:pt x="157" y="376"/>
                    <a:pt x="158" y="378"/>
                  </a:cubicBezTo>
                  <a:cubicBezTo>
                    <a:pt x="158" y="378"/>
                    <a:pt x="158" y="379"/>
                    <a:pt x="158" y="379"/>
                  </a:cubicBezTo>
                  <a:cubicBezTo>
                    <a:pt x="158" y="380"/>
                    <a:pt x="158" y="380"/>
                    <a:pt x="158" y="380"/>
                  </a:cubicBezTo>
                  <a:cubicBezTo>
                    <a:pt x="158" y="380"/>
                    <a:pt x="158" y="380"/>
                    <a:pt x="158" y="380"/>
                  </a:cubicBezTo>
                  <a:cubicBezTo>
                    <a:pt x="161" y="379"/>
                    <a:pt x="161" y="379"/>
                    <a:pt x="161" y="379"/>
                  </a:cubicBezTo>
                  <a:cubicBezTo>
                    <a:pt x="158" y="379"/>
                    <a:pt x="158" y="379"/>
                    <a:pt x="158" y="379"/>
                  </a:cubicBezTo>
                  <a:cubicBezTo>
                    <a:pt x="158" y="380"/>
                    <a:pt x="158" y="380"/>
                    <a:pt x="158" y="380"/>
                  </a:cubicBezTo>
                  <a:cubicBezTo>
                    <a:pt x="161" y="379"/>
                    <a:pt x="161" y="379"/>
                    <a:pt x="161" y="379"/>
                  </a:cubicBezTo>
                  <a:cubicBezTo>
                    <a:pt x="158" y="379"/>
                    <a:pt x="158" y="379"/>
                    <a:pt x="158" y="379"/>
                  </a:cubicBezTo>
                  <a:cubicBezTo>
                    <a:pt x="162" y="379"/>
                    <a:pt x="162" y="379"/>
                    <a:pt x="162" y="379"/>
                  </a:cubicBezTo>
                  <a:cubicBezTo>
                    <a:pt x="158" y="379"/>
                    <a:pt x="158" y="379"/>
                    <a:pt x="158" y="379"/>
                  </a:cubicBezTo>
                  <a:cubicBezTo>
                    <a:pt x="158" y="379"/>
                    <a:pt x="158" y="379"/>
                    <a:pt x="158" y="379"/>
                  </a:cubicBezTo>
                  <a:cubicBezTo>
                    <a:pt x="162" y="379"/>
                    <a:pt x="162" y="379"/>
                    <a:pt x="162" y="379"/>
                  </a:cubicBezTo>
                  <a:cubicBezTo>
                    <a:pt x="158" y="379"/>
                    <a:pt x="158" y="379"/>
                    <a:pt x="158" y="379"/>
                  </a:cubicBezTo>
                  <a:cubicBezTo>
                    <a:pt x="162" y="379"/>
                    <a:pt x="162" y="379"/>
                    <a:pt x="162" y="379"/>
                  </a:cubicBezTo>
                  <a:cubicBezTo>
                    <a:pt x="159" y="377"/>
                    <a:pt x="159" y="377"/>
                    <a:pt x="159" y="377"/>
                  </a:cubicBezTo>
                  <a:cubicBezTo>
                    <a:pt x="158" y="378"/>
                    <a:pt x="158" y="378"/>
                    <a:pt x="158" y="379"/>
                  </a:cubicBezTo>
                  <a:cubicBezTo>
                    <a:pt x="162" y="379"/>
                    <a:pt x="162" y="379"/>
                    <a:pt x="162" y="379"/>
                  </a:cubicBezTo>
                  <a:cubicBezTo>
                    <a:pt x="159" y="377"/>
                    <a:pt x="159" y="377"/>
                    <a:pt x="159" y="377"/>
                  </a:cubicBezTo>
                  <a:cubicBezTo>
                    <a:pt x="158" y="379"/>
                    <a:pt x="158" y="381"/>
                    <a:pt x="160" y="382"/>
                  </a:cubicBezTo>
                  <a:cubicBezTo>
                    <a:pt x="165" y="385"/>
                    <a:pt x="165" y="385"/>
                    <a:pt x="165" y="385"/>
                  </a:cubicBezTo>
                  <a:cubicBezTo>
                    <a:pt x="167" y="382"/>
                    <a:pt x="167" y="382"/>
                    <a:pt x="167" y="382"/>
                  </a:cubicBezTo>
                  <a:cubicBezTo>
                    <a:pt x="164" y="384"/>
                    <a:pt x="164" y="384"/>
                    <a:pt x="164" y="384"/>
                  </a:cubicBezTo>
                  <a:cubicBezTo>
                    <a:pt x="164" y="384"/>
                    <a:pt x="164" y="385"/>
                    <a:pt x="165" y="388"/>
                  </a:cubicBezTo>
                  <a:cubicBezTo>
                    <a:pt x="167" y="391"/>
                    <a:pt x="170" y="396"/>
                    <a:pt x="172" y="400"/>
                  </a:cubicBezTo>
                  <a:cubicBezTo>
                    <a:pt x="173" y="403"/>
                    <a:pt x="173" y="405"/>
                    <a:pt x="174" y="406"/>
                  </a:cubicBezTo>
                  <a:cubicBezTo>
                    <a:pt x="174" y="407"/>
                    <a:pt x="175" y="407"/>
                    <a:pt x="175" y="408"/>
                  </a:cubicBezTo>
                  <a:cubicBezTo>
                    <a:pt x="175" y="408"/>
                    <a:pt x="175" y="408"/>
                    <a:pt x="175" y="408"/>
                  </a:cubicBezTo>
                  <a:cubicBezTo>
                    <a:pt x="175" y="408"/>
                    <a:pt x="175" y="408"/>
                    <a:pt x="175" y="408"/>
                  </a:cubicBezTo>
                  <a:cubicBezTo>
                    <a:pt x="177" y="408"/>
                    <a:pt x="177" y="408"/>
                    <a:pt x="177" y="408"/>
                  </a:cubicBezTo>
                  <a:cubicBezTo>
                    <a:pt x="175" y="408"/>
                    <a:pt x="175" y="408"/>
                    <a:pt x="175" y="408"/>
                  </a:cubicBezTo>
                  <a:cubicBezTo>
                    <a:pt x="175" y="408"/>
                    <a:pt x="175" y="408"/>
                    <a:pt x="175" y="408"/>
                  </a:cubicBezTo>
                  <a:cubicBezTo>
                    <a:pt x="177" y="408"/>
                    <a:pt x="177" y="408"/>
                    <a:pt x="177" y="408"/>
                  </a:cubicBezTo>
                  <a:cubicBezTo>
                    <a:pt x="175" y="408"/>
                    <a:pt x="175" y="408"/>
                    <a:pt x="175" y="408"/>
                  </a:cubicBezTo>
                  <a:cubicBezTo>
                    <a:pt x="178" y="408"/>
                    <a:pt x="178" y="408"/>
                    <a:pt x="178" y="408"/>
                  </a:cubicBezTo>
                  <a:cubicBezTo>
                    <a:pt x="175" y="406"/>
                    <a:pt x="175" y="406"/>
                    <a:pt x="175" y="406"/>
                  </a:cubicBezTo>
                  <a:cubicBezTo>
                    <a:pt x="175" y="407"/>
                    <a:pt x="175" y="407"/>
                    <a:pt x="175" y="408"/>
                  </a:cubicBezTo>
                  <a:cubicBezTo>
                    <a:pt x="178" y="408"/>
                    <a:pt x="178" y="408"/>
                    <a:pt x="178" y="408"/>
                  </a:cubicBezTo>
                  <a:cubicBezTo>
                    <a:pt x="175" y="406"/>
                    <a:pt x="175" y="406"/>
                    <a:pt x="175" y="406"/>
                  </a:cubicBezTo>
                  <a:cubicBezTo>
                    <a:pt x="174" y="407"/>
                    <a:pt x="175" y="410"/>
                    <a:pt x="177" y="411"/>
                  </a:cubicBezTo>
                  <a:cubicBezTo>
                    <a:pt x="179" y="412"/>
                    <a:pt x="179" y="412"/>
                    <a:pt x="179" y="412"/>
                  </a:cubicBezTo>
                  <a:cubicBezTo>
                    <a:pt x="187" y="430"/>
                    <a:pt x="187" y="430"/>
                    <a:pt x="187" y="430"/>
                  </a:cubicBezTo>
                  <a:cubicBezTo>
                    <a:pt x="188" y="431"/>
                    <a:pt x="188" y="431"/>
                    <a:pt x="189" y="432"/>
                  </a:cubicBezTo>
                  <a:cubicBezTo>
                    <a:pt x="194" y="435"/>
                    <a:pt x="194" y="435"/>
                    <a:pt x="194" y="435"/>
                  </a:cubicBezTo>
                  <a:cubicBezTo>
                    <a:pt x="196" y="432"/>
                    <a:pt x="196" y="432"/>
                    <a:pt x="196" y="432"/>
                  </a:cubicBezTo>
                  <a:cubicBezTo>
                    <a:pt x="193" y="430"/>
                    <a:pt x="193" y="430"/>
                    <a:pt x="193" y="430"/>
                  </a:cubicBezTo>
                  <a:cubicBezTo>
                    <a:pt x="192" y="430"/>
                    <a:pt x="192" y="431"/>
                    <a:pt x="192" y="431"/>
                  </a:cubicBezTo>
                  <a:cubicBezTo>
                    <a:pt x="192" y="432"/>
                    <a:pt x="192" y="432"/>
                    <a:pt x="192" y="432"/>
                  </a:cubicBezTo>
                  <a:cubicBezTo>
                    <a:pt x="192" y="432"/>
                    <a:pt x="192" y="433"/>
                    <a:pt x="192" y="433"/>
                  </a:cubicBezTo>
                  <a:cubicBezTo>
                    <a:pt x="192" y="433"/>
                    <a:pt x="192" y="434"/>
                    <a:pt x="193" y="434"/>
                  </a:cubicBezTo>
                  <a:cubicBezTo>
                    <a:pt x="193" y="435"/>
                    <a:pt x="194" y="437"/>
                    <a:pt x="195" y="439"/>
                  </a:cubicBezTo>
                  <a:cubicBezTo>
                    <a:pt x="198" y="445"/>
                    <a:pt x="203" y="454"/>
                    <a:pt x="203" y="454"/>
                  </a:cubicBezTo>
                  <a:cubicBezTo>
                    <a:pt x="204" y="455"/>
                    <a:pt x="204" y="455"/>
                    <a:pt x="205" y="456"/>
                  </a:cubicBezTo>
                  <a:cubicBezTo>
                    <a:pt x="211" y="460"/>
                    <a:pt x="211" y="460"/>
                    <a:pt x="211" y="460"/>
                  </a:cubicBezTo>
                  <a:cubicBezTo>
                    <a:pt x="228" y="483"/>
                    <a:pt x="228" y="483"/>
                    <a:pt x="228" y="483"/>
                  </a:cubicBezTo>
                  <a:cubicBezTo>
                    <a:pt x="228" y="484"/>
                    <a:pt x="228" y="484"/>
                    <a:pt x="229" y="484"/>
                  </a:cubicBezTo>
                  <a:cubicBezTo>
                    <a:pt x="243" y="493"/>
                    <a:pt x="243" y="493"/>
                    <a:pt x="243" y="493"/>
                  </a:cubicBezTo>
                  <a:cubicBezTo>
                    <a:pt x="245" y="494"/>
                    <a:pt x="247" y="494"/>
                    <a:pt x="248" y="492"/>
                  </a:cubicBezTo>
                  <a:cubicBezTo>
                    <a:pt x="249" y="491"/>
                    <a:pt x="248" y="488"/>
                    <a:pt x="247" y="4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27" name="Freeform 158">
              <a:extLst>
                <a:ext uri="{FF2B5EF4-FFF2-40B4-BE49-F238E27FC236}">
                  <a16:creationId xmlns:a16="http://schemas.microsoft.com/office/drawing/2014/main" id="{5A4E806F-D9BB-4999-884A-416DDD3399DE}"/>
                </a:ext>
              </a:extLst>
            </p:cNvPr>
            <p:cNvSpPr>
              <a:spLocks/>
            </p:cNvSpPr>
            <p:nvPr/>
          </p:nvSpPr>
          <p:spPr bwMode="auto">
            <a:xfrm>
              <a:off x="5229362" y="2813161"/>
              <a:ext cx="53975" cy="38100"/>
            </a:xfrm>
            <a:custGeom>
              <a:avLst/>
              <a:gdLst>
                <a:gd name="T0" fmla="*/ 32 w 34"/>
                <a:gd name="T1" fmla="*/ 18 h 25"/>
                <a:gd name="T2" fmla="*/ 28 w 34"/>
                <a:gd name="T3" fmla="*/ 16 h 25"/>
                <a:gd name="T4" fmla="*/ 14 w 34"/>
                <a:gd name="T5" fmla="*/ 7 h 25"/>
                <a:gd name="T6" fmla="*/ 8 w 34"/>
                <a:gd name="T7" fmla="*/ 3 h 25"/>
                <a:gd name="T8" fmla="*/ 6 w 34"/>
                <a:gd name="T9" fmla="*/ 2 h 25"/>
                <a:gd name="T10" fmla="*/ 6 w 34"/>
                <a:gd name="T11" fmla="*/ 2 h 25"/>
                <a:gd name="T12" fmla="*/ 6 w 34"/>
                <a:gd name="T13" fmla="*/ 2 h 25"/>
                <a:gd name="T14" fmla="*/ 5 w 34"/>
                <a:gd name="T15" fmla="*/ 4 h 25"/>
                <a:gd name="T16" fmla="*/ 6 w 34"/>
                <a:gd name="T17" fmla="*/ 2 h 25"/>
                <a:gd name="T18" fmla="*/ 6 w 34"/>
                <a:gd name="T19" fmla="*/ 2 h 25"/>
                <a:gd name="T20" fmla="*/ 5 w 34"/>
                <a:gd name="T21" fmla="*/ 4 h 25"/>
                <a:gd name="T22" fmla="*/ 6 w 34"/>
                <a:gd name="T23" fmla="*/ 2 h 25"/>
                <a:gd name="T24" fmla="*/ 4 w 34"/>
                <a:gd name="T25" fmla="*/ 4 h 25"/>
                <a:gd name="T26" fmla="*/ 7 w 34"/>
                <a:gd name="T27" fmla="*/ 3 h 25"/>
                <a:gd name="T28" fmla="*/ 6 w 34"/>
                <a:gd name="T29" fmla="*/ 2 h 25"/>
                <a:gd name="T30" fmla="*/ 4 w 34"/>
                <a:gd name="T31" fmla="*/ 4 h 25"/>
                <a:gd name="T32" fmla="*/ 7 w 34"/>
                <a:gd name="T33" fmla="*/ 3 h 25"/>
                <a:gd name="T34" fmla="*/ 3 w 34"/>
                <a:gd name="T35" fmla="*/ 4 h 25"/>
                <a:gd name="T36" fmla="*/ 7 w 34"/>
                <a:gd name="T37" fmla="*/ 4 h 25"/>
                <a:gd name="T38" fmla="*/ 7 w 34"/>
                <a:gd name="T39" fmla="*/ 3 h 25"/>
                <a:gd name="T40" fmla="*/ 3 w 34"/>
                <a:gd name="T41" fmla="*/ 4 h 25"/>
                <a:gd name="T42" fmla="*/ 7 w 34"/>
                <a:gd name="T43" fmla="*/ 4 h 25"/>
                <a:gd name="T44" fmla="*/ 3 w 34"/>
                <a:gd name="T45" fmla="*/ 4 h 25"/>
                <a:gd name="T46" fmla="*/ 6 w 34"/>
                <a:gd name="T47" fmla="*/ 6 h 25"/>
                <a:gd name="T48" fmla="*/ 7 w 34"/>
                <a:gd name="T49" fmla="*/ 4 h 25"/>
                <a:gd name="T50" fmla="*/ 3 w 34"/>
                <a:gd name="T51" fmla="*/ 4 h 25"/>
                <a:gd name="T52" fmla="*/ 6 w 34"/>
                <a:gd name="T53" fmla="*/ 6 h 25"/>
                <a:gd name="T54" fmla="*/ 5 w 34"/>
                <a:gd name="T55" fmla="*/ 1 h 25"/>
                <a:gd name="T56" fmla="*/ 0 w 34"/>
                <a:gd name="T57" fmla="*/ 2 h 25"/>
                <a:gd name="T58" fmla="*/ 0 w 34"/>
                <a:gd name="T59" fmla="*/ 4 h 25"/>
                <a:gd name="T60" fmla="*/ 0 w 34"/>
                <a:gd name="T61" fmla="*/ 6 h 25"/>
                <a:gd name="T62" fmla="*/ 1 w 34"/>
                <a:gd name="T63" fmla="*/ 7 h 25"/>
                <a:gd name="T64" fmla="*/ 2 w 34"/>
                <a:gd name="T65" fmla="*/ 8 h 25"/>
                <a:gd name="T66" fmla="*/ 8 w 34"/>
                <a:gd name="T67" fmla="*/ 12 h 25"/>
                <a:gd name="T68" fmla="*/ 28 w 34"/>
                <a:gd name="T69" fmla="*/ 24 h 25"/>
                <a:gd name="T70" fmla="*/ 33 w 34"/>
                <a:gd name="T71" fmla="*/ 23 h 25"/>
                <a:gd name="T72" fmla="*/ 32 w 34"/>
                <a:gd name="T73"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25">
                  <a:moveTo>
                    <a:pt x="32" y="18"/>
                  </a:moveTo>
                  <a:cubicBezTo>
                    <a:pt x="32" y="18"/>
                    <a:pt x="30" y="17"/>
                    <a:pt x="28" y="16"/>
                  </a:cubicBezTo>
                  <a:cubicBezTo>
                    <a:pt x="24" y="13"/>
                    <a:pt x="18" y="10"/>
                    <a:pt x="14" y="7"/>
                  </a:cubicBezTo>
                  <a:cubicBezTo>
                    <a:pt x="11" y="6"/>
                    <a:pt x="9" y="4"/>
                    <a:pt x="8" y="3"/>
                  </a:cubicBezTo>
                  <a:cubicBezTo>
                    <a:pt x="7" y="3"/>
                    <a:pt x="7" y="2"/>
                    <a:pt x="6" y="2"/>
                  </a:cubicBezTo>
                  <a:cubicBezTo>
                    <a:pt x="6" y="2"/>
                    <a:pt x="6" y="2"/>
                    <a:pt x="6" y="2"/>
                  </a:cubicBezTo>
                  <a:cubicBezTo>
                    <a:pt x="6" y="2"/>
                    <a:pt x="6" y="2"/>
                    <a:pt x="6" y="2"/>
                  </a:cubicBezTo>
                  <a:cubicBezTo>
                    <a:pt x="5" y="4"/>
                    <a:pt x="5" y="4"/>
                    <a:pt x="5" y="4"/>
                  </a:cubicBezTo>
                  <a:cubicBezTo>
                    <a:pt x="6" y="2"/>
                    <a:pt x="6" y="2"/>
                    <a:pt x="6" y="2"/>
                  </a:cubicBezTo>
                  <a:cubicBezTo>
                    <a:pt x="6" y="2"/>
                    <a:pt x="6" y="2"/>
                    <a:pt x="6" y="2"/>
                  </a:cubicBezTo>
                  <a:cubicBezTo>
                    <a:pt x="5" y="4"/>
                    <a:pt x="5" y="4"/>
                    <a:pt x="5" y="4"/>
                  </a:cubicBezTo>
                  <a:cubicBezTo>
                    <a:pt x="6" y="2"/>
                    <a:pt x="6" y="2"/>
                    <a:pt x="6" y="2"/>
                  </a:cubicBezTo>
                  <a:cubicBezTo>
                    <a:pt x="4" y="4"/>
                    <a:pt x="4" y="4"/>
                    <a:pt x="4" y="4"/>
                  </a:cubicBezTo>
                  <a:cubicBezTo>
                    <a:pt x="7" y="3"/>
                    <a:pt x="7" y="3"/>
                    <a:pt x="7" y="3"/>
                  </a:cubicBezTo>
                  <a:cubicBezTo>
                    <a:pt x="6" y="2"/>
                    <a:pt x="6" y="2"/>
                    <a:pt x="6" y="2"/>
                  </a:cubicBezTo>
                  <a:cubicBezTo>
                    <a:pt x="4" y="4"/>
                    <a:pt x="4" y="4"/>
                    <a:pt x="4" y="4"/>
                  </a:cubicBezTo>
                  <a:cubicBezTo>
                    <a:pt x="7" y="3"/>
                    <a:pt x="7" y="3"/>
                    <a:pt x="7" y="3"/>
                  </a:cubicBezTo>
                  <a:cubicBezTo>
                    <a:pt x="3" y="4"/>
                    <a:pt x="3" y="4"/>
                    <a:pt x="3" y="4"/>
                  </a:cubicBezTo>
                  <a:cubicBezTo>
                    <a:pt x="7" y="4"/>
                    <a:pt x="7" y="4"/>
                    <a:pt x="7" y="4"/>
                  </a:cubicBezTo>
                  <a:cubicBezTo>
                    <a:pt x="7" y="4"/>
                    <a:pt x="7" y="3"/>
                    <a:pt x="7" y="3"/>
                  </a:cubicBezTo>
                  <a:cubicBezTo>
                    <a:pt x="3" y="4"/>
                    <a:pt x="3" y="4"/>
                    <a:pt x="3" y="4"/>
                  </a:cubicBezTo>
                  <a:cubicBezTo>
                    <a:pt x="7" y="4"/>
                    <a:pt x="7" y="4"/>
                    <a:pt x="7" y="4"/>
                  </a:cubicBezTo>
                  <a:cubicBezTo>
                    <a:pt x="3" y="4"/>
                    <a:pt x="3" y="4"/>
                    <a:pt x="3" y="4"/>
                  </a:cubicBezTo>
                  <a:cubicBezTo>
                    <a:pt x="6" y="6"/>
                    <a:pt x="6" y="6"/>
                    <a:pt x="6" y="6"/>
                  </a:cubicBezTo>
                  <a:cubicBezTo>
                    <a:pt x="7" y="6"/>
                    <a:pt x="7" y="5"/>
                    <a:pt x="7" y="4"/>
                  </a:cubicBezTo>
                  <a:cubicBezTo>
                    <a:pt x="3" y="4"/>
                    <a:pt x="3" y="4"/>
                    <a:pt x="3" y="4"/>
                  </a:cubicBezTo>
                  <a:cubicBezTo>
                    <a:pt x="6" y="6"/>
                    <a:pt x="6" y="6"/>
                    <a:pt x="6" y="6"/>
                  </a:cubicBezTo>
                  <a:cubicBezTo>
                    <a:pt x="7" y="5"/>
                    <a:pt x="7" y="3"/>
                    <a:pt x="5" y="1"/>
                  </a:cubicBezTo>
                  <a:cubicBezTo>
                    <a:pt x="4" y="0"/>
                    <a:pt x="2" y="1"/>
                    <a:pt x="0" y="2"/>
                  </a:cubicBezTo>
                  <a:cubicBezTo>
                    <a:pt x="0" y="3"/>
                    <a:pt x="0" y="4"/>
                    <a:pt x="0" y="4"/>
                  </a:cubicBezTo>
                  <a:cubicBezTo>
                    <a:pt x="0" y="5"/>
                    <a:pt x="0" y="6"/>
                    <a:pt x="0" y="6"/>
                  </a:cubicBezTo>
                  <a:cubicBezTo>
                    <a:pt x="1" y="7"/>
                    <a:pt x="1" y="7"/>
                    <a:pt x="1" y="7"/>
                  </a:cubicBezTo>
                  <a:cubicBezTo>
                    <a:pt x="1" y="7"/>
                    <a:pt x="2" y="8"/>
                    <a:pt x="2" y="8"/>
                  </a:cubicBezTo>
                  <a:cubicBezTo>
                    <a:pt x="3" y="9"/>
                    <a:pt x="6" y="10"/>
                    <a:pt x="8" y="12"/>
                  </a:cubicBezTo>
                  <a:cubicBezTo>
                    <a:pt x="16" y="17"/>
                    <a:pt x="28" y="24"/>
                    <a:pt x="28" y="24"/>
                  </a:cubicBezTo>
                  <a:cubicBezTo>
                    <a:pt x="30" y="25"/>
                    <a:pt x="32" y="25"/>
                    <a:pt x="33" y="23"/>
                  </a:cubicBezTo>
                  <a:cubicBezTo>
                    <a:pt x="34" y="21"/>
                    <a:pt x="34" y="19"/>
                    <a:pt x="3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28" name="Freeform 159">
              <a:extLst>
                <a:ext uri="{FF2B5EF4-FFF2-40B4-BE49-F238E27FC236}">
                  <a16:creationId xmlns:a16="http://schemas.microsoft.com/office/drawing/2014/main" id="{FA51C7FC-C356-44B8-9BD3-845AD8372290}"/>
                </a:ext>
              </a:extLst>
            </p:cNvPr>
            <p:cNvSpPr>
              <a:spLocks/>
            </p:cNvSpPr>
            <p:nvPr/>
          </p:nvSpPr>
          <p:spPr bwMode="auto">
            <a:xfrm>
              <a:off x="5321437" y="2863961"/>
              <a:ext cx="250825" cy="400050"/>
            </a:xfrm>
            <a:custGeom>
              <a:avLst/>
              <a:gdLst>
                <a:gd name="T0" fmla="*/ 27 w 160"/>
                <a:gd name="T1" fmla="*/ 241 h 254"/>
                <a:gd name="T2" fmla="*/ 27 w 160"/>
                <a:gd name="T3" fmla="*/ 242 h 254"/>
                <a:gd name="T4" fmla="*/ 27 w 160"/>
                <a:gd name="T5" fmla="*/ 243 h 254"/>
                <a:gd name="T6" fmla="*/ 29 w 160"/>
                <a:gd name="T7" fmla="*/ 245 h 254"/>
                <a:gd name="T8" fmla="*/ 64 w 160"/>
                <a:gd name="T9" fmla="*/ 250 h 254"/>
                <a:gd name="T10" fmla="*/ 66 w 160"/>
                <a:gd name="T11" fmla="*/ 244 h 254"/>
                <a:gd name="T12" fmla="*/ 82 w 160"/>
                <a:gd name="T13" fmla="*/ 244 h 254"/>
                <a:gd name="T14" fmla="*/ 99 w 160"/>
                <a:gd name="T15" fmla="*/ 241 h 254"/>
                <a:gd name="T16" fmla="*/ 100 w 160"/>
                <a:gd name="T17" fmla="*/ 238 h 254"/>
                <a:gd name="T18" fmla="*/ 99 w 160"/>
                <a:gd name="T19" fmla="*/ 239 h 254"/>
                <a:gd name="T20" fmla="*/ 98 w 160"/>
                <a:gd name="T21" fmla="*/ 239 h 254"/>
                <a:gd name="T22" fmla="*/ 98 w 160"/>
                <a:gd name="T23" fmla="*/ 239 h 254"/>
                <a:gd name="T24" fmla="*/ 116 w 160"/>
                <a:gd name="T25" fmla="*/ 236 h 254"/>
                <a:gd name="T26" fmla="*/ 117 w 160"/>
                <a:gd name="T27" fmla="*/ 235 h 254"/>
                <a:gd name="T28" fmla="*/ 113 w 160"/>
                <a:gd name="T29" fmla="*/ 231 h 254"/>
                <a:gd name="T30" fmla="*/ 126 w 160"/>
                <a:gd name="T31" fmla="*/ 224 h 254"/>
                <a:gd name="T32" fmla="*/ 138 w 160"/>
                <a:gd name="T33" fmla="*/ 220 h 254"/>
                <a:gd name="T34" fmla="*/ 153 w 160"/>
                <a:gd name="T35" fmla="*/ 219 h 254"/>
                <a:gd name="T36" fmla="*/ 159 w 160"/>
                <a:gd name="T37" fmla="*/ 209 h 254"/>
                <a:gd name="T38" fmla="*/ 132 w 160"/>
                <a:gd name="T39" fmla="*/ 171 h 254"/>
                <a:gd name="T40" fmla="*/ 109 w 160"/>
                <a:gd name="T41" fmla="*/ 147 h 254"/>
                <a:gd name="T42" fmla="*/ 94 w 160"/>
                <a:gd name="T43" fmla="*/ 117 h 254"/>
                <a:gd name="T44" fmla="*/ 94 w 160"/>
                <a:gd name="T45" fmla="*/ 116 h 254"/>
                <a:gd name="T46" fmla="*/ 94 w 160"/>
                <a:gd name="T47" fmla="*/ 116 h 254"/>
                <a:gd name="T48" fmla="*/ 94 w 160"/>
                <a:gd name="T49" fmla="*/ 117 h 254"/>
                <a:gd name="T50" fmla="*/ 94 w 160"/>
                <a:gd name="T51" fmla="*/ 118 h 254"/>
                <a:gd name="T52" fmla="*/ 86 w 160"/>
                <a:gd name="T53" fmla="*/ 110 h 254"/>
                <a:gd name="T54" fmla="*/ 73 w 160"/>
                <a:gd name="T55" fmla="*/ 94 h 254"/>
                <a:gd name="T56" fmla="*/ 58 w 160"/>
                <a:gd name="T57" fmla="*/ 65 h 254"/>
                <a:gd name="T58" fmla="*/ 27 w 160"/>
                <a:gd name="T59" fmla="*/ 28 h 254"/>
                <a:gd name="T60" fmla="*/ 2 w 160"/>
                <a:gd name="T61" fmla="*/ 7 h 254"/>
                <a:gd name="T62" fmla="*/ 47 w 160"/>
                <a:gd name="T63" fmla="*/ 65 h 254"/>
                <a:gd name="T64" fmla="*/ 54 w 160"/>
                <a:gd name="T65" fmla="*/ 72 h 254"/>
                <a:gd name="T66" fmla="*/ 68 w 160"/>
                <a:gd name="T67" fmla="*/ 93 h 254"/>
                <a:gd name="T68" fmla="*/ 70 w 160"/>
                <a:gd name="T69" fmla="*/ 93 h 254"/>
                <a:gd name="T70" fmla="*/ 70 w 160"/>
                <a:gd name="T71" fmla="*/ 93 h 254"/>
                <a:gd name="T72" fmla="*/ 68 w 160"/>
                <a:gd name="T73" fmla="*/ 96 h 254"/>
                <a:gd name="T74" fmla="*/ 91 w 160"/>
                <a:gd name="T75" fmla="*/ 117 h 254"/>
                <a:gd name="T76" fmla="*/ 88 w 160"/>
                <a:gd name="T77" fmla="*/ 119 h 254"/>
                <a:gd name="T78" fmla="*/ 125 w 160"/>
                <a:gd name="T79" fmla="*/ 175 h 254"/>
                <a:gd name="T80" fmla="*/ 150 w 160"/>
                <a:gd name="T81" fmla="*/ 207 h 254"/>
                <a:gd name="T82" fmla="*/ 149 w 160"/>
                <a:gd name="T83" fmla="*/ 218 h 254"/>
                <a:gd name="T84" fmla="*/ 134 w 160"/>
                <a:gd name="T85" fmla="*/ 226 h 254"/>
                <a:gd name="T86" fmla="*/ 123 w 160"/>
                <a:gd name="T87" fmla="*/ 230 h 254"/>
                <a:gd name="T88" fmla="*/ 109 w 160"/>
                <a:gd name="T89" fmla="*/ 230 h 254"/>
                <a:gd name="T90" fmla="*/ 115 w 160"/>
                <a:gd name="T91" fmla="*/ 232 h 254"/>
                <a:gd name="T92" fmla="*/ 115 w 160"/>
                <a:gd name="T93" fmla="*/ 232 h 254"/>
                <a:gd name="T94" fmla="*/ 115 w 160"/>
                <a:gd name="T95" fmla="*/ 232 h 254"/>
                <a:gd name="T96" fmla="*/ 114 w 160"/>
                <a:gd name="T97" fmla="*/ 229 h 254"/>
                <a:gd name="T98" fmla="*/ 105 w 160"/>
                <a:gd name="T99" fmla="*/ 231 h 254"/>
                <a:gd name="T100" fmla="*/ 95 w 160"/>
                <a:gd name="T101" fmla="*/ 233 h 254"/>
                <a:gd name="T102" fmla="*/ 98 w 160"/>
                <a:gd name="T103" fmla="*/ 234 h 254"/>
                <a:gd name="T104" fmla="*/ 78 w 160"/>
                <a:gd name="T105" fmla="*/ 243 h 254"/>
                <a:gd name="T106" fmla="*/ 62 w 160"/>
                <a:gd name="T107" fmla="*/ 250 h 254"/>
                <a:gd name="T108" fmla="*/ 61 w 160"/>
                <a:gd name="T109" fmla="*/ 245 h 254"/>
                <a:gd name="T110" fmla="*/ 63 w 160"/>
                <a:gd name="T111" fmla="*/ 243 h 254"/>
                <a:gd name="T112" fmla="*/ 64 w 160"/>
                <a:gd name="T113" fmla="*/ 243 h 254"/>
                <a:gd name="T114" fmla="*/ 64 w 160"/>
                <a:gd name="T115" fmla="*/ 243 h 254"/>
                <a:gd name="T116" fmla="*/ 33 w 160"/>
                <a:gd name="T117" fmla="*/ 238 h 254"/>
                <a:gd name="T118" fmla="*/ 24 w 160"/>
                <a:gd name="T119" fmla="*/ 23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0" h="254">
                  <a:moveTo>
                    <a:pt x="43" y="247"/>
                  </a:moveTo>
                  <a:cubicBezTo>
                    <a:pt x="29" y="238"/>
                    <a:pt x="29" y="238"/>
                    <a:pt x="29" y="238"/>
                  </a:cubicBezTo>
                  <a:cubicBezTo>
                    <a:pt x="27" y="241"/>
                    <a:pt x="27" y="241"/>
                    <a:pt x="27" y="241"/>
                  </a:cubicBezTo>
                  <a:cubicBezTo>
                    <a:pt x="30" y="243"/>
                    <a:pt x="30" y="243"/>
                    <a:pt x="30" y="243"/>
                  </a:cubicBezTo>
                  <a:cubicBezTo>
                    <a:pt x="27" y="241"/>
                    <a:pt x="27" y="241"/>
                    <a:pt x="27" y="241"/>
                  </a:cubicBezTo>
                  <a:cubicBezTo>
                    <a:pt x="28" y="245"/>
                    <a:pt x="28" y="245"/>
                    <a:pt x="28" y="245"/>
                  </a:cubicBezTo>
                  <a:cubicBezTo>
                    <a:pt x="28" y="244"/>
                    <a:pt x="29" y="244"/>
                    <a:pt x="30" y="243"/>
                  </a:cubicBezTo>
                  <a:cubicBezTo>
                    <a:pt x="27" y="241"/>
                    <a:pt x="27" y="241"/>
                    <a:pt x="27" y="241"/>
                  </a:cubicBezTo>
                  <a:cubicBezTo>
                    <a:pt x="28" y="245"/>
                    <a:pt x="28" y="245"/>
                    <a:pt x="28" y="245"/>
                  </a:cubicBezTo>
                  <a:cubicBezTo>
                    <a:pt x="27" y="242"/>
                    <a:pt x="27" y="242"/>
                    <a:pt x="27" y="242"/>
                  </a:cubicBezTo>
                  <a:cubicBezTo>
                    <a:pt x="27" y="245"/>
                    <a:pt x="27" y="245"/>
                    <a:pt x="27" y="245"/>
                  </a:cubicBezTo>
                  <a:cubicBezTo>
                    <a:pt x="27" y="245"/>
                    <a:pt x="27" y="245"/>
                    <a:pt x="28" y="245"/>
                  </a:cubicBezTo>
                  <a:cubicBezTo>
                    <a:pt x="27" y="242"/>
                    <a:pt x="27" y="242"/>
                    <a:pt x="27" y="242"/>
                  </a:cubicBezTo>
                  <a:cubicBezTo>
                    <a:pt x="27" y="245"/>
                    <a:pt x="27" y="245"/>
                    <a:pt x="27" y="245"/>
                  </a:cubicBezTo>
                  <a:cubicBezTo>
                    <a:pt x="27" y="243"/>
                    <a:pt x="27" y="243"/>
                    <a:pt x="27" y="243"/>
                  </a:cubicBezTo>
                  <a:cubicBezTo>
                    <a:pt x="27" y="245"/>
                    <a:pt x="27" y="245"/>
                    <a:pt x="27" y="245"/>
                  </a:cubicBezTo>
                  <a:cubicBezTo>
                    <a:pt x="27" y="245"/>
                    <a:pt x="27" y="245"/>
                    <a:pt x="27" y="245"/>
                  </a:cubicBezTo>
                  <a:cubicBezTo>
                    <a:pt x="27" y="243"/>
                    <a:pt x="27" y="243"/>
                    <a:pt x="27" y="243"/>
                  </a:cubicBezTo>
                  <a:cubicBezTo>
                    <a:pt x="27" y="245"/>
                    <a:pt x="27" y="245"/>
                    <a:pt x="27" y="245"/>
                  </a:cubicBezTo>
                  <a:cubicBezTo>
                    <a:pt x="27" y="245"/>
                    <a:pt x="28" y="245"/>
                    <a:pt x="29" y="245"/>
                  </a:cubicBezTo>
                  <a:cubicBezTo>
                    <a:pt x="33" y="246"/>
                    <a:pt x="41" y="247"/>
                    <a:pt x="48" y="248"/>
                  </a:cubicBezTo>
                  <a:cubicBezTo>
                    <a:pt x="52" y="249"/>
                    <a:pt x="56" y="249"/>
                    <a:pt x="58" y="249"/>
                  </a:cubicBezTo>
                  <a:cubicBezTo>
                    <a:pt x="60" y="250"/>
                    <a:pt x="61" y="250"/>
                    <a:pt x="62" y="250"/>
                  </a:cubicBezTo>
                  <a:cubicBezTo>
                    <a:pt x="62" y="250"/>
                    <a:pt x="63" y="250"/>
                    <a:pt x="63" y="250"/>
                  </a:cubicBezTo>
                  <a:cubicBezTo>
                    <a:pt x="63" y="250"/>
                    <a:pt x="63" y="250"/>
                    <a:pt x="64" y="250"/>
                  </a:cubicBezTo>
                  <a:cubicBezTo>
                    <a:pt x="65" y="250"/>
                    <a:pt x="65" y="250"/>
                    <a:pt x="65" y="250"/>
                  </a:cubicBezTo>
                  <a:cubicBezTo>
                    <a:pt x="65" y="250"/>
                    <a:pt x="65" y="250"/>
                    <a:pt x="65" y="250"/>
                  </a:cubicBezTo>
                  <a:cubicBezTo>
                    <a:pt x="66" y="250"/>
                    <a:pt x="66" y="250"/>
                    <a:pt x="67" y="249"/>
                  </a:cubicBezTo>
                  <a:cubicBezTo>
                    <a:pt x="68" y="248"/>
                    <a:pt x="68" y="247"/>
                    <a:pt x="68" y="246"/>
                  </a:cubicBezTo>
                  <a:cubicBezTo>
                    <a:pt x="67" y="245"/>
                    <a:pt x="67" y="244"/>
                    <a:pt x="66" y="244"/>
                  </a:cubicBezTo>
                  <a:cubicBezTo>
                    <a:pt x="60" y="240"/>
                    <a:pt x="60" y="240"/>
                    <a:pt x="60" y="240"/>
                  </a:cubicBezTo>
                  <a:cubicBezTo>
                    <a:pt x="58" y="243"/>
                    <a:pt x="58" y="243"/>
                    <a:pt x="58" y="243"/>
                  </a:cubicBezTo>
                  <a:cubicBezTo>
                    <a:pt x="58" y="246"/>
                    <a:pt x="58" y="246"/>
                    <a:pt x="58" y="246"/>
                  </a:cubicBezTo>
                  <a:cubicBezTo>
                    <a:pt x="78" y="246"/>
                    <a:pt x="78" y="246"/>
                    <a:pt x="78" y="246"/>
                  </a:cubicBezTo>
                  <a:cubicBezTo>
                    <a:pt x="80" y="246"/>
                    <a:pt x="81" y="245"/>
                    <a:pt x="82" y="244"/>
                  </a:cubicBezTo>
                  <a:cubicBezTo>
                    <a:pt x="82" y="242"/>
                    <a:pt x="82" y="240"/>
                    <a:pt x="80" y="240"/>
                  </a:cubicBezTo>
                  <a:cubicBezTo>
                    <a:pt x="78" y="238"/>
                    <a:pt x="78" y="238"/>
                    <a:pt x="78" y="238"/>
                  </a:cubicBezTo>
                  <a:cubicBezTo>
                    <a:pt x="76" y="241"/>
                    <a:pt x="76" y="241"/>
                    <a:pt x="76" y="241"/>
                  </a:cubicBezTo>
                  <a:cubicBezTo>
                    <a:pt x="77" y="245"/>
                    <a:pt x="77" y="245"/>
                    <a:pt x="77" y="245"/>
                  </a:cubicBezTo>
                  <a:cubicBezTo>
                    <a:pt x="99" y="241"/>
                    <a:pt x="99" y="241"/>
                    <a:pt x="99" y="241"/>
                  </a:cubicBezTo>
                  <a:cubicBezTo>
                    <a:pt x="101" y="241"/>
                    <a:pt x="102" y="240"/>
                    <a:pt x="102" y="238"/>
                  </a:cubicBezTo>
                  <a:cubicBezTo>
                    <a:pt x="103" y="237"/>
                    <a:pt x="102" y="235"/>
                    <a:pt x="101" y="234"/>
                  </a:cubicBezTo>
                  <a:cubicBezTo>
                    <a:pt x="99" y="233"/>
                    <a:pt x="99" y="233"/>
                    <a:pt x="99" y="233"/>
                  </a:cubicBezTo>
                  <a:cubicBezTo>
                    <a:pt x="97" y="236"/>
                    <a:pt x="97" y="236"/>
                    <a:pt x="97" y="236"/>
                  </a:cubicBezTo>
                  <a:cubicBezTo>
                    <a:pt x="100" y="238"/>
                    <a:pt x="100" y="238"/>
                    <a:pt x="100" y="238"/>
                  </a:cubicBezTo>
                  <a:cubicBezTo>
                    <a:pt x="97" y="236"/>
                    <a:pt x="97" y="236"/>
                    <a:pt x="97" y="236"/>
                  </a:cubicBezTo>
                  <a:cubicBezTo>
                    <a:pt x="99" y="239"/>
                    <a:pt x="99" y="239"/>
                    <a:pt x="99" y="239"/>
                  </a:cubicBezTo>
                  <a:cubicBezTo>
                    <a:pt x="99" y="239"/>
                    <a:pt x="99" y="239"/>
                    <a:pt x="100" y="238"/>
                  </a:cubicBezTo>
                  <a:cubicBezTo>
                    <a:pt x="97" y="236"/>
                    <a:pt x="97" y="236"/>
                    <a:pt x="97" y="236"/>
                  </a:cubicBezTo>
                  <a:cubicBezTo>
                    <a:pt x="99" y="239"/>
                    <a:pt x="99" y="239"/>
                    <a:pt x="99" y="239"/>
                  </a:cubicBezTo>
                  <a:cubicBezTo>
                    <a:pt x="97" y="237"/>
                    <a:pt x="97" y="237"/>
                    <a:pt x="97" y="237"/>
                  </a:cubicBezTo>
                  <a:cubicBezTo>
                    <a:pt x="98" y="239"/>
                    <a:pt x="98" y="239"/>
                    <a:pt x="98" y="239"/>
                  </a:cubicBezTo>
                  <a:cubicBezTo>
                    <a:pt x="98" y="239"/>
                    <a:pt x="98" y="239"/>
                    <a:pt x="99" y="239"/>
                  </a:cubicBezTo>
                  <a:cubicBezTo>
                    <a:pt x="97" y="237"/>
                    <a:pt x="97" y="237"/>
                    <a:pt x="97" y="237"/>
                  </a:cubicBezTo>
                  <a:cubicBezTo>
                    <a:pt x="98" y="239"/>
                    <a:pt x="98" y="239"/>
                    <a:pt x="98" y="239"/>
                  </a:cubicBezTo>
                  <a:cubicBezTo>
                    <a:pt x="98" y="239"/>
                    <a:pt x="98" y="239"/>
                    <a:pt x="98" y="239"/>
                  </a:cubicBezTo>
                  <a:cubicBezTo>
                    <a:pt x="98" y="239"/>
                    <a:pt x="98" y="239"/>
                    <a:pt x="98" y="239"/>
                  </a:cubicBezTo>
                  <a:cubicBezTo>
                    <a:pt x="98" y="239"/>
                    <a:pt x="98" y="239"/>
                    <a:pt x="98" y="239"/>
                  </a:cubicBezTo>
                  <a:cubicBezTo>
                    <a:pt x="98" y="239"/>
                    <a:pt x="98" y="239"/>
                    <a:pt x="98" y="239"/>
                  </a:cubicBezTo>
                  <a:cubicBezTo>
                    <a:pt x="98" y="239"/>
                    <a:pt x="98" y="239"/>
                    <a:pt x="98" y="239"/>
                  </a:cubicBezTo>
                  <a:cubicBezTo>
                    <a:pt x="98" y="239"/>
                    <a:pt x="99" y="239"/>
                    <a:pt x="99" y="239"/>
                  </a:cubicBezTo>
                  <a:cubicBezTo>
                    <a:pt x="101" y="239"/>
                    <a:pt x="106" y="238"/>
                    <a:pt x="109" y="237"/>
                  </a:cubicBezTo>
                  <a:cubicBezTo>
                    <a:pt x="111" y="237"/>
                    <a:pt x="113" y="237"/>
                    <a:pt x="114" y="236"/>
                  </a:cubicBezTo>
                  <a:cubicBezTo>
                    <a:pt x="114" y="236"/>
                    <a:pt x="115" y="236"/>
                    <a:pt x="115" y="236"/>
                  </a:cubicBezTo>
                  <a:cubicBezTo>
                    <a:pt x="116" y="236"/>
                    <a:pt x="116" y="236"/>
                    <a:pt x="116" y="236"/>
                  </a:cubicBezTo>
                  <a:cubicBezTo>
                    <a:pt x="116" y="236"/>
                    <a:pt x="116" y="236"/>
                    <a:pt x="116" y="236"/>
                  </a:cubicBezTo>
                  <a:cubicBezTo>
                    <a:pt x="116" y="236"/>
                    <a:pt x="116" y="236"/>
                    <a:pt x="116" y="236"/>
                  </a:cubicBezTo>
                  <a:cubicBezTo>
                    <a:pt x="116" y="236"/>
                    <a:pt x="116" y="236"/>
                    <a:pt x="116" y="236"/>
                  </a:cubicBezTo>
                  <a:cubicBezTo>
                    <a:pt x="117" y="236"/>
                    <a:pt x="117" y="236"/>
                    <a:pt x="117" y="236"/>
                  </a:cubicBezTo>
                  <a:cubicBezTo>
                    <a:pt x="117" y="235"/>
                    <a:pt x="117" y="235"/>
                    <a:pt x="117" y="235"/>
                  </a:cubicBezTo>
                  <a:cubicBezTo>
                    <a:pt x="117" y="235"/>
                    <a:pt x="118" y="235"/>
                    <a:pt x="118" y="234"/>
                  </a:cubicBezTo>
                  <a:cubicBezTo>
                    <a:pt x="119" y="234"/>
                    <a:pt x="119" y="233"/>
                    <a:pt x="119" y="232"/>
                  </a:cubicBezTo>
                  <a:cubicBezTo>
                    <a:pt x="118" y="231"/>
                    <a:pt x="118" y="230"/>
                    <a:pt x="117" y="229"/>
                  </a:cubicBezTo>
                  <a:cubicBezTo>
                    <a:pt x="115" y="228"/>
                    <a:pt x="115" y="228"/>
                    <a:pt x="115" y="228"/>
                  </a:cubicBezTo>
                  <a:cubicBezTo>
                    <a:pt x="113" y="231"/>
                    <a:pt x="113" y="231"/>
                    <a:pt x="113" y="231"/>
                  </a:cubicBezTo>
                  <a:cubicBezTo>
                    <a:pt x="113" y="234"/>
                    <a:pt x="113" y="234"/>
                    <a:pt x="113" y="234"/>
                  </a:cubicBezTo>
                  <a:cubicBezTo>
                    <a:pt x="128" y="233"/>
                    <a:pt x="128" y="233"/>
                    <a:pt x="128" y="233"/>
                  </a:cubicBezTo>
                  <a:cubicBezTo>
                    <a:pt x="130" y="233"/>
                    <a:pt x="131" y="231"/>
                    <a:pt x="131" y="230"/>
                  </a:cubicBezTo>
                  <a:cubicBezTo>
                    <a:pt x="132" y="228"/>
                    <a:pt x="131" y="227"/>
                    <a:pt x="130" y="226"/>
                  </a:cubicBezTo>
                  <a:cubicBezTo>
                    <a:pt x="126" y="224"/>
                    <a:pt x="126" y="224"/>
                    <a:pt x="126" y="224"/>
                  </a:cubicBezTo>
                  <a:cubicBezTo>
                    <a:pt x="125" y="227"/>
                    <a:pt x="125" y="227"/>
                    <a:pt x="125" y="227"/>
                  </a:cubicBezTo>
                  <a:cubicBezTo>
                    <a:pt x="126" y="231"/>
                    <a:pt x="126" y="231"/>
                    <a:pt x="126" y="231"/>
                  </a:cubicBezTo>
                  <a:cubicBezTo>
                    <a:pt x="137" y="226"/>
                    <a:pt x="137" y="226"/>
                    <a:pt x="137" y="226"/>
                  </a:cubicBezTo>
                  <a:cubicBezTo>
                    <a:pt x="139" y="226"/>
                    <a:pt x="140" y="225"/>
                    <a:pt x="140" y="223"/>
                  </a:cubicBezTo>
                  <a:cubicBezTo>
                    <a:pt x="140" y="222"/>
                    <a:pt x="139" y="221"/>
                    <a:pt x="138" y="220"/>
                  </a:cubicBezTo>
                  <a:cubicBezTo>
                    <a:pt x="136" y="219"/>
                    <a:pt x="136" y="219"/>
                    <a:pt x="136" y="219"/>
                  </a:cubicBezTo>
                  <a:cubicBezTo>
                    <a:pt x="134" y="222"/>
                    <a:pt x="134" y="222"/>
                    <a:pt x="134" y="222"/>
                  </a:cubicBezTo>
                  <a:cubicBezTo>
                    <a:pt x="135" y="226"/>
                    <a:pt x="135" y="226"/>
                    <a:pt x="135" y="226"/>
                  </a:cubicBezTo>
                  <a:cubicBezTo>
                    <a:pt x="150" y="222"/>
                    <a:pt x="150" y="222"/>
                    <a:pt x="150" y="222"/>
                  </a:cubicBezTo>
                  <a:cubicBezTo>
                    <a:pt x="151" y="221"/>
                    <a:pt x="152" y="220"/>
                    <a:pt x="153" y="219"/>
                  </a:cubicBezTo>
                  <a:cubicBezTo>
                    <a:pt x="153" y="218"/>
                    <a:pt x="152" y="216"/>
                    <a:pt x="151" y="215"/>
                  </a:cubicBezTo>
                  <a:cubicBezTo>
                    <a:pt x="148" y="214"/>
                    <a:pt x="148" y="214"/>
                    <a:pt x="148" y="214"/>
                  </a:cubicBezTo>
                  <a:cubicBezTo>
                    <a:pt x="146" y="217"/>
                    <a:pt x="146" y="217"/>
                    <a:pt x="146" y="217"/>
                  </a:cubicBezTo>
                  <a:cubicBezTo>
                    <a:pt x="149" y="219"/>
                    <a:pt x="149" y="219"/>
                    <a:pt x="149" y="219"/>
                  </a:cubicBezTo>
                  <a:cubicBezTo>
                    <a:pt x="159" y="209"/>
                    <a:pt x="159" y="209"/>
                    <a:pt x="159" y="209"/>
                  </a:cubicBezTo>
                  <a:cubicBezTo>
                    <a:pt x="159" y="208"/>
                    <a:pt x="160" y="207"/>
                    <a:pt x="159" y="206"/>
                  </a:cubicBezTo>
                  <a:cubicBezTo>
                    <a:pt x="159" y="205"/>
                    <a:pt x="159" y="204"/>
                    <a:pt x="158" y="203"/>
                  </a:cubicBezTo>
                  <a:cubicBezTo>
                    <a:pt x="152" y="200"/>
                    <a:pt x="152" y="200"/>
                    <a:pt x="152" y="200"/>
                  </a:cubicBezTo>
                  <a:cubicBezTo>
                    <a:pt x="133" y="172"/>
                    <a:pt x="133" y="172"/>
                    <a:pt x="133" y="172"/>
                  </a:cubicBezTo>
                  <a:cubicBezTo>
                    <a:pt x="133" y="171"/>
                    <a:pt x="132" y="171"/>
                    <a:pt x="132" y="171"/>
                  </a:cubicBezTo>
                  <a:cubicBezTo>
                    <a:pt x="131" y="170"/>
                    <a:pt x="131" y="170"/>
                    <a:pt x="131" y="170"/>
                  </a:cubicBezTo>
                  <a:cubicBezTo>
                    <a:pt x="118" y="148"/>
                    <a:pt x="118" y="148"/>
                    <a:pt x="118" y="148"/>
                  </a:cubicBezTo>
                  <a:cubicBezTo>
                    <a:pt x="117" y="148"/>
                    <a:pt x="117" y="147"/>
                    <a:pt x="116" y="147"/>
                  </a:cubicBezTo>
                  <a:cubicBezTo>
                    <a:pt x="111" y="144"/>
                    <a:pt x="111" y="144"/>
                    <a:pt x="111" y="144"/>
                  </a:cubicBezTo>
                  <a:cubicBezTo>
                    <a:pt x="109" y="147"/>
                    <a:pt x="109" y="147"/>
                    <a:pt x="109" y="147"/>
                  </a:cubicBezTo>
                  <a:cubicBezTo>
                    <a:pt x="112" y="145"/>
                    <a:pt x="112" y="145"/>
                    <a:pt x="112" y="145"/>
                  </a:cubicBezTo>
                  <a:cubicBezTo>
                    <a:pt x="112" y="145"/>
                    <a:pt x="111" y="143"/>
                    <a:pt x="109" y="140"/>
                  </a:cubicBezTo>
                  <a:cubicBezTo>
                    <a:pt x="107" y="136"/>
                    <a:pt x="103" y="130"/>
                    <a:pt x="100" y="125"/>
                  </a:cubicBezTo>
                  <a:cubicBezTo>
                    <a:pt x="98" y="123"/>
                    <a:pt x="97" y="120"/>
                    <a:pt x="95" y="119"/>
                  </a:cubicBezTo>
                  <a:cubicBezTo>
                    <a:pt x="95" y="118"/>
                    <a:pt x="95" y="117"/>
                    <a:pt x="94" y="117"/>
                  </a:cubicBezTo>
                  <a:cubicBezTo>
                    <a:pt x="94" y="116"/>
                    <a:pt x="94" y="116"/>
                    <a:pt x="94" y="116"/>
                  </a:cubicBezTo>
                  <a:cubicBezTo>
                    <a:pt x="94" y="116"/>
                    <a:pt x="94" y="116"/>
                    <a:pt x="94" y="116"/>
                  </a:cubicBezTo>
                  <a:cubicBezTo>
                    <a:pt x="92" y="117"/>
                    <a:pt x="92" y="117"/>
                    <a:pt x="92" y="117"/>
                  </a:cubicBezTo>
                  <a:cubicBezTo>
                    <a:pt x="94" y="116"/>
                    <a:pt x="94" y="116"/>
                    <a:pt x="94" y="116"/>
                  </a:cubicBezTo>
                  <a:cubicBezTo>
                    <a:pt x="94" y="116"/>
                    <a:pt x="94" y="116"/>
                    <a:pt x="94" y="116"/>
                  </a:cubicBezTo>
                  <a:cubicBezTo>
                    <a:pt x="92" y="117"/>
                    <a:pt x="92" y="117"/>
                    <a:pt x="92" y="117"/>
                  </a:cubicBezTo>
                  <a:cubicBezTo>
                    <a:pt x="94" y="116"/>
                    <a:pt x="94" y="116"/>
                    <a:pt x="94" y="116"/>
                  </a:cubicBezTo>
                  <a:cubicBezTo>
                    <a:pt x="91" y="117"/>
                    <a:pt x="91" y="117"/>
                    <a:pt x="91" y="117"/>
                  </a:cubicBezTo>
                  <a:cubicBezTo>
                    <a:pt x="94" y="117"/>
                    <a:pt x="94" y="117"/>
                    <a:pt x="94" y="117"/>
                  </a:cubicBezTo>
                  <a:cubicBezTo>
                    <a:pt x="94" y="117"/>
                    <a:pt x="94" y="117"/>
                    <a:pt x="94" y="116"/>
                  </a:cubicBezTo>
                  <a:cubicBezTo>
                    <a:pt x="91" y="117"/>
                    <a:pt x="91" y="117"/>
                    <a:pt x="91" y="117"/>
                  </a:cubicBezTo>
                  <a:cubicBezTo>
                    <a:pt x="94" y="117"/>
                    <a:pt x="94" y="117"/>
                    <a:pt x="94" y="117"/>
                  </a:cubicBezTo>
                  <a:cubicBezTo>
                    <a:pt x="91" y="117"/>
                    <a:pt x="91" y="117"/>
                    <a:pt x="91" y="117"/>
                  </a:cubicBezTo>
                  <a:cubicBezTo>
                    <a:pt x="94" y="118"/>
                    <a:pt x="94" y="118"/>
                    <a:pt x="94" y="118"/>
                  </a:cubicBezTo>
                  <a:cubicBezTo>
                    <a:pt x="94" y="118"/>
                    <a:pt x="94" y="118"/>
                    <a:pt x="94" y="117"/>
                  </a:cubicBezTo>
                  <a:cubicBezTo>
                    <a:pt x="91" y="117"/>
                    <a:pt x="91" y="117"/>
                    <a:pt x="91" y="117"/>
                  </a:cubicBezTo>
                  <a:cubicBezTo>
                    <a:pt x="94" y="118"/>
                    <a:pt x="94" y="118"/>
                    <a:pt x="94" y="118"/>
                  </a:cubicBezTo>
                  <a:cubicBezTo>
                    <a:pt x="91" y="117"/>
                    <a:pt x="91" y="117"/>
                    <a:pt x="91" y="117"/>
                  </a:cubicBezTo>
                  <a:cubicBezTo>
                    <a:pt x="93" y="120"/>
                    <a:pt x="93" y="120"/>
                    <a:pt x="93" y="120"/>
                  </a:cubicBezTo>
                  <a:cubicBezTo>
                    <a:pt x="94" y="119"/>
                    <a:pt x="94" y="119"/>
                    <a:pt x="94" y="118"/>
                  </a:cubicBezTo>
                  <a:cubicBezTo>
                    <a:pt x="91" y="117"/>
                    <a:pt x="91" y="117"/>
                    <a:pt x="91" y="117"/>
                  </a:cubicBezTo>
                  <a:cubicBezTo>
                    <a:pt x="93" y="120"/>
                    <a:pt x="93" y="120"/>
                    <a:pt x="93" y="120"/>
                  </a:cubicBezTo>
                  <a:cubicBezTo>
                    <a:pt x="94" y="119"/>
                    <a:pt x="94" y="118"/>
                    <a:pt x="94" y="117"/>
                  </a:cubicBezTo>
                  <a:cubicBezTo>
                    <a:pt x="94" y="116"/>
                    <a:pt x="94" y="115"/>
                    <a:pt x="93" y="114"/>
                  </a:cubicBezTo>
                  <a:cubicBezTo>
                    <a:pt x="86" y="110"/>
                    <a:pt x="86" y="110"/>
                    <a:pt x="86" y="110"/>
                  </a:cubicBezTo>
                  <a:cubicBezTo>
                    <a:pt x="75" y="92"/>
                    <a:pt x="75" y="92"/>
                    <a:pt x="75" y="92"/>
                  </a:cubicBezTo>
                  <a:cubicBezTo>
                    <a:pt x="74" y="91"/>
                    <a:pt x="74" y="91"/>
                    <a:pt x="73" y="90"/>
                  </a:cubicBezTo>
                  <a:cubicBezTo>
                    <a:pt x="72" y="90"/>
                    <a:pt x="72" y="90"/>
                    <a:pt x="72" y="90"/>
                  </a:cubicBezTo>
                  <a:cubicBezTo>
                    <a:pt x="70" y="93"/>
                    <a:pt x="70" y="93"/>
                    <a:pt x="70" y="93"/>
                  </a:cubicBezTo>
                  <a:cubicBezTo>
                    <a:pt x="73" y="94"/>
                    <a:pt x="73" y="94"/>
                    <a:pt x="73" y="94"/>
                  </a:cubicBezTo>
                  <a:cubicBezTo>
                    <a:pt x="74" y="94"/>
                    <a:pt x="74" y="93"/>
                    <a:pt x="74" y="93"/>
                  </a:cubicBezTo>
                  <a:cubicBezTo>
                    <a:pt x="74" y="92"/>
                    <a:pt x="74" y="92"/>
                    <a:pt x="74" y="91"/>
                  </a:cubicBezTo>
                  <a:cubicBezTo>
                    <a:pt x="74" y="91"/>
                    <a:pt x="73" y="90"/>
                    <a:pt x="73" y="90"/>
                  </a:cubicBezTo>
                  <a:cubicBezTo>
                    <a:pt x="73" y="89"/>
                    <a:pt x="71" y="86"/>
                    <a:pt x="70" y="84"/>
                  </a:cubicBezTo>
                  <a:cubicBezTo>
                    <a:pt x="65" y="76"/>
                    <a:pt x="58" y="65"/>
                    <a:pt x="58" y="65"/>
                  </a:cubicBezTo>
                  <a:cubicBezTo>
                    <a:pt x="58" y="64"/>
                    <a:pt x="57" y="64"/>
                    <a:pt x="57" y="63"/>
                  </a:cubicBezTo>
                  <a:cubicBezTo>
                    <a:pt x="52" y="60"/>
                    <a:pt x="52" y="60"/>
                    <a:pt x="52" y="60"/>
                  </a:cubicBezTo>
                  <a:cubicBezTo>
                    <a:pt x="32" y="32"/>
                    <a:pt x="32" y="32"/>
                    <a:pt x="32" y="32"/>
                  </a:cubicBezTo>
                  <a:cubicBezTo>
                    <a:pt x="32" y="31"/>
                    <a:pt x="31" y="31"/>
                    <a:pt x="31" y="31"/>
                  </a:cubicBezTo>
                  <a:cubicBezTo>
                    <a:pt x="27" y="28"/>
                    <a:pt x="27" y="28"/>
                    <a:pt x="27" y="28"/>
                  </a:cubicBezTo>
                  <a:cubicBezTo>
                    <a:pt x="13" y="5"/>
                    <a:pt x="13" y="5"/>
                    <a:pt x="13" y="5"/>
                  </a:cubicBezTo>
                  <a:cubicBezTo>
                    <a:pt x="13" y="5"/>
                    <a:pt x="12" y="5"/>
                    <a:pt x="12" y="4"/>
                  </a:cubicBezTo>
                  <a:cubicBezTo>
                    <a:pt x="6" y="1"/>
                    <a:pt x="6" y="1"/>
                    <a:pt x="6" y="1"/>
                  </a:cubicBezTo>
                  <a:cubicBezTo>
                    <a:pt x="4" y="0"/>
                    <a:pt x="2" y="0"/>
                    <a:pt x="1" y="2"/>
                  </a:cubicBezTo>
                  <a:cubicBezTo>
                    <a:pt x="0" y="3"/>
                    <a:pt x="1" y="6"/>
                    <a:pt x="2" y="7"/>
                  </a:cubicBezTo>
                  <a:cubicBezTo>
                    <a:pt x="7" y="10"/>
                    <a:pt x="7" y="10"/>
                    <a:pt x="7" y="10"/>
                  </a:cubicBezTo>
                  <a:cubicBezTo>
                    <a:pt x="22" y="33"/>
                    <a:pt x="22" y="33"/>
                    <a:pt x="22" y="33"/>
                  </a:cubicBezTo>
                  <a:cubicBezTo>
                    <a:pt x="22" y="33"/>
                    <a:pt x="23" y="34"/>
                    <a:pt x="23" y="34"/>
                  </a:cubicBezTo>
                  <a:cubicBezTo>
                    <a:pt x="27" y="36"/>
                    <a:pt x="27" y="36"/>
                    <a:pt x="27" y="36"/>
                  </a:cubicBezTo>
                  <a:cubicBezTo>
                    <a:pt x="47" y="65"/>
                    <a:pt x="47" y="65"/>
                    <a:pt x="47" y="65"/>
                  </a:cubicBezTo>
                  <a:cubicBezTo>
                    <a:pt x="47" y="65"/>
                    <a:pt x="47" y="66"/>
                    <a:pt x="48" y="66"/>
                  </a:cubicBezTo>
                  <a:cubicBezTo>
                    <a:pt x="53" y="69"/>
                    <a:pt x="53" y="69"/>
                    <a:pt x="53" y="69"/>
                  </a:cubicBezTo>
                  <a:cubicBezTo>
                    <a:pt x="55" y="66"/>
                    <a:pt x="55" y="66"/>
                    <a:pt x="55" y="66"/>
                  </a:cubicBezTo>
                  <a:cubicBezTo>
                    <a:pt x="52" y="68"/>
                    <a:pt x="52" y="68"/>
                    <a:pt x="52" y="68"/>
                  </a:cubicBezTo>
                  <a:cubicBezTo>
                    <a:pt x="52" y="68"/>
                    <a:pt x="53" y="70"/>
                    <a:pt x="54" y="72"/>
                  </a:cubicBezTo>
                  <a:cubicBezTo>
                    <a:pt x="57" y="76"/>
                    <a:pt x="60" y="81"/>
                    <a:pt x="62" y="85"/>
                  </a:cubicBezTo>
                  <a:cubicBezTo>
                    <a:pt x="64" y="88"/>
                    <a:pt x="65" y="90"/>
                    <a:pt x="66" y="91"/>
                  </a:cubicBezTo>
                  <a:cubicBezTo>
                    <a:pt x="66" y="92"/>
                    <a:pt x="67" y="93"/>
                    <a:pt x="67" y="93"/>
                  </a:cubicBezTo>
                  <a:cubicBezTo>
                    <a:pt x="67" y="93"/>
                    <a:pt x="67" y="93"/>
                    <a:pt x="67" y="93"/>
                  </a:cubicBezTo>
                  <a:cubicBezTo>
                    <a:pt x="68" y="93"/>
                    <a:pt x="68" y="93"/>
                    <a:pt x="68" y="93"/>
                  </a:cubicBezTo>
                  <a:cubicBezTo>
                    <a:pt x="67" y="93"/>
                    <a:pt x="67" y="93"/>
                    <a:pt x="67" y="93"/>
                  </a:cubicBezTo>
                  <a:cubicBezTo>
                    <a:pt x="67" y="93"/>
                    <a:pt x="67" y="93"/>
                    <a:pt x="67" y="93"/>
                  </a:cubicBezTo>
                  <a:cubicBezTo>
                    <a:pt x="68" y="93"/>
                    <a:pt x="68" y="93"/>
                    <a:pt x="68" y="93"/>
                  </a:cubicBezTo>
                  <a:cubicBezTo>
                    <a:pt x="67" y="93"/>
                    <a:pt x="67" y="93"/>
                    <a:pt x="67" y="93"/>
                  </a:cubicBezTo>
                  <a:cubicBezTo>
                    <a:pt x="70" y="93"/>
                    <a:pt x="70" y="93"/>
                    <a:pt x="70" y="93"/>
                  </a:cubicBezTo>
                  <a:cubicBezTo>
                    <a:pt x="67" y="93"/>
                    <a:pt x="67" y="93"/>
                    <a:pt x="67" y="93"/>
                  </a:cubicBezTo>
                  <a:cubicBezTo>
                    <a:pt x="67" y="93"/>
                    <a:pt x="67" y="93"/>
                    <a:pt x="67" y="93"/>
                  </a:cubicBezTo>
                  <a:cubicBezTo>
                    <a:pt x="70" y="93"/>
                    <a:pt x="70" y="93"/>
                    <a:pt x="70" y="93"/>
                  </a:cubicBezTo>
                  <a:cubicBezTo>
                    <a:pt x="67" y="93"/>
                    <a:pt x="67" y="93"/>
                    <a:pt x="67" y="93"/>
                  </a:cubicBezTo>
                  <a:cubicBezTo>
                    <a:pt x="70" y="93"/>
                    <a:pt x="70" y="93"/>
                    <a:pt x="70" y="93"/>
                  </a:cubicBezTo>
                  <a:cubicBezTo>
                    <a:pt x="67" y="91"/>
                    <a:pt x="67" y="91"/>
                    <a:pt x="67" y="91"/>
                  </a:cubicBezTo>
                  <a:cubicBezTo>
                    <a:pt x="67" y="92"/>
                    <a:pt x="67" y="92"/>
                    <a:pt x="67" y="93"/>
                  </a:cubicBezTo>
                  <a:cubicBezTo>
                    <a:pt x="70" y="93"/>
                    <a:pt x="70" y="93"/>
                    <a:pt x="70" y="93"/>
                  </a:cubicBezTo>
                  <a:cubicBezTo>
                    <a:pt x="67" y="91"/>
                    <a:pt x="67" y="91"/>
                    <a:pt x="67" y="91"/>
                  </a:cubicBezTo>
                  <a:cubicBezTo>
                    <a:pt x="66" y="92"/>
                    <a:pt x="67" y="95"/>
                    <a:pt x="68" y="96"/>
                  </a:cubicBezTo>
                  <a:cubicBezTo>
                    <a:pt x="69" y="96"/>
                    <a:pt x="69" y="96"/>
                    <a:pt x="69" y="96"/>
                  </a:cubicBezTo>
                  <a:cubicBezTo>
                    <a:pt x="81" y="115"/>
                    <a:pt x="81" y="115"/>
                    <a:pt x="81" y="115"/>
                  </a:cubicBezTo>
                  <a:cubicBezTo>
                    <a:pt x="81" y="115"/>
                    <a:pt x="81" y="116"/>
                    <a:pt x="82" y="116"/>
                  </a:cubicBezTo>
                  <a:cubicBezTo>
                    <a:pt x="89" y="120"/>
                    <a:pt x="89" y="120"/>
                    <a:pt x="89" y="120"/>
                  </a:cubicBezTo>
                  <a:cubicBezTo>
                    <a:pt x="91" y="117"/>
                    <a:pt x="91" y="117"/>
                    <a:pt x="91" y="117"/>
                  </a:cubicBezTo>
                  <a:cubicBezTo>
                    <a:pt x="88" y="115"/>
                    <a:pt x="88" y="115"/>
                    <a:pt x="88" y="115"/>
                  </a:cubicBezTo>
                  <a:cubicBezTo>
                    <a:pt x="88" y="116"/>
                    <a:pt x="87" y="116"/>
                    <a:pt x="87" y="117"/>
                  </a:cubicBezTo>
                  <a:cubicBezTo>
                    <a:pt x="87" y="117"/>
                    <a:pt x="87" y="117"/>
                    <a:pt x="87" y="117"/>
                  </a:cubicBezTo>
                  <a:cubicBezTo>
                    <a:pt x="87" y="118"/>
                    <a:pt x="87" y="118"/>
                    <a:pt x="87" y="119"/>
                  </a:cubicBezTo>
                  <a:cubicBezTo>
                    <a:pt x="87" y="119"/>
                    <a:pt x="88" y="119"/>
                    <a:pt x="88" y="119"/>
                  </a:cubicBezTo>
                  <a:cubicBezTo>
                    <a:pt x="88" y="120"/>
                    <a:pt x="88" y="121"/>
                    <a:pt x="89" y="122"/>
                  </a:cubicBezTo>
                  <a:cubicBezTo>
                    <a:pt x="93" y="129"/>
                    <a:pt x="106" y="149"/>
                    <a:pt x="106" y="149"/>
                  </a:cubicBezTo>
                  <a:cubicBezTo>
                    <a:pt x="107" y="149"/>
                    <a:pt x="107" y="150"/>
                    <a:pt x="107" y="150"/>
                  </a:cubicBezTo>
                  <a:cubicBezTo>
                    <a:pt x="112" y="153"/>
                    <a:pt x="112" y="153"/>
                    <a:pt x="112" y="153"/>
                  </a:cubicBezTo>
                  <a:cubicBezTo>
                    <a:pt x="125" y="175"/>
                    <a:pt x="125" y="175"/>
                    <a:pt x="125" y="175"/>
                  </a:cubicBezTo>
                  <a:cubicBezTo>
                    <a:pt x="126" y="175"/>
                    <a:pt x="126" y="176"/>
                    <a:pt x="127" y="176"/>
                  </a:cubicBezTo>
                  <a:cubicBezTo>
                    <a:pt x="127" y="176"/>
                    <a:pt x="127" y="176"/>
                    <a:pt x="127" y="176"/>
                  </a:cubicBezTo>
                  <a:cubicBezTo>
                    <a:pt x="146" y="204"/>
                    <a:pt x="146" y="204"/>
                    <a:pt x="146" y="204"/>
                  </a:cubicBezTo>
                  <a:cubicBezTo>
                    <a:pt x="147" y="205"/>
                    <a:pt x="147" y="205"/>
                    <a:pt x="148" y="205"/>
                  </a:cubicBezTo>
                  <a:cubicBezTo>
                    <a:pt x="150" y="207"/>
                    <a:pt x="150" y="207"/>
                    <a:pt x="150" y="207"/>
                  </a:cubicBezTo>
                  <a:cubicBezTo>
                    <a:pt x="144" y="214"/>
                    <a:pt x="144" y="214"/>
                    <a:pt x="144" y="214"/>
                  </a:cubicBezTo>
                  <a:cubicBezTo>
                    <a:pt x="143" y="215"/>
                    <a:pt x="143" y="216"/>
                    <a:pt x="143" y="217"/>
                  </a:cubicBezTo>
                  <a:cubicBezTo>
                    <a:pt x="143" y="218"/>
                    <a:pt x="144" y="219"/>
                    <a:pt x="144" y="220"/>
                  </a:cubicBezTo>
                  <a:cubicBezTo>
                    <a:pt x="147" y="221"/>
                    <a:pt x="147" y="221"/>
                    <a:pt x="147" y="221"/>
                  </a:cubicBezTo>
                  <a:cubicBezTo>
                    <a:pt x="149" y="218"/>
                    <a:pt x="149" y="218"/>
                    <a:pt x="149" y="218"/>
                  </a:cubicBezTo>
                  <a:cubicBezTo>
                    <a:pt x="148" y="215"/>
                    <a:pt x="148" y="215"/>
                    <a:pt x="148" y="215"/>
                  </a:cubicBezTo>
                  <a:cubicBezTo>
                    <a:pt x="134" y="219"/>
                    <a:pt x="134" y="219"/>
                    <a:pt x="134" y="219"/>
                  </a:cubicBezTo>
                  <a:cubicBezTo>
                    <a:pt x="132" y="219"/>
                    <a:pt x="131" y="220"/>
                    <a:pt x="131" y="221"/>
                  </a:cubicBezTo>
                  <a:cubicBezTo>
                    <a:pt x="131" y="223"/>
                    <a:pt x="131" y="224"/>
                    <a:pt x="133" y="225"/>
                  </a:cubicBezTo>
                  <a:cubicBezTo>
                    <a:pt x="134" y="226"/>
                    <a:pt x="134" y="226"/>
                    <a:pt x="134" y="226"/>
                  </a:cubicBezTo>
                  <a:cubicBezTo>
                    <a:pt x="136" y="223"/>
                    <a:pt x="136" y="223"/>
                    <a:pt x="136" y="223"/>
                  </a:cubicBezTo>
                  <a:cubicBezTo>
                    <a:pt x="135" y="220"/>
                    <a:pt x="135" y="220"/>
                    <a:pt x="135" y="220"/>
                  </a:cubicBezTo>
                  <a:cubicBezTo>
                    <a:pt x="123" y="224"/>
                    <a:pt x="123" y="224"/>
                    <a:pt x="123" y="224"/>
                  </a:cubicBezTo>
                  <a:cubicBezTo>
                    <a:pt x="122" y="224"/>
                    <a:pt x="121" y="225"/>
                    <a:pt x="121" y="227"/>
                  </a:cubicBezTo>
                  <a:cubicBezTo>
                    <a:pt x="121" y="228"/>
                    <a:pt x="121" y="230"/>
                    <a:pt x="123" y="230"/>
                  </a:cubicBezTo>
                  <a:cubicBezTo>
                    <a:pt x="126" y="232"/>
                    <a:pt x="126" y="232"/>
                    <a:pt x="126" y="232"/>
                  </a:cubicBezTo>
                  <a:cubicBezTo>
                    <a:pt x="128" y="229"/>
                    <a:pt x="128" y="229"/>
                    <a:pt x="128" y="229"/>
                  </a:cubicBezTo>
                  <a:cubicBezTo>
                    <a:pt x="127" y="226"/>
                    <a:pt x="127" y="226"/>
                    <a:pt x="127" y="226"/>
                  </a:cubicBezTo>
                  <a:cubicBezTo>
                    <a:pt x="112" y="227"/>
                    <a:pt x="112" y="227"/>
                    <a:pt x="112" y="227"/>
                  </a:cubicBezTo>
                  <a:cubicBezTo>
                    <a:pt x="111" y="228"/>
                    <a:pt x="110" y="229"/>
                    <a:pt x="109" y="230"/>
                  </a:cubicBezTo>
                  <a:cubicBezTo>
                    <a:pt x="109" y="232"/>
                    <a:pt x="110" y="233"/>
                    <a:pt x="111" y="234"/>
                  </a:cubicBezTo>
                  <a:cubicBezTo>
                    <a:pt x="113" y="236"/>
                    <a:pt x="113" y="236"/>
                    <a:pt x="113" y="236"/>
                  </a:cubicBezTo>
                  <a:cubicBezTo>
                    <a:pt x="115" y="232"/>
                    <a:pt x="115" y="232"/>
                    <a:pt x="115" y="232"/>
                  </a:cubicBezTo>
                  <a:cubicBezTo>
                    <a:pt x="112" y="231"/>
                    <a:pt x="112" y="231"/>
                    <a:pt x="112" y="231"/>
                  </a:cubicBezTo>
                  <a:cubicBezTo>
                    <a:pt x="115" y="232"/>
                    <a:pt x="115" y="232"/>
                    <a:pt x="115" y="232"/>
                  </a:cubicBezTo>
                  <a:cubicBezTo>
                    <a:pt x="113" y="229"/>
                    <a:pt x="113" y="229"/>
                    <a:pt x="113" y="229"/>
                  </a:cubicBezTo>
                  <a:cubicBezTo>
                    <a:pt x="113" y="230"/>
                    <a:pt x="113" y="230"/>
                    <a:pt x="112" y="231"/>
                  </a:cubicBezTo>
                  <a:cubicBezTo>
                    <a:pt x="115" y="232"/>
                    <a:pt x="115" y="232"/>
                    <a:pt x="115" y="232"/>
                  </a:cubicBezTo>
                  <a:cubicBezTo>
                    <a:pt x="113" y="229"/>
                    <a:pt x="113" y="229"/>
                    <a:pt x="113" y="229"/>
                  </a:cubicBezTo>
                  <a:cubicBezTo>
                    <a:pt x="115" y="232"/>
                    <a:pt x="115" y="232"/>
                    <a:pt x="115" y="232"/>
                  </a:cubicBezTo>
                  <a:cubicBezTo>
                    <a:pt x="114" y="229"/>
                    <a:pt x="114" y="229"/>
                    <a:pt x="114" y="229"/>
                  </a:cubicBezTo>
                  <a:cubicBezTo>
                    <a:pt x="114" y="229"/>
                    <a:pt x="114" y="229"/>
                    <a:pt x="113" y="229"/>
                  </a:cubicBezTo>
                  <a:cubicBezTo>
                    <a:pt x="115" y="232"/>
                    <a:pt x="115" y="232"/>
                    <a:pt x="115" y="232"/>
                  </a:cubicBezTo>
                  <a:cubicBezTo>
                    <a:pt x="114" y="229"/>
                    <a:pt x="114" y="229"/>
                    <a:pt x="114" y="229"/>
                  </a:cubicBezTo>
                  <a:cubicBezTo>
                    <a:pt x="115" y="232"/>
                    <a:pt x="115" y="232"/>
                    <a:pt x="115" y="232"/>
                  </a:cubicBezTo>
                  <a:cubicBezTo>
                    <a:pt x="114" y="229"/>
                    <a:pt x="114" y="229"/>
                    <a:pt x="114" y="229"/>
                  </a:cubicBezTo>
                  <a:cubicBezTo>
                    <a:pt x="114" y="229"/>
                    <a:pt x="114" y="229"/>
                    <a:pt x="114" y="229"/>
                  </a:cubicBezTo>
                  <a:cubicBezTo>
                    <a:pt x="115" y="232"/>
                    <a:pt x="115" y="232"/>
                    <a:pt x="115" y="232"/>
                  </a:cubicBezTo>
                  <a:cubicBezTo>
                    <a:pt x="114" y="229"/>
                    <a:pt x="114" y="229"/>
                    <a:pt x="114" y="229"/>
                  </a:cubicBezTo>
                  <a:cubicBezTo>
                    <a:pt x="114" y="229"/>
                    <a:pt x="114" y="229"/>
                    <a:pt x="114" y="229"/>
                  </a:cubicBezTo>
                  <a:cubicBezTo>
                    <a:pt x="114" y="229"/>
                    <a:pt x="114" y="229"/>
                    <a:pt x="114" y="229"/>
                  </a:cubicBezTo>
                  <a:cubicBezTo>
                    <a:pt x="114" y="229"/>
                    <a:pt x="114" y="229"/>
                    <a:pt x="114" y="229"/>
                  </a:cubicBezTo>
                  <a:cubicBezTo>
                    <a:pt x="114" y="229"/>
                    <a:pt x="114" y="229"/>
                    <a:pt x="114" y="229"/>
                  </a:cubicBezTo>
                  <a:cubicBezTo>
                    <a:pt x="114" y="229"/>
                    <a:pt x="114" y="229"/>
                    <a:pt x="114" y="229"/>
                  </a:cubicBezTo>
                  <a:cubicBezTo>
                    <a:pt x="114" y="229"/>
                    <a:pt x="109" y="230"/>
                    <a:pt x="105" y="231"/>
                  </a:cubicBezTo>
                  <a:cubicBezTo>
                    <a:pt x="103" y="231"/>
                    <a:pt x="100" y="232"/>
                    <a:pt x="99" y="232"/>
                  </a:cubicBezTo>
                  <a:cubicBezTo>
                    <a:pt x="98" y="232"/>
                    <a:pt x="97" y="232"/>
                    <a:pt x="97" y="232"/>
                  </a:cubicBezTo>
                  <a:cubicBezTo>
                    <a:pt x="96" y="233"/>
                    <a:pt x="96" y="233"/>
                    <a:pt x="96" y="233"/>
                  </a:cubicBezTo>
                  <a:cubicBezTo>
                    <a:pt x="96" y="233"/>
                    <a:pt x="96" y="233"/>
                    <a:pt x="96" y="233"/>
                  </a:cubicBezTo>
                  <a:cubicBezTo>
                    <a:pt x="95" y="233"/>
                    <a:pt x="95" y="233"/>
                    <a:pt x="95" y="233"/>
                  </a:cubicBezTo>
                  <a:cubicBezTo>
                    <a:pt x="95" y="233"/>
                    <a:pt x="94" y="233"/>
                    <a:pt x="94" y="234"/>
                  </a:cubicBezTo>
                  <a:cubicBezTo>
                    <a:pt x="93" y="236"/>
                    <a:pt x="93" y="238"/>
                    <a:pt x="95" y="239"/>
                  </a:cubicBezTo>
                  <a:cubicBezTo>
                    <a:pt x="97" y="240"/>
                    <a:pt x="97" y="240"/>
                    <a:pt x="97" y="240"/>
                  </a:cubicBezTo>
                  <a:cubicBezTo>
                    <a:pt x="99" y="237"/>
                    <a:pt x="99" y="237"/>
                    <a:pt x="99" y="237"/>
                  </a:cubicBezTo>
                  <a:cubicBezTo>
                    <a:pt x="98" y="234"/>
                    <a:pt x="98" y="234"/>
                    <a:pt x="98" y="234"/>
                  </a:cubicBezTo>
                  <a:cubicBezTo>
                    <a:pt x="76" y="238"/>
                    <a:pt x="76" y="238"/>
                    <a:pt x="76" y="238"/>
                  </a:cubicBezTo>
                  <a:cubicBezTo>
                    <a:pt x="74" y="238"/>
                    <a:pt x="73" y="239"/>
                    <a:pt x="73" y="241"/>
                  </a:cubicBezTo>
                  <a:cubicBezTo>
                    <a:pt x="73" y="242"/>
                    <a:pt x="73" y="243"/>
                    <a:pt x="74" y="244"/>
                  </a:cubicBezTo>
                  <a:cubicBezTo>
                    <a:pt x="77" y="246"/>
                    <a:pt x="77" y="246"/>
                    <a:pt x="77" y="246"/>
                  </a:cubicBezTo>
                  <a:cubicBezTo>
                    <a:pt x="78" y="243"/>
                    <a:pt x="78" y="243"/>
                    <a:pt x="78" y="243"/>
                  </a:cubicBezTo>
                  <a:cubicBezTo>
                    <a:pt x="78" y="239"/>
                    <a:pt x="78" y="239"/>
                    <a:pt x="78" y="239"/>
                  </a:cubicBezTo>
                  <a:cubicBezTo>
                    <a:pt x="58" y="239"/>
                    <a:pt x="58" y="239"/>
                    <a:pt x="58" y="239"/>
                  </a:cubicBezTo>
                  <a:cubicBezTo>
                    <a:pt x="56" y="239"/>
                    <a:pt x="55" y="240"/>
                    <a:pt x="54" y="242"/>
                  </a:cubicBezTo>
                  <a:cubicBezTo>
                    <a:pt x="54" y="243"/>
                    <a:pt x="54" y="245"/>
                    <a:pt x="56" y="246"/>
                  </a:cubicBezTo>
                  <a:cubicBezTo>
                    <a:pt x="62" y="250"/>
                    <a:pt x="62" y="250"/>
                    <a:pt x="62" y="250"/>
                  </a:cubicBezTo>
                  <a:cubicBezTo>
                    <a:pt x="64" y="247"/>
                    <a:pt x="64" y="247"/>
                    <a:pt x="64" y="247"/>
                  </a:cubicBezTo>
                  <a:cubicBezTo>
                    <a:pt x="61" y="245"/>
                    <a:pt x="61" y="245"/>
                    <a:pt x="61" y="245"/>
                  </a:cubicBezTo>
                  <a:cubicBezTo>
                    <a:pt x="64" y="247"/>
                    <a:pt x="64" y="247"/>
                    <a:pt x="64" y="247"/>
                  </a:cubicBezTo>
                  <a:cubicBezTo>
                    <a:pt x="63" y="243"/>
                    <a:pt x="63" y="243"/>
                    <a:pt x="63" y="243"/>
                  </a:cubicBezTo>
                  <a:cubicBezTo>
                    <a:pt x="62" y="243"/>
                    <a:pt x="62" y="244"/>
                    <a:pt x="61" y="245"/>
                  </a:cubicBezTo>
                  <a:cubicBezTo>
                    <a:pt x="64" y="247"/>
                    <a:pt x="64" y="247"/>
                    <a:pt x="64" y="247"/>
                  </a:cubicBezTo>
                  <a:cubicBezTo>
                    <a:pt x="63" y="243"/>
                    <a:pt x="63" y="243"/>
                    <a:pt x="63" y="243"/>
                  </a:cubicBezTo>
                  <a:cubicBezTo>
                    <a:pt x="64" y="246"/>
                    <a:pt x="64" y="246"/>
                    <a:pt x="64" y="246"/>
                  </a:cubicBezTo>
                  <a:cubicBezTo>
                    <a:pt x="64" y="243"/>
                    <a:pt x="64" y="243"/>
                    <a:pt x="64" y="243"/>
                  </a:cubicBezTo>
                  <a:cubicBezTo>
                    <a:pt x="64" y="243"/>
                    <a:pt x="63" y="243"/>
                    <a:pt x="63" y="243"/>
                  </a:cubicBezTo>
                  <a:cubicBezTo>
                    <a:pt x="64" y="246"/>
                    <a:pt x="64" y="246"/>
                    <a:pt x="64" y="246"/>
                  </a:cubicBezTo>
                  <a:cubicBezTo>
                    <a:pt x="64" y="243"/>
                    <a:pt x="64" y="243"/>
                    <a:pt x="64" y="243"/>
                  </a:cubicBezTo>
                  <a:cubicBezTo>
                    <a:pt x="64" y="246"/>
                    <a:pt x="64" y="246"/>
                    <a:pt x="64" y="246"/>
                  </a:cubicBezTo>
                  <a:cubicBezTo>
                    <a:pt x="64" y="243"/>
                    <a:pt x="64" y="243"/>
                    <a:pt x="64" y="243"/>
                  </a:cubicBezTo>
                  <a:cubicBezTo>
                    <a:pt x="64" y="243"/>
                    <a:pt x="64" y="243"/>
                    <a:pt x="64" y="243"/>
                  </a:cubicBezTo>
                  <a:cubicBezTo>
                    <a:pt x="64" y="246"/>
                    <a:pt x="64" y="246"/>
                    <a:pt x="64" y="246"/>
                  </a:cubicBezTo>
                  <a:cubicBezTo>
                    <a:pt x="64" y="243"/>
                    <a:pt x="64" y="243"/>
                    <a:pt x="64" y="243"/>
                  </a:cubicBezTo>
                  <a:cubicBezTo>
                    <a:pt x="64" y="244"/>
                    <a:pt x="64" y="244"/>
                    <a:pt x="64" y="244"/>
                  </a:cubicBezTo>
                  <a:cubicBezTo>
                    <a:pt x="64" y="243"/>
                    <a:pt x="64" y="243"/>
                    <a:pt x="64" y="243"/>
                  </a:cubicBezTo>
                  <a:cubicBezTo>
                    <a:pt x="64" y="243"/>
                    <a:pt x="64" y="243"/>
                    <a:pt x="64" y="243"/>
                  </a:cubicBezTo>
                  <a:cubicBezTo>
                    <a:pt x="64" y="244"/>
                    <a:pt x="64" y="244"/>
                    <a:pt x="64" y="244"/>
                  </a:cubicBezTo>
                  <a:cubicBezTo>
                    <a:pt x="64" y="243"/>
                    <a:pt x="64" y="243"/>
                    <a:pt x="64" y="243"/>
                  </a:cubicBezTo>
                  <a:cubicBezTo>
                    <a:pt x="64" y="243"/>
                    <a:pt x="63" y="243"/>
                    <a:pt x="62" y="243"/>
                  </a:cubicBezTo>
                  <a:cubicBezTo>
                    <a:pt x="58" y="242"/>
                    <a:pt x="50" y="241"/>
                    <a:pt x="43" y="240"/>
                  </a:cubicBezTo>
                  <a:cubicBezTo>
                    <a:pt x="39" y="239"/>
                    <a:pt x="36" y="239"/>
                    <a:pt x="33" y="238"/>
                  </a:cubicBezTo>
                  <a:cubicBezTo>
                    <a:pt x="32" y="238"/>
                    <a:pt x="30" y="238"/>
                    <a:pt x="30" y="238"/>
                  </a:cubicBezTo>
                  <a:cubicBezTo>
                    <a:pt x="28" y="238"/>
                    <a:pt x="28" y="238"/>
                    <a:pt x="27" y="238"/>
                  </a:cubicBezTo>
                  <a:cubicBezTo>
                    <a:pt x="27" y="238"/>
                    <a:pt x="27" y="238"/>
                    <a:pt x="26" y="238"/>
                  </a:cubicBezTo>
                  <a:cubicBezTo>
                    <a:pt x="26" y="238"/>
                    <a:pt x="26" y="238"/>
                    <a:pt x="25" y="238"/>
                  </a:cubicBezTo>
                  <a:cubicBezTo>
                    <a:pt x="25" y="238"/>
                    <a:pt x="24" y="238"/>
                    <a:pt x="24" y="239"/>
                  </a:cubicBezTo>
                  <a:cubicBezTo>
                    <a:pt x="23" y="241"/>
                    <a:pt x="23" y="243"/>
                    <a:pt x="25" y="244"/>
                  </a:cubicBezTo>
                  <a:cubicBezTo>
                    <a:pt x="39" y="253"/>
                    <a:pt x="39" y="253"/>
                    <a:pt x="39" y="253"/>
                  </a:cubicBezTo>
                  <a:cubicBezTo>
                    <a:pt x="41" y="254"/>
                    <a:pt x="43" y="254"/>
                    <a:pt x="44" y="252"/>
                  </a:cubicBezTo>
                  <a:cubicBezTo>
                    <a:pt x="45" y="250"/>
                    <a:pt x="44" y="248"/>
                    <a:pt x="43"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29" name="Freeform 160">
              <a:extLst>
                <a:ext uri="{FF2B5EF4-FFF2-40B4-BE49-F238E27FC236}">
                  <a16:creationId xmlns:a16="http://schemas.microsoft.com/office/drawing/2014/main" id="{8E306566-6F6B-493E-8C94-C486FD0FB2CD}"/>
                </a:ext>
              </a:extLst>
            </p:cNvPr>
            <p:cNvSpPr>
              <a:spLocks/>
            </p:cNvSpPr>
            <p:nvPr/>
          </p:nvSpPr>
          <p:spPr bwMode="auto">
            <a:xfrm>
              <a:off x="5243649" y="2276586"/>
              <a:ext cx="127000" cy="117475"/>
            </a:xfrm>
            <a:custGeom>
              <a:avLst/>
              <a:gdLst>
                <a:gd name="T0" fmla="*/ 7 w 81"/>
                <a:gd name="T1" fmla="*/ 71 h 75"/>
                <a:gd name="T2" fmla="*/ 7 w 81"/>
                <a:gd name="T3" fmla="*/ 71 h 75"/>
                <a:gd name="T4" fmla="*/ 5 w 81"/>
                <a:gd name="T5" fmla="*/ 68 h 75"/>
                <a:gd name="T6" fmla="*/ 6 w 81"/>
                <a:gd name="T7" fmla="*/ 71 h 75"/>
                <a:gd name="T8" fmla="*/ 30 w 81"/>
                <a:gd name="T9" fmla="*/ 74 h 75"/>
                <a:gd name="T10" fmla="*/ 16 w 81"/>
                <a:gd name="T11" fmla="*/ 57 h 75"/>
                <a:gd name="T12" fmla="*/ 10 w 81"/>
                <a:gd name="T13" fmla="*/ 54 h 75"/>
                <a:gd name="T14" fmla="*/ 10 w 81"/>
                <a:gd name="T15" fmla="*/ 54 h 75"/>
                <a:gd name="T16" fmla="*/ 7 w 81"/>
                <a:gd name="T17" fmla="*/ 56 h 75"/>
                <a:gd name="T18" fmla="*/ 11 w 81"/>
                <a:gd name="T19" fmla="*/ 57 h 75"/>
                <a:gd name="T20" fmla="*/ 11 w 81"/>
                <a:gd name="T21" fmla="*/ 58 h 75"/>
                <a:gd name="T22" fmla="*/ 7 w 81"/>
                <a:gd name="T23" fmla="*/ 56 h 75"/>
                <a:gd name="T24" fmla="*/ 7 w 81"/>
                <a:gd name="T25" fmla="*/ 60 h 75"/>
                <a:gd name="T26" fmla="*/ 7 w 81"/>
                <a:gd name="T27" fmla="*/ 60 h 75"/>
                <a:gd name="T28" fmla="*/ 41 w 81"/>
                <a:gd name="T29" fmla="*/ 70 h 75"/>
                <a:gd name="T30" fmla="*/ 47 w 81"/>
                <a:gd name="T31" fmla="*/ 65 h 75"/>
                <a:gd name="T32" fmla="*/ 8 w 81"/>
                <a:gd name="T33" fmla="*/ 39 h 75"/>
                <a:gd name="T34" fmla="*/ 8 w 81"/>
                <a:gd name="T35" fmla="*/ 40 h 75"/>
                <a:gd name="T36" fmla="*/ 6 w 81"/>
                <a:gd name="T37" fmla="*/ 42 h 75"/>
                <a:gd name="T38" fmla="*/ 10 w 81"/>
                <a:gd name="T39" fmla="*/ 43 h 75"/>
                <a:gd name="T40" fmla="*/ 41 w 81"/>
                <a:gd name="T41" fmla="*/ 54 h 75"/>
                <a:gd name="T42" fmla="*/ 36 w 81"/>
                <a:gd name="T43" fmla="*/ 41 h 75"/>
                <a:gd name="T44" fmla="*/ 11 w 81"/>
                <a:gd name="T45" fmla="*/ 26 h 75"/>
                <a:gd name="T46" fmla="*/ 11 w 81"/>
                <a:gd name="T47" fmla="*/ 26 h 75"/>
                <a:gd name="T48" fmla="*/ 9 w 81"/>
                <a:gd name="T49" fmla="*/ 29 h 75"/>
                <a:gd name="T50" fmla="*/ 12 w 81"/>
                <a:gd name="T51" fmla="*/ 27 h 75"/>
                <a:gd name="T52" fmla="*/ 9 w 81"/>
                <a:gd name="T53" fmla="*/ 29 h 75"/>
                <a:gd name="T54" fmla="*/ 11 w 81"/>
                <a:gd name="T55" fmla="*/ 33 h 75"/>
                <a:gd name="T56" fmla="*/ 9 w 81"/>
                <a:gd name="T57" fmla="*/ 30 h 75"/>
                <a:gd name="T58" fmla="*/ 11 w 81"/>
                <a:gd name="T59" fmla="*/ 33 h 75"/>
                <a:gd name="T60" fmla="*/ 45 w 81"/>
                <a:gd name="T61" fmla="*/ 38 h 75"/>
                <a:gd name="T62" fmla="*/ 47 w 81"/>
                <a:gd name="T63" fmla="*/ 31 h 75"/>
                <a:gd name="T64" fmla="*/ 75 w 81"/>
                <a:gd name="T65" fmla="*/ 39 h 75"/>
                <a:gd name="T66" fmla="*/ 45 w 81"/>
                <a:gd name="T67" fmla="*/ 21 h 75"/>
                <a:gd name="T68" fmla="*/ 39 w 81"/>
                <a:gd name="T69" fmla="*/ 35 h 75"/>
                <a:gd name="T70" fmla="*/ 43 w 81"/>
                <a:gd name="T71" fmla="*/ 35 h 75"/>
                <a:gd name="T72" fmla="*/ 41 w 81"/>
                <a:gd name="T73" fmla="*/ 36 h 75"/>
                <a:gd name="T74" fmla="*/ 44 w 81"/>
                <a:gd name="T75" fmla="*/ 34 h 75"/>
                <a:gd name="T76" fmla="*/ 41 w 81"/>
                <a:gd name="T77" fmla="*/ 32 h 75"/>
                <a:gd name="T78" fmla="*/ 44 w 81"/>
                <a:gd name="T79" fmla="*/ 34 h 75"/>
                <a:gd name="T80" fmla="*/ 44 w 81"/>
                <a:gd name="T81" fmla="*/ 30 h 75"/>
                <a:gd name="T82" fmla="*/ 44 w 81"/>
                <a:gd name="T83" fmla="*/ 30 h 75"/>
                <a:gd name="T84" fmla="*/ 11 w 81"/>
                <a:gd name="T85" fmla="*/ 25 h 75"/>
                <a:gd name="T86" fmla="*/ 5 w 81"/>
                <a:gd name="T87" fmla="*/ 29 h 75"/>
                <a:gd name="T88" fmla="*/ 36 w 81"/>
                <a:gd name="T89" fmla="*/ 50 h 75"/>
                <a:gd name="T90" fmla="*/ 39 w 81"/>
                <a:gd name="T91" fmla="*/ 53 h 75"/>
                <a:gd name="T92" fmla="*/ 42 w 81"/>
                <a:gd name="T93" fmla="*/ 50 h 75"/>
                <a:gd name="T94" fmla="*/ 38 w 81"/>
                <a:gd name="T95" fmla="*/ 50 h 75"/>
                <a:gd name="T96" fmla="*/ 42 w 81"/>
                <a:gd name="T97" fmla="*/ 50 h 75"/>
                <a:gd name="T98" fmla="*/ 2 w 81"/>
                <a:gd name="T99" fmla="*/ 45 h 75"/>
                <a:gd name="T100" fmla="*/ 40 w 81"/>
                <a:gd name="T101" fmla="*/ 64 h 75"/>
                <a:gd name="T102" fmla="*/ 43 w 81"/>
                <a:gd name="T103" fmla="*/ 66 h 75"/>
                <a:gd name="T104" fmla="*/ 43 w 81"/>
                <a:gd name="T105" fmla="*/ 62 h 75"/>
                <a:gd name="T106" fmla="*/ 43 w 81"/>
                <a:gd name="T107" fmla="*/ 62 h 75"/>
                <a:gd name="T108" fmla="*/ 10 w 81"/>
                <a:gd name="T109" fmla="*/ 53 h 75"/>
                <a:gd name="T110" fmla="*/ 7 w 81"/>
                <a:gd name="T111" fmla="*/ 56 h 75"/>
                <a:gd name="T112" fmla="*/ 5 w 81"/>
                <a:gd name="T113" fmla="*/ 60 h 75"/>
                <a:gd name="T114" fmla="*/ 28 w 81"/>
                <a:gd name="T115" fmla="*/ 66 h 75"/>
                <a:gd name="T116" fmla="*/ 28 w 81"/>
                <a:gd name="T117" fmla="*/ 66 h 75"/>
                <a:gd name="T118" fmla="*/ 29 w 81"/>
                <a:gd name="T119" fmla="*/ 68 h 75"/>
                <a:gd name="T120" fmla="*/ 6 w 81"/>
                <a:gd name="T121" fmla="*/ 63 h 75"/>
                <a:gd name="T122" fmla="*/ 7 w 81"/>
                <a:gd name="T123"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 h="75">
                  <a:moveTo>
                    <a:pt x="12" y="67"/>
                  </a:moveTo>
                  <a:cubicBezTo>
                    <a:pt x="7" y="64"/>
                    <a:pt x="7" y="64"/>
                    <a:pt x="7" y="64"/>
                  </a:cubicBezTo>
                  <a:cubicBezTo>
                    <a:pt x="5" y="67"/>
                    <a:pt x="5" y="67"/>
                    <a:pt x="5" y="67"/>
                  </a:cubicBezTo>
                  <a:cubicBezTo>
                    <a:pt x="9" y="70"/>
                    <a:pt x="9" y="70"/>
                    <a:pt x="9" y="70"/>
                  </a:cubicBezTo>
                  <a:cubicBezTo>
                    <a:pt x="5" y="67"/>
                    <a:pt x="5" y="67"/>
                    <a:pt x="5" y="67"/>
                  </a:cubicBezTo>
                  <a:cubicBezTo>
                    <a:pt x="7" y="71"/>
                    <a:pt x="7" y="71"/>
                    <a:pt x="7" y="71"/>
                  </a:cubicBezTo>
                  <a:cubicBezTo>
                    <a:pt x="8" y="71"/>
                    <a:pt x="8" y="70"/>
                    <a:pt x="9" y="70"/>
                  </a:cubicBezTo>
                  <a:cubicBezTo>
                    <a:pt x="5" y="67"/>
                    <a:pt x="5" y="67"/>
                    <a:pt x="5" y="67"/>
                  </a:cubicBezTo>
                  <a:cubicBezTo>
                    <a:pt x="7" y="71"/>
                    <a:pt x="7" y="71"/>
                    <a:pt x="7" y="71"/>
                  </a:cubicBezTo>
                  <a:cubicBezTo>
                    <a:pt x="5" y="68"/>
                    <a:pt x="5" y="68"/>
                    <a:pt x="5" y="68"/>
                  </a:cubicBezTo>
                  <a:cubicBezTo>
                    <a:pt x="6" y="71"/>
                    <a:pt x="6" y="71"/>
                    <a:pt x="6" y="71"/>
                  </a:cubicBezTo>
                  <a:cubicBezTo>
                    <a:pt x="6" y="71"/>
                    <a:pt x="7" y="71"/>
                    <a:pt x="7" y="71"/>
                  </a:cubicBezTo>
                  <a:cubicBezTo>
                    <a:pt x="5" y="68"/>
                    <a:pt x="5" y="68"/>
                    <a:pt x="5" y="68"/>
                  </a:cubicBezTo>
                  <a:cubicBezTo>
                    <a:pt x="6" y="71"/>
                    <a:pt x="6" y="71"/>
                    <a:pt x="6" y="71"/>
                  </a:cubicBezTo>
                  <a:cubicBezTo>
                    <a:pt x="5" y="68"/>
                    <a:pt x="5" y="68"/>
                    <a:pt x="5" y="68"/>
                  </a:cubicBezTo>
                  <a:cubicBezTo>
                    <a:pt x="6" y="71"/>
                    <a:pt x="6" y="71"/>
                    <a:pt x="6" y="71"/>
                  </a:cubicBezTo>
                  <a:cubicBezTo>
                    <a:pt x="6" y="71"/>
                    <a:pt x="6" y="71"/>
                    <a:pt x="6" y="71"/>
                  </a:cubicBezTo>
                  <a:cubicBezTo>
                    <a:pt x="5" y="68"/>
                    <a:pt x="5" y="68"/>
                    <a:pt x="5" y="68"/>
                  </a:cubicBezTo>
                  <a:cubicBezTo>
                    <a:pt x="6" y="71"/>
                    <a:pt x="6" y="71"/>
                    <a:pt x="6" y="71"/>
                  </a:cubicBezTo>
                  <a:cubicBezTo>
                    <a:pt x="6" y="70"/>
                    <a:pt x="6" y="70"/>
                    <a:pt x="6" y="70"/>
                  </a:cubicBezTo>
                  <a:cubicBezTo>
                    <a:pt x="6" y="71"/>
                    <a:pt x="6" y="71"/>
                    <a:pt x="6" y="71"/>
                  </a:cubicBezTo>
                  <a:cubicBezTo>
                    <a:pt x="6" y="71"/>
                    <a:pt x="6" y="71"/>
                    <a:pt x="6" y="71"/>
                  </a:cubicBezTo>
                  <a:cubicBezTo>
                    <a:pt x="6" y="70"/>
                    <a:pt x="6" y="70"/>
                    <a:pt x="6" y="70"/>
                  </a:cubicBezTo>
                  <a:cubicBezTo>
                    <a:pt x="6" y="71"/>
                    <a:pt x="6" y="71"/>
                    <a:pt x="6" y="71"/>
                  </a:cubicBezTo>
                  <a:cubicBezTo>
                    <a:pt x="6" y="71"/>
                    <a:pt x="6" y="71"/>
                    <a:pt x="6" y="71"/>
                  </a:cubicBezTo>
                  <a:cubicBezTo>
                    <a:pt x="6" y="71"/>
                    <a:pt x="6" y="71"/>
                    <a:pt x="7" y="72"/>
                  </a:cubicBezTo>
                  <a:cubicBezTo>
                    <a:pt x="9" y="72"/>
                    <a:pt x="14" y="72"/>
                    <a:pt x="18" y="73"/>
                  </a:cubicBezTo>
                  <a:cubicBezTo>
                    <a:pt x="21" y="73"/>
                    <a:pt x="23" y="74"/>
                    <a:pt x="24" y="74"/>
                  </a:cubicBezTo>
                  <a:cubicBezTo>
                    <a:pt x="26" y="74"/>
                    <a:pt x="28" y="74"/>
                    <a:pt x="29" y="74"/>
                  </a:cubicBezTo>
                  <a:cubicBezTo>
                    <a:pt x="29" y="74"/>
                    <a:pt x="29" y="74"/>
                    <a:pt x="30" y="74"/>
                  </a:cubicBezTo>
                  <a:cubicBezTo>
                    <a:pt x="30" y="74"/>
                    <a:pt x="30" y="74"/>
                    <a:pt x="31" y="74"/>
                  </a:cubicBezTo>
                  <a:cubicBezTo>
                    <a:pt x="31" y="74"/>
                    <a:pt x="32" y="73"/>
                    <a:pt x="33" y="72"/>
                  </a:cubicBezTo>
                  <a:cubicBezTo>
                    <a:pt x="33" y="71"/>
                    <a:pt x="33" y="70"/>
                    <a:pt x="33" y="69"/>
                  </a:cubicBezTo>
                  <a:cubicBezTo>
                    <a:pt x="33" y="68"/>
                    <a:pt x="32" y="67"/>
                    <a:pt x="31" y="67"/>
                  </a:cubicBezTo>
                  <a:cubicBezTo>
                    <a:pt x="31" y="67"/>
                    <a:pt x="30" y="66"/>
                    <a:pt x="28" y="65"/>
                  </a:cubicBezTo>
                  <a:cubicBezTo>
                    <a:pt x="25" y="63"/>
                    <a:pt x="20" y="60"/>
                    <a:pt x="16" y="57"/>
                  </a:cubicBezTo>
                  <a:cubicBezTo>
                    <a:pt x="14" y="56"/>
                    <a:pt x="13" y="55"/>
                    <a:pt x="11" y="54"/>
                  </a:cubicBezTo>
                  <a:cubicBezTo>
                    <a:pt x="11" y="54"/>
                    <a:pt x="10" y="54"/>
                    <a:pt x="10" y="53"/>
                  </a:cubicBezTo>
                  <a:cubicBezTo>
                    <a:pt x="10" y="53"/>
                    <a:pt x="10" y="53"/>
                    <a:pt x="10" y="53"/>
                  </a:cubicBezTo>
                  <a:cubicBezTo>
                    <a:pt x="10" y="53"/>
                    <a:pt x="10" y="53"/>
                    <a:pt x="10" y="53"/>
                  </a:cubicBezTo>
                  <a:cubicBezTo>
                    <a:pt x="8" y="55"/>
                    <a:pt x="8" y="55"/>
                    <a:pt x="8" y="55"/>
                  </a:cubicBezTo>
                  <a:cubicBezTo>
                    <a:pt x="10" y="54"/>
                    <a:pt x="10" y="54"/>
                    <a:pt x="10" y="54"/>
                  </a:cubicBezTo>
                  <a:cubicBezTo>
                    <a:pt x="10" y="53"/>
                    <a:pt x="10" y="53"/>
                    <a:pt x="10" y="53"/>
                  </a:cubicBezTo>
                  <a:cubicBezTo>
                    <a:pt x="8" y="55"/>
                    <a:pt x="8" y="55"/>
                    <a:pt x="8" y="55"/>
                  </a:cubicBezTo>
                  <a:cubicBezTo>
                    <a:pt x="10" y="54"/>
                    <a:pt x="10" y="54"/>
                    <a:pt x="10" y="54"/>
                  </a:cubicBezTo>
                  <a:cubicBezTo>
                    <a:pt x="7" y="56"/>
                    <a:pt x="7" y="56"/>
                    <a:pt x="7" y="56"/>
                  </a:cubicBezTo>
                  <a:cubicBezTo>
                    <a:pt x="11" y="54"/>
                    <a:pt x="11" y="54"/>
                    <a:pt x="11" y="54"/>
                  </a:cubicBezTo>
                  <a:cubicBezTo>
                    <a:pt x="10" y="54"/>
                    <a:pt x="10" y="54"/>
                    <a:pt x="10" y="54"/>
                  </a:cubicBezTo>
                  <a:cubicBezTo>
                    <a:pt x="7" y="56"/>
                    <a:pt x="7" y="56"/>
                    <a:pt x="7" y="56"/>
                  </a:cubicBezTo>
                  <a:cubicBezTo>
                    <a:pt x="11" y="54"/>
                    <a:pt x="11" y="54"/>
                    <a:pt x="11" y="54"/>
                  </a:cubicBezTo>
                  <a:cubicBezTo>
                    <a:pt x="7" y="56"/>
                    <a:pt x="7" y="56"/>
                    <a:pt x="7" y="56"/>
                  </a:cubicBezTo>
                  <a:cubicBezTo>
                    <a:pt x="11" y="56"/>
                    <a:pt x="11" y="56"/>
                    <a:pt x="11" y="56"/>
                  </a:cubicBezTo>
                  <a:cubicBezTo>
                    <a:pt x="11" y="55"/>
                    <a:pt x="11" y="54"/>
                    <a:pt x="11" y="54"/>
                  </a:cubicBezTo>
                  <a:cubicBezTo>
                    <a:pt x="7" y="56"/>
                    <a:pt x="7" y="56"/>
                    <a:pt x="7" y="56"/>
                  </a:cubicBezTo>
                  <a:cubicBezTo>
                    <a:pt x="11" y="56"/>
                    <a:pt x="11" y="56"/>
                    <a:pt x="11" y="56"/>
                  </a:cubicBezTo>
                  <a:cubicBezTo>
                    <a:pt x="7" y="56"/>
                    <a:pt x="7" y="56"/>
                    <a:pt x="7" y="56"/>
                  </a:cubicBezTo>
                  <a:cubicBezTo>
                    <a:pt x="11" y="57"/>
                    <a:pt x="11" y="57"/>
                    <a:pt x="11" y="57"/>
                  </a:cubicBezTo>
                  <a:cubicBezTo>
                    <a:pt x="11" y="57"/>
                    <a:pt x="11" y="56"/>
                    <a:pt x="11" y="56"/>
                  </a:cubicBezTo>
                  <a:cubicBezTo>
                    <a:pt x="7" y="56"/>
                    <a:pt x="7" y="56"/>
                    <a:pt x="7" y="56"/>
                  </a:cubicBezTo>
                  <a:cubicBezTo>
                    <a:pt x="11" y="57"/>
                    <a:pt x="11" y="57"/>
                    <a:pt x="11" y="57"/>
                  </a:cubicBezTo>
                  <a:cubicBezTo>
                    <a:pt x="7" y="56"/>
                    <a:pt x="7" y="56"/>
                    <a:pt x="7" y="56"/>
                  </a:cubicBezTo>
                  <a:cubicBezTo>
                    <a:pt x="10" y="59"/>
                    <a:pt x="10" y="59"/>
                    <a:pt x="10" y="59"/>
                  </a:cubicBezTo>
                  <a:cubicBezTo>
                    <a:pt x="11" y="58"/>
                    <a:pt x="11" y="58"/>
                    <a:pt x="11" y="57"/>
                  </a:cubicBezTo>
                  <a:cubicBezTo>
                    <a:pt x="7" y="56"/>
                    <a:pt x="7" y="56"/>
                    <a:pt x="7" y="56"/>
                  </a:cubicBezTo>
                  <a:cubicBezTo>
                    <a:pt x="10" y="59"/>
                    <a:pt x="10" y="59"/>
                    <a:pt x="10" y="59"/>
                  </a:cubicBezTo>
                  <a:cubicBezTo>
                    <a:pt x="11" y="58"/>
                    <a:pt x="11" y="58"/>
                    <a:pt x="11" y="58"/>
                  </a:cubicBezTo>
                  <a:cubicBezTo>
                    <a:pt x="7" y="56"/>
                    <a:pt x="7" y="56"/>
                    <a:pt x="7" y="56"/>
                  </a:cubicBezTo>
                  <a:cubicBezTo>
                    <a:pt x="9" y="60"/>
                    <a:pt x="9" y="60"/>
                    <a:pt x="9" y="60"/>
                  </a:cubicBezTo>
                  <a:cubicBezTo>
                    <a:pt x="9" y="59"/>
                    <a:pt x="10" y="59"/>
                    <a:pt x="11" y="58"/>
                  </a:cubicBezTo>
                  <a:cubicBezTo>
                    <a:pt x="7" y="56"/>
                    <a:pt x="7" y="56"/>
                    <a:pt x="7" y="56"/>
                  </a:cubicBezTo>
                  <a:cubicBezTo>
                    <a:pt x="9" y="60"/>
                    <a:pt x="9" y="60"/>
                    <a:pt x="9" y="60"/>
                  </a:cubicBezTo>
                  <a:cubicBezTo>
                    <a:pt x="7" y="56"/>
                    <a:pt x="7" y="56"/>
                    <a:pt x="7" y="56"/>
                  </a:cubicBezTo>
                  <a:cubicBezTo>
                    <a:pt x="8" y="60"/>
                    <a:pt x="8" y="60"/>
                    <a:pt x="8" y="60"/>
                  </a:cubicBezTo>
                  <a:cubicBezTo>
                    <a:pt x="8" y="60"/>
                    <a:pt x="8" y="60"/>
                    <a:pt x="9" y="60"/>
                  </a:cubicBezTo>
                  <a:cubicBezTo>
                    <a:pt x="7" y="56"/>
                    <a:pt x="7" y="56"/>
                    <a:pt x="7" y="56"/>
                  </a:cubicBezTo>
                  <a:cubicBezTo>
                    <a:pt x="8" y="60"/>
                    <a:pt x="8" y="60"/>
                    <a:pt x="8" y="60"/>
                  </a:cubicBezTo>
                  <a:cubicBezTo>
                    <a:pt x="7" y="57"/>
                    <a:pt x="7" y="57"/>
                    <a:pt x="7" y="57"/>
                  </a:cubicBezTo>
                  <a:cubicBezTo>
                    <a:pt x="7" y="60"/>
                    <a:pt x="7" y="60"/>
                    <a:pt x="7" y="60"/>
                  </a:cubicBezTo>
                  <a:cubicBezTo>
                    <a:pt x="8" y="60"/>
                    <a:pt x="8" y="60"/>
                    <a:pt x="8" y="60"/>
                  </a:cubicBezTo>
                  <a:cubicBezTo>
                    <a:pt x="7" y="57"/>
                    <a:pt x="7" y="57"/>
                    <a:pt x="7" y="57"/>
                  </a:cubicBezTo>
                  <a:cubicBezTo>
                    <a:pt x="7" y="60"/>
                    <a:pt x="7" y="60"/>
                    <a:pt x="7" y="60"/>
                  </a:cubicBezTo>
                  <a:cubicBezTo>
                    <a:pt x="7" y="58"/>
                    <a:pt x="7" y="58"/>
                    <a:pt x="7" y="58"/>
                  </a:cubicBezTo>
                  <a:cubicBezTo>
                    <a:pt x="7" y="60"/>
                    <a:pt x="7" y="60"/>
                    <a:pt x="7" y="60"/>
                  </a:cubicBezTo>
                  <a:cubicBezTo>
                    <a:pt x="7" y="60"/>
                    <a:pt x="7" y="60"/>
                    <a:pt x="7" y="60"/>
                  </a:cubicBezTo>
                  <a:cubicBezTo>
                    <a:pt x="7" y="58"/>
                    <a:pt x="7" y="58"/>
                    <a:pt x="7" y="58"/>
                  </a:cubicBezTo>
                  <a:cubicBezTo>
                    <a:pt x="7" y="60"/>
                    <a:pt x="7" y="60"/>
                    <a:pt x="7" y="60"/>
                  </a:cubicBezTo>
                  <a:cubicBezTo>
                    <a:pt x="7" y="60"/>
                    <a:pt x="8" y="60"/>
                    <a:pt x="9" y="61"/>
                  </a:cubicBezTo>
                  <a:cubicBezTo>
                    <a:pt x="13" y="62"/>
                    <a:pt x="21" y="64"/>
                    <a:pt x="28" y="66"/>
                  </a:cubicBezTo>
                  <a:cubicBezTo>
                    <a:pt x="31" y="67"/>
                    <a:pt x="35" y="68"/>
                    <a:pt x="37" y="69"/>
                  </a:cubicBezTo>
                  <a:cubicBezTo>
                    <a:pt x="39" y="69"/>
                    <a:pt x="40" y="70"/>
                    <a:pt x="41" y="70"/>
                  </a:cubicBezTo>
                  <a:cubicBezTo>
                    <a:pt x="41" y="70"/>
                    <a:pt x="42" y="70"/>
                    <a:pt x="42" y="70"/>
                  </a:cubicBezTo>
                  <a:cubicBezTo>
                    <a:pt x="42" y="70"/>
                    <a:pt x="43" y="70"/>
                    <a:pt x="43" y="70"/>
                  </a:cubicBezTo>
                  <a:cubicBezTo>
                    <a:pt x="43" y="70"/>
                    <a:pt x="44" y="70"/>
                    <a:pt x="44" y="70"/>
                  </a:cubicBezTo>
                  <a:cubicBezTo>
                    <a:pt x="45" y="70"/>
                    <a:pt x="45" y="70"/>
                    <a:pt x="45" y="70"/>
                  </a:cubicBezTo>
                  <a:cubicBezTo>
                    <a:pt x="46" y="70"/>
                    <a:pt x="46" y="69"/>
                    <a:pt x="47" y="68"/>
                  </a:cubicBezTo>
                  <a:cubicBezTo>
                    <a:pt x="47" y="68"/>
                    <a:pt x="48" y="66"/>
                    <a:pt x="47" y="65"/>
                  </a:cubicBezTo>
                  <a:cubicBezTo>
                    <a:pt x="47" y="64"/>
                    <a:pt x="46" y="63"/>
                    <a:pt x="46" y="63"/>
                  </a:cubicBezTo>
                  <a:cubicBezTo>
                    <a:pt x="46" y="63"/>
                    <a:pt x="43" y="61"/>
                    <a:pt x="40" y="59"/>
                  </a:cubicBezTo>
                  <a:cubicBezTo>
                    <a:pt x="34" y="56"/>
                    <a:pt x="26" y="51"/>
                    <a:pt x="20" y="47"/>
                  </a:cubicBezTo>
                  <a:cubicBezTo>
                    <a:pt x="16" y="45"/>
                    <a:pt x="13" y="43"/>
                    <a:pt x="11" y="41"/>
                  </a:cubicBezTo>
                  <a:cubicBezTo>
                    <a:pt x="10" y="41"/>
                    <a:pt x="9" y="40"/>
                    <a:pt x="9" y="40"/>
                  </a:cubicBezTo>
                  <a:cubicBezTo>
                    <a:pt x="8" y="39"/>
                    <a:pt x="8" y="39"/>
                    <a:pt x="8" y="39"/>
                  </a:cubicBezTo>
                  <a:cubicBezTo>
                    <a:pt x="8" y="39"/>
                    <a:pt x="8" y="39"/>
                    <a:pt x="8" y="39"/>
                  </a:cubicBezTo>
                  <a:cubicBezTo>
                    <a:pt x="7" y="41"/>
                    <a:pt x="7" y="41"/>
                    <a:pt x="7" y="41"/>
                  </a:cubicBezTo>
                  <a:cubicBezTo>
                    <a:pt x="8" y="40"/>
                    <a:pt x="8" y="40"/>
                    <a:pt x="8" y="40"/>
                  </a:cubicBezTo>
                  <a:cubicBezTo>
                    <a:pt x="8" y="39"/>
                    <a:pt x="8" y="39"/>
                    <a:pt x="8" y="39"/>
                  </a:cubicBezTo>
                  <a:cubicBezTo>
                    <a:pt x="7" y="41"/>
                    <a:pt x="7" y="41"/>
                    <a:pt x="7" y="41"/>
                  </a:cubicBezTo>
                  <a:cubicBezTo>
                    <a:pt x="8" y="40"/>
                    <a:pt x="8" y="40"/>
                    <a:pt x="8" y="40"/>
                  </a:cubicBezTo>
                  <a:cubicBezTo>
                    <a:pt x="6" y="42"/>
                    <a:pt x="6" y="42"/>
                    <a:pt x="6" y="42"/>
                  </a:cubicBezTo>
                  <a:cubicBezTo>
                    <a:pt x="9" y="40"/>
                    <a:pt x="9" y="40"/>
                    <a:pt x="9" y="40"/>
                  </a:cubicBezTo>
                  <a:cubicBezTo>
                    <a:pt x="8" y="40"/>
                    <a:pt x="8" y="40"/>
                    <a:pt x="8" y="40"/>
                  </a:cubicBezTo>
                  <a:cubicBezTo>
                    <a:pt x="6" y="42"/>
                    <a:pt x="6" y="42"/>
                    <a:pt x="6" y="42"/>
                  </a:cubicBezTo>
                  <a:cubicBezTo>
                    <a:pt x="9" y="40"/>
                    <a:pt x="9" y="40"/>
                    <a:pt x="9" y="40"/>
                  </a:cubicBezTo>
                  <a:cubicBezTo>
                    <a:pt x="6" y="42"/>
                    <a:pt x="6" y="42"/>
                    <a:pt x="6" y="42"/>
                  </a:cubicBezTo>
                  <a:cubicBezTo>
                    <a:pt x="9" y="41"/>
                    <a:pt x="9" y="41"/>
                    <a:pt x="9" y="41"/>
                  </a:cubicBezTo>
                  <a:cubicBezTo>
                    <a:pt x="9" y="40"/>
                    <a:pt x="9" y="40"/>
                    <a:pt x="9" y="40"/>
                  </a:cubicBezTo>
                  <a:cubicBezTo>
                    <a:pt x="6" y="42"/>
                    <a:pt x="6" y="42"/>
                    <a:pt x="6" y="42"/>
                  </a:cubicBezTo>
                  <a:cubicBezTo>
                    <a:pt x="9" y="41"/>
                    <a:pt x="9" y="41"/>
                    <a:pt x="9" y="41"/>
                  </a:cubicBezTo>
                  <a:cubicBezTo>
                    <a:pt x="6" y="43"/>
                    <a:pt x="6" y="43"/>
                    <a:pt x="6" y="43"/>
                  </a:cubicBezTo>
                  <a:cubicBezTo>
                    <a:pt x="10" y="43"/>
                    <a:pt x="10" y="43"/>
                    <a:pt x="10" y="43"/>
                  </a:cubicBezTo>
                  <a:cubicBezTo>
                    <a:pt x="10" y="41"/>
                    <a:pt x="9" y="41"/>
                    <a:pt x="9" y="41"/>
                  </a:cubicBezTo>
                  <a:cubicBezTo>
                    <a:pt x="6" y="43"/>
                    <a:pt x="6" y="43"/>
                    <a:pt x="6" y="43"/>
                  </a:cubicBezTo>
                  <a:cubicBezTo>
                    <a:pt x="10" y="43"/>
                    <a:pt x="10" y="43"/>
                    <a:pt x="10" y="43"/>
                  </a:cubicBezTo>
                  <a:cubicBezTo>
                    <a:pt x="6" y="43"/>
                    <a:pt x="6" y="43"/>
                    <a:pt x="6" y="43"/>
                  </a:cubicBezTo>
                  <a:cubicBezTo>
                    <a:pt x="5" y="46"/>
                    <a:pt x="5" y="46"/>
                    <a:pt x="5" y="46"/>
                  </a:cubicBezTo>
                  <a:cubicBezTo>
                    <a:pt x="41" y="54"/>
                    <a:pt x="41" y="54"/>
                    <a:pt x="41" y="54"/>
                  </a:cubicBezTo>
                  <a:cubicBezTo>
                    <a:pt x="43" y="55"/>
                    <a:pt x="45" y="54"/>
                    <a:pt x="46" y="52"/>
                  </a:cubicBezTo>
                  <a:cubicBezTo>
                    <a:pt x="46" y="52"/>
                    <a:pt x="46" y="51"/>
                    <a:pt x="46" y="50"/>
                  </a:cubicBezTo>
                  <a:cubicBezTo>
                    <a:pt x="46" y="49"/>
                    <a:pt x="46" y="48"/>
                    <a:pt x="46" y="48"/>
                  </a:cubicBezTo>
                  <a:cubicBezTo>
                    <a:pt x="45" y="47"/>
                    <a:pt x="45" y="47"/>
                    <a:pt x="45" y="47"/>
                  </a:cubicBezTo>
                  <a:cubicBezTo>
                    <a:pt x="44" y="47"/>
                    <a:pt x="44" y="46"/>
                    <a:pt x="44" y="46"/>
                  </a:cubicBezTo>
                  <a:cubicBezTo>
                    <a:pt x="42" y="45"/>
                    <a:pt x="39" y="43"/>
                    <a:pt x="36" y="41"/>
                  </a:cubicBezTo>
                  <a:cubicBezTo>
                    <a:pt x="31" y="38"/>
                    <a:pt x="25" y="34"/>
                    <a:pt x="19" y="31"/>
                  </a:cubicBezTo>
                  <a:cubicBezTo>
                    <a:pt x="17" y="30"/>
                    <a:pt x="15" y="28"/>
                    <a:pt x="13" y="27"/>
                  </a:cubicBezTo>
                  <a:cubicBezTo>
                    <a:pt x="12" y="27"/>
                    <a:pt x="12" y="26"/>
                    <a:pt x="11" y="26"/>
                  </a:cubicBezTo>
                  <a:cubicBezTo>
                    <a:pt x="11" y="26"/>
                    <a:pt x="11" y="26"/>
                    <a:pt x="11" y="26"/>
                  </a:cubicBezTo>
                  <a:cubicBezTo>
                    <a:pt x="11" y="26"/>
                    <a:pt x="11" y="26"/>
                    <a:pt x="11" y="26"/>
                  </a:cubicBezTo>
                  <a:cubicBezTo>
                    <a:pt x="11" y="26"/>
                    <a:pt x="11" y="26"/>
                    <a:pt x="11" y="26"/>
                  </a:cubicBezTo>
                  <a:cubicBezTo>
                    <a:pt x="11" y="26"/>
                    <a:pt x="11" y="26"/>
                    <a:pt x="11" y="26"/>
                  </a:cubicBezTo>
                  <a:cubicBezTo>
                    <a:pt x="11" y="26"/>
                    <a:pt x="11" y="26"/>
                    <a:pt x="11" y="26"/>
                  </a:cubicBezTo>
                  <a:cubicBezTo>
                    <a:pt x="11" y="26"/>
                    <a:pt x="11" y="26"/>
                    <a:pt x="11" y="26"/>
                  </a:cubicBezTo>
                  <a:cubicBezTo>
                    <a:pt x="9" y="28"/>
                    <a:pt x="9" y="28"/>
                    <a:pt x="9" y="28"/>
                  </a:cubicBezTo>
                  <a:cubicBezTo>
                    <a:pt x="11" y="26"/>
                    <a:pt x="11" y="26"/>
                    <a:pt x="11" y="26"/>
                  </a:cubicBezTo>
                  <a:cubicBezTo>
                    <a:pt x="11" y="26"/>
                    <a:pt x="11" y="26"/>
                    <a:pt x="11" y="26"/>
                  </a:cubicBezTo>
                  <a:cubicBezTo>
                    <a:pt x="9" y="28"/>
                    <a:pt x="9" y="28"/>
                    <a:pt x="9" y="28"/>
                  </a:cubicBezTo>
                  <a:cubicBezTo>
                    <a:pt x="11" y="26"/>
                    <a:pt x="11" y="26"/>
                    <a:pt x="11" y="26"/>
                  </a:cubicBezTo>
                  <a:cubicBezTo>
                    <a:pt x="9" y="29"/>
                    <a:pt x="9" y="29"/>
                    <a:pt x="9" y="29"/>
                  </a:cubicBezTo>
                  <a:cubicBezTo>
                    <a:pt x="12" y="26"/>
                    <a:pt x="12" y="26"/>
                    <a:pt x="12" y="26"/>
                  </a:cubicBezTo>
                  <a:cubicBezTo>
                    <a:pt x="11" y="26"/>
                    <a:pt x="11" y="26"/>
                    <a:pt x="11" y="26"/>
                  </a:cubicBezTo>
                  <a:cubicBezTo>
                    <a:pt x="9" y="29"/>
                    <a:pt x="9" y="29"/>
                    <a:pt x="9" y="29"/>
                  </a:cubicBezTo>
                  <a:cubicBezTo>
                    <a:pt x="12" y="26"/>
                    <a:pt x="12" y="26"/>
                    <a:pt x="12" y="26"/>
                  </a:cubicBezTo>
                  <a:cubicBezTo>
                    <a:pt x="9" y="29"/>
                    <a:pt x="9" y="29"/>
                    <a:pt x="9" y="29"/>
                  </a:cubicBezTo>
                  <a:cubicBezTo>
                    <a:pt x="12" y="27"/>
                    <a:pt x="12" y="27"/>
                    <a:pt x="12" y="27"/>
                  </a:cubicBezTo>
                  <a:cubicBezTo>
                    <a:pt x="12" y="26"/>
                    <a:pt x="12" y="26"/>
                    <a:pt x="12" y="26"/>
                  </a:cubicBezTo>
                  <a:cubicBezTo>
                    <a:pt x="9" y="29"/>
                    <a:pt x="9" y="29"/>
                    <a:pt x="9" y="29"/>
                  </a:cubicBezTo>
                  <a:cubicBezTo>
                    <a:pt x="12" y="27"/>
                    <a:pt x="12" y="27"/>
                    <a:pt x="12" y="27"/>
                  </a:cubicBezTo>
                  <a:cubicBezTo>
                    <a:pt x="9" y="29"/>
                    <a:pt x="9" y="29"/>
                    <a:pt x="9" y="29"/>
                  </a:cubicBezTo>
                  <a:cubicBezTo>
                    <a:pt x="13" y="29"/>
                    <a:pt x="13" y="29"/>
                    <a:pt x="13" y="29"/>
                  </a:cubicBezTo>
                  <a:cubicBezTo>
                    <a:pt x="13" y="28"/>
                    <a:pt x="12" y="27"/>
                    <a:pt x="12" y="27"/>
                  </a:cubicBezTo>
                  <a:cubicBezTo>
                    <a:pt x="9" y="29"/>
                    <a:pt x="9" y="29"/>
                    <a:pt x="9" y="29"/>
                  </a:cubicBezTo>
                  <a:cubicBezTo>
                    <a:pt x="13" y="29"/>
                    <a:pt x="13" y="29"/>
                    <a:pt x="13" y="29"/>
                  </a:cubicBezTo>
                  <a:cubicBezTo>
                    <a:pt x="9" y="29"/>
                    <a:pt x="9" y="29"/>
                    <a:pt x="9" y="29"/>
                  </a:cubicBezTo>
                  <a:cubicBezTo>
                    <a:pt x="12" y="31"/>
                    <a:pt x="12" y="31"/>
                    <a:pt x="12" y="31"/>
                  </a:cubicBezTo>
                  <a:cubicBezTo>
                    <a:pt x="9" y="29"/>
                    <a:pt x="9" y="29"/>
                    <a:pt x="9" y="29"/>
                  </a:cubicBezTo>
                  <a:cubicBezTo>
                    <a:pt x="11" y="33"/>
                    <a:pt x="11" y="33"/>
                    <a:pt x="11" y="33"/>
                  </a:cubicBezTo>
                  <a:cubicBezTo>
                    <a:pt x="11" y="32"/>
                    <a:pt x="12" y="32"/>
                    <a:pt x="12" y="31"/>
                  </a:cubicBezTo>
                  <a:cubicBezTo>
                    <a:pt x="9" y="29"/>
                    <a:pt x="9" y="29"/>
                    <a:pt x="9" y="29"/>
                  </a:cubicBezTo>
                  <a:cubicBezTo>
                    <a:pt x="11" y="33"/>
                    <a:pt x="11" y="33"/>
                    <a:pt x="11" y="33"/>
                  </a:cubicBezTo>
                  <a:cubicBezTo>
                    <a:pt x="9" y="29"/>
                    <a:pt x="9" y="29"/>
                    <a:pt x="9" y="29"/>
                  </a:cubicBezTo>
                  <a:cubicBezTo>
                    <a:pt x="10" y="33"/>
                    <a:pt x="10" y="33"/>
                    <a:pt x="10" y="33"/>
                  </a:cubicBezTo>
                  <a:cubicBezTo>
                    <a:pt x="10" y="33"/>
                    <a:pt x="10" y="33"/>
                    <a:pt x="11" y="33"/>
                  </a:cubicBezTo>
                  <a:cubicBezTo>
                    <a:pt x="9" y="29"/>
                    <a:pt x="9" y="29"/>
                    <a:pt x="9" y="29"/>
                  </a:cubicBezTo>
                  <a:cubicBezTo>
                    <a:pt x="10" y="33"/>
                    <a:pt x="10" y="33"/>
                    <a:pt x="10" y="33"/>
                  </a:cubicBezTo>
                  <a:cubicBezTo>
                    <a:pt x="9" y="30"/>
                    <a:pt x="9" y="30"/>
                    <a:pt x="9" y="30"/>
                  </a:cubicBezTo>
                  <a:cubicBezTo>
                    <a:pt x="9" y="33"/>
                    <a:pt x="9" y="33"/>
                    <a:pt x="9" y="33"/>
                  </a:cubicBezTo>
                  <a:cubicBezTo>
                    <a:pt x="9" y="33"/>
                    <a:pt x="9" y="33"/>
                    <a:pt x="10" y="33"/>
                  </a:cubicBezTo>
                  <a:cubicBezTo>
                    <a:pt x="9" y="30"/>
                    <a:pt x="9" y="30"/>
                    <a:pt x="9" y="30"/>
                  </a:cubicBezTo>
                  <a:cubicBezTo>
                    <a:pt x="9" y="33"/>
                    <a:pt x="9" y="33"/>
                    <a:pt x="9" y="33"/>
                  </a:cubicBezTo>
                  <a:cubicBezTo>
                    <a:pt x="9" y="33"/>
                    <a:pt x="9" y="33"/>
                    <a:pt x="9" y="33"/>
                  </a:cubicBezTo>
                  <a:cubicBezTo>
                    <a:pt x="9" y="33"/>
                    <a:pt x="10" y="33"/>
                    <a:pt x="11" y="33"/>
                  </a:cubicBezTo>
                  <a:cubicBezTo>
                    <a:pt x="15" y="34"/>
                    <a:pt x="23" y="35"/>
                    <a:pt x="30" y="36"/>
                  </a:cubicBezTo>
                  <a:cubicBezTo>
                    <a:pt x="33" y="36"/>
                    <a:pt x="36" y="37"/>
                    <a:pt x="39" y="37"/>
                  </a:cubicBezTo>
                  <a:cubicBezTo>
                    <a:pt x="40" y="37"/>
                    <a:pt x="41" y="38"/>
                    <a:pt x="42" y="38"/>
                  </a:cubicBezTo>
                  <a:cubicBezTo>
                    <a:pt x="43" y="38"/>
                    <a:pt x="43" y="38"/>
                    <a:pt x="43" y="38"/>
                  </a:cubicBezTo>
                  <a:cubicBezTo>
                    <a:pt x="44" y="38"/>
                    <a:pt x="44" y="38"/>
                    <a:pt x="44" y="38"/>
                  </a:cubicBezTo>
                  <a:cubicBezTo>
                    <a:pt x="45" y="38"/>
                    <a:pt x="45" y="38"/>
                    <a:pt x="45" y="38"/>
                  </a:cubicBezTo>
                  <a:cubicBezTo>
                    <a:pt x="45" y="38"/>
                    <a:pt x="45" y="38"/>
                    <a:pt x="46" y="38"/>
                  </a:cubicBezTo>
                  <a:cubicBezTo>
                    <a:pt x="46" y="37"/>
                    <a:pt x="46" y="37"/>
                    <a:pt x="46" y="37"/>
                  </a:cubicBezTo>
                  <a:cubicBezTo>
                    <a:pt x="47" y="37"/>
                    <a:pt x="47" y="37"/>
                    <a:pt x="48" y="36"/>
                  </a:cubicBezTo>
                  <a:cubicBezTo>
                    <a:pt x="48" y="35"/>
                    <a:pt x="48" y="35"/>
                    <a:pt x="48" y="34"/>
                  </a:cubicBezTo>
                  <a:cubicBezTo>
                    <a:pt x="48" y="33"/>
                    <a:pt x="48" y="32"/>
                    <a:pt x="48" y="32"/>
                  </a:cubicBezTo>
                  <a:cubicBezTo>
                    <a:pt x="48" y="31"/>
                    <a:pt x="47" y="31"/>
                    <a:pt x="47" y="31"/>
                  </a:cubicBezTo>
                  <a:cubicBezTo>
                    <a:pt x="47" y="30"/>
                    <a:pt x="47" y="30"/>
                    <a:pt x="47" y="30"/>
                  </a:cubicBezTo>
                  <a:cubicBezTo>
                    <a:pt x="46" y="30"/>
                    <a:pt x="45" y="29"/>
                    <a:pt x="44" y="29"/>
                  </a:cubicBezTo>
                  <a:cubicBezTo>
                    <a:pt x="37" y="24"/>
                    <a:pt x="15" y="11"/>
                    <a:pt x="15" y="11"/>
                  </a:cubicBezTo>
                  <a:cubicBezTo>
                    <a:pt x="13" y="14"/>
                    <a:pt x="13" y="14"/>
                    <a:pt x="13" y="14"/>
                  </a:cubicBezTo>
                  <a:cubicBezTo>
                    <a:pt x="12" y="18"/>
                    <a:pt x="12" y="18"/>
                    <a:pt x="12" y="18"/>
                  </a:cubicBezTo>
                  <a:cubicBezTo>
                    <a:pt x="75" y="39"/>
                    <a:pt x="75" y="39"/>
                    <a:pt x="75" y="39"/>
                  </a:cubicBezTo>
                  <a:cubicBezTo>
                    <a:pt x="77" y="40"/>
                    <a:pt x="79" y="39"/>
                    <a:pt x="80" y="37"/>
                  </a:cubicBezTo>
                  <a:cubicBezTo>
                    <a:pt x="81" y="35"/>
                    <a:pt x="80" y="33"/>
                    <a:pt x="78" y="32"/>
                  </a:cubicBezTo>
                  <a:cubicBezTo>
                    <a:pt x="29" y="1"/>
                    <a:pt x="29" y="1"/>
                    <a:pt x="29" y="1"/>
                  </a:cubicBezTo>
                  <a:cubicBezTo>
                    <a:pt x="27" y="0"/>
                    <a:pt x="25" y="0"/>
                    <a:pt x="24" y="2"/>
                  </a:cubicBezTo>
                  <a:cubicBezTo>
                    <a:pt x="22" y="4"/>
                    <a:pt x="23" y="7"/>
                    <a:pt x="25" y="8"/>
                  </a:cubicBezTo>
                  <a:cubicBezTo>
                    <a:pt x="45" y="21"/>
                    <a:pt x="45" y="21"/>
                    <a:pt x="45" y="21"/>
                  </a:cubicBezTo>
                  <a:cubicBezTo>
                    <a:pt x="14" y="10"/>
                    <a:pt x="14" y="10"/>
                    <a:pt x="14" y="10"/>
                  </a:cubicBezTo>
                  <a:cubicBezTo>
                    <a:pt x="12" y="10"/>
                    <a:pt x="10" y="10"/>
                    <a:pt x="9" y="12"/>
                  </a:cubicBezTo>
                  <a:cubicBezTo>
                    <a:pt x="8" y="14"/>
                    <a:pt x="9" y="16"/>
                    <a:pt x="11" y="18"/>
                  </a:cubicBezTo>
                  <a:cubicBezTo>
                    <a:pt x="11" y="18"/>
                    <a:pt x="13" y="19"/>
                    <a:pt x="16" y="21"/>
                  </a:cubicBezTo>
                  <a:cubicBezTo>
                    <a:pt x="20" y="23"/>
                    <a:pt x="27" y="27"/>
                    <a:pt x="32" y="31"/>
                  </a:cubicBezTo>
                  <a:cubicBezTo>
                    <a:pt x="35" y="32"/>
                    <a:pt x="38" y="34"/>
                    <a:pt x="39" y="35"/>
                  </a:cubicBezTo>
                  <a:cubicBezTo>
                    <a:pt x="40" y="36"/>
                    <a:pt x="41" y="36"/>
                    <a:pt x="41" y="36"/>
                  </a:cubicBezTo>
                  <a:cubicBezTo>
                    <a:pt x="42" y="37"/>
                    <a:pt x="42" y="37"/>
                    <a:pt x="42" y="37"/>
                  </a:cubicBezTo>
                  <a:cubicBezTo>
                    <a:pt x="43" y="35"/>
                    <a:pt x="43" y="35"/>
                    <a:pt x="43" y="35"/>
                  </a:cubicBezTo>
                  <a:cubicBezTo>
                    <a:pt x="42" y="37"/>
                    <a:pt x="42" y="37"/>
                    <a:pt x="42" y="37"/>
                  </a:cubicBezTo>
                  <a:cubicBezTo>
                    <a:pt x="42" y="37"/>
                    <a:pt x="42" y="37"/>
                    <a:pt x="42" y="37"/>
                  </a:cubicBezTo>
                  <a:cubicBezTo>
                    <a:pt x="43" y="35"/>
                    <a:pt x="43" y="35"/>
                    <a:pt x="43" y="35"/>
                  </a:cubicBezTo>
                  <a:cubicBezTo>
                    <a:pt x="42" y="37"/>
                    <a:pt x="42" y="37"/>
                    <a:pt x="42" y="37"/>
                  </a:cubicBezTo>
                  <a:cubicBezTo>
                    <a:pt x="44" y="34"/>
                    <a:pt x="44" y="34"/>
                    <a:pt x="44" y="34"/>
                  </a:cubicBezTo>
                  <a:cubicBezTo>
                    <a:pt x="41" y="36"/>
                    <a:pt x="41" y="36"/>
                    <a:pt x="41" y="36"/>
                  </a:cubicBezTo>
                  <a:cubicBezTo>
                    <a:pt x="42" y="37"/>
                    <a:pt x="42" y="37"/>
                    <a:pt x="42" y="37"/>
                  </a:cubicBezTo>
                  <a:cubicBezTo>
                    <a:pt x="44" y="34"/>
                    <a:pt x="44" y="34"/>
                    <a:pt x="44" y="34"/>
                  </a:cubicBezTo>
                  <a:cubicBezTo>
                    <a:pt x="41" y="36"/>
                    <a:pt x="41" y="36"/>
                    <a:pt x="41" y="36"/>
                  </a:cubicBezTo>
                  <a:cubicBezTo>
                    <a:pt x="44" y="34"/>
                    <a:pt x="44" y="34"/>
                    <a:pt x="44" y="34"/>
                  </a:cubicBezTo>
                  <a:cubicBezTo>
                    <a:pt x="41" y="36"/>
                    <a:pt x="41" y="36"/>
                    <a:pt x="41" y="36"/>
                  </a:cubicBezTo>
                  <a:cubicBezTo>
                    <a:pt x="41" y="36"/>
                    <a:pt x="41" y="36"/>
                    <a:pt x="41" y="36"/>
                  </a:cubicBezTo>
                  <a:cubicBezTo>
                    <a:pt x="44" y="34"/>
                    <a:pt x="44" y="34"/>
                    <a:pt x="44" y="34"/>
                  </a:cubicBezTo>
                  <a:cubicBezTo>
                    <a:pt x="41" y="36"/>
                    <a:pt x="41" y="36"/>
                    <a:pt x="41" y="36"/>
                  </a:cubicBezTo>
                  <a:cubicBezTo>
                    <a:pt x="44" y="34"/>
                    <a:pt x="44" y="34"/>
                    <a:pt x="44" y="34"/>
                  </a:cubicBezTo>
                  <a:cubicBezTo>
                    <a:pt x="40" y="34"/>
                    <a:pt x="40" y="34"/>
                    <a:pt x="40" y="34"/>
                  </a:cubicBezTo>
                  <a:cubicBezTo>
                    <a:pt x="40" y="35"/>
                    <a:pt x="41" y="35"/>
                    <a:pt x="41" y="36"/>
                  </a:cubicBezTo>
                  <a:cubicBezTo>
                    <a:pt x="44" y="34"/>
                    <a:pt x="44" y="34"/>
                    <a:pt x="44" y="34"/>
                  </a:cubicBezTo>
                  <a:cubicBezTo>
                    <a:pt x="40" y="34"/>
                    <a:pt x="40" y="34"/>
                    <a:pt x="40" y="34"/>
                  </a:cubicBezTo>
                  <a:cubicBezTo>
                    <a:pt x="44" y="34"/>
                    <a:pt x="44" y="34"/>
                    <a:pt x="44" y="34"/>
                  </a:cubicBezTo>
                  <a:cubicBezTo>
                    <a:pt x="41" y="32"/>
                    <a:pt x="41" y="32"/>
                    <a:pt x="41" y="32"/>
                  </a:cubicBezTo>
                  <a:cubicBezTo>
                    <a:pt x="44" y="34"/>
                    <a:pt x="44" y="34"/>
                    <a:pt x="44" y="34"/>
                  </a:cubicBezTo>
                  <a:cubicBezTo>
                    <a:pt x="42" y="30"/>
                    <a:pt x="42" y="30"/>
                    <a:pt x="42" y="30"/>
                  </a:cubicBezTo>
                  <a:cubicBezTo>
                    <a:pt x="42" y="30"/>
                    <a:pt x="42" y="31"/>
                    <a:pt x="41" y="32"/>
                  </a:cubicBezTo>
                  <a:cubicBezTo>
                    <a:pt x="44" y="34"/>
                    <a:pt x="44" y="34"/>
                    <a:pt x="44" y="34"/>
                  </a:cubicBezTo>
                  <a:cubicBezTo>
                    <a:pt x="42" y="30"/>
                    <a:pt x="42" y="30"/>
                    <a:pt x="42" y="30"/>
                  </a:cubicBezTo>
                  <a:cubicBezTo>
                    <a:pt x="44" y="34"/>
                    <a:pt x="44" y="34"/>
                    <a:pt x="44" y="34"/>
                  </a:cubicBezTo>
                  <a:cubicBezTo>
                    <a:pt x="43" y="30"/>
                    <a:pt x="43" y="30"/>
                    <a:pt x="43" y="30"/>
                  </a:cubicBezTo>
                  <a:cubicBezTo>
                    <a:pt x="43" y="30"/>
                    <a:pt x="43" y="30"/>
                    <a:pt x="42" y="30"/>
                  </a:cubicBezTo>
                  <a:cubicBezTo>
                    <a:pt x="44" y="34"/>
                    <a:pt x="44" y="34"/>
                    <a:pt x="44" y="34"/>
                  </a:cubicBezTo>
                  <a:cubicBezTo>
                    <a:pt x="43" y="30"/>
                    <a:pt x="43" y="30"/>
                    <a:pt x="43" y="30"/>
                  </a:cubicBezTo>
                  <a:cubicBezTo>
                    <a:pt x="44" y="33"/>
                    <a:pt x="44" y="33"/>
                    <a:pt x="44" y="33"/>
                  </a:cubicBezTo>
                  <a:cubicBezTo>
                    <a:pt x="44" y="30"/>
                    <a:pt x="44" y="30"/>
                    <a:pt x="44" y="30"/>
                  </a:cubicBezTo>
                  <a:cubicBezTo>
                    <a:pt x="44" y="30"/>
                    <a:pt x="44" y="30"/>
                    <a:pt x="43" y="30"/>
                  </a:cubicBezTo>
                  <a:cubicBezTo>
                    <a:pt x="44" y="33"/>
                    <a:pt x="44" y="33"/>
                    <a:pt x="44" y="33"/>
                  </a:cubicBezTo>
                  <a:cubicBezTo>
                    <a:pt x="44" y="30"/>
                    <a:pt x="44" y="30"/>
                    <a:pt x="44" y="30"/>
                  </a:cubicBezTo>
                  <a:cubicBezTo>
                    <a:pt x="44" y="31"/>
                    <a:pt x="44" y="31"/>
                    <a:pt x="44" y="31"/>
                  </a:cubicBezTo>
                  <a:cubicBezTo>
                    <a:pt x="44" y="30"/>
                    <a:pt x="44" y="30"/>
                    <a:pt x="44" y="30"/>
                  </a:cubicBezTo>
                  <a:cubicBezTo>
                    <a:pt x="44" y="30"/>
                    <a:pt x="44" y="30"/>
                    <a:pt x="44" y="30"/>
                  </a:cubicBezTo>
                  <a:cubicBezTo>
                    <a:pt x="44" y="31"/>
                    <a:pt x="44" y="31"/>
                    <a:pt x="44" y="31"/>
                  </a:cubicBezTo>
                  <a:cubicBezTo>
                    <a:pt x="44" y="30"/>
                    <a:pt x="44" y="30"/>
                    <a:pt x="44" y="30"/>
                  </a:cubicBezTo>
                  <a:cubicBezTo>
                    <a:pt x="44" y="30"/>
                    <a:pt x="43" y="30"/>
                    <a:pt x="42" y="30"/>
                  </a:cubicBezTo>
                  <a:cubicBezTo>
                    <a:pt x="39" y="29"/>
                    <a:pt x="31" y="28"/>
                    <a:pt x="24" y="27"/>
                  </a:cubicBezTo>
                  <a:cubicBezTo>
                    <a:pt x="20" y="26"/>
                    <a:pt x="17" y="26"/>
                    <a:pt x="14" y="26"/>
                  </a:cubicBezTo>
                  <a:cubicBezTo>
                    <a:pt x="13" y="25"/>
                    <a:pt x="12" y="25"/>
                    <a:pt x="11" y="25"/>
                  </a:cubicBezTo>
                  <a:cubicBezTo>
                    <a:pt x="10" y="25"/>
                    <a:pt x="9" y="25"/>
                    <a:pt x="9" y="25"/>
                  </a:cubicBezTo>
                  <a:cubicBezTo>
                    <a:pt x="8" y="25"/>
                    <a:pt x="8" y="25"/>
                    <a:pt x="8" y="25"/>
                  </a:cubicBezTo>
                  <a:cubicBezTo>
                    <a:pt x="8" y="25"/>
                    <a:pt x="8" y="25"/>
                    <a:pt x="7" y="25"/>
                  </a:cubicBezTo>
                  <a:cubicBezTo>
                    <a:pt x="7" y="25"/>
                    <a:pt x="7" y="26"/>
                    <a:pt x="6" y="26"/>
                  </a:cubicBezTo>
                  <a:cubicBezTo>
                    <a:pt x="6" y="26"/>
                    <a:pt x="6" y="26"/>
                    <a:pt x="5" y="27"/>
                  </a:cubicBezTo>
                  <a:cubicBezTo>
                    <a:pt x="5" y="28"/>
                    <a:pt x="5" y="28"/>
                    <a:pt x="5" y="29"/>
                  </a:cubicBezTo>
                  <a:cubicBezTo>
                    <a:pt x="5" y="30"/>
                    <a:pt x="5" y="31"/>
                    <a:pt x="5" y="31"/>
                  </a:cubicBezTo>
                  <a:cubicBezTo>
                    <a:pt x="5" y="32"/>
                    <a:pt x="6" y="32"/>
                    <a:pt x="6" y="32"/>
                  </a:cubicBezTo>
                  <a:cubicBezTo>
                    <a:pt x="6" y="32"/>
                    <a:pt x="6" y="32"/>
                    <a:pt x="6" y="32"/>
                  </a:cubicBezTo>
                  <a:cubicBezTo>
                    <a:pt x="7" y="33"/>
                    <a:pt x="7" y="33"/>
                    <a:pt x="7" y="33"/>
                  </a:cubicBezTo>
                  <a:cubicBezTo>
                    <a:pt x="10" y="35"/>
                    <a:pt x="18" y="40"/>
                    <a:pt x="26" y="44"/>
                  </a:cubicBezTo>
                  <a:cubicBezTo>
                    <a:pt x="29" y="47"/>
                    <a:pt x="33" y="49"/>
                    <a:pt x="36" y="50"/>
                  </a:cubicBezTo>
                  <a:cubicBezTo>
                    <a:pt x="37" y="51"/>
                    <a:pt x="38" y="52"/>
                    <a:pt x="39" y="52"/>
                  </a:cubicBezTo>
                  <a:cubicBezTo>
                    <a:pt x="39" y="53"/>
                    <a:pt x="39" y="53"/>
                    <a:pt x="39" y="53"/>
                  </a:cubicBezTo>
                  <a:cubicBezTo>
                    <a:pt x="39" y="53"/>
                    <a:pt x="39" y="53"/>
                    <a:pt x="39" y="53"/>
                  </a:cubicBezTo>
                  <a:cubicBezTo>
                    <a:pt x="41" y="51"/>
                    <a:pt x="41" y="51"/>
                    <a:pt x="41" y="51"/>
                  </a:cubicBezTo>
                  <a:cubicBezTo>
                    <a:pt x="39" y="53"/>
                    <a:pt x="39" y="53"/>
                    <a:pt x="39" y="53"/>
                  </a:cubicBezTo>
                  <a:cubicBezTo>
                    <a:pt x="39" y="53"/>
                    <a:pt x="39" y="53"/>
                    <a:pt x="39" y="53"/>
                  </a:cubicBezTo>
                  <a:cubicBezTo>
                    <a:pt x="41" y="51"/>
                    <a:pt x="41" y="51"/>
                    <a:pt x="41" y="51"/>
                  </a:cubicBezTo>
                  <a:cubicBezTo>
                    <a:pt x="39" y="53"/>
                    <a:pt x="39" y="53"/>
                    <a:pt x="39" y="53"/>
                  </a:cubicBezTo>
                  <a:cubicBezTo>
                    <a:pt x="42" y="50"/>
                    <a:pt x="42" y="50"/>
                    <a:pt x="42" y="50"/>
                  </a:cubicBezTo>
                  <a:cubicBezTo>
                    <a:pt x="39" y="52"/>
                    <a:pt x="39" y="52"/>
                    <a:pt x="39" y="52"/>
                  </a:cubicBezTo>
                  <a:cubicBezTo>
                    <a:pt x="39" y="53"/>
                    <a:pt x="39" y="53"/>
                    <a:pt x="39" y="53"/>
                  </a:cubicBezTo>
                  <a:cubicBezTo>
                    <a:pt x="42" y="50"/>
                    <a:pt x="42" y="50"/>
                    <a:pt x="42" y="50"/>
                  </a:cubicBezTo>
                  <a:cubicBezTo>
                    <a:pt x="39" y="52"/>
                    <a:pt x="39" y="52"/>
                    <a:pt x="39" y="52"/>
                  </a:cubicBezTo>
                  <a:cubicBezTo>
                    <a:pt x="42" y="50"/>
                    <a:pt x="42" y="50"/>
                    <a:pt x="42" y="50"/>
                  </a:cubicBezTo>
                  <a:cubicBezTo>
                    <a:pt x="38" y="50"/>
                    <a:pt x="38" y="50"/>
                    <a:pt x="38" y="50"/>
                  </a:cubicBezTo>
                  <a:cubicBezTo>
                    <a:pt x="38" y="51"/>
                    <a:pt x="39" y="52"/>
                    <a:pt x="39" y="52"/>
                  </a:cubicBezTo>
                  <a:cubicBezTo>
                    <a:pt x="42" y="50"/>
                    <a:pt x="42" y="50"/>
                    <a:pt x="42" y="50"/>
                  </a:cubicBezTo>
                  <a:cubicBezTo>
                    <a:pt x="38" y="50"/>
                    <a:pt x="38" y="50"/>
                    <a:pt x="38" y="50"/>
                  </a:cubicBezTo>
                  <a:cubicBezTo>
                    <a:pt x="42" y="50"/>
                    <a:pt x="42" y="50"/>
                    <a:pt x="42" y="50"/>
                  </a:cubicBezTo>
                  <a:cubicBezTo>
                    <a:pt x="39" y="48"/>
                    <a:pt x="39" y="48"/>
                    <a:pt x="39" y="48"/>
                  </a:cubicBezTo>
                  <a:cubicBezTo>
                    <a:pt x="38" y="49"/>
                    <a:pt x="38" y="50"/>
                    <a:pt x="38" y="50"/>
                  </a:cubicBezTo>
                  <a:cubicBezTo>
                    <a:pt x="42" y="50"/>
                    <a:pt x="42" y="50"/>
                    <a:pt x="42" y="50"/>
                  </a:cubicBezTo>
                  <a:cubicBezTo>
                    <a:pt x="39" y="48"/>
                    <a:pt x="39" y="48"/>
                    <a:pt x="39" y="48"/>
                  </a:cubicBezTo>
                  <a:cubicBezTo>
                    <a:pt x="42" y="50"/>
                    <a:pt x="42" y="50"/>
                    <a:pt x="42" y="50"/>
                  </a:cubicBezTo>
                  <a:cubicBezTo>
                    <a:pt x="43" y="46"/>
                    <a:pt x="43" y="46"/>
                    <a:pt x="43" y="46"/>
                  </a:cubicBezTo>
                  <a:cubicBezTo>
                    <a:pt x="6" y="39"/>
                    <a:pt x="6" y="39"/>
                    <a:pt x="6" y="39"/>
                  </a:cubicBezTo>
                  <a:cubicBezTo>
                    <a:pt x="5" y="38"/>
                    <a:pt x="4" y="39"/>
                    <a:pt x="3" y="39"/>
                  </a:cubicBezTo>
                  <a:cubicBezTo>
                    <a:pt x="2" y="40"/>
                    <a:pt x="1" y="41"/>
                    <a:pt x="1" y="43"/>
                  </a:cubicBezTo>
                  <a:cubicBezTo>
                    <a:pt x="1" y="43"/>
                    <a:pt x="2" y="44"/>
                    <a:pt x="2" y="44"/>
                  </a:cubicBezTo>
                  <a:cubicBezTo>
                    <a:pt x="2" y="45"/>
                    <a:pt x="2" y="45"/>
                    <a:pt x="2" y="45"/>
                  </a:cubicBezTo>
                  <a:cubicBezTo>
                    <a:pt x="3" y="46"/>
                    <a:pt x="3" y="46"/>
                    <a:pt x="3" y="46"/>
                  </a:cubicBezTo>
                  <a:cubicBezTo>
                    <a:pt x="3" y="46"/>
                    <a:pt x="4" y="46"/>
                    <a:pt x="4" y="46"/>
                  </a:cubicBezTo>
                  <a:cubicBezTo>
                    <a:pt x="6" y="48"/>
                    <a:pt x="9" y="49"/>
                    <a:pt x="12" y="52"/>
                  </a:cubicBezTo>
                  <a:cubicBezTo>
                    <a:pt x="24" y="59"/>
                    <a:pt x="41" y="70"/>
                    <a:pt x="41" y="70"/>
                  </a:cubicBezTo>
                  <a:cubicBezTo>
                    <a:pt x="43" y="66"/>
                    <a:pt x="43" y="66"/>
                    <a:pt x="43" y="66"/>
                  </a:cubicBezTo>
                  <a:cubicBezTo>
                    <a:pt x="40" y="64"/>
                    <a:pt x="40" y="64"/>
                    <a:pt x="40" y="64"/>
                  </a:cubicBezTo>
                  <a:cubicBezTo>
                    <a:pt x="43" y="66"/>
                    <a:pt x="43" y="66"/>
                    <a:pt x="43" y="66"/>
                  </a:cubicBezTo>
                  <a:cubicBezTo>
                    <a:pt x="42" y="63"/>
                    <a:pt x="42" y="63"/>
                    <a:pt x="42" y="63"/>
                  </a:cubicBezTo>
                  <a:cubicBezTo>
                    <a:pt x="41" y="63"/>
                    <a:pt x="41" y="63"/>
                    <a:pt x="40" y="64"/>
                  </a:cubicBezTo>
                  <a:cubicBezTo>
                    <a:pt x="43" y="66"/>
                    <a:pt x="43" y="66"/>
                    <a:pt x="43" y="66"/>
                  </a:cubicBezTo>
                  <a:cubicBezTo>
                    <a:pt x="42" y="63"/>
                    <a:pt x="42" y="63"/>
                    <a:pt x="42" y="63"/>
                  </a:cubicBezTo>
                  <a:cubicBezTo>
                    <a:pt x="43" y="66"/>
                    <a:pt x="43" y="66"/>
                    <a:pt x="43" y="66"/>
                  </a:cubicBezTo>
                  <a:cubicBezTo>
                    <a:pt x="43" y="62"/>
                    <a:pt x="43" y="62"/>
                    <a:pt x="43" y="62"/>
                  </a:cubicBezTo>
                  <a:cubicBezTo>
                    <a:pt x="43" y="62"/>
                    <a:pt x="42" y="62"/>
                    <a:pt x="42" y="63"/>
                  </a:cubicBezTo>
                  <a:cubicBezTo>
                    <a:pt x="43" y="66"/>
                    <a:pt x="43" y="66"/>
                    <a:pt x="43" y="66"/>
                  </a:cubicBezTo>
                  <a:cubicBezTo>
                    <a:pt x="43" y="62"/>
                    <a:pt x="43" y="62"/>
                    <a:pt x="43" y="62"/>
                  </a:cubicBezTo>
                  <a:cubicBezTo>
                    <a:pt x="43" y="66"/>
                    <a:pt x="43" y="66"/>
                    <a:pt x="43" y="66"/>
                  </a:cubicBezTo>
                  <a:cubicBezTo>
                    <a:pt x="43" y="62"/>
                    <a:pt x="43" y="62"/>
                    <a:pt x="43" y="62"/>
                  </a:cubicBezTo>
                  <a:cubicBezTo>
                    <a:pt x="43" y="62"/>
                    <a:pt x="43" y="62"/>
                    <a:pt x="43" y="62"/>
                  </a:cubicBezTo>
                  <a:cubicBezTo>
                    <a:pt x="43" y="66"/>
                    <a:pt x="43" y="66"/>
                    <a:pt x="43" y="66"/>
                  </a:cubicBezTo>
                  <a:cubicBezTo>
                    <a:pt x="43" y="62"/>
                    <a:pt x="43" y="62"/>
                    <a:pt x="43" y="62"/>
                  </a:cubicBezTo>
                  <a:cubicBezTo>
                    <a:pt x="43" y="64"/>
                    <a:pt x="43" y="64"/>
                    <a:pt x="43" y="64"/>
                  </a:cubicBezTo>
                  <a:cubicBezTo>
                    <a:pt x="44" y="62"/>
                    <a:pt x="44" y="62"/>
                    <a:pt x="44" y="62"/>
                  </a:cubicBezTo>
                  <a:cubicBezTo>
                    <a:pt x="43" y="62"/>
                    <a:pt x="43" y="62"/>
                    <a:pt x="43" y="62"/>
                  </a:cubicBezTo>
                  <a:cubicBezTo>
                    <a:pt x="43" y="64"/>
                    <a:pt x="43" y="64"/>
                    <a:pt x="43" y="64"/>
                  </a:cubicBezTo>
                  <a:cubicBezTo>
                    <a:pt x="44" y="62"/>
                    <a:pt x="44" y="62"/>
                    <a:pt x="44" y="62"/>
                  </a:cubicBezTo>
                  <a:cubicBezTo>
                    <a:pt x="43" y="62"/>
                    <a:pt x="43" y="62"/>
                    <a:pt x="41" y="62"/>
                  </a:cubicBezTo>
                  <a:cubicBezTo>
                    <a:pt x="37" y="61"/>
                    <a:pt x="30" y="58"/>
                    <a:pt x="23" y="56"/>
                  </a:cubicBezTo>
                  <a:cubicBezTo>
                    <a:pt x="19" y="55"/>
                    <a:pt x="16" y="54"/>
                    <a:pt x="13" y="53"/>
                  </a:cubicBezTo>
                  <a:cubicBezTo>
                    <a:pt x="12" y="53"/>
                    <a:pt x="11" y="53"/>
                    <a:pt x="10" y="53"/>
                  </a:cubicBezTo>
                  <a:cubicBezTo>
                    <a:pt x="9" y="52"/>
                    <a:pt x="9" y="52"/>
                    <a:pt x="9" y="52"/>
                  </a:cubicBezTo>
                  <a:cubicBezTo>
                    <a:pt x="8" y="52"/>
                    <a:pt x="8" y="52"/>
                    <a:pt x="7" y="52"/>
                  </a:cubicBezTo>
                  <a:cubicBezTo>
                    <a:pt x="7" y="52"/>
                    <a:pt x="7" y="52"/>
                    <a:pt x="6" y="52"/>
                  </a:cubicBezTo>
                  <a:cubicBezTo>
                    <a:pt x="6" y="52"/>
                    <a:pt x="6" y="52"/>
                    <a:pt x="5" y="53"/>
                  </a:cubicBezTo>
                  <a:cubicBezTo>
                    <a:pt x="5" y="53"/>
                    <a:pt x="4" y="53"/>
                    <a:pt x="4" y="54"/>
                  </a:cubicBezTo>
                  <a:cubicBezTo>
                    <a:pt x="7" y="56"/>
                    <a:pt x="7" y="56"/>
                    <a:pt x="7" y="56"/>
                  </a:cubicBezTo>
                  <a:cubicBezTo>
                    <a:pt x="4" y="53"/>
                    <a:pt x="4" y="53"/>
                    <a:pt x="4" y="53"/>
                  </a:cubicBezTo>
                  <a:cubicBezTo>
                    <a:pt x="4" y="54"/>
                    <a:pt x="3" y="55"/>
                    <a:pt x="3" y="55"/>
                  </a:cubicBezTo>
                  <a:cubicBezTo>
                    <a:pt x="3" y="56"/>
                    <a:pt x="3" y="56"/>
                    <a:pt x="3" y="56"/>
                  </a:cubicBezTo>
                  <a:cubicBezTo>
                    <a:pt x="3" y="57"/>
                    <a:pt x="3" y="58"/>
                    <a:pt x="4" y="58"/>
                  </a:cubicBezTo>
                  <a:cubicBezTo>
                    <a:pt x="4" y="59"/>
                    <a:pt x="4" y="59"/>
                    <a:pt x="4" y="59"/>
                  </a:cubicBezTo>
                  <a:cubicBezTo>
                    <a:pt x="5" y="60"/>
                    <a:pt x="5" y="60"/>
                    <a:pt x="5" y="60"/>
                  </a:cubicBezTo>
                  <a:cubicBezTo>
                    <a:pt x="7" y="61"/>
                    <a:pt x="8" y="62"/>
                    <a:pt x="11" y="63"/>
                  </a:cubicBezTo>
                  <a:cubicBezTo>
                    <a:pt x="17" y="68"/>
                    <a:pt x="27" y="74"/>
                    <a:pt x="27" y="74"/>
                  </a:cubicBezTo>
                  <a:cubicBezTo>
                    <a:pt x="29" y="70"/>
                    <a:pt x="29" y="70"/>
                    <a:pt x="29" y="70"/>
                  </a:cubicBezTo>
                  <a:cubicBezTo>
                    <a:pt x="26" y="68"/>
                    <a:pt x="26" y="68"/>
                    <a:pt x="26" y="68"/>
                  </a:cubicBezTo>
                  <a:cubicBezTo>
                    <a:pt x="29" y="70"/>
                    <a:pt x="29" y="70"/>
                    <a:pt x="29" y="70"/>
                  </a:cubicBezTo>
                  <a:cubicBezTo>
                    <a:pt x="28" y="66"/>
                    <a:pt x="28" y="66"/>
                    <a:pt x="28" y="66"/>
                  </a:cubicBezTo>
                  <a:cubicBezTo>
                    <a:pt x="27" y="66"/>
                    <a:pt x="27" y="67"/>
                    <a:pt x="26" y="68"/>
                  </a:cubicBezTo>
                  <a:cubicBezTo>
                    <a:pt x="29" y="70"/>
                    <a:pt x="29" y="70"/>
                    <a:pt x="29" y="70"/>
                  </a:cubicBezTo>
                  <a:cubicBezTo>
                    <a:pt x="28" y="66"/>
                    <a:pt x="28" y="66"/>
                    <a:pt x="28" y="66"/>
                  </a:cubicBezTo>
                  <a:cubicBezTo>
                    <a:pt x="29" y="69"/>
                    <a:pt x="29" y="69"/>
                    <a:pt x="29" y="69"/>
                  </a:cubicBezTo>
                  <a:cubicBezTo>
                    <a:pt x="29" y="66"/>
                    <a:pt x="29" y="66"/>
                    <a:pt x="29" y="66"/>
                  </a:cubicBezTo>
                  <a:cubicBezTo>
                    <a:pt x="29" y="66"/>
                    <a:pt x="28" y="66"/>
                    <a:pt x="28" y="66"/>
                  </a:cubicBezTo>
                  <a:cubicBezTo>
                    <a:pt x="29" y="69"/>
                    <a:pt x="29" y="69"/>
                    <a:pt x="29" y="69"/>
                  </a:cubicBezTo>
                  <a:cubicBezTo>
                    <a:pt x="29" y="66"/>
                    <a:pt x="29" y="66"/>
                    <a:pt x="29" y="66"/>
                  </a:cubicBezTo>
                  <a:cubicBezTo>
                    <a:pt x="29" y="68"/>
                    <a:pt x="29" y="68"/>
                    <a:pt x="29" y="68"/>
                  </a:cubicBezTo>
                  <a:cubicBezTo>
                    <a:pt x="29" y="66"/>
                    <a:pt x="29" y="66"/>
                    <a:pt x="29" y="66"/>
                  </a:cubicBezTo>
                  <a:cubicBezTo>
                    <a:pt x="29" y="66"/>
                    <a:pt x="29" y="66"/>
                    <a:pt x="29" y="66"/>
                  </a:cubicBezTo>
                  <a:cubicBezTo>
                    <a:pt x="29" y="68"/>
                    <a:pt x="29" y="68"/>
                    <a:pt x="29" y="68"/>
                  </a:cubicBezTo>
                  <a:cubicBezTo>
                    <a:pt x="29" y="66"/>
                    <a:pt x="29" y="66"/>
                    <a:pt x="29" y="66"/>
                  </a:cubicBezTo>
                  <a:cubicBezTo>
                    <a:pt x="29" y="66"/>
                    <a:pt x="29" y="66"/>
                    <a:pt x="29" y="66"/>
                  </a:cubicBezTo>
                  <a:cubicBezTo>
                    <a:pt x="29" y="66"/>
                    <a:pt x="28" y="66"/>
                    <a:pt x="27" y="66"/>
                  </a:cubicBezTo>
                  <a:cubicBezTo>
                    <a:pt x="25" y="66"/>
                    <a:pt x="20" y="65"/>
                    <a:pt x="16" y="64"/>
                  </a:cubicBezTo>
                  <a:cubicBezTo>
                    <a:pt x="14" y="64"/>
                    <a:pt x="12" y="64"/>
                    <a:pt x="10" y="64"/>
                  </a:cubicBezTo>
                  <a:cubicBezTo>
                    <a:pt x="8" y="63"/>
                    <a:pt x="7" y="63"/>
                    <a:pt x="6" y="63"/>
                  </a:cubicBezTo>
                  <a:cubicBezTo>
                    <a:pt x="5" y="63"/>
                    <a:pt x="5" y="63"/>
                    <a:pt x="5" y="63"/>
                  </a:cubicBezTo>
                  <a:cubicBezTo>
                    <a:pt x="4" y="63"/>
                    <a:pt x="4" y="63"/>
                    <a:pt x="4" y="64"/>
                  </a:cubicBezTo>
                  <a:cubicBezTo>
                    <a:pt x="3" y="64"/>
                    <a:pt x="3" y="64"/>
                    <a:pt x="3" y="64"/>
                  </a:cubicBezTo>
                  <a:cubicBezTo>
                    <a:pt x="3" y="64"/>
                    <a:pt x="2" y="65"/>
                    <a:pt x="2" y="65"/>
                  </a:cubicBezTo>
                  <a:cubicBezTo>
                    <a:pt x="0" y="67"/>
                    <a:pt x="1" y="70"/>
                    <a:pt x="3" y="71"/>
                  </a:cubicBezTo>
                  <a:cubicBezTo>
                    <a:pt x="7" y="74"/>
                    <a:pt x="7" y="74"/>
                    <a:pt x="7" y="74"/>
                  </a:cubicBezTo>
                  <a:cubicBezTo>
                    <a:pt x="9" y="75"/>
                    <a:pt x="12" y="74"/>
                    <a:pt x="13" y="72"/>
                  </a:cubicBezTo>
                  <a:cubicBezTo>
                    <a:pt x="14" y="70"/>
                    <a:pt x="13" y="68"/>
                    <a:pt x="12"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30" name="Freeform 161">
              <a:extLst>
                <a:ext uri="{FF2B5EF4-FFF2-40B4-BE49-F238E27FC236}">
                  <a16:creationId xmlns:a16="http://schemas.microsoft.com/office/drawing/2014/main" id="{41202D02-0CD9-4051-8BAF-64641C992AB5}"/>
                </a:ext>
              </a:extLst>
            </p:cNvPr>
            <p:cNvSpPr>
              <a:spLocks/>
            </p:cNvSpPr>
            <p:nvPr/>
          </p:nvSpPr>
          <p:spPr bwMode="auto">
            <a:xfrm>
              <a:off x="5283337" y="2268648"/>
              <a:ext cx="185738" cy="317500"/>
            </a:xfrm>
            <a:custGeom>
              <a:avLst/>
              <a:gdLst>
                <a:gd name="T0" fmla="*/ 16 w 118"/>
                <a:gd name="T1" fmla="*/ 167 h 202"/>
                <a:gd name="T2" fmla="*/ 15 w 118"/>
                <a:gd name="T3" fmla="*/ 168 h 202"/>
                <a:gd name="T4" fmla="*/ 13 w 118"/>
                <a:gd name="T5" fmla="*/ 167 h 202"/>
                <a:gd name="T6" fmla="*/ 52 w 118"/>
                <a:gd name="T7" fmla="*/ 173 h 202"/>
                <a:gd name="T8" fmla="*/ 45 w 118"/>
                <a:gd name="T9" fmla="*/ 146 h 202"/>
                <a:gd name="T10" fmla="*/ 37 w 118"/>
                <a:gd name="T11" fmla="*/ 141 h 202"/>
                <a:gd name="T12" fmla="*/ 37 w 118"/>
                <a:gd name="T13" fmla="*/ 141 h 202"/>
                <a:gd name="T14" fmla="*/ 37 w 118"/>
                <a:gd name="T15" fmla="*/ 145 h 202"/>
                <a:gd name="T16" fmla="*/ 36 w 118"/>
                <a:gd name="T17" fmla="*/ 147 h 202"/>
                <a:gd name="T18" fmla="*/ 34 w 118"/>
                <a:gd name="T19" fmla="*/ 146 h 202"/>
                <a:gd name="T20" fmla="*/ 73 w 118"/>
                <a:gd name="T21" fmla="*/ 153 h 202"/>
                <a:gd name="T22" fmla="*/ 68 w 118"/>
                <a:gd name="T23" fmla="*/ 140 h 202"/>
                <a:gd name="T24" fmla="*/ 81 w 118"/>
                <a:gd name="T25" fmla="*/ 114 h 202"/>
                <a:gd name="T26" fmla="*/ 81 w 118"/>
                <a:gd name="T27" fmla="*/ 95 h 202"/>
                <a:gd name="T28" fmla="*/ 73 w 118"/>
                <a:gd name="T29" fmla="*/ 91 h 202"/>
                <a:gd name="T30" fmla="*/ 74 w 118"/>
                <a:gd name="T31" fmla="*/ 91 h 202"/>
                <a:gd name="T32" fmla="*/ 71 w 118"/>
                <a:gd name="T33" fmla="*/ 94 h 202"/>
                <a:gd name="T34" fmla="*/ 109 w 118"/>
                <a:gd name="T35" fmla="*/ 102 h 202"/>
                <a:gd name="T36" fmla="*/ 76 w 118"/>
                <a:gd name="T37" fmla="*/ 80 h 202"/>
                <a:gd name="T38" fmla="*/ 75 w 118"/>
                <a:gd name="T39" fmla="*/ 82 h 202"/>
                <a:gd name="T40" fmla="*/ 78 w 118"/>
                <a:gd name="T41" fmla="*/ 84 h 202"/>
                <a:gd name="T42" fmla="*/ 115 w 118"/>
                <a:gd name="T43" fmla="*/ 86 h 202"/>
                <a:gd name="T44" fmla="*/ 80 w 118"/>
                <a:gd name="T45" fmla="*/ 62 h 202"/>
                <a:gd name="T46" fmla="*/ 80 w 118"/>
                <a:gd name="T47" fmla="*/ 62 h 202"/>
                <a:gd name="T48" fmla="*/ 77 w 118"/>
                <a:gd name="T49" fmla="*/ 65 h 202"/>
                <a:gd name="T50" fmla="*/ 81 w 118"/>
                <a:gd name="T51" fmla="*/ 67 h 202"/>
                <a:gd name="T52" fmla="*/ 78 w 118"/>
                <a:gd name="T53" fmla="*/ 66 h 202"/>
                <a:gd name="T54" fmla="*/ 78 w 118"/>
                <a:gd name="T55" fmla="*/ 68 h 202"/>
                <a:gd name="T56" fmla="*/ 115 w 118"/>
                <a:gd name="T57" fmla="*/ 75 h 202"/>
                <a:gd name="T58" fmla="*/ 43 w 118"/>
                <a:gd name="T59" fmla="*/ 22 h 202"/>
                <a:gd name="T60" fmla="*/ 18 w 118"/>
                <a:gd name="T61" fmla="*/ 7 h 202"/>
                <a:gd name="T62" fmla="*/ 15 w 118"/>
                <a:gd name="T63" fmla="*/ 10 h 202"/>
                <a:gd name="T64" fmla="*/ 96 w 118"/>
                <a:gd name="T65" fmla="*/ 52 h 202"/>
                <a:gd name="T66" fmla="*/ 117 w 118"/>
                <a:gd name="T67" fmla="*/ 57 h 202"/>
                <a:gd name="T68" fmla="*/ 60 w 118"/>
                <a:gd name="T69" fmla="*/ 8 h 202"/>
                <a:gd name="T70" fmla="*/ 114 w 118"/>
                <a:gd name="T71" fmla="*/ 56 h 202"/>
                <a:gd name="T72" fmla="*/ 114 w 118"/>
                <a:gd name="T73" fmla="*/ 55 h 202"/>
                <a:gd name="T74" fmla="*/ 11 w 118"/>
                <a:gd name="T75" fmla="*/ 12 h 202"/>
                <a:gd name="T76" fmla="*/ 110 w 118"/>
                <a:gd name="T77" fmla="*/ 73 h 202"/>
                <a:gd name="T78" fmla="*/ 110 w 118"/>
                <a:gd name="T79" fmla="*/ 73 h 202"/>
                <a:gd name="T80" fmla="*/ 110 w 118"/>
                <a:gd name="T81" fmla="*/ 71 h 202"/>
                <a:gd name="T82" fmla="*/ 114 w 118"/>
                <a:gd name="T83" fmla="*/ 72 h 202"/>
                <a:gd name="T84" fmla="*/ 113 w 118"/>
                <a:gd name="T85" fmla="*/ 71 h 202"/>
                <a:gd name="T86" fmla="*/ 111 w 118"/>
                <a:gd name="T87" fmla="*/ 67 h 202"/>
                <a:gd name="T88" fmla="*/ 77 w 118"/>
                <a:gd name="T89" fmla="*/ 65 h 202"/>
                <a:gd name="T90" fmla="*/ 106 w 118"/>
                <a:gd name="T91" fmla="*/ 87 h 202"/>
                <a:gd name="T92" fmla="*/ 110 w 118"/>
                <a:gd name="T93" fmla="*/ 86 h 202"/>
                <a:gd name="T94" fmla="*/ 111 w 118"/>
                <a:gd name="T95" fmla="*/ 86 h 202"/>
                <a:gd name="T96" fmla="*/ 111 w 118"/>
                <a:gd name="T97" fmla="*/ 82 h 202"/>
                <a:gd name="T98" fmla="*/ 103 w 118"/>
                <a:gd name="T99" fmla="*/ 104 h 202"/>
                <a:gd name="T100" fmla="*/ 68 w 118"/>
                <a:gd name="T101" fmla="*/ 97 h 202"/>
                <a:gd name="T102" fmla="*/ 97 w 118"/>
                <a:gd name="T103" fmla="*/ 115 h 202"/>
                <a:gd name="T104" fmla="*/ 100 w 118"/>
                <a:gd name="T105" fmla="*/ 112 h 202"/>
                <a:gd name="T106" fmla="*/ 100 w 118"/>
                <a:gd name="T107" fmla="*/ 112 h 202"/>
                <a:gd name="T108" fmla="*/ 49 w 118"/>
                <a:gd name="T109" fmla="*/ 114 h 202"/>
                <a:gd name="T110" fmla="*/ 76 w 118"/>
                <a:gd name="T111" fmla="*/ 149 h 202"/>
                <a:gd name="T112" fmla="*/ 75 w 118"/>
                <a:gd name="T113" fmla="*/ 145 h 202"/>
                <a:gd name="T114" fmla="*/ 76 w 118"/>
                <a:gd name="T115" fmla="*/ 145 h 202"/>
                <a:gd name="T116" fmla="*/ 33 w 118"/>
                <a:gd name="T117" fmla="*/ 139 h 202"/>
                <a:gd name="T118" fmla="*/ 31 w 118"/>
                <a:gd name="T119" fmla="*/ 146 h 202"/>
                <a:gd name="T120" fmla="*/ 23 w 118"/>
                <a:gd name="T121" fmla="*/ 155 h 202"/>
                <a:gd name="T122" fmla="*/ 12 w 118"/>
                <a:gd name="T123" fmla="*/ 160 h 202"/>
                <a:gd name="T124" fmla="*/ 3 w 118"/>
                <a:gd name="T125" fmla="*/ 18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 h="202">
                  <a:moveTo>
                    <a:pt x="38" y="194"/>
                  </a:moveTo>
                  <a:cubicBezTo>
                    <a:pt x="23" y="185"/>
                    <a:pt x="23" y="185"/>
                    <a:pt x="23" y="185"/>
                  </a:cubicBezTo>
                  <a:cubicBezTo>
                    <a:pt x="44" y="188"/>
                    <a:pt x="44" y="188"/>
                    <a:pt x="44" y="188"/>
                  </a:cubicBezTo>
                  <a:cubicBezTo>
                    <a:pt x="46" y="189"/>
                    <a:pt x="48" y="187"/>
                    <a:pt x="48" y="186"/>
                  </a:cubicBezTo>
                  <a:cubicBezTo>
                    <a:pt x="49" y="184"/>
                    <a:pt x="48" y="182"/>
                    <a:pt x="47" y="181"/>
                  </a:cubicBezTo>
                  <a:cubicBezTo>
                    <a:pt x="15" y="161"/>
                    <a:pt x="15" y="161"/>
                    <a:pt x="15" y="161"/>
                  </a:cubicBezTo>
                  <a:cubicBezTo>
                    <a:pt x="13" y="164"/>
                    <a:pt x="13" y="164"/>
                    <a:pt x="13" y="164"/>
                  </a:cubicBezTo>
                  <a:cubicBezTo>
                    <a:pt x="16" y="167"/>
                    <a:pt x="16" y="167"/>
                    <a:pt x="16" y="167"/>
                  </a:cubicBezTo>
                  <a:cubicBezTo>
                    <a:pt x="13" y="164"/>
                    <a:pt x="13" y="164"/>
                    <a:pt x="13" y="164"/>
                  </a:cubicBezTo>
                  <a:cubicBezTo>
                    <a:pt x="15" y="168"/>
                    <a:pt x="15" y="168"/>
                    <a:pt x="15" y="168"/>
                  </a:cubicBezTo>
                  <a:cubicBezTo>
                    <a:pt x="15" y="168"/>
                    <a:pt x="16" y="167"/>
                    <a:pt x="16" y="167"/>
                  </a:cubicBezTo>
                  <a:cubicBezTo>
                    <a:pt x="13" y="164"/>
                    <a:pt x="13" y="164"/>
                    <a:pt x="13" y="164"/>
                  </a:cubicBezTo>
                  <a:cubicBezTo>
                    <a:pt x="15" y="168"/>
                    <a:pt x="15" y="168"/>
                    <a:pt x="15" y="168"/>
                  </a:cubicBezTo>
                  <a:cubicBezTo>
                    <a:pt x="13" y="165"/>
                    <a:pt x="13" y="165"/>
                    <a:pt x="13" y="165"/>
                  </a:cubicBezTo>
                  <a:cubicBezTo>
                    <a:pt x="14" y="168"/>
                    <a:pt x="14" y="168"/>
                    <a:pt x="14" y="168"/>
                  </a:cubicBezTo>
                  <a:cubicBezTo>
                    <a:pt x="14" y="168"/>
                    <a:pt x="14" y="168"/>
                    <a:pt x="15" y="168"/>
                  </a:cubicBezTo>
                  <a:cubicBezTo>
                    <a:pt x="13" y="165"/>
                    <a:pt x="13" y="165"/>
                    <a:pt x="13" y="165"/>
                  </a:cubicBezTo>
                  <a:cubicBezTo>
                    <a:pt x="14" y="168"/>
                    <a:pt x="14" y="168"/>
                    <a:pt x="14" y="168"/>
                  </a:cubicBezTo>
                  <a:cubicBezTo>
                    <a:pt x="13" y="165"/>
                    <a:pt x="13" y="165"/>
                    <a:pt x="13" y="165"/>
                  </a:cubicBezTo>
                  <a:cubicBezTo>
                    <a:pt x="13" y="168"/>
                    <a:pt x="13" y="168"/>
                    <a:pt x="13" y="168"/>
                  </a:cubicBezTo>
                  <a:cubicBezTo>
                    <a:pt x="14" y="168"/>
                    <a:pt x="14" y="168"/>
                    <a:pt x="14" y="168"/>
                  </a:cubicBezTo>
                  <a:cubicBezTo>
                    <a:pt x="13" y="165"/>
                    <a:pt x="13" y="165"/>
                    <a:pt x="13" y="165"/>
                  </a:cubicBezTo>
                  <a:cubicBezTo>
                    <a:pt x="13" y="168"/>
                    <a:pt x="13" y="168"/>
                    <a:pt x="13" y="168"/>
                  </a:cubicBezTo>
                  <a:cubicBezTo>
                    <a:pt x="13" y="167"/>
                    <a:pt x="13" y="167"/>
                    <a:pt x="13" y="167"/>
                  </a:cubicBezTo>
                  <a:cubicBezTo>
                    <a:pt x="13" y="168"/>
                    <a:pt x="13" y="168"/>
                    <a:pt x="13" y="168"/>
                  </a:cubicBezTo>
                  <a:cubicBezTo>
                    <a:pt x="13" y="168"/>
                    <a:pt x="13" y="168"/>
                    <a:pt x="13" y="168"/>
                  </a:cubicBezTo>
                  <a:cubicBezTo>
                    <a:pt x="13" y="167"/>
                    <a:pt x="13" y="167"/>
                    <a:pt x="13" y="167"/>
                  </a:cubicBezTo>
                  <a:cubicBezTo>
                    <a:pt x="13" y="168"/>
                    <a:pt x="13" y="168"/>
                    <a:pt x="13" y="168"/>
                  </a:cubicBezTo>
                  <a:cubicBezTo>
                    <a:pt x="13" y="168"/>
                    <a:pt x="13" y="168"/>
                    <a:pt x="13" y="168"/>
                  </a:cubicBezTo>
                  <a:cubicBezTo>
                    <a:pt x="13" y="168"/>
                    <a:pt x="14" y="169"/>
                    <a:pt x="16" y="169"/>
                  </a:cubicBezTo>
                  <a:cubicBezTo>
                    <a:pt x="20" y="169"/>
                    <a:pt x="29" y="170"/>
                    <a:pt x="37" y="171"/>
                  </a:cubicBezTo>
                  <a:cubicBezTo>
                    <a:pt x="45" y="172"/>
                    <a:pt x="52" y="173"/>
                    <a:pt x="52" y="173"/>
                  </a:cubicBezTo>
                  <a:cubicBezTo>
                    <a:pt x="54" y="173"/>
                    <a:pt x="56" y="172"/>
                    <a:pt x="56" y="170"/>
                  </a:cubicBezTo>
                  <a:cubicBezTo>
                    <a:pt x="57" y="168"/>
                    <a:pt x="56" y="166"/>
                    <a:pt x="55" y="165"/>
                  </a:cubicBezTo>
                  <a:cubicBezTo>
                    <a:pt x="50" y="162"/>
                    <a:pt x="50" y="162"/>
                    <a:pt x="50" y="162"/>
                  </a:cubicBezTo>
                  <a:cubicBezTo>
                    <a:pt x="62" y="165"/>
                    <a:pt x="62" y="165"/>
                    <a:pt x="62" y="165"/>
                  </a:cubicBezTo>
                  <a:cubicBezTo>
                    <a:pt x="64" y="166"/>
                    <a:pt x="66" y="165"/>
                    <a:pt x="66" y="163"/>
                  </a:cubicBezTo>
                  <a:cubicBezTo>
                    <a:pt x="67" y="161"/>
                    <a:pt x="67" y="159"/>
                    <a:pt x="65" y="158"/>
                  </a:cubicBezTo>
                  <a:cubicBezTo>
                    <a:pt x="65" y="158"/>
                    <a:pt x="63" y="157"/>
                    <a:pt x="60" y="155"/>
                  </a:cubicBezTo>
                  <a:cubicBezTo>
                    <a:pt x="56" y="153"/>
                    <a:pt x="50" y="149"/>
                    <a:pt x="45" y="146"/>
                  </a:cubicBezTo>
                  <a:cubicBezTo>
                    <a:pt x="43" y="145"/>
                    <a:pt x="40" y="143"/>
                    <a:pt x="39" y="142"/>
                  </a:cubicBezTo>
                  <a:cubicBezTo>
                    <a:pt x="38" y="142"/>
                    <a:pt x="37" y="141"/>
                    <a:pt x="37" y="141"/>
                  </a:cubicBezTo>
                  <a:cubicBezTo>
                    <a:pt x="37" y="141"/>
                    <a:pt x="37" y="141"/>
                    <a:pt x="37" y="141"/>
                  </a:cubicBezTo>
                  <a:cubicBezTo>
                    <a:pt x="37" y="141"/>
                    <a:pt x="37" y="141"/>
                    <a:pt x="37" y="141"/>
                  </a:cubicBezTo>
                  <a:cubicBezTo>
                    <a:pt x="37" y="141"/>
                    <a:pt x="37" y="141"/>
                    <a:pt x="37" y="141"/>
                  </a:cubicBezTo>
                  <a:cubicBezTo>
                    <a:pt x="37" y="141"/>
                    <a:pt x="37" y="141"/>
                    <a:pt x="37" y="141"/>
                  </a:cubicBezTo>
                  <a:cubicBezTo>
                    <a:pt x="37" y="141"/>
                    <a:pt x="37" y="141"/>
                    <a:pt x="37" y="141"/>
                  </a:cubicBezTo>
                  <a:cubicBezTo>
                    <a:pt x="37" y="141"/>
                    <a:pt x="37" y="141"/>
                    <a:pt x="37" y="141"/>
                  </a:cubicBezTo>
                  <a:cubicBezTo>
                    <a:pt x="35" y="143"/>
                    <a:pt x="35" y="143"/>
                    <a:pt x="35" y="143"/>
                  </a:cubicBezTo>
                  <a:cubicBezTo>
                    <a:pt x="37" y="141"/>
                    <a:pt x="37" y="141"/>
                    <a:pt x="37" y="141"/>
                  </a:cubicBezTo>
                  <a:cubicBezTo>
                    <a:pt x="37" y="141"/>
                    <a:pt x="37" y="141"/>
                    <a:pt x="37" y="141"/>
                  </a:cubicBezTo>
                  <a:cubicBezTo>
                    <a:pt x="35" y="143"/>
                    <a:pt x="35" y="143"/>
                    <a:pt x="35" y="143"/>
                  </a:cubicBezTo>
                  <a:cubicBezTo>
                    <a:pt x="37" y="141"/>
                    <a:pt x="37" y="141"/>
                    <a:pt x="37" y="141"/>
                  </a:cubicBezTo>
                  <a:cubicBezTo>
                    <a:pt x="34" y="143"/>
                    <a:pt x="34" y="143"/>
                    <a:pt x="34" y="143"/>
                  </a:cubicBezTo>
                  <a:cubicBezTo>
                    <a:pt x="38" y="143"/>
                    <a:pt x="38" y="143"/>
                    <a:pt x="38" y="143"/>
                  </a:cubicBezTo>
                  <a:cubicBezTo>
                    <a:pt x="38" y="142"/>
                    <a:pt x="37" y="142"/>
                    <a:pt x="37" y="141"/>
                  </a:cubicBezTo>
                  <a:cubicBezTo>
                    <a:pt x="34" y="143"/>
                    <a:pt x="34" y="143"/>
                    <a:pt x="34" y="143"/>
                  </a:cubicBezTo>
                  <a:cubicBezTo>
                    <a:pt x="38" y="143"/>
                    <a:pt x="38" y="143"/>
                    <a:pt x="38" y="143"/>
                  </a:cubicBezTo>
                  <a:cubicBezTo>
                    <a:pt x="34" y="143"/>
                    <a:pt x="34" y="143"/>
                    <a:pt x="34" y="143"/>
                  </a:cubicBezTo>
                  <a:cubicBezTo>
                    <a:pt x="37" y="146"/>
                    <a:pt x="37" y="146"/>
                    <a:pt x="37" y="146"/>
                  </a:cubicBezTo>
                  <a:cubicBezTo>
                    <a:pt x="38" y="145"/>
                    <a:pt x="38" y="144"/>
                    <a:pt x="38" y="143"/>
                  </a:cubicBezTo>
                  <a:cubicBezTo>
                    <a:pt x="34" y="143"/>
                    <a:pt x="34" y="143"/>
                    <a:pt x="34" y="143"/>
                  </a:cubicBezTo>
                  <a:cubicBezTo>
                    <a:pt x="37" y="146"/>
                    <a:pt x="37" y="146"/>
                    <a:pt x="37" y="146"/>
                  </a:cubicBezTo>
                  <a:cubicBezTo>
                    <a:pt x="37" y="145"/>
                    <a:pt x="37" y="145"/>
                    <a:pt x="37" y="145"/>
                  </a:cubicBezTo>
                  <a:cubicBezTo>
                    <a:pt x="34" y="143"/>
                    <a:pt x="34" y="143"/>
                    <a:pt x="34" y="143"/>
                  </a:cubicBezTo>
                  <a:cubicBezTo>
                    <a:pt x="36" y="147"/>
                    <a:pt x="36" y="147"/>
                    <a:pt x="36" y="147"/>
                  </a:cubicBezTo>
                  <a:cubicBezTo>
                    <a:pt x="36" y="147"/>
                    <a:pt x="37" y="146"/>
                    <a:pt x="37" y="145"/>
                  </a:cubicBezTo>
                  <a:cubicBezTo>
                    <a:pt x="34" y="143"/>
                    <a:pt x="34" y="143"/>
                    <a:pt x="34" y="143"/>
                  </a:cubicBezTo>
                  <a:cubicBezTo>
                    <a:pt x="36" y="147"/>
                    <a:pt x="36" y="147"/>
                    <a:pt x="36" y="147"/>
                  </a:cubicBezTo>
                  <a:cubicBezTo>
                    <a:pt x="34" y="143"/>
                    <a:pt x="34" y="143"/>
                    <a:pt x="34" y="143"/>
                  </a:cubicBezTo>
                  <a:cubicBezTo>
                    <a:pt x="35" y="147"/>
                    <a:pt x="35" y="147"/>
                    <a:pt x="35" y="147"/>
                  </a:cubicBezTo>
                  <a:cubicBezTo>
                    <a:pt x="35" y="147"/>
                    <a:pt x="35" y="147"/>
                    <a:pt x="36" y="147"/>
                  </a:cubicBezTo>
                  <a:cubicBezTo>
                    <a:pt x="34" y="143"/>
                    <a:pt x="34" y="143"/>
                    <a:pt x="34" y="143"/>
                  </a:cubicBezTo>
                  <a:cubicBezTo>
                    <a:pt x="35" y="147"/>
                    <a:pt x="35" y="147"/>
                    <a:pt x="35" y="147"/>
                  </a:cubicBezTo>
                  <a:cubicBezTo>
                    <a:pt x="34" y="144"/>
                    <a:pt x="34" y="144"/>
                    <a:pt x="34" y="144"/>
                  </a:cubicBezTo>
                  <a:cubicBezTo>
                    <a:pt x="34" y="147"/>
                    <a:pt x="34" y="147"/>
                    <a:pt x="34" y="147"/>
                  </a:cubicBezTo>
                  <a:cubicBezTo>
                    <a:pt x="34" y="147"/>
                    <a:pt x="34" y="147"/>
                    <a:pt x="35" y="147"/>
                  </a:cubicBezTo>
                  <a:cubicBezTo>
                    <a:pt x="34" y="144"/>
                    <a:pt x="34" y="144"/>
                    <a:pt x="34" y="144"/>
                  </a:cubicBezTo>
                  <a:cubicBezTo>
                    <a:pt x="34" y="147"/>
                    <a:pt x="34" y="147"/>
                    <a:pt x="34" y="147"/>
                  </a:cubicBezTo>
                  <a:cubicBezTo>
                    <a:pt x="34" y="146"/>
                    <a:pt x="34" y="146"/>
                    <a:pt x="34" y="146"/>
                  </a:cubicBezTo>
                  <a:cubicBezTo>
                    <a:pt x="34" y="147"/>
                    <a:pt x="34" y="147"/>
                    <a:pt x="34" y="147"/>
                  </a:cubicBezTo>
                  <a:cubicBezTo>
                    <a:pt x="34" y="147"/>
                    <a:pt x="34" y="147"/>
                    <a:pt x="34" y="147"/>
                  </a:cubicBezTo>
                  <a:cubicBezTo>
                    <a:pt x="34" y="146"/>
                    <a:pt x="34" y="146"/>
                    <a:pt x="34" y="146"/>
                  </a:cubicBezTo>
                  <a:cubicBezTo>
                    <a:pt x="34" y="147"/>
                    <a:pt x="34" y="147"/>
                    <a:pt x="34" y="147"/>
                  </a:cubicBezTo>
                  <a:cubicBezTo>
                    <a:pt x="34" y="147"/>
                    <a:pt x="35" y="148"/>
                    <a:pt x="36" y="148"/>
                  </a:cubicBezTo>
                  <a:cubicBezTo>
                    <a:pt x="41" y="148"/>
                    <a:pt x="50" y="150"/>
                    <a:pt x="58" y="151"/>
                  </a:cubicBezTo>
                  <a:cubicBezTo>
                    <a:pt x="62" y="152"/>
                    <a:pt x="66" y="152"/>
                    <a:pt x="69" y="153"/>
                  </a:cubicBezTo>
                  <a:cubicBezTo>
                    <a:pt x="71" y="153"/>
                    <a:pt x="72" y="153"/>
                    <a:pt x="73" y="153"/>
                  </a:cubicBezTo>
                  <a:cubicBezTo>
                    <a:pt x="74" y="153"/>
                    <a:pt x="75" y="153"/>
                    <a:pt x="76" y="153"/>
                  </a:cubicBezTo>
                  <a:cubicBezTo>
                    <a:pt x="76" y="153"/>
                    <a:pt x="76" y="153"/>
                    <a:pt x="77" y="153"/>
                  </a:cubicBezTo>
                  <a:cubicBezTo>
                    <a:pt x="77" y="153"/>
                    <a:pt x="77" y="153"/>
                    <a:pt x="78" y="153"/>
                  </a:cubicBezTo>
                  <a:cubicBezTo>
                    <a:pt x="78" y="153"/>
                    <a:pt x="78" y="153"/>
                    <a:pt x="78" y="153"/>
                  </a:cubicBezTo>
                  <a:cubicBezTo>
                    <a:pt x="79" y="153"/>
                    <a:pt x="79" y="152"/>
                    <a:pt x="80" y="152"/>
                  </a:cubicBezTo>
                  <a:cubicBezTo>
                    <a:pt x="80" y="151"/>
                    <a:pt x="80" y="150"/>
                    <a:pt x="80" y="149"/>
                  </a:cubicBezTo>
                  <a:cubicBezTo>
                    <a:pt x="80" y="147"/>
                    <a:pt x="79" y="147"/>
                    <a:pt x="78" y="146"/>
                  </a:cubicBezTo>
                  <a:cubicBezTo>
                    <a:pt x="68" y="140"/>
                    <a:pt x="68" y="140"/>
                    <a:pt x="68" y="140"/>
                  </a:cubicBezTo>
                  <a:cubicBezTo>
                    <a:pt x="83" y="144"/>
                    <a:pt x="83" y="144"/>
                    <a:pt x="83" y="144"/>
                  </a:cubicBezTo>
                  <a:cubicBezTo>
                    <a:pt x="85" y="145"/>
                    <a:pt x="87" y="144"/>
                    <a:pt x="88" y="142"/>
                  </a:cubicBezTo>
                  <a:cubicBezTo>
                    <a:pt x="89" y="140"/>
                    <a:pt x="89" y="138"/>
                    <a:pt x="87" y="137"/>
                  </a:cubicBezTo>
                  <a:cubicBezTo>
                    <a:pt x="68" y="125"/>
                    <a:pt x="68" y="125"/>
                    <a:pt x="68" y="125"/>
                  </a:cubicBezTo>
                  <a:cubicBezTo>
                    <a:pt x="90" y="129"/>
                    <a:pt x="90" y="129"/>
                    <a:pt x="90" y="129"/>
                  </a:cubicBezTo>
                  <a:cubicBezTo>
                    <a:pt x="92" y="130"/>
                    <a:pt x="94" y="129"/>
                    <a:pt x="95" y="127"/>
                  </a:cubicBezTo>
                  <a:cubicBezTo>
                    <a:pt x="95" y="125"/>
                    <a:pt x="95" y="123"/>
                    <a:pt x="93" y="122"/>
                  </a:cubicBezTo>
                  <a:cubicBezTo>
                    <a:pt x="81" y="114"/>
                    <a:pt x="81" y="114"/>
                    <a:pt x="81" y="114"/>
                  </a:cubicBezTo>
                  <a:cubicBezTo>
                    <a:pt x="100" y="116"/>
                    <a:pt x="100" y="116"/>
                    <a:pt x="100" y="116"/>
                  </a:cubicBezTo>
                  <a:cubicBezTo>
                    <a:pt x="101" y="117"/>
                    <a:pt x="103" y="116"/>
                    <a:pt x="104" y="114"/>
                  </a:cubicBezTo>
                  <a:cubicBezTo>
                    <a:pt x="104" y="114"/>
                    <a:pt x="104" y="113"/>
                    <a:pt x="104" y="112"/>
                  </a:cubicBezTo>
                  <a:cubicBezTo>
                    <a:pt x="104" y="111"/>
                    <a:pt x="104" y="110"/>
                    <a:pt x="103" y="110"/>
                  </a:cubicBezTo>
                  <a:cubicBezTo>
                    <a:pt x="103" y="109"/>
                    <a:pt x="103" y="109"/>
                    <a:pt x="103" y="109"/>
                  </a:cubicBezTo>
                  <a:cubicBezTo>
                    <a:pt x="102" y="109"/>
                    <a:pt x="102" y="109"/>
                    <a:pt x="102" y="108"/>
                  </a:cubicBezTo>
                  <a:cubicBezTo>
                    <a:pt x="100" y="107"/>
                    <a:pt x="98" y="106"/>
                    <a:pt x="95" y="104"/>
                  </a:cubicBezTo>
                  <a:cubicBezTo>
                    <a:pt x="90" y="101"/>
                    <a:pt x="85" y="98"/>
                    <a:pt x="81" y="95"/>
                  </a:cubicBezTo>
                  <a:cubicBezTo>
                    <a:pt x="78" y="94"/>
                    <a:pt x="76" y="93"/>
                    <a:pt x="75" y="92"/>
                  </a:cubicBezTo>
                  <a:cubicBezTo>
                    <a:pt x="74" y="92"/>
                    <a:pt x="74" y="91"/>
                    <a:pt x="74" y="91"/>
                  </a:cubicBezTo>
                  <a:cubicBezTo>
                    <a:pt x="73" y="91"/>
                    <a:pt x="73" y="91"/>
                    <a:pt x="73" y="91"/>
                  </a:cubicBezTo>
                  <a:cubicBezTo>
                    <a:pt x="72" y="92"/>
                    <a:pt x="72" y="92"/>
                    <a:pt x="72" y="92"/>
                  </a:cubicBezTo>
                  <a:cubicBezTo>
                    <a:pt x="73" y="91"/>
                    <a:pt x="73" y="91"/>
                    <a:pt x="73" y="91"/>
                  </a:cubicBezTo>
                  <a:cubicBezTo>
                    <a:pt x="73" y="91"/>
                    <a:pt x="73" y="91"/>
                    <a:pt x="73" y="91"/>
                  </a:cubicBezTo>
                  <a:cubicBezTo>
                    <a:pt x="72" y="92"/>
                    <a:pt x="72" y="92"/>
                    <a:pt x="72" y="92"/>
                  </a:cubicBezTo>
                  <a:cubicBezTo>
                    <a:pt x="73" y="91"/>
                    <a:pt x="73" y="91"/>
                    <a:pt x="73" y="91"/>
                  </a:cubicBezTo>
                  <a:cubicBezTo>
                    <a:pt x="71" y="94"/>
                    <a:pt x="71" y="94"/>
                    <a:pt x="71" y="94"/>
                  </a:cubicBezTo>
                  <a:cubicBezTo>
                    <a:pt x="74" y="91"/>
                    <a:pt x="74" y="91"/>
                    <a:pt x="74" y="91"/>
                  </a:cubicBezTo>
                  <a:cubicBezTo>
                    <a:pt x="73" y="91"/>
                    <a:pt x="73" y="91"/>
                    <a:pt x="73" y="91"/>
                  </a:cubicBezTo>
                  <a:cubicBezTo>
                    <a:pt x="71" y="94"/>
                    <a:pt x="71" y="94"/>
                    <a:pt x="71" y="94"/>
                  </a:cubicBezTo>
                  <a:cubicBezTo>
                    <a:pt x="74" y="91"/>
                    <a:pt x="74" y="91"/>
                    <a:pt x="74" y="91"/>
                  </a:cubicBezTo>
                  <a:cubicBezTo>
                    <a:pt x="71" y="94"/>
                    <a:pt x="71" y="94"/>
                    <a:pt x="71" y="94"/>
                  </a:cubicBezTo>
                  <a:cubicBezTo>
                    <a:pt x="74" y="92"/>
                    <a:pt x="74" y="92"/>
                    <a:pt x="74" y="92"/>
                  </a:cubicBezTo>
                  <a:cubicBezTo>
                    <a:pt x="74" y="91"/>
                    <a:pt x="74" y="91"/>
                    <a:pt x="74" y="91"/>
                  </a:cubicBezTo>
                  <a:cubicBezTo>
                    <a:pt x="71" y="94"/>
                    <a:pt x="71" y="94"/>
                    <a:pt x="71" y="94"/>
                  </a:cubicBezTo>
                  <a:cubicBezTo>
                    <a:pt x="74" y="92"/>
                    <a:pt x="74" y="92"/>
                    <a:pt x="74" y="92"/>
                  </a:cubicBezTo>
                  <a:cubicBezTo>
                    <a:pt x="71" y="94"/>
                    <a:pt x="71" y="94"/>
                    <a:pt x="71" y="94"/>
                  </a:cubicBezTo>
                  <a:cubicBezTo>
                    <a:pt x="75" y="92"/>
                    <a:pt x="75" y="92"/>
                    <a:pt x="75" y="92"/>
                  </a:cubicBezTo>
                  <a:cubicBezTo>
                    <a:pt x="74" y="92"/>
                    <a:pt x="74" y="92"/>
                    <a:pt x="74" y="92"/>
                  </a:cubicBezTo>
                  <a:cubicBezTo>
                    <a:pt x="71" y="94"/>
                    <a:pt x="71" y="94"/>
                    <a:pt x="71" y="94"/>
                  </a:cubicBezTo>
                  <a:cubicBezTo>
                    <a:pt x="75" y="92"/>
                    <a:pt x="75" y="92"/>
                    <a:pt x="75" y="92"/>
                  </a:cubicBezTo>
                  <a:cubicBezTo>
                    <a:pt x="71" y="94"/>
                    <a:pt x="71" y="94"/>
                    <a:pt x="71" y="94"/>
                  </a:cubicBezTo>
                  <a:cubicBezTo>
                    <a:pt x="75" y="94"/>
                    <a:pt x="75" y="94"/>
                    <a:pt x="75" y="94"/>
                  </a:cubicBezTo>
                  <a:cubicBezTo>
                    <a:pt x="75" y="93"/>
                    <a:pt x="75" y="93"/>
                    <a:pt x="75" y="92"/>
                  </a:cubicBezTo>
                  <a:cubicBezTo>
                    <a:pt x="71" y="94"/>
                    <a:pt x="71" y="94"/>
                    <a:pt x="71" y="94"/>
                  </a:cubicBezTo>
                  <a:cubicBezTo>
                    <a:pt x="75" y="94"/>
                    <a:pt x="75" y="94"/>
                    <a:pt x="75" y="94"/>
                  </a:cubicBezTo>
                  <a:cubicBezTo>
                    <a:pt x="71" y="94"/>
                    <a:pt x="71" y="94"/>
                    <a:pt x="71" y="94"/>
                  </a:cubicBezTo>
                  <a:cubicBezTo>
                    <a:pt x="70" y="98"/>
                    <a:pt x="70" y="98"/>
                    <a:pt x="70" y="98"/>
                  </a:cubicBezTo>
                  <a:cubicBezTo>
                    <a:pt x="104" y="105"/>
                    <a:pt x="104" y="105"/>
                    <a:pt x="104" y="105"/>
                  </a:cubicBezTo>
                  <a:cubicBezTo>
                    <a:pt x="106" y="105"/>
                    <a:pt x="108" y="104"/>
                    <a:pt x="109" y="102"/>
                  </a:cubicBezTo>
                  <a:cubicBezTo>
                    <a:pt x="109" y="100"/>
                    <a:pt x="109" y="98"/>
                    <a:pt x="107" y="97"/>
                  </a:cubicBezTo>
                  <a:cubicBezTo>
                    <a:pt x="107" y="97"/>
                    <a:pt x="105" y="96"/>
                    <a:pt x="102" y="94"/>
                  </a:cubicBezTo>
                  <a:cubicBezTo>
                    <a:pt x="98" y="92"/>
                    <a:pt x="91" y="88"/>
                    <a:pt x="86" y="85"/>
                  </a:cubicBezTo>
                  <a:cubicBezTo>
                    <a:pt x="83" y="83"/>
                    <a:pt x="81" y="82"/>
                    <a:pt x="79" y="81"/>
                  </a:cubicBezTo>
                  <a:cubicBezTo>
                    <a:pt x="79" y="80"/>
                    <a:pt x="78" y="80"/>
                    <a:pt x="78" y="79"/>
                  </a:cubicBezTo>
                  <a:cubicBezTo>
                    <a:pt x="77" y="79"/>
                    <a:pt x="77" y="79"/>
                    <a:pt x="77" y="79"/>
                  </a:cubicBezTo>
                  <a:cubicBezTo>
                    <a:pt x="77" y="79"/>
                    <a:pt x="77" y="79"/>
                    <a:pt x="77" y="79"/>
                  </a:cubicBezTo>
                  <a:cubicBezTo>
                    <a:pt x="76" y="80"/>
                    <a:pt x="76" y="80"/>
                    <a:pt x="76" y="80"/>
                  </a:cubicBezTo>
                  <a:cubicBezTo>
                    <a:pt x="78" y="79"/>
                    <a:pt x="78" y="79"/>
                    <a:pt x="78" y="79"/>
                  </a:cubicBezTo>
                  <a:cubicBezTo>
                    <a:pt x="77" y="79"/>
                    <a:pt x="77" y="79"/>
                    <a:pt x="77" y="79"/>
                  </a:cubicBezTo>
                  <a:cubicBezTo>
                    <a:pt x="76" y="80"/>
                    <a:pt x="76" y="80"/>
                    <a:pt x="76" y="80"/>
                  </a:cubicBezTo>
                  <a:cubicBezTo>
                    <a:pt x="78" y="79"/>
                    <a:pt x="78" y="79"/>
                    <a:pt x="78" y="79"/>
                  </a:cubicBezTo>
                  <a:cubicBezTo>
                    <a:pt x="75" y="82"/>
                    <a:pt x="75" y="82"/>
                    <a:pt x="75" y="82"/>
                  </a:cubicBezTo>
                  <a:cubicBezTo>
                    <a:pt x="78" y="80"/>
                    <a:pt x="78" y="80"/>
                    <a:pt x="78" y="80"/>
                  </a:cubicBezTo>
                  <a:cubicBezTo>
                    <a:pt x="78" y="79"/>
                    <a:pt x="78" y="79"/>
                    <a:pt x="78" y="79"/>
                  </a:cubicBezTo>
                  <a:cubicBezTo>
                    <a:pt x="75" y="82"/>
                    <a:pt x="75" y="82"/>
                    <a:pt x="75" y="82"/>
                  </a:cubicBezTo>
                  <a:cubicBezTo>
                    <a:pt x="78" y="80"/>
                    <a:pt x="78" y="80"/>
                    <a:pt x="78" y="80"/>
                  </a:cubicBezTo>
                  <a:cubicBezTo>
                    <a:pt x="75" y="82"/>
                    <a:pt x="75" y="82"/>
                    <a:pt x="75" y="82"/>
                  </a:cubicBezTo>
                  <a:cubicBezTo>
                    <a:pt x="78" y="82"/>
                    <a:pt x="78" y="82"/>
                    <a:pt x="78" y="82"/>
                  </a:cubicBezTo>
                  <a:cubicBezTo>
                    <a:pt x="78" y="81"/>
                    <a:pt x="78" y="80"/>
                    <a:pt x="78" y="80"/>
                  </a:cubicBezTo>
                  <a:cubicBezTo>
                    <a:pt x="75" y="82"/>
                    <a:pt x="75" y="82"/>
                    <a:pt x="75" y="82"/>
                  </a:cubicBezTo>
                  <a:cubicBezTo>
                    <a:pt x="78" y="82"/>
                    <a:pt x="78" y="82"/>
                    <a:pt x="78" y="82"/>
                  </a:cubicBezTo>
                  <a:cubicBezTo>
                    <a:pt x="74" y="82"/>
                    <a:pt x="74" y="82"/>
                    <a:pt x="74" y="82"/>
                  </a:cubicBezTo>
                  <a:cubicBezTo>
                    <a:pt x="78" y="84"/>
                    <a:pt x="78" y="84"/>
                    <a:pt x="78" y="84"/>
                  </a:cubicBezTo>
                  <a:cubicBezTo>
                    <a:pt x="78" y="83"/>
                    <a:pt x="78" y="82"/>
                    <a:pt x="78" y="82"/>
                  </a:cubicBezTo>
                  <a:cubicBezTo>
                    <a:pt x="74" y="82"/>
                    <a:pt x="74" y="82"/>
                    <a:pt x="74" y="82"/>
                  </a:cubicBezTo>
                  <a:cubicBezTo>
                    <a:pt x="78" y="84"/>
                    <a:pt x="78" y="84"/>
                    <a:pt x="78" y="84"/>
                  </a:cubicBezTo>
                  <a:cubicBezTo>
                    <a:pt x="74" y="82"/>
                    <a:pt x="74" y="82"/>
                    <a:pt x="74" y="82"/>
                  </a:cubicBezTo>
                  <a:cubicBezTo>
                    <a:pt x="74" y="86"/>
                    <a:pt x="74" y="86"/>
                    <a:pt x="74" y="86"/>
                  </a:cubicBezTo>
                  <a:cubicBezTo>
                    <a:pt x="111" y="90"/>
                    <a:pt x="111" y="90"/>
                    <a:pt x="111" y="90"/>
                  </a:cubicBezTo>
                  <a:cubicBezTo>
                    <a:pt x="112" y="90"/>
                    <a:pt x="114" y="89"/>
                    <a:pt x="114" y="88"/>
                  </a:cubicBezTo>
                  <a:cubicBezTo>
                    <a:pt x="115" y="87"/>
                    <a:pt x="115" y="86"/>
                    <a:pt x="115" y="86"/>
                  </a:cubicBezTo>
                  <a:cubicBezTo>
                    <a:pt x="115" y="85"/>
                    <a:pt x="115" y="84"/>
                    <a:pt x="115" y="84"/>
                  </a:cubicBezTo>
                  <a:cubicBezTo>
                    <a:pt x="114" y="83"/>
                    <a:pt x="114" y="83"/>
                    <a:pt x="114" y="83"/>
                  </a:cubicBezTo>
                  <a:cubicBezTo>
                    <a:pt x="113" y="82"/>
                    <a:pt x="113" y="82"/>
                    <a:pt x="112" y="81"/>
                  </a:cubicBezTo>
                  <a:cubicBezTo>
                    <a:pt x="111" y="80"/>
                    <a:pt x="108" y="78"/>
                    <a:pt x="104" y="76"/>
                  </a:cubicBezTo>
                  <a:cubicBezTo>
                    <a:pt x="99" y="74"/>
                    <a:pt x="93" y="70"/>
                    <a:pt x="88" y="67"/>
                  </a:cubicBezTo>
                  <a:cubicBezTo>
                    <a:pt x="86" y="66"/>
                    <a:pt x="84" y="64"/>
                    <a:pt x="82" y="63"/>
                  </a:cubicBezTo>
                  <a:cubicBezTo>
                    <a:pt x="81" y="63"/>
                    <a:pt x="81" y="63"/>
                    <a:pt x="80" y="62"/>
                  </a:cubicBezTo>
                  <a:cubicBezTo>
                    <a:pt x="80" y="62"/>
                    <a:pt x="80" y="62"/>
                    <a:pt x="80" y="62"/>
                  </a:cubicBezTo>
                  <a:cubicBezTo>
                    <a:pt x="80" y="63"/>
                    <a:pt x="80" y="63"/>
                    <a:pt x="80" y="63"/>
                  </a:cubicBezTo>
                  <a:cubicBezTo>
                    <a:pt x="80" y="62"/>
                    <a:pt x="80" y="62"/>
                    <a:pt x="80" y="62"/>
                  </a:cubicBezTo>
                  <a:cubicBezTo>
                    <a:pt x="80" y="62"/>
                    <a:pt x="80" y="62"/>
                    <a:pt x="80" y="62"/>
                  </a:cubicBezTo>
                  <a:cubicBezTo>
                    <a:pt x="80" y="63"/>
                    <a:pt x="80" y="63"/>
                    <a:pt x="80" y="63"/>
                  </a:cubicBezTo>
                  <a:cubicBezTo>
                    <a:pt x="80" y="62"/>
                    <a:pt x="80" y="62"/>
                    <a:pt x="80" y="62"/>
                  </a:cubicBezTo>
                  <a:cubicBezTo>
                    <a:pt x="78" y="64"/>
                    <a:pt x="78" y="64"/>
                    <a:pt x="78" y="64"/>
                  </a:cubicBezTo>
                  <a:cubicBezTo>
                    <a:pt x="81" y="63"/>
                    <a:pt x="81" y="63"/>
                    <a:pt x="81" y="63"/>
                  </a:cubicBezTo>
                  <a:cubicBezTo>
                    <a:pt x="80" y="62"/>
                    <a:pt x="80" y="62"/>
                    <a:pt x="80" y="62"/>
                  </a:cubicBezTo>
                  <a:cubicBezTo>
                    <a:pt x="78" y="64"/>
                    <a:pt x="78" y="64"/>
                    <a:pt x="78" y="64"/>
                  </a:cubicBezTo>
                  <a:cubicBezTo>
                    <a:pt x="81" y="63"/>
                    <a:pt x="81" y="63"/>
                    <a:pt x="81" y="63"/>
                  </a:cubicBezTo>
                  <a:cubicBezTo>
                    <a:pt x="78" y="65"/>
                    <a:pt x="78" y="65"/>
                    <a:pt x="78" y="65"/>
                  </a:cubicBezTo>
                  <a:cubicBezTo>
                    <a:pt x="81" y="65"/>
                    <a:pt x="81" y="65"/>
                    <a:pt x="81" y="65"/>
                  </a:cubicBezTo>
                  <a:cubicBezTo>
                    <a:pt x="81" y="63"/>
                    <a:pt x="81" y="63"/>
                    <a:pt x="81" y="63"/>
                  </a:cubicBezTo>
                  <a:cubicBezTo>
                    <a:pt x="78" y="65"/>
                    <a:pt x="78" y="65"/>
                    <a:pt x="78" y="65"/>
                  </a:cubicBezTo>
                  <a:cubicBezTo>
                    <a:pt x="81" y="65"/>
                    <a:pt x="81" y="65"/>
                    <a:pt x="81" y="65"/>
                  </a:cubicBezTo>
                  <a:cubicBezTo>
                    <a:pt x="77" y="65"/>
                    <a:pt x="77" y="65"/>
                    <a:pt x="77" y="65"/>
                  </a:cubicBezTo>
                  <a:cubicBezTo>
                    <a:pt x="81" y="67"/>
                    <a:pt x="81" y="67"/>
                    <a:pt x="81" y="67"/>
                  </a:cubicBezTo>
                  <a:cubicBezTo>
                    <a:pt x="81" y="66"/>
                    <a:pt x="81" y="65"/>
                    <a:pt x="81" y="65"/>
                  </a:cubicBezTo>
                  <a:cubicBezTo>
                    <a:pt x="77" y="65"/>
                    <a:pt x="77" y="65"/>
                    <a:pt x="77" y="65"/>
                  </a:cubicBezTo>
                  <a:cubicBezTo>
                    <a:pt x="81" y="67"/>
                    <a:pt x="81" y="67"/>
                    <a:pt x="81" y="67"/>
                  </a:cubicBezTo>
                  <a:cubicBezTo>
                    <a:pt x="81" y="67"/>
                    <a:pt x="81" y="67"/>
                    <a:pt x="81" y="67"/>
                  </a:cubicBezTo>
                  <a:cubicBezTo>
                    <a:pt x="77" y="65"/>
                    <a:pt x="77" y="65"/>
                    <a:pt x="77" y="65"/>
                  </a:cubicBezTo>
                  <a:cubicBezTo>
                    <a:pt x="79" y="68"/>
                    <a:pt x="79" y="68"/>
                    <a:pt x="79" y="68"/>
                  </a:cubicBezTo>
                  <a:cubicBezTo>
                    <a:pt x="80" y="68"/>
                    <a:pt x="80" y="68"/>
                    <a:pt x="81" y="67"/>
                  </a:cubicBezTo>
                  <a:cubicBezTo>
                    <a:pt x="77" y="65"/>
                    <a:pt x="77" y="65"/>
                    <a:pt x="77" y="65"/>
                  </a:cubicBezTo>
                  <a:cubicBezTo>
                    <a:pt x="79" y="68"/>
                    <a:pt x="79" y="68"/>
                    <a:pt x="79" y="68"/>
                  </a:cubicBezTo>
                  <a:cubicBezTo>
                    <a:pt x="78" y="65"/>
                    <a:pt x="78" y="65"/>
                    <a:pt x="78" y="65"/>
                  </a:cubicBezTo>
                  <a:cubicBezTo>
                    <a:pt x="78" y="69"/>
                    <a:pt x="78" y="69"/>
                    <a:pt x="78" y="69"/>
                  </a:cubicBezTo>
                  <a:cubicBezTo>
                    <a:pt x="78" y="69"/>
                    <a:pt x="79" y="69"/>
                    <a:pt x="79" y="68"/>
                  </a:cubicBezTo>
                  <a:cubicBezTo>
                    <a:pt x="78" y="65"/>
                    <a:pt x="78" y="65"/>
                    <a:pt x="78" y="65"/>
                  </a:cubicBezTo>
                  <a:cubicBezTo>
                    <a:pt x="78" y="69"/>
                    <a:pt x="78" y="69"/>
                    <a:pt x="78" y="69"/>
                  </a:cubicBezTo>
                  <a:cubicBezTo>
                    <a:pt x="78" y="66"/>
                    <a:pt x="78" y="66"/>
                    <a:pt x="78" y="66"/>
                  </a:cubicBezTo>
                  <a:cubicBezTo>
                    <a:pt x="78" y="69"/>
                    <a:pt x="78" y="69"/>
                    <a:pt x="78" y="69"/>
                  </a:cubicBezTo>
                  <a:cubicBezTo>
                    <a:pt x="78" y="69"/>
                    <a:pt x="78" y="69"/>
                    <a:pt x="78" y="69"/>
                  </a:cubicBezTo>
                  <a:cubicBezTo>
                    <a:pt x="78" y="66"/>
                    <a:pt x="78" y="66"/>
                    <a:pt x="78" y="66"/>
                  </a:cubicBezTo>
                  <a:cubicBezTo>
                    <a:pt x="78" y="69"/>
                    <a:pt x="78" y="69"/>
                    <a:pt x="78" y="69"/>
                  </a:cubicBezTo>
                  <a:cubicBezTo>
                    <a:pt x="78" y="68"/>
                    <a:pt x="78" y="68"/>
                    <a:pt x="78" y="68"/>
                  </a:cubicBezTo>
                  <a:cubicBezTo>
                    <a:pt x="78" y="69"/>
                    <a:pt x="78" y="69"/>
                    <a:pt x="78" y="69"/>
                  </a:cubicBezTo>
                  <a:cubicBezTo>
                    <a:pt x="78" y="69"/>
                    <a:pt x="78" y="69"/>
                    <a:pt x="78" y="69"/>
                  </a:cubicBezTo>
                  <a:cubicBezTo>
                    <a:pt x="78" y="68"/>
                    <a:pt x="78" y="68"/>
                    <a:pt x="78" y="68"/>
                  </a:cubicBezTo>
                  <a:cubicBezTo>
                    <a:pt x="78" y="69"/>
                    <a:pt x="78" y="69"/>
                    <a:pt x="78" y="69"/>
                  </a:cubicBezTo>
                  <a:cubicBezTo>
                    <a:pt x="78" y="69"/>
                    <a:pt x="79" y="69"/>
                    <a:pt x="80" y="69"/>
                  </a:cubicBezTo>
                  <a:cubicBezTo>
                    <a:pt x="84" y="70"/>
                    <a:pt x="91" y="71"/>
                    <a:pt x="98" y="73"/>
                  </a:cubicBezTo>
                  <a:cubicBezTo>
                    <a:pt x="101" y="74"/>
                    <a:pt x="105" y="74"/>
                    <a:pt x="107" y="75"/>
                  </a:cubicBezTo>
                  <a:cubicBezTo>
                    <a:pt x="108" y="75"/>
                    <a:pt x="110" y="75"/>
                    <a:pt x="111" y="75"/>
                  </a:cubicBezTo>
                  <a:cubicBezTo>
                    <a:pt x="112" y="76"/>
                    <a:pt x="112" y="76"/>
                    <a:pt x="113" y="76"/>
                  </a:cubicBezTo>
                  <a:cubicBezTo>
                    <a:pt x="114" y="76"/>
                    <a:pt x="114" y="76"/>
                    <a:pt x="114" y="76"/>
                  </a:cubicBezTo>
                  <a:cubicBezTo>
                    <a:pt x="115" y="76"/>
                    <a:pt x="115" y="76"/>
                    <a:pt x="115" y="75"/>
                  </a:cubicBezTo>
                  <a:cubicBezTo>
                    <a:pt x="116" y="75"/>
                    <a:pt x="117" y="75"/>
                    <a:pt x="117" y="74"/>
                  </a:cubicBezTo>
                  <a:cubicBezTo>
                    <a:pt x="117" y="74"/>
                    <a:pt x="117" y="74"/>
                    <a:pt x="117" y="74"/>
                  </a:cubicBezTo>
                  <a:cubicBezTo>
                    <a:pt x="118" y="73"/>
                    <a:pt x="118" y="72"/>
                    <a:pt x="118" y="71"/>
                  </a:cubicBezTo>
                  <a:cubicBezTo>
                    <a:pt x="118" y="71"/>
                    <a:pt x="118" y="70"/>
                    <a:pt x="117" y="69"/>
                  </a:cubicBezTo>
                  <a:cubicBezTo>
                    <a:pt x="117" y="69"/>
                    <a:pt x="117" y="68"/>
                    <a:pt x="116" y="68"/>
                  </a:cubicBezTo>
                  <a:cubicBezTo>
                    <a:pt x="115" y="67"/>
                    <a:pt x="114" y="66"/>
                    <a:pt x="113" y="65"/>
                  </a:cubicBezTo>
                  <a:cubicBezTo>
                    <a:pt x="109" y="62"/>
                    <a:pt x="101" y="57"/>
                    <a:pt x="91" y="51"/>
                  </a:cubicBezTo>
                  <a:cubicBezTo>
                    <a:pt x="76" y="42"/>
                    <a:pt x="58" y="31"/>
                    <a:pt x="43" y="22"/>
                  </a:cubicBezTo>
                  <a:cubicBezTo>
                    <a:pt x="35" y="18"/>
                    <a:pt x="29" y="14"/>
                    <a:pt x="24" y="11"/>
                  </a:cubicBezTo>
                  <a:cubicBezTo>
                    <a:pt x="22" y="10"/>
                    <a:pt x="20" y="9"/>
                    <a:pt x="19" y="8"/>
                  </a:cubicBezTo>
                  <a:cubicBezTo>
                    <a:pt x="18" y="7"/>
                    <a:pt x="18" y="7"/>
                    <a:pt x="18" y="7"/>
                  </a:cubicBezTo>
                  <a:cubicBezTo>
                    <a:pt x="18" y="7"/>
                    <a:pt x="18" y="7"/>
                    <a:pt x="18" y="7"/>
                  </a:cubicBezTo>
                  <a:cubicBezTo>
                    <a:pt x="18" y="7"/>
                    <a:pt x="18" y="7"/>
                    <a:pt x="18" y="7"/>
                  </a:cubicBezTo>
                  <a:cubicBezTo>
                    <a:pt x="16" y="9"/>
                    <a:pt x="16" y="9"/>
                    <a:pt x="16" y="9"/>
                  </a:cubicBezTo>
                  <a:cubicBezTo>
                    <a:pt x="18" y="7"/>
                    <a:pt x="18" y="7"/>
                    <a:pt x="18" y="7"/>
                  </a:cubicBezTo>
                  <a:cubicBezTo>
                    <a:pt x="18" y="7"/>
                    <a:pt x="18" y="7"/>
                    <a:pt x="18" y="7"/>
                  </a:cubicBezTo>
                  <a:cubicBezTo>
                    <a:pt x="16" y="9"/>
                    <a:pt x="16" y="9"/>
                    <a:pt x="16" y="9"/>
                  </a:cubicBezTo>
                  <a:cubicBezTo>
                    <a:pt x="18" y="7"/>
                    <a:pt x="18" y="7"/>
                    <a:pt x="18" y="7"/>
                  </a:cubicBezTo>
                  <a:cubicBezTo>
                    <a:pt x="15" y="10"/>
                    <a:pt x="15" y="10"/>
                    <a:pt x="15" y="10"/>
                  </a:cubicBezTo>
                  <a:cubicBezTo>
                    <a:pt x="18" y="8"/>
                    <a:pt x="18" y="8"/>
                    <a:pt x="18" y="8"/>
                  </a:cubicBezTo>
                  <a:cubicBezTo>
                    <a:pt x="18" y="7"/>
                    <a:pt x="18" y="7"/>
                    <a:pt x="18" y="7"/>
                  </a:cubicBezTo>
                  <a:cubicBezTo>
                    <a:pt x="15" y="10"/>
                    <a:pt x="15" y="10"/>
                    <a:pt x="15" y="10"/>
                  </a:cubicBezTo>
                  <a:cubicBezTo>
                    <a:pt x="18" y="8"/>
                    <a:pt x="18" y="8"/>
                    <a:pt x="18" y="8"/>
                  </a:cubicBezTo>
                  <a:cubicBezTo>
                    <a:pt x="15" y="10"/>
                    <a:pt x="15" y="10"/>
                    <a:pt x="15" y="10"/>
                  </a:cubicBezTo>
                  <a:cubicBezTo>
                    <a:pt x="19" y="10"/>
                    <a:pt x="19" y="10"/>
                    <a:pt x="19" y="10"/>
                  </a:cubicBezTo>
                  <a:cubicBezTo>
                    <a:pt x="19" y="8"/>
                    <a:pt x="18" y="8"/>
                    <a:pt x="18" y="8"/>
                  </a:cubicBezTo>
                  <a:cubicBezTo>
                    <a:pt x="15" y="10"/>
                    <a:pt x="15" y="10"/>
                    <a:pt x="15" y="10"/>
                  </a:cubicBezTo>
                  <a:cubicBezTo>
                    <a:pt x="19" y="10"/>
                    <a:pt x="19" y="10"/>
                    <a:pt x="19" y="10"/>
                  </a:cubicBezTo>
                  <a:cubicBezTo>
                    <a:pt x="15" y="10"/>
                    <a:pt x="15" y="10"/>
                    <a:pt x="15" y="10"/>
                  </a:cubicBezTo>
                  <a:cubicBezTo>
                    <a:pt x="13" y="14"/>
                    <a:pt x="13" y="14"/>
                    <a:pt x="13" y="14"/>
                  </a:cubicBezTo>
                  <a:cubicBezTo>
                    <a:pt x="13" y="14"/>
                    <a:pt x="38" y="25"/>
                    <a:pt x="62" y="37"/>
                  </a:cubicBezTo>
                  <a:cubicBezTo>
                    <a:pt x="74" y="42"/>
                    <a:pt x="87" y="48"/>
                    <a:pt x="96" y="52"/>
                  </a:cubicBezTo>
                  <a:cubicBezTo>
                    <a:pt x="101" y="55"/>
                    <a:pt x="105" y="56"/>
                    <a:pt x="107" y="58"/>
                  </a:cubicBezTo>
                  <a:cubicBezTo>
                    <a:pt x="109" y="58"/>
                    <a:pt x="110" y="59"/>
                    <a:pt x="111" y="59"/>
                  </a:cubicBezTo>
                  <a:cubicBezTo>
                    <a:pt x="111" y="59"/>
                    <a:pt x="111" y="59"/>
                    <a:pt x="112" y="60"/>
                  </a:cubicBezTo>
                  <a:cubicBezTo>
                    <a:pt x="112" y="60"/>
                    <a:pt x="112" y="60"/>
                    <a:pt x="112" y="60"/>
                  </a:cubicBezTo>
                  <a:cubicBezTo>
                    <a:pt x="112" y="60"/>
                    <a:pt x="112" y="60"/>
                    <a:pt x="112" y="60"/>
                  </a:cubicBezTo>
                  <a:cubicBezTo>
                    <a:pt x="113" y="60"/>
                    <a:pt x="113" y="60"/>
                    <a:pt x="113" y="60"/>
                  </a:cubicBezTo>
                  <a:cubicBezTo>
                    <a:pt x="113" y="60"/>
                    <a:pt x="113" y="60"/>
                    <a:pt x="114" y="60"/>
                  </a:cubicBezTo>
                  <a:cubicBezTo>
                    <a:pt x="115" y="60"/>
                    <a:pt x="117" y="59"/>
                    <a:pt x="117" y="57"/>
                  </a:cubicBezTo>
                  <a:cubicBezTo>
                    <a:pt x="118" y="55"/>
                    <a:pt x="117" y="53"/>
                    <a:pt x="116" y="52"/>
                  </a:cubicBezTo>
                  <a:cubicBezTo>
                    <a:pt x="67" y="22"/>
                    <a:pt x="67" y="22"/>
                    <a:pt x="67" y="22"/>
                  </a:cubicBezTo>
                  <a:cubicBezTo>
                    <a:pt x="107" y="37"/>
                    <a:pt x="107" y="37"/>
                    <a:pt x="107" y="37"/>
                  </a:cubicBezTo>
                  <a:cubicBezTo>
                    <a:pt x="109" y="38"/>
                    <a:pt x="112" y="37"/>
                    <a:pt x="113" y="35"/>
                  </a:cubicBezTo>
                  <a:cubicBezTo>
                    <a:pt x="113" y="33"/>
                    <a:pt x="113" y="31"/>
                    <a:pt x="111" y="30"/>
                  </a:cubicBezTo>
                  <a:cubicBezTo>
                    <a:pt x="64" y="1"/>
                    <a:pt x="64" y="1"/>
                    <a:pt x="64" y="1"/>
                  </a:cubicBezTo>
                  <a:cubicBezTo>
                    <a:pt x="62" y="0"/>
                    <a:pt x="60" y="0"/>
                    <a:pt x="58" y="2"/>
                  </a:cubicBezTo>
                  <a:cubicBezTo>
                    <a:pt x="57" y="4"/>
                    <a:pt x="58" y="6"/>
                    <a:pt x="60" y="8"/>
                  </a:cubicBezTo>
                  <a:cubicBezTo>
                    <a:pt x="72" y="15"/>
                    <a:pt x="72" y="15"/>
                    <a:pt x="72" y="15"/>
                  </a:cubicBezTo>
                  <a:cubicBezTo>
                    <a:pt x="32" y="0"/>
                    <a:pt x="32" y="0"/>
                    <a:pt x="32" y="0"/>
                  </a:cubicBezTo>
                  <a:cubicBezTo>
                    <a:pt x="30" y="0"/>
                    <a:pt x="28" y="1"/>
                    <a:pt x="27" y="2"/>
                  </a:cubicBezTo>
                  <a:cubicBezTo>
                    <a:pt x="26" y="4"/>
                    <a:pt x="27" y="7"/>
                    <a:pt x="29" y="8"/>
                  </a:cubicBezTo>
                  <a:cubicBezTo>
                    <a:pt x="111" y="59"/>
                    <a:pt x="111" y="59"/>
                    <a:pt x="111" y="59"/>
                  </a:cubicBezTo>
                  <a:cubicBezTo>
                    <a:pt x="114" y="56"/>
                    <a:pt x="114" y="56"/>
                    <a:pt x="114" y="56"/>
                  </a:cubicBezTo>
                  <a:cubicBezTo>
                    <a:pt x="114" y="52"/>
                    <a:pt x="114" y="52"/>
                    <a:pt x="114" y="52"/>
                  </a:cubicBezTo>
                  <a:cubicBezTo>
                    <a:pt x="114" y="56"/>
                    <a:pt x="114" y="56"/>
                    <a:pt x="114" y="56"/>
                  </a:cubicBezTo>
                  <a:cubicBezTo>
                    <a:pt x="114" y="52"/>
                    <a:pt x="114" y="52"/>
                    <a:pt x="114" y="52"/>
                  </a:cubicBezTo>
                  <a:cubicBezTo>
                    <a:pt x="114" y="52"/>
                    <a:pt x="114" y="52"/>
                    <a:pt x="114" y="52"/>
                  </a:cubicBezTo>
                  <a:cubicBezTo>
                    <a:pt x="114" y="56"/>
                    <a:pt x="114" y="56"/>
                    <a:pt x="114" y="56"/>
                  </a:cubicBezTo>
                  <a:cubicBezTo>
                    <a:pt x="114" y="52"/>
                    <a:pt x="114" y="52"/>
                    <a:pt x="114" y="52"/>
                  </a:cubicBezTo>
                  <a:cubicBezTo>
                    <a:pt x="114" y="55"/>
                    <a:pt x="114" y="55"/>
                    <a:pt x="114" y="55"/>
                  </a:cubicBezTo>
                  <a:cubicBezTo>
                    <a:pt x="115" y="52"/>
                    <a:pt x="115" y="52"/>
                    <a:pt x="115" y="52"/>
                  </a:cubicBezTo>
                  <a:cubicBezTo>
                    <a:pt x="115" y="52"/>
                    <a:pt x="115" y="52"/>
                    <a:pt x="114" y="52"/>
                  </a:cubicBezTo>
                  <a:cubicBezTo>
                    <a:pt x="114" y="55"/>
                    <a:pt x="114" y="55"/>
                    <a:pt x="114" y="55"/>
                  </a:cubicBezTo>
                  <a:cubicBezTo>
                    <a:pt x="115" y="52"/>
                    <a:pt x="115" y="52"/>
                    <a:pt x="115" y="52"/>
                  </a:cubicBezTo>
                  <a:cubicBezTo>
                    <a:pt x="115" y="52"/>
                    <a:pt x="114" y="52"/>
                    <a:pt x="113" y="51"/>
                  </a:cubicBezTo>
                  <a:cubicBezTo>
                    <a:pt x="106" y="48"/>
                    <a:pt x="82" y="37"/>
                    <a:pt x="60" y="26"/>
                  </a:cubicBezTo>
                  <a:cubicBezTo>
                    <a:pt x="48" y="21"/>
                    <a:pt x="38" y="16"/>
                    <a:pt x="30" y="12"/>
                  </a:cubicBezTo>
                  <a:cubicBezTo>
                    <a:pt x="22" y="9"/>
                    <a:pt x="17" y="6"/>
                    <a:pt x="17" y="6"/>
                  </a:cubicBezTo>
                  <a:cubicBezTo>
                    <a:pt x="15" y="6"/>
                    <a:pt x="14" y="6"/>
                    <a:pt x="13" y="6"/>
                  </a:cubicBezTo>
                  <a:cubicBezTo>
                    <a:pt x="12" y="7"/>
                    <a:pt x="11" y="8"/>
                    <a:pt x="11" y="10"/>
                  </a:cubicBezTo>
                  <a:cubicBezTo>
                    <a:pt x="11" y="11"/>
                    <a:pt x="11" y="11"/>
                    <a:pt x="11" y="12"/>
                  </a:cubicBezTo>
                  <a:cubicBezTo>
                    <a:pt x="12" y="12"/>
                    <a:pt x="12" y="13"/>
                    <a:pt x="12" y="13"/>
                  </a:cubicBezTo>
                  <a:cubicBezTo>
                    <a:pt x="13" y="13"/>
                    <a:pt x="13" y="13"/>
                    <a:pt x="13" y="13"/>
                  </a:cubicBezTo>
                  <a:cubicBezTo>
                    <a:pt x="13" y="14"/>
                    <a:pt x="14" y="14"/>
                    <a:pt x="15" y="15"/>
                  </a:cubicBezTo>
                  <a:cubicBezTo>
                    <a:pt x="19" y="17"/>
                    <a:pt x="26" y="22"/>
                    <a:pt x="36" y="27"/>
                  </a:cubicBezTo>
                  <a:cubicBezTo>
                    <a:pt x="51" y="36"/>
                    <a:pt x="70" y="47"/>
                    <a:pt x="85" y="56"/>
                  </a:cubicBezTo>
                  <a:cubicBezTo>
                    <a:pt x="92" y="61"/>
                    <a:pt x="99" y="65"/>
                    <a:pt x="104" y="68"/>
                  </a:cubicBezTo>
                  <a:cubicBezTo>
                    <a:pt x="106" y="70"/>
                    <a:pt x="108" y="71"/>
                    <a:pt x="109" y="72"/>
                  </a:cubicBezTo>
                  <a:cubicBezTo>
                    <a:pt x="110" y="73"/>
                    <a:pt x="110" y="73"/>
                    <a:pt x="110" y="73"/>
                  </a:cubicBezTo>
                  <a:cubicBezTo>
                    <a:pt x="110" y="73"/>
                    <a:pt x="110" y="73"/>
                    <a:pt x="110" y="73"/>
                  </a:cubicBezTo>
                  <a:cubicBezTo>
                    <a:pt x="111" y="73"/>
                    <a:pt x="111" y="73"/>
                    <a:pt x="111" y="73"/>
                  </a:cubicBezTo>
                  <a:cubicBezTo>
                    <a:pt x="110" y="73"/>
                    <a:pt x="110" y="73"/>
                    <a:pt x="110" y="73"/>
                  </a:cubicBezTo>
                  <a:cubicBezTo>
                    <a:pt x="110" y="73"/>
                    <a:pt x="110" y="73"/>
                    <a:pt x="110" y="73"/>
                  </a:cubicBezTo>
                  <a:cubicBezTo>
                    <a:pt x="111" y="73"/>
                    <a:pt x="111" y="73"/>
                    <a:pt x="111" y="73"/>
                  </a:cubicBezTo>
                  <a:cubicBezTo>
                    <a:pt x="110" y="73"/>
                    <a:pt x="110" y="73"/>
                    <a:pt x="110" y="73"/>
                  </a:cubicBezTo>
                  <a:cubicBezTo>
                    <a:pt x="112" y="72"/>
                    <a:pt x="112" y="72"/>
                    <a:pt x="112" y="72"/>
                  </a:cubicBezTo>
                  <a:cubicBezTo>
                    <a:pt x="110" y="73"/>
                    <a:pt x="110" y="73"/>
                    <a:pt x="110" y="73"/>
                  </a:cubicBezTo>
                  <a:cubicBezTo>
                    <a:pt x="110" y="73"/>
                    <a:pt x="110" y="73"/>
                    <a:pt x="110" y="73"/>
                  </a:cubicBezTo>
                  <a:cubicBezTo>
                    <a:pt x="112" y="72"/>
                    <a:pt x="112" y="72"/>
                    <a:pt x="112" y="72"/>
                  </a:cubicBezTo>
                  <a:cubicBezTo>
                    <a:pt x="110" y="73"/>
                    <a:pt x="110" y="73"/>
                    <a:pt x="110" y="73"/>
                  </a:cubicBezTo>
                  <a:cubicBezTo>
                    <a:pt x="113" y="71"/>
                    <a:pt x="113" y="71"/>
                    <a:pt x="113" y="71"/>
                  </a:cubicBezTo>
                  <a:cubicBezTo>
                    <a:pt x="110" y="71"/>
                    <a:pt x="110" y="71"/>
                    <a:pt x="110" y="71"/>
                  </a:cubicBezTo>
                  <a:cubicBezTo>
                    <a:pt x="110" y="72"/>
                    <a:pt x="110" y="73"/>
                    <a:pt x="110" y="73"/>
                  </a:cubicBezTo>
                  <a:cubicBezTo>
                    <a:pt x="113" y="71"/>
                    <a:pt x="113" y="71"/>
                    <a:pt x="113" y="71"/>
                  </a:cubicBezTo>
                  <a:cubicBezTo>
                    <a:pt x="110" y="71"/>
                    <a:pt x="110" y="71"/>
                    <a:pt x="110" y="71"/>
                  </a:cubicBezTo>
                  <a:cubicBezTo>
                    <a:pt x="114" y="71"/>
                    <a:pt x="114" y="71"/>
                    <a:pt x="114" y="71"/>
                  </a:cubicBezTo>
                  <a:cubicBezTo>
                    <a:pt x="110" y="70"/>
                    <a:pt x="110" y="70"/>
                    <a:pt x="110" y="70"/>
                  </a:cubicBezTo>
                  <a:cubicBezTo>
                    <a:pt x="110" y="70"/>
                    <a:pt x="110" y="71"/>
                    <a:pt x="110" y="71"/>
                  </a:cubicBezTo>
                  <a:cubicBezTo>
                    <a:pt x="114" y="71"/>
                    <a:pt x="114" y="71"/>
                    <a:pt x="114" y="71"/>
                  </a:cubicBezTo>
                  <a:cubicBezTo>
                    <a:pt x="110" y="70"/>
                    <a:pt x="110" y="70"/>
                    <a:pt x="110" y="70"/>
                  </a:cubicBezTo>
                  <a:cubicBezTo>
                    <a:pt x="114" y="72"/>
                    <a:pt x="114" y="72"/>
                    <a:pt x="114" y="72"/>
                  </a:cubicBezTo>
                  <a:cubicBezTo>
                    <a:pt x="110" y="69"/>
                    <a:pt x="110" y="69"/>
                    <a:pt x="110" y="69"/>
                  </a:cubicBezTo>
                  <a:cubicBezTo>
                    <a:pt x="114" y="72"/>
                    <a:pt x="114" y="72"/>
                    <a:pt x="114" y="72"/>
                  </a:cubicBezTo>
                  <a:cubicBezTo>
                    <a:pt x="112" y="68"/>
                    <a:pt x="112" y="68"/>
                    <a:pt x="112" y="68"/>
                  </a:cubicBezTo>
                  <a:cubicBezTo>
                    <a:pt x="112" y="68"/>
                    <a:pt x="111" y="69"/>
                    <a:pt x="110" y="69"/>
                  </a:cubicBezTo>
                  <a:cubicBezTo>
                    <a:pt x="114" y="72"/>
                    <a:pt x="114" y="72"/>
                    <a:pt x="114" y="72"/>
                  </a:cubicBezTo>
                  <a:cubicBezTo>
                    <a:pt x="112" y="68"/>
                    <a:pt x="112" y="68"/>
                    <a:pt x="112" y="68"/>
                  </a:cubicBezTo>
                  <a:cubicBezTo>
                    <a:pt x="113" y="71"/>
                    <a:pt x="113" y="71"/>
                    <a:pt x="113" y="71"/>
                  </a:cubicBezTo>
                  <a:cubicBezTo>
                    <a:pt x="113" y="68"/>
                    <a:pt x="113" y="68"/>
                    <a:pt x="113" y="68"/>
                  </a:cubicBezTo>
                  <a:cubicBezTo>
                    <a:pt x="113" y="68"/>
                    <a:pt x="113" y="68"/>
                    <a:pt x="112" y="68"/>
                  </a:cubicBezTo>
                  <a:cubicBezTo>
                    <a:pt x="113" y="71"/>
                    <a:pt x="113" y="71"/>
                    <a:pt x="113" y="71"/>
                  </a:cubicBezTo>
                  <a:cubicBezTo>
                    <a:pt x="113" y="68"/>
                    <a:pt x="113" y="68"/>
                    <a:pt x="113" y="68"/>
                  </a:cubicBezTo>
                  <a:cubicBezTo>
                    <a:pt x="113" y="70"/>
                    <a:pt x="113" y="70"/>
                    <a:pt x="113" y="70"/>
                  </a:cubicBezTo>
                  <a:cubicBezTo>
                    <a:pt x="113" y="68"/>
                    <a:pt x="113" y="68"/>
                    <a:pt x="113" y="68"/>
                  </a:cubicBezTo>
                  <a:cubicBezTo>
                    <a:pt x="113" y="68"/>
                    <a:pt x="113" y="68"/>
                    <a:pt x="113" y="68"/>
                  </a:cubicBezTo>
                  <a:cubicBezTo>
                    <a:pt x="113" y="70"/>
                    <a:pt x="113" y="70"/>
                    <a:pt x="113" y="70"/>
                  </a:cubicBezTo>
                  <a:cubicBezTo>
                    <a:pt x="113" y="68"/>
                    <a:pt x="113" y="68"/>
                    <a:pt x="113" y="68"/>
                  </a:cubicBezTo>
                  <a:cubicBezTo>
                    <a:pt x="113" y="68"/>
                    <a:pt x="113" y="68"/>
                    <a:pt x="113" y="68"/>
                  </a:cubicBezTo>
                  <a:cubicBezTo>
                    <a:pt x="113" y="68"/>
                    <a:pt x="112" y="68"/>
                    <a:pt x="111" y="67"/>
                  </a:cubicBezTo>
                  <a:cubicBezTo>
                    <a:pt x="107" y="67"/>
                    <a:pt x="100" y="65"/>
                    <a:pt x="93" y="64"/>
                  </a:cubicBezTo>
                  <a:cubicBezTo>
                    <a:pt x="90" y="63"/>
                    <a:pt x="86" y="62"/>
                    <a:pt x="84" y="62"/>
                  </a:cubicBezTo>
                  <a:cubicBezTo>
                    <a:pt x="82" y="61"/>
                    <a:pt x="81" y="61"/>
                    <a:pt x="80" y="61"/>
                  </a:cubicBezTo>
                  <a:cubicBezTo>
                    <a:pt x="79" y="61"/>
                    <a:pt x="79" y="61"/>
                    <a:pt x="78" y="61"/>
                  </a:cubicBezTo>
                  <a:cubicBezTo>
                    <a:pt x="77" y="61"/>
                    <a:pt x="77" y="61"/>
                    <a:pt x="77" y="61"/>
                  </a:cubicBezTo>
                  <a:cubicBezTo>
                    <a:pt x="76" y="61"/>
                    <a:pt x="76" y="61"/>
                    <a:pt x="76" y="61"/>
                  </a:cubicBezTo>
                  <a:cubicBezTo>
                    <a:pt x="75" y="61"/>
                    <a:pt x="74" y="62"/>
                    <a:pt x="74" y="63"/>
                  </a:cubicBezTo>
                  <a:cubicBezTo>
                    <a:pt x="77" y="65"/>
                    <a:pt x="77" y="65"/>
                    <a:pt x="77" y="65"/>
                  </a:cubicBezTo>
                  <a:cubicBezTo>
                    <a:pt x="74" y="62"/>
                    <a:pt x="74" y="62"/>
                    <a:pt x="74" y="62"/>
                  </a:cubicBezTo>
                  <a:cubicBezTo>
                    <a:pt x="73" y="63"/>
                    <a:pt x="73" y="64"/>
                    <a:pt x="73" y="65"/>
                  </a:cubicBezTo>
                  <a:cubicBezTo>
                    <a:pt x="73" y="66"/>
                    <a:pt x="74" y="66"/>
                    <a:pt x="74" y="67"/>
                  </a:cubicBezTo>
                  <a:cubicBezTo>
                    <a:pt x="74" y="67"/>
                    <a:pt x="74" y="68"/>
                    <a:pt x="75" y="68"/>
                  </a:cubicBezTo>
                  <a:cubicBezTo>
                    <a:pt x="75" y="68"/>
                    <a:pt x="76" y="69"/>
                    <a:pt x="76" y="69"/>
                  </a:cubicBezTo>
                  <a:cubicBezTo>
                    <a:pt x="78" y="70"/>
                    <a:pt x="80" y="72"/>
                    <a:pt x="84" y="74"/>
                  </a:cubicBezTo>
                  <a:cubicBezTo>
                    <a:pt x="89" y="77"/>
                    <a:pt x="95" y="80"/>
                    <a:pt x="100" y="83"/>
                  </a:cubicBezTo>
                  <a:cubicBezTo>
                    <a:pt x="103" y="85"/>
                    <a:pt x="105" y="86"/>
                    <a:pt x="106" y="87"/>
                  </a:cubicBezTo>
                  <a:cubicBezTo>
                    <a:pt x="107" y="88"/>
                    <a:pt x="108" y="88"/>
                    <a:pt x="108" y="88"/>
                  </a:cubicBezTo>
                  <a:cubicBezTo>
                    <a:pt x="108" y="88"/>
                    <a:pt x="108" y="88"/>
                    <a:pt x="108" y="88"/>
                  </a:cubicBezTo>
                  <a:cubicBezTo>
                    <a:pt x="109" y="87"/>
                    <a:pt x="109" y="87"/>
                    <a:pt x="109" y="87"/>
                  </a:cubicBezTo>
                  <a:cubicBezTo>
                    <a:pt x="108" y="88"/>
                    <a:pt x="108" y="88"/>
                    <a:pt x="108" y="88"/>
                  </a:cubicBezTo>
                  <a:cubicBezTo>
                    <a:pt x="108" y="88"/>
                    <a:pt x="108" y="88"/>
                    <a:pt x="108" y="88"/>
                  </a:cubicBezTo>
                  <a:cubicBezTo>
                    <a:pt x="109" y="87"/>
                    <a:pt x="109" y="87"/>
                    <a:pt x="109" y="87"/>
                  </a:cubicBezTo>
                  <a:cubicBezTo>
                    <a:pt x="108" y="88"/>
                    <a:pt x="108" y="88"/>
                    <a:pt x="108" y="88"/>
                  </a:cubicBezTo>
                  <a:cubicBezTo>
                    <a:pt x="110" y="86"/>
                    <a:pt x="110" y="86"/>
                    <a:pt x="110" y="86"/>
                  </a:cubicBezTo>
                  <a:cubicBezTo>
                    <a:pt x="107" y="87"/>
                    <a:pt x="107" y="87"/>
                    <a:pt x="107" y="87"/>
                  </a:cubicBezTo>
                  <a:cubicBezTo>
                    <a:pt x="108" y="88"/>
                    <a:pt x="108" y="88"/>
                    <a:pt x="108" y="88"/>
                  </a:cubicBezTo>
                  <a:cubicBezTo>
                    <a:pt x="110" y="86"/>
                    <a:pt x="110" y="86"/>
                    <a:pt x="110" y="86"/>
                  </a:cubicBezTo>
                  <a:cubicBezTo>
                    <a:pt x="107" y="87"/>
                    <a:pt x="107" y="87"/>
                    <a:pt x="107" y="87"/>
                  </a:cubicBezTo>
                  <a:cubicBezTo>
                    <a:pt x="111" y="86"/>
                    <a:pt x="111" y="86"/>
                    <a:pt x="111" y="86"/>
                  </a:cubicBezTo>
                  <a:cubicBezTo>
                    <a:pt x="107" y="86"/>
                    <a:pt x="107" y="86"/>
                    <a:pt x="107" y="86"/>
                  </a:cubicBezTo>
                  <a:cubicBezTo>
                    <a:pt x="107" y="87"/>
                    <a:pt x="107" y="87"/>
                    <a:pt x="107" y="87"/>
                  </a:cubicBezTo>
                  <a:cubicBezTo>
                    <a:pt x="111" y="86"/>
                    <a:pt x="111" y="86"/>
                    <a:pt x="111" y="86"/>
                  </a:cubicBezTo>
                  <a:cubicBezTo>
                    <a:pt x="107" y="86"/>
                    <a:pt x="107" y="86"/>
                    <a:pt x="107" y="86"/>
                  </a:cubicBezTo>
                  <a:cubicBezTo>
                    <a:pt x="111" y="86"/>
                    <a:pt x="111" y="86"/>
                    <a:pt x="111" y="86"/>
                  </a:cubicBezTo>
                  <a:cubicBezTo>
                    <a:pt x="108" y="84"/>
                    <a:pt x="108" y="84"/>
                    <a:pt x="108" y="84"/>
                  </a:cubicBezTo>
                  <a:cubicBezTo>
                    <a:pt x="107" y="84"/>
                    <a:pt x="107" y="85"/>
                    <a:pt x="107" y="86"/>
                  </a:cubicBezTo>
                  <a:cubicBezTo>
                    <a:pt x="111" y="86"/>
                    <a:pt x="111" y="86"/>
                    <a:pt x="111" y="86"/>
                  </a:cubicBezTo>
                  <a:cubicBezTo>
                    <a:pt x="108" y="84"/>
                    <a:pt x="108" y="84"/>
                    <a:pt x="108" y="84"/>
                  </a:cubicBezTo>
                  <a:cubicBezTo>
                    <a:pt x="111" y="86"/>
                    <a:pt x="111" y="86"/>
                    <a:pt x="111" y="86"/>
                  </a:cubicBezTo>
                  <a:cubicBezTo>
                    <a:pt x="111" y="82"/>
                    <a:pt x="111" y="82"/>
                    <a:pt x="111" y="82"/>
                  </a:cubicBezTo>
                  <a:cubicBezTo>
                    <a:pt x="75" y="78"/>
                    <a:pt x="75" y="78"/>
                    <a:pt x="75" y="78"/>
                  </a:cubicBezTo>
                  <a:cubicBezTo>
                    <a:pt x="73" y="77"/>
                    <a:pt x="72" y="78"/>
                    <a:pt x="71" y="79"/>
                  </a:cubicBezTo>
                  <a:cubicBezTo>
                    <a:pt x="70" y="80"/>
                    <a:pt x="70" y="81"/>
                    <a:pt x="70" y="82"/>
                  </a:cubicBezTo>
                  <a:cubicBezTo>
                    <a:pt x="70" y="83"/>
                    <a:pt x="71" y="83"/>
                    <a:pt x="71" y="84"/>
                  </a:cubicBezTo>
                  <a:cubicBezTo>
                    <a:pt x="71" y="84"/>
                    <a:pt x="71" y="85"/>
                    <a:pt x="72" y="85"/>
                  </a:cubicBezTo>
                  <a:cubicBezTo>
                    <a:pt x="72" y="85"/>
                    <a:pt x="72" y="86"/>
                    <a:pt x="73" y="86"/>
                  </a:cubicBezTo>
                  <a:cubicBezTo>
                    <a:pt x="74" y="87"/>
                    <a:pt x="77" y="89"/>
                    <a:pt x="80" y="91"/>
                  </a:cubicBezTo>
                  <a:cubicBezTo>
                    <a:pt x="89" y="96"/>
                    <a:pt x="103" y="104"/>
                    <a:pt x="103" y="104"/>
                  </a:cubicBezTo>
                  <a:cubicBezTo>
                    <a:pt x="105" y="101"/>
                    <a:pt x="105" y="101"/>
                    <a:pt x="105" y="101"/>
                  </a:cubicBezTo>
                  <a:cubicBezTo>
                    <a:pt x="106" y="97"/>
                    <a:pt x="106" y="97"/>
                    <a:pt x="106" y="97"/>
                  </a:cubicBezTo>
                  <a:cubicBezTo>
                    <a:pt x="72" y="90"/>
                    <a:pt x="72" y="90"/>
                    <a:pt x="72" y="90"/>
                  </a:cubicBezTo>
                  <a:cubicBezTo>
                    <a:pt x="70" y="90"/>
                    <a:pt x="69" y="90"/>
                    <a:pt x="68" y="91"/>
                  </a:cubicBezTo>
                  <a:cubicBezTo>
                    <a:pt x="67" y="92"/>
                    <a:pt x="67" y="93"/>
                    <a:pt x="67" y="94"/>
                  </a:cubicBezTo>
                  <a:cubicBezTo>
                    <a:pt x="67" y="95"/>
                    <a:pt x="67" y="96"/>
                    <a:pt x="67" y="96"/>
                  </a:cubicBezTo>
                  <a:cubicBezTo>
                    <a:pt x="68" y="97"/>
                    <a:pt x="68" y="97"/>
                    <a:pt x="68" y="97"/>
                  </a:cubicBezTo>
                  <a:cubicBezTo>
                    <a:pt x="68" y="97"/>
                    <a:pt x="68" y="97"/>
                    <a:pt x="68" y="97"/>
                  </a:cubicBezTo>
                  <a:cubicBezTo>
                    <a:pt x="69" y="98"/>
                    <a:pt x="69" y="98"/>
                    <a:pt x="69" y="98"/>
                  </a:cubicBezTo>
                  <a:cubicBezTo>
                    <a:pt x="72" y="99"/>
                    <a:pt x="79" y="104"/>
                    <a:pt x="85" y="108"/>
                  </a:cubicBezTo>
                  <a:cubicBezTo>
                    <a:pt x="89" y="110"/>
                    <a:pt x="92" y="112"/>
                    <a:pt x="94" y="113"/>
                  </a:cubicBezTo>
                  <a:cubicBezTo>
                    <a:pt x="95" y="114"/>
                    <a:pt x="96" y="114"/>
                    <a:pt x="97" y="115"/>
                  </a:cubicBezTo>
                  <a:cubicBezTo>
                    <a:pt x="97" y="115"/>
                    <a:pt x="97" y="115"/>
                    <a:pt x="97" y="115"/>
                  </a:cubicBezTo>
                  <a:cubicBezTo>
                    <a:pt x="99" y="114"/>
                    <a:pt x="99" y="114"/>
                    <a:pt x="99" y="114"/>
                  </a:cubicBezTo>
                  <a:cubicBezTo>
                    <a:pt x="97" y="115"/>
                    <a:pt x="97" y="115"/>
                    <a:pt x="97" y="115"/>
                  </a:cubicBezTo>
                  <a:cubicBezTo>
                    <a:pt x="97" y="115"/>
                    <a:pt x="97" y="115"/>
                    <a:pt x="97" y="115"/>
                  </a:cubicBezTo>
                  <a:cubicBezTo>
                    <a:pt x="99" y="114"/>
                    <a:pt x="99" y="114"/>
                    <a:pt x="99" y="114"/>
                  </a:cubicBezTo>
                  <a:cubicBezTo>
                    <a:pt x="97" y="115"/>
                    <a:pt x="97" y="115"/>
                    <a:pt x="97" y="115"/>
                  </a:cubicBezTo>
                  <a:cubicBezTo>
                    <a:pt x="100" y="113"/>
                    <a:pt x="100" y="113"/>
                    <a:pt x="100" y="113"/>
                  </a:cubicBezTo>
                  <a:cubicBezTo>
                    <a:pt x="97" y="115"/>
                    <a:pt x="97" y="115"/>
                    <a:pt x="97" y="115"/>
                  </a:cubicBezTo>
                  <a:cubicBezTo>
                    <a:pt x="97" y="115"/>
                    <a:pt x="97" y="115"/>
                    <a:pt x="97" y="115"/>
                  </a:cubicBezTo>
                  <a:cubicBezTo>
                    <a:pt x="100" y="113"/>
                    <a:pt x="100" y="113"/>
                    <a:pt x="100" y="113"/>
                  </a:cubicBezTo>
                  <a:cubicBezTo>
                    <a:pt x="97" y="115"/>
                    <a:pt x="97" y="115"/>
                    <a:pt x="97" y="115"/>
                  </a:cubicBezTo>
                  <a:cubicBezTo>
                    <a:pt x="100" y="112"/>
                    <a:pt x="100" y="112"/>
                    <a:pt x="100" y="112"/>
                  </a:cubicBezTo>
                  <a:cubicBezTo>
                    <a:pt x="96" y="112"/>
                    <a:pt x="96" y="112"/>
                    <a:pt x="96" y="112"/>
                  </a:cubicBezTo>
                  <a:cubicBezTo>
                    <a:pt x="96" y="114"/>
                    <a:pt x="97" y="114"/>
                    <a:pt x="97" y="115"/>
                  </a:cubicBezTo>
                  <a:cubicBezTo>
                    <a:pt x="100" y="112"/>
                    <a:pt x="100" y="112"/>
                    <a:pt x="100" y="112"/>
                  </a:cubicBezTo>
                  <a:cubicBezTo>
                    <a:pt x="96" y="112"/>
                    <a:pt x="96" y="112"/>
                    <a:pt x="96" y="112"/>
                  </a:cubicBezTo>
                  <a:cubicBezTo>
                    <a:pt x="100" y="112"/>
                    <a:pt x="100" y="112"/>
                    <a:pt x="100" y="112"/>
                  </a:cubicBezTo>
                  <a:cubicBezTo>
                    <a:pt x="97" y="110"/>
                    <a:pt x="97" y="110"/>
                    <a:pt x="97" y="110"/>
                  </a:cubicBezTo>
                  <a:cubicBezTo>
                    <a:pt x="96" y="111"/>
                    <a:pt x="96" y="112"/>
                    <a:pt x="96" y="112"/>
                  </a:cubicBezTo>
                  <a:cubicBezTo>
                    <a:pt x="100" y="112"/>
                    <a:pt x="100" y="112"/>
                    <a:pt x="100" y="112"/>
                  </a:cubicBezTo>
                  <a:cubicBezTo>
                    <a:pt x="97" y="110"/>
                    <a:pt x="97" y="110"/>
                    <a:pt x="97" y="110"/>
                  </a:cubicBezTo>
                  <a:cubicBezTo>
                    <a:pt x="100" y="112"/>
                    <a:pt x="100" y="112"/>
                    <a:pt x="100" y="112"/>
                  </a:cubicBezTo>
                  <a:cubicBezTo>
                    <a:pt x="101" y="108"/>
                    <a:pt x="101" y="108"/>
                    <a:pt x="101" y="108"/>
                  </a:cubicBezTo>
                  <a:cubicBezTo>
                    <a:pt x="64" y="104"/>
                    <a:pt x="64" y="104"/>
                    <a:pt x="64" y="104"/>
                  </a:cubicBezTo>
                  <a:cubicBezTo>
                    <a:pt x="62" y="104"/>
                    <a:pt x="60" y="105"/>
                    <a:pt x="60" y="107"/>
                  </a:cubicBezTo>
                  <a:cubicBezTo>
                    <a:pt x="59" y="109"/>
                    <a:pt x="60" y="111"/>
                    <a:pt x="61" y="112"/>
                  </a:cubicBezTo>
                  <a:cubicBezTo>
                    <a:pt x="71" y="118"/>
                    <a:pt x="71" y="118"/>
                    <a:pt x="71" y="118"/>
                  </a:cubicBezTo>
                  <a:cubicBezTo>
                    <a:pt x="49" y="114"/>
                    <a:pt x="49" y="114"/>
                    <a:pt x="49" y="114"/>
                  </a:cubicBezTo>
                  <a:cubicBezTo>
                    <a:pt x="47" y="113"/>
                    <a:pt x="45" y="114"/>
                    <a:pt x="44" y="116"/>
                  </a:cubicBezTo>
                  <a:cubicBezTo>
                    <a:pt x="43" y="118"/>
                    <a:pt x="44" y="120"/>
                    <a:pt x="46" y="121"/>
                  </a:cubicBezTo>
                  <a:cubicBezTo>
                    <a:pt x="56" y="127"/>
                    <a:pt x="56" y="127"/>
                    <a:pt x="56" y="127"/>
                  </a:cubicBezTo>
                  <a:cubicBezTo>
                    <a:pt x="41" y="123"/>
                    <a:pt x="41" y="123"/>
                    <a:pt x="41" y="123"/>
                  </a:cubicBezTo>
                  <a:cubicBezTo>
                    <a:pt x="39" y="122"/>
                    <a:pt x="37" y="123"/>
                    <a:pt x="36" y="125"/>
                  </a:cubicBezTo>
                  <a:cubicBezTo>
                    <a:pt x="35" y="127"/>
                    <a:pt x="36" y="129"/>
                    <a:pt x="37" y="130"/>
                  </a:cubicBezTo>
                  <a:cubicBezTo>
                    <a:pt x="74" y="153"/>
                    <a:pt x="74" y="153"/>
                    <a:pt x="74" y="153"/>
                  </a:cubicBezTo>
                  <a:cubicBezTo>
                    <a:pt x="76" y="149"/>
                    <a:pt x="76" y="149"/>
                    <a:pt x="76" y="149"/>
                  </a:cubicBezTo>
                  <a:cubicBezTo>
                    <a:pt x="73" y="147"/>
                    <a:pt x="73" y="147"/>
                    <a:pt x="73" y="147"/>
                  </a:cubicBezTo>
                  <a:cubicBezTo>
                    <a:pt x="76" y="149"/>
                    <a:pt x="76" y="149"/>
                    <a:pt x="76" y="149"/>
                  </a:cubicBezTo>
                  <a:cubicBezTo>
                    <a:pt x="74" y="146"/>
                    <a:pt x="74" y="146"/>
                    <a:pt x="74" y="146"/>
                  </a:cubicBezTo>
                  <a:cubicBezTo>
                    <a:pt x="74" y="146"/>
                    <a:pt x="73" y="147"/>
                    <a:pt x="73" y="147"/>
                  </a:cubicBezTo>
                  <a:cubicBezTo>
                    <a:pt x="76" y="149"/>
                    <a:pt x="76" y="149"/>
                    <a:pt x="76" y="149"/>
                  </a:cubicBezTo>
                  <a:cubicBezTo>
                    <a:pt x="74" y="146"/>
                    <a:pt x="74" y="146"/>
                    <a:pt x="74" y="146"/>
                  </a:cubicBezTo>
                  <a:cubicBezTo>
                    <a:pt x="76" y="149"/>
                    <a:pt x="76" y="149"/>
                    <a:pt x="76" y="149"/>
                  </a:cubicBezTo>
                  <a:cubicBezTo>
                    <a:pt x="75" y="145"/>
                    <a:pt x="75" y="145"/>
                    <a:pt x="75" y="145"/>
                  </a:cubicBezTo>
                  <a:cubicBezTo>
                    <a:pt x="75" y="146"/>
                    <a:pt x="75" y="146"/>
                    <a:pt x="74" y="146"/>
                  </a:cubicBezTo>
                  <a:cubicBezTo>
                    <a:pt x="76" y="149"/>
                    <a:pt x="76" y="149"/>
                    <a:pt x="76" y="149"/>
                  </a:cubicBezTo>
                  <a:cubicBezTo>
                    <a:pt x="75" y="145"/>
                    <a:pt x="75" y="145"/>
                    <a:pt x="75" y="145"/>
                  </a:cubicBezTo>
                  <a:cubicBezTo>
                    <a:pt x="76" y="148"/>
                    <a:pt x="76" y="148"/>
                    <a:pt x="76" y="148"/>
                  </a:cubicBezTo>
                  <a:cubicBezTo>
                    <a:pt x="76" y="145"/>
                    <a:pt x="76" y="145"/>
                    <a:pt x="76" y="145"/>
                  </a:cubicBezTo>
                  <a:cubicBezTo>
                    <a:pt x="76" y="145"/>
                    <a:pt x="76" y="145"/>
                    <a:pt x="75" y="145"/>
                  </a:cubicBezTo>
                  <a:cubicBezTo>
                    <a:pt x="76" y="148"/>
                    <a:pt x="76" y="148"/>
                    <a:pt x="76" y="148"/>
                  </a:cubicBezTo>
                  <a:cubicBezTo>
                    <a:pt x="76" y="145"/>
                    <a:pt x="76" y="145"/>
                    <a:pt x="76" y="145"/>
                  </a:cubicBezTo>
                  <a:cubicBezTo>
                    <a:pt x="76" y="145"/>
                    <a:pt x="76" y="145"/>
                    <a:pt x="76" y="145"/>
                  </a:cubicBezTo>
                  <a:cubicBezTo>
                    <a:pt x="75" y="145"/>
                    <a:pt x="72" y="145"/>
                    <a:pt x="68" y="144"/>
                  </a:cubicBezTo>
                  <a:cubicBezTo>
                    <a:pt x="62" y="143"/>
                    <a:pt x="54" y="142"/>
                    <a:pt x="47" y="141"/>
                  </a:cubicBezTo>
                  <a:cubicBezTo>
                    <a:pt x="44" y="141"/>
                    <a:pt x="41" y="140"/>
                    <a:pt x="39" y="140"/>
                  </a:cubicBezTo>
                  <a:cubicBezTo>
                    <a:pt x="38" y="140"/>
                    <a:pt x="37" y="140"/>
                    <a:pt x="36" y="139"/>
                  </a:cubicBezTo>
                  <a:cubicBezTo>
                    <a:pt x="36" y="139"/>
                    <a:pt x="35" y="139"/>
                    <a:pt x="35" y="139"/>
                  </a:cubicBezTo>
                  <a:cubicBezTo>
                    <a:pt x="35" y="139"/>
                    <a:pt x="34" y="139"/>
                    <a:pt x="34" y="139"/>
                  </a:cubicBezTo>
                  <a:cubicBezTo>
                    <a:pt x="33" y="139"/>
                    <a:pt x="33" y="139"/>
                    <a:pt x="33" y="139"/>
                  </a:cubicBezTo>
                  <a:cubicBezTo>
                    <a:pt x="33" y="139"/>
                    <a:pt x="33" y="139"/>
                    <a:pt x="32" y="140"/>
                  </a:cubicBezTo>
                  <a:cubicBezTo>
                    <a:pt x="32" y="140"/>
                    <a:pt x="32" y="140"/>
                    <a:pt x="32" y="140"/>
                  </a:cubicBezTo>
                  <a:cubicBezTo>
                    <a:pt x="31" y="140"/>
                    <a:pt x="31" y="141"/>
                    <a:pt x="30" y="141"/>
                  </a:cubicBezTo>
                  <a:cubicBezTo>
                    <a:pt x="34" y="143"/>
                    <a:pt x="34" y="143"/>
                    <a:pt x="34" y="143"/>
                  </a:cubicBezTo>
                  <a:cubicBezTo>
                    <a:pt x="31" y="141"/>
                    <a:pt x="31" y="141"/>
                    <a:pt x="31" y="141"/>
                  </a:cubicBezTo>
                  <a:cubicBezTo>
                    <a:pt x="30" y="142"/>
                    <a:pt x="30" y="143"/>
                    <a:pt x="30" y="143"/>
                  </a:cubicBezTo>
                  <a:cubicBezTo>
                    <a:pt x="30" y="144"/>
                    <a:pt x="30" y="145"/>
                    <a:pt x="30" y="145"/>
                  </a:cubicBezTo>
                  <a:cubicBezTo>
                    <a:pt x="31" y="146"/>
                    <a:pt x="31" y="146"/>
                    <a:pt x="31" y="146"/>
                  </a:cubicBezTo>
                  <a:cubicBezTo>
                    <a:pt x="31" y="147"/>
                    <a:pt x="32" y="147"/>
                    <a:pt x="32" y="148"/>
                  </a:cubicBezTo>
                  <a:cubicBezTo>
                    <a:pt x="34" y="149"/>
                    <a:pt x="36" y="150"/>
                    <a:pt x="39" y="152"/>
                  </a:cubicBezTo>
                  <a:cubicBezTo>
                    <a:pt x="48" y="157"/>
                    <a:pt x="61" y="165"/>
                    <a:pt x="61" y="165"/>
                  </a:cubicBezTo>
                  <a:cubicBezTo>
                    <a:pt x="63" y="161"/>
                    <a:pt x="63" y="161"/>
                    <a:pt x="63" y="161"/>
                  </a:cubicBezTo>
                  <a:cubicBezTo>
                    <a:pt x="64" y="158"/>
                    <a:pt x="64" y="158"/>
                    <a:pt x="64" y="158"/>
                  </a:cubicBezTo>
                  <a:cubicBezTo>
                    <a:pt x="26" y="147"/>
                    <a:pt x="26" y="147"/>
                    <a:pt x="26" y="147"/>
                  </a:cubicBezTo>
                  <a:cubicBezTo>
                    <a:pt x="24" y="147"/>
                    <a:pt x="22" y="148"/>
                    <a:pt x="21" y="150"/>
                  </a:cubicBezTo>
                  <a:cubicBezTo>
                    <a:pt x="20" y="152"/>
                    <a:pt x="21" y="154"/>
                    <a:pt x="23" y="155"/>
                  </a:cubicBezTo>
                  <a:cubicBezTo>
                    <a:pt x="50" y="172"/>
                    <a:pt x="50" y="172"/>
                    <a:pt x="50" y="172"/>
                  </a:cubicBezTo>
                  <a:cubicBezTo>
                    <a:pt x="52" y="169"/>
                    <a:pt x="52" y="169"/>
                    <a:pt x="52" y="169"/>
                  </a:cubicBezTo>
                  <a:cubicBezTo>
                    <a:pt x="53" y="164"/>
                    <a:pt x="53" y="164"/>
                    <a:pt x="53" y="164"/>
                  </a:cubicBezTo>
                  <a:cubicBezTo>
                    <a:pt x="53" y="164"/>
                    <a:pt x="44" y="163"/>
                    <a:pt x="35" y="162"/>
                  </a:cubicBezTo>
                  <a:cubicBezTo>
                    <a:pt x="30" y="162"/>
                    <a:pt x="25" y="161"/>
                    <a:pt x="21" y="161"/>
                  </a:cubicBezTo>
                  <a:cubicBezTo>
                    <a:pt x="20" y="161"/>
                    <a:pt x="18" y="161"/>
                    <a:pt x="16" y="161"/>
                  </a:cubicBezTo>
                  <a:cubicBezTo>
                    <a:pt x="15" y="160"/>
                    <a:pt x="14" y="160"/>
                    <a:pt x="13" y="160"/>
                  </a:cubicBezTo>
                  <a:cubicBezTo>
                    <a:pt x="12" y="160"/>
                    <a:pt x="12" y="160"/>
                    <a:pt x="12" y="160"/>
                  </a:cubicBezTo>
                  <a:cubicBezTo>
                    <a:pt x="12" y="160"/>
                    <a:pt x="12" y="160"/>
                    <a:pt x="12" y="161"/>
                  </a:cubicBezTo>
                  <a:cubicBezTo>
                    <a:pt x="11" y="161"/>
                    <a:pt x="11" y="161"/>
                    <a:pt x="11" y="161"/>
                  </a:cubicBezTo>
                  <a:cubicBezTo>
                    <a:pt x="10" y="161"/>
                    <a:pt x="10" y="161"/>
                    <a:pt x="9" y="162"/>
                  </a:cubicBezTo>
                  <a:cubicBezTo>
                    <a:pt x="8" y="164"/>
                    <a:pt x="9" y="167"/>
                    <a:pt x="11" y="168"/>
                  </a:cubicBezTo>
                  <a:cubicBezTo>
                    <a:pt x="26" y="178"/>
                    <a:pt x="26" y="178"/>
                    <a:pt x="26" y="178"/>
                  </a:cubicBezTo>
                  <a:cubicBezTo>
                    <a:pt x="5" y="175"/>
                    <a:pt x="5" y="175"/>
                    <a:pt x="5" y="175"/>
                  </a:cubicBezTo>
                  <a:cubicBezTo>
                    <a:pt x="3" y="174"/>
                    <a:pt x="2" y="176"/>
                    <a:pt x="1" y="177"/>
                  </a:cubicBezTo>
                  <a:cubicBezTo>
                    <a:pt x="0" y="179"/>
                    <a:pt x="1" y="181"/>
                    <a:pt x="3" y="182"/>
                  </a:cubicBezTo>
                  <a:cubicBezTo>
                    <a:pt x="33" y="201"/>
                    <a:pt x="33" y="201"/>
                    <a:pt x="33" y="201"/>
                  </a:cubicBezTo>
                  <a:cubicBezTo>
                    <a:pt x="35" y="202"/>
                    <a:pt x="38" y="202"/>
                    <a:pt x="39" y="200"/>
                  </a:cubicBezTo>
                  <a:cubicBezTo>
                    <a:pt x="40" y="198"/>
                    <a:pt x="39" y="196"/>
                    <a:pt x="38"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431" name="Freeform 162">
              <a:extLst>
                <a:ext uri="{FF2B5EF4-FFF2-40B4-BE49-F238E27FC236}">
                  <a16:creationId xmlns:a16="http://schemas.microsoft.com/office/drawing/2014/main" id="{B7597B91-25F6-4008-A32E-55130EE334BA}"/>
                </a:ext>
              </a:extLst>
            </p:cNvPr>
            <p:cNvSpPr>
              <a:spLocks/>
            </p:cNvSpPr>
            <p:nvPr/>
          </p:nvSpPr>
          <p:spPr bwMode="auto">
            <a:xfrm>
              <a:off x="5242062" y="2552811"/>
              <a:ext cx="233363" cy="88900"/>
            </a:xfrm>
            <a:custGeom>
              <a:avLst/>
              <a:gdLst>
                <a:gd name="T0" fmla="*/ 39 w 148"/>
                <a:gd name="T1" fmla="*/ 53 h 56"/>
                <a:gd name="T2" fmla="*/ 31 w 148"/>
                <a:gd name="T3" fmla="*/ 42 h 56"/>
                <a:gd name="T4" fmla="*/ 6 w 148"/>
                <a:gd name="T5" fmla="*/ 30 h 56"/>
                <a:gd name="T6" fmla="*/ 9 w 148"/>
                <a:gd name="T7" fmla="*/ 29 h 56"/>
                <a:gd name="T8" fmla="*/ 9 w 148"/>
                <a:gd name="T9" fmla="*/ 29 h 56"/>
                <a:gd name="T10" fmla="*/ 7 w 148"/>
                <a:gd name="T11" fmla="*/ 34 h 56"/>
                <a:gd name="T12" fmla="*/ 7 w 148"/>
                <a:gd name="T13" fmla="*/ 34 h 56"/>
                <a:gd name="T14" fmla="*/ 5 w 148"/>
                <a:gd name="T15" fmla="*/ 31 h 56"/>
                <a:gd name="T16" fmla="*/ 5 w 148"/>
                <a:gd name="T17" fmla="*/ 35 h 56"/>
                <a:gd name="T18" fmla="*/ 73 w 148"/>
                <a:gd name="T19" fmla="*/ 53 h 56"/>
                <a:gd name="T20" fmla="*/ 85 w 148"/>
                <a:gd name="T21" fmla="*/ 49 h 56"/>
                <a:gd name="T22" fmla="*/ 104 w 148"/>
                <a:gd name="T23" fmla="*/ 54 h 56"/>
                <a:gd name="T24" fmla="*/ 31 w 148"/>
                <a:gd name="T25" fmla="*/ 6 h 56"/>
                <a:gd name="T26" fmla="*/ 28 w 148"/>
                <a:gd name="T27" fmla="*/ 4 h 56"/>
                <a:gd name="T28" fmla="*/ 27 w 148"/>
                <a:gd name="T29" fmla="*/ 8 h 56"/>
                <a:gd name="T30" fmla="*/ 27 w 148"/>
                <a:gd name="T31" fmla="*/ 8 h 56"/>
                <a:gd name="T32" fmla="*/ 120 w 148"/>
                <a:gd name="T33" fmla="*/ 54 h 56"/>
                <a:gd name="T34" fmla="*/ 131 w 148"/>
                <a:gd name="T35" fmla="*/ 51 h 56"/>
                <a:gd name="T36" fmla="*/ 75 w 148"/>
                <a:gd name="T37" fmla="*/ 15 h 56"/>
                <a:gd name="T38" fmla="*/ 75 w 148"/>
                <a:gd name="T39" fmla="*/ 15 h 56"/>
                <a:gd name="T40" fmla="*/ 72 w 148"/>
                <a:gd name="T41" fmla="*/ 17 h 56"/>
                <a:gd name="T42" fmla="*/ 75 w 148"/>
                <a:gd name="T43" fmla="*/ 20 h 56"/>
                <a:gd name="T44" fmla="*/ 140 w 148"/>
                <a:gd name="T45" fmla="*/ 46 h 56"/>
                <a:gd name="T46" fmla="*/ 133 w 148"/>
                <a:gd name="T47" fmla="*/ 32 h 56"/>
                <a:gd name="T48" fmla="*/ 140 w 148"/>
                <a:gd name="T49" fmla="*/ 30 h 56"/>
                <a:gd name="T50" fmla="*/ 148 w 148"/>
                <a:gd name="T51" fmla="*/ 26 h 56"/>
                <a:gd name="T52" fmla="*/ 144 w 148"/>
                <a:gd name="T53" fmla="*/ 26 h 56"/>
                <a:gd name="T54" fmla="*/ 142 w 148"/>
                <a:gd name="T55" fmla="*/ 23 h 56"/>
                <a:gd name="T56" fmla="*/ 144 w 148"/>
                <a:gd name="T57" fmla="*/ 26 h 56"/>
                <a:gd name="T58" fmla="*/ 144 w 148"/>
                <a:gd name="T59" fmla="*/ 22 h 56"/>
                <a:gd name="T60" fmla="*/ 106 w 148"/>
                <a:gd name="T61" fmla="*/ 14 h 56"/>
                <a:gd name="T62" fmla="*/ 135 w 148"/>
                <a:gd name="T63" fmla="*/ 43 h 56"/>
                <a:gd name="T64" fmla="*/ 138 w 148"/>
                <a:gd name="T65" fmla="*/ 45 h 56"/>
                <a:gd name="T66" fmla="*/ 141 w 148"/>
                <a:gd name="T67" fmla="*/ 42 h 56"/>
                <a:gd name="T68" fmla="*/ 138 w 148"/>
                <a:gd name="T69" fmla="*/ 40 h 56"/>
                <a:gd name="T70" fmla="*/ 68 w 148"/>
                <a:gd name="T71" fmla="*/ 20 h 56"/>
                <a:gd name="T72" fmla="*/ 124 w 148"/>
                <a:gd name="T73" fmla="*/ 50 h 56"/>
                <a:gd name="T74" fmla="*/ 127 w 148"/>
                <a:gd name="T75" fmla="*/ 52 h 56"/>
                <a:gd name="T76" fmla="*/ 127 w 148"/>
                <a:gd name="T77" fmla="*/ 48 h 56"/>
                <a:gd name="T78" fmla="*/ 104 w 148"/>
                <a:gd name="T79" fmla="*/ 37 h 56"/>
                <a:gd name="T80" fmla="*/ 29 w 148"/>
                <a:gd name="T81" fmla="*/ 0 h 56"/>
                <a:gd name="T82" fmla="*/ 100 w 148"/>
                <a:gd name="T83" fmla="*/ 54 h 56"/>
                <a:gd name="T84" fmla="*/ 102 w 148"/>
                <a:gd name="T85" fmla="*/ 51 h 56"/>
                <a:gd name="T86" fmla="*/ 101 w 148"/>
                <a:gd name="T87" fmla="*/ 47 h 56"/>
                <a:gd name="T88" fmla="*/ 102 w 148"/>
                <a:gd name="T89" fmla="*/ 49 h 56"/>
                <a:gd name="T90" fmla="*/ 82 w 148"/>
                <a:gd name="T91" fmla="*/ 40 h 56"/>
                <a:gd name="T92" fmla="*/ 68 w 148"/>
                <a:gd name="T93" fmla="*/ 54 h 56"/>
                <a:gd name="T94" fmla="*/ 7 w 148"/>
                <a:gd name="T95" fmla="*/ 27 h 56"/>
                <a:gd name="T96" fmla="*/ 2 w 148"/>
                <a:gd name="T97" fmla="*/ 29 h 56"/>
                <a:gd name="T98" fmla="*/ 23 w 148"/>
                <a:gd name="T99" fmla="*/ 46 h 56"/>
                <a:gd name="T100" fmla="*/ 33 w 148"/>
                <a:gd name="T101" fmla="*/ 53 h 56"/>
                <a:gd name="T102" fmla="*/ 33 w 148"/>
                <a:gd name="T103" fmla="*/ 53 h 56"/>
                <a:gd name="T104" fmla="*/ 36 w 148"/>
                <a:gd name="T105" fmla="*/ 50 h 56"/>
                <a:gd name="T106" fmla="*/ 32 w 148"/>
                <a:gd name="T107" fmla="*/ 50 h 56"/>
                <a:gd name="T108" fmla="*/ 7 w 148"/>
                <a:gd name="T109" fmla="*/ 5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56">
                  <a:moveTo>
                    <a:pt x="11" y="47"/>
                  </a:moveTo>
                  <a:cubicBezTo>
                    <a:pt x="7" y="44"/>
                    <a:pt x="7" y="44"/>
                    <a:pt x="7" y="44"/>
                  </a:cubicBezTo>
                  <a:cubicBezTo>
                    <a:pt x="5" y="48"/>
                    <a:pt x="5" y="48"/>
                    <a:pt x="5" y="48"/>
                  </a:cubicBezTo>
                  <a:cubicBezTo>
                    <a:pt x="5" y="52"/>
                    <a:pt x="5" y="52"/>
                    <a:pt x="5" y="52"/>
                  </a:cubicBezTo>
                  <a:cubicBezTo>
                    <a:pt x="36" y="54"/>
                    <a:pt x="36" y="54"/>
                    <a:pt x="36" y="54"/>
                  </a:cubicBezTo>
                  <a:cubicBezTo>
                    <a:pt x="37" y="54"/>
                    <a:pt x="38" y="54"/>
                    <a:pt x="39" y="53"/>
                  </a:cubicBezTo>
                  <a:cubicBezTo>
                    <a:pt x="40" y="52"/>
                    <a:pt x="40" y="51"/>
                    <a:pt x="40" y="50"/>
                  </a:cubicBezTo>
                  <a:cubicBezTo>
                    <a:pt x="40" y="49"/>
                    <a:pt x="40" y="49"/>
                    <a:pt x="40" y="48"/>
                  </a:cubicBezTo>
                  <a:cubicBezTo>
                    <a:pt x="39" y="48"/>
                    <a:pt x="39" y="47"/>
                    <a:pt x="39" y="47"/>
                  </a:cubicBezTo>
                  <a:cubicBezTo>
                    <a:pt x="39" y="47"/>
                    <a:pt x="39" y="47"/>
                    <a:pt x="39" y="47"/>
                  </a:cubicBezTo>
                  <a:cubicBezTo>
                    <a:pt x="38" y="47"/>
                    <a:pt x="38" y="46"/>
                    <a:pt x="38" y="46"/>
                  </a:cubicBezTo>
                  <a:cubicBezTo>
                    <a:pt x="36" y="45"/>
                    <a:pt x="34" y="44"/>
                    <a:pt x="31" y="42"/>
                  </a:cubicBezTo>
                  <a:cubicBezTo>
                    <a:pt x="26" y="39"/>
                    <a:pt x="20" y="36"/>
                    <a:pt x="16" y="33"/>
                  </a:cubicBezTo>
                  <a:cubicBezTo>
                    <a:pt x="13" y="31"/>
                    <a:pt x="11" y="30"/>
                    <a:pt x="10" y="29"/>
                  </a:cubicBezTo>
                  <a:cubicBezTo>
                    <a:pt x="9" y="29"/>
                    <a:pt x="9" y="28"/>
                    <a:pt x="8" y="28"/>
                  </a:cubicBezTo>
                  <a:cubicBezTo>
                    <a:pt x="8" y="28"/>
                    <a:pt x="8" y="28"/>
                    <a:pt x="8" y="28"/>
                  </a:cubicBezTo>
                  <a:cubicBezTo>
                    <a:pt x="8" y="28"/>
                    <a:pt x="8" y="28"/>
                    <a:pt x="8" y="28"/>
                  </a:cubicBezTo>
                  <a:cubicBezTo>
                    <a:pt x="6" y="30"/>
                    <a:pt x="6" y="30"/>
                    <a:pt x="6" y="30"/>
                  </a:cubicBezTo>
                  <a:cubicBezTo>
                    <a:pt x="8" y="28"/>
                    <a:pt x="8" y="28"/>
                    <a:pt x="8" y="28"/>
                  </a:cubicBezTo>
                  <a:cubicBezTo>
                    <a:pt x="8" y="28"/>
                    <a:pt x="8" y="28"/>
                    <a:pt x="8" y="28"/>
                  </a:cubicBezTo>
                  <a:cubicBezTo>
                    <a:pt x="6" y="30"/>
                    <a:pt x="6" y="30"/>
                    <a:pt x="6" y="30"/>
                  </a:cubicBezTo>
                  <a:cubicBezTo>
                    <a:pt x="8" y="28"/>
                    <a:pt x="8" y="28"/>
                    <a:pt x="8" y="28"/>
                  </a:cubicBezTo>
                  <a:cubicBezTo>
                    <a:pt x="5" y="31"/>
                    <a:pt x="5" y="31"/>
                    <a:pt x="5" y="31"/>
                  </a:cubicBezTo>
                  <a:cubicBezTo>
                    <a:pt x="9" y="29"/>
                    <a:pt x="9" y="29"/>
                    <a:pt x="9" y="29"/>
                  </a:cubicBezTo>
                  <a:cubicBezTo>
                    <a:pt x="8" y="28"/>
                    <a:pt x="8" y="28"/>
                    <a:pt x="8" y="28"/>
                  </a:cubicBezTo>
                  <a:cubicBezTo>
                    <a:pt x="5" y="31"/>
                    <a:pt x="5" y="31"/>
                    <a:pt x="5" y="31"/>
                  </a:cubicBezTo>
                  <a:cubicBezTo>
                    <a:pt x="9" y="29"/>
                    <a:pt x="9" y="29"/>
                    <a:pt x="9" y="29"/>
                  </a:cubicBezTo>
                  <a:cubicBezTo>
                    <a:pt x="5" y="31"/>
                    <a:pt x="5" y="31"/>
                    <a:pt x="5" y="31"/>
                  </a:cubicBezTo>
                  <a:cubicBezTo>
                    <a:pt x="9" y="31"/>
                    <a:pt x="9" y="31"/>
                    <a:pt x="9" y="31"/>
                  </a:cubicBezTo>
                  <a:cubicBezTo>
                    <a:pt x="9" y="30"/>
                    <a:pt x="9" y="29"/>
                    <a:pt x="9" y="29"/>
                  </a:cubicBezTo>
                  <a:cubicBezTo>
                    <a:pt x="5" y="31"/>
                    <a:pt x="5" y="31"/>
                    <a:pt x="5" y="31"/>
                  </a:cubicBezTo>
                  <a:cubicBezTo>
                    <a:pt x="9" y="31"/>
                    <a:pt x="9" y="31"/>
                    <a:pt x="9" y="31"/>
                  </a:cubicBezTo>
                  <a:cubicBezTo>
                    <a:pt x="5" y="31"/>
                    <a:pt x="5" y="31"/>
                    <a:pt x="5" y="31"/>
                  </a:cubicBezTo>
                  <a:cubicBezTo>
                    <a:pt x="9" y="33"/>
                    <a:pt x="9" y="33"/>
                    <a:pt x="9" y="33"/>
                  </a:cubicBezTo>
                  <a:cubicBezTo>
                    <a:pt x="5" y="31"/>
                    <a:pt x="5" y="31"/>
                    <a:pt x="5" y="31"/>
                  </a:cubicBezTo>
                  <a:cubicBezTo>
                    <a:pt x="7" y="34"/>
                    <a:pt x="7" y="34"/>
                    <a:pt x="7" y="34"/>
                  </a:cubicBezTo>
                  <a:cubicBezTo>
                    <a:pt x="8" y="34"/>
                    <a:pt x="8" y="34"/>
                    <a:pt x="9" y="33"/>
                  </a:cubicBezTo>
                  <a:cubicBezTo>
                    <a:pt x="5" y="31"/>
                    <a:pt x="5" y="31"/>
                    <a:pt x="5" y="31"/>
                  </a:cubicBezTo>
                  <a:cubicBezTo>
                    <a:pt x="7" y="34"/>
                    <a:pt x="7" y="34"/>
                    <a:pt x="7" y="34"/>
                  </a:cubicBezTo>
                  <a:cubicBezTo>
                    <a:pt x="5" y="31"/>
                    <a:pt x="5" y="31"/>
                    <a:pt x="5" y="31"/>
                  </a:cubicBezTo>
                  <a:cubicBezTo>
                    <a:pt x="6" y="35"/>
                    <a:pt x="6" y="35"/>
                    <a:pt x="6" y="35"/>
                  </a:cubicBezTo>
                  <a:cubicBezTo>
                    <a:pt x="6" y="35"/>
                    <a:pt x="7" y="35"/>
                    <a:pt x="7" y="34"/>
                  </a:cubicBezTo>
                  <a:cubicBezTo>
                    <a:pt x="5" y="31"/>
                    <a:pt x="5" y="31"/>
                    <a:pt x="5" y="31"/>
                  </a:cubicBezTo>
                  <a:cubicBezTo>
                    <a:pt x="6" y="35"/>
                    <a:pt x="6" y="35"/>
                    <a:pt x="6" y="35"/>
                  </a:cubicBezTo>
                  <a:cubicBezTo>
                    <a:pt x="5" y="31"/>
                    <a:pt x="5" y="31"/>
                    <a:pt x="5" y="31"/>
                  </a:cubicBezTo>
                  <a:cubicBezTo>
                    <a:pt x="5" y="35"/>
                    <a:pt x="5" y="35"/>
                    <a:pt x="5" y="35"/>
                  </a:cubicBezTo>
                  <a:cubicBezTo>
                    <a:pt x="6" y="35"/>
                    <a:pt x="6" y="35"/>
                    <a:pt x="6" y="35"/>
                  </a:cubicBezTo>
                  <a:cubicBezTo>
                    <a:pt x="5" y="31"/>
                    <a:pt x="5" y="31"/>
                    <a:pt x="5" y="31"/>
                  </a:cubicBezTo>
                  <a:cubicBezTo>
                    <a:pt x="5" y="35"/>
                    <a:pt x="5" y="35"/>
                    <a:pt x="5" y="35"/>
                  </a:cubicBezTo>
                  <a:cubicBezTo>
                    <a:pt x="5" y="32"/>
                    <a:pt x="5" y="32"/>
                    <a:pt x="5" y="32"/>
                  </a:cubicBezTo>
                  <a:cubicBezTo>
                    <a:pt x="5" y="35"/>
                    <a:pt x="5" y="35"/>
                    <a:pt x="5" y="35"/>
                  </a:cubicBezTo>
                  <a:cubicBezTo>
                    <a:pt x="5" y="35"/>
                    <a:pt x="5" y="35"/>
                    <a:pt x="5" y="35"/>
                  </a:cubicBezTo>
                  <a:cubicBezTo>
                    <a:pt x="5" y="32"/>
                    <a:pt x="5" y="32"/>
                    <a:pt x="5" y="32"/>
                  </a:cubicBezTo>
                  <a:cubicBezTo>
                    <a:pt x="5" y="35"/>
                    <a:pt x="5" y="35"/>
                    <a:pt x="5" y="35"/>
                  </a:cubicBezTo>
                  <a:cubicBezTo>
                    <a:pt x="5" y="35"/>
                    <a:pt x="5" y="35"/>
                    <a:pt x="5" y="35"/>
                  </a:cubicBezTo>
                  <a:cubicBezTo>
                    <a:pt x="5" y="35"/>
                    <a:pt x="7" y="35"/>
                    <a:pt x="9" y="36"/>
                  </a:cubicBezTo>
                  <a:cubicBezTo>
                    <a:pt x="16" y="38"/>
                    <a:pt x="31" y="43"/>
                    <a:pt x="44" y="47"/>
                  </a:cubicBezTo>
                  <a:cubicBezTo>
                    <a:pt x="51" y="49"/>
                    <a:pt x="57" y="51"/>
                    <a:pt x="61" y="52"/>
                  </a:cubicBezTo>
                  <a:cubicBezTo>
                    <a:pt x="66" y="54"/>
                    <a:pt x="68" y="55"/>
                    <a:pt x="68" y="55"/>
                  </a:cubicBezTo>
                  <a:cubicBezTo>
                    <a:pt x="70" y="55"/>
                    <a:pt x="73" y="54"/>
                    <a:pt x="73" y="53"/>
                  </a:cubicBezTo>
                  <a:cubicBezTo>
                    <a:pt x="74" y="51"/>
                    <a:pt x="74" y="49"/>
                    <a:pt x="72" y="47"/>
                  </a:cubicBezTo>
                  <a:cubicBezTo>
                    <a:pt x="18" y="14"/>
                    <a:pt x="18" y="14"/>
                    <a:pt x="18" y="14"/>
                  </a:cubicBezTo>
                  <a:cubicBezTo>
                    <a:pt x="16" y="17"/>
                    <a:pt x="16" y="17"/>
                    <a:pt x="16" y="17"/>
                  </a:cubicBezTo>
                  <a:cubicBezTo>
                    <a:pt x="15" y="21"/>
                    <a:pt x="15" y="21"/>
                    <a:pt x="15" y="21"/>
                  </a:cubicBezTo>
                  <a:cubicBezTo>
                    <a:pt x="15" y="21"/>
                    <a:pt x="35" y="30"/>
                    <a:pt x="55" y="38"/>
                  </a:cubicBezTo>
                  <a:cubicBezTo>
                    <a:pt x="66" y="42"/>
                    <a:pt x="76" y="46"/>
                    <a:pt x="85" y="49"/>
                  </a:cubicBezTo>
                  <a:cubicBezTo>
                    <a:pt x="89" y="51"/>
                    <a:pt x="93" y="52"/>
                    <a:pt x="95" y="53"/>
                  </a:cubicBezTo>
                  <a:cubicBezTo>
                    <a:pt x="97" y="54"/>
                    <a:pt x="98" y="54"/>
                    <a:pt x="99" y="54"/>
                  </a:cubicBezTo>
                  <a:cubicBezTo>
                    <a:pt x="99" y="55"/>
                    <a:pt x="100" y="55"/>
                    <a:pt x="100" y="55"/>
                  </a:cubicBezTo>
                  <a:cubicBezTo>
                    <a:pt x="101" y="55"/>
                    <a:pt x="101" y="55"/>
                    <a:pt x="102" y="55"/>
                  </a:cubicBezTo>
                  <a:cubicBezTo>
                    <a:pt x="102" y="55"/>
                    <a:pt x="103" y="55"/>
                    <a:pt x="103" y="55"/>
                  </a:cubicBezTo>
                  <a:cubicBezTo>
                    <a:pt x="103" y="55"/>
                    <a:pt x="104" y="55"/>
                    <a:pt x="104" y="54"/>
                  </a:cubicBezTo>
                  <a:cubicBezTo>
                    <a:pt x="105" y="54"/>
                    <a:pt x="105" y="54"/>
                    <a:pt x="106" y="53"/>
                  </a:cubicBezTo>
                  <a:cubicBezTo>
                    <a:pt x="106" y="52"/>
                    <a:pt x="106" y="51"/>
                    <a:pt x="106" y="50"/>
                  </a:cubicBezTo>
                  <a:cubicBezTo>
                    <a:pt x="106" y="49"/>
                    <a:pt x="105" y="48"/>
                    <a:pt x="104" y="47"/>
                  </a:cubicBezTo>
                  <a:cubicBezTo>
                    <a:pt x="30" y="1"/>
                    <a:pt x="30" y="1"/>
                    <a:pt x="30" y="1"/>
                  </a:cubicBezTo>
                  <a:cubicBezTo>
                    <a:pt x="28" y="4"/>
                    <a:pt x="28" y="4"/>
                    <a:pt x="28" y="4"/>
                  </a:cubicBezTo>
                  <a:cubicBezTo>
                    <a:pt x="31" y="6"/>
                    <a:pt x="31" y="6"/>
                    <a:pt x="31" y="6"/>
                  </a:cubicBezTo>
                  <a:cubicBezTo>
                    <a:pt x="28" y="4"/>
                    <a:pt x="28" y="4"/>
                    <a:pt x="28" y="4"/>
                  </a:cubicBezTo>
                  <a:cubicBezTo>
                    <a:pt x="29" y="8"/>
                    <a:pt x="29" y="8"/>
                    <a:pt x="29" y="8"/>
                  </a:cubicBezTo>
                  <a:cubicBezTo>
                    <a:pt x="30" y="8"/>
                    <a:pt x="30" y="7"/>
                    <a:pt x="31" y="6"/>
                  </a:cubicBezTo>
                  <a:cubicBezTo>
                    <a:pt x="28" y="4"/>
                    <a:pt x="28" y="4"/>
                    <a:pt x="28" y="4"/>
                  </a:cubicBezTo>
                  <a:cubicBezTo>
                    <a:pt x="29" y="8"/>
                    <a:pt x="29" y="8"/>
                    <a:pt x="29" y="8"/>
                  </a:cubicBezTo>
                  <a:cubicBezTo>
                    <a:pt x="28" y="4"/>
                    <a:pt x="28" y="4"/>
                    <a:pt x="28" y="4"/>
                  </a:cubicBezTo>
                  <a:cubicBezTo>
                    <a:pt x="28" y="8"/>
                    <a:pt x="28" y="8"/>
                    <a:pt x="28" y="8"/>
                  </a:cubicBezTo>
                  <a:cubicBezTo>
                    <a:pt x="28" y="8"/>
                    <a:pt x="28" y="8"/>
                    <a:pt x="29" y="8"/>
                  </a:cubicBezTo>
                  <a:cubicBezTo>
                    <a:pt x="28" y="4"/>
                    <a:pt x="28" y="4"/>
                    <a:pt x="28" y="4"/>
                  </a:cubicBezTo>
                  <a:cubicBezTo>
                    <a:pt x="28" y="8"/>
                    <a:pt x="28" y="8"/>
                    <a:pt x="28" y="8"/>
                  </a:cubicBezTo>
                  <a:cubicBezTo>
                    <a:pt x="28" y="4"/>
                    <a:pt x="28" y="4"/>
                    <a:pt x="28" y="4"/>
                  </a:cubicBezTo>
                  <a:cubicBezTo>
                    <a:pt x="27" y="8"/>
                    <a:pt x="27" y="8"/>
                    <a:pt x="27" y="8"/>
                  </a:cubicBezTo>
                  <a:cubicBezTo>
                    <a:pt x="27" y="8"/>
                    <a:pt x="27" y="8"/>
                    <a:pt x="28" y="8"/>
                  </a:cubicBezTo>
                  <a:cubicBezTo>
                    <a:pt x="28" y="4"/>
                    <a:pt x="28" y="4"/>
                    <a:pt x="28" y="4"/>
                  </a:cubicBezTo>
                  <a:cubicBezTo>
                    <a:pt x="27" y="8"/>
                    <a:pt x="27" y="8"/>
                    <a:pt x="27" y="8"/>
                  </a:cubicBezTo>
                  <a:cubicBezTo>
                    <a:pt x="27" y="6"/>
                    <a:pt x="27" y="6"/>
                    <a:pt x="27" y="6"/>
                  </a:cubicBezTo>
                  <a:cubicBezTo>
                    <a:pt x="26" y="8"/>
                    <a:pt x="26" y="8"/>
                    <a:pt x="26" y="8"/>
                  </a:cubicBezTo>
                  <a:cubicBezTo>
                    <a:pt x="27" y="8"/>
                    <a:pt x="27" y="8"/>
                    <a:pt x="27" y="8"/>
                  </a:cubicBezTo>
                  <a:cubicBezTo>
                    <a:pt x="27" y="6"/>
                    <a:pt x="27" y="6"/>
                    <a:pt x="27" y="6"/>
                  </a:cubicBezTo>
                  <a:cubicBezTo>
                    <a:pt x="26" y="8"/>
                    <a:pt x="26" y="8"/>
                    <a:pt x="26" y="8"/>
                  </a:cubicBezTo>
                  <a:cubicBezTo>
                    <a:pt x="26" y="8"/>
                    <a:pt x="27" y="8"/>
                    <a:pt x="28" y="9"/>
                  </a:cubicBezTo>
                  <a:cubicBezTo>
                    <a:pt x="35" y="12"/>
                    <a:pt x="58" y="24"/>
                    <a:pt x="80" y="35"/>
                  </a:cubicBezTo>
                  <a:cubicBezTo>
                    <a:pt x="91" y="40"/>
                    <a:pt x="102" y="45"/>
                    <a:pt x="110" y="49"/>
                  </a:cubicBezTo>
                  <a:cubicBezTo>
                    <a:pt x="114" y="51"/>
                    <a:pt x="118" y="53"/>
                    <a:pt x="120" y="54"/>
                  </a:cubicBezTo>
                  <a:cubicBezTo>
                    <a:pt x="122" y="55"/>
                    <a:pt x="123" y="55"/>
                    <a:pt x="124" y="55"/>
                  </a:cubicBezTo>
                  <a:cubicBezTo>
                    <a:pt x="124" y="56"/>
                    <a:pt x="125" y="56"/>
                    <a:pt x="125" y="56"/>
                  </a:cubicBezTo>
                  <a:cubicBezTo>
                    <a:pt x="126" y="56"/>
                    <a:pt x="126" y="56"/>
                    <a:pt x="127" y="56"/>
                  </a:cubicBezTo>
                  <a:cubicBezTo>
                    <a:pt x="127" y="56"/>
                    <a:pt x="128" y="56"/>
                    <a:pt x="128" y="56"/>
                  </a:cubicBezTo>
                  <a:cubicBezTo>
                    <a:pt x="129" y="56"/>
                    <a:pt x="130" y="55"/>
                    <a:pt x="131" y="54"/>
                  </a:cubicBezTo>
                  <a:cubicBezTo>
                    <a:pt x="131" y="53"/>
                    <a:pt x="131" y="52"/>
                    <a:pt x="131" y="51"/>
                  </a:cubicBezTo>
                  <a:cubicBezTo>
                    <a:pt x="131" y="50"/>
                    <a:pt x="130" y="49"/>
                    <a:pt x="129" y="48"/>
                  </a:cubicBezTo>
                  <a:cubicBezTo>
                    <a:pt x="129" y="48"/>
                    <a:pt x="126" y="46"/>
                    <a:pt x="121" y="43"/>
                  </a:cubicBezTo>
                  <a:cubicBezTo>
                    <a:pt x="113" y="39"/>
                    <a:pt x="101" y="32"/>
                    <a:pt x="91" y="25"/>
                  </a:cubicBezTo>
                  <a:cubicBezTo>
                    <a:pt x="86" y="22"/>
                    <a:pt x="82" y="20"/>
                    <a:pt x="79" y="18"/>
                  </a:cubicBezTo>
                  <a:cubicBezTo>
                    <a:pt x="77" y="17"/>
                    <a:pt x="76" y="16"/>
                    <a:pt x="75" y="15"/>
                  </a:cubicBezTo>
                  <a:cubicBezTo>
                    <a:pt x="75" y="15"/>
                    <a:pt x="75" y="15"/>
                    <a:pt x="75" y="15"/>
                  </a:cubicBezTo>
                  <a:cubicBezTo>
                    <a:pt x="75" y="15"/>
                    <a:pt x="75" y="15"/>
                    <a:pt x="75" y="15"/>
                  </a:cubicBezTo>
                  <a:cubicBezTo>
                    <a:pt x="73" y="16"/>
                    <a:pt x="73" y="16"/>
                    <a:pt x="73" y="16"/>
                  </a:cubicBezTo>
                  <a:cubicBezTo>
                    <a:pt x="75" y="15"/>
                    <a:pt x="75" y="15"/>
                    <a:pt x="75" y="15"/>
                  </a:cubicBezTo>
                  <a:cubicBezTo>
                    <a:pt x="75" y="15"/>
                    <a:pt x="75" y="15"/>
                    <a:pt x="75" y="15"/>
                  </a:cubicBezTo>
                  <a:cubicBezTo>
                    <a:pt x="73" y="16"/>
                    <a:pt x="73" y="16"/>
                    <a:pt x="73" y="16"/>
                  </a:cubicBezTo>
                  <a:cubicBezTo>
                    <a:pt x="75" y="15"/>
                    <a:pt x="75" y="15"/>
                    <a:pt x="75" y="15"/>
                  </a:cubicBezTo>
                  <a:cubicBezTo>
                    <a:pt x="72" y="17"/>
                    <a:pt x="72" y="17"/>
                    <a:pt x="72" y="17"/>
                  </a:cubicBezTo>
                  <a:cubicBezTo>
                    <a:pt x="75" y="15"/>
                    <a:pt x="75" y="15"/>
                    <a:pt x="75" y="15"/>
                  </a:cubicBezTo>
                  <a:cubicBezTo>
                    <a:pt x="75" y="15"/>
                    <a:pt x="75" y="15"/>
                    <a:pt x="75" y="15"/>
                  </a:cubicBezTo>
                  <a:cubicBezTo>
                    <a:pt x="72" y="17"/>
                    <a:pt x="72" y="17"/>
                    <a:pt x="72" y="17"/>
                  </a:cubicBezTo>
                  <a:cubicBezTo>
                    <a:pt x="75" y="15"/>
                    <a:pt x="75" y="15"/>
                    <a:pt x="75" y="15"/>
                  </a:cubicBezTo>
                  <a:cubicBezTo>
                    <a:pt x="72" y="17"/>
                    <a:pt x="72" y="17"/>
                    <a:pt x="72" y="17"/>
                  </a:cubicBezTo>
                  <a:cubicBezTo>
                    <a:pt x="76" y="17"/>
                    <a:pt x="76" y="17"/>
                    <a:pt x="76" y="17"/>
                  </a:cubicBezTo>
                  <a:cubicBezTo>
                    <a:pt x="76" y="16"/>
                    <a:pt x="75" y="16"/>
                    <a:pt x="75" y="15"/>
                  </a:cubicBezTo>
                  <a:cubicBezTo>
                    <a:pt x="72" y="17"/>
                    <a:pt x="72" y="17"/>
                    <a:pt x="72" y="17"/>
                  </a:cubicBezTo>
                  <a:cubicBezTo>
                    <a:pt x="76" y="17"/>
                    <a:pt x="76" y="17"/>
                    <a:pt x="76" y="17"/>
                  </a:cubicBezTo>
                  <a:cubicBezTo>
                    <a:pt x="72" y="17"/>
                    <a:pt x="72" y="17"/>
                    <a:pt x="72" y="17"/>
                  </a:cubicBezTo>
                  <a:cubicBezTo>
                    <a:pt x="75" y="20"/>
                    <a:pt x="75" y="20"/>
                    <a:pt x="75" y="20"/>
                  </a:cubicBezTo>
                  <a:cubicBezTo>
                    <a:pt x="75" y="19"/>
                    <a:pt x="76" y="18"/>
                    <a:pt x="76" y="17"/>
                  </a:cubicBezTo>
                  <a:cubicBezTo>
                    <a:pt x="72" y="17"/>
                    <a:pt x="72" y="17"/>
                    <a:pt x="72" y="17"/>
                  </a:cubicBezTo>
                  <a:cubicBezTo>
                    <a:pt x="75" y="20"/>
                    <a:pt x="75" y="20"/>
                    <a:pt x="75" y="20"/>
                  </a:cubicBezTo>
                  <a:cubicBezTo>
                    <a:pt x="72" y="17"/>
                    <a:pt x="72" y="17"/>
                    <a:pt x="72" y="17"/>
                  </a:cubicBezTo>
                  <a:cubicBezTo>
                    <a:pt x="70" y="21"/>
                    <a:pt x="70" y="21"/>
                    <a:pt x="70" y="21"/>
                  </a:cubicBezTo>
                  <a:cubicBezTo>
                    <a:pt x="140" y="46"/>
                    <a:pt x="140" y="46"/>
                    <a:pt x="140" y="46"/>
                  </a:cubicBezTo>
                  <a:cubicBezTo>
                    <a:pt x="142" y="47"/>
                    <a:pt x="144" y="46"/>
                    <a:pt x="145" y="45"/>
                  </a:cubicBezTo>
                  <a:cubicBezTo>
                    <a:pt x="145" y="44"/>
                    <a:pt x="145" y="43"/>
                    <a:pt x="145" y="42"/>
                  </a:cubicBezTo>
                  <a:cubicBezTo>
                    <a:pt x="145" y="41"/>
                    <a:pt x="145" y="41"/>
                    <a:pt x="145" y="41"/>
                  </a:cubicBezTo>
                  <a:cubicBezTo>
                    <a:pt x="144" y="40"/>
                    <a:pt x="144" y="40"/>
                    <a:pt x="144" y="39"/>
                  </a:cubicBezTo>
                  <a:cubicBezTo>
                    <a:pt x="143" y="39"/>
                    <a:pt x="143" y="38"/>
                    <a:pt x="142" y="38"/>
                  </a:cubicBezTo>
                  <a:cubicBezTo>
                    <a:pt x="140" y="36"/>
                    <a:pt x="137" y="34"/>
                    <a:pt x="133" y="32"/>
                  </a:cubicBezTo>
                  <a:cubicBezTo>
                    <a:pt x="120" y="24"/>
                    <a:pt x="102" y="13"/>
                    <a:pt x="102" y="13"/>
                  </a:cubicBezTo>
                  <a:cubicBezTo>
                    <a:pt x="100" y="17"/>
                    <a:pt x="100" y="17"/>
                    <a:pt x="100" y="17"/>
                  </a:cubicBezTo>
                  <a:cubicBezTo>
                    <a:pt x="99" y="21"/>
                    <a:pt x="99" y="21"/>
                    <a:pt x="99" y="21"/>
                  </a:cubicBezTo>
                  <a:cubicBezTo>
                    <a:pt x="99" y="21"/>
                    <a:pt x="109" y="23"/>
                    <a:pt x="120" y="25"/>
                  </a:cubicBezTo>
                  <a:cubicBezTo>
                    <a:pt x="125" y="27"/>
                    <a:pt x="130" y="28"/>
                    <a:pt x="135" y="29"/>
                  </a:cubicBezTo>
                  <a:cubicBezTo>
                    <a:pt x="137" y="29"/>
                    <a:pt x="139" y="30"/>
                    <a:pt x="140" y="30"/>
                  </a:cubicBezTo>
                  <a:cubicBezTo>
                    <a:pt x="141" y="30"/>
                    <a:pt x="141" y="30"/>
                    <a:pt x="142" y="30"/>
                  </a:cubicBezTo>
                  <a:cubicBezTo>
                    <a:pt x="143" y="30"/>
                    <a:pt x="143" y="31"/>
                    <a:pt x="144" y="31"/>
                  </a:cubicBezTo>
                  <a:cubicBezTo>
                    <a:pt x="144" y="31"/>
                    <a:pt x="144" y="31"/>
                    <a:pt x="145" y="30"/>
                  </a:cubicBezTo>
                  <a:cubicBezTo>
                    <a:pt x="145" y="30"/>
                    <a:pt x="145" y="30"/>
                    <a:pt x="146" y="30"/>
                  </a:cubicBezTo>
                  <a:cubicBezTo>
                    <a:pt x="146" y="30"/>
                    <a:pt x="147" y="30"/>
                    <a:pt x="147" y="29"/>
                  </a:cubicBezTo>
                  <a:cubicBezTo>
                    <a:pt x="148" y="28"/>
                    <a:pt x="148" y="27"/>
                    <a:pt x="148" y="26"/>
                  </a:cubicBezTo>
                  <a:cubicBezTo>
                    <a:pt x="148" y="25"/>
                    <a:pt x="147" y="24"/>
                    <a:pt x="146" y="23"/>
                  </a:cubicBezTo>
                  <a:cubicBezTo>
                    <a:pt x="133" y="15"/>
                    <a:pt x="133" y="15"/>
                    <a:pt x="133" y="15"/>
                  </a:cubicBezTo>
                  <a:cubicBezTo>
                    <a:pt x="131" y="14"/>
                    <a:pt x="129" y="14"/>
                    <a:pt x="127" y="16"/>
                  </a:cubicBezTo>
                  <a:cubicBezTo>
                    <a:pt x="126" y="18"/>
                    <a:pt x="127" y="21"/>
                    <a:pt x="129" y="22"/>
                  </a:cubicBezTo>
                  <a:cubicBezTo>
                    <a:pt x="142" y="30"/>
                    <a:pt x="142" y="30"/>
                    <a:pt x="142" y="30"/>
                  </a:cubicBezTo>
                  <a:cubicBezTo>
                    <a:pt x="144" y="26"/>
                    <a:pt x="144" y="26"/>
                    <a:pt x="144" y="26"/>
                  </a:cubicBezTo>
                  <a:cubicBezTo>
                    <a:pt x="140" y="24"/>
                    <a:pt x="140" y="24"/>
                    <a:pt x="140" y="24"/>
                  </a:cubicBezTo>
                  <a:cubicBezTo>
                    <a:pt x="144" y="26"/>
                    <a:pt x="144" y="26"/>
                    <a:pt x="144" y="26"/>
                  </a:cubicBezTo>
                  <a:cubicBezTo>
                    <a:pt x="142" y="23"/>
                    <a:pt x="142" y="23"/>
                    <a:pt x="142" y="23"/>
                  </a:cubicBezTo>
                  <a:cubicBezTo>
                    <a:pt x="142" y="23"/>
                    <a:pt x="141" y="23"/>
                    <a:pt x="140" y="24"/>
                  </a:cubicBezTo>
                  <a:cubicBezTo>
                    <a:pt x="144" y="26"/>
                    <a:pt x="144" y="26"/>
                    <a:pt x="144" y="26"/>
                  </a:cubicBezTo>
                  <a:cubicBezTo>
                    <a:pt x="142" y="23"/>
                    <a:pt x="142" y="23"/>
                    <a:pt x="142" y="23"/>
                  </a:cubicBezTo>
                  <a:cubicBezTo>
                    <a:pt x="144" y="26"/>
                    <a:pt x="144" y="26"/>
                    <a:pt x="144" y="26"/>
                  </a:cubicBezTo>
                  <a:cubicBezTo>
                    <a:pt x="143" y="22"/>
                    <a:pt x="143" y="22"/>
                    <a:pt x="143" y="22"/>
                  </a:cubicBezTo>
                  <a:cubicBezTo>
                    <a:pt x="143" y="23"/>
                    <a:pt x="143" y="23"/>
                    <a:pt x="142" y="23"/>
                  </a:cubicBezTo>
                  <a:cubicBezTo>
                    <a:pt x="144" y="26"/>
                    <a:pt x="144" y="26"/>
                    <a:pt x="144" y="26"/>
                  </a:cubicBezTo>
                  <a:cubicBezTo>
                    <a:pt x="143" y="22"/>
                    <a:pt x="143" y="22"/>
                    <a:pt x="143" y="22"/>
                  </a:cubicBezTo>
                  <a:cubicBezTo>
                    <a:pt x="144" y="26"/>
                    <a:pt x="144" y="26"/>
                    <a:pt x="144" y="26"/>
                  </a:cubicBezTo>
                  <a:cubicBezTo>
                    <a:pt x="144" y="22"/>
                    <a:pt x="144" y="22"/>
                    <a:pt x="144" y="22"/>
                  </a:cubicBezTo>
                  <a:cubicBezTo>
                    <a:pt x="143" y="22"/>
                    <a:pt x="143" y="22"/>
                    <a:pt x="143" y="22"/>
                  </a:cubicBezTo>
                  <a:cubicBezTo>
                    <a:pt x="144" y="26"/>
                    <a:pt x="144" y="26"/>
                    <a:pt x="144" y="26"/>
                  </a:cubicBezTo>
                  <a:cubicBezTo>
                    <a:pt x="144" y="22"/>
                    <a:pt x="144" y="22"/>
                    <a:pt x="144" y="22"/>
                  </a:cubicBezTo>
                  <a:cubicBezTo>
                    <a:pt x="144" y="24"/>
                    <a:pt x="144" y="24"/>
                    <a:pt x="144" y="24"/>
                  </a:cubicBezTo>
                  <a:cubicBezTo>
                    <a:pt x="144" y="22"/>
                    <a:pt x="144" y="22"/>
                    <a:pt x="144" y="22"/>
                  </a:cubicBezTo>
                  <a:cubicBezTo>
                    <a:pt x="144" y="22"/>
                    <a:pt x="144" y="22"/>
                    <a:pt x="144" y="22"/>
                  </a:cubicBezTo>
                  <a:cubicBezTo>
                    <a:pt x="144" y="24"/>
                    <a:pt x="144" y="24"/>
                    <a:pt x="144" y="24"/>
                  </a:cubicBezTo>
                  <a:cubicBezTo>
                    <a:pt x="144" y="22"/>
                    <a:pt x="144" y="22"/>
                    <a:pt x="144" y="22"/>
                  </a:cubicBezTo>
                  <a:cubicBezTo>
                    <a:pt x="144" y="22"/>
                    <a:pt x="143" y="22"/>
                    <a:pt x="141" y="22"/>
                  </a:cubicBezTo>
                  <a:cubicBezTo>
                    <a:pt x="136" y="21"/>
                    <a:pt x="126" y="19"/>
                    <a:pt x="117" y="17"/>
                  </a:cubicBezTo>
                  <a:cubicBezTo>
                    <a:pt x="113" y="16"/>
                    <a:pt x="109" y="15"/>
                    <a:pt x="106" y="14"/>
                  </a:cubicBezTo>
                  <a:cubicBezTo>
                    <a:pt x="103" y="13"/>
                    <a:pt x="101" y="13"/>
                    <a:pt x="101" y="13"/>
                  </a:cubicBezTo>
                  <a:cubicBezTo>
                    <a:pt x="99" y="12"/>
                    <a:pt x="97" y="13"/>
                    <a:pt x="96" y="15"/>
                  </a:cubicBezTo>
                  <a:cubicBezTo>
                    <a:pt x="95" y="17"/>
                    <a:pt x="96" y="19"/>
                    <a:pt x="98" y="20"/>
                  </a:cubicBezTo>
                  <a:cubicBezTo>
                    <a:pt x="98" y="20"/>
                    <a:pt x="100" y="22"/>
                    <a:pt x="104" y="24"/>
                  </a:cubicBezTo>
                  <a:cubicBezTo>
                    <a:pt x="110" y="27"/>
                    <a:pt x="119" y="32"/>
                    <a:pt x="126" y="37"/>
                  </a:cubicBezTo>
                  <a:cubicBezTo>
                    <a:pt x="130" y="39"/>
                    <a:pt x="133" y="41"/>
                    <a:pt x="135" y="43"/>
                  </a:cubicBezTo>
                  <a:cubicBezTo>
                    <a:pt x="136" y="43"/>
                    <a:pt x="137" y="44"/>
                    <a:pt x="138" y="44"/>
                  </a:cubicBezTo>
                  <a:cubicBezTo>
                    <a:pt x="138" y="45"/>
                    <a:pt x="138" y="45"/>
                    <a:pt x="138" y="45"/>
                  </a:cubicBezTo>
                  <a:cubicBezTo>
                    <a:pt x="138" y="45"/>
                    <a:pt x="138" y="45"/>
                    <a:pt x="138" y="45"/>
                  </a:cubicBezTo>
                  <a:cubicBezTo>
                    <a:pt x="139" y="43"/>
                    <a:pt x="139" y="43"/>
                    <a:pt x="139" y="43"/>
                  </a:cubicBezTo>
                  <a:cubicBezTo>
                    <a:pt x="138" y="44"/>
                    <a:pt x="138" y="44"/>
                    <a:pt x="138" y="44"/>
                  </a:cubicBezTo>
                  <a:cubicBezTo>
                    <a:pt x="138" y="45"/>
                    <a:pt x="138" y="45"/>
                    <a:pt x="138" y="45"/>
                  </a:cubicBezTo>
                  <a:cubicBezTo>
                    <a:pt x="139" y="43"/>
                    <a:pt x="139" y="43"/>
                    <a:pt x="139" y="43"/>
                  </a:cubicBezTo>
                  <a:cubicBezTo>
                    <a:pt x="138" y="44"/>
                    <a:pt x="138" y="44"/>
                    <a:pt x="138" y="44"/>
                  </a:cubicBezTo>
                  <a:cubicBezTo>
                    <a:pt x="141" y="42"/>
                    <a:pt x="141" y="42"/>
                    <a:pt x="141" y="42"/>
                  </a:cubicBezTo>
                  <a:cubicBezTo>
                    <a:pt x="137" y="42"/>
                    <a:pt x="137" y="42"/>
                    <a:pt x="137" y="42"/>
                  </a:cubicBezTo>
                  <a:cubicBezTo>
                    <a:pt x="137" y="44"/>
                    <a:pt x="138" y="44"/>
                    <a:pt x="138" y="44"/>
                  </a:cubicBezTo>
                  <a:cubicBezTo>
                    <a:pt x="141" y="42"/>
                    <a:pt x="141" y="42"/>
                    <a:pt x="141" y="42"/>
                  </a:cubicBezTo>
                  <a:cubicBezTo>
                    <a:pt x="137" y="42"/>
                    <a:pt x="137" y="42"/>
                    <a:pt x="137" y="42"/>
                  </a:cubicBezTo>
                  <a:cubicBezTo>
                    <a:pt x="141" y="42"/>
                    <a:pt x="141" y="42"/>
                    <a:pt x="141" y="42"/>
                  </a:cubicBezTo>
                  <a:cubicBezTo>
                    <a:pt x="138" y="40"/>
                    <a:pt x="138" y="40"/>
                    <a:pt x="138" y="40"/>
                  </a:cubicBezTo>
                  <a:cubicBezTo>
                    <a:pt x="137" y="41"/>
                    <a:pt x="137" y="42"/>
                    <a:pt x="137" y="42"/>
                  </a:cubicBezTo>
                  <a:cubicBezTo>
                    <a:pt x="141" y="42"/>
                    <a:pt x="141" y="42"/>
                    <a:pt x="141" y="42"/>
                  </a:cubicBezTo>
                  <a:cubicBezTo>
                    <a:pt x="138" y="40"/>
                    <a:pt x="138" y="40"/>
                    <a:pt x="138" y="40"/>
                  </a:cubicBezTo>
                  <a:cubicBezTo>
                    <a:pt x="141" y="42"/>
                    <a:pt x="141" y="42"/>
                    <a:pt x="141" y="42"/>
                  </a:cubicBezTo>
                  <a:cubicBezTo>
                    <a:pt x="143" y="39"/>
                    <a:pt x="143" y="39"/>
                    <a:pt x="143" y="39"/>
                  </a:cubicBezTo>
                  <a:cubicBezTo>
                    <a:pt x="73" y="13"/>
                    <a:pt x="73" y="13"/>
                    <a:pt x="73" y="13"/>
                  </a:cubicBezTo>
                  <a:cubicBezTo>
                    <a:pt x="71" y="13"/>
                    <a:pt x="69" y="13"/>
                    <a:pt x="68" y="15"/>
                  </a:cubicBezTo>
                  <a:cubicBezTo>
                    <a:pt x="68" y="16"/>
                    <a:pt x="67" y="17"/>
                    <a:pt x="67" y="17"/>
                  </a:cubicBezTo>
                  <a:cubicBezTo>
                    <a:pt x="68" y="19"/>
                    <a:pt x="68" y="19"/>
                    <a:pt x="68" y="20"/>
                  </a:cubicBezTo>
                  <a:cubicBezTo>
                    <a:pt x="69" y="20"/>
                    <a:pt x="69" y="20"/>
                    <a:pt x="69" y="21"/>
                  </a:cubicBezTo>
                  <a:cubicBezTo>
                    <a:pt x="70" y="21"/>
                    <a:pt x="70" y="21"/>
                    <a:pt x="71" y="22"/>
                  </a:cubicBezTo>
                  <a:cubicBezTo>
                    <a:pt x="73" y="24"/>
                    <a:pt x="78" y="27"/>
                    <a:pt x="84" y="30"/>
                  </a:cubicBezTo>
                  <a:cubicBezTo>
                    <a:pt x="100" y="41"/>
                    <a:pt x="125" y="55"/>
                    <a:pt x="125" y="55"/>
                  </a:cubicBezTo>
                  <a:cubicBezTo>
                    <a:pt x="127" y="52"/>
                    <a:pt x="127" y="52"/>
                    <a:pt x="127" y="52"/>
                  </a:cubicBezTo>
                  <a:cubicBezTo>
                    <a:pt x="124" y="50"/>
                    <a:pt x="124" y="50"/>
                    <a:pt x="124" y="50"/>
                  </a:cubicBezTo>
                  <a:cubicBezTo>
                    <a:pt x="127" y="52"/>
                    <a:pt x="127" y="52"/>
                    <a:pt x="127" y="52"/>
                  </a:cubicBezTo>
                  <a:cubicBezTo>
                    <a:pt x="126" y="48"/>
                    <a:pt x="126" y="48"/>
                    <a:pt x="126" y="48"/>
                  </a:cubicBezTo>
                  <a:cubicBezTo>
                    <a:pt x="125" y="48"/>
                    <a:pt x="125" y="49"/>
                    <a:pt x="124" y="50"/>
                  </a:cubicBezTo>
                  <a:cubicBezTo>
                    <a:pt x="127" y="52"/>
                    <a:pt x="127" y="52"/>
                    <a:pt x="127" y="52"/>
                  </a:cubicBezTo>
                  <a:cubicBezTo>
                    <a:pt x="126" y="48"/>
                    <a:pt x="126" y="48"/>
                    <a:pt x="126" y="48"/>
                  </a:cubicBezTo>
                  <a:cubicBezTo>
                    <a:pt x="127" y="52"/>
                    <a:pt x="127" y="52"/>
                    <a:pt x="127" y="52"/>
                  </a:cubicBezTo>
                  <a:cubicBezTo>
                    <a:pt x="127" y="48"/>
                    <a:pt x="127" y="48"/>
                    <a:pt x="127" y="48"/>
                  </a:cubicBezTo>
                  <a:cubicBezTo>
                    <a:pt x="127" y="48"/>
                    <a:pt x="126" y="48"/>
                    <a:pt x="126" y="48"/>
                  </a:cubicBezTo>
                  <a:cubicBezTo>
                    <a:pt x="127" y="52"/>
                    <a:pt x="127" y="52"/>
                    <a:pt x="127" y="52"/>
                  </a:cubicBezTo>
                  <a:cubicBezTo>
                    <a:pt x="127" y="48"/>
                    <a:pt x="127" y="48"/>
                    <a:pt x="127" y="48"/>
                  </a:cubicBezTo>
                  <a:cubicBezTo>
                    <a:pt x="127" y="50"/>
                    <a:pt x="127" y="50"/>
                    <a:pt x="127" y="50"/>
                  </a:cubicBezTo>
                  <a:cubicBezTo>
                    <a:pt x="127" y="48"/>
                    <a:pt x="127" y="48"/>
                    <a:pt x="127" y="48"/>
                  </a:cubicBezTo>
                  <a:cubicBezTo>
                    <a:pt x="127" y="48"/>
                    <a:pt x="127" y="48"/>
                    <a:pt x="127" y="48"/>
                  </a:cubicBezTo>
                  <a:cubicBezTo>
                    <a:pt x="127" y="50"/>
                    <a:pt x="127" y="50"/>
                    <a:pt x="127" y="50"/>
                  </a:cubicBezTo>
                  <a:cubicBezTo>
                    <a:pt x="127" y="48"/>
                    <a:pt x="127" y="48"/>
                    <a:pt x="127" y="48"/>
                  </a:cubicBezTo>
                  <a:cubicBezTo>
                    <a:pt x="127" y="48"/>
                    <a:pt x="127" y="48"/>
                    <a:pt x="127" y="48"/>
                  </a:cubicBezTo>
                  <a:cubicBezTo>
                    <a:pt x="127" y="48"/>
                    <a:pt x="126" y="48"/>
                    <a:pt x="125" y="47"/>
                  </a:cubicBezTo>
                  <a:cubicBezTo>
                    <a:pt x="121" y="46"/>
                    <a:pt x="113" y="42"/>
                    <a:pt x="104" y="37"/>
                  </a:cubicBezTo>
                  <a:cubicBezTo>
                    <a:pt x="89" y="30"/>
                    <a:pt x="71" y="21"/>
                    <a:pt x="56" y="14"/>
                  </a:cubicBezTo>
                  <a:cubicBezTo>
                    <a:pt x="48" y="10"/>
                    <a:pt x="42" y="7"/>
                    <a:pt x="37" y="4"/>
                  </a:cubicBezTo>
                  <a:cubicBezTo>
                    <a:pt x="35" y="3"/>
                    <a:pt x="33" y="2"/>
                    <a:pt x="32" y="1"/>
                  </a:cubicBezTo>
                  <a:cubicBezTo>
                    <a:pt x="31" y="1"/>
                    <a:pt x="30" y="1"/>
                    <a:pt x="30" y="1"/>
                  </a:cubicBezTo>
                  <a:cubicBezTo>
                    <a:pt x="29" y="0"/>
                    <a:pt x="29" y="0"/>
                    <a:pt x="29" y="0"/>
                  </a:cubicBezTo>
                  <a:cubicBezTo>
                    <a:pt x="29" y="0"/>
                    <a:pt x="29" y="0"/>
                    <a:pt x="29" y="0"/>
                  </a:cubicBezTo>
                  <a:cubicBezTo>
                    <a:pt x="28" y="0"/>
                    <a:pt x="28" y="0"/>
                    <a:pt x="28" y="0"/>
                  </a:cubicBezTo>
                  <a:cubicBezTo>
                    <a:pt x="28" y="0"/>
                    <a:pt x="28" y="0"/>
                    <a:pt x="28" y="0"/>
                  </a:cubicBezTo>
                  <a:cubicBezTo>
                    <a:pt x="27" y="0"/>
                    <a:pt x="27" y="0"/>
                    <a:pt x="26" y="0"/>
                  </a:cubicBezTo>
                  <a:cubicBezTo>
                    <a:pt x="26" y="1"/>
                    <a:pt x="25" y="1"/>
                    <a:pt x="24" y="2"/>
                  </a:cubicBezTo>
                  <a:cubicBezTo>
                    <a:pt x="23" y="4"/>
                    <a:pt x="24" y="6"/>
                    <a:pt x="25" y="8"/>
                  </a:cubicBezTo>
                  <a:cubicBezTo>
                    <a:pt x="100" y="54"/>
                    <a:pt x="100" y="54"/>
                    <a:pt x="100" y="54"/>
                  </a:cubicBezTo>
                  <a:cubicBezTo>
                    <a:pt x="102" y="51"/>
                    <a:pt x="102" y="51"/>
                    <a:pt x="102" y="51"/>
                  </a:cubicBezTo>
                  <a:cubicBezTo>
                    <a:pt x="99" y="49"/>
                    <a:pt x="99" y="49"/>
                    <a:pt x="99" y="49"/>
                  </a:cubicBezTo>
                  <a:cubicBezTo>
                    <a:pt x="102" y="51"/>
                    <a:pt x="102" y="51"/>
                    <a:pt x="102" y="51"/>
                  </a:cubicBezTo>
                  <a:cubicBezTo>
                    <a:pt x="100" y="47"/>
                    <a:pt x="100" y="47"/>
                    <a:pt x="100" y="47"/>
                  </a:cubicBezTo>
                  <a:cubicBezTo>
                    <a:pt x="100" y="48"/>
                    <a:pt x="99" y="48"/>
                    <a:pt x="99" y="49"/>
                  </a:cubicBezTo>
                  <a:cubicBezTo>
                    <a:pt x="102" y="51"/>
                    <a:pt x="102" y="51"/>
                    <a:pt x="102" y="51"/>
                  </a:cubicBezTo>
                  <a:cubicBezTo>
                    <a:pt x="100" y="47"/>
                    <a:pt x="100" y="47"/>
                    <a:pt x="100" y="47"/>
                  </a:cubicBezTo>
                  <a:cubicBezTo>
                    <a:pt x="102" y="51"/>
                    <a:pt x="102" y="51"/>
                    <a:pt x="102" y="51"/>
                  </a:cubicBezTo>
                  <a:cubicBezTo>
                    <a:pt x="101" y="47"/>
                    <a:pt x="101" y="47"/>
                    <a:pt x="101" y="47"/>
                  </a:cubicBezTo>
                  <a:cubicBezTo>
                    <a:pt x="101" y="47"/>
                    <a:pt x="101" y="47"/>
                    <a:pt x="100" y="47"/>
                  </a:cubicBezTo>
                  <a:cubicBezTo>
                    <a:pt x="102" y="51"/>
                    <a:pt x="102" y="51"/>
                    <a:pt x="102" y="51"/>
                  </a:cubicBezTo>
                  <a:cubicBezTo>
                    <a:pt x="101" y="47"/>
                    <a:pt x="101" y="47"/>
                    <a:pt x="101" y="47"/>
                  </a:cubicBezTo>
                  <a:cubicBezTo>
                    <a:pt x="102" y="50"/>
                    <a:pt x="102" y="50"/>
                    <a:pt x="102" y="50"/>
                  </a:cubicBezTo>
                  <a:cubicBezTo>
                    <a:pt x="102" y="47"/>
                    <a:pt x="102" y="47"/>
                    <a:pt x="102" y="47"/>
                  </a:cubicBezTo>
                  <a:cubicBezTo>
                    <a:pt x="101" y="47"/>
                    <a:pt x="101" y="47"/>
                    <a:pt x="101" y="47"/>
                  </a:cubicBezTo>
                  <a:cubicBezTo>
                    <a:pt x="102" y="50"/>
                    <a:pt x="102" y="50"/>
                    <a:pt x="102" y="50"/>
                  </a:cubicBezTo>
                  <a:cubicBezTo>
                    <a:pt x="102" y="47"/>
                    <a:pt x="102" y="47"/>
                    <a:pt x="102" y="47"/>
                  </a:cubicBezTo>
                  <a:cubicBezTo>
                    <a:pt x="102" y="49"/>
                    <a:pt x="102" y="49"/>
                    <a:pt x="102" y="49"/>
                  </a:cubicBezTo>
                  <a:cubicBezTo>
                    <a:pt x="102" y="47"/>
                    <a:pt x="102" y="47"/>
                    <a:pt x="102" y="47"/>
                  </a:cubicBezTo>
                  <a:cubicBezTo>
                    <a:pt x="102" y="47"/>
                    <a:pt x="102" y="47"/>
                    <a:pt x="102" y="47"/>
                  </a:cubicBezTo>
                  <a:cubicBezTo>
                    <a:pt x="102" y="49"/>
                    <a:pt x="102" y="49"/>
                    <a:pt x="102" y="49"/>
                  </a:cubicBezTo>
                  <a:cubicBezTo>
                    <a:pt x="102" y="47"/>
                    <a:pt x="102" y="47"/>
                    <a:pt x="102" y="47"/>
                  </a:cubicBezTo>
                  <a:cubicBezTo>
                    <a:pt x="102" y="47"/>
                    <a:pt x="101" y="47"/>
                    <a:pt x="101" y="46"/>
                  </a:cubicBezTo>
                  <a:cubicBezTo>
                    <a:pt x="97" y="45"/>
                    <a:pt x="90" y="43"/>
                    <a:pt x="82" y="40"/>
                  </a:cubicBezTo>
                  <a:cubicBezTo>
                    <a:pt x="69" y="35"/>
                    <a:pt x="53" y="28"/>
                    <a:pt x="40" y="23"/>
                  </a:cubicBezTo>
                  <a:cubicBezTo>
                    <a:pt x="34" y="20"/>
                    <a:pt x="28" y="18"/>
                    <a:pt x="24" y="16"/>
                  </a:cubicBezTo>
                  <a:cubicBezTo>
                    <a:pt x="20" y="15"/>
                    <a:pt x="18" y="14"/>
                    <a:pt x="18" y="14"/>
                  </a:cubicBezTo>
                  <a:cubicBezTo>
                    <a:pt x="16" y="13"/>
                    <a:pt x="13" y="14"/>
                    <a:pt x="12" y="16"/>
                  </a:cubicBezTo>
                  <a:cubicBezTo>
                    <a:pt x="12" y="17"/>
                    <a:pt x="12" y="20"/>
                    <a:pt x="14" y="21"/>
                  </a:cubicBezTo>
                  <a:cubicBezTo>
                    <a:pt x="68" y="54"/>
                    <a:pt x="68" y="54"/>
                    <a:pt x="68" y="54"/>
                  </a:cubicBezTo>
                  <a:cubicBezTo>
                    <a:pt x="70" y="51"/>
                    <a:pt x="70" y="51"/>
                    <a:pt x="70" y="51"/>
                  </a:cubicBezTo>
                  <a:cubicBezTo>
                    <a:pt x="71" y="47"/>
                    <a:pt x="71" y="47"/>
                    <a:pt x="71" y="47"/>
                  </a:cubicBezTo>
                  <a:cubicBezTo>
                    <a:pt x="71" y="47"/>
                    <a:pt x="55" y="42"/>
                    <a:pt x="39" y="37"/>
                  </a:cubicBezTo>
                  <a:cubicBezTo>
                    <a:pt x="31" y="34"/>
                    <a:pt x="24" y="32"/>
                    <a:pt x="17" y="30"/>
                  </a:cubicBezTo>
                  <a:cubicBezTo>
                    <a:pt x="14" y="29"/>
                    <a:pt x="12" y="28"/>
                    <a:pt x="10" y="28"/>
                  </a:cubicBezTo>
                  <a:cubicBezTo>
                    <a:pt x="9" y="27"/>
                    <a:pt x="8" y="27"/>
                    <a:pt x="7" y="27"/>
                  </a:cubicBezTo>
                  <a:cubicBezTo>
                    <a:pt x="7" y="27"/>
                    <a:pt x="7" y="27"/>
                    <a:pt x="7" y="27"/>
                  </a:cubicBezTo>
                  <a:cubicBezTo>
                    <a:pt x="6" y="27"/>
                    <a:pt x="6" y="27"/>
                    <a:pt x="6" y="27"/>
                  </a:cubicBezTo>
                  <a:cubicBezTo>
                    <a:pt x="6" y="27"/>
                    <a:pt x="6" y="27"/>
                    <a:pt x="5" y="27"/>
                  </a:cubicBezTo>
                  <a:cubicBezTo>
                    <a:pt x="5" y="27"/>
                    <a:pt x="5" y="27"/>
                    <a:pt x="4" y="27"/>
                  </a:cubicBezTo>
                  <a:cubicBezTo>
                    <a:pt x="4" y="27"/>
                    <a:pt x="4" y="27"/>
                    <a:pt x="3" y="27"/>
                  </a:cubicBezTo>
                  <a:cubicBezTo>
                    <a:pt x="3" y="28"/>
                    <a:pt x="2" y="28"/>
                    <a:pt x="2" y="29"/>
                  </a:cubicBezTo>
                  <a:cubicBezTo>
                    <a:pt x="1" y="29"/>
                    <a:pt x="1" y="30"/>
                    <a:pt x="1" y="31"/>
                  </a:cubicBezTo>
                  <a:cubicBezTo>
                    <a:pt x="1" y="32"/>
                    <a:pt x="2" y="33"/>
                    <a:pt x="2" y="33"/>
                  </a:cubicBezTo>
                  <a:cubicBezTo>
                    <a:pt x="2" y="34"/>
                    <a:pt x="2" y="34"/>
                    <a:pt x="3" y="34"/>
                  </a:cubicBezTo>
                  <a:cubicBezTo>
                    <a:pt x="3" y="34"/>
                    <a:pt x="3" y="34"/>
                    <a:pt x="3" y="34"/>
                  </a:cubicBezTo>
                  <a:cubicBezTo>
                    <a:pt x="4" y="35"/>
                    <a:pt x="4" y="35"/>
                    <a:pt x="6" y="36"/>
                  </a:cubicBezTo>
                  <a:cubicBezTo>
                    <a:pt x="9" y="38"/>
                    <a:pt x="16" y="43"/>
                    <a:pt x="23" y="46"/>
                  </a:cubicBezTo>
                  <a:cubicBezTo>
                    <a:pt x="26" y="48"/>
                    <a:pt x="28" y="50"/>
                    <a:pt x="31" y="51"/>
                  </a:cubicBezTo>
                  <a:cubicBezTo>
                    <a:pt x="32" y="52"/>
                    <a:pt x="32" y="52"/>
                    <a:pt x="33" y="53"/>
                  </a:cubicBezTo>
                  <a:cubicBezTo>
                    <a:pt x="33" y="53"/>
                    <a:pt x="33" y="53"/>
                    <a:pt x="33" y="53"/>
                  </a:cubicBezTo>
                  <a:cubicBezTo>
                    <a:pt x="34" y="53"/>
                    <a:pt x="34" y="53"/>
                    <a:pt x="34" y="53"/>
                  </a:cubicBezTo>
                  <a:cubicBezTo>
                    <a:pt x="35" y="51"/>
                    <a:pt x="35" y="51"/>
                    <a:pt x="35" y="51"/>
                  </a:cubicBezTo>
                  <a:cubicBezTo>
                    <a:pt x="33" y="53"/>
                    <a:pt x="33" y="53"/>
                    <a:pt x="33" y="53"/>
                  </a:cubicBezTo>
                  <a:cubicBezTo>
                    <a:pt x="34" y="53"/>
                    <a:pt x="34" y="53"/>
                    <a:pt x="34" y="53"/>
                  </a:cubicBezTo>
                  <a:cubicBezTo>
                    <a:pt x="35" y="51"/>
                    <a:pt x="35" y="51"/>
                    <a:pt x="35" y="51"/>
                  </a:cubicBezTo>
                  <a:cubicBezTo>
                    <a:pt x="33" y="53"/>
                    <a:pt x="33" y="53"/>
                    <a:pt x="33" y="53"/>
                  </a:cubicBezTo>
                  <a:cubicBezTo>
                    <a:pt x="36" y="50"/>
                    <a:pt x="36" y="50"/>
                    <a:pt x="36" y="50"/>
                  </a:cubicBezTo>
                  <a:cubicBezTo>
                    <a:pt x="33" y="53"/>
                    <a:pt x="33" y="53"/>
                    <a:pt x="33" y="53"/>
                  </a:cubicBezTo>
                  <a:cubicBezTo>
                    <a:pt x="33" y="53"/>
                    <a:pt x="33" y="53"/>
                    <a:pt x="33" y="53"/>
                  </a:cubicBezTo>
                  <a:cubicBezTo>
                    <a:pt x="36" y="50"/>
                    <a:pt x="36" y="50"/>
                    <a:pt x="36" y="50"/>
                  </a:cubicBezTo>
                  <a:cubicBezTo>
                    <a:pt x="33" y="53"/>
                    <a:pt x="33" y="53"/>
                    <a:pt x="33" y="53"/>
                  </a:cubicBezTo>
                  <a:cubicBezTo>
                    <a:pt x="36" y="50"/>
                    <a:pt x="36" y="50"/>
                    <a:pt x="36" y="50"/>
                  </a:cubicBezTo>
                  <a:cubicBezTo>
                    <a:pt x="32" y="52"/>
                    <a:pt x="32" y="52"/>
                    <a:pt x="32" y="52"/>
                  </a:cubicBezTo>
                  <a:cubicBezTo>
                    <a:pt x="33" y="53"/>
                    <a:pt x="33" y="53"/>
                    <a:pt x="33" y="53"/>
                  </a:cubicBezTo>
                  <a:cubicBezTo>
                    <a:pt x="36" y="50"/>
                    <a:pt x="36" y="50"/>
                    <a:pt x="36" y="50"/>
                  </a:cubicBezTo>
                  <a:cubicBezTo>
                    <a:pt x="32" y="52"/>
                    <a:pt x="32" y="52"/>
                    <a:pt x="32" y="52"/>
                  </a:cubicBezTo>
                  <a:cubicBezTo>
                    <a:pt x="36" y="50"/>
                    <a:pt x="36" y="50"/>
                    <a:pt x="36" y="50"/>
                  </a:cubicBezTo>
                  <a:cubicBezTo>
                    <a:pt x="32" y="50"/>
                    <a:pt x="32" y="50"/>
                    <a:pt x="32" y="50"/>
                  </a:cubicBezTo>
                  <a:cubicBezTo>
                    <a:pt x="32" y="51"/>
                    <a:pt x="32" y="52"/>
                    <a:pt x="32" y="52"/>
                  </a:cubicBezTo>
                  <a:cubicBezTo>
                    <a:pt x="36" y="50"/>
                    <a:pt x="36" y="50"/>
                    <a:pt x="36" y="50"/>
                  </a:cubicBezTo>
                  <a:cubicBezTo>
                    <a:pt x="32" y="50"/>
                    <a:pt x="32" y="50"/>
                    <a:pt x="32" y="50"/>
                  </a:cubicBezTo>
                  <a:cubicBezTo>
                    <a:pt x="36" y="50"/>
                    <a:pt x="36" y="50"/>
                    <a:pt x="36" y="50"/>
                  </a:cubicBezTo>
                  <a:cubicBezTo>
                    <a:pt x="36" y="46"/>
                    <a:pt x="36" y="46"/>
                    <a:pt x="36" y="46"/>
                  </a:cubicBezTo>
                  <a:cubicBezTo>
                    <a:pt x="5" y="44"/>
                    <a:pt x="5" y="44"/>
                    <a:pt x="5" y="44"/>
                  </a:cubicBezTo>
                  <a:cubicBezTo>
                    <a:pt x="3" y="44"/>
                    <a:pt x="2" y="45"/>
                    <a:pt x="1" y="47"/>
                  </a:cubicBezTo>
                  <a:cubicBezTo>
                    <a:pt x="0" y="48"/>
                    <a:pt x="1" y="50"/>
                    <a:pt x="3" y="51"/>
                  </a:cubicBezTo>
                  <a:cubicBezTo>
                    <a:pt x="7" y="54"/>
                    <a:pt x="7" y="54"/>
                    <a:pt x="7" y="54"/>
                  </a:cubicBezTo>
                  <a:cubicBezTo>
                    <a:pt x="9" y="55"/>
                    <a:pt x="11" y="55"/>
                    <a:pt x="13" y="53"/>
                  </a:cubicBezTo>
                  <a:cubicBezTo>
                    <a:pt x="14" y="51"/>
                    <a:pt x="13" y="48"/>
                    <a:pt x="1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00" name="Freeform 163">
              <a:extLst>
                <a:ext uri="{FF2B5EF4-FFF2-40B4-BE49-F238E27FC236}">
                  <a16:creationId xmlns:a16="http://schemas.microsoft.com/office/drawing/2014/main" id="{3CCC191B-9103-40AC-A71F-F2950DA64570}"/>
                </a:ext>
              </a:extLst>
            </p:cNvPr>
            <p:cNvSpPr>
              <a:spLocks/>
            </p:cNvSpPr>
            <p:nvPr/>
          </p:nvSpPr>
          <p:spPr bwMode="auto">
            <a:xfrm>
              <a:off x="5243649" y="2341673"/>
              <a:ext cx="163513" cy="295275"/>
            </a:xfrm>
            <a:custGeom>
              <a:avLst/>
              <a:gdLst>
                <a:gd name="T0" fmla="*/ 10 w 104"/>
                <a:gd name="T1" fmla="*/ 179 h 187"/>
                <a:gd name="T2" fmla="*/ 10 w 104"/>
                <a:gd name="T3" fmla="*/ 163 h 187"/>
                <a:gd name="T4" fmla="*/ 6 w 104"/>
                <a:gd name="T5" fmla="*/ 162 h 187"/>
                <a:gd name="T6" fmla="*/ 6 w 104"/>
                <a:gd name="T7" fmla="*/ 162 h 187"/>
                <a:gd name="T8" fmla="*/ 7 w 104"/>
                <a:gd name="T9" fmla="*/ 158 h 187"/>
                <a:gd name="T10" fmla="*/ 11 w 104"/>
                <a:gd name="T11" fmla="*/ 151 h 187"/>
                <a:gd name="T12" fmla="*/ 29 w 104"/>
                <a:gd name="T13" fmla="*/ 143 h 187"/>
                <a:gd name="T14" fmla="*/ 24 w 104"/>
                <a:gd name="T15" fmla="*/ 139 h 187"/>
                <a:gd name="T16" fmla="*/ 24 w 104"/>
                <a:gd name="T17" fmla="*/ 139 h 187"/>
                <a:gd name="T18" fmla="*/ 33 w 104"/>
                <a:gd name="T19" fmla="*/ 121 h 187"/>
                <a:gd name="T20" fmla="*/ 34 w 104"/>
                <a:gd name="T21" fmla="*/ 127 h 187"/>
                <a:gd name="T22" fmla="*/ 33 w 104"/>
                <a:gd name="T23" fmla="*/ 128 h 187"/>
                <a:gd name="T24" fmla="*/ 32 w 104"/>
                <a:gd name="T25" fmla="*/ 126 h 187"/>
                <a:gd name="T26" fmla="*/ 46 w 104"/>
                <a:gd name="T27" fmla="*/ 121 h 187"/>
                <a:gd name="T28" fmla="*/ 43 w 104"/>
                <a:gd name="T29" fmla="*/ 118 h 187"/>
                <a:gd name="T30" fmla="*/ 42 w 104"/>
                <a:gd name="T31" fmla="*/ 117 h 187"/>
                <a:gd name="T32" fmla="*/ 51 w 104"/>
                <a:gd name="T33" fmla="*/ 107 h 187"/>
                <a:gd name="T34" fmla="*/ 48 w 104"/>
                <a:gd name="T35" fmla="*/ 106 h 187"/>
                <a:gd name="T36" fmla="*/ 45 w 104"/>
                <a:gd name="T37" fmla="*/ 103 h 187"/>
                <a:gd name="T38" fmla="*/ 48 w 104"/>
                <a:gd name="T39" fmla="*/ 106 h 187"/>
                <a:gd name="T40" fmla="*/ 62 w 104"/>
                <a:gd name="T41" fmla="*/ 95 h 187"/>
                <a:gd name="T42" fmla="*/ 69 w 104"/>
                <a:gd name="T43" fmla="*/ 83 h 187"/>
                <a:gd name="T44" fmla="*/ 77 w 104"/>
                <a:gd name="T45" fmla="*/ 68 h 187"/>
                <a:gd name="T46" fmla="*/ 86 w 104"/>
                <a:gd name="T47" fmla="*/ 59 h 187"/>
                <a:gd name="T48" fmla="*/ 91 w 104"/>
                <a:gd name="T49" fmla="*/ 55 h 187"/>
                <a:gd name="T50" fmla="*/ 100 w 104"/>
                <a:gd name="T51" fmla="*/ 42 h 187"/>
                <a:gd name="T52" fmla="*/ 101 w 104"/>
                <a:gd name="T53" fmla="*/ 25 h 187"/>
                <a:gd name="T54" fmla="*/ 104 w 104"/>
                <a:gd name="T55" fmla="*/ 26 h 187"/>
                <a:gd name="T56" fmla="*/ 103 w 104"/>
                <a:gd name="T57" fmla="*/ 27 h 187"/>
                <a:gd name="T58" fmla="*/ 101 w 104"/>
                <a:gd name="T59" fmla="*/ 8 h 187"/>
                <a:gd name="T60" fmla="*/ 98 w 104"/>
                <a:gd name="T61" fmla="*/ 7 h 187"/>
                <a:gd name="T62" fmla="*/ 101 w 104"/>
                <a:gd name="T63" fmla="*/ 8 h 187"/>
                <a:gd name="T64" fmla="*/ 92 w 104"/>
                <a:gd name="T65" fmla="*/ 8 h 187"/>
                <a:gd name="T66" fmla="*/ 94 w 104"/>
                <a:gd name="T67" fmla="*/ 17 h 187"/>
                <a:gd name="T68" fmla="*/ 96 w 104"/>
                <a:gd name="T69" fmla="*/ 24 h 187"/>
                <a:gd name="T70" fmla="*/ 93 w 104"/>
                <a:gd name="T71" fmla="*/ 40 h 187"/>
                <a:gd name="T72" fmla="*/ 96 w 104"/>
                <a:gd name="T73" fmla="*/ 41 h 187"/>
                <a:gd name="T74" fmla="*/ 94 w 104"/>
                <a:gd name="T75" fmla="*/ 44 h 187"/>
                <a:gd name="T76" fmla="*/ 88 w 104"/>
                <a:gd name="T77" fmla="*/ 56 h 187"/>
                <a:gd name="T78" fmla="*/ 83 w 104"/>
                <a:gd name="T79" fmla="*/ 61 h 187"/>
                <a:gd name="T80" fmla="*/ 60 w 104"/>
                <a:gd name="T81" fmla="*/ 79 h 187"/>
                <a:gd name="T82" fmla="*/ 53 w 104"/>
                <a:gd name="T83" fmla="*/ 93 h 187"/>
                <a:gd name="T84" fmla="*/ 55 w 104"/>
                <a:gd name="T85" fmla="*/ 91 h 187"/>
                <a:gd name="T86" fmla="*/ 56 w 104"/>
                <a:gd name="T87" fmla="*/ 90 h 187"/>
                <a:gd name="T88" fmla="*/ 42 w 104"/>
                <a:gd name="T89" fmla="*/ 100 h 187"/>
                <a:gd name="T90" fmla="*/ 46 w 104"/>
                <a:gd name="T91" fmla="*/ 108 h 187"/>
                <a:gd name="T92" fmla="*/ 44 w 104"/>
                <a:gd name="T93" fmla="*/ 102 h 187"/>
                <a:gd name="T94" fmla="*/ 38 w 104"/>
                <a:gd name="T95" fmla="*/ 119 h 187"/>
                <a:gd name="T96" fmla="*/ 43 w 104"/>
                <a:gd name="T97" fmla="*/ 118 h 187"/>
                <a:gd name="T98" fmla="*/ 41 w 104"/>
                <a:gd name="T99" fmla="*/ 115 h 187"/>
                <a:gd name="T100" fmla="*/ 30 w 104"/>
                <a:gd name="T101" fmla="*/ 120 h 187"/>
                <a:gd name="T102" fmla="*/ 27 w 104"/>
                <a:gd name="T103" fmla="*/ 122 h 187"/>
                <a:gd name="T104" fmla="*/ 19 w 104"/>
                <a:gd name="T105" fmla="*/ 133 h 187"/>
                <a:gd name="T106" fmla="*/ 23 w 104"/>
                <a:gd name="T107" fmla="*/ 138 h 187"/>
                <a:gd name="T108" fmla="*/ 24 w 104"/>
                <a:gd name="T109" fmla="*/ 137 h 187"/>
                <a:gd name="T110" fmla="*/ 6 w 104"/>
                <a:gd name="T111" fmla="*/ 151 h 187"/>
                <a:gd name="T112" fmla="*/ 2 w 104"/>
                <a:gd name="T113" fmla="*/ 165 h 187"/>
                <a:gd name="T114" fmla="*/ 2 w 104"/>
                <a:gd name="T115" fmla="*/ 163 h 187"/>
                <a:gd name="T116" fmla="*/ 2 w 104"/>
                <a:gd name="T117" fmla="*/ 180 h 187"/>
                <a:gd name="T118" fmla="*/ 2 w 104"/>
                <a:gd name="T119" fmla="*/ 179 h 187"/>
                <a:gd name="T120" fmla="*/ 7 w 104"/>
                <a:gd name="T121"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4" h="187">
                  <a:moveTo>
                    <a:pt x="11" y="179"/>
                  </a:moveTo>
                  <a:cubicBezTo>
                    <a:pt x="8" y="177"/>
                    <a:pt x="8" y="177"/>
                    <a:pt x="8" y="177"/>
                  </a:cubicBezTo>
                  <a:cubicBezTo>
                    <a:pt x="6" y="180"/>
                    <a:pt x="6" y="180"/>
                    <a:pt x="6" y="180"/>
                  </a:cubicBezTo>
                  <a:cubicBezTo>
                    <a:pt x="9" y="182"/>
                    <a:pt x="9" y="182"/>
                    <a:pt x="9" y="182"/>
                  </a:cubicBezTo>
                  <a:cubicBezTo>
                    <a:pt x="10" y="182"/>
                    <a:pt x="10" y="182"/>
                    <a:pt x="10" y="181"/>
                  </a:cubicBezTo>
                  <a:cubicBezTo>
                    <a:pt x="10" y="181"/>
                    <a:pt x="10" y="181"/>
                    <a:pt x="10" y="181"/>
                  </a:cubicBezTo>
                  <a:cubicBezTo>
                    <a:pt x="10" y="180"/>
                    <a:pt x="10" y="180"/>
                    <a:pt x="10" y="179"/>
                  </a:cubicBezTo>
                  <a:cubicBezTo>
                    <a:pt x="10" y="177"/>
                    <a:pt x="10" y="173"/>
                    <a:pt x="10" y="169"/>
                  </a:cubicBezTo>
                  <a:cubicBezTo>
                    <a:pt x="10" y="167"/>
                    <a:pt x="10" y="166"/>
                    <a:pt x="10" y="164"/>
                  </a:cubicBezTo>
                  <a:cubicBezTo>
                    <a:pt x="10" y="164"/>
                    <a:pt x="10" y="163"/>
                    <a:pt x="10" y="163"/>
                  </a:cubicBezTo>
                  <a:cubicBezTo>
                    <a:pt x="10" y="163"/>
                    <a:pt x="10" y="163"/>
                    <a:pt x="10" y="163"/>
                  </a:cubicBezTo>
                  <a:cubicBezTo>
                    <a:pt x="10" y="163"/>
                    <a:pt x="10" y="163"/>
                    <a:pt x="10" y="163"/>
                  </a:cubicBezTo>
                  <a:cubicBezTo>
                    <a:pt x="7" y="163"/>
                    <a:pt x="7" y="163"/>
                    <a:pt x="7" y="163"/>
                  </a:cubicBezTo>
                  <a:cubicBezTo>
                    <a:pt x="10" y="163"/>
                    <a:pt x="10" y="163"/>
                    <a:pt x="10" y="163"/>
                  </a:cubicBezTo>
                  <a:cubicBezTo>
                    <a:pt x="10" y="163"/>
                    <a:pt x="10" y="163"/>
                    <a:pt x="10" y="163"/>
                  </a:cubicBezTo>
                  <a:cubicBezTo>
                    <a:pt x="7" y="163"/>
                    <a:pt x="7" y="163"/>
                    <a:pt x="7" y="163"/>
                  </a:cubicBezTo>
                  <a:cubicBezTo>
                    <a:pt x="10" y="163"/>
                    <a:pt x="10" y="163"/>
                    <a:pt x="10" y="163"/>
                  </a:cubicBezTo>
                  <a:cubicBezTo>
                    <a:pt x="6" y="162"/>
                    <a:pt x="6" y="162"/>
                    <a:pt x="6" y="162"/>
                  </a:cubicBezTo>
                  <a:cubicBezTo>
                    <a:pt x="10" y="163"/>
                    <a:pt x="10" y="163"/>
                    <a:pt x="10" y="163"/>
                  </a:cubicBezTo>
                  <a:cubicBezTo>
                    <a:pt x="10" y="163"/>
                    <a:pt x="10" y="163"/>
                    <a:pt x="10" y="163"/>
                  </a:cubicBezTo>
                  <a:cubicBezTo>
                    <a:pt x="6" y="162"/>
                    <a:pt x="6" y="162"/>
                    <a:pt x="6" y="162"/>
                  </a:cubicBezTo>
                  <a:cubicBezTo>
                    <a:pt x="10" y="163"/>
                    <a:pt x="10" y="163"/>
                    <a:pt x="10" y="163"/>
                  </a:cubicBezTo>
                  <a:cubicBezTo>
                    <a:pt x="6" y="162"/>
                    <a:pt x="6" y="162"/>
                    <a:pt x="6" y="162"/>
                  </a:cubicBezTo>
                  <a:cubicBezTo>
                    <a:pt x="10" y="163"/>
                    <a:pt x="10" y="163"/>
                    <a:pt x="10" y="163"/>
                  </a:cubicBezTo>
                  <a:cubicBezTo>
                    <a:pt x="10" y="163"/>
                    <a:pt x="10" y="163"/>
                    <a:pt x="10" y="163"/>
                  </a:cubicBezTo>
                  <a:cubicBezTo>
                    <a:pt x="6" y="162"/>
                    <a:pt x="6" y="162"/>
                    <a:pt x="6" y="162"/>
                  </a:cubicBezTo>
                  <a:cubicBezTo>
                    <a:pt x="10" y="163"/>
                    <a:pt x="10" y="163"/>
                    <a:pt x="10" y="163"/>
                  </a:cubicBezTo>
                  <a:cubicBezTo>
                    <a:pt x="6" y="162"/>
                    <a:pt x="6" y="162"/>
                    <a:pt x="6" y="162"/>
                  </a:cubicBezTo>
                  <a:cubicBezTo>
                    <a:pt x="10" y="165"/>
                    <a:pt x="10" y="165"/>
                    <a:pt x="10" y="165"/>
                  </a:cubicBezTo>
                  <a:cubicBezTo>
                    <a:pt x="10" y="164"/>
                    <a:pt x="10" y="164"/>
                    <a:pt x="10" y="163"/>
                  </a:cubicBezTo>
                  <a:cubicBezTo>
                    <a:pt x="6" y="162"/>
                    <a:pt x="6" y="162"/>
                    <a:pt x="6" y="162"/>
                  </a:cubicBezTo>
                  <a:cubicBezTo>
                    <a:pt x="10" y="165"/>
                    <a:pt x="10" y="165"/>
                    <a:pt x="10" y="165"/>
                  </a:cubicBezTo>
                  <a:cubicBezTo>
                    <a:pt x="10" y="164"/>
                    <a:pt x="10" y="163"/>
                    <a:pt x="10" y="162"/>
                  </a:cubicBezTo>
                  <a:cubicBezTo>
                    <a:pt x="10" y="161"/>
                    <a:pt x="9" y="160"/>
                    <a:pt x="8" y="159"/>
                  </a:cubicBezTo>
                  <a:cubicBezTo>
                    <a:pt x="7" y="158"/>
                    <a:pt x="7" y="158"/>
                    <a:pt x="7" y="158"/>
                  </a:cubicBezTo>
                  <a:cubicBezTo>
                    <a:pt x="4" y="161"/>
                    <a:pt x="4" y="161"/>
                    <a:pt x="4" y="161"/>
                  </a:cubicBezTo>
                  <a:cubicBezTo>
                    <a:pt x="7" y="164"/>
                    <a:pt x="7" y="164"/>
                    <a:pt x="7" y="164"/>
                  </a:cubicBezTo>
                  <a:cubicBezTo>
                    <a:pt x="17" y="156"/>
                    <a:pt x="17" y="156"/>
                    <a:pt x="17" y="156"/>
                  </a:cubicBezTo>
                  <a:cubicBezTo>
                    <a:pt x="18" y="155"/>
                    <a:pt x="18" y="154"/>
                    <a:pt x="18" y="153"/>
                  </a:cubicBezTo>
                  <a:cubicBezTo>
                    <a:pt x="18" y="151"/>
                    <a:pt x="18" y="150"/>
                    <a:pt x="16" y="149"/>
                  </a:cubicBezTo>
                  <a:cubicBezTo>
                    <a:pt x="13" y="147"/>
                    <a:pt x="13" y="147"/>
                    <a:pt x="13" y="147"/>
                  </a:cubicBezTo>
                  <a:cubicBezTo>
                    <a:pt x="11" y="151"/>
                    <a:pt x="11" y="151"/>
                    <a:pt x="11" y="151"/>
                  </a:cubicBezTo>
                  <a:cubicBezTo>
                    <a:pt x="13" y="154"/>
                    <a:pt x="13" y="154"/>
                    <a:pt x="13" y="154"/>
                  </a:cubicBezTo>
                  <a:cubicBezTo>
                    <a:pt x="13" y="154"/>
                    <a:pt x="17" y="151"/>
                    <a:pt x="21" y="149"/>
                  </a:cubicBezTo>
                  <a:cubicBezTo>
                    <a:pt x="22" y="148"/>
                    <a:pt x="24" y="146"/>
                    <a:pt x="26" y="145"/>
                  </a:cubicBezTo>
                  <a:cubicBezTo>
                    <a:pt x="27" y="145"/>
                    <a:pt x="27" y="144"/>
                    <a:pt x="28" y="144"/>
                  </a:cubicBezTo>
                  <a:cubicBezTo>
                    <a:pt x="28" y="143"/>
                    <a:pt x="28" y="143"/>
                    <a:pt x="28" y="143"/>
                  </a:cubicBezTo>
                  <a:cubicBezTo>
                    <a:pt x="29" y="143"/>
                    <a:pt x="29" y="143"/>
                    <a:pt x="29" y="143"/>
                  </a:cubicBezTo>
                  <a:cubicBezTo>
                    <a:pt x="29" y="143"/>
                    <a:pt x="29" y="143"/>
                    <a:pt x="29" y="143"/>
                  </a:cubicBezTo>
                  <a:cubicBezTo>
                    <a:pt x="29" y="143"/>
                    <a:pt x="29" y="143"/>
                    <a:pt x="30" y="142"/>
                  </a:cubicBezTo>
                  <a:cubicBezTo>
                    <a:pt x="31" y="140"/>
                    <a:pt x="30" y="138"/>
                    <a:pt x="28" y="137"/>
                  </a:cubicBezTo>
                  <a:cubicBezTo>
                    <a:pt x="23" y="133"/>
                    <a:pt x="23" y="133"/>
                    <a:pt x="23" y="133"/>
                  </a:cubicBezTo>
                  <a:cubicBezTo>
                    <a:pt x="21" y="137"/>
                    <a:pt x="21" y="137"/>
                    <a:pt x="21" y="137"/>
                  </a:cubicBezTo>
                  <a:cubicBezTo>
                    <a:pt x="25" y="139"/>
                    <a:pt x="25" y="139"/>
                    <a:pt x="25" y="139"/>
                  </a:cubicBezTo>
                  <a:cubicBezTo>
                    <a:pt x="22" y="137"/>
                    <a:pt x="22" y="137"/>
                    <a:pt x="22" y="137"/>
                  </a:cubicBezTo>
                  <a:cubicBezTo>
                    <a:pt x="24" y="139"/>
                    <a:pt x="24" y="139"/>
                    <a:pt x="24" y="139"/>
                  </a:cubicBezTo>
                  <a:cubicBezTo>
                    <a:pt x="24" y="139"/>
                    <a:pt x="24" y="139"/>
                    <a:pt x="25" y="139"/>
                  </a:cubicBezTo>
                  <a:cubicBezTo>
                    <a:pt x="22" y="137"/>
                    <a:pt x="22" y="137"/>
                    <a:pt x="22" y="137"/>
                  </a:cubicBezTo>
                  <a:cubicBezTo>
                    <a:pt x="24" y="139"/>
                    <a:pt x="24" y="139"/>
                    <a:pt x="24" y="139"/>
                  </a:cubicBezTo>
                  <a:cubicBezTo>
                    <a:pt x="24" y="139"/>
                    <a:pt x="24" y="139"/>
                    <a:pt x="24" y="139"/>
                  </a:cubicBezTo>
                  <a:cubicBezTo>
                    <a:pt x="24" y="139"/>
                    <a:pt x="24" y="139"/>
                    <a:pt x="24" y="139"/>
                  </a:cubicBezTo>
                  <a:cubicBezTo>
                    <a:pt x="24" y="139"/>
                    <a:pt x="24" y="139"/>
                    <a:pt x="24" y="139"/>
                  </a:cubicBezTo>
                  <a:cubicBezTo>
                    <a:pt x="24" y="139"/>
                    <a:pt x="24" y="139"/>
                    <a:pt x="24" y="139"/>
                  </a:cubicBezTo>
                  <a:cubicBezTo>
                    <a:pt x="24" y="139"/>
                    <a:pt x="24" y="139"/>
                    <a:pt x="24" y="139"/>
                  </a:cubicBezTo>
                  <a:cubicBezTo>
                    <a:pt x="24" y="139"/>
                    <a:pt x="25" y="138"/>
                    <a:pt x="26" y="137"/>
                  </a:cubicBezTo>
                  <a:cubicBezTo>
                    <a:pt x="28" y="136"/>
                    <a:pt x="30" y="133"/>
                    <a:pt x="32" y="131"/>
                  </a:cubicBezTo>
                  <a:cubicBezTo>
                    <a:pt x="34" y="130"/>
                    <a:pt x="35" y="128"/>
                    <a:pt x="35" y="128"/>
                  </a:cubicBezTo>
                  <a:cubicBezTo>
                    <a:pt x="36" y="127"/>
                    <a:pt x="36" y="126"/>
                    <a:pt x="36" y="125"/>
                  </a:cubicBezTo>
                  <a:cubicBezTo>
                    <a:pt x="36" y="124"/>
                    <a:pt x="35" y="123"/>
                    <a:pt x="34" y="122"/>
                  </a:cubicBezTo>
                  <a:cubicBezTo>
                    <a:pt x="33" y="121"/>
                    <a:pt x="33" y="121"/>
                    <a:pt x="33" y="121"/>
                  </a:cubicBezTo>
                  <a:cubicBezTo>
                    <a:pt x="31" y="125"/>
                    <a:pt x="31" y="125"/>
                    <a:pt x="31" y="125"/>
                  </a:cubicBezTo>
                  <a:cubicBezTo>
                    <a:pt x="34" y="127"/>
                    <a:pt x="34" y="127"/>
                    <a:pt x="34" y="127"/>
                  </a:cubicBezTo>
                  <a:cubicBezTo>
                    <a:pt x="31" y="125"/>
                    <a:pt x="31" y="125"/>
                    <a:pt x="31" y="125"/>
                  </a:cubicBezTo>
                  <a:cubicBezTo>
                    <a:pt x="34" y="127"/>
                    <a:pt x="34" y="127"/>
                    <a:pt x="34" y="127"/>
                  </a:cubicBezTo>
                  <a:cubicBezTo>
                    <a:pt x="34" y="127"/>
                    <a:pt x="34" y="127"/>
                    <a:pt x="34" y="127"/>
                  </a:cubicBezTo>
                  <a:cubicBezTo>
                    <a:pt x="31" y="125"/>
                    <a:pt x="31" y="125"/>
                    <a:pt x="31" y="125"/>
                  </a:cubicBezTo>
                  <a:cubicBezTo>
                    <a:pt x="34" y="127"/>
                    <a:pt x="34" y="127"/>
                    <a:pt x="34" y="127"/>
                  </a:cubicBezTo>
                  <a:cubicBezTo>
                    <a:pt x="31" y="125"/>
                    <a:pt x="31" y="125"/>
                    <a:pt x="31" y="125"/>
                  </a:cubicBezTo>
                  <a:cubicBezTo>
                    <a:pt x="33" y="128"/>
                    <a:pt x="33" y="128"/>
                    <a:pt x="33" y="128"/>
                  </a:cubicBezTo>
                  <a:cubicBezTo>
                    <a:pt x="34" y="127"/>
                    <a:pt x="34" y="127"/>
                    <a:pt x="34" y="127"/>
                  </a:cubicBezTo>
                  <a:cubicBezTo>
                    <a:pt x="31" y="125"/>
                    <a:pt x="31" y="125"/>
                    <a:pt x="31" y="125"/>
                  </a:cubicBezTo>
                  <a:cubicBezTo>
                    <a:pt x="33" y="128"/>
                    <a:pt x="33" y="128"/>
                    <a:pt x="33" y="128"/>
                  </a:cubicBezTo>
                  <a:cubicBezTo>
                    <a:pt x="31" y="125"/>
                    <a:pt x="31" y="125"/>
                    <a:pt x="31" y="125"/>
                  </a:cubicBezTo>
                  <a:cubicBezTo>
                    <a:pt x="33" y="128"/>
                    <a:pt x="33" y="128"/>
                    <a:pt x="33" y="128"/>
                  </a:cubicBezTo>
                  <a:cubicBezTo>
                    <a:pt x="33" y="128"/>
                    <a:pt x="33" y="128"/>
                    <a:pt x="33" y="128"/>
                  </a:cubicBezTo>
                  <a:cubicBezTo>
                    <a:pt x="31" y="125"/>
                    <a:pt x="31" y="125"/>
                    <a:pt x="31" y="125"/>
                  </a:cubicBezTo>
                  <a:cubicBezTo>
                    <a:pt x="33" y="128"/>
                    <a:pt x="33" y="128"/>
                    <a:pt x="33" y="128"/>
                  </a:cubicBezTo>
                  <a:cubicBezTo>
                    <a:pt x="32" y="126"/>
                    <a:pt x="32" y="126"/>
                    <a:pt x="32" y="126"/>
                  </a:cubicBezTo>
                  <a:cubicBezTo>
                    <a:pt x="33" y="128"/>
                    <a:pt x="33" y="128"/>
                    <a:pt x="33" y="128"/>
                  </a:cubicBezTo>
                  <a:cubicBezTo>
                    <a:pt x="33" y="128"/>
                    <a:pt x="33" y="128"/>
                    <a:pt x="33" y="128"/>
                  </a:cubicBezTo>
                  <a:cubicBezTo>
                    <a:pt x="32" y="126"/>
                    <a:pt x="32" y="126"/>
                    <a:pt x="32" y="126"/>
                  </a:cubicBezTo>
                  <a:cubicBezTo>
                    <a:pt x="33" y="128"/>
                    <a:pt x="33" y="128"/>
                    <a:pt x="33" y="128"/>
                  </a:cubicBezTo>
                  <a:cubicBezTo>
                    <a:pt x="33" y="128"/>
                    <a:pt x="34" y="127"/>
                    <a:pt x="35" y="127"/>
                  </a:cubicBezTo>
                  <a:cubicBezTo>
                    <a:pt x="37" y="126"/>
                    <a:pt x="39" y="124"/>
                    <a:pt x="41" y="123"/>
                  </a:cubicBezTo>
                  <a:cubicBezTo>
                    <a:pt x="42" y="123"/>
                    <a:pt x="43" y="122"/>
                    <a:pt x="44" y="122"/>
                  </a:cubicBezTo>
                  <a:cubicBezTo>
                    <a:pt x="45" y="121"/>
                    <a:pt x="45" y="121"/>
                    <a:pt x="45" y="121"/>
                  </a:cubicBezTo>
                  <a:cubicBezTo>
                    <a:pt x="45" y="121"/>
                    <a:pt x="45" y="121"/>
                    <a:pt x="45" y="121"/>
                  </a:cubicBezTo>
                  <a:cubicBezTo>
                    <a:pt x="46" y="121"/>
                    <a:pt x="46" y="121"/>
                    <a:pt x="46" y="121"/>
                  </a:cubicBezTo>
                  <a:cubicBezTo>
                    <a:pt x="46" y="121"/>
                    <a:pt x="46" y="120"/>
                    <a:pt x="46" y="120"/>
                  </a:cubicBezTo>
                  <a:cubicBezTo>
                    <a:pt x="48" y="118"/>
                    <a:pt x="47" y="115"/>
                    <a:pt x="45" y="114"/>
                  </a:cubicBezTo>
                  <a:cubicBezTo>
                    <a:pt x="42" y="112"/>
                    <a:pt x="42" y="112"/>
                    <a:pt x="42" y="112"/>
                  </a:cubicBezTo>
                  <a:cubicBezTo>
                    <a:pt x="40" y="116"/>
                    <a:pt x="40" y="116"/>
                    <a:pt x="40" y="116"/>
                  </a:cubicBezTo>
                  <a:cubicBezTo>
                    <a:pt x="43" y="118"/>
                    <a:pt x="43" y="118"/>
                    <a:pt x="43" y="118"/>
                  </a:cubicBezTo>
                  <a:cubicBezTo>
                    <a:pt x="40" y="116"/>
                    <a:pt x="40" y="116"/>
                    <a:pt x="40" y="116"/>
                  </a:cubicBezTo>
                  <a:cubicBezTo>
                    <a:pt x="43" y="118"/>
                    <a:pt x="43" y="118"/>
                    <a:pt x="43" y="118"/>
                  </a:cubicBezTo>
                  <a:cubicBezTo>
                    <a:pt x="43" y="118"/>
                    <a:pt x="43" y="118"/>
                    <a:pt x="43" y="118"/>
                  </a:cubicBezTo>
                  <a:cubicBezTo>
                    <a:pt x="40" y="116"/>
                    <a:pt x="40" y="116"/>
                    <a:pt x="40" y="116"/>
                  </a:cubicBezTo>
                  <a:cubicBezTo>
                    <a:pt x="43" y="118"/>
                    <a:pt x="43" y="118"/>
                    <a:pt x="43" y="118"/>
                  </a:cubicBezTo>
                  <a:cubicBezTo>
                    <a:pt x="42" y="117"/>
                    <a:pt x="42" y="117"/>
                    <a:pt x="42" y="117"/>
                  </a:cubicBezTo>
                  <a:cubicBezTo>
                    <a:pt x="43" y="118"/>
                    <a:pt x="43" y="118"/>
                    <a:pt x="43" y="118"/>
                  </a:cubicBezTo>
                  <a:cubicBezTo>
                    <a:pt x="43" y="118"/>
                    <a:pt x="43" y="118"/>
                    <a:pt x="43" y="118"/>
                  </a:cubicBezTo>
                  <a:cubicBezTo>
                    <a:pt x="42" y="117"/>
                    <a:pt x="42" y="117"/>
                    <a:pt x="42" y="117"/>
                  </a:cubicBezTo>
                  <a:cubicBezTo>
                    <a:pt x="43" y="118"/>
                    <a:pt x="43" y="118"/>
                    <a:pt x="43" y="118"/>
                  </a:cubicBezTo>
                  <a:cubicBezTo>
                    <a:pt x="43" y="118"/>
                    <a:pt x="44" y="117"/>
                    <a:pt x="45" y="116"/>
                  </a:cubicBezTo>
                  <a:cubicBezTo>
                    <a:pt x="46" y="114"/>
                    <a:pt x="47" y="112"/>
                    <a:pt x="49" y="110"/>
                  </a:cubicBezTo>
                  <a:cubicBezTo>
                    <a:pt x="49" y="110"/>
                    <a:pt x="50" y="109"/>
                    <a:pt x="50" y="108"/>
                  </a:cubicBezTo>
                  <a:cubicBezTo>
                    <a:pt x="51" y="107"/>
                    <a:pt x="51" y="107"/>
                    <a:pt x="51" y="107"/>
                  </a:cubicBezTo>
                  <a:cubicBezTo>
                    <a:pt x="51" y="107"/>
                    <a:pt x="51" y="107"/>
                    <a:pt x="51" y="107"/>
                  </a:cubicBezTo>
                  <a:cubicBezTo>
                    <a:pt x="51" y="107"/>
                    <a:pt x="51" y="107"/>
                    <a:pt x="51" y="107"/>
                  </a:cubicBezTo>
                  <a:cubicBezTo>
                    <a:pt x="51" y="107"/>
                    <a:pt x="51" y="107"/>
                    <a:pt x="51" y="107"/>
                  </a:cubicBezTo>
                  <a:cubicBezTo>
                    <a:pt x="52" y="105"/>
                    <a:pt x="52" y="103"/>
                    <a:pt x="50" y="101"/>
                  </a:cubicBezTo>
                  <a:cubicBezTo>
                    <a:pt x="47" y="99"/>
                    <a:pt x="47" y="99"/>
                    <a:pt x="47" y="99"/>
                  </a:cubicBezTo>
                  <a:cubicBezTo>
                    <a:pt x="45" y="103"/>
                    <a:pt x="45" y="103"/>
                    <a:pt x="45" y="103"/>
                  </a:cubicBezTo>
                  <a:cubicBezTo>
                    <a:pt x="48" y="105"/>
                    <a:pt x="48" y="105"/>
                    <a:pt x="48" y="105"/>
                  </a:cubicBezTo>
                  <a:cubicBezTo>
                    <a:pt x="45" y="103"/>
                    <a:pt x="45" y="103"/>
                    <a:pt x="45" y="103"/>
                  </a:cubicBezTo>
                  <a:cubicBezTo>
                    <a:pt x="48" y="106"/>
                    <a:pt x="48" y="106"/>
                    <a:pt x="48" y="106"/>
                  </a:cubicBezTo>
                  <a:cubicBezTo>
                    <a:pt x="48" y="105"/>
                    <a:pt x="48" y="105"/>
                    <a:pt x="48" y="105"/>
                  </a:cubicBezTo>
                  <a:cubicBezTo>
                    <a:pt x="45" y="103"/>
                    <a:pt x="45" y="103"/>
                    <a:pt x="45" y="103"/>
                  </a:cubicBezTo>
                  <a:cubicBezTo>
                    <a:pt x="48" y="106"/>
                    <a:pt x="48" y="106"/>
                    <a:pt x="48" y="106"/>
                  </a:cubicBezTo>
                  <a:cubicBezTo>
                    <a:pt x="45" y="103"/>
                    <a:pt x="45" y="103"/>
                    <a:pt x="45" y="103"/>
                  </a:cubicBezTo>
                  <a:cubicBezTo>
                    <a:pt x="47" y="106"/>
                    <a:pt x="47" y="106"/>
                    <a:pt x="47" y="106"/>
                  </a:cubicBezTo>
                  <a:cubicBezTo>
                    <a:pt x="48" y="106"/>
                    <a:pt x="48" y="106"/>
                    <a:pt x="48" y="106"/>
                  </a:cubicBezTo>
                  <a:cubicBezTo>
                    <a:pt x="45" y="103"/>
                    <a:pt x="45" y="103"/>
                    <a:pt x="45" y="103"/>
                  </a:cubicBezTo>
                  <a:cubicBezTo>
                    <a:pt x="47" y="106"/>
                    <a:pt x="47" y="106"/>
                    <a:pt x="47" y="106"/>
                  </a:cubicBezTo>
                  <a:cubicBezTo>
                    <a:pt x="45" y="103"/>
                    <a:pt x="45" y="103"/>
                    <a:pt x="45" y="103"/>
                  </a:cubicBezTo>
                  <a:cubicBezTo>
                    <a:pt x="47" y="106"/>
                    <a:pt x="47" y="106"/>
                    <a:pt x="47" y="106"/>
                  </a:cubicBezTo>
                  <a:cubicBezTo>
                    <a:pt x="47" y="106"/>
                    <a:pt x="47" y="106"/>
                    <a:pt x="47" y="106"/>
                  </a:cubicBezTo>
                  <a:cubicBezTo>
                    <a:pt x="45" y="103"/>
                    <a:pt x="45" y="103"/>
                    <a:pt x="45" y="103"/>
                  </a:cubicBezTo>
                  <a:cubicBezTo>
                    <a:pt x="47" y="106"/>
                    <a:pt x="47" y="106"/>
                    <a:pt x="47" y="106"/>
                  </a:cubicBezTo>
                  <a:cubicBezTo>
                    <a:pt x="47" y="106"/>
                    <a:pt x="48" y="106"/>
                    <a:pt x="48" y="106"/>
                  </a:cubicBezTo>
                  <a:cubicBezTo>
                    <a:pt x="49" y="105"/>
                    <a:pt x="52" y="102"/>
                    <a:pt x="55" y="100"/>
                  </a:cubicBezTo>
                  <a:cubicBezTo>
                    <a:pt x="57" y="99"/>
                    <a:pt x="58" y="98"/>
                    <a:pt x="59" y="98"/>
                  </a:cubicBezTo>
                  <a:cubicBezTo>
                    <a:pt x="60" y="97"/>
                    <a:pt x="60" y="97"/>
                    <a:pt x="60" y="97"/>
                  </a:cubicBezTo>
                  <a:cubicBezTo>
                    <a:pt x="61" y="96"/>
                    <a:pt x="61" y="96"/>
                    <a:pt x="61" y="96"/>
                  </a:cubicBezTo>
                  <a:cubicBezTo>
                    <a:pt x="61" y="96"/>
                    <a:pt x="61" y="96"/>
                    <a:pt x="61" y="96"/>
                  </a:cubicBezTo>
                  <a:cubicBezTo>
                    <a:pt x="61" y="96"/>
                    <a:pt x="61" y="96"/>
                    <a:pt x="61" y="96"/>
                  </a:cubicBezTo>
                  <a:cubicBezTo>
                    <a:pt x="61" y="96"/>
                    <a:pt x="62" y="96"/>
                    <a:pt x="62" y="95"/>
                  </a:cubicBezTo>
                  <a:cubicBezTo>
                    <a:pt x="62" y="94"/>
                    <a:pt x="63" y="93"/>
                    <a:pt x="62" y="92"/>
                  </a:cubicBezTo>
                  <a:cubicBezTo>
                    <a:pt x="62" y="91"/>
                    <a:pt x="61" y="90"/>
                    <a:pt x="60" y="90"/>
                  </a:cubicBezTo>
                  <a:cubicBezTo>
                    <a:pt x="59" y="89"/>
                    <a:pt x="59" y="89"/>
                    <a:pt x="59" y="89"/>
                  </a:cubicBezTo>
                  <a:cubicBezTo>
                    <a:pt x="57" y="92"/>
                    <a:pt x="57" y="92"/>
                    <a:pt x="57" y="92"/>
                  </a:cubicBezTo>
                  <a:cubicBezTo>
                    <a:pt x="60" y="95"/>
                    <a:pt x="60" y="95"/>
                    <a:pt x="60" y="95"/>
                  </a:cubicBezTo>
                  <a:cubicBezTo>
                    <a:pt x="68" y="87"/>
                    <a:pt x="68" y="87"/>
                    <a:pt x="68" y="87"/>
                  </a:cubicBezTo>
                  <a:cubicBezTo>
                    <a:pt x="69" y="86"/>
                    <a:pt x="69" y="85"/>
                    <a:pt x="69" y="83"/>
                  </a:cubicBezTo>
                  <a:cubicBezTo>
                    <a:pt x="69" y="82"/>
                    <a:pt x="68" y="81"/>
                    <a:pt x="67" y="80"/>
                  </a:cubicBezTo>
                  <a:cubicBezTo>
                    <a:pt x="64" y="79"/>
                    <a:pt x="64" y="79"/>
                    <a:pt x="64" y="79"/>
                  </a:cubicBezTo>
                  <a:cubicBezTo>
                    <a:pt x="62" y="82"/>
                    <a:pt x="62" y="82"/>
                    <a:pt x="62" y="82"/>
                  </a:cubicBezTo>
                  <a:cubicBezTo>
                    <a:pt x="65" y="85"/>
                    <a:pt x="65" y="85"/>
                    <a:pt x="65" y="85"/>
                  </a:cubicBezTo>
                  <a:cubicBezTo>
                    <a:pt x="78" y="75"/>
                    <a:pt x="78" y="75"/>
                    <a:pt x="78" y="75"/>
                  </a:cubicBezTo>
                  <a:cubicBezTo>
                    <a:pt x="79" y="74"/>
                    <a:pt x="79" y="73"/>
                    <a:pt x="79" y="72"/>
                  </a:cubicBezTo>
                  <a:cubicBezTo>
                    <a:pt x="79" y="70"/>
                    <a:pt x="78" y="69"/>
                    <a:pt x="77" y="68"/>
                  </a:cubicBezTo>
                  <a:cubicBezTo>
                    <a:pt x="77" y="68"/>
                    <a:pt x="77" y="68"/>
                    <a:pt x="77" y="68"/>
                  </a:cubicBezTo>
                  <a:cubicBezTo>
                    <a:pt x="75" y="72"/>
                    <a:pt x="75" y="72"/>
                    <a:pt x="75" y="72"/>
                  </a:cubicBezTo>
                  <a:cubicBezTo>
                    <a:pt x="77" y="75"/>
                    <a:pt x="77" y="75"/>
                    <a:pt x="77" y="75"/>
                  </a:cubicBezTo>
                  <a:cubicBezTo>
                    <a:pt x="88" y="67"/>
                    <a:pt x="88" y="67"/>
                    <a:pt x="88" y="67"/>
                  </a:cubicBezTo>
                  <a:cubicBezTo>
                    <a:pt x="89" y="66"/>
                    <a:pt x="89" y="65"/>
                    <a:pt x="89" y="64"/>
                  </a:cubicBezTo>
                  <a:cubicBezTo>
                    <a:pt x="89" y="62"/>
                    <a:pt x="89" y="61"/>
                    <a:pt x="87" y="61"/>
                  </a:cubicBezTo>
                  <a:cubicBezTo>
                    <a:pt x="86" y="59"/>
                    <a:pt x="86" y="59"/>
                    <a:pt x="86" y="59"/>
                  </a:cubicBezTo>
                  <a:cubicBezTo>
                    <a:pt x="84" y="63"/>
                    <a:pt x="84" y="63"/>
                    <a:pt x="84" y="63"/>
                  </a:cubicBezTo>
                  <a:cubicBezTo>
                    <a:pt x="87" y="65"/>
                    <a:pt x="87" y="65"/>
                    <a:pt x="87" y="65"/>
                  </a:cubicBezTo>
                  <a:cubicBezTo>
                    <a:pt x="93" y="55"/>
                    <a:pt x="93" y="55"/>
                    <a:pt x="93" y="55"/>
                  </a:cubicBezTo>
                  <a:cubicBezTo>
                    <a:pt x="94" y="53"/>
                    <a:pt x="94" y="50"/>
                    <a:pt x="92" y="49"/>
                  </a:cubicBezTo>
                  <a:cubicBezTo>
                    <a:pt x="91" y="48"/>
                    <a:pt x="91" y="48"/>
                    <a:pt x="91" y="48"/>
                  </a:cubicBezTo>
                  <a:cubicBezTo>
                    <a:pt x="88" y="52"/>
                    <a:pt x="88" y="52"/>
                    <a:pt x="88" y="52"/>
                  </a:cubicBezTo>
                  <a:cubicBezTo>
                    <a:pt x="91" y="55"/>
                    <a:pt x="91" y="55"/>
                    <a:pt x="91" y="55"/>
                  </a:cubicBezTo>
                  <a:cubicBezTo>
                    <a:pt x="102" y="45"/>
                    <a:pt x="102" y="45"/>
                    <a:pt x="102" y="45"/>
                  </a:cubicBezTo>
                  <a:cubicBezTo>
                    <a:pt x="102" y="44"/>
                    <a:pt x="103" y="43"/>
                    <a:pt x="103" y="42"/>
                  </a:cubicBezTo>
                  <a:cubicBezTo>
                    <a:pt x="103" y="41"/>
                    <a:pt x="102" y="40"/>
                    <a:pt x="101" y="39"/>
                  </a:cubicBezTo>
                  <a:cubicBezTo>
                    <a:pt x="99" y="37"/>
                    <a:pt x="99" y="37"/>
                    <a:pt x="99" y="37"/>
                  </a:cubicBezTo>
                  <a:cubicBezTo>
                    <a:pt x="96" y="41"/>
                    <a:pt x="96" y="41"/>
                    <a:pt x="96" y="41"/>
                  </a:cubicBezTo>
                  <a:cubicBezTo>
                    <a:pt x="100" y="43"/>
                    <a:pt x="100" y="43"/>
                    <a:pt x="100" y="43"/>
                  </a:cubicBezTo>
                  <a:cubicBezTo>
                    <a:pt x="100" y="43"/>
                    <a:pt x="100" y="42"/>
                    <a:pt x="100" y="42"/>
                  </a:cubicBezTo>
                  <a:cubicBezTo>
                    <a:pt x="100" y="42"/>
                    <a:pt x="100" y="42"/>
                    <a:pt x="100" y="41"/>
                  </a:cubicBezTo>
                  <a:cubicBezTo>
                    <a:pt x="101" y="41"/>
                    <a:pt x="101" y="39"/>
                    <a:pt x="101" y="38"/>
                  </a:cubicBezTo>
                  <a:cubicBezTo>
                    <a:pt x="102" y="35"/>
                    <a:pt x="102" y="32"/>
                    <a:pt x="103" y="30"/>
                  </a:cubicBezTo>
                  <a:cubicBezTo>
                    <a:pt x="103" y="29"/>
                    <a:pt x="103" y="28"/>
                    <a:pt x="103" y="27"/>
                  </a:cubicBezTo>
                  <a:cubicBezTo>
                    <a:pt x="103" y="26"/>
                    <a:pt x="104" y="26"/>
                    <a:pt x="104" y="26"/>
                  </a:cubicBezTo>
                  <a:cubicBezTo>
                    <a:pt x="104" y="26"/>
                    <a:pt x="104" y="26"/>
                    <a:pt x="104" y="26"/>
                  </a:cubicBezTo>
                  <a:cubicBezTo>
                    <a:pt x="101" y="25"/>
                    <a:pt x="101" y="25"/>
                    <a:pt x="101" y="25"/>
                  </a:cubicBezTo>
                  <a:cubicBezTo>
                    <a:pt x="104" y="26"/>
                    <a:pt x="104" y="26"/>
                    <a:pt x="104" y="26"/>
                  </a:cubicBezTo>
                  <a:cubicBezTo>
                    <a:pt x="104" y="26"/>
                    <a:pt x="104" y="26"/>
                    <a:pt x="104" y="26"/>
                  </a:cubicBezTo>
                  <a:cubicBezTo>
                    <a:pt x="101" y="25"/>
                    <a:pt x="101" y="25"/>
                    <a:pt x="101" y="25"/>
                  </a:cubicBezTo>
                  <a:cubicBezTo>
                    <a:pt x="104" y="26"/>
                    <a:pt x="104" y="26"/>
                    <a:pt x="104" y="26"/>
                  </a:cubicBezTo>
                  <a:cubicBezTo>
                    <a:pt x="100" y="25"/>
                    <a:pt x="100" y="25"/>
                    <a:pt x="100" y="25"/>
                  </a:cubicBezTo>
                  <a:cubicBezTo>
                    <a:pt x="104" y="26"/>
                    <a:pt x="104" y="26"/>
                    <a:pt x="104" y="26"/>
                  </a:cubicBezTo>
                  <a:cubicBezTo>
                    <a:pt x="104" y="26"/>
                    <a:pt x="104" y="26"/>
                    <a:pt x="104" y="26"/>
                  </a:cubicBezTo>
                  <a:cubicBezTo>
                    <a:pt x="100" y="25"/>
                    <a:pt x="100" y="25"/>
                    <a:pt x="100" y="25"/>
                  </a:cubicBezTo>
                  <a:cubicBezTo>
                    <a:pt x="104" y="26"/>
                    <a:pt x="104" y="26"/>
                    <a:pt x="104" y="26"/>
                  </a:cubicBezTo>
                  <a:cubicBezTo>
                    <a:pt x="100" y="25"/>
                    <a:pt x="100" y="25"/>
                    <a:pt x="100" y="25"/>
                  </a:cubicBezTo>
                  <a:cubicBezTo>
                    <a:pt x="103" y="27"/>
                    <a:pt x="103" y="27"/>
                    <a:pt x="103" y="27"/>
                  </a:cubicBezTo>
                  <a:cubicBezTo>
                    <a:pt x="103" y="26"/>
                    <a:pt x="103" y="26"/>
                    <a:pt x="104" y="26"/>
                  </a:cubicBezTo>
                  <a:cubicBezTo>
                    <a:pt x="100" y="25"/>
                    <a:pt x="100" y="25"/>
                    <a:pt x="100" y="25"/>
                  </a:cubicBezTo>
                  <a:cubicBezTo>
                    <a:pt x="103" y="27"/>
                    <a:pt x="103" y="27"/>
                    <a:pt x="103" y="27"/>
                  </a:cubicBezTo>
                  <a:cubicBezTo>
                    <a:pt x="104" y="25"/>
                    <a:pt x="104" y="22"/>
                    <a:pt x="102" y="21"/>
                  </a:cubicBezTo>
                  <a:cubicBezTo>
                    <a:pt x="100" y="20"/>
                    <a:pt x="100" y="20"/>
                    <a:pt x="100" y="20"/>
                  </a:cubicBezTo>
                  <a:cubicBezTo>
                    <a:pt x="98" y="24"/>
                    <a:pt x="98" y="24"/>
                    <a:pt x="98" y="24"/>
                  </a:cubicBezTo>
                  <a:cubicBezTo>
                    <a:pt x="102" y="23"/>
                    <a:pt x="102" y="23"/>
                    <a:pt x="102" y="23"/>
                  </a:cubicBezTo>
                  <a:cubicBezTo>
                    <a:pt x="102" y="23"/>
                    <a:pt x="102" y="20"/>
                    <a:pt x="102" y="17"/>
                  </a:cubicBezTo>
                  <a:cubicBezTo>
                    <a:pt x="101" y="13"/>
                    <a:pt x="101" y="9"/>
                    <a:pt x="101" y="8"/>
                  </a:cubicBezTo>
                  <a:cubicBezTo>
                    <a:pt x="101" y="8"/>
                    <a:pt x="101" y="8"/>
                    <a:pt x="101" y="8"/>
                  </a:cubicBezTo>
                  <a:cubicBezTo>
                    <a:pt x="101" y="8"/>
                    <a:pt x="101" y="8"/>
                    <a:pt x="101" y="8"/>
                  </a:cubicBezTo>
                  <a:cubicBezTo>
                    <a:pt x="99" y="8"/>
                    <a:pt x="99" y="8"/>
                    <a:pt x="99" y="8"/>
                  </a:cubicBezTo>
                  <a:cubicBezTo>
                    <a:pt x="101" y="8"/>
                    <a:pt x="101" y="8"/>
                    <a:pt x="101" y="8"/>
                  </a:cubicBezTo>
                  <a:cubicBezTo>
                    <a:pt x="101" y="8"/>
                    <a:pt x="101" y="8"/>
                    <a:pt x="101" y="8"/>
                  </a:cubicBezTo>
                  <a:cubicBezTo>
                    <a:pt x="99" y="8"/>
                    <a:pt x="99" y="8"/>
                    <a:pt x="99" y="8"/>
                  </a:cubicBezTo>
                  <a:cubicBezTo>
                    <a:pt x="101" y="8"/>
                    <a:pt x="101" y="8"/>
                    <a:pt x="101" y="8"/>
                  </a:cubicBezTo>
                  <a:cubicBezTo>
                    <a:pt x="98" y="7"/>
                    <a:pt x="98" y="7"/>
                    <a:pt x="98" y="7"/>
                  </a:cubicBezTo>
                  <a:cubicBezTo>
                    <a:pt x="101" y="8"/>
                    <a:pt x="101" y="8"/>
                    <a:pt x="101" y="8"/>
                  </a:cubicBezTo>
                  <a:cubicBezTo>
                    <a:pt x="101" y="8"/>
                    <a:pt x="101" y="8"/>
                    <a:pt x="101" y="8"/>
                  </a:cubicBezTo>
                  <a:cubicBezTo>
                    <a:pt x="98" y="7"/>
                    <a:pt x="98" y="7"/>
                    <a:pt x="98" y="7"/>
                  </a:cubicBezTo>
                  <a:cubicBezTo>
                    <a:pt x="101" y="8"/>
                    <a:pt x="101" y="8"/>
                    <a:pt x="101" y="8"/>
                  </a:cubicBezTo>
                  <a:cubicBezTo>
                    <a:pt x="97" y="7"/>
                    <a:pt x="97" y="7"/>
                    <a:pt x="97" y="7"/>
                  </a:cubicBezTo>
                  <a:cubicBezTo>
                    <a:pt x="101" y="9"/>
                    <a:pt x="101" y="9"/>
                    <a:pt x="101" y="9"/>
                  </a:cubicBezTo>
                  <a:cubicBezTo>
                    <a:pt x="101" y="9"/>
                    <a:pt x="101" y="8"/>
                    <a:pt x="101" y="8"/>
                  </a:cubicBezTo>
                  <a:cubicBezTo>
                    <a:pt x="97" y="7"/>
                    <a:pt x="97" y="7"/>
                    <a:pt x="97" y="7"/>
                  </a:cubicBezTo>
                  <a:cubicBezTo>
                    <a:pt x="101" y="9"/>
                    <a:pt x="101" y="9"/>
                    <a:pt x="101" y="9"/>
                  </a:cubicBezTo>
                  <a:cubicBezTo>
                    <a:pt x="101" y="9"/>
                    <a:pt x="101" y="7"/>
                    <a:pt x="101" y="6"/>
                  </a:cubicBezTo>
                  <a:cubicBezTo>
                    <a:pt x="101" y="5"/>
                    <a:pt x="100" y="4"/>
                    <a:pt x="99" y="4"/>
                  </a:cubicBezTo>
                  <a:cubicBezTo>
                    <a:pt x="96" y="2"/>
                    <a:pt x="96" y="2"/>
                    <a:pt x="96" y="2"/>
                  </a:cubicBezTo>
                  <a:cubicBezTo>
                    <a:pt x="94" y="0"/>
                    <a:pt x="91" y="1"/>
                    <a:pt x="90" y="3"/>
                  </a:cubicBezTo>
                  <a:cubicBezTo>
                    <a:pt x="89" y="5"/>
                    <a:pt x="90" y="7"/>
                    <a:pt x="92" y="8"/>
                  </a:cubicBezTo>
                  <a:cubicBezTo>
                    <a:pt x="95" y="11"/>
                    <a:pt x="95" y="11"/>
                    <a:pt x="95" y="11"/>
                  </a:cubicBezTo>
                  <a:cubicBezTo>
                    <a:pt x="97" y="7"/>
                    <a:pt x="97" y="7"/>
                    <a:pt x="97" y="7"/>
                  </a:cubicBezTo>
                  <a:cubicBezTo>
                    <a:pt x="94" y="5"/>
                    <a:pt x="94" y="5"/>
                    <a:pt x="94" y="5"/>
                  </a:cubicBezTo>
                  <a:cubicBezTo>
                    <a:pt x="93" y="6"/>
                    <a:pt x="93" y="6"/>
                    <a:pt x="93" y="6"/>
                  </a:cubicBezTo>
                  <a:cubicBezTo>
                    <a:pt x="93" y="7"/>
                    <a:pt x="93" y="7"/>
                    <a:pt x="93" y="7"/>
                  </a:cubicBezTo>
                  <a:cubicBezTo>
                    <a:pt x="93" y="7"/>
                    <a:pt x="93" y="8"/>
                    <a:pt x="93" y="8"/>
                  </a:cubicBezTo>
                  <a:cubicBezTo>
                    <a:pt x="93" y="10"/>
                    <a:pt x="93" y="13"/>
                    <a:pt x="94" y="17"/>
                  </a:cubicBezTo>
                  <a:cubicBezTo>
                    <a:pt x="94" y="21"/>
                    <a:pt x="94" y="24"/>
                    <a:pt x="94" y="24"/>
                  </a:cubicBezTo>
                  <a:cubicBezTo>
                    <a:pt x="94" y="25"/>
                    <a:pt x="95" y="26"/>
                    <a:pt x="96" y="27"/>
                  </a:cubicBezTo>
                  <a:cubicBezTo>
                    <a:pt x="98" y="28"/>
                    <a:pt x="98" y="28"/>
                    <a:pt x="98" y="28"/>
                  </a:cubicBezTo>
                  <a:cubicBezTo>
                    <a:pt x="100" y="25"/>
                    <a:pt x="100" y="25"/>
                    <a:pt x="100" y="25"/>
                  </a:cubicBezTo>
                  <a:cubicBezTo>
                    <a:pt x="96" y="22"/>
                    <a:pt x="96" y="22"/>
                    <a:pt x="96" y="22"/>
                  </a:cubicBezTo>
                  <a:cubicBezTo>
                    <a:pt x="96" y="23"/>
                    <a:pt x="96" y="23"/>
                    <a:pt x="96" y="23"/>
                  </a:cubicBezTo>
                  <a:cubicBezTo>
                    <a:pt x="96" y="24"/>
                    <a:pt x="96" y="24"/>
                    <a:pt x="96" y="24"/>
                  </a:cubicBezTo>
                  <a:cubicBezTo>
                    <a:pt x="96" y="24"/>
                    <a:pt x="96" y="24"/>
                    <a:pt x="96" y="25"/>
                  </a:cubicBezTo>
                  <a:cubicBezTo>
                    <a:pt x="95" y="27"/>
                    <a:pt x="94" y="30"/>
                    <a:pt x="94" y="34"/>
                  </a:cubicBezTo>
                  <a:cubicBezTo>
                    <a:pt x="93" y="35"/>
                    <a:pt x="93" y="37"/>
                    <a:pt x="93" y="38"/>
                  </a:cubicBezTo>
                  <a:cubicBezTo>
                    <a:pt x="93" y="39"/>
                    <a:pt x="93" y="39"/>
                    <a:pt x="93" y="39"/>
                  </a:cubicBezTo>
                  <a:cubicBezTo>
                    <a:pt x="93" y="40"/>
                    <a:pt x="93" y="40"/>
                    <a:pt x="93" y="40"/>
                  </a:cubicBezTo>
                  <a:cubicBezTo>
                    <a:pt x="94" y="40"/>
                    <a:pt x="94" y="40"/>
                    <a:pt x="94" y="40"/>
                  </a:cubicBezTo>
                  <a:cubicBezTo>
                    <a:pt x="93" y="40"/>
                    <a:pt x="93" y="40"/>
                    <a:pt x="93" y="40"/>
                  </a:cubicBezTo>
                  <a:cubicBezTo>
                    <a:pt x="93" y="40"/>
                    <a:pt x="93" y="40"/>
                    <a:pt x="93" y="40"/>
                  </a:cubicBezTo>
                  <a:cubicBezTo>
                    <a:pt x="94" y="40"/>
                    <a:pt x="94" y="40"/>
                    <a:pt x="94" y="40"/>
                  </a:cubicBezTo>
                  <a:cubicBezTo>
                    <a:pt x="93" y="40"/>
                    <a:pt x="93" y="40"/>
                    <a:pt x="93" y="40"/>
                  </a:cubicBezTo>
                  <a:cubicBezTo>
                    <a:pt x="96" y="41"/>
                    <a:pt x="96" y="41"/>
                    <a:pt x="96" y="41"/>
                  </a:cubicBezTo>
                  <a:cubicBezTo>
                    <a:pt x="93" y="39"/>
                    <a:pt x="93" y="39"/>
                    <a:pt x="93" y="39"/>
                  </a:cubicBezTo>
                  <a:cubicBezTo>
                    <a:pt x="93" y="40"/>
                    <a:pt x="93" y="40"/>
                    <a:pt x="93" y="40"/>
                  </a:cubicBezTo>
                  <a:cubicBezTo>
                    <a:pt x="96" y="41"/>
                    <a:pt x="96" y="41"/>
                    <a:pt x="96" y="41"/>
                  </a:cubicBezTo>
                  <a:cubicBezTo>
                    <a:pt x="93" y="39"/>
                    <a:pt x="93" y="39"/>
                    <a:pt x="93" y="39"/>
                  </a:cubicBezTo>
                  <a:cubicBezTo>
                    <a:pt x="96" y="41"/>
                    <a:pt x="96" y="41"/>
                    <a:pt x="96" y="41"/>
                  </a:cubicBezTo>
                  <a:cubicBezTo>
                    <a:pt x="93" y="39"/>
                    <a:pt x="93" y="39"/>
                    <a:pt x="93" y="39"/>
                  </a:cubicBezTo>
                  <a:cubicBezTo>
                    <a:pt x="93" y="39"/>
                    <a:pt x="93" y="39"/>
                    <a:pt x="93" y="39"/>
                  </a:cubicBezTo>
                  <a:cubicBezTo>
                    <a:pt x="96" y="41"/>
                    <a:pt x="96" y="41"/>
                    <a:pt x="96" y="41"/>
                  </a:cubicBezTo>
                  <a:cubicBezTo>
                    <a:pt x="93" y="39"/>
                    <a:pt x="93" y="39"/>
                    <a:pt x="93" y="39"/>
                  </a:cubicBezTo>
                  <a:cubicBezTo>
                    <a:pt x="92" y="41"/>
                    <a:pt x="92" y="43"/>
                    <a:pt x="94" y="44"/>
                  </a:cubicBezTo>
                  <a:cubicBezTo>
                    <a:pt x="97" y="46"/>
                    <a:pt x="97" y="46"/>
                    <a:pt x="97" y="46"/>
                  </a:cubicBezTo>
                  <a:cubicBezTo>
                    <a:pt x="99" y="42"/>
                    <a:pt x="99" y="42"/>
                    <a:pt x="99" y="42"/>
                  </a:cubicBezTo>
                  <a:cubicBezTo>
                    <a:pt x="96" y="39"/>
                    <a:pt x="96" y="39"/>
                    <a:pt x="96" y="39"/>
                  </a:cubicBezTo>
                  <a:cubicBezTo>
                    <a:pt x="86" y="49"/>
                    <a:pt x="86" y="49"/>
                    <a:pt x="86" y="49"/>
                  </a:cubicBezTo>
                  <a:cubicBezTo>
                    <a:pt x="85" y="50"/>
                    <a:pt x="84" y="51"/>
                    <a:pt x="84" y="52"/>
                  </a:cubicBezTo>
                  <a:cubicBezTo>
                    <a:pt x="85" y="53"/>
                    <a:pt x="85" y="55"/>
                    <a:pt x="86" y="55"/>
                  </a:cubicBezTo>
                  <a:cubicBezTo>
                    <a:pt x="88" y="56"/>
                    <a:pt x="88" y="56"/>
                    <a:pt x="88" y="56"/>
                  </a:cubicBezTo>
                  <a:cubicBezTo>
                    <a:pt x="90" y="53"/>
                    <a:pt x="90" y="53"/>
                    <a:pt x="90" y="53"/>
                  </a:cubicBezTo>
                  <a:cubicBezTo>
                    <a:pt x="86" y="51"/>
                    <a:pt x="86" y="51"/>
                    <a:pt x="86" y="51"/>
                  </a:cubicBezTo>
                  <a:cubicBezTo>
                    <a:pt x="80" y="61"/>
                    <a:pt x="80" y="61"/>
                    <a:pt x="80" y="61"/>
                  </a:cubicBezTo>
                  <a:cubicBezTo>
                    <a:pt x="79" y="63"/>
                    <a:pt x="80" y="65"/>
                    <a:pt x="81" y="66"/>
                  </a:cubicBezTo>
                  <a:cubicBezTo>
                    <a:pt x="83" y="67"/>
                    <a:pt x="83" y="67"/>
                    <a:pt x="83" y="67"/>
                  </a:cubicBezTo>
                  <a:cubicBezTo>
                    <a:pt x="85" y="64"/>
                    <a:pt x="85" y="64"/>
                    <a:pt x="85" y="64"/>
                  </a:cubicBezTo>
                  <a:cubicBezTo>
                    <a:pt x="83" y="61"/>
                    <a:pt x="83" y="61"/>
                    <a:pt x="83" y="61"/>
                  </a:cubicBezTo>
                  <a:cubicBezTo>
                    <a:pt x="72" y="68"/>
                    <a:pt x="72" y="68"/>
                    <a:pt x="72" y="68"/>
                  </a:cubicBezTo>
                  <a:cubicBezTo>
                    <a:pt x="71" y="69"/>
                    <a:pt x="71" y="70"/>
                    <a:pt x="71" y="72"/>
                  </a:cubicBezTo>
                  <a:cubicBezTo>
                    <a:pt x="71" y="73"/>
                    <a:pt x="71" y="74"/>
                    <a:pt x="72" y="75"/>
                  </a:cubicBezTo>
                  <a:cubicBezTo>
                    <a:pt x="73" y="75"/>
                    <a:pt x="73" y="75"/>
                    <a:pt x="73" y="75"/>
                  </a:cubicBezTo>
                  <a:cubicBezTo>
                    <a:pt x="75" y="72"/>
                    <a:pt x="75" y="72"/>
                    <a:pt x="75" y="72"/>
                  </a:cubicBezTo>
                  <a:cubicBezTo>
                    <a:pt x="73" y="69"/>
                    <a:pt x="73" y="69"/>
                    <a:pt x="73" y="69"/>
                  </a:cubicBezTo>
                  <a:cubicBezTo>
                    <a:pt x="60" y="79"/>
                    <a:pt x="60" y="79"/>
                    <a:pt x="60" y="79"/>
                  </a:cubicBezTo>
                  <a:cubicBezTo>
                    <a:pt x="58" y="80"/>
                    <a:pt x="58" y="81"/>
                    <a:pt x="58" y="82"/>
                  </a:cubicBezTo>
                  <a:cubicBezTo>
                    <a:pt x="58" y="84"/>
                    <a:pt x="59" y="85"/>
                    <a:pt x="60" y="85"/>
                  </a:cubicBezTo>
                  <a:cubicBezTo>
                    <a:pt x="63" y="87"/>
                    <a:pt x="63" y="87"/>
                    <a:pt x="63" y="87"/>
                  </a:cubicBezTo>
                  <a:cubicBezTo>
                    <a:pt x="65" y="84"/>
                    <a:pt x="65" y="84"/>
                    <a:pt x="65" y="84"/>
                  </a:cubicBezTo>
                  <a:cubicBezTo>
                    <a:pt x="62" y="81"/>
                    <a:pt x="62" y="81"/>
                    <a:pt x="62" y="81"/>
                  </a:cubicBezTo>
                  <a:cubicBezTo>
                    <a:pt x="54" y="89"/>
                    <a:pt x="54" y="89"/>
                    <a:pt x="54" y="89"/>
                  </a:cubicBezTo>
                  <a:cubicBezTo>
                    <a:pt x="53" y="90"/>
                    <a:pt x="53" y="92"/>
                    <a:pt x="53" y="93"/>
                  </a:cubicBezTo>
                  <a:cubicBezTo>
                    <a:pt x="53" y="94"/>
                    <a:pt x="54" y="95"/>
                    <a:pt x="55" y="96"/>
                  </a:cubicBezTo>
                  <a:cubicBezTo>
                    <a:pt x="56" y="97"/>
                    <a:pt x="56" y="97"/>
                    <a:pt x="56" y="97"/>
                  </a:cubicBezTo>
                  <a:cubicBezTo>
                    <a:pt x="58" y="93"/>
                    <a:pt x="58" y="93"/>
                    <a:pt x="58" y="93"/>
                  </a:cubicBezTo>
                  <a:cubicBezTo>
                    <a:pt x="55" y="91"/>
                    <a:pt x="55" y="91"/>
                    <a:pt x="55" y="91"/>
                  </a:cubicBezTo>
                  <a:cubicBezTo>
                    <a:pt x="58" y="93"/>
                    <a:pt x="58" y="93"/>
                    <a:pt x="58" y="93"/>
                  </a:cubicBezTo>
                  <a:cubicBezTo>
                    <a:pt x="55" y="90"/>
                    <a:pt x="55" y="90"/>
                    <a:pt x="55" y="90"/>
                  </a:cubicBezTo>
                  <a:cubicBezTo>
                    <a:pt x="55" y="90"/>
                    <a:pt x="55" y="91"/>
                    <a:pt x="55" y="91"/>
                  </a:cubicBezTo>
                  <a:cubicBezTo>
                    <a:pt x="58" y="93"/>
                    <a:pt x="58" y="93"/>
                    <a:pt x="58" y="93"/>
                  </a:cubicBezTo>
                  <a:cubicBezTo>
                    <a:pt x="55" y="90"/>
                    <a:pt x="55" y="90"/>
                    <a:pt x="55" y="90"/>
                  </a:cubicBezTo>
                  <a:cubicBezTo>
                    <a:pt x="57" y="92"/>
                    <a:pt x="57" y="92"/>
                    <a:pt x="57" y="92"/>
                  </a:cubicBezTo>
                  <a:cubicBezTo>
                    <a:pt x="56" y="90"/>
                    <a:pt x="56" y="90"/>
                    <a:pt x="56" y="90"/>
                  </a:cubicBezTo>
                  <a:cubicBezTo>
                    <a:pt x="55" y="90"/>
                    <a:pt x="55" y="90"/>
                    <a:pt x="55" y="90"/>
                  </a:cubicBezTo>
                  <a:cubicBezTo>
                    <a:pt x="57" y="92"/>
                    <a:pt x="57" y="92"/>
                    <a:pt x="57" y="92"/>
                  </a:cubicBezTo>
                  <a:cubicBezTo>
                    <a:pt x="56" y="90"/>
                    <a:pt x="56" y="90"/>
                    <a:pt x="56" y="90"/>
                  </a:cubicBezTo>
                  <a:cubicBezTo>
                    <a:pt x="56" y="90"/>
                    <a:pt x="55" y="90"/>
                    <a:pt x="55" y="91"/>
                  </a:cubicBezTo>
                  <a:cubicBezTo>
                    <a:pt x="53" y="92"/>
                    <a:pt x="50" y="94"/>
                    <a:pt x="48" y="96"/>
                  </a:cubicBezTo>
                  <a:cubicBezTo>
                    <a:pt x="46" y="97"/>
                    <a:pt x="45" y="98"/>
                    <a:pt x="44" y="98"/>
                  </a:cubicBezTo>
                  <a:cubicBezTo>
                    <a:pt x="44" y="99"/>
                    <a:pt x="43" y="99"/>
                    <a:pt x="43" y="99"/>
                  </a:cubicBezTo>
                  <a:cubicBezTo>
                    <a:pt x="43" y="99"/>
                    <a:pt x="43" y="99"/>
                    <a:pt x="43" y="99"/>
                  </a:cubicBezTo>
                  <a:cubicBezTo>
                    <a:pt x="42" y="100"/>
                    <a:pt x="42" y="100"/>
                    <a:pt x="42" y="100"/>
                  </a:cubicBezTo>
                  <a:cubicBezTo>
                    <a:pt x="42" y="100"/>
                    <a:pt x="42" y="100"/>
                    <a:pt x="42" y="100"/>
                  </a:cubicBezTo>
                  <a:cubicBezTo>
                    <a:pt x="42" y="100"/>
                    <a:pt x="42" y="100"/>
                    <a:pt x="42" y="100"/>
                  </a:cubicBezTo>
                  <a:cubicBezTo>
                    <a:pt x="42" y="100"/>
                    <a:pt x="42" y="100"/>
                    <a:pt x="42" y="100"/>
                  </a:cubicBezTo>
                  <a:cubicBezTo>
                    <a:pt x="42" y="100"/>
                    <a:pt x="42" y="100"/>
                    <a:pt x="42" y="100"/>
                  </a:cubicBezTo>
                  <a:cubicBezTo>
                    <a:pt x="42" y="100"/>
                    <a:pt x="42" y="100"/>
                    <a:pt x="41" y="101"/>
                  </a:cubicBezTo>
                  <a:cubicBezTo>
                    <a:pt x="41" y="102"/>
                    <a:pt x="41" y="103"/>
                    <a:pt x="41" y="104"/>
                  </a:cubicBezTo>
                  <a:cubicBezTo>
                    <a:pt x="41" y="105"/>
                    <a:pt x="42" y="106"/>
                    <a:pt x="43" y="106"/>
                  </a:cubicBezTo>
                  <a:cubicBezTo>
                    <a:pt x="46" y="108"/>
                    <a:pt x="46" y="108"/>
                    <a:pt x="46" y="108"/>
                  </a:cubicBezTo>
                  <a:cubicBezTo>
                    <a:pt x="48" y="105"/>
                    <a:pt x="48" y="105"/>
                    <a:pt x="48" y="105"/>
                  </a:cubicBezTo>
                  <a:cubicBezTo>
                    <a:pt x="44" y="103"/>
                    <a:pt x="44" y="103"/>
                    <a:pt x="44" y="103"/>
                  </a:cubicBezTo>
                  <a:cubicBezTo>
                    <a:pt x="47" y="104"/>
                    <a:pt x="47" y="104"/>
                    <a:pt x="47" y="104"/>
                  </a:cubicBezTo>
                  <a:cubicBezTo>
                    <a:pt x="44" y="102"/>
                    <a:pt x="44" y="102"/>
                    <a:pt x="44" y="102"/>
                  </a:cubicBezTo>
                  <a:cubicBezTo>
                    <a:pt x="44" y="103"/>
                    <a:pt x="44" y="103"/>
                    <a:pt x="44" y="103"/>
                  </a:cubicBezTo>
                  <a:cubicBezTo>
                    <a:pt x="47" y="104"/>
                    <a:pt x="47" y="104"/>
                    <a:pt x="47" y="104"/>
                  </a:cubicBezTo>
                  <a:cubicBezTo>
                    <a:pt x="44" y="102"/>
                    <a:pt x="44" y="102"/>
                    <a:pt x="44" y="102"/>
                  </a:cubicBezTo>
                  <a:cubicBezTo>
                    <a:pt x="44" y="103"/>
                    <a:pt x="44" y="103"/>
                    <a:pt x="43" y="104"/>
                  </a:cubicBezTo>
                  <a:cubicBezTo>
                    <a:pt x="42" y="106"/>
                    <a:pt x="40" y="108"/>
                    <a:pt x="39" y="110"/>
                  </a:cubicBezTo>
                  <a:cubicBezTo>
                    <a:pt x="38" y="111"/>
                    <a:pt x="38" y="112"/>
                    <a:pt x="37" y="112"/>
                  </a:cubicBezTo>
                  <a:cubicBezTo>
                    <a:pt x="37" y="113"/>
                    <a:pt x="37" y="113"/>
                    <a:pt x="37" y="113"/>
                  </a:cubicBezTo>
                  <a:cubicBezTo>
                    <a:pt x="37" y="113"/>
                    <a:pt x="37" y="113"/>
                    <a:pt x="37" y="113"/>
                  </a:cubicBezTo>
                  <a:cubicBezTo>
                    <a:pt x="36" y="113"/>
                    <a:pt x="36" y="113"/>
                    <a:pt x="36" y="113"/>
                  </a:cubicBezTo>
                  <a:cubicBezTo>
                    <a:pt x="35" y="115"/>
                    <a:pt x="36" y="118"/>
                    <a:pt x="38" y="119"/>
                  </a:cubicBezTo>
                  <a:cubicBezTo>
                    <a:pt x="41" y="121"/>
                    <a:pt x="41" y="121"/>
                    <a:pt x="41" y="121"/>
                  </a:cubicBezTo>
                  <a:cubicBezTo>
                    <a:pt x="43" y="118"/>
                    <a:pt x="43" y="118"/>
                    <a:pt x="43" y="118"/>
                  </a:cubicBezTo>
                  <a:cubicBezTo>
                    <a:pt x="40" y="115"/>
                    <a:pt x="40" y="115"/>
                    <a:pt x="40" y="115"/>
                  </a:cubicBezTo>
                  <a:cubicBezTo>
                    <a:pt x="43" y="118"/>
                    <a:pt x="43" y="118"/>
                    <a:pt x="43" y="118"/>
                  </a:cubicBezTo>
                  <a:cubicBezTo>
                    <a:pt x="40" y="115"/>
                    <a:pt x="40" y="115"/>
                    <a:pt x="40" y="115"/>
                  </a:cubicBezTo>
                  <a:cubicBezTo>
                    <a:pt x="40" y="115"/>
                    <a:pt x="40" y="115"/>
                    <a:pt x="40" y="115"/>
                  </a:cubicBezTo>
                  <a:cubicBezTo>
                    <a:pt x="43" y="118"/>
                    <a:pt x="43" y="118"/>
                    <a:pt x="43" y="118"/>
                  </a:cubicBezTo>
                  <a:cubicBezTo>
                    <a:pt x="40" y="115"/>
                    <a:pt x="40" y="115"/>
                    <a:pt x="40" y="115"/>
                  </a:cubicBezTo>
                  <a:cubicBezTo>
                    <a:pt x="42" y="117"/>
                    <a:pt x="42" y="117"/>
                    <a:pt x="42" y="117"/>
                  </a:cubicBezTo>
                  <a:cubicBezTo>
                    <a:pt x="41" y="114"/>
                    <a:pt x="41" y="114"/>
                    <a:pt x="41" y="114"/>
                  </a:cubicBezTo>
                  <a:cubicBezTo>
                    <a:pt x="40" y="115"/>
                    <a:pt x="40" y="115"/>
                    <a:pt x="40" y="115"/>
                  </a:cubicBezTo>
                  <a:cubicBezTo>
                    <a:pt x="42" y="117"/>
                    <a:pt x="42" y="117"/>
                    <a:pt x="42" y="117"/>
                  </a:cubicBezTo>
                  <a:cubicBezTo>
                    <a:pt x="41" y="114"/>
                    <a:pt x="41" y="114"/>
                    <a:pt x="41" y="114"/>
                  </a:cubicBezTo>
                  <a:cubicBezTo>
                    <a:pt x="41" y="115"/>
                    <a:pt x="41" y="115"/>
                    <a:pt x="41" y="115"/>
                  </a:cubicBezTo>
                  <a:cubicBezTo>
                    <a:pt x="41" y="114"/>
                    <a:pt x="41" y="114"/>
                    <a:pt x="41" y="114"/>
                  </a:cubicBezTo>
                  <a:cubicBezTo>
                    <a:pt x="41" y="114"/>
                    <a:pt x="41" y="114"/>
                    <a:pt x="41" y="114"/>
                  </a:cubicBezTo>
                  <a:cubicBezTo>
                    <a:pt x="41" y="115"/>
                    <a:pt x="41" y="115"/>
                    <a:pt x="41" y="115"/>
                  </a:cubicBezTo>
                  <a:cubicBezTo>
                    <a:pt x="41" y="114"/>
                    <a:pt x="41" y="114"/>
                    <a:pt x="41" y="114"/>
                  </a:cubicBezTo>
                  <a:cubicBezTo>
                    <a:pt x="41" y="114"/>
                    <a:pt x="40" y="115"/>
                    <a:pt x="40" y="115"/>
                  </a:cubicBezTo>
                  <a:cubicBezTo>
                    <a:pt x="38" y="116"/>
                    <a:pt x="36" y="117"/>
                    <a:pt x="33" y="119"/>
                  </a:cubicBezTo>
                  <a:cubicBezTo>
                    <a:pt x="32" y="119"/>
                    <a:pt x="31" y="120"/>
                    <a:pt x="30" y="120"/>
                  </a:cubicBezTo>
                  <a:cubicBezTo>
                    <a:pt x="30" y="120"/>
                    <a:pt x="30" y="121"/>
                    <a:pt x="29" y="121"/>
                  </a:cubicBezTo>
                  <a:cubicBezTo>
                    <a:pt x="29" y="121"/>
                    <a:pt x="29" y="121"/>
                    <a:pt x="29" y="121"/>
                  </a:cubicBezTo>
                  <a:cubicBezTo>
                    <a:pt x="29" y="121"/>
                    <a:pt x="29" y="121"/>
                    <a:pt x="29" y="121"/>
                  </a:cubicBezTo>
                  <a:cubicBezTo>
                    <a:pt x="29" y="121"/>
                    <a:pt x="29" y="121"/>
                    <a:pt x="29" y="121"/>
                  </a:cubicBezTo>
                  <a:cubicBezTo>
                    <a:pt x="29" y="121"/>
                    <a:pt x="29" y="121"/>
                    <a:pt x="29" y="121"/>
                  </a:cubicBezTo>
                  <a:cubicBezTo>
                    <a:pt x="28" y="121"/>
                    <a:pt x="28" y="121"/>
                    <a:pt x="28" y="121"/>
                  </a:cubicBezTo>
                  <a:cubicBezTo>
                    <a:pt x="28" y="122"/>
                    <a:pt x="28" y="122"/>
                    <a:pt x="27" y="122"/>
                  </a:cubicBezTo>
                  <a:cubicBezTo>
                    <a:pt x="26" y="124"/>
                    <a:pt x="27" y="127"/>
                    <a:pt x="29" y="128"/>
                  </a:cubicBezTo>
                  <a:cubicBezTo>
                    <a:pt x="30" y="129"/>
                    <a:pt x="30" y="129"/>
                    <a:pt x="30" y="129"/>
                  </a:cubicBezTo>
                  <a:cubicBezTo>
                    <a:pt x="32" y="125"/>
                    <a:pt x="32" y="125"/>
                    <a:pt x="32" y="125"/>
                  </a:cubicBezTo>
                  <a:cubicBezTo>
                    <a:pt x="29" y="122"/>
                    <a:pt x="29" y="122"/>
                    <a:pt x="29" y="122"/>
                  </a:cubicBezTo>
                  <a:cubicBezTo>
                    <a:pt x="29" y="122"/>
                    <a:pt x="27" y="125"/>
                    <a:pt x="24" y="128"/>
                  </a:cubicBezTo>
                  <a:cubicBezTo>
                    <a:pt x="22" y="130"/>
                    <a:pt x="21" y="131"/>
                    <a:pt x="20" y="132"/>
                  </a:cubicBezTo>
                  <a:cubicBezTo>
                    <a:pt x="19" y="133"/>
                    <a:pt x="19" y="133"/>
                    <a:pt x="19" y="133"/>
                  </a:cubicBezTo>
                  <a:cubicBezTo>
                    <a:pt x="18" y="134"/>
                    <a:pt x="18" y="134"/>
                    <a:pt x="18" y="134"/>
                  </a:cubicBezTo>
                  <a:cubicBezTo>
                    <a:pt x="18" y="134"/>
                    <a:pt x="18" y="134"/>
                    <a:pt x="18" y="134"/>
                  </a:cubicBezTo>
                  <a:cubicBezTo>
                    <a:pt x="18" y="134"/>
                    <a:pt x="18" y="134"/>
                    <a:pt x="18" y="135"/>
                  </a:cubicBezTo>
                  <a:cubicBezTo>
                    <a:pt x="16" y="137"/>
                    <a:pt x="17" y="139"/>
                    <a:pt x="19" y="140"/>
                  </a:cubicBezTo>
                  <a:cubicBezTo>
                    <a:pt x="24" y="143"/>
                    <a:pt x="24" y="143"/>
                    <a:pt x="24" y="143"/>
                  </a:cubicBezTo>
                  <a:cubicBezTo>
                    <a:pt x="26" y="140"/>
                    <a:pt x="26" y="140"/>
                    <a:pt x="26" y="140"/>
                  </a:cubicBezTo>
                  <a:cubicBezTo>
                    <a:pt x="23" y="138"/>
                    <a:pt x="23" y="138"/>
                    <a:pt x="23" y="138"/>
                  </a:cubicBezTo>
                  <a:cubicBezTo>
                    <a:pt x="26" y="140"/>
                    <a:pt x="26" y="140"/>
                    <a:pt x="26" y="140"/>
                  </a:cubicBezTo>
                  <a:cubicBezTo>
                    <a:pt x="23" y="137"/>
                    <a:pt x="23" y="137"/>
                    <a:pt x="23" y="137"/>
                  </a:cubicBezTo>
                  <a:cubicBezTo>
                    <a:pt x="23" y="137"/>
                    <a:pt x="23" y="137"/>
                    <a:pt x="23" y="138"/>
                  </a:cubicBezTo>
                  <a:cubicBezTo>
                    <a:pt x="26" y="140"/>
                    <a:pt x="26" y="140"/>
                    <a:pt x="26" y="140"/>
                  </a:cubicBezTo>
                  <a:cubicBezTo>
                    <a:pt x="23" y="137"/>
                    <a:pt x="23" y="137"/>
                    <a:pt x="23" y="137"/>
                  </a:cubicBezTo>
                  <a:cubicBezTo>
                    <a:pt x="25" y="139"/>
                    <a:pt x="25" y="139"/>
                    <a:pt x="25" y="139"/>
                  </a:cubicBezTo>
                  <a:cubicBezTo>
                    <a:pt x="24" y="137"/>
                    <a:pt x="24" y="137"/>
                    <a:pt x="24" y="137"/>
                  </a:cubicBezTo>
                  <a:cubicBezTo>
                    <a:pt x="23" y="137"/>
                    <a:pt x="23" y="137"/>
                    <a:pt x="23" y="137"/>
                  </a:cubicBezTo>
                  <a:cubicBezTo>
                    <a:pt x="25" y="139"/>
                    <a:pt x="25" y="139"/>
                    <a:pt x="25" y="139"/>
                  </a:cubicBezTo>
                  <a:cubicBezTo>
                    <a:pt x="24" y="137"/>
                    <a:pt x="24" y="137"/>
                    <a:pt x="24" y="137"/>
                  </a:cubicBezTo>
                  <a:cubicBezTo>
                    <a:pt x="24" y="137"/>
                    <a:pt x="23" y="137"/>
                    <a:pt x="23" y="138"/>
                  </a:cubicBezTo>
                  <a:cubicBezTo>
                    <a:pt x="21" y="139"/>
                    <a:pt x="17" y="141"/>
                    <a:pt x="14" y="143"/>
                  </a:cubicBezTo>
                  <a:cubicBezTo>
                    <a:pt x="11" y="145"/>
                    <a:pt x="8" y="147"/>
                    <a:pt x="8" y="147"/>
                  </a:cubicBezTo>
                  <a:cubicBezTo>
                    <a:pt x="7" y="148"/>
                    <a:pt x="6" y="149"/>
                    <a:pt x="6" y="151"/>
                  </a:cubicBezTo>
                  <a:cubicBezTo>
                    <a:pt x="6" y="152"/>
                    <a:pt x="7" y="153"/>
                    <a:pt x="8" y="154"/>
                  </a:cubicBezTo>
                  <a:cubicBezTo>
                    <a:pt x="12" y="156"/>
                    <a:pt x="12" y="156"/>
                    <a:pt x="12" y="156"/>
                  </a:cubicBezTo>
                  <a:cubicBezTo>
                    <a:pt x="14" y="153"/>
                    <a:pt x="14" y="153"/>
                    <a:pt x="14" y="153"/>
                  </a:cubicBezTo>
                  <a:cubicBezTo>
                    <a:pt x="12" y="150"/>
                    <a:pt x="12" y="150"/>
                    <a:pt x="12" y="150"/>
                  </a:cubicBezTo>
                  <a:cubicBezTo>
                    <a:pt x="2" y="158"/>
                    <a:pt x="2" y="158"/>
                    <a:pt x="2" y="158"/>
                  </a:cubicBezTo>
                  <a:cubicBezTo>
                    <a:pt x="1" y="159"/>
                    <a:pt x="0" y="160"/>
                    <a:pt x="0" y="162"/>
                  </a:cubicBezTo>
                  <a:cubicBezTo>
                    <a:pt x="0" y="163"/>
                    <a:pt x="1" y="164"/>
                    <a:pt x="2" y="165"/>
                  </a:cubicBezTo>
                  <a:cubicBezTo>
                    <a:pt x="4" y="166"/>
                    <a:pt x="4" y="166"/>
                    <a:pt x="4" y="166"/>
                  </a:cubicBezTo>
                  <a:cubicBezTo>
                    <a:pt x="6" y="162"/>
                    <a:pt x="6" y="162"/>
                    <a:pt x="6" y="162"/>
                  </a:cubicBezTo>
                  <a:cubicBezTo>
                    <a:pt x="3" y="160"/>
                    <a:pt x="3" y="160"/>
                    <a:pt x="3" y="160"/>
                  </a:cubicBezTo>
                  <a:cubicBezTo>
                    <a:pt x="3" y="161"/>
                    <a:pt x="3" y="161"/>
                    <a:pt x="2" y="161"/>
                  </a:cubicBezTo>
                  <a:cubicBezTo>
                    <a:pt x="2" y="161"/>
                    <a:pt x="2" y="162"/>
                    <a:pt x="2" y="162"/>
                  </a:cubicBezTo>
                  <a:cubicBezTo>
                    <a:pt x="2" y="162"/>
                    <a:pt x="2" y="162"/>
                    <a:pt x="2" y="162"/>
                  </a:cubicBezTo>
                  <a:cubicBezTo>
                    <a:pt x="2" y="163"/>
                    <a:pt x="2" y="163"/>
                    <a:pt x="2" y="163"/>
                  </a:cubicBezTo>
                  <a:cubicBezTo>
                    <a:pt x="2" y="164"/>
                    <a:pt x="2" y="168"/>
                    <a:pt x="2" y="172"/>
                  </a:cubicBezTo>
                  <a:cubicBezTo>
                    <a:pt x="2" y="174"/>
                    <a:pt x="2" y="176"/>
                    <a:pt x="2" y="178"/>
                  </a:cubicBezTo>
                  <a:cubicBezTo>
                    <a:pt x="2" y="178"/>
                    <a:pt x="2" y="179"/>
                    <a:pt x="2" y="179"/>
                  </a:cubicBezTo>
                  <a:cubicBezTo>
                    <a:pt x="2" y="180"/>
                    <a:pt x="2" y="180"/>
                    <a:pt x="2" y="180"/>
                  </a:cubicBezTo>
                  <a:cubicBezTo>
                    <a:pt x="4" y="180"/>
                    <a:pt x="4" y="180"/>
                    <a:pt x="4" y="180"/>
                  </a:cubicBezTo>
                  <a:cubicBezTo>
                    <a:pt x="2" y="179"/>
                    <a:pt x="2" y="179"/>
                    <a:pt x="2" y="179"/>
                  </a:cubicBezTo>
                  <a:cubicBezTo>
                    <a:pt x="2" y="180"/>
                    <a:pt x="2" y="180"/>
                    <a:pt x="2" y="180"/>
                  </a:cubicBezTo>
                  <a:cubicBezTo>
                    <a:pt x="4" y="180"/>
                    <a:pt x="4" y="180"/>
                    <a:pt x="4" y="180"/>
                  </a:cubicBezTo>
                  <a:cubicBezTo>
                    <a:pt x="2" y="179"/>
                    <a:pt x="2" y="179"/>
                    <a:pt x="2" y="179"/>
                  </a:cubicBezTo>
                  <a:cubicBezTo>
                    <a:pt x="6" y="180"/>
                    <a:pt x="6" y="180"/>
                    <a:pt x="6" y="180"/>
                  </a:cubicBezTo>
                  <a:cubicBezTo>
                    <a:pt x="2" y="179"/>
                    <a:pt x="2" y="179"/>
                    <a:pt x="2" y="179"/>
                  </a:cubicBezTo>
                  <a:cubicBezTo>
                    <a:pt x="2" y="179"/>
                    <a:pt x="2" y="179"/>
                    <a:pt x="2" y="179"/>
                  </a:cubicBezTo>
                  <a:cubicBezTo>
                    <a:pt x="6" y="180"/>
                    <a:pt x="6" y="180"/>
                    <a:pt x="6" y="180"/>
                  </a:cubicBezTo>
                  <a:cubicBezTo>
                    <a:pt x="2" y="179"/>
                    <a:pt x="2" y="179"/>
                    <a:pt x="2" y="179"/>
                  </a:cubicBezTo>
                  <a:cubicBezTo>
                    <a:pt x="6" y="180"/>
                    <a:pt x="6" y="180"/>
                    <a:pt x="6" y="180"/>
                  </a:cubicBezTo>
                  <a:cubicBezTo>
                    <a:pt x="3" y="178"/>
                    <a:pt x="3" y="178"/>
                    <a:pt x="3" y="178"/>
                  </a:cubicBezTo>
                  <a:cubicBezTo>
                    <a:pt x="2" y="179"/>
                    <a:pt x="2" y="179"/>
                    <a:pt x="2" y="179"/>
                  </a:cubicBezTo>
                  <a:cubicBezTo>
                    <a:pt x="6" y="180"/>
                    <a:pt x="6" y="180"/>
                    <a:pt x="6" y="180"/>
                  </a:cubicBezTo>
                  <a:cubicBezTo>
                    <a:pt x="3" y="178"/>
                    <a:pt x="3" y="178"/>
                    <a:pt x="3" y="178"/>
                  </a:cubicBezTo>
                  <a:cubicBezTo>
                    <a:pt x="1" y="180"/>
                    <a:pt x="2" y="183"/>
                    <a:pt x="4" y="184"/>
                  </a:cubicBezTo>
                  <a:cubicBezTo>
                    <a:pt x="7" y="186"/>
                    <a:pt x="7" y="186"/>
                    <a:pt x="7" y="186"/>
                  </a:cubicBezTo>
                  <a:cubicBezTo>
                    <a:pt x="9" y="187"/>
                    <a:pt x="11" y="186"/>
                    <a:pt x="12" y="184"/>
                  </a:cubicBezTo>
                  <a:cubicBezTo>
                    <a:pt x="14" y="182"/>
                    <a:pt x="13" y="180"/>
                    <a:pt x="11" y="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01" name="Freeform 164">
              <a:extLst>
                <a:ext uri="{FF2B5EF4-FFF2-40B4-BE49-F238E27FC236}">
                  <a16:creationId xmlns:a16="http://schemas.microsoft.com/office/drawing/2014/main" id="{EE8BDD5A-0028-40DF-A4D8-A2C13D6998B7}"/>
                </a:ext>
              </a:extLst>
            </p:cNvPr>
            <p:cNvSpPr>
              <a:spLocks/>
            </p:cNvSpPr>
            <p:nvPr/>
          </p:nvSpPr>
          <p:spPr bwMode="auto">
            <a:xfrm>
              <a:off x="5242062" y="2322623"/>
              <a:ext cx="131763" cy="79375"/>
            </a:xfrm>
            <a:custGeom>
              <a:avLst/>
              <a:gdLst>
                <a:gd name="T0" fmla="*/ 7 w 84"/>
                <a:gd name="T1" fmla="*/ 37 h 51"/>
                <a:gd name="T2" fmla="*/ 4 w 84"/>
                <a:gd name="T3" fmla="*/ 45 h 51"/>
                <a:gd name="T4" fmla="*/ 33 w 84"/>
                <a:gd name="T5" fmla="*/ 50 h 51"/>
                <a:gd name="T6" fmla="*/ 39 w 84"/>
                <a:gd name="T7" fmla="*/ 50 h 51"/>
                <a:gd name="T8" fmla="*/ 41 w 84"/>
                <a:gd name="T9" fmla="*/ 51 h 51"/>
                <a:gd name="T10" fmla="*/ 43 w 84"/>
                <a:gd name="T11" fmla="*/ 49 h 51"/>
                <a:gd name="T12" fmla="*/ 42 w 84"/>
                <a:gd name="T13" fmla="*/ 43 h 51"/>
                <a:gd name="T14" fmla="*/ 46 w 84"/>
                <a:gd name="T15" fmla="*/ 38 h 51"/>
                <a:gd name="T16" fmla="*/ 46 w 84"/>
                <a:gd name="T17" fmla="*/ 32 h 51"/>
                <a:gd name="T18" fmla="*/ 42 w 84"/>
                <a:gd name="T19" fmla="*/ 34 h 51"/>
                <a:gd name="T20" fmla="*/ 51 w 84"/>
                <a:gd name="T21" fmla="*/ 19 h 51"/>
                <a:gd name="T22" fmla="*/ 45 w 84"/>
                <a:gd name="T23" fmla="*/ 12 h 51"/>
                <a:gd name="T24" fmla="*/ 45 w 84"/>
                <a:gd name="T25" fmla="*/ 19 h 51"/>
                <a:gd name="T26" fmla="*/ 55 w 84"/>
                <a:gd name="T27" fmla="*/ 8 h 51"/>
                <a:gd name="T28" fmla="*/ 51 w 84"/>
                <a:gd name="T29" fmla="*/ 3 h 51"/>
                <a:gd name="T30" fmla="*/ 48 w 84"/>
                <a:gd name="T31" fmla="*/ 11 h 51"/>
                <a:gd name="T32" fmla="*/ 84 w 84"/>
                <a:gd name="T33" fmla="*/ 10 h 51"/>
                <a:gd name="T34" fmla="*/ 75 w 84"/>
                <a:gd name="T35" fmla="*/ 1 h 51"/>
                <a:gd name="T36" fmla="*/ 71 w 84"/>
                <a:gd name="T37" fmla="*/ 8 h 51"/>
                <a:gd name="T38" fmla="*/ 80 w 84"/>
                <a:gd name="T39" fmla="*/ 8 h 51"/>
                <a:gd name="T40" fmla="*/ 49 w 84"/>
                <a:gd name="T41" fmla="*/ 3 h 51"/>
                <a:gd name="T42" fmla="*/ 46 w 84"/>
                <a:gd name="T43" fmla="*/ 10 h 51"/>
                <a:gd name="T44" fmla="*/ 51 w 84"/>
                <a:gd name="T45" fmla="*/ 8 h 51"/>
                <a:gd name="T46" fmla="*/ 40 w 84"/>
                <a:gd name="T47" fmla="*/ 12 h 51"/>
                <a:gd name="T48" fmla="*/ 40 w 84"/>
                <a:gd name="T49" fmla="*/ 19 h 51"/>
                <a:gd name="T50" fmla="*/ 38 w 84"/>
                <a:gd name="T51" fmla="*/ 33 h 51"/>
                <a:gd name="T52" fmla="*/ 42 w 84"/>
                <a:gd name="T53" fmla="*/ 39 h 51"/>
                <a:gd name="T54" fmla="*/ 42 w 84"/>
                <a:gd name="T55" fmla="*/ 32 h 51"/>
                <a:gd name="T56" fmla="*/ 30 w 84"/>
                <a:gd name="T57" fmla="*/ 43 h 51"/>
                <a:gd name="T58" fmla="*/ 38 w 84"/>
                <a:gd name="T59" fmla="*/ 50 h 51"/>
                <a:gd name="T60" fmla="*/ 37 w 84"/>
                <a:gd name="T61" fmla="*/ 44 h 51"/>
                <a:gd name="T62" fmla="*/ 38 w 84"/>
                <a:gd name="T63" fmla="*/ 43 h 51"/>
                <a:gd name="T64" fmla="*/ 40 w 84"/>
                <a:gd name="T65" fmla="*/ 46 h 51"/>
                <a:gd name="T66" fmla="*/ 40 w 84"/>
                <a:gd name="T67" fmla="*/ 46 h 51"/>
                <a:gd name="T68" fmla="*/ 38 w 84"/>
                <a:gd name="T69" fmla="*/ 43 h 51"/>
                <a:gd name="T70" fmla="*/ 39 w 84"/>
                <a:gd name="T71" fmla="*/ 42 h 51"/>
                <a:gd name="T72" fmla="*/ 40 w 84"/>
                <a:gd name="T73" fmla="*/ 42 h 51"/>
                <a:gd name="T74" fmla="*/ 40 w 84"/>
                <a:gd name="T75" fmla="*/ 46 h 51"/>
                <a:gd name="T76" fmla="*/ 40 w 84"/>
                <a:gd name="T77" fmla="*/ 44 h 51"/>
                <a:gd name="T78" fmla="*/ 40 w 84"/>
                <a:gd name="T79" fmla="*/ 42 h 51"/>
                <a:gd name="T80" fmla="*/ 40 w 84"/>
                <a:gd name="T81" fmla="*/ 42 h 51"/>
                <a:gd name="T82" fmla="*/ 18 w 84"/>
                <a:gd name="T83" fmla="*/ 39 h 51"/>
                <a:gd name="T84" fmla="*/ 1 w 84"/>
                <a:gd name="T85" fmla="*/ 39 h 51"/>
                <a:gd name="T86" fmla="*/ 6 w 84"/>
                <a:gd name="T87" fmla="*/ 46 h 51"/>
                <a:gd name="T88" fmla="*/ 10 w 84"/>
                <a:gd name="T89"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4" h="51">
                  <a:moveTo>
                    <a:pt x="10" y="39"/>
                  </a:moveTo>
                  <a:cubicBezTo>
                    <a:pt x="7" y="37"/>
                    <a:pt x="7" y="37"/>
                    <a:pt x="7" y="37"/>
                  </a:cubicBezTo>
                  <a:cubicBezTo>
                    <a:pt x="4" y="41"/>
                    <a:pt x="4" y="41"/>
                    <a:pt x="4" y="41"/>
                  </a:cubicBezTo>
                  <a:cubicBezTo>
                    <a:pt x="4" y="45"/>
                    <a:pt x="4" y="45"/>
                    <a:pt x="4" y="45"/>
                  </a:cubicBezTo>
                  <a:cubicBezTo>
                    <a:pt x="4" y="45"/>
                    <a:pt x="12" y="46"/>
                    <a:pt x="21" y="48"/>
                  </a:cubicBezTo>
                  <a:cubicBezTo>
                    <a:pt x="25" y="48"/>
                    <a:pt x="29" y="49"/>
                    <a:pt x="33" y="50"/>
                  </a:cubicBezTo>
                  <a:cubicBezTo>
                    <a:pt x="34" y="50"/>
                    <a:pt x="36" y="50"/>
                    <a:pt x="37" y="50"/>
                  </a:cubicBezTo>
                  <a:cubicBezTo>
                    <a:pt x="38" y="50"/>
                    <a:pt x="38" y="50"/>
                    <a:pt x="39" y="50"/>
                  </a:cubicBezTo>
                  <a:cubicBezTo>
                    <a:pt x="39" y="51"/>
                    <a:pt x="39" y="51"/>
                    <a:pt x="40" y="51"/>
                  </a:cubicBezTo>
                  <a:cubicBezTo>
                    <a:pt x="40" y="51"/>
                    <a:pt x="40" y="51"/>
                    <a:pt x="41" y="51"/>
                  </a:cubicBezTo>
                  <a:cubicBezTo>
                    <a:pt x="41" y="50"/>
                    <a:pt x="41" y="50"/>
                    <a:pt x="41" y="50"/>
                  </a:cubicBezTo>
                  <a:cubicBezTo>
                    <a:pt x="42" y="50"/>
                    <a:pt x="42" y="50"/>
                    <a:pt x="43" y="49"/>
                  </a:cubicBezTo>
                  <a:cubicBezTo>
                    <a:pt x="44" y="48"/>
                    <a:pt x="44" y="47"/>
                    <a:pt x="44" y="46"/>
                  </a:cubicBezTo>
                  <a:cubicBezTo>
                    <a:pt x="44" y="45"/>
                    <a:pt x="43" y="44"/>
                    <a:pt x="42" y="43"/>
                  </a:cubicBezTo>
                  <a:cubicBezTo>
                    <a:pt x="41" y="42"/>
                    <a:pt x="41" y="42"/>
                    <a:pt x="41" y="42"/>
                  </a:cubicBezTo>
                  <a:cubicBezTo>
                    <a:pt x="46" y="38"/>
                    <a:pt x="46" y="38"/>
                    <a:pt x="46" y="38"/>
                  </a:cubicBezTo>
                  <a:cubicBezTo>
                    <a:pt x="48" y="38"/>
                    <a:pt x="48" y="36"/>
                    <a:pt x="48" y="35"/>
                  </a:cubicBezTo>
                  <a:cubicBezTo>
                    <a:pt x="48" y="34"/>
                    <a:pt x="47" y="32"/>
                    <a:pt x="46" y="32"/>
                  </a:cubicBezTo>
                  <a:cubicBezTo>
                    <a:pt x="44" y="30"/>
                    <a:pt x="44" y="30"/>
                    <a:pt x="44" y="30"/>
                  </a:cubicBezTo>
                  <a:cubicBezTo>
                    <a:pt x="42" y="34"/>
                    <a:pt x="42" y="34"/>
                    <a:pt x="42" y="34"/>
                  </a:cubicBezTo>
                  <a:cubicBezTo>
                    <a:pt x="46" y="35"/>
                    <a:pt x="46" y="35"/>
                    <a:pt x="46" y="35"/>
                  </a:cubicBezTo>
                  <a:cubicBezTo>
                    <a:pt x="51" y="19"/>
                    <a:pt x="51" y="19"/>
                    <a:pt x="51" y="19"/>
                  </a:cubicBezTo>
                  <a:cubicBezTo>
                    <a:pt x="51" y="18"/>
                    <a:pt x="50" y="16"/>
                    <a:pt x="49" y="15"/>
                  </a:cubicBezTo>
                  <a:cubicBezTo>
                    <a:pt x="45" y="12"/>
                    <a:pt x="45" y="12"/>
                    <a:pt x="45" y="12"/>
                  </a:cubicBezTo>
                  <a:cubicBezTo>
                    <a:pt x="42" y="15"/>
                    <a:pt x="42" y="15"/>
                    <a:pt x="42" y="15"/>
                  </a:cubicBezTo>
                  <a:cubicBezTo>
                    <a:pt x="45" y="19"/>
                    <a:pt x="45" y="19"/>
                    <a:pt x="45" y="19"/>
                  </a:cubicBezTo>
                  <a:cubicBezTo>
                    <a:pt x="53" y="11"/>
                    <a:pt x="53" y="11"/>
                    <a:pt x="53" y="11"/>
                  </a:cubicBezTo>
                  <a:cubicBezTo>
                    <a:pt x="54" y="10"/>
                    <a:pt x="55" y="9"/>
                    <a:pt x="55" y="8"/>
                  </a:cubicBezTo>
                  <a:cubicBezTo>
                    <a:pt x="55" y="7"/>
                    <a:pt x="54" y="5"/>
                    <a:pt x="53" y="5"/>
                  </a:cubicBezTo>
                  <a:cubicBezTo>
                    <a:pt x="51" y="3"/>
                    <a:pt x="51" y="3"/>
                    <a:pt x="51" y="3"/>
                  </a:cubicBezTo>
                  <a:cubicBezTo>
                    <a:pt x="49" y="7"/>
                    <a:pt x="49" y="7"/>
                    <a:pt x="49" y="7"/>
                  </a:cubicBezTo>
                  <a:cubicBezTo>
                    <a:pt x="48" y="11"/>
                    <a:pt x="48" y="11"/>
                    <a:pt x="48" y="11"/>
                  </a:cubicBezTo>
                  <a:cubicBezTo>
                    <a:pt x="79" y="12"/>
                    <a:pt x="79" y="12"/>
                    <a:pt x="79" y="12"/>
                  </a:cubicBezTo>
                  <a:cubicBezTo>
                    <a:pt x="81" y="12"/>
                    <a:pt x="83" y="11"/>
                    <a:pt x="84" y="10"/>
                  </a:cubicBezTo>
                  <a:cubicBezTo>
                    <a:pt x="84" y="8"/>
                    <a:pt x="83" y="6"/>
                    <a:pt x="82" y="5"/>
                  </a:cubicBezTo>
                  <a:cubicBezTo>
                    <a:pt x="75" y="1"/>
                    <a:pt x="75" y="1"/>
                    <a:pt x="75" y="1"/>
                  </a:cubicBezTo>
                  <a:cubicBezTo>
                    <a:pt x="73" y="0"/>
                    <a:pt x="71" y="0"/>
                    <a:pt x="70" y="2"/>
                  </a:cubicBezTo>
                  <a:cubicBezTo>
                    <a:pt x="69" y="4"/>
                    <a:pt x="69" y="7"/>
                    <a:pt x="71" y="8"/>
                  </a:cubicBezTo>
                  <a:cubicBezTo>
                    <a:pt x="78" y="12"/>
                    <a:pt x="78" y="12"/>
                    <a:pt x="78" y="12"/>
                  </a:cubicBezTo>
                  <a:cubicBezTo>
                    <a:pt x="80" y="8"/>
                    <a:pt x="80" y="8"/>
                    <a:pt x="80" y="8"/>
                  </a:cubicBezTo>
                  <a:cubicBezTo>
                    <a:pt x="80" y="4"/>
                    <a:pt x="80" y="4"/>
                    <a:pt x="80" y="4"/>
                  </a:cubicBezTo>
                  <a:cubicBezTo>
                    <a:pt x="49" y="3"/>
                    <a:pt x="49" y="3"/>
                    <a:pt x="49" y="3"/>
                  </a:cubicBezTo>
                  <a:cubicBezTo>
                    <a:pt x="47" y="3"/>
                    <a:pt x="45" y="4"/>
                    <a:pt x="45" y="6"/>
                  </a:cubicBezTo>
                  <a:cubicBezTo>
                    <a:pt x="44" y="7"/>
                    <a:pt x="45" y="9"/>
                    <a:pt x="46" y="10"/>
                  </a:cubicBezTo>
                  <a:cubicBezTo>
                    <a:pt x="48" y="12"/>
                    <a:pt x="48" y="12"/>
                    <a:pt x="48" y="12"/>
                  </a:cubicBezTo>
                  <a:cubicBezTo>
                    <a:pt x="51" y="8"/>
                    <a:pt x="51" y="8"/>
                    <a:pt x="51" y="8"/>
                  </a:cubicBezTo>
                  <a:cubicBezTo>
                    <a:pt x="48" y="5"/>
                    <a:pt x="48" y="5"/>
                    <a:pt x="48" y="5"/>
                  </a:cubicBezTo>
                  <a:cubicBezTo>
                    <a:pt x="40" y="12"/>
                    <a:pt x="40" y="12"/>
                    <a:pt x="40" y="12"/>
                  </a:cubicBezTo>
                  <a:cubicBezTo>
                    <a:pt x="39" y="13"/>
                    <a:pt x="38" y="15"/>
                    <a:pt x="38" y="16"/>
                  </a:cubicBezTo>
                  <a:cubicBezTo>
                    <a:pt x="38" y="17"/>
                    <a:pt x="39" y="18"/>
                    <a:pt x="40" y="19"/>
                  </a:cubicBezTo>
                  <a:cubicBezTo>
                    <a:pt x="42" y="20"/>
                    <a:pt x="42" y="20"/>
                    <a:pt x="42" y="20"/>
                  </a:cubicBezTo>
                  <a:cubicBezTo>
                    <a:pt x="38" y="33"/>
                    <a:pt x="38" y="33"/>
                    <a:pt x="38" y="33"/>
                  </a:cubicBezTo>
                  <a:cubicBezTo>
                    <a:pt x="38" y="34"/>
                    <a:pt x="38" y="36"/>
                    <a:pt x="40" y="37"/>
                  </a:cubicBezTo>
                  <a:cubicBezTo>
                    <a:pt x="42" y="39"/>
                    <a:pt x="42" y="39"/>
                    <a:pt x="42" y="39"/>
                  </a:cubicBezTo>
                  <a:cubicBezTo>
                    <a:pt x="44" y="35"/>
                    <a:pt x="44" y="35"/>
                    <a:pt x="44" y="35"/>
                  </a:cubicBezTo>
                  <a:cubicBezTo>
                    <a:pt x="42" y="32"/>
                    <a:pt x="42" y="32"/>
                    <a:pt x="42" y="32"/>
                  </a:cubicBezTo>
                  <a:cubicBezTo>
                    <a:pt x="32" y="40"/>
                    <a:pt x="32" y="40"/>
                    <a:pt x="32" y="40"/>
                  </a:cubicBezTo>
                  <a:cubicBezTo>
                    <a:pt x="31" y="40"/>
                    <a:pt x="30" y="42"/>
                    <a:pt x="30" y="43"/>
                  </a:cubicBezTo>
                  <a:cubicBezTo>
                    <a:pt x="30" y="44"/>
                    <a:pt x="31" y="46"/>
                    <a:pt x="32" y="46"/>
                  </a:cubicBezTo>
                  <a:cubicBezTo>
                    <a:pt x="38" y="50"/>
                    <a:pt x="38" y="50"/>
                    <a:pt x="38" y="50"/>
                  </a:cubicBezTo>
                  <a:cubicBezTo>
                    <a:pt x="40" y="47"/>
                    <a:pt x="40" y="47"/>
                    <a:pt x="40" y="47"/>
                  </a:cubicBezTo>
                  <a:cubicBezTo>
                    <a:pt x="37" y="44"/>
                    <a:pt x="37" y="44"/>
                    <a:pt x="37" y="44"/>
                  </a:cubicBezTo>
                  <a:cubicBezTo>
                    <a:pt x="40" y="46"/>
                    <a:pt x="40" y="46"/>
                    <a:pt x="40" y="46"/>
                  </a:cubicBezTo>
                  <a:cubicBezTo>
                    <a:pt x="38" y="43"/>
                    <a:pt x="38" y="43"/>
                    <a:pt x="38" y="43"/>
                  </a:cubicBezTo>
                  <a:cubicBezTo>
                    <a:pt x="38" y="43"/>
                    <a:pt x="37" y="43"/>
                    <a:pt x="37" y="44"/>
                  </a:cubicBezTo>
                  <a:cubicBezTo>
                    <a:pt x="40" y="46"/>
                    <a:pt x="40" y="46"/>
                    <a:pt x="40" y="46"/>
                  </a:cubicBezTo>
                  <a:cubicBezTo>
                    <a:pt x="38" y="43"/>
                    <a:pt x="38" y="43"/>
                    <a:pt x="38" y="43"/>
                  </a:cubicBezTo>
                  <a:cubicBezTo>
                    <a:pt x="40" y="46"/>
                    <a:pt x="40" y="46"/>
                    <a:pt x="40" y="46"/>
                  </a:cubicBezTo>
                  <a:cubicBezTo>
                    <a:pt x="39" y="42"/>
                    <a:pt x="39" y="42"/>
                    <a:pt x="39" y="42"/>
                  </a:cubicBezTo>
                  <a:cubicBezTo>
                    <a:pt x="39" y="43"/>
                    <a:pt x="39" y="43"/>
                    <a:pt x="38" y="43"/>
                  </a:cubicBezTo>
                  <a:cubicBezTo>
                    <a:pt x="40" y="46"/>
                    <a:pt x="40" y="46"/>
                    <a:pt x="40" y="46"/>
                  </a:cubicBezTo>
                  <a:cubicBezTo>
                    <a:pt x="39" y="42"/>
                    <a:pt x="39" y="42"/>
                    <a:pt x="39" y="42"/>
                  </a:cubicBezTo>
                  <a:cubicBezTo>
                    <a:pt x="40" y="46"/>
                    <a:pt x="40" y="46"/>
                    <a:pt x="40" y="46"/>
                  </a:cubicBezTo>
                  <a:cubicBezTo>
                    <a:pt x="40" y="42"/>
                    <a:pt x="40" y="42"/>
                    <a:pt x="40" y="42"/>
                  </a:cubicBezTo>
                  <a:cubicBezTo>
                    <a:pt x="39" y="42"/>
                    <a:pt x="39" y="42"/>
                    <a:pt x="39" y="42"/>
                  </a:cubicBezTo>
                  <a:cubicBezTo>
                    <a:pt x="40" y="46"/>
                    <a:pt x="40" y="46"/>
                    <a:pt x="40" y="46"/>
                  </a:cubicBezTo>
                  <a:cubicBezTo>
                    <a:pt x="40" y="42"/>
                    <a:pt x="40" y="42"/>
                    <a:pt x="40" y="42"/>
                  </a:cubicBezTo>
                  <a:cubicBezTo>
                    <a:pt x="40" y="44"/>
                    <a:pt x="40" y="44"/>
                    <a:pt x="40" y="44"/>
                  </a:cubicBezTo>
                  <a:cubicBezTo>
                    <a:pt x="40" y="42"/>
                    <a:pt x="40" y="42"/>
                    <a:pt x="40" y="42"/>
                  </a:cubicBezTo>
                  <a:cubicBezTo>
                    <a:pt x="40" y="42"/>
                    <a:pt x="40" y="42"/>
                    <a:pt x="40" y="42"/>
                  </a:cubicBezTo>
                  <a:cubicBezTo>
                    <a:pt x="40" y="44"/>
                    <a:pt x="40" y="44"/>
                    <a:pt x="40" y="44"/>
                  </a:cubicBezTo>
                  <a:cubicBezTo>
                    <a:pt x="40" y="42"/>
                    <a:pt x="40" y="42"/>
                    <a:pt x="40" y="42"/>
                  </a:cubicBezTo>
                  <a:cubicBezTo>
                    <a:pt x="40" y="42"/>
                    <a:pt x="39" y="42"/>
                    <a:pt x="38" y="42"/>
                  </a:cubicBezTo>
                  <a:cubicBezTo>
                    <a:pt x="34" y="42"/>
                    <a:pt x="26" y="40"/>
                    <a:pt x="18" y="39"/>
                  </a:cubicBezTo>
                  <a:cubicBezTo>
                    <a:pt x="11" y="38"/>
                    <a:pt x="5" y="37"/>
                    <a:pt x="5" y="37"/>
                  </a:cubicBezTo>
                  <a:cubicBezTo>
                    <a:pt x="3" y="36"/>
                    <a:pt x="1" y="37"/>
                    <a:pt x="1" y="39"/>
                  </a:cubicBezTo>
                  <a:cubicBezTo>
                    <a:pt x="0" y="41"/>
                    <a:pt x="1" y="43"/>
                    <a:pt x="2" y="44"/>
                  </a:cubicBezTo>
                  <a:cubicBezTo>
                    <a:pt x="6" y="46"/>
                    <a:pt x="6" y="46"/>
                    <a:pt x="6" y="46"/>
                  </a:cubicBezTo>
                  <a:cubicBezTo>
                    <a:pt x="8" y="47"/>
                    <a:pt x="10" y="47"/>
                    <a:pt x="12" y="45"/>
                  </a:cubicBezTo>
                  <a:cubicBezTo>
                    <a:pt x="13" y="43"/>
                    <a:pt x="12" y="41"/>
                    <a:pt x="1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02" name="Freeform 165">
              <a:extLst>
                <a:ext uri="{FF2B5EF4-FFF2-40B4-BE49-F238E27FC236}">
                  <a16:creationId xmlns:a16="http://schemas.microsoft.com/office/drawing/2014/main" id="{859D1A25-0278-4098-80B5-D426E7089239}"/>
                </a:ext>
              </a:extLst>
            </p:cNvPr>
            <p:cNvSpPr>
              <a:spLocks/>
            </p:cNvSpPr>
            <p:nvPr/>
          </p:nvSpPr>
          <p:spPr bwMode="auto">
            <a:xfrm>
              <a:off x="5245237" y="2265473"/>
              <a:ext cx="155575" cy="123825"/>
            </a:xfrm>
            <a:custGeom>
              <a:avLst/>
              <a:gdLst>
                <a:gd name="T0" fmla="*/ 8 w 99"/>
                <a:gd name="T1" fmla="*/ 55 h 79"/>
                <a:gd name="T2" fmla="*/ 10 w 99"/>
                <a:gd name="T3" fmla="*/ 46 h 79"/>
                <a:gd name="T4" fmla="*/ 8 w 99"/>
                <a:gd name="T5" fmla="*/ 45 h 79"/>
                <a:gd name="T6" fmla="*/ 5 w 99"/>
                <a:gd name="T7" fmla="*/ 28 h 79"/>
                <a:gd name="T8" fmla="*/ 15 w 99"/>
                <a:gd name="T9" fmla="*/ 14 h 79"/>
                <a:gd name="T10" fmla="*/ 33 w 99"/>
                <a:gd name="T11" fmla="*/ 20 h 79"/>
                <a:gd name="T12" fmla="*/ 30 w 99"/>
                <a:gd name="T13" fmla="*/ 14 h 79"/>
                <a:gd name="T14" fmla="*/ 46 w 99"/>
                <a:gd name="T15" fmla="*/ 6 h 79"/>
                <a:gd name="T16" fmla="*/ 43 w 99"/>
                <a:gd name="T17" fmla="*/ 9 h 79"/>
                <a:gd name="T18" fmla="*/ 45 w 99"/>
                <a:gd name="T19" fmla="*/ 12 h 79"/>
                <a:gd name="T20" fmla="*/ 43 w 99"/>
                <a:gd name="T21" fmla="*/ 9 h 79"/>
                <a:gd name="T22" fmla="*/ 44 w 99"/>
                <a:gd name="T23" fmla="*/ 12 h 79"/>
                <a:gd name="T24" fmla="*/ 45 w 99"/>
                <a:gd name="T25" fmla="*/ 12 h 79"/>
                <a:gd name="T26" fmla="*/ 64 w 99"/>
                <a:gd name="T27" fmla="*/ 11 h 79"/>
                <a:gd name="T28" fmla="*/ 67 w 99"/>
                <a:gd name="T29" fmla="*/ 10 h 79"/>
                <a:gd name="T30" fmla="*/ 60 w 99"/>
                <a:gd name="T31" fmla="*/ 5 h 79"/>
                <a:gd name="T32" fmla="*/ 64 w 99"/>
                <a:gd name="T33" fmla="*/ 7 h 79"/>
                <a:gd name="T34" fmla="*/ 61 w 99"/>
                <a:gd name="T35" fmla="*/ 9 h 79"/>
                <a:gd name="T36" fmla="*/ 61 w 99"/>
                <a:gd name="T37" fmla="*/ 6 h 79"/>
                <a:gd name="T38" fmla="*/ 61 w 99"/>
                <a:gd name="T39" fmla="*/ 9 h 79"/>
                <a:gd name="T40" fmla="*/ 61 w 99"/>
                <a:gd name="T41" fmla="*/ 9 h 79"/>
                <a:gd name="T42" fmla="*/ 80 w 99"/>
                <a:gd name="T43" fmla="*/ 11 h 79"/>
                <a:gd name="T44" fmla="*/ 97 w 99"/>
                <a:gd name="T45" fmla="*/ 13 h 79"/>
                <a:gd name="T46" fmla="*/ 97 w 99"/>
                <a:gd name="T47" fmla="*/ 5 h 79"/>
                <a:gd name="T48" fmla="*/ 93 w 99"/>
                <a:gd name="T49" fmla="*/ 12 h 79"/>
                <a:gd name="T50" fmla="*/ 93 w 99"/>
                <a:gd name="T51" fmla="*/ 5 h 79"/>
                <a:gd name="T52" fmla="*/ 95 w 99"/>
                <a:gd name="T53" fmla="*/ 9 h 79"/>
                <a:gd name="T54" fmla="*/ 94 w 99"/>
                <a:gd name="T55" fmla="*/ 5 h 79"/>
                <a:gd name="T56" fmla="*/ 95 w 99"/>
                <a:gd name="T57" fmla="*/ 7 h 79"/>
                <a:gd name="T58" fmla="*/ 73 w 99"/>
                <a:gd name="T59" fmla="*/ 2 h 79"/>
                <a:gd name="T60" fmla="*/ 59 w 99"/>
                <a:gd name="T61" fmla="*/ 1 h 79"/>
                <a:gd name="T62" fmla="*/ 61 w 99"/>
                <a:gd name="T63" fmla="*/ 11 h 79"/>
                <a:gd name="T64" fmla="*/ 61 w 99"/>
                <a:gd name="T65" fmla="*/ 4 h 79"/>
                <a:gd name="T66" fmla="*/ 64 w 99"/>
                <a:gd name="T67" fmla="*/ 7 h 79"/>
                <a:gd name="T68" fmla="*/ 62 w 99"/>
                <a:gd name="T69" fmla="*/ 4 h 79"/>
                <a:gd name="T70" fmla="*/ 63 w 99"/>
                <a:gd name="T71" fmla="*/ 7 h 79"/>
                <a:gd name="T72" fmla="*/ 63 w 99"/>
                <a:gd name="T73" fmla="*/ 3 h 79"/>
                <a:gd name="T74" fmla="*/ 63 w 99"/>
                <a:gd name="T75" fmla="*/ 3 h 79"/>
                <a:gd name="T76" fmla="*/ 62 w 99"/>
                <a:gd name="T77" fmla="*/ 3 h 79"/>
                <a:gd name="T78" fmla="*/ 42 w 99"/>
                <a:gd name="T79" fmla="*/ 4 h 79"/>
                <a:gd name="T80" fmla="*/ 40 w 99"/>
                <a:gd name="T81" fmla="*/ 12 h 79"/>
                <a:gd name="T82" fmla="*/ 29 w 99"/>
                <a:gd name="T83" fmla="*/ 10 h 79"/>
                <a:gd name="T84" fmla="*/ 33 w 99"/>
                <a:gd name="T85" fmla="*/ 16 h 79"/>
                <a:gd name="T86" fmla="*/ 9 w 99"/>
                <a:gd name="T87" fmla="*/ 20 h 79"/>
                <a:gd name="T88" fmla="*/ 2 w 99"/>
                <a:gd name="T89" fmla="*/ 25 h 79"/>
                <a:gd name="T90" fmla="*/ 0 w 99"/>
                <a:gd name="T91" fmla="*/ 43 h 79"/>
                <a:gd name="T92" fmla="*/ 2 w 99"/>
                <a:gd name="T93" fmla="*/ 45 h 79"/>
                <a:gd name="T94" fmla="*/ 6 w 99"/>
                <a:gd name="T95" fmla="*/ 58 h 79"/>
                <a:gd name="T96" fmla="*/ 7 w 99"/>
                <a:gd name="T97"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79">
                  <a:moveTo>
                    <a:pt x="11" y="71"/>
                  </a:moveTo>
                  <a:cubicBezTo>
                    <a:pt x="10" y="70"/>
                    <a:pt x="10" y="70"/>
                    <a:pt x="10" y="70"/>
                  </a:cubicBezTo>
                  <a:cubicBezTo>
                    <a:pt x="10" y="59"/>
                    <a:pt x="10" y="59"/>
                    <a:pt x="10" y="59"/>
                  </a:cubicBezTo>
                  <a:cubicBezTo>
                    <a:pt x="10" y="57"/>
                    <a:pt x="9" y="56"/>
                    <a:pt x="8" y="55"/>
                  </a:cubicBezTo>
                  <a:cubicBezTo>
                    <a:pt x="7" y="54"/>
                    <a:pt x="7" y="54"/>
                    <a:pt x="7" y="54"/>
                  </a:cubicBezTo>
                  <a:cubicBezTo>
                    <a:pt x="5" y="58"/>
                    <a:pt x="5" y="58"/>
                    <a:pt x="5" y="58"/>
                  </a:cubicBezTo>
                  <a:cubicBezTo>
                    <a:pt x="9" y="58"/>
                    <a:pt x="9" y="58"/>
                    <a:pt x="9" y="58"/>
                  </a:cubicBezTo>
                  <a:cubicBezTo>
                    <a:pt x="10" y="46"/>
                    <a:pt x="10" y="46"/>
                    <a:pt x="10" y="46"/>
                  </a:cubicBezTo>
                  <a:cubicBezTo>
                    <a:pt x="11" y="44"/>
                    <a:pt x="10" y="43"/>
                    <a:pt x="9" y="42"/>
                  </a:cubicBezTo>
                  <a:cubicBezTo>
                    <a:pt x="7" y="41"/>
                    <a:pt x="7" y="41"/>
                    <a:pt x="7" y="41"/>
                  </a:cubicBezTo>
                  <a:cubicBezTo>
                    <a:pt x="4" y="44"/>
                    <a:pt x="4" y="44"/>
                    <a:pt x="4" y="44"/>
                  </a:cubicBezTo>
                  <a:cubicBezTo>
                    <a:pt x="8" y="45"/>
                    <a:pt x="8" y="45"/>
                    <a:pt x="8" y="45"/>
                  </a:cubicBezTo>
                  <a:cubicBezTo>
                    <a:pt x="12" y="31"/>
                    <a:pt x="12" y="31"/>
                    <a:pt x="12" y="31"/>
                  </a:cubicBezTo>
                  <a:cubicBezTo>
                    <a:pt x="13" y="29"/>
                    <a:pt x="12" y="27"/>
                    <a:pt x="10" y="26"/>
                  </a:cubicBezTo>
                  <a:cubicBezTo>
                    <a:pt x="7" y="24"/>
                    <a:pt x="7" y="24"/>
                    <a:pt x="7" y="24"/>
                  </a:cubicBezTo>
                  <a:cubicBezTo>
                    <a:pt x="5" y="28"/>
                    <a:pt x="5" y="28"/>
                    <a:pt x="5" y="28"/>
                  </a:cubicBezTo>
                  <a:cubicBezTo>
                    <a:pt x="8" y="30"/>
                    <a:pt x="8" y="30"/>
                    <a:pt x="8" y="30"/>
                  </a:cubicBezTo>
                  <a:cubicBezTo>
                    <a:pt x="16" y="20"/>
                    <a:pt x="16" y="20"/>
                    <a:pt x="16" y="20"/>
                  </a:cubicBezTo>
                  <a:cubicBezTo>
                    <a:pt x="17" y="19"/>
                    <a:pt x="17" y="18"/>
                    <a:pt x="17" y="17"/>
                  </a:cubicBezTo>
                  <a:cubicBezTo>
                    <a:pt x="17" y="16"/>
                    <a:pt x="16" y="15"/>
                    <a:pt x="15" y="14"/>
                  </a:cubicBezTo>
                  <a:cubicBezTo>
                    <a:pt x="13" y="13"/>
                    <a:pt x="13" y="13"/>
                    <a:pt x="13" y="13"/>
                  </a:cubicBezTo>
                  <a:cubicBezTo>
                    <a:pt x="11" y="16"/>
                    <a:pt x="11" y="16"/>
                    <a:pt x="11" y="16"/>
                  </a:cubicBezTo>
                  <a:cubicBezTo>
                    <a:pt x="11" y="20"/>
                    <a:pt x="11" y="20"/>
                    <a:pt x="11" y="20"/>
                  </a:cubicBezTo>
                  <a:cubicBezTo>
                    <a:pt x="33" y="20"/>
                    <a:pt x="33" y="20"/>
                    <a:pt x="33" y="20"/>
                  </a:cubicBezTo>
                  <a:cubicBezTo>
                    <a:pt x="35" y="20"/>
                    <a:pt x="36" y="18"/>
                    <a:pt x="37" y="17"/>
                  </a:cubicBezTo>
                  <a:cubicBezTo>
                    <a:pt x="37" y="15"/>
                    <a:pt x="37" y="13"/>
                    <a:pt x="35" y="12"/>
                  </a:cubicBezTo>
                  <a:cubicBezTo>
                    <a:pt x="32" y="10"/>
                    <a:pt x="32" y="10"/>
                    <a:pt x="32" y="10"/>
                  </a:cubicBezTo>
                  <a:cubicBezTo>
                    <a:pt x="30" y="14"/>
                    <a:pt x="30" y="14"/>
                    <a:pt x="30" y="14"/>
                  </a:cubicBezTo>
                  <a:cubicBezTo>
                    <a:pt x="31" y="18"/>
                    <a:pt x="31" y="18"/>
                    <a:pt x="31" y="18"/>
                  </a:cubicBezTo>
                  <a:cubicBezTo>
                    <a:pt x="45" y="13"/>
                    <a:pt x="45" y="13"/>
                    <a:pt x="45" y="13"/>
                  </a:cubicBezTo>
                  <a:cubicBezTo>
                    <a:pt x="47" y="13"/>
                    <a:pt x="48" y="12"/>
                    <a:pt x="48" y="10"/>
                  </a:cubicBezTo>
                  <a:cubicBezTo>
                    <a:pt x="48" y="8"/>
                    <a:pt x="48" y="7"/>
                    <a:pt x="46" y="6"/>
                  </a:cubicBezTo>
                  <a:cubicBezTo>
                    <a:pt x="45" y="5"/>
                    <a:pt x="45" y="5"/>
                    <a:pt x="45" y="5"/>
                  </a:cubicBezTo>
                  <a:cubicBezTo>
                    <a:pt x="43" y="9"/>
                    <a:pt x="43" y="9"/>
                    <a:pt x="43" y="9"/>
                  </a:cubicBezTo>
                  <a:cubicBezTo>
                    <a:pt x="46" y="11"/>
                    <a:pt x="46" y="11"/>
                    <a:pt x="46" y="11"/>
                  </a:cubicBezTo>
                  <a:cubicBezTo>
                    <a:pt x="43" y="9"/>
                    <a:pt x="43" y="9"/>
                    <a:pt x="43" y="9"/>
                  </a:cubicBezTo>
                  <a:cubicBezTo>
                    <a:pt x="45" y="12"/>
                    <a:pt x="45" y="12"/>
                    <a:pt x="45" y="12"/>
                  </a:cubicBezTo>
                  <a:cubicBezTo>
                    <a:pt x="45" y="12"/>
                    <a:pt x="45" y="12"/>
                    <a:pt x="46" y="11"/>
                  </a:cubicBezTo>
                  <a:cubicBezTo>
                    <a:pt x="43" y="9"/>
                    <a:pt x="43" y="9"/>
                    <a:pt x="43" y="9"/>
                  </a:cubicBezTo>
                  <a:cubicBezTo>
                    <a:pt x="45" y="12"/>
                    <a:pt x="45" y="12"/>
                    <a:pt x="45" y="12"/>
                  </a:cubicBezTo>
                  <a:cubicBezTo>
                    <a:pt x="43" y="9"/>
                    <a:pt x="43" y="9"/>
                    <a:pt x="43" y="9"/>
                  </a:cubicBezTo>
                  <a:cubicBezTo>
                    <a:pt x="44" y="12"/>
                    <a:pt x="44" y="12"/>
                    <a:pt x="44" y="12"/>
                  </a:cubicBezTo>
                  <a:cubicBezTo>
                    <a:pt x="44" y="12"/>
                    <a:pt x="44" y="12"/>
                    <a:pt x="45" y="12"/>
                  </a:cubicBezTo>
                  <a:cubicBezTo>
                    <a:pt x="43" y="9"/>
                    <a:pt x="43" y="9"/>
                    <a:pt x="43" y="9"/>
                  </a:cubicBezTo>
                  <a:cubicBezTo>
                    <a:pt x="44" y="12"/>
                    <a:pt x="44" y="12"/>
                    <a:pt x="44" y="12"/>
                  </a:cubicBezTo>
                  <a:cubicBezTo>
                    <a:pt x="43" y="11"/>
                    <a:pt x="43" y="11"/>
                    <a:pt x="43" y="11"/>
                  </a:cubicBezTo>
                  <a:cubicBezTo>
                    <a:pt x="44" y="12"/>
                    <a:pt x="44" y="12"/>
                    <a:pt x="44" y="12"/>
                  </a:cubicBezTo>
                  <a:cubicBezTo>
                    <a:pt x="44" y="12"/>
                    <a:pt x="44" y="12"/>
                    <a:pt x="44" y="12"/>
                  </a:cubicBezTo>
                  <a:cubicBezTo>
                    <a:pt x="43" y="11"/>
                    <a:pt x="43" y="11"/>
                    <a:pt x="43" y="11"/>
                  </a:cubicBezTo>
                  <a:cubicBezTo>
                    <a:pt x="44" y="12"/>
                    <a:pt x="44" y="12"/>
                    <a:pt x="44" y="12"/>
                  </a:cubicBezTo>
                  <a:cubicBezTo>
                    <a:pt x="44" y="12"/>
                    <a:pt x="44" y="12"/>
                    <a:pt x="44" y="12"/>
                  </a:cubicBezTo>
                  <a:cubicBezTo>
                    <a:pt x="44" y="12"/>
                    <a:pt x="44" y="12"/>
                    <a:pt x="45" y="12"/>
                  </a:cubicBezTo>
                  <a:cubicBezTo>
                    <a:pt x="48" y="12"/>
                    <a:pt x="52" y="12"/>
                    <a:pt x="56" y="12"/>
                  </a:cubicBezTo>
                  <a:cubicBezTo>
                    <a:pt x="58" y="12"/>
                    <a:pt x="60" y="12"/>
                    <a:pt x="62" y="12"/>
                  </a:cubicBezTo>
                  <a:cubicBezTo>
                    <a:pt x="62" y="12"/>
                    <a:pt x="63" y="12"/>
                    <a:pt x="63" y="12"/>
                  </a:cubicBezTo>
                  <a:cubicBezTo>
                    <a:pt x="64" y="11"/>
                    <a:pt x="64" y="11"/>
                    <a:pt x="64" y="11"/>
                  </a:cubicBezTo>
                  <a:cubicBezTo>
                    <a:pt x="64" y="11"/>
                    <a:pt x="64" y="11"/>
                    <a:pt x="64" y="11"/>
                  </a:cubicBezTo>
                  <a:cubicBezTo>
                    <a:pt x="65" y="11"/>
                    <a:pt x="65" y="11"/>
                    <a:pt x="65" y="11"/>
                  </a:cubicBezTo>
                  <a:cubicBezTo>
                    <a:pt x="65" y="11"/>
                    <a:pt x="65" y="11"/>
                    <a:pt x="65" y="11"/>
                  </a:cubicBezTo>
                  <a:cubicBezTo>
                    <a:pt x="66" y="11"/>
                    <a:pt x="66" y="11"/>
                    <a:pt x="67" y="10"/>
                  </a:cubicBezTo>
                  <a:cubicBezTo>
                    <a:pt x="68" y="9"/>
                    <a:pt x="68" y="8"/>
                    <a:pt x="68" y="6"/>
                  </a:cubicBezTo>
                  <a:cubicBezTo>
                    <a:pt x="67" y="5"/>
                    <a:pt x="67" y="5"/>
                    <a:pt x="66" y="4"/>
                  </a:cubicBezTo>
                  <a:cubicBezTo>
                    <a:pt x="62" y="2"/>
                    <a:pt x="62" y="2"/>
                    <a:pt x="62" y="2"/>
                  </a:cubicBezTo>
                  <a:cubicBezTo>
                    <a:pt x="60" y="5"/>
                    <a:pt x="60" y="5"/>
                    <a:pt x="60" y="5"/>
                  </a:cubicBezTo>
                  <a:cubicBezTo>
                    <a:pt x="64" y="7"/>
                    <a:pt x="64" y="7"/>
                    <a:pt x="64" y="7"/>
                  </a:cubicBezTo>
                  <a:cubicBezTo>
                    <a:pt x="60" y="5"/>
                    <a:pt x="60" y="5"/>
                    <a:pt x="60" y="5"/>
                  </a:cubicBezTo>
                  <a:cubicBezTo>
                    <a:pt x="62" y="9"/>
                    <a:pt x="62" y="9"/>
                    <a:pt x="62" y="9"/>
                  </a:cubicBezTo>
                  <a:cubicBezTo>
                    <a:pt x="63" y="8"/>
                    <a:pt x="63" y="8"/>
                    <a:pt x="64" y="7"/>
                  </a:cubicBezTo>
                  <a:cubicBezTo>
                    <a:pt x="60" y="5"/>
                    <a:pt x="60" y="5"/>
                    <a:pt x="60" y="5"/>
                  </a:cubicBezTo>
                  <a:cubicBezTo>
                    <a:pt x="62" y="9"/>
                    <a:pt x="62" y="9"/>
                    <a:pt x="62" y="9"/>
                  </a:cubicBezTo>
                  <a:cubicBezTo>
                    <a:pt x="60" y="6"/>
                    <a:pt x="60" y="6"/>
                    <a:pt x="60" y="6"/>
                  </a:cubicBezTo>
                  <a:cubicBezTo>
                    <a:pt x="61" y="9"/>
                    <a:pt x="61" y="9"/>
                    <a:pt x="61" y="9"/>
                  </a:cubicBezTo>
                  <a:cubicBezTo>
                    <a:pt x="62" y="9"/>
                    <a:pt x="62" y="9"/>
                    <a:pt x="62" y="9"/>
                  </a:cubicBezTo>
                  <a:cubicBezTo>
                    <a:pt x="60" y="6"/>
                    <a:pt x="60" y="6"/>
                    <a:pt x="60" y="6"/>
                  </a:cubicBezTo>
                  <a:cubicBezTo>
                    <a:pt x="61" y="9"/>
                    <a:pt x="61" y="9"/>
                    <a:pt x="61" y="9"/>
                  </a:cubicBezTo>
                  <a:cubicBezTo>
                    <a:pt x="61" y="6"/>
                    <a:pt x="61" y="6"/>
                    <a:pt x="61" y="6"/>
                  </a:cubicBezTo>
                  <a:cubicBezTo>
                    <a:pt x="61" y="9"/>
                    <a:pt x="61" y="9"/>
                    <a:pt x="61" y="9"/>
                  </a:cubicBezTo>
                  <a:cubicBezTo>
                    <a:pt x="61" y="9"/>
                    <a:pt x="61" y="9"/>
                    <a:pt x="61" y="9"/>
                  </a:cubicBezTo>
                  <a:cubicBezTo>
                    <a:pt x="61" y="6"/>
                    <a:pt x="61" y="6"/>
                    <a:pt x="61" y="6"/>
                  </a:cubicBezTo>
                  <a:cubicBezTo>
                    <a:pt x="61" y="9"/>
                    <a:pt x="61" y="9"/>
                    <a:pt x="61" y="9"/>
                  </a:cubicBezTo>
                  <a:cubicBezTo>
                    <a:pt x="61" y="9"/>
                    <a:pt x="61" y="9"/>
                    <a:pt x="61" y="9"/>
                  </a:cubicBezTo>
                  <a:cubicBezTo>
                    <a:pt x="61" y="9"/>
                    <a:pt x="61" y="9"/>
                    <a:pt x="61" y="9"/>
                  </a:cubicBezTo>
                  <a:cubicBezTo>
                    <a:pt x="61" y="9"/>
                    <a:pt x="61" y="9"/>
                    <a:pt x="61" y="9"/>
                  </a:cubicBezTo>
                  <a:cubicBezTo>
                    <a:pt x="61" y="9"/>
                    <a:pt x="61" y="9"/>
                    <a:pt x="61" y="9"/>
                  </a:cubicBezTo>
                  <a:cubicBezTo>
                    <a:pt x="61" y="9"/>
                    <a:pt x="61" y="9"/>
                    <a:pt x="61" y="9"/>
                  </a:cubicBezTo>
                  <a:cubicBezTo>
                    <a:pt x="61" y="9"/>
                    <a:pt x="61" y="9"/>
                    <a:pt x="61" y="9"/>
                  </a:cubicBezTo>
                  <a:cubicBezTo>
                    <a:pt x="61" y="9"/>
                    <a:pt x="62" y="9"/>
                    <a:pt x="63" y="9"/>
                  </a:cubicBezTo>
                  <a:cubicBezTo>
                    <a:pt x="67" y="10"/>
                    <a:pt x="73" y="11"/>
                    <a:pt x="80" y="11"/>
                  </a:cubicBezTo>
                  <a:cubicBezTo>
                    <a:pt x="83" y="12"/>
                    <a:pt x="86" y="12"/>
                    <a:pt x="88" y="13"/>
                  </a:cubicBezTo>
                  <a:cubicBezTo>
                    <a:pt x="91" y="13"/>
                    <a:pt x="93" y="13"/>
                    <a:pt x="94" y="13"/>
                  </a:cubicBezTo>
                  <a:cubicBezTo>
                    <a:pt x="95" y="13"/>
                    <a:pt x="95" y="13"/>
                    <a:pt x="96" y="13"/>
                  </a:cubicBezTo>
                  <a:cubicBezTo>
                    <a:pt x="96" y="13"/>
                    <a:pt x="96" y="13"/>
                    <a:pt x="97" y="13"/>
                  </a:cubicBezTo>
                  <a:cubicBezTo>
                    <a:pt x="97" y="13"/>
                    <a:pt x="97" y="13"/>
                    <a:pt x="97" y="12"/>
                  </a:cubicBezTo>
                  <a:cubicBezTo>
                    <a:pt x="98" y="12"/>
                    <a:pt x="98" y="12"/>
                    <a:pt x="99" y="11"/>
                  </a:cubicBezTo>
                  <a:cubicBezTo>
                    <a:pt x="99" y="10"/>
                    <a:pt x="99" y="9"/>
                    <a:pt x="99" y="8"/>
                  </a:cubicBezTo>
                  <a:cubicBezTo>
                    <a:pt x="99" y="7"/>
                    <a:pt x="98" y="6"/>
                    <a:pt x="97" y="5"/>
                  </a:cubicBezTo>
                  <a:cubicBezTo>
                    <a:pt x="91" y="1"/>
                    <a:pt x="91" y="1"/>
                    <a:pt x="91" y="1"/>
                  </a:cubicBezTo>
                  <a:cubicBezTo>
                    <a:pt x="89" y="0"/>
                    <a:pt x="87" y="1"/>
                    <a:pt x="86" y="3"/>
                  </a:cubicBezTo>
                  <a:cubicBezTo>
                    <a:pt x="84" y="5"/>
                    <a:pt x="85" y="7"/>
                    <a:pt x="87" y="8"/>
                  </a:cubicBezTo>
                  <a:cubicBezTo>
                    <a:pt x="93" y="12"/>
                    <a:pt x="93" y="12"/>
                    <a:pt x="93" y="12"/>
                  </a:cubicBezTo>
                  <a:cubicBezTo>
                    <a:pt x="95" y="9"/>
                    <a:pt x="95" y="9"/>
                    <a:pt x="95" y="9"/>
                  </a:cubicBezTo>
                  <a:cubicBezTo>
                    <a:pt x="92" y="7"/>
                    <a:pt x="92" y="7"/>
                    <a:pt x="92" y="7"/>
                  </a:cubicBezTo>
                  <a:cubicBezTo>
                    <a:pt x="95" y="9"/>
                    <a:pt x="95" y="9"/>
                    <a:pt x="95" y="9"/>
                  </a:cubicBezTo>
                  <a:cubicBezTo>
                    <a:pt x="93" y="5"/>
                    <a:pt x="93" y="5"/>
                    <a:pt x="93" y="5"/>
                  </a:cubicBezTo>
                  <a:cubicBezTo>
                    <a:pt x="93" y="6"/>
                    <a:pt x="92" y="6"/>
                    <a:pt x="92" y="7"/>
                  </a:cubicBezTo>
                  <a:cubicBezTo>
                    <a:pt x="95" y="9"/>
                    <a:pt x="95" y="9"/>
                    <a:pt x="95" y="9"/>
                  </a:cubicBezTo>
                  <a:cubicBezTo>
                    <a:pt x="93" y="5"/>
                    <a:pt x="93" y="5"/>
                    <a:pt x="93" y="5"/>
                  </a:cubicBezTo>
                  <a:cubicBezTo>
                    <a:pt x="95" y="9"/>
                    <a:pt x="95" y="9"/>
                    <a:pt x="95" y="9"/>
                  </a:cubicBezTo>
                  <a:cubicBezTo>
                    <a:pt x="94" y="5"/>
                    <a:pt x="94" y="5"/>
                    <a:pt x="94" y="5"/>
                  </a:cubicBezTo>
                  <a:cubicBezTo>
                    <a:pt x="94" y="5"/>
                    <a:pt x="94" y="5"/>
                    <a:pt x="93" y="5"/>
                  </a:cubicBezTo>
                  <a:cubicBezTo>
                    <a:pt x="95" y="9"/>
                    <a:pt x="95" y="9"/>
                    <a:pt x="95" y="9"/>
                  </a:cubicBezTo>
                  <a:cubicBezTo>
                    <a:pt x="94" y="5"/>
                    <a:pt x="94" y="5"/>
                    <a:pt x="94" y="5"/>
                  </a:cubicBezTo>
                  <a:cubicBezTo>
                    <a:pt x="95" y="7"/>
                    <a:pt x="95" y="7"/>
                    <a:pt x="95" y="7"/>
                  </a:cubicBezTo>
                  <a:cubicBezTo>
                    <a:pt x="95" y="5"/>
                    <a:pt x="95" y="5"/>
                    <a:pt x="95" y="5"/>
                  </a:cubicBezTo>
                  <a:cubicBezTo>
                    <a:pt x="94" y="5"/>
                    <a:pt x="94" y="5"/>
                    <a:pt x="94" y="5"/>
                  </a:cubicBezTo>
                  <a:cubicBezTo>
                    <a:pt x="95" y="7"/>
                    <a:pt x="95" y="7"/>
                    <a:pt x="95" y="7"/>
                  </a:cubicBezTo>
                  <a:cubicBezTo>
                    <a:pt x="95" y="5"/>
                    <a:pt x="95" y="5"/>
                    <a:pt x="95" y="5"/>
                  </a:cubicBezTo>
                  <a:cubicBezTo>
                    <a:pt x="94" y="5"/>
                    <a:pt x="94" y="5"/>
                    <a:pt x="94" y="5"/>
                  </a:cubicBezTo>
                  <a:cubicBezTo>
                    <a:pt x="94" y="5"/>
                    <a:pt x="91" y="5"/>
                    <a:pt x="88" y="4"/>
                  </a:cubicBezTo>
                  <a:cubicBezTo>
                    <a:pt x="84" y="4"/>
                    <a:pt x="78" y="3"/>
                    <a:pt x="73" y="2"/>
                  </a:cubicBezTo>
                  <a:cubicBezTo>
                    <a:pt x="70" y="2"/>
                    <a:pt x="68" y="2"/>
                    <a:pt x="66" y="2"/>
                  </a:cubicBezTo>
                  <a:cubicBezTo>
                    <a:pt x="64" y="1"/>
                    <a:pt x="62" y="1"/>
                    <a:pt x="61" y="1"/>
                  </a:cubicBezTo>
                  <a:cubicBezTo>
                    <a:pt x="61" y="1"/>
                    <a:pt x="60" y="1"/>
                    <a:pt x="60" y="1"/>
                  </a:cubicBezTo>
                  <a:cubicBezTo>
                    <a:pt x="60" y="1"/>
                    <a:pt x="59" y="1"/>
                    <a:pt x="59" y="1"/>
                  </a:cubicBezTo>
                  <a:cubicBezTo>
                    <a:pt x="59" y="2"/>
                    <a:pt x="58" y="2"/>
                    <a:pt x="58" y="2"/>
                  </a:cubicBezTo>
                  <a:cubicBezTo>
                    <a:pt x="58" y="2"/>
                    <a:pt x="57" y="2"/>
                    <a:pt x="57" y="3"/>
                  </a:cubicBezTo>
                  <a:cubicBezTo>
                    <a:pt x="56" y="5"/>
                    <a:pt x="56" y="8"/>
                    <a:pt x="58" y="9"/>
                  </a:cubicBezTo>
                  <a:cubicBezTo>
                    <a:pt x="61" y="11"/>
                    <a:pt x="61" y="11"/>
                    <a:pt x="61" y="11"/>
                  </a:cubicBezTo>
                  <a:cubicBezTo>
                    <a:pt x="64" y="7"/>
                    <a:pt x="64" y="7"/>
                    <a:pt x="64" y="7"/>
                  </a:cubicBezTo>
                  <a:cubicBezTo>
                    <a:pt x="60" y="5"/>
                    <a:pt x="60" y="5"/>
                    <a:pt x="60" y="5"/>
                  </a:cubicBezTo>
                  <a:cubicBezTo>
                    <a:pt x="64" y="7"/>
                    <a:pt x="64" y="7"/>
                    <a:pt x="64" y="7"/>
                  </a:cubicBezTo>
                  <a:cubicBezTo>
                    <a:pt x="61" y="4"/>
                    <a:pt x="61" y="4"/>
                    <a:pt x="61" y="4"/>
                  </a:cubicBezTo>
                  <a:cubicBezTo>
                    <a:pt x="61" y="4"/>
                    <a:pt x="61" y="5"/>
                    <a:pt x="60" y="5"/>
                  </a:cubicBezTo>
                  <a:cubicBezTo>
                    <a:pt x="64" y="7"/>
                    <a:pt x="64" y="7"/>
                    <a:pt x="64" y="7"/>
                  </a:cubicBezTo>
                  <a:cubicBezTo>
                    <a:pt x="61" y="4"/>
                    <a:pt x="61" y="4"/>
                    <a:pt x="61" y="4"/>
                  </a:cubicBezTo>
                  <a:cubicBezTo>
                    <a:pt x="64" y="7"/>
                    <a:pt x="64" y="7"/>
                    <a:pt x="64" y="7"/>
                  </a:cubicBezTo>
                  <a:cubicBezTo>
                    <a:pt x="62" y="4"/>
                    <a:pt x="62" y="4"/>
                    <a:pt x="62" y="4"/>
                  </a:cubicBezTo>
                  <a:cubicBezTo>
                    <a:pt x="62" y="4"/>
                    <a:pt x="62" y="4"/>
                    <a:pt x="61" y="4"/>
                  </a:cubicBezTo>
                  <a:cubicBezTo>
                    <a:pt x="64" y="7"/>
                    <a:pt x="64" y="7"/>
                    <a:pt x="64" y="7"/>
                  </a:cubicBezTo>
                  <a:cubicBezTo>
                    <a:pt x="62" y="4"/>
                    <a:pt x="62" y="4"/>
                    <a:pt x="62" y="4"/>
                  </a:cubicBezTo>
                  <a:cubicBezTo>
                    <a:pt x="63" y="7"/>
                    <a:pt x="63" y="7"/>
                    <a:pt x="63" y="7"/>
                  </a:cubicBezTo>
                  <a:cubicBezTo>
                    <a:pt x="63" y="3"/>
                    <a:pt x="63" y="3"/>
                    <a:pt x="63" y="3"/>
                  </a:cubicBezTo>
                  <a:cubicBezTo>
                    <a:pt x="62" y="4"/>
                    <a:pt x="62" y="4"/>
                    <a:pt x="62" y="4"/>
                  </a:cubicBezTo>
                  <a:cubicBezTo>
                    <a:pt x="63" y="7"/>
                    <a:pt x="63" y="7"/>
                    <a:pt x="63" y="7"/>
                  </a:cubicBezTo>
                  <a:cubicBezTo>
                    <a:pt x="63" y="3"/>
                    <a:pt x="63" y="3"/>
                    <a:pt x="63" y="3"/>
                  </a:cubicBezTo>
                  <a:cubicBezTo>
                    <a:pt x="63" y="6"/>
                    <a:pt x="63" y="6"/>
                    <a:pt x="63" y="6"/>
                  </a:cubicBezTo>
                  <a:cubicBezTo>
                    <a:pt x="63" y="3"/>
                    <a:pt x="63" y="3"/>
                    <a:pt x="63" y="3"/>
                  </a:cubicBezTo>
                  <a:cubicBezTo>
                    <a:pt x="63" y="3"/>
                    <a:pt x="63" y="3"/>
                    <a:pt x="63" y="3"/>
                  </a:cubicBezTo>
                  <a:cubicBezTo>
                    <a:pt x="63" y="6"/>
                    <a:pt x="63" y="6"/>
                    <a:pt x="63" y="6"/>
                  </a:cubicBezTo>
                  <a:cubicBezTo>
                    <a:pt x="63" y="3"/>
                    <a:pt x="63" y="3"/>
                    <a:pt x="63" y="3"/>
                  </a:cubicBezTo>
                  <a:cubicBezTo>
                    <a:pt x="63" y="4"/>
                    <a:pt x="63" y="4"/>
                    <a:pt x="63" y="4"/>
                  </a:cubicBezTo>
                  <a:cubicBezTo>
                    <a:pt x="63" y="3"/>
                    <a:pt x="63" y="3"/>
                    <a:pt x="63" y="3"/>
                  </a:cubicBezTo>
                  <a:cubicBezTo>
                    <a:pt x="63" y="3"/>
                    <a:pt x="63" y="3"/>
                    <a:pt x="63" y="3"/>
                  </a:cubicBezTo>
                  <a:cubicBezTo>
                    <a:pt x="63" y="4"/>
                    <a:pt x="63" y="4"/>
                    <a:pt x="63" y="4"/>
                  </a:cubicBezTo>
                  <a:cubicBezTo>
                    <a:pt x="63" y="3"/>
                    <a:pt x="63" y="3"/>
                    <a:pt x="63" y="3"/>
                  </a:cubicBezTo>
                  <a:cubicBezTo>
                    <a:pt x="63" y="3"/>
                    <a:pt x="62" y="3"/>
                    <a:pt x="62" y="3"/>
                  </a:cubicBezTo>
                  <a:cubicBezTo>
                    <a:pt x="59" y="4"/>
                    <a:pt x="54" y="4"/>
                    <a:pt x="50" y="4"/>
                  </a:cubicBezTo>
                  <a:cubicBezTo>
                    <a:pt x="48" y="4"/>
                    <a:pt x="46" y="4"/>
                    <a:pt x="45" y="4"/>
                  </a:cubicBezTo>
                  <a:cubicBezTo>
                    <a:pt x="44" y="4"/>
                    <a:pt x="43" y="4"/>
                    <a:pt x="43" y="4"/>
                  </a:cubicBezTo>
                  <a:cubicBezTo>
                    <a:pt x="42" y="4"/>
                    <a:pt x="42" y="4"/>
                    <a:pt x="42" y="4"/>
                  </a:cubicBezTo>
                  <a:cubicBezTo>
                    <a:pt x="41" y="5"/>
                    <a:pt x="41" y="5"/>
                    <a:pt x="41" y="5"/>
                  </a:cubicBezTo>
                  <a:cubicBezTo>
                    <a:pt x="40" y="5"/>
                    <a:pt x="40" y="5"/>
                    <a:pt x="40" y="5"/>
                  </a:cubicBezTo>
                  <a:cubicBezTo>
                    <a:pt x="40" y="5"/>
                    <a:pt x="40" y="6"/>
                    <a:pt x="39" y="6"/>
                  </a:cubicBezTo>
                  <a:cubicBezTo>
                    <a:pt x="38" y="8"/>
                    <a:pt x="39" y="11"/>
                    <a:pt x="40" y="12"/>
                  </a:cubicBezTo>
                  <a:cubicBezTo>
                    <a:pt x="42" y="13"/>
                    <a:pt x="42" y="13"/>
                    <a:pt x="42" y="13"/>
                  </a:cubicBezTo>
                  <a:cubicBezTo>
                    <a:pt x="44" y="9"/>
                    <a:pt x="44" y="9"/>
                    <a:pt x="44" y="9"/>
                  </a:cubicBezTo>
                  <a:cubicBezTo>
                    <a:pt x="43" y="6"/>
                    <a:pt x="43" y="6"/>
                    <a:pt x="43" y="6"/>
                  </a:cubicBezTo>
                  <a:cubicBezTo>
                    <a:pt x="29" y="10"/>
                    <a:pt x="29" y="10"/>
                    <a:pt x="29" y="10"/>
                  </a:cubicBezTo>
                  <a:cubicBezTo>
                    <a:pt x="27" y="10"/>
                    <a:pt x="26" y="12"/>
                    <a:pt x="26" y="13"/>
                  </a:cubicBezTo>
                  <a:cubicBezTo>
                    <a:pt x="26" y="15"/>
                    <a:pt x="27" y="16"/>
                    <a:pt x="28" y="17"/>
                  </a:cubicBezTo>
                  <a:cubicBezTo>
                    <a:pt x="31" y="19"/>
                    <a:pt x="31" y="19"/>
                    <a:pt x="31" y="19"/>
                  </a:cubicBezTo>
                  <a:cubicBezTo>
                    <a:pt x="33" y="16"/>
                    <a:pt x="33" y="16"/>
                    <a:pt x="33" y="16"/>
                  </a:cubicBezTo>
                  <a:cubicBezTo>
                    <a:pt x="33" y="12"/>
                    <a:pt x="33" y="12"/>
                    <a:pt x="33" y="12"/>
                  </a:cubicBezTo>
                  <a:cubicBezTo>
                    <a:pt x="11" y="12"/>
                    <a:pt x="11" y="12"/>
                    <a:pt x="11" y="12"/>
                  </a:cubicBezTo>
                  <a:cubicBezTo>
                    <a:pt x="9" y="12"/>
                    <a:pt x="8" y="14"/>
                    <a:pt x="7" y="15"/>
                  </a:cubicBezTo>
                  <a:cubicBezTo>
                    <a:pt x="7" y="17"/>
                    <a:pt x="8" y="19"/>
                    <a:pt x="9" y="20"/>
                  </a:cubicBezTo>
                  <a:cubicBezTo>
                    <a:pt x="11" y="21"/>
                    <a:pt x="11" y="21"/>
                    <a:pt x="11" y="21"/>
                  </a:cubicBezTo>
                  <a:cubicBezTo>
                    <a:pt x="13" y="17"/>
                    <a:pt x="13" y="17"/>
                    <a:pt x="13" y="17"/>
                  </a:cubicBezTo>
                  <a:cubicBezTo>
                    <a:pt x="10" y="15"/>
                    <a:pt x="10" y="15"/>
                    <a:pt x="10" y="15"/>
                  </a:cubicBezTo>
                  <a:cubicBezTo>
                    <a:pt x="2" y="25"/>
                    <a:pt x="2" y="25"/>
                    <a:pt x="2" y="25"/>
                  </a:cubicBezTo>
                  <a:cubicBezTo>
                    <a:pt x="1" y="26"/>
                    <a:pt x="1" y="27"/>
                    <a:pt x="1" y="28"/>
                  </a:cubicBezTo>
                  <a:cubicBezTo>
                    <a:pt x="1" y="29"/>
                    <a:pt x="2" y="30"/>
                    <a:pt x="3" y="31"/>
                  </a:cubicBezTo>
                  <a:cubicBezTo>
                    <a:pt x="4" y="32"/>
                    <a:pt x="4" y="32"/>
                    <a:pt x="4" y="32"/>
                  </a:cubicBezTo>
                  <a:cubicBezTo>
                    <a:pt x="0" y="43"/>
                    <a:pt x="0" y="43"/>
                    <a:pt x="0" y="43"/>
                  </a:cubicBezTo>
                  <a:cubicBezTo>
                    <a:pt x="0" y="45"/>
                    <a:pt x="1" y="47"/>
                    <a:pt x="2" y="48"/>
                  </a:cubicBezTo>
                  <a:cubicBezTo>
                    <a:pt x="4" y="49"/>
                    <a:pt x="4" y="49"/>
                    <a:pt x="4" y="49"/>
                  </a:cubicBezTo>
                  <a:cubicBezTo>
                    <a:pt x="6" y="45"/>
                    <a:pt x="6" y="45"/>
                    <a:pt x="6" y="45"/>
                  </a:cubicBezTo>
                  <a:cubicBezTo>
                    <a:pt x="2" y="45"/>
                    <a:pt x="2" y="45"/>
                    <a:pt x="2" y="45"/>
                  </a:cubicBezTo>
                  <a:cubicBezTo>
                    <a:pt x="1" y="57"/>
                    <a:pt x="1" y="57"/>
                    <a:pt x="1" y="57"/>
                  </a:cubicBezTo>
                  <a:cubicBezTo>
                    <a:pt x="1" y="59"/>
                    <a:pt x="2" y="60"/>
                    <a:pt x="3" y="61"/>
                  </a:cubicBezTo>
                  <a:cubicBezTo>
                    <a:pt x="4" y="62"/>
                    <a:pt x="4" y="62"/>
                    <a:pt x="4" y="62"/>
                  </a:cubicBezTo>
                  <a:cubicBezTo>
                    <a:pt x="6" y="58"/>
                    <a:pt x="6" y="58"/>
                    <a:pt x="6" y="58"/>
                  </a:cubicBezTo>
                  <a:cubicBezTo>
                    <a:pt x="2" y="58"/>
                    <a:pt x="2" y="58"/>
                    <a:pt x="2" y="58"/>
                  </a:cubicBezTo>
                  <a:cubicBezTo>
                    <a:pt x="2" y="73"/>
                    <a:pt x="2" y="73"/>
                    <a:pt x="2" y="73"/>
                  </a:cubicBezTo>
                  <a:cubicBezTo>
                    <a:pt x="2" y="74"/>
                    <a:pt x="2" y="75"/>
                    <a:pt x="4" y="76"/>
                  </a:cubicBezTo>
                  <a:cubicBezTo>
                    <a:pt x="7" y="78"/>
                    <a:pt x="7" y="78"/>
                    <a:pt x="7" y="78"/>
                  </a:cubicBezTo>
                  <a:cubicBezTo>
                    <a:pt x="9" y="79"/>
                    <a:pt x="12" y="79"/>
                    <a:pt x="13" y="77"/>
                  </a:cubicBezTo>
                  <a:cubicBezTo>
                    <a:pt x="14" y="75"/>
                    <a:pt x="13" y="73"/>
                    <a:pt x="11"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03" name="Freeform 166">
              <a:extLst>
                <a:ext uri="{FF2B5EF4-FFF2-40B4-BE49-F238E27FC236}">
                  <a16:creationId xmlns:a16="http://schemas.microsoft.com/office/drawing/2014/main" id="{8A8C39A2-310A-4C07-801F-8313791DD4B6}"/>
                </a:ext>
              </a:extLst>
            </p:cNvPr>
            <p:cNvSpPr>
              <a:spLocks/>
            </p:cNvSpPr>
            <p:nvPr/>
          </p:nvSpPr>
          <p:spPr bwMode="auto">
            <a:xfrm>
              <a:off x="5327787" y="2297223"/>
              <a:ext cx="147638" cy="282575"/>
            </a:xfrm>
            <a:custGeom>
              <a:avLst/>
              <a:gdLst>
                <a:gd name="T0" fmla="*/ 4 w 93"/>
                <a:gd name="T1" fmla="*/ 174 h 180"/>
                <a:gd name="T2" fmla="*/ 19 w 93"/>
                <a:gd name="T3" fmla="*/ 168 h 180"/>
                <a:gd name="T4" fmla="*/ 13 w 93"/>
                <a:gd name="T5" fmla="*/ 167 h 180"/>
                <a:gd name="T6" fmla="*/ 28 w 93"/>
                <a:gd name="T7" fmla="*/ 161 h 180"/>
                <a:gd name="T8" fmla="*/ 18 w 93"/>
                <a:gd name="T9" fmla="*/ 158 h 180"/>
                <a:gd name="T10" fmla="*/ 35 w 93"/>
                <a:gd name="T11" fmla="*/ 151 h 180"/>
                <a:gd name="T12" fmla="*/ 30 w 93"/>
                <a:gd name="T13" fmla="*/ 150 h 180"/>
                <a:gd name="T14" fmla="*/ 44 w 93"/>
                <a:gd name="T15" fmla="*/ 137 h 180"/>
                <a:gd name="T16" fmla="*/ 38 w 93"/>
                <a:gd name="T17" fmla="*/ 137 h 180"/>
                <a:gd name="T18" fmla="*/ 57 w 93"/>
                <a:gd name="T19" fmla="*/ 128 h 180"/>
                <a:gd name="T20" fmla="*/ 45 w 93"/>
                <a:gd name="T21" fmla="*/ 123 h 180"/>
                <a:gd name="T22" fmla="*/ 48 w 93"/>
                <a:gd name="T23" fmla="*/ 126 h 180"/>
                <a:gd name="T24" fmla="*/ 48 w 93"/>
                <a:gd name="T25" fmla="*/ 126 h 180"/>
                <a:gd name="T26" fmla="*/ 48 w 93"/>
                <a:gd name="T27" fmla="*/ 126 h 180"/>
                <a:gd name="T28" fmla="*/ 49 w 93"/>
                <a:gd name="T29" fmla="*/ 125 h 180"/>
                <a:gd name="T30" fmla="*/ 65 w 93"/>
                <a:gd name="T31" fmla="*/ 112 h 180"/>
                <a:gd name="T32" fmla="*/ 58 w 93"/>
                <a:gd name="T33" fmla="*/ 111 h 180"/>
                <a:gd name="T34" fmla="*/ 76 w 93"/>
                <a:gd name="T35" fmla="*/ 98 h 180"/>
                <a:gd name="T36" fmla="*/ 71 w 93"/>
                <a:gd name="T37" fmla="*/ 98 h 180"/>
                <a:gd name="T38" fmla="*/ 80 w 93"/>
                <a:gd name="T39" fmla="*/ 82 h 180"/>
                <a:gd name="T40" fmla="*/ 77 w 93"/>
                <a:gd name="T41" fmla="*/ 87 h 180"/>
                <a:gd name="T42" fmla="*/ 86 w 93"/>
                <a:gd name="T43" fmla="*/ 72 h 180"/>
                <a:gd name="T44" fmla="*/ 87 w 93"/>
                <a:gd name="T45" fmla="*/ 76 h 180"/>
                <a:gd name="T46" fmla="*/ 90 w 93"/>
                <a:gd name="T47" fmla="*/ 59 h 180"/>
                <a:gd name="T48" fmla="*/ 93 w 93"/>
                <a:gd name="T49" fmla="*/ 48 h 180"/>
                <a:gd name="T50" fmla="*/ 93 w 93"/>
                <a:gd name="T51" fmla="*/ 34 h 180"/>
                <a:gd name="T52" fmla="*/ 86 w 93"/>
                <a:gd name="T53" fmla="*/ 31 h 180"/>
                <a:gd name="T54" fmla="*/ 82 w 93"/>
                <a:gd name="T55" fmla="*/ 10 h 180"/>
                <a:gd name="T56" fmla="*/ 81 w 93"/>
                <a:gd name="T57" fmla="*/ 7 h 180"/>
                <a:gd name="T58" fmla="*/ 81 w 93"/>
                <a:gd name="T59" fmla="*/ 7 h 180"/>
                <a:gd name="T60" fmla="*/ 77 w 93"/>
                <a:gd name="T61" fmla="*/ 8 h 180"/>
                <a:gd name="T62" fmla="*/ 77 w 93"/>
                <a:gd name="T63" fmla="*/ 8 h 180"/>
                <a:gd name="T64" fmla="*/ 81 w 93"/>
                <a:gd name="T65" fmla="*/ 8 h 180"/>
                <a:gd name="T66" fmla="*/ 81 w 93"/>
                <a:gd name="T67" fmla="*/ 8 h 180"/>
                <a:gd name="T68" fmla="*/ 81 w 93"/>
                <a:gd name="T69" fmla="*/ 8 h 180"/>
                <a:gd name="T70" fmla="*/ 81 w 93"/>
                <a:gd name="T71" fmla="*/ 7 h 180"/>
                <a:gd name="T72" fmla="*/ 69 w 93"/>
                <a:gd name="T73" fmla="*/ 3 h 180"/>
                <a:gd name="T74" fmla="*/ 77 w 93"/>
                <a:gd name="T75" fmla="*/ 8 h 180"/>
                <a:gd name="T76" fmla="*/ 73 w 93"/>
                <a:gd name="T77" fmla="*/ 8 h 180"/>
                <a:gd name="T78" fmla="*/ 82 w 93"/>
                <a:gd name="T79" fmla="*/ 33 h 180"/>
                <a:gd name="T80" fmla="*/ 83 w 93"/>
                <a:gd name="T81" fmla="*/ 45 h 180"/>
                <a:gd name="T82" fmla="*/ 84 w 93"/>
                <a:gd name="T83" fmla="*/ 62 h 180"/>
                <a:gd name="T84" fmla="*/ 89 w 93"/>
                <a:gd name="T85" fmla="*/ 63 h 180"/>
                <a:gd name="T86" fmla="*/ 81 w 93"/>
                <a:gd name="T87" fmla="*/ 78 h 180"/>
                <a:gd name="T88" fmla="*/ 82 w 93"/>
                <a:gd name="T89" fmla="*/ 72 h 180"/>
                <a:gd name="T90" fmla="*/ 72 w 93"/>
                <a:gd name="T91" fmla="*/ 87 h 180"/>
                <a:gd name="T92" fmla="*/ 74 w 93"/>
                <a:gd name="T93" fmla="*/ 83 h 180"/>
                <a:gd name="T94" fmla="*/ 70 w 93"/>
                <a:gd name="T95" fmla="*/ 102 h 180"/>
                <a:gd name="T96" fmla="*/ 56 w 93"/>
                <a:gd name="T97" fmla="*/ 108 h 180"/>
                <a:gd name="T98" fmla="*/ 58 w 93"/>
                <a:gd name="T99" fmla="*/ 116 h 180"/>
                <a:gd name="T100" fmla="*/ 51 w 93"/>
                <a:gd name="T101" fmla="*/ 114 h 180"/>
                <a:gd name="T102" fmla="*/ 43 w 93"/>
                <a:gd name="T103" fmla="*/ 120 h 180"/>
                <a:gd name="T104" fmla="*/ 42 w 93"/>
                <a:gd name="T105" fmla="*/ 121 h 180"/>
                <a:gd name="T106" fmla="*/ 36 w 93"/>
                <a:gd name="T107" fmla="*/ 134 h 180"/>
                <a:gd name="T108" fmla="*/ 38 w 93"/>
                <a:gd name="T109" fmla="*/ 141 h 180"/>
                <a:gd name="T110" fmla="*/ 27 w 93"/>
                <a:gd name="T111" fmla="*/ 147 h 180"/>
                <a:gd name="T112" fmla="*/ 29 w 93"/>
                <a:gd name="T113" fmla="*/ 154 h 180"/>
                <a:gd name="T114" fmla="*/ 16 w 93"/>
                <a:gd name="T115" fmla="*/ 154 h 180"/>
                <a:gd name="T116" fmla="*/ 22 w 93"/>
                <a:gd name="T117" fmla="*/ 165 h 180"/>
                <a:gd name="T118" fmla="*/ 11 w 93"/>
                <a:gd name="T119" fmla="*/ 164 h 180"/>
                <a:gd name="T120" fmla="*/ 12 w 93"/>
                <a:gd name="T121" fmla="*/ 171 h 180"/>
                <a:gd name="T122" fmla="*/ 2 w 93"/>
                <a:gd name="T123" fmla="*/ 170 h 180"/>
                <a:gd name="T124" fmla="*/ 5 w 93"/>
                <a:gd name="T125" fmla="*/ 17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 h="180">
                  <a:moveTo>
                    <a:pt x="9" y="172"/>
                  </a:moveTo>
                  <a:cubicBezTo>
                    <a:pt x="6" y="170"/>
                    <a:pt x="6" y="170"/>
                    <a:pt x="6" y="170"/>
                  </a:cubicBezTo>
                  <a:cubicBezTo>
                    <a:pt x="4" y="174"/>
                    <a:pt x="4" y="174"/>
                    <a:pt x="4" y="174"/>
                  </a:cubicBezTo>
                  <a:cubicBezTo>
                    <a:pt x="6" y="177"/>
                    <a:pt x="6" y="177"/>
                    <a:pt x="6" y="177"/>
                  </a:cubicBezTo>
                  <a:cubicBezTo>
                    <a:pt x="16" y="171"/>
                    <a:pt x="16" y="171"/>
                    <a:pt x="16" y="171"/>
                  </a:cubicBezTo>
                  <a:cubicBezTo>
                    <a:pt x="18" y="171"/>
                    <a:pt x="19" y="169"/>
                    <a:pt x="19" y="168"/>
                  </a:cubicBezTo>
                  <a:cubicBezTo>
                    <a:pt x="19" y="167"/>
                    <a:pt x="18" y="165"/>
                    <a:pt x="17" y="165"/>
                  </a:cubicBezTo>
                  <a:cubicBezTo>
                    <a:pt x="15" y="164"/>
                    <a:pt x="15" y="164"/>
                    <a:pt x="15" y="164"/>
                  </a:cubicBezTo>
                  <a:cubicBezTo>
                    <a:pt x="13" y="167"/>
                    <a:pt x="13" y="167"/>
                    <a:pt x="13" y="167"/>
                  </a:cubicBezTo>
                  <a:cubicBezTo>
                    <a:pt x="15" y="171"/>
                    <a:pt x="15" y="171"/>
                    <a:pt x="15" y="171"/>
                  </a:cubicBezTo>
                  <a:cubicBezTo>
                    <a:pt x="26" y="165"/>
                    <a:pt x="26" y="165"/>
                    <a:pt x="26" y="165"/>
                  </a:cubicBezTo>
                  <a:cubicBezTo>
                    <a:pt x="27" y="164"/>
                    <a:pt x="28" y="163"/>
                    <a:pt x="28" y="161"/>
                  </a:cubicBezTo>
                  <a:cubicBezTo>
                    <a:pt x="28" y="160"/>
                    <a:pt x="27" y="158"/>
                    <a:pt x="26" y="158"/>
                  </a:cubicBezTo>
                  <a:cubicBezTo>
                    <a:pt x="21" y="154"/>
                    <a:pt x="21" y="154"/>
                    <a:pt x="21" y="154"/>
                  </a:cubicBezTo>
                  <a:cubicBezTo>
                    <a:pt x="18" y="158"/>
                    <a:pt x="18" y="158"/>
                    <a:pt x="18" y="158"/>
                  </a:cubicBezTo>
                  <a:cubicBezTo>
                    <a:pt x="20" y="161"/>
                    <a:pt x="20" y="161"/>
                    <a:pt x="20" y="161"/>
                  </a:cubicBezTo>
                  <a:cubicBezTo>
                    <a:pt x="33" y="154"/>
                    <a:pt x="33" y="154"/>
                    <a:pt x="33" y="154"/>
                  </a:cubicBezTo>
                  <a:cubicBezTo>
                    <a:pt x="35" y="153"/>
                    <a:pt x="35" y="152"/>
                    <a:pt x="35" y="151"/>
                  </a:cubicBezTo>
                  <a:cubicBezTo>
                    <a:pt x="35" y="149"/>
                    <a:pt x="35" y="148"/>
                    <a:pt x="33" y="147"/>
                  </a:cubicBezTo>
                  <a:cubicBezTo>
                    <a:pt x="32" y="146"/>
                    <a:pt x="32" y="146"/>
                    <a:pt x="32" y="146"/>
                  </a:cubicBezTo>
                  <a:cubicBezTo>
                    <a:pt x="30" y="150"/>
                    <a:pt x="30" y="150"/>
                    <a:pt x="30" y="150"/>
                  </a:cubicBezTo>
                  <a:cubicBezTo>
                    <a:pt x="33" y="152"/>
                    <a:pt x="33" y="152"/>
                    <a:pt x="33" y="152"/>
                  </a:cubicBezTo>
                  <a:cubicBezTo>
                    <a:pt x="43" y="141"/>
                    <a:pt x="43" y="141"/>
                    <a:pt x="43" y="141"/>
                  </a:cubicBezTo>
                  <a:cubicBezTo>
                    <a:pt x="44" y="140"/>
                    <a:pt x="44" y="139"/>
                    <a:pt x="44" y="137"/>
                  </a:cubicBezTo>
                  <a:cubicBezTo>
                    <a:pt x="44" y="136"/>
                    <a:pt x="43" y="135"/>
                    <a:pt x="42" y="135"/>
                  </a:cubicBezTo>
                  <a:cubicBezTo>
                    <a:pt x="41" y="134"/>
                    <a:pt x="41" y="134"/>
                    <a:pt x="41" y="134"/>
                  </a:cubicBezTo>
                  <a:cubicBezTo>
                    <a:pt x="38" y="137"/>
                    <a:pt x="38" y="137"/>
                    <a:pt x="38" y="137"/>
                  </a:cubicBezTo>
                  <a:cubicBezTo>
                    <a:pt x="41" y="141"/>
                    <a:pt x="41" y="141"/>
                    <a:pt x="41" y="141"/>
                  </a:cubicBezTo>
                  <a:cubicBezTo>
                    <a:pt x="55" y="131"/>
                    <a:pt x="55" y="131"/>
                    <a:pt x="55" y="131"/>
                  </a:cubicBezTo>
                  <a:cubicBezTo>
                    <a:pt x="57" y="131"/>
                    <a:pt x="57" y="129"/>
                    <a:pt x="57" y="128"/>
                  </a:cubicBezTo>
                  <a:cubicBezTo>
                    <a:pt x="57" y="127"/>
                    <a:pt x="57" y="125"/>
                    <a:pt x="55" y="125"/>
                  </a:cubicBezTo>
                  <a:cubicBezTo>
                    <a:pt x="47" y="120"/>
                    <a:pt x="47" y="120"/>
                    <a:pt x="47" y="120"/>
                  </a:cubicBezTo>
                  <a:cubicBezTo>
                    <a:pt x="45" y="123"/>
                    <a:pt x="45" y="123"/>
                    <a:pt x="45" y="123"/>
                  </a:cubicBezTo>
                  <a:cubicBezTo>
                    <a:pt x="49" y="125"/>
                    <a:pt x="49" y="125"/>
                    <a:pt x="49" y="125"/>
                  </a:cubicBezTo>
                  <a:cubicBezTo>
                    <a:pt x="45" y="123"/>
                    <a:pt x="45" y="123"/>
                    <a:pt x="45" y="123"/>
                  </a:cubicBezTo>
                  <a:cubicBezTo>
                    <a:pt x="48" y="126"/>
                    <a:pt x="48" y="126"/>
                    <a:pt x="48" y="126"/>
                  </a:cubicBezTo>
                  <a:cubicBezTo>
                    <a:pt x="48" y="126"/>
                    <a:pt x="48" y="126"/>
                    <a:pt x="49" y="125"/>
                  </a:cubicBezTo>
                  <a:cubicBezTo>
                    <a:pt x="45" y="123"/>
                    <a:pt x="45" y="123"/>
                    <a:pt x="45" y="123"/>
                  </a:cubicBezTo>
                  <a:cubicBezTo>
                    <a:pt x="48" y="126"/>
                    <a:pt x="48" y="126"/>
                    <a:pt x="48" y="126"/>
                  </a:cubicBezTo>
                  <a:cubicBezTo>
                    <a:pt x="46" y="124"/>
                    <a:pt x="46" y="124"/>
                    <a:pt x="46" y="124"/>
                  </a:cubicBezTo>
                  <a:cubicBezTo>
                    <a:pt x="48" y="126"/>
                    <a:pt x="48" y="126"/>
                    <a:pt x="48" y="126"/>
                  </a:cubicBezTo>
                  <a:cubicBezTo>
                    <a:pt x="48" y="126"/>
                    <a:pt x="48" y="126"/>
                    <a:pt x="48" y="126"/>
                  </a:cubicBezTo>
                  <a:cubicBezTo>
                    <a:pt x="46" y="124"/>
                    <a:pt x="46" y="124"/>
                    <a:pt x="46" y="124"/>
                  </a:cubicBezTo>
                  <a:cubicBezTo>
                    <a:pt x="48" y="126"/>
                    <a:pt x="48" y="126"/>
                    <a:pt x="48" y="126"/>
                  </a:cubicBezTo>
                  <a:cubicBezTo>
                    <a:pt x="48" y="126"/>
                    <a:pt x="48" y="126"/>
                    <a:pt x="49" y="125"/>
                  </a:cubicBezTo>
                  <a:cubicBezTo>
                    <a:pt x="51" y="124"/>
                    <a:pt x="54" y="122"/>
                    <a:pt x="57" y="119"/>
                  </a:cubicBezTo>
                  <a:cubicBezTo>
                    <a:pt x="60" y="117"/>
                    <a:pt x="63" y="115"/>
                    <a:pt x="63" y="115"/>
                  </a:cubicBezTo>
                  <a:cubicBezTo>
                    <a:pt x="64" y="115"/>
                    <a:pt x="65" y="113"/>
                    <a:pt x="65" y="112"/>
                  </a:cubicBezTo>
                  <a:cubicBezTo>
                    <a:pt x="65" y="111"/>
                    <a:pt x="64" y="109"/>
                    <a:pt x="63" y="109"/>
                  </a:cubicBezTo>
                  <a:cubicBezTo>
                    <a:pt x="60" y="107"/>
                    <a:pt x="60" y="107"/>
                    <a:pt x="60" y="107"/>
                  </a:cubicBezTo>
                  <a:cubicBezTo>
                    <a:pt x="58" y="111"/>
                    <a:pt x="58" y="111"/>
                    <a:pt x="58" y="111"/>
                  </a:cubicBezTo>
                  <a:cubicBezTo>
                    <a:pt x="61" y="114"/>
                    <a:pt x="61" y="114"/>
                    <a:pt x="61" y="114"/>
                  </a:cubicBezTo>
                  <a:cubicBezTo>
                    <a:pt x="75" y="101"/>
                    <a:pt x="75" y="101"/>
                    <a:pt x="75" y="101"/>
                  </a:cubicBezTo>
                  <a:cubicBezTo>
                    <a:pt x="76" y="100"/>
                    <a:pt x="76" y="99"/>
                    <a:pt x="76" y="98"/>
                  </a:cubicBezTo>
                  <a:cubicBezTo>
                    <a:pt x="76" y="97"/>
                    <a:pt x="75" y="96"/>
                    <a:pt x="74" y="95"/>
                  </a:cubicBezTo>
                  <a:cubicBezTo>
                    <a:pt x="73" y="94"/>
                    <a:pt x="73" y="94"/>
                    <a:pt x="73" y="94"/>
                  </a:cubicBezTo>
                  <a:cubicBezTo>
                    <a:pt x="71" y="98"/>
                    <a:pt x="71" y="98"/>
                    <a:pt x="71" y="98"/>
                  </a:cubicBezTo>
                  <a:cubicBezTo>
                    <a:pt x="74" y="100"/>
                    <a:pt x="74" y="100"/>
                    <a:pt x="74" y="100"/>
                  </a:cubicBezTo>
                  <a:cubicBezTo>
                    <a:pt x="81" y="87"/>
                    <a:pt x="81" y="87"/>
                    <a:pt x="81" y="87"/>
                  </a:cubicBezTo>
                  <a:cubicBezTo>
                    <a:pt x="82" y="85"/>
                    <a:pt x="81" y="83"/>
                    <a:pt x="80" y="82"/>
                  </a:cubicBezTo>
                  <a:cubicBezTo>
                    <a:pt x="77" y="80"/>
                    <a:pt x="77" y="80"/>
                    <a:pt x="77" y="80"/>
                  </a:cubicBezTo>
                  <a:cubicBezTo>
                    <a:pt x="75" y="84"/>
                    <a:pt x="75" y="84"/>
                    <a:pt x="75" y="84"/>
                  </a:cubicBezTo>
                  <a:cubicBezTo>
                    <a:pt x="77" y="87"/>
                    <a:pt x="77" y="87"/>
                    <a:pt x="77" y="87"/>
                  </a:cubicBezTo>
                  <a:cubicBezTo>
                    <a:pt x="87" y="78"/>
                    <a:pt x="87" y="78"/>
                    <a:pt x="87" y="78"/>
                  </a:cubicBezTo>
                  <a:cubicBezTo>
                    <a:pt x="88" y="77"/>
                    <a:pt x="88" y="76"/>
                    <a:pt x="88" y="75"/>
                  </a:cubicBezTo>
                  <a:cubicBezTo>
                    <a:pt x="88" y="74"/>
                    <a:pt x="87" y="72"/>
                    <a:pt x="86" y="72"/>
                  </a:cubicBezTo>
                  <a:cubicBezTo>
                    <a:pt x="85" y="71"/>
                    <a:pt x="85" y="71"/>
                    <a:pt x="85" y="71"/>
                  </a:cubicBezTo>
                  <a:cubicBezTo>
                    <a:pt x="83" y="74"/>
                    <a:pt x="83" y="74"/>
                    <a:pt x="83" y="74"/>
                  </a:cubicBezTo>
                  <a:cubicBezTo>
                    <a:pt x="87" y="76"/>
                    <a:pt x="87" y="76"/>
                    <a:pt x="87" y="76"/>
                  </a:cubicBezTo>
                  <a:cubicBezTo>
                    <a:pt x="92" y="64"/>
                    <a:pt x="92" y="64"/>
                    <a:pt x="92" y="64"/>
                  </a:cubicBezTo>
                  <a:cubicBezTo>
                    <a:pt x="93" y="62"/>
                    <a:pt x="93" y="60"/>
                    <a:pt x="91" y="59"/>
                  </a:cubicBezTo>
                  <a:cubicBezTo>
                    <a:pt x="90" y="59"/>
                    <a:pt x="90" y="59"/>
                    <a:pt x="90" y="59"/>
                  </a:cubicBezTo>
                  <a:cubicBezTo>
                    <a:pt x="88" y="62"/>
                    <a:pt x="88" y="62"/>
                    <a:pt x="88" y="62"/>
                  </a:cubicBezTo>
                  <a:cubicBezTo>
                    <a:pt x="92" y="62"/>
                    <a:pt x="92" y="62"/>
                    <a:pt x="92" y="62"/>
                  </a:cubicBezTo>
                  <a:cubicBezTo>
                    <a:pt x="93" y="48"/>
                    <a:pt x="93" y="48"/>
                    <a:pt x="93" y="48"/>
                  </a:cubicBezTo>
                  <a:cubicBezTo>
                    <a:pt x="93" y="46"/>
                    <a:pt x="93" y="45"/>
                    <a:pt x="91" y="44"/>
                  </a:cubicBezTo>
                  <a:cubicBezTo>
                    <a:pt x="91" y="44"/>
                    <a:pt x="91" y="44"/>
                    <a:pt x="91" y="44"/>
                  </a:cubicBezTo>
                  <a:cubicBezTo>
                    <a:pt x="93" y="34"/>
                    <a:pt x="93" y="34"/>
                    <a:pt x="93" y="34"/>
                  </a:cubicBezTo>
                  <a:cubicBezTo>
                    <a:pt x="93" y="32"/>
                    <a:pt x="92" y="30"/>
                    <a:pt x="91" y="30"/>
                  </a:cubicBezTo>
                  <a:cubicBezTo>
                    <a:pt x="88" y="28"/>
                    <a:pt x="88" y="28"/>
                    <a:pt x="88" y="28"/>
                  </a:cubicBezTo>
                  <a:cubicBezTo>
                    <a:pt x="86" y="31"/>
                    <a:pt x="86" y="31"/>
                    <a:pt x="86" y="31"/>
                  </a:cubicBezTo>
                  <a:cubicBezTo>
                    <a:pt x="90" y="30"/>
                    <a:pt x="90" y="30"/>
                    <a:pt x="90" y="30"/>
                  </a:cubicBezTo>
                  <a:cubicBezTo>
                    <a:pt x="90" y="30"/>
                    <a:pt x="87" y="24"/>
                    <a:pt x="85" y="18"/>
                  </a:cubicBezTo>
                  <a:cubicBezTo>
                    <a:pt x="84" y="16"/>
                    <a:pt x="83" y="13"/>
                    <a:pt x="82" y="10"/>
                  </a:cubicBezTo>
                  <a:cubicBezTo>
                    <a:pt x="82" y="9"/>
                    <a:pt x="81" y="8"/>
                    <a:pt x="81" y="8"/>
                  </a:cubicBezTo>
                  <a:cubicBezTo>
                    <a:pt x="81" y="7"/>
                    <a:pt x="81" y="7"/>
                    <a:pt x="81" y="7"/>
                  </a:cubicBezTo>
                  <a:cubicBezTo>
                    <a:pt x="81" y="7"/>
                    <a:pt x="81" y="7"/>
                    <a:pt x="81" y="7"/>
                  </a:cubicBezTo>
                  <a:cubicBezTo>
                    <a:pt x="80" y="7"/>
                    <a:pt x="80" y="7"/>
                    <a:pt x="80" y="7"/>
                  </a:cubicBezTo>
                  <a:cubicBezTo>
                    <a:pt x="81" y="7"/>
                    <a:pt x="81" y="7"/>
                    <a:pt x="81" y="7"/>
                  </a:cubicBezTo>
                  <a:cubicBezTo>
                    <a:pt x="81" y="7"/>
                    <a:pt x="81" y="7"/>
                    <a:pt x="81" y="7"/>
                  </a:cubicBezTo>
                  <a:cubicBezTo>
                    <a:pt x="80" y="7"/>
                    <a:pt x="80" y="7"/>
                    <a:pt x="80" y="7"/>
                  </a:cubicBezTo>
                  <a:cubicBezTo>
                    <a:pt x="81" y="7"/>
                    <a:pt x="81" y="7"/>
                    <a:pt x="81" y="7"/>
                  </a:cubicBezTo>
                  <a:cubicBezTo>
                    <a:pt x="77" y="8"/>
                    <a:pt x="77" y="8"/>
                    <a:pt x="77" y="8"/>
                  </a:cubicBezTo>
                  <a:cubicBezTo>
                    <a:pt x="81" y="8"/>
                    <a:pt x="81" y="8"/>
                    <a:pt x="81" y="8"/>
                  </a:cubicBezTo>
                  <a:cubicBezTo>
                    <a:pt x="81" y="7"/>
                    <a:pt x="81" y="7"/>
                    <a:pt x="81" y="7"/>
                  </a:cubicBezTo>
                  <a:cubicBezTo>
                    <a:pt x="77" y="8"/>
                    <a:pt x="77" y="8"/>
                    <a:pt x="77" y="8"/>
                  </a:cubicBezTo>
                  <a:cubicBezTo>
                    <a:pt x="81" y="8"/>
                    <a:pt x="81" y="8"/>
                    <a:pt x="81" y="8"/>
                  </a:cubicBezTo>
                  <a:cubicBezTo>
                    <a:pt x="77" y="8"/>
                    <a:pt x="77" y="8"/>
                    <a:pt x="77" y="8"/>
                  </a:cubicBezTo>
                  <a:cubicBezTo>
                    <a:pt x="81" y="8"/>
                    <a:pt x="81" y="8"/>
                    <a:pt x="81" y="8"/>
                  </a:cubicBezTo>
                  <a:cubicBezTo>
                    <a:pt x="81" y="8"/>
                    <a:pt x="81" y="8"/>
                    <a:pt x="81" y="8"/>
                  </a:cubicBezTo>
                  <a:cubicBezTo>
                    <a:pt x="77" y="8"/>
                    <a:pt x="77" y="8"/>
                    <a:pt x="77" y="8"/>
                  </a:cubicBezTo>
                  <a:cubicBezTo>
                    <a:pt x="81" y="8"/>
                    <a:pt x="81" y="8"/>
                    <a:pt x="81" y="8"/>
                  </a:cubicBezTo>
                  <a:cubicBezTo>
                    <a:pt x="77" y="8"/>
                    <a:pt x="77" y="8"/>
                    <a:pt x="77" y="8"/>
                  </a:cubicBezTo>
                  <a:cubicBezTo>
                    <a:pt x="80" y="10"/>
                    <a:pt x="80" y="10"/>
                    <a:pt x="80" y="10"/>
                  </a:cubicBezTo>
                  <a:cubicBezTo>
                    <a:pt x="81" y="9"/>
                    <a:pt x="81" y="9"/>
                    <a:pt x="81" y="8"/>
                  </a:cubicBezTo>
                  <a:cubicBezTo>
                    <a:pt x="77" y="8"/>
                    <a:pt x="77" y="8"/>
                    <a:pt x="77" y="8"/>
                  </a:cubicBezTo>
                  <a:cubicBezTo>
                    <a:pt x="80" y="10"/>
                    <a:pt x="80" y="10"/>
                    <a:pt x="80" y="10"/>
                  </a:cubicBezTo>
                  <a:cubicBezTo>
                    <a:pt x="81" y="9"/>
                    <a:pt x="81" y="8"/>
                    <a:pt x="81" y="7"/>
                  </a:cubicBezTo>
                  <a:cubicBezTo>
                    <a:pt x="81" y="6"/>
                    <a:pt x="80" y="5"/>
                    <a:pt x="79" y="4"/>
                  </a:cubicBezTo>
                  <a:cubicBezTo>
                    <a:pt x="74" y="1"/>
                    <a:pt x="74" y="1"/>
                    <a:pt x="74" y="1"/>
                  </a:cubicBezTo>
                  <a:cubicBezTo>
                    <a:pt x="73" y="0"/>
                    <a:pt x="70" y="1"/>
                    <a:pt x="69" y="3"/>
                  </a:cubicBezTo>
                  <a:cubicBezTo>
                    <a:pt x="68" y="5"/>
                    <a:pt x="68" y="7"/>
                    <a:pt x="70" y="8"/>
                  </a:cubicBezTo>
                  <a:cubicBezTo>
                    <a:pt x="75" y="11"/>
                    <a:pt x="75" y="11"/>
                    <a:pt x="75" y="11"/>
                  </a:cubicBezTo>
                  <a:cubicBezTo>
                    <a:pt x="77" y="8"/>
                    <a:pt x="77" y="8"/>
                    <a:pt x="77" y="8"/>
                  </a:cubicBezTo>
                  <a:cubicBezTo>
                    <a:pt x="74" y="5"/>
                    <a:pt x="74" y="5"/>
                    <a:pt x="74" y="5"/>
                  </a:cubicBezTo>
                  <a:cubicBezTo>
                    <a:pt x="73" y="6"/>
                    <a:pt x="73" y="7"/>
                    <a:pt x="73" y="7"/>
                  </a:cubicBezTo>
                  <a:cubicBezTo>
                    <a:pt x="73" y="7"/>
                    <a:pt x="73" y="8"/>
                    <a:pt x="73" y="8"/>
                  </a:cubicBezTo>
                  <a:cubicBezTo>
                    <a:pt x="73" y="9"/>
                    <a:pt x="73" y="9"/>
                    <a:pt x="73" y="9"/>
                  </a:cubicBezTo>
                  <a:cubicBezTo>
                    <a:pt x="73" y="10"/>
                    <a:pt x="73" y="10"/>
                    <a:pt x="74" y="11"/>
                  </a:cubicBezTo>
                  <a:cubicBezTo>
                    <a:pt x="76" y="17"/>
                    <a:pt x="82" y="33"/>
                    <a:pt x="82" y="33"/>
                  </a:cubicBezTo>
                  <a:cubicBezTo>
                    <a:pt x="83" y="34"/>
                    <a:pt x="83" y="34"/>
                    <a:pt x="84" y="35"/>
                  </a:cubicBezTo>
                  <a:cubicBezTo>
                    <a:pt x="84" y="35"/>
                    <a:pt x="84" y="35"/>
                    <a:pt x="84" y="35"/>
                  </a:cubicBezTo>
                  <a:cubicBezTo>
                    <a:pt x="83" y="45"/>
                    <a:pt x="83" y="45"/>
                    <a:pt x="83" y="45"/>
                  </a:cubicBezTo>
                  <a:cubicBezTo>
                    <a:pt x="82" y="47"/>
                    <a:pt x="83" y="49"/>
                    <a:pt x="84" y="49"/>
                  </a:cubicBezTo>
                  <a:cubicBezTo>
                    <a:pt x="85" y="50"/>
                    <a:pt x="85" y="50"/>
                    <a:pt x="85" y="50"/>
                  </a:cubicBezTo>
                  <a:cubicBezTo>
                    <a:pt x="84" y="62"/>
                    <a:pt x="84" y="62"/>
                    <a:pt x="84" y="62"/>
                  </a:cubicBezTo>
                  <a:cubicBezTo>
                    <a:pt x="84" y="63"/>
                    <a:pt x="85" y="65"/>
                    <a:pt x="86" y="66"/>
                  </a:cubicBezTo>
                  <a:cubicBezTo>
                    <a:pt x="87" y="66"/>
                    <a:pt x="87" y="66"/>
                    <a:pt x="87" y="66"/>
                  </a:cubicBezTo>
                  <a:cubicBezTo>
                    <a:pt x="89" y="63"/>
                    <a:pt x="89" y="63"/>
                    <a:pt x="89" y="63"/>
                  </a:cubicBezTo>
                  <a:cubicBezTo>
                    <a:pt x="85" y="61"/>
                    <a:pt x="85" y="61"/>
                    <a:pt x="85" y="61"/>
                  </a:cubicBezTo>
                  <a:cubicBezTo>
                    <a:pt x="79" y="73"/>
                    <a:pt x="79" y="73"/>
                    <a:pt x="79" y="73"/>
                  </a:cubicBezTo>
                  <a:cubicBezTo>
                    <a:pt x="78" y="74"/>
                    <a:pt x="79" y="77"/>
                    <a:pt x="81" y="78"/>
                  </a:cubicBezTo>
                  <a:cubicBezTo>
                    <a:pt x="82" y="79"/>
                    <a:pt x="82" y="79"/>
                    <a:pt x="82" y="79"/>
                  </a:cubicBezTo>
                  <a:cubicBezTo>
                    <a:pt x="84" y="75"/>
                    <a:pt x="84" y="75"/>
                    <a:pt x="84" y="75"/>
                  </a:cubicBezTo>
                  <a:cubicBezTo>
                    <a:pt x="82" y="72"/>
                    <a:pt x="82" y="72"/>
                    <a:pt x="82" y="72"/>
                  </a:cubicBezTo>
                  <a:cubicBezTo>
                    <a:pt x="72" y="80"/>
                    <a:pt x="72" y="80"/>
                    <a:pt x="72" y="80"/>
                  </a:cubicBezTo>
                  <a:cubicBezTo>
                    <a:pt x="71" y="81"/>
                    <a:pt x="70" y="83"/>
                    <a:pt x="70" y="84"/>
                  </a:cubicBezTo>
                  <a:cubicBezTo>
                    <a:pt x="71" y="85"/>
                    <a:pt x="71" y="86"/>
                    <a:pt x="72" y="87"/>
                  </a:cubicBezTo>
                  <a:cubicBezTo>
                    <a:pt x="75" y="89"/>
                    <a:pt x="75" y="89"/>
                    <a:pt x="75" y="89"/>
                  </a:cubicBezTo>
                  <a:cubicBezTo>
                    <a:pt x="77" y="85"/>
                    <a:pt x="77" y="85"/>
                    <a:pt x="77" y="85"/>
                  </a:cubicBezTo>
                  <a:cubicBezTo>
                    <a:pt x="74" y="83"/>
                    <a:pt x="74" y="83"/>
                    <a:pt x="74" y="83"/>
                  </a:cubicBezTo>
                  <a:cubicBezTo>
                    <a:pt x="67" y="96"/>
                    <a:pt x="67" y="96"/>
                    <a:pt x="67" y="96"/>
                  </a:cubicBezTo>
                  <a:cubicBezTo>
                    <a:pt x="66" y="97"/>
                    <a:pt x="67" y="100"/>
                    <a:pt x="68" y="101"/>
                  </a:cubicBezTo>
                  <a:cubicBezTo>
                    <a:pt x="70" y="102"/>
                    <a:pt x="70" y="102"/>
                    <a:pt x="70" y="102"/>
                  </a:cubicBezTo>
                  <a:cubicBezTo>
                    <a:pt x="72" y="98"/>
                    <a:pt x="72" y="98"/>
                    <a:pt x="72" y="98"/>
                  </a:cubicBezTo>
                  <a:cubicBezTo>
                    <a:pt x="69" y="95"/>
                    <a:pt x="69" y="95"/>
                    <a:pt x="69" y="95"/>
                  </a:cubicBezTo>
                  <a:cubicBezTo>
                    <a:pt x="56" y="108"/>
                    <a:pt x="56" y="108"/>
                    <a:pt x="56" y="108"/>
                  </a:cubicBezTo>
                  <a:cubicBezTo>
                    <a:pt x="55" y="109"/>
                    <a:pt x="54" y="110"/>
                    <a:pt x="54" y="111"/>
                  </a:cubicBezTo>
                  <a:cubicBezTo>
                    <a:pt x="54" y="112"/>
                    <a:pt x="55" y="113"/>
                    <a:pt x="56" y="114"/>
                  </a:cubicBezTo>
                  <a:cubicBezTo>
                    <a:pt x="58" y="116"/>
                    <a:pt x="58" y="116"/>
                    <a:pt x="58" y="116"/>
                  </a:cubicBezTo>
                  <a:cubicBezTo>
                    <a:pt x="61" y="112"/>
                    <a:pt x="61" y="112"/>
                    <a:pt x="61" y="112"/>
                  </a:cubicBezTo>
                  <a:cubicBezTo>
                    <a:pt x="58" y="109"/>
                    <a:pt x="58" y="109"/>
                    <a:pt x="58" y="109"/>
                  </a:cubicBezTo>
                  <a:cubicBezTo>
                    <a:pt x="58" y="109"/>
                    <a:pt x="54" y="111"/>
                    <a:pt x="51" y="114"/>
                  </a:cubicBezTo>
                  <a:cubicBezTo>
                    <a:pt x="49" y="115"/>
                    <a:pt x="47" y="117"/>
                    <a:pt x="45" y="118"/>
                  </a:cubicBezTo>
                  <a:cubicBezTo>
                    <a:pt x="45" y="118"/>
                    <a:pt x="44" y="119"/>
                    <a:pt x="44" y="119"/>
                  </a:cubicBezTo>
                  <a:cubicBezTo>
                    <a:pt x="43" y="120"/>
                    <a:pt x="43" y="120"/>
                    <a:pt x="43" y="120"/>
                  </a:cubicBezTo>
                  <a:cubicBezTo>
                    <a:pt x="43" y="120"/>
                    <a:pt x="43" y="120"/>
                    <a:pt x="43" y="120"/>
                  </a:cubicBezTo>
                  <a:cubicBezTo>
                    <a:pt x="42" y="120"/>
                    <a:pt x="42" y="120"/>
                    <a:pt x="42" y="120"/>
                  </a:cubicBezTo>
                  <a:cubicBezTo>
                    <a:pt x="42" y="120"/>
                    <a:pt x="42" y="120"/>
                    <a:pt x="42" y="121"/>
                  </a:cubicBezTo>
                  <a:cubicBezTo>
                    <a:pt x="41" y="123"/>
                    <a:pt x="41" y="125"/>
                    <a:pt x="43" y="126"/>
                  </a:cubicBezTo>
                  <a:cubicBezTo>
                    <a:pt x="46" y="128"/>
                    <a:pt x="46" y="128"/>
                    <a:pt x="46" y="128"/>
                  </a:cubicBezTo>
                  <a:cubicBezTo>
                    <a:pt x="36" y="134"/>
                    <a:pt x="36" y="134"/>
                    <a:pt x="36" y="134"/>
                  </a:cubicBezTo>
                  <a:cubicBezTo>
                    <a:pt x="35" y="134"/>
                    <a:pt x="34" y="136"/>
                    <a:pt x="34" y="137"/>
                  </a:cubicBezTo>
                  <a:cubicBezTo>
                    <a:pt x="34" y="139"/>
                    <a:pt x="35" y="140"/>
                    <a:pt x="36" y="141"/>
                  </a:cubicBezTo>
                  <a:cubicBezTo>
                    <a:pt x="38" y="141"/>
                    <a:pt x="38" y="141"/>
                    <a:pt x="38" y="141"/>
                  </a:cubicBezTo>
                  <a:cubicBezTo>
                    <a:pt x="40" y="138"/>
                    <a:pt x="40" y="138"/>
                    <a:pt x="40" y="138"/>
                  </a:cubicBezTo>
                  <a:cubicBezTo>
                    <a:pt x="37" y="135"/>
                    <a:pt x="37" y="135"/>
                    <a:pt x="37" y="135"/>
                  </a:cubicBezTo>
                  <a:cubicBezTo>
                    <a:pt x="27" y="147"/>
                    <a:pt x="27" y="147"/>
                    <a:pt x="27" y="147"/>
                  </a:cubicBezTo>
                  <a:cubicBezTo>
                    <a:pt x="26" y="148"/>
                    <a:pt x="26" y="149"/>
                    <a:pt x="26" y="150"/>
                  </a:cubicBezTo>
                  <a:cubicBezTo>
                    <a:pt x="26" y="151"/>
                    <a:pt x="27" y="152"/>
                    <a:pt x="28" y="153"/>
                  </a:cubicBezTo>
                  <a:cubicBezTo>
                    <a:pt x="29" y="154"/>
                    <a:pt x="29" y="154"/>
                    <a:pt x="29" y="154"/>
                  </a:cubicBezTo>
                  <a:cubicBezTo>
                    <a:pt x="31" y="150"/>
                    <a:pt x="31" y="150"/>
                    <a:pt x="31" y="150"/>
                  </a:cubicBezTo>
                  <a:cubicBezTo>
                    <a:pt x="29" y="147"/>
                    <a:pt x="29" y="147"/>
                    <a:pt x="29" y="147"/>
                  </a:cubicBezTo>
                  <a:cubicBezTo>
                    <a:pt x="16" y="154"/>
                    <a:pt x="16" y="154"/>
                    <a:pt x="16" y="154"/>
                  </a:cubicBezTo>
                  <a:cubicBezTo>
                    <a:pt x="15" y="155"/>
                    <a:pt x="14" y="156"/>
                    <a:pt x="14" y="158"/>
                  </a:cubicBezTo>
                  <a:cubicBezTo>
                    <a:pt x="14" y="159"/>
                    <a:pt x="15" y="160"/>
                    <a:pt x="16" y="161"/>
                  </a:cubicBezTo>
                  <a:cubicBezTo>
                    <a:pt x="22" y="165"/>
                    <a:pt x="22" y="165"/>
                    <a:pt x="22" y="165"/>
                  </a:cubicBezTo>
                  <a:cubicBezTo>
                    <a:pt x="24" y="161"/>
                    <a:pt x="24" y="161"/>
                    <a:pt x="24" y="161"/>
                  </a:cubicBezTo>
                  <a:cubicBezTo>
                    <a:pt x="22" y="158"/>
                    <a:pt x="22" y="158"/>
                    <a:pt x="22" y="158"/>
                  </a:cubicBezTo>
                  <a:cubicBezTo>
                    <a:pt x="11" y="164"/>
                    <a:pt x="11" y="164"/>
                    <a:pt x="11" y="164"/>
                  </a:cubicBezTo>
                  <a:cubicBezTo>
                    <a:pt x="10" y="164"/>
                    <a:pt x="9" y="166"/>
                    <a:pt x="9" y="167"/>
                  </a:cubicBezTo>
                  <a:cubicBezTo>
                    <a:pt x="9" y="168"/>
                    <a:pt x="10" y="170"/>
                    <a:pt x="11" y="171"/>
                  </a:cubicBezTo>
                  <a:cubicBezTo>
                    <a:pt x="12" y="171"/>
                    <a:pt x="12" y="171"/>
                    <a:pt x="12" y="171"/>
                  </a:cubicBezTo>
                  <a:cubicBezTo>
                    <a:pt x="15" y="168"/>
                    <a:pt x="15" y="168"/>
                    <a:pt x="15" y="168"/>
                  </a:cubicBezTo>
                  <a:cubicBezTo>
                    <a:pt x="13" y="164"/>
                    <a:pt x="13" y="164"/>
                    <a:pt x="13" y="164"/>
                  </a:cubicBezTo>
                  <a:cubicBezTo>
                    <a:pt x="2" y="170"/>
                    <a:pt x="2" y="170"/>
                    <a:pt x="2" y="170"/>
                  </a:cubicBezTo>
                  <a:cubicBezTo>
                    <a:pt x="1" y="171"/>
                    <a:pt x="0" y="172"/>
                    <a:pt x="0" y="174"/>
                  </a:cubicBezTo>
                  <a:cubicBezTo>
                    <a:pt x="0" y="175"/>
                    <a:pt x="1" y="177"/>
                    <a:pt x="2" y="177"/>
                  </a:cubicBezTo>
                  <a:cubicBezTo>
                    <a:pt x="5" y="179"/>
                    <a:pt x="5" y="179"/>
                    <a:pt x="5" y="179"/>
                  </a:cubicBezTo>
                  <a:cubicBezTo>
                    <a:pt x="7" y="180"/>
                    <a:pt x="9" y="180"/>
                    <a:pt x="10" y="178"/>
                  </a:cubicBezTo>
                  <a:cubicBezTo>
                    <a:pt x="12" y="176"/>
                    <a:pt x="11" y="174"/>
                    <a:pt x="9"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04" name="Freeform 167">
              <a:extLst>
                <a:ext uri="{FF2B5EF4-FFF2-40B4-BE49-F238E27FC236}">
                  <a16:creationId xmlns:a16="http://schemas.microsoft.com/office/drawing/2014/main" id="{CD6890E9-CAE1-4932-9FB9-FB300D35480E}"/>
                </a:ext>
              </a:extLst>
            </p:cNvPr>
            <p:cNvSpPr>
              <a:spLocks/>
            </p:cNvSpPr>
            <p:nvPr/>
          </p:nvSpPr>
          <p:spPr bwMode="auto">
            <a:xfrm>
              <a:off x="5326199" y="2570273"/>
              <a:ext cx="111125" cy="22225"/>
            </a:xfrm>
            <a:custGeom>
              <a:avLst/>
              <a:gdLst>
                <a:gd name="T0" fmla="*/ 9 w 71"/>
                <a:gd name="T1" fmla="*/ 6 h 14"/>
                <a:gd name="T2" fmla="*/ 7 w 71"/>
                <a:gd name="T3" fmla="*/ 4 h 14"/>
                <a:gd name="T4" fmla="*/ 5 w 71"/>
                <a:gd name="T5" fmla="*/ 7 h 14"/>
                <a:gd name="T6" fmla="*/ 5 w 71"/>
                <a:gd name="T7" fmla="*/ 11 h 14"/>
                <a:gd name="T8" fmla="*/ 36 w 71"/>
                <a:gd name="T9" fmla="*/ 12 h 14"/>
                <a:gd name="T10" fmla="*/ 40 w 71"/>
                <a:gd name="T11" fmla="*/ 9 h 14"/>
                <a:gd name="T12" fmla="*/ 39 w 71"/>
                <a:gd name="T13" fmla="*/ 5 h 14"/>
                <a:gd name="T14" fmla="*/ 32 w 71"/>
                <a:gd name="T15" fmla="*/ 1 h 14"/>
                <a:gd name="T16" fmla="*/ 30 w 71"/>
                <a:gd name="T17" fmla="*/ 4 h 14"/>
                <a:gd name="T18" fmla="*/ 33 w 71"/>
                <a:gd name="T19" fmla="*/ 6 h 14"/>
                <a:gd name="T20" fmla="*/ 30 w 71"/>
                <a:gd name="T21" fmla="*/ 4 h 14"/>
                <a:gd name="T22" fmla="*/ 32 w 71"/>
                <a:gd name="T23" fmla="*/ 7 h 14"/>
                <a:gd name="T24" fmla="*/ 33 w 71"/>
                <a:gd name="T25" fmla="*/ 6 h 14"/>
                <a:gd name="T26" fmla="*/ 30 w 71"/>
                <a:gd name="T27" fmla="*/ 4 h 14"/>
                <a:gd name="T28" fmla="*/ 32 w 71"/>
                <a:gd name="T29" fmla="*/ 7 h 14"/>
                <a:gd name="T30" fmla="*/ 30 w 71"/>
                <a:gd name="T31" fmla="*/ 4 h 14"/>
                <a:gd name="T32" fmla="*/ 31 w 71"/>
                <a:gd name="T33" fmla="*/ 8 h 14"/>
                <a:gd name="T34" fmla="*/ 32 w 71"/>
                <a:gd name="T35" fmla="*/ 7 h 14"/>
                <a:gd name="T36" fmla="*/ 30 w 71"/>
                <a:gd name="T37" fmla="*/ 4 h 14"/>
                <a:gd name="T38" fmla="*/ 31 w 71"/>
                <a:gd name="T39" fmla="*/ 8 h 14"/>
                <a:gd name="T40" fmla="*/ 30 w 71"/>
                <a:gd name="T41" fmla="*/ 5 h 14"/>
                <a:gd name="T42" fmla="*/ 31 w 71"/>
                <a:gd name="T43" fmla="*/ 8 h 14"/>
                <a:gd name="T44" fmla="*/ 31 w 71"/>
                <a:gd name="T45" fmla="*/ 8 h 14"/>
                <a:gd name="T46" fmla="*/ 30 w 71"/>
                <a:gd name="T47" fmla="*/ 5 h 14"/>
                <a:gd name="T48" fmla="*/ 31 w 71"/>
                <a:gd name="T49" fmla="*/ 8 h 14"/>
                <a:gd name="T50" fmla="*/ 30 w 71"/>
                <a:gd name="T51" fmla="*/ 7 h 14"/>
                <a:gd name="T52" fmla="*/ 31 w 71"/>
                <a:gd name="T53" fmla="*/ 8 h 14"/>
                <a:gd name="T54" fmla="*/ 31 w 71"/>
                <a:gd name="T55" fmla="*/ 8 h 14"/>
                <a:gd name="T56" fmla="*/ 30 w 71"/>
                <a:gd name="T57" fmla="*/ 7 h 14"/>
                <a:gd name="T58" fmla="*/ 31 w 71"/>
                <a:gd name="T59" fmla="*/ 8 h 14"/>
                <a:gd name="T60" fmla="*/ 31 w 71"/>
                <a:gd name="T61" fmla="*/ 8 h 14"/>
                <a:gd name="T62" fmla="*/ 39 w 71"/>
                <a:gd name="T63" fmla="*/ 8 h 14"/>
                <a:gd name="T64" fmla="*/ 56 w 71"/>
                <a:gd name="T65" fmla="*/ 9 h 14"/>
                <a:gd name="T66" fmla="*/ 66 w 71"/>
                <a:gd name="T67" fmla="*/ 10 h 14"/>
                <a:gd name="T68" fmla="*/ 70 w 71"/>
                <a:gd name="T69" fmla="*/ 7 h 14"/>
                <a:gd name="T70" fmla="*/ 68 w 71"/>
                <a:gd name="T71" fmla="*/ 2 h 14"/>
                <a:gd name="T72" fmla="*/ 66 w 71"/>
                <a:gd name="T73" fmla="*/ 1 h 14"/>
                <a:gd name="T74" fmla="*/ 61 w 71"/>
                <a:gd name="T75" fmla="*/ 2 h 14"/>
                <a:gd name="T76" fmla="*/ 62 w 71"/>
                <a:gd name="T77" fmla="*/ 8 h 14"/>
                <a:gd name="T78" fmla="*/ 64 w 71"/>
                <a:gd name="T79" fmla="*/ 9 h 14"/>
                <a:gd name="T80" fmla="*/ 66 w 71"/>
                <a:gd name="T81" fmla="*/ 6 h 14"/>
                <a:gd name="T82" fmla="*/ 66 w 71"/>
                <a:gd name="T83" fmla="*/ 2 h 14"/>
                <a:gd name="T84" fmla="*/ 51 w 71"/>
                <a:gd name="T85" fmla="*/ 1 h 14"/>
                <a:gd name="T86" fmla="*/ 39 w 71"/>
                <a:gd name="T87" fmla="*/ 0 h 14"/>
                <a:gd name="T88" fmla="*/ 31 w 71"/>
                <a:gd name="T89" fmla="*/ 0 h 14"/>
                <a:gd name="T90" fmla="*/ 30 w 71"/>
                <a:gd name="T91" fmla="*/ 0 h 14"/>
                <a:gd name="T92" fmla="*/ 29 w 71"/>
                <a:gd name="T93" fmla="*/ 0 h 14"/>
                <a:gd name="T94" fmla="*/ 29 w 71"/>
                <a:gd name="T95" fmla="*/ 0 h 14"/>
                <a:gd name="T96" fmla="*/ 28 w 71"/>
                <a:gd name="T97" fmla="*/ 1 h 14"/>
                <a:gd name="T98" fmla="*/ 27 w 71"/>
                <a:gd name="T99" fmla="*/ 2 h 14"/>
                <a:gd name="T100" fmla="*/ 28 w 71"/>
                <a:gd name="T101" fmla="*/ 7 h 14"/>
                <a:gd name="T102" fmla="*/ 34 w 71"/>
                <a:gd name="T103" fmla="*/ 11 h 14"/>
                <a:gd name="T104" fmla="*/ 37 w 71"/>
                <a:gd name="T105" fmla="*/ 8 h 14"/>
                <a:gd name="T106" fmla="*/ 37 w 71"/>
                <a:gd name="T107" fmla="*/ 4 h 14"/>
                <a:gd name="T108" fmla="*/ 5 w 71"/>
                <a:gd name="T109" fmla="*/ 3 h 14"/>
                <a:gd name="T110" fmla="*/ 1 w 71"/>
                <a:gd name="T111" fmla="*/ 6 h 14"/>
                <a:gd name="T112" fmla="*/ 2 w 71"/>
                <a:gd name="T113" fmla="*/ 11 h 14"/>
                <a:gd name="T114" fmla="*/ 5 w 71"/>
                <a:gd name="T115" fmla="*/ 13 h 14"/>
                <a:gd name="T116" fmla="*/ 11 w 71"/>
                <a:gd name="T117" fmla="*/ 11 h 14"/>
                <a:gd name="T118" fmla="*/ 9 w 71"/>
                <a:gd name="T11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 h="14">
                  <a:moveTo>
                    <a:pt x="9" y="6"/>
                  </a:moveTo>
                  <a:cubicBezTo>
                    <a:pt x="7" y="4"/>
                    <a:pt x="7" y="4"/>
                    <a:pt x="7" y="4"/>
                  </a:cubicBezTo>
                  <a:cubicBezTo>
                    <a:pt x="5" y="7"/>
                    <a:pt x="5" y="7"/>
                    <a:pt x="5" y="7"/>
                  </a:cubicBezTo>
                  <a:cubicBezTo>
                    <a:pt x="5" y="11"/>
                    <a:pt x="5" y="11"/>
                    <a:pt x="5" y="11"/>
                  </a:cubicBezTo>
                  <a:cubicBezTo>
                    <a:pt x="36" y="12"/>
                    <a:pt x="36" y="12"/>
                    <a:pt x="36" y="12"/>
                  </a:cubicBezTo>
                  <a:cubicBezTo>
                    <a:pt x="38" y="12"/>
                    <a:pt x="40" y="11"/>
                    <a:pt x="40" y="9"/>
                  </a:cubicBezTo>
                  <a:cubicBezTo>
                    <a:pt x="41" y="7"/>
                    <a:pt x="40" y="6"/>
                    <a:pt x="39" y="5"/>
                  </a:cubicBezTo>
                  <a:cubicBezTo>
                    <a:pt x="32" y="1"/>
                    <a:pt x="32" y="1"/>
                    <a:pt x="32" y="1"/>
                  </a:cubicBezTo>
                  <a:cubicBezTo>
                    <a:pt x="30" y="4"/>
                    <a:pt x="30" y="4"/>
                    <a:pt x="30" y="4"/>
                  </a:cubicBezTo>
                  <a:cubicBezTo>
                    <a:pt x="33" y="6"/>
                    <a:pt x="33" y="6"/>
                    <a:pt x="33" y="6"/>
                  </a:cubicBezTo>
                  <a:cubicBezTo>
                    <a:pt x="30" y="4"/>
                    <a:pt x="30" y="4"/>
                    <a:pt x="30" y="4"/>
                  </a:cubicBezTo>
                  <a:cubicBezTo>
                    <a:pt x="32" y="7"/>
                    <a:pt x="32" y="7"/>
                    <a:pt x="32" y="7"/>
                  </a:cubicBezTo>
                  <a:cubicBezTo>
                    <a:pt x="33" y="7"/>
                    <a:pt x="33" y="7"/>
                    <a:pt x="33" y="6"/>
                  </a:cubicBezTo>
                  <a:cubicBezTo>
                    <a:pt x="30" y="4"/>
                    <a:pt x="30" y="4"/>
                    <a:pt x="30" y="4"/>
                  </a:cubicBezTo>
                  <a:cubicBezTo>
                    <a:pt x="32" y="7"/>
                    <a:pt x="32" y="7"/>
                    <a:pt x="32" y="7"/>
                  </a:cubicBezTo>
                  <a:cubicBezTo>
                    <a:pt x="30" y="4"/>
                    <a:pt x="30" y="4"/>
                    <a:pt x="30" y="4"/>
                  </a:cubicBezTo>
                  <a:cubicBezTo>
                    <a:pt x="31" y="8"/>
                    <a:pt x="31" y="8"/>
                    <a:pt x="31" y="8"/>
                  </a:cubicBezTo>
                  <a:cubicBezTo>
                    <a:pt x="31" y="8"/>
                    <a:pt x="32" y="8"/>
                    <a:pt x="32" y="7"/>
                  </a:cubicBezTo>
                  <a:cubicBezTo>
                    <a:pt x="30" y="4"/>
                    <a:pt x="30" y="4"/>
                    <a:pt x="30" y="4"/>
                  </a:cubicBezTo>
                  <a:cubicBezTo>
                    <a:pt x="31" y="8"/>
                    <a:pt x="31" y="8"/>
                    <a:pt x="31" y="8"/>
                  </a:cubicBezTo>
                  <a:cubicBezTo>
                    <a:pt x="30" y="5"/>
                    <a:pt x="30" y="5"/>
                    <a:pt x="30" y="5"/>
                  </a:cubicBezTo>
                  <a:cubicBezTo>
                    <a:pt x="31" y="8"/>
                    <a:pt x="31" y="8"/>
                    <a:pt x="31" y="8"/>
                  </a:cubicBezTo>
                  <a:cubicBezTo>
                    <a:pt x="31" y="8"/>
                    <a:pt x="31" y="8"/>
                    <a:pt x="31" y="8"/>
                  </a:cubicBezTo>
                  <a:cubicBezTo>
                    <a:pt x="30" y="5"/>
                    <a:pt x="30" y="5"/>
                    <a:pt x="30" y="5"/>
                  </a:cubicBezTo>
                  <a:cubicBezTo>
                    <a:pt x="31" y="8"/>
                    <a:pt x="31" y="8"/>
                    <a:pt x="31" y="8"/>
                  </a:cubicBezTo>
                  <a:cubicBezTo>
                    <a:pt x="30" y="7"/>
                    <a:pt x="30" y="7"/>
                    <a:pt x="30" y="7"/>
                  </a:cubicBezTo>
                  <a:cubicBezTo>
                    <a:pt x="31" y="8"/>
                    <a:pt x="31" y="8"/>
                    <a:pt x="31" y="8"/>
                  </a:cubicBezTo>
                  <a:cubicBezTo>
                    <a:pt x="31" y="8"/>
                    <a:pt x="31" y="8"/>
                    <a:pt x="31" y="8"/>
                  </a:cubicBezTo>
                  <a:cubicBezTo>
                    <a:pt x="30" y="7"/>
                    <a:pt x="30" y="7"/>
                    <a:pt x="30" y="7"/>
                  </a:cubicBezTo>
                  <a:cubicBezTo>
                    <a:pt x="31" y="8"/>
                    <a:pt x="31" y="8"/>
                    <a:pt x="31" y="8"/>
                  </a:cubicBezTo>
                  <a:cubicBezTo>
                    <a:pt x="31" y="8"/>
                    <a:pt x="31" y="8"/>
                    <a:pt x="31" y="8"/>
                  </a:cubicBezTo>
                  <a:cubicBezTo>
                    <a:pt x="32" y="8"/>
                    <a:pt x="35" y="8"/>
                    <a:pt x="39" y="8"/>
                  </a:cubicBezTo>
                  <a:cubicBezTo>
                    <a:pt x="44" y="9"/>
                    <a:pt x="51" y="9"/>
                    <a:pt x="56" y="9"/>
                  </a:cubicBezTo>
                  <a:cubicBezTo>
                    <a:pt x="62" y="10"/>
                    <a:pt x="66" y="10"/>
                    <a:pt x="66" y="10"/>
                  </a:cubicBezTo>
                  <a:cubicBezTo>
                    <a:pt x="68" y="10"/>
                    <a:pt x="69" y="9"/>
                    <a:pt x="70" y="7"/>
                  </a:cubicBezTo>
                  <a:cubicBezTo>
                    <a:pt x="71" y="5"/>
                    <a:pt x="70" y="3"/>
                    <a:pt x="68" y="2"/>
                  </a:cubicBezTo>
                  <a:cubicBezTo>
                    <a:pt x="66" y="1"/>
                    <a:pt x="66" y="1"/>
                    <a:pt x="66" y="1"/>
                  </a:cubicBezTo>
                  <a:cubicBezTo>
                    <a:pt x="64" y="0"/>
                    <a:pt x="62" y="1"/>
                    <a:pt x="61" y="2"/>
                  </a:cubicBezTo>
                  <a:cubicBezTo>
                    <a:pt x="59" y="4"/>
                    <a:pt x="60" y="7"/>
                    <a:pt x="62" y="8"/>
                  </a:cubicBezTo>
                  <a:cubicBezTo>
                    <a:pt x="64" y="9"/>
                    <a:pt x="64" y="9"/>
                    <a:pt x="64" y="9"/>
                  </a:cubicBezTo>
                  <a:cubicBezTo>
                    <a:pt x="66" y="6"/>
                    <a:pt x="66" y="6"/>
                    <a:pt x="66" y="6"/>
                  </a:cubicBezTo>
                  <a:cubicBezTo>
                    <a:pt x="66" y="2"/>
                    <a:pt x="66" y="2"/>
                    <a:pt x="66" y="2"/>
                  </a:cubicBezTo>
                  <a:cubicBezTo>
                    <a:pt x="66" y="2"/>
                    <a:pt x="59" y="1"/>
                    <a:pt x="51" y="1"/>
                  </a:cubicBezTo>
                  <a:cubicBezTo>
                    <a:pt x="47" y="1"/>
                    <a:pt x="43" y="0"/>
                    <a:pt x="39" y="0"/>
                  </a:cubicBezTo>
                  <a:cubicBezTo>
                    <a:pt x="35" y="0"/>
                    <a:pt x="33" y="0"/>
                    <a:pt x="31" y="0"/>
                  </a:cubicBezTo>
                  <a:cubicBezTo>
                    <a:pt x="30" y="0"/>
                    <a:pt x="30" y="0"/>
                    <a:pt x="30" y="0"/>
                  </a:cubicBezTo>
                  <a:cubicBezTo>
                    <a:pt x="29" y="0"/>
                    <a:pt x="29" y="0"/>
                    <a:pt x="29" y="0"/>
                  </a:cubicBezTo>
                  <a:cubicBezTo>
                    <a:pt x="29" y="0"/>
                    <a:pt x="29" y="0"/>
                    <a:pt x="29" y="0"/>
                  </a:cubicBezTo>
                  <a:cubicBezTo>
                    <a:pt x="28" y="1"/>
                    <a:pt x="28" y="1"/>
                    <a:pt x="28" y="1"/>
                  </a:cubicBezTo>
                  <a:cubicBezTo>
                    <a:pt x="27" y="1"/>
                    <a:pt x="27" y="1"/>
                    <a:pt x="27" y="2"/>
                  </a:cubicBezTo>
                  <a:cubicBezTo>
                    <a:pt x="25" y="4"/>
                    <a:pt x="26" y="6"/>
                    <a:pt x="28" y="7"/>
                  </a:cubicBezTo>
                  <a:cubicBezTo>
                    <a:pt x="34" y="11"/>
                    <a:pt x="34" y="11"/>
                    <a:pt x="34" y="11"/>
                  </a:cubicBezTo>
                  <a:cubicBezTo>
                    <a:pt x="37" y="8"/>
                    <a:pt x="37" y="8"/>
                    <a:pt x="37" y="8"/>
                  </a:cubicBezTo>
                  <a:cubicBezTo>
                    <a:pt x="37" y="4"/>
                    <a:pt x="37" y="4"/>
                    <a:pt x="37" y="4"/>
                  </a:cubicBezTo>
                  <a:cubicBezTo>
                    <a:pt x="5" y="3"/>
                    <a:pt x="5" y="3"/>
                    <a:pt x="5" y="3"/>
                  </a:cubicBezTo>
                  <a:cubicBezTo>
                    <a:pt x="3" y="3"/>
                    <a:pt x="1" y="5"/>
                    <a:pt x="1" y="6"/>
                  </a:cubicBezTo>
                  <a:cubicBezTo>
                    <a:pt x="0" y="8"/>
                    <a:pt x="1" y="10"/>
                    <a:pt x="2" y="11"/>
                  </a:cubicBezTo>
                  <a:cubicBezTo>
                    <a:pt x="5" y="13"/>
                    <a:pt x="5" y="13"/>
                    <a:pt x="5" y="13"/>
                  </a:cubicBezTo>
                  <a:cubicBezTo>
                    <a:pt x="7" y="14"/>
                    <a:pt x="10" y="13"/>
                    <a:pt x="11" y="11"/>
                  </a:cubicBezTo>
                  <a:cubicBezTo>
                    <a:pt x="12" y="9"/>
                    <a:pt x="11" y="7"/>
                    <a:pt x="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05" name="Freeform 168">
              <a:extLst>
                <a:ext uri="{FF2B5EF4-FFF2-40B4-BE49-F238E27FC236}">
                  <a16:creationId xmlns:a16="http://schemas.microsoft.com/office/drawing/2014/main" id="{1910309E-271A-4DB2-A2DD-AE1D6EFF771A}"/>
                </a:ext>
              </a:extLst>
            </p:cNvPr>
            <p:cNvSpPr>
              <a:spLocks/>
            </p:cNvSpPr>
            <p:nvPr/>
          </p:nvSpPr>
          <p:spPr bwMode="auto">
            <a:xfrm>
              <a:off x="5238887" y="2571861"/>
              <a:ext cx="239713" cy="73025"/>
            </a:xfrm>
            <a:custGeom>
              <a:avLst/>
              <a:gdLst>
                <a:gd name="T0" fmla="*/ 5 w 152"/>
                <a:gd name="T1" fmla="*/ 38 h 46"/>
                <a:gd name="T2" fmla="*/ 40 w 152"/>
                <a:gd name="T3" fmla="*/ 41 h 46"/>
                <a:gd name="T4" fmla="*/ 31 w 152"/>
                <a:gd name="T5" fmla="*/ 37 h 46"/>
                <a:gd name="T6" fmla="*/ 74 w 152"/>
                <a:gd name="T7" fmla="*/ 42 h 46"/>
                <a:gd name="T8" fmla="*/ 67 w 152"/>
                <a:gd name="T9" fmla="*/ 39 h 46"/>
                <a:gd name="T10" fmla="*/ 100 w 152"/>
                <a:gd name="T11" fmla="*/ 45 h 46"/>
                <a:gd name="T12" fmla="*/ 104 w 152"/>
                <a:gd name="T13" fmla="*/ 45 h 46"/>
                <a:gd name="T14" fmla="*/ 106 w 152"/>
                <a:gd name="T15" fmla="*/ 40 h 46"/>
                <a:gd name="T16" fmla="*/ 100 w 152"/>
                <a:gd name="T17" fmla="*/ 40 h 46"/>
                <a:gd name="T18" fmla="*/ 102 w 152"/>
                <a:gd name="T19" fmla="*/ 43 h 46"/>
                <a:gd name="T20" fmla="*/ 102 w 152"/>
                <a:gd name="T21" fmla="*/ 43 h 46"/>
                <a:gd name="T22" fmla="*/ 102 w 152"/>
                <a:gd name="T23" fmla="*/ 43 h 46"/>
                <a:gd name="T24" fmla="*/ 100 w 152"/>
                <a:gd name="T25" fmla="*/ 40 h 46"/>
                <a:gd name="T26" fmla="*/ 100 w 152"/>
                <a:gd name="T27" fmla="*/ 40 h 46"/>
                <a:gd name="T28" fmla="*/ 100 w 152"/>
                <a:gd name="T29" fmla="*/ 44 h 46"/>
                <a:gd name="T30" fmla="*/ 100 w 152"/>
                <a:gd name="T31" fmla="*/ 44 h 46"/>
                <a:gd name="T32" fmla="*/ 117 w 152"/>
                <a:gd name="T33" fmla="*/ 45 h 46"/>
                <a:gd name="T34" fmla="*/ 128 w 152"/>
                <a:gd name="T35" fmla="*/ 46 h 46"/>
                <a:gd name="T36" fmla="*/ 131 w 152"/>
                <a:gd name="T37" fmla="*/ 44 h 46"/>
                <a:gd name="T38" fmla="*/ 123 w 152"/>
                <a:gd name="T39" fmla="*/ 34 h 46"/>
                <a:gd name="T40" fmla="*/ 146 w 152"/>
                <a:gd name="T41" fmla="*/ 39 h 46"/>
                <a:gd name="T42" fmla="*/ 147 w 152"/>
                <a:gd name="T43" fmla="*/ 31 h 46"/>
                <a:gd name="T44" fmla="*/ 152 w 152"/>
                <a:gd name="T45" fmla="*/ 20 h 46"/>
                <a:gd name="T46" fmla="*/ 148 w 152"/>
                <a:gd name="T47" fmla="*/ 19 h 46"/>
                <a:gd name="T48" fmla="*/ 150 w 152"/>
                <a:gd name="T49" fmla="*/ 1 h 46"/>
                <a:gd name="T50" fmla="*/ 145 w 152"/>
                <a:gd name="T51" fmla="*/ 8 h 46"/>
                <a:gd name="T52" fmla="*/ 144 w 152"/>
                <a:gd name="T53" fmla="*/ 5 h 46"/>
                <a:gd name="T54" fmla="*/ 146 w 152"/>
                <a:gd name="T55" fmla="*/ 22 h 46"/>
                <a:gd name="T56" fmla="*/ 141 w 152"/>
                <a:gd name="T57" fmla="*/ 34 h 46"/>
                <a:gd name="T58" fmla="*/ 145 w 152"/>
                <a:gd name="T59" fmla="*/ 35 h 46"/>
                <a:gd name="T60" fmla="*/ 116 w 152"/>
                <a:gd name="T61" fmla="*/ 37 h 46"/>
                <a:gd name="T62" fmla="*/ 127 w 152"/>
                <a:gd name="T63" fmla="*/ 42 h 46"/>
                <a:gd name="T64" fmla="*/ 125 w 152"/>
                <a:gd name="T65" fmla="*/ 38 h 46"/>
                <a:gd name="T66" fmla="*/ 125 w 152"/>
                <a:gd name="T67" fmla="*/ 38 h 46"/>
                <a:gd name="T68" fmla="*/ 125 w 152"/>
                <a:gd name="T69" fmla="*/ 38 h 46"/>
                <a:gd name="T70" fmla="*/ 127 w 152"/>
                <a:gd name="T71" fmla="*/ 40 h 46"/>
                <a:gd name="T72" fmla="*/ 127 w 152"/>
                <a:gd name="T73" fmla="*/ 40 h 46"/>
                <a:gd name="T74" fmla="*/ 122 w 152"/>
                <a:gd name="T75" fmla="*/ 38 h 46"/>
                <a:gd name="T76" fmla="*/ 102 w 152"/>
                <a:gd name="T77" fmla="*/ 36 h 46"/>
                <a:gd name="T78" fmla="*/ 100 w 152"/>
                <a:gd name="T79" fmla="*/ 36 h 46"/>
                <a:gd name="T80" fmla="*/ 97 w 152"/>
                <a:gd name="T81" fmla="*/ 37 h 46"/>
                <a:gd name="T82" fmla="*/ 102 w 152"/>
                <a:gd name="T83" fmla="*/ 41 h 46"/>
                <a:gd name="T84" fmla="*/ 100 w 152"/>
                <a:gd name="T85" fmla="*/ 37 h 46"/>
                <a:gd name="T86" fmla="*/ 100 w 152"/>
                <a:gd name="T87" fmla="*/ 37 h 46"/>
                <a:gd name="T88" fmla="*/ 100 w 152"/>
                <a:gd name="T89" fmla="*/ 37 h 46"/>
                <a:gd name="T90" fmla="*/ 102 w 152"/>
                <a:gd name="T91" fmla="*/ 39 h 46"/>
                <a:gd name="T92" fmla="*/ 102 w 152"/>
                <a:gd name="T93" fmla="*/ 39 h 46"/>
                <a:gd name="T94" fmla="*/ 81 w 152"/>
                <a:gd name="T95" fmla="*/ 36 h 46"/>
                <a:gd name="T96" fmla="*/ 65 w 152"/>
                <a:gd name="T97" fmla="*/ 43 h 46"/>
                <a:gd name="T98" fmla="*/ 70 w 152"/>
                <a:gd name="T99" fmla="*/ 37 h 46"/>
                <a:gd name="T100" fmla="*/ 29 w 152"/>
                <a:gd name="T101" fmla="*/ 40 h 46"/>
                <a:gd name="T102" fmla="*/ 36 w 152"/>
                <a:gd name="T103" fmla="*/ 36 h 46"/>
                <a:gd name="T104" fmla="*/ 3 w 152"/>
                <a:gd name="T105" fmla="*/ 41 h 46"/>
                <a:gd name="T106" fmla="*/ 11 w 152"/>
                <a:gd name="T107"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2" h="46">
                  <a:moveTo>
                    <a:pt x="11" y="37"/>
                  </a:moveTo>
                  <a:cubicBezTo>
                    <a:pt x="7" y="34"/>
                    <a:pt x="7" y="34"/>
                    <a:pt x="7" y="34"/>
                  </a:cubicBezTo>
                  <a:cubicBezTo>
                    <a:pt x="5" y="38"/>
                    <a:pt x="5" y="38"/>
                    <a:pt x="5" y="38"/>
                  </a:cubicBezTo>
                  <a:cubicBezTo>
                    <a:pt x="5" y="42"/>
                    <a:pt x="5" y="42"/>
                    <a:pt x="5" y="42"/>
                  </a:cubicBezTo>
                  <a:cubicBezTo>
                    <a:pt x="36" y="44"/>
                    <a:pt x="36" y="44"/>
                    <a:pt x="36" y="44"/>
                  </a:cubicBezTo>
                  <a:cubicBezTo>
                    <a:pt x="38" y="44"/>
                    <a:pt x="39" y="43"/>
                    <a:pt x="40" y="41"/>
                  </a:cubicBezTo>
                  <a:cubicBezTo>
                    <a:pt x="41" y="39"/>
                    <a:pt x="40" y="37"/>
                    <a:pt x="38" y="36"/>
                  </a:cubicBezTo>
                  <a:cubicBezTo>
                    <a:pt x="34" y="34"/>
                    <a:pt x="34" y="34"/>
                    <a:pt x="34" y="34"/>
                  </a:cubicBezTo>
                  <a:cubicBezTo>
                    <a:pt x="31" y="37"/>
                    <a:pt x="31" y="37"/>
                    <a:pt x="31" y="37"/>
                  </a:cubicBezTo>
                  <a:cubicBezTo>
                    <a:pt x="31" y="41"/>
                    <a:pt x="31" y="41"/>
                    <a:pt x="31" y="41"/>
                  </a:cubicBezTo>
                  <a:cubicBezTo>
                    <a:pt x="69" y="45"/>
                    <a:pt x="69" y="45"/>
                    <a:pt x="69" y="45"/>
                  </a:cubicBezTo>
                  <a:cubicBezTo>
                    <a:pt x="71" y="45"/>
                    <a:pt x="73" y="44"/>
                    <a:pt x="74" y="42"/>
                  </a:cubicBezTo>
                  <a:cubicBezTo>
                    <a:pt x="74" y="40"/>
                    <a:pt x="74" y="38"/>
                    <a:pt x="72" y="37"/>
                  </a:cubicBezTo>
                  <a:cubicBezTo>
                    <a:pt x="69" y="36"/>
                    <a:pt x="69" y="36"/>
                    <a:pt x="69" y="36"/>
                  </a:cubicBezTo>
                  <a:cubicBezTo>
                    <a:pt x="67" y="39"/>
                    <a:pt x="67" y="39"/>
                    <a:pt x="67" y="39"/>
                  </a:cubicBezTo>
                  <a:cubicBezTo>
                    <a:pt x="67" y="43"/>
                    <a:pt x="67" y="43"/>
                    <a:pt x="67" y="43"/>
                  </a:cubicBezTo>
                  <a:cubicBezTo>
                    <a:pt x="67" y="43"/>
                    <a:pt x="73" y="44"/>
                    <a:pt x="81" y="44"/>
                  </a:cubicBezTo>
                  <a:cubicBezTo>
                    <a:pt x="88" y="44"/>
                    <a:pt x="96" y="45"/>
                    <a:pt x="100" y="45"/>
                  </a:cubicBezTo>
                  <a:cubicBezTo>
                    <a:pt x="101" y="45"/>
                    <a:pt x="101" y="45"/>
                    <a:pt x="102" y="45"/>
                  </a:cubicBezTo>
                  <a:cubicBezTo>
                    <a:pt x="102" y="45"/>
                    <a:pt x="103" y="45"/>
                    <a:pt x="103" y="45"/>
                  </a:cubicBezTo>
                  <a:cubicBezTo>
                    <a:pt x="103" y="45"/>
                    <a:pt x="103" y="45"/>
                    <a:pt x="104" y="45"/>
                  </a:cubicBezTo>
                  <a:cubicBezTo>
                    <a:pt x="104" y="44"/>
                    <a:pt x="104" y="44"/>
                    <a:pt x="104" y="44"/>
                  </a:cubicBezTo>
                  <a:cubicBezTo>
                    <a:pt x="105" y="44"/>
                    <a:pt x="105" y="44"/>
                    <a:pt x="106" y="43"/>
                  </a:cubicBezTo>
                  <a:cubicBezTo>
                    <a:pt x="106" y="42"/>
                    <a:pt x="106" y="41"/>
                    <a:pt x="106" y="40"/>
                  </a:cubicBezTo>
                  <a:cubicBezTo>
                    <a:pt x="106" y="39"/>
                    <a:pt x="105" y="38"/>
                    <a:pt x="104" y="37"/>
                  </a:cubicBezTo>
                  <a:cubicBezTo>
                    <a:pt x="103" y="36"/>
                    <a:pt x="103" y="36"/>
                    <a:pt x="103" y="36"/>
                  </a:cubicBezTo>
                  <a:cubicBezTo>
                    <a:pt x="100" y="40"/>
                    <a:pt x="100" y="40"/>
                    <a:pt x="100" y="40"/>
                  </a:cubicBezTo>
                  <a:cubicBezTo>
                    <a:pt x="104" y="42"/>
                    <a:pt x="104" y="42"/>
                    <a:pt x="104" y="42"/>
                  </a:cubicBezTo>
                  <a:cubicBezTo>
                    <a:pt x="100" y="40"/>
                    <a:pt x="100" y="40"/>
                    <a:pt x="100" y="40"/>
                  </a:cubicBezTo>
                  <a:cubicBezTo>
                    <a:pt x="102" y="43"/>
                    <a:pt x="102" y="43"/>
                    <a:pt x="102" y="43"/>
                  </a:cubicBezTo>
                  <a:cubicBezTo>
                    <a:pt x="103" y="43"/>
                    <a:pt x="103" y="43"/>
                    <a:pt x="104" y="42"/>
                  </a:cubicBezTo>
                  <a:cubicBezTo>
                    <a:pt x="100" y="40"/>
                    <a:pt x="100" y="40"/>
                    <a:pt x="100" y="40"/>
                  </a:cubicBezTo>
                  <a:cubicBezTo>
                    <a:pt x="102" y="43"/>
                    <a:pt x="102" y="43"/>
                    <a:pt x="102" y="43"/>
                  </a:cubicBezTo>
                  <a:cubicBezTo>
                    <a:pt x="100" y="40"/>
                    <a:pt x="100" y="40"/>
                    <a:pt x="100" y="40"/>
                  </a:cubicBezTo>
                  <a:cubicBezTo>
                    <a:pt x="101" y="44"/>
                    <a:pt x="101" y="44"/>
                    <a:pt x="101" y="44"/>
                  </a:cubicBezTo>
                  <a:cubicBezTo>
                    <a:pt x="101" y="43"/>
                    <a:pt x="102" y="43"/>
                    <a:pt x="102" y="43"/>
                  </a:cubicBezTo>
                  <a:cubicBezTo>
                    <a:pt x="100" y="40"/>
                    <a:pt x="100" y="40"/>
                    <a:pt x="100" y="40"/>
                  </a:cubicBezTo>
                  <a:cubicBezTo>
                    <a:pt x="101" y="44"/>
                    <a:pt x="101" y="44"/>
                    <a:pt x="101" y="44"/>
                  </a:cubicBezTo>
                  <a:cubicBezTo>
                    <a:pt x="100" y="40"/>
                    <a:pt x="100" y="40"/>
                    <a:pt x="100" y="40"/>
                  </a:cubicBezTo>
                  <a:cubicBezTo>
                    <a:pt x="100" y="44"/>
                    <a:pt x="100" y="44"/>
                    <a:pt x="100" y="44"/>
                  </a:cubicBezTo>
                  <a:cubicBezTo>
                    <a:pt x="101" y="44"/>
                    <a:pt x="101" y="44"/>
                    <a:pt x="101" y="44"/>
                  </a:cubicBezTo>
                  <a:cubicBezTo>
                    <a:pt x="100" y="40"/>
                    <a:pt x="100" y="40"/>
                    <a:pt x="100" y="40"/>
                  </a:cubicBezTo>
                  <a:cubicBezTo>
                    <a:pt x="100" y="44"/>
                    <a:pt x="100" y="44"/>
                    <a:pt x="100" y="44"/>
                  </a:cubicBezTo>
                  <a:cubicBezTo>
                    <a:pt x="100" y="41"/>
                    <a:pt x="100" y="41"/>
                    <a:pt x="100" y="41"/>
                  </a:cubicBezTo>
                  <a:cubicBezTo>
                    <a:pt x="100" y="44"/>
                    <a:pt x="100" y="44"/>
                    <a:pt x="100" y="44"/>
                  </a:cubicBezTo>
                  <a:cubicBezTo>
                    <a:pt x="100" y="44"/>
                    <a:pt x="100" y="44"/>
                    <a:pt x="100" y="44"/>
                  </a:cubicBezTo>
                  <a:cubicBezTo>
                    <a:pt x="100" y="41"/>
                    <a:pt x="100" y="41"/>
                    <a:pt x="100" y="41"/>
                  </a:cubicBezTo>
                  <a:cubicBezTo>
                    <a:pt x="100" y="44"/>
                    <a:pt x="100" y="44"/>
                    <a:pt x="100" y="44"/>
                  </a:cubicBezTo>
                  <a:cubicBezTo>
                    <a:pt x="100" y="44"/>
                    <a:pt x="100" y="44"/>
                    <a:pt x="100" y="44"/>
                  </a:cubicBezTo>
                  <a:cubicBezTo>
                    <a:pt x="101" y="44"/>
                    <a:pt x="103" y="44"/>
                    <a:pt x="105" y="44"/>
                  </a:cubicBezTo>
                  <a:cubicBezTo>
                    <a:pt x="108" y="44"/>
                    <a:pt x="113" y="45"/>
                    <a:pt x="117" y="45"/>
                  </a:cubicBezTo>
                  <a:cubicBezTo>
                    <a:pt x="119" y="45"/>
                    <a:pt x="121" y="46"/>
                    <a:pt x="123" y="46"/>
                  </a:cubicBezTo>
                  <a:cubicBezTo>
                    <a:pt x="125" y="46"/>
                    <a:pt x="126" y="46"/>
                    <a:pt x="127" y="46"/>
                  </a:cubicBezTo>
                  <a:cubicBezTo>
                    <a:pt x="128" y="46"/>
                    <a:pt x="128" y="46"/>
                    <a:pt x="128" y="46"/>
                  </a:cubicBezTo>
                  <a:cubicBezTo>
                    <a:pt x="128" y="46"/>
                    <a:pt x="128" y="46"/>
                    <a:pt x="128" y="46"/>
                  </a:cubicBezTo>
                  <a:cubicBezTo>
                    <a:pt x="129" y="46"/>
                    <a:pt x="129" y="46"/>
                    <a:pt x="129" y="45"/>
                  </a:cubicBezTo>
                  <a:cubicBezTo>
                    <a:pt x="130" y="45"/>
                    <a:pt x="130" y="45"/>
                    <a:pt x="131" y="44"/>
                  </a:cubicBezTo>
                  <a:cubicBezTo>
                    <a:pt x="131" y="43"/>
                    <a:pt x="132" y="42"/>
                    <a:pt x="131" y="41"/>
                  </a:cubicBezTo>
                  <a:cubicBezTo>
                    <a:pt x="131" y="40"/>
                    <a:pt x="130" y="39"/>
                    <a:pt x="129" y="38"/>
                  </a:cubicBezTo>
                  <a:cubicBezTo>
                    <a:pt x="123" y="34"/>
                    <a:pt x="123" y="34"/>
                    <a:pt x="123" y="34"/>
                  </a:cubicBezTo>
                  <a:cubicBezTo>
                    <a:pt x="120" y="38"/>
                    <a:pt x="120" y="38"/>
                    <a:pt x="120" y="38"/>
                  </a:cubicBezTo>
                  <a:cubicBezTo>
                    <a:pt x="121" y="42"/>
                    <a:pt x="121" y="42"/>
                    <a:pt x="121" y="42"/>
                  </a:cubicBezTo>
                  <a:cubicBezTo>
                    <a:pt x="146" y="39"/>
                    <a:pt x="146" y="39"/>
                    <a:pt x="146" y="39"/>
                  </a:cubicBezTo>
                  <a:cubicBezTo>
                    <a:pt x="147" y="39"/>
                    <a:pt x="149" y="37"/>
                    <a:pt x="149" y="36"/>
                  </a:cubicBezTo>
                  <a:cubicBezTo>
                    <a:pt x="150" y="34"/>
                    <a:pt x="149" y="32"/>
                    <a:pt x="147" y="31"/>
                  </a:cubicBezTo>
                  <a:cubicBezTo>
                    <a:pt x="147" y="31"/>
                    <a:pt x="147" y="31"/>
                    <a:pt x="147" y="31"/>
                  </a:cubicBezTo>
                  <a:cubicBezTo>
                    <a:pt x="145" y="35"/>
                    <a:pt x="145" y="35"/>
                    <a:pt x="145" y="35"/>
                  </a:cubicBezTo>
                  <a:cubicBezTo>
                    <a:pt x="149" y="35"/>
                    <a:pt x="149" y="35"/>
                    <a:pt x="149" y="35"/>
                  </a:cubicBezTo>
                  <a:cubicBezTo>
                    <a:pt x="152" y="20"/>
                    <a:pt x="152" y="20"/>
                    <a:pt x="152" y="20"/>
                  </a:cubicBezTo>
                  <a:cubicBezTo>
                    <a:pt x="152" y="18"/>
                    <a:pt x="151" y="16"/>
                    <a:pt x="150" y="15"/>
                  </a:cubicBezTo>
                  <a:cubicBezTo>
                    <a:pt x="150" y="15"/>
                    <a:pt x="150" y="15"/>
                    <a:pt x="150" y="15"/>
                  </a:cubicBezTo>
                  <a:cubicBezTo>
                    <a:pt x="148" y="19"/>
                    <a:pt x="148" y="19"/>
                    <a:pt x="148" y="19"/>
                  </a:cubicBezTo>
                  <a:cubicBezTo>
                    <a:pt x="152" y="19"/>
                    <a:pt x="152" y="19"/>
                    <a:pt x="152" y="19"/>
                  </a:cubicBezTo>
                  <a:cubicBezTo>
                    <a:pt x="152" y="5"/>
                    <a:pt x="152" y="5"/>
                    <a:pt x="152" y="5"/>
                  </a:cubicBezTo>
                  <a:cubicBezTo>
                    <a:pt x="152" y="3"/>
                    <a:pt x="151" y="2"/>
                    <a:pt x="150" y="1"/>
                  </a:cubicBezTo>
                  <a:cubicBezTo>
                    <a:pt x="150" y="1"/>
                    <a:pt x="150" y="1"/>
                    <a:pt x="150" y="1"/>
                  </a:cubicBezTo>
                  <a:cubicBezTo>
                    <a:pt x="148" y="0"/>
                    <a:pt x="145" y="0"/>
                    <a:pt x="144" y="2"/>
                  </a:cubicBezTo>
                  <a:cubicBezTo>
                    <a:pt x="143" y="4"/>
                    <a:pt x="143" y="7"/>
                    <a:pt x="145" y="8"/>
                  </a:cubicBezTo>
                  <a:cubicBezTo>
                    <a:pt x="146" y="8"/>
                    <a:pt x="146" y="8"/>
                    <a:pt x="146" y="8"/>
                  </a:cubicBezTo>
                  <a:cubicBezTo>
                    <a:pt x="148" y="5"/>
                    <a:pt x="148" y="5"/>
                    <a:pt x="148" y="5"/>
                  </a:cubicBezTo>
                  <a:cubicBezTo>
                    <a:pt x="144" y="5"/>
                    <a:pt x="144" y="5"/>
                    <a:pt x="144" y="5"/>
                  </a:cubicBezTo>
                  <a:cubicBezTo>
                    <a:pt x="144" y="19"/>
                    <a:pt x="144" y="19"/>
                    <a:pt x="144" y="19"/>
                  </a:cubicBezTo>
                  <a:cubicBezTo>
                    <a:pt x="143" y="20"/>
                    <a:pt x="144" y="21"/>
                    <a:pt x="145" y="22"/>
                  </a:cubicBezTo>
                  <a:cubicBezTo>
                    <a:pt x="146" y="22"/>
                    <a:pt x="146" y="22"/>
                    <a:pt x="146" y="22"/>
                  </a:cubicBezTo>
                  <a:cubicBezTo>
                    <a:pt x="148" y="19"/>
                    <a:pt x="148" y="19"/>
                    <a:pt x="148" y="19"/>
                  </a:cubicBezTo>
                  <a:cubicBezTo>
                    <a:pt x="144" y="18"/>
                    <a:pt x="144" y="18"/>
                    <a:pt x="144" y="18"/>
                  </a:cubicBezTo>
                  <a:cubicBezTo>
                    <a:pt x="141" y="34"/>
                    <a:pt x="141" y="34"/>
                    <a:pt x="141" y="34"/>
                  </a:cubicBezTo>
                  <a:cubicBezTo>
                    <a:pt x="140" y="35"/>
                    <a:pt x="141" y="37"/>
                    <a:pt x="143" y="38"/>
                  </a:cubicBezTo>
                  <a:cubicBezTo>
                    <a:pt x="143" y="38"/>
                    <a:pt x="143" y="38"/>
                    <a:pt x="143" y="38"/>
                  </a:cubicBezTo>
                  <a:cubicBezTo>
                    <a:pt x="145" y="35"/>
                    <a:pt x="145" y="35"/>
                    <a:pt x="145" y="35"/>
                  </a:cubicBezTo>
                  <a:cubicBezTo>
                    <a:pt x="145" y="31"/>
                    <a:pt x="145" y="31"/>
                    <a:pt x="145" y="31"/>
                  </a:cubicBezTo>
                  <a:cubicBezTo>
                    <a:pt x="120" y="34"/>
                    <a:pt x="120" y="34"/>
                    <a:pt x="120" y="34"/>
                  </a:cubicBezTo>
                  <a:cubicBezTo>
                    <a:pt x="118" y="34"/>
                    <a:pt x="117" y="35"/>
                    <a:pt x="116" y="37"/>
                  </a:cubicBezTo>
                  <a:cubicBezTo>
                    <a:pt x="116" y="38"/>
                    <a:pt x="117" y="40"/>
                    <a:pt x="118" y="41"/>
                  </a:cubicBezTo>
                  <a:cubicBezTo>
                    <a:pt x="125" y="45"/>
                    <a:pt x="125" y="45"/>
                    <a:pt x="125" y="45"/>
                  </a:cubicBezTo>
                  <a:cubicBezTo>
                    <a:pt x="127" y="42"/>
                    <a:pt x="127" y="42"/>
                    <a:pt x="127" y="42"/>
                  </a:cubicBezTo>
                  <a:cubicBezTo>
                    <a:pt x="124" y="40"/>
                    <a:pt x="124" y="40"/>
                    <a:pt x="124" y="40"/>
                  </a:cubicBezTo>
                  <a:cubicBezTo>
                    <a:pt x="127" y="42"/>
                    <a:pt x="127" y="42"/>
                    <a:pt x="127" y="42"/>
                  </a:cubicBezTo>
                  <a:cubicBezTo>
                    <a:pt x="125" y="38"/>
                    <a:pt x="125" y="38"/>
                    <a:pt x="125" y="38"/>
                  </a:cubicBezTo>
                  <a:cubicBezTo>
                    <a:pt x="125" y="39"/>
                    <a:pt x="125" y="39"/>
                    <a:pt x="124" y="40"/>
                  </a:cubicBezTo>
                  <a:cubicBezTo>
                    <a:pt x="127" y="42"/>
                    <a:pt x="127" y="42"/>
                    <a:pt x="127" y="42"/>
                  </a:cubicBezTo>
                  <a:cubicBezTo>
                    <a:pt x="125" y="38"/>
                    <a:pt x="125" y="38"/>
                    <a:pt x="125" y="38"/>
                  </a:cubicBezTo>
                  <a:cubicBezTo>
                    <a:pt x="127" y="42"/>
                    <a:pt x="127" y="42"/>
                    <a:pt x="127" y="42"/>
                  </a:cubicBezTo>
                  <a:cubicBezTo>
                    <a:pt x="126" y="38"/>
                    <a:pt x="126" y="38"/>
                    <a:pt x="126" y="38"/>
                  </a:cubicBezTo>
                  <a:cubicBezTo>
                    <a:pt x="126" y="38"/>
                    <a:pt x="126" y="38"/>
                    <a:pt x="125" y="38"/>
                  </a:cubicBezTo>
                  <a:cubicBezTo>
                    <a:pt x="127" y="42"/>
                    <a:pt x="127" y="42"/>
                    <a:pt x="127" y="42"/>
                  </a:cubicBezTo>
                  <a:cubicBezTo>
                    <a:pt x="126" y="38"/>
                    <a:pt x="126" y="38"/>
                    <a:pt x="126" y="38"/>
                  </a:cubicBezTo>
                  <a:cubicBezTo>
                    <a:pt x="127" y="40"/>
                    <a:pt x="127" y="40"/>
                    <a:pt x="127" y="40"/>
                  </a:cubicBezTo>
                  <a:cubicBezTo>
                    <a:pt x="127" y="38"/>
                    <a:pt x="127" y="38"/>
                    <a:pt x="127" y="38"/>
                  </a:cubicBezTo>
                  <a:cubicBezTo>
                    <a:pt x="126" y="38"/>
                    <a:pt x="126" y="38"/>
                    <a:pt x="126" y="38"/>
                  </a:cubicBezTo>
                  <a:cubicBezTo>
                    <a:pt x="127" y="40"/>
                    <a:pt x="127" y="40"/>
                    <a:pt x="127" y="40"/>
                  </a:cubicBezTo>
                  <a:cubicBezTo>
                    <a:pt x="127" y="38"/>
                    <a:pt x="127" y="38"/>
                    <a:pt x="127" y="38"/>
                  </a:cubicBezTo>
                  <a:cubicBezTo>
                    <a:pt x="127" y="38"/>
                    <a:pt x="127" y="38"/>
                    <a:pt x="127" y="38"/>
                  </a:cubicBezTo>
                  <a:cubicBezTo>
                    <a:pt x="126" y="38"/>
                    <a:pt x="124" y="38"/>
                    <a:pt x="122" y="38"/>
                  </a:cubicBezTo>
                  <a:cubicBezTo>
                    <a:pt x="118" y="37"/>
                    <a:pt x="113" y="37"/>
                    <a:pt x="109" y="36"/>
                  </a:cubicBezTo>
                  <a:cubicBezTo>
                    <a:pt x="107" y="36"/>
                    <a:pt x="105" y="36"/>
                    <a:pt x="103" y="36"/>
                  </a:cubicBezTo>
                  <a:cubicBezTo>
                    <a:pt x="103" y="36"/>
                    <a:pt x="102" y="36"/>
                    <a:pt x="102" y="36"/>
                  </a:cubicBezTo>
                  <a:cubicBezTo>
                    <a:pt x="101" y="36"/>
                    <a:pt x="101" y="36"/>
                    <a:pt x="101" y="36"/>
                  </a:cubicBezTo>
                  <a:cubicBezTo>
                    <a:pt x="100" y="35"/>
                    <a:pt x="100" y="35"/>
                    <a:pt x="100" y="35"/>
                  </a:cubicBezTo>
                  <a:cubicBezTo>
                    <a:pt x="100" y="36"/>
                    <a:pt x="100" y="36"/>
                    <a:pt x="100" y="36"/>
                  </a:cubicBezTo>
                  <a:cubicBezTo>
                    <a:pt x="100" y="36"/>
                    <a:pt x="100" y="36"/>
                    <a:pt x="99" y="36"/>
                  </a:cubicBezTo>
                  <a:cubicBezTo>
                    <a:pt x="99" y="36"/>
                    <a:pt x="99" y="36"/>
                    <a:pt x="98" y="36"/>
                  </a:cubicBezTo>
                  <a:cubicBezTo>
                    <a:pt x="98" y="36"/>
                    <a:pt x="97" y="37"/>
                    <a:pt x="97" y="37"/>
                  </a:cubicBezTo>
                  <a:cubicBezTo>
                    <a:pt x="96" y="39"/>
                    <a:pt x="96" y="42"/>
                    <a:pt x="98" y="43"/>
                  </a:cubicBezTo>
                  <a:cubicBezTo>
                    <a:pt x="100" y="44"/>
                    <a:pt x="100" y="44"/>
                    <a:pt x="100" y="44"/>
                  </a:cubicBezTo>
                  <a:cubicBezTo>
                    <a:pt x="102" y="41"/>
                    <a:pt x="102" y="41"/>
                    <a:pt x="102" y="41"/>
                  </a:cubicBezTo>
                  <a:cubicBezTo>
                    <a:pt x="99" y="39"/>
                    <a:pt x="99" y="39"/>
                    <a:pt x="99" y="39"/>
                  </a:cubicBezTo>
                  <a:cubicBezTo>
                    <a:pt x="102" y="41"/>
                    <a:pt x="102" y="41"/>
                    <a:pt x="102" y="41"/>
                  </a:cubicBezTo>
                  <a:cubicBezTo>
                    <a:pt x="100" y="37"/>
                    <a:pt x="100" y="37"/>
                    <a:pt x="100" y="37"/>
                  </a:cubicBezTo>
                  <a:cubicBezTo>
                    <a:pt x="100" y="38"/>
                    <a:pt x="99" y="38"/>
                    <a:pt x="99" y="39"/>
                  </a:cubicBezTo>
                  <a:cubicBezTo>
                    <a:pt x="102" y="41"/>
                    <a:pt x="102" y="41"/>
                    <a:pt x="102" y="41"/>
                  </a:cubicBezTo>
                  <a:cubicBezTo>
                    <a:pt x="100" y="37"/>
                    <a:pt x="100" y="37"/>
                    <a:pt x="100" y="37"/>
                  </a:cubicBezTo>
                  <a:cubicBezTo>
                    <a:pt x="102" y="41"/>
                    <a:pt x="102" y="41"/>
                    <a:pt x="102" y="41"/>
                  </a:cubicBezTo>
                  <a:cubicBezTo>
                    <a:pt x="101" y="37"/>
                    <a:pt x="101" y="37"/>
                    <a:pt x="101" y="37"/>
                  </a:cubicBezTo>
                  <a:cubicBezTo>
                    <a:pt x="101" y="37"/>
                    <a:pt x="101" y="37"/>
                    <a:pt x="100" y="37"/>
                  </a:cubicBezTo>
                  <a:cubicBezTo>
                    <a:pt x="102" y="41"/>
                    <a:pt x="102" y="41"/>
                    <a:pt x="102" y="41"/>
                  </a:cubicBezTo>
                  <a:cubicBezTo>
                    <a:pt x="101" y="37"/>
                    <a:pt x="101" y="37"/>
                    <a:pt x="101" y="37"/>
                  </a:cubicBezTo>
                  <a:cubicBezTo>
                    <a:pt x="102" y="39"/>
                    <a:pt x="102" y="39"/>
                    <a:pt x="102" y="39"/>
                  </a:cubicBezTo>
                  <a:cubicBezTo>
                    <a:pt x="101" y="37"/>
                    <a:pt x="101" y="37"/>
                    <a:pt x="101" y="37"/>
                  </a:cubicBezTo>
                  <a:cubicBezTo>
                    <a:pt x="101" y="37"/>
                    <a:pt x="101" y="37"/>
                    <a:pt x="101" y="37"/>
                  </a:cubicBezTo>
                  <a:cubicBezTo>
                    <a:pt x="102" y="39"/>
                    <a:pt x="102" y="39"/>
                    <a:pt x="102" y="39"/>
                  </a:cubicBezTo>
                  <a:cubicBezTo>
                    <a:pt x="101" y="37"/>
                    <a:pt x="101" y="37"/>
                    <a:pt x="101" y="37"/>
                  </a:cubicBezTo>
                  <a:cubicBezTo>
                    <a:pt x="101" y="37"/>
                    <a:pt x="101" y="37"/>
                    <a:pt x="100" y="37"/>
                  </a:cubicBezTo>
                  <a:cubicBezTo>
                    <a:pt x="97" y="37"/>
                    <a:pt x="88" y="36"/>
                    <a:pt x="81" y="36"/>
                  </a:cubicBezTo>
                  <a:cubicBezTo>
                    <a:pt x="74" y="36"/>
                    <a:pt x="67" y="35"/>
                    <a:pt x="67" y="35"/>
                  </a:cubicBezTo>
                  <a:cubicBezTo>
                    <a:pt x="66" y="35"/>
                    <a:pt x="64" y="36"/>
                    <a:pt x="63" y="38"/>
                  </a:cubicBezTo>
                  <a:cubicBezTo>
                    <a:pt x="63" y="40"/>
                    <a:pt x="63" y="42"/>
                    <a:pt x="65" y="43"/>
                  </a:cubicBezTo>
                  <a:cubicBezTo>
                    <a:pt x="68" y="44"/>
                    <a:pt x="68" y="44"/>
                    <a:pt x="68" y="44"/>
                  </a:cubicBezTo>
                  <a:cubicBezTo>
                    <a:pt x="70" y="41"/>
                    <a:pt x="70" y="41"/>
                    <a:pt x="70" y="41"/>
                  </a:cubicBezTo>
                  <a:cubicBezTo>
                    <a:pt x="70" y="37"/>
                    <a:pt x="70" y="37"/>
                    <a:pt x="70" y="37"/>
                  </a:cubicBezTo>
                  <a:cubicBezTo>
                    <a:pt x="32" y="33"/>
                    <a:pt x="32" y="33"/>
                    <a:pt x="32" y="33"/>
                  </a:cubicBezTo>
                  <a:cubicBezTo>
                    <a:pt x="30" y="33"/>
                    <a:pt x="28" y="34"/>
                    <a:pt x="28" y="36"/>
                  </a:cubicBezTo>
                  <a:cubicBezTo>
                    <a:pt x="27" y="37"/>
                    <a:pt x="28" y="39"/>
                    <a:pt x="29" y="40"/>
                  </a:cubicBezTo>
                  <a:cubicBezTo>
                    <a:pt x="34" y="43"/>
                    <a:pt x="34" y="43"/>
                    <a:pt x="34" y="43"/>
                  </a:cubicBezTo>
                  <a:cubicBezTo>
                    <a:pt x="36" y="40"/>
                    <a:pt x="36" y="40"/>
                    <a:pt x="36" y="40"/>
                  </a:cubicBezTo>
                  <a:cubicBezTo>
                    <a:pt x="36" y="36"/>
                    <a:pt x="36" y="36"/>
                    <a:pt x="36" y="36"/>
                  </a:cubicBezTo>
                  <a:cubicBezTo>
                    <a:pt x="5" y="34"/>
                    <a:pt x="5" y="34"/>
                    <a:pt x="5" y="34"/>
                  </a:cubicBezTo>
                  <a:cubicBezTo>
                    <a:pt x="3" y="34"/>
                    <a:pt x="2" y="35"/>
                    <a:pt x="1" y="37"/>
                  </a:cubicBezTo>
                  <a:cubicBezTo>
                    <a:pt x="0" y="38"/>
                    <a:pt x="1" y="40"/>
                    <a:pt x="3" y="41"/>
                  </a:cubicBezTo>
                  <a:cubicBezTo>
                    <a:pt x="7" y="44"/>
                    <a:pt x="7" y="44"/>
                    <a:pt x="7" y="44"/>
                  </a:cubicBezTo>
                  <a:cubicBezTo>
                    <a:pt x="9" y="45"/>
                    <a:pt x="11" y="45"/>
                    <a:pt x="13" y="43"/>
                  </a:cubicBezTo>
                  <a:cubicBezTo>
                    <a:pt x="14" y="41"/>
                    <a:pt x="13" y="38"/>
                    <a:pt x="11"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06" name="Freeform 169">
              <a:extLst>
                <a:ext uri="{FF2B5EF4-FFF2-40B4-BE49-F238E27FC236}">
                  <a16:creationId xmlns:a16="http://schemas.microsoft.com/office/drawing/2014/main" id="{AF28DF64-72F5-456D-BE3B-97B95D81205A}"/>
                </a:ext>
              </a:extLst>
            </p:cNvPr>
            <p:cNvSpPr>
              <a:spLocks/>
            </p:cNvSpPr>
            <p:nvPr/>
          </p:nvSpPr>
          <p:spPr bwMode="auto">
            <a:xfrm>
              <a:off x="5638937" y="2373423"/>
              <a:ext cx="77788" cy="114300"/>
            </a:xfrm>
            <a:custGeom>
              <a:avLst/>
              <a:gdLst>
                <a:gd name="T0" fmla="*/ 41 w 50"/>
                <a:gd name="T1" fmla="*/ 51 h 72"/>
                <a:gd name="T2" fmla="*/ 18 w 50"/>
                <a:gd name="T3" fmla="*/ 27 h 72"/>
                <a:gd name="T4" fmla="*/ 16 w 50"/>
                <a:gd name="T5" fmla="*/ 30 h 72"/>
                <a:gd name="T6" fmla="*/ 16 w 50"/>
                <a:gd name="T7" fmla="*/ 30 h 72"/>
                <a:gd name="T8" fmla="*/ 17 w 50"/>
                <a:gd name="T9" fmla="*/ 34 h 72"/>
                <a:gd name="T10" fmla="*/ 17 w 50"/>
                <a:gd name="T11" fmla="*/ 34 h 72"/>
                <a:gd name="T12" fmla="*/ 17 w 50"/>
                <a:gd name="T13" fmla="*/ 34 h 72"/>
                <a:gd name="T14" fmla="*/ 16 w 50"/>
                <a:gd name="T15" fmla="*/ 32 h 72"/>
                <a:gd name="T16" fmla="*/ 16 w 50"/>
                <a:gd name="T17" fmla="*/ 32 h 72"/>
                <a:gd name="T18" fmla="*/ 16 w 50"/>
                <a:gd name="T19" fmla="*/ 34 h 72"/>
                <a:gd name="T20" fmla="*/ 45 w 50"/>
                <a:gd name="T21" fmla="*/ 35 h 72"/>
                <a:gd name="T22" fmla="*/ 47 w 50"/>
                <a:gd name="T23" fmla="*/ 35 h 72"/>
                <a:gd name="T24" fmla="*/ 49 w 50"/>
                <a:gd name="T25" fmla="*/ 33 h 72"/>
                <a:gd name="T26" fmla="*/ 49 w 50"/>
                <a:gd name="T27" fmla="*/ 28 h 72"/>
                <a:gd name="T28" fmla="*/ 28 w 50"/>
                <a:gd name="T29" fmla="*/ 15 h 72"/>
                <a:gd name="T30" fmla="*/ 18 w 50"/>
                <a:gd name="T31" fmla="*/ 14 h 72"/>
                <a:gd name="T32" fmla="*/ 18 w 50"/>
                <a:gd name="T33" fmla="*/ 14 h 72"/>
                <a:gd name="T34" fmla="*/ 15 w 50"/>
                <a:gd name="T35" fmla="*/ 12 h 72"/>
                <a:gd name="T36" fmla="*/ 15 w 50"/>
                <a:gd name="T37" fmla="*/ 12 h 72"/>
                <a:gd name="T38" fmla="*/ 15 w 50"/>
                <a:gd name="T39" fmla="*/ 16 h 72"/>
                <a:gd name="T40" fmla="*/ 15 w 50"/>
                <a:gd name="T41" fmla="*/ 16 h 72"/>
                <a:gd name="T42" fmla="*/ 39 w 50"/>
                <a:gd name="T43" fmla="*/ 14 h 72"/>
                <a:gd name="T44" fmla="*/ 43 w 50"/>
                <a:gd name="T45" fmla="*/ 13 h 72"/>
                <a:gd name="T46" fmla="*/ 45 w 50"/>
                <a:gd name="T47" fmla="*/ 9 h 72"/>
                <a:gd name="T48" fmla="*/ 31 w 50"/>
                <a:gd name="T49" fmla="*/ 3 h 72"/>
                <a:gd name="T50" fmla="*/ 41 w 50"/>
                <a:gd name="T51" fmla="*/ 9 h 72"/>
                <a:gd name="T52" fmla="*/ 39 w 50"/>
                <a:gd name="T53" fmla="*/ 6 h 72"/>
                <a:gd name="T54" fmla="*/ 39 w 50"/>
                <a:gd name="T55" fmla="*/ 6 h 72"/>
                <a:gd name="T56" fmla="*/ 39 w 50"/>
                <a:gd name="T57" fmla="*/ 6 h 72"/>
                <a:gd name="T58" fmla="*/ 40 w 50"/>
                <a:gd name="T59" fmla="*/ 7 h 72"/>
                <a:gd name="T60" fmla="*/ 40 w 50"/>
                <a:gd name="T61" fmla="*/ 7 h 72"/>
                <a:gd name="T62" fmla="*/ 24 w 50"/>
                <a:gd name="T63" fmla="*/ 7 h 72"/>
                <a:gd name="T64" fmla="*/ 14 w 50"/>
                <a:gd name="T65" fmla="*/ 8 h 72"/>
                <a:gd name="T66" fmla="*/ 12 w 50"/>
                <a:gd name="T67" fmla="*/ 8 h 72"/>
                <a:gd name="T68" fmla="*/ 13 w 50"/>
                <a:gd name="T69" fmla="*/ 15 h 72"/>
                <a:gd name="T70" fmla="*/ 41 w 50"/>
                <a:gd name="T71" fmla="*/ 32 h 72"/>
                <a:gd name="T72" fmla="*/ 43 w 50"/>
                <a:gd name="T73" fmla="*/ 34 h 72"/>
                <a:gd name="T74" fmla="*/ 43 w 50"/>
                <a:gd name="T75" fmla="*/ 34 h 72"/>
                <a:gd name="T76" fmla="*/ 46 w 50"/>
                <a:gd name="T77" fmla="*/ 31 h 72"/>
                <a:gd name="T78" fmla="*/ 46 w 50"/>
                <a:gd name="T79" fmla="*/ 31 h 72"/>
                <a:gd name="T80" fmla="*/ 42 w 50"/>
                <a:gd name="T81" fmla="*/ 31 h 72"/>
                <a:gd name="T82" fmla="*/ 42 w 50"/>
                <a:gd name="T83" fmla="*/ 31 h 72"/>
                <a:gd name="T84" fmla="*/ 42 w 50"/>
                <a:gd name="T85" fmla="*/ 31 h 72"/>
                <a:gd name="T86" fmla="*/ 46 w 50"/>
                <a:gd name="T87" fmla="*/ 31 h 72"/>
                <a:gd name="T88" fmla="*/ 44 w 50"/>
                <a:gd name="T89" fmla="*/ 28 h 72"/>
                <a:gd name="T90" fmla="*/ 44 w 50"/>
                <a:gd name="T91" fmla="*/ 28 h 72"/>
                <a:gd name="T92" fmla="*/ 44 w 50"/>
                <a:gd name="T93" fmla="*/ 28 h 72"/>
                <a:gd name="T94" fmla="*/ 46 w 50"/>
                <a:gd name="T95" fmla="*/ 30 h 72"/>
                <a:gd name="T96" fmla="*/ 46 w 50"/>
                <a:gd name="T97" fmla="*/ 30 h 72"/>
                <a:gd name="T98" fmla="*/ 45 w 50"/>
                <a:gd name="T99" fmla="*/ 27 h 72"/>
                <a:gd name="T100" fmla="*/ 45 w 50"/>
                <a:gd name="T101" fmla="*/ 27 h 72"/>
                <a:gd name="T102" fmla="*/ 22 w 50"/>
                <a:gd name="T103" fmla="*/ 26 h 72"/>
                <a:gd name="T104" fmla="*/ 15 w 50"/>
                <a:gd name="T105" fmla="*/ 26 h 72"/>
                <a:gd name="T106" fmla="*/ 12 w 50"/>
                <a:gd name="T107" fmla="*/ 28 h 72"/>
                <a:gd name="T108" fmla="*/ 5 w 50"/>
                <a:gd name="T109" fmla="*/ 39 h 72"/>
                <a:gd name="T110" fmla="*/ 42 w 50"/>
                <a:gd name="T111" fmla="*/ 7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 h="72">
                  <a:moveTo>
                    <a:pt x="47" y="64"/>
                  </a:moveTo>
                  <a:cubicBezTo>
                    <a:pt x="21" y="49"/>
                    <a:pt x="21" y="49"/>
                    <a:pt x="21" y="49"/>
                  </a:cubicBezTo>
                  <a:cubicBezTo>
                    <a:pt x="41" y="51"/>
                    <a:pt x="41" y="51"/>
                    <a:pt x="41" y="51"/>
                  </a:cubicBezTo>
                  <a:cubicBezTo>
                    <a:pt x="43" y="51"/>
                    <a:pt x="45" y="50"/>
                    <a:pt x="46" y="48"/>
                  </a:cubicBezTo>
                  <a:cubicBezTo>
                    <a:pt x="46" y="46"/>
                    <a:pt x="46" y="44"/>
                    <a:pt x="44" y="43"/>
                  </a:cubicBezTo>
                  <a:cubicBezTo>
                    <a:pt x="18" y="27"/>
                    <a:pt x="18" y="27"/>
                    <a:pt x="18" y="27"/>
                  </a:cubicBezTo>
                  <a:cubicBezTo>
                    <a:pt x="16" y="30"/>
                    <a:pt x="16" y="30"/>
                    <a:pt x="16" y="30"/>
                  </a:cubicBezTo>
                  <a:cubicBezTo>
                    <a:pt x="19" y="32"/>
                    <a:pt x="19" y="32"/>
                    <a:pt x="19" y="32"/>
                  </a:cubicBezTo>
                  <a:cubicBezTo>
                    <a:pt x="16" y="30"/>
                    <a:pt x="16" y="30"/>
                    <a:pt x="16" y="30"/>
                  </a:cubicBezTo>
                  <a:cubicBezTo>
                    <a:pt x="18" y="34"/>
                    <a:pt x="18" y="34"/>
                    <a:pt x="18" y="34"/>
                  </a:cubicBezTo>
                  <a:cubicBezTo>
                    <a:pt x="18" y="33"/>
                    <a:pt x="18" y="33"/>
                    <a:pt x="19" y="32"/>
                  </a:cubicBezTo>
                  <a:cubicBezTo>
                    <a:pt x="16" y="30"/>
                    <a:pt x="16" y="30"/>
                    <a:pt x="16" y="30"/>
                  </a:cubicBezTo>
                  <a:cubicBezTo>
                    <a:pt x="18" y="34"/>
                    <a:pt x="18" y="34"/>
                    <a:pt x="18" y="34"/>
                  </a:cubicBezTo>
                  <a:cubicBezTo>
                    <a:pt x="16" y="30"/>
                    <a:pt x="16" y="30"/>
                    <a:pt x="16" y="30"/>
                  </a:cubicBezTo>
                  <a:cubicBezTo>
                    <a:pt x="17" y="34"/>
                    <a:pt x="17" y="34"/>
                    <a:pt x="17" y="34"/>
                  </a:cubicBezTo>
                  <a:cubicBezTo>
                    <a:pt x="17" y="34"/>
                    <a:pt x="17" y="34"/>
                    <a:pt x="18" y="34"/>
                  </a:cubicBezTo>
                  <a:cubicBezTo>
                    <a:pt x="16" y="30"/>
                    <a:pt x="16" y="30"/>
                    <a:pt x="16" y="30"/>
                  </a:cubicBezTo>
                  <a:cubicBezTo>
                    <a:pt x="17" y="34"/>
                    <a:pt x="17" y="34"/>
                    <a:pt x="17" y="34"/>
                  </a:cubicBezTo>
                  <a:cubicBezTo>
                    <a:pt x="16" y="31"/>
                    <a:pt x="16" y="31"/>
                    <a:pt x="16" y="31"/>
                  </a:cubicBezTo>
                  <a:cubicBezTo>
                    <a:pt x="16" y="34"/>
                    <a:pt x="16" y="34"/>
                    <a:pt x="16" y="34"/>
                  </a:cubicBezTo>
                  <a:cubicBezTo>
                    <a:pt x="17" y="34"/>
                    <a:pt x="17" y="34"/>
                    <a:pt x="17" y="34"/>
                  </a:cubicBezTo>
                  <a:cubicBezTo>
                    <a:pt x="16" y="31"/>
                    <a:pt x="16" y="31"/>
                    <a:pt x="16" y="31"/>
                  </a:cubicBezTo>
                  <a:cubicBezTo>
                    <a:pt x="16" y="34"/>
                    <a:pt x="16" y="34"/>
                    <a:pt x="16" y="34"/>
                  </a:cubicBezTo>
                  <a:cubicBezTo>
                    <a:pt x="16" y="32"/>
                    <a:pt x="16" y="32"/>
                    <a:pt x="16" y="32"/>
                  </a:cubicBezTo>
                  <a:cubicBezTo>
                    <a:pt x="16" y="34"/>
                    <a:pt x="16" y="34"/>
                    <a:pt x="16" y="34"/>
                  </a:cubicBezTo>
                  <a:cubicBezTo>
                    <a:pt x="16" y="34"/>
                    <a:pt x="16" y="34"/>
                    <a:pt x="16" y="34"/>
                  </a:cubicBezTo>
                  <a:cubicBezTo>
                    <a:pt x="16" y="32"/>
                    <a:pt x="16" y="32"/>
                    <a:pt x="16" y="32"/>
                  </a:cubicBezTo>
                  <a:cubicBezTo>
                    <a:pt x="16" y="34"/>
                    <a:pt x="16" y="34"/>
                    <a:pt x="16" y="34"/>
                  </a:cubicBezTo>
                  <a:cubicBezTo>
                    <a:pt x="16" y="34"/>
                    <a:pt x="16" y="34"/>
                    <a:pt x="16" y="34"/>
                  </a:cubicBezTo>
                  <a:cubicBezTo>
                    <a:pt x="16" y="34"/>
                    <a:pt x="16" y="34"/>
                    <a:pt x="16" y="34"/>
                  </a:cubicBezTo>
                  <a:cubicBezTo>
                    <a:pt x="17" y="34"/>
                    <a:pt x="19" y="34"/>
                    <a:pt x="21" y="34"/>
                  </a:cubicBezTo>
                  <a:cubicBezTo>
                    <a:pt x="25" y="34"/>
                    <a:pt x="30" y="35"/>
                    <a:pt x="34" y="35"/>
                  </a:cubicBezTo>
                  <a:cubicBezTo>
                    <a:pt x="39" y="35"/>
                    <a:pt x="43" y="35"/>
                    <a:pt x="45" y="35"/>
                  </a:cubicBezTo>
                  <a:cubicBezTo>
                    <a:pt x="45" y="35"/>
                    <a:pt x="46" y="35"/>
                    <a:pt x="46" y="35"/>
                  </a:cubicBezTo>
                  <a:cubicBezTo>
                    <a:pt x="47" y="35"/>
                    <a:pt x="47" y="35"/>
                    <a:pt x="47" y="35"/>
                  </a:cubicBezTo>
                  <a:cubicBezTo>
                    <a:pt x="47" y="35"/>
                    <a:pt x="47" y="35"/>
                    <a:pt x="47" y="35"/>
                  </a:cubicBezTo>
                  <a:cubicBezTo>
                    <a:pt x="48" y="35"/>
                    <a:pt x="48" y="35"/>
                    <a:pt x="48" y="35"/>
                  </a:cubicBezTo>
                  <a:cubicBezTo>
                    <a:pt x="48" y="34"/>
                    <a:pt x="49" y="34"/>
                    <a:pt x="49" y="33"/>
                  </a:cubicBezTo>
                  <a:cubicBezTo>
                    <a:pt x="49" y="33"/>
                    <a:pt x="49" y="33"/>
                    <a:pt x="49" y="33"/>
                  </a:cubicBezTo>
                  <a:cubicBezTo>
                    <a:pt x="50" y="32"/>
                    <a:pt x="50" y="32"/>
                    <a:pt x="50" y="31"/>
                  </a:cubicBezTo>
                  <a:cubicBezTo>
                    <a:pt x="50" y="30"/>
                    <a:pt x="50" y="30"/>
                    <a:pt x="50" y="30"/>
                  </a:cubicBezTo>
                  <a:cubicBezTo>
                    <a:pt x="49" y="29"/>
                    <a:pt x="49" y="29"/>
                    <a:pt x="49" y="28"/>
                  </a:cubicBezTo>
                  <a:cubicBezTo>
                    <a:pt x="48" y="28"/>
                    <a:pt x="48" y="28"/>
                    <a:pt x="48" y="28"/>
                  </a:cubicBezTo>
                  <a:cubicBezTo>
                    <a:pt x="48" y="27"/>
                    <a:pt x="47" y="27"/>
                    <a:pt x="46" y="26"/>
                  </a:cubicBezTo>
                  <a:cubicBezTo>
                    <a:pt x="42" y="23"/>
                    <a:pt x="35" y="19"/>
                    <a:pt x="28" y="15"/>
                  </a:cubicBezTo>
                  <a:cubicBezTo>
                    <a:pt x="22" y="11"/>
                    <a:pt x="17" y="8"/>
                    <a:pt x="17" y="8"/>
                  </a:cubicBezTo>
                  <a:cubicBezTo>
                    <a:pt x="15" y="12"/>
                    <a:pt x="15" y="12"/>
                    <a:pt x="15" y="12"/>
                  </a:cubicBezTo>
                  <a:cubicBezTo>
                    <a:pt x="18" y="14"/>
                    <a:pt x="18" y="14"/>
                    <a:pt x="18" y="14"/>
                  </a:cubicBezTo>
                  <a:cubicBezTo>
                    <a:pt x="15" y="12"/>
                    <a:pt x="15" y="12"/>
                    <a:pt x="15" y="12"/>
                  </a:cubicBezTo>
                  <a:cubicBezTo>
                    <a:pt x="17" y="15"/>
                    <a:pt x="17" y="15"/>
                    <a:pt x="17" y="15"/>
                  </a:cubicBezTo>
                  <a:cubicBezTo>
                    <a:pt x="17" y="15"/>
                    <a:pt x="17" y="15"/>
                    <a:pt x="18" y="14"/>
                  </a:cubicBezTo>
                  <a:cubicBezTo>
                    <a:pt x="15" y="12"/>
                    <a:pt x="15" y="12"/>
                    <a:pt x="15" y="12"/>
                  </a:cubicBezTo>
                  <a:cubicBezTo>
                    <a:pt x="17" y="15"/>
                    <a:pt x="17" y="15"/>
                    <a:pt x="17" y="15"/>
                  </a:cubicBezTo>
                  <a:cubicBezTo>
                    <a:pt x="15" y="12"/>
                    <a:pt x="15" y="12"/>
                    <a:pt x="15" y="12"/>
                  </a:cubicBezTo>
                  <a:cubicBezTo>
                    <a:pt x="16" y="15"/>
                    <a:pt x="16" y="15"/>
                    <a:pt x="16" y="15"/>
                  </a:cubicBezTo>
                  <a:cubicBezTo>
                    <a:pt x="16" y="15"/>
                    <a:pt x="16" y="15"/>
                    <a:pt x="17" y="15"/>
                  </a:cubicBezTo>
                  <a:cubicBezTo>
                    <a:pt x="15" y="12"/>
                    <a:pt x="15" y="12"/>
                    <a:pt x="15" y="12"/>
                  </a:cubicBezTo>
                  <a:cubicBezTo>
                    <a:pt x="16" y="15"/>
                    <a:pt x="16" y="15"/>
                    <a:pt x="16" y="15"/>
                  </a:cubicBezTo>
                  <a:cubicBezTo>
                    <a:pt x="15" y="13"/>
                    <a:pt x="15" y="13"/>
                    <a:pt x="15" y="13"/>
                  </a:cubicBezTo>
                  <a:cubicBezTo>
                    <a:pt x="15" y="16"/>
                    <a:pt x="15" y="16"/>
                    <a:pt x="15" y="16"/>
                  </a:cubicBezTo>
                  <a:cubicBezTo>
                    <a:pt x="16" y="15"/>
                    <a:pt x="16" y="15"/>
                    <a:pt x="16" y="15"/>
                  </a:cubicBezTo>
                  <a:cubicBezTo>
                    <a:pt x="15" y="13"/>
                    <a:pt x="15" y="13"/>
                    <a:pt x="15" y="13"/>
                  </a:cubicBezTo>
                  <a:cubicBezTo>
                    <a:pt x="15" y="16"/>
                    <a:pt x="15" y="16"/>
                    <a:pt x="15" y="16"/>
                  </a:cubicBezTo>
                  <a:cubicBezTo>
                    <a:pt x="16" y="16"/>
                    <a:pt x="16" y="15"/>
                    <a:pt x="17" y="15"/>
                  </a:cubicBezTo>
                  <a:cubicBezTo>
                    <a:pt x="20" y="15"/>
                    <a:pt x="26" y="15"/>
                    <a:pt x="32" y="15"/>
                  </a:cubicBezTo>
                  <a:cubicBezTo>
                    <a:pt x="34" y="14"/>
                    <a:pt x="37" y="14"/>
                    <a:pt x="39" y="14"/>
                  </a:cubicBezTo>
                  <a:cubicBezTo>
                    <a:pt x="40" y="14"/>
                    <a:pt x="40" y="14"/>
                    <a:pt x="41" y="14"/>
                  </a:cubicBezTo>
                  <a:cubicBezTo>
                    <a:pt x="42" y="14"/>
                    <a:pt x="42" y="14"/>
                    <a:pt x="42" y="14"/>
                  </a:cubicBezTo>
                  <a:cubicBezTo>
                    <a:pt x="42" y="13"/>
                    <a:pt x="43" y="13"/>
                    <a:pt x="43" y="13"/>
                  </a:cubicBezTo>
                  <a:cubicBezTo>
                    <a:pt x="44" y="13"/>
                    <a:pt x="44" y="13"/>
                    <a:pt x="44" y="13"/>
                  </a:cubicBezTo>
                  <a:cubicBezTo>
                    <a:pt x="44" y="13"/>
                    <a:pt x="44" y="12"/>
                    <a:pt x="45" y="12"/>
                  </a:cubicBezTo>
                  <a:cubicBezTo>
                    <a:pt x="45" y="11"/>
                    <a:pt x="46" y="10"/>
                    <a:pt x="45" y="9"/>
                  </a:cubicBezTo>
                  <a:cubicBezTo>
                    <a:pt x="45" y="8"/>
                    <a:pt x="45" y="7"/>
                    <a:pt x="44" y="6"/>
                  </a:cubicBezTo>
                  <a:cubicBezTo>
                    <a:pt x="37" y="2"/>
                    <a:pt x="37" y="2"/>
                    <a:pt x="37" y="2"/>
                  </a:cubicBezTo>
                  <a:cubicBezTo>
                    <a:pt x="35" y="0"/>
                    <a:pt x="32" y="1"/>
                    <a:pt x="31" y="3"/>
                  </a:cubicBezTo>
                  <a:cubicBezTo>
                    <a:pt x="30" y="5"/>
                    <a:pt x="30" y="7"/>
                    <a:pt x="32" y="9"/>
                  </a:cubicBezTo>
                  <a:cubicBezTo>
                    <a:pt x="39" y="13"/>
                    <a:pt x="39" y="13"/>
                    <a:pt x="39" y="13"/>
                  </a:cubicBezTo>
                  <a:cubicBezTo>
                    <a:pt x="41" y="9"/>
                    <a:pt x="41" y="9"/>
                    <a:pt x="41" y="9"/>
                  </a:cubicBezTo>
                  <a:cubicBezTo>
                    <a:pt x="38" y="7"/>
                    <a:pt x="38" y="7"/>
                    <a:pt x="38" y="7"/>
                  </a:cubicBezTo>
                  <a:cubicBezTo>
                    <a:pt x="41" y="9"/>
                    <a:pt x="41" y="9"/>
                    <a:pt x="41" y="9"/>
                  </a:cubicBezTo>
                  <a:cubicBezTo>
                    <a:pt x="39" y="6"/>
                    <a:pt x="39" y="6"/>
                    <a:pt x="39" y="6"/>
                  </a:cubicBezTo>
                  <a:cubicBezTo>
                    <a:pt x="39" y="6"/>
                    <a:pt x="39" y="7"/>
                    <a:pt x="38" y="7"/>
                  </a:cubicBezTo>
                  <a:cubicBezTo>
                    <a:pt x="41" y="9"/>
                    <a:pt x="41" y="9"/>
                    <a:pt x="41" y="9"/>
                  </a:cubicBezTo>
                  <a:cubicBezTo>
                    <a:pt x="39" y="6"/>
                    <a:pt x="39" y="6"/>
                    <a:pt x="39" y="6"/>
                  </a:cubicBezTo>
                  <a:cubicBezTo>
                    <a:pt x="41" y="9"/>
                    <a:pt x="41" y="9"/>
                    <a:pt x="41" y="9"/>
                  </a:cubicBezTo>
                  <a:cubicBezTo>
                    <a:pt x="40" y="6"/>
                    <a:pt x="40" y="6"/>
                    <a:pt x="40" y="6"/>
                  </a:cubicBezTo>
                  <a:cubicBezTo>
                    <a:pt x="40" y="6"/>
                    <a:pt x="40" y="6"/>
                    <a:pt x="39" y="6"/>
                  </a:cubicBezTo>
                  <a:cubicBezTo>
                    <a:pt x="41" y="9"/>
                    <a:pt x="41" y="9"/>
                    <a:pt x="41" y="9"/>
                  </a:cubicBezTo>
                  <a:cubicBezTo>
                    <a:pt x="40" y="6"/>
                    <a:pt x="40" y="6"/>
                    <a:pt x="40" y="6"/>
                  </a:cubicBezTo>
                  <a:cubicBezTo>
                    <a:pt x="40" y="7"/>
                    <a:pt x="40" y="7"/>
                    <a:pt x="40" y="7"/>
                  </a:cubicBezTo>
                  <a:cubicBezTo>
                    <a:pt x="40" y="6"/>
                    <a:pt x="40" y="6"/>
                    <a:pt x="40" y="6"/>
                  </a:cubicBezTo>
                  <a:cubicBezTo>
                    <a:pt x="40" y="6"/>
                    <a:pt x="40" y="6"/>
                    <a:pt x="40" y="6"/>
                  </a:cubicBezTo>
                  <a:cubicBezTo>
                    <a:pt x="40" y="7"/>
                    <a:pt x="40" y="7"/>
                    <a:pt x="40" y="7"/>
                  </a:cubicBezTo>
                  <a:cubicBezTo>
                    <a:pt x="40" y="6"/>
                    <a:pt x="40" y="6"/>
                    <a:pt x="40" y="6"/>
                  </a:cubicBezTo>
                  <a:cubicBezTo>
                    <a:pt x="40" y="6"/>
                    <a:pt x="40" y="6"/>
                    <a:pt x="39" y="6"/>
                  </a:cubicBezTo>
                  <a:cubicBezTo>
                    <a:pt x="36" y="6"/>
                    <a:pt x="29" y="7"/>
                    <a:pt x="24" y="7"/>
                  </a:cubicBezTo>
                  <a:cubicBezTo>
                    <a:pt x="22" y="7"/>
                    <a:pt x="19" y="7"/>
                    <a:pt x="17" y="7"/>
                  </a:cubicBezTo>
                  <a:cubicBezTo>
                    <a:pt x="16" y="7"/>
                    <a:pt x="16" y="7"/>
                    <a:pt x="15" y="7"/>
                  </a:cubicBezTo>
                  <a:cubicBezTo>
                    <a:pt x="14" y="8"/>
                    <a:pt x="14" y="8"/>
                    <a:pt x="14" y="8"/>
                  </a:cubicBezTo>
                  <a:cubicBezTo>
                    <a:pt x="14" y="8"/>
                    <a:pt x="14" y="8"/>
                    <a:pt x="14" y="8"/>
                  </a:cubicBezTo>
                  <a:cubicBezTo>
                    <a:pt x="13" y="8"/>
                    <a:pt x="13" y="8"/>
                    <a:pt x="13" y="8"/>
                  </a:cubicBezTo>
                  <a:cubicBezTo>
                    <a:pt x="12" y="8"/>
                    <a:pt x="12" y="8"/>
                    <a:pt x="12" y="8"/>
                  </a:cubicBezTo>
                  <a:cubicBezTo>
                    <a:pt x="12" y="8"/>
                    <a:pt x="12" y="9"/>
                    <a:pt x="11" y="9"/>
                  </a:cubicBezTo>
                  <a:cubicBezTo>
                    <a:pt x="11" y="10"/>
                    <a:pt x="10" y="11"/>
                    <a:pt x="11" y="13"/>
                  </a:cubicBezTo>
                  <a:cubicBezTo>
                    <a:pt x="11" y="14"/>
                    <a:pt x="12" y="15"/>
                    <a:pt x="13" y="15"/>
                  </a:cubicBezTo>
                  <a:cubicBezTo>
                    <a:pt x="13" y="15"/>
                    <a:pt x="14" y="16"/>
                    <a:pt x="17" y="18"/>
                  </a:cubicBezTo>
                  <a:cubicBezTo>
                    <a:pt x="22" y="21"/>
                    <a:pt x="28" y="25"/>
                    <a:pt x="34" y="28"/>
                  </a:cubicBezTo>
                  <a:cubicBezTo>
                    <a:pt x="37" y="30"/>
                    <a:pt x="39" y="31"/>
                    <a:pt x="41" y="32"/>
                  </a:cubicBezTo>
                  <a:cubicBezTo>
                    <a:pt x="42" y="33"/>
                    <a:pt x="42" y="33"/>
                    <a:pt x="43" y="34"/>
                  </a:cubicBezTo>
                  <a:cubicBezTo>
                    <a:pt x="43" y="34"/>
                    <a:pt x="43" y="34"/>
                    <a:pt x="43" y="34"/>
                  </a:cubicBezTo>
                  <a:cubicBezTo>
                    <a:pt x="43" y="34"/>
                    <a:pt x="43" y="34"/>
                    <a:pt x="43" y="34"/>
                  </a:cubicBezTo>
                  <a:cubicBezTo>
                    <a:pt x="45" y="32"/>
                    <a:pt x="45" y="32"/>
                    <a:pt x="45" y="32"/>
                  </a:cubicBezTo>
                  <a:cubicBezTo>
                    <a:pt x="43" y="34"/>
                    <a:pt x="43" y="34"/>
                    <a:pt x="43" y="34"/>
                  </a:cubicBezTo>
                  <a:cubicBezTo>
                    <a:pt x="43" y="34"/>
                    <a:pt x="43" y="34"/>
                    <a:pt x="43" y="34"/>
                  </a:cubicBezTo>
                  <a:cubicBezTo>
                    <a:pt x="45" y="32"/>
                    <a:pt x="45" y="32"/>
                    <a:pt x="45" y="32"/>
                  </a:cubicBezTo>
                  <a:cubicBezTo>
                    <a:pt x="43" y="34"/>
                    <a:pt x="43" y="34"/>
                    <a:pt x="43" y="34"/>
                  </a:cubicBezTo>
                  <a:cubicBezTo>
                    <a:pt x="46" y="31"/>
                    <a:pt x="46" y="31"/>
                    <a:pt x="46" y="31"/>
                  </a:cubicBezTo>
                  <a:cubicBezTo>
                    <a:pt x="42" y="33"/>
                    <a:pt x="42" y="33"/>
                    <a:pt x="42" y="33"/>
                  </a:cubicBezTo>
                  <a:cubicBezTo>
                    <a:pt x="43" y="34"/>
                    <a:pt x="43" y="34"/>
                    <a:pt x="43" y="34"/>
                  </a:cubicBezTo>
                  <a:cubicBezTo>
                    <a:pt x="46" y="31"/>
                    <a:pt x="46" y="31"/>
                    <a:pt x="46" y="31"/>
                  </a:cubicBezTo>
                  <a:cubicBezTo>
                    <a:pt x="42" y="33"/>
                    <a:pt x="42" y="33"/>
                    <a:pt x="42" y="33"/>
                  </a:cubicBezTo>
                  <a:cubicBezTo>
                    <a:pt x="46" y="31"/>
                    <a:pt x="46" y="31"/>
                    <a:pt x="46" y="31"/>
                  </a:cubicBezTo>
                  <a:cubicBezTo>
                    <a:pt x="42" y="31"/>
                    <a:pt x="42" y="31"/>
                    <a:pt x="42" y="31"/>
                  </a:cubicBezTo>
                  <a:cubicBezTo>
                    <a:pt x="42" y="32"/>
                    <a:pt x="42" y="33"/>
                    <a:pt x="42" y="33"/>
                  </a:cubicBezTo>
                  <a:cubicBezTo>
                    <a:pt x="46" y="31"/>
                    <a:pt x="46" y="31"/>
                    <a:pt x="46" y="31"/>
                  </a:cubicBezTo>
                  <a:cubicBezTo>
                    <a:pt x="42" y="31"/>
                    <a:pt x="42" y="31"/>
                    <a:pt x="42" y="31"/>
                  </a:cubicBezTo>
                  <a:cubicBezTo>
                    <a:pt x="46" y="31"/>
                    <a:pt x="46" y="31"/>
                    <a:pt x="46" y="31"/>
                  </a:cubicBezTo>
                  <a:cubicBezTo>
                    <a:pt x="43" y="29"/>
                    <a:pt x="43" y="29"/>
                    <a:pt x="43" y="29"/>
                  </a:cubicBezTo>
                  <a:cubicBezTo>
                    <a:pt x="42" y="30"/>
                    <a:pt x="42" y="31"/>
                    <a:pt x="42" y="31"/>
                  </a:cubicBezTo>
                  <a:cubicBezTo>
                    <a:pt x="46" y="31"/>
                    <a:pt x="46" y="31"/>
                    <a:pt x="46" y="31"/>
                  </a:cubicBezTo>
                  <a:cubicBezTo>
                    <a:pt x="43" y="29"/>
                    <a:pt x="43" y="29"/>
                    <a:pt x="43" y="29"/>
                  </a:cubicBezTo>
                  <a:cubicBezTo>
                    <a:pt x="46" y="31"/>
                    <a:pt x="46" y="31"/>
                    <a:pt x="46" y="31"/>
                  </a:cubicBezTo>
                  <a:cubicBezTo>
                    <a:pt x="43" y="29"/>
                    <a:pt x="43" y="29"/>
                    <a:pt x="43" y="29"/>
                  </a:cubicBezTo>
                  <a:cubicBezTo>
                    <a:pt x="46" y="31"/>
                    <a:pt x="46" y="31"/>
                    <a:pt x="46" y="31"/>
                  </a:cubicBezTo>
                  <a:cubicBezTo>
                    <a:pt x="44" y="28"/>
                    <a:pt x="44" y="28"/>
                    <a:pt x="44" y="28"/>
                  </a:cubicBezTo>
                  <a:cubicBezTo>
                    <a:pt x="44" y="28"/>
                    <a:pt x="43" y="28"/>
                    <a:pt x="43" y="29"/>
                  </a:cubicBezTo>
                  <a:cubicBezTo>
                    <a:pt x="46" y="31"/>
                    <a:pt x="46" y="31"/>
                    <a:pt x="46" y="31"/>
                  </a:cubicBezTo>
                  <a:cubicBezTo>
                    <a:pt x="44" y="28"/>
                    <a:pt x="44" y="28"/>
                    <a:pt x="44" y="28"/>
                  </a:cubicBezTo>
                  <a:cubicBezTo>
                    <a:pt x="46" y="31"/>
                    <a:pt x="46" y="31"/>
                    <a:pt x="46" y="31"/>
                  </a:cubicBezTo>
                  <a:cubicBezTo>
                    <a:pt x="45" y="27"/>
                    <a:pt x="45" y="27"/>
                    <a:pt x="45" y="27"/>
                  </a:cubicBezTo>
                  <a:cubicBezTo>
                    <a:pt x="45" y="27"/>
                    <a:pt x="45" y="27"/>
                    <a:pt x="44" y="28"/>
                  </a:cubicBezTo>
                  <a:cubicBezTo>
                    <a:pt x="46" y="31"/>
                    <a:pt x="46" y="31"/>
                    <a:pt x="46" y="31"/>
                  </a:cubicBezTo>
                  <a:cubicBezTo>
                    <a:pt x="45" y="27"/>
                    <a:pt x="45" y="27"/>
                    <a:pt x="45" y="27"/>
                  </a:cubicBezTo>
                  <a:cubicBezTo>
                    <a:pt x="46" y="30"/>
                    <a:pt x="46" y="30"/>
                    <a:pt x="46" y="30"/>
                  </a:cubicBezTo>
                  <a:cubicBezTo>
                    <a:pt x="45" y="27"/>
                    <a:pt x="45" y="27"/>
                    <a:pt x="45" y="27"/>
                  </a:cubicBezTo>
                  <a:cubicBezTo>
                    <a:pt x="45" y="27"/>
                    <a:pt x="45" y="27"/>
                    <a:pt x="45" y="27"/>
                  </a:cubicBezTo>
                  <a:cubicBezTo>
                    <a:pt x="46" y="30"/>
                    <a:pt x="46" y="30"/>
                    <a:pt x="46" y="30"/>
                  </a:cubicBezTo>
                  <a:cubicBezTo>
                    <a:pt x="45" y="27"/>
                    <a:pt x="45" y="27"/>
                    <a:pt x="45" y="27"/>
                  </a:cubicBezTo>
                  <a:cubicBezTo>
                    <a:pt x="46" y="28"/>
                    <a:pt x="46" y="28"/>
                    <a:pt x="46" y="28"/>
                  </a:cubicBezTo>
                  <a:cubicBezTo>
                    <a:pt x="45" y="27"/>
                    <a:pt x="45" y="27"/>
                    <a:pt x="45" y="27"/>
                  </a:cubicBezTo>
                  <a:cubicBezTo>
                    <a:pt x="45" y="27"/>
                    <a:pt x="45" y="27"/>
                    <a:pt x="45" y="27"/>
                  </a:cubicBezTo>
                  <a:cubicBezTo>
                    <a:pt x="46" y="28"/>
                    <a:pt x="46" y="28"/>
                    <a:pt x="46" y="28"/>
                  </a:cubicBezTo>
                  <a:cubicBezTo>
                    <a:pt x="45" y="27"/>
                    <a:pt x="45" y="27"/>
                    <a:pt x="45" y="27"/>
                  </a:cubicBezTo>
                  <a:cubicBezTo>
                    <a:pt x="45" y="27"/>
                    <a:pt x="45" y="27"/>
                    <a:pt x="45" y="27"/>
                  </a:cubicBezTo>
                  <a:cubicBezTo>
                    <a:pt x="43" y="27"/>
                    <a:pt x="36" y="27"/>
                    <a:pt x="30" y="27"/>
                  </a:cubicBezTo>
                  <a:cubicBezTo>
                    <a:pt x="27" y="26"/>
                    <a:pt x="24" y="26"/>
                    <a:pt x="22" y="26"/>
                  </a:cubicBezTo>
                  <a:cubicBezTo>
                    <a:pt x="19" y="26"/>
                    <a:pt x="17" y="26"/>
                    <a:pt x="16" y="26"/>
                  </a:cubicBezTo>
                  <a:cubicBezTo>
                    <a:pt x="15" y="26"/>
                    <a:pt x="15" y="26"/>
                    <a:pt x="15" y="26"/>
                  </a:cubicBezTo>
                  <a:cubicBezTo>
                    <a:pt x="15" y="26"/>
                    <a:pt x="15" y="26"/>
                    <a:pt x="15" y="26"/>
                  </a:cubicBezTo>
                  <a:cubicBezTo>
                    <a:pt x="14" y="26"/>
                    <a:pt x="14" y="26"/>
                    <a:pt x="14" y="26"/>
                  </a:cubicBezTo>
                  <a:cubicBezTo>
                    <a:pt x="13" y="27"/>
                    <a:pt x="13" y="27"/>
                    <a:pt x="13" y="27"/>
                  </a:cubicBezTo>
                  <a:cubicBezTo>
                    <a:pt x="13" y="27"/>
                    <a:pt x="13" y="27"/>
                    <a:pt x="12" y="28"/>
                  </a:cubicBezTo>
                  <a:cubicBezTo>
                    <a:pt x="11" y="30"/>
                    <a:pt x="12" y="32"/>
                    <a:pt x="13" y="34"/>
                  </a:cubicBezTo>
                  <a:cubicBezTo>
                    <a:pt x="25" y="41"/>
                    <a:pt x="25" y="41"/>
                    <a:pt x="25" y="41"/>
                  </a:cubicBezTo>
                  <a:cubicBezTo>
                    <a:pt x="5" y="39"/>
                    <a:pt x="5" y="39"/>
                    <a:pt x="5" y="39"/>
                  </a:cubicBezTo>
                  <a:cubicBezTo>
                    <a:pt x="3" y="39"/>
                    <a:pt x="1" y="40"/>
                    <a:pt x="1" y="42"/>
                  </a:cubicBezTo>
                  <a:cubicBezTo>
                    <a:pt x="0" y="43"/>
                    <a:pt x="1" y="45"/>
                    <a:pt x="2" y="46"/>
                  </a:cubicBezTo>
                  <a:cubicBezTo>
                    <a:pt x="42" y="71"/>
                    <a:pt x="42" y="71"/>
                    <a:pt x="42" y="71"/>
                  </a:cubicBezTo>
                  <a:cubicBezTo>
                    <a:pt x="44" y="72"/>
                    <a:pt x="47" y="72"/>
                    <a:pt x="48" y="70"/>
                  </a:cubicBezTo>
                  <a:cubicBezTo>
                    <a:pt x="49" y="68"/>
                    <a:pt x="49" y="66"/>
                    <a:pt x="4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07" name="Freeform 170">
              <a:extLst>
                <a:ext uri="{FF2B5EF4-FFF2-40B4-BE49-F238E27FC236}">
                  <a16:creationId xmlns:a16="http://schemas.microsoft.com/office/drawing/2014/main" id="{156DC09B-74A9-48AF-9C38-E7CF211040B3}"/>
                </a:ext>
              </a:extLst>
            </p:cNvPr>
            <p:cNvSpPr>
              <a:spLocks/>
            </p:cNvSpPr>
            <p:nvPr/>
          </p:nvSpPr>
          <p:spPr bwMode="auto">
            <a:xfrm>
              <a:off x="5513524" y="2274998"/>
              <a:ext cx="141288" cy="211138"/>
            </a:xfrm>
            <a:custGeom>
              <a:avLst/>
              <a:gdLst>
                <a:gd name="T0" fmla="*/ 23 w 89"/>
                <a:gd name="T1" fmla="*/ 101 h 134"/>
                <a:gd name="T2" fmla="*/ 13 w 89"/>
                <a:gd name="T3" fmla="*/ 99 h 134"/>
                <a:gd name="T4" fmla="*/ 13 w 89"/>
                <a:gd name="T5" fmla="*/ 99 h 134"/>
                <a:gd name="T6" fmla="*/ 15 w 89"/>
                <a:gd name="T7" fmla="*/ 103 h 134"/>
                <a:gd name="T8" fmla="*/ 13 w 89"/>
                <a:gd name="T9" fmla="*/ 103 h 134"/>
                <a:gd name="T10" fmla="*/ 44 w 89"/>
                <a:gd name="T11" fmla="*/ 107 h 134"/>
                <a:gd name="T12" fmla="*/ 40 w 89"/>
                <a:gd name="T13" fmla="*/ 94 h 134"/>
                <a:gd name="T14" fmla="*/ 19 w 89"/>
                <a:gd name="T15" fmla="*/ 82 h 134"/>
                <a:gd name="T16" fmla="*/ 20 w 89"/>
                <a:gd name="T17" fmla="*/ 84 h 134"/>
                <a:gd name="T18" fmla="*/ 55 w 89"/>
                <a:gd name="T19" fmla="*/ 89 h 134"/>
                <a:gd name="T20" fmla="*/ 27 w 89"/>
                <a:gd name="T21" fmla="*/ 70 h 134"/>
                <a:gd name="T22" fmla="*/ 28 w 89"/>
                <a:gd name="T23" fmla="*/ 70 h 134"/>
                <a:gd name="T24" fmla="*/ 27 w 89"/>
                <a:gd name="T25" fmla="*/ 74 h 134"/>
                <a:gd name="T26" fmla="*/ 65 w 89"/>
                <a:gd name="T27" fmla="*/ 81 h 134"/>
                <a:gd name="T28" fmla="*/ 35 w 89"/>
                <a:gd name="T29" fmla="*/ 58 h 134"/>
                <a:gd name="T30" fmla="*/ 33 w 89"/>
                <a:gd name="T31" fmla="*/ 61 h 134"/>
                <a:gd name="T32" fmla="*/ 33 w 89"/>
                <a:gd name="T33" fmla="*/ 61 h 134"/>
                <a:gd name="T34" fmla="*/ 35 w 89"/>
                <a:gd name="T35" fmla="*/ 65 h 134"/>
                <a:gd name="T36" fmla="*/ 34 w 89"/>
                <a:gd name="T37" fmla="*/ 65 h 134"/>
                <a:gd name="T38" fmla="*/ 74 w 89"/>
                <a:gd name="T39" fmla="*/ 64 h 134"/>
                <a:gd name="T40" fmla="*/ 36 w 89"/>
                <a:gd name="T41" fmla="*/ 42 h 134"/>
                <a:gd name="T42" fmla="*/ 35 w 89"/>
                <a:gd name="T43" fmla="*/ 43 h 134"/>
                <a:gd name="T44" fmla="*/ 38 w 89"/>
                <a:gd name="T45" fmla="*/ 45 h 134"/>
                <a:gd name="T46" fmla="*/ 35 w 89"/>
                <a:gd name="T47" fmla="*/ 47 h 134"/>
                <a:gd name="T48" fmla="*/ 35 w 89"/>
                <a:gd name="T49" fmla="*/ 47 h 134"/>
                <a:gd name="T50" fmla="*/ 80 w 89"/>
                <a:gd name="T51" fmla="*/ 49 h 134"/>
                <a:gd name="T52" fmla="*/ 55 w 89"/>
                <a:gd name="T53" fmla="*/ 16 h 134"/>
                <a:gd name="T54" fmla="*/ 52 w 89"/>
                <a:gd name="T55" fmla="*/ 19 h 134"/>
                <a:gd name="T56" fmla="*/ 77 w 89"/>
                <a:gd name="T57" fmla="*/ 27 h 134"/>
                <a:gd name="T58" fmla="*/ 52 w 89"/>
                <a:gd name="T59" fmla="*/ 8 h 134"/>
                <a:gd name="T60" fmla="*/ 85 w 89"/>
                <a:gd name="T61" fmla="*/ 20 h 134"/>
                <a:gd name="T62" fmla="*/ 85 w 89"/>
                <a:gd name="T63" fmla="*/ 20 h 134"/>
                <a:gd name="T64" fmla="*/ 49 w 89"/>
                <a:gd name="T65" fmla="*/ 22 h 134"/>
                <a:gd name="T66" fmla="*/ 76 w 89"/>
                <a:gd name="T67" fmla="*/ 50 h 134"/>
                <a:gd name="T68" fmla="*/ 75 w 89"/>
                <a:gd name="T69" fmla="*/ 50 h 134"/>
                <a:gd name="T70" fmla="*/ 75 w 89"/>
                <a:gd name="T71" fmla="*/ 49 h 134"/>
                <a:gd name="T72" fmla="*/ 31 w 89"/>
                <a:gd name="T73" fmla="*/ 41 h 134"/>
                <a:gd name="T74" fmla="*/ 66 w 89"/>
                <a:gd name="T75" fmla="*/ 67 h 134"/>
                <a:gd name="T76" fmla="*/ 66 w 89"/>
                <a:gd name="T77" fmla="*/ 67 h 134"/>
                <a:gd name="T78" fmla="*/ 65 w 89"/>
                <a:gd name="T79" fmla="*/ 64 h 134"/>
                <a:gd name="T80" fmla="*/ 31 w 89"/>
                <a:gd name="T81" fmla="*/ 58 h 134"/>
                <a:gd name="T82" fmla="*/ 58 w 89"/>
                <a:gd name="T83" fmla="*/ 82 h 134"/>
                <a:gd name="T84" fmla="*/ 58 w 89"/>
                <a:gd name="T85" fmla="*/ 82 h 134"/>
                <a:gd name="T86" fmla="*/ 57 w 89"/>
                <a:gd name="T87" fmla="*/ 79 h 134"/>
                <a:gd name="T88" fmla="*/ 61 w 89"/>
                <a:gd name="T89" fmla="*/ 79 h 134"/>
                <a:gd name="T90" fmla="*/ 61 w 89"/>
                <a:gd name="T91" fmla="*/ 75 h 134"/>
                <a:gd name="T92" fmla="*/ 42 w 89"/>
                <a:gd name="T93" fmla="*/ 88 h 134"/>
                <a:gd name="T94" fmla="*/ 51 w 89"/>
                <a:gd name="T95" fmla="*/ 89 h 134"/>
                <a:gd name="T96" fmla="*/ 51 w 89"/>
                <a:gd name="T97" fmla="*/ 89 h 134"/>
                <a:gd name="T98" fmla="*/ 51 w 89"/>
                <a:gd name="T99" fmla="*/ 89 h 134"/>
                <a:gd name="T100" fmla="*/ 12 w 89"/>
                <a:gd name="T101" fmla="*/ 86 h 134"/>
                <a:gd name="T102" fmla="*/ 42 w 89"/>
                <a:gd name="T103" fmla="*/ 105 h 134"/>
                <a:gd name="T104" fmla="*/ 42 w 89"/>
                <a:gd name="T105" fmla="*/ 104 h 134"/>
                <a:gd name="T106" fmla="*/ 45 w 89"/>
                <a:gd name="T107" fmla="*/ 102 h 134"/>
                <a:gd name="T108" fmla="*/ 45 w 89"/>
                <a:gd name="T109" fmla="*/ 101 h 134"/>
                <a:gd name="T110" fmla="*/ 44 w 89"/>
                <a:gd name="T111" fmla="*/ 99 h 134"/>
                <a:gd name="T112" fmla="*/ 9 w 89"/>
                <a:gd name="T113" fmla="*/ 98 h 134"/>
                <a:gd name="T114" fmla="*/ 41 w 89"/>
                <a:gd name="T115" fmla="*/ 121 h 134"/>
                <a:gd name="T116" fmla="*/ 40 w 89"/>
                <a:gd name="T117" fmla="*/ 121 h 134"/>
                <a:gd name="T118" fmla="*/ 40 w 89"/>
                <a:gd name="T119" fmla="*/ 119 h 134"/>
                <a:gd name="T120" fmla="*/ 34 w 89"/>
                <a:gd name="T121" fmla="*/ 1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9" h="134">
                  <a:moveTo>
                    <a:pt x="34" y="126"/>
                  </a:moveTo>
                  <a:cubicBezTo>
                    <a:pt x="24" y="119"/>
                    <a:pt x="24" y="119"/>
                    <a:pt x="24" y="119"/>
                  </a:cubicBezTo>
                  <a:cubicBezTo>
                    <a:pt x="43" y="123"/>
                    <a:pt x="43" y="123"/>
                    <a:pt x="43" y="123"/>
                  </a:cubicBezTo>
                  <a:cubicBezTo>
                    <a:pt x="45" y="123"/>
                    <a:pt x="46" y="122"/>
                    <a:pt x="47" y="121"/>
                  </a:cubicBezTo>
                  <a:cubicBezTo>
                    <a:pt x="48" y="120"/>
                    <a:pt x="48" y="119"/>
                    <a:pt x="48" y="119"/>
                  </a:cubicBezTo>
                  <a:cubicBezTo>
                    <a:pt x="48" y="117"/>
                    <a:pt x="47" y="117"/>
                    <a:pt x="47" y="116"/>
                  </a:cubicBezTo>
                  <a:cubicBezTo>
                    <a:pt x="47" y="116"/>
                    <a:pt x="46" y="116"/>
                    <a:pt x="46" y="115"/>
                  </a:cubicBezTo>
                  <a:cubicBezTo>
                    <a:pt x="46" y="115"/>
                    <a:pt x="45" y="115"/>
                    <a:pt x="45" y="115"/>
                  </a:cubicBezTo>
                  <a:cubicBezTo>
                    <a:pt x="43" y="114"/>
                    <a:pt x="41" y="112"/>
                    <a:pt x="38" y="110"/>
                  </a:cubicBezTo>
                  <a:cubicBezTo>
                    <a:pt x="33" y="107"/>
                    <a:pt x="27" y="104"/>
                    <a:pt x="23" y="101"/>
                  </a:cubicBezTo>
                  <a:cubicBezTo>
                    <a:pt x="21" y="100"/>
                    <a:pt x="19" y="99"/>
                    <a:pt x="17" y="98"/>
                  </a:cubicBezTo>
                  <a:cubicBezTo>
                    <a:pt x="16" y="97"/>
                    <a:pt x="16" y="97"/>
                    <a:pt x="16" y="97"/>
                  </a:cubicBezTo>
                  <a:cubicBezTo>
                    <a:pt x="16" y="97"/>
                    <a:pt x="16" y="97"/>
                    <a:pt x="16" y="97"/>
                  </a:cubicBezTo>
                  <a:cubicBezTo>
                    <a:pt x="16" y="97"/>
                    <a:pt x="16" y="97"/>
                    <a:pt x="16" y="97"/>
                  </a:cubicBezTo>
                  <a:cubicBezTo>
                    <a:pt x="14" y="98"/>
                    <a:pt x="14" y="98"/>
                    <a:pt x="14" y="98"/>
                  </a:cubicBezTo>
                  <a:cubicBezTo>
                    <a:pt x="16" y="97"/>
                    <a:pt x="16" y="97"/>
                    <a:pt x="16" y="97"/>
                  </a:cubicBezTo>
                  <a:cubicBezTo>
                    <a:pt x="16" y="97"/>
                    <a:pt x="16" y="97"/>
                    <a:pt x="16" y="97"/>
                  </a:cubicBezTo>
                  <a:cubicBezTo>
                    <a:pt x="14" y="98"/>
                    <a:pt x="14" y="98"/>
                    <a:pt x="14" y="98"/>
                  </a:cubicBezTo>
                  <a:cubicBezTo>
                    <a:pt x="16" y="97"/>
                    <a:pt x="16" y="97"/>
                    <a:pt x="16" y="97"/>
                  </a:cubicBezTo>
                  <a:cubicBezTo>
                    <a:pt x="13" y="99"/>
                    <a:pt x="13" y="99"/>
                    <a:pt x="13" y="99"/>
                  </a:cubicBezTo>
                  <a:cubicBezTo>
                    <a:pt x="16" y="97"/>
                    <a:pt x="16" y="97"/>
                    <a:pt x="16" y="97"/>
                  </a:cubicBezTo>
                  <a:cubicBezTo>
                    <a:pt x="16" y="97"/>
                    <a:pt x="16" y="97"/>
                    <a:pt x="16" y="97"/>
                  </a:cubicBezTo>
                  <a:cubicBezTo>
                    <a:pt x="13" y="99"/>
                    <a:pt x="13" y="99"/>
                    <a:pt x="13" y="99"/>
                  </a:cubicBezTo>
                  <a:cubicBezTo>
                    <a:pt x="16" y="97"/>
                    <a:pt x="16" y="97"/>
                    <a:pt x="16" y="97"/>
                  </a:cubicBezTo>
                  <a:cubicBezTo>
                    <a:pt x="13" y="99"/>
                    <a:pt x="13" y="99"/>
                    <a:pt x="13" y="99"/>
                  </a:cubicBezTo>
                  <a:cubicBezTo>
                    <a:pt x="17" y="99"/>
                    <a:pt x="17" y="99"/>
                    <a:pt x="17" y="99"/>
                  </a:cubicBezTo>
                  <a:cubicBezTo>
                    <a:pt x="17" y="98"/>
                    <a:pt x="16" y="98"/>
                    <a:pt x="16" y="97"/>
                  </a:cubicBezTo>
                  <a:cubicBezTo>
                    <a:pt x="13" y="99"/>
                    <a:pt x="13" y="99"/>
                    <a:pt x="13" y="99"/>
                  </a:cubicBezTo>
                  <a:cubicBezTo>
                    <a:pt x="17" y="99"/>
                    <a:pt x="17" y="99"/>
                    <a:pt x="17" y="99"/>
                  </a:cubicBezTo>
                  <a:cubicBezTo>
                    <a:pt x="13" y="99"/>
                    <a:pt x="13" y="99"/>
                    <a:pt x="13" y="99"/>
                  </a:cubicBezTo>
                  <a:cubicBezTo>
                    <a:pt x="16" y="102"/>
                    <a:pt x="16" y="102"/>
                    <a:pt x="16" y="102"/>
                  </a:cubicBezTo>
                  <a:cubicBezTo>
                    <a:pt x="16" y="101"/>
                    <a:pt x="17" y="100"/>
                    <a:pt x="17" y="99"/>
                  </a:cubicBezTo>
                  <a:cubicBezTo>
                    <a:pt x="13" y="99"/>
                    <a:pt x="13" y="99"/>
                    <a:pt x="13" y="99"/>
                  </a:cubicBezTo>
                  <a:cubicBezTo>
                    <a:pt x="16" y="102"/>
                    <a:pt x="16" y="102"/>
                    <a:pt x="16" y="102"/>
                  </a:cubicBezTo>
                  <a:cubicBezTo>
                    <a:pt x="16" y="101"/>
                    <a:pt x="16" y="101"/>
                    <a:pt x="16" y="101"/>
                  </a:cubicBezTo>
                  <a:cubicBezTo>
                    <a:pt x="13" y="99"/>
                    <a:pt x="13" y="99"/>
                    <a:pt x="13" y="99"/>
                  </a:cubicBezTo>
                  <a:cubicBezTo>
                    <a:pt x="15" y="103"/>
                    <a:pt x="15" y="103"/>
                    <a:pt x="15" y="103"/>
                  </a:cubicBezTo>
                  <a:cubicBezTo>
                    <a:pt x="15" y="103"/>
                    <a:pt x="16" y="102"/>
                    <a:pt x="16" y="101"/>
                  </a:cubicBezTo>
                  <a:cubicBezTo>
                    <a:pt x="13" y="99"/>
                    <a:pt x="13" y="99"/>
                    <a:pt x="13" y="99"/>
                  </a:cubicBezTo>
                  <a:cubicBezTo>
                    <a:pt x="15" y="103"/>
                    <a:pt x="15" y="103"/>
                    <a:pt x="15" y="103"/>
                  </a:cubicBezTo>
                  <a:cubicBezTo>
                    <a:pt x="13" y="99"/>
                    <a:pt x="13" y="99"/>
                    <a:pt x="13" y="99"/>
                  </a:cubicBezTo>
                  <a:cubicBezTo>
                    <a:pt x="14" y="103"/>
                    <a:pt x="14" y="103"/>
                    <a:pt x="14" y="103"/>
                  </a:cubicBezTo>
                  <a:cubicBezTo>
                    <a:pt x="14" y="103"/>
                    <a:pt x="14" y="103"/>
                    <a:pt x="15" y="103"/>
                  </a:cubicBezTo>
                  <a:cubicBezTo>
                    <a:pt x="13" y="99"/>
                    <a:pt x="13" y="99"/>
                    <a:pt x="13" y="99"/>
                  </a:cubicBezTo>
                  <a:cubicBezTo>
                    <a:pt x="14" y="103"/>
                    <a:pt x="14" y="103"/>
                    <a:pt x="14" y="103"/>
                  </a:cubicBezTo>
                  <a:cubicBezTo>
                    <a:pt x="13" y="99"/>
                    <a:pt x="13" y="99"/>
                    <a:pt x="13" y="99"/>
                  </a:cubicBezTo>
                  <a:cubicBezTo>
                    <a:pt x="13" y="103"/>
                    <a:pt x="13" y="103"/>
                    <a:pt x="13" y="103"/>
                  </a:cubicBezTo>
                  <a:cubicBezTo>
                    <a:pt x="13" y="103"/>
                    <a:pt x="13" y="103"/>
                    <a:pt x="14" y="103"/>
                  </a:cubicBezTo>
                  <a:cubicBezTo>
                    <a:pt x="13" y="99"/>
                    <a:pt x="13" y="99"/>
                    <a:pt x="13" y="99"/>
                  </a:cubicBezTo>
                  <a:cubicBezTo>
                    <a:pt x="13" y="103"/>
                    <a:pt x="13" y="103"/>
                    <a:pt x="13" y="103"/>
                  </a:cubicBezTo>
                  <a:cubicBezTo>
                    <a:pt x="13" y="101"/>
                    <a:pt x="13" y="101"/>
                    <a:pt x="13" y="101"/>
                  </a:cubicBezTo>
                  <a:cubicBezTo>
                    <a:pt x="12" y="103"/>
                    <a:pt x="12" y="103"/>
                    <a:pt x="12" y="103"/>
                  </a:cubicBezTo>
                  <a:cubicBezTo>
                    <a:pt x="13" y="103"/>
                    <a:pt x="13" y="103"/>
                    <a:pt x="13" y="103"/>
                  </a:cubicBezTo>
                  <a:cubicBezTo>
                    <a:pt x="13" y="101"/>
                    <a:pt x="13" y="101"/>
                    <a:pt x="13" y="101"/>
                  </a:cubicBezTo>
                  <a:cubicBezTo>
                    <a:pt x="12" y="103"/>
                    <a:pt x="12" y="103"/>
                    <a:pt x="12" y="103"/>
                  </a:cubicBezTo>
                  <a:cubicBezTo>
                    <a:pt x="12" y="103"/>
                    <a:pt x="12" y="103"/>
                    <a:pt x="12" y="103"/>
                  </a:cubicBezTo>
                  <a:cubicBezTo>
                    <a:pt x="13" y="103"/>
                    <a:pt x="15" y="104"/>
                    <a:pt x="18" y="104"/>
                  </a:cubicBezTo>
                  <a:cubicBezTo>
                    <a:pt x="21" y="104"/>
                    <a:pt x="27" y="105"/>
                    <a:pt x="32" y="106"/>
                  </a:cubicBezTo>
                  <a:cubicBezTo>
                    <a:pt x="35" y="106"/>
                    <a:pt x="37" y="106"/>
                    <a:pt x="39" y="106"/>
                  </a:cubicBezTo>
                  <a:cubicBezTo>
                    <a:pt x="41" y="107"/>
                    <a:pt x="43" y="107"/>
                    <a:pt x="44" y="107"/>
                  </a:cubicBezTo>
                  <a:cubicBezTo>
                    <a:pt x="45" y="107"/>
                    <a:pt x="45" y="107"/>
                    <a:pt x="45" y="107"/>
                  </a:cubicBezTo>
                  <a:cubicBezTo>
                    <a:pt x="46" y="107"/>
                    <a:pt x="46" y="107"/>
                    <a:pt x="46" y="106"/>
                  </a:cubicBezTo>
                  <a:cubicBezTo>
                    <a:pt x="47" y="106"/>
                    <a:pt x="47" y="106"/>
                    <a:pt x="47" y="106"/>
                  </a:cubicBezTo>
                  <a:cubicBezTo>
                    <a:pt x="48" y="106"/>
                    <a:pt x="48" y="105"/>
                    <a:pt x="49" y="105"/>
                  </a:cubicBezTo>
                  <a:cubicBezTo>
                    <a:pt x="49" y="105"/>
                    <a:pt x="49" y="105"/>
                    <a:pt x="49" y="105"/>
                  </a:cubicBezTo>
                  <a:cubicBezTo>
                    <a:pt x="49" y="104"/>
                    <a:pt x="49" y="103"/>
                    <a:pt x="49" y="102"/>
                  </a:cubicBezTo>
                  <a:cubicBezTo>
                    <a:pt x="49" y="101"/>
                    <a:pt x="49" y="101"/>
                    <a:pt x="49" y="101"/>
                  </a:cubicBezTo>
                  <a:cubicBezTo>
                    <a:pt x="49" y="100"/>
                    <a:pt x="48" y="100"/>
                    <a:pt x="48" y="99"/>
                  </a:cubicBezTo>
                  <a:cubicBezTo>
                    <a:pt x="48" y="99"/>
                    <a:pt x="47" y="99"/>
                    <a:pt x="47" y="98"/>
                  </a:cubicBezTo>
                  <a:cubicBezTo>
                    <a:pt x="45" y="97"/>
                    <a:pt x="43" y="96"/>
                    <a:pt x="40" y="94"/>
                  </a:cubicBezTo>
                  <a:cubicBezTo>
                    <a:pt x="36" y="91"/>
                    <a:pt x="30" y="88"/>
                    <a:pt x="26" y="86"/>
                  </a:cubicBezTo>
                  <a:cubicBezTo>
                    <a:pt x="23" y="84"/>
                    <a:pt x="22" y="83"/>
                    <a:pt x="20" y="82"/>
                  </a:cubicBezTo>
                  <a:cubicBezTo>
                    <a:pt x="20" y="82"/>
                    <a:pt x="19" y="82"/>
                    <a:pt x="19" y="81"/>
                  </a:cubicBezTo>
                  <a:cubicBezTo>
                    <a:pt x="19" y="81"/>
                    <a:pt x="19" y="81"/>
                    <a:pt x="19" y="81"/>
                  </a:cubicBezTo>
                  <a:cubicBezTo>
                    <a:pt x="19" y="81"/>
                    <a:pt x="19" y="81"/>
                    <a:pt x="19" y="81"/>
                  </a:cubicBezTo>
                  <a:cubicBezTo>
                    <a:pt x="17" y="83"/>
                    <a:pt x="17" y="83"/>
                    <a:pt x="17" y="83"/>
                  </a:cubicBezTo>
                  <a:cubicBezTo>
                    <a:pt x="19" y="82"/>
                    <a:pt x="19" y="82"/>
                    <a:pt x="19" y="82"/>
                  </a:cubicBezTo>
                  <a:cubicBezTo>
                    <a:pt x="19" y="81"/>
                    <a:pt x="19" y="81"/>
                    <a:pt x="19" y="81"/>
                  </a:cubicBezTo>
                  <a:cubicBezTo>
                    <a:pt x="17" y="83"/>
                    <a:pt x="17" y="83"/>
                    <a:pt x="17" y="83"/>
                  </a:cubicBezTo>
                  <a:cubicBezTo>
                    <a:pt x="19" y="82"/>
                    <a:pt x="19" y="82"/>
                    <a:pt x="19" y="82"/>
                  </a:cubicBezTo>
                  <a:cubicBezTo>
                    <a:pt x="16" y="84"/>
                    <a:pt x="16" y="84"/>
                    <a:pt x="16" y="84"/>
                  </a:cubicBezTo>
                  <a:cubicBezTo>
                    <a:pt x="19" y="82"/>
                    <a:pt x="19" y="82"/>
                    <a:pt x="19" y="82"/>
                  </a:cubicBezTo>
                  <a:cubicBezTo>
                    <a:pt x="19" y="82"/>
                    <a:pt x="19" y="82"/>
                    <a:pt x="19" y="82"/>
                  </a:cubicBezTo>
                  <a:cubicBezTo>
                    <a:pt x="16" y="84"/>
                    <a:pt x="16" y="84"/>
                    <a:pt x="16" y="84"/>
                  </a:cubicBezTo>
                  <a:cubicBezTo>
                    <a:pt x="19" y="82"/>
                    <a:pt x="19" y="82"/>
                    <a:pt x="19" y="82"/>
                  </a:cubicBezTo>
                  <a:cubicBezTo>
                    <a:pt x="16" y="84"/>
                    <a:pt x="16" y="84"/>
                    <a:pt x="16" y="84"/>
                  </a:cubicBezTo>
                  <a:cubicBezTo>
                    <a:pt x="20" y="84"/>
                    <a:pt x="20" y="84"/>
                    <a:pt x="20" y="84"/>
                  </a:cubicBezTo>
                  <a:cubicBezTo>
                    <a:pt x="20" y="83"/>
                    <a:pt x="20" y="82"/>
                    <a:pt x="19" y="82"/>
                  </a:cubicBezTo>
                  <a:cubicBezTo>
                    <a:pt x="16" y="84"/>
                    <a:pt x="16" y="84"/>
                    <a:pt x="16" y="84"/>
                  </a:cubicBezTo>
                  <a:cubicBezTo>
                    <a:pt x="20" y="84"/>
                    <a:pt x="20" y="84"/>
                    <a:pt x="20" y="84"/>
                  </a:cubicBezTo>
                  <a:cubicBezTo>
                    <a:pt x="16" y="84"/>
                    <a:pt x="16" y="84"/>
                    <a:pt x="16" y="84"/>
                  </a:cubicBezTo>
                  <a:cubicBezTo>
                    <a:pt x="19" y="87"/>
                    <a:pt x="19" y="87"/>
                    <a:pt x="19" y="87"/>
                  </a:cubicBezTo>
                  <a:cubicBezTo>
                    <a:pt x="20" y="86"/>
                    <a:pt x="20" y="85"/>
                    <a:pt x="20" y="84"/>
                  </a:cubicBezTo>
                  <a:cubicBezTo>
                    <a:pt x="16" y="84"/>
                    <a:pt x="16" y="84"/>
                    <a:pt x="16" y="84"/>
                  </a:cubicBezTo>
                  <a:cubicBezTo>
                    <a:pt x="19" y="87"/>
                    <a:pt x="19" y="87"/>
                    <a:pt x="19" y="87"/>
                  </a:cubicBezTo>
                  <a:cubicBezTo>
                    <a:pt x="16" y="84"/>
                    <a:pt x="16" y="84"/>
                    <a:pt x="16" y="84"/>
                  </a:cubicBezTo>
                  <a:cubicBezTo>
                    <a:pt x="15" y="88"/>
                    <a:pt x="15" y="88"/>
                    <a:pt x="15" y="88"/>
                  </a:cubicBezTo>
                  <a:cubicBezTo>
                    <a:pt x="50" y="93"/>
                    <a:pt x="50" y="93"/>
                    <a:pt x="50" y="93"/>
                  </a:cubicBezTo>
                  <a:cubicBezTo>
                    <a:pt x="52" y="93"/>
                    <a:pt x="53" y="93"/>
                    <a:pt x="54" y="92"/>
                  </a:cubicBezTo>
                  <a:cubicBezTo>
                    <a:pt x="55" y="91"/>
                    <a:pt x="55" y="90"/>
                    <a:pt x="55" y="89"/>
                  </a:cubicBezTo>
                  <a:cubicBezTo>
                    <a:pt x="55" y="87"/>
                    <a:pt x="55" y="87"/>
                    <a:pt x="54" y="87"/>
                  </a:cubicBezTo>
                  <a:cubicBezTo>
                    <a:pt x="54" y="86"/>
                    <a:pt x="54" y="86"/>
                    <a:pt x="54" y="86"/>
                  </a:cubicBezTo>
                  <a:cubicBezTo>
                    <a:pt x="53" y="86"/>
                    <a:pt x="53" y="86"/>
                    <a:pt x="53" y="86"/>
                  </a:cubicBezTo>
                  <a:cubicBezTo>
                    <a:pt x="53" y="85"/>
                    <a:pt x="53" y="85"/>
                    <a:pt x="53" y="85"/>
                  </a:cubicBezTo>
                  <a:cubicBezTo>
                    <a:pt x="53" y="85"/>
                    <a:pt x="52" y="85"/>
                    <a:pt x="52" y="84"/>
                  </a:cubicBezTo>
                  <a:cubicBezTo>
                    <a:pt x="49" y="83"/>
                    <a:pt x="42" y="79"/>
                    <a:pt x="37" y="76"/>
                  </a:cubicBezTo>
                  <a:cubicBezTo>
                    <a:pt x="34" y="74"/>
                    <a:pt x="31" y="72"/>
                    <a:pt x="29" y="71"/>
                  </a:cubicBezTo>
                  <a:cubicBezTo>
                    <a:pt x="29" y="71"/>
                    <a:pt x="28" y="70"/>
                    <a:pt x="27" y="70"/>
                  </a:cubicBezTo>
                  <a:cubicBezTo>
                    <a:pt x="27" y="70"/>
                    <a:pt x="27" y="70"/>
                    <a:pt x="27" y="70"/>
                  </a:cubicBezTo>
                  <a:cubicBezTo>
                    <a:pt x="27" y="70"/>
                    <a:pt x="27" y="70"/>
                    <a:pt x="27" y="70"/>
                  </a:cubicBezTo>
                  <a:cubicBezTo>
                    <a:pt x="26" y="71"/>
                    <a:pt x="26" y="71"/>
                    <a:pt x="26" y="71"/>
                  </a:cubicBezTo>
                  <a:cubicBezTo>
                    <a:pt x="27" y="70"/>
                    <a:pt x="27" y="70"/>
                    <a:pt x="27" y="70"/>
                  </a:cubicBezTo>
                  <a:cubicBezTo>
                    <a:pt x="27" y="70"/>
                    <a:pt x="27" y="70"/>
                    <a:pt x="27" y="70"/>
                  </a:cubicBezTo>
                  <a:cubicBezTo>
                    <a:pt x="26" y="71"/>
                    <a:pt x="26" y="71"/>
                    <a:pt x="26" y="71"/>
                  </a:cubicBezTo>
                  <a:cubicBezTo>
                    <a:pt x="27" y="70"/>
                    <a:pt x="27" y="70"/>
                    <a:pt x="27" y="70"/>
                  </a:cubicBezTo>
                  <a:cubicBezTo>
                    <a:pt x="25" y="72"/>
                    <a:pt x="25" y="72"/>
                    <a:pt x="25" y="72"/>
                  </a:cubicBezTo>
                  <a:cubicBezTo>
                    <a:pt x="28" y="70"/>
                    <a:pt x="28" y="70"/>
                    <a:pt x="28" y="70"/>
                  </a:cubicBezTo>
                  <a:cubicBezTo>
                    <a:pt x="27" y="70"/>
                    <a:pt x="27" y="70"/>
                    <a:pt x="27" y="70"/>
                  </a:cubicBezTo>
                  <a:cubicBezTo>
                    <a:pt x="25" y="72"/>
                    <a:pt x="25" y="72"/>
                    <a:pt x="25" y="72"/>
                  </a:cubicBezTo>
                  <a:cubicBezTo>
                    <a:pt x="28" y="70"/>
                    <a:pt x="28" y="70"/>
                    <a:pt x="28" y="70"/>
                  </a:cubicBezTo>
                  <a:cubicBezTo>
                    <a:pt x="24" y="72"/>
                    <a:pt x="24" y="72"/>
                    <a:pt x="24" y="72"/>
                  </a:cubicBezTo>
                  <a:cubicBezTo>
                    <a:pt x="28" y="72"/>
                    <a:pt x="28" y="72"/>
                    <a:pt x="28" y="72"/>
                  </a:cubicBezTo>
                  <a:cubicBezTo>
                    <a:pt x="28" y="71"/>
                    <a:pt x="28" y="71"/>
                    <a:pt x="28" y="70"/>
                  </a:cubicBezTo>
                  <a:cubicBezTo>
                    <a:pt x="24" y="72"/>
                    <a:pt x="24" y="72"/>
                    <a:pt x="24" y="72"/>
                  </a:cubicBezTo>
                  <a:cubicBezTo>
                    <a:pt x="28" y="72"/>
                    <a:pt x="28" y="72"/>
                    <a:pt x="28" y="72"/>
                  </a:cubicBezTo>
                  <a:cubicBezTo>
                    <a:pt x="24" y="72"/>
                    <a:pt x="24" y="72"/>
                    <a:pt x="24" y="72"/>
                  </a:cubicBezTo>
                  <a:cubicBezTo>
                    <a:pt x="27" y="74"/>
                    <a:pt x="27" y="74"/>
                    <a:pt x="27" y="74"/>
                  </a:cubicBezTo>
                  <a:cubicBezTo>
                    <a:pt x="28" y="74"/>
                    <a:pt x="28" y="73"/>
                    <a:pt x="28" y="72"/>
                  </a:cubicBezTo>
                  <a:cubicBezTo>
                    <a:pt x="24" y="72"/>
                    <a:pt x="24" y="72"/>
                    <a:pt x="24" y="72"/>
                  </a:cubicBezTo>
                  <a:cubicBezTo>
                    <a:pt x="27" y="74"/>
                    <a:pt x="27" y="74"/>
                    <a:pt x="27" y="74"/>
                  </a:cubicBezTo>
                  <a:cubicBezTo>
                    <a:pt x="24" y="72"/>
                    <a:pt x="24" y="72"/>
                    <a:pt x="24" y="72"/>
                  </a:cubicBezTo>
                  <a:cubicBezTo>
                    <a:pt x="23" y="76"/>
                    <a:pt x="23" y="76"/>
                    <a:pt x="23" y="76"/>
                  </a:cubicBezTo>
                  <a:cubicBezTo>
                    <a:pt x="23" y="76"/>
                    <a:pt x="31" y="78"/>
                    <a:pt x="40" y="80"/>
                  </a:cubicBezTo>
                  <a:cubicBezTo>
                    <a:pt x="45" y="80"/>
                    <a:pt x="49" y="81"/>
                    <a:pt x="53" y="82"/>
                  </a:cubicBezTo>
                  <a:cubicBezTo>
                    <a:pt x="55" y="82"/>
                    <a:pt x="56" y="83"/>
                    <a:pt x="58" y="83"/>
                  </a:cubicBezTo>
                  <a:cubicBezTo>
                    <a:pt x="58" y="83"/>
                    <a:pt x="59" y="83"/>
                    <a:pt x="59" y="83"/>
                  </a:cubicBezTo>
                  <a:cubicBezTo>
                    <a:pt x="60" y="83"/>
                    <a:pt x="60" y="83"/>
                    <a:pt x="61" y="83"/>
                  </a:cubicBezTo>
                  <a:cubicBezTo>
                    <a:pt x="61" y="83"/>
                    <a:pt x="61" y="83"/>
                    <a:pt x="62" y="83"/>
                  </a:cubicBezTo>
                  <a:cubicBezTo>
                    <a:pt x="62" y="83"/>
                    <a:pt x="62" y="83"/>
                    <a:pt x="63" y="83"/>
                  </a:cubicBezTo>
                  <a:cubicBezTo>
                    <a:pt x="63" y="83"/>
                    <a:pt x="64" y="82"/>
                    <a:pt x="65" y="81"/>
                  </a:cubicBezTo>
                  <a:cubicBezTo>
                    <a:pt x="65" y="81"/>
                    <a:pt x="65" y="81"/>
                    <a:pt x="65" y="81"/>
                  </a:cubicBezTo>
                  <a:cubicBezTo>
                    <a:pt x="65" y="81"/>
                    <a:pt x="65" y="80"/>
                    <a:pt x="65" y="79"/>
                  </a:cubicBezTo>
                  <a:cubicBezTo>
                    <a:pt x="65" y="78"/>
                    <a:pt x="65" y="77"/>
                    <a:pt x="65" y="77"/>
                  </a:cubicBezTo>
                  <a:cubicBezTo>
                    <a:pt x="64" y="76"/>
                    <a:pt x="64" y="76"/>
                    <a:pt x="64" y="76"/>
                  </a:cubicBezTo>
                  <a:cubicBezTo>
                    <a:pt x="63" y="76"/>
                    <a:pt x="63" y="75"/>
                    <a:pt x="63" y="75"/>
                  </a:cubicBezTo>
                  <a:cubicBezTo>
                    <a:pt x="61" y="74"/>
                    <a:pt x="59" y="73"/>
                    <a:pt x="56" y="71"/>
                  </a:cubicBezTo>
                  <a:cubicBezTo>
                    <a:pt x="52" y="68"/>
                    <a:pt x="47" y="65"/>
                    <a:pt x="42" y="62"/>
                  </a:cubicBezTo>
                  <a:cubicBezTo>
                    <a:pt x="40" y="61"/>
                    <a:pt x="38" y="60"/>
                    <a:pt x="37" y="59"/>
                  </a:cubicBezTo>
                  <a:cubicBezTo>
                    <a:pt x="36" y="59"/>
                    <a:pt x="36" y="59"/>
                    <a:pt x="36" y="58"/>
                  </a:cubicBezTo>
                  <a:cubicBezTo>
                    <a:pt x="35" y="58"/>
                    <a:pt x="35" y="58"/>
                    <a:pt x="35" y="58"/>
                  </a:cubicBezTo>
                  <a:cubicBezTo>
                    <a:pt x="35" y="58"/>
                    <a:pt x="35" y="58"/>
                    <a:pt x="35" y="58"/>
                  </a:cubicBezTo>
                  <a:cubicBezTo>
                    <a:pt x="34" y="60"/>
                    <a:pt x="34" y="60"/>
                    <a:pt x="34" y="60"/>
                  </a:cubicBezTo>
                  <a:cubicBezTo>
                    <a:pt x="35" y="58"/>
                    <a:pt x="35" y="58"/>
                    <a:pt x="35" y="58"/>
                  </a:cubicBezTo>
                  <a:cubicBezTo>
                    <a:pt x="35" y="58"/>
                    <a:pt x="35" y="58"/>
                    <a:pt x="35" y="58"/>
                  </a:cubicBezTo>
                  <a:cubicBezTo>
                    <a:pt x="34" y="60"/>
                    <a:pt x="34" y="60"/>
                    <a:pt x="34" y="60"/>
                  </a:cubicBezTo>
                  <a:cubicBezTo>
                    <a:pt x="35" y="58"/>
                    <a:pt x="35" y="58"/>
                    <a:pt x="35" y="58"/>
                  </a:cubicBezTo>
                  <a:cubicBezTo>
                    <a:pt x="33" y="61"/>
                    <a:pt x="33" y="61"/>
                    <a:pt x="33" y="61"/>
                  </a:cubicBezTo>
                  <a:cubicBezTo>
                    <a:pt x="36" y="58"/>
                    <a:pt x="36" y="58"/>
                    <a:pt x="36" y="58"/>
                  </a:cubicBezTo>
                  <a:cubicBezTo>
                    <a:pt x="35" y="58"/>
                    <a:pt x="35" y="58"/>
                    <a:pt x="35" y="58"/>
                  </a:cubicBezTo>
                  <a:cubicBezTo>
                    <a:pt x="33" y="61"/>
                    <a:pt x="33" y="61"/>
                    <a:pt x="33" y="61"/>
                  </a:cubicBezTo>
                  <a:cubicBezTo>
                    <a:pt x="36" y="58"/>
                    <a:pt x="36" y="58"/>
                    <a:pt x="36" y="58"/>
                  </a:cubicBezTo>
                  <a:cubicBezTo>
                    <a:pt x="33" y="61"/>
                    <a:pt x="33" y="61"/>
                    <a:pt x="33" y="61"/>
                  </a:cubicBezTo>
                  <a:cubicBezTo>
                    <a:pt x="36" y="59"/>
                    <a:pt x="36" y="59"/>
                    <a:pt x="36" y="59"/>
                  </a:cubicBezTo>
                  <a:cubicBezTo>
                    <a:pt x="36" y="58"/>
                    <a:pt x="36" y="58"/>
                    <a:pt x="36" y="58"/>
                  </a:cubicBezTo>
                  <a:cubicBezTo>
                    <a:pt x="33" y="61"/>
                    <a:pt x="33" y="61"/>
                    <a:pt x="33" y="61"/>
                  </a:cubicBezTo>
                  <a:cubicBezTo>
                    <a:pt x="36" y="59"/>
                    <a:pt x="36" y="59"/>
                    <a:pt x="36" y="59"/>
                  </a:cubicBezTo>
                  <a:cubicBezTo>
                    <a:pt x="33" y="61"/>
                    <a:pt x="33" y="61"/>
                    <a:pt x="33" y="61"/>
                  </a:cubicBezTo>
                  <a:cubicBezTo>
                    <a:pt x="37" y="60"/>
                    <a:pt x="37" y="60"/>
                    <a:pt x="37" y="60"/>
                  </a:cubicBezTo>
                  <a:cubicBezTo>
                    <a:pt x="36" y="59"/>
                    <a:pt x="36" y="59"/>
                    <a:pt x="36" y="59"/>
                  </a:cubicBezTo>
                  <a:cubicBezTo>
                    <a:pt x="33" y="61"/>
                    <a:pt x="33" y="61"/>
                    <a:pt x="33" y="61"/>
                  </a:cubicBezTo>
                  <a:cubicBezTo>
                    <a:pt x="37" y="60"/>
                    <a:pt x="37" y="60"/>
                    <a:pt x="37" y="60"/>
                  </a:cubicBezTo>
                  <a:cubicBezTo>
                    <a:pt x="33" y="61"/>
                    <a:pt x="33" y="61"/>
                    <a:pt x="33" y="61"/>
                  </a:cubicBezTo>
                  <a:cubicBezTo>
                    <a:pt x="37" y="61"/>
                    <a:pt x="37" y="61"/>
                    <a:pt x="37" y="61"/>
                  </a:cubicBezTo>
                  <a:cubicBezTo>
                    <a:pt x="37" y="60"/>
                    <a:pt x="37" y="60"/>
                    <a:pt x="37" y="60"/>
                  </a:cubicBezTo>
                  <a:cubicBezTo>
                    <a:pt x="33" y="61"/>
                    <a:pt x="33" y="61"/>
                    <a:pt x="33" y="61"/>
                  </a:cubicBezTo>
                  <a:cubicBezTo>
                    <a:pt x="37" y="61"/>
                    <a:pt x="37" y="61"/>
                    <a:pt x="37" y="61"/>
                  </a:cubicBezTo>
                  <a:cubicBezTo>
                    <a:pt x="33" y="61"/>
                    <a:pt x="33" y="61"/>
                    <a:pt x="33" y="61"/>
                  </a:cubicBezTo>
                  <a:cubicBezTo>
                    <a:pt x="36" y="64"/>
                    <a:pt x="36" y="64"/>
                    <a:pt x="36" y="64"/>
                  </a:cubicBezTo>
                  <a:cubicBezTo>
                    <a:pt x="33" y="62"/>
                    <a:pt x="33" y="62"/>
                    <a:pt x="33" y="62"/>
                  </a:cubicBezTo>
                  <a:cubicBezTo>
                    <a:pt x="35" y="65"/>
                    <a:pt x="35" y="65"/>
                    <a:pt x="35" y="65"/>
                  </a:cubicBezTo>
                  <a:cubicBezTo>
                    <a:pt x="35" y="65"/>
                    <a:pt x="36" y="64"/>
                    <a:pt x="36" y="64"/>
                  </a:cubicBezTo>
                  <a:cubicBezTo>
                    <a:pt x="33" y="62"/>
                    <a:pt x="33" y="62"/>
                    <a:pt x="33" y="62"/>
                  </a:cubicBezTo>
                  <a:cubicBezTo>
                    <a:pt x="35" y="65"/>
                    <a:pt x="35" y="65"/>
                    <a:pt x="35" y="65"/>
                  </a:cubicBezTo>
                  <a:cubicBezTo>
                    <a:pt x="33" y="62"/>
                    <a:pt x="33" y="62"/>
                    <a:pt x="33" y="62"/>
                  </a:cubicBezTo>
                  <a:cubicBezTo>
                    <a:pt x="34" y="65"/>
                    <a:pt x="34" y="65"/>
                    <a:pt x="34" y="65"/>
                  </a:cubicBezTo>
                  <a:cubicBezTo>
                    <a:pt x="34" y="65"/>
                    <a:pt x="34" y="65"/>
                    <a:pt x="35" y="65"/>
                  </a:cubicBezTo>
                  <a:cubicBezTo>
                    <a:pt x="33" y="62"/>
                    <a:pt x="33" y="62"/>
                    <a:pt x="33" y="62"/>
                  </a:cubicBezTo>
                  <a:cubicBezTo>
                    <a:pt x="34" y="65"/>
                    <a:pt x="34" y="65"/>
                    <a:pt x="34" y="65"/>
                  </a:cubicBezTo>
                  <a:cubicBezTo>
                    <a:pt x="33" y="63"/>
                    <a:pt x="33" y="63"/>
                    <a:pt x="33" y="63"/>
                  </a:cubicBezTo>
                  <a:cubicBezTo>
                    <a:pt x="34" y="65"/>
                    <a:pt x="34" y="65"/>
                    <a:pt x="34" y="65"/>
                  </a:cubicBezTo>
                  <a:cubicBezTo>
                    <a:pt x="34" y="65"/>
                    <a:pt x="34" y="65"/>
                    <a:pt x="34" y="65"/>
                  </a:cubicBezTo>
                  <a:cubicBezTo>
                    <a:pt x="33" y="63"/>
                    <a:pt x="33" y="63"/>
                    <a:pt x="33" y="63"/>
                  </a:cubicBezTo>
                  <a:cubicBezTo>
                    <a:pt x="34" y="65"/>
                    <a:pt x="34" y="65"/>
                    <a:pt x="34" y="65"/>
                  </a:cubicBezTo>
                  <a:cubicBezTo>
                    <a:pt x="34" y="65"/>
                    <a:pt x="34" y="65"/>
                    <a:pt x="34" y="65"/>
                  </a:cubicBezTo>
                  <a:cubicBezTo>
                    <a:pt x="34" y="65"/>
                    <a:pt x="34" y="65"/>
                    <a:pt x="34" y="65"/>
                  </a:cubicBezTo>
                  <a:cubicBezTo>
                    <a:pt x="35" y="65"/>
                    <a:pt x="38" y="66"/>
                    <a:pt x="42" y="66"/>
                  </a:cubicBezTo>
                  <a:cubicBezTo>
                    <a:pt x="47" y="66"/>
                    <a:pt x="54" y="67"/>
                    <a:pt x="60" y="68"/>
                  </a:cubicBezTo>
                  <a:cubicBezTo>
                    <a:pt x="65" y="68"/>
                    <a:pt x="69" y="69"/>
                    <a:pt x="69" y="69"/>
                  </a:cubicBezTo>
                  <a:cubicBezTo>
                    <a:pt x="71" y="69"/>
                    <a:pt x="72" y="68"/>
                    <a:pt x="73" y="67"/>
                  </a:cubicBezTo>
                  <a:cubicBezTo>
                    <a:pt x="73" y="66"/>
                    <a:pt x="74" y="65"/>
                    <a:pt x="74" y="64"/>
                  </a:cubicBezTo>
                  <a:cubicBezTo>
                    <a:pt x="73" y="63"/>
                    <a:pt x="73" y="63"/>
                    <a:pt x="73" y="62"/>
                  </a:cubicBezTo>
                  <a:cubicBezTo>
                    <a:pt x="72" y="62"/>
                    <a:pt x="72" y="61"/>
                    <a:pt x="72" y="61"/>
                  </a:cubicBezTo>
                  <a:cubicBezTo>
                    <a:pt x="72" y="61"/>
                    <a:pt x="71" y="61"/>
                    <a:pt x="71" y="60"/>
                  </a:cubicBezTo>
                  <a:cubicBezTo>
                    <a:pt x="69" y="59"/>
                    <a:pt x="66" y="57"/>
                    <a:pt x="63" y="55"/>
                  </a:cubicBezTo>
                  <a:cubicBezTo>
                    <a:pt x="58" y="52"/>
                    <a:pt x="51" y="48"/>
                    <a:pt x="46" y="45"/>
                  </a:cubicBezTo>
                  <a:cubicBezTo>
                    <a:pt x="43" y="44"/>
                    <a:pt x="41" y="42"/>
                    <a:pt x="40" y="41"/>
                  </a:cubicBezTo>
                  <a:cubicBezTo>
                    <a:pt x="39" y="41"/>
                    <a:pt x="38" y="40"/>
                    <a:pt x="38" y="40"/>
                  </a:cubicBezTo>
                  <a:cubicBezTo>
                    <a:pt x="38" y="40"/>
                    <a:pt x="38" y="40"/>
                    <a:pt x="38" y="40"/>
                  </a:cubicBezTo>
                  <a:cubicBezTo>
                    <a:pt x="38" y="40"/>
                    <a:pt x="38" y="40"/>
                    <a:pt x="38" y="40"/>
                  </a:cubicBezTo>
                  <a:cubicBezTo>
                    <a:pt x="36" y="42"/>
                    <a:pt x="36" y="42"/>
                    <a:pt x="36" y="42"/>
                  </a:cubicBezTo>
                  <a:cubicBezTo>
                    <a:pt x="38" y="40"/>
                    <a:pt x="38" y="40"/>
                    <a:pt x="38" y="40"/>
                  </a:cubicBezTo>
                  <a:cubicBezTo>
                    <a:pt x="38" y="40"/>
                    <a:pt x="38" y="40"/>
                    <a:pt x="38" y="40"/>
                  </a:cubicBezTo>
                  <a:cubicBezTo>
                    <a:pt x="36" y="42"/>
                    <a:pt x="36" y="42"/>
                    <a:pt x="36" y="42"/>
                  </a:cubicBezTo>
                  <a:cubicBezTo>
                    <a:pt x="38" y="40"/>
                    <a:pt x="38" y="40"/>
                    <a:pt x="38" y="40"/>
                  </a:cubicBezTo>
                  <a:cubicBezTo>
                    <a:pt x="35" y="43"/>
                    <a:pt x="35" y="43"/>
                    <a:pt x="35" y="43"/>
                  </a:cubicBezTo>
                  <a:cubicBezTo>
                    <a:pt x="38" y="41"/>
                    <a:pt x="38" y="41"/>
                    <a:pt x="38" y="41"/>
                  </a:cubicBezTo>
                  <a:cubicBezTo>
                    <a:pt x="38" y="40"/>
                    <a:pt x="38" y="40"/>
                    <a:pt x="38" y="40"/>
                  </a:cubicBezTo>
                  <a:cubicBezTo>
                    <a:pt x="35" y="43"/>
                    <a:pt x="35" y="43"/>
                    <a:pt x="35" y="43"/>
                  </a:cubicBezTo>
                  <a:cubicBezTo>
                    <a:pt x="38" y="41"/>
                    <a:pt x="38" y="41"/>
                    <a:pt x="38" y="41"/>
                  </a:cubicBezTo>
                  <a:cubicBezTo>
                    <a:pt x="35" y="43"/>
                    <a:pt x="35" y="43"/>
                    <a:pt x="35" y="43"/>
                  </a:cubicBezTo>
                  <a:cubicBezTo>
                    <a:pt x="39" y="43"/>
                    <a:pt x="39" y="43"/>
                    <a:pt x="39" y="43"/>
                  </a:cubicBezTo>
                  <a:cubicBezTo>
                    <a:pt x="39" y="42"/>
                    <a:pt x="39" y="41"/>
                    <a:pt x="38" y="41"/>
                  </a:cubicBezTo>
                  <a:cubicBezTo>
                    <a:pt x="35" y="43"/>
                    <a:pt x="35" y="43"/>
                    <a:pt x="35" y="43"/>
                  </a:cubicBezTo>
                  <a:cubicBezTo>
                    <a:pt x="39" y="43"/>
                    <a:pt x="39" y="43"/>
                    <a:pt x="39" y="43"/>
                  </a:cubicBezTo>
                  <a:cubicBezTo>
                    <a:pt x="35" y="43"/>
                    <a:pt x="35" y="43"/>
                    <a:pt x="35" y="43"/>
                  </a:cubicBezTo>
                  <a:cubicBezTo>
                    <a:pt x="38" y="45"/>
                    <a:pt x="38" y="45"/>
                    <a:pt x="38" y="45"/>
                  </a:cubicBezTo>
                  <a:cubicBezTo>
                    <a:pt x="39" y="44"/>
                    <a:pt x="39" y="43"/>
                    <a:pt x="39" y="43"/>
                  </a:cubicBezTo>
                  <a:cubicBezTo>
                    <a:pt x="35" y="43"/>
                    <a:pt x="35" y="43"/>
                    <a:pt x="35" y="43"/>
                  </a:cubicBezTo>
                  <a:cubicBezTo>
                    <a:pt x="38" y="45"/>
                    <a:pt x="38" y="45"/>
                    <a:pt x="38" y="45"/>
                  </a:cubicBezTo>
                  <a:cubicBezTo>
                    <a:pt x="38" y="45"/>
                    <a:pt x="38" y="45"/>
                    <a:pt x="38" y="45"/>
                  </a:cubicBezTo>
                  <a:cubicBezTo>
                    <a:pt x="35" y="43"/>
                    <a:pt x="35" y="43"/>
                    <a:pt x="35" y="43"/>
                  </a:cubicBezTo>
                  <a:cubicBezTo>
                    <a:pt x="36" y="46"/>
                    <a:pt x="36" y="46"/>
                    <a:pt x="36" y="46"/>
                  </a:cubicBezTo>
                  <a:cubicBezTo>
                    <a:pt x="37" y="46"/>
                    <a:pt x="37" y="46"/>
                    <a:pt x="38" y="45"/>
                  </a:cubicBezTo>
                  <a:cubicBezTo>
                    <a:pt x="35" y="43"/>
                    <a:pt x="35" y="43"/>
                    <a:pt x="35" y="43"/>
                  </a:cubicBezTo>
                  <a:cubicBezTo>
                    <a:pt x="36" y="46"/>
                    <a:pt x="36" y="46"/>
                    <a:pt x="36" y="46"/>
                  </a:cubicBezTo>
                  <a:cubicBezTo>
                    <a:pt x="35" y="43"/>
                    <a:pt x="35" y="43"/>
                    <a:pt x="35" y="43"/>
                  </a:cubicBezTo>
                  <a:cubicBezTo>
                    <a:pt x="35" y="47"/>
                    <a:pt x="35" y="47"/>
                    <a:pt x="35" y="47"/>
                  </a:cubicBezTo>
                  <a:cubicBezTo>
                    <a:pt x="35" y="47"/>
                    <a:pt x="36" y="47"/>
                    <a:pt x="36" y="46"/>
                  </a:cubicBezTo>
                  <a:cubicBezTo>
                    <a:pt x="35" y="43"/>
                    <a:pt x="35" y="43"/>
                    <a:pt x="35" y="43"/>
                  </a:cubicBezTo>
                  <a:cubicBezTo>
                    <a:pt x="35" y="47"/>
                    <a:pt x="35" y="47"/>
                    <a:pt x="35" y="47"/>
                  </a:cubicBezTo>
                  <a:cubicBezTo>
                    <a:pt x="35" y="44"/>
                    <a:pt x="35" y="44"/>
                    <a:pt x="35" y="44"/>
                  </a:cubicBezTo>
                  <a:cubicBezTo>
                    <a:pt x="35" y="47"/>
                    <a:pt x="35" y="47"/>
                    <a:pt x="35" y="47"/>
                  </a:cubicBezTo>
                  <a:cubicBezTo>
                    <a:pt x="35" y="47"/>
                    <a:pt x="35" y="47"/>
                    <a:pt x="35" y="47"/>
                  </a:cubicBezTo>
                  <a:cubicBezTo>
                    <a:pt x="35" y="44"/>
                    <a:pt x="35" y="44"/>
                    <a:pt x="35" y="44"/>
                  </a:cubicBezTo>
                  <a:cubicBezTo>
                    <a:pt x="35" y="47"/>
                    <a:pt x="35" y="47"/>
                    <a:pt x="35" y="47"/>
                  </a:cubicBezTo>
                  <a:cubicBezTo>
                    <a:pt x="35" y="47"/>
                    <a:pt x="35" y="47"/>
                    <a:pt x="35" y="47"/>
                  </a:cubicBezTo>
                  <a:cubicBezTo>
                    <a:pt x="35" y="47"/>
                    <a:pt x="35" y="47"/>
                    <a:pt x="35" y="47"/>
                  </a:cubicBezTo>
                  <a:cubicBezTo>
                    <a:pt x="35" y="47"/>
                    <a:pt x="35" y="47"/>
                    <a:pt x="35" y="47"/>
                  </a:cubicBezTo>
                  <a:cubicBezTo>
                    <a:pt x="35" y="47"/>
                    <a:pt x="35" y="47"/>
                    <a:pt x="35" y="47"/>
                  </a:cubicBezTo>
                  <a:cubicBezTo>
                    <a:pt x="35" y="47"/>
                    <a:pt x="35" y="47"/>
                    <a:pt x="35" y="47"/>
                  </a:cubicBezTo>
                  <a:cubicBezTo>
                    <a:pt x="35" y="47"/>
                    <a:pt x="36" y="47"/>
                    <a:pt x="38" y="47"/>
                  </a:cubicBezTo>
                  <a:cubicBezTo>
                    <a:pt x="42" y="48"/>
                    <a:pt x="51" y="50"/>
                    <a:pt x="59" y="51"/>
                  </a:cubicBezTo>
                  <a:cubicBezTo>
                    <a:pt x="63" y="52"/>
                    <a:pt x="67" y="53"/>
                    <a:pt x="70" y="53"/>
                  </a:cubicBezTo>
                  <a:cubicBezTo>
                    <a:pt x="71" y="54"/>
                    <a:pt x="72" y="54"/>
                    <a:pt x="73" y="54"/>
                  </a:cubicBezTo>
                  <a:cubicBezTo>
                    <a:pt x="74" y="54"/>
                    <a:pt x="74" y="54"/>
                    <a:pt x="74" y="54"/>
                  </a:cubicBezTo>
                  <a:cubicBezTo>
                    <a:pt x="75" y="54"/>
                    <a:pt x="75" y="54"/>
                    <a:pt x="75" y="54"/>
                  </a:cubicBezTo>
                  <a:cubicBezTo>
                    <a:pt x="76" y="54"/>
                    <a:pt x="76" y="54"/>
                    <a:pt x="76" y="54"/>
                  </a:cubicBezTo>
                  <a:cubicBezTo>
                    <a:pt x="76" y="54"/>
                    <a:pt x="77" y="54"/>
                    <a:pt x="77" y="54"/>
                  </a:cubicBezTo>
                  <a:cubicBezTo>
                    <a:pt x="77" y="54"/>
                    <a:pt x="78" y="54"/>
                    <a:pt x="79" y="53"/>
                  </a:cubicBezTo>
                  <a:cubicBezTo>
                    <a:pt x="79" y="52"/>
                    <a:pt x="80" y="51"/>
                    <a:pt x="80" y="49"/>
                  </a:cubicBezTo>
                  <a:cubicBezTo>
                    <a:pt x="79" y="48"/>
                    <a:pt x="79" y="47"/>
                    <a:pt x="78" y="47"/>
                  </a:cubicBezTo>
                  <a:cubicBezTo>
                    <a:pt x="63" y="37"/>
                    <a:pt x="63" y="37"/>
                    <a:pt x="63" y="37"/>
                  </a:cubicBezTo>
                  <a:cubicBezTo>
                    <a:pt x="78" y="39"/>
                    <a:pt x="78" y="39"/>
                    <a:pt x="78" y="39"/>
                  </a:cubicBezTo>
                  <a:cubicBezTo>
                    <a:pt x="80" y="40"/>
                    <a:pt x="82" y="39"/>
                    <a:pt x="83" y="37"/>
                  </a:cubicBezTo>
                  <a:cubicBezTo>
                    <a:pt x="83" y="35"/>
                    <a:pt x="83" y="33"/>
                    <a:pt x="81" y="32"/>
                  </a:cubicBezTo>
                  <a:cubicBezTo>
                    <a:pt x="81" y="32"/>
                    <a:pt x="79" y="31"/>
                    <a:pt x="77" y="29"/>
                  </a:cubicBezTo>
                  <a:cubicBezTo>
                    <a:pt x="73" y="27"/>
                    <a:pt x="67" y="24"/>
                    <a:pt x="63" y="21"/>
                  </a:cubicBezTo>
                  <a:cubicBezTo>
                    <a:pt x="60" y="19"/>
                    <a:pt x="58" y="18"/>
                    <a:pt x="57" y="17"/>
                  </a:cubicBezTo>
                  <a:cubicBezTo>
                    <a:pt x="56" y="17"/>
                    <a:pt x="55" y="16"/>
                    <a:pt x="55" y="16"/>
                  </a:cubicBezTo>
                  <a:cubicBezTo>
                    <a:pt x="55" y="16"/>
                    <a:pt x="55" y="16"/>
                    <a:pt x="55" y="16"/>
                  </a:cubicBezTo>
                  <a:cubicBezTo>
                    <a:pt x="55" y="16"/>
                    <a:pt x="55" y="16"/>
                    <a:pt x="55" y="16"/>
                  </a:cubicBezTo>
                  <a:cubicBezTo>
                    <a:pt x="53" y="18"/>
                    <a:pt x="53" y="18"/>
                    <a:pt x="53" y="18"/>
                  </a:cubicBezTo>
                  <a:cubicBezTo>
                    <a:pt x="55" y="16"/>
                    <a:pt x="55" y="16"/>
                    <a:pt x="55" y="16"/>
                  </a:cubicBezTo>
                  <a:cubicBezTo>
                    <a:pt x="55" y="16"/>
                    <a:pt x="55" y="16"/>
                    <a:pt x="55" y="16"/>
                  </a:cubicBezTo>
                  <a:cubicBezTo>
                    <a:pt x="53" y="18"/>
                    <a:pt x="53" y="18"/>
                    <a:pt x="53" y="18"/>
                  </a:cubicBezTo>
                  <a:cubicBezTo>
                    <a:pt x="55" y="16"/>
                    <a:pt x="55" y="16"/>
                    <a:pt x="55" y="16"/>
                  </a:cubicBezTo>
                  <a:cubicBezTo>
                    <a:pt x="52" y="19"/>
                    <a:pt x="52" y="19"/>
                    <a:pt x="52" y="19"/>
                  </a:cubicBezTo>
                  <a:cubicBezTo>
                    <a:pt x="56" y="17"/>
                    <a:pt x="56" y="17"/>
                    <a:pt x="56" y="17"/>
                  </a:cubicBezTo>
                  <a:cubicBezTo>
                    <a:pt x="55" y="16"/>
                    <a:pt x="55" y="16"/>
                    <a:pt x="55" y="16"/>
                  </a:cubicBezTo>
                  <a:cubicBezTo>
                    <a:pt x="52" y="19"/>
                    <a:pt x="52" y="19"/>
                    <a:pt x="52" y="19"/>
                  </a:cubicBezTo>
                  <a:cubicBezTo>
                    <a:pt x="56" y="17"/>
                    <a:pt x="56" y="17"/>
                    <a:pt x="56" y="17"/>
                  </a:cubicBezTo>
                  <a:cubicBezTo>
                    <a:pt x="52" y="19"/>
                    <a:pt x="52" y="19"/>
                    <a:pt x="52" y="19"/>
                  </a:cubicBezTo>
                  <a:cubicBezTo>
                    <a:pt x="56" y="19"/>
                    <a:pt x="56" y="19"/>
                    <a:pt x="56" y="19"/>
                  </a:cubicBezTo>
                  <a:cubicBezTo>
                    <a:pt x="56" y="18"/>
                    <a:pt x="56" y="17"/>
                    <a:pt x="56" y="17"/>
                  </a:cubicBezTo>
                  <a:cubicBezTo>
                    <a:pt x="52" y="19"/>
                    <a:pt x="52" y="19"/>
                    <a:pt x="52" y="19"/>
                  </a:cubicBezTo>
                  <a:cubicBezTo>
                    <a:pt x="56" y="19"/>
                    <a:pt x="56" y="19"/>
                    <a:pt x="56" y="19"/>
                  </a:cubicBezTo>
                  <a:cubicBezTo>
                    <a:pt x="52" y="19"/>
                    <a:pt x="52" y="19"/>
                    <a:pt x="52" y="19"/>
                  </a:cubicBezTo>
                  <a:cubicBezTo>
                    <a:pt x="51" y="23"/>
                    <a:pt x="51" y="23"/>
                    <a:pt x="51" y="23"/>
                  </a:cubicBezTo>
                  <a:cubicBezTo>
                    <a:pt x="51" y="23"/>
                    <a:pt x="58" y="24"/>
                    <a:pt x="66" y="25"/>
                  </a:cubicBezTo>
                  <a:cubicBezTo>
                    <a:pt x="70" y="26"/>
                    <a:pt x="74" y="27"/>
                    <a:pt x="77" y="27"/>
                  </a:cubicBezTo>
                  <a:cubicBezTo>
                    <a:pt x="79" y="28"/>
                    <a:pt x="80" y="28"/>
                    <a:pt x="82" y="28"/>
                  </a:cubicBezTo>
                  <a:cubicBezTo>
                    <a:pt x="83" y="28"/>
                    <a:pt x="84" y="28"/>
                    <a:pt x="85" y="28"/>
                  </a:cubicBezTo>
                  <a:cubicBezTo>
                    <a:pt x="85" y="28"/>
                    <a:pt x="85" y="28"/>
                    <a:pt x="86" y="28"/>
                  </a:cubicBezTo>
                  <a:cubicBezTo>
                    <a:pt x="86" y="28"/>
                    <a:pt x="86" y="28"/>
                    <a:pt x="87" y="28"/>
                  </a:cubicBezTo>
                  <a:cubicBezTo>
                    <a:pt x="87" y="28"/>
                    <a:pt x="88" y="27"/>
                    <a:pt x="89" y="26"/>
                  </a:cubicBezTo>
                  <a:cubicBezTo>
                    <a:pt x="89" y="25"/>
                    <a:pt x="89" y="24"/>
                    <a:pt x="89" y="23"/>
                  </a:cubicBezTo>
                  <a:cubicBezTo>
                    <a:pt x="89" y="22"/>
                    <a:pt x="88" y="21"/>
                    <a:pt x="87" y="21"/>
                  </a:cubicBezTo>
                  <a:cubicBezTo>
                    <a:pt x="56" y="1"/>
                    <a:pt x="56" y="1"/>
                    <a:pt x="56" y="1"/>
                  </a:cubicBezTo>
                  <a:cubicBezTo>
                    <a:pt x="55" y="0"/>
                    <a:pt x="52" y="1"/>
                    <a:pt x="51" y="3"/>
                  </a:cubicBezTo>
                  <a:cubicBezTo>
                    <a:pt x="50" y="5"/>
                    <a:pt x="50" y="7"/>
                    <a:pt x="52" y="8"/>
                  </a:cubicBezTo>
                  <a:cubicBezTo>
                    <a:pt x="83" y="28"/>
                    <a:pt x="83" y="28"/>
                    <a:pt x="83" y="28"/>
                  </a:cubicBezTo>
                  <a:cubicBezTo>
                    <a:pt x="85" y="24"/>
                    <a:pt x="85" y="24"/>
                    <a:pt x="85" y="24"/>
                  </a:cubicBezTo>
                  <a:cubicBezTo>
                    <a:pt x="82" y="22"/>
                    <a:pt x="82" y="22"/>
                    <a:pt x="82" y="22"/>
                  </a:cubicBezTo>
                  <a:cubicBezTo>
                    <a:pt x="85" y="24"/>
                    <a:pt x="85" y="24"/>
                    <a:pt x="85" y="24"/>
                  </a:cubicBezTo>
                  <a:cubicBezTo>
                    <a:pt x="84" y="21"/>
                    <a:pt x="84" y="21"/>
                    <a:pt x="84" y="21"/>
                  </a:cubicBezTo>
                  <a:cubicBezTo>
                    <a:pt x="83" y="21"/>
                    <a:pt x="83" y="21"/>
                    <a:pt x="82" y="22"/>
                  </a:cubicBezTo>
                  <a:cubicBezTo>
                    <a:pt x="85" y="24"/>
                    <a:pt x="85" y="24"/>
                    <a:pt x="85" y="24"/>
                  </a:cubicBezTo>
                  <a:cubicBezTo>
                    <a:pt x="84" y="21"/>
                    <a:pt x="84" y="21"/>
                    <a:pt x="84" y="21"/>
                  </a:cubicBezTo>
                  <a:cubicBezTo>
                    <a:pt x="85" y="24"/>
                    <a:pt x="85" y="24"/>
                    <a:pt x="85" y="24"/>
                  </a:cubicBezTo>
                  <a:cubicBezTo>
                    <a:pt x="85" y="20"/>
                    <a:pt x="85" y="20"/>
                    <a:pt x="85" y="20"/>
                  </a:cubicBezTo>
                  <a:cubicBezTo>
                    <a:pt x="84" y="20"/>
                    <a:pt x="84" y="20"/>
                    <a:pt x="84" y="21"/>
                  </a:cubicBezTo>
                  <a:cubicBezTo>
                    <a:pt x="85" y="24"/>
                    <a:pt x="85" y="24"/>
                    <a:pt x="85" y="24"/>
                  </a:cubicBezTo>
                  <a:cubicBezTo>
                    <a:pt x="85" y="20"/>
                    <a:pt x="85" y="20"/>
                    <a:pt x="85" y="20"/>
                  </a:cubicBezTo>
                  <a:cubicBezTo>
                    <a:pt x="85" y="22"/>
                    <a:pt x="85" y="22"/>
                    <a:pt x="85" y="22"/>
                  </a:cubicBezTo>
                  <a:cubicBezTo>
                    <a:pt x="85" y="20"/>
                    <a:pt x="85" y="20"/>
                    <a:pt x="85" y="20"/>
                  </a:cubicBezTo>
                  <a:cubicBezTo>
                    <a:pt x="85" y="20"/>
                    <a:pt x="85" y="20"/>
                    <a:pt x="85" y="20"/>
                  </a:cubicBezTo>
                  <a:cubicBezTo>
                    <a:pt x="85" y="22"/>
                    <a:pt x="85" y="22"/>
                    <a:pt x="85" y="22"/>
                  </a:cubicBezTo>
                  <a:cubicBezTo>
                    <a:pt x="85" y="20"/>
                    <a:pt x="85" y="20"/>
                    <a:pt x="85" y="20"/>
                  </a:cubicBezTo>
                  <a:cubicBezTo>
                    <a:pt x="85" y="20"/>
                    <a:pt x="85" y="20"/>
                    <a:pt x="85" y="20"/>
                  </a:cubicBezTo>
                  <a:cubicBezTo>
                    <a:pt x="85" y="20"/>
                    <a:pt x="85" y="20"/>
                    <a:pt x="85" y="20"/>
                  </a:cubicBezTo>
                  <a:cubicBezTo>
                    <a:pt x="85" y="20"/>
                    <a:pt x="85" y="20"/>
                    <a:pt x="85" y="20"/>
                  </a:cubicBezTo>
                  <a:cubicBezTo>
                    <a:pt x="85" y="20"/>
                    <a:pt x="85" y="20"/>
                    <a:pt x="85" y="20"/>
                  </a:cubicBezTo>
                  <a:cubicBezTo>
                    <a:pt x="85" y="20"/>
                    <a:pt x="85" y="20"/>
                    <a:pt x="85" y="20"/>
                  </a:cubicBezTo>
                  <a:cubicBezTo>
                    <a:pt x="85" y="20"/>
                    <a:pt x="84" y="20"/>
                    <a:pt x="83" y="20"/>
                  </a:cubicBezTo>
                  <a:cubicBezTo>
                    <a:pt x="79" y="20"/>
                    <a:pt x="71" y="18"/>
                    <a:pt x="65" y="17"/>
                  </a:cubicBezTo>
                  <a:cubicBezTo>
                    <a:pt x="58" y="16"/>
                    <a:pt x="53" y="15"/>
                    <a:pt x="53" y="15"/>
                  </a:cubicBezTo>
                  <a:cubicBezTo>
                    <a:pt x="52" y="14"/>
                    <a:pt x="50" y="15"/>
                    <a:pt x="49" y="16"/>
                  </a:cubicBezTo>
                  <a:cubicBezTo>
                    <a:pt x="48" y="16"/>
                    <a:pt x="48" y="17"/>
                    <a:pt x="48" y="19"/>
                  </a:cubicBezTo>
                  <a:cubicBezTo>
                    <a:pt x="48" y="20"/>
                    <a:pt x="48" y="20"/>
                    <a:pt x="48" y="21"/>
                  </a:cubicBezTo>
                  <a:cubicBezTo>
                    <a:pt x="49" y="21"/>
                    <a:pt x="49" y="21"/>
                    <a:pt x="49" y="22"/>
                  </a:cubicBezTo>
                  <a:cubicBezTo>
                    <a:pt x="50" y="22"/>
                    <a:pt x="50" y="22"/>
                    <a:pt x="50" y="22"/>
                  </a:cubicBezTo>
                  <a:cubicBezTo>
                    <a:pt x="50" y="23"/>
                    <a:pt x="51" y="23"/>
                    <a:pt x="52" y="24"/>
                  </a:cubicBezTo>
                  <a:cubicBezTo>
                    <a:pt x="58" y="28"/>
                    <a:pt x="77" y="39"/>
                    <a:pt x="77" y="39"/>
                  </a:cubicBezTo>
                  <a:cubicBezTo>
                    <a:pt x="79" y="35"/>
                    <a:pt x="79" y="35"/>
                    <a:pt x="79" y="35"/>
                  </a:cubicBezTo>
                  <a:cubicBezTo>
                    <a:pt x="79" y="31"/>
                    <a:pt x="79" y="31"/>
                    <a:pt x="79" y="31"/>
                  </a:cubicBezTo>
                  <a:cubicBezTo>
                    <a:pt x="45" y="27"/>
                    <a:pt x="45" y="27"/>
                    <a:pt x="45" y="27"/>
                  </a:cubicBezTo>
                  <a:cubicBezTo>
                    <a:pt x="43" y="27"/>
                    <a:pt x="42" y="28"/>
                    <a:pt x="41" y="30"/>
                  </a:cubicBezTo>
                  <a:cubicBezTo>
                    <a:pt x="40" y="31"/>
                    <a:pt x="41" y="33"/>
                    <a:pt x="43" y="34"/>
                  </a:cubicBezTo>
                  <a:cubicBezTo>
                    <a:pt x="73" y="54"/>
                    <a:pt x="73" y="54"/>
                    <a:pt x="73" y="54"/>
                  </a:cubicBezTo>
                  <a:cubicBezTo>
                    <a:pt x="76" y="50"/>
                    <a:pt x="76" y="50"/>
                    <a:pt x="76" y="50"/>
                  </a:cubicBezTo>
                  <a:cubicBezTo>
                    <a:pt x="72" y="48"/>
                    <a:pt x="72" y="48"/>
                    <a:pt x="72" y="48"/>
                  </a:cubicBezTo>
                  <a:cubicBezTo>
                    <a:pt x="76" y="50"/>
                    <a:pt x="76" y="50"/>
                    <a:pt x="76" y="50"/>
                  </a:cubicBezTo>
                  <a:cubicBezTo>
                    <a:pt x="74" y="46"/>
                    <a:pt x="74" y="46"/>
                    <a:pt x="74" y="46"/>
                  </a:cubicBezTo>
                  <a:cubicBezTo>
                    <a:pt x="74" y="47"/>
                    <a:pt x="73" y="47"/>
                    <a:pt x="72" y="48"/>
                  </a:cubicBezTo>
                  <a:cubicBezTo>
                    <a:pt x="76" y="50"/>
                    <a:pt x="76" y="50"/>
                    <a:pt x="76" y="50"/>
                  </a:cubicBezTo>
                  <a:cubicBezTo>
                    <a:pt x="74" y="46"/>
                    <a:pt x="74" y="46"/>
                    <a:pt x="74" y="46"/>
                  </a:cubicBezTo>
                  <a:cubicBezTo>
                    <a:pt x="75" y="50"/>
                    <a:pt x="75" y="50"/>
                    <a:pt x="75" y="50"/>
                  </a:cubicBezTo>
                  <a:cubicBezTo>
                    <a:pt x="75" y="46"/>
                    <a:pt x="75" y="46"/>
                    <a:pt x="75" y="46"/>
                  </a:cubicBezTo>
                  <a:cubicBezTo>
                    <a:pt x="75" y="46"/>
                    <a:pt x="75" y="46"/>
                    <a:pt x="74" y="46"/>
                  </a:cubicBezTo>
                  <a:cubicBezTo>
                    <a:pt x="75" y="50"/>
                    <a:pt x="75" y="50"/>
                    <a:pt x="75" y="50"/>
                  </a:cubicBezTo>
                  <a:cubicBezTo>
                    <a:pt x="75" y="46"/>
                    <a:pt x="75" y="46"/>
                    <a:pt x="75" y="46"/>
                  </a:cubicBezTo>
                  <a:cubicBezTo>
                    <a:pt x="75" y="50"/>
                    <a:pt x="75" y="50"/>
                    <a:pt x="75" y="50"/>
                  </a:cubicBezTo>
                  <a:cubicBezTo>
                    <a:pt x="75" y="46"/>
                    <a:pt x="75" y="46"/>
                    <a:pt x="75" y="46"/>
                  </a:cubicBezTo>
                  <a:cubicBezTo>
                    <a:pt x="75" y="46"/>
                    <a:pt x="75" y="46"/>
                    <a:pt x="75" y="46"/>
                  </a:cubicBezTo>
                  <a:cubicBezTo>
                    <a:pt x="75" y="50"/>
                    <a:pt x="75" y="50"/>
                    <a:pt x="75" y="50"/>
                  </a:cubicBezTo>
                  <a:cubicBezTo>
                    <a:pt x="75" y="46"/>
                    <a:pt x="75" y="46"/>
                    <a:pt x="75" y="46"/>
                  </a:cubicBezTo>
                  <a:cubicBezTo>
                    <a:pt x="75" y="49"/>
                    <a:pt x="75" y="49"/>
                    <a:pt x="75" y="49"/>
                  </a:cubicBezTo>
                  <a:cubicBezTo>
                    <a:pt x="76" y="46"/>
                    <a:pt x="76" y="46"/>
                    <a:pt x="76" y="46"/>
                  </a:cubicBezTo>
                  <a:cubicBezTo>
                    <a:pt x="75" y="46"/>
                    <a:pt x="75" y="46"/>
                    <a:pt x="75" y="46"/>
                  </a:cubicBezTo>
                  <a:cubicBezTo>
                    <a:pt x="75" y="49"/>
                    <a:pt x="75" y="49"/>
                    <a:pt x="75" y="49"/>
                  </a:cubicBezTo>
                  <a:cubicBezTo>
                    <a:pt x="76" y="46"/>
                    <a:pt x="76" y="46"/>
                    <a:pt x="76" y="46"/>
                  </a:cubicBezTo>
                  <a:cubicBezTo>
                    <a:pt x="76" y="46"/>
                    <a:pt x="76" y="46"/>
                    <a:pt x="76" y="46"/>
                  </a:cubicBezTo>
                  <a:cubicBezTo>
                    <a:pt x="75" y="46"/>
                    <a:pt x="75" y="46"/>
                    <a:pt x="73" y="46"/>
                  </a:cubicBezTo>
                  <a:cubicBezTo>
                    <a:pt x="69" y="45"/>
                    <a:pt x="60" y="43"/>
                    <a:pt x="52" y="42"/>
                  </a:cubicBezTo>
                  <a:cubicBezTo>
                    <a:pt x="48" y="41"/>
                    <a:pt x="45" y="40"/>
                    <a:pt x="42" y="40"/>
                  </a:cubicBezTo>
                  <a:cubicBezTo>
                    <a:pt x="40" y="39"/>
                    <a:pt x="39" y="39"/>
                    <a:pt x="38" y="39"/>
                  </a:cubicBezTo>
                  <a:cubicBezTo>
                    <a:pt x="37" y="39"/>
                    <a:pt x="36" y="39"/>
                    <a:pt x="35" y="39"/>
                  </a:cubicBezTo>
                  <a:cubicBezTo>
                    <a:pt x="35" y="39"/>
                    <a:pt x="35" y="39"/>
                    <a:pt x="34" y="39"/>
                  </a:cubicBezTo>
                  <a:cubicBezTo>
                    <a:pt x="34" y="39"/>
                    <a:pt x="34" y="39"/>
                    <a:pt x="33" y="39"/>
                  </a:cubicBezTo>
                  <a:cubicBezTo>
                    <a:pt x="33" y="39"/>
                    <a:pt x="32" y="40"/>
                    <a:pt x="31" y="41"/>
                  </a:cubicBezTo>
                  <a:cubicBezTo>
                    <a:pt x="35" y="43"/>
                    <a:pt x="35" y="43"/>
                    <a:pt x="35" y="43"/>
                  </a:cubicBezTo>
                  <a:cubicBezTo>
                    <a:pt x="32" y="40"/>
                    <a:pt x="32" y="40"/>
                    <a:pt x="32" y="40"/>
                  </a:cubicBezTo>
                  <a:cubicBezTo>
                    <a:pt x="31" y="41"/>
                    <a:pt x="31" y="42"/>
                    <a:pt x="31" y="43"/>
                  </a:cubicBezTo>
                  <a:cubicBezTo>
                    <a:pt x="31" y="44"/>
                    <a:pt x="31" y="45"/>
                    <a:pt x="31" y="45"/>
                  </a:cubicBezTo>
                  <a:cubicBezTo>
                    <a:pt x="32" y="46"/>
                    <a:pt x="32" y="46"/>
                    <a:pt x="32" y="46"/>
                  </a:cubicBezTo>
                  <a:cubicBezTo>
                    <a:pt x="33" y="46"/>
                    <a:pt x="33" y="47"/>
                    <a:pt x="33" y="47"/>
                  </a:cubicBezTo>
                  <a:cubicBezTo>
                    <a:pt x="35" y="48"/>
                    <a:pt x="38" y="50"/>
                    <a:pt x="41" y="52"/>
                  </a:cubicBezTo>
                  <a:cubicBezTo>
                    <a:pt x="47" y="55"/>
                    <a:pt x="53" y="59"/>
                    <a:pt x="58" y="62"/>
                  </a:cubicBezTo>
                  <a:cubicBezTo>
                    <a:pt x="61" y="64"/>
                    <a:pt x="63" y="65"/>
                    <a:pt x="65" y="66"/>
                  </a:cubicBezTo>
                  <a:cubicBezTo>
                    <a:pt x="65" y="66"/>
                    <a:pt x="66" y="67"/>
                    <a:pt x="66" y="67"/>
                  </a:cubicBezTo>
                  <a:cubicBezTo>
                    <a:pt x="67" y="67"/>
                    <a:pt x="67" y="67"/>
                    <a:pt x="67" y="67"/>
                  </a:cubicBezTo>
                  <a:cubicBezTo>
                    <a:pt x="67" y="67"/>
                    <a:pt x="67" y="67"/>
                    <a:pt x="67" y="67"/>
                  </a:cubicBezTo>
                  <a:cubicBezTo>
                    <a:pt x="68" y="66"/>
                    <a:pt x="68" y="66"/>
                    <a:pt x="68" y="66"/>
                  </a:cubicBezTo>
                  <a:cubicBezTo>
                    <a:pt x="66" y="67"/>
                    <a:pt x="66" y="67"/>
                    <a:pt x="66" y="67"/>
                  </a:cubicBezTo>
                  <a:cubicBezTo>
                    <a:pt x="67" y="67"/>
                    <a:pt x="67" y="67"/>
                    <a:pt x="67" y="67"/>
                  </a:cubicBezTo>
                  <a:cubicBezTo>
                    <a:pt x="68" y="66"/>
                    <a:pt x="68" y="66"/>
                    <a:pt x="68" y="66"/>
                  </a:cubicBezTo>
                  <a:cubicBezTo>
                    <a:pt x="66" y="67"/>
                    <a:pt x="66" y="67"/>
                    <a:pt x="66" y="67"/>
                  </a:cubicBezTo>
                  <a:cubicBezTo>
                    <a:pt x="69" y="65"/>
                    <a:pt x="69" y="65"/>
                    <a:pt x="69" y="65"/>
                  </a:cubicBezTo>
                  <a:cubicBezTo>
                    <a:pt x="66" y="66"/>
                    <a:pt x="66" y="66"/>
                    <a:pt x="66" y="66"/>
                  </a:cubicBezTo>
                  <a:cubicBezTo>
                    <a:pt x="66" y="67"/>
                    <a:pt x="66" y="67"/>
                    <a:pt x="66" y="67"/>
                  </a:cubicBezTo>
                  <a:cubicBezTo>
                    <a:pt x="69" y="65"/>
                    <a:pt x="69" y="65"/>
                    <a:pt x="69" y="65"/>
                  </a:cubicBezTo>
                  <a:cubicBezTo>
                    <a:pt x="66" y="66"/>
                    <a:pt x="66" y="66"/>
                    <a:pt x="66" y="66"/>
                  </a:cubicBezTo>
                  <a:cubicBezTo>
                    <a:pt x="69" y="64"/>
                    <a:pt x="69" y="64"/>
                    <a:pt x="69" y="64"/>
                  </a:cubicBezTo>
                  <a:cubicBezTo>
                    <a:pt x="65" y="64"/>
                    <a:pt x="65" y="64"/>
                    <a:pt x="65" y="64"/>
                  </a:cubicBezTo>
                  <a:cubicBezTo>
                    <a:pt x="65" y="66"/>
                    <a:pt x="66" y="66"/>
                    <a:pt x="66" y="66"/>
                  </a:cubicBezTo>
                  <a:cubicBezTo>
                    <a:pt x="69" y="64"/>
                    <a:pt x="69" y="64"/>
                    <a:pt x="69" y="64"/>
                  </a:cubicBezTo>
                  <a:cubicBezTo>
                    <a:pt x="65" y="64"/>
                    <a:pt x="65" y="64"/>
                    <a:pt x="65" y="64"/>
                  </a:cubicBezTo>
                  <a:cubicBezTo>
                    <a:pt x="69" y="64"/>
                    <a:pt x="69" y="64"/>
                    <a:pt x="69" y="64"/>
                  </a:cubicBezTo>
                  <a:cubicBezTo>
                    <a:pt x="66" y="62"/>
                    <a:pt x="66" y="62"/>
                    <a:pt x="66" y="62"/>
                  </a:cubicBezTo>
                  <a:cubicBezTo>
                    <a:pt x="66" y="63"/>
                    <a:pt x="65" y="64"/>
                    <a:pt x="65" y="64"/>
                  </a:cubicBezTo>
                  <a:cubicBezTo>
                    <a:pt x="69" y="64"/>
                    <a:pt x="69" y="64"/>
                    <a:pt x="69" y="64"/>
                  </a:cubicBezTo>
                  <a:cubicBezTo>
                    <a:pt x="66" y="62"/>
                    <a:pt x="66" y="62"/>
                    <a:pt x="66" y="62"/>
                  </a:cubicBezTo>
                  <a:cubicBezTo>
                    <a:pt x="69" y="65"/>
                    <a:pt x="69" y="65"/>
                    <a:pt x="69" y="65"/>
                  </a:cubicBezTo>
                  <a:cubicBezTo>
                    <a:pt x="70" y="60"/>
                    <a:pt x="70" y="60"/>
                    <a:pt x="70" y="60"/>
                  </a:cubicBezTo>
                  <a:cubicBezTo>
                    <a:pt x="70" y="60"/>
                    <a:pt x="63" y="60"/>
                    <a:pt x="55" y="59"/>
                  </a:cubicBezTo>
                  <a:cubicBezTo>
                    <a:pt x="51" y="58"/>
                    <a:pt x="46" y="58"/>
                    <a:pt x="43" y="58"/>
                  </a:cubicBezTo>
                  <a:cubicBezTo>
                    <a:pt x="39" y="57"/>
                    <a:pt x="36" y="57"/>
                    <a:pt x="34" y="57"/>
                  </a:cubicBezTo>
                  <a:cubicBezTo>
                    <a:pt x="34" y="57"/>
                    <a:pt x="33" y="57"/>
                    <a:pt x="33" y="57"/>
                  </a:cubicBezTo>
                  <a:cubicBezTo>
                    <a:pt x="33" y="57"/>
                    <a:pt x="32" y="57"/>
                    <a:pt x="32" y="57"/>
                  </a:cubicBezTo>
                  <a:cubicBezTo>
                    <a:pt x="32" y="58"/>
                    <a:pt x="31" y="58"/>
                    <a:pt x="31" y="58"/>
                  </a:cubicBezTo>
                  <a:cubicBezTo>
                    <a:pt x="31" y="58"/>
                    <a:pt x="30" y="58"/>
                    <a:pt x="29" y="59"/>
                  </a:cubicBezTo>
                  <a:cubicBezTo>
                    <a:pt x="29" y="60"/>
                    <a:pt x="29" y="61"/>
                    <a:pt x="29" y="61"/>
                  </a:cubicBezTo>
                  <a:cubicBezTo>
                    <a:pt x="29" y="62"/>
                    <a:pt x="29" y="63"/>
                    <a:pt x="29" y="63"/>
                  </a:cubicBezTo>
                  <a:cubicBezTo>
                    <a:pt x="30" y="64"/>
                    <a:pt x="30" y="64"/>
                    <a:pt x="30" y="64"/>
                  </a:cubicBezTo>
                  <a:cubicBezTo>
                    <a:pt x="30" y="65"/>
                    <a:pt x="30" y="65"/>
                    <a:pt x="30" y="65"/>
                  </a:cubicBezTo>
                  <a:cubicBezTo>
                    <a:pt x="31" y="65"/>
                    <a:pt x="31" y="65"/>
                    <a:pt x="31" y="65"/>
                  </a:cubicBezTo>
                  <a:cubicBezTo>
                    <a:pt x="31" y="65"/>
                    <a:pt x="32" y="66"/>
                    <a:pt x="33" y="66"/>
                  </a:cubicBezTo>
                  <a:cubicBezTo>
                    <a:pt x="36" y="68"/>
                    <a:pt x="43" y="72"/>
                    <a:pt x="48" y="76"/>
                  </a:cubicBezTo>
                  <a:cubicBezTo>
                    <a:pt x="51" y="77"/>
                    <a:pt x="54" y="79"/>
                    <a:pt x="56" y="80"/>
                  </a:cubicBezTo>
                  <a:cubicBezTo>
                    <a:pt x="57" y="81"/>
                    <a:pt x="58" y="81"/>
                    <a:pt x="58" y="82"/>
                  </a:cubicBezTo>
                  <a:cubicBezTo>
                    <a:pt x="58" y="82"/>
                    <a:pt x="58" y="82"/>
                    <a:pt x="58" y="82"/>
                  </a:cubicBezTo>
                  <a:cubicBezTo>
                    <a:pt x="58" y="82"/>
                    <a:pt x="58" y="82"/>
                    <a:pt x="58" y="82"/>
                  </a:cubicBezTo>
                  <a:cubicBezTo>
                    <a:pt x="60" y="80"/>
                    <a:pt x="60" y="80"/>
                    <a:pt x="60" y="80"/>
                  </a:cubicBezTo>
                  <a:cubicBezTo>
                    <a:pt x="58" y="82"/>
                    <a:pt x="58" y="82"/>
                    <a:pt x="58" y="82"/>
                  </a:cubicBezTo>
                  <a:cubicBezTo>
                    <a:pt x="58" y="82"/>
                    <a:pt x="58" y="82"/>
                    <a:pt x="58" y="82"/>
                  </a:cubicBezTo>
                  <a:cubicBezTo>
                    <a:pt x="60" y="80"/>
                    <a:pt x="60" y="80"/>
                    <a:pt x="60" y="80"/>
                  </a:cubicBezTo>
                  <a:cubicBezTo>
                    <a:pt x="58" y="82"/>
                    <a:pt x="58" y="82"/>
                    <a:pt x="58" y="82"/>
                  </a:cubicBezTo>
                  <a:cubicBezTo>
                    <a:pt x="61" y="79"/>
                    <a:pt x="61" y="79"/>
                    <a:pt x="61" y="79"/>
                  </a:cubicBezTo>
                  <a:cubicBezTo>
                    <a:pt x="58" y="81"/>
                    <a:pt x="58" y="81"/>
                    <a:pt x="58" y="81"/>
                  </a:cubicBezTo>
                  <a:cubicBezTo>
                    <a:pt x="58" y="82"/>
                    <a:pt x="58" y="82"/>
                    <a:pt x="58" y="82"/>
                  </a:cubicBezTo>
                  <a:cubicBezTo>
                    <a:pt x="61" y="79"/>
                    <a:pt x="61" y="79"/>
                    <a:pt x="61" y="79"/>
                  </a:cubicBezTo>
                  <a:cubicBezTo>
                    <a:pt x="58" y="81"/>
                    <a:pt x="58" y="81"/>
                    <a:pt x="58" y="81"/>
                  </a:cubicBezTo>
                  <a:cubicBezTo>
                    <a:pt x="61" y="79"/>
                    <a:pt x="61" y="79"/>
                    <a:pt x="61" y="79"/>
                  </a:cubicBezTo>
                  <a:cubicBezTo>
                    <a:pt x="57" y="79"/>
                    <a:pt x="57" y="79"/>
                    <a:pt x="57" y="79"/>
                  </a:cubicBezTo>
                  <a:cubicBezTo>
                    <a:pt x="57" y="80"/>
                    <a:pt x="58" y="81"/>
                    <a:pt x="58" y="81"/>
                  </a:cubicBezTo>
                  <a:cubicBezTo>
                    <a:pt x="61" y="79"/>
                    <a:pt x="61" y="79"/>
                    <a:pt x="61" y="79"/>
                  </a:cubicBezTo>
                  <a:cubicBezTo>
                    <a:pt x="57" y="79"/>
                    <a:pt x="57" y="79"/>
                    <a:pt x="57" y="79"/>
                  </a:cubicBezTo>
                  <a:cubicBezTo>
                    <a:pt x="61" y="79"/>
                    <a:pt x="61" y="79"/>
                    <a:pt x="61" y="79"/>
                  </a:cubicBezTo>
                  <a:cubicBezTo>
                    <a:pt x="58" y="77"/>
                    <a:pt x="58" y="77"/>
                    <a:pt x="58" y="77"/>
                  </a:cubicBezTo>
                  <a:cubicBezTo>
                    <a:pt x="57" y="78"/>
                    <a:pt x="57" y="79"/>
                    <a:pt x="57" y="79"/>
                  </a:cubicBezTo>
                  <a:cubicBezTo>
                    <a:pt x="61" y="79"/>
                    <a:pt x="61" y="79"/>
                    <a:pt x="61" y="79"/>
                  </a:cubicBezTo>
                  <a:cubicBezTo>
                    <a:pt x="58" y="77"/>
                    <a:pt x="58" y="77"/>
                    <a:pt x="58" y="77"/>
                  </a:cubicBezTo>
                  <a:cubicBezTo>
                    <a:pt x="61" y="79"/>
                    <a:pt x="61" y="79"/>
                    <a:pt x="61" y="79"/>
                  </a:cubicBezTo>
                  <a:cubicBezTo>
                    <a:pt x="58" y="77"/>
                    <a:pt x="58" y="77"/>
                    <a:pt x="58" y="77"/>
                  </a:cubicBezTo>
                  <a:cubicBezTo>
                    <a:pt x="61" y="79"/>
                    <a:pt x="61" y="79"/>
                    <a:pt x="61" y="79"/>
                  </a:cubicBezTo>
                  <a:cubicBezTo>
                    <a:pt x="60" y="75"/>
                    <a:pt x="60" y="75"/>
                    <a:pt x="60" y="75"/>
                  </a:cubicBezTo>
                  <a:cubicBezTo>
                    <a:pt x="59" y="76"/>
                    <a:pt x="59" y="76"/>
                    <a:pt x="58" y="77"/>
                  </a:cubicBezTo>
                  <a:cubicBezTo>
                    <a:pt x="61" y="79"/>
                    <a:pt x="61" y="79"/>
                    <a:pt x="61" y="79"/>
                  </a:cubicBezTo>
                  <a:cubicBezTo>
                    <a:pt x="60" y="75"/>
                    <a:pt x="60" y="75"/>
                    <a:pt x="60" y="75"/>
                  </a:cubicBezTo>
                  <a:cubicBezTo>
                    <a:pt x="61" y="79"/>
                    <a:pt x="61" y="79"/>
                    <a:pt x="61" y="79"/>
                  </a:cubicBezTo>
                  <a:cubicBezTo>
                    <a:pt x="61" y="75"/>
                    <a:pt x="61" y="75"/>
                    <a:pt x="61" y="75"/>
                  </a:cubicBezTo>
                  <a:cubicBezTo>
                    <a:pt x="60" y="75"/>
                    <a:pt x="60" y="75"/>
                    <a:pt x="60" y="75"/>
                  </a:cubicBezTo>
                  <a:cubicBezTo>
                    <a:pt x="61" y="79"/>
                    <a:pt x="61" y="79"/>
                    <a:pt x="61" y="79"/>
                  </a:cubicBezTo>
                  <a:cubicBezTo>
                    <a:pt x="61" y="75"/>
                    <a:pt x="61" y="75"/>
                    <a:pt x="61" y="75"/>
                  </a:cubicBezTo>
                  <a:cubicBezTo>
                    <a:pt x="61" y="78"/>
                    <a:pt x="61" y="78"/>
                    <a:pt x="61" y="78"/>
                  </a:cubicBezTo>
                  <a:cubicBezTo>
                    <a:pt x="61" y="75"/>
                    <a:pt x="61" y="75"/>
                    <a:pt x="61" y="75"/>
                  </a:cubicBezTo>
                  <a:cubicBezTo>
                    <a:pt x="61" y="75"/>
                    <a:pt x="61" y="75"/>
                    <a:pt x="61" y="75"/>
                  </a:cubicBezTo>
                  <a:cubicBezTo>
                    <a:pt x="61" y="78"/>
                    <a:pt x="61" y="78"/>
                    <a:pt x="61" y="78"/>
                  </a:cubicBezTo>
                  <a:cubicBezTo>
                    <a:pt x="61" y="75"/>
                    <a:pt x="61" y="75"/>
                    <a:pt x="61" y="75"/>
                  </a:cubicBezTo>
                  <a:cubicBezTo>
                    <a:pt x="61" y="75"/>
                    <a:pt x="61" y="75"/>
                    <a:pt x="61" y="75"/>
                  </a:cubicBezTo>
                  <a:cubicBezTo>
                    <a:pt x="61" y="75"/>
                    <a:pt x="60" y="75"/>
                    <a:pt x="58" y="75"/>
                  </a:cubicBezTo>
                  <a:cubicBezTo>
                    <a:pt x="54" y="74"/>
                    <a:pt x="46" y="72"/>
                    <a:pt x="38" y="71"/>
                  </a:cubicBezTo>
                  <a:cubicBezTo>
                    <a:pt x="31" y="69"/>
                    <a:pt x="25" y="68"/>
                    <a:pt x="25" y="68"/>
                  </a:cubicBezTo>
                  <a:cubicBezTo>
                    <a:pt x="23" y="68"/>
                    <a:pt x="22" y="68"/>
                    <a:pt x="21" y="70"/>
                  </a:cubicBezTo>
                  <a:cubicBezTo>
                    <a:pt x="20" y="70"/>
                    <a:pt x="20" y="71"/>
                    <a:pt x="20" y="72"/>
                  </a:cubicBezTo>
                  <a:cubicBezTo>
                    <a:pt x="20" y="73"/>
                    <a:pt x="20" y="73"/>
                    <a:pt x="20" y="74"/>
                  </a:cubicBezTo>
                  <a:cubicBezTo>
                    <a:pt x="21" y="75"/>
                    <a:pt x="21" y="75"/>
                    <a:pt x="21" y="75"/>
                  </a:cubicBezTo>
                  <a:cubicBezTo>
                    <a:pt x="22" y="75"/>
                    <a:pt x="22" y="76"/>
                    <a:pt x="22" y="76"/>
                  </a:cubicBezTo>
                  <a:cubicBezTo>
                    <a:pt x="24" y="77"/>
                    <a:pt x="26" y="79"/>
                    <a:pt x="29" y="80"/>
                  </a:cubicBezTo>
                  <a:cubicBezTo>
                    <a:pt x="33" y="83"/>
                    <a:pt x="38" y="86"/>
                    <a:pt x="42" y="88"/>
                  </a:cubicBezTo>
                  <a:cubicBezTo>
                    <a:pt x="44" y="89"/>
                    <a:pt x="46" y="90"/>
                    <a:pt x="47" y="91"/>
                  </a:cubicBezTo>
                  <a:cubicBezTo>
                    <a:pt x="48" y="92"/>
                    <a:pt x="48" y="92"/>
                    <a:pt x="48" y="92"/>
                  </a:cubicBezTo>
                  <a:cubicBezTo>
                    <a:pt x="49" y="92"/>
                    <a:pt x="49" y="92"/>
                    <a:pt x="49" y="92"/>
                  </a:cubicBezTo>
                  <a:cubicBezTo>
                    <a:pt x="49" y="92"/>
                    <a:pt x="49" y="92"/>
                    <a:pt x="49" y="92"/>
                  </a:cubicBezTo>
                  <a:cubicBezTo>
                    <a:pt x="50" y="90"/>
                    <a:pt x="50" y="90"/>
                    <a:pt x="50" y="90"/>
                  </a:cubicBezTo>
                  <a:cubicBezTo>
                    <a:pt x="49" y="92"/>
                    <a:pt x="49" y="92"/>
                    <a:pt x="49" y="92"/>
                  </a:cubicBezTo>
                  <a:cubicBezTo>
                    <a:pt x="49" y="92"/>
                    <a:pt x="49" y="92"/>
                    <a:pt x="49" y="92"/>
                  </a:cubicBezTo>
                  <a:cubicBezTo>
                    <a:pt x="50" y="90"/>
                    <a:pt x="50" y="90"/>
                    <a:pt x="50" y="90"/>
                  </a:cubicBezTo>
                  <a:cubicBezTo>
                    <a:pt x="49" y="92"/>
                    <a:pt x="49" y="92"/>
                    <a:pt x="49" y="92"/>
                  </a:cubicBezTo>
                  <a:cubicBezTo>
                    <a:pt x="51" y="89"/>
                    <a:pt x="51" y="89"/>
                    <a:pt x="51" y="89"/>
                  </a:cubicBezTo>
                  <a:cubicBezTo>
                    <a:pt x="49" y="92"/>
                    <a:pt x="49" y="92"/>
                    <a:pt x="49" y="92"/>
                  </a:cubicBezTo>
                  <a:cubicBezTo>
                    <a:pt x="49" y="92"/>
                    <a:pt x="49" y="92"/>
                    <a:pt x="49" y="92"/>
                  </a:cubicBezTo>
                  <a:cubicBezTo>
                    <a:pt x="51" y="89"/>
                    <a:pt x="51" y="89"/>
                    <a:pt x="51" y="89"/>
                  </a:cubicBezTo>
                  <a:cubicBezTo>
                    <a:pt x="49" y="92"/>
                    <a:pt x="49" y="92"/>
                    <a:pt x="49" y="92"/>
                  </a:cubicBezTo>
                  <a:cubicBezTo>
                    <a:pt x="51" y="89"/>
                    <a:pt x="51" y="89"/>
                    <a:pt x="51" y="89"/>
                  </a:cubicBezTo>
                  <a:cubicBezTo>
                    <a:pt x="48" y="92"/>
                    <a:pt x="48" y="92"/>
                    <a:pt x="48" y="92"/>
                  </a:cubicBezTo>
                  <a:cubicBezTo>
                    <a:pt x="49" y="92"/>
                    <a:pt x="49" y="92"/>
                    <a:pt x="49" y="92"/>
                  </a:cubicBezTo>
                  <a:cubicBezTo>
                    <a:pt x="51" y="89"/>
                    <a:pt x="51" y="89"/>
                    <a:pt x="51" y="89"/>
                  </a:cubicBezTo>
                  <a:cubicBezTo>
                    <a:pt x="48" y="92"/>
                    <a:pt x="48" y="92"/>
                    <a:pt x="48" y="92"/>
                  </a:cubicBezTo>
                  <a:cubicBezTo>
                    <a:pt x="51" y="89"/>
                    <a:pt x="51" y="89"/>
                    <a:pt x="51" y="89"/>
                  </a:cubicBezTo>
                  <a:cubicBezTo>
                    <a:pt x="48" y="91"/>
                    <a:pt x="48" y="91"/>
                    <a:pt x="48" y="91"/>
                  </a:cubicBezTo>
                  <a:cubicBezTo>
                    <a:pt x="48" y="92"/>
                    <a:pt x="48" y="92"/>
                    <a:pt x="48" y="92"/>
                  </a:cubicBezTo>
                  <a:cubicBezTo>
                    <a:pt x="51" y="89"/>
                    <a:pt x="51" y="89"/>
                    <a:pt x="51" y="89"/>
                  </a:cubicBezTo>
                  <a:cubicBezTo>
                    <a:pt x="48" y="91"/>
                    <a:pt x="48" y="91"/>
                    <a:pt x="48" y="91"/>
                  </a:cubicBezTo>
                  <a:cubicBezTo>
                    <a:pt x="51" y="89"/>
                    <a:pt x="51" y="89"/>
                    <a:pt x="51" y="89"/>
                  </a:cubicBezTo>
                  <a:cubicBezTo>
                    <a:pt x="47" y="91"/>
                    <a:pt x="47" y="91"/>
                    <a:pt x="47" y="91"/>
                  </a:cubicBezTo>
                  <a:cubicBezTo>
                    <a:pt x="48" y="91"/>
                    <a:pt x="48" y="91"/>
                    <a:pt x="48" y="91"/>
                  </a:cubicBezTo>
                  <a:cubicBezTo>
                    <a:pt x="51" y="89"/>
                    <a:pt x="51" y="89"/>
                    <a:pt x="51" y="89"/>
                  </a:cubicBezTo>
                  <a:cubicBezTo>
                    <a:pt x="47" y="91"/>
                    <a:pt x="47" y="91"/>
                    <a:pt x="47" y="91"/>
                  </a:cubicBezTo>
                  <a:cubicBezTo>
                    <a:pt x="51" y="89"/>
                    <a:pt x="51" y="89"/>
                    <a:pt x="51" y="89"/>
                  </a:cubicBezTo>
                  <a:cubicBezTo>
                    <a:pt x="47" y="89"/>
                    <a:pt x="47" y="89"/>
                    <a:pt x="47" y="89"/>
                  </a:cubicBezTo>
                  <a:cubicBezTo>
                    <a:pt x="47" y="90"/>
                    <a:pt x="47" y="90"/>
                    <a:pt x="47" y="91"/>
                  </a:cubicBezTo>
                  <a:cubicBezTo>
                    <a:pt x="51" y="89"/>
                    <a:pt x="51" y="89"/>
                    <a:pt x="51" y="89"/>
                  </a:cubicBezTo>
                  <a:cubicBezTo>
                    <a:pt x="47" y="89"/>
                    <a:pt x="47" y="89"/>
                    <a:pt x="47" y="89"/>
                  </a:cubicBezTo>
                  <a:cubicBezTo>
                    <a:pt x="51" y="89"/>
                    <a:pt x="51" y="89"/>
                    <a:pt x="51" y="89"/>
                  </a:cubicBezTo>
                  <a:cubicBezTo>
                    <a:pt x="52" y="85"/>
                    <a:pt x="52" y="85"/>
                    <a:pt x="52" y="85"/>
                  </a:cubicBezTo>
                  <a:cubicBezTo>
                    <a:pt x="16" y="80"/>
                    <a:pt x="16" y="80"/>
                    <a:pt x="16" y="80"/>
                  </a:cubicBezTo>
                  <a:cubicBezTo>
                    <a:pt x="15" y="80"/>
                    <a:pt x="14" y="80"/>
                    <a:pt x="13" y="81"/>
                  </a:cubicBezTo>
                  <a:cubicBezTo>
                    <a:pt x="12" y="82"/>
                    <a:pt x="12" y="84"/>
                    <a:pt x="12" y="84"/>
                  </a:cubicBezTo>
                  <a:cubicBezTo>
                    <a:pt x="12" y="85"/>
                    <a:pt x="12" y="86"/>
                    <a:pt x="12" y="86"/>
                  </a:cubicBezTo>
                  <a:cubicBezTo>
                    <a:pt x="13" y="87"/>
                    <a:pt x="13" y="87"/>
                    <a:pt x="13" y="87"/>
                  </a:cubicBezTo>
                  <a:cubicBezTo>
                    <a:pt x="14" y="88"/>
                    <a:pt x="14" y="88"/>
                    <a:pt x="15" y="88"/>
                  </a:cubicBezTo>
                  <a:cubicBezTo>
                    <a:pt x="16" y="89"/>
                    <a:pt x="18" y="91"/>
                    <a:pt x="21" y="92"/>
                  </a:cubicBezTo>
                  <a:cubicBezTo>
                    <a:pt x="26" y="95"/>
                    <a:pt x="31" y="98"/>
                    <a:pt x="36" y="101"/>
                  </a:cubicBezTo>
                  <a:cubicBezTo>
                    <a:pt x="38" y="102"/>
                    <a:pt x="40" y="103"/>
                    <a:pt x="41" y="104"/>
                  </a:cubicBezTo>
                  <a:cubicBezTo>
                    <a:pt x="42" y="104"/>
                    <a:pt x="42" y="105"/>
                    <a:pt x="42" y="105"/>
                  </a:cubicBezTo>
                  <a:cubicBezTo>
                    <a:pt x="42" y="105"/>
                    <a:pt x="42" y="105"/>
                    <a:pt x="42" y="105"/>
                  </a:cubicBezTo>
                  <a:cubicBezTo>
                    <a:pt x="44" y="104"/>
                    <a:pt x="44" y="104"/>
                    <a:pt x="44" y="104"/>
                  </a:cubicBezTo>
                  <a:cubicBezTo>
                    <a:pt x="42" y="105"/>
                    <a:pt x="42" y="105"/>
                    <a:pt x="42" y="105"/>
                  </a:cubicBezTo>
                  <a:cubicBezTo>
                    <a:pt x="42" y="105"/>
                    <a:pt x="42" y="105"/>
                    <a:pt x="42" y="105"/>
                  </a:cubicBezTo>
                  <a:cubicBezTo>
                    <a:pt x="44" y="104"/>
                    <a:pt x="44" y="104"/>
                    <a:pt x="44" y="104"/>
                  </a:cubicBezTo>
                  <a:cubicBezTo>
                    <a:pt x="42" y="105"/>
                    <a:pt x="42" y="105"/>
                    <a:pt x="42" y="105"/>
                  </a:cubicBezTo>
                  <a:cubicBezTo>
                    <a:pt x="45" y="103"/>
                    <a:pt x="45" y="103"/>
                    <a:pt x="45" y="103"/>
                  </a:cubicBezTo>
                  <a:cubicBezTo>
                    <a:pt x="42" y="104"/>
                    <a:pt x="42" y="104"/>
                    <a:pt x="42" y="104"/>
                  </a:cubicBezTo>
                  <a:cubicBezTo>
                    <a:pt x="42" y="105"/>
                    <a:pt x="42" y="105"/>
                    <a:pt x="42" y="105"/>
                  </a:cubicBezTo>
                  <a:cubicBezTo>
                    <a:pt x="45" y="103"/>
                    <a:pt x="45" y="103"/>
                    <a:pt x="45" y="103"/>
                  </a:cubicBezTo>
                  <a:cubicBezTo>
                    <a:pt x="42" y="104"/>
                    <a:pt x="42" y="104"/>
                    <a:pt x="42" y="104"/>
                  </a:cubicBezTo>
                  <a:cubicBezTo>
                    <a:pt x="45" y="102"/>
                    <a:pt x="45" y="102"/>
                    <a:pt x="45" y="102"/>
                  </a:cubicBezTo>
                  <a:cubicBezTo>
                    <a:pt x="41" y="102"/>
                    <a:pt x="41" y="102"/>
                    <a:pt x="41" y="102"/>
                  </a:cubicBezTo>
                  <a:cubicBezTo>
                    <a:pt x="41" y="103"/>
                    <a:pt x="42" y="104"/>
                    <a:pt x="42" y="104"/>
                  </a:cubicBezTo>
                  <a:cubicBezTo>
                    <a:pt x="45" y="102"/>
                    <a:pt x="45" y="102"/>
                    <a:pt x="45" y="102"/>
                  </a:cubicBezTo>
                  <a:cubicBezTo>
                    <a:pt x="41" y="102"/>
                    <a:pt x="41" y="102"/>
                    <a:pt x="41" y="102"/>
                  </a:cubicBezTo>
                  <a:cubicBezTo>
                    <a:pt x="45" y="102"/>
                    <a:pt x="45" y="102"/>
                    <a:pt x="45" y="102"/>
                  </a:cubicBezTo>
                  <a:cubicBezTo>
                    <a:pt x="42" y="100"/>
                    <a:pt x="42" y="100"/>
                    <a:pt x="42" y="100"/>
                  </a:cubicBezTo>
                  <a:cubicBezTo>
                    <a:pt x="41" y="101"/>
                    <a:pt x="41" y="102"/>
                    <a:pt x="41" y="102"/>
                  </a:cubicBezTo>
                  <a:cubicBezTo>
                    <a:pt x="45" y="102"/>
                    <a:pt x="45" y="102"/>
                    <a:pt x="45" y="102"/>
                  </a:cubicBezTo>
                  <a:cubicBezTo>
                    <a:pt x="42" y="100"/>
                    <a:pt x="42" y="100"/>
                    <a:pt x="42" y="100"/>
                  </a:cubicBezTo>
                  <a:cubicBezTo>
                    <a:pt x="45" y="102"/>
                    <a:pt x="45" y="102"/>
                    <a:pt x="45" y="102"/>
                  </a:cubicBezTo>
                  <a:cubicBezTo>
                    <a:pt x="42" y="100"/>
                    <a:pt x="42" y="100"/>
                    <a:pt x="42" y="100"/>
                  </a:cubicBezTo>
                  <a:cubicBezTo>
                    <a:pt x="45" y="102"/>
                    <a:pt x="45" y="102"/>
                    <a:pt x="45" y="102"/>
                  </a:cubicBezTo>
                  <a:cubicBezTo>
                    <a:pt x="43" y="99"/>
                    <a:pt x="43" y="99"/>
                    <a:pt x="43" y="99"/>
                  </a:cubicBezTo>
                  <a:cubicBezTo>
                    <a:pt x="43" y="99"/>
                    <a:pt x="42" y="100"/>
                    <a:pt x="42" y="100"/>
                  </a:cubicBezTo>
                  <a:cubicBezTo>
                    <a:pt x="45" y="102"/>
                    <a:pt x="45" y="102"/>
                    <a:pt x="45" y="102"/>
                  </a:cubicBezTo>
                  <a:cubicBezTo>
                    <a:pt x="43" y="99"/>
                    <a:pt x="43" y="99"/>
                    <a:pt x="43" y="99"/>
                  </a:cubicBezTo>
                  <a:cubicBezTo>
                    <a:pt x="45" y="102"/>
                    <a:pt x="45" y="102"/>
                    <a:pt x="45" y="102"/>
                  </a:cubicBezTo>
                  <a:cubicBezTo>
                    <a:pt x="44" y="99"/>
                    <a:pt x="44" y="99"/>
                    <a:pt x="44" y="99"/>
                  </a:cubicBezTo>
                  <a:cubicBezTo>
                    <a:pt x="44" y="99"/>
                    <a:pt x="44" y="99"/>
                    <a:pt x="43" y="99"/>
                  </a:cubicBezTo>
                  <a:cubicBezTo>
                    <a:pt x="45" y="102"/>
                    <a:pt x="45" y="102"/>
                    <a:pt x="45" y="102"/>
                  </a:cubicBezTo>
                  <a:cubicBezTo>
                    <a:pt x="44" y="99"/>
                    <a:pt x="44" y="99"/>
                    <a:pt x="44" y="99"/>
                  </a:cubicBezTo>
                  <a:cubicBezTo>
                    <a:pt x="45" y="101"/>
                    <a:pt x="45" y="101"/>
                    <a:pt x="45" y="101"/>
                  </a:cubicBezTo>
                  <a:cubicBezTo>
                    <a:pt x="44" y="99"/>
                    <a:pt x="44" y="99"/>
                    <a:pt x="44" y="99"/>
                  </a:cubicBezTo>
                  <a:cubicBezTo>
                    <a:pt x="44" y="99"/>
                    <a:pt x="44" y="99"/>
                    <a:pt x="44" y="99"/>
                  </a:cubicBezTo>
                  <a:cubicBezTo>
                    <a:pt x="45" y="101"/>
                    <a:pt x="45" y="101"/>
                    <a:pt x="45" y="101"/>
                  </a:cubicBezTo>
                  <a:cubicBezTo>
                    <a:pt x="44" y="99"/>
                    <a:pt x="44" y="99"/>
                    <a:pt x="44" y="99"/>
                  </a:cubicBezTo>
                  <a:cubicBezTo>
                    <a:pt x="45" y="99"/>
                    <a:pt x="45" y="99"/>
                    <a:pt x="45" y="99"/>
                  </a:cubicBezTo>
                  <a:cubicBezTo>
                    <a:pt x="45" y="99"/>
                    <a:pt x="45" y="99"/>
                    <a:pt x="45" y="99"/>
                  </a:cubicBezTo>
                  <a:cubicBezTo>
                    <a:pt x="44" y="99"/>
                    <a:pt x="44" y="99"/>
                    <a:pt x="44" y="99"/>
                  </a:cubicBezTo>
                  <a:cubicBezTo>
                    <a:pt x="45" y="99"/>
                    <a:pt x="45" y="99"/>
                    <a:pt x="45" y="99"/>
                  </a:cubicBezTo>
                  <a:cubicBezTo>
                    <a:pt x="45" y="99"/>
                    <a:pt x="45" y="99"/>
                    <a:pt x="45" y="99"/>
                  </a:cubicBezTo>
                  <a:cubicBezTo>
                    <a:pt x="44" y="99"/>
                    <a:pt x="44" y="99"/>
                    <a:pt x="44" y="99"/>
                  </a:cubicBezTo>
                  <a:cubicBezTo>
                    <a:pt x="43" y="99"/>
                    <a:pt x="41" y="98"/>
                    <a:pt x="38" y="98"/>
                  </a:cubicBezTo>
                  <a:cubicBezTo>
                    <a:pt x="33" y="98"/>
                    <a:pt x="27" y="97"/>
                    <a:pt x="22" y="96"/>
                  </a:cubicBezTo>
                  <a:cubicBezTo>
                    <a:pt x="20" y="96"/>
                    <a:pt x="18" y="96"/>
                    <a:pt x="16" y="96"/>
                  </a:cubicBezTo>
                  <a:cubicBezTo>
                    <a:pt x="15" y="96"/>
                    <a:pt x="14" y="95"/>
                    <a:pt x="14" y="95"/>
                  </a:cubicBezTo>
                  <a:cubicBezTo>
                    <a:pt x="13" y="95"/>
                    <a:pt x="13" y="95"/>
                    <a:pt x="13" y="95"/>
                  </a:cubicBezTo>
                  <a:cubicBezTo>
                    <a:pt x="13" y="95"/>
                    <a:pt x="13" y="95"/>
                    <a:pt x="13" y="95"/>
                  </a:cubicBezTo>
                  <a:cubicBezTo>
                    <a:pt x="12" y="95"/>
                    <a:pt x="12" y="95"/>
                    <a:pt x="12" y="95"/>
                  </a:cubicBezTo>
                  <a:cubicBezTo>
                    <a:pt x="12" y="95"/>
                    <a:pt x="12" y="95"/>
                    <a:pt x="11" y="96"/>
                  </a:cubicBezTo>
                  <a:cubicBezTo>
                    <a:pt x="11" y="96"/>
                    <a:pt x="11" y="96"/>
                    <a:pt x="10" y="96"/>
                  </a:cubicBezTo>
                  <a:cubicBezTo>
                    <a:pt x="10" y="96"/>
                    <a:pt x="9" y="97"/>
                    <a:pt x="9" y="98"/>
                  </a:cubicBezTo>
                  <a:cubicBezTo>
                    <a:pt x="13" y="99"/>
                    <a:pt x="13" y="99"/>
                    <a:pt x="13" y="99"/>
                  </a:cubicBezTo>
                  <a:cubicBezTo>
                    <a:pt x="9" y="97"/>
                    <a:pt x="9" y="97"/>
                    <a:pt x="9" y="97"/>
                  </a:cubicBezTo>
                  <a:cubicBezTo>
                    <a:pt x="9" y="98"/>
                    <a:pt x="9" y="99"/>
                    <a:pt x="9" y="99"/>
                  </a:cubicBezTo>
                  <a:cubicBezTo>
                    <a:pt x="9" y="101"/>
                    <a:pt x="9" y="101"/>
                    <a:pt x="9" y="102"/>
                  </a:cubicBezTo>
                  <a:cubicBezTo>
                    <a:pt x="10" y="102"/>
                    <a:pt x="10" y="102"/>
                    <a:pt x="10" y="103"/>
                  </a:cubicBezTo>
                  <a:cubicBezTo>
                    <a:pt x="10" y="103"/>
                    <a:pt x="11" y="103"/>
                    <a:pt x="11" y="104"/>
                  </a:cubicBezTo>
                  <a:cubicBezTo>
                    <a:pt x="13" y="105"/>
                    <a:pt x="15" y="106"/>
                    <a:pt x="18" y="108"/>
                  </a:cubicBezTo>
                  <a:cubicBezTo>
                    <a:pt x="23" y="111"/>
                    <a:pt x="29" y="114"/>
                    <a:pt x="33" y="117"/>
                  </a:cubicBezTo>
                  <a:cubicBezTo>
                    <a:pt x="36" y="118"/>
                    <a:pt x="38" y="120"/>
                    <a:pt x="39" y="120"/>
                  </a:cubicBezTo>
                  <a:cubicBezTo>
                    <a:pt x="40" y="121"/>
                    <a:pt x="40" y="121"/>
                    <a:pt x="41" y="121"/>
                  </a:cubicBezTo>
                  <a:cubicBezTo>
                    <a:pt x="41" y="122"/>
                    <a:pt x="41" y="122"/>
                    <a:pt x="41" y="122"/>
                  </a:cubicBezTo>
                  <a:cubicBezTo>
                    <a:pt x="41" y="122"/>
                    <a:pt x="41" y="122"/>
                    <a:pt x="41" y="122"/>
                  </a:cubicBezTo>
                  <a:cubicBezTo>
                    <a:pt x="43" y="119"/>
                    <a:pt x="43" y="119"/>
                    <a:pt x="43" y="119"/>
                  </a:cubicBezTo>
                  <a:cubicBezTo>
                    <a:pt x="40" y="121"/>
                    <a:pt x="40" y="121"/>
                    <a:pt x="40" y="121"/>
                  </a:cubicBezTo>
                  <a:cubicBezTo>
                    <a:pt x="41" y="122"/>
                    <a:pt x="41" y="122"/>
                    <a:pt x="41" y="122"/>
                  </a:cubicBezTo>
                  <a:cubicBezTo>
                    <a:pt x="43" y="119"/>
                    <a:pt x="43" y="119"/>
                    <a:pt x="43" y="119"/>
                  </a:cubicBezTo>
                  <a:cubicBezTo>
                    <a:pt x="40" y="121"/>
                    <a:pt x="40" y="121"/>
                    <a:pt x="40" y="121"/>
                  </a:cubicBezTo>
                  <a:cubicBezTo>
                    <a:pt x="43" y="119"/>
                    <a:pt x="43" y="119"/>
                    <a:pt x="43" y="119"/>
                  </a:cubicBezTo>
                  <a:cubicBezTo>
                    <a:pt x="40" y="121"/>
                    <a:pt x="40" y="121"/>
                    <a:pt x="40" y="121"/>
                  </a:cubicBezTo>
                  <a:cubicBezTo>
                    <a:pt x="40" y="121"/>
                    <a:pt x="40" y="121"/>
                    <a:pt x="40" y="121"/>
                  </a:cubicBezTo>
                  <a:cubicBezTo>
                    <a:pt x="43" y="119"/>
                    <a:pt x="43" y="119"/>
                    <a:pt x="43" y="119"/>
                  </a:cubicBezTo>
                  <a:cubicBezTo>
                    <a:pt x="40" y="121"/>
                    <a:pt x="40" y="121"/>
                    <a:pt x="40" y="121"/>
                  </a:cubicBezTo>
                  <a:cubicBezTo>
                    <a:pt x="44" y="119"/>
                    <a:pt x="44" y="119"/>
                    <a:pt x="44" y="119"/>
                  </a:cubicBezTo>
                  <a:cubicBezTo>
                    <a:pt x="40" y="119"/>
                    <a:pt x="40" y="119"/>
                    <a:pt x="40" y="119"/>
                  </a:cubicBezTo>
                  <a:cubicBezTo>
                    <a:pt x="40" y="120"/>
                    <a:pt x="40" y="120"/>
                    <a:pt x="40" y="121"/>
                  </a:cubicBezTo>
                  <a:cubicBezTo>
                    <a:pt x="44" y="119"/>
                    <a:pt x="44" y="119"/>
                    <a:pt x="44" y="119"/>
                  </a:cubicBezTo>
                  <a:cubicBezTo>
                    <a:pt x="40" y="119"/>
                    <a:pt x="40" y="119"/>
                    <a:pt x="40" y="119"/>
                  </a:cubicBezTo>
                  <a:cubicBezTo>
                    <a:pt x="44" y="119"/>
                    <a:pt x="44" y="119"/>
                    <a:pt x="44" y="119"/>
                  </a:cubicBezTo>
                  <a:cubicBezTo>
                    <a:pt x="40" y="117"/>
                    <a:pt x="40" y="117"/>
                    <a:pt x="40" y="117"/>
                  </a:cubicBezTo>
                  <a:cubicBezTo>
                    <a:pt x="40" y="117"/>
                    <a:pt x="40" y="118"/>
                    <a:pt x="40" y="119"/>
                  </a:cubicBezTo>
                  <a:cubicBezTo>
                    <a:pt x="44" y="119"/>
                    <a:pt x="44" y="119"/>
                    <a:pt x="44" y="119"/>
                  </a:cubicBezTo>
                  <a:cubicBezTo>
                    <a:pt x="40" y="117"/>
                    <a:pt x="40" y="117"/>
                    <a:pt x="40" y="117"/>
                  </a:cubicBezTo>
                  <a:cubicBezTo>
                    <a:pt x="44" y="119"/>
                    <a:pt x="44" y="119"/>
                    <a:pt x="44" y="119"/>
                  </a:cubicBezTo>
                  <a:cubicBezTo>
                    <a:pt x="44" y="115"/>
                    <a:pt x="44" y="115"/>
                    <a:pt x="44" y="115"/>
                  </a:cubicBezTo>
                  <a:cubicBezTo>
                    <a:pt x="5" y="108"/>
                    <a:pt x="5" y="108"/>
                    <a:pt x="5" y="108"/>
                  </a:cubicBezTo>
                  <a:cubicBezTo>
                    <a:pt x="3" y="108"/>
                    <a:pt x="1" y="109"/>
                    <a:pt x="1" y="111"/>
                  </a:cubicBezTo>
                  <a:cubicBezTo>
                    <a:pt x="0" y="112"/>
                    <a:pt x="1" y="114"/>
                    <a:pt x="2" y="115"/>
                  </a:cubicBezTo>
                  <a:cubicBezTo>
                    <a:pt x="30" y="133"/>
                    <a:pt x="30" y="133"/>
                    <a:pt x="30" y="133"/>
                  </a:cubicBezTo>
                  <a:cubicBezTo>
                    <a:pt x="32" y="134"/>
                    <a:pt x="34" y="133"/>
                    <a:pt x="35" y="131"/>
                  </a:cubicBezTo>
                  <a:cubicBezTo>
                    <a:pt x="37" y="130"/>
                    <a:pt x="36" y="127"/>
                    <a:pt x="34"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08" name="Freeform 171">
              <a:extLst>
                <a:ext uri="{FF2B5EF4-FFF2-40B4-BE49-F238E27FC236}">
                  <a16:creationId xmlns:a16="http://schemas.microsoft.com/office/drawing/2014/main" id="{3790691E-B5EE-41DD-B6C5-99ACA206A240}"/>
                </a:ext>
              </a:extLst>
            </p:cNvPr>
            <p:cNvSpPr>
              <a:spLocks/>
            </p:cNvSpPr>
            <p:nvPr/>
          </p:nvSpPr>
          <p:spPr bwMode="auto">
            <a:xfrm>
              <a:off x="5496062" y="2457561"/>
              <a:ext cx="269875" cy="128588"/>
            </a:xfrm>
            <a:custGeom>
              <a:avLst/>
              <a:gdLst>
                <a:gd name="T0" fmla="*/ 9 w 171"/>
                <a:gd name="T1" fmla="*/ 53 h 82"/>
                <a:gd name="T2" fmla="*/ 8 w 171"/>
                <a:gd name="T3" fmla="*/ 52 h 82"/>
                <a:gd name="T4" fmla="*/ 57 w 171"/>
                <a:gd name="T5" fmla="*/ 53 h 82"/>
                <a:gd name="T6" fmla="*/ 126 w 171"/>
                <a:gd name="T7" fmla="*/ 82 h 82"/>
                <a:gd name="T8" fmla="*/ 11 w 171"/>
                <a:gd name="T9" fmla="*/ 9 h 82"/>
                <a:gd name="T10" fmla="*/ 137 w 171"/>
                <a:gd name="T11" fmla="*/ 64 h 82"/>
                <a:gd name="T12" fmla="*/ 64 w 171"/>
                <a:gd name="T13" fmla="*/ 14 h 82"/>
                <a:gd name="T14" fmla="*/ 65 w 171"/>
                <a:gd name="T15" fmla="*/ 15 h 82"/>
                <a:gd name="T16" fmla="*/ 61 w 171"/>
                <a:gd name="T17" fmla="*/ 17 h 82"/>
                <a:gd name="T18" fmla="*/ 61 w 171"/>
                <a:gd name="T19" fmla="*/ 17 h 82"/>
                <a:gd name="T20" fmla="*/ 62 w 171"/>
                <a:gd name="T21" fmla="*/ 21 h 82"/>
                <a:gd name="T22" fmla="*/ 61 w 171"/>
                <a:gd name="T23" fmla="*/ 21 h 82"/>
                <a:gd name="T24" fmla="*/ 145 w 171"/>
                <a:gd name="T25" fmla="*/ 53 h 82"/>
                <a:gd name="T26" fmla="*/ 88 w 171"/>
                <a:gd name="T27" fmla="*/ 14 h 82"/>
                <a:gd name="T28" fmla="*/ 86 w 171"/>
                <a:gd name="T29" fmla="*/ 16 h 82"/>
                <a:gd name="T30" fmla="*/ 90 w 171"/>
                <a:gd name="T31" fmla="*/ 17 h 82"/>
                <a:gd name="T32" fmla="*/ 165 w 171"/>
                <a:gd name="T33" fmla="*/ 54 h 82"/>
                <a:gd name="T34" fmla="*/ 167 w 171"/>
                <a:gd name="T35" fmla="*/ 45 h 82"/>
                <a:gd name="T36" fmla="*/ 98 w 171"/>
                <a:gd name="T37" fmla="*/ 3 h 82"/>
                <a:gd name="T38" fmla="*/ 95 w 171"/>
                <a:gd name="T39" fmla="*/ 6 h 82"/>
                <a:gd name="T40" fmla="*/ 99 w 171"/>
                <a:gd name="T41" fmla="*/ 4 h 82"/>
                <a:gd name="T42" fmla="*/ 95 w 171"/>
                <a:gd name="T43" fmla="*/ 6 h 82"/>
                <a:gd name="T44" fmla="*/ 165 w 171"/>
                <a:gd name="T45" fmla="*/ 38 h 82"/>
                <a:gd name="T46" fmla="*/ 151 w 171"/>
                <a:gd name="T47" fmla="*/ 21 h 82"/>
                <a:gd name="T48" fmla="*/ 142 w 171"/>
                <a:gd name="T49" fmla="*/ 15 h 82"/>
                <a:gd name="T50" fmla="*/ 139 w 171"/>
                <a:gd name="T51" fmla="*/ 19 h 82"/>
                <a:gd name="T52" fmla="*/ 143 w 171"/>
                <a:gd name="T53" fmla="*/ 17 h 82"/>
                <a:gd name="T54" fmla="*/ 159 w 171"/>
                <a:gd name="T55" fmla="*/ 17 h 82"/>
                <a:gd name="T56" fmla="*/ 136 w 171"/>
                <a:gd name="T57" fmla="*/ 22 h 82"/>
                <a:gd name="T58" fmla="*/ 163 w 171"/>
                <a:gd name="T59" fmla="*/ 35 h 82"/>
                <a:gd name="T60" fmla="*/ 160 w 171"/>
                <a:gd name="T61" fmla="*/ 36 h 82"/>
                <a:gd name="T62" fmla="*/ 164 w 171"/>
                <a:gd name="T63" fmla="*/ 34 h 82"/>
                <a:gd name="T64" fmla="*/ 164 w 171"/>
                <a:gd name="T65" fmla="*/ 34 h 82"/>
                <a:gd name="T66" fmla="*/ 164 w 171"/>
                <a:gd name="T67" fmla="*/ 30 h 82"/>
                <a:gd name="T68" fmla="*/ 102 w 171"/>
                <a:gd name="T69" fmla="*/ 4 h 82"/>
                <a:gd name="T70" fmla="*/ 131 w 171"/>
                <a:gd name="T71" fmla="*/ 32 h 82"/>
                <a:gd name="T72" fmla="*/ 165 w 171"/>
                <a:gd name="T73" fmla="*/ 51 h 82"/>
                <a:gd name="T74" fmla="*/ 163 w 171"/>
                <a:gd name="T75" fmla="*/ 50 h 82"/>
                <a:gd name="T76" fmla="*/ 164 w 171"/>
                <a:gd name="T77" fmla="*/ 47 h 82"/>
                <a:gd name="T78" fmla="*/ 166 w 171"/>
                <a:gd name="T79" fmla="*/ 50 h 82"/>
                <a:gd name="T80" fmla="*/ 147 w 171"/>
                <a:gd name="T81" fmla="*/ 39 h 82"/>
                <a:gd name="T82" fmla="*/ 88 w 171"/>
                <a:gd name="T83" fmla="*/ 23 h 82"/>
                <a:gd name="T84" fmla="*/ 139 w 171"/>
                <a:gd name="T85" fmla="*/ 52 h 82"/>
                <a:gd name="T86" fmla="*/ 138 w 171"/>
                <a:gd name="T87" fmla="*/ 53 h 82"/>
                <a:gd name="T88" fmla="*/ 143 w 171"/>
                <a:gd name="T89" fmla="*/ 48 h 82"/>
                <a:gd name="T90" fmla="*/ 58 w 171"/>
                <a:gd name="T91" fmla="*/ 15 h 82"/>
                <a:gd name="T92" fmla="*/ 124 w 171"/>
                <a:gd name="T93" fmla="*/ 60 h 82"/>
                <a:gd name="T94" fmla="*/ 133 w 171"/>
                <a:gd name="T95" fmla="*/ 63 h 82"/>
                <a:gd name="T96" fmla="*/ 130 w 171"/>
                <a:gd name="T97" fmla="*/ 64 h 82"/>
                <a:gd name="T98" fmla="*/ 134 w 171"/>
                <a:gd name="T99" fmla="*/ 62 h 82"/>
                <a:gd name="T100" fmla="*/ 133 w 171"/>
                <a:gd name="T101" fmla="*/ 61 h 82"/>
                <a:gd name="T102" fmla="*/ 134 w 171"/>
                <a:gd name="T103" fmla="*/ 58 h 82"/>
                <a:gd name="T104" fmla="*/ 128 w 171"/>
                <a:gd name="T105" fmla="*/ 82 h 82"/>
                <a:gd name="T106" fmla="*/ 130 w 171"/>
                <a:gd name="T107" fmla="*/ 74 h 82"/>
                <a:gd name="T108" fmla="*/ 130 w 171"/>
                <a:gd name="T109" fmla="*/ 74 h 82"/>
                <a:gd name="T110" fmla="*/ 6 w 171"/>
                <a:gd name="T111" fmla="*/ 28 h 82"/>
                <a:gd name="T112" fmla="*/ 6 w 171"/>
                <a:gd name="T113" fmla="*/ 4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1" h="82">
                  <a:moveTo>
                    <a:pt x="9" y="46"/>
                  </a:moveTo>
                  <a:cubicBezTo>
                    <a:pt x="9" y="46"/>
                    <a:pt x="9" y="46"/>
                    <a:pt x="9" y="46"/>
                  </a:cubicBezTo>
                  <a:cubicBezTo>
                    <a:pt x="7" y="50"/>
                    <a:pt x="7" y="50"/>
                    <a:pt x="7" y="50"/>
                  </a:cubicBezTo>
                  <a:cubicBezTo>
                    <a:pt x="10" y="52"/>
                    <a:pt x="10" y="52"/>
                    <a:pt x="10" y="52"/>
                  </a:cubicBezTo>
                  <a:cubicBezTo>
                    <a:pt x="7" y="50"/>
                    <a:pt x="7" y="50"/>
                    <a:pt x="7" y="50"/>
                  </a:cubicBezTo>
                  <a:cubicBezTo>
                    <a:pt x="9" y="53"/>
                    <a:pt x="9" y="53"/>
                    <a:pt x="9" y="53"/>
                  </a:cubicBezTo>
                  <a:cubicBezTo>
                    <a:pt x="9" y="53"/>
                    <a:pt x="10" y="53"/>
                    <a:pt x="10" y="52"/>
                  </a:cubicBezTo>
                  <a:cubicBezTo>
                    <a:pt x="7" y="50"/>
                    <a:pt x="7" y="50"/>
                    <a:pt x="7" y="50"/>
                  </a:cubicBezTo>
                  <a:cubicBezTo>
                    <a:pt x="9" y="53"/>
                    <a:pt x="9" y="53"/>
                    <a:pt x="9" y="53"/>
                  </a:cubicBezTo>
                  <a:cubicBezTo>
                    <a:pt x="7" y="50"/>
                    <a:pt x="7" y="50"/>
                    <a:pt x="7" y="50"/>
                  </a:cubicBezTo>
                  <a:cubicBezTo>
                    <a:pt x="8" y="53"/>
                    <a:pt x="8" y="53"/>
                    <a:pt x="8" y="53"/>
                  </a:cubicBezTo>
                  <a:cubicBezTo>
                    <a:pt x="8" y="53"/>
                    <a:pt x="8" y="53"/>
                    <a:pt x="9" y="53"/>
                  </a:cubicBezTo>
                  <a:cubicBezTo>
                    <a:pt x="7" y="50"/>
                    <a:pt x="7" y="50"/>
                    <a:pt x="7" y="50"/>
                  </a:cubicBezTo>
                  <a:cubicBezTo>
                    <a:pt x="8" y="53"/>
                    <a:pt x="8" y="53"/>
                    <a:pt x="8" y="53"/>
                  </a:cubicBezTo>
                  <a:cubicBezTo>
                    <a:pt x="8" y="52"/>
                    <a:pt x="8" y="52"/>
                    <a:pt x="8" y="52"/>
                  </a:cubicBezTo>
                  <a:cubicBezTo>
                    <a:pt x="8" y="53"/>
                    <a:pt x="8" y="53"/>
                    <a:pt x="8" y="53"/>
                  </a:cubicBezTo>
                  <a:cubicBezTo>
                    <a:pt x="8" y="53"/>
                    <a:pt x="8" y="53"/>
                    <a:pt x="8" y="53"/>
                  </a:cubicBezTo>
                  <a:cubicBezTo>
                    <a:pt x="8" y="52"/>
                    <a:pt x="8" y="52"/>
                    <a:pt x="8" y="52"/>
                  </a:cubicBezTo>
                  <a:cubicBezTo>
                    <a:pt x="8" y="53"/>
                    <a:pt x="8" y="53"/>
                    <a:pt x="8" y="53"/>
                  </a:cubicBezTo>
                  <a:cubicBezTo>
                    <a:pt x="8" y="53"/>
                    <a:pt x="8" y="53"/>
                    <a:pt x="8" y="53"/>
                  </a:cubicBezTo>
                  <a:cubicBezTo>
                    <a:pt x="9" y="53"/>
                    <a:pt x="10" y="53"/>
                    <a:pt x="12" y="53"/>
                  </a:cubicBezTo>
                  <a:cubicBezTo>
                    <a:pt x="15" y="53"/>
                    <a:pt x="17" y="53"/>
                    <a:pt x="20" y="53"/>
                  </a:cubicBezTo>
                  <a:cubicBezTo>
                    <a:pt x="26" y="53"/>
                    <a:pt x="32" y="53"/>
                    <a:pt x="32" y="53"/>
                  </a:cubicBezTo>
                  <a:cubicBezTo>
                    <a:pt x="33" y="53"/>
                    <a:pt x="35" y="52"/>
                    <a:pt x="36" y="50"/>
                  </a:cubicBezTo>
                  <a:cubicBezTo>
                    <a:pt x="36" y="49"/>
                    <a:pt x="35" y="47"/>
                    <a:pt x="34" y="46"/>
                  </a:cubicBezTo>
                  <a:cubicBezTo>
                    <a:pt x="34" y="46"/>
                    <a:pt x="34" y="46"/>
                    <a:pt x="34" y="46"/>
                  </a:cubicBezTo>
                  <a:cubicBezTo>
                    <a:pt x="57" y="53"/>
                    <a:pt x="57" y="53"/>
                    <a:pt x="57" y="53"/>
                  </a:cubicBezTo>
                  <a:cubicBezTo>
                    <a:pt x="59" y="54"/>
                    <a:pt x="61" y="53"/>
                    <a:pt x="62" y="51"/>
                  </a:cubicBezTo>
                  <a:cubicBezTo>
                    <a:pt x="63" y="49"/>
                    <a:pt x="63" y="47"/>
                    <a:pt x="61" y="46"/>
                  </a:cubicBezTo>
                  <a:cubicBezTo>
                    <a:pt x="8" y="13"/>
                    <a:pt x="8" y="13"/>
                    <a:pt x="8" y="13"/>
                  </a:cubicBezTo>
                  <a:cubicBezTo>
                    <a:pt x="6" y="17"/>
                    <a:pt x="6" y="17"/>
                    <a:pt x="6" y="17"/>
                  </a:cubicBezTo>
                  <a:cubicBezTo>
                    <a:pt x="4" y="20"/>
                    <a:pt x="4" y="20"/>
                    <a:pt x="4" y="20"/>
                  </a:cubicBezTo>
                  <a:cubicBezTo>
                    <a:pt x="4" y="20"/>
                    <a:pt x="34" y="36"/>
                    <a:pt x="64" y="51"/>
                  </a:cubicBezTo>
                  <a:cubicBezTo>
                    <a:pt x="79" y="59"/>
                    <a:pt x="94" y="67"/>
                    <a:pt x="106" y="72"/>
                  </a:cubicBezTo>
                  <a:cubicBezTo>
                    <a:pt x="112" y="75"/>
                    <a:pt x="117" y="78"/>
                    <a:pt x="121" y="79"/>
                  </a:cubicBezTo>
                  <a:cubicBezTo>
                    <a:pt x="123" y="80"/>
                    <a:pt x="125" y="81"/>
                    <a:pt x="126" y="82"/>
                  </a:cubicBezTo>
                  <a:cubicBezTo>
                    <a:pt x="127" y="82"/>
                    <a:pt x="127" y="82"/>
                    <a:pt x="128" y="82"/>
                  </a:cubicBezTo>
                  <a:cubicBezTo>
                    <a:pt x="128" y="82"/>
                    <a:pt x="129" y="82"/>
                    <a:pt x="130" y="82"/>
                  </a:cubicBezTo>
                  <a:cubicBezTo>
                    <a:pt x="130" y="82"/>
                    <a:pt x="130" y="82"/>
                    <a:pt x="131" y="82"/>
                  </a:cubicBezTo>
                  <a:cubicBezTo>
                    <a:pt x="132" y="82"/>
                    <a:pt x="133" y="82"/>
                    <a:pt x="133" y="81"/>
                  </a:cubicBezTo>
                  <a:cubicBezTo>
                    <a:pt x="134" y="80"/>
                    <a:pt x="134" y="79"/>
                    <a:pt x="134" y="77"/>
                  </a:cubicBezTo>
                  <a:cubicBezTo>
                    <a:pt x="134" y="76"/>
                    <a:pt x="133" y="76"/>
                    <a:pt x="132" y="75"/>
                  </a:cubicBezTo>
                  <a:cubicBezTo>
                    <a:pt x="15" y="2"/>
                    <a:pt x="15" y="2"/>
                    <a:pt x="15" y="2"/>
                  </a:cubicBezTo>
                  <a:cubicBezTo>
                    <a:pt x="12" y="5"/>
                    <a:pt x="12" y="5"/>
                    <a:pt x="12" y="5"/>
                  </a:cubicBezTo>
                  <a:cubicBezTo>
                    <a:pt x="11" y="9"/>
                    <a:pt x="11" y="9"/>
                    <a:pt x="11" y="9"/>
                  </a:cubicBezTo>
                  <a:cubicBezTo>
                    <a:pt x="11" y="9"/>
                    <a:pt x="39" y="23"/>
                    <a:pt x="68" y="37"/>
                  </a:cubicBezTo>
                  <a:cubicBezTo>
                    <a:pt x="83" y="44"/>
                    <a:pt x="97" y="52"/>
                    <a:pt x="109" y="57"/>
                  </a:cubicBezTo>
                  <a:cubicBezTo>
                    <a:pt x="115" y="60"/>
                    <a:pt x="120" y="62"/>
                    <a:pt x="124" y="64"/>
                  </a:cubicBezTo>
                  <a:cubicBezTo>
                    <a:pt x="126" y="64"/>
                    <a:pt x="128" y="65"/>
                    <a:pt x="129" y="66"/>
                  </a:cubicBezTo>
                  <a:cubicBezTo>
                    <a:pt x="130" y="66"/>
                    <a:pt x="131" y="66"/>
                    <a:pt x="131" y="66"/>
                  </a:cubicBezTo>
                  <a:cubicBezTo>
                    <a:pt x="132" y="66"/>
                    <a:pt x="133" y="66"/>
                    <a:pt x="133" y="66"/>
                  </a:cubicBezTo>
                  <a:cubicBezTo>
                    <a:pt x="134" y="66"/>
                    <a:pt x="134" y="66"/>
                    <a:pt x="135" y="66"/>
                  </a:cubicBezTo>
                  <a:cubicBezTo>
                    <a:pt x="136" y="66"/>
                    <a:pt x="137" y="65"/>
                    <a:pt x="137" y="64"/>
                  </a:cubicBezTo>
                  <a:cubicBezTo>
                    <a:pt x="137" y="64"/>
                    <a:pt x="137" y="64"/>
                    <a:pt x="137" y="64"/>
                  </a:cubicBezTo>
                  <a:cubicBezTo>
                    <a:pt x="138" y="64"/>
                    <a:pt x="138" y="63"/>
                    <a:pt x="138" y="62"/>
                  </a:cubicBezTo>
                  <a:cubicBezTo>
                    <a:pt x="138" y="61"/>
                    <a:pt x="138" y="61"/>
                    <a:pt x="138" y="60"/>
                  </a:cubicBezTo>
                  <a:cubicBezTo>
                    <a:pt x="137" y="60"/>
                    <a:pt x="137" y="59"/>
                    <a:pt x="137" y="59"/>
                  </a:cubicBezTo>
                  <a:cubicBezTo>
                    <a:pt x="136" y="59"/>
                    <a:pt x="136" y="59"/>
                    <a:pt x="136" y="58"/>
                  </a:cubicBezTo>
                  <a:cubicBezTo>
                    <a:pt x="135" y="57"/>
                    <a:pt x="133" y="56"/>
                    <a:pt x="130" y="55"/>
                  </a:cubicBezTo>
                  <a:cubicBezTo>
                    <a:pt x="122" y="49"/>
                    <a:pt x="105" y="39"/>
                    <a:pt x="90" y="30"/>
                  </a:cubicBezTo>
                  <a:cubicBezTo>
                    <a:pt x="83" y="26"/>
                    <a:pt x="76" y="22"/>
                    <a:pt x="71" y="19"/>
                  </a:cubicBezTo>
                  <a:cubicBezTo>
                    <a:pt x="69" y="17"/>
                    <a:pt x="67" y="16"/>
                    <a:pt x="66" y="15"/>
                  </a:cubicBezTo>
                  <a:cubicBezTo>
                    <a:pt x="65" y="15"/>
                    <a:pt x="65" y="14"/>
                    <a:pt x="64" y="14"/>
                  </a:cubicBezTo>
                  <a:cubicBezTo>
                    <a:pt x="64" y="14"/>
                    <a:pt x="64" y="14"/>
                    <a:pt x="64" y="14"/>
                  </a:cubicBezTo>
                  <a:cubicBezTo>
                    <a:pt x="64" y="14"/>
                    <a:pt x="64" y="14"/>
                    <a:pt x="64" y="14"/>
                  </a:cubicBezTo>
                  <a:cubicBezTo>
                    <a:pt x="63" y="16"/>
                    <a:pt x="63" y="16"/>
                    <a:pt x="63" y="16"/>
                  </a:cubicBezTo>
                  <a:cubicBezTo>
                    <a:pt x="64" y="14"/>
                    <a:pt x="64" y="14"/>
                    <a:pt x="64" y="14"/>
                  </a:cubicBezTo>
                  <a:cubicBezTo>
                    <a:pt x="64" y="14"/>
                    <a:pt x="64" y="14"/>
                    <a:pt x="64" y="14"/>
                  </a:cubicBezTo>
                  <a:cubicBezTo>
                    <a:pt x="63" y="16"/>
                    <a:pt x="63" y="16"/>
                    <a:pt x="63" y="16"/>
                  </a:cubicBezTo>
                  <a:cubicBezTo>
                    <a:pt x="64" y="14"/>
                    <a:pt x="64" y="14"/>
                    <a:pt x="64" y="14"/>
                  </a:cubicBezTo>
                  <a:cubicBezTo>
                    <a:pt x="62" y="17"/>
                    <a:pt x="62" y="17"/>
                    <a:pt x="62" y="17"/>
                  </a:cubicBezTo>
                  <a:cubicBezTo>
                    <a:pt x="65" y="15"/>
                    <a:pt x="65" y="15"/>
                    <a:pt x="65" y="15"/>
                  </a:cubicBezTo>
                  <a:cubicBezTo>
                    <a:pt x="64" y="14"/>
                    <a:pt x="64" y="14"/>
                    <a:pt x="64" y="14"/>
                  </a:cubicBezTo>
                  <a:cubicBezTo>
                    <a:pt x="62" y="17"/>
                    <a:pt x="62" y="17"/>
                    <a:pt x="62" y="17"/>
                  </a:cubicBezTo>
                  <a:cubicBezTo>
                    <a:pt x="65" y="15"/>
                    <a:pt x="65" y="15"/>
                    <a:pt x="65" y="15"/>
                  </a:cubicBezTo>
                  <a:cubicBezTo>
                    <a:pt x="61" y="17"/>
                    <a:pt x="61" y="17"/>
                    <a:pt x="61" y="17"/>
                  </a:cubicBezTo>
                  <a:cubicBezTo>
                    <a:pt x="65" y="17"/>
                    <a:pt x="65" y="17"/>
                    <a:pt x="65" y="17"/>
                  </a:cubicBezTo>
                  <a:cubicBezTo>
                    <a:pt x="65" y="16"/>
                    <a:pt x="65" y="15"/>
                    <a:pt x="65" y="15"/>
                  </a:cubicBezTo>
                  <a:cubicBezTo>
                    <a:pt x="61" y="17"/>
                    <a:pt x="61" y="17"/>
                    <a:pt x="61" y="17"/>
                  </a:cubicBezTo>
                  <a:cubicBezTo>
                    <a:pt x="65" y="17"/>
                    <a:pt x="65" y="17"/>
                    <a:pt x="65" y="17"/>
                  </a:cubicBezTo>
                  <a:cubicBezTo>
                    <a:pt x="61" y="17"/>
                    <a:pt x="61" y="17"/>
                    <a:pt x="61" y="17"/>
                  </a:cubicBezTo>
                  <a:cubicBezTo>
                    <a:pt x="64" y="19"/>
                    <a:pt x="64" y="19"/>
                    <a:pt x="64" y="19"/>
                  </a:cubicBezTo>
                  <a:cubicBezTo>
                    <a:pt x="65" y="18"/>
                    <a:pt x="65" y="17"/>
                    <a:pt x="65" y="17"/>
                  </a:cubicBezTo>
                  <a:cubicBezTo>
                    <a:pt x="61" y="17"/>
                    <a:pt x="61" y="17"/>
                    <a:pt x="61" y="17"/>
                  </a:cubicBezTo>
                  <a:cubicBezTo>
                    <a:pt x="64" y="19"/>
                    <a:pt x="64" y="19"/>
                    <a:pt x="64" y="19"/>
                  </a:cubicBezTo>
                  <a:cubicBezTo>
                    <a:pt x="65" y="19"/>
                    <a:pt x="65" y="19"/>
                    <a:pt x="65" y="19"/>
                  </a:cubicBezTo>
                  <a:cubicBezTo>
                    <a:pt x="61" y="17"/>
                    <a:pt x="61" y="17"/>
                    <a:pt x="61" y="17"/>
                  </a:cubicBezTo>
                  <a:cubicBezTo>
                    <a:pt x="64" y="20"/>
                    <a:pt x="64" y="20"/>
                    <a:pt x="64" y="20"/>
                  </a:cubicBezTo>
                  <a:cubicBezTo>
                    <a:pt x="64" y="20"/>
                    <a:pt x="64" y="20"/>
                    <a:pt x="65" y="19"/>
                  </a:cubicBezTo>
                  <a:cubicBezTo>
                    <a:pt x="61" y="17"/>
                    <a:pt x="61" y="17"/>
                    <a:pt x="61" y="17"/>
                  </a:cubicBezTo>
                  <a:cubicBezTo>
                    <a:pt x="64" y="20"/>
                    <a:pt x="64" y="20"/>
                    <a:pt x="64" y="20"/>
                  </a:cubicBezTo>
                  <a:cubicBezTo>
                    <a:pt x="61" y="17"/>
                    <a:pt x="61" y="17"/>
                    <a:pt x="61" y="17"/>
                  </a:cubicBezTo>
                  <a:cubicBezTo>
                    <a:pt x="62" y="21"/>
                    <a:pt x="62" y="21"/>
                    <a:pt x="62" y="21"/>
                  </a:cubicBezTo>
                  <a:cubicBezTo>
                    <a:pt x="62" y="21"/>
                    <a:pt x="63" y="21"/>
                    <a:pt x="64" y="20"/>
                  </a:cubicBezTo>
                  <a:cubicBezTo>
                    <a:pt x="61" y="17"/>
                    <a:pt x="61" y="17"/>
                    <a:pt x="61" y="17"/>
                  </a:cubicBezTo>
                  <a:cubicBezTo>
                    <a:pt x="62" y="21"/>
                    <a:pt x="62" y="21"/>
                    <a:pt x="62" y="21"/>
                  </a:cubicBezTo>
                  <a:cubicBezTo>
                    <a:pt x="61" y="17"/>
                    <a:pt x="61" y="17"/>
                    <a:pt x="61" y="17"/>
                  </a:cubicBezTo>
                  <a:cubicBezTo>
                    <a:pt x="61" y="21"/>
                    <a:pt x="61" y="21"/>
                    <a:pt x="61" y="21"/>
                  </a:cubicBezTo>
                  <a:cubicBezTo>
                    <a:pt x="62" y="21"/>
                    <a:pt x="62" y="21"/>
                    <a:pt x="62" y="21"/>
                  </a:cubicBezTo>
                  <a:cubicBezTo>
                    <a:pt x="61" y="17"/>
                    <a:pt x="61" y="17"/>
                    <a:pt x="61" y="17"/>
                  </a:cubicBezTo>
                  <a:cubicBezTo>
                    <a:pt x="61" y="21"/>
                    <a:pt x="61" y="21"/>
                    <a:pt x="61" y="21"/>
                  </a:cubicBezTo>
                  <a:cubicBezTo>
                    <a:pt x="61" y="18"/>
                    <a:pt x="61" y="18"/>
                    <a:pt x="61" y="18"/>
                  </a:cubicBezTo>
                  <a:cubicBezTo>
                    <a:pt x="61" y="21"/>
                    <a:pt x="61" y="21"/>
                    <a:pt x="61" y="21"/>
                  </a:cubicBezTo>
                  <a:cubicBezTo>
                    <a:pt x="61" y="21"/>
                    <a:pt x="61" y="21"/>
                    <a:pt x="61" y="21"/>
                  </a:cubicBezTo>
                  <a:cubicBezTo>
                    <a:pt x="61" y="18"/>
                    <a:pt x="61" y="18"/>
                    <a:pt x="61" y="18"/>
                  </a:cubicBezTo>
                  <a:cubicBezTo>
                    <a:pt x="61" y="21"/>
                    <a:pt x="61" y="21"/>
                    <a:pt x="61" y="21"/>
                  </a:cubicBezTo>
                  <a:cubicBezTo>
                    <a:pt x="61" y="21"/>
                    <a:pt x="61" y="21"/>
                    <a:pt x="61" y="21"/>
                  </a:cubicBezTo>
                  <a:cubicBezTo>
                    <a:pt x="61" y="21"/>
                    <a:pt x="61" y="21"/>
                    <a:pt x="61" y="21"/>
                  </a:cubicBezTo>
                  <a:cubicBezTo>
                    <a:pt x="61" y="21"/>
                    <a:pt x="61" y="21"/>
                    <a:pt x="61" y="21"/>
                  </a:cubicBezTo>
                  <a:cubicBezTo>
                    <a:pt x="61" y="21"/>
                    <a:pt x="61" y="21"/>
                    <a:pt x="61" y="21"/>
                  </a:cubicBezTo>
                  <a:cubicBezTo>
                    <a:pt x="61" y="21"/>
                    <a:pt x="61" y="21"/>
                    <a:pt x="61" y="21"/>
                  </a:cubicBezTo>
                  <a:cubicBezTo>
                    <a:pt x="61" y="21"/>
                    <a:pt x="62" y="21"/>
                    <a:pt x="63" y="21"/>
                  </a:cubicBezTo>
                  <a:cubicBezTo>
                    <a:pt x="66" y="22"/>
                    <a:pt x="73" y="25"/>
                    <a:pt x="80" y="29"/>
                  </a:cubicBezTo>
                  <a:cubicBezTo>
                    <a:pt x="92" y="34"/>
                    <a:pt x="107" y="40"/>
                    <a:pt x="119" y="46"/>
                  </a:cubicBezTo>
                  <a:cubicBezTo>
                    <a:pt x="125" y="48"/>
                    <a:pt x="130" y="51"/>
                    <a:pt x="134" y="52"/>
                  </a:cubicBezTo>
                  <a:cubicBezTo>
                    <a:pt x="137" y="54"/>
                    <a:pt x="139" y="55"/>
                    <a:pt x="139" y="55"/>
                  </a:cubicBezTo>
                  <a:cubicBezTo>
                    <a:pt x="141" y="56"/>
                    <a:pt x="144" y="55"/>
                    <a:pt x="145" y="53"/>
                  </a:cubicBezTo>
                  <a:cubicBezTo>
                    <a:pt x="145" y="53"/>
                    <a:pt x="145" y="52"/>
                    <a:pt x="145" y="51"/>
                  </a:cubicBezTo>
                  <a:cubicBezTo>
                    <a:pt x="145" y="50"/>
                    <a:pt x="145" y="49"/>
                    <a:pt x="145" y="49"/>
                  </a:cubicBezTo>
                  <a:cubicBezTo>
                    <a:pt x="144" y="48"/>
                    <a:pt x="144" y="48"/>
                    <a:pt x="144" y="48"/>
                  </a:cubicBezTo>
                  <a:cubicBezTo>
                    <a:pt x="143" y="47"/>
                    <a:pt x="142" y="47"/>
                    <a:pt x="142" y="46"/>
                  </a:cubicBezTo>
                  <a:cubicBezTo>
                    <a:pt x="139" y="45"/>
                    <a:pt x="135" y="42"/>
                    <a:pt x="129" y="38"/>
                  </a:cubicBezTo>
                  <a:cubicBezTo>
                    <a:pt x="121" y="33"/>
                    <a:pt x="110" y="27"/>
                    <a:pt x="102" y="22"/>
                  </a:cubicBezTo>
                  <a:cubicBezTo>
                    <a:pt x="98" y="20"/>
                    <a:pt x="94" y="18"/>
                    <a:pt x="92" y="16"/>
                  </a:cubicBezTo>
                  <a:cubicBezTo>
                    <a:pt x="91" y="15"/>
                    <a:pt x="90" y="15"/>
                    <a:pt x="89" y="14"/>
                  </a:cubicBezTo>
                  <a:cubicBezTo>
                    <a:pt x="88" y="14"/>
                    <a:pt x="88" y="14"/>
                    <a:pt x="88" y="14"/>
                  </a:cubicBezTo>
                  <a:cubicBezTo>
                    <a:pt x="87" y="15"/>
                    <a:pt x="87" y="15"/>
                    <a:pt x="87" y="15"/>
                  </a:cubicBezTo>
                  <a:cubicBezTo>
                    <a:pt x="89" y="14"/>
                    <a:pt x="89" y="14"/>
                    <a:pt x="89" y="14"/>
                  </a:cubicBezTo>
                  <a:cubicBezTo>
                    <a:pt x="88" y="14"/>
                    <a:pt x="88" y="14"/>
                    <a:pt x="88" y="14"/>
                  </a:cubicBezTo>
                  <a:cubicBezTo>
                    <a:pt x="87" y="15"/>
                    <a:pt x="87" y="15"/>
                    <a:pt x="87" y="15"/>
                  </a:cubicBezTo>
                  <a:cubicBezTo>
                    <a:pt x="89" y="14"/>
                    <a:pt x="89" y="14"/>
                    <a:pt x="89" y="14"/>
                  </a:cubicBezTo>
                  <a:cubicBezTo>
                    <a:pt x="86" y="16"/>
                    <a:pt x="86" y="16"/>
                    <a:pt x="86" y="16"/>
                  </a:cubicBezTo>
                  <a:cubicBezTo>
                    <a:pt x="89" y="14"/>
                    <a:pt x="89" y="14"/>
                    <a:pt x="89" y="14"/>
                  </a:cubicBezTo>
                  <a:cubicBezTo>
                    <a:pt x="89" y="14"/>
                    <a:pt x="89" y="14"/>
                    <a:pt x="89" y="14"/>
                  </a:cubicBezTo>
                  <a:cubicBezTo>
                    <a:pt x="86" y="16"/>
                    <a:pt x="86" y="16"/>
                    <a:pt x="86" y="16"/>
                  </a:cubicBezTo>
                  <a:cubicBezTo>
                    <a:pt x="89" y="14"/>
                    <a:pt x="89" y="14"/>
                    <a:pt x="89" y="14"/>
                  </a:cubicBezTo>
                  <a:cubicBezTo>
                    <a:pt x="86" y="17"/>
                    <a:pt x="86" y="17"/>
                    <a:pt x="86" y="17"/>
                  </a:cubicBezTo>
                  <a:cubicBezTo>
                    <a:pt x="90" y="17"/>
                    <a:pt x="90" y="17"/>
                    <a:pt x="90" y="17"/>
                  </a:cubicBezTo>
                  <a:cubicBezTo>
                    <a:pt x="90" y="15"/>
                    <a:pt x="89" y="15"/>
                    <a:pt x="89" y="14"/>
                  </a:cubicBezTo>
                  <a:cubicBezTo>
                    <a:pt x="86" y="17"/>
                    <a:pt x="86" y="17"/>
                    <a:pt x="86" y="17"/>
                  </a:cubicBezTo>
                  <a:cubicBezTo>
                    <a:pt x="90" y="17"/>
                    <a:pt x="90" y="17"/>
                    <a:pt x="90" y="17"/>
                  </a:cubicBezTo>
                  <a:cubicBezTo>
                    <a:pt x="86" y="17"/>
                    <a:pt x="86" y="17"/>
                    <a:pt x="86" y="17"/>
                  </a:cubicBezTo>
                  <a:cubicBezTo>
                    <a:pt x="88" y="19"/>
                    <a:pt x="88" y="19"/>
                    <a:pt x="88" y="19"/>
                  </a:cubicBezTo>
                  <a:cubicBezTo>
                    <a:pt x="89" y="18"/>
                    <a:pt x="90" y="17"/>
                    <a:pt x="90" y="17"/>
                  </a:cubicBezTo>
                  <a:cubicBezTo>
                    <a:pt x="86" y="17"/>
                    <a:pt x="86" y="17"/>
                    <a:pt x="86" y="17"/>
                  </a:cubicBezTo>
                  <a:cubicBezTo>
                    <a:pt x="88" y="19"/>
                    <a:pt x="88" y="19"/>
                    <a:pt x="88" y="19"/>
                  </a:cubicBezTo>
                  <a:cubicBezTo>
                    <a:pt x="86" y="17"/>
                    <a:pt x="86" y="17"/>
                    <a:pt x="86" y="17"/>
                  </a:cubicBezTo>
                  <a:cubicBezTo>
                    <a:pt x="84" y="20"/>
                    <a:pt x="84" y="20"/>
                    <a:pt x="84" y="20"/>
                  </a:cubicBezTo>
                  <a:cubicBezTo>
                    <a:pt x="84" y="20"/>
                    <a:pt x="103" y="29"/>
                    <a:pt x="123" y="37"/>
                  </a:cubicBezTo>
                  <a:cubicBezTo>
                    <a:pt x="132" y="42"/>
                    <a:pt x="142" y="46"/>
                    <a:pt x="150" y="49"/>
                  </a:cubicBezTo>
                  <a:cubicBezTo>
                    <a:pt x="154" y="51"/>
                    <a:pt x="158" y="52"/>
                    <a:pt x="160" y="53"/>
                  </a:cubicBezTo>
                  <a:cubicBezTo>
                    <a:pt x="162" y="53"/>
                    <a:pt x="163" y="54"/>
                    <a:pt x="164" y="54"/>
                  </a:cubicBezTo>
                  <a:cubicBezTo>
                    <a:pt x="164" y="54"/>
                    <a:pt x="164" y="54"/>
                    <a:pt x="165" y="54"/>
                  </a:cubicBezTo>
                  <a:cubicBezTo>
                    <a:pt x="165" y="54"/>
                    <a:pt x="166" y="55"/>
                    <a:pt x="166" y="55"/>
                  </a:cubicBezTo>
                  <a:cubicBezTo>
                    <a:pt x="167" y="55"/>
                    <a:pt x="167" y="55"/>
                    <a:pt x="168" y="54"/>
                  </a:cubicBezTo>
                  <a:cubicBezTo>
                    <a:pt x="168" y="54"/>
                    <a:pt x="168" y="54"/>
                    <a:pt x="169" y="54"/>
                  </a:cubicBezTo>
                  <a:cubicBezTo>
                    <a:pt x="169" y="54"/>
                    <a:pt x="170" y="53"/>
                    <a:pt x="170" y="53"/>
                  </a:cubicBezTo>
                  <a:cubicBezTo>
                    <a:pt x="170" y="53"/>
                    <a:pt x="170" y="53"/>
                    <a:pt x="170" y="53"/>
                  </a:cubicBezTo>
                  <a:cubicBezTo>
                    <a:pt x="171" y="52"/>
                    <a:pt x="171" y="51"/>
                    <a:pt x="171" y="50"/>
                  </a:cubicBezTo>
                  <a:cubicBezTo>
                    <a:pt x="171" y="49"/>
                    <a:pt x="170" y="49"/>
                    <a:pt x="170" y="48"/>
                  </a:cubicBezTo>
                  <a:cubicBezTo>
                    <a:pt x="170" y="48"/>
                    <a:pt x="169" y="47"/>
                    <a:pt x="169" y="47"/>
                  </a:cubicBezTo>
                  <a:cubicBezTo>
                    <a:pt x="168" y="46"/>
                    <a:pt x="168" y="46"/>
                    <a:pt x="167" y="45"/>
                  </a:cubicBezTo>
                  <a:cubicBezTo>
                    <a:pt x="164" y="43"/>
                    <a:pt x="158" y="39"/>
                    <a:pt x="151" y="34"/>
                  </a:cubicBezTo>
                  <a:cubicBezTo>
                    <a:pt x="140" y="28"/>
                    <a:pt x="127" y="20"/>
                    <a:pt x="116" y="13"/>
                  </a:cubicBezTo>
                  <a:cubicBezTo>
                    <a:pt x="111" y="10"/>
                    <a:pt x="106" y="8"/>
                    <a:pt x="103" y="6"/>
                  </a:cubicBezTo>
                  <a:cubicBezTo>
                    <a:pt x="101" y="5"/>
                    <a:pt x="100" y="4"/>
                    <a:pt x="99" y="3"/>
                  </a:cubicBezTo>
                  <a:cubicBezTo>
                    <a:pt x="98" y="3"/>
                    <a:pt x="98" y="3"/>
                    <a:pt x="98" y="3"/>
                  </a:cubicBezTo>
                  <a:cubicBezTo>
                    <a:pt x="98" y="2"/>
                    <a:pt x="98" y="2"/>
                    <a:pt x="98" y="2"/>
                  </a:cubicBezTo>
                  <a:cubicBezTo>
                    <a:pt x="97" y="2"/>
                    <a:pt x="97" y="2"/>
                    <a:pt x="97" y="2"/>
                  </a:cubicBezTo>
                  <a:cubicBezTo>
                    <a:pt x="96" y="5"/>
                    <a:pt x="96" y="5"/>
                    <a:pt x="96" y="5"/>
                  </a:cubicBezTo>
                  <a:cubicBezTo>
                    <a:pt x="98" y="3"/>
                    <a:pt x="98" y="3"/>
                    <a:pt x="98" y="3"/>
                  </a:cubicBezTo>
                  <a:cubicBezTo>
                    <a:pt x="97" y="2"/>
                    <a:pt x="97" y="2"/>
                    <a:pt x="97" y="2"/>
                  </a:cubicBezTo>
                  <a:cubicBezTo>
                    <a:pt x="96" y="5"/>
                    <a:pt x="96" y="5"/>
                    <a:pt x="96" y="5"/>
                  </a:cubicBezTo>
                  <a:cubicBezTo>
                    <a:pt x="98" y="3"/>
                    <a:pt x="98" y="3"/>
                    <a:pt x="98" y="3"/>
                  </a:cubicBezTo>
                  <a:cubicBezTo>
                    <a:pt x="95" y="6"/>
                    <a:pt x="95" y="6"/>
                    <a:pt x="95" y="6"/>
                  </a:cubicBezTo>
                  <a:cubicBezTo>
                    <a:pt x="98" y="3"/>
                    <a:pt x="98" y="3"/>
                    <a:pt x="98" y="3"/>
                  </a:cubicBezTo>
                  <a:cubicBezTo>
                    <a:pt x="98" y="3"/>
                    <a:pt x="98" y="3"/>
                    <a:pt x="98" y="3"/>
                  </a:cubicBezTo>
                  <a:cubicBezTo>
                    <a:pt x="95" y="6"/>
                    <a:pt x="95" y="6"/>
                    <a:pt x="95" y="6"/>
                  </a:cubicBezTo>
                  <a:cubicBezTo>
                    <a:pt x="98" y="3"/>
                    <a:pt x="98" y="3"/>
                    <a:pt x="98" y="3"/>
                  </a:cubicBezTo>
                  <a:cubicBezTo>
                    <a:pt x="95" y="6"/>
                    <a:pt x="95" y="6"/>
                    <a:pt x="95" y="6"/>
                  </a:cubicBezTo>
                  <a:cubicBezTo>
                    <a:pt x="98" y="3"/>
                    <a:pt x="98" y="3"/>
                    <a:pt x="98" y="3"/>
                  </a:cubicBezTo>
                  <a:cubicBezTo>
                    <a:pt x="98" y="3"/>
                    <a:pt x="98" y="3"/>
                    <a:pt x="98" y="3"/>
                  </a:cubicBezTo>
                  <a:cubicBezTo>
                    <a:pt x="95" y="6"/>
                    <a:pt x="95" y="6"/>
                    <a:pt x="95" y="6"/>
                  </a:cubicBezTo>
                  <a:cubicBezTo>
                    <a:pt x="98" y="3"/>
                    <a:pt x="98" y="3"/>
                    <a:pt x="98" y="3"/>
                  </a:cubicBezTo>
                  <a:cubicBezTo>
                    <a:pt x="95" y="6"/>
                    <a:pt x="95" y="6"/>
                    <a:pt x="95" y="6"/>
                  </a:cubicBezTo>
                  <a:cubicBezTo>
                    <a:pt x="99" y="4"/>
                    <a:pt x="99" y="4"/>
                    <a:pt x="99" y="4"/>
                  </a:cubicBezTo>
                  <a:cubicBezTo>
                    <a:pt x="98" y="3"/>
                    <a:pt x="98" y="3"/>
                    <a:pt x="98" y="3"/>
                  </a:cubicBezTo>
                  <a:cubicBezTo>
                    <a:pt x="95" y="6"/>
                    <a:pt x="95" y="6"/>
                    <a:pt x="95" y="6"/>
                  </a:cubicBezTo>
                  <a:cubicBezTo>
                    <a:pt x="99" y="4"/>
                    <a:pt x="99" y="4"/>
                    <a:pt x="99" y="4"/>
                  </a:cubicBezTo>
                  <a:cubicBezTo>
                    <a:pt x="95" y="6"/>
                    <a:pt x="95" y="6"/>
                    <a:pt x="95" y="6"/>
                  </a:cubicBezTo>
                  <a:cubicBezTo>
                    <a:pt x="99" y="4"/>
                    <a:pt x="99" y="4"/>
                    <a:pt x="99" y="4"/>
                  </a:cubicBezTo>
                  <a:cubicBezTo>
                    <a:pt x="99" y="4"/>
                    <a:pt x="99" y="4"/>
                    <a:pt x="99" y="4"/>
                  </a:cubicBezTo>
                  <a:cubicBezTo>
                    <a:pt x="95" y="6"/>
                    <a:pt x="95" y="6"/>
                    <a:pt x="95" y="6"/>
                  </a:cubicBezTo>
                  <a:cubicBezTo>
                    <a:pt x="99" y="4"/>
                    <a:pt x="99" y="4"/>
                    <a:pt x="99" y="4"/>
                  </a:cubicBezTo>
                  <a:cubicBezTo>
                    <a:pt x="95" y="6"/>
                    <a:pt x="95" y="6"/>
                    <a:pt x="95" y="6"/>
                  </a:cubicBezTo>
                  <a:cubicBezTo>
                    <a:pt x="99" y="6"/>
                    <a:pt x="99" y="6"/>
                    <a:pt x="99" y="6"/>
                  </a:cubicBezTo>
                  <a:cubicBezTo>
                    <a:pt x="99" y="5"/>
                    <a:pt x="99" y="5"/>
                    <a:pt x="99" y="4"/>
                  </a:cubicBezTo>
                  <a:cubicBezTo>
                    <a:pt x="95" y="6"/>
                    <a:pt x="95" y="6"/>
                    <a:pt x="95" y="6"/>
                  </a:cubicBezTo>
                  <a:cubicBezTo>
                    <a:pt x="99" y="6"/>
                    <a:pt x="99" y="6"/>
                    <a:pt x="99" y="6"/>
                  </a:cubicBezTo>
                  <a:cubicBezTo>
                    <a:pt x="95" y="6"/>
                    <a:pt x="95" y="6"/>
                    <a:pt x="95" y="6"/>
                  </a:cubicBezTo>
                  <a:cubicBezTo>
                    <a:pt x="94" y="10"/>
                    <a:pt x="94" y="10"/>
                    <a:pt x="94" y="10"/>
                  </a:cubicBezTo>
                  <a:cubicBezTo>
                    <a:pt x="94" y="10"/>
                    <a:pt x="109" y="17"/>
                    <a:pt x="126" y="24"/>
                  </a:cubicBezTo>
                  <a:cubicBezTo>
                    <a:pt x="134" y="27"/>
                    <a:pt x="142" y="31"/>
                    <a:pt x="149" y="34"/>
                  </a:cubicBezTo>
                  <a:cubicBezTo>
                    <a:pt x="153" y="35"/>
                    <a:pt x="155" y="36"/>
                    <a:pt x="158" y="37"/>
                  </a:cubicBezTo>
                  <a:cubicBezTo>
                    <a:pt x="159" y="37"/>
                    <a:pt x="160" y="38"/>
                    <a:pt x="161" y="38"/>
                  </a:cubicBezTo>
                  <a:cubicBezTo>
                    <a:pt x="162" y="38"/>
                    <a:pt x="163" y="38"/>
                    <a:pt x="164" y="38"/>
                  </a:cubicBezTo>
                  <a:cubicBezTo>
                    <a:pt x="164" y="38"/>
                    <a:pt x="164" y="38"/>
                    <a:pt x="165" y="38"/>
                  </a:cubicBezTo>
                  <a:cubicBezTo>
                    <a:pt x="165" y="38"/>
                    <a:pt x="166" y="38"/>
                    <a:pt x="166" y="38"/>
                  </a:cubicBezTo>
                  <a:cubicBezTo>
                    <a:pt x="167" y="37"/>
                    <a:pt x="167" y="37"/>
                    <a:pt x="167" y="36"/>
                  </a:cubicBezTo>
                  <a:cubicBezTo>
                    <a:pt x="168" y="36"/>
                    <a:pt x="168" y="36"/>
                    <a:pt x="168" y="36"/>
                  </a:cubicBezTo>
                  <a:cubicBezTo>
                    <a:pt x="168" y="35"/>
                    <a:pt x="168" y="35"/>
                    <a:pt x="168" y="34"/>
                  </a:cubicBezTo>
                  <a:cubicBezTo>
                    <a:pt x="168" y="33"/>
                    <a:pt x="168" y="33"/>
                    <a:pt x="168" y="32"/>
                  </a:cubicBezTo>
                  <a:cubicBezTo>
                    <a:pt x="167" y="32"/>
                    <a:pt x="167" y="32"/>
                    <a:pt x="167" y="31"/>
                  </a:cubicBezTo>
                  <a:cubicBezTo>
                    <a:pt x="166" y="31"/>
                    <a:pt x="166" y="31"/>
                    <a:pt x="166" y="31"/>
                  </a:cubicBezTo>
                  <a:cubicBezTo>
                    <a:pt x="166" y="30"/>
                    <a:pt x="165" y="30"/>
                    <a:pt x="164" y="29"/>
                  </a:cubicBezTo>
                  <a:cubicBezTo>
                    <a:pt x="161" y="27"/>
                    <a:pt x="156" y="24"/>
                    <a:pt x="151" y="21"/>
                  </a:cubicBezTo>
                  <a:cubicBezTo>
                    <a:pt x="148" y="19"/>
                    <a:pt x="146" y="18"/>
                    <a:pt x="144" y="17"/>
                  </a:cubicBezTo>
                  <a:cubicBezTo>
                    <a:pt x="143" y="16"/>
                    <a:pt x="143" y="16"/>
                    <a:pt x="142" y="16"/>
                  </a:cubicBezTo>
                  <a:cubicBezTo>
                    <a:pt x="142" y="15"/>
                    <a:pt x="142" y="15"/>
                    <a:pt x="142" y="15"/>
                  </a:cubicBezTo>
                  <a:cubicBezTo>
                    <a:pt x="142" y="15"/>
                    <a:pt x="142" y="15"/>
                    <a:pt x="142" y="15"/>
                  </a:cubicBezTo>
                  <a:cubicBezTo>
                    <a:pt x="141" y="17"/>
                    <a:pt x="141" y="17"/>
                    <a:pt x="141" y="17"/>
                  </a:cubicBezTo>
                  <a:cubicBezTo>
                    <a:pt x="142" y="15"/>
                    <a:pt x="142" y="15"/>
                    <a:pt x="142" y="15"/>
                  </a:cubicBezTo>
                  <a:cubicBezTo>
                    <a:pt x="142" y="15"/>
                    <a:pt x="142" y="15"/>
                    <a:pt x="142" y="15"/>
                  </a:cubicBezTo>
                  <a:cubicBezTo>
                    <a:pt x="141" y="17"/>
                    <a:pt x="141" y="17"/>
                    <a:pt x="141" y="17"/>
                  </a:cubicBezTo>
                  <a:cubicBezTo>
                    <a:pt x="142" y="15"/>
                    <a:pt x="142" y="15"/>
                    <a:pt x="142" y="15"/>
                  </a:cubicBezTo>
                  <a:cubicBezTo>
                    <a:pt x="140" y="18"/>
                    <a:pt x="140" y="18"/>
                    <a:pt x="140" y="18"/>
                  </a:cubicBezTo>
                  <a:cubicBezTo>
                    <a:pt x="142" y="16"/>
                    <a:pt x="142" y="16"/>
                    <a:pt x="142" y="16"/>
                  </a:cubicBezTo>
                  <a:cubicBezTo>
                    <a:pt x="142" y="15"/>
                    <a:pt x="142" y="15"/>
                    <a:pt x="142" y="15"/>
                  </a:cubicBezTo>
                  <a:cubicBezTo>
                    <a:pt x="140" y="18"/>
                    <a:pt x="140" y="18"/>
                    <a:pt x="140" y="18"/>
                  </a:cubicBezTo>
                  <a:cubicBezTo>
                    <a:pt x="142" y="16"/>
                    <a:pt x="142" y="16"/>
                    <a:pt x="142" y="16"/>
                  </a:cubicBezTo>
                  <a:cubicBezTo>
                    <a:pt x="139" y="19"/>
                    <a:pt x="139" y="19"/>
                    <a:pt x="139" y="19"/>
                  </a:cubicBezTo>
                  <a:cubicBezTo>
                    <a:pt x="142" y="16"/>
                    <a:pt x="142" y="16"/>
                    <a:pt x="142" y="16"/>
                  </a:cubicBezTo>
                  <a:cubicBezTo>
                    <a:pt x="142" y="16"/>
                    <a:pt x="142" y="16"/>
                    <a:pt x="142" y="16"/>
                  </a:cubicBezTo>
                  <a:cubicBezTo>
                    <a:pt x="139" y="19"/>
                    <a:pt x="139" y="19"/>
                    <a:pt x="139" y="19"/>
                  </a:cubicBezTo>
                  <a:cubicBezTo>
                    <a:pt x="142" y="16"/>
                    <a:pt x="142" y="16"/>
                    <a:pt x="142" y="16"/>
                  </a:cubicBezTo>
                  <a:cubicBezTo>
                    <a:pt x="139" y="19"/>
                    <a:pt x="139" y="19"/>
                    <a:pt x="139" y="19"/>
                  </a:cubicBezTo>
                  <a:cubicBezTo>
                    <a:pt x="143" y="17"/>
                    <a:pt x="143" y="17"/>
                    <a:pt x="143" y="17"/>
                  </a:cubicBezTo>
                  <a:cubicBezTo>
                    <a:pt x="142" y="16"/>
                    <a:pt x="142" y="16"/>
                    <a:pt x="142" y="16"/>
                  </a:cubicBezTo>
                  <a:cubicBezTo>
                    <a:pt x="139" y="19"/>
                    <a:pt x="139" y="19"/>
                    <a:pt x="139" y="19"/>
                  </a:cubicBezTo>
                  <a:cubicBezTo>
                    <a:pt x="143" y="17"/>
                    <a:pt x="143" y="17"/>
                    <a:pt x="143" y="17"/>
                  </a:cubicBezTo>
                  <a:cubicBezTo>
                    <a:pt x="139" y="19"/>
                    <a:pt x="139" y="19"/>
                    <a:pt x="139" y="19"/>
                  </a:cubicBezTo>
                  <a:cubicBezTo>
                    <a:pt x="143" y="19"/>
                    <a:pt x="143" y="19"/>
                    <a:pt x="143" y="19"/>
                  </a:cubicBezTo>
                  <a:cubicBezTo>
                    <a:pt x="143" y="17"/>
                    <a:pt x="143" y="17"/>
                    <a:pt x="143" y="17"/>
                  </a:cubicBezTo>
                  <a:cubicBezTo>
                    <a:pt x="139" y="19"/>
                    <a:pt x="139" y="19"/>
                    <a:pt x="139" y="19"/>
                  </a:cubicBezTo>
                  <a:cubicBezTo>
                    <a:pt x="143" y="19"/>
                    <a:pt x="143" y="19"/>
                    <a:pt x="143" y="19"/>
                  </a:cubicBezTo>
                  <a:cubicBezTo>
                    <a:pt x="139" y="19"/>
                    <a:pt x="139" y="19"/>
                    <a:pt x="139" y="19"/>
                  </a:cubicBezTo>
                  <a:cubicBezTo>
                    <a:pt x="139" y="23"/>
                    <a:pt x="139" y="23"/>
                    <a:pt x="139" y="23"/>
                  </a:cubicBezTo>
                  <a:cubicBezTo>
                    <a:pt x="164" y="25"/>
                    <a:pt x="164" y="25"/>
                    <a:pt x="164" y="25"/>
                  </a:cubicBezTo>
                  <a:cubicBezTo>
                    <a:pt x="165" y="25"/>
                    <a:pt x="167" y="24"/>
                    <a:pt x="168" y="22"/>
                  </a:cubicBezTo>
                  <a:cubicBezTo>
                    <a:pt x="168" y="20"/>
                    <a:pt x="168" y="18"/>
                    <a:pt x="166" y="17"/>
                  </a:cubicBezTo>
                  <a:cubicBezTo>
                    <a:pt x="164" y="16"/>
                    <a:pt x="164" y="16"/>
                    <a:pt x="164" y="16"/>
                  </a:cubicBezTo>
                  <a:cubicBezTo>
                    <a:pt x="162" y="15"/>
                    <a:pt x="160" y="15"/>
                    <a:pt x="159" y="17"/>
                  </a:cubicBezTo>
                  <a:cubicBezTo>
                    <a:pt x="157" y="19"/>
                    <a:pt x="158" y="22"/>
                    <a:pt x="160" y="23"/>
                  </a:cubicBezTo>
                  <a:cubicBezTo>
                    <a:pt x="162" y="24"/>
                    <a:pt x="162" y="24"/>
                    <a:pt x="162" y="24"/>
                  </a:cubicBezTo>
                  <a:cubicBezTo>
                    <a:pt x="164" y="21"/>
                    <a:pt x="164" y="21"/>
                    <a:pt x="164" y="21"/>
                  </a:cubicBezTo>
                  <a:cubicBezTo>
                    <a:pt x="164" y="17"/>
                    <a:pt x="164" y="17"/>
                    <a:pt x="164" y="17"/>
                  </a:cubicBezTo>
                  <a:cubicBezTo>
                    <a:pt x="140" y="15"/>
                    <a:pt x="140" y="15"/>
                    <a:pt x="140" y="15"/>
                  </a:cubicBezTo>
                  <a:cubicBezTo>
                    <a:pt x="139" y="15"/>
                    <a:pt x="137" y="15"/>
                    <a:pt x="137" y="16"/>
                  </a:cubicBezTo>
                  <a:cubicBezTo>
                    <a:pt x="136" y="16"/>
                    <a:pt x="135" y="18"/>
                    <a:pt x="135" y="19"/>
                  </a:cubicBezTo>
                  <a:cubicBezTo>
                    <a:pt x="135" y="20"/>
                    <a:pt x="136" y="20"/>
                    <a:pt x="136" y="21"/>
                  </a:cubicBezTo>
                  <a:cubicBezTo>
                    <a:pt x="136" y="21"/>
                    <a:pt x="136" y="21"/>
                    <a:pt x="136" y="22"/>
                  </a:cubicBezTo>
                  <a:cubicBezTo>
                    <a:pt x="137" y="22"/>
                    <a:pt x="137" y="22"/>
                    <a:pt x="137" y="22"/>
                  </a:cubicBezTo>
                  <a:cubicBezTo>
                    <a:pt x="137" y="22"/>
                    <a:pt x="137" y="22"/>
                    <a:pt x="137" y="22"/>
                  </a:cubicBezTo>
                  <a:cubicBezTo>
                    <a:pt x="138" y="22"/>
                    <a:pt x="138" y="23"/>
                    <a:pt x="139" y="23"/>
                  </a:cubicBezTo>
                  <a:cubicBezTo>
                    <a:pt x="142" y="25"/>
                    <a:pt x="148" y="28"/>
                    <a:pt x="153" y="31"/>
                  </a:cubicBezTo>
                  <a:cubicBezTo>
                    <a:pt x="155" y="33"/>
                    <a:pt x="157" y="34"/>
                    <a:pt x="159" y="36"/>
                  </a:cubicBezTo>
                  <a:cubicBezTo>
                    <a:pt x="160" y="36"/>
                    <a:pt x="161" y="36"/>
                    <a:pt x="161" y="37"/>
                  </a:cubicBezTo>
                  <a:cubicBezTo>
                    <a:pt x="161" y="37"/>
                    <a:pt x="161" y="37"/>
                    <a:pt x="161" y="37"/>
                  </a:cubicBezTo>
                  <a:cubicBezTo>
                    <a:pt x="161" y="37"/>
                    <a:pt x="161" y="37"/>
                    <a:pt x="161" y="37"/>
                  </a:cubicBezTo>
                  <a:cubicBezTo>
                    <a:pt x="163" y="35"/>
                    <a:pt x="163" y="35"/>
                    <a:pt x="163" y="35"/>
                  </a:cubicBezTo>
                  <a:cubicBezTo>
                    <a:pt x="161" y="37"/>
                    <a:pt x="161" y="37"/>
                    <a:pt x="161" y="37"/>
                  </a:cubicBezTo>
                  <a:cubicBezTo>
                    <a:pt x="161" y="37"/>
                    <a:pt x="161" y="37"/>
                    <a:pt x="161" y="37"/>
                  </a:cubicBezTo>
                  <a:cubicBezTo>
                    <a:pt x="163" y="35"/>
                    <a:pt x="163" y="35"/>
                    <a:pt x="163" y="35"/>
                  </a:cubicBezTo>
                  <a:cubicBezTo>
                    <a:pt x="161" y="37"/>
                    <a:pt x="161" y="37"/>
                    <a:pt x="161" y="37"/>
                  </a:cubicBezTo>
                  <a:cubicBezTo>
                    <a:pt x="164" y="34"/>
                    <a:pt x="164" y="34"/>
                    <a:pt x="164" y="34"/>
                  </a:cubicBezTo>
                  <a:cubicBezTo>
                    <a:pt x="160" y="36"/>
                    <a:pt x="160" y="36"/>
                    <a:pt x="160" y="36"/>
                  </a:cubicBezTo>
                  <a:cubicBezTo>
                    <a:pt x="161" y="37"/>
                    <a:pt x="161" y="37"/>
                    <a:pt x="161" y="37"/>
                  </a:cubicBezTo>
                  <a:cubicBezTo>
                    <a:pt x="164" y="34"/>
                    <a:pt x="164" y="34"/>
                    <a:pt x="164" y="34"/>
                  </a:cubicBezTo>
                  <a:cubicBezTo>
                    <a:pt x="160" y="36"/>
                    <a:pt x="160" y="36"/>
                    <a:pt x="160" y="36"/>
                  </a:cubicBezTo>
                  <a:cubicBezTo>
                    <a:pt x="164" y="34"/>
                    <a:pt x="164" y="34"/>
                    <a:pt x="164" y="34"/>
                  </a:cubicBezTo>
                  <a:cubicBezTo>
                    <a:pt x="160" y="34"/>
                    <a:pt x="160" y="34"/>
                    <a:pt x="160" y="34"/>
                  </a:cubicBezTo>
                  <a:cubicBezTo>
                    <a:pt x="160" y="35"/>
                    <a:pt x="160" y="36"/>
                    <a:pt x="160" y="36"/>
                  </a:cubicBezTo>
                  <a:cubicBezTo>
                    <a:pt x="164" y="34"/>
                    <a:pt x="164" y="34"/>
                    <a:pt x="164" y="34"/>
                  </a:cubicBezTo>
                  <a:cubicBezTo>
                    <a:pt x="160" y="34"/>
                    <a:pt x="160" y="34"/>
                    <a:pt x="160" y="34"/>
                  </a:cubicBezTo>
                  <a:cubicBezTo>
                    <a:pt x="164" y="34"/>
                    <a:pt x="164" y="34"/>
                    <a:pt x="164" y="34"/>
                  </a:cubicBezTo>
                  <a:cubicBezTo>
                    <a:pt x="160" y="32"/>
                    <a:pt x="160" y="32"/>
                    <a:pt x="160" y="32"/>
                  </a:cubicBezTo>
                  <a:cubicBezTo>
                    <a:pt x="160" y="33"/>
                    <a:pt x="160" y="34"/>
                    <a:pt x="160" y="34"/>
                  </a:cubicBezTo>
                  <a:cubicBezTo>
                    <a:pt x="164" y="34"/>
                    <a:pt x="164" y="34"/>
                    <a:pt x="164" y="34"/>
                  </a:cubicBezTo>
                  <a:cubicBezTo>
                    <a:pt x="160" y="32"/>
                    <a:pt x="160" y="32"/>
                    <a:pt x="160" y="32"/>
                  </a:cubicBezTo>
                  <a:cubicBezTo>
                    <a:pt x="164" y="34"/>
                    <a:pt x="164" y="34"/>
                    <a:pt x="164" y="34"/>
                  </a:cubicBezTo>
                  <a:cubicBezTo>
                    <a:pt x="161" y="32"/>
                    <a:pt x="161" y="32"/>
                    <a:pt x="161" y="32"/>
                  </a:cubicBezTo>
                  <a:cubicBezTo>
                    <a:pt x="164" y="34"/>
                    <a:pt x="164" y="34"/>
                    <a:pt x="164" y="34"/>
                  </a:cubicBezTo>
                  <a:cubicBezTo>
                    <a:pt x="162" y="31"/>
                    <a:pt x="162" y="31"/>
                    <a:pt x="162" y="31"/>
                  </a:cubicBezTo>
                  <a:cubicBezTo>
                    <a:pt x="161" y="31"/>
                    <a:pt x="161" y="31"/>
                    <a:pt x="161" y="32"/>
                  </a:cubicBezTo>
                  <a:cubicBezTo>
                    <a:pt x="164" y="34"/>
                    <a:pt x="164" y="34"/>
                    <a:pt x="164" y="34"/>
                  </a:cubicBezTo>
                  <a:cubicBezTo>
                    <a:pt x="162" y="31"/>
                    <a:pt x="162" y="31"/>
                    <a:pt x="162" y="31"/>
                  </a:cubicBezTo>
                  <a:cubicBezTo>
                    <a:pt x="164" y="34"/>
                    <a:pt x="164" y="34"/>
                    <a:pt x="164" y="34"/>
                  </a:cubicBezTo>
                  <a:cubicBezTo>
                    <a:pt x="163" y="30"/>
                    <a:pt x="163" y="30"/>
                    <a:pt x="163" y="30"/>
                  </a:cubicBezTo>
                  <a:cubicBezTo>
                    <a:pt x="163" y="30"/>
                    <a:pt x="162" y="30"/>
                    <a:pt x="162" y="31"/>
                  </a:cubicBezTo>
                  <a:cubicBezTo>
                    <a:pt x="164" y="34"/>
                    <a:pt x="164" y="34"/>
                    <a:pt x="164" y="34"/>
                  </a:cubicBezTo>
                  <a:cubicBezTo>
                    <a:pt x="163" y="30"/>
                    <a:pt x="163" y="30"/>
                    <a:pt x="163" y="30"/>
                  </a:cubicBezTo>
                  <a:cubicBezTo>
                    <a:pt x="164" y="33"/>
                    <a:pt x="164" y="33"/>
                    <a:pt x="164" y="33"/>
                  </a:cubicBezTo>
                  <a:cubicBezTo>
                    <a:pt x="164" y="30"/>
                    <a:pt x="164" y="30"/>
                    <a:pt x="164" y="30"/>
                  </a:cubicBezTo>
                  <a:cubicBezTo>
                    <a:pt x="163" y="30"/>
                    <a:pt x="163" y="30"/>
                    <a:pt x="163" y="30"/>
                  </a:cubicBezTo>
                  <a:cubicBezTo>
                    <a:pt x="164" y="33"/>
                    <a:pt x="164" y="33"/>
                    <a:pt x="164" y="33"/>
                  </a:cubicBezTo>
                  <a:cubicBezTo>
                    <a:pt x="164" y="30"/>
                    <a:pt x="164" y="30"/>
                    <a:pt x="164" y="30"/>
                  </a:cubicBezTo>
                  <a:cubicBezTo>
                    <a:pt x="164" y="32"/>
                    <a:pt x="164" y="32"/>
                    <a:pt x="164" y="32"/>
                  </a:cubicBezTo>
                  <a:cubicBezTo>
                    <a:pt x="164" y="30"/>
                    <a:pt x="164" y="30"/>
                    <a:pt x="164" y="30"/>
                  </a:cubicBezTo>
                  <a:cubicBezTo>
                    <a:pt x="164" y="30"/>
                    <a:pt x="164" y="30"/>
                    <a:pt x="164" y="30"/>
                  </a:cubicBezTo>
                  <a:cubicBezTo>
                    <a:pt x="164" y="32"/>
                    <a:pt x="164" y="32"/>
                    <a:pt x="164" y="32"/>
                  </a:cubicBezTo>
                  <a:cubicBezTo>
                    <a:pt x="164" y="30"/>
                    <a:pt x="164" y="30"/>
                    <a:pt x="164" y="30"/>
                  </a:cubicBezTo>
                  <a:cubicBezTo>
                    <a:pt x="164" y="30"/>
                    <a:pt x="163" y="30"/>
                    <a:pt x="163" y="30"/>
                  </a:cubicBezTo>
                  <a:cubicBezTo>
                    <a:pt x="160" y="29"/>
                    <a:pt x="154" y="27"/>
                    <a:pt x="147" y="24"/>
                  </a:cubicBezTo>
                  <a:cubicBezTo>
                    <a:pt x="137" y="20"/>
                    <a:pt x="125" y="14"/>
                    <a:pt x="115" y="10"/>
                  </a:cubicBezTo>
                  <a:cubicBezTo>
                    <a:pt x="109" y="8"/>
                    <a:pt x="105" y="6"/>
                    <a:pt x="102" y="4"/>
                  </a:cubicBezTo>
                  <a:cubicBezTo>
                    <a:pt x="99" y="3"/>
                    <a:pt x="97" y="2"/>
                    <a:pt x="97" y="2"/>
                  </a:cubicBezTo>
                  <a:cubicBezTo>
                    <a:pt x="96" y="2"/>
                    <a:pt x="94" y="2"/>
                    <a:pt x="93" y="2"/>
                  </a:cubicBezTo>
                  <a:cubicBezTo>
                    <a:pt x="92" y="3"/>
                    <a:pt x="91" y="4"/>
                    <a:pt x="91" y="6"/>
                  </a:cubicBezTo>
                  <a:cubicBezTo>
                    <a:pt x="91" y="7"/>
                    <a:pt x="91" y="7"/>
                    <a:pt x="92" y="7"/>
                  </a:cubicBezTo>
                  <a:cubicBezTo>
                    <a:pt x="92" y="8"/>
                    <a:pt x="92" y="8"/>
                    <a:pt x="92" y="9"/>
                  </a:cubicBezTo>
                  <a:cubicBezTo>
                    <a:pt x="93" y="9"/>
                    <a:pt x="93" y="9"/>
                    <a:pt x="93" y="9"/>
                  </a:cubicBezTo>
                  <a:cubicBezTo>
                    <a:pt x="93" y="9"/>
                    <a:pt x="93" y="9"/>
                    <a:pt x="93" y="9"/>
                  </a:cubicBezTo>
                  <a:cubicBezTo>
                    <a:pt x="94" y="10"/>
                    <a:pt x="94" y="10"/>
                    <a:pt x="94" y="10"/>
                  </a:cubicBezTo>
                  <a:cubicBezTo>
                    <a:pt x="96" y="11"/>
                    <a:pt x="114" y="22"/>
                    <a:pt x="131" y="32"/>
                  </a:cubicBezTo>
                  <a:cubicBezTo>
                    <a:pt x="140" y="37"/>
                    <a:pt x="148" y="42"/>
                    <a:pt x="154" y="46"/>
                  </a:cubicBezTo>
                  <a:cubicBezTo>
                    <a:pt x="157" y="48"/>
                    <a:pt x="160" y="50"/>
                    <a:pt x="161" y="51"/>
                  </a:cubicBezTo>
                  <a:cubicBezTo>
                    <a:pt x="162" y="52"/>
                    <a:pt x="163" y="52"/>
                    <a:pt x="163" y="52"/>
                  </a:cubicBezTo>
                  <a:cubicBezTo>
                    <a:pt x="163" y="53"/>
                    <a:pt x="163" y="53"/>
                    <a:pt x="163" y="53"/>
                  </a:cubicBezTo>
                  <a:cubicBezTo>
                    <a:pt x="163" y="53"/>
                    <a:pt x="163" y="53"/>
                    <a:pt x="163" y="53"/>
                  </a:cubicBezTo>
                  <a:cubicBezTo>
                    <a:pt x="165" y="51"/>
                    <a:pt x="165" y="51"/>
                    <a:pt x="165" y="51"/>
                  </a:cubicBezTo>
                  <a:cubicBezTo>
                    <a:pt x="163" y="52"/>
                    <a:pt x="163" y="52"/>
                    <a:pt x="163" y="52"/>
                  </a:cubicBezTo>
                  <a:cubicBezTo>
                    <a:pt x="163" y="53"/>
                    <a:pt x="163" y="53"/>
                    <a:pt x="163" y="53"/>
                  </a:cubicBezTo>
                  <a:cubicBezTo>
                    <a:pt x="165" y="51"/>
                    <a:pt x="165" y="51"/>
                    <a:pt x="165" y="51"/>
                  </a:cubicBezTo>
                  <a:cubicBezTo>
                    <a:pt x="163" y="52"/>
                    <a:pt x="163" y="52"/>
                    <a:pt x="163" y="52"/>
                  </a:cubicBezTo>
                  <a:cubicBezTo>
                    <a:pt x="166" y="50"/>
                    <a:pt x="166" y="50"/>
                    <a:pt x="166" y="50"/>
                  </a:cubicBezTo>
                  <a:cubicBezTo>
                    <a:pt x="163" y="50"/>
                    <a:pt x="163" y="50"/>
                    <a:pt x="163" y="50"/>
                  </a:cubicBezTo>
                  <a:cubicBezTo>
                    <a:pt x="163" y="52"/>
                    <a:pt x="163" y="52"/>
                    <a:pt x="163" y="52"/>
                  </a:cubicBezTo>
                  <a:cubicBezTo>
                    <a:pt x="166" y="50"/>
                    <a:pt x="166" y="50"/>
                    <a:pt x="166" y="50"/>
                  </a:cubicBezTo>
                  <a:cubicBezTo>
                    <a:pt x="163" y="50"/>
                    <a:pt x="163" y="50"/>
                    <a:pt x="163" y="50"/>
                  </a:cubicBezTo>
                  <a:cubicBezTo>
                    <a:pt x="167" y="50"/>
                    <a:pt x="167" y="50"/>
                    <a:pt x="167" y="50"/>
                  </a:cubicBezTo>
                  <a:cubicBezTo>
                    <a:pt x="163" y="48"/>
                    <a:pt x="163" y="48"/>
                    <a:pt x="163" y="48"/>
                  </a:cubicBezTo>
                  <a:cubicBezTo>
                    <a:pt x="163" y="49"/>
                    <a:pt x="163" y="50"/>
                    <a:pt x="163" y="50"/>
                  </a:cubicBezTo>
                  <a:cubicBezTo>
                    <a:pt x="167" y="50"/>
                    <a:pt x="167" y="50"/>
                    <a:pt x="167" y="50"/>
                  </a:cubicBezTo>
                  <a:cubicBezTo>
                    <a:pt x="163" y="48"/>
                    <a:pt x="163" y="48"/>
                    <a:pt x="163" y="48"/>
                  </a:cubicBezTo>
                  <a:cubicBezTo>
                    <a:pt x="167" y="50"/>
                    <a:pt x="167" y="50"/>
                    <a:pt x="167" y="50"/>
                  </a:cubicBezTo>
                  <a:cubicBezTo>
                    <a:pt x="163" y="48"/>
                    <a:pt x="163" y="48"/>
                    <a:pt x="163" y="48"/>
                  </a:cubicBezTo>
                  <a:cubicBezTo>
                    <a:pt x="167" y="50"/>
                    <a:pt x="167" y="50"/>
                    <a:pt x="167" y="50"/>
                  </a:cubicBezTo>
                  <a:cubicBezTo>
                    <a:pt x="164" y="47"/>
                    <a:pt x="164" y="47"/>
                    <a:pt x="164" y="47"/>
                  </a:cubicBezTo>
                  <a:cubicBezTo>
                    <a:pt x="164" y="47"/>
                    <a:pt x="164" y="48"/>
                    <a:pt x="163" y="48"/>
                  </a:cubicBezTo>
                  <a:cubicBezTo>
                    <a:pt x="167" y="50"/>
                    <a:pt x="167" y="50"/>
                    <a:pt x="167" y="50"/>
                  </a:cubicBezTo>
                  <a:cubicBezTo>
                    <a:pt x="164" y="47"/>
                    <a:pt x="164" y="47"/>
                    <a:pt x="164" y="47"/>
                  </a:cubicBezTo>
                  <a:cubicBezTo>
                    <a:pt x="166" y="50"/>
                    <a:pt x="166" y="50"/>
                    <a:pt x="166" y="50"/>
                  </a:cubicBezTo>
                  <a:cubicBezTo>
                    <a:pt x="166" y="47"/>
                    <a:pt x="166" y="47"/>
                    <a:pt x="166" y="47"/>
                  </a:cubicBezTo>
                  <a:cubicBezTo>
                    <a:pt x="165" y="47"/>
                    <a:pt x="165" y="47"/>
                    <a:pt x="164" y="47"/>
                  </a:cubicBezTo>
                  <a:cubicBezTo>
                    <a:pt x="166" y="50"/>
                    <a:pt x="166" y="50"/>
                    <a:pt x="166" y="50"/>
                  </a:cubicBezTo>
                  <a:cubicBezTo>
                    <a:pt x="166" y="47"/>
                    <a:pt x="166" y="47"/>
                    <a:pt x="166" y="47"/>
                  </a:cubicBezTo>
                  <a:cubicBezTo>
                    <a:pt x="166" y="50"/>
                    <a:pt x="166" y="50"/>
                    <a:pt x="166" y="50"/>
                  </a:cubicBezTo>
                  <a:cubicBezTo>
                    <a:pt x="166" y="46"/>
                    <a:pt x="166" y="46"/>
                    <a:pt x="166" y="46"/>
                  </a:cubicBezTo>
                  <a:cubicBezTo>
                    <a:pt x="166" y="47"/>
                    <a:pt x="166" y="47"/>
                    <a:pt x="166" y="47"/>
                  </a:cubicBezTo>
                  <a:cubicBezTo>
                    <a:pt x="166" y="50"/>
                    <a:pt x="166" y="50"/>
                    <a:pt x="166" y="50"/>
                  </a:cubicBezTo>
                  <a:cubicBezTo>
                    <a:pt x="166" y="46"/>
                    <a:pt x="166" y="46"/>
                    <a:pt x="166" y="46"/>
                  </a:cubicBezTo>
                  <a:cubicBezTo>
                    <a:pt x="166" y="49"/>
                    <a:pt x="166" y="49"/>
                    <a:pt x="166" y="49"/>
                  </a:cubicBezTo>
                  <a:cubicBezTo>
                    <a:pt x="167" y="46"/>
                    <a:pt x="167" y="46"/>
                    <a:pt x="167" y="46"/>
                  </a:cubicBezTo>
                  <a:cubicBezTo>
                    <a:pt x="166" y="46"/>
                    <a:pt x="166" y="46"/>
                    <a:pt x="166" y="46"/>
                  </a:cubicBezTo>
                  <a:cubicBezTo>
                    <a:pt x="166" y="49"/>
                    <a:pt x="166" y="49"/>
                    <a:pt x="166" y="49"/>
                  </a:cubicBezTo>
                  <a:cubicBezTo>
                    <a:pt x="167" y="46"/>
                    <a:pt x="167" y="46"/>
                    <a:pt x="167" y="46"/>
                  </a:cubicBezTo>
                  <a:cubicBezTo>
                    <a:pt x="167" y="46"/>
                    <a:pt x="167" y="46"/>
                    <a:pt x="167" y="46"/>
                  </a:cubicBezTo>
                  <a:cubicBezTo>
                    <a:pt x="167" y="46"/>
                    <a:pt x="166" y="46"/>
                    <a:pt x="165" y="46"/>
                  </a:cubicBezTo>
                  <a:cubicBezTo>
                    <a:pt x="162" y="45"/>
                    <a:pt x="155" y="42"/>
                    <a:pt x="147" y="39"/>
                  </a:cubicBezTo>
                  <a:cubicBezTo>
                    <a:pt x="135" y="34"/>
                    <a:pt x="120" y="27"/>
                    <a:pt x="108" y="22"/>
                  </a:cubicBezTo>
                  <a:cubicBezTo>
                    <a:pt x="102" y="19"/>
                    <a:pt x="97" y="17"/>
                    <a:pt x="93" y="15"/>
                  </a:cubicBezTo>
                  <a:cubicBezTo>
                    <a:pt x="89" y="14"/>
                    <a:pt x="87" y="13"/>
                    <a:pt x="87" y="13"/>
                  </a:cubicBezTo>
                  <a:cubicBezTo>
                    <a:pt x="86" y="12"/>
                    <a:pt x="84" y="13"/>
                    <a:pt x="83" y="14"/>
                  </a:cubicBezTo>
                  <a:cubicBezTo>
                    <a:pt x="82" y="15"/>
                    <a:pt x="81" y="16"/>
                    <a:pt x="81" y="17"/>
                  </a:cubicBezTo>
                  <a:cubicBezTo>
                    <a:pt x="81" y="18"/>
                    <a:pt x="82" y="18"/>
                    <a:pt x="82" y="18"/>
                  </a:cubicBezTo>
                  <a:cubicBezTo>
                    <a:pt x="82" y="19"/>
                    <a:pt x="83" y="19"/>
                    <a:pt x="83" y="20"/>
                  </a:cubicBezTo>
                  <a:cubicBezTo>
                    <a:pt x="84" y="20"/>
                    <a:pt x="84" y="20"/>
                    <a:pt x="84" y="20"/>
                  </a:cubicBezTo>
                  <a:cubicBezTo>
                    <a:pt x="84" y="21"/>
                    <a:pt x="86" y="22"/>
                    <a:pt x="88" y="23"/>
                  </a:cubicBezTo>
                  <a:cubicBezTo>
                    <a:pt x="94" y="27"/>
                    <a:pt x="107" y="35"/>
                    <a:pt x="118" y="41"/>
                  </a:cubicBezTo>
                  <a:cubicBezTo>
                    <a:pt x="124" y="45"/>
                    <a:pt x="129" y="48"/>
                    <a:pt x="133" y="50"/>
                  </a:cubicBezTo>
                  <a:cubicBezTo>
                    <a:pt x="135" y="51"/>
                    <a:pt x="136" y="52"/>
                    <a:pt x="137" y="53"/>
                  </a:cubicBezTo>
                  <a:cubicBezTo>
                    <a:pt x="138" y="53"/>
                    <a:pt x="138" y="54"/>
                    <a:pt x="138" y="54"/>
                  </a:cubicBezTo>
                  <a:cubicBezTo>
                    <a:pt x="138" y="54"/>
                    <a:pt x="138" y="54"/>
                    <a:pt x="138" y="54"/>
                  </a:cubicBezTo>
                  <a:cubicBezTo>
                    <a:pt x="139" y="52"/>
                    <a:pt x="139" y="52"/>
                    <a:pt x="139" y="52"/>
                  </a:cubicBezTo>
                  <a:cubicBezTo>
                    <a:pt x="138" y="54"/>
                    <a:pt x="138" y="54"/>
                    <a:pt x="138" y="54"/>
                  </a:cubicBezTo>
                  <a:cubicBezTo>
                    <a:pt x="138" y="54"/>
                    <a:pt x="138" y="54"/>
                    <a:pt x="138" y="54"/>
                  </a:cubicBezTo>
                  <a:cubicBezTo>
                    <a:pt x="139" y="52"/>
                    <a:pt x="139" y="52"/>
                    <a:pt x="139" y="52"/>
                  </a:cubicBezTo>
                  <a:cubicBezTo>
                    <a:pt x="138" y="54"/>
                    <a:pt x="138" y="54"/>
                    <a:pt x="138" y="54"/>
                  </a:cubicBezTo>
                  <a:cubicBezTo>
                    <a:pt x="141" y="51"/>
                    <a:pt x="141" y="51"/>
                    <a:pt x="141" y="51"/>
                  </a:cubicBezTo>
                  <a:cubicBezTo>
                    <a:pt x="138" y="53"/>
                    <a:pt x="138" y="53"/>
                    <a:pt x="138" y="53"/>
                  </a:cubicBezTo>
                  <a:cubicBezTo>
                    <a:pt x="138" y="54"/>
                    <a:pt x="138" y="54"/>
                    <a:pt x="138" y="54"/>
                  </a:cubicBezTo>
                  <a:cubicBezTo>
                    <a:pt x="141" y="51"/>
                    <a:pt x="141" y="51"/>
                    <a:pt x="141" y="51"/>
                  </a:cubicBezTo>
                  <a:cubicBezTo>
                    <a:pt x="138" y="53"/>
                    <a:pt x="138" y="53"/>
                    <a:pt x="138" y="53"/>
                  </a:cubicBezTo>
                  <a:cubicBezTo>
                    <a:pt x="141" y="51"/>
                    <a:pt x="141" y="51"/>
                    <a:pt x="141" y="51"/>
                  </a:cubicBezTo>
                  <a:cubicBezTo>
                    <a:pt x="137" y="51"/>
                    <a:pt x="137" y="51"/>
                    <a:pt x="137" y="51"/>
                  </a:cubicBezTo>
                  <a:cubicBezTo>
                    <a:pt x="137" y="52"/>
                    <a:pt x="137" y="53"/>
                    <a:pt x="138" y="53"/>
                  </a:cubicBezTo>
                  <a:cubicBezTo>
                    <a:pt x="141" y="51"/>
                    <a:pt x="141" y="51"/>
                    <a:pt x="141" y="51"/>
                  </a:cubicBezTo>
                  <a:cubicBezTo>
                    <a:pt x="137" y="51"/>
                    <a:pt x="137" y="51"/>
                    <a:pt x="137" y="51"/>
                  </a:cubicBezTo>
                  <a:cubicBezTo>
                    <a:pt x="141" y="51"/>
                    <a:pt x="141" y="51"/>
                    <a:pt x="141" y="51"/>
                  </a:cubicBezTo>
                  <a:cubicBezTo>
                    <a:pt x="138" y="49"/>
                    <a:pt x="138" y="49"/>
                    <a:pt x="138" y="49"/>
                  </a:cubicBezTo>
                  <a:cubicBezTo>
                    <a:pt x="137" y="50"/>
                    <a:pt x="137" y="51"/>
                    <a:pt x="137" y="51"/>
                  </a:cubicBezTo>
                  <a:cubicBezTo>
                    <a:pt x="141" y="51"/>
                    <a:pt x="141" y="51"/>
                    <a:pt x="141" y="51"/>
                  </a:cubicBezTo>
                  <a:cubicBezTo>
                    <a:pt x="138" y="49"/>
                    <a:pt x="138" y="49"/>
                    <a:pt x="138" y="49"/>
                  </a:cubicBezTo>
                  <a:cubicBezTo>
                    <a:pt x="141" y="51"/>
                    <a:pt x="141" y="51"/>
                    <a:pt x="141" y="51"/>
                  </a:cubicBezTo>
                  <a:cubicBezTo>
                    <a:pt x="143" y="48"/>
                    <a:pt x="143" y="48"/>
                    <a:pt x="143" y="48"/>
                  </a:cubicBezTo>
                  <a:cubicBezTo>
                    <a:pt x="143" y="48"/>
                    <a:pt x="124" y="39"/>
                    <a:pt x="105" y="30"/>
                  </a:cubicBezTo>
                  <a:cubicBezTo>
                    <a:pt x="95" y="26"/>
                    <a:pt x="85" y="22"/>
                    <a:pt x="77" y="18"/>
                  </a:cubicBezTo>
                  <a:cubicBezTo>
                    <a:pt x="74" y="17"/>
                    <a:pt x="70" y="15"/>
                    <a:pt x="68" y="14"/>
                  </a:cubicBezTo>
                  <a:cubicBezTo>
                    <a:pt x="66" y="14"/>
                    <a:pt x="65" y="14"/>
                    <a:pt x="64" y="13"/>
                  </a:cubicBezTo>
                  <a:cubicBezTo>
                    <a:pt x="64" y="13"/>
                    <a:pt x="63" y="13"/>
                    <a:pt x="63" y="13"/>
                  </a:cubicBezTo>
                  <a:cubicBezTo>
                    <a:pt x="63" y="13"/>
                    <a:pt x="62" y="13"/>
                    <a:pt x="61" y="13"/>
                  </a:cubicBezTo>
                  <a:cubicBezTo>
                    <a:pt x="61" y="13"/>
                    <a:pt x="61" y="13"/>
                    <a:pt x="60" y="13"/>
                  </a:cubicBezTo>
                  <a:cubicBezTo>
                    <a:pt x="60" y="13"/>
                    <a:pt x="60" y="13"/>
                    <a:pt x="59" y="13"/>
                  </a:cubicBezTo>
                  <a:cubicBezTo>
                    <a:pt x="59" y="14"/>
                    <a:pt x="58" y="14"/>
                    <a:pt x="58" y="15"/>
                  </a:cubicBezTo>
                  <a:cubicBezTo>
                    <a:pt x="61" y="17"/>
                    <a:pt x="61" y="17"/>
                    <a:pt x="61" y="17"/>
                  </a:cubicBezTo>
                  <a:cubicBezTo>
                    <a:pt x="58" y="14"/>
                    <a:pt x="58" y="14"/>
                    <a:pt x="58" y="14"/>
                  </a:cubicBezTo>
                  <a:cubicBezTo>
                    <a:pt x="57" y="15"/>
                    <a:pt x="57" y="16"/>
                    <a:pt x="57" y="17"/>
                  </a:cubicBezTo>
                  <a:cubicBezTo>
                    <a:pt x="57" y="18"/>
                    <a:pt x="58" y="18"/>
                    <a:pt x="58" y="19"/>
                  </a:cubicBezTo>
                  <a:cubicBezTo>
                    <a:pt x="58" y="19"/>
                    <a:pt x="58" y="20"/>
                    <a:pt x="59" y="20"/>
                  </a:cubicBezTo>
                  <a:cubicBezTo>
                    <a:pt x="59" y="20"/>
                    <a:pt x="59" y="20"/>
                    <a:pt x="59" y="21"/>
                  </a:cubicBezTo>
                  <a:cubicBezTo>
                    <a:pt x="61" y="21"/>
                    <a:pt x="62" y="23"/>
                    <a:pt x="65" y="24"/>
                  </a:cubicBezTo>
                  <a:cubicBezTo>
                    <a:pt x="73" y="30"/>
                    <a:pt x="90" y="40"/>
                    <a:pt x="105" y="49"/>
                  </a:cubicBezTo>
                  <a:cubicBezTo>
                    <a:pt x="112" y="53"/>
                    <a:pt x="119" y="57"/>
                    <a:pt x="124" y="60"/>
                  </a:cubicBezTo>
                  <a:cubicBezTo>
                    <a:pt x="126" y="62"/>
                    <a:pt x="128" y="63"/>
                    <a:pt x="129" y="64"/>
                  </a:cubicBezTo>
                  <a:cubicBezTo>
                    <a:pt x="130" y="64"/>
                    <a:pt x="131" y="65"/>
                    <a:pt x="131" y="65"/>
                  </a:cubicBezTo>
                  <a:cubicBezTo>
                    <a:pt x="131" y="65"/>
                    <a:pt x="131" y="65"/>
                    <a:pt x="131" y="65"/>
                  </a:cubicBezTo>
                  <a:cubicBezTo>
                    <a:pt x="131" y="64"/>
                    <a:pt x="131" y="64"/>
                    <a:pt x="131" y="64"/>
                  </a:cubicBezTo>
                  <a:cubicBezTo>
                    <a:pt x="131" y="65"/>
                    <a:pt x="131" y="65"/>
                    <a:pt x="131" y="65"/>
                  </a:cubicBezTo>
                  <a:cubicBezTo>
                    <a:pt x="131" y="65"/>
                    <a:pt x="131" y="65"/>
                    <a:pt x="131" y="65"/>
                  </a:cubicBezTo>
                  <a:cubicBezTo>
                    <a:pt x="131" y="64"/>
                    <a:pt x="131" y="64"/>
                    <a:pt x="131" y="64"/>
                  </a:cubicBezTo>
                  <a:cubicBezTo>
                    <a:pt x="131" y="65"/>
                    <a:pt x="131" y="65"/>
                    <a:pt x="131" y="65"/>
                  </a:cubicBezTo>
                  <a:cubicBezTo>
                    <a:pt x="133" y="63"/>
                    <a:pt x="133" y="63"/>
                    <a:pt x="133" y="63"/>
                  </a:cubicBezTo>
                  <a:cubicBezTo>
                    <a:pt x="131" y="64"/>
                    <a:pt x="131" y="64"/>
                    <a:pt x="131" y="64"/>
                  </a:cubicBezTo>
                  <a:cubicBezTo>
                    <a:pt x="131" y="65"/>
                    <a:pt x="131" y="65"/>
                    <a:pt x="131" y="65"/>
                  </a:cubicBezTo>
                  <a:cubicBezTo>
                    <a:pt x="133" y="63"/>
                    <a:pt x="133" y="63"/>
                    <a:pt x="133" y="63"/>
                  </a:cubicBezTo>
                  <a:cubicBezTo>
                    <a:pt x="131" y="64"/>
                    <a:pt x="131" y="64"/>
                    <a:pt x="131" y="64"/>
                  </a:cubicBezTo>
                  <a:cubicBezTo>
                    <a:pt x="134" y="62"/>
                    <a:pt x="134" y="62"/>
                    <a:pt x="134" y="62"/>
                  </a:cubicBezTo>
                  <a:cubicBezTo>
                    <a:pt x="130" y="64"/>
                    <a:pt x="130" y="64"/>
                    <a:pt x="130" y="64"/>
                  </a:cubicBezTo>
                  <a:cubicBezTo>
                    <a:pt x="131" y="64"/>
                    <a:pt x="131" y="64"/>
                    <a:pt x="131" y="64"/>
                  </a:cubicBezTo>
                  <a:cubicBezTo>
                    <a:pt x="134" y="62"/>
                    <a:pt x="134" y="62"/>
                    <a:pt x="134" y="62"/>
                  </a:cubicBezTo>
                  <a:cubicBezTo>
                    <a:pt x="130" y="64"/>
                    <a:pt x="130" y="64"/>
                    <a:pt x="130" y="64"/>
                  </a:cubicBezTo>
                  <a:cubicBezTo>
                    <a:pt x="134" y="62"/>
                    <a:pt x="134" y="62"/>
                    <a:pt x="134" y="62"/>
                  </a:cubicBezTo>
                  <a:cubicBezTo>
                    <a:pt x="130" y="62"/>
                    <a:pt x="130" y="62"/>
                    <a:pt x="130" y="62"/>
                  </a:cubicBezTo>
                  <a:cubicBezTo>
                    <a:pt x="130" y="63"/>
                    <a:pt x="130" y="63"/>
                    <a:pt x="130" y="64"/>
                  </a:cubicBezTo>
                  <a:cubicBezTo>
                    <a:pt x="134" y="62"/>
                    <a:pt x="134" y="62"/>
                    <a:pt x="134" y="62"/>
                  </a:cubicBezTo>
                  <a:cubicBezTo>
                    <a:pt x="130" y="62"/>
                    <a:pt x="130" y="62"/>
                    <a:pt x="130" y="62"/>
                  </a:cubicBezTo>
                  <a:cubicBezTo>
                    <a:pt x="134" y="62"/>
                    <a:pt x="134" y="62"/>
                    <a:pt x="134" y="62"/>
                  </a:cubicBezTo>
                  <a:cubicBezTo>
                    <a:pt x="130" y="60"/>
                    <a:pt x="130" y="60"/>
                    <a:pt x="130" y="60"/>
                  </a:cubicBezTo>
                  <a:cubicBezTo>
                    <a:pt x="130" y="61"/>
                    <a:pt x="130" y="62"/>
                    <a:pt x="130" y="62"/>
                  </a:cubicBezTo>
                  <a:cubicBezTo>
                    <a:pt x="134" y="62"/>
                    <a:pt x="134" y="62"/>
                    <a:pt x="134" y="62"/>
                  </a:cubicBezTo>
                  <a:cubicBezTo>
                    <a:pt x="130" y="60"/>
                    <a:pt x="130" y="60"/>
                    <a:pt x="130" y="60"/>
                  </a:cubicBezTo>
                  <a:cubicBezTo>
                    <a:pt x="134" y="62"/>
                    <a:pt x="134" y="62"/>
                    <a:pt x="134" y="62"/>
                  </a:cubicBezTo>
                  <a:cubicBezTo>
                    <a:pt x="130" y="60"/>
                    <a:pt x="130" y="60"/>
                    <a:pt x="130" y="60"/>
                  </a:cubicBezTo>
                  <a:cubicBezTo>
                    <a:pt x="134" y="62"/>
                    <a:pt x="134" y="62"/>
                    <a:pt x="134" y="62"/>
                  </a:cubicBezTo>
                  <a:cubicBezTo>
                    <a:pt x="133" y="58"/>
                    <a:pt x="133" y="58"/>
                    <a:pt x="133" y="58"/>
                  </a:cubicBezTo>
                  <a:cubicBezTo>
                    <a:pt x="132" y="59"/>
                    <a:pt x="131" y="59"/>
                    <a:pt x="130" y="60"/>
                  </a:cubicBezTo>
                  <a:cubicBezTo>
                    <a:pt x="134" y="62"/>
                    <a:pt x="134" y="62"/>
                    <a:pt x="134" y="62"/>
                  </a:cubicBezTo>
                  <a:cubicBezTo>
                    <a:pt x="133" y="58"/>
                    <a:pt x="133" y="58"/>
                    <a:pt x="133" y="58"/>
                  </a:cubicBezTo>
                  <a:cubicBezTo>
                    <a:pt x="133" y="61"/>
                    <a:pt x="133" y="61"/>
                    <a:pt x="133" y="61"/>
                  </a:cubicBezTo>
                  <a:cubicBezTo>
                    <a:pt x="133" y="58"/>
                    <a:pt x="133" y="58"/>
                    <a:pt x="133" y="58"/>
                  </a:cubicBezTo>
                  <a:cubicBezTo>
                    <a:pt x="133" y="58"/>
                    <a:pt x="133" y="58"/>
                    <a:pt x="133" y="58"/>
                  </a:cubicBezTo>
                  <a:cubicBezTo>
                    <a:pt x="133" y="61"/>
                    <a:pt x="133" y="61"/>
                    <a:pt x="133" y="61"/>
                  </a:cubicBezTo>
                  <a:cubicBezTo>
                    <a:pt x="133" y="58"/>
                    <a:pt x="133" y="58"/>
                    <a:pt x="133" y="58"/>
                  </a:cubicBezTo>
                  <a:cubicBezTo>
                    <a:pt x="133" y="60"/>
                    <a:pt x="133" y="60"/>
                    <a:pt x="133" y="60"/>
                  </a:cubicBezTo>
                  <a:cubicBezTo>
                    <a:pt x="134" y="58"/>
                    <a:pt x="134" y="58"/>
                    <a:pt x="134" y="58"/>
                  </a:cubicBezTo>
                  <a:cubicBezTo>
                    <a:pt x="133" y="58"/>
                    <a:pt x="133" y="58"/>
                    <a:pt x="133" y="58"/>
                  </a:cubicBezTo>
                  <a:cubicBezTo>
                    <a:pt x="133" y="60"/>
                    <a:pt x="133" y="60"/>
                    <a:pt x="133" y="60"/>
                  </a:cubicBezTo>
                  <a:cubicBezTo>
                    <a:pt x="134" y="58"/>
                    <a:pt x="134" y="58"/>
                    <a:pt x="134" y="58"/>
                  </a:cubicBezTo>
                  <a:cubicBezTo>
                    <a:pt x="134" y="58"/>
                    <a:pt x="134" y="58"/>
                    <a:pt x="134" y="58"/>
                  </a:cubicBezTo>
                  <a:cubicBezTo>
                    <a:pt x="133" y="58"/>
                    <a:pt x="132" y="58"/>
                    <a:pt x="131" y="58"/>
                  </a:cubicBezTo>
                  <a:cubicBezTo>
                    <a:pt x="126" y="56"/>
                    <a:pt x="116" y="51"/>
                    <a:pt x="104" y="46"/>
                  </a:cubicBezTo>
                  <a:cubicBezTo>
                    <a:pt x="86" y="37"/>
                    <a:pt x="64" y="26"/>
                    <a:pt x="46" y="17"/>
                  </a:cubicBezTo>
                  <a:cubicBezTo>
                    <a:pt x="37" y="13"/>
                    <a:pt x="29" y="9"/>
                    <a:pt x="23" y="6"/>
                  </a:cubicBezTo>
                  <a:cubicBezTo>
                    <a:pt x="18" y="3"/>
                    <a:pt x="14" y="1"/>
                    <a:pt x="14" y="1"/>
                  </a:cubicBezTo>
                  <a:cubicBezTo>
                    <a:pt x="12" y="0"/>
                    <a:pt x="10" y="1"/>
                    <a:pt x="9" y="3"/>
                  </a:cubicBezTo>
                  <a:cubicBezTo>
                    <a:pt x="8" y="5"/>
                    <a:pt x="8" y="7"/>
                    <a:pt x="10" y="8"/>
                  </a:cubicBezTo>
                  <a:cubicBezTo>
                    <a:pt x="128" y="82"/>
                    <a:pt x="128" y="82"/>
                    <a:pt x="128" y="82"/>
                  </a:cubicBezTo>
                  <a:cubicBezTo>
                    <a:pt x="130" y="78"/>
                    <a:pt x="130" y="78"/>
                    <a:pt x="130" y="78"/>
                  </a:cubicBezTo>
                  <a:cubicBezTo>
                    <a:pt x="126" y="76"/>
                    <a:pt x="126" y="76"/>
                    <a:pt x="126" y="76"/>
                  </a:cubicBezTo>
                  <a:cubicBezTo>
                    <a:pt x="130" y="78"/>
                    <a:pt x="130" y="78"/>
                    <a:pt x="130" y="78"/>
                  </a:cubicBezTo>
                  <a:cubicBezTo>
                    <a:pt x="129" y="75"/>
                    <a:pt x="129" y="75"/>
                    <a:pt x="129" y="75"/>
                  </a:cubicBezTo>
                  <a:cubicBezTo>
                    <a:pt x="128" y="75"/>
                    <a:pt x="127" y="75"/>
                    <a:pt x="126" y="76"/>
                  </a:cubicBezTo>
                  <a:cubicBezTo>
                    <a:pt x="130" y="78"/>
                    <a:pt x="130" y="78"/>
                    <a:pt x="130" y="78"/>
                  </a:cubicBezTo>
                  <a:cubicBezTo>
                    <a:pt x="129" y="75"/>
                    <a:pt x="129" y="75"/>
                    <a:pt x="129" y="75"/>
                  </a:cubicBezTo>
                  <a:cubicBezTo>
                    <a:pt x="130" y="78"/>
                    <a:pt x="130" y="78"/>
                    <a:pt x="130" y="78"/>
                  </a:cubicBezTo>
                  <a:cubicBezTo>
                    <a:pt x="130" y="74"/>
                    <a:pt x="130" y="74"/>
                    <a:pt x="130" y="74"/>
                  </a:cubicBezTo>
                  <a:cubicBezTo>
                    <a:pt x="129" y="74"/>
                    <a:pt x="129" y="74"/>
                    <a:pt x="129" y="75"/>
                  </a:cubicBezTo>
                  <a:cubicBezTo>
                    <a:pt x="130" y="78"/>
                    <a:pt x="130" y="78"/>
                    <a:pt x="130" y="78"/>
                  </a:cubicBezTo>
                  <a:cubicBezTo>
                    <a:pt x="130" y="74"/>
                    <a:pt x="130" y="74"/>
                    <a:pt x="130" y="74"/>
                  </a:cubicBezTo>
                  <a:cubicBezTo>
                    <a:pt x="130" y="77"/>
                    <a:pt x="130" y="77"/>
                    <a:pt x="130" y="77"/>
                  </a:cubicBezTo>
                  <a:cubicBezTo>
                    <a:pt x="130" y="74"/>
                    <a:pt x="130" y="74"/>
                    <a:pt x="130" y="74"/>
                  </a:cubicBezTo>
                  <a:cubicBezTo>
                    <a:pt x="130" y="74"/>
                    <a:pt x="130" y="74"/>
                    <a:pt x="130" y="74"/>
                  </a:cubicBezTo>
                  <a:cubicBezTo>
                    <a:pt x="130" y="77"/>
                    <a:pt x="130" y="77"/>
                    <a:pt x="130" y="77"/>
                  </a:cubicBezTo>
                  <a:cubicBezTo>
                    <a:pt x="130" y="74"/>
                    <a:pt x="130" y="74"/>
                    <a:pt x="130" y="74"/>
                  </a:cubicBezTo>
                  <a:cubicBezTo>
                    <a:pt x="130" y="74"/>
                    <a:pt x="130" y="74"/>
                    <a:pt x="130" y="74"/>
                  </a:cubicBezTo>
                  <a:cubicBezTo>
                    <a:pt x="130" y="74"/>
                    <a:pt x="128" y="74"/>
                    <a:pt x="127" y="73"/>
                  </a:cubicBezTo>
                  <a:cubicBezTo>
                    <a:pt x="122" y="71"/>
                    <a:pt x="111" y="66"/>
                    <a:pt x="99" y="60"/>
                  </a:cubicBezTo>
                  <a:cubicBezTo>
                    <a:pt x="81" y="51"/>
                    <a:pt x="58" y="39"/>
                    <a:pt x="40" y="30"/>
                  </a:cubicBezTo>
                  <a:cubicBezTo>
                    <a:pt x="31" y="25"/>
                    <a:pt x="23" y="21"/>
                    <a:pt x="17" y="18"/>
                  </a:cubicBezTo>
                  <a:cubicBezTo>
                    <a:pt x="11" y="15"/>
                    <a:pt x="8" y="13"/>
                    <a:pt x="8" y="13"/>
                  </a:cubicBezTo>
                  <a:cubicBezTo>
                    <a:pt x="6" y="12"/>
                    <a:pt x="4" y="13"/>
                    <a:pt x="3" y="15"/>
                  </a:cubicBezTo>
                  <a:cubicBezTo>
                    <a:pt x="2" y="16"/>
                    <a:pt x="2" y="19"/>
                    <a:pt x="4" y="20"/>
                  </a:cubicBezTo>
                  <a:cubicBezTo>
                    <a:pt x="29" y="36"/>
                    <a:pt x="29" y="36"/>
                    <a:pt x="29" y="36"/>
                  </a:cubicBezTo>
                  <a:cubicBezTo>
                    <a:pt x="6" y="28"/>
                    <a:pt x="6" y="28"/>
                    <a:pt x="6" y="28"/>
                  </a:cubicBezTo>
                  <a:cubicBezTo>
                    <a:pt x="4" y="28"/>
                    <a:pt x="2" y="29"/>
                    <a:pt x="1" y="30"/>
                  </a:cubicBezTo>
                  <a:cubicBezTo>
                    <a:pt x="0" y="32"/>
                    <a:pt x="0" y="35"/>
                    <a:pt x="2" y="36"/>
                  </a:cubicBezTo>
                  <a:cubicBezTo>
                    <a:pt x="30" y="53"/>
                    <a:pt x="30" y="53"/>
                    <a:pt x="30" y="53"/>
                  </a:cubicBezTo>
                  <a:cubicBezTo>
                    <a:pt x="32" y="49"/>
                    <a:pt x="32" y="49"/>
                    <a:pt x="32" y="49"/>
                  </a:cubicBezTo>
                  <a:cubicBezTo>
                    <a:pt x="32" y="45"/>
                    <a:pt x="32" y="45"/>
                    <a:pt x="32" y="45"/>
                  </a:cubicBezTo>
                  <a:cubicBezTo>
                    <a:pt x="32" y="45"/>
                    <a:pt x="26" y="45"/>
                    <a:pt x="20" y="45"/>
                  </a:cubicBezTo>
                  <a:cubicBezTo>
                    <a:pt x="17" y="45"/>
                    <a:pt x="13" y="45"/>
                    <a:pt x="11" y="45"/>
                  </a:cubicBezTo>
                  <a:cubicBezTo>
                    <a:pt x="10" y="45"/>
                    <a:pt x="9" y="45"/>
                    <a:pt x="8" y="45"/>
                  </a:cubicBezTo>
                  <a:cubicBezTo>
                    <a:pt x="7" y="45"/>
                    <a:pt x="7" y="45"/>
                    <a:pt x="6" y="46"/>
                  </a:cubicBezTo>
                  <a:cubicBezTo>
                    <a:pt x="6" y="46"/>
                    <a:pt x="6" y="46"/>
                    <a:pt x="6" y="46"/>
                  </a:cubicBezTo>
                  <a:cubicBezTo>
                    <a:pt x="5" y="46"/>
                    <a:pt x="5" y="46"/>
                    <a:pt x="5" y="46"/>
                  </a:cubicBezTo>
                  <a:cubicBezTo>
                    <a:pt x="4" y="46"/>
                    <a:pt x="4" y="47"/>
                    <a:pt x="3" y="47"/>
                  </a:cubicBezTo>
                  <a:cubicBezTo>
                    <a:pt x="2" y="49"/>
                    <a:pt x="3" y="52"/>
                    <a:pt x="5" y="53"/>
                  </a:cubicBezTo>
                  <a:cubicBezTo>
                    <a:pt x="5" y="53"/>
                    <a:pt x="5" y="53"/>
                    <a:pt x="5" y="53"/>
                  </a:cubicBezTo>
                  <a:cubicBezTo>
                    <a:pt x="7" y="55"/>
                    <a:pt x="10" y="54"/>
                    <a:pt x="11" y="52"/>
                  </a:cubicBezTo>
                  <a:cubicBezTo>
                    <a:pt x="12" y="50"/>
                    <a:pt x="11" y="48"/>
                    <a:pt x="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09" name="Freeform 172">
              <a:extLst>
                <a:ext uri="{FF2B5EF4-FFF2-40B4-BE49-F238E27FC236}">
                  <a16:creationId xmlns:a16="http://schemas.microsoft.com/office/drawing/2014/main" id="{4A13854D-BDAA-4885-92E0-0EAE066F0319}"/>
                </a:ext>
              </a:extLst>
            </p:cNvPr>
            <p:cNvSpPr>
              <a:spLocks/>
            </p:cNvSpPr>
            <p:nvPr/>
          </p:nvSpPr>
          <p:spPr bwMode="auto">
            <a:xfrm>
              <a:off x="5584962" y="2568686"/>
              <a:ext cx="166688" cy="76200"/>
            </a:xfrm>
            <a:custGeom>
              <a:avLst/>
              <a:gdLst>
                <a:gd name="T0" fmla="*/ 32 w 106"/>
                <a:gd name="T1" fmla="*/ 41 h 48"/>
                <a:gd name="T2" fmla="*/ 8 w 106"/>
                <a:gd name="T3" fmla="*/ 22 h 48"/>
                <a:gd name="T4" fmla="*/ 8 w 106"/>
                <a:gd name="T5" fmla="*/ 23 h 48"/>
                <a:gd name="T6" fmla="*/ 5 w 106"/>
                <a:gd name="T7" fmla="*/ 25 h 48"/>
                <a:gd name="T8" fmla="*/ 9 w 106"/>
                <a:gd name="T9" fmla="*/ 26 h 48"/>
                <a:gd name="T10" fmla="*/ 9 w 106"/>
                <a:gd name="T11" fmla="*/ 26 h 48"/>
                <a:gd name="T12" fmla="*/ 62 w 106"/>
                <a:gd name="T13" fmla="*/ 45 h 48"/>
                <a:gd name="T14" fmla="*/ 85 w 106"/>
                <a:gd name="T15" fmla="*/ 41 h 48"/>
                <a:gd name="T16" fmla="*/ 36 w 106"/>
                <a:gd name="T17" fmla="*/ 10 h 48"/>
                <a:gd name="T18" fmla="*/ 33 w 106"/>
                <a:gd name="T19" fmla="*/ 11 h 48"/>
                <a:gd name="T20" fmla="*/ 35 w 106"/>
                <a:gd name="T21" fmla="*/ 10 h 48"/>
                <a:gd name="T22" fmla="*/ 32 w 106"/>
                <a:gd name="T23" fmla="*/ 12 h 48"/>
                <a:gd name="T24" fmla="*/ 32 w 106"/>
                <a:gd name="T25" fmla="*/ 12 h 48"/>
                <a:gd name="T26" fmla="*/ 33 w 106"/>
                <a:gd name="T27" fmla="*/ 16 h 48"/>
                <a:gd name="T28" fmla="*/ 33 w 106"/>
                <a:gd name="T29" fmla="*/ 16 h 48"/>
                <a:gd name="T30" fmla="*/ 32 w 106"/>
                <a:gd name="T31" fmla="*/ 14 h 48"/>
                <a:gd name="T32" fmla="*/ 97 w 106"/>
                <a:gd name="T33" fmla="*/ 45 h 48"/>
                <a:gd name="T34" fmla="*/ 96 w 106"/>
                <a:gd name="T35" fmla="*/ 35 h 48"/>
                <a:gd name="T36" fmla="*/ 40 w 106"/>
                <a:gd name="T37" fmla="*/ 3 h 48"/>
                <a:gd name="T38" fmla="*/ 42 w 106"/>
                <a:gd name="T39" fmla="*/ 2 h 48"/>
                <a:gd name="T40" fmla="*/ 42 w 106"/>
                <a:gd name="T41" fmla="*/ 2 h 48"/>
                <a:gd name="T42" fmla="*/ 39 w 106"/>
                <a:gd name="T43" fmla="*/ 4 h 48"/>
                <a:gd name="T44" fmla="*/ 39 w 106"/>
                <a:gd name="T45" fmla="*/ 4 h 48"/>
                <a:gd name="T46" fmla="*/ 39 w 106"/>
                <a:gd name="T47" fmla="*/ 8 h 48"/>
                <a:gd name="T48" fmla="*/ 39 w 106"/>
                <a:gd name="T49" fmla="*/ 5 h 48"/>
                <a:gd name="T50" fmla="*/ 43 w 106"/>
                <a:gd name="T51" fmla="*/ 9 h 48"/>
                <a:gd name="T52" fmla="*/ 106 w 106"/>
                <a:gd name="T53" fmla="*/ 22 h 48"/>
                <a:gd name="T54" fmla="*/ 84 w 106"/>
                <a:gd name="T55" fmla="*/ 8 h 48"/>
                <a:gd name="T56" fmla="*/ 84 w 106"/>
                <a:gd name="T57" fmla="*/ 8 h 48"/>
                <a:gd name="T58" fmla="*/ 81 w 106"/>
                <a:gd name="T59" fmla="*/ 11 h 48"/>
                <a:gd name="T60" fmla="*/ 85 w 106"/>
                <a:gd name="T61" fmla="*/ 9 h 48"/>
                <a:gd name="T62" fmla="*/ 85 w 106"/>
                <a:gd name="T63" fmla="*/ 9 h 48"/>
                <a:gd name="T64" fmla="*/ 79 w 106"/>
                <a:gd name="T65" fmla="*/ 14 h 48"/>
                <a:gd name="T66" fmla="*/ 99 w 106"/>
                <a:gd name="T67" fmla="*/ 27 h 48"/>
                <a:gd name="T68" fmla="*/ 99 w 106"/>
                <a:gd name="T69" fmla="*/ 26 h 48"/>
                <a:gd name="T70" fmla="*/ 102 w 106"/>
                <a:gd name="T71" fmla="*/ 24 h 48"/>
                <a:gd name="T72" fmla="*/ 99 w 106"/>
                <a:gd name="T73" fmla="*/ 22 h 48"/>
                <a:gd name="T74" fmla="*/ 73 w 106"/>
                <a:gd name="T75" fmla="*/ 10 h 48"/>
                <a:gd name="T76" fmla="*/ 38 w 106"/>
                <a:gd name="T77" fmla="*/ 0 h 48"/>
                <a:gd name="T78" fmla="*/ 35 w 106"/>
                <a:gd name="T79" fmla="*/ 6 h 48"/>
                <a:gd name="T80" fmla="*/ 95 w 106"/>
                <a:gd name="T81" fmla="*/ 44 h 48"/>
                <a:gd name="T82" fmla="*/ 97 w 106"/>
                <a:gd name="T83" fmla="*/ 42 h 48"/>
                <a:gd name="T84" fmla="*/ 95 w 106"/>
                <a:gd name="T85" fmla="*/ 43 h 48"/>
                <a:gd name="T86" fmla="*/ 98 w 106"/>
                <a:gd name="T87" fmla="*/ 41 h 48"/>
                <a:gd name="T88" fmla="*/ 100 w 106"/>
                <a:gd name="T89" fmla="*/ 37 h 48"/>
                <a:gd name="T90" fmla="*/ 32 w 106"/>
                <a:gd name="T91" fmla="*/ 8 h 48"/>
                <a:gd name="T92" fmla="*/ 28 w 106"/>
                <a:gd name="T93" fmla="*/ 12 h 48"/>
                <a:gd name="T94" fmla="*/ 75 w 106"/>
                <a:gd name="T95" fmla="*/ 44 h 48"/>
                <a:gd name="T96" fmla="*/ 80 w 106"/>
                <a:gd name="T97" fmla="*/ 44 h 48"/>
                <a:gd name="T98" fmla="*/ 77 w 106"/>
                <a:gd name="T99" fmla="*/ 45 h 48"/>
                <a:gd name="T100" fmla="*/ 81 w 106"/>
                <a:gd name="T101" fmla="*/ 43 h 48"/>
                <a:gd name="T102" fmla="*/ 83 w 106"/>
                <a:gd name="T103" fmla="*/ 39 h 48"/>
                <a:gd name="T104" fmla="*/ 2 w 106"/>
                <a:gd name="T105" fmla="*/ 22 h 48"/>
                <a:gd name="T106" fmla="*/ 4 w 106"/>
                <a:gd name="T107" fmla="*/ 30 h 48"/>
                <a:gd name="T108" fmla="*/ 1 w 106"/>
                <a:gd name="T109" fmla="*/ 3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6" h="48">
                  <a:moveTo>
                    <a:pt x="8" y="36"/>
                  </a:moveTo>
                  <a:cubicBezTo>
                    <a:pt x="7" y="36"/>
                    <a:pt x="7" y="36"/>
                    <a:pt x="7" y="36"/>
                  </a:cubicBezTo>
                  <a:cubicBezTo>
                    <a:pt x="5" y="39"/>
                    <a:pt x="5" y="39"/>
                    <a:pt x="5" y="39"/>
                  </a:cubicBezTo>
                  <a:cubicBezTo>
                    <a:pt x="5" y="43"/>
                    <a:pt x="5" y="43"/>
                    <a:pt x="5" y="43"/>
                  </a:cubicBezTo>
                  <a:cubicBezTo>
                    <a:pt x="28" y="44"/>
                    <a:pt x="28" y="44"/>
                    <a:pt x="28" y="44"/>
                  </a:cubicBezTo>
                  <a:cubicBezTo>
                    <a:pt x="29" y="44"/>
                    <a:pt x="31" y="42"/>
                    <a:pt x="32" y="41"/>
                  </a:cubicBezTo>
                  <a:cubicBezTo>
                    <a:pt x="32" y="39"/>
                    <a:pt x="31" y="37"/>
                    <a:pt x="30" y="36"/>
                  </a:cubicBezTo>
                  <a:cubicBezTo>
                    <a:pt x="30" y="36"/>
                    <a:pt x="28" y="35"/>
                    <a:pt x="26" y="34"/>
                  </a:cubicBezTo>
                  <a:cubicBezTo>
                    <a:pt x="23" y="32"/>
                    <a:pt x="18" y="29"/>
                    <a:pt x="14" y="27"/>
                  </a:cubicBezTo>
                  <a:cubicBezTo>
                    <a:pt x="12" y="25"/>
                    <a:pt x="10" y="24"/>
                    <a:pt x="9" y="24"/>
                  </a:cubicBezTo>
                  <a:cubicBezTo>
                    <a:pt x="9" y="23"/>
                    <a:pt x="8" y="23"/>
                    <a:pt x="8" y="23"/>
                  </a:cubicBezTo>
                  <a:cubicBezTo>
                    <a:pt x="8" y="22"/>
                    <a:pt x="8" y="22"/>
                    <a:pt x="8" y="22"/>
                  </a:cubicBezTo>
                  <a:cubicBezTo>
                    <a:pt x="8" y="22"/>
                    <a:pt x="8" y="22"/>
                    <a:pt x="8" y="22"/>
                  </a:cubicBezTo>
                  <a:cubicBezTo>
                    <a:pt x="6" y="24"/>
                    <a:pt x="6" y="24"/>
                    <a:pt x="6" y="24"/>
                  </a:cubicBezTo>
                  <a:cubicBezTo>
                    <a:pt x="8" y="23"/>
                    <a:pt x="8" y="23"/>
                    <a:pt x="8" y="23"/>
                  </a:cubicBezTo>
                  <a:cubicBezTo>
                    <a:pt x="8" y="22"/>
                    <a:pt x="8" y="22"/>
                    <a:pt x="8" y="22"/>
                  </a:cubicBezTo>
                  <a:cubicBezTo>
                    <a:pt x="6" y="24"/>
                    <a:pt x="6" y="24"/>
                    <a:pt x="6" y="24"/>
                  </a:cubicBezTo>
                  <a:cubicBezTo>
                    <a:pt x="8" y="23"/>
                    <a:pt x="8" y="23"/>
                    <a:pt x="8" y="23"/>
                  </a:cubicBezTo>
                  <a:cubicBezTo>
                    <a:pt x="5" y="25"/>
                    <a:pt x="5" y="25"/>
                    <a:pt x="5" y="25"/>
                  </a:cubicBezTo>
                  <a:cubicBezTo>
                    <a:pt x="8" y="23"/>
                    <a:pt x="8" y="23"/>
                    <a:pt x="8" y="23"/>
                  </a:cubicBezTo>
                  <a:cubicBezTo>
                    <a:pt x="8" y="23"/>
                    <a:pt x="8" y="23"/>
                    <a:pt x="8" y="23"/>
                  </a:cubicBezTo>
                  <a:cubicBezTo>
                    <a:pt x="5" y="25"/>
                    <a:pt x="5" y="25"/>
                    <a:pt x="5" y="25"/>
                  </a:cubicBezTo>
                  <a:cubicBezTo>
                    <a:pt x="8" y="23"/>
                    <a:pt x="8" y="23"/>
                    <a:pt x="8" y="23"/>
                  </a:cubicBezTo>
                  <a:cubicBezTo>
                    <a:pt x="5" y="25"/>
                    <a:pt x="5" y="25"/>
                    <a:pt x="5" y="25"/>
                  </a:cubicBezTo>
                  <a:cubicBezTo>
                    <a:pt x="9" y="25"/>
                    <a:pt x="9" y="25"/>
                    <a:pt x="9" y="25"/>
                  </a:cubicBezTo>
                  <a:cubicBezTo>
                    <a:pt x="9" y="24"/>
                    <a:pt x="9" y="24"/>
                    <a:pt x="8" y="23"/>
                  </a:cubicBezTo>
                  <a:cubicBezTo>
                    <a:pt x="5" y="25"/>
                    <a:pt x="5" y="25"/>
                    <a:pt x="5" y="25"/>
                  </a:cubicBezTo>
                  <a:cubicBezTo>
                    <a:pt x="9" y="25"/>
                    <a:pt x="9" y="25"/>
                    <a:pt x="9" y="25"/>
                  </a:cubicBezTo>
                  <a:cubicBezTo>
                    <a:pt x="5" y="25"/>
                    <a:pt x="5" y="25"/>
                    <a:pt x="5" y="25"/>
                  </a:cubicBezTo>
                  <a:cubicBezTo>
                    <a:pt x="9" y="26"/>
                    <a:pt x="9" y="26"/>
                    <a:pt x="9" y="26"/>
                  </a:cubicBezTo>
                  <a:cubicBezTo>
                    <a:pt x="9" y="26"/>
                    <a:pt x="9" y="26"/>
                    <a:pt x="9" y="25"/>
                  </a:cubicBezTo>
                  <a:cubicBezTo>
                    <a:pt x="5" y="25"/>
                    <a:pt x="5" y="25"/>
                    <a:pt x="5" y="25"/>
                  </a:cubicBezTo>
                  <a:cubicBezTo>
                    <a:pt x="9" y="26"/>
                    <a:pt x="9" y="26"/>
                    <a:pt x="9" y="26"/>
                  </a:cubicBezTo>
                  <a:cubicBezTo>
                    <a:pt x="5" y="25"/>
                    <a:pt x="5" y="25"/>
                    <a:pt x="5" y="25"/>
                  </a:cubicBezTo>
                  <a:cubicBezTo>
                    <a:pt x="8" y="28"/>
                    <a:pt x="8" y="28"/>
                    <a:pt x="8" y="28"/>
                  </a:cubicBezTo>
                  <a:cubicBezTo>
                    <a:pt x="8" y="28"/>
                    <a:pt x="9" y="27"/>
                    <a:pt x="9" y="26"/>
                  </a:cubicBezTo>
                  <a:cubicBezTo>
                    <a:pt x="5" y="25"/>
                    <a:pt x="5" y="25"/>
                    <a:pt x="5" y="25"/>
                  </a:cubicBezTo>
                  <a:cubicBezTo>
                    <a:pt x="8" y="28"/>
                    <a:pt x="8" y="28"/>
                    <a:pt x="8" y="28"/>
                  </a:cubicBezTo>
                  <a:cubicBezTo>
                    <a:pt x="5" y="25"/>
                    <a:pt x="5" y="25"/>
                    <a:pt x="5" y="25"/>
                  </a:cubicBezTo>
                  <a:cubicBezTo>
                    <a:pt x="4" y="29"/>
                    <a:pt x="4" y="29"/>
                    <a:pt x="4" y="29"/>
                  </a:cubicBezTo>
                  <a:cubicBezTo>
                    <a:pt x="57" y="47"/>
                    <a:pt x="57" y="47"/>
                    <a:pt x="57" y="47"/>
                  </a:cubicBezTo>
                  <a:cubicBezTo>
                    <a:pt x="59" y="47"/>
                    <a:pt x="62" y="46"/>
                    <a:pt x="62" y="45"/>
                  </a:cubicBezTo>
                  <a:cubicBezTo>
                    <a:pt x="63" y="43"/>
                    <a:pt x="63" y="40"/>
                    <a:pt x="61" y="39"/>
                  </a:cubicBezTo>
                  <a:cubicBezTo>
                    <a:pt x="58" y="38"/>
                    <a:pt x="58" y="38"/>
                    <a:pt x="58" y="38"/>
                  </a:cubicBezTo>
                  <a:cubicBezTo>
                    <a:pt x="79" y="47"/>
                    <a:pt x="79" y="47"/>
                    <a:pt x="79" y="47"/>
                  </a:cubicBezTo>
                  <a:cubicBezTo>
                    <a:pt x="81" y="48"/>
                    <a:pt x="83" y="47"/>
                    <a:pt x="85" y="45"/>
                  </a:cubicBezTo>
                  <a:cubicBezTo>
                    <a:pt x="85" y="44"/>
                    <a:pt x="85" y="44"/>
                    <a:pt x="85" y="43"/>
                  </a:cubicBezTo>
                  <a:cubicBezTo>
                    <a:pt x="85" y="42"/>
                    <a:pt x="85" y="42"/>
                    <a:pt x="85" y="41"/>
                  </a:cubicBezTo>
                  <a:cubicBezTo>
                    <a:pt x="84" y="41"/>
                    <a:pt x="84" y="40"/>
                    <a:pt x="84" y="40"/>
                  </a:cubicBezTo>
                  <a:cubicBezTo>
                    <a:pt x="84" y="40"/>
                    <a:pt x="83" y="40"/>
                    <a:pt x="83" y="39"/>
                  </a:cubicBezTo>
                  <a:cubicBezTo>
                    <a:pt x="82" y="39"/>
                    <a:pt x="81" y="38"/>
                    <a:pt x="79" y="37"/>
                  </a:cubicBezTo>
                  <a:cubicBezTo>
                    <a:pt x="73" y="33"/>
                    <a:pt x="62" y="26"/>
                    <a:pt x="52" y="20"/>
                  </a:cubicBezTo>
                  <a:cubicBezTo>
                    <a:pt x="47" y="17"/>
                    <a:pt x="43" y="15"/>
                    <a:pt x="39" y="13"/>
                  </a:cubicBezTo>
                  <a:cubicBezTo>
                    <a:pt x="38" y="12"/>
                    <a:pt x="36" y="11"/>
                    <a:pt x="36" y="10"/>
                  </a:cubicBezTo>
                  <a:cubicBezTo>
                    <a:pt x="35" y="10"/>
                    <a:pt x="35" y="10"/>
                    <a:pt x="35" y="10"/>
                  </a:cubicBezTo>
                  <a:cubicBezTo>
                    <a:pt x="35" y="10"/>
                    <a:pt x="35" y="10"/>
                    <a:pt x="35" y="10"/>
                  </a:cubicBezTo>
                  <a:cubicBezTo>
                    <a:pt x="33" y="11"/>
                    <a:pt x="33" y="11"/>
                    <a:pt x="33" y="11"/>
                  </a:cubicBezTo>
                  <a:cubicBezTo>
                    <a:pt x="35" y="10"/>
                    <a:pt x="35" y="10"/>
                    <a:pt x="35" y="10"/>
                  </a:cubicBezTo>
                  <a:cubicBezTo>
                    <a:pt x="35" y="10"/>
                    <a:pt x="35" y="10"/>
                    <a:pt x="35" y="10"/>
                  </a:cubicBezTo>
                  <a:cubicBezTo>
                    <a:pt x="33" y="11"/>
                    <a:pt x="33" y="11"/>
                    <a:pt x="33" y="11"/>
                  </a:cubicBezTo>
                  <a:cubicBezTo>
                    <a:pt x="35" y="10"/>
                    <a:pt x="35" y="10"/>
                    <a:pt x="35" y="10"/>
                  </a:cubicBezTo>
                  <a:cubicBezTo>
                    <a:pt x="32" y="12"/>
                    <a:pt x="32" y="12"/>
                    <a:pt x="32" y="12"/>
                  </a:cubicBezTo>
                  <a:cubicBezTo>
                    <a:pt x="35" y="10"/>
                    <a:pt x="35" y="10"/>
                    <a:pt x="35" y="10"/>
                  </a:cubicBezTo>
                  <a:cubicBezTo>
                    <a:pt x="35" y="10"/>
                    <a:pt x="35" y="10"/>
                    <a:pt x="35" y="10"/>
                  </a:cubicBezTo>
                  <a:cubicBezTo>
                    <a:pt x="32" y="12"/>
                    <a:pt x="32" y="12"/>
                    <a:pt x="32" y="12"/>
                  </a:cubicBezTo>
                  <a:cubicBezTo>
                    <a:pt x="35" y="10"/>
                    <a:pt x="35" y="10"/>
                    <a:pt x="35" y="10"/>
                  </a:cubicBezTo>
                  <a:cubicBezTo>
                    <a:pt x="32" y="12"/>
                    <a:pt x="32" y="12"/>
                    <a:pt x="32" y="12"/>
                  </a:cubicBezTo>
                  <a:cubicBezTo>
                    <a:pt x="36" y="12"/>
                    <a:pt x="36" y="12"/>
                    <a:pt x="36" y="12"/>
                  </a:cubicBezTo>
                  <a:cubicBezTo>
                    <a:pt x="36" y="11"/>
                    <a:pt x="35" y="11"/>
                    <a:pt x="35" y="10"/>
                  </a:cubicBezTo>
                  <a:cubicBezTo>
                    <a:pt x="32" y="12"/>
                    <a:pt x="32" y="12"/>
                    <a:pt x="32" y="12"/>
                  </a:cubicBezTo>
                  <a:cubicBezTo>
                    <a:pt x="36" y="12"/>
                    <a:pt x="36" y="12"/>
                    <a:pt x="36" y="12"/>
                  </a:cubicBezTo>
                  <a:cubicBezTo>
                    <a:pt x="32" y="12"/>
                    <a:pt x="32" y="12"/>
                    <a:pt x="32" y="12"/>
                  </a:cubicBezTo>
                  <a:cubicBezTo>
                    <a:pt x="35" y="15"/>
                    <a:pt x="35" y="15"/>
                    <a:pt x="35" y="15"/>
                  </a:cubicBezTo>
                  <a:cubicBezTo>
                    <a:pt x="36" y="14"/>
                    <a:pt x="36" y="13"/>
                    <a:pt x="36" y="12"/>
                  </a:cubicBezTo>
                  <a:cubicBezTo>
                    <a:pt x="32" y="12"/>
                    <a:pt x="32" y="12"/>
                    <a:pt x="32" y="12"/>
                  </a:cubicBezTo>
                  <a:cubicBezTo>
                    <a:pt x="35" y="15"/>
                    <a:pt x="35" y="15"/>
                    <a:pt x="35" y="15"/>
                  </a:cubicBezTo>
                  <a:cubicBezTo>
                    <a:pt x="35" y="14"/>
                    <a:pt x="35" y="14"/>
                    <a:pt x="35" y="14"/>
                  </a:cubicBezTo>
                  <a:cubicBezTo>
                    <a:pt x="32" y="12"/>
                    <a:pt x="32" y="12"/>
                    <a:pt x="32" y="12"/>
                  </a:cubicBezTo>
                  <a:cubicBezTo>
                    <a:pt x="34" y="16"/>
                    <a:pt x="34" y="16"/>
                    <a:pt x="34" y="16"/>
                  </a:cubicBezTo>
                  <a:cubicBezTo>
                    <a:pt x="34" y="15"/>
                    <a:pt x="35" y="15"/>
                    <a:pt x="35" y="14"/>
                  </a:cubicBezTo>
                  <a:cubicBezTo>
                    <a:pt x="32" y="12"/>
                    <a:pt x="32" y="12"/>
                    <a:pt x="32" y="12"/>
                  </a:cubicBezTo>
                  <a:cubicBezTo>
                    <a:pt x="34" y="16"/>
                    <a:pt x="34" y="16"/>
                    <a:pt x="34" y="16"/>
                  </a:cubicBezTo>
                  <a:cubicBezTo>
                    <a:pt x="32" y="12"/>
                    <a:pt x="32" y="12"/>
                    <a:pt x="32" y="12"/>
                  </a:cubicBezTo>
                  <a:cubicBezTo>
                    <a:pt x="33" y="16"/>
                    <a:pt x="33" y="16"/>
                    <a:pt x="33" y="16"/>
                  </a:cubicBezTo>
                  <a:cubicBezTo>
                    <a:pt x="33" y="16"/>
                    <a:pt x="33" y="16"/>
                    <a:pt x="34" y="16"/>
                  </a:cubicBezTo>
                  <a:cubicBezTo>
                    <a:pt x="32" y="12"/>
                    <a:pt x="32" y="12"/>
                    <a:pt x="32" y="12"/>
                  </a:cubicBezTo>
                  <a:cubicBezTo>
                    <a:pt x="33" y="16"/>
                    <a:pt x="33" y="16"/>
                    <a:pt x="33" y="16"/>
                  </a:cubicBezTo>
                  <a:cubicBezTo>
                    <a:pt x="32" y="13"/>
                    <a:pt x="32" y="13"/>
                    <a:pt x="32" y="13"/>
                  </a:cubicBezTo>
                  <a:cubicBezTo>
                    <a:pt x="32" y="16"/>
                    <a:pt x="32" y="16"/>
                    <a:pt x="32" y="16"/>
                  </a:cubicBezTo>
                  <a:cubicBezTo>
                    <a:pt x="33" y="16"/>
                    <a:pt x="33" y="16"/>
                    <a:pt x="33" y="16"/>
                  </a:cubicBezTo>
                  <a:cubicBezTo>
                    <a:pt x="32" y="13"/>
                    <a:pt x="32" y="13"/>
                    <a:pt x="32" y="13"/>
                  </a:cubicBezTo>
                  <a:cubicBezTo>
                    <a:pt x="32" y="16"/>
                    <a:pt x="32" y="16"/>
                    <a:pt x="32" y="16"/>
                  </a:cubicBezTo>
                  <a:cubicBezTo>
                    <a:pt x="32" y="14"/>
                    <a:pt x="32" y="14"/>
                    <a:pt x="32" y="14"/>
                  </a:cubicBezTo>
                  <a:cubicBezTo>
                    <a:pt x="32" y="16"/>
                    <a:pt x="32" y="16"/>
                    <a:pt x="32" y="16"/>
                  </a:cubicBezTo>
                  <a:cubicBezTo>
                    <a:pt x="32" y="16"/>
                    <a:pt x="32" y="16"/>
                    <a:pt x="32" y="16"/>
                  </a:cubicBezTo>
                  <a:cubicBezTo>
                    <a:pt x="32" y="14"/>
                    <a:pt x="32" y="14"/>
                    <a:pt x="32" y="14"/>
                  </a:cubicBezTo>
                  <a:cubicBezTo>
                    <a:pt x="32" y="16"/>
                    <a:pt x="32" y="16"/>
                    <a:pt x="32" y="16"/>
                  </a:cubicBezTo>
                  <a:cubicBezTo>
                    <a:pt x="32" y="16"/>
                    <a:pt x="32" y="16"/>
                    <a:pt x="32" y="16"/>
                  </a:cubicBezTo>
                  <a:cubicBezTo>
                    <a:pt x="32" y="16"/>
                    <a:pt x="34" y="17"/>
                    <a:pt x="36" y="18"/>
                  </a:cubicBezTo>
                  <a:cubicBezTo>
                    <a:pt x="45" y="21"/>
                    <a:pt x="60" y="28"/>
                    <a:pt x="73" y="34"/>
                  </a:cubicBezTo>
                  <a:cubicBezTo>
                    <a:pt x="79" y="37"/>
                    <a:pt x="85" y="39"/>
                    <a:pt x="90" y="41"/>
                  </a:cubicBezTo>
                  <a:cubicBezTo>
                    <a:pt x="94" y="43"/>
                    <a:pt x="97" y="45"/>
                    <a:pt x="97" y="45"/>
                  </a:cubicBezTo>
                  <a:cubicBezTo>
                    <a:pt x="98" y="45"/>
                    <a:pt x="99" y="45"/>
                    <a:pt x="101" y="45"/>
                  </a:cubicBezTo>
                  <a:cubicBezTo>
                    <a:pt x="102" y="44"/>
                    <a:pt x="102" y="42"/>
                    <a:pt x="102" y="41"/>
                  </a:cubicBezTo>
                  <a:cubicBezTo>
                    <a:pt x="102" y="40"/>
                    <a:pt x="102" y="39"/>
                    <a:pt x="102" y="39"/>
                  </a:cubicBezTo>
                  <a:cubicBezTo>
                    <a:pt x="101" y="38"/>
                    <a:pt x="101" y="38"/>
                    <a:pt x="101" y="38"/>
                  </a:cubicBezTo>
                  <a:cubicBezTo>
                    <a:pt x="100" y="37"/>
                    <a:pt x="100" y="37"/>
                    <a:pt x="100" y="37"/>
                  </a:cubicBezTo>
                  <a:cubicBezTo>
                    <a:pt x="99" y="37"/>
                    <a:pt x="98" y="36"/>
                    <a:pt x="96" y="35"/>
                  </a:cubicBezTo>
                  <a:cubicBezTo>
                    <a:pt x="89" y="30"/>
                    <a:pt x="75" y="22"/>
                    <a:pt x="63" y="15"/>
                  </a:cubicBezTo>
                  <a:cubicBezTo>
                    <a:pt x="57" y="11"/>
                    <a:pt x="51" y="8"/>
                    <a:pt x="47" y="5"/>
                  </a:cubicBezTo>
                  <a:cubicBezTo>
                    <a:pt x="45" y="4"/>
                    <a:pt x="44" y="3"/>
                    <a:pt x="43" y="2"/>
                  </a:cubicBezTo>
                  <a:cubicBezTo>
                    <a:pt x="42" y="2"/>
                    <a:pt x="42" y="1"/>
                    <a:pt x="42" y="1"/>
                  </a:cubicBezTo>
                  <a:cubicBezTo>
                    <a:pt x="42" y="1"/>
                    <a:pt x="42" y="1"/>
                    <a:pt x="42" y="1"/>
                  </a:cubicBezTo>
                  <a:cubicBezTo>
                    <a:pt x="40" y="3"/>
                    <a:pt x="40" y="3"/>
                    <a:pt x="40" y="3"/>
                  </a:cubicBezTo>
                  <a:cubicBezTo>
                    <a:pt x="42" y="2"/>
                    <a:pt x="42" y="2"/>
                    <a:pt x="42" y="2"/>
                  </a:cubicBezTo>
                  <a:cubicBezTo>
                    <a:pt x="42" y="1"/>
                    <a:pt x="42" y="1"/>
                    <a:pt x="42" y="1"/>
                  </a:cubicBezTo>
                  <a:cubicBezTo>
                    <a:pt x="40" y="3"/>
                    <a:pt x="40" y="3"/>
                    <a:pt x="40" y="3"/>
                  </a:cubicBezTo>
                  <a:cubicBezTo>
                    <a:pt x="42" y="2"/>
                    <a:pt x="42" y="2"/>
                    <a:pt x="42" y="2"/>
                  </a:cubicBezTo>
                  <a:cubicBezTo>
                    <a:pt x="39" y="4"/>
                    <a:pt x="39" y="4"/>
                    <a:pt x="39" y="4"/>
                  </a:cubicBezTo>
                  <a:cubicBezTo>
                    <a:pt x="42" y="2"/>
                    <a:pt x="42" y="2"/>
                    <a:pt x="42" y="2"/>
                  </a:cubicBezTo>
                  <a:cubicBezTo>
                    <a:pt x="42" y="2"/>
                    <a:pt x="42" y="2"/>
                    <a:pt x="42" y="2"/>
                  </a:cubicBezTo>
                  <a:cubicBezTo>
                    <a:pt x="39" y="4"/>
                    <a:pt x="39" y="4"/>
                    <a:pt x="39" y="4"/>
                  </a:cubicBezTo>
                  <a:cubicBezTo>
                    <a:pt x="42" y="2"/>
                    <a:pt x="42" y="2"/>
                    <a:pt x="42" y="2"/>
                  </a:cubicBezTo>
                  <a:cubicBezTo>
                    <a:pt x="39" y="4"/>
                    <a:pt x="39" y="4"/>
                    <a:pt x="39" y="4"/>
                  </a:cubicBezTo>
                  <a:cubicBezTo>
                    <a:pt x="43" y="4"/>
                    <a:pt x="43" y="4"/>
                    <a:pt x="43" y="4"/>
                  </a:cubicBezTo>
                  <a:cubicBezTo>
                    <a:pt x="43" y="3"/>
                    <a:pt x="42" y="2"/>
                    <a:pt x="42" y="2"/>
                  </a:cubicBezTo>
                  <a:cubicBezTo>
                    <a:pt x="39" y="4"/>
                    <a:pt x="39" y="4"/>
                    <a:pt x="39" y="4"/>
                  </a:cubicBezTo>
                  <a:cubicBezTo>
                    <a:pt x="43" y="4"/>
                    <a:pt x="43" y="4"/>
                    <a:pt x="43" y="4"/>
                  </a:cubicBezTo>
                  <a:cubicBezTo>
                    <a:pt x="39" y="4"/>
                    <a:pt x="39" y="4"/>
                    <a:pt x="39" y="4"/>
                  </a:cubicBezTo>
                  <a:cubicBezTo>
                    <a:pt x="42" y="6"/>
                    <a:pt x="42" y="6"/>
                    <a:pt x="42" y="6"/>
                  </a:cubicBezTo>
                  <a:cubicBezTo>
                    <a:pt x="42" y="5"/>
                    <a:pt x="43" y="4"/>
                    <a:pt x="43" y="4"/>
                  </a:cubicBezTo>
                  <a:cubicBezTo>
                    <a:pt x="39" y="4"/>
                    <a:pt x="39" y="4"/>
                    <a:pt x="39" y="4"/>
                  </a:cubicBezTo>
                  <a:cubicBezTo>
                    <a:pt x="42" y="6"/>
                    <a:pt x="42" y="6"/>
                    <a:pt x="42" y="6"/>
                  </a:cubicBezTo>
                  <a:cubicBezTo>
                    <a:pt x="42" y="6"/>
                    <a:pt x="42" y="6"/>
                    <a:pt x="42" y="6"/>
                  </a:cubicBezTo>
                  <a:cubicBezTo>
                    <a:pt x="39" y="4"/>
                    <a:pt x="39" y="4"/>
                    <a:pt x="39" y="4"/>
                  </a:cubicBezTo>
                  <a:cubicBezTo>
                    <a:pt x="40" y="7"/>
                    <a:pt x="40" y="7"/>
                    <a:pt x="40" y="7"/>
                  </a:cubicBezTo>
                  <a:cubicBezTo>
                    <a:pt x="41" y="7"/>
                    <a:pt x="41" y="7"/>
                    <a:pt x="42" y="6"/>
                  </a:cubicBezTo>
                  <a:cubicBezTo>
                    <a:pt x="39" y="4"/>
                    <a:pt x="39" y="4"/>
                    <a:pt x="39" y="4"/>
                  </a:cubicBezTo>
                  <a:cubicBezTo>
                    <a:pt x="40" y="7"/>
                    <a:pt x="40" y="7"/>
                    <a:pt x="40" y="7"/>
                  </a:cubicBezTo>
                  <a:cubicBezTo>
                    <a:pt x="39" y="4"/>
                    <a:pt x="39" y="4"/>
                    <a:pt x="39" y="4"/>
                  </a:cubicBezTo>
                  <a:cubicBezTo>
                    <a:pt x="39" y="8"/>
                    <a:pt x="39" y="8"/>
                    <a:pt x="39" y="8"/>
                  </a:cubicBezTo>
                  <a:cubicBezTo>
                    <a:pt x="39" y="8"/>
                    <a:pt x="40" y="8"/>
                    <a:pt x="40" y="7"/>
                  </a:cubicBezTo>
                  <a:cubicBezTo>
                    <a:pt x="39" y="4"/>
                    <a:pt x="39" y="4"/>
                    <a:pt x="39" y="4"/>
                  </a:cubicBezTo>
                  <a:cubicBezTo>
                    <a:pt x="39" y="8"/>
                    <a:pt x="39" y="8"/>
                    <a:pt x="39" y="8"/>
                  </a:cubicBezTo>
                  <a:cubicBezTo>
                    <a:pt x="39" y="4"/>
                    <a:pt x="39" y="4"/>
                    <a:pt x="39" y="4"/>
                  </a:cubicBezTo>
                  <a:cubicBezTo>
                    <a:pt x="39" y="8"/>
                    <a:pt x="39" y="8"/>
                    <a:pt x="39" y="8"/>
                  </a:cubicBezTo>
                  <a:cubicBezTo>
                    <a:pt x="39" y="8"/>
                    <a:pt x="39" y="8"/>
                    <a:pt x="39" y="8"/>
                  </a:cubicBezTo>
                  <a:cubicBezTo>
                    <a:pt x="39" y="4"/>
                    <a:pt x="39" y="4"/>
                    <a:pt x="39" y="4"/>
                  </a:cubicBezTo>
                  <a:cubicBezTo>
                    <a:pt x="39" y="8"/>
                    <a:pt x="39" y="8"/>
                    <a:pt x="39" y="8"/>
                  </a:cubicBezTo>
                  <a:cubicBezTo>
                    <a:pt x="39" y="5"/>
                    <a:pt x="39" y="5"/>
                    <a:pt x="39" y="5"/>
                  </a:cubicBezTo>
                  <a:cubicBezTo>
                    <a:pt x="38" y="8"/>
                    <a:pt x="38" y="8"/>
                    <a:pt x="38" y="8"/>
                  </a:cubicBezTo>
                  <a:cubicBezTo>
                    <a:pt x="39" y="8"/>
                    <a:pt x="39" y="8"/>
                    <a:pt x="39" y="8"/>
                  </a:cubicBezTo>
                  <a:cubicBezTo>
                    <a:pt x="39" y="5"/>
                    <a:pt x="39" y="5"/>
                    <a:pt x="39" y="5"/>
                  </a:cubicBezTo>
                  <a:cubicBezTo>
                    <a:pt x="38" y="8"/>
                    <a:pt x="38" y="8"/>
                    <a:pt x="38" y="8"/>
                  </a:cubicBezTo>
                  <a:cubicBezTo>
                    <a:pt x="38" y="8"/>
                    <a:pt x="38" y="8"/>
                    <a:pt x="38" y="8"/>
                  </a:cubicBezTo>
                  <a:cubicBezTo>
                    <a:pt x="39" y="8"/>
                    <a:pt x="40" y="8"/>
                    <a:pt x="43" y="9"/>
                  </a:cubicBezTo>
                  <a:cubicBezTo>
                    <a:pt x="50" y="11"/>
                    <a:pt x="65" y="16"/>
                    <a:pt x="77" y="20"/>
                  </a:cubicBezTo>
                  <a:cubicBezTo>
                    <a:pt x="84" y="22"/>
                    <a:pt x="90" y="24"/>
                    <a:pt x="94" y="25"/>
                  </a:cubicBezTo>
                  <a:cubicBezTo>
                    <a:pt x="98" y="27"/>
                    <a:pt x="101" y="28"/>
                    <a:pt x="101" y="28"/>
                  </a:cubicBezTo>
                  <a:cubicBezTo>
                    <a:pt x="103" y="28"/>
                    <a:pt x="105" y="28"/>
                    <a:pt x="106" y="26"/>
                  </a:cubicBezTo>
                  <a:cubicBezTo>
                    <a:pt x="106" y="25"/>
                    <a:pt x="106" y="24"/>
                    <a:pt x="106" y="24"/>
                  </a:cubicBezTo>
                  <a:cubicBezTo>
                    <a:pt x="106" y="23"/>
                    <a:pt x="106" y="22"/>
                    <a:pt x="106" y="22"/>
                  </a:cubicBezTo>
                  <a:cubicBezTo>
                    <a:pt x="105" y="21"/>
                    <a:pt x="105" y="21"/>
                    <a:pt x="105" y="21"/>
                  </a:cubicBezTo>
                  <a:cubicBezTo>
                    <a:pt x="105" y="20"/>
                    <a:pt x="104" y="20"/>
                    <a:pt x="104" y="20"/>
                  </a:cubicBezTo>
                  <a:cubicBezTo>
                    <a:pt x="103" y="19"/>
                    <a:pt x="101" y="18"/>
                    <a:pt x="99" y="17"/>
                  </a:cubicBezTo>
                  <a:cubicBezTo>
                    <a:pt x="96" y="15"/>
                    <a:pt x="92" y="12"/>
                    <a:pt x="89" y="11"/>
                  </a:cubicBezTo>
                  <a:cubicBezTo>
                    <a:pt x="87" y="10"/>
                    <a:pt x="86" y="9"/>
                    <a:pt x="85" y="8"/>
                  </a:cubicBezTo>
                  <a:cubicBezTo>
                    <a:pt x="84" y="8"/>
                    <a:pt x="84" y="8"/>
                    <a:pt x="84" y="8"/>
                  </a:cubicBezTo>
                  <a:cubicBezTo>
                    <a:pt x="84" y="8"/>
                    <a:pt x="84" y="8"/>
                    <a:pt x="84" y="8"/>
                  </a:cubicBezTo>
                  <a:cubicBezTo>
                    <a:pt x="82" y="10"/>
                    <a:pt x="82" y="10"/>
                    <a:pt x="82" y="10"/>
                  </a:cubicBezTo>
                  <a:cubicBezTo>
                    <a:pt x="84" y="8"/>
                    <a:pt x="84" y="8"/>
                    <a:pt x="84" y="8"/>
                  </a:cubicBezTo>
                  <a:cubicBezTo>
                    <a:pt x="84" y="8"/>
                    <a:pt x="84" y="8"/>
                    <a:pt x="84" y="8"/>
                  </a:cubicBezTo>
                  <a:cubicBezTo>
                    <a:pt x="82" y="10"/>
                    <a:pt x="82" y="10"/>
                    <a:pt x="82" y="10"/>
                  </a:cubicBezTo>
                  <a:cubicBezTo>
                    <a:pt x="84" y="8"/>
                    <a:pt x="84" y="8"/>
                    <a:pt x="84" y="8"/>
                  </a:cubicBezTo>
                  <a:cubicBezTo>
                    <a:pt x="81" y="11"/>
                    <a:pt x="81" y="11"/>
                    <a:pt x="81" y="11"/>
                  </a:cubicBezTo>
                  <a:cubicBezTo>
                    <a:pt x="84" y="8"/>
                    <a:pt x="84" y="8"/>
                    <a:pt x="84" y="8"/>
                  </a:cubicBezTo>
                  <a:cubicBezTo>
                    <a:pt x="84" y="8"/>
                    <a:pt x="84" y="8"/>
                    <a:pt x="84" y="8"/>
                  </a:cubicBezTo>
                  <a:cubicBezTo>
                    <a:pt x="81" y="11"/>
                    <a:pt x="81" y="11"/>
                    <a:pt x="81" y="11"/>
                  </a:cubicBezTo>
                  <a:cubicBezTo>
                    <a:pt x="84" y="8"/>
                    <a:pt x="84" y="8"/>
                    <a:pt x="84" y="8"/>
                  </a:cubicBezTo>
                  <a:cubicBezTo>
                    <a:pt x="81" y="11"/>
                    <a:pt x="81" y="11"/>
                    <a:pt x="81" y="11"/>
                  </a:cubicBezTo>
                  <a:cubicBezTo>
                    <a:pt x="85" y="8"/>
                    <a:pt x="85" y="8"/>
                    <a:pt x="85" y="8"/>
                  </a:cubicBezTo>
                  <a:cubicBezTo>
                    <a:pt x="84" y="8"/>
                    <a:pt x="84" y="8"/>
                    <a:pt x="84" y="8"/>
                  </a:cubicBezTo>
                  <a:cubicBezTo>
                    <a:pt x="81" y="11"/>
                    <a:pt x="81" y="11"/>
                    <a:pt x="81" y="11"/>
                  </a:cubicBezTo>
                  <a:cubicBezTo>
                    <a:pt x="85" y="8"/>
                    <a:pt x="85" y="8"/>
                    <a:pt x="85" y="8"/>
                  </a:cubicBezTo>
                  <a:cubicBezTo>
                    <a:pt x="81" y="11"/>
                    <a:pt x="81" y="11"/>
                    <a:pt x="81" y="11"/>
                  </a:cubicBezTo>
                  <a:cubicBezTo>
                    <a:pt x="85" y="9"/>
                    <a:pt x="85" y="9"/>
                    <a:pt x="85" y="9"/>
                  </a:cubicBezTo>
                  <a:cubicBezTo>
                    <a:pt x="85" y="8"/>
                    <a:pt x="85" y="8"/>
                    <a:pt x="85" y="8"/>
                  </a:cubicBezTo>
                  <a:cubicBezTo>
                    <a:pt x="81" y="11"/>
                    <a:pt x="81" y="11"/>
                    <a:pt x="81" y="11"/>
                  </a:cubicBezTo>
                  <a:cubicBezTo>
                    <a:pt x="85" y="9"/>
                    <a:pt x="85" y="9"/>
                    <a:pt x="85" y="9"/>
                  </a:cubicBezTo>
                  <a:cubicBezTo>
                    <a:pt x="81" y="11"/>
                    <a:pt x="81" y="11"/>
                    <a:pt x="81" y="11"/>
                  </a:cubicBezTo>
                  <a:cubicBezTo>
                    <a:pt x="85" y="11"/>
                    <a:pt x="85" y="11"/>
                    <a:pt x="85" y="11"/>
                  </a:cubicBezTo>
                  <a:cubicBezTo>
                    <a:pt x="85" y="10"/>
                    <a:pt x="85" y="9"/>
                    <a:pt x="85" y="9"/>
                  </a:cubicBezTo>
                  <a:cubicBezTo>
                    <a:pt x="81" y="11"/>
                    <a:pt x="81" y="11"/>
                    <a:pt x="81" y="11"/>
                  </a:cubicBezTo>
                  <a:cubicBezTo>
                    <a:pt x="85" y="11"/>
                    <a:pt x="85" y="11"/>
                    <a:pt x="85" y="11"/>
                  </a:cubicBezTo>
                  <a:cubicBezTo>
                    <a:pt x="85" y="9"/>
                    <a:pt x="84" y="7"/>
                    <a:pt x="81" y="7"/>
                  </a:cubicBezTo>
                  <a:cubicBezTo>
                    <a:pt x="79" y="7"/>
                    <a:pt x="77" y="9"/>
                    <a:pt x="77" y="11"/>
                  </a:cubicBezTo>
                  <a:cubicBezTo>
                    <a:pt x="77" y="12"/>
                    <a:pt x="78" y="13"/>
                    <a:pt x="78" y="13"/>
                  </a:cubicBezTo>
                  <a:cubicBezTo>
                    <a:pt x="78" y="14"/>
                    <a:pt x="78" y="14"/>
                    <a:pt x="79" y="14"/>
                  </a:cubicBezTo>
                  <a:cubicBezTo>
                    <a:pt x="79" y="14"/>
                    <a:pt x="79" y="14"/>
                    <a:pt x="79" y="14"/>
                  </a:cubicBezTo>
                  <a:cubicBezTo>
                    <a:pt x="80" y="15"/>
                    <a:pt x="80" y="15"/>
                    <a:pt x="80" y="15"/>
                  </a:cubicBezTo>
                  <a:cubicBezTo>
                    <a:pt x="81" y="16"/>
                    <a:pt x="86" y="19"/>
                    <a:pt x="91" y="21"/>
                  </a:cubicBezTo>
                  <a:cubicBezTo>
                    <a:pt x="93" y="23"/>
                    <a:pt x="96" y="24"/>
                    <a:pt x="97" y="25"/>
                  </a:cubicBezTo>
                  <a:cubicBezTo>
                    <a:pt x="98" y="26"/>
                    <a:pt x="99" y="26"/>
                    <a:pt x="99" y="26"/>
                  </a:cubicBezTo>
                  <a:cubicBezTo>
                    <a:pt x="99" y="27"/>
                    <a:pt x="99" y="27"/>
                    <a:pt x="99" y="27"/>
                  </a:cubicBezTo>
                  <a:cubicBezTo>
                    <a:pt x="99" y="27"/>
                    <a:pt x="99" y="27"/>
                    <a:pt x="99" y="27"/>
                  </a:cubicBezTo>
                  <a:cubicBezTo>
                    <a:pt x="101" y="25"/>
                    <a:pt x="101" y="25"/>
                    <a:pt x="101" y="25"/>
                  </a:cubicBezTo>
                  <a:cubicBezTo>
                    <a:pt x="99" y="26"/>
                    <a:pt x="99" y="26"/>
                    <a:pt x="99" y="26"/>
                  </a:cubicBezTo>
                  <a:cubicBezTo>
                    <a:pt x="99" y="27"/>
                    <a:pt x="99" y="27"/>
                    <a:pt x="99" y="27"/>
                  </a:cubicBezTo>
                  <a:cubicBezTo>
                    <a:pt x="101" y="25"/>
                    <a:pt x="101" y="25"/>
                    <a:pt x="101" y="25"/>
                  </a:cubicBezTo>
                  <a:cubicBezTo>
                    <a:pt x="99" y="26"/>
                    <a:pt x="99" y="26"/>
                    <a:pt x="99" y="26"/>
                  </a:cubicBezTo>
                  <a:cubicBezTo>
                    <a:pt x="102" y="24"/>
                    <a:pt x="102" y="24"/>
                    <a:pt x="102" y="24"/>
                  </a:cubicBezTo>
                  <a:cubicBezTo>
                    <a:pt x="99" y="26"/>
                    <a:pt x="99" y="26"/>
                    <a:pt x="99" y="26"/>
                  </a:cubicBezTo>
                  <a:cubicBezTo>
                    <a:pt x="99" y="26"/>
                    <a:pt x="99" y="26"/>
                    <a:pt x="99" y="26"/>
                  </a:cubicBezTo>
                  <a:cubicBezTo>
                    <a:pt x="102" y="24"/>
                    <a:pt x="102" y="24"/>
                    <a:pt x="102" y="24"/>
                  </a:cubicBezTo>
                  <a:cubicBezTo>
                    <a:pt x="99" y="26"/>
                    <a:pt x="99" y="26"/>
                    <a:pt x="99" y="26"/>
                  </a:cubicBezTo>
                  <a:cubicBezTo>
                    <a:pt x="102" y="24"/>
                    <a:pt x="102" y="24"/>
                    <a:pt x="102" y="24"/>
                  </a:cubicBezTo>
                  <a:cubicBezTo>
                    <a:pt x="98" y="24"/>
                    <a:pt x="98" y="24"/>
                    <a:pt x="98" y="24"/>
                  </a:cubicBezTo>
                  <a:cubicBezTo>
                    <a:pt x="98" y="25"/>
                    <a:pt x="98" y="25"/>
                    <a:pt x="99" y="26"/>
                  </a:cubicBezTo>
                  <a:cubicBezTo>
                    <a:pt x="102" y="24"/>
                    <a:pt x="102" y="24"/>
                    <a:pt x="102" y="24"/>
                  </a:cubicBezTo>
                  <a:cubicBezTo>
                    <a:pt x="98" y="24"/>
                    <a:pt x="98" y="24"/>
                    <a:pt x="98" y="24"/>
                  </a:cubicBezTo>
                  <a:cubicBezTo>
                    <a:pt x="102" y="24"/>
                    <a:pt x="102" y="24"/>
                    <a:pt x="102" y="24"/>
                  </a:cubicBezTo>
                  <a:cubicBezTo>
                    <a:pt x="99" y="22"/>
                    <a:pt x="99" y="22"/>
                    <a:pt x="99" y="22"/>
                  </a:cubicBezTo>
                  <a:cubicBezTo>
                    <a:pt x="98" y="23"/>
                    <a:pt x="98" y="23"/>
                    <a:pt x="98" y="24"/>
                  </a:cubicBezTo>
                  <a:cubicBezTo>
                    <a:pt x="102" y="24"/>
                    <a:pt x="102" y="24"/>
                    <a:pt x="102" y="24"/>
                  </a:cubicBezTo>
                  <a:cubicBezTo>
                    <a:pt x="99" y="22"/>
                    <a:pt x="99" y="22"/>
                    <a:pt x="99" y="22"/>
                  </a:cubicBezTo>
                  <a:cubicBezTo>
                    <a:pt x="102" y="24"/>
                    <a:pt x="102" y="24"/>
                    <a:pt x="102" y="24"/>
                  </a:cubicBezTo>
                  <a:cubicBezTo>
                    <a:pt x="103" y="20"/>
                    <a:pt x="103" y="20"/>
                    <a:pt x="103" y="20"/>
                  </a:cubicBezTo>
                  <a:cubicBezTo>
                    <a:pt x="103" y="20"/>
                    <a:pt x="88" y="15"/>
                    <a:pt x="73" y="10"/>
                  </a:cubicBezTo>
                  <a:cubicBezTo>
                    <a:pt x="65" y="7"/>
                    <a:pt x="57" y="5"/>
                    <a:pt x="51" y="3"/>
                  </a:cubicBezTo>
                  <a:cubicBezTo>
                    <a:pt x="48" y="2"/>
                    <a:pt x="45" y="1"/>
                    <a:pt x="43" y="1"/>
                  </a:cubicBezTo>
                  <a:cubicBezTo>
                    <a:pt x="42" y="0"/>
                    <a:pt x="42" y="0"/>
                    <a:pt x="41" y="0"/>
                  </a:cubicBezTo>
                  <a:cubicBezTo>
                    <a:pt x="40" y="0"/>
                    <a:pt x="40" y="0"/>
                    <a:pt x="40" y="0"/>
                  </a:cubicBezTo>
                  <a:cubicBezTo>
                    <a:pt x="39" y="0"/>
                    <a:pt x="39" y="0"/>
                    <a:pt x="39" y="0"/>
                  </a:cubicBezTo>
                  <a:cubicBezTo>
                    <a:pt x="38" y="0"/>
                    <a:pt x="38" y="0"/>
                    <a:pt x="38" y="0"/>
                  </a:cubicBezTo>
                  <a:cubicBezTo>
                    <a:pt x="37" y="0"/>
                    <a:pt x="37" y="0"/>
                    <a:pt x="37" y="0"/>
                  </a:cubicBezTo>
                  <a:cubicBezTo>
                    <a:pt x="36" y="0"/>
                    <a:pt x="36" y="1"/>
                    <a:pt x="35" y="2"/>
                  </a:cubicBezTo>
                  <a:cubicBezTo>
                    <a:pt x="38" y="4"/>
                    <a:pt x="38" y="4"/>
                    <a:pt x="38" y="4"/>
                  </a:cubicBezTo>
                  <a:cubicBezTo>
                    <a:pt x="35" y="1"/>
                    <a:pt x="35" y="1"/>
                    <a:pt x="35" y="1"/>
                  </a:cubicBezTo>
                  <a:cubicBezTo>
                    <a:pt x="35" y="2"/>
                    <a:pt x="34" y="3"/>
                    <a:pt x="34" y="4"/>
                  </a:cubicBezTo>
                  <a:cubicBezTo>
                    <a:pt x="34" y="5"/>
                    <a:pt x="35" y="5"/>
                    <a:pt x="35" y="6"/>
                  </a:cubicBezTo>
                  <a:cubicBezTo>
                    <a:pt x="35" y="7"/>
                    <a:pt x="36" y="7"/>
                    <a:pt x="36" y="7"/>
                  </a:cubicBezTo>
                  <a:cubicBezTo>
                    <a:pt x="37" y="8"/>
                    <a:pt x="37" y="8"/>
                    <a:pt x="38" y="9"/>
                  </a:cubicBezTo>
                  <a:cubicBezTo>
                    <a:pt x="41" y="11"/>
                    <a:pt x="46" y="14"/>
                    <a:pt x="52" y="18"/>
                  </a:cubicBezTo>
                  <a:cubicBezTo>
                    <a:pt x="60" y="23"/>
                    <a:pt x="72" y="30"/>
                    <a:pt x="81" y="35"/>
                  </a:cubicBezTo>
                  <a:cubicBezTo>
                    <a:pt x="85" y="38"/>
                    <a:pt x="89" y="40"/>
                    <a:pt x="92" y="42"/>
                  </a:cubicBezTo>
                  <a:cubicBezTo>
                    <a:pt x="93" y="42"/>
                    <a:pt x="94" y="43"/>
                    <a:pt x="95" y="44"/>
                  </a:cubicBezTo>
                  <a:cubicBezTo>
                    <a:pt x="96" y="44"/>
                    <a:pt x="96" y="44"/>
                    <a:pt x="96" y="44"/>
                  </a:cubicBezTo>
                  <a:cubicBezTo>
                    <a:pt x="96" y="44"/>
                    <a:pt x="96" y="44"/>
                    <a:pt x="96" y="44"/>
                  </a:cubicBezTo>
                  <a:cubicBezTo>
                    <a:pt x="97" y="42"/>
                    <a:pt x="97" y="42"/>
                    <a:pt x="97" y="42"/>
                  </a:cubicBezTo>
                  <a:cubicBezTo>
                    <a:pt x="95" y="44"/>
                    <a:pt x="95" y="44"/>
                    <a:pt x="95" y="44"/>
                  </a:cubicBezTo>
                  <a:cubicBezTo>
                    <a:pt x="96" y="44"/>
                    <a:pt x="96" y="44"/>
                    <a:pt x="96" y="44"/>
                  </a:cubicBezTo>
                  <a:cubicBezTo>
                    <a:pt x="97" y="42"/>
                    <a:pt x="97" y="42"/>
                    <a:pt x="97" y="42"/>
                  </a:cubicBezTo>
                  <a:cubicBezTo>
                    <a:pt x="95" y="44"/>
                    <a:pt x="95" y="44"/>
                    <a:pt x="95" y="44"/>
                  </a:cubicBezTo>
                  <a:cubicBezTo>
                    <a:pt x="98" y="41"/>
                    <a:pt x="98" y="41"/>
                    <a:pt x="98" y="41"/>
                  </a:cubicBezTo>
                  <a:cubicBezTo>
                    <a:pt x="95" y="43"/>
                    <a:pt x="95" y="43"/>
                    <a:pt x="95" y="43"/>
                  </a:cubicBezTo>
                  <a:cubicBezTo>
                    <a:pt x="95" y="44"/>
                    <a:pt x="95" y="44"/>
                    <a:pt x="95" y="44"/>
                  </a:cubicBezTo>
                  <a:cubicBezTo>
                    <a:pt x="98" y="41"/>
                    <a:pt x="98" y="41"/>
                    <a:pt x="98" y="41"/>
                  </a:cubicBezTo>
                  <a:cubicBezTo>
                    <a:pt x="95" y="43"/>
                    <a:pt x="95" y="43"/>
                    <a:pt x="95" y="43"/>
                  </a:cubicBezTo>
                  <a:cubicBezTo>
                    <a:pt x="98" y="41"/>
                    <a:pt x="98" y="41"/>
                    <a:pt x="98" y="41"/>
                  </a:cubicBezTo>
                  <a:cubicBezTo>
                    <a:pt x="95" y="43"/>
                    <a:pt x="95" y="43"/>
                    <a:pt x="95" y="43"/>
                  </a:cubicBezTo>
                  <a:cubicBezTo>
                    <a:pt x="95" y="43"/>
                    <a:pt x="95" y="43"/>
                    <a:pt x="95" y="43"/>
                  </a:cubicBezTo>
                  <a:cubicBezTo>
                    <a:pt x="98" y="41"/>
                    <a:pt x="98" y="41"/>
                    <a:pt x="98" y="41"/>
                  </a:cubicBezTo>
                  <a:cubicBezTo>
                    <a:pt x="95" y="43"/>
                    <a:pt x="95" y="43"/>
                    <a:pt x="95" y="43"/>
                  </a:cubicBezTo>
                  <a:cubicBezTo>
                    <a:pt x="98" y="41"/>
                    <a:pt x="98" y="41"/>
                    <a:pt x="98" y="41"/>
                  </a:cubicBezTo>
                  <a:cubicBezTo>
                    <a:pt x="94" y="41"/>
                    <a:pt x="94" y="41"/>
                    <a:pt x="94" y="41"/>
                  </a:cubicBezTo>
                  <a:cubicBezTo>
                    <a:pt x="94" y="42"/>
                    <a:pt x="95" y="42"/>
                    <a:pt x="95" y="43"/>
                  </a:cubicBezTo>
                  <a:cubicBezTo>
                    <a:pt x="98" y="41"/>
                    <a:pt x="98" y="41"/>
                    <a:pt x="98" y="41"/>
                  </a:cubicBezTo>
                  <a:cubicBezTo>
                    <a:pt x="94" y="41"/>
                    <a:pt x="94" y="41"/>
                    <a:pt x="94" y="41"/>
                  </a:cubicBezTo>
                  <a:cubicBezTo>
                    <a:pt x="98" y="41"/>
                    <a:pt x="98" y="41"/>
                    <a:pt x="98" y="41"/>
                  </a:cubicBezTo>
                  <a:cubicBezTo>
                    <a:pt x="100" y="37"/>
                    <a:pt x="100" y="37"/>
                    <a:pt x="100" y="37"/>
                  </a:cubicBezTo>
                  <a:cubicBezTo>
                    <a:pt x="100" y="37"/>
                    <a:pt x="85" y="30"/>
                    <a:pt x="69" y="23"/>
                  </a:cubicBezTo>
                  <a:cubicBezTo>
                    <a:pt x="61" y="19"/>
                    <a:pt x="53" y="16"/>
                    <a:pt x="46" y="13"/>
                  </a:cubicBezTo>
                  <a:cubicBezTo>
                    <a:pt x="43" y="12"/>
                    <a:pt x="40" y="10"/>
                    <a:pt x="38" y="10"/>
                  </a:cubicBezTo>
                  <a:cubicBezTo>
                    <a:pt x="37" y="9"/>
                    <a:pt x="36" y="9"/>
                    <a:pt x="35" y="9"/>
                  </a:cubicBezTo>
                  <a:cubicBezTo>
                    <a:pt x="34" y="8"/>
                    <a:pt x="34" y="8"/>
                    <a:pt x="34" y="8"/>
                  </a:cubicBezTo>
                  <a:cubicBezTo>
                    <a:pt x="33" y="8"/>
                    <a:pt x="33" y="8"/>
                    <a:pt x="32" y="8"/>
                  </a:cubicBezTo>
                  <a:cubicBezTo>
                    <a:pt x="32" y="8"/>
                    <a:pt x="31" y="8"/>
                    <a:pt x="31" y="8"/>
                  </a:cubicBezTo>
                  <a:cubicBezTo>
                    <a:pt x="30" y="8"/>
                    <a:pt x="30" y="9"/>
                    <a:pt x="30" y="9"/>
                  </a:cubicBezTo>
                  <a:cubicBezTo>
                    <a:pt x="29" y="9"/>
                    <a:pt x="29" y="9"/>
                    <a:pt x="28" y="10"/>
                  </a:cubicBezTo>
                  <a:cubicBezTo>
                    <a:pt x="32" y="12"/>
                    <a:pt x="32" y="12"/>
                    <a:pt x="32" y="12"/>
                  </a:cubicBezTo>
                  <a:cubicBezTo>
                    <a:pt x="29" y="10"/>
                    <a:pt x="29" y="10"/>
                    <a:pt x="29" y="10"/>
                  </a:cubicBezTo>
                  <a:cubicBezTo>
                    <a:pt x="28" y="11"/>
                    <a:pt x="28" y="12"/>
                    <a:pt x="28" y="12"/>
                  </a:cubicBezTo>
                  <a:cubicBezTo>
                    <a:pt x="28" y="14"/>
                    <a:pt x="28" y="14"/>
                    <a:pt x="28" y="15"/>
                  </a:cubicBezTo>
                  <a:cubicBezTo>
                    <a:pt x="29" y="15"/>
                    <a:pt x="29" y="15"/>
                    <a:pt x="29" y="16"/>
                  </a:cubicBezTo>
                  <a:cubicBezTo>
                    <a:pt x="30" y="16"/>
                    <a:pt x="30" y="16"/>
                    <a:pt x="31" y="17"/>
                  </a:cubicBezTo>
                  <a:cubicBezTo>
                    <a:pt x="33" y="18"/>
                    <a:pt x="37" y="21"/>
                    <a:pt x="42" y="24"/>
                  </a:cubicBezTo>
                  <a:cubicBezTo>
                    <a:pt x="49" y="28"/>
                    <a:pt x="59" y="34"/>
                    <a:pt x="66" y="38"/>
                  </a:cubicBezTo>
                  <a:cubicBezTo>
                    <a:pt x="70" y="40"/>
                    <a:pt x="73" y="42"/>
                    <a:pt x="75" y="44"/>
                  </a:cubicBezTo>
                  <a:cubicBezTo>
                    <a:pt x="76" y="44"/>
                    <a:pt x="77" y="45"/>
                    <a:pt x="78" y="45"/>
                  </a:cubicBezTo>
                  <a:cubicBezTo>
                    <a:pt x="78" y="46"/>
                    <a:pt x="78" y="46"/>
                    <a:pt x="78" y="46"/>
                  </a:cubicBezTo>
                  <a:cubicBezTo>
                    <a:pt x="80" y="44"/>
                    <a:pt x="80" y="44"/>
                    <a:pt x="80" y="44"/>
                  </a:cubicBezTo>
                  <a:cubicBezTo>
                    <a:pt x="78" y="45"/>
                    <a:pt x="78" y="45"/>
                    <a:pt x="78" y="45"/>
                  </a:cubicBezTo>
                  <a:cubicBezTo>
                    <a:pt x="78" y="46"/>
                    <a:pt x="78" y="46"/>
                    <a:pt x="78" y="46"/>
                  </a:cubicBezTo>
                  <a:cubicBezTo>
                    <a:pt x="80" y="44"/>
                    <a:pt x="80" y="44"/>
                    <a:pt x="80" y="44"/>
                  </a:cubicBezTo>
                  <a:cubicBezTo>
                    <a:pt x="78" y="45"/>
                    <a:pt x="78" y="45"/>
                    <a:pt x="78" y="45"/>
                  </a:cubicBezTo>
                  <a:cubicBezTo>
                    <a:pt x="81" y="43"/>
                    <a:pt x="81" y="43"/>
                    <a:pt x="81" y="43"/>
                  </a:cubicBezTo>
                  <a:cubicBezTo>
                    <a:pt x="77" y="45"/>
                    <a:pt x="77" y="45"/>
                    <a:pt x="77" y="45"/>
                  </a:cubicBezTo>
                  <a:cubicBezTo>
                    <a:pt x="78" y="45"/>
                    <a:pt x="78" y="45"/>
                    <a:pt x="78" y="45"/>
                  </a:cubicBezTo>
                  <a:cubicBezTo>
                    <a:pt x="81" y="43"/>
                    <a:pt x="81" y="43"/>
                    <a:pt x="81" y="43"/>
                  </a:cubicBezTo>
                  <a:cubicBezTo>
                    <a:pt x="77" y="45"/>
                    <a:pt x="77" y="45"/>
                    <a:pt x="77" y="45"/>
                  </a:cubicBezTo>
                  <a:cubicBezTo>
                    <a:pt x="81" y="43"/>
                    <a:pt x="81" y="43"/>
                    <a:pt x="81" y="43"/>
                  </a:cubicBezTo>
                  <a:cubicBezTo>
                    <a:pt x="77" y="43"/>
                    <a:pt x="77" y="43"/>
                    <a:pt x="77" y="43"/>
                  </a:cubicBezTo>
                  <a:cubicBezTo>
                    <a:pt x="77" y="44"/>
                    <a:pt x="77" y="45"/>
                    <a:pt x="77" y="45"/>
                  </a:cubicBezTo>
                  <a:cubicBezTo>
                    <a:pt x="81" y="43"/>
                    <a:pt x="81" y="43"/>
                    <a:pt x="81" y="43"/>
                  </a:cubicBezTo>
                  <a:cubicBezTo>
                    <a:pt x="77" y="43"/>
                    <a:pt x="77" y="43"/>
                    <a:pt x="77" y="43"/>
                  </a:cubicBezTo>
                  <a:cubicBezTo>
                    <a:pt x="81" y="43"/>
                    <a:pt x="81" y="43"/>
                    <a:pt x="81" y="43"/>
                  </a:cubicBezTo>
                  <a:cubicBezTo>
                    <a:pt x="78" y="41"/>
                    <a:pt x="78" y="41"/>
                    <a:pt x="78" y="41"/>
                  </a:cubicBezTo>
                  <a:cubicBezTo>
                    <a:pt x="77" y="42"/>
                    <a:pt x="77" y="42"/>
                    <a:pt x="77" y="43"/>
                  </a:cubicBezTo>
                  <a:cubicBezTo>
                    <a:pt x="81" y="43"/>
                    <a:pt x="81" y="43"/>
                    <a:pt x="81" y="43"/>
                  </a:cubicBezTo>
                  <a:cubicBezTo>
                    <a:pt x="78" y="41"/>
                    <a:pt x="78" y="41"/>
                    <a:pt x="78" y="41"/>
                  </a:cubicBezTo>
                  <a:cubicBezTo>
                    <a:pt x="81" y="43"/>
                    <a:pt x="81" y="43"/>
                    <a:pt x="81" y="43"/>
                  </a:cubicBezTo>
                  <a:cubicBezTo>
                    <a:pt x="83" y="39"/>
                    <a:pt x="83" y="39"/>
                    <a:pt x="83" y="39"/>
                  </a:cubicBezTo>
                  <a:cubicBezTo>
                    <a:pt x="15" y="11"/>
                    <a:pt x="15" y="11"/>
                    <a:pt x="15" y="11"/>
                  </a:cubicBezTo>
                  <a:cubicBezTo>
                    <a:pt x="13" y="10"/>
                    <a:pt x="11" y="11"/>
                    <a:pt x="10" y="13"/>
                  </a:cubicBezTo>
                  <a:cubicBezTo>
                    <a:pt x="9" y="14"/>
                    <a:pt x="9" y="17"/>
                    <a:pt x="11" y="18"/>
                  </a:cubicBezTo>
                  <a:cubicBezTo>
                    <a:pt x="29" y="29"/>
                    <a:pt x="29" y="29"/>
                    <a:pt x="29" y="29"/>
                  </a:cubicBezTo>
                  <a:cubicBezTo>
                    <a:pt x="6" y="21"/>
                    <a:pt x="6" y="21"/>
                    <a:pt x="6" y="21"/>
                  </a:cubicBezTo>
                  <a:cubicBezTo>
                    <a:pt x="5" y="21"/>
                    <a:pt x="3" y="21"/>
                    <a:pt x="2" y="22"/>
                  </a:cubicBezTo>
                  <a:cubicBezTo>
                    <a:pt x="1" y="23"/>
                    <a:pt x="1" y="24"/>
                    <a:pt x="1" y="24"/>
                  </a:cubicBezTo>
                  <a:cubicBezTo>
                    <a:pt x="1" y="25"/>
                    <a:pt x="1" y="25"/>
                    <a:pt x="1" y="25"/>
                  </a:cubicBezTo>
                  <a:cubicBezTo>
                    <a:pt x="1" y="26"/>
                    <a:pt x="1" y="27"/>
                    <a:pt x="1" y="27"/>
                  </a:cubicBezTo>
                  <a:cubicBezTo>
                    <a:pt x="1" y="28"/>
                    <a:pt x="2" y="28"/>
                    <a:pt x="2" y="28"/>
                  </a:cubicBezTo>
                  <a:cubicBezTo>
                    <a:pt x="2" y="29"/>
                    <a:pt x="2" y="29"/>
                    <a:pt x="2" y="29"/>
                  </a:cubicBezTo>
                  <a:cubicBezTo>
                    <a:pt x="3" y="29"/>
                    <a:pt x="4" y="30"/>
                    <a:pt x="4" y="30"/>
                  </a:cubicBezTo>
                  <a:cubicBezTo>
                    <a:pt x="7" y="32"/>
                    <a:pt x="13" y="35"/>
                    <a:pt x="17" y="38"/>
                  </a:cubicBezTo>
                  <a:cubicBezTo>
                    <a:pt x="22" y="41"/>
                    <a:pt x="26" y="43"/>
                    <a:pt x="26" y="43"/>
                  </a:cubicBezTo>
                  <a:cubicBezTo>
                    <a:pt x="28" y="40"/>
                    <a:pt x="28" y="40"/>
                    <a:pt x="28" y="40"/>
                  </a:cubicBezTo>
                  <a:cubicBezTo>
                    <a:pt x="28" y="36"/>
                    <a:pt x="28" y="36"/>
                    <a:pt x="28" y="36"/>
                  </a:cubicBezTo>
                  <a:cubicBezTo>
                    <a:pt x="5" y="35"/>
                    <a:pt x="5" y="35"/>
                    <a:pt x="5" y="35"/>
                  </a:cubicBezTo>
                  <a:cubicBezTo>
                    <a:pt x="3" y="35"/>
                    <a:pt x="1" y="36"/>
                    <a:pt x="1" y="38"/>
                  </a:cubicBezTo>
                  <a:cubicBezTo>
                    <a:pt x="0" y="40"/>
                    <a:pt x="1" y="42"/>
                    <a:pt x="3" y="43"/>
                  </a:cubicBezTo>
                  <a:cubicBezTo>
                    <a:pt x="3" y="43"/>
                    <a:pt x="3" y="43"/>
                    <a:pt x="3" y="43"/>
                  </a:cubicBezTo>
                  <a:cubicBezTo>
                    <a:pt x="5" y="44"/>
                    <a:pt x="8" y="44"/>
                    <a:pt x="9" y="42"/>
                  </a:cubicBezTo>
                  <a:cubicBezTo>
                    <a:pt x="10" y="40"/>
                    <a:pt x="9" y="38"/>
                    <a:pt x="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10" name="Freeform 173">
              <a:extLst>
                <a:ext uri="{FF2B5EF4-FFF2-40B4-BE49-F238E27FC236}">
                  <a16:creationId xmlns:a16="http://schemas.microsoft.com/office/drawing/2014/main" id="{C8F9815D-E386-4257-97F9-3C88ECC9B56D}"/>
                </a:ext>
              </a:extLst>
            </p:cNvPr>
            <p:cNvSpPr>
              <a:spLocks/>
            </p:cNvSpPr>
            <p:nvPr/>
          </p:nvSpPr>
          <p:spPr bwMode="auto">
            <a:xfrm>
              <a:off x="5578612" y="2524236"/>
              <a:ext cx="74613" cy="111125"/>
            </a:xfrm>
            <a:custGeom>
              <a:avLst/>
              <a:gdLst>
                <a:gd name="T0" fmla="*/ 12 w 47"/>
                <a:gd name="T1" fmla="*/ 62 h 70"/>
                <a:gd name="T2" fmla="*/ 10 w 47"/>
                <a:gd name="T3" fmla="*/ 60 h 70"/>
                <a:gd name="T4" fmla="*/ 13 w 47"/>
                <a:gd name="T5" fmla="*/ 53 h 70"/>
                <a:gd name="T6" fmla="*/ 12 w 47"/>
                <a:gd name="T7" fmla="*/ 48 h 70"/>
                <a:gd name="T8" fmla="*/ 10 w 47"/>
                <a:gd name="T9" fmla="*/ 47 h 70"/>
                <a:gd name="T10" fmla="*/ 8 w 47"/>
                <a:gd name="T11" fmla="*/ 50 h 70"/>
                <a:gd name="T12" fmla="*/ 10 w 47"/>
                <a:gd name="T13" fmla="*/ 54 h 70"/>
                <a:gd name="T14" fmla="*/ 20 w 47"/>
                <a:gd name="T15" fmla="*/ 47 h 70"/>
                <a:gd name="T16" fmla="*/ 22 w 47"/>
                <a:gd name="T17" fmla="*/ 43 h 70"/>
                <a:gd name="T18" fmla="*/ 20 w 47"/>
                <a:gd name="T19" fmla="*/ 40 h 70"/>
                <a:gd name="T20" fmla="*/ 13 w 47"/>
                <a:gd name="T21" fmla="*/ 36 h 70"/>
                <a:gd name="T22" fmla="*/ 11 w 47"/>
                <a:gd name="T23" fmla="*/ 40 h 70"/>
                <a:gd name="T24" fmla="*/ 12 w 47"/>
                <a:gd name="T25" fmla="*/ 44 h 70"/>
                <a:gd name="T26" fmla="*/ 41 w 47"/>
                <a:gd name="T27" fmla="*/ 42 h 70"/>
                <a:gd name="T28" fmla="*/ 45 w 47"/>
                <a:gd name="T29" fmla="*/ 39 h 70"/>
                <a:gd name="T30" fmla="*/ 43 w 47"/>
                <a:gd name="T31" fmla="*/ 34 h 70"/>
                <a:gd name="T32" fmla="*/ 40 w 47"/>
                <a:gd name="T33" fmla="*/ 32 h 70"/>
                <a:gd name="T34" fmla="*/ 45 w 47"/>
                <a:gd name="T35" fmla="*/ 27 h 70"/>
                <a:gd name="T36" fmla="*/ 46 w 47"/>
                <a:gd name="T37" fmla="*/ 23 h 70"/>
                <a:gd name="T38" fmla="*/ 45 w 47"/>
                <a:gd name="T39" fmla="*/ 20 h 70"/>
                <a:gd name="T40" fmla="*/ 42 w 47"/>
                <a:gd name="T41" fmla="*/ 19 h 70"/>
                <a:gd name="T42" fmla="*/ 46 w 47"/>
                <a:gd name="T43" fmla="*/ 9 h 70"/>
                <a:gd name="T44" fmla="*/ 45 w 47"/>
                <a:gd name="T45" fmla="*/ 4 h 70"/>
                <a:gd name="T46" fmla="*/ 39 w 47"/>
                <a:gd name="T47" fmla="*/ 1 h 70"/>
                <a:gd name="T48" fmla="*/ 34 w 47"/>
                <a:gd name="T49" fmla="*/ 2 h 70"/>
                <a:gd name="T50" fmla="*/ 35 w 47"/>
                <a:gd name="T51" fmla="*/ 8 h 70"/>
                <a:gd name="T52" fmla="*/ 38 w 47"/>
                <a:gd name="T53" fmla="*/ 9 h 70"/>
                <a:gd name="T54" fmla="*/ 33 w 47"/>
                <a:gd name="T55" fmla="*/ 19 h 70"/>
                <a:gd name="T56" fmla="*/ 35 w 47"/>
                <a:gd name="T57" fmla="*/ 24 h 70"/>
                <a:gd name="T58" fmla="*/ 36 w 47"/>
                <a:gd name="T59" fmla="*/ 25 h 70"/>
                <a:gd name="T60" fmla="*/ 31 w 47"/>
                <a:gd name="T61" fmla="*/ 30 h 70"/>
                <a:gd name="T62" fmla="*/ 30 w 47"/>
                <a:gd name="T63" fmla="*/ 34 h 70"/>
                <a:gd name="T64" fmla="*/ 32 w 47"/>
                <a:gd name="T65" fmla="*/ 37 h 70"/>
                <a:gd name="T66" fmla="*/ 39 w 47"/>
                <a:gd name="T67" fmla="*/ 41 h 70"/>
                <a:gd name="T68" fmla="*/ 41 w 47"/>
                <a:gd name="T69" fmla="*/ 38 h 70"/>
                <a:gd name="T70" fmla="*/ 41 w 47"/>
                <a:gd name="T71" fmla="*/ 34 h 70"/>
                <a:gd name="T72" fmla="*/ 11 w 47"/>
                <a:gd name="T73" fmla="*/ 36 h 70"/>
                <a:gd name="T74" fmla="*/ 7 w 47"/>
                <a:gd name="T75" fmla="*/ 39 h 70"/>
                <a:gd name="T76" fmla="*/ 9 w 47"/>
                <a:gd name="T77" fmla="*/ 43 h 70"/>
                <a:gd name="T78" fmla="*/ 10 w 47"/>
                <a:gd name="T79" fmla="*/ 44 h 70"/>
                <a:gd name="T80" fmla="*/ 5 w 47"/>
                <a:gd name="T81" fmla="*/ 47 h 70"/>
                <a:gd name="T82" fmla="*/ 4 w 47"/>
                <a:gd name="T83" fmla="*/ 50 h 70"/>
                <a:gd name="T84" fmla="*/ 6 w 47"/>
                <a:gd name="T85" fmla="*/ 54 h 70"/>
                <a:gd name="T86" fmla="*/ 8 w 47"/>
                <a:gd name="T87" fmla="*/ 55 h 70"/>
                <a:gd name="T88" fmla="*/ 10 w 47"/>
                <a:gd name="T89" fmla="*/ 52 h 70"/>
                <a:gd name="T90" fmla="*/ 6 w 47"/>
                <a:gd name="T91" fmla="*/ 50 h 70"/>
                <a:gd name="T92" fmla="*/ 1 w 47"/>
                <a:gd name="T93" fmla="*/ 60 h 70"/>
                <a:gd name="T94" fmla="*/ 2 w 47"/>
                <a:gd name="T95" fmla="*/ 65 h 70"/>
                <a:gd name="T96" fmla="*/ 8 w 47"/>
                <a:gd name="T97" fmla="*/ 68 h 70"/>
                <a:gd name="T98" fmla="*/ 13 w 47"/>
                <a:gd name="T99" fmla="*/ 67 h 70"/>
                <a:gd name="T100" fmla="*/ 12 w 47"/>
                <a:gd name="T101"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 h="70">
                  <a:moveTo>
                    <a:pt x="12" y="62"/>
                  </a:moveTo>
                  <a:cubicBezTo>
                    <a:pt x="10" y="60"/>
                    <a:pt x="10" y="60"/>
                    <a:pt x="10" y="60"/>
                  </a:cubicBezTo>
                  <a:cubicBezTo>
                    <a:pt x="13" y="53"/>
                    <a:pt x="13" y="53"/>
                    <a:pt x="13" y="53"/>
                  </a:cubicBezTo>
                  <a:cubicBezTo>
                    <a:pt x="14" y="51"/>
                    <a:pt x="14" y="49"/>
                    <a:pt x="12" y="48"/>
                  </a:cubicBezTo>
                  <a:cubicBezTo>
                    <a:pt x="10" y="47"/>
                    <a:pt x="10" y="47"/>
                    <a:pt x="10" y="47"/>
                  </a:cubicBezTo>
                  <a:cubicBezTo>
                    <a:pt x="8" y="50"/>
                    <a:pt x="8" y="50"/>
                    <a:pt x="8" y="50"/>
                  </a:cubicBezTo>
                  <a:cubicBezTo>
                    <a:pt x="10" y="54"/>
                    <a:pt x="10" y="54"/>
                    <a:pt x="10" y="54"/>
                  </a:cubicBezTo>
                  <a:cubicBezTo>
                    <a:pt x="20" y="47"/>
                    <a:pt x="20" y="47"/>
                    <a:pt x="20" y="47"/>
                  </a:cubicBezTo>
                  <a:cubicBezTo>
                    <a:pt x="21" y="46"/>
                    <a:pt x="22" y="45"/>
                    <a:pt x="22" y="43"/>
                  </a:cubicBezTo>
                  <a:cubicBezTo>
                    <a:pt x="22" y="42"/>
                    <a:pt x="21" y="41"/>
                    <a:pt x="20" y="40"/>
                  </a:cubicBezTo>
                  <a:cubicBezTo>
                    <a:pt x="13" y="36"/>
                    <a:pt x="13" y="36"/>
                    <a:pt x="13" y="36"/>
                  </a:cubicBezTo>
                  <a:cubicBezTo>
                    <a:pt x="11" y="40"/>
                    <a:pt x="11" y="40"/>
                    <a:pt x="11" y="40"/>
                  </a:cubicBezTo>
                  <a:cubicBezTo>
                    <a:pt x="12" y="44"/>
                    <a:pt x="12" y="44"/>
                    <a:pt x="12" y="44"/>
                  </a:cubicBezTo>
                  <a:cubicBezTo>
                    <a:pt x="41" y="42"/>
                    <a:pt x="41" y="42"/>
                    <a:pt x="41" y="42"/>
                  </a:cubicBezTo>
                  <a:cubicBezTo>
                    <a:pt x="43" y="42"/>
                    <a:pt x="45" y="40"/>
                    <a:pt x="45" y="39"/>
                  </a:cubicBezTo>
                  <a:cubicBezTo>
                    <a:pt x="46" y="37"/>
                    <a:pt x="45" y="35"/>
                    <a:pt x="43" y="34"/>
                  </a:cubicBezTo>
                  <a:cubicBezTo>
                    <a:pt x="40" y="32"/>
                    <a:pt x="40" y="32"/>
                    <a:pt x="40" y="32"/>
                  </a:cubicBezTo>
                  <a:cubicBezTo>
                    <a:pt x="45" y="27"/>
                    <a:pt x="45" y="27"/>
                    <a:pt x="45" y="27"/>
                  </a:cubicBezTo>
                  <a:cubicBezTo>
                    <a:pt x="46" y="26"/>
                    <a:pt x="47" y="24"/>
                    <a:pt x="46" y="23"/>
                  </a:cubicBezTo>
                  <a:cubicBezTo>
                    <a:pt x="46" y="22"/>
                    <a:pt x="46" y="21"/>
                    <a:pt x="45" y="20"/>
                  </a:cubicBezTo>
                  <a:cubicBezTo>
                    <a:pt x="42" y="19"/>
                    <a:pt x="42" y="19"/>
                    <a:pt x="42" y="19"/>
                  </a:cubicBezTo>
                  <a:cubicBezTo>
                    <a:pt x="46" y="9"/>
                    <a:pt x="46" y="9"/>
                    <a:pt x="46" y="9"/>
                  </a:cubicBezTo>
                  <a:cubicBezTo>
                    <a:pt x="47" y="7"/>
                    <a:pt x="46" y="5"/>
                    <a:pt x="45" y="4"/>
                  </a:cubicBezTo>
                  <a:cubicBezTo>
                    <a:pt x="39" y="1"/>
                    <a:pt x="39" y="1"/>
                    <a:pt x="39" y="1"/>
                  </a:cubicBezTo>
                  <a:cubicBezTo>
                    <a:pt x="37" y="0"/>
                    <a:pt x="35" y="0"/>
                    <a:pt x="34" y="2"/>
                  </a:cubicBezTo>
                  <a:cubicBezTo>
                    <a:pt x="33" y="4"/>
                    <a:pt x="33" y="6"/>
                    <a:pt x="35" y="8"/>
                  </a:cubicBezTo>
                  <a:cubicBezTo>
                    <a:pt x="38" y="9"/>
                    <a:pt x="38" y="9"/>
                    <a:pt x="38" y="9"/>
                  </a:cubicBezTo>
                  <a:cubicBezTo>
                    <a:pt x="33" y="19"/>
                    <a:pt x="33" y="19"/>
                    <a:pt x="33" y="19"/>
                  </a:cubicBezTo>
                  <a:cubicBezTo>
                    <a:pt x="33" y="21"/>
                    <a:pt x="33" y="23"/>
                    <a:pt x="35" y="24"/>
                  </a:cubicBezTo>
                  <a:cubicBezTo>
                    <a:pt x="36" y="25"/>
                    <a:pt x="36" y="25"/>
                    <a:pt x="36" y="25"/>
                  </a:cubicBezTo>
                  <a:cubicBezTo>
                    <a:pt x="31" y="30"/>
                    <a:pt x="31" y="30"/>
                    <a:pt x="31" y="30"/>
                  </a:cubicBezTo>
                  <a:cubicBezTo>
                    <a:pt x="30" y="31"/>
                    <a:pt x="30" y="32"/>
                    <a:pt x="30" y="34"/>
                  </a:cubicBezTo>
                  <a:cubicBezTo>
                    <a:pt x="30" y="35"/>
                    <a:pt x="31" y="36"/>
                    <a:pt x="32" y="37"/>
                  </a:cubicBezTo>
                  <a:cubicBezTo>
                    <a:pt x="39" y="41"/>
                    <a:pt x="39" y="41"/>
                    <a:pt x="39" y="41"/>
                  </a:cubicBezTo>
                  <a:cubicBezTo>
                    <a:pt x="41" y="38"/>
                    <a:pt x="41" y="38"/>
                    <a:pt x="41" y="38"/>
                  </a:cubicBezTo>
                  <a:cubicBezTo>
                    <a:pt x="41" y="34"/>
                    <a:pt x="41" y="34"/>
                    <a:pt x="41" y="34"/>
                  </a:cubicBezTo>
                  <a:cubicBezTo>
                    <a:pt x="11" y="36"/>
                    <a:pt x="11" y="36"/>
                    <a:pt x="11" y="36"/>
                  </a:cubicBezTo>
                  <a:cubicBezTo>
                    <a:pt x="9" y="36"/>
                    <a:pt x="8" y="37"/>
                    <a:pt x="7" y="39"/>
                  </a:cubicBezTo>
                  <a:cubicBezTo>
                    <a:pt x="7" y="40"/>
                    <a:pt x="8" y="42"/>
                    <a:pt x="9" y="43"/>
                  </a:cubicBezTo>
                  <a:cubicBezTo>
                    <a:pt x="10" y="44"/>
                    <a:pt x="10" y="44"/>
                    <a:pt x="10" y="44"/>
                  </a:cubicBezTo>
                  <a:cubicBezTo>
                    <a:pt x="5" y="47"/>
                    <a:pt x="5" y="47"/>
                    <a:pt x="5" y="47"/>
                  </a:cubicBezTo>
                  <a:cubicBezTo>
                    <a:pt x="4" y="48"/>
                    <a:pt x="4" y="49"/>
                    <a:pt x="4" y="50"/>
                  </a:cubicBezTo>
                  <a:cubicBezTo>
                    <a:pt x="4" y="52"/>
                    <a:pt x="4" y="53"/>
                    <a:pt x="6" y="54"/>
                  </a:cubicBezTo>
                  <a:cubicBezTo>
                    <a:pt x="8" y="55"/>
                    <a:pt x="8" y="55"/>
                    <a:pt x="8" y="55"/>
                  </a:cubicBezTo>
                  <a:cubicBezTo>
                    <a:pt x="10" y="52"/>
                    <a:pt x="10" y="52"/>
                    <a:pt x="10" y="52"/>
                  </a:cubicBezTo>
                  <a:cubicBezTo>
                    <a:pt x="6" y="50"/>
                    <a:pt x="6" y="50"/>
                    <a:pt x="6" y="50"/>
                  </a:cubicBezTo>
                  <a:cubicBezTo>
                    <a:pt x="1" y="60"/>
                    <a:pt x="1" y="60"/>
                    <a:pt x="1" y="60"/>
                  </a:cubicBezTo>
                  <a:cubicBezTo>
                    <a:pt x="0" y="62"/>
                    <a:pt x="1" y="64"/>
                    <a:pt x="2" y="65"/>
                  </a:cubicBezTo>
                  <a:cubicBezTo>
                    <a:pt x="8" y="68"/>
                    <a:pt x="8" y="68"/>
                    <a:pt x="8" y="68"/>
                  </a:cubicBezTo>
                  <a:cubicBezTo>
                    <a:pt x="10" y="70"/>
                    <a:pt x="12" y="69"/>
                    <a:pt x="13" y="67"/>
                  </a:cubicBezTo>
                  <a:cubicBezTo>
                    <a:pt x="15" y="65"/>
                    <a:pt x="14" y="63"/>
                    <a:pt x="1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11" name="Freeform 174">
              <a:extLst>
                <a:ext uri="{FF2B5EF4-FFF2-40B4-BE49-F238E27FC236}">
                  <a16:creationId xmlns:a16="http://schemas.microsoft.com/office/drawing/2014/main" id="{E646FCEC-F912-4D4D-95B2-2A4575745A7F}"/>
                </a:ext>
              </a:extLst>
            </p:cNvPr>
            <p:cNvSpPr>
              <a:spLocks/>
            </p:cNvSpPr>
            <p:nvPr/>
          </p:nvSpPr>
          <p:spPr bwMode="auto">
            <a:xfrm>
              <a:off x="5492887" y="2525823"/>
              <a:ext cx="117475" cy="19050"/>
            </a:xfrm>
            <a:custGeom>
              <a:avLst/>
              <a:gdLst>
                <a:gd name="T0" fmla="*/ 9 w 75"/>
                <a:gd name="T1" fmla="*/ 3 h 12"/>
                <a:gd name="T2" fmla="*/ 7 w 75"/>
                <a:gd name="T3" fmla="*/ 2 h 12"/>
                <a:gd name="T4" fmla="*/ 5 w 75"/>
                <a:gd name="T5" fmla="*/ 6 h 12"/>
                <a:gd name="T6" fmla="*/ 5 w 75"/>
                <a:gd name="T7" fmla="*/ 10 h 12"/>
                <a:gd name="T8" fmla="*/ 37 w 75"/>
                <a:gd name="T9" fmla="*/ 10 h 12"/>
                <a:gd name="T10" fmla="*/ 41 w 75"/>
                <a:gd name="T11" fmla="*/ 7 h 12"/>
                <a:gd name="T12" fmla="*/ 39 w 75"/>
                <a:gd name="T13" fmla="*/ 2 h 12"/>
                <a:gd name="T14" fmla="*/ 37 w 75"/>
                <a:gd name="T15" fmla="*/ 1 h 12"/>
                <a:gd name="T16" fmla="*/ 34 w 75"/>
                <a:gd name="T17" fmla="*/ 4 h 12"/>
                <a:gd name="T18" fmla="*/ 34 w 75"/>
                <a:gd name="T19" fmla="*/ 8 h 12"/>
                <a:gd name="T20" fmla="*/ 70 w 75"/>
                <a:gd name="T21" fmla="*/ 10 h 12"/>
                <a:gd name="T22" fmla="*/ 74 w 75"/>
                <a:gd name="T23" fmla="*/ 7 h 12"/>
                <a:gd name="T24" fmla="*/ 73 w 75"/>
                <a:gd name="T25" fmla="*/ 2 h 12"/>
                <a:gd name="T26" fmla="*/ 72 w 75"/>
                <a:gd name="T27" fmla="*/ 2 h 12"/>
                <a:gd name="T28" fmla="*/ 66 w 75"/>
                <a:gd name="T29" fmla="*/ 3 h 12"/>
                <a:gd name="T30" fmla="*/ 68 w 75"/>
                <a:gd name="T31" fmla="*/ 9 h 12"/>
                <a:gd name="T32" fmla="*/ 68 w 75"/>
                <a:gd name="T33" fmla="*/ 9 h 12"/>
                <a:gd name="T34" fmla="*/ 70 w 75"/>
                <a:gd name="T35" fmla="*/ 6 h 12"/>
                <a:gd name="T36" fmla="*/ 71 w 75"/>
                <a:gd name="T37" fmla="*/ 2 h 12"/>
                <a:gd name="T38" fmla="*/ 35 w 75"/>
                <a:gd name="T39" fmla="*/ 0 h 12"/>
                <a:gd name="T40" fmla="*/ 31 w 75"/>
                <a:gd name="T41" fmla="*/ 3 h 12"/>
                <a:gd name="T42" fmla="*/ 32 w 75"/>
                <a:gd name="T43" fmla="*/ 8 h 12"/>
                <a:gd name="T44" fmla="*/ 35 w 75"/>
                <a:gd name="T45" fmla="*/ 9 h 12"/>
                <a:gd name="T46" fmla="*/ 37 w 75"/>
                <a:gd name="T47" fmla="*/ 6 h 12"/>
                <a:gd name="T48" fmla="*/ 37 w 75"/>
                <a:gd name="T49" fmla="*/ 2 h 12"/>
                <a:gd name="T50" fmla="*/ 5 w 75"/>
                <a:gd name="T51" fmla="*/ 2 h 12"/>
                <a:gd name="T52" fmla="*/ 1 w 75"/>
                <a:gd name="T53" fmla="*/ 4 h 12"/>
                <a:gd name="T54" fmla="*/ 2 w 75"/>
                <a:gd name="T55" fmla="*/ 9 h 12"/>
                <a:gd name="T56" fmla="*/ 5 w 75"/>
                <a:gd name="T57" fmla="*/ 10 h 12"/>
                <a:gd name="T58" fmla="*/ 10 w 75"/>
                <a:gd name="T59" fmla="*/ 9 h 12"/>
                <a:gd name="T60" fmla="*/ 9 w 75"/>
                <a:gd name="T61"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12">
                  <a:moveTo>
                    <a:pt x="9" y="3"/>
                  </a:moveTo>
                  <a:cubicBezTo>
                    <a:pt x="7" y="2"/>
                    <a:pt x="7" y="2"/>
                    <a:pt x="7" y="2"/>
                  </a:cubicBezTo>
                  <a:cubicBezTo>
                    <a:pt x="5" y="6"/>
                    <a:pt x="5" y="6"/>
                    <a:pt x="5" y="6"/>
                  </a:cubicBezTo>
                  <a:cubicBezTo>
                    <a:pt x="5" y="10"/>
                    <a:pt x="5" y="10"/>
                    <a:pt x="5" y="10"/>
                  </a:cubicBezTo>
                  <a:cubicBezTo>
                    <a:pt x="37" y="10"/>
                    <a:pt x="37" y="10"/>
                    <a:pt x="37" y="10"/>
                  </a:cubicBezTo>
                  <a:cubicBezTo>
                    <a:pt x="39" y="10"/>
                    <a:pt x="40" y="8"/>
                    <a:pt x="41" y="7"/>
                  </a:cubicBezTo>
                  <a:cubicBezTo>
                    <a:pt x="41" y="5"/>
                    <a:pt x="41" y="3"/>
                    <a:pt x="39" y="2"/>
                  </a:cubicBezTo>
                  <a:cubicBezTo>
                    <a:pt x="37" y="1"/>
                    <a:pt x="37" y="1"/>
                    <a:pt x="37" y="1"/>
                  </a:cubicBezTo>
                  <a:cubicBezTo>
                    <a:pt x="34" y="4"/>
                    <a:pt x="34" y="4"/>
                    <a:pt x="34" y="4"/>
                  </a:cubicBezTo>
                  <a:cubicBezTo>
                    <a:pt x="34" y="8"/>
                    <a:pt x="34" y="8"/>
                    <a:pt x="34" y="8"/>
                  </a:cubicBezTo>
                  <a:cubicBezTo>
                    <a:pt x="70" y="10"/>
                    <a:pt x="70" y="10"/>
                    <a:pt x="70" y="10"/>
                  </a:cubicBezTo>
                  <a:cubicBezTo>
                    <a:pt x="72" y="10"/>
                    <a:pt x="74" y="9"/>
                    <a:pt x="74" y="7"/>
                  </a:cubicBezTo>
                  <a:cubicBezTo>
                    <a:pt x="75" y="5"/>
                    <a:pt x="74" y="3"/>
                    <a:pt x="73" y="2"/>
                  </a:cubicBezTo>
                  <a:cubicBezTo>
                    <a:pt x="72" y="2"/>
                    <a:pt x="72" y="2"/>
                    <a:pt x="72" y="2"/>
                  </a:cubicBezTo>
                  <a:cubicBezTo>
                    <a:pt x="70" y="1"/>
                    <a:pt x="68" y="1"/>
                    <a:pt x="66" y="3"/>
                  </a:cubicBezTo>
                  <a:cubicBezTo>
                    <a:pt x="65" y="5"/>
                    <a:pt x="66" y="7"/>
                    <a:pt x="68" y="9"/>
                  </a:cubicBezTo>
                  <a:cubicBezTo>
                    <a:pt x="68" y="9"/>
                    <a:pt x="68" y="9"/>
                    <a:pt x="68" y="9"/>
                  </a:cubicBezTo>
                  <a:cubicBezTo>
                    <a:pt x="70" y="6"/>
                    <a:pt x="70" y="6"/>
                    <a:pt x="70" y="6"/>
                  </a:cubicBezTo>
                  <a:cubicBezTo>
                    <a:pt x="71" y="2"/>
                    <a:pt x="71" y="2"/>
                    <a:pt x="71" y="2"/>
                  </a:cubicBezTo>
                  <a:cubicBezTo>
                    <a:pt x="35" y="0"/>
                    <a:pt x="35" y="0"/>
                    <a:pt x="35" y="0"/>
                  </a:cubicBezTo>
                  <a:cubicBezTo>
                    <a:pt x="33" y="0"/>
                    <a:pt x="31" y="1"/>
                    <a:pt x="31" y="3"/>
                  </a:cubicBezTo>
                  <a:cubicBezTo>
                    <a:pt x="30" y="5"/>
                    <a:pt x="31" y="7"/>
                    <a:pt x="32" y="8"/>
                  </a:cubicBezTo>
                  <a:cubicBezTo>
                    <a:pt x="35" y="9"/>
                    <a:pt x="35" y="9"/>
                    <a:pt x="35" y="9"/>
                  </a:cubicBezTo>
                  <a:cubicBezTo>
                    <a:pt x="37" y="6"/>
                    <a:pt x="37" y="6"/>
                    <a:pt x="37" y="6"/>
                  </a:cubicBezTo>
                  <a:cubicBezTo>
                    <a:pt x="37" y="2"/>
                    <a:pt x="37" y="2"/>
                    <a:pt x="37" y="2"/>
                  </a:cubicBezTo>
                  <a:cubicBezTo>
                    <a:pt x="5" y="2"/>
                    <a:pt x="5" y="2"/>
                    <a:pt x="5" y="2"/>
                  </a:cubicBezTo>
                  <a:cubicBezTo>
                    <a:pt x="3" y="2"/>
                    <a:pt x="1" y="3"/>
                    <a:pt x="1" y="4"/>
                  </a:cubicBezTo>
                  <a:cubicBezTo>
                    <a:pt x="0" y="6"/>
                    <a:pt x="1" y="8"/>
                    <a:pt x="2" y="9"/>
                  </a:cubicBezTo>
                  <a:cubicBezTo>
                    <a:pt x="5" y="10"/>
                    <a:pt x="5" y="10"/>
                    <a:pt x="5" y="10"/>
                  </a:cubicBezTo>
                  <a:cubicBezTo>
                    <a:pt x="6" y="12"/>
                    <a:pt x="9" y="11"/>
                    <a:pt x="10" y="9"/>
                  </a:cubicBezTo>
                  <a:cubicBezTo>
                    <a:pt x="11" y="7"/>
                    <a:pt x="11" y="5"/>
                    <a:pt x="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12" name="Freeform 175">
              <a:extLst>
                <a:ext uri="{FF2B5EF4-FFF2-40B4-BE49-F238E27FC236}">
                  <a16:creationId xmlns:a16="http://schemas.microsoft.com/office/drawing/2014/main" id="{2C746BC2-D098-4177-8380-FE0D5A66E081}"/>
                </a:ext>
              </a:extLst>
            </p:cNvPr>
            <p:cNvSpPr>
              <a:spLocks/>
            </p:cNvSpPr>
            <p:nvPr/>
          </p:nvSpPr>
          <p:spPr bwMode="auto">
            <a:xfrm>
              <a:off x="5488124" y="2265473"/>
              <a:ext cx="123825" cy="269875"/>
            </a:xfrm>
            <a:custGeom>
              <a:avLst/>
              <a:gdLst>
                <a:gd name="T0" fmla="*/ 5 w 79"/>
                <a:gd name="T1" fmla="*/ 164 h 172"/>
                <a:gd name="T2" fmla="*/ 10 w 79"/>
                <a:gd name="T3" fmla="*/ 163 h 172"/>
                <a:gd name="T4" fmla="*/ 9 w 79"/>
                <a:gd name="T5" fmla="*/ 143 h 172"/>
                <a:gd name="T6" fmla="*/ 15 w 79"/>
                <a:gd name="T7" fmla="*/ 141 h 172"/>
                <a:gd name="T8" fmla="*/ 19 w 79"/>
                <a:gd name="T9" fmla="*/ 134 h 172"/>
                <a:gd name="T10" fmla="*/ 17 w 79"/>
                <a:gd name="T11" fmla="*/ 132 h 172"/>
                <a:gd name="T12" fmla="*/ 17 w 79"/>
                <a:gd name="T13" fmla="*/ 132 h 172"/>
                <a:gd name="T14" fmla="*/ 17 w 79"/>
                <a:gd name="T15" fmla="*/ 128 h 172"/>
                <a:gd name="T16" fmla="*/ 24 w 79"/>
                <a:gd name="T17" fmla="*/ 115 h 172"/>
                <a:gd name="T18" fmla="*/ 32 w 79"/>
                <a:gd name="T19" fmla="*/ 102 h 172"/>
                <a:gd name="T20" fmla="*/ 24 w 79"/>
                <a:gd name="T21" fmla="*/ 100 h 172"/>
                <a:gd name="T22" fmla="*/ 41 w 79"/>
                <a:gd name="T23" fmla="*/ 92 h 172"/>
                <a:gd name="T24" fmla="*/ 33 w 79"/>
                <a:gd name="T25" fmla="*/ 90 h 172"/>
                <a:gd name="T26" fmla="*/ 47 w 79"/>
                <a:gd name="T27" fmla="*/ 78 h 172"/>
                <a:gd name="T28" fmla="*/ 48 w 79"/>
                <a:gd name="T29" fmla="*/ 64 h 172"/>
                <a:gd name="T30" fmla="*/ 43 w 79"/>
                <a:gd name="T31" fmla="*/ 61 h 172"/>
                <a:gd name="T32" fmla="*/ 60 w 79"/>
                <a:gd name="T33" fmla="*/ 53 h 172"/>
                <a:gd name="T34" fmla="*/ 60 w 79"/>
                <a:gd name="T35" fmla="*/ 43 h 172"/>
                <a:gd name="T36" fmla="*/ 55 w 79"/>
                <a:gd name="T37" fmla="*/ 35 h 172"/>
                <a:gd name="T38" fmla="*/ 66 w 79"/>
                <a:gd name="T39" fmla="*/ 33 h 172"/>
                <a:gd name="T40" fmla="*/ 64 w 79"/>
                <a:gd name="T41" fmla="*/ 25 h 172"/>
                <a:gd name="T42" fmla="*/ 73 w 79"/>
                <a:gd name="T43" fmla="*/ 24 h 172"/>
                <a:gd name="T44" fmla="*/ 71 w 79"/>
                <a:gd name="T45" fmla="*/ 16 h 172"/>
                <a:gd name="T46" fmla="*/ 77 w 79"/>
                <a:gd name="T47" fmla="*/ 4 h 172"/>
                <a:gd name="T48" fmla="*/ 68 w 79"/>
                <a:gd name="T49" fmla="*/ 9 h 172"/>
                <a:gd name="T50" fmla="*/ 72 w 79"/>
                <a:gd name="T51" fmla="*/ 5 h 172"/>
                <a:gd name="T52" fmla="*/ 62 w 79"/>
                <a:gd name="T53" fmla="*/ 21 h 172"/>
                <a:gd name="T54" fmla="*/ 57 w 79"/>
                <a:gd name="T55" fmla="*/ 29 h 172"/>
                <a:gd name="T56" fmla="*/ 63 w 79"/>
                <a:gd name="T57" fmla="*/ 30 h 172"/>
                <a:gd name="T58" fmla="*/ 49 w 79"/>
                <a:gd name="T59" fmla="*/ 39 h 172"/>
                <a:gd name="T60" fmla="*/ 57 w 79"/>
                <a:gd name="T61" fmla="*/ 41 h 172"/>
                <a:gd name="T62" fmla="*/ 46 w 79"/>
                <a:gd name="T63" fmla="*/ 51 h 172"/>
                <a:gd name="T64" fmla="*/ 56 w 79"/>
                <a:gd name="T65" fmla="*/ 53 h 172"/>
                <a:gd name="T66" fmla="*/ 39 w 79"/>
                <a:gd name="T67" fmla="*/ 61 h 172"/>
                <a:gd name="T68" fmla="*/ 45 w 79"/>
                <a:gd name="T69" fmla="*/ 62 h 172"/>
                <a:gd name="T70" fmla="*/ 34 w 79"/>
                <a:gd name="T71" fmla="*/ 79 h 172"/>
                <a:gd name="T72" fmla="*/ 29 w 79"/>
                <a:gd name="T73" fmla="*/ 90 h 172"/>
                <a:gd name="T74" fmla="*/ 37 w 79"/>
                <a:gd name="T75" fmla="*/ 92 h 172"/>
                <a:gd name="T76" fmla="*/ 20 w 79"/>
                <a:gd name="T77" fmla="*/ 100 h 172"/>
                <a:gd name="T78" fmla="*/ 14 w 79"/>
                <a:gd name="T79" fmla="*/ 113 h 172"/>
                <a:gd name="T80" fmla="*/ 20 w 79"/>
                <a:gd name="T81" fmla="*/ 122 h 172"/>
                <a:gd name="T82" fmla="*/ 8 w 79"/>
                <a:gd name="T83" fmla="*/ 125 h 172"/>
                <a:gd name="T84" fmla="*/ 13 w 79"/>
                <a:gd name="T85" fmla="*/ 135 h 172"/>
                <a:gd name="T86" fmla="*/ 12 w 79"/>
                <a:gd name="T87" fmla="*/ 130 h 172"/>
                <a:gd name="T88" fmla="*/ 5 w 79"/>
                <a:gd name="T89" fmla="*/ 150 h 172"/>
                <a:gd name="T90" fmla="*/ 8 w 79"/>
                <a:gd name="T91" fmla="*/ 148 h 172"/>
                <a:gd name="T92" fmla="*/ 2 w 79"/>
                <a:gd name="T93" fmla="*/ 161 h 172"/>
                <a:gd name="T94" fmla="*/ 2 w 79"/>
                <a:gd name="T95" fmla="*/ 162 h 172"/>
                <a:gd name="T96" fmla="*/ 2 w 79"/>
                <a:gd name="T97" fmla="*/ 162 h 172"/>
                <a:gd name="T98" fmla="*/ 1 w 79"/>
                <a:gd name="T99" fmla="*/ 162 h 172"/>
                <a:gd name="T100" fmla="*/ 1 w 79"/>
                <a:gd name="T101" fmla="*/ 162 h 172"/>
                <a:gd name="T102" fmla="*/ 14 w 79"/>
                <a:gd name="T103" fmla="*/ 17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9" h="172">
                  <a:moveTo>
                    <a:pt x="13" y="164"/>
                  </a:moveTo>
                  <a:cubicBezTo>
                    <a:pt x="7" y="160"/>
                    <a:pt x="7" y="160"/>
                    <a:pt x="7" y="160"/>
                  </a:cubicBezTo>
                  <a:cubicBezTo>
                    <a:pt x="5" y="164"/>
                    <a:pt x="5" y="164"/>
                    <a:pt x="5" y="164"/>
                  </a:cubicBezTo>
                  <a:cubicBezTo>
                    <a:pt x="8" y="166"/>
                    <a:pt x="8" y="166"/>
                    <a:pt x="8" y="166"/>
                  </a:cubicBezTo>
                  <a:cubicBezTo>
                    <a:pt x="9" y="166"/>
                    <a:pt x="9" y="166"/>
                    <a:pt x="9" y="166"/>
                  </a:cubicBezTo>
                  <a:cubicBezTo>
                    <a:pt x="9" y="165"/>
                    <a:pt x="9" y="164"/>
                    <a:pt x="10" y="163"/>
                  </a:cubicBezTo>
                  <a:cubicBezTo>
                    <a:pt x="12" y="159"/>
                    <a:pt x="16" y="152"/>
                    <a:pt x="16" y="152"/>
                  </a:cubicBezTo>
                  <a:cubicBezTo>
                    <a:pt x="16" y="150"/>
                    <a:pt x="16" y="147"/>
                    <a:pt x="14" y="146"/>
                  </a:cubicBezTo>
                  <a:cubicBezTo>
                    <a:pt x="9" y="143"/>
                    <a:pt x="9" y="143"/>
                    <a:pt x="9" y="143"/>
                  </a:cubicBezTo>
                  <a:cubicBezTo>
                    <a:pt x="7" y="147"/>
                    <a:pt x="7" y="147"/>
                    <a:pt x="7" y="147"/>
                  </a:cubicBezTo>
                  <a:cubicBezTo>
                    <a:pt x="10" y="149"/>
                    <a:pt x="10" y="149"/>
                    <a:pt x="10" y="149"/>
                  </a:cubicBezTo>
                  <a:cubicBezTo>
                    <a:pt x="10" y="149"/>
                    <a:pt x="12" y="145"/>
                    <a:pt x="15" y="141"/>
                  </a:cubicBezTo>
                  <a:cubicBezTo>
                    <a:pt x="16" y="139"/>
                    <a:pt x="17" y="138"/>
                    <a:pt x="17" y="136"/>
                  </a:cubicBezTo>
                  <a:cubicBezTo>
                    <a:pt x="18" y="135"/>
                    <a:pt x="18" y="135"/>
                    <a:pt x="18" y="134"/>
                  </a:cubicBezTo>
                  <a:cubicBezTo>
                    <a:pt x="19" y="134"/>
                    <a:pt x="19" y="134"/>
                    <a:pt x="19" y="134"/>
                  </a:cubicBezTo>
                  <a:cubicBezTo>
                    <a:pt x="19" y="134"/>
                    <a:pt x="19" y="134"/>
                    <a:pt x="19" y="134"/>
                  </a:cubicBezTo>
                  <a:cubicBezTo>
                    <a:pt x="19" y="134"/>
                    <a:pt x="19" y="134"/>
                    <a:pt x="19" y="134"/>
                  </a:cubicBezTo>
                  <a:cubicBezTo>
                    <a:pt x="17" y="132"/>
                    <a:pt x="17" y="132"/>
                    <a:pt x="17" y="132"/>
                  </a:cubicBezTo>
                  <a:cubicBezTo>
                    <a:pt x="19" y="134"/>
                    <a:pt x="19" y="134"/>
                    <a:pt x="19" y="134"/>
                  </a:cubicBezTo>
                  <a:cubicBezTo>
                    <a:pt x="19" y="134"/>
                    <a:pt x="19" y="134"/>
                    <a:pt x="19" y="134"/>
                  </a:cubicBezTo>
                  <a:cubicBezTo>
                    <a:pt x="17" y="132"/>
                    <a:pt x="17" y="132"/>
                    <a:pt x="17" y="132"/>
                  </a:cubicBezTo>
                  <a:cubicBezTo>
                    <a:pt x="19" y="134"/>
                    <a:pt x="19" y="134"/>
                    <a:pt x="19" y="134"/>
                  </a:cubicBezTo>
                  <a:cubicBezTo>
                    <a:pt x="20" y="132"/>
                    <a:pt x="19" y="129"/>
                    <a:pt x="18" y="128"/>
                  </a:cubicBezTo>
                  <a:cubicBezTo>
                    <a:pt x="17" y="128"/>
                    <a:pt x="17" y="128"/>
                    <a:pt x="17" y="128"/>
                  </a:cubicBezTo>
                  <a:cubicBezTo>
                    <a:pt x="25" y="122"/>
                    <a:pt x="25" y="122"/>
                    <a:pt x="25" y="122"/>
                  </a:cubicBezTo>
                  <a:cubicBezTo>
                    <a:pt x="26" y="121"/>
                    <a:pt x="26" y="120"/>
                    <a:pt x="26" y="119"/>
                  </a:cubicBezTo>
                  <a:cubicBezTo>
                    <a:pt x="26" y="117"/>
                    <a:pt x="26" y="116"/>
                    <a:pt x="24" y="115"/>
                  </a:cubicBezTo>
                  <a:cubicBezTo>
                    <a:pt x="24" y="115"/>
                    <a:pt x="24" y="115"/>
                    <a:pt x="24" y="115"/>
                  </a:cubicBezTo>
                  <a:cubicBezTo>
                    <a:pt x="31" y="105"/>
                    <a:pt x="31" y="105"/>
                    <a:pt x="31" y="105"/>
                  </a:cubicBezTo>
                  <a:cubicBezTo>
                    <a:pt x="32" y="104"/>
                    <a:pt x="33" y="103"/>
                    <a:pt x="32" y="102"/>
                  </a:cubicBezTo>
                  <a:cubicBezTo>
                    <a:pt x="32" y="101"/>
                    <a:pt x="32" y="100"/>
                    <a:pt x="31" y="99"/>
                  </a:cubicBezTo>
                  <a:cubicBezTo>
                    <a:pt x="26" y="96"/>
                    <a:pt x="26" y="96"/>
                    <a:pt x="26" y="96"/>
                  </a:cubicBezTo>
                  <a:cubicBezTo>
                    <a:pt x="24" y="100"/>
                    <a:pt x="24" y="100"/>
                    <a:pt x="24" y="100"/>
                  </a:cubicBezTo>
                  <a:cubicBezTo>
                    <a:pt x="26" y="103"/>
                    <a:pt x="26" y="103"/>
                    <a:pt x="26" y="103"/>
                  </a:cubicBezTo>
                  <a:cubicBezTo>
                    <a:pt x="39" y="95"/>
                    <a:pt x="39" y="95"/>
                    <a:pt x="39" y="95"/>
                  </a:cubicBezTo>
                  <a:cubicBezTo>
                    <a:pt x="40" y="94"/>
                    <a:pt x="41" y="93"/>
                    <a:pt x="41" y="92"/>
                  </a:cubicBezTo>
                  <a:cubicBezTo>
                    <a:pt x="41" y="90"/>
                    <a:pt x="40" y="89"/>
                    <a:pt x="39" y="88"/>
                  </a:cubicBezTo>
                  <a:cubicBezTo>
                    <a:pt x="36" y="86"/>
                    <a:pt x="36" y="86"/>
                    <a:pt x="36" y="86"/>
                  </a:cubicBezTo>
                  <a:cubicBezTo>
                    <a:pt x="33" y="90"/>
                    <a:pt x="33" y="90"/>
                    <a:pt x="33" y="90"/>
                  </a:cubicBezTo>
                  <a:cubicBezTo>
                    <a:pt x="37" y="92"/>
                    <a:pt x="37" y="92"/>
                    <a:pt x="37" y="92"/>
                  </a:cubicBezTo>
                  <a:cubicBezTo>
                    <a:pt x="46" y="82"/>
                    <a:pt x="46" y="82"/>
                    <a:pt x="46" y="82"/>
                  </a:cubicBezTo>
                  <a:cubicBezTo>
                    <a:pt x="46" y="81"/>
                    <a:pt x="47" y="80"/>
                    <a:pt x="47" y="78"/>
                  </a:cubicBezTo>
                  <a:cubicBezTo>
                    <a:pt x="46" y="77"/>
                    <a:pt x="46" y="76"/>
                    <a:pt x="45" y="76"/>
                  </a:cubicBezTo>
                  <a:cubicBezTo>
                    <a:pt x="42" y="74"/>
                    <a:pt x="42" y="74"/>
                    <a:pt x="42" y="74"/>
                  </a:cubicBezTo>
                  <a:cubicBezTo>
                    <a:pt x="48" y="64"/>
                    <a:pt x="48" y="64"/>
                    <a:pt x="48" y="64"/>
                  </a:cubicBezTo>
                  <a:cubicBezTo>
                    <a:pt x="49" y="62"/>
                    <a:pt x="49" y="60"/>
                    <a:pt x="47" y="59"/>
                  </a:cubicBezTo>
                  <a:cubicBezTo>
                    <a:pt x="45" y="58"/>
                    <a:pt x="45" y="58"/>
                    <a:pt x="45" y="58"/>
                  </a:cubicBezTo>
                  <a:cubicBezTo>
                    <a:pt x="43" y="61"/>
                    <a:pt x="43" y="61"/>
                    <a:pt x="43" y="61"/>
                  </a:cubicBezTo>
                  <a:cubicBezTo>
                    <a:pt x="45" y="65"/>
                    <a:pt x="45" y="65"/>
                    <a:pt x="45" y="65"/>
                  </a:cubicBezTo>
                  <a:cubicBezTo>
                    <a:pt x="58" y="57"/>
                    <a:pt x="58" y="57"/>
                    <a:pt x="58" y="57"/>
                  </a:cubicBezTo>
                  <a:cubicBezTo>
                    <a:pt x="59" y="56"/>
                    <a:pt x="60" y="55"/>
                    <a:pt x="60" y="53"/>
                  </a:cubicBezTo>
                  <a:cubicBezTo>
                    <a:pt x="60" y="52"/>
                    <a:pt x="59" y="50"/>
                    <a:pt x="58" y="50"/>
                  </a:cubicBezTo>
                  <a:cubicBezTo>
                    <a:pt x="56" y="49"/>
                    <a:pt x="56" y="49"/>
                    <a:pt x="56" y="49"/>
                  </a:cubicBezTo>
                  <a:cubicBezTo>
                    <a:pt x="60" y="43"/>
                    <a:pt x="60" y="43"/>
                    <a:pt x="60" y="43"/>
                  </a:cubicBezTo>
                  <a:cubicBezTo>
                    <a:pt x="61" y="42"/>
                    <a:pt x="61" y="41"/>
                    <a:pt x="61" y="40"/>
                  </a:cubicBezTo>
                  <a:cubicBezTo>
                    <a:pt x="60" y="39"/>
                    <a:pt x="60" y="38"/>
                    <a:pt x="59" y="37"/>
                  </a:cubicBezTo>
                  <a:cubicBezTo>
                    <a:pt x="55" y="35"/>
                    <a:pt x="55" y="35"/>
                    <a:pt x="55" y="35"/>
                  </a:cubicBezTo>
                  <a:cubicBezTo>
                    <a:pt x="53" y="38"/>
                    <a:pt x="53" y="38"/>
                    <a:pt x="53" y="38"/>
                  </a:cubicBezTo>
                  <a:cubicBezTo>
                    <a:pt x="56" y="41"/>
                    <a:pt x="56" y="41"/>
                    <a:pt x="56" y="41"/>
                  </a:cubicBezTo>
                  <a:cubicBezTo>
                    <a:pt x="66" y="33"/>
                    <a:pt x="66" y="33"/>
                    <a:pt x="66" y="33"/>
                  </a:cubicBezTo>
                  <a:cubicBezTo>
                    <a:pt x="67" y="32"/>
                    <a:pt x="67" y="31"/>
                    <a:pt x="67" y="30"/>
                  </a:cubicBezTo>
                  <a:cubicBezTo>
                    <a:pt x="67" y="28"/>
                    <a:pt x="66" y="27"/>
                    <a:pt x="65" y="26"/>
                  </a:cubicBezTo>
                  <a:cubicBezTo>
                    <a:pt x="64" y="25"/>
                    <a:pt x="64" y="25"/>
                    <a:pt x="64" y="25"/>
                  </a:cubicBezTo>
                  <a:cubicBezTo>
                    <a:pt x="62" y="29"/>
                    <a:pt x="62" y="29"/>
                    <a:pt x="62" y="29"/>
                  </a:cubicBezTo>
                  <a:cubicBezTo>
                    <a:pt x="64" y="32"/>
                    <a:pt x="64" y="32"/>
                    <a:pt x="64" y="32"/>
                  </a:cubicBezTo>
                  <a:cubicBezTo>
                    <a:pt x="73" y="24"/>
                    <a:pt x="73" y="24"/>
                    <a:pt x="73" y="24"/>
                  </a:cubicBezTo>
                  <a:cubicBezTo>
                    <a:pt x="74" y="23"/>
                    <a:pt x="74" y="22"/>
                    <a:pt x="74" y="20"/>
                  </a:cubicBezTo>
                  <a:cubicBezTo>
                    <a:pt x="74" y="19"/>
                    <a:pt x="73" y="18"/>
                    <a:pt x="72" y="17"/>
                  </a:cubicBezTo>
                  <a:cubicBezTo>
                    <a:pt x="71" y="16"/>
                    <a:pt x="71" y="16"/>
                    <a:pt x="71" y="16"/>
                  </a:cubicBezTo>
                  <a:cubicBezTo>
                    <a:pt x="77" y="10"/>
                    <a:pt x="77" y="10"/>
                    <a:pt x="77" y="10"/>
                  </a:cubicBezTo>
                  <a:cubicBezTo>
                    <a:pt x="78" y="10"/>
                    <a:pt x="79" y="8"/>
                    <a:pt x="78" y="7"/>
                  </a:cubicBezTo>
                  <a:cubicBezTo>
                    <a:pt x="78" y="6"/>
                    <a:pt x="78" y="5"/>
                    <a:pt x="77" y="4"/>
                  </a:cubicBezTo>
                  <a:cubicBezTo>
                    <a:pt x="73" y="2"/>
                    <a:pt x="73" y="2"/>
                    <a:pt x="73" y="2"/>
                  </a:cubicBezTo>
                  <a:cubicBezTo>
                    <a:pt x="71" y="0"/>
                    <a:pt x="68" y="1"/>
                    <a:pt x="67" y="3"/>
                  </a:cubicBezTo>
                  <a:cubicBezTo>
                    <a:pt x="66" y="5"/>
                    <a:pt x="67" y="7"/>
                    <a:pt x="68" y="9"/>
                  </a:cubicBezTo>
                  <a:cubicBezTo>
                    <a:pt x="72" y="11"/>
                    <a:pt x="72" y="11"/>
                    <a:pt x="72" y="11"/>
                  </a:cubicBezTo>
                  <a:cubicBezTo>
                    <a:pt x="74" y="7"/>
                    <a:pt x="74" y="7"/>
                    <a:pt x="74" y="7"/>
                  </a:cubicBezTo>
                  <a:cubicBezTo>
                    <a:pt x="72" y="5"/>
                    <a:pt x="72" y="5"/>
                    <a:pt x="72" y="5"/>
                  </a:cubicBezTo>
                  <a:cubicBezTo>
                    <a:pt x="61" y="14"/>
                    <a:pt x="61" y="14"/>
                    <a:pt x="61" y="14"/>
                  </a:cubicBezTo>
                  <a:cubicBezTo>
                    <a:pt x="61" y="15"/>
                    <a:pt x="60" y="16"/>
                    <a:pt x="60" y="18"/>
                  </a:cubicBezTo>
                  <a:cubicBezTo>
                    <a:pt x="60" y="19"/>
                    <a:pt x="61" y="20"/>
                    <a:pt x="62" y="21"/>
                  </a:cubicBezTo>
                  <a:cubicBezTo>
                    <a:pt x="64" y="21"/>
                    <a:pt x="64" y="21"/>
                    <a:pt x="64" y="21"/>
                  </a:cubicBezTo>
                  <a:cubicBezTo>
                    <a:pt x="59" y="26"/>
                    <a:pt x="59" y="26"/>
                    <a:pt x="59" y="26"/>
                  </a:cubicBezTo>
                  <a:cubicBezTo>
                    <a:pt x="58" y="27"/>
                    <a:pt x="57" y="28"/>
                    <a:pt x="57" y="29"/>
                  </a:cubicBezTo>
                  <a:cubicBezTo>
                    <a:pt x="58" y="31"/>
                    <a:pt x="58" y="32"/>
                    <a:pt x="59" y="32"/>
                  </a:cubicBezTo>
                  <a:cubicBezTo>
                    <a:pt x="61" y="33"/>
                    <a:pt x="61" y="33"/>
                    <a:pt x="61" y="33"/>
                  </a:cubicBezTo>
                  <a:cubicBezTo>
                    <a:pt x="63" y="30"/>
                    <a:pt x="63" y="30"/>
                    <a:pt x="63" y="30"/>
                  </a:cubicBezTo>
                  <a:cubicBezTo>
                    <a:pt x="60" y="27"/>
                    <a:pt x="60" y="27"/>
                    <a:pt x="60" y="27"/>
                  </a:cubicBezTo>
                  <a:cubicBezTo>
                    <a:pt x="51" y="35"/>
                    <a:pt x="51" y="35"/>
                    <a:pt x="51" y="35"/>
                  </a:cubicBezTo>
                  <a:cubicBezTo>
                    <a:pt x="50" y="36"/>
                    <a:pt x="49" y="37"/>
                    <a:pt x="49" y="39"/>
                  </a:cubicBezTo>
                  <a:cubicBezTo>
                    <a:pt x="49" y="40"/>
                    <a:pt x="50" y="41"/>
                    <a:pt x="51" y="42"/>
                  </a:cubicBezTo>
                  <a:cubicBezTo>
                    <a:pt x="55" y="44"/>
                    <a:pt x="55" y="44"/>
                    <a:pt x="55" y="44"/>
                  </a:cubicBezTo>
                  <a:cubicBezTo>
                    <a:pt x="57" y="41"/>
                    <a:pt x="57" y="41"/>
                    <a:pt x="57" y="41"/>
                  </a:cubicBezTo>
                  <a:cubicBezTo>
                    <a:pt x="53" y="38"/>
                    <a:pt x="53" y="38"/>
                    <a:pt x="53" y="38"/>
                  </a:cubicBezTo>
                  <a:cubicBezTo>
                    <a:pt x="47" y="48"/>
                    <a:pt x="47" y="48"/>
                    <a:pt x="47" y="48"/>
                  </a:cubicBezTo>
                  <a:cubicBezTo>
                    <a:pt x="46" y="49"/>
                    <a:pt x="46" y="50"/>
                    <a:pt x="46" y="51"/>
                  </a:cubicBezTo>
                  <a:cubicBezTo>
                    <a:pt x="47" y="52"/>
                    <a:pt x="47" y="53"/>
                    <a:pt x="48" y="53"/>
                  </a:cubicBezTo>
                  <a:cubicBezTo>
                    <a:pt x="53" y="57"/>
                    <a:pt x="53" y="57"/>
                    <a:pt x="53" y="57"/>
                  </a:cubicBezTo>
                  <a:cubicBezTo>
                    <a:pt x="56" y="53"/>
                    <a:pt x="56" y="53"/>
                    <a:pt x="56" y="53"/>
                  </a:cubicBezTo>
                  <a:cubicBezTo>
                    <a:pt x="53" y="50"/>
                    <a:pt x="53" y="50"/>
                    <a:pt x="53" y="50"/>
                  </a:cubicBezTo>
                  <a:cubicBezTo>
                    <a:pt x="41" y="58"/>
                    <a:pt x="41" y="58"/>
                    <a:pt x="41" y="58"/>
                  </a:cubicBezTo>
                  <a:cubicBezTo>
                    <a:pt x="40" y="59"/>
                    <a:pt x="39" y="60"/>
                    <a:pt x="39" y="61"/>
                  </a:cubicBezTo>
                  <a:cubicBezTo>
                    <a:pt x="39" y="63"/>
                    <a:pt x="40" y="64"/>
                    <a:pt x="41" y="65"/>
                  </a:cubicBezTo>
                  <a:cubicBezTo>
                    <a:pt x="42" y="66"/>
                    <a:pt x="42" y="66"/>
                    <a:pt x="42" y="66"/>
                  </a:cubicBezTo>
                  <a:cubicBezTo>
                    <a:pt x="45" y="62"/>
                    <a:pt x="45" y="62"/>
                    <a:pt x="45" y="62"/>
                  </a:cubicBezTo>
                  <a:cubicBezTo>
                    <a:pt x="41" y="60"/>
                    <a:pt x="41" y="60"/>
                    <a:pt x="41" y="60"/>
                  </a:cubicBezTo>
                  <a:cubicBezTo>
                    <a:pt x="33" y="73"/>
                    <a:pt x="33" y="73"/>
                    <a:pt x="33" y="73"/>
                  </a:cubicBezTo>
                  <a:cubicBezTo>
                    <a:pt x="32" y="75"/>
                    <a:pt x="33" y="78"/>
                    <a:pt x="34" y="79"/>
                  </a:cubicBezTo>
                  <a:cubicBezTo>
                    <a:pt x="36" y="80"/>
                    <a:pt x="36" y="80"/>
                    <a:pt x="36" y="80"/>
                  </a:cubicBezTo>
                  <a:cubicBezTo>
                    <a:pt x="30" y="87"/>
                    <a:pt x="30" y="87"/>
                    <a:pt x="30" y="87"/>
                  </a:cubicBezTo>
                  <a:cubicBezTo>
                    <a:pt x="30" y="88"/>
                    <a:pt x="29" y="89"/>
                    <a:pt x="29" y="90"/>
                  </a:cubicBezTo>
                  <a:cubicBezTo>
                    <a:pt x="30" y="91"/>
                    <a:pt x="30" y="92"/>
                    <a:pt x="31" y="93"/>
                  </a:cubicBezTo>
                  <a:cubicBezTo>
                    <a:pt x="34" y="95"/>
                    <a:pt x="34" y="95"/>
                    <a:pt x="34" y="95"/>
                  </a:cubicBezTo>
                  <a:cubicBezTo>
                    <a:pt x="37" y="92"/>
                    <a:pt x="37" y="92"/>
                    <a:pt x="37" y="92"/>
                  </a:cubicBezTo>
                  <a:cubicBezTo>
                    <a:pt x="34" y="88"/>
                    <a:pt x="34" y="88"/>
                    <a:pt x="34" y="88"/>
                  </a:cubicBezTo>
                  <a:cubicBezTo>
                    <a:pt x="22" y="96"/>
                    <a:pt x="22" y="96"/>
                    <a:pt x="22" y="96"/>
                  </a:cubicBezTo>
                  <a:cubicBezTo>
                    <a:pt x="21" y="97"/>
                    <a:pt x="20" y="98"/>
                    <a:pt x="20" y="100"/>
                  </a:cubicBezTo>
                  <a:cubicBezTo>
                    <a:pt x="20" y="101"/>
                    <a:pt x="21" y="103"/>
                    <a:pt x="22" y="103"/>
                  </a:cubicBezTo>
                  <a:cubicBezTo>
                    <a:pt x="22" y="104"/>
                    <a:pt x="22" y="104"/>
                    <a:pt x="22" y="104"/>
                  </a:cubicBezTo>
                  <a:cubicBezTo>
                    <a:pt x="14" y="113"/>
                    <a:pt x="14" y="113"/>
                    <a:pt x="14" y="113"/>
                  </a:cubicBezTo>
                  <a:cubicBezTo>
                    <a:pt x="14" y="114"/>
                    <a:pt x="13" y="115"/>
                    <a:pt x="13" y="116"/>
                  </a:cubicBezTo>
                  <a:cubicBezTo>
                    <a:pt x="14" y="118"/>
                    <a:pt x="14" y="119"/>
                    <a:pt x="15" y="119"/>
                  </a:cubicBezTo>
                  <a:cubicBezTo>
                    <a:pt x="20" y="122"/>
                    <a:pt x="20" y="122"/>
                    <a:pt x="20" y="122"/>
                  </a:cubicBezTo>
                  <a:cubicBezTo>
                    <a:pt x="22" y="119"/>
                    <a:pt x="22" y="119"/>
                    <a:pt x="22" y="119"/>
                  </a:cubicBezTo>
                  <a:cubicBezTo>
                    <a:pt x="20" y="116"/>
                    <a:pt x="20" y="116"/>
                    <a:pt x="20" y="116"/>
                  </a:cubicBezTo>
                  <a:cubicBezTo>
                    <a:pt x="8" y="125"/>
                    <a:pt x="8" y="125"/>
                    <a:pt x="8" y="125"/>
                  </a:cubicBezTo>
                  <a:cubicBezTo>
                    <a:pt x="7" y="126"/>
                    <a:pt x="6" y="127"/>
                    <a:pt x="6" y="129"/>
                  </a:cubicBezTo>
                  <a:cubicBezTo>
                    <a:pt x="6" y="130"/>
                    <a:pt x="7" y="131"/>
                    <a:pt x="8" y="132"/>
                  </a:cubicBezTo>
                  <a:cubicBezTo>
                    <a:pt x="13" y="135"/>
                    <a:pt x="13" y="135"/>
                    <a:pt x="13" y="135"/>
                  </a:cubicBezTo>
                  <a:cubicBezTo>
                    <a:pt x="15" y="132"/>
                    <a:pt x="15" y="132"/>
                    <a:pt x="15" y="132"/>
                  </a:cubicBezTo>
                  <a:cubicBezTo>
                    <a:pt x="12" y="129"/>
                    <a:pt x="12" y="129"/>
                    <a:pt x="12" y="129"/>
                  </a:cubicBezTo>
                  <a:cubicBezTo>
                    <a:pt x="12" y="130"/>
                    <a:pt x="12" y="130"/>
                    <a:pt x="12" y="130"/>
                  </a:cubicBezTo>
                  <a:cubicBezTo>
                    <a:pt x="11" y="130"/>
                    <a:pt x="9" y="134"/>
                    <a:pt x="7" y="138"/>
                  </a:cubicBezTo>
                  <a:cubicBezTo>
                    <a:pt x="5" y="141"/>
                    <a:pt x="3" y="145"/>
                    <a:pt x="3" y="145"/>
                  </a:cubicBezTo>
                  <a:cubicBezTo>
                    <a:pt x="2" y="147"/>
                    <a:pt x="3" y="149"/>
                    <a:pt x="5" y="150"/>
                  </a:cubicBezTo>
                  <a:cubicBezTo>
                    <a:pt x="10" y="153"/>
                    <a:pt x="10" y="153"/>
                    <a:pt x="10" y="153"/>
                  </a:cubicBezTo>
                  <a:cubicBezTo>
                    <a:pt x="12" y="150"/>
                    <a:pt x="12" y="150"/>
                    <a:pt x="12" y="150"/>
                  </a:cubicBezTo>
                  <a:cubicBezTo>
                    <a:pt x="8" y="148"/>
                    <a:pt x="8" y="148"/>
                    <a:pt x="8" y="148"/>
                  </a:cubicBezTo>
                  <a:cubicBezTo>
                    <a:pt x="8" y="148"/>
                    <a:pt x="7" y="151"/>
                    <a:pt x="5" y="155"/>
                  </a:cubicBezTo>
                  <a:cubicBezTo>
                    <a:pt x="4" y="157"/>
                    <a:pt x="3" y="158"/>
                    <a:pt x="2" y="160"/>
                  </a:cubicBezTo>
                  <a:cubicBezTo>
                    <a:pt x="2" y="160"/>
                    <a:pt x="2" y="161"/>
                    <a:pt x="2" y="161"/>
                  </a:cubicBezTo>
                  <a:cubicBezTo>
                    <a:pt x="1" y="162"/>
                    <a:pt x="1" y="162"/>
                    <a:pt x="1" y="162"/>
                  </a:cubicBezTo>
                  <a:cubicBezTo>
                    <a:pt x="1" y="162"/>
                    <a:pt x="1" y="162"/>
                    <a:pt x="1" y="162"/>
                  </a:cubicBezTo>
                  <a:cubicBezTo>
                    <a:pt x="2" y="162"/>
                    <a:pt x="2" y="162"/>
                    <a:pt x="2" y="162"/>
                  </a:cubicBezTo>
                  <a:cubicBezTo>
                    <a:pt x="1" y="162"/>
                    <a:pt x="1" y="162"/>
                    <a:pt x="1" y="162"/>
                  </a:cubicBezTo>
                  <a:cubicBezTo>
                    <a:pt x="1" y="162"/>
                    <a:pt x="1" y="162"/>
                    <a:pt x="1" y="162"/>
                  </a:cubicBezTo>
                  <a:cubicBezTo>
                    <a:pt x="2" y="162"/>
                    <a:pt x="2" y="162"/>
                    <a:pt x="2" y="162"/>
                  </a:cubicBezTo>
                  <a:cubicBezTo>
                    <a:pt x="1" y="162"/>
                    <a:pt x="1" y="162"/>
                    <a:pt x="1" y="162"/>
                  </a:cubicBezTo>
                  <a:cubicBezTo>
                    <a:pt x="4" y="163"/>
                    <a:pt x="4" y="163"/>
                    <a:pt x="4" y="163"/>
                  </a:cubicBezTo>
                  <a:cubicBezTo>
                    <a:pt x="1" y="162"/>
                    <a:pt x="1" y="162"/>
                    <a:pt x="1" y="162"/>
                  </a:cubicBezTo>
                  <a:cubicBezTo>
                    <a:pt x="1" y="162"/>
                    <a:pt x="1" y="162"/>
                    <a:pt x="1" y="162"/>
                  </a:cubicBezTo>
                  <a:cubicBezTo>
                    <a:pt x="4" y="163"/>
                    <a:pt x="4" y="163"/>
                    <a:pt x="4" y="163"/>
                  </a:cubicBezTo>
                  <a:cubicBezTo>
                    <a:pt x="1" y="162"/>
                    <a:pt x="1" y="162"/>
                    <a:pt x="1" y="162"/>
                  </a:cubicBezTo>
                  <a:cubicBezTo>
                    <a:pt x="0" y="163"/>
                    <a:pt x="1" y="166"/>
                    <a:pt x="3" y="167"/>
                  </a:cubicBezTo>
                  <a:cubicBezTo>
                    <a:pt x="9" y="171"/>
                    <a:pt x="9" y="171"/>
                    <a:pt x="9" y="171"/>
                  </a:cubicBezTo>
                  <a:cubicBezTo>
                    <a:pt x="11" y="172"/>
                    <a:pt x="13" y="171"/>
                    <a:pt x="14" y="170"/>
                  </a:cubicBezTo>
                  <a:cubicBezTo>
                    <a:pt x="15" y="168"/>
                    <a:pt x="15" y="165"/>
                    <a:pt x="1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13" name="Freeform 176">
              <a:extLst>
                <a:ext uri="{FF2B5EF4-FFF2-40B4-BE49-F238E27FC236}">
                  <a16:creationId xmlns:a16="http://schemas.microsoft.com/office/drawing/2014/main" id="{F44AFB5F-4ACC-473D-B9A4-ABE98C5F29DE}"/>
                </a:ext>
              </a:extLst>
            </p:cNvPr>
            <p:cNvSpPr>
              <a:spLocks/>
            </p:cNvSpPr>
            <p:nvPr/>
          </p:nvSpPr>
          <p:spPr bwMode="auto">
            <a:xfrm>
              <a:off x="5562737" y="2278173"/>
              <a:ext cx="96838" cy="206375"/>
            </a:xfrm>
            <a:custGeom>
              <a:avLst/>
              <a:gdLst>
                <a:gd name="T0" fmla="*/ 5 w 62"/>
                <a:gd name="T1" fmla="*/ 126 h 131"/>
                <a:gd name="T2" fmla="*/ 14 w 62"/>
                <a:gd name="T3" fmla="*/ 110 h 131"/>
                <a:gd name="T4" fmla="*/ 12 w 62"/>
                <a:gd name="T5" fmla="*/ 114 h 131"/>
                <a:gd name="T6" fmla="*/ 12 w 62"/>
                <a:gd name="T7" fmla="*/ 114 h 131"/>
                <a:gd name="T8" fmla="*/ 10 w 62"/>
                <a:gd name="T9" fmla="*/ 113 h 131"/>
                <a:gd name="T10" fmla="*/ 10 w 62"/>
                <a:gd name="T11" fmla="*/ 113 h 131"/>
                <a:gd name="T12" fmla="*/ 20 w 62"/>
                <a:gd name="T13" fmla="*/ 108 h 131"/>
                <a:gd name="T14" fmla="*/ 24 w 62"/>
                <a:gd name="T15" fmla="*/ 97 h 131"/>
                <a:gd name="T16" fmla="*/ 30 w 62"/>
                <a:gd name="T17" fmla="*/ 87 h 131"/>
                <a:gd name="T18" fmla="*/ 22 w 62"/>
                <a:gd name="T19" fmla="*/ 85 h 131"/>
                <a:gd name="T20" fmla="*/ 33 w 62"/>
                <a:gd name="T21" fmla="*/ 75 h 131"/>
                <a:gd name="T22" fmla="*/ 28 w 62"/>
                <a:gd name="T23" fmla="*/ 75 h 131"/>
                <a:gd name="T24" fmla="*/ 44 w 62"/>
                <a:gd name="T25" fmla="*/ 61 h 131"/>
                <a:gd name="T26" fmla="*/ 37 w 62"/>
                <a:gd name="T27" fmla="*/ 60 h 131"/>
                <a:gd name="T28" fmla="*/ 49 w 62"/>
                <a:gd name="T29" fmla="*/ 50 h 131"/>
                <a:gd name="T30" fmla="*/ 44 w 62"/>
                <a:gd name="T31" fmla="*/ 49 h 131"/>
                <a:gd name="T32" fmla="*/ 49 w 62"/>
                <a:gd name="T33" fmla="*/ 32 h 131"/>
                <a:gd name="T34" fmla="*/ 47 w 62"/>
                <a:gd name="T35" fmla="*/ 37 h 131"/>
                <a:gd name="T36" fmla="*/ 59 w 62"/>
                <a:gd name="T37" fmla="*/ 24 h 131"/>
                <a:gd name="T38" fmla="*/ 60 w 62"/>
                <a:gd name="T39" fmla="*/ 27 h 131"/>
                <a:gd name="T40" fmla="*/ 62 w 62"/>
                <a:gd name="T41" fmla="*/ 15 h 131"/>
                <a:gd name="T42" fmla="*/ 61 w 62"/>
                <a:gd name="T43" fmla="*/ 10 h 131"/>
                <a:gd name="T44" fmla="*/ 50 w 62"/>
                <a:gd name="T45" fmla="*/ 3 h 131"/>
                <a:gd name="T46" fmla="*/ 47 w 62"/>
                <a:gd name="T47" fmla="*/ 1 h 131"/>
                <a:gd name="T48" fmla="*/ 47 w 62"/>
                <a:gd name="T49" fmla="*/ 1 h 131"/>
                <a:gd name="T50" fmla="*/ 47 w 62"/>
                <a:gd name="T51" fmla="*/ 1 h 131"/>
                <a:gd name="T52" fmla="*/ 47 w 62"/>
                <a:gd name="T53" fmla="*/ 1 h 131"/>
                <a:gd name="T54" fmla="*/ 44 w 62"/>
                <a:gd name="T55" fmla="*/ 4 h 131"/>
                <a:gd name="T56" fmla="*/ 44 w 62"/>
                <a:gd name="T57" fmla="*/ 4 h 131"/>
                <a:gd name="T58" fmla="*/ 48 w 62"/>
                <a:gd name="T59" fmla="*/ 2 h 131"/>
                <a:gd name="T60" fmla="*/ 48 w 62"/>
                <a:gd name="T61" fmla="*/ 2 h 131"/>
                <a:gd name="T62" fmla="*/ 48 w 62"/>
                <a:gd name="T63" fmla="*/ 2 h 131"/>
                <a:gd name="T64" fmla="*/ 44 w 62"/>
                <a:gd name="T65" fmla="*/ 0 h 131"/>
                <a:gd name="T66" fmla="*/ 42 w 62"/>
                <a:gd name="T67" fmla="*/ 7 h 131"/>
                <a:gd name="T68" fmla="*/ 50 w 62"/>
                <a:gd name="T69" fmla="*/ 12 h 131"/>
                <a:gd name="T70" fmla="*/ 55 w 62"/>
                <a:gd name="T71" fmla="*/ 15 h 131"/>
                <a:gd name="T72" fmla="*/ 55 w 62"/>
                <a:gd name="T73" fmla="*/ 15 h 131"/>
                <a:gd name="T74" fmla="*/ 58 w 62"/>
                <a:gd name="T75" fmla="*/ 13 h 131"/>
                <a:gd name="T76" fmla="*/ 58 w 62"/>
                <a:gd name="T77" fmla="*/ 13 h 131"/>
                <a:gd name="T78" fmla="*/ 54 w 62"/>
                <a:gd name="T79" fmla="*/ 13 h 131"/>
                <a:gd name="T80" fmla="*/ 54 w 62"/>
                <a:gd name="T81" fmla="*/ 13 h 131"/>
                <a:gd name="T82" fmla="*/ 54 w 62"/>
                <a:gd name="T83" fmla="*/ 13 h 131"/>
                <a:gd name="T84" fmla="*/ 54 w 62"/>
                <a:gd name="T85" fmla="*/ 12 h 131"/>
                <a:gd name="T86" fmla="*/ 54 w 62"/>
                <a:gd name="T87" fmla="*/ 30 h 131"/>
                <a:gd name="T88" fmla="*/ 43 w 62"/>
                <a:gd name="T89" fmla="*/ 30 h 131"/>
                <a:gd name="T90" fmla="*/ 43 w 62"/>
                <a:gd name="T91" fmla="*/ 37 h 131"/>
                <a:gd name="T92" fmla="*/ 43 w 62"/>
                <a:gd name="T93" fmla="*/ 54 h 131"/>
                <a:gd name="T94" fmla="*/ 34 w 62"/>
                <a:gd name="T95" fmla="*/ 58 h 131"/>
                <a:gd name="T96" fmla="*/ 38 w 62"/>
                <a:gd name="T97" fmla="*/ 65 h 131"/>
                <a:gd name="T98" fmla="*/ 25 w 62"/>
                <a:gd name="T99" fmla="*/ 72 h 131"/>
                <a:gd name="T100" fmla="*/ 27 w 62"/>
                <a:gd name="T101" fmla="*/ 79 h 131"/>
                <a:gd name="T102" fmla="*/ 19 w 62"/>
                <a:gd name="T103" fmla="*/ 82 h 131"/>
                <a:gd name="T104" fmla="*/ 23 w 62"/>
                <a:gd name="T105" fmla="*/ 91 h 131"/>
                <a:gd name="T106" fmla="*/ 13 w 62"/>
                <a:gd name="T107" fmla="*/ 94 h 131"/>
                <a:gd name="T108" fmla="*/ 20 w 62"/>
                <a:gd name="T109" fmla="*/ 104 h 131"/>
                <a:gd name="T110" fmla="*/ 13 w 62"/>
                <a:gd name="T111" fmla="*/ 103 h 131"/>
                <a:gd name="T112" fmla="*/ 6 w 62"/>
                <a:gd name="T113" fmla="*/ 109 h 131"/>
                <a:gd name="T114" fmla="*/ 5 w 62"/>
                <a:gd name="T115" fmla="*/ 110 h 131"/>
                <a:gd name="T116" fmla="*/ 10 w 62"/>
                <a:gd name="T117" fmla="*/ 117 h 131"/>
                <a:gd name="T118" fmla="*/ 1 w 62"/>
                <a:gd name="T119" fmla="*/ 124 h 131"/>
                <a:gd name="T120" fmla="*/ 9 w 62"/>
                <a:gd name="T121"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 h="131">
                  <a:moveTo>
                    <a:pt x="8" y="123"/>
                  </a:moveTo>
                  <a:cubicBezTo>
                    <a:pt x="7" y="122"/>
                    <a:pt x="7" y="122"/>
                    <a:pt x="7" y="122"/>
                  </a:cubicBezTo>
                  <a:cubicBezTo>
                    <a:pt x="5" y="126"/>
                    <a:pt x="5" y="126"/>
                    <a:pt x="5" y="126"/>
                  </a:cubicBezTo>
                  <a:cubicBezTo>
                    <a:pt x="8" y="128"/>
                    <a:pt x="8" y="128"/>
                    <a:pt x="8" y="128"/>
                  </a:cubicBezTo>
                  <a:cubicBezTo>
                    <a:pt x="15" y="116"/>
                    <a:pt x="15" y="116"/>
                    <a:pt x="15" y="116"/>
                  </a:cubicBezTo>
                  <a:cubicBezTo>
                    <a:pt x="16" y="114"/>
                    <a:pt x="16" y="111"/>
                    <a:pt x="14" y="110"/>
                  </a:cubicBezTo>
                  <a:cubicBezTo>
                    <a:pt x="11" y="108"/>
                    <a:pt x="11" y="108"/>
                    <a:pt x="11" y="108"/>
                  </a:cubicBezTo>
                  <a:cubicBezTo>
                    <a:pt x="9" y="112"/>
                    <a:pt x="9" y="112"/>
                    <a:pt x="9" y="112"/>
                  </a:cubicBezTo>
                  <a:cubicBezTo>
                    <a:pt x="12" y="114"/>
                    <a:pt x="12" y="114"/>
                    <a:pt x="12" y="114"/>
                  </a:cubicBezTo>
                  <a:cubicBezTo>
                    <a:pt x="9" y="112"/>
                    <a:pt x="9" y="112"/>
                    <a:pt x="9" y="112"/>
                  </a:cubicBezTo>
                  <a:cubicBezTo>
                    <a:pt x="12" y="114"/>
                    <a:pt x="12" y="114"/>
                    <a:pt x="12" y="114"/>
                  </a:cubicBezTo>
                  <a:cubicBezTo>
                    <a:pt x="12" y="114"/>
                    <a:pt x="12" y="114"/>
                    <a:pt x="12" y="114"/>
                  </a:cubicBezTo>
                  <a:cubicBezTo>
                    <a:pt x="9" y="112"/>
                    <a:pt x="9" y="112"/>
                    <a:pt x="9" y="112"/>
                  </a:cubicBezTo>
                  <a:cubicBezTo>
                    <a:pt x="12" y="114"/>
                    <a:pt x="12" y="114"/>
                    <a:pt x="12" y="114"/>
                  </a:cubicBezTo>
                  <a:cubicBezTo>
                    <a:pt x="10" y="113"/>
                    <a:pt x="10" y="113"/>
                    <a:pt x="10" y="113"/>
                  </a:cubicBezTo>
                  <a:cubicBezTo>
                    <a:pt x="12" y="115"/>
                    <a:pt x="12" y="115"/>
                    <a:pt x="12" y="115"/>
                  </a:cubicBezTo>
                  <a:cubicBezTo>
                    <a:pt x="12" y="114"/>
                    <a:pt x="12" y="114"/>
                    <a:pt x="12" y="114"/>
                  </a:cubicBezTo>
                  <a:cubicBezTo>
                    <a:pt x="10" y="113"/>
                    <a:pt x="10" y="113"/>
                    <a:pt x="10" y="113"/>
                  </a:cubicBezTo>
                  <a:cubicBezTo>
                    <a:pt x="12" y="115"/>
                    <a:pt x="12" y="115"/>
                    <a:pt x="12" y="115"/>
                  </a:cubicBezTo>
                  <a:cubicBezTo>
                    <a:pt x="12" y="115"/>
                    <a:pt x="12" y="114"/>
                    <a:pt x="13" y="114"/>
                  </a:cubicBezTo>
                  <a:cubicBezTo>
                    <a:pt x="14" y="113"/>
                    <a:pt x="17" y="110"/>
                    <a:pt x="20" y="108"/>
                  </a:cubicBezTo>
                  <a:cubicBezTo>
                    <a:pt x="23" y="105"/>
                    <a:pt x="25" y="104"/>
                    <a:pt x="25" y="104"/>
                  </a:cubicBezTo>
                  <a:cubicBezTo>
                    <a:pt x="26" y="103"/>
                    <a:pt x="26" y="101"/>
                    <a:pt x="26" y="100"/>
                  </a:cubicBezTo>
                  <a:cubicBezTo>
                    <a:pt x="26" y="99"/>
                    <a:pt x="25" y="98"/>
                    <a:pt x="24" y="97"/>
                  </a:cubicBezTo>
                  <a:cubicBezTo>
                    <a:pt x="23" y="96"/>
                    <a:pt x="23" y="96"/>
                    <a:pt x="23" y="96"/>
                  </a:cubicBezTo>
                  <a:cubicBezTo>
                    <a:pt x="28" y="90"/>
                    <a:pt x="28" y="90"/>
                    <a:pt x="28" y="90"/>
                  </a:cubicBezTo>
                  <a:cubicBezTo>
                    <a:pt x="29" y="89"/>
                    <a:pt x="30" y="88"/>
                    <a:pt x="30" y="87"/>
                  </a:cubicBezTo>
                  <a:cubicBezTo>
                    <a:pt x="29" y="85"/>
                    <a:pt x="29" y="84"/>
                    <a:pt x="28" y="84"/>
                  </a:cubicBezTo>
                  <a:cubicBezTo>
                    <a:pt x="24" y="81"/>
                    <a:pt x="24" y="81"/>
                    <a:pt x="24" y="81"/>
                  </a:cubicBezTo>
                  <a:cubicBezTo>
                    <a:pt x="22" y="85"/>
                    <a:pt x="22" y="85"/>
                    <a:pt x="22" y="85"/>
                  </a:cubicBezTo>
                  <a:cubicBezTo>
                    <a:pt x="25" y="87"/>
                    <a:pt x="25" y="87"/>
                    <a:pt x="25" y="87"/>
                  </a:cubicBezTo>
                  <a:cubicBezTo>
                    <a:pt x="32" y="78"/>
                    <a:pt x="32" y="78"/>
                    <a:pt x="32" y="78"/>
                  </a:cubicBezTo>
                  <a:cubicBezTo>
                    <a:pt x="33" y="77"/>
                    <a:pt x="33" y="76"/>
                    <a:pt x="33" y="75"/>
                  </a:cubicBezTo>
                  <a:cubicBezTo>
                    <a:pt x="33" y="73"/>
                    <a:pt x="32" y="72"/>
                    <a:pt x="31" y="72"/>
                  </a:cubicBezTo>
                  <a:cubicBezTo>
                    <a:pt x="30" y="71"/>
                    <a:pt x="30" y="71"/>
                    <a:pt x="30" y="71"/>
                  </a:cubicBezTo>
                  <a:cubicBezTo>
                    <a:pt x="28" y="75"/>
                    <a:pt x="28" y="75"/>
                    <a:pt x="28" y="75"/>
                  </a:cubicBezTo>
                  <a:cubicBezTo>
                    <a:pt x="31" y="78"/>
                    <a:pt x="31" y="78"/>
                    <a:pt x="31" y="78"/>
                  </a:cubicBezTo>
                  <a:cubicBezTo>
                    <a:pt x="43" y="65"/>
                    <a:pt x="43" y="65"/>
                    <a:pt x="43" y="65"/>
                  </a:cubicBezTo>
                  <a:cubicBezTo>
                    <a:pt x="44" y="64"/>
                    <a:pt x="44" y="63"/>
                    <a:pt x="44" y="61"/>
                  </a:cubicBezTo>
                  <a:cubicBezTo>
                    <a:pt x="44" y="60"/>
                    <a:pt x="43" y="59"/>
                    <a:pt x="42" y="58"/>
                  </a:cubicBezTo>
                  <a:cubicBezTo>
                    <a:pt x="40" y="57"/>
                    <a:pt x="40" y="57"/>
                    <a:pt x="40" y="57"/>
                  </a:cubicBezTo>
                  <a:cubicBezTo>
                    <a:pt x="37" y="60"/>
                    <a:pt x="37" y="60"/>
                    <a:pt x="37" y="60"/>
                  </a:cubicBezTo>
                  <a:cubicBezTo>
                    <a:pt x="41" y="63"/>
                    <a:pt x="41" y="63"/>
                    <a:pt x="41" y="63"/>
                  </a:cubicBezTo>
                  <a:cubicBezTo>
                    <a:pt x="49" y="53"/>
                    <a:pt x="49" y="53"/>
                    <a:pt x="49" y="53"/>
                  </a:cubicBezTo>
                  <a:cubicBezTo>
                    <a:pt x="49" y="52"/>
                    <a:pt x="50" y="51"/>
                    <a:pt x="49" y="50"/>
                  </a:cubicBezTo>
                  <a:cubicBezTo>
                    <a:pt x="49" y="48"/>
                    <a:pt x="48" y="47"/>
                    <a:pt x="48" y="47"/>
                  </a:cubicBezTo>
                  <a:cubicBezTo>
                    <a:pt x="46" y="46"/>
                    <a:pt x="46" y="46"/>
                    <a:pt x="46" y="46"/>
                  </a:cubicBezTo>
                  <a:cubicBezTo>
                    <a:pt x="44" y="49"/>
                    <a:pt x="44" y="49"/>
                    <a:pt x="44" y="49"/>
                  </a:cubicBezTo>
                  <a:cubicBezTo>
                    <a:pt x="48" y="50"/>
                    <a:pt x="48" y="50"/>
                    <a:pt x="48" y="50"/>
                  </a:cubicBezTo>
                  <a:cubicBezTo>
                    <a:pt x="51" y="36"/>
                    <a:pt x="51" y="36"/>
                    <a:pt x="51" y="36"/>
                  </a:cubicBezTo>
                  <a:cubicBezTo>
                    <a:pt x="51" y="34"/>
                    <a:pt x="51" y="33"/>
                    <a:pt x="49" y="32"/>
                  </a:cubicBezTo>
                  <a:cubicBezTo>
                    <a:pt x="47" y="30"/>
                    <a:pt x="47" y="30"/>
                    <a:pt x="47" y="30"/>
                  </a:cubicBezTo>
                  <a:cubicBezTo>
                    <a:pt x="45" y="34"/>
                    <a:pt x="45" y="34"/>
                    <a:pt x="45" y="34"/>
                  </a:cubicBezTo>
                  <a:cubicBezTo>
                    <a:pt x="47" y="37"/>
                    <a:pt x="47" y="37"/>
                    <a:pt x="47" y="37"/>
                  </a:cubicBezTo>
                  <a:cubicBezTo>
                    <a:pt x="58" y="31"/>
                    <a:pt x="58" y="31"/>
                    <a:pt x="58" y="31"/>
                  </a:cubicBezTo>
                  <a:cubicBezTo>
                    <a:pt x="60" y="30"/>
                    <a:pt x="60" y="29"/>
                    <a:pt x="60" y="27"/>
                  </a:cubicBezTo>
                  <a:cubicBezTo>
                    <a:pt x="61" y="26"/>
                    <a:pt x="60" y="24"/>
                    <a:pt x="59" y="24"/>
                  </a:cubicBezTo>
                  <a:cubicBezTo>
                    <a:pt x="58" y="23"/>
                    <a:pt x="58" y="23"/>
                    <a:pt x="58" y="23"/>
                  </a:cubicBezTo>
                  <a:cubicBezTo>
                    <a:pt x="56" y="27"/>
                    <a:pt x="56" y="27"/>
                    <a:pt x="56" y="27"/>
                  </a:cubicBezTo>
                  <a:cubicBezTo>
                    <a:pt x="60" y="27"/>
                    <a:pt x="60" y="27"/>
                    <a:pt x="60" y="27"/>
                  </a:cubicBezTo>
                  <a:cubicBezTo>
                    <a:pt x="62" y="13"/>
                    <a:pt x="62" y="13"/>
                    <a:pt x="62" y="13"/>
                  </a:cubicBezTo>
                  <a:cubicBezTo>
                    <a:pt x="58" y="13"/>
                    <a:pt x="58" y="13"/>
                    <a:pt x="58" y="13"/>
                  </a:cubicBezTo>
                  <a:cubicBezTo>
                    <a:pt x="62" y="15"/>
                    <a:pt x="62" y="15"/>
                    <a:pt x="62" y="15"/>
                  </a:cubicBezTo>
                  <a:cubicBezTo>
                    <a:pt x="62" y="14"/>
                    <a:pt x="62" y="13"/>
                    <a:pt x="62" y="13"/>
                  </a:cubicBezTo>
                  <a:cubicBezTo>
                    <a:pt x="62" y="12"/>
                    <a:pt x="62" y="11"/>
                    <a:pt x="62" y="11"/>
                  </a:cubicBezTo>
                  <a:cubicBezTo>
                    <a:pt x="62" y="10"/>
                    <a:pt x="61" y="10"/>
                    <a:pt x="61" y="10"/>
                  </a:cubicBezTo>
                  <a:cubicBezTo>
                    <a:pt x="61" y="9"/>
                    <a:pt x="61" y="9"/>
                    <a:pt x="60" y="9"/>
                  </a:cubicBezTo>
                  <a:cubicBezTo>
                    <a:pt x="60" y="8"/>
                    <a:pt x="58" y="8"/>
                    <a:pt x="57" y="7"/>
                  </a:cubicBezTo>
                  <a:cubicBezTo>
                    <a:pt x="55" y="5"/>
                    <a:pt x="52" y="4"/>
                    <a:pt x="50" y="3"/>
                  </a:cubicBezTo>
                  <a:cubicBezTo>
                    <a:pt x="49" y="2"/>
                    <a:pt x="48" y="1"/>
                    <a:pt x="48" y="1"/>
                  </a:cubicBezTo>
                  <a:cubicBezTo>
                    <a:pt x="47" y="1"/>
                    <a:pt x="47" y="1"/>
                    <a:pt x="47" y="1"/>
                  </a:cubicBezTo>
                  <a:cubicBezTo>
                    <a:pt x="47" y="1"/>
                    <a:pt x="47" y="1"/>
                    <a:pt x="47" y="1"/>
                  </a:cubicBezTo>
                  <a:cubicBezTo>
                    <a:pt x="47" y="1"/>
                    <a:pt x="47" y="1"/>
                    <a:pt x="47" y="1"/>
                  </a:cubicBezTo>
                  <a:cubicBezTo>
                    <a:pt x="45" y="3"/>
                    <a:pt x="45" y="3"/>
                    <a:pt x="45" y="3"/>
                  </a:cubicBezTo>
                  <a:cubicBezTo>
                    <a:pt x="47" y="1"/>
                    <a:pt x="47" y="1"/>
                    <a:pt x="47" y="1"/>
                  </a:cubicBezTo>
                  <a:cubicBezTo>
                    <a:pt x="47" y="1"/>
                    <a:pt x="47" y="1"/>
                    <a:pt x="47" y="1"/>
                  </a:cubicBezTo>
                  <a:cubicBezTo>
                    <a:pt x="45" y="3"/>
                    <a:pt x="45" y="3"/>
                    <a:pt x="45" y="3"/>
                  </a:cubicBezTo>
                  <a:cubicBezTo>
                    <a:pt x="47" y="1"/>
                    <a:pt x="47" y="1"/>
                    <a:pt x="47" y="1"/>
                  </a:cubicBezTo>
                  <a:cubicBezTo>
                    <a:pt x="45" y="4"/>
                    <a:pt x="45" y="4"/>
                    <a:pt x="45" y="4"/>
                  </a:cubicBezTo>
                  <a:cubicBezTo>
                    <a:pt x="47" y="1"/>
                    <a:pt x="47" y="1"/>
                    <a:pt x="47" y="1"/>
                  </a:cubicBezTo>
                  <a:cubicBezTo>
                    <a:pt x="47" y="1"/>
                    <a:pt x="47" y="1"/>
                    <a:pt x="47" y="1"/>
                  </a:cubicBezTo>
                  <a:cubicBezTo>
                    <a:pt x="45" y="4"/>
                    <a:pt x="45" y="4"/>
                    <a:pt x="45" y="4"/>
                  </a:cubicBezTo>
                  <a:cubicBezTo>
                    <a:pt x="47" y="1"/>
                    <a:pt x="47" y="1"/>
                    <a:pt x="47" y="1"/>
                  </a:cubicBezTo>
                  <a:cubicBezTo>
                    <a:pt x="44" y="4"/>
                    <a:pt x="44" y="4"/>
                    <a:pt x="44" y="4"/>
                  </a:cubicBezTo>
                  <a:cubicBezTo>
                    <a:pt x="48" y="1"/>
                    <a:pt x="48" y="1"/>
                    <a:pt x="48" y="1"/>
                  </a:cubicBezTo>
                  <a:cubicBezTo>
                    <a:pt x="47" y="1"/>
                    <a:pt x="47" y="1"/>
                    <a:pt x="47" y="1"/>
                  </a:cubicBezTo>
                  <a:cubicBezTo>
                    <a:pt x="44" y="4"/>
                    <a:pt x="44" y="4"/>
                    <a:pt x="44" y="4"/>
                  </a:cubicBezTo>
                  <a:cubicBezTo>
                    <a:pt x="48" y="1"/>
                    <a:pt x="48" y="1"/>
                    <a:pt x="48" y="1"/>
                  </a:cubicBezTo>
                  <a:cubicBezTo>
                    <a:pt x="44" y="4"/>
                    <a:pt x="44" y="4"/>
                    <a:pt x="44" y="4"/>
                  </a:cubicBezTo>
                  <a:cubicBezTo>
                    <a:pt x="48" y="2"/>
                    <a:pt x="48" y="2"/>
                    <a:pt x="48" y="2"/>
                  </a:cubicBezTo>
                  <a:cubicBezTo>
                    <a:pt x="48" y="1"/>
                    <a:pt x="48" y="1"/>
                    <a:pt x="48" y="1"/>
                  </a:cubicBezTo>
                  <a:cubicBezTo>
                    <a:pt x="44" y="4"/>
                    <a:pt x="44" y="4"/>
                    <a:pt x="44" y="4"/>
                  </a:cubicBezTo>
                  <a:cubicBezTo>
                    <a:pt x="48" y="2"/>
                    <a:pt x="48" y="2"/>
                    <a:pt x="48" y="2"/>
                  </a:cubicBezTo>
                  <a:cubicBezTo>
                    <a:pt x="44" y="4"/>
                    <a:pt x="44" y="4"/>
                    <a:pt x="44" y="4"/>
                  </a:cubicBezTo>
                  <a:cubicBezTo>
                    <a:pt x="48" y="4"/>
                    <a:pt x="48" y="4"/>
                    <a:pt x="48" y="4"/>
                  </a:cubicBezTo>
                  <a:cubicBezTo>
                    <a:pt x="48" y="3"/>
                    <a:pt x="48" y="2"/>
                    <a:pt x="48" y="2"/>
                  </a:cubicBezTo>
                  <a:cubicBezTo>
                    <a:pt x="44" y="4"/>
                    <a:pt x="44" y="4"/>
                    <a:pt x="44" y="4"/>
                  </a:cubicBezTo>
                  <a:cubicBezTo>
                    <a:pt x="48" y="4"/>
                    <a:pt x="48" y="4"/>
                    <a:pt x="48" y="4"/>
                  </a:cubicBezTo>
                  <a:cubicBezTo>
                    <a:pt x="48" y="2"/>
                    <a:pt x="47" y="0"/>
                    <a:pt x="44" y="0"/>
                  </a:cubicBezTo>
                  <a:cubicBezTo>
                    <a:pt x="42" y="0"/>
                    <a:pt x="40" y="2"/>
                    <a:pt x="40" y="4"/>
                  </a:cubicBezTo>
                  <a:cubicBezTo>
                    <a:pt x="40" y="5"/>
                    <a:pt x="41" y="6"/>
                    <a:pt x="41" y="6"/>
                  </a:cubicBezTo>
                  <a:cubicBezTo>
                    <a:pt x="41" y="7"/>
                    <a:pt x="42" y="7"/>
                    <a:pt x="42" y="7"/>
                  </a:cubicBezTo>
                  <a:cubicBezTo>
                    <a:pt x="42" y="7"/>
                    <a:pt x="42" y="7"/>
                    <a:pt x="42" y="7"/>
                  </a:cubicBezTo>
                  <a:cubicBezTo>
                    <a:pt x="43" y="8"/>
                    <a:pt x="43" y="8"/>
                    <a:pt x="43" y="8"/>
                  </a:cubicBezTo>
                  <a:cubicBezTo>
                    <a:pt x="44" y="8"/>
                    <a:pt x="47" y="10"/>
                    <a:pt x="50" y="12"/>
                  </a:cubicBezTo>
                  <a:cubicBezTo>
                    <a:pt x="52" y="13"/>
                    <a:pt x="53" y="14"/>
                    <a:pt x="54" y="15"/>
                  </a:cubicBezTo>
                  <a:cubicBezTo>
                    <a:pt x="55" y="15"/>
                    <a:pt x="55" y="15"/>
                    <a:pt x="55" y="15"/>
                  </a:cubicBezTo>
                  <a:cubicBezTo>
                    <a:pt x="55" y="15"/>
                    <a:pt x="55" y="15"/>
                    <a:pt x="55" y="15"/>
                  </a:cubicBezTo>
                  <a:cubicBezTo>
                    <a:pt x="57" y="14"/>
                    <a:pt x="57" y="14"/>
                    <a:pt x="57" y="14"/>
                  </a:cubicBezTo>
                  <a:cubicBezTo>
                    <a:pt x="55" y="15"/>
                    <a:pt x="55" y="15"/>
                    <a:pt x="55" y="15"/>
                  </a:cubicBezTo>
                  <a:cubicBezTo>
                    <a:pt x="55" y="15"/>
                    <a:pt x="55" y="15"/>
                    <a:pt x="55" y="15"/>
                  </a:cubicBezTo>
                  <a:cubicBezTo>
                    <a:pt x="57" y="14"/>
                    <a:pt x="57" y="14"/>
                    <a:pt x="57" y="14"/>
                  </a:cubicBezTo>
                  <a:cubicBezTo>
                    <a:pt x="55" y="15"/>
                    <a:pt x="55" y="15"/>
                    <a:pt x="55" y="15"/>
                  </a:cubicBezTo>
                  <a:cubicBezTo>
                    <a:pt x="58" y="13"/>
                    <a:pt x="58" y="13"/>
                    <a:pt x="58" y="13"/>
                  </a:cubicBezTo>
                  <a:cubicBezTo>
                    <a:pt x="55" y="15"/>
                    <a:pt x="55" y="15"/>
                    <a:pt x="55" y="15"/>
                  </a:cubicBezTo>
                  <a:cubicBezTo>
                    <a:pt x="55" y="15"/>
                    <a:pt x="55" y="15"/>
                    <a:pt x="55" y="15"/>
                  </a:cubicBezTo>
                  <a:cubicBezTo>
                    <a:pt x="58" y="13"/>
                    <a:pt x="58" y="13"/>
                    <a:pt x="58" y="13"/>
                  </a:cubicBezTo>
                  <a:cubicBezTo>
                    <a:pt x="55" y="15"/>
                    <a:pt x="55" y="15"/>
                    <a:pt x="55" y="15"/>
                  </a:cubicBezTo>
                  <a:cubicBezTo>
                    <a:pt x="58" y="13"/>
                    <a:pt x="58" y="13"/>
                    <a:pt x="58" y="13"/>
                  </a:cubicBezTo>
                  <a:cubicBezTo>
                    <a:pt x="54" y="13"/>
                    <a:pt x="54" y="13"/>
                    <a:pt x="54" y="13"/>
                  </a:cubicBezTo>
                  <a:cubicBezTo>
                    <a:pt x="54" y="14"/>
                    <a:pt x="55" y="14"/>
                    <a:pt x="55" y="15"/>
                  </a:cubicBezTo>
                  <a:cubicBezTo>
                    <a:pt x="58" y="13"/>
                    <a:pt x="58" y="13"/>
                    <a:pt x="58" y="13"/>
                  </a:cubicBezTo>
                  <a:cubicBezTo>
                    <a:pt x="54" y="13"/>
                    <a:pt x="54" y="13"/>
                    <a:pt x="54" y="13"/>
                  </a:cubicBezTo>
                  <a:cubicBezTo>
                    <a:pt x="58" y="13"/>
                    <a:pt x="58" y="13"/>
                    <a:pt x="58" y="13"/>
                  </a:cubicBezTo>
                  <a:cubicBezTo>
                    <a:pt x="55" y="11"/>
                    <a:pt x="55" y="11"/>
                    <a:pt x="55" y="11"/>
                  </a:cubicBezTo>
                  <a:cubicBezTo>
                    <a:pt x="54" y="11"/>
                    <a:pt x="54" y="12"/>
                    <a:pt x="54" y="13"/>
                  </a:cubicBezTo>
                  <a:cubicBezTo>
                    <a:pt x="58" y="13"/>
                    <a:pt x="58" y="13"/>
                    <a:pt x="58" y="13"/>
                  </a:cubicBezTo>
                  <a:cubicBezTo>
                    <a:pt x="55" y="11"/>
                    <a:pt x="55" y="11"/>
                    <a:pt x="55" y="11"/>
                  </a:cubicBezTo>
                  <a:cubicBezTo>
                    <a:pt x="55" y="11"/>
                    <a:pt x="54" y="11"/>
                    <a:pt x="54" y="12"/>
                  </a:cubicBezTo>
                  <a:cubicBezTo>
                    <a:pt x="52" y="26"/>
                    <a:pt x="52" y="26"/>
                    <a:pt x="52" y="26"/>
                  </a:cubicBezTo>
                  <a:cubicBezTo>
                    <a:pt x="52" y="28"/>
                    <a:pt x="52" y="29"/>
                    <a:pt x="54" y="30"/>
                  </a:cubicBezTo>
                  <a:cubicBezTo>
                    <a:pt x="54" y="30"/>
                    <a:pt x="54" y="30"/>
                    <a:pt x="54" y="30"/>
                  </a:cubicBezTo>
                  <a:cubicBezTo>
                    <a:pt x="56" y="27"/>
                    <a:pt x="56" y="27"/>
                    <a:pt x="56" y="27"/>
                  </a:cubicBezTo>
                  <a:cubicBezTo>
                    <a:pt x="54" y="23"/>
                    <a:pt x="54" y="23"/>
                    <a:pt x="54" y="23"/>
                  </a:cubicBezTo>
                  <a:cubicBezTo>
                    <a:pt x="43" y="30"/>
                    <a:pt x="43" y="30"/>
                    <a:pt x="43" y="30"/>
                  </a:cubicBezTo>
                  <a:cubicBezTo>
                    <a:pt x="41" y="31"/>
                    <a:pt x="41" y="32"/>
                    <a:pt x="40" y="34"/>
                  </a:cubicBezTo>
                  <a:cubicBezTo>
                    <a:pt x="40" y="35"/>
                    <a:pt x="41" y="36"/>
                    <a:pt x="42" y="37"/>
                  </a:cubicBezTo>
                  <a:cubicBezTo>
                    <a:pt x="43" y="37"/>
                    <a:pt x="43" y="37"/>
                    <a:pt x="43" y="37"/>
                  </a:cubicBezTo>
                  <a:cubicBezTo>
                    <a:pt x="40" y="49"/>
                    <a:pt x="40" y="49"/>
                    <a:pt x="40" y="49"/>
                  </a:cubicBezTo>
                  <a:cubicBezTo>
                    <a:pt x="40" y="50"/>
                    <a:pt x="41" y="52"/>
                    <a:pt x="42" y="53"/>
                  </a:cubicBezTo>
                  <a:cubicBezTo>
                    <a:pt x="43" y="54"/>
                    <a:pt x="43" y="54"/>
                    <a:pt x="43" y="54"/>
                  </a:cubicBezTo>
                  <a:cubicBezTo>
                    <a:pt x="45" y="50"/>
                    <a:pt x="45" y="50"/>
                    <a:pt x="45" y="50"/>
                  </a:cubicBezTo>
                  <a:cubicBezTo>
                    <a:pt x="42" y="48"/>
                    <a:pt x="42" y="48"/>
                    <a:pt x="42" y="48"/>
                  </a:cubicBezTo>
                  <a:cubicBezTo>
                    <a:pt x="34" y="58"/>
                    <a:pt x="34" y="58"/>
                    <a:pt x="34" y="58"/>
                  </a:cubicBezTo>
                  <a:cubicBezTo>
                    <a:pt x="34" y="59"/>
                    <a:pt x="33" y="60"/>
                    <a:pt x="33" y="61"/>
                  </a:cubicBezTo>
                  <a:cubicBezTo>
                    <a:pt x="34" y="62"/>
                    <a:pt x="34" y="63"/>
                    <a:pt x="35" y="64"/>
                  </a:cubicBezTo>
                  <a:cubicBezTo>
                    <a:pt x="38" y="65"/>
                    <a:pt x="38" y="65"/>
                    <a:pt x="38" y="65"/>
                  </a:cubicBezTo>
                  <a:cubicBezTo>
                    <a:pt x="40" y="62"/>
                    <a:pt x="40" y="62"/>
                    <a:pt x="40" y="62"/>
                  </a:cubicBezTo>
                  <a:cubicBezTo>
                    <a:pt x="37" y="59"/>
                    <a:pt x="37" y="59"/>
                    <a:pt x="37" y="59"/>
                  </a:cubicBezTo>
                  <a:cubicBezTo>
                    <a:pt x="25" y="72"/>
                    <a:pt x="25" y="72"/>
                    <a:pt x="25" y="72"/>
                  </a:cubicBezTo>
                  <a:cubicBezTo>
                    <a:pt x="24" y="73"/>
                    <a:pt x="24" y="74"/>
                    <a:pt x="24" y="75"/>
                  </a:cubicBezTo>
                  <a:cubicBezTo>
                    <a:pt x="24" y="77"/>
                    <a:pt x="25" y="78"/>
                    <a:pt x="26" y="78"/>
                  </a:cubicBezTo>
                  <a:cubicBezTo>
                    <a:pt x="27" y="79"/>
                    <a:pt x="27" y="79"/>
                    <a:pt x="27" y="79"/>
                  </a:cubicBezTo>
                  <a:cubicBezTo>
                    <a:pt x="29" y="75"/>
                    <a:pt x="29" y="75"/>
                    <a:pt x="29" y="75"/>
                  </a:cubicBezTo>
                  <a:cubicBezTo>
                    <a:pt x="26" y="73"/>
                    <a:pt x="26" y="73"/>
                    <a:pt x="26" y="73"/>
                  </a:cubicBezTo>
                  <a:cubicBezTo>
                    <a:pt x="19" y="82"/>
                    <a:pt x="19" y="82"/>
                    <a:pt x="19" y="82"/>
                  </a:cubicBezTo>
                  <a:cubicBezTo>
                    <a:pt x="18" y="83"/>
                    <a:pt x="18" y="84"/>
                    <a:pt x="18" y="86"/>
                  </a:cubicBezTo>
                  <a:cubicBezTo>
                    <a:pt x="18" y="87"/>
                    <a:pt x="19" y="88"/>
                    <a:pt x="20" y="88"/>
                  </a:cubicBezTo>
                  <a:cubicBezTo>
                    <a:pt x="23" y="91"/>
                    <a:pt x="23" y="91"/>
                    <a:pt x="23" y="91"/>
                  </a:cubicBezTo>
                  <a:cubicBezTo>
                    <a:pt x="25" y="87"/>
                    <a:pt x="25" y="87"/>
                    <a:pt x="25" y="87"/>
                  </a:cubicBezTo>
                  <a:cubicBezTo>
                    <a:pt x="23" y="84"/>
                    <a:pt x="23" y="84"/>
                    <a:pt x="23" y="84"/>
                  </a:cubicBezTo>
                  <a:cubicBezTo>
                    <a:pt x="13" y="94"/>
                    <a:pt x="13" y="94"/>
                    <a:pt x="13" y="94"/>
                  </a:cubicBezTo>
                  <a:cubicBezTo>
                    <a:pt x="13" y="95"/>
                    <a:pt x="12" y="96"/>
                    <a:pt x="12" y="97"/>
                  </a:cubicBezTo>
                  <a:cubicBezTo>
                    <a:pt x="12" y="99"/>
                    <a:pt x="13" y="100"/>
                    <a:pt x="14" y="100"/>
                  </a:cubicBezTo>
                  <a:cubicBezTo>
                    <a:pt x="20" y="104"/>
                    <a:pt x="20" y="104"/>
                    <a:pt x="20" y="104"/>
                  </a:cubicBezTo>
                  <a:cubicBezTo>
                    <a:pt x="22" y="100"/>
                    <a:pt x="22" y="100"/>
                    <a:pt x="22" y="100"/>
                  </a:cubicBezTo>
                  <a:cubicBezTo>
                    <a:pt x="20" y="97"/>
                    <a:pt x="20" y="97"/>
                    <a:pt x="20" y="97"/>
                  </a:cubicBezTo>
                  <a:cubicBezTo>
                    <a:pt x="20" y="97"/>
                    <a:pt x="16" y="100"/>
                    <a:pt x="13" y="103"/>
                  </a:cubicBezTo>
                  <a:cubicBezTo>
                    <a:pt x="11" y="104"/>
                    <a:pt x="10" y="106"/>
                    <a:pt x="8" y="107"/>
                  </a:cubicBezTo>
                  <a:cubicBezTo>
                    <a:pt x="8" y="107"/>
                    <a:pt x="7" y="108"/>
                    <a:pt x="7" y="108"/>
                  </a:cubicBezTo>
                  <a:cubicBezTo>
                    <a:pt x="6" y="109"/>
                    <a:pt x="6" y="109"/>
                    <a:pt x="6" y="109"/>
                  </a:cubicBezTo>
                  <a:cubicBezTo>
                    <a:pt x="6" y="109"/>
                    <a:pt x="6" y="109"/>
                    <a:pt x="6" y="109"/>
                  </a:cubicBezTo>
                  <a:cubicBezTo>
                    <a:pt x="6" y="109"/>
                    <a:pt x="6" y="109"/>
                    <a:pt x="6" y="109"/>
                  </a:cubicBezTo>
                  <a:cubicBezTo>
                    <a:pt x="5" y="110"/>
                    <a:pt x="5" y="110"/>
                    <a:pt x="5" y="110"/>
                  </a:cubicBezTo>
                  <a:cubicBezTo>
                    <a:pt x="5" y="111"/>
                    <a:pt x="5" y="112"/>
                    <a:pt x="5" y="113"/>
                  </a:cubicBezTo>
                  <a:cubicBezTo>
                    <a:pt x="5" y="114"/>
                    <a:pt x="6" y="115"/>
                    <a:pt x="7" y="115"/>
                  </a:cubicBezTo>
                  <a:cubicBezTo>
                    <a:pt x="10" y="117"/>
                    <a:pt x="10" y="117"/>
                    <a:pt x="10" y="117"/>
                  </a:cubicBezTo>
                  <a:cubicBezTo>
                    <a:pt x="12" y="114"/>
                    <a:pt x="12" y="114"/>
                    <a:pt x="12" y="114"/>
                  </a:cubicBezTo>
                  <a:cubicBezTo>
                    <a:pt x="8" y="112"/>
                    <a:pt x="8" y="112"/>
                    <a:pt x="8" y="112"/>
                  </a:cubicBezTo>
                  <a:cubicBezTo>
                    <a:pt x="1" y="124"/>
                    <a:pt x="1" y="124"/>
                    <a:pt x="1" y="124"/>
                  </a:cubicBezTo>
                  <a:cubicBezTo>
                    <a:pt x="0" y="125"/>
                    <a:pt x="1" y="128"/>
                    <a:pt x="2" y="129"/>
                  </a:cubicBezTo>
                  <a:cubicBezTo>
                    <a:pt x="4" y="130"/>
                    <a:pt x="4" y="130"/>
                    <a:pt x="4" y="130"/>
                  </a:cubicBezTo>
                  <a:cubicBezTo>
                    <a:pt x="6" y="131"/>
                    <a:pt x="8" y="131"/>
                    <a:pt x="9" y="129"/>
                  </a:cubicBezTo>
                  <a:cubicBezTo>
                    <a:pt x="11" y="127"/>
                    <a:pt x="10" y="124"/>
                    <a:pt x="8"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14" name="Freeform 177">
              <a:extLst>
                <a:ext uri="{FF2B5EF4-FFF2-40B4-BE49-F238E27FC236}">
                  <a16:creationId xmlns:a16="http://schemas.microsoft.com/office/drawing/2014/main" id="{FE9BB391-7537-4865-8D4F-EC4B6DA5A51F}"/>
                </a:ext>
              </a:extLst>
            </p:cNvPr>
            <p:cNvSpPr>
              <a:spLocks/>
            </p:cNvSpPr>
            <p:nvPr/>
          </p:nvSpPr>
          <p:spPr bwMode="auto">
            <a:xfrm>
              <a:off x="5553212" y="2368661"/>
              <a:ext cx="127000" cy="125413"/>
            </a:xfrm>
            <a:custGeom>
              <a:avLst/>
              <a:gdLst>
                <a:gd name="T0" fmla="*/ 7 w 81"/>
                <a:gd name="T1" fmla="*/ 68 h 79"/>
                <a:gd name="T2" fmla="*/ 5 w 81"/>
                <a:gd name="T3" fmla="*/ 75 h 79"/>
                <a:gd name="T4" fmla="*/ 34 w 81"/>
                <a:gd name="T5" fmla="*/ 73 h 79"/>
                <a:gd name="T6" fmla="*/ 28 w 81"/>
                <a:gd name="T7" fmla="*/ 66 h 79"/>
                <a:gd name="T8" fmla="*/ 29 w 81"/>
                <a:gd name="T9" fmla="*/ 72 h 79"/>
                <a:gd name="T10" fmla="*/ 28 w 81"/>
                <a:gd name="T11" fmla="*/ 73 h 79"/>
                <a:gd name="T12" fmla="*/ 26 w 81"/>
                <a:gd name="T13" fmla="*/ 70 h 79"/>
                <a:gd name="T14" fmla="*/ 26 w 81"/>
                <a:gd name="T15" fmla="*/ 70 h 79"/>
                <a:gd name="T16" fmla="*/ 28 w 81"/>
                <a:gd name="T17" fmla="*/ 73 h 79"/>
                <a:gd name="T18" fmla="*/ 27 w 81"/>
                <a:gd name="T19" fmla="*/ 74 h 79"/>
                <a:gd name="T20" fmla="*/ 27 w 81"/>
                <a:gd name="T21" fmla="*/ 74 h 79"/>
                <a:gd name="T22" fmla="*/ 26 w 81"/>
                <a:gd name="T23" fmla="*/ 71 h 79"/>
                <a:gd name="T24" fmla="*/ 27 w 81"/>
                <a:gd name="T25" fmla="*/ 73 h 79"/>
                <a:gd name="T26" fmla="*/ 27 w 81"/>
                <a:gd name="T27" fmla="*/ 74 h 79"/>
                <a:gd name="T28" fmla="*/ 27 w 81"/>
                <a:gd name="T29" fmla="*/ 74 h 79"/>
                <a:gd name="T30" fmla="*/ 46 w 81"/>
                <a:gd name="T31" fmla="*/ 74 h 79"/>
                <a:gd name="T32" fmla="*/ 62 w 81"/>
                <a:gd name="T33" fmla="*/ 72 h 79"/>
                <a:gd name="T34" fmla="*/ 60 w 81"/>
                <a:gd name="T35" fmla="*/ 67 h 79"/>
                <a:gd name="T36" fmla="*/ 62 w 81"/>
                <a:gd name="T37" fmla="*/ 71 h 79"/>
                <a:gd name="T38" fmla="*/ 62 w 81"/>
                <a:gd name="T39" fmla="*/ 55 h 79"/>
                <a:gd name="T40" fmla="*/ 57 w 81"/>
                <a:gd name="T41" fmla="*/ 56 h 79"/>
                <a:gd name="T42" fmla="*/ 67 w 81"/>
                <a:gd name="T43" fmla="*/ 45 h 79"/>
                <a:gd name="T44" fmla="*/ 64 w 81"/>
                <a:gd name="T45" fmla="*/ 39 h 79"/>
                <a:gd name="T46" fmla="*/ 65 w 81"/>
                <a:gd name="T47" fmla="*/ 45 h 79"/>
                <a:gd name="T48" fmla="*/ 74 w 81"/>
                <a:gd name="T49" fmla="*/ 31 h 79"/>
                <a:gd name="T50" fmla="*/ 70 w 81"/>
                <a:gd name="T51" fmla="*/ 27 h 79"/>
                <a:gd name="T52" fmla="*/ 72 w 81"/>
                <a:gd name="T53" fmla="*/ 32 h 79"/>
                <a:gd name="T54" fmla="*/ 75 w 81"/>
                <a:gd name="T55" fmla="*/ 17 h 79"/>
                <a:gd name="T56" fmla="*/ 70 w 81"/>
                <a:gd name="T57" fmla="*/ 18 h 79"/>
                <a:gd name="T58" fmla="*/ 80 w 81"/>
                <a:gd name="T59" fmla="*/ 10 h 79"/>
                <a:gd name="T60" fmla="*/ 72 w 81"/>
                <a:gd name="T61" fmla="*/ 1 h 79"/>
                <a:gd name="T62" fmla="*/ 68 w 81"/>
                <a:gd name="T63" fmla="*/ 8 h 79"/>
                <a:gd name="T64" fmla="*/ 66 w 81"/>
                <a:gd name="T65" fmla="*/ 16 h 79"/>
                <a:gd name="T66" fmla="*/ 68 w 81"/>
                <a:gd name="T67" fmla="*/ 22 h 79"/>
                <a:gd name="T68" fmla="*/ 66 w 81"/>
                <a:gd name="T69" fmla="*/ 34 h 79"/>
                <a:gd name="T70" fmla="*/ 70 w 81"/>
                <a:gd name="T71" fmla="*/ 32 h 79"/>
                <a:gd name="T72" fmla="*/ 58 w 81"/>
                <a:gd name="T73" fmla="*/ 40 h 79"/>
                <a:gd name="T74" fmla="*/ 59 w 81"/>
                <a:gd name="T75" fmla="*/ 46 h 79"/>
                <a:gd name="T76" fmla="*/ 63 w 81"/>
                <a:gd name="T77" fmla="*/ 43 h 79"/>
                <a:gd name="T78" fmla="*/ 53 w 81"/>
                <a:gd name="T79" fmla="*/ 54 h 79"/>
                <a:gd name="T80" fmla="*/ 55 w 81"/>
                <a:gd name="T81" fmla="*/ 60 h 79"/>
                <a:gd name="T82" fmla="*/ 56 w 81"/>
                <a:gd name="T83" fmla="*/ 74 h 79"/>
                <a:gd name="T84" fmla="*/ 58 w 81"/>
                <a:gd name="T85" fmla="*/ 71 h 79"/>
                <a:gd name="T86" fmla="*/ 46 w 81"/>
                <a:gd name="T87" fmla="*/ 66 h 79"/>
                <a:gd name="T88" fmla="*/ 26 w 81"/>
                <a:gd name="T89" fmla="*/ 66 h 79"/>
                <a:gd name="T90" fmla="*/ 25 w 81"/>
                <a:gd name="T91" fmla="*/ 66 h 79"/>
                <a:gd name="T92" fmla="*/ 22 w 81"/>
                <a:gd name="T93" fmla="*/ 68 h 79"/>
                <a:gd name="T94" fmla="*/ 28 w 81"/>
                <a:gd name="T95" fmla="*/ 76 h 79"/>
                <a:gd name="T96" fmla="*/ 30 w 81"/>
                <a:gd name="T97" fmla="*/ 68 h 79"/>
                <a:gd name="T98" fmla="*/ 1 w 81"/>
                <a:gd name="T99" fmla="*/ 70 h 79"/>
                <a:gd name="T100" fmla="*/ 8 w 81"/>
                <a:gd name="T101" fmla="*/ 78 h 79"/>
                <a:gd name="T102" fmla="*/ 13 w 81"/>
                <a:gd name="T103" fmla="*/ 7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1" h="79">
                  <a:moveTo>
                    <a:pt x="13" y="71"/>
                  </a:moveTo>
                  <a:cubicBezTo>
                    <a:pt x="7" y="68"/>
                    <a:pt x="7" y="68"/>
                    <a:pt x="7" y="68"/>
                  </a:cubicBezTo>
                  <a:cubicBezTo>
                    <a:pt x="5" y="71"/>
                    <a:pt x="5" y="71"/>
                    <a:pt x="5" y="71"/>
                  </a:cubicBezTo>
                  <a:cubicBezTo>
                    <a:pt x="5" y="75"/>
                    <a:pt x="5" y="75"/>
                    <a:pt x="5" y="75"/>
                  </a:cubicBezTo>
                  <a:cubicBezTo>
                    <a:pt x="30" y="76"/>
                    <a:pt x="30" y="76"/>
                    <a:pt x="30" y="76"/>
                  </a:cubicBezTo>
                  <a:cubicBezTo>
                    <a:pt x="32" y="76"/>
                    <a:pt x="33" y="75"/>
                    <a:pt x="34" y="73"/>
                  </a:cubicBezTo>
                  <a:cubicBezTo>
                    <a:pt x="34" y="72"/>
                    <a:pt x="34" y="70"/>
                    <a:pt x="32" y="69"/>
                  </a:cubicBezTo>
                  <a:cubicBezTo>
                    <a:pt x="28" y="66"/>
                    <a:pt x="28" y="66"/>
                    <a:pt x="28" y="66"/>
                  </a:cubicBezTo>
                  <a:cubicBezTo>
                    <a:pt x="26" y="70"/>
                    <a:pt x="26" y="70"/>
                    <a:pt x="26" y="70"/>
                  </a:cubicBezTo>
                  <a:cubicBezTo>
                    <a:pt x="29" y="72"/>
                    <a:pt x="29" y="72"/>
                    <a:pt x="29" y="72"/>
                  </a:cubicBezTo>
                  <a:cubicBezTo>
                    <a:pt x="26" y="70"/>
                    <a:pt x="26" y="70"/>
                    <a:pt x="26" y="70"/>
                  </a:cubicBezTo>
                  <a:cubicBezTo>
                    <a:pt x="28" y="73"/>
                    <a:pt x="28" y="73"/>
                    <a:pt x="28" y="73"/>
                  </a:cubicBezTo>
                  <a:cubicBezTo>
                    <a:pt x="28" y="73"/>
                    <a:pt x="29" y="73"/>
                    <a:pt x="29" y="72"/>
                  </a:cubicBezTo>
                  <a:cubicBezTo>
                    <a:pt x="26" y="70"/>
                    <a:pt x="26" y="70"/>
                    <a:pt x="26" y="70"/>
                  </a:cubicBezTo>
                  <a:cubicBezTo>
                    <a:pt x="28" y="73"/>
                    <a:pt x="28" y="73"/>
                    <a:pt x="28" y="73"/>
                  </a:cubicBezTo>
                  <a:cubicBezTo>
                    <a:pt x="26" y="70"/>
                    <a:pt x="26" y="70"/>
                    <a:pt x="26" y="70"/>
                  </a:cubicBezTo>
                  <a:cubicBezTo>
                    <a:pt x="27" y="74"/>
                    <a:pt x="27" y="74"/>
                    <a:pt x="27" y="74"/>
                  </a:cubicBezTo>
                  <a:cubicBezTo>
                    <a:pt x="27" y="74"/>
                    <a:pt x="27" y="73"/>
                    <a:pt x="28" y="73"/>
                  </a:cubicBezTo>
                  <a:cubicBezTo>
                    <a:pt x="26" y="70"/>
                    <a:pt x="26" y="70"/>
                    <a:pt x="26" y="70"/>
                  </a:cubicBezTo>
                  <a:cubicBezTo>
                    <a:pt x="27" y="74"/>
                    <a:pt x="27" y="74"/>
                    <a:pt x="27" y="74"/>
                  </a:cubicBezTo>
                  <a:cubicBezTo>
                    <a:pt x="26" y="71"/>
                    <a:pt x="26" y="71"/>
                    <a:pt x="26" y="71"/>
                  </a:cubicBezTo>
                  <a:cubicBezTo>
                    <a:pt x="27" y="74"/>
                    <a:pt x="27" y="74"/>
                    <a:pt x="27" y="74"/>
                  </a:cubicBezTo>
                  <a:cubicBezTo>
                    <a:pt x="27" y="74"/>
                    <a:pt x="27" y="74"/>
                    <a:pt x="27" y="74"/>
                  </a:cubicBezTo>
                  <a:cubicBezTo>
                    <a:pt x="26" y="71"/>
                    <a:pt x="26" y="71"/>
                    <a:pt x="26" y="71"/>
                  </a:cubicBezTo>
                  <a:cubicBezTo>
                    <a:pt x="27" y="74"/>
                    <a:pt x="27" y="74"/>
                    <a:pt x="27" y="74"/>
                  </a:cubicBezTo>
                  <a:cubicBezTo>
                    <a:pt x="27" y="73"/>
                    <a:pt x="27" y="73"/>
                    <a:pt x="27" y="73"/>
                  </a:cubicBezTo>
                  <a:cubicBezTo>
                    <a:pt x="27" y="74"/>
                    <a:pt x="27" y="74"/>
                    <a:pt x="27" y="74"/>
                  </a:cubicBezTo>
                  <a:cubicBezTo>
                    <a:pt x="27" y="74"/>
                    <a:pt x="27" y="74"/>
                    <a:pt x="27" y="74"/>
                  </a:cubicBezTo>
                  <a:cubicBezTo>
                    <a:pt x="27" y="73"/>
                    <a:pt x="27" y="73"/>
                    <a:pt x="27" y="73"/>
                  </a:cubicBezTo>
                  <a:cubicBezTo>
                    <a:pt x="27" y="74"/>
                    <a:pt x="27" y="74"/>
                    <a:pt x="27" y="74"/>
                  </a:cubicBezTo>
                  <a:cubicBezTo>
                    <a:pt x="27" y="74"/>
                    <a:pt x="28" y="74"/>
                    <a:pt x="28" y="74"/>
                  </a:cubicBezTo>
                  <a:cubicBezTo>
                    <a:pt x="32" y="74"/>
                    <a:pt x="40" y="74"/>
                    <a:pt x="46" y="74"/>
                  </a:cubicBezTo>
                  <a:cubicBezTo>
                    <a:pt x="53" y="75"/>
                    <a:pt x="58" y="75"/>
                    <a:pt x="58" y="75"/>
                  </a:cubicBezTo>
                  <a:cubicBezTo>
                    <a:pt x="60" y="75"/>
                    <a:pt x="62" y="74"/>
                    <a:pt x="62" y="72"/>
                  </a:cubicBezTo>
                  <a:cubicBezTo>
                    <a:pt x="63" y="70"/>
                    <a:pt x="62" y="68"/>
                    <a:pt x="61" y="67"/>
                  </a:cubicBezTo>
                  <a:cubicBezTo>
                    <a:pt x="60" y="67"/>
                    <a:pt x="60" y="67"/>
                    <a:pt x="60" y="67"/>
                  </a:cubicBezTo>
                  <a:cubicBezTo>
                    <a:pt x="58" y="71"/>
                    <a:pt x="58" y="71"/>
                    <a:pt x="58" y="71"/>
                  </a:cubicBezTo>
                  <a:cubicBezTo>
                    <a:pt x="62" y="71"/>
                    <a:pt x="62" y="71"/>
                    <a:pt x="62" y="71"/>
                  </a:cubicBezTo>
                  <a:cubicBezTo>
                    <a:pt x="64" y="59"/>
                    <a:pt x="64" y="59"/>
                    <a:pt x="64" y="59"/>
                  </a:cubicBezTo>
                  <a:cubicBezTo>
                    <a:pt x="64" y="57"/>
                    <a:pt x="63" y="55"/>
                    <a:pt x="62" y="55"/>
                  </a:cubicBezTo>
                  <a:cubicBezTo>
                    <a:pt x="59" y="53"/>
                    <a:pt x="59" y="53"/>
                    <a:pt x="59" y="53"/>
                  </a:cubicBezTo>
                  <a:cubicBezTo>
                    <a:pt x="57" y="56"/>
                    <a:pt x="57" y="56"/>
                    <a:pt x="57" y="56"/>
                  </a:cubicBezTo>
                  <a:cubicBezTo>
                    <a:pt x="60" y="58"/>
                    <a:pt x="60" y="58"/>
                    <a:pt x="60" y="58"/>
                  </a:cubicBezTo>
                  <a:cubicBezTo>
                    <a:pt x="67" y="45"/>
                    <a:pt x="67" y="45"/>
                    <a:pt x="67" y="45"/>
                  </a:cubicBezTo>
                  <a:cubicBezTo>
                    <a:pt x="68" y="43"/>
                    <a:pt x="67" y="41"/>
                    <a:pt x="65" y="40"/>
                  </a:cubicBezTo>
                  <a:cubicBezTo>
                    <a:pt x="64" y="39"/>
                    <a:pt x="64" y="39"/>
                    <a:pt x="64" y="39"/>
                  </a:cubicBezTo>
                  <a:cubicBezTo>
                    <a:pt x="62" y="42"/>
                    <a:pt x="62" y="42"/>
                    <a:pt x="62" y="42"/>
                  </a:cubicBezTo>
                  <a:cubicBezTo>
                    <a:pt x="65" y="45"/>
                    <a:pt x="65" y="45"/>
                    <a:pt x="65" y="45"/>
                  </a:cubicBezTo>
                  <a:cubicBezTo>
                    <a:pt x="73" y="34"/>
                    <a:pt x="73" y="34"/>
                    <a:pt x="73" y="34"/>
                  </a:cubicBezTo>
                  <a:cubicBezTo>
                    <a:pt x="74" y="33"/>
                    <a:pt x="74" y="32"/>
                    <a:pt x="74" y="31"/>
                  </a:cubicBezTo>
                  <a:cubicBezTo>
                    <a:pt x="74" y="30"/>
                    <a:pt x="73" y="29"/>
                    <a:pt x="72" y="28"/>
                  </a:cubicBezTo>
                  <a:cubicBezTo>
                    <a:pt x="70" y="27"/>
                    <a:pt x="70" y="27"/>
                    <a:pt x="70" y="27"/>
                  </a:cubicBezTo>
                  <a:cubicBezTo>
                    <a:pt x="68" y="31"/>
                    <a:pt x="68" y="31"/>
                    <a:pt x="68" y="31"/>
                  </a:cubicBezTo>
                  <a:cubicBezTo>
                    <a:pt x="72" y="32"/>
                    <a:pt x="72" y="32"/>
                    <a:pt x="72" y="32"/>
                  </a:cubicBezTo>
                  <a:cubicBezTo>
                    <a:pt x="77" y="22"/>
                    <a:pt x="77" y="22"/>
                    <a:pt x="77" y="22"/>
                  </a:cubicBezTo>
                  <a:cubicBezTo>
                    <a:pt x="78" y="20"/>
                    <a:pt x="77" y="18"/>
                    <a:pt x="75" y="17"/>
                  </a:cubicBezTo>
                  <a:cubicBezTo>
                    <a:pt x="72" y="15"/>
                    <a:pt x="72" y="15"/>
                    <a:pt x="72" y="15"/>
                  </a:cubicBezTo>
                  <a:cubicBezTo>
                    <a:pt x="70" y="18"/>
                    <a:pt x="70" y="18"/>
                    <a:pt x="70" y="18"/>
                  </a:cubicBezTo>
                  <a:cubicBezTo>
                    <a:pt x="73" y="20"/>
                    <a:pt x="73" y="20"/>
                    <a:pt x="73" y="20"/>
                  </a:cubicBezTo>
                  <a:cubicBezTo>
                    <a:pt x="80" y="10"/>
                    <a:pt x="80" y="10"/>
                    <a:pt x="80" y="10"/>
                  </a:cubicBezTo>
                  <a:cubicBezTo>
                    <a:pt x="81" y="8"/>
                    <a:pt x="80" y="6"/>
                    <a:pt x="78" y="5"/>
                  </a:cubicBezTo>
                  <a:cubicBezTo>
                    <a:pt x="72" y="1"/>
                    <a:pt x="72" y="1"/>
                    <a:pt x="72" y="1"/>
                  </a:cubicBezTo>
                  <a:cubicBezTo>
                    <a:pt x="70" y="0"/>
                    <a:pt x="68" y="0"/>
                    <a:pt x="67" y="2"/>
                  </a:cubicBezTo>
                  <a:cubicBezTo>
                    <a:pt x="65" y="4"/>
                    <a:pt x="66" y="6"/>
                    <a:pt x="68" y="8"/>
                  </a:cubicBezTo>
                  <a:cubicBezTo>
                    <a:pt x="71" y="9"/>
                    <a:pt x="71" y="9"/>
                    <a:pt x="71" y="9"/>
                  </a:cubicBezTo>
                  <a:cubicBezTo>
                    <a:pt x="66" y="16"/>
                    <a:pt x="66" y="16"/>
                    <a:pt x="66" y="16"/>
                  </a:cubicBezTo>
                  <a:cubicBezTo>
                    <a:pt x="65" y="18"/>
                    <a:pt x="66" y="20"/>
                    <a:pt x="68" y="22"/>
                  </a:cubicBezTo>
                  <a:cubicBezTo>
                    <a:pt x="68" y="22"/>
                    <a:pt x="68" y="22"/>
                    <a:pt x="68" y="22"/>
                  </a:cubicBezTo>
                  <a:cubicBezTo>
                    <a:pt x="64" y="29"/>
                    <a:pt x="64" y="29"/>
                    <a:pt x="64" y="29"/>
                  </a:cubicBezTo>
                  <a:cubicBezTo>
                    <a:pt x="63" y="31"/>
                    <a:pt x="64" y="33"/>
                    <a:pt x="66" y="34"/>
                  </a:cubicBezTo>
                  <a:cubicBezTo>
                    <a:pt x="68" y="35"/>
                    <a:pt x="68" y="35"/>
                    <a:pt x="68" y="35"/>
                  </a:cubicBezTo>
                  <a:cubicBezTo>
                    <a:pt x="70" y="32"/>
                    <a:pt x="70" y="32"/>
                    <a:pt x="70" y="32"/>
                  </a:cubicBezTo>
                  <a:cubicBezTo>
                    <a:pt x="67" y="29"/>
                    <a:pt x="67" y="29"/>
                    <a:pt x="67" y="29"/>
                  </a:cubicBezTo>
                  <a:cubicBezTo>
                    <a:pt x="58" y="40"/>
                    <a:pt x="58" y="40"/>
                    <a:pt x="58" y="40"/>
                  </a:cubicBezTo>
                  <a:cubicBezTo>
                    <a:pt x="58" y="41"/>
                    <a:pt x="57" y="42"/>
                    <a:pt x="58" y="43"/>
                  </a:cubicBezTo>
                  <a:cubicBezTo>
                    <a:pt x="58" y="44"/>
                    <a:pt x="58" y="45"/>
                    <a:pt x="59" y="46"/>
                  </a:cubicBezTo>
                  <a:cubicBezTo>
                    <a:pt x="61" y="47"/>
                    <a:pt x="61" y="47"/>
                    <a:pt x="61" y="47"/>
                  </a:cubicBezTo>
                  <a:cubicBezTo>
                    <a:pt x="63" y="43"/>
                    <a:pt x="63" y="43"/>
                    <a:pt x="63" y="43"/>
                  </a:cubicBezTo>
                  <a:cubicBezTo>
                    <a:pt x="59" y="42"/>
                    <a:pt x="59" y="42"/>
                    <a:pt x="59" y="42"/>
                  </a:cubicBezTo>
                  <a:cubicBezTo>
                    <a:pt x="53" y="54"/>
                    <a:pt x="53" y="54"/>
                    <a:pt x="53" y="54"/>
                  </a:cubicBezTo>
                  <a:cubicBezTo>
                    <a:pt x="52" y="56"/>
                    <a:pt x="53" y="59"/>
                    <a:pt x="55" y="60"/>
                  </a:cubicBezTo>
                  <a:cubicBezTo>
                    <a:pt x="55" y="60"/>
                    <a:pt x="55" y="60"/>
                    <a:pt x="55" y="60"/>
                  </a:cubicBezTo>
                  <a:cubicBezTo>
                    <a:pt x="54" y="70"/>
                    <a:pt x="54" y="70"/>
                    <a:pt x="54" y="70"/>
                  </a:cubicBezTo>
                  <a:cubicBezTo>
                    <a:pt x="54" y="72"/>
                    <a:pt x="55" y="73"/>
                    <a:pt x="56" y="74"/>
                  </a:cubicBezTo>
                  <a:cubicBezTo>
                    <a:pt x="56" y="74"/>
                    <a:pt x="56" y="74"/>
                    <a:pt x="56" y="74"/>
                  </a:cubicBezTo>
                  <a:cubicBezTo>
                    <a:pt x="58" y="71"/>
                    <a:pt x="58" y="71"/>
                    <a:pt x="58" y="71"/>
                  </a:cubicBezTo>
                  <a:cubicBezTo>
                    <a:pt x="59" y="67"/>
                    <a:pt x="59" y="67"/>
                    <a:pt x="59" y="67"/>
                  </a:cubicBezTo>
                  <a:cubicBezTo>
                    <a:pt x="59" y="67"/>
                    <a:pt x="53" y="66"/>
                    <a:pt x="46" y="66"/>
                  </a:cubicBezTo>
                  <a:cubicBezTo>
                    <a:pt x="40" y="66"/>
                    <a:pt x="32" y="66"/>
                    <a:pt x="28" y="65"/>
                  </a:cubicBezTo>
                  <a:cubicBezTo>
                    <a:pt x="28" y="65"/>
                    <a:pt x="27" y="66"/>
                    <a:pt x="26" y="66"/>
                  </a:cubicBezTo>
                  <a:cubicBezTo>
                    <a:pt x="26" y="66"/>
                    <a:pt x="26" y="66"/>
                    <a:pt x="25" y="66"/>
                  </a:cubicBezTo>
                  <a:cubicBezTo>
                    <a:pt x="25" y="66"/>
                    <a:pt x="25" y="66"/>
                    <a:pt x="25" y="66"/>
                  </a:cubicBezTo>
                  <a:cubicBezTo>
                    <a:pt x="24" y="66"/>
                    <a:pt x="24" y="66"/>
                    <a:pt x="24" y="66"/>
                  </a:cubicBezTo>
                  <a:cubicBezTo>
                    <a:pt x="23" y="66"/>
                    <a:pt x="23" y="67"/>
                    <a:pt x="22" y="68"/>
                  </a:cubicBezTo>
                  <a:cubicBezTo>
                    <a:pt x="21" y="69"/>
                    <a:pt x="22" y="72"/>
                    <a:pt x="24" y="73"/>
                  </a:cubicBezTo>
                  <a:cubicBezTo>
                    <a:pt x="28" y="76"/>
                    <a:pt x="28" y="76"/>
                    <a:pt x="28" y="76"/>
                  </a:cubicBezTo>
                  <a:cubicBezTo>
                    <a:pt x="30" y="72"/>
                    <a:pt x="30" y="72"/>
                    <a:pt x="30" y="72"/>
                  </a:cubicBezTo>
                  <a:cubicBezTo>
                    <a:pt x="30" y="68"/>
                    <a:pt x="30" y="68"/>
                    <a:pt x="30" y="68"/>
                  </a:cubicBezTo>
                  <a:cubicBezTo>
                    <a:pt x="5" y="67"/>
                    <a:pt x="5" y="67"/>
                    <a:pt x="5" y="67"/>
                  </a:cubicBezTo>
                  <a:cubicBezTo>
                    <a:pt x="3" y="67"/>
                    <a:pt x="2" y="68"/>
                    <a:pt x="1" y="70"/>
                  </a:cubicBezTo>
                  <a:cubicBezTo>
                    <a:pt x="0" y="72"/>
                    <a:pt x="1" y="74"/>
                    <a:pt x="3" y="75"/>
                  </a:cubicBezTo>
                  <a:cubicBezTo>
                    <a:pt x="8" y="78"/>
                    <a:pt x="8" y="78"/>
                    <a:pt x="8" y="78"/>
                  </a:cubicBezTo>
                  <a:cubicBezTo>
                    <a:pt x="10" y="79"/>
                    <a:pt x="13" y="79"/>
                    <a:pt x="14" y="77"/>
                  </a:cubicBezTo>
                  <a:cubicBezTo>
                    <a:pt x="15" y="75"/>
                    <a:pt x="14" y="72"/>
                    <a:pt x="13"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15" name="Freeform 178">
              <a:extLst>
                <a:ext uri="{FF2B5EF4-FFF2-40B4-BE49-F238E27FC236}">
                  <a16:creationId xmlns:a16="http://schemas.microsoft.com/office/drawing/2014/main" id="{A5FBA1AE-EF8E-43CE-90FA-93F129C3AECD}"/>
                </a:ext>
              </a:extLst>
            </p:cNvPr>
            <p:cNvSpPr>
              <a:spLocks/>
            </p:cNvSpPr>
            <p:nvPr/>
          </p:nvSpPr>
          <p:spPr bwMode="auto">
            <a:xfrm>
              <a:off x="5696087" y="2384536"/>
              <a:ext cx="22225" cy="100013"/>
            </a:xfrm>
            <a:custGeom>
              <a:avLst/>
              <a:gdLst>
                <a:gd name="T0" fmla="*/ 8 w 14"/>
                <a:gd name="T1" fmla="*/ 53 h 63"/>
                <a:gd name="T2" fmla="*/ 10 w 14"/>
                <a:gd name="T3" fmla="*/ 58 h 63"/>
                <a:gd name="T4" fmla="*/ 12 w 14"/>
                <a:gd name="T5" fmla="*/ 43 h 63"/>
                <a:gd name="T6" fmla="*/ 9 w 14"/>
                <a:gd name="T7" fmla="*/ 46 h 63"/>
                <a:gd name="T8" fmla="*/ 13 w 14"/>
                <a:gd name="T9" fmla="*/ 27 h 63"/>
                <a:gd name="T10" fmla="*/ 10 w 14"/>
                <a:gd name="T11" fmla="*/ 23 h 63"/>
                <a:gd name="T12" fmla="*/ 11 w 14"/>
                <a:gd name="T13" fmla="*/ 29 h 63"/>
                <a:gd name="T14" fmla="*/ 12 w 14"/>
                <a:gd name="T15" fmla="*/ 27 h 63"/>
                <a:gd name="T16" fmla="*/ 12 w 14"/>
                <a:gd name="T17" fmla="*/ 14 h 63"/>
                <a:gd name="T18" fmla="*/ 11 w 14"/>
                <a:gd name="T19" fmla="*/ 6 h 63"/>
                <a:gd name="T20" fmla="*/ 11 w 14"/>
                <a:gd name="T21" fmla="*/ 5 h 63"/>
                <a:gd name="T22" fmla="*/ 10 w 14"/>
                <a:gd name="T23" fmla="*/ 5 h 63"/>
                <a:gd name="T24" fmla="*/ 11 w 14"/>
                <a:gd name="T25" fmla="*/ 5 h 63"/>
                <a:gd name="T26" fmla="*/ 11 w 14"/>
                <a:gd name="T27" fmla="*/ 5 h 63"/>
                <a:gd name="T28" fmla="*/ 11 w 14"/>
                <a:gd name="T29" fmla="*/ 6 h 63"/>
                <a:gd name="T30" fmla="*/ 8 w 14"/>
                <a:gd name="T31" fmla="*/ 5 h 63"/>
                <a:gd name="T32" fmla="*/ 7 w 14"/>
                <a:gd name="T33" fmla="*/ 5 h 63"/>
                <a:gd name="T34" fmla="*/ 11 w 14"/>
                <a:gd name="T35" fmla="*/ 6 h 63"/>
                <a:gd name="T36" fmla="*/ 11 w 14"/>
                <a:gd name="T37" fmla="*/ 6 h 63"/>
                <a:gd name="T38" fmla="*/ 11 w 14"/>
                <a:gd name="T39" fmla="*/ 7 h 63"/>
                <a:gd name="T40" fmla="*/ 7 w 14"/>
                <a:gd name="T41" fmla="*/ 5 h 63"/>
                <a:gd name="T42" fmla="*/ 7 w 14"/>
                <a:gd name="T43" fmla="*/ 5 h 63"/>
                <a:gd name="T44" fmla="*/ 11 w 14"/>
                <a:gd name="T45" fmla="*/ 7 h 63"/>
                <a:gd name="T46" fmla="*/ 11 w 14"/>
                <a:gd name="T47" fmla="*/ 7 h 63"/>
                <a:gd name="T48" fmla="*/ 10 w 14"/>
                <a:gd name="T49" fmla="*/ 9 h 63"/>
                <a:gd name="T50" fmla="*/ 7 w 14"/>
                <a:gd name="T51" fmla="*/ 5 h 63"/>
                <a:gd name="T52" fmla="*/ 11 w 14"/>
                <a:gd name="T53" fmla="*/ 5 h 63"/>
                <a:gd name="T54" fmla="*/ 7 w 14"/>
                <a:gd name="T55" fmla="*/ 1 h 63"/>
                <a:gd name="T56" fmla="*/ 3 w 14"/>
                <a:gd name="T57" fmla="*/ 8 h 63"/>
                <a:gd name="T58" fmla="*/ 7 w 14"/>
                <a:gd name="T59" fmla="*/ 5 h 63"/>
                <a:gd name="T60" fmla="*/ 4 w 14"/>
                <a:gd name="T61" fmla="*/ 3 h 63"/>
                <a:gd name="T62" fmla="*/ 3 w 14"/>
                <a:gd name="T63" fmla="*/ 5 h 63"/>
                <a:gd name="T64" fmla="*/ 3 w 14"/>
                <a:gd name="T65" fmla="*/ 7 h 63"/>
                <a:gd name="T66" fmla="*/ 4 w 14"/>
                <a:gd name="T67" fmla="*/ 25 h 63"/>
                <a:gd name="T68" fmla="*/ 4 w 14"/>
                <a:gd name="T69" fmla="*/ 26 h 63"/>
                <a:gd name="T70" fmla="*/ 4 w 14"/>
                <a:gd name="T71" fmla="*/ 26 h 63"/>
                <a:gd name="T72" fmla="*/ 6 w 14"/>
                <a:gd name="T73" fmla="*/ 26 h 63"/>
                <a:gd name="T74" fmla="*/ 7 w 14"/>
                <a:gd name="T75" fmla="*/ 26 h 63"/>
                <a:gd name="T76" fmla="*/ 4 w 14"/>
                <a:gd name="T77" fmla="*/ 26 h 63"/>
                <a:gd name="T78" fmla="*/ 4 w 14"/>
                <a:gd name="T79" fmla="*/ 25 h 63"/>
                <a:gd name="T80" fmla="*/ 4 w 14"/>
                <a:gd name="T81" fmla="*/ 24 h 63"/>
                <a:gd name="T82" fmla="*/ 8 w 14"/>
                <a:gd name="T83" fmla="*/ 26 h 63"/>
                <a:gd name="T84" fmla="*/ 6 w 14"/>
                <a:gd name="T85" fmla="*/ 30 h 63"/>
                <a:gd name="T86" fmla="*/ 9 w 14"/>
                <a:gd name="T87" fmla="*/ 27 h 63"/>
                <a:gd name="T88" fmla="*/ 5 w 14"/>
                <a:gd name="T89" fmla="*/ 46 h 63"/>
                <a:gd name="T90" fmla="*/ 7 w 14"/>
                <a:gd name="T91" fmla="*/ 49 h 63"/>
                <a:gd name="T92" fmla="*/ 6 w 14"/>
                <a:gd name="T93" fmla="*/ 45 h 63"/>
                <a:gd name="T94" fmla="*/ 4 w 14"/>
                <a:gd name="T95" fmla="*/ 60 h 63"/>
                <a:gd name="T96" fmla="*/ 11 w 14"/>
                <a:gd name="T9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 h="63">
                  <a:moveTo>
                    <a:pt x="10" y="55"/>
                  </a:moveTo>
                  <a:cubicBezTo>
                    <a:pt x="8" y="53"/>
                    <a:pt x="8" y="53"/>
                    <a:pt x="8" y="53"/>
                  </a:cubicBezTo>
                  <a:cubicBezTo>
                    <a:pt x="6" y="57"/>
                    <a:pt x="6" y="57"/>
                    <a:pt x="6" y="57"/>
                  </a:cubicBezTo>
                  <a:cubicBezTo>
                    <a:pt x="10" y="58"/>
                    <a:pt x="10" y="58"/>
                    <a:pt x="10" y="58"/>
                  </a:cubicBezTo>
                  <a:cubicBezTo>
                    <a:pt x="13" y="47"/>
                    <a:pt x="13" y="47"/>
                    <a:pt x="13" y="47"/>
                  </a:cubicBezTo>
                  <a:cubicBezTo>
                    <a:pt x="14" y="46"/>
                    <a:pt x="13" y="44"/>
                    <a:pt x="12" y="43"/>
                  </a:cubicBezTo>
                  <a:cubicBezTo>
                    <a:pt x="11" y="42"/>
                    <a:pt x="11" y="42"/>
                    <a:pt x="11" y="42"/>
                  </a:cubicBezTo>
                  <a:cubicBezTo>
                    <a:pt x="9" y="46"/>
                    <a:pt x="9" y="46"/>
                    <a:pt x="9" y="46"/>
                  </a:cubicBezTo>
                  <a:cubicBezTo>
                    <a:pt x="13" y="46"/>
                    <a:pt x="13" y="46"/>
                    <a:pt x="13" y="46"/>
                  </a:cubicBezTo>
                  <a:cubicBezTo>
                    <a:pt x="13" y="27"/>
                    <a:pt x="13" y="27"/>
                    <a:pt x="13" y="27"/>
                  </a:cubicBezTo>
                  <a:cubicBezTo>
                    <a:pt x="13" y="25"/>
                    <a:pt x="12" y="24"/>
                    <a:pt x="11" y="24"/>
                  </a:cubicBezTo>
                  <a:cubicBezTo>
                    <a:pt x="10" y="23"/>
                    <a:pt x="10" y="23"/>
                    <a:pt x="10" y="23"/>
                  </a:cubicBezTo>
                  <a:cubicBezTo>
                    <a:pt x="8" y="26"/>
                    <a:pt x="8" y="26"/>
                    <a:pt x="8" y="26"/>
                  </a:cubicBezTo>
                  <a:cubicBezTo>
                    <a:pt x="11" y="29"/>
                    <a:pt x="11" y="29"/>
                    <a:pt x="11" y="29"/>
                  </a:cubicBezTo>
                  <a:cubicBezTo>
                    <a:pt x="12" y="28"/>
                    <a:pt x="12" y="28"/>
                    <a:pt x="12" y="27"/>
                  </a:cubicBezTo>
                  <a:cubicBezTo>
                    <a:pt x="12" y="27"/>
                    <a:pt x="12" y="27"/>
                    <a:pt x="12" y="27"/>
                  </a:cubicBezTo>
                  <a:cubicBezTo>
                    <a:pt x="12" y="26"/>
                    <a:pt x="12" y="26"/>
                    <a:pt x="12" y="25"/>
                  </a:cubicBezTo>
                  <a:cubicBezTo>
                    <a:pt x="12" y="23"/>
                    <a:pt x="12" y="18"/>
                    <a:pt x="12" y="14"/>
                  </a:cubicBezTo>
                  <a:cubicBezTo>
                    <a:pt x="11" y="12"/>
                    <a:pt x="11" y="10"/>
                    <a:pt x="11" y="8"/>
                  </a:cubicBezTo>
                  <a:cubicBezTo>
                    <a:pt x="11" y="7"/>
                    <a:pt x="11" y="7"/>
                    <a:pt x="11" y="6"/>
                  </a:cubicBezTo>
                  <a:cubicBezTo>
                    <a:pt x="11" y="6"/>
                    <a:pt x="11" y="6"/>
                    <a:pt x="11" y="6"/>
                  </a:cubicBezTo>
                  <a:cubicBezTo>
                    <a:pt x="11" y="5"/>
                    <a:pt x="11" y="5"/>
                    <a:pt x="11" y="5"/>
                  </a:cubicBezTo>
                  <a:cubicBezTo>
                    <a:pt x="11" y="5"/>
                    <a:pt x="11" y="5"/>
                    <a:pt x="11" y="5"/>
                  </a:cubicBezTo>
                  <a:cubicBezTo>
                    <a:pt x="10" y="5"/>
                    <a:pt x="10" y="5"/>
                    <a:pt x="10" y="5"/>
                  </a:cubicBezTo>
                  <a:cubicBezTo>
                    <a:pt x="11" y="5"/>
                    <a:pt x="11" y="5"/>
                    <a:pt x="11" y="5"/>
                  </a:cubicBezTo>
                  <a:cubicBezTo>
                    <a:pt x="11" y="5"/>
                    <a:pt x="11" y="5"/>
                    <a:pt x="11" y="5"/>
                  </a:cubicBezTo>
                  <a:cubicBezTo>
                    <a:pt x="10" y="5"/>
                    <a:pt x="10" y="5"/>
                    <a:pt x="10" y="5"/>
                  </a:cubicBezTo>
                  <a:cubicBezTo>
                    <a:pt x="11" y="5"/>
                    <a:pt x="11" y="5"/>
                    <a:pt x="11" y="5"/>
                  </a:cubicBezTo>
                  <a:cubicBezTo>
                    <a:pt x="8" y="5"/>
                    <a:pt x="8" y="5"/>
                    <a:pt x="8" y="5"/>
                  </a:cubicBezTo>
                  <a:cubicBezTo>
                    <a:pt x="11" y="6"/>
                    <a:pt x="11" y="6"/>
                    <a:pt x="11" y="6"/>
                  </a:cubicBezTo>
                  <a:cubicBezTo>
                    <a:pt x="11" y="5"/>
                    <a:pt x="11" y="5"/>
                    <a:pt x="11" y="5"/>
                  </a:cubicBezTo>
                  <a:cubicBezTo>
                    <a:pt x="8" y="5"/>
                    <a:pt x="8" y="5"/>
                    <a:pt x="8" y="5"/>
                  </a:cubicBezTo>
                  <a:cubicBezTo>
                    <a:pt x="11" y="6"/>
                    <a:pt x="11" y="6"/>
                    <a:pt x="11" y="6"/>
                  </a:cubicBezTo>
                  <a:cubicBezTo>
                    <a:pt x="7" y="5"/>
                    <a:pt x="7" y="5"/>
                    <a:pt x="7" y="5"/>
                  </a:cubicBezTo>
                  <a:cubicBezTo>
                    <a:pt x="11" y="6"/>
                    <a:pt x="11" y="6"/>
                    <a:pt x="11" y="6"/>
                  </a:cubicBezTo>
                  <a:cubicBezTo>
                    <a:pt x="11" y="6"/>
                    <a:pt x="11" y="6"/>
                    <a:pt x="11" y="6"/>
                  </a:cubicBezTo>
                  <a:cubicBezTo>
                    <a:pt x="7" y="5"/>
                    <a:pt x="7" y="5"/>
                    <a:pt x="7" y="5"/>
                  </a:cubicBezTo>
                  <a:cubicBezTo>
                    <a:pt x="11" y="6"/>
                    <a:pt x="11" y="6"/>
                    <a:pt x="11" y="6"/>
                  </a:cubicBezTo>
                  <a:cubicBezTo>
                    <a:pt x="7" y="5"/>
                    <a:pt x="7" y="5"/>
                    <a:pt x="7" y="5"/>
                  </a:cubicBezTo>
                  <a:cubicBezTo>
                    <a:pt x="11" y="7"/>
                    <a:pt x="11" y="7"/>
                    <a:pt x="11" y="7"/>
                  </a:cubicBezTo>
                  <a:cubicBezTo>
                    <a:pt x="11" y="6"/>
                    <a:pt x="11" y="6"/>
                    <a:pt x="11" y="6"/>
                  </a:cubicBezTo>
                  <a:cubicBezTo>
                    <a:pt x="7" y="5"/>
                    <a:pt x="7" y="5"/>
                    <a:pt x="7" y="5"/>
                  </a:cubicBezTo>
                  <a:cubicBezTo>
                    <a:pt x="11" y="7"/>
                    <a:pt x="11" y="7"/>
                    <a:pt x="11" y="7"/>
                  </a:cubicBezTo>
                  <a:cubicBezTo>
                    <a:pt x="7" y="5"/>
                    <a:pt x="7" y="5"/>
                    <a:pt x="7" y="5"/>
                  </a:cubicBezTo>
                  <a:cubicBezTo>
                    <a:pt x="11" y="7"/>
                    <a:pt x="11" y="7"/>
                    <a:pt x="11" y="7"/>
                  </a:cubicBezTo>
                  <a:cubicBezTo>
                    <a:pt x="11" y="7"/>
                    <a:pt x="11" y="7"/>
                    <a:pt x="11" y="7"/>
                  </a:cubicBezTo>
                  <a:cubicBezTo>
                    <a:pt x="7" y="5"/>
                    <a:pt x="7" y="5"/>
                    <a:pt x="7" y="5"/>
                  </a:cubicBezTo>
                  <a:cubicBezTo>
                    <a:pt x="11" y="7"/>
                    <a:pt x="11" y="7"/>
                    <a:pt x="11" y="7"/>
                  </a:cubicBezTo>
                  <a:cubicBezTo>
                    <a:pt x="7" y="5"/>
                    <a:pt x="7" y="5"/>
                    <a:pt x="7" y="5"/>
                  </a:cubicBezTo>
                  <a:cubicBezTo>
                    <a:pt x="10" y="9"/>
                    <a:pt x="10" y="9"/>
                    <a:pt x="10" y="9"/>
                  </a:cubicBezTo>
                  <a:cubicBezTo>
                    <a:pt x="10" y="8"/>
                    <a:pt x="10" y="8"/>
                    <a:pt x="11" y="7"/>
                  </a:cubicBezTo>
                  <a:cubicBezTo>
                    <a:pt x="7" y="5"/>
                    <a:pt x="7" y="5"/>
                    <a:pt x="7" y="5"/>
                  </a:cubicBezTo>
                  <a:cubicBezTo>
                    <a:pt x="10" y="9"/>
                    <a:pt x="10" y="9"/>
                    <a:pt x="10" y="9"/>
                  </a:cubicBezTo>
                  <a:cubicBezTo>
                    <a:pt x="11" y="8"/>
                    <a:pt x="11" y="6"/>
                    <a:pt x="11" y="5"/>
                  </a:cubicBezTo>
                  <a:cubicBezTo>
                    <a:pt x="11" y="4"/>
                    <a:pt x="10" y="3"/>
                    <a:pt x="9" y="2"/>
                  </a:cubicBezTo>
                  <a:cubicBezTo>
                    <a:pt x="7" y="1"/>
                    <a:pt x="7" y="1"/>
                    <a:pt x="7" y="1"/>
                  </a:cubicBezTo>
                  <a:cubicBezTo>
                    <a:pt x="5" y="0"/>
                    <a:pt x="3" y="0"/>
                    <a:pt x="2" y="2"/>
                  </a:cubicBezTo>
                  <a:cubicBezTo>
                    <a:pt x="0" y="4"/>
                    <a:pt x="1" y="6"/>
                    <a:pt x="3" y="8"/>
                  </a:cubicBezTo>
                  <a:cubicBezTo>
                    <a:pt x="5" y="9"/>
                    <a:pt x="5" y="9"/>
                    <a:pt x="5" y="9"/>
                  </a:cubicBezTo>
                  <a:cubicBezTo>
                    <a:pt x="7" y="5"/>
                    <a:pt x="7" y="5"/>
                    <a:pt x="7" y="5"/>
                  </a:cubicBezTo>
                  <a:cubicBezTo>
                    <a:pt x="5" y="2"/>
                    <a:pt x="5" y="2"/>
                    <a:pt x="5" y="2"/>
                  </a:cubicBezTo>
                  <a:cubicBezTo>
                    <a:pt x="4" y="3"/>
                    <a:pt x="4" y="3"/>
                    <a:pt x="4" y="3"/>
                  </a:cubicBezTo>
                  <a:cubicBezTo>
                    <a:pt x="3" y="4"/>
                    <a:pt x="3" y="4"/>
                    <a:pt x="3" y="4"/>
                  </a:cubicBezTo>
                  <a:cubicBezTo>
                    <a:pt x="3" y="5"/>
                    <a:pt x="3" y="5"/>
                    <a:pt x="3" y="5"/>
                  </a:cubicBezTo>
                  <a:cubicBezTo>
                    <a:pt x="3" y="5"/>
                    <a:pt x="3" y="5"/>
                    <a:pt x="3" y="5"/>
                  </a:cubicBezTo>
                  <a:cubicBezTo>
                    <a:pt x="3" y="6"/>
                    <a:pt x="3" y="6"/>
                    <a:pt x="3" y="7"/>
                  </a:cubicBezTo>
                  <a:cubicBezTo>
                    <a:pt x="3" y="8"/>
                    <a:pt x="3" y="12"/>
                    <a:pt x="4" y="16"/>
                  </a:cubicBezTo>
                  <a:cubicBezTo>
                    <a:pt x="4" y="20"/>
                    <a:pt x="4" y="23"/>
                    <a:pt x="4" y="25"/>
                  </a:cubicBezTo>
                  <a:cubicBezTo>
                    <a:pt x="4" y="26"/>
                    <a:pt x="4" y="26"/>
                    <a:pt x="4" y="26"/>
                  </a:cubicBezTo>
                  <a:cubicBezTo>
                    <a:pt x="4" y="26"/>
                    <a:pt x="4" y="26"/>
                    <a:pt x="4" y="26"/>
                  </a:cubicBezTo>
                  <a:cubicBezTo>
                    <a:pt x="6" y="26"/>
                    <a:pt x="6" y="26"/>
                    <a:pt x="6" y="26"/>
                  </a:cubicBezTo>
                  <a:cubicBezTo>
                    <a:pt x="4" y="26"/>
                    <a:pt x="4" y="26"/>
                    <a:pt x="4" y="26"/>
                  </a:cubicBezTo>
                  <a:cubicBezTo>
                    <a:pt x="4" y="26"/>
                    <a:pt x="4" y="26"/>
                    <a:pt x="4" y="26"/>
                  </a:cubicBezTo>
                  <a:cubicBezTo>
                    <a:pt x="6" y="26"/>
                    <a:pt x="6" y="26"/>
                    <a:pt x="6" y="26"/>
                  </a:cubicBezTo>
                  <a:cubicBezTo>
                    <a:pt x="4" y="26"/>
                    <a:pt x="4" y="26"/>
                    <a:pt x="4" y="26"/>
                  </a:cubicBezTo>
                  <a:cubicBezTo>
                    <a:pt x="7" y="26"/>
                    <a:pt x="7" y="26"/>
                    <a:pt x="7" y="26"/>
                  </a:cubicBezTo>
                  <a:cubicBezTo>
                    <a:pt x="4" y="25"/>
                    <a:pt x="4" y="25"/>
                    <a:pt x="4" y="25"/>
                  </a:cubicBezTo>
                  <a:cubicBezTo>
                    <a:pt x="4" y="26"/>
                    <a:pt x="4" y="26"/>
                    <a:pt x="4" y="26"/>
                  </a:cubicBezTo>
                  <a:cubicBezTo>
                    <a:pt x="7" y="26"/>
                    <a:pt x="7" y="26"/>
                    <a:pt x="7" y="26"/>
                  </a:cubicBezTo>
                  <a:cubicBezTo>
                    <a:pt x="4" y="25"/>
                    <a:pt x="4" y="25"/>
                    <a:pt x="4" y="25"/>
                  </a:cubicBezTo>
                  <a:cubicBezTo>
                    <a:pt x="8" y="26"/>
                    <a:pt x="8" y="26"/>
                    <a:pt x="8" y="26"/>
                  </a:cubicBezTo>
                  <a:cubicBezTo>
                    <a:pt x="4" y="24"/>
                    <a:pt x="4" y="24"/>
                    <a:pt x="4" y="24"/>
                  </a:cubicBezTo>
                  <a:cubicBezTo>
                    <a:pt x="4" y="25"/>
                    <a:pt x="4" y="25"/>
                    <a:pt x="4" y="25"/>
                  </a:cubicBezTo>
                  <a:cubicBezTo>
                    <a:pt x="8" y="26"/>
                    <a:pt x="8" y="26"/>
                    <a:pt x="8" y="26"/>
                  </a:cubicBezTo>
                  <a:cubicBezTo>
                    <a:pt x="4" y="24"/>
                    <a:pt x="4" y="24"/>
                    <a:pt x="4" y="24"/>
                  </a:cubicBezTo>
                  <a:cubicBezTo>
                    <a:pt x="3" y="26"/>
                    <a:pt x="4" y="29"/>
                    <a:pt x="6" y="30"/>
                  </a:cubicBezTo>
                  <a:cubicBezTo>
                    <a:pt x="6" y="30"/>
                    <a:pt x="6" y="30"/>
                    <a:pt x="6" y="30"/>
                  </a:cubicBezTo>
                  <a:cubicBezTo>
                    <a:pt x="9" y="27"/>
                    <a:pt x="9" y="27"/>
                    <a:pt x="9" y="27"/>
                  </a:cubicBezTo>
                  <a:cubicBezTo>
                    <a:pt x="5" y="27"/>
                    <a:pt x="5" y="27"/>
                    <a:pt x="5" y="27"/>
                  </a:cubicBezTo>
                  <a:cubicBezTo>
                    <a:pt x="5" y="46"/>
                    <a:pt x="5" y="46"/>
                    <a:pt x="5" y="46"/>
                  </a:cubicBezTo>
                  <a:cubicBezTo>
                    <a:pt x="5" y="47"/>
                    <a:pt x="6" y="49"/>
                    <a:pt x="7" y="49"/>
                  </a:cubicBezTo>
                  <a:cubicBezTo>
                    <a:pt x="7" y="49"/>
                    <a:pt x="7" y="49"/>
                    <a:pt x="7" y="49"/>
                  </a:cubicBezTo>
                  <a:cubicBezTo>
                    <a:pt x="9" y="46"/>
                    <a:pt x="9" y="46"/>
                    <a:pt x="9" y="46"/>
                  </a:cubicBezTo>
                  <a:cubicBezTo>
                    <a:pt x="6" y="45"/>
                    <a:pt x="6" y="45"/>
                    <a:pt x="6" y="45"/>
                  </a:cubicBezTo>
                  <a:cubicBezTo>
                    <a:pt x="2" y="55"/>
                    <a:pt x="2" y="55"/>
                    <a:pt x="2" y="55"/>
                  </a:cubicBezTo>
                  <a:cubicBezTo>
                    <a:pt x="1" y="57"/>
                    <a:pt x="2" y="59"/>
                    <a:pt x="4" y="60"/>
                  </a:cubicBezTo>
                  <a:cubicBezTo>
                    <a:pt x="6" y="61"/>
                    <a:pt x="6" y="61"/>
                    <a:pt x="6" y="61"/>
                  </a:cubicBezTo>
                  <a:cubicBezTo>
                    <a:pt x="8" y="63"/>
                    <a:pt x="10" y="62"/>
                    <a:pt x="11" y="60"/>
                  </a:cubicBezTo>
                  <a:cubicBezTo>
                    <a:pt x="13" y="58"/>
                    <a:pt x="12" y="56"/>
                    <a:pt x="1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16" name="Freeform 179">
              <a:extLst>
                <a:ext uri="{FF2B5EF4-FFF2-40B4-BE49-F238E27FC236}">
                  <a16:creationId xmlns:a16="http://schemas.microsoft.com/office/drawing/2014/main" id="{55239AE3-40A3-4F51-A146-35F419EDE629}"/>
                </a:ext>
              </a:extLst>
            </p:cNvPr>
            <p:cNvSpPr>
              <a:spLocks/>
            </p:cNvSpPr>
            <p:nvPr/>
          </p:nvSpPr>
          <p:spPr bwMode="auto">
            <a:xfrm>
              <a:off x="5692912" y="2475023"/>
              <a:ext cx="58738" cy="20638"/>
            </a:xfrm>
            <a:custGeom>
              <a:avLst/>
              <a:gdLst>
                <a:gd name="T0" fmla="*/ 14 w 37"/>
                <a:gd name="T1" fmla="*/ 5 h 13"/>
                <a:gd name="T2" fmla="*/ 7 w 37"/>
                <a:gd name="T3" fmla="*/ 0 h 13"/>
                <a:gd name="T4" fmla="*/ 5 w 37"/>
                <a:gd name="T5" fmla="*/ 4 h 13"/>
                <a:gd name="T6" fmla="*/ 4 w 37"/>
                <a:gd name="T7" fmla="*/ 8 h 13"/>
                <a:gd name="T8" fmla="*/ 32 w 37"/>
                <a:gd name="T9" fmla="*/ 10 h 13"/>
                <a:gd name="T10" fmla="*/ 36 w 37"/>
                <a:gd name="T11" fmla="*/ 8 h 13"/>
                <a:gd name="T12" fmla="*/ 34 w 37"/>
                <a:gd name="T13" fmla="*/ 3 h 13"/>
                <a:gd name="T14" fmla="*/ 34 w 37"/>
                <a:gd name="T15" fmla="*/ 2 h 13"/>
                <a:gd name="T16" fmla="*/ 28 w 37"/>
                <a:gd name="T17" fmla="*/ 4 h 13"/>
                <a:gd name="T18" fmla="*/ 29 w 37"/>
                <a:gd name="T19" fmla="*/ 9 h 13"/>
                <a:gd name="T20" fmla="*/ 30 w 37"/>
                <a:gd name="T21" fmla="*/ 10 h 13"/>
                <a:gd name="T22" fmla="*/ 32 w 37"/>
                <a:gd name="T23" fmla="*/ 6 h 13"/>
                <a:gd name="T24" fmla="*/ 32 w 37"/>
                <a:gd name="T25" fmla="*/ 2 h 13"/>
                <a:gd name="T26" fmla="*/ 5 w 37"/>
                <a:gd name="T27" fmla="*/ 0 h 13"/>
                <a:gd name="T28" fmla="*/ 1 w 37"/>
                <a:gd name="T29" fmla="*/ 2 h 13"/>
                <a:gd name="T30" fmla="*/ 2 w 37"/>
                <a:gd name="T31" fmla="*/ 7 h 13"/>
                <a:gd name="T32" fmla="*/ 9 w 37"/>
                <a:gd name="T33" fmla="*/ 12 h 13"/>
                <a:gd name="T34" fmla="*/ 15 w 37"/>
                <a:gd name="T35" fmla="*/ 10 h 13"/>
                <a:gd name="T36" fmla="*/ 14 w 37"/>
                <a:gd name="T37"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13">
                  <a:moveTo>
                    <a:pt x="14" y="5"/>
                  </a:moveTo>
                  <a:cubicBezTo>
                    <a:pt x="7" y="0"/>
                    <a:pt x="7" y="0"/>
                    <a:pt x="7" y="0"/>
                  </a:cubicBezTo>
                  <a:cubicBezTo>
                    <a:pt x="5" y="4"/>
                    <a:pt x="5" y="4"/>
                    <a:pt x="5" y="4"/>
                  </a:cubicBezTo>
                  <a:cubicBezTo>
                    <a:pt x="4" y="8"/>
                    <a:pt x="4" y="8"/>
                    <a:pt x="4" y="8"/>
                  </a:cubicBezTo>
                  <a:cubicBezTo>
                    <a:pt x="32" y="10"/>
                    <a:pt x="32" y="10"/>
                    <a:pt x="32" y="10"/>
                  </a:cubicBezTo>
                  <a:cubicBezTo>
                    <a:pt x="34" y="10"/>
                    <a:pt x="35" y="9"/>
                    <a:pt x="36" y="8"/>
                  </a:cubicBezTo>
                  <a:cubicBezTo>
                    <a:pt x="37" y="6"/>
                    <a:pt x="36" y="4"/>
                    <a:pt x="34" y="3"/>
                  </a:cubicBezTo>
                  <a:cubicBezTo>
                    <a:pt x="34" y="2"/>
                    <a:pt x="34" y="2"/>
                    <a:pt x="34" y="2"/>
                  </a:cubicBezTo>
                  <a:cubicBezTo>
                    <a:pt x="32" y="1"/>
                    <a:pt x="29" y="2"/>
                    <a:pt x="28" y="4"/>
                  </a:cubicBezTo>
                  <a:cubicBezTo>
                    <a:pt x="27" y="6"/>
                    <a:pt x="27" y="8"/>
                    <a:pt x="29" y="9"/>
                  </a:cubicBezTo>
                  <a:cubicBezTo>
                    <a:pt x="30" y="10"/>
                    <a:pt x="30" y="10"/>
                    <a:pt x="30" y="10"/>
                  </a:cubicBezTo>
                  <a:cubicBezTo>
                    <a:pt x="32" y="6"/>
                    <a:pt x="32" y="6"/>
                    <a:pt x="32" y="6"/>
                  </a:cubicBezTo>
                  <a:cubicBezTo>
                    <a:pt x="32" y="2"/>
                    <a:pt x="32" y="2"/>
                    <a:pt x="32" y="2"/>
                  </a:cubicBezTo>
                  <a:cubicBezTo>
                    <a:pt x="5" y="0"/>
                    <a:pt x="5" y="0"/>
                    <a:pt x="5" y="0"/>
                  </a:cubicBezTo>
                  <a:cubicBezTo>
                    <a:pt x="3" y="0"/>
                    <a:pt x="1" y="1"/>
                    <a:pt x="1" y="2"/>
                  </a:cubicBezTo>
                  <a:cubicBezTo>
                    <a:pt x="0" y="4"/>
                    <a:pt x="1" y="6"/>
                    <a:pt x="2" y="7"/>
                  </a:cubicBezTo>
                  <a:cubicBezTo>
                    <a:pt x="9" y="12"/>
                    <a:pt x="9" y="12"/>
                    <a:pt x="9" y="12"/>
                  </a:cubicBezTo>
                  <a:cubicBezTo>
                    <a:pt x="11" y="13"/>
                    <a:pt x="14" y="12"/>
                    <a:pt x="15" y="10"/>
                  </a:cubicBezTo>
                  <a:cubicBezTo>
                    <a:pt x="16" y="8"/>
                    <a:pt x="16" y="6"/>
                    <a:pt x="1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17" name="Freeform 180">
              <a:extLst>
                <a:ext uri="{FF2B5EF4-FFF2-40B4-BE49-F238E27FC236}">
                  <a16:creationId xmlns:a16="http://schemas.microsoft.com/office/drawing/2014/main" id="{C6A36ED1-ED35-4CCC-800B-65A96818F07F}"/>
                </a:ext>
              </a:extLst>
            </p:cNvPr>
            <p:cNvSpPr>
              <a:spLocks/>
            </p:cNvSpPr>
            <p:nvPr/>
          </p:nvSpPr>
          <p:spPr bwMode="auto">
            <a:xfrm>
              <a:off x="5697674" y="2495661"/>
              <a:ext cx="71438" cy="87313"/>
            </a:xfrm>
            <a:custGeom>
              <a:avLst/>
              <a:gdLst>
                <a:gd name="T0" fmla="*/ 7 w 45"/>
                <a:gd name="T1" fmla="*/ 48 h 56"/>
                <a:gd name="T2" fmla="*/ 8 w 45"/>
                <a:gd name="T3" fmla="*/ 53 h 56"/>
                <a:gd name="T4" fmla="*/ 12 w 45"/>
                <a:gd name="T5" fmla="*/ 33 h 56"/>
                <a:gd name="T6" fmla="*/ 6 w 45"/>
                <a:gd name="T7" fmla="*/ 34 h 56"/>
                <a:gd name="T8" fmla="*/ 6 w 45"/>
                <a:gd name="T9" fmla="*/ 34 h 56"/>
                <a:gd name="T10" fmla="*/ 10 w 45"/>
                <a:gd name="T11" fmla="*/ 37 h 56"/>
                <a:gd name="T12" fmla="*/ 9 w 45"/>
                <a:gd name="T13" fmla="*/ 37 h 56"/>
                <a:gd name="T14" fmla="*/ 9 w 45"/>
                <a:gd name="T15" fmla="*/ 38 h 56"/>
                <a:gd name="T16" fmla="*/ 6 w 45"/>
                <a:gd name="T17" fmla="*/ 34 h 56"/>
                <a:gd name="T18" fmla="*/ 6 w 45"/>
                <a:gd name="T19" fmla="*/ 35 h 56"/>
                <a:gd name="T20" fmla="*/ 9 w 45"/>
                <a:gd name="T21" fmla="*/ 38 h 56"/>
                <a:gd name="T22" fmla="*/ 8 w 45"/>
                <a:gd name="T23" fmla="*/ 38 h 56"/>
                <a:gd name="T24" fmla="*/ 8 w 45"/>
                <a:gd name="T25" fmla="*/ 38 h 56"/>
                <a:gd name="T26" fmla="*/ 7 w 45"/>
                <a:gd name="T27" fmla="*/ 36 h 56"/>
                <a:gd name="T28" fmla="*/ 9 w 45"/>
                <a:gd name="T29" fmla="*/ 37 h 56"/>
                <a:gd name="T30" fmla="*/ 21 w 45"/>
                <a:gd name="T31" fmla="*/ 31 h 56"/>
                <a:gd name="T32" fmla="*/ 23 w 45"/>
                <a:gd name="T33" fmla="*/ 30 h 56"/>
                <a:gd name="T34" fmla="*/ 24 w 45"/>
                <a:gd name="T35" fmla="*/ 29 h 56"/>
                <a:gd name="T36" fmla="*/ 23 w 45"/>
                <a:gd name="T37" fmla="*/ 23 h 56"/>
                <a:gd name="T38" fmla="*/ 17 w 45"/>
                <a:gd name="T39" fmla="*/ 24 h 56"/>
                <a:gd name="T40" fmla="*/ 39 w 45"/>
                <a:gd name="T41" fmla="*/ 24 h 56"/>
                <a:gd name="T42" fmla="*/ 40 w 45"/>
                <a:gd name="T43" fmla="*/ 16 h 56"/>
                <a:gd name="T44" fmla="*/ 36 w 45"/>
                <a:gd name="T45" fmla="*/ 19 h 56"/>
                <a:gd name="T46" fmla="*/ 44 w 45"/>
                <a:gd name="T47" fmla="*/ 6 h 56"/>
                <a:gd name="T48" fmla="*/ 41 w 45"/>
                <a:gd name="T49" fmla="*/ 1 h 56"/>
                <a:gd name="T50" fmla="*/ 37 w 45"/>
                <a:gd name="T51" fmla="*/ 8 h 56"/>
                <a:gd name="T52" fmla="*/ 40 w 45"/>
                <a:gd name="T53" fmla="*/ 5 h 56"/>
                <a:gd name="T54" fmla="*/ 32 w 45"/>
                <a:gd name="T55" fmla="*/ 17 h 56"/>
                <a:gd name="T56" fmla="*/ 36 w 45"/>
                <a:gd name="T57" fmla="*/ 23 h 56"/>
                <a:gd name="T58" fmla="*/ 37 w 45"/>
                <a:gd name="T59" fmla="*/ 16 h 56"/>
                <a:gd name="T60" fmla="*/ 13 w 45"/>
                <a:gd name="T61" fmla="*/ 23 h 56"/>
                <a:gd name="T62" fmla="*/ 19 w 45"/>
                <a:gd name="T63" fmla="*/ 30 h 56"/>
                <a:gd name="T64" fmla="*/ 17 w 45"/>
                <a:gd name="T65" fmla="*/ 24 h 56"/>
                <a:gd name="T66" fmla="*/ 18 w 45"/>
                <a:gd name="T67" fmla="*/ 23 h 56"/>
                <a:gd name="T68" fmla="*/ 21 w 45"/>
                <a:gd name="T69" fmla="*/ 26 h 56"/>
                <a:gd name="T70" fmla="*/ 20 w 45"/>
                <a:gd name="T71" fmla="*/ 26 h 56"/>
                <a:gd name="T72" fmla="*/ 18 w 45"/>
                <a:gd name="T73" fmla="*/ 23 h 56"/>
                <a:gd name="T74" fmla="*/ 18 w 45"/>
                <a:gd name="T75" fmla="*/ 23 h 56"/>
                <a:gd name="T76" fmla="*/ 18 w 45"/>
                <a:gd name="T77" fmla="*/ 23 h 56"/>
                <a:gd name="T78" fmla="*/ 19 w 45"/>
                <a:gd name="T79" fmla="*/ 24 h 56"/>
                <a:gd name="T80" fmla="*/ 17 w 45"/>
                <a:gd name="T81" fmla="*/ 24 h 56"/>
                <a:gd name="T82" fmla="*/ 6 w 45"/>
                <a:gd name="T83" fmla="*/ 30 h 56"/>
                <a:gd name="T84" fmla="*/ 4 w 45"/>
                <a:gd name="T85" fmla="*/ 31 h 56"/>
                <a:gd name="T86" fmla="*/ 4 w 45"/>
                <a:gd name="T87" fmla="*/ 31 h 56"/>
                <a:gd name="T88" fmla="*/ 3 w 45"/>
                <a:gd name="T89" fmla="*/ 31 h 56"/>
                <a:gd name="T90" fmla="*/ 4 w 45"/>
                <a:gd name="T91" fmla="*/ 38 h 56"/>
                <a:gd name="T92" fmla="*/ 1 w 45"/>
                <a:gd name="T93" fmla="*/ 50 h 56"/>
                <a:gd name="T94" fmla="*/ 3 w 45"/>
                <a:gd name="T95" fmla="*/ 55 h 56"/>
                <a:gd name="T96" fmla="*/ 7 w 45"/>
                <a:gd name="T97"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 h="56">
                  <a:moveTo>
                    <a:pt x="7" y="48"/>
                  </a:moveTo>
                  <a:cubicBezTo>
                    <a:pt x="7" y="48"/>
                    <a:pt x="7" y="48"/>
                    <a:pt x="7" y="48"/>
                  </a:cubicBezTo>
                  <a:cubicBezTo>
                    <a:pt x="5" y="51"/>
                    <a:pt x="5" y="51"/>
                    <a:pt x="5" y="51"/>
                  </a:cubicBezTo>
                  <a:cubicBezTo>
                    <a:pt x="8" y="53"/>
                    <a:pt x="8" y="53"/>
                    <a:pt x="8" y="53"/>
                  </a:cubicBezTo>
                  <a:cubicBezTo>
                    <a:pt x="14" y="38"/>
                    <a:pt x="14" y="38"/>
                    <a:pt x="14" y="38"/>
                  </a:cubicBezTo>
                  <a:cubicBezTo>
                    <a:pt x="14" y="36"/>
                    <a:pt x="13" y="34"/>
                    <a:pt x="12" y="33"/>
                  </a:cubicBezTo>
                  <a:cubicBezTo>
                    <a:pt x="8" y="31"/>
                    <a:pt x="8" y="31"/>
                    <a:pt x="8" y="31"/>
                  </a:cubicBezTo>
                  <a:cubicBezTo>
                    <a:pt x="6" y="34"/>
                    <a:pt x="6" y="34"/>
                    <a:pt x="6" y="34"/>
                  </a:cubicBezTo>
                  <a:cubicBezTo>
                    <a:pt x="10" y="37"/>
                    <a:pt x="10" y="37"/>
                    <a:pt x="10" y="37"/>
                  </a:cubicBezTo>
                  <a:cubicBezTo>
                    <a:pt x="6" y="34"/>
                    <a:pt x="6" y="34"/>
                    <a:pt x="6" y="34"/>
                  </a:cubicBezTo>
                  <a:cubicBezTo>
                    <a:pt x="9" y="37"/>
                    <a:pt x="9" y="37"/>
                    <a:pt x="9" y="37"/>
                  </a:cubicBezTo>
                  <a:cubicBezTo>
                    <a:pt x="9" y="37"/>
                    <a:pt x="9" y="37"/>
                    <a:pt x="10" y="37"/>
                  </a:cubicBezTo>
                  <a:cubicBezTo>
                    <a:pt x="6" y="34"/>
                    <a:pt x="6" y="34"/>
                    <a:pt x="6" y="34"/>
                  </a:cubicBezTo>
                  <a:cubicBezTo>
                    <a:pt x="9" y="37"/>
                    <a:pt x="9" y="37"/>
                    <a:pt x="9" y="37"/>
                  </a:cubicBezTo>
                  <a:cubicBezTo>
                    <a:pt x="6" y="34"/>
                    <a:pt x="6" y="34"/>
                    <a:pt x="6" y="34"/>
                  </a:cubicBezTo>
                  <a:cubicBezTo>
                    <a:pt x="9" y="38"/>
                    <a:pt x="9" y="38"/>
                    <a:pt x="9" y="38"/>
                  </a:cubicBezTo>
                  <a:cubicBezTo>
                    <a:pt x="9" y="37"/>
                    <a:pt x="9" y="37"/>
                    <a:pt x="9" y="37"/>
                  </a:cubicBezTo>
                  <a:cubicBezTo>
                    <a:pt x="6" y="34"/>
                    <a:pt x="6" y="34"/>
                    <a:pt x="6" y="34"/>
                  </a:cubicBezTo>
                  <a:cubicBezTo>
                    <a:pt x="9" y="38"/>
                    <a:pt x="9" y="38"/>
                    <a:pt x="9" y="38"/>
                  </a:cubicBezTo>
                  <a:cubicBezTo>
                    <a:pt x="6" y="35"/>
                    <a:pt x="6" y="35"/>
                    <a:pt x="6" y="35"/>
                  </a:cubicBezTo>
                  <a:cubicBezTo>
                    <a:pt x="8" y="38"/>
                    <a:pt x="8" y="38"/>
                    <a:pt x="8" y="38"/>
                  </a:cubicBezTo>
                  <a:cubicBezTo>
                    <a:pt x="9" y="38"/>
                    <a:pt x="9" y="38"/>
                    <a:pt x="9" y="38"/>
                  </a:cubicBezTo>
                  <a:cubicBezTo>
                    <a:pt x="6" y="35"/>
                    <a:pt x="6" y="35"/>
                    <a:pt x="6" y="35"/>
                  </a:cubicBezTo>
                  <a:cubicBezTo>
                    <a:pt x="8" y="38"/>
                    <a:pt x="8" y="38"/>
                    <a:pt x="8" y="38"/>
                  </a:cubicBezTo>
                  <a:cubicBezTo>
                    <a:pt x="7" y="36"/>
                    <a:pt x="7" y="36"/>
                    <a:pt x="7" y="36"/>
                  </a:cubicBezTo>
                  <a:cubicBezTo>
                    <a:pt x="8" y="38"/>
                    <a:pt x="8" y="38"/>
                    <a:pt x="8" y="38"/>
                  </a:cubicBezTo>
                  <a:cubicBezTo>
                    <a:pt x="8" y="38"/>
                    <a:pt x="8" y="38"/>
                    <a:pt x="8" y="38"/>
                  </a:cubicBezTo>
                  <a:cubicBezTo>
                    <a:pt x="7" y="36"/>
                    <a:pt x="7" y="36"/>
                    <a:pt x="7" y="36"/>
                  </a:cubicBezTo>
                  <a:cubicBezTo>
                    <a:pt x="8" y="38"/>
                    <a:pt x="8" y="38"/>
                    <a:pt x="8" y="38"/>
                  </a:cubicBezTo>
                  <a:cubicBezTo>
                    <a:pt x="8" y="38"/>
                    <a:pt x="9" y="38"/>
                    <a:pt x="9" y="37"/>
                  </a:cubicBezTo>
                  <a:cubicBezTo>
                    <a:pt x="11" y="37"/>
                    <a:pt x="14" y="35"/>
                    <a:pt x="17" y="33"/>
                  </a:cubicBezTo>
                  <a:cubicBezTo>
                    <a:pt x="18" y="32"/>
                    <a:pt x="20" y="31"/>
                    <a:pt x="21" y="31"/>
                  </a:cubicBezTo>
                  <a:cubicBezTo>
                    <a:pt x="22" y="31"/>
                    <a:pt x="22" y="30"/>
                    <a:pt x="22" y="30"/>
                  </a:cubicBezTo>
                  <a:cubicBezTo>
                    <a:pt x="23" y="30"/>
                    <a:pt x="23" y="30"/>
                    <a:pt x="23" y="30"/>
                  </a:cubicBezTo>
                  <a:cubicBezTo>
                    <a:pt x="23" y="29"/>
                    <a:pt x="23" y="29"/>
                    <a:pt x="23" y="29"/>
                  </a:cubicBezTo>
                  <a:cubicBezTo>
                    <a:pt x="24" y="29"/>
                    <a:pt x="24" y="29"/>
                    <a:pt x="24" y="29"/>
                  </a:cubicBezTo>
                  <a:cubicBezTo>
                    <a:pt x="24" y="29"/>
                    <a:pt x="24" y="29"/>
                    <a:pt x="24" y="28"/>
                  </a:cubicBezTo>
                  <a:cubicBezTo>
                    <a:pt x="25" y="26"/>
                    <a:pt x="25" y="24"/>
                    <a:pt x="23" y="23"/>
                  </a:cubicBezTo>
                  <a:cubicBezTo>
                    <a:pt x="19" y="20"/>
                    <a:pt x="19" y="20"/>
                    <a:pt x="19" y="20"/>
                  </a:cubicBezTo>
                  <a:cubicBezTo>
                    <a:pt x="17" y="24"/>
                    <a:pt x="17" y="24"/>
                    <a:pt x="17" y="24"/>
                  </a:cubicBezTo>
                  <a:cubicBezTo>
                    <a:pt x="17" y="28"/>
                    <a:pt x="17" y="28"/>
                    <a:pt x="17" y="28"/>
                  </a:cubicBezTo>
                  <a:cubicBezTo>
                    <a:pt x="39" y="24"/>
                    <a:pt x="39" y="24"/>
                    <a:pt x="39" y="24"/>
                  </a:cubicBezTo>
                  <a:cubicBezTo>
                    <a:pt x="40" y="24"/>
                    <a:pt x="42" y="22"/>
                    <a:pt x="42" y="21"/>
                  </a:cubicBezTo>
                  <a:cubicBezTo>
                    <a:pt x="42" y="19"/>
                    <a:pt x="42" y="17"/>
                    <a:pt x="40" y="16"/>
                  </a:cubicBezTo>
                  <a:cubicBezTo>
                    <a:pt x="38" y="15"/>
                    <a:pt x="38" y="15"/>
                    <a:pt x="38" y="15"/>
                  </a:cubicBezTo>
                  <a:cubicBezTo>
                    <a:pt x="36" y="19"/>
                    <a:pt x="36" y="19"/>
                    <a:pt x="36" y="19"/>
                  </a:cubicBezTo>
                  <a:cubicBezTo>
                    <a:pt x="40" y="20"/>
                    <a:pt x="40" y="20"/>
                    <a:pt x="40" y="20"/>
                  </a:cubicBezTo>
                  <a:cubicBezTo>
                    <a:pt x="44" y="6"/>
                    <a:pt x="44" y="6"/>
                    <a:pt x="44" y="6"/>
                  </a:cubicBezTo>
                  <a:cubicBezTo>
                    <a:pt x="45" y="5"/>
                    <a:pt x="44" y="3"/>
                    <a:pt x="42" y="2"/>
                  </a:cubicBezTo>
                  <a:cubicBezTo>
                    <a:pt x="41" y="1"/>
                    <a:pt x="41" y="1"/>
                    <a:pt x="41" y="1"/>
                  </a:cubicBezTo>
                  <a:cubicBezTo>
                    <a:pt x="39" y="0"/>
                    <a:pt x="37" y="0"/>
                    <a:pt x="36" y="2"/>
                  </a:cubicBezTo>
                  <a:cubicBezTo>
                    <a:pt x="35" y="4"/>
                    <a:pt x="35" y="7"/>
                    <a:pt x="37" y="8"/>
                  </a:cubicBezTo>
                  <a:cubicBezTo>
                    <a:pt x="38" y="9"/>
                    <a:pt x="38" y="9"/>
                    <a:pt x="38" y="9"/>
                  </a:cubicBezTo>
                  <a:cubicBezTo>
                    <a:pt x="40" y="5"/>
                    <a:pt x="40" y="5"/>
                    <a:pt x="40" y="5"/>
                  </a:cubicBezTo>
                  <a:cubicBezTo>
                    <a:pt x="36" y="4"/>
                    <a:pt x="36" y="4"/>
                    <a:pt x="36" y="4"/>
                  </a:cubicBezTo>
                  <a:cubicBezTo>
                    <a:pt x="32" y="17"/>
                    <a:pt x="32" y="17"/>
                    <a:pt x="32" y="17"/>
                  </a:cubicBezTo>
                  <a:cubicBezTo>
                    <a:pt x="31" y="19"/>
                    <a:pt x="32" y="21"/>
                    <a:pt x="34" y="22"/>
                  </a:cubicBezTo>
                  <a:cubicBezTo>
                    <a:pt x="36" y="23"/>
                    <a:pt x="36" y="23"/>
                    <a:pt x="36" y="23"/>
                  </a:cubicBezTo>
                  <a:cubicBezTo>
                    <a:pt x="38" y="20"/>
                    <a:pt x="38" y="20"/>
                    <a:pt x="38" y="20"/>
                  </a:cubicBezTo>
                  <a:cubicBezTo>
                    <a:pt x="37" y="16"/>
                    <a:pt x="37" y="16"/>
                    <a:pt x="37" y="16"/>
                  </a:cubicBezTo>
                  <a:cubicBezTo>
                    <a:pt x="16" y="20"/>
                    <a:pt x="16" y="20"/>
                    <a:pt x="16" y="20"/>
                  </a:cubicBezTo>
                  <a:cubicBezTo>
                    <a:pt x="14" y="20"/>
                    <a:pt x="13" y="21"/>
                    <a:pt x="13" y="23"/>
                  </a:cubicBezTo>
                  <a:cubicBezTo>
                    <a:pt x="12" y="24"/>
                    <a:pt x="13" y="26"/>
                    <a:pt x="14" y="27"/>
                  </a:cubicBezTo>
                  <a:cubicBezTo>
                    <a:pt x="19" y="30"/>
                    <a:pt x="19" y="30"/>
                    <a:pt x="19" y="30"/>
                  </a:cubicBezTo>
                  <a:cubicBezTo>
                    <a:pt x="21" y="26"/>
                    <a:pt x="21" y="26"/>
                    <a:pt x="21" y="26"/>
                  </a:cubicBezTo>
                  <a:cubicBezTo>
                    <a:pt x="17" y="24"/>
                    <a:pt x="17" y="24"/>
                    <a:pt x="17" y="24"/>
                  </a:cubicBezTo>
                  <a:cubicBezTo>
                    <a:pt x="21" y="26"/>
                    <a:pt x="21" y="26"/>
                    <a:pt x="21" y="26"/>
                  </a:cubicBezTo>
                  <a:cubicBezTo>
                    <a:pt x="18" y="23"/>
                    <a:pt x="18" y="23"/>
                    <a:pt x="18" y="23"/>
                  </a:cubicBezTo>
                  <a:cubicBezTo>
                    <a:pt x="18" y="23"/>
                    <a:pt x="18" y="24"/>
                    <a:pt x="17" y="24"/>
                  </a:cubicBezTo>
                  <a:cubicBezTo>
                    <a:pt x="21" y="26"/>
                    <a:pt x="21" y="26"/>
                    <a:pt x="21" y="26"/>
                  </a:cubicBezTo>
                  <a:cubicBezTo>
                    <a:pt x="18" y="23"/>
                    <a:pt x="18" y="23"/>
                    <a:pt x="18" y="23"/>
                  </a:cubicBezTo>
                  <a:cubicBezTo>
                    <a:pt x="20" y="26"/>
                    <a:pt x="20" y="26"/>
                    <a:pt x="20" y="26"/>
                  </a:cubicBezTo>
                  <a:cubicBezTo>
                    <a:pt x="18" y="23"/>
                    <a:pt x="18" y="23"/>
                    <a:pt x="18" y="23"/>
                  </a:cubicBezTo>
                  <a:cubicBezTo>
                    <a:pt x="18" y="23"/>
                    <a:pt x="18" y="23"/>
                    <a:pt x="18" y="23"/>
                  </a:cubicBezTo>
                  <a:cubicBezTo>
                    <a:pt x="20" y="26"/>
                    <a:pt x="20" y="26"/>
                    <a:pt x="20" y="26"/>
                  </a:cubicBezTo>
                  <a:cubicBezTo>
                    <a:pt x="18" y="23"/>
                    <a:pt x="18" y="23"/>
                    <a:pt x="18" y="23"/>
                  </a:cubicBezTo>
                  <a:cubicBezTo>
                    <a:pt x="19" y="24"/>
                    <a:pt x="19" y="24"/>
                    <a:pt x="19" y="24"/>
                  </a:cubicBezTo>
                  <a:cubicBezTo>
                    <a:pt x="18" y="23"/>
                    <a:pt x="18" y="23"/>
                    <a:pt x="18" y="23"/>
                  </a:cubicBezTo>
                  <a:cubicBezTo>
                    <a:pt x="18" y="23"/>
                    <a:pt x="18" y="23"/>
                    <a:pt x="18" y="23"/>
                  </a:cubicBezTo>
                  <a:cubicBezTo>
                    <a:pt x="19" y="24"/>
                    <a:pt x="19" y="24"/>
                    <a:pt x="19" y="24"/>
                  </a:cubicBezTo>
                  <a:cubicBezTo>
                    <a:pt x="18" y="23"/>
                    <a:pt x="18" y="23"/>
                    <a:pt x="18" y="23"/>
                  </a:cubicBezTo>
                  <a:cubicBezTo>
                    <a:pt x="18" y="23"/>
                    <a:pt x="18" y="23"/>
                    <a:pt x="17" y="24"/>
                  </a:cubicBezTo>
                  <a:cubicBezTo>
                    <a:pt x="16" y="25"/>
                    <a:pt x="12" y="26"/>
                    <a:pt x="9" y="28"/>
                  </a:cubicBezTo>
                  <a:cubicBezTo>
                    <a:pt x="8" y="29"/>
                    <a:pt x="7" y="29"/>
                    <a:pt x="6" y="30"/>
                  </a:cubicBezTo>
                  <a:cubicBezTo>
                    <a:pt x="5" y="30"/>
                    <a:pt x="5" y="30"/>
                    <a:pt x="5" y="31"/>
                  </a:cubicBezTo>
                  <a:cubicBezTo>
                    <a:pt x="4" y="31"/>
                    <a:pt x="4" y="31"/>
                    <a:pt x="4" y="31"/>
                  </a:cubicBezTo>
                  <a:cubicBezTo>
                    <a:pt x="4" y="31"/>
                    <a:pt x="4" y="31"/>
                    <a:pt x="4" y="31"/>
                  </a:cubicBezTo>
                  <a:cubicBezTo>
                    <a:pt x="4" y="31"/>
                    <a:pt x="4" y="31"/>
                    <a:pt x="4" y="31"/>
                  </a:cubicBezTo>
                  <a:cubicBezTo>
                    <a:pt x="4" y="31"/>
                    <a:pt x="4" y="31"/>
                    <a:pt x="4" y="31"/>
                  </a:cubicBezTo>
                  <a:cubicBezTo>
                    <a:pt x="3" y="31"/>
                    <a:pt x="3" y="31"/>
                    <a:pt x="3" y="31"/>
                  </a:cubicBezTo>
                  <a:cubicBezTo>
                    <a:pt x="3" y="32"/>
                    <a:pt x="3" y="32"/>
                    <a:pt x="3" y="32"/>
                  </a:cubicBezTo>
                  <a:cubicBezTo>
                    <a:pt x="1" y="34"/>
                    <a:pt x="2" y="37"/>
                    <a:pt x="4" y="38"/>
                  </a:cubicBezTo>
                  <a:cubicBezTo>
                    <a:pt x="5" y="38"/>
                    <a:pt x="5" y="38"/>
                    <a:pt x="5" y="38"/>
                  </a:cubicBezTo>
                  <a:cubicBezTo>
                    <a:pt x="1" y="50"/>
                    <a:pt x="1" y="50"/>
                    <a:pt x="1" y="50"/>
                  </a:cubicBezTo>
                  <a:cubicBezTo>
                    <a:pt x="0" y="52"/>
                    <a:pt x="1" y="54"/>
                    <a:pt x="2" y="55"/>
                  </a:cubicBezTo>
                  <a:cubicBezTo>
                    <a:pt x="3" y="55"/>
                    <a:pt x="3" y="55"/>
                    <a:pt x="3" y="55"/>
                  </a:cubicBezTo>
                  <a:cubicBezTo>
                    <a:pt x="5" y="56"/>
                    <a:pt x="7" y="55"/>
                    <a:pt x="8" y="54"/>
                  </a:cubicBezTo>
                  <a:cubicBezTo>
                    <a:pt x="9" y="52"/>
                    <a:pt x="9" y="49"/>
                    <a:pt x="7"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18" name="Freeform 181">
              <a:extLst>
                <a:ext uri="{FF2B5EF4-FFF2-40B4-BE49-F238E27FC236}">
                  <a16:creationId xmlns:a16="http://schemas.microsoft.com/office/drawing/2014/main" id="{225FD255-3101-4D18-8425-9F902A816B24}"/>
                </a:ext>
              </a:extLst>
            </p:cNvPr>
            <p:cNvSpPr>
              <a:spLocks/>
            </p:cNvSpPr>
            <p:nvPr/>
          </p:nvSpPr>
          <p:spPr bwMode="auto">
            <a:xfrm>
              <a:off x="5702437" y="2581386"/>
              <a:ext cx="15875" cy="14288"/>
            </a:xfrm>
            <a:custGeom>
              <a:avLst/>
              <a:gdLst>
                <a:gd name="T0" fmla="*/ 8 w 10"/>
                <a:gd name="T1" fmla="*/ 1 h 9"/>
                <a:gd name="T2" fmla="*/ 7 w 10"/>
                <a:gd name="T3" fmla="*/ 1 h 9"/>
                <a:gd name="T4" fmla="*/ 1 w 10"/>
                <a:gd name="T5" fmla="*/ 2 h 9"/>
                <a:gd name="T6" fmla="*/ 3 w 10"/>
                <a:gd name="T7" fmla="*/ 8 h 9"/>
                <a:gd name="T8" fmla="*/ 4 w 10"/>
                <a:gd name="T9" fmla="*/ 8 h 9"/>
                <a:gd name="T10" fmla="*/ 9 w 10"/>
                <a:gd name="T11" fmla="*/ 7 h 9"/>
                <a:gd name="T12" fmla="*/ 8 w 10"/>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8" y="1"/>
                  </a:moveTo>
                  <a:cubicBezTo>
                    <a:pt x="7" y="1"/>
                    <a:pt x="7" y="1"/>
                    <a:pt x="7" y="1"/>
                  </a:cubicBezTo>
                  <a:cubicBezTo>
                    <a:pt x="5" y="0"/>
                    <a:pt x="3" y="0"/>
                    <a:pt x="1" y="2"/>
                  </a:cubicBezTo>
                  <a:cubicBezTo>
                    <a:pt x="0" y="4"/>
                    <a:pt x="1" y="6"/>
                    <a:pt x="3" y="8"/>
                  </a:cubicBezTo>
                  <a:cubicBezTo>
                    <a:pt x="4" y="8"/>
                    <a:pt x="4" y="8"/>
                    <a:pt x="4" y="8"/>
                  </a:cubicBezTo>
                  <a:cubicBezTo>
                    <a:pt x="5" y="9"/>
                    <a:pt x="8" y="9"/>
                    <a:pt x="9" y="7"/>
                  </a:cubicBezTo>
                  <a:cubicBezTo>
                    <a:pt x="10" y="5"/>
                    <a:pt x="10" y="3"/>
                    <a:pt x="8"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19" name="Freeform 182">
              <a:extLst>
                <a:ext uri="{FF2B5EF4-FFF2-40B4-BE49-F238E27FC236}">
                  <a16:creationId xmlns:a16="http://schemas.microsoft.com/office/drawing/2014/main" id="{728B0BEE-3A00-49C5-8421-81B2DAD6724E}"/>
                </a:ext>
              </a:extLst>
            </p:cNvPr>
            <p:cNvSpPr>
              <a:spLocks/>
            </p:cNvSpPr>
            <p:nvPr/>
          </p:nvSpPr>
          <p:spPr bwMode="auto">
            <a:xfrm>
              <a:off x="5581787" y="2575036"/>
              <a:ext cx="184150" cy="71438"/>
            </a:xfrm>
            <a:custGeom>
              <a:avLst/>
              <a:gdLst>
                <a:gd name="T0" fmla="*/ 7 w 117"/>
                <a:gd name="T1" fmla="*/ 34 h 45"/>
                <a:gd name="T2" fmla="*/ 5 w 117"/>
                <a:gd name="T3" fmla="*/ 41 h 45"/>
                <a:gd name="T4" fmla="*/ 32 w 117"/>
                <a:gd name="T5" fmla="*/ 39 h 45"/>
                <a:gd name="T6" fmla="*/ 28 w 117"/>
                <a:gd name="T7" fmla="*/ 33 h 45"/>
                <a:gd name="T8" fmla="*/ 25 w 117"/>
                <a:gd name="T9" fmla="*/ 40 h 45"/>
                <a:gd name="T10" fmla="*/ 63 w 117"/>
                <a:gd name="T11" fmla="*/ 42 h 45"/>
                <a:gd name="T12" fmla="*/ 56 w 117"/>
                <a:gd name="T13" fmla="*/ 34 h 45"/>
                <a:gd name="T14" fmla="*/ 53 w 117"/>
                <a:gd name="T15" fmla="*/ 41 h 45"/>
                <a:gd name="T16" fmla="*/ 85 w 117"/>
                <a:gd name="T17" fmla="*/ 42 h 45"/>
                <a:gd name="T18" fmla="*/ 77 w 117"/>
                <a:gd name="T19" fmla="*/ 34 h 45"/>
                <a:gd name="T20" fmla="*/ 78 w 117"/>
                <a:gd name="T21" fmla="*/ 39 h 45"/>
                <a:gd name="T22" fmla="*/ 77 w 117"/>
                <a:gd name="T23" fmla="*/ 41 h 45"/>
                <a:gd name="T24" fmla="*/ 75 w 117"/>
                <a:gd name="T25" fmla="*/ 37 h 45"/>
                <a:gd name="T26" fmla="*/ 75 w 117"/>
                <a:gd name="T27" fmla="*/ 37 h 45"/>
                <a:gd name="T28" fmla="*/ 77 w 117"/>
                <a:gd name="T29" fmla="*/ 41 h 45"/>
                <a:gd name="T30" fmla="*/ 76 w 117"/>
                <a:gd name="T31" fmla="*/ 41 h 45"/>
                <a:gd name="T32" fmla="*/ 76 w 117"/>
                <a:gd name="T33" fmla="*/ 41 h 45"/>
                <a:gd name="T34" fmla="*/ 75 w 117"/>
                <a:gd name="T35" fmla="*/ 39 h 45"/>
                <a:gd name="T36" fmla="*/ 76 w 117"/>
                <a:gd name="T37" fmla="*/ 41 h 45"/>
                <a:gd name="T38" fmla="*/ 81 w 117"/>
                <a:gd name="T39" fmla="*/ 41 h 45"/>
                <a:gd name="T40" fmla="*/ 98 w 117"/>
                <a:gd name="T41" fmla="*/ 43 h 45"/>
                <a:gd name="T42" fmla="*/ 101 w 117"/>
                <a:gd name="T43" fmla="*/ 36 h 45"/>
                <a:gd name="T44" fmla="*/ 96 w 117"/>
                <a:gd name="T45" fmla="*/ 37 h 45"/>
                <a:gd name="T46" fmla="*/ 112 w 117"/>
                <a:gd name="T47" fmla="*/ 30 h 45"/>
                <a:gd name="T48" fmla="*/ 112 w 117"/>
                <a:gd name="T49" fmla="*/ 23 h 45"/>
                <a:gd name="T50" fmla="*/ 107 w 117"/>
                <a:gd name="T51" fmla="*/ 25 h 45"/>
                <a:gd name="T52" fmla="*/ 116 w 117"/>
                <a:gd name="T53" fmla="*/ 14 h 45"/>
                <a:gd name="T54" fmla="*/ 101 w 117"/>
                <a:gd name="T55" fmla="*/ 1 h 45"/>
                <a:gd name="T56" fmla="*/ 97 w 117"/>
                <a:gd name="T57" fmla="*/ 8 h 45"/>
                <a:gd name="T58" fmla="*/ 104 w 117"/>
                <a:gd name="T59" fmla="*/ 24 h 45"/>
                <a:gd name="T60" fmla="*/ 107 w 117"/>
                <a:gd name="T61" fmla="*/ 30 h 45"/>
                <a:gd name="T62" fmla="*/ 107 w 117"/>
                <a:gd name="T63" fmla="*/ 23 h 45"/>
                <a:gd name="T64" fmla="*/ 92 w 117"/>
                <a:gd name="T65" fmla="*/ 37 h 45"/>
                <a:gd name="T66" fmla="*/ 96 w 117"/>
                <a:gd name="T67" fmla="*/ 42 h 45"/>
                <a:gd name="T68" fmla="*/ 99 w 117"/>
                <a:gd name="T69" fmla="*/ 35 h 45"/>
                <a:gd name="T70" fmla="*/ 82 w 117"/>
                <a:gd name="T71" fmla="*/ 33 h 45"/>
                <a:gd name="T72" fmla="*/ 75 w 117"/>
                <a:gd name="T73" fmla="*/ 33 h 45"/>
                <a:gd name="T74" fmla="*/ 73 w 117"/>
                <a:gd name="T75" fmla="*/ 33 h 45"/>
                <a:gd name="T76" fmla="*/ 73 w 117"/>
                <a:gd name="T77" fmla="*/ 40 h 45"/>
                <a:gd name="T78" fmla="*/ 81 w 117"/>
                <a:gd name="T79" fmla="*/ 41 h 45"/>
                <a:gd name="T80" fmla="*/ 54 w 117"/>
                <a:gd name="T81" fmla="*/ 33 h 45"/>
                <a:gd name="T82" fmla="*/ 51 w 117"/>
                <a:gd name="T83" fmla="*/ 41 h 45"/>
                <a:gd name="T84" fmla="*/ 59 w 117"/>
                <a:gd name="T85" fmla="*/ 41 h 45"/>
                <a:gd name="T86" fmla="*/ 26 w 117"/>
                <a:gd name="T87" fmla="*/ 32 h 45"/>
                <a:gd name="T88" fmla="*/ 24 w 117"/>
                <a:gd name="T89" fmla="*/ 40 h 45"/>
                <a:gd name="T90" fmla="*/ 28 w 117"/>
                <a:gd name="T91" fmla="*/ 38 h 45"/>
                <a:gd name="T92" fmla="*/ 5 w 117"/>
                <a:gd name="T93" fmla="*/ 33 h 45"/>
                <a:gd name="T94" fmla="*/ 3 w 117"/>
                <a:gd name="T95" fmla="*/ 41 h 45"/>
                <a:gd name="T96" fmla="*/ 9 w 117"/>
                <a:gd name="T97" fmla="*/ 4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7" h="45">
                  <a:moveTo>
                    <a:pt x="8" y="34"/>
                  </a:moveTo>
                  <a:cubicBezTo>
                    <a:pt x="7" y="34"/>
                    <a:pt x="7" y="34"/>
                    <a:pt x="7" y="34"/>
                  </a:cubicBezTo>
                  <a:cubicBezTo>
                    <a:pt x="5" y="37"/>
                    <a:pt x="5" y="37"/>
                    <a:pt x="5" y="37"/>
                  </a:cubicBezTo>
                  <a:cubicBezTo>
                    <a:pt x="5" y="41"/>
                    <a:pt x="5" y="41"/>
                    <a:pt x="5" y="41"/>
                  </a:cubicBezTo>
                  <a:cubicBezTo>
                    <a:pt x="28" y="42"/>
                    <a:pt x="28" y="42"/>
                    <a:pt x="28" y="42"/>
                  </a:cubicBezTo>
                  <a:cubicBezTo>
                    <a:pt x="30" y="42"/>
                    <a:pt x="31" y="40"/>
                    <a:pt x="32" y="39"/>
                  </a:cubicBezTo>
                  <a:cubicBezTo>
                    <a:pt x="32" y="37"/>
                    <a:pt x="31" y="35"/>
                    <a:pt x="30" y="34"/>
                  </a:cubicBezTo>
                  <a:cubicBezTo>
                    <a:pt x="28" y="33"/>
                    <a:pt x="28" y="33"/>
                    <a:pt x="28" y="33"/>
                  </a:cubicBezTo>
                  <a:cubicBezTo>
                    <a:pt x="26" y="36"/>
                    <a:pt x="26" y="36"/>
                    <a:pt x="26" y="36"/>
                  </a:cubicBezTo>
                  <a:cubicBezTo>
                    <a:pt x="25" y="40"/>
                    <a:pt x="25" y="40"/>
                    <a:pt x="25" y="40"/>
                  </a:cubicBezTo>
                  <a:cubicBezTo>
                    <a:pt x="58" y="45"/>
                    <a:pt x="58" y="45"/>
                    <a:pt x="58" y="45"/>
                  </a:cubicBezTo>
                  <a:cubicBezTo>
                    <a:pt x="60" y="45"/>
                    <a:pt x="62" y="44"/>
                    <a:pt x="63" y="42"/>
                  </a:cubicBezTo>
                  <a:cubicBezTo>
                    <a:pt x="63" y="40"/>
                    <a:pt x="63" y="38"/>
                    <a:pt x="61" y="37"/>
                  </a:cubicBezTo>
                  <a:cubicBezTo>
                    <a:pt x="56" y="34"/>
                    <a:pt x="56" y="34"/>
                    <a:pt x="56" y="34"/>
                  </a:cubicBezTo>
                  <a:cubicBezTo>
                    <a:pt x="54" y="37"/>
                    <a:pt x="54" y="37"/>
                    <a:pt x="54" y="37"/>
                  </a:cubicBezTo>
                  <a:cubicBezTo>
                    <a:pt x="53" y="41"/>
                    <a:pt x="53" y="41"/>
                    <a:pt x="53" y="41"/>
                  </a:cubicBezTo>
                  <a:cubicBezTo>
                    <a:pt x="81" y="45"/>
                    <a:pt x="81" y="45"/>
                    <a:pt x="81" y="45"/>
                  </a:cubicBezTo>
                  <a:cubicBezTo>
                    <a:pt x="82" y="45"/>
                    <a:pt x="84" y="44"/>
                    <a:pt x="85" y="42"/>
                  </a:cubicBezTo>
                  <a:cubicBezTo>
                    <a:pt x="86" y="40"/>
                    <a:pt x="85" y="38"/>
                    <a:pt x="83" y="37"/>
                  </a:cubicBezTo>
                  <a:cubicBezTo>
                    <a:pt x="77" y="34"/>
                    <a:pt x="77" y="34"/>
                    <a:pt x="77" y="34"/>
                  </a:cubicBezTo>
                  <a:cubicBezTo>
                    <a:pt x="75" y="37"/>
                    <a:pt x="75" y="37"/>
                    <a:pt x="75" y="37"/>
                  </a:cubicBezTo>
                  <a:cubicBezTo>
                    <a:pt x="78" y="39"/>
                    <a:pt x="78" y="39"/>
                    <a:pt x="78" y="39"/>
                  </a:cubicBezTo>
                  <a:cubicBezTo>
                    <a:pt x="75" y="37"/>
                    <a:pt x="75" y="37"/>
                    <a:pt x="75" y="37"/>
                  </a:cubicBezTo>
                  <a:cubicBezTo>
                    <a:pt x="77" y="41"/>
                    <a:pt x="77" y="41"/>
                    <a:pt x="77" y="41"/>
                  </a:cubicBezTo>
                  <a:cubicBezTo>
                    <a:pt x="77" y="40"/>
                    <a:pt x="78" y="40"/>
                    <a:pt x="78" y="39"/>
                  </a:cubicBezTo>
                  <a:cubicBezTo>
                    <a:pt x="75" y="37"/>
                    <a:pt x="75" y="37"/>
                    <a:pt x="75" y="37"/>
                  </a:cubicBezTo>
                  <a:cubicBezTo>
                    <a:pt x="77" y="41"/>
                    <a:pt x="77" y="41"/>
                    <a:pt x="77" y="41"/>
                  </a:cubicBezTo>
                  <a:cubicBezTo>
                    <a:pt x="75" y="37"/>
                    <a:pt x="75" y="37"/>
                    <a:pt x="75" y="37"/>
                  </a:cubicBezTo>
                  <a:cubicBezTo>
                    <a:pt x="76" y="41"/>
                    <a:pt x="76" y="41"/>
                    <a:pt x="76" y="41"/>
                  </a:cubicBezTo>
                  <a:cubicBezTo>
                    <a:pt x="76" y="41"/>
                    <a:pt x="76" y="41"/>
                    <a:pt x="77" y="41"/>
                  </a:cubicBezTo>
                  <a:cubicBezTo>
                    <a:pt x="75" y="37"/>
                    <a:pt x="75" y="37"/>
                    <a:pt x="75" y="37"/>
                  </a:cubicBezTo>
                  <a:cubicBezTo>
                    <a:pt x="76" y="41"/>
                    <a:pt x="76" y="41"/>
                    <a:pt x="76" y="41"/>
                  </a:cubicBezTo>
                  <a:cubicBezTo>
                    <a:pt x="75" y="39"/>
                    <a:pt x="75" y="39"/>
                    <a:pt x="75" y="39"/>
                  </a:cubicBezTo>
                  <a:cubicBezTo>
                    <a:pt x="76" y="41"/>
                    <a:pt x="76" y="41"/>
                    <a:pt x="76" y="41"/>
                  </a:cubicBezTo>
                  <a:cubicBezTo>
                    <a:pt x="76" y="41"/>
                    <a:pt x="76" y="41"/>
                    <a:pt x="76" y="41"/>
                  </a:cubicBezTo>
                  <a:cubicBezTo>
                    <a:pt x="75" y="39"/>
                    <a:pt x="75" y="39"/>
                    <a:pt x="75" y="39"/>
                  </a:cubicBezTo>
                  <a:cubicBezTo>
                    <a:pt x="76" y="41"/>
                    <a:pt x="76" y="41"/>
                    <a:pt x="76" y="41"/>
                  </a:cubicBezTo>
                  <a:cubicBezTo>
                    <a:pt x="76" y="41"/>
                    <a:pt x="76" y="41"/>
                    <a:pt x="76" y="41"/>
                  </a:cubicBezTo>
                  <a:cubicBezTo>
                    <a:pt x="76" y="41"/>
                    <a:pt x="76" y="41"/>
                    <a:pt x="76" y="41"/>
                  </a:cubicBezTo>
                  <a:cubicBezTo>
                    <a:pt x="77" y="41"/>
                    <a:pt x="79" y="41"/>
                    <a:pt x="81" y="41"/>
                  </a:cubicBezTo>
                  <a:cubicBezTo>
                    <a:pt x="84" y="42"/>
                    <a:pt x="89" y="42"/>
                    <a:pt x="92" y="42"/>
                  </a:cubicBezTo>
                  <a:cubicBezTo>
                    <a:pt x="95" y="43"/>
                    <a:pt x="98" y="43"/>
                    <a:pt x="98" y="43"/>
                  </a:cubicBezTo>
                  <a:cubicBezTo>
                    <a:pt x="100" y="43"/>
                    <a:pt x="102" y="42"/>
                    <a:pt x="102" y="40"/>
                  </a:cubicBezTo>
                  <a:cubicBezTo>
                    <a:pt x="103" y="39"/>
                    <a:pt x="102" y="37"/>
                    <a:pt x="101" y="36"/>
                  </a:cubicBezTo>
                  <a:cubicBezTo>
                    <a:pt x="98" y="34"/>
                    <a:pt x="98" y="34"/>
                    <a:pt x="98" y="34"/>
                  </a:cubicBezTo>
                  <a:cubicBezTo>
                    <a:pt x="96" y="37"/>
                    <a:pt x="96" y="37"/>
                    <a:pt x="96" y="37"/>
                  </a:cubicBezTo>
                  <a:cubicBezTo>
                    <a:pt x="98" y="40"/>
                    <a:pt x="98" y="40"/>
                    <a:pt x="98" y="40"/>
                  </a:cubicBezTo>
                  <a:cubicBezTo>
                    <a:pt x="112" y="30"/>
                    <a:pt x="112" y="30"/>
                    <a:pt x="112" y="30"/>
                  </a:cubicBezTo>
                  <a:cubicBezTo>
                    <a:pt x="113" y="29"/>
                    <a:pt x="114" y="27"/>
                    <a:pt x="114" y="26"/>
                  </a:cubicBezTo>
                  <a:cubicBezTo>
                    <a:pt x="113" y="25"/>
                    <a:pt x="113" y="24"/>
                    <a:pt x="112" y="23"/>
                  </a:cubicBezTo>
                  <a:cubicBezTo>
                    <a:pt x="110" y="22"/>
                    <a:pt x="110" y="22"/>
                    <a:pt x="110" y="22"/>
                  </a:cubicBezTo>
                  <a:cubicBezTo>
                    <a:pt x="107" y="25"/>
                    <a:pt x="107" y="25"/>
                    <a:pt x="107" y="25"/>
                  </a:cubicBezTo>
                  <a:cubicBezTo>
                    <a:pt x="111" y="26"/>
                    <a:pt x="111" y="26"/>
                    <a:pt x="111" y="26"/>
                  </a:cubicBezTo>
                  <a:cubicBezTo>
                    <a:pt x="116" y="14"/>
                    <a:pt x="116" y="14"/>
                    <a:pt x="116" y="14"/>
                  </a:cubicBezTo>
                  <a:cubicBezTo>
                    <a:pt x="117" y="12"/>
                    <a:pt x="116" y="10"/>
                    <a:pt x="114" y="9"/>
                  </a:cubicBezTo>
                  <a:cubicBezTo>
                    <a:pt x="101" y="1"/>
                    <a:pt x="101" y="1"/>
                    <a:pt x="101" y="1"/>
                  </a:cubicBezTo>
                  <a:cubicBezTo>
                    <a:pt x="99" y="0"/>
                    <a:pt x="97" y="0"/>
                    <a:pt x="96" y="2"/>
                  </a:cubicBezTo>
                  <a:cubicBezTo>
                    <a:pt x="94" y="4"/>
                    <a:pt x="95" y="7"/>
                    <a:pt x="97" y="8"/>
                  </a:cubicBezTo>
                  <a:cubicBezTo>
                    <a:pt x="107" y="14"/>
                    <a:pt x="107" y="14"/>
                    <a:pt x="107" y="14"/>
                  </a:cubicBezTo>
                  <a:cubicBezTo>
                    <a:pt x="104" y="24"/>
                    <a:pt x="104" y="24"/>
                    <a:pt x="104" y="24"/>
                  </a:cubicBezTo>
                  <a:cubicBezTo>
                    <a:pt x="103" y="25"/>
                    <a:pt x="104" y="27"/>
                    <a:pt x="105" y="28"/>
                  </a:cubicBezTo>
                  <a:cubicBezTo>
                    <a:pt x="107" y="30"/>
                    <a:pt x="107" y="30"/>
                    <a:pt x="107" y="30"/>
                  </a:cubicBezTo>
                  <a:cubicBezTo>
                    <a:pt x="110" y="26"/>
                    <a:pt x="110" y="26"/>
                    <a:pt x="110" y="26"/>
                  </a:cubicBezTo>
                  <a:cubicBezTo>
                    <a:pt x="107" y="23"/>
                    <a:pt x="107" y="23"/>
                    <a:pt x="107" y="23"/>
                  </a:cubicBezTo>
                  <a:cubicBezTo>
                    <a:pt x="93" y="34"/>
                    <a:pt x="93" y="34"/>
                    <a:pt x="93" y="34"/>
                  </a:cubicBezTo>
                  <a:cubicBezTo>
                    <a:pt x="92" y="35"/>
                    <a:pt x="91" y="36"/>
                    <a:pt x="92" y="37"/>
                  </a:cubicBezTo>
                  <a:cubicBezTo>
                    <a:pt x="92" y="39"/>
                    <a:pt x="92" y="40"/>
                    <a:pt x="93" y="41"/>
                  </a:cubicBezTo>
                  <a:cubicBezTo>
                    <a:pt x="96" y="42"/>
                    <a:pt x="96" y="42"/>
                    <a:pt x="96" y="42"/>
                  </a:cubicBezTo>
                  <a:cubicBezTo>
                    <a:pt x="98" y="39"/>
                    <a:pt x="98" y="39"/>
                    <a:pt x="98" y="39"/>
                  </a:cubicBezTo>
                  <a:cubicBezTo>
                    <a:pt x="99" y="35"/>
                    <a:pt x="99" y="35"/>
                    <a:pt x="99" y="35"/>
                  </a:cubicBezTo>
                  <a:cubicBezTo>
                    <a:pt x="99" y="35"/>
                    <a:pt x="94" y="34"/>
                    <a:pt x="89" y="34"/>
                  </a:cubicBezTo>
                  <a:cubicBezTo>
                    <a:pt x="87" y="34"/>
                    <a:pt x="84" y="33"/>
                    <a:pt x="82" y="33"/>
                  </a:cubicBezTo>
                  <a:cubicBezTo>
                    <a:pt x="79" y="33"/>
                    <a:pt x="77" y="33"/>
                    <a:pt x="76" y="33"/>
                  </a:cubicBezTo>
                  <a:cubicBezTo>
                    <a:pt x="76" y="33"/>
                    <a:pt x="75" y="33"/>
                    <a:pt x="75" y="33"/>
                  </a:cubicBezTo>
                  <a:cubicBezTo>
                    <a:pt x="75" y="33"/>
                    <a:pt x="74" y="33"/>
                    <a:pt x="74" y="33"/>
                  </a:cubicBezTo>
                  <a:cubicBezTo>
                    <a:pt x="74" y="33"/>
                    <a:pt x="73" y="33"/>
                    <a:pt x="73" y="33"/>
                  </a:cubicBezTo>
                  <a:cubicBezTo>
                    <a:pt x="73" y="34"/>
                    <a:pt x="72" y="34"/>
                    <a:pt x="72" y="35"/>
                  </a:cubicBezTo>
                  <a:cubicBezTo>
                    <a:pt x="70" y="37"/>
                    <a:pt x="71" y="39"/>
                    <a:pt x="73" y="40"/>
                  </a:cubicBezTo>
                  <a:cubicBezTo>
                    <a:pt x="79" y="44"/>
                    <a:pt x="79" y="44"/>
                    <a:pt x="79" y="44"/>
                  </a:cubicBezTo>
                  <a:cubicBezTo>
                    <a:pt x="81" y="41"/>
                    <a:pt x="81" y="41"/>
                    <a:pt x="81" y="41"/>
                  </a:cubicBezTo>
                  <a:cubicBezTo>
                    <a:pt x="82" y="37"/>
                    <a:pt x="82" y="37"/>
                    <a:pt x="82" y="37"/>
                  </a:cubicBezTo>
                  <a:cubicBezTo>
                    <a:pt x="54" y="33"/>
                    <a:pt x="54" y="33"/>
                    <a:pt x="54" y="33"/>
                  </a:cubicBezTo>
                  <a:cubicBezTo>
                    <a:pt x="52" y="33"/>
                    <a:pt x="50" y="34"/>
                    <a:pt x="50" y="36"/>
                  </a:cubicBezTo>
                  <a:cubicBezTo>
                    <a:pt x="49" y="38"/>
                    <a:pt x="50" y="40"/>
                    <a:pt x="51" y="41"/>
                  </a:cubicBezTo>
                  <a:cubicBezTo>
                    <a:pt x="57" y="44"/>
                    <a:pt x="57" y="44"/>
                    <a:pt x="57" y="44"/>
                  </a:cubicBezTo>
                  <a:cubicBezTo>
                    <a:pt x="59" y="41"/>
                    <a:pt x="59" y="41"/>
                    <a:pt x="59" y="41"/>
                  </a:cubicBezTo>
                  <a:cubicBezTo>
                    <a:pt x="59" y="37"/>
                    <a:pt x="59" y="37"/>
                    <a:pt x="59" y="37"/>
                  </a:cubicBezTo>
                  <a:cubicBezTo>
                    <a:pt x="26" y="32"/>
                    <a:pt x="26" y="32"/>
                    <a:pt x="26" y="32"/>
                  </a:cubicBezTo>
                  <a:cubicBezTo>
                    <a:pt x="24" y="32"/>
                    <a:pt x="23" y="33"/>
                    <a:pt x="22" y="35"/>
                  </a:cubicBezTo>
                  <a:cubicBezTo>
                    <a:pt x="21" y="37"/>
                    <a:pt x="22" y="39"/>
                    <a:pt x="24" y="40"/>
                  </a:cubicBezTo>
                  <a:cubicBezTo>
                    <a:pt x="26" y="41"/>
                    <a:pt x="26" y="41"/>
                    <a:pt x="26" y="41"/>
                  </a:cubicBezTo>
                  <a:cubicBezTo>
                    <a:pt x="28" y="38"/>
                    <a:pt x="28" y="38"/>
                    <a:pt x="28" y="38"/>
                  </a:cubicBezTo>
                  <a:cubicBezTo>
                    <a:pt x="28" y="33"/>
                    <a:pt x="28" y="33"/>
                    <a:pt x="28" y="33"/>
                  </a:cubicBezTo>
                  <a:cubicBezTo>
                    <a:pt x="5" y="33"/>
                    <a:pt x="5" y="33"/>
                    <a:pt x="5" y="33"/>
                  </a:cubicBezTo>
                  <a:cubicBezTo>
                    <a:pt x="3" y="33"/>
                    <a:pt x="1" y="34"/>
                    <a:pt x="1" y="36"/>
                  </a:cubicBezTo>
                  <a:cubicBezTo>
                    <a:pt x="0" y="38"/>
                    <a:pt x="1" y="40"/>
                    <a:pt x="3" y="41"/>
                  </a:cubicBezTo>
                  <a:cubicBezTo>
                    <a:pt x="3" y="41"/>
                    <a:pt x="3" y="41"/>
                    <a:pt x="3" y="41"/>
                  </a:cubicBezTo>
                  <a:cubicBezTo>
                    <a:pt x="5" y="42"/>
                    <a:pt x="8" y="42"/>
                    <a:pt x="9" y="40"/>
                  </a:cubicBezTo>
                  <a:cubicBezTo>
                    <a:pt x="10" y="38"/>
                    <a:pt x="10" y="35"/>
                    <a:pt x="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20" name="Freeform 183">
              <a:extLst>
                <a:ext uri="{FF2B5EF4-FFF2-40B4-BE49-F238E27FC236}">
                  <a16:creationId xmlns:a16="http://schemas.microsoft.com/office/drawing/2014/main" id="{C1F8D5E6-DBBA-4B68-B001-36ABAC81F11C}"/>
                </a:ext>
              </a:extLst>
            </p:cNvPr>
            <p:cNvSpPr>
              <a:spLocks/>
            </p:cNvSpPr>
            <p:nvPr/>
          </p:nvSpPr>
          <p:spPr bwMode="auto">
            <a:xfrm>
              <a:off x="5948499" y="2563923"/>
              <a:ext cx="146050" cy="79375"/>
            </a:xfrm>
            <a:custGeom>
              <a:avLst/>
              <a:gdLst>
                <a:gd name="T0" fmla="*/ 4 w 93"/>
                <a:gd name="T1" fmla="*/ 41 h 50"/>
                <a:gd name="T2" fmla="*/ 4 w 93"/>
                <a:gd name="T3" fmla="*/ 41 h 50"/>
                <a:gd name="T4" fmla="*/ 4 w 93"/>
                <a:gd name="T5" fmla="*/ 42 h 50"/>
                <a:gd name="T6" fmla="*/ 5 w 93"/>
                <a:gd name="T7" fmla="*/ 45 h 50"/>
                <a:gd name="T8" fmla="*/ 40 w 93"/>
                <a:gd name="T9" fmla="*/ 50 h 50"/>
                <a:gd name="T10" fmla="*/ 43 w 93"/>
                <a:gd name="T11" fmla="*/ 42 h 50"/>
                <a:gd name="T12" fmla="*/ 10 w 93"/>
                <a:gd name="T13" fmla="*/ 29 h 50"/>
                <a:gd name="T14" fmla="*/ 9 w 93"/>
                <a:gd name="T15" fmla="*/ 30 h 50"/>
                <a:gd name="T16" fmla="*/ 8 w 93"/>
                <a:gd name="T17" fmla="*/ 30 h 50"/>
                <a:gd name="T18" fmla="*/ 8 w 93"/>
                <a:gd name="T19" fmla="*/ 30 h 50"/>
                <a:gd name="T20" fmla="*/ 12 w 93"/>
                <a:gd name="T21" fmla="*/ 31 h 50"/>
                <a:gd name="T22" fmla="*/ 71 w 93"/>
                <a:gd name="T23" fmla="*/ 44 h 50"/>
                <a:gd name="T24" fmla="*/ 42 w 93"/>
                <a:gd name="T25" fmla="*/ 24 h 50"/>
                <a:gd name="T26" fmla="*/ 27 w 93"/>
                <a:gd name="T27" fmla="*/ 15 h 50"/>
                <a:gd name="T28" fmla="*/ 27 w 93"/>
                <a:gd name="T29" fmla="*/ 15 h 50"/>
                <a:gd name="T30" fmla="*/ 28 w 93"/>
                <a:gd name="T31" fmla="*/ 16 h 50"/>
                <a:gd name="T32" fmla="*/ 28 w 93"/>
                <a:gd name="T33" fmla="*/ 17 h 50"/>
                <a:gd name="T34" fmla="*/ 27 w 93"/>
                <a:gd name="T35" fmla="*/ 20 h 50"/>
                <a:gd name="T36" fmla="*/ 22 w 93"/>
                <a:gd name="T37" fmla="*/ 21 h 50"/>
                <a:gd name="T38" fmla="*/ 84 w 93"/>
                <a:gd name="T39" fmla="*/ 44 h 50"/>
                <a:gd name="T40" fmla="*/ 89 w 93"/>
                <a:gd name="T41" fmla="*/ 43 h 50"/>
                <a:gd name="T42" fmla="*/ 83 w 93"/>
                <a:gd name="T43" fmla="*/ 34 h 50"/>
                <a:gd name="T44" fmla="*/ 31 w 93"/>
                <a:gd name="T45" fmla="*/ 2 h 50"/>
                <a:gd name="T46" fmla="*/ 31 w 93"/>
                <a:gd name="T47" fmla="*/ 2 h 50"/>
                <a:gd name="T48" fmla="*/ 32 w 93"/>
                <a:gd name="T49" fmla="*/ 3 h 50"/>
                <a:gd name="T50" fmla="*/ 32 w 93"/>
                <a:gd name="T51" fmla="*/ 5 h 50"/>
                <a:gd name="T52" fmla="*/ 31 w 93"/>
                <a:gd name="T53" fmla="*/ 7 h 50"/>
                <a:gd name="T54" fmla="*/ 90 w 93"/>
                <a:gd name="T55" fmla="*/ 18 h 50"/>
                <a:gd name="T56" fmla="*/ 88 w 93"/>
                <a:gd name="T57" fmla="*/ 22 h 50"/>
                <a:gd name="T58" fmla="*/ 24 w 93"/>
                <a:gd name="T59" fmla="*/ 6 h 50"/>
                <a:gd name="T60" fmla="*/ 77 w 93"/>
                <a:gd name="T61" fmla="*/ 40 h 50"/>
                <a:gd name="T62" fmla="*/ 82 w 93"/>
                <a:gd name="T63" fmla="*/ 43 h 50"/>
                <a:gd name="T64" fmla="*/ 82 w 93"/>
                <a:gd name="T65" fmla="*/ 42 h 50"/>
                <a:gd name="T66" fmla="*/ 81 w 93"/>
                <a:gd name="T67" fmla="*/ 41 h 50"/>
                <a:gd name="T68" fmla="*/ 82 w 93"/>
                <a:gd name="T69" fmla="*/ 39 h 50"/>
                <a:gd name="T70" fmla="*/ 82 w 93"/>
                <a:gd name="T71" fmla="*/ 38 h 50"/>
                <a:gd name="T72" fmla="*/ 84 w 93"/>
                <a:gd name="T73" fmla="*/ 37 h 50"/>
                <a:gd name="T74" fmla="*/ 85 w 93"/>
                <a:gd name="T75" fmla="*/ 37 h 50"/>
                <a:gd name="T76" fmla="*/ 86 w 93"/>
                <a:gd name="T77" fmla="*/ 37 h 50"/>
                <a:gd name="T78" fmla="*/ 86 w 93"/>
                <a:gd name="T79" fmla="*/ 37 h 50"/>
                <a:gd name="T80" fmla="*/ 21 w 93"/>
                <a:gd name="T81" fmla="*/ 15 h 50"/>
                <a:gd name="T82" fmla="*/ 33 w 93"/>
                <a:gd name="T83" fmla="*/ 28 h 50"/>
                <a:gd name="T84" fmla="*/ 66 w 93"/>
                <a:gd name="T85" fmla="*/ 45 h 50"/>
                <a:gd name="T86" fmla="*/ 67 w 93"/>
                <a:gd name="T87" fmla="*/ 44 h 50"/>
                <a:gd name="T88" fmla="*/ 67 w 93"/>
                <a:gd name="T89" fmla="*/ 44 h 50"/>
                <a:gd name="T90" fmla="*/ 67 w 93"/>
                <a:gd name="T91" fmla="*/ 44 h 50"/>
                <a:gd name="T92" fmla="*/ 67 w 93"/>
                <a:gd name="T93" fmla="*/ 44 h 50"/>
                <a:gd name="T94" fmla="*/ 10 w 93"/>
                <a:gd name="T95" fmla="*/ 22 h 50"/>
                <a:gd name="T96" fmla="*/ 5 w 93"/>
                <a:gd name="T97" fmla="*/ 24 h 50"/>
                <a:gd name="T98" fmla="*/ 41 w 93"/>
                <a:gd name="T99" fmla="*/ 45 h 50"/>
                <a:gd name="T100" fmla="*/ 41 w 93"/>
                <a:gd name="T101" fmla="*/ 42 h 50"/>
                <a:gd name="T102" fmla="*/ 4 w 93"/>
                <a:gd name="T103" fmla="*/ 37 h 50"/>
                <a:gd name="T104" fmla="*/ 2 w 93"/>
                <a:gd name="T10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3" h="50">
                  <a:moveTo>
                    <a:pt x="11" y="40"/>
                  </a:moveTo>
                  <a:cubicBezTo>
                    <a:pt x="6" y="38"/>
                    <a:pt x="6" y="38"/>
                    <a:pt x="6" y="38"/>
                  </a:cubicBezTo>
                  <a:cubicBezTo>
                    <a:pt x="4" y="41"/>
                    <a:pt x="4" y="41"/>
                    <a:pt x="4" y="41"/>
                  </a:cubicBezTo>
                  <a:cubicBezTo>
                    <a:pt x="8" y="43"/>
                    <a:pt x="8" y="43"/>
                    <a:pt x="8" y="43"/>
                  </a:cubicBezTo>
                  <a:cubicBezTo>
                    <a:pt x="4" y="41"/>
                    <a:pt x="4" y="41"/>
                    <a:pt x="4" y="41"/>
                  </a:cubicBezTo>
                  <a:cubicBezTo>
                    <a:pt x="6" y="45"/>
                    <a:pt x="6" y="45"/>
                    <a:pt x="6" y="45"/>
                  </a:cubicBezTo>
                  <a:cubicBezTo>
                    <a:pt x="7" y="45"/>
                    <a:pt x="7" y="44"/>
                    <a:pt x="8" y="43"/>
                  </a:cubicBezTo>
                  <a:cubicBezTo>
                    <a:pt x="4" y="41"/>
                    <a:pt x="4" y="41"/>
                    <a:pt x="4" y="41"/>
                  </a:cubicBezTo>
                  <a:cubicBezTo>
                    <a:pt x="6" y="45"/>
                    <a:pt x="6" y="45"/>
                    <a:pt x="6" y="45"/>
                  </a:cubicBezTo>
                  <a:cubicBezTo>
                    <a:pt x="4" y="41"/>
                    <a:pt x="4" y="41"/>
                    <a:pt x="4" y="41"/>
                  </a:cubicBezTo>
                  <a:cubicBezTo>
                    <a:pt x="5" y="45"/>
                    <a:pt x="5" y="45"/>
                    <a:pt x="5" y="45"/>
                  </a:cubicBezTo>
                  <a:cubicBezTo>
                    <a:pt x="5" y="45"/>
                    <a:pt x="6" y="45"/>
                    <a:pt x="6" y="45"/>
                  </a:cubicBezTo>
                  <a:cubicBezTo>
                    <a:pt x="4" y="41"/>
                    <a:pt x="4" y="41"/>
                    <a:pt x="4" y="41"/>
                  </a:cubicBezTo>
                  <a:cubicBezTo>
                    <a:pt x="5" y="45"/>
                    <a:pt x="5" y="45"/>
                    <a:pt x="5" y="45"/>
                  </a:cubicBezTo>
                  <a:cubicBezTo>
                    <a:pt x="4" y="42"/>
                    <a:pt x="4" y="42"/>
                    <a:pt x="4" y="42"/>
                  </a:cubicBezTo>
                  <a:cubicBezTo>
                    <a:pt x="4" y="45"/>
                    <a:pt x="4" y="45"/>
                    <a:pt x="4" y="45"/>
                  </a:cubicBezTo>
                  <a:cubicBezTo>
                    <a:pt x="5" y="45"/>
                    <a:pt x="5" y="45"/>
                    <a:pt x="5" y="45"/>
                  </a:cubicBezTo>
                  <a:cubicBezTo>
                    <a:pt x="4" y="42"/>
                    <a:pt x="4" y="42"/>
                    <a:pt x="4" y="42"/>
                  </a:cubicBezTo>
                  <a:cubicBezTo>
                    <a:pt x="4" y="45"/>
                    <a:pt x="4" y="45"/>
                    <a:pt x="4" y="45"/>
                  </a:cubicBezTo>
                  <a:cubicBezTo>
                    <a:pt x="5" y="45"/>
                    <a:pt x="5" y="45"/>
                    <a:pt x="5" y="45"/>
                  </a:cubicBezTo>
                  <a:cubicBezTo>
                    <a:pt x="6" y="45"/>
                    <a:pt x="8" y="46"/>
                    <a:pt x="12" y="46"/>
                  </a:cubicBezTo>
                  <a:cubicBezTo>
                    <a:pt x="17" y="47"/>
                    <a:pt x="24" y="48"/>
                    <a:pt x="30" y="48"/>
                  </a:cubicBezTo>
                  <a:cubicBezTo>
                    <a:pt x="33" y="49"/>
                    <a:pt x="35" y="49"/>
                    <a:pt x="37" y="49"/>
                  </a:cubicBezTo>
                  <a:cubicBezTo>
                    <a:pt x="38" y="50"/>
                    <a:pt x="39" y="50"/>
                    <a:pt x="39" y="50"/>
                  </a:cubicBezTo>
                  <a:cubicBezTo>
                    <a:pt x="40" y="50"/>
                    <a:pt x="40" y="50"/>
                    <a:pt x="40" y="50"/>
                  </a:cubicBezTo>
                  <a:cubicBezTo>
                    <a:pt x="40" y="50"/>
                    <a:pt x="40" y="50"/>
                    <a:pt x="40" y="50"/>
                  </a:cubicBezTo>
                  <a:cubicBezTo>
                    <a:pt x="40" y="50"/>
                    <a:pt x="40" y="50"/>
                    <a:pt x="40" y="50"/>
                  </a:cubicBezTo>
                  <a:cubicBezTo>
                    <a:pt x="41" y="50"/>
                    <a:pt x="41" y="50"/>
                    <a:pt x="41" y="50"/>
                  </a:cubicBezTo>
                  <a:cubicBezTo>
                    <a:pt x="42" y="50"/>
                    <a:pt x="44" y="49"/>
                    <a:pt x="44" y="47"/>
                  </a:cubicBezTo>
                  <a:cubicBezTo>
                    <a:pt x="45" y="45"/>
                    <a:pt x="44" y="43"/>
                    <a:pt x="43" y="42"/>
                  </a:cubicBezTo>
                  <a:cubicBezTo>
                    <a:pt x="10" y="22"/>
                    <a:pt x="10" y="22"/>
                    <a:pt x="10" y="22"/>
                  </a:cubicBezTo>
                  <a:cubicBezTo>
                    <a:pt x="8" y="26"/>
                    <a:pt x="8" y="26"/>
                    <a:pt x="8" y="26"/>
                  </a:cubicBezTo>
                  <a:cubicBezTo>
                    <a:pt x="12" y="28"/>
                    <a:pt x="12" y="28"/>
                    <a:pt x="12" y="28"/>
                  </a:cubicBezTo>
                  <a:cubicBezTo>
                    <a:pt x="8" y="26"/>
                    <a:pt x="8" y="26"/>
                    <a:pt x="8" y="26"/>
                  </a:cubicBezTo>
                  <a:cubicBezTo>
                    <a:pt x="10" y="29"/>
                    <a:pt x="10" y="29"/>
                    <a:pt x="10" y="29"/>
                  </a:cubicBezTo>
                  <a:cubicBezTo>
                    <a:pt x="11" y="29"/>
                    <a:pt x="11" y="29"/>
                    <a:pt x="12" y="28"/>
                  </a:cubicBezTo>
                  <a:cubicBezTo>
                    <a:pt x="8" y="26"/>
                    <a:pt x="8" y="26"/>
                    <a:pt x="8" y="26"/>
                  </a:cubicBezTo>
                  <a:cubicBezTo>
                    <a:pt x="10" y="29"/>
                    <a:pt x="10" y="29"/>
                    <a:pt x="10" y="29"/>
                  </a:cubicBezTo>
                  <a:cubicBezTo>
                    <a:pt x="8" y="26"/>
                    <a:pt x="8" y="26"/>
                    <a:pt x="8" y="26"/>
                  </a:cubicBezTo>
                  <a:cubicBezTo>
                    <a:pt x="9" y="30"/>
                    <a:pt x="9" y="30"/>
                    <a:pt x="9" y="30"/>
                  </a:cubicBezTo>
                  <a:cubicBezTo>
                    <a:pt x="9" y="30"/>
                    <a:pt x="10" y="30"/>
                    <a:pt x="10" y="29"/>
                  </a:cubicBezTo>
                  <a:cubicBezTo>
                    <a:pt x="8" y="26"/>
                    <a:pt x="8" y="26"/>
                    <a:pt x="8" y="26"/>
                  </a:cubicBezTo>
                  <a:cubicBezTo>
                    <a:pt x="9" y="30"/>
                    <a:pt x="9" y="30"/>
                    <a:pt x="9" y="30"/>
                  </a:cubicBezTo>
                  <a:cubicBezTo>
                    <a:pt x="8" y="26"/>
                    <a:pt x="8" y="26"/>
                    <a:pt x="8" y="26"/>
                  </a:cubicBezTo>
                  <a:cubicBezTo>
                    <a:pt x="8" y="30"/>
                    <a:pt x="8" y="30"/>
                    <a:pt x="8" y="30"/>
                  </a:cubicBezTo>
                  <a:cubicBezTo>
                    <a:pt x="9" y="30"/>
                    <a:pt x="9" y="30"/>
                    <a:pt x="9" y="30"/>
                  </a:cubicBezTo>
                  <a:cubicBezTo>
                    <a:pt x="8" y="26"/>
                    <a:pt x="8" y="26"/>
                    <a:pt x="8" y="26"/>
                  </a:cubicBezTo>
                  <a:cubicBezTo>
                    <a:pt x="8" y="30"/>
                    <a:pt x="8" y="30"/>
                    <a:pt x="8" y="30"/>
                  </a:cubicBezTo>
                  <a:cubicBezTo>
                    <a:pt x="8" y="27"/>
                    <a:pt x="8" y="27"/>
                    <a:pt x="8" y="27"/>
                  </a:cubicBezTo>
                  <a:cubicBezTo>
                    <a:pt x="8" y="30"/>
                    <a:pt x="8" y="30"/>
                    <a:pt x="8" y="30"/>
                  </a:cubicBezTo>
                  <a:cubicBezTo>
                    <a:pt x="8" y="30"/>
                    <a:pt x="8" y="30"/>
                    <a:pt x="8" y="30"/>
                  </a:cubicBezTo>
                  <a:cubicBezTo>
                    <a:pt x="8" y="27"/>
                    <a:pt x="8" y="27"/>
                    <a:pt x="8" y="27"/>
                  </a:cubicBezTo>
                  <a:cubicBezTo>
                    <a:pt x="8" y="30"/>
                    <a:pt x="8" y="30"/>
                    <a:pt x="8" y="30"/>
                  </a:cubicBezTo>
                  <a:cubicBezTo>
                    <a:pt x="8" y="30"/>
                    <a:pt x="8" y="30"/>
                    <a:pt x="8" y="30"/>
                  </a:cubicBezTo>
                  <a:cubicBezTo>
                    <a:pt x="8" y="30"/>
                    <a:pt x="10" y="30"/>
                    <a:pt x="12" y="31"/>
                  </a:cubicBezTo>
                  <a:cubicBezTo>
                    <a:pt x="19" y="33"/>
                    <a:pt x="32" y="37"/>
                    <a:pt x="44" y="41"/>
                  </a:cubicBezTo>
                  <a:cubicBezTo>
                    <a:pt x="50" y="43"/>
                    <a:pt x="55" y="45"/>
                    <a:pt x="59" y="46"/>
                  </a:cubicBezTo>
                  <a:cubicBezTo>
                    <a:pt x="64" y="47"/>
                    <a:pt x="66" y="48"/>
                    <a:pt x="66" y="48"/>
                  </a:cubicBezTo>
                  <a:cubicBezTo>
                    <a:pt x="68" y="49"/>
                    <a:pt x="70" y="48"/>
                    <a:pt x="71" y="46"/>
                  </a:cubicBezTo>
                  <a:cubicBezTo>
                    <a:pt x="71" y="46"/>
                    <a:pt x="71" y="45"/>
                    <a:pt x="71" y="44"/>
                  </a:cubicBezTo>
                  <a:cubicBezTo>
                    <a:pt x="71" y="43"/>
                    <a:pt x="71" y="43"/>
                    <a:pt x="71" y="42"/>
                  </a:cubicBezTo>
                  <a:cubicBezTo>
                    <a:pt x="71" y="42"/>
                    <a:pt x="70" y="42"/>
                    <a:pt x="70" y="41"/>
                  </a:cubicBezTo>
                  <a:cubicBezTo>
                    <a:pt x="69" y="41"/>
                    <a:pt x="69" y="41"/>
                    <a:pt x="69" y="41"/>
                  </a:cubicBezTo>
                  <a:cubicBezTo>
                    <a:pt x="69" y="40"/>
                    <a:pt x="68" y="39"/>
                    <a:pt x="66" y="39"/>
                  </a:cubicBezTo>
                  <a:cubicBezTo>
                    <a:pt x="61" y="35"/>
                    <a:pt x="51" y="29"/>
                    <a:pt x="42" y="24"/>
                  </a:cubicBezTo>
                  <a:cubicBezTo>
                    <a:pt x="38" y="22"/>
                    <a:pt x="34" y="19"/>
                    <a:pt x="31" y="17"/>
                  </a:cubicBezTo>
                  <a:cubicBezTo>
                    <a:pt x="29" y="16"/>
                    <a:pt x="28" y="16"/>
                    <a:pt x="27" y="15"/>
                  </a:cubicBezTo>
                  <a:cubicBezTo>
                    <a:pt x="27" y="15"/>
                    <a:pt x="27" y="15"/>
                    <a:pt x="27" y="15"/>
                  </a:cubicBezTo>
                  <a:cubicBezTo>
                    <a:pt x="26" y="15"/>
                    <a:pt x="26" y="15"/>
                    <a:pt x="26" y="15"/>
                  </a:cubicBezTo>
                  <a:cubicBezTo>
                    <a:pt x="27" y="15"/>
                    <a:pt x="27" y="15"/>
                    <a:pt x="27" y="15"/>
                  </a:cubicBezTo>
                  <a:cubicBezTo>
                    <a:pt x="27" y="15"/>
                    <a:pt x="27" y="15"/>
                    <a:pt x="27" y="15"/>
                  </a:cubicBezTo>
                  <a:cubicBezTo>
                    <a:pt x="26" y="15"/>
                    <a:pt x="26" y="15"/>
                    <a:pt x="26" y="15"/>
                  </a:cubicBezTo>
                  <a:cubicBezTo>
                    <a:pt x="27" y="15"/>
                    <a:pt x="27" y="15"/>
                    <a:pt x="27" y="15"/>
                  </a:cubicBezTo>
                  <a:cubicBezTo>
                    <a:pt x="25" y="17"/>
                    <a:pt x="25" y="17"/>
                    <a:pt x="25" y="17"/>
                  </a:cubicBezTo>
                  <a:cubicBezTo>
                    <a:pt x="27" y="15"/>
                    <a:pt x="27" y="15"/>
                    <a:pt x="27" y="15"/>
                  </a:cubicBezTo>
                  <a:cubicBezTo>
                    <a:pt x="27" y="15"/>
                    <a:pt x="27" y="15"/>
                    <a:pt x="27" y="15"/>
                  </a:cubicBezTo>
                  <a:cubicBezTo>
                    <a:pt x="25" y="17"/>
                    <a:pt x="25" y="17"/>
                    <a:pt x="25" y="17"/>
                  </a:cubicBezTo>
                  <a:cubicBezTo>
                    <a:pt x="27" y="15"/>
                    <a:pt x="27" y="15"/>
                    <a:pt x="27" y="15"/>
                  </a:cubicBezTo>
                  <a:cubicBezTo>
                    <a:pt x="24" y="17"/>
                    <a:pt x="24" y="17"/>
                    <a:pt x="24" y="17"/>
                  </a:cubicBezTo>
                  <a:cubicBezTo>
                    <a:pt x="28" y="16"/>
                    <a:pt x="28" y="16"/>
                    <a:pt x="28" y="16"/>
                  </a:cubicBezTo>
                  <a:cubicBezTo>
                    <a:pt x="27" y="15"/>
                    <a:pt x="27" y="15"/>
                    <a:pt x="27" y="15"/>
                  </a:cubicBezTo>
                  <a:cubicBezTo>
                    <a:pt x="24" y="17"/>
                    <a:pt x="24" y="17"/>
                    <a:pt x="24" y="17"/>
                  </a:cubicBezTo>
                  <a:cubicBezTo>
                    <a:pt x="28" y="16"/>
                    <a:pt x="28" y="16"/>
                    <a:pt x="28" y="16"/>
                  </a:cubicBezTo>
                  <a:cubicBezTo>
                    <a:pt x="24" y="17"/>
                    <a:pt x="24" y="17"/>
                    <a:pt x="24" y="17"/>
                  </a:cubicBezTo>
                  <a:cubicBezTo>
                    <a:pt x="28" y="17"/>
                    <a:pt x="28" y="17"/>
                    <a:pt x="28" y="17"/>
                  </a:cubicBezTo>
                  <a:cubicBezTo>
                    <a:pt x="28" y="16"/>
                    <a:pt x="28" y="16"/>
                    <a:pt x="28" y="16"/>
                  </a:cubicBezTo>
                  <a:cubicBezTo>
                    <a:pt x="24" y="17"/>
                    <a:pt x="24" y="17"/>
                    <a:pt x="24" y="17"/>
                  </a:cubicBezTo>
                  <a:cubicBezTo>
                    <a:pt x="28" y="17"/>
                    <a:pt x="28" y="17"/>
                    <a:pt x="28" y="17"/>
                  </a:cubicBezTo>
                  <a:cubicBezTo>
                    <a:pt x="24" y="17"/>
                    <a:pt x="24" y="17"/>
                    <a:pt x="24" y="17"/>
                  </a:cubicBezTo>
                  <a:cubicBezTo>
                    <a:pt x="27" y="20"/>
                    <a:pt x="27" y="20"/>
                    <a:pt x="27" y="20"/>
                  </a:cubicBezTo>
                  <a:cubicBezTo>
                    <a:pt x="28" y="19"/>
                    <a:pt x="28" y="18"/>
                    <a:pt x="28" y="17"/>
                  </a:cubicBezTo>
                  <a:cubicBezTo>
                    <a:pt x="24" y="17"/>
                    <a:pt x="24" y="17"/>
                    <a:pt x="24" y="17"/>
                  </a:cubicBezTo>
                  <a:cubicBezTo>
                    <a:pt x="27" y="20"/>
                    <a:pt x="27" y="20"/>
                    <a:pt x="27" y="20"/>
                  </a:cubicBezTo>
                  <a:cubicBezTo>
                    <a:pt x="24" y="17"/>
                    <a:pt x="24" y="17"/>
                    <a:pt x="24" y="17"/>
                  </a:cubicBezTo>
                  <a:cubicBezTo>
                    <a:pt x="22" y="21"/>
                    <a:pt x="22" y="21"/>
                    <a:pt x="22" y="21"/>
                  </a:cubicBezTo>
                  <a:cubicBezTo>
                    <a:pt x="22" y="21"/>
                    <a:pt x="37" y="27"/>
                    <a:pt x="53" y="33"/>
                  </a:cubicBezTo>
                  <a:cubicBezTo>
                    <a:pt x="60" y="36"/>
                    <a:pt x="68" y="39"/>
                    <a:pt x="74" y="41"/>
                  </a:cubicBezTo>
                  <a:cubicBezTo>
                    <a:pt x="77" y="42"/>
                    <a:pt x="79" y="43"/>
                    <a:pt x="81" y="43"/>
                  </a:cubicBezTo>
                  <a:cubicBezTo>
                    <a:pt x="82" y="44"/>
                    <a:pt x="83" y="44"/>
                    <a:pt x="83" y="44"/>
                  </a:cubicBezTo>
                  <a:cubicBezTo>
                    <a:pt x="84" y="44"/>
                    <a:pt x="84" y="44"/>
                    <a:pt x="84" y="44"/>
                  </a:cubicBezTo>
                  <a:cubicBezTo>
                    <a:pt x="85" y="45"/>
                    <a:pt x="85" y="45"/>
                    <a:pt x="85" y="45"/>
                  </a:cubicBezTo>
                  <a:cubicBezTo>
                    <a:pt x="85" y="45"/>
                    <a:pt x="85" y="45"/>
                    <a:pt x="85" y="45"/>
                  </a:cubicBezTo>
                  <a:cubicBezTo>
                    <a:pt x="86" y="45"/>
                    <a:pt x="86" y="45"/>
                    <a:pt x="87" y="45"/>
                  </a:cubicBezTo>
                  <a:cubicBezTo>
                    <a:pt x="87" y="44"/>
                    <a:pt x="88" y="44"/>
                    <a:pt x="89" y="43"/>
                  </a:cubicBezTo>
                  <a:cubicBezTo>
                    <a:pt x="89" y="43"/>
                    <a:pt x="89" y="43"/>
                    <a:pt x="89" y="43"/>
                  </a:cubicBezTo>
                  <a:cubicBezTo>
                    <a:pt x="89" y="42"/>
                    <a:pt x="90" y="41"/>
                    <a:pt x="90" y="41"/>
                  </a:cubicBezTo>
                  <a:cubicBezTo>
                    <a:pt x="90" y="39"/>
                    <a:pt x="89" y="39"/>
                    <a:pt x="89" y="39"/>
                  </a:cubicBezTo>
                  <a:cubicBezTo>
                    <a:pt x="89" y="38"/>
                    <a:pt x="88" y="38"/>
                    <a:pt x="88" y="38"/>
                  </a:cubicBezTo>
                  <a:cubicBezTo>
                    <a:pt x="87" y="37"/>
                    <a:pt x="87" y="37"/>
                    <a:pt x="87" y="37"/>
                  </a:cubicBezTo>
                  <a:cubicBezTo>
                    <a:pt x="87" y="36"/>
                    <a:pt x="85" y="35"/>
                    <a:pt x="83" y="34"/>
                  </a:cubicBezTo>
                  <a:cubicBezTo>
                    <a:pt x="76" y="30"/>
                    <a:pt x="63" y="22"/>
                    <a:pt x="51" y="15"/>
                  </a:cubicBezTo>
                  <a:cubicBezTo>
                    <a:pt x="46" y="11"/>
                    <a:pt x="40" y="8"/>
                    <a:pt x="37" y="6"/>
                  </a:cubicBezTo>
                  <a:cubicBezTo>
                    <a:pt x="35" y="4"/>
                    <a:pt x="33" y="3"/>
                    <a:pt x="32" y="3"/>
                  </a:cubicBezTo>
                  <a:cubicBezTo>
                    <a:pt x="32" y="2"/>
                    <a:pt x="31" y="2"/>
                    <a:pt x="31" y="2"/>
                  </a:cubicBezTo>
                  <a:cubicBezTo>
                    <a:pt x="31" y="2"/>
                    <a:pt x="31" y="2"/>
                    <a:pt x="31" y="2"/>
                  </a:cubicBezTo>
                  <a:cubicBezTo>
                    <a:pt x="29" y="4"/>
                    <a:pt x="29" y="4"/>
                    <a:pt x="29" y="4"/>
                  </a:cubicBezTo>
                  <a:cubicBezTo>
                    <a:pt x="31" y="2"/>
                    <a:pt x="31" y="2"/>
                    <a:pt x="31" y="2"/>
                  </a:cubicBezTo>
                  <a:cubicBezTo>
                    <a:pt x="31" y="2"/>
                    <a:pt x="31" y="2"/>
                    <a:pt x="31" y="2"/>
                  </a:cubicBezTo>
                  <a:cubicBezTo>
                    <a:pt x="29" y="4"/>
                    <a:pt x="29" y="4"/>
                    <a:pt x="29" y="4"/>
                  </a:cubicBezTo>
                  <a:cubicBezTo>
                    <a:pt x="31" y="2"/>
                    <a:pt x="31" y="2"/>
                    <a:pt x="31" y="2"/>
                  </a:cubicBezTo>
                  <a:cubicBezTo>
                    <a:pt x="28" y="5"/>
                    <a:pt x="28" y="5"/>
                    <a:pt x="28" y="5"/>
                  </a:cubicBezTo>
                  <a:cubicBezTo>
                    <a:pt x="32" y="3"/>
                    <a:pt x="32" y="3"/>
                    <a:pt x="32" y="3"/>
                  </a:cubicBezTo>
                  <a:cubicBezTo>
                    <a:pt x="31" y="2"/>
                    <a:pt x="31" y="2"/>
                    <a:pt x="31" y="2"/>
                  </a:cubicBezTo>
                  <a:cubicBezTo>
                    <a:pt x="28" y="5"/>
                    <a:pt x="28" y="5"/>
                    <a:pt x="28" y="5"/>
                  </a:cubicBezTo>
                  <a:cubicBezTo>
                    <a:pt x="32" y="3"/>
                    <a:pt x="32" y="3"/>
                    <a:pt x="32" y="3"/>
                  </a:cubicBezTo>
                  <a:cubicBezTo>
                    <a:pt x="28" y="5"/>
                    <a:pt x="28" y="5"/>
                    <a:pt x="28" y="5"/>
                  </a:cubicBezTo>
                  <a:cubicBezTo>
                    <a:pt x="32" y="5"/>
                    <a:pt x="32" y="5"/>
                    <a:pt x="32" y="5"/>
                  </a:cubicBezTo>
                  <a:cubicBezTo>
                    <a:pt x="32" y="4"/>
                    <a:pt x="32" y="3"/>
                    <a:pt x="32" y="3"/>
                  </a:cubicBezTo>
                  <a:cubicBezTo>
                    <a:pt x="28" y="5"/>
                    <a:pt x="28" y="5"/>
                    <a:pt x="28" y="5"/>
                  </a:cubicBezTo>
                  <a:cubicBezTo>
                    <a:pt x="32" y="5"/>
                    <a:pt x="32" y="5"/>
                    <a:pt x="32" y="5"/>
                  </a:cubicBezTo>
                  <a:cubicBezTo>
                    <a:pt x="28" y="5"/>
                    <a:pt x="28" y="5"/>
                    <a:pt x="28" y="5"/>
                  </a:cubicBezTo>
                  <a:cubicBezTo>
                    <a:pt x="31" y="7"/>
                    <a:pt x="31" y="7"/>
                    <a:pt x="31" y="7"/>
                  </a:cubicBezTo>
                  <a:cubicBezTo>
                    <a:pt x="32" y="6"/>
                    <a:pt x="32" y="5"/>
                    <a:pt x="32" y="5"/>
                  </a:cubicBezTo>
                  <a:cubicBezTo>
                    <a:pt x="28" y="5"/>
                    <a:pt x="28" y="5"/>
                    <a:pt x="28" y="5"/>
                  </a:cubicBezTo>
                  <a:cubicBezTo>
                    <a:pt x="31" y="7"/>
                    <a:pt x="31" y="7"/>
                    <a:pt x="31" y="7"/>
                  </a:cubicBezTo>
                  <a:cubicBezTo>
                    <a:pt x="28" y="5"/>
                    <a:pt x="28" y="5"/>
                    <a:pt x="28" y="5"/>
                  </a:cubicBezTo>
                  <a:cubicBezTo>
                    <a:pt x="27" y="9"/>
                    <a:pt x="27" y="9"/>
                    <a:pt x="27" y="9"/>
                  </a:cubicBezTo>
                  <a:cubicBezTo>
                    <a:pt x="87" y="26"/>
                    <a:pt x="87" y="26"/>
                    <a:pt x="87" y="26"/>
                  </a:cubicBezTo>
                  <a:cubicBezTo>
                    <a:pt x="89" y="26"/>
                    <a:pt x="91" y="25"/>
                    <a:pt x="92" y="23"/>
                  </a:cubicBezTo>
                  <a:cubicBezTo>
                    <a:pt x="93" y="22"/>
                    <a:pt x="92" y="19"/>
                    <a:pt x="90" y="18"/>
                  </a:cubicBezTo>
                  <a:cubicBezTo>
                    <a:pt x="85" y="15"/>
                    <a:pt x="85" y="15"/>
                    <a:pt x="85" y="15"/>
                  </a:cubicBezTo>
                  <a:cubicBezTo>
                    <a:pt x="84" y="14"/>
                    <a:pt x="81" y="15"/>
                    <a:pt x="80" y="17"/>
                  </a:cubicBezTo>
                  <a:cubicBezTo>
                    <a:pt x="79" y="18"/>
                    <a:pt x="79" y="21"/>
                    <a:pt x="81" y="22"/>
                  </a:cubicBezTo>
                  <a:cubicBezTo>
                    <a:pt x="86" y="25"/>
                    <a:pt x="86" y="25"/>
                    <a:pt x="86" y="25"/>
                  </a:cubicBezTo>
                  <a:cubicBezTo>
                    <a:pt x="88" y="22"/>
                    <a:pt x="88" y="22"/>
                    <a:pt x="88" y="22"/>
                  </a:cubicBezTo>
                  <a:cubicBezTo>
                    <a:pt x="89" y="18"/>
                    <a:pt x="89" y="18"/>
                    <a:pt x="89" y="18"/>
                  </a:cubicBezTo>
                  <a:cubicBezTo>
                    <a:pt x="29" y="1"/>
                    <a:pt x="29" y="1"/>
                    <a:pt x="29" y="1"/>
                  </a:cubicBezTo>
                  <a:cubicBezTo>
                    <a:pt x="28" y="0"/>
                    <a:pt x="26" y="1"/>
                    <a:pt x="25" y="2"/>
                  </a:cubicBezTo>
                  <a:cubicBezTo>
                    <a:pt x="24" y="3"/>
                    <a:pt x="24" y="4"/>
                    <a:pt x="24" y="5"/>
                  </a:cubicBezTo>
                  <a:cubicBezTo>
                    <a:pt x="24" y="5"/>
                    <a:pt x="24" y="6"/>
                    <a:pt x="24" y="6"/>
                  </a:cubicBezTo>
                  <a:cubicBezTo>
                    <a:pt x="25" y="7"/>
                    <a:pt x="25" y="7"/>
                    <a:pt x="25" y="8"/>
                  </a:cubicBezTo>
                  <a:cubicBezTo>
                    <a:pt x="25" y="8"/>
                    <a:pt x="26" y="8"/>
                    <a:pt x="26" y="8"/>
                  </a:cubicBezTo>
                  <a:cubicBezTo>
                    <a:pt x="27" y="9"/>
                    <a:pt x="28" y="10"/>
                    <a:pt x="30" y="11"/>
                  </a:cubicBezTo>
                  <a:cubicBezTo>
                    <a:pt x="37" y="16"/>
                    <a:pt x="50" y="24"/>
                    <a:pt x="62" y="31"/>
                  </a:cubicBezTo>
                  <a:cubicBezTo>
                    <a:pt x="68" y="34"/>
                    <a:pt x="73" y="37"/>
                    <a:pt x="77" y="40"/>
                  </a:cubicBezTo>
                  <a:cubicBezTo>
                    <a:pt x="79" y="41"/>
                    <a:pt x="81" y="42"/>
                    <a:pt x="82" y="43"/>
                  </a:cubicBezTo>
                  <a:cubicBezTo>
                    <a:pt x="82" y="43"/>
                    <a:pt x="82" y="43"/>
                    <a:pt x="83" y="43"/>
                  </a:cubicBezTo>
                  <a:cubicBezTo>
                    <a:pt x="83" y="43"/>
                    <a:pt x="83" y="43"/>
                    <a:pt x="83" y="43"/>
                  </a:cubicBezTo>
                  <a:cubicBezTo>
                    <a:pt x="85" y="41"/>
                    <a:pt x="85" y="41"/>
                    <a:pt x="85" y="41"/>
                  </a:cubicBezTo>
                  <a:cubicBezTo>
                    <a:pt x="82" y="43"/>
                    <a:pt x="82" y="43"/>
                    <a:pt x="82" y="43"/>
                  </a:cubicBezTo>
                  <a:cubicBezTo>
                    <a:pt x="83" y="43"/>
                    <a:pt x="83" y="43"/>
                    <a:pt x="83" y="43"/>
                  </a:cubicBezTo>
                  <a:cubicBezTo>
                    <a:pt x="85" y="41"/>
                    <a:pt x="85" y="41"/>
                    <a:pt x="85" y="41"/>
                  </a:cubicBezTo>
                  <a:cubicBezTo>
                    <a:pt x="82" y="43"/>
                    <a:pt x="82" y="43"/>
                    <a:pt x="82" y="43"/>
                  </a:cubicBezTo>
                  <a:cubicBezTo>
                    <a:pt x="85" y="41"/>
                    <a:pt x="85" y="41"/>
                    <a:pt x="85" y="41"/>
                  </a:cubicBezTo>
                  <a:cubicBezTo>
                    <a:pt x="82" y="42"/>
                    <a:pt x="82" y="42"/>
                    <a:pt x="82" y="42"/>
                  </a:cubicBezTo>
                  <a:cubicBezTo>
                    <a:pt x="82" y="43"/>
                    <a:pt x="82" y="43"/>
                    <a:pt x="82" y="43"/>
                  </a:cubicBezTo>
                  <a:cubicBezTo>
                    <a:pt x="85" y="41"/>
                    <a:pt x="85" y="41"/>
                    <a:pt x="85" y="41"/>
                  </a:cubicBezTo>
                  <a:cubicBezTo>
                    <a:pt x="82" y="42"/>
                    <a:pt x="82" y="42"/>
                    <a:pt x="82" y="42"/>
                  </a:cubicBezTo>
                  <a:cubicBezTo>
                    <a:pt x="85" y="41"/>
                    <a:pt x="85" y="41"/>
                    <a:pt x="85" y="41"/>
                  </a:cubicBezTo>
                  <a:cubicBezTo>
                    <a:pt x="81" y="41"/>
                    <a:pt x="81" y="41"/>
                    <a:pt x="81" y="41"/>
                  </a:cubicBezTo>
                  <a:cubicBezTo>
                    <a:pt x="81" y="42"/>
                    <a:pt x="82" y="42"/>
                    <a:pt x="82" y="42"/>
                  </a:cubicBezTo>
                  <a:cubicBezTo>
                    <a:pt x="85" y="41"/>
                    <a:pt x="85" y="41"/>
                    <a:pt x="85" y="41"/>
                  </a:cubicBezTo>
                  <a:cubicBezTo>
                    <a:pt x="81" y="41"/>
                    <a:pt x="81" y="41"/>
                    <a:pt x="81" y="41"/>
                  </a:cubicBezTo>
                  <a:cubicBezTo>
                    <a:pt x="85" y="41"/>
                    <a:pt x="85" y="41"/>
                    <a:pt x="85" y="41"/>
                  </a:cubicBezTo>
                  <a:cubicBezTo>
                    <a:pt x="82" y="39"/>
                    <a:pt x="82" y="39"/>
                    <a:pt x="82" y="39"/>
                  </a:cubicBezTo>
                  <a:cubicBezTo>
                    <a:pt x="82" y="39"/>
                    <a:pt x="81" y="40"/>
                    <a:pt x="81" y="41"/>
                  </a:cubicBezTo>
                  <a:cubicBezTo>
                    <a:pt x="85" y="41"/>
                    <a:pt x="85" y="41"/>
                    <a:pt x="85" y="41"/>
                  </a:cubicBezTo>
                  <a:cubicBezTo>
                    <a:pt x="82" y="39"/>
                    <a:pt x="82" y="39"/>
                    <a:pt x="82" y="39"/>
                  </a:cubicBezTo>
                  <a:cubicBezTo>
                    <a:pt x="86" y="41"/>
                    <a:pt x="86" y="41"/>
                    <a:pt x="86" y="41"/>
                  </a:cubicBezTo>
                  <a:cubicBezTo>
                    <a:pt x="82" y="38"/>
                    <a:pt x="82" y="38"/>
                    <a:pt x="82" y="38"/>
                  </a:cubicBezTo>
                  <a:cubicBezTo>
                    <a:pt x="85" y="41"/>
                    <a:pt x="85" y="41"/>
                    <a:pt x="85" y="41"/>
                  </a:cubicBezTo>
                  <a:cubicBezTo>
                    <a:pt x="84" y="37"/>
                    <a:pt x="84" y="37"/>
                    <a:pt x="84" y="37"/>
                  </a:cubicBezTo>
                  <a:cubicBezTo>
                    <a:pt x="84" y="37"/>
                    <a:pt x="83" y="37"/>
                    <a:pt x="82" y="38"/>
                  </a:cubicBezTo>
                  <a:cubicBezTo>
                    <a:pt x="85" y="41"/>
                    <a:pt x="85" y="41"/>
                    <a:pt x="85" y="41"/>
                  </a:cubicBezTo>
                  <a:cubicBezTo>
                    <a:pt x="84" y="37"/>
                    <a:pt x="84" y="37"/>
                    <a:pt x="84" y="37"/>
                  </a:cubicBezTo>
                  <a:cubicBezTo>
                    <a:pt x="85" y="41"/>
                    <a:pt x="85" y="41"/>
                    <a:pt x="85" y="41"/>
                  </a:cubicBezTo>
                  <a:cubicBezTo>
                    <a:pt x="85" y="37"/>
                    <a:pt x="85" y="37"/>
                    <a:pt x="85" y="37"/>
                  </a:cubicBezTo>
                  <a:cubicBezTo>
                    <a:pt x="85" y="37"/>
                    <a:pt x="85" y="37"/>
                    <a:pt x="84" y="37"/>
                  </a:cubicBezTo>
                  <a:cubicBezTo>
                    <a:pt x="85" y="41"/>
                    <a:pt x="85" y="41"/>
                    <a:pt x="85" y="41"/>
                  </a:cubicBezTo>
                  <a:cubicBezTo>
                    <a:pt x="85" y="37"/>
                    <a:pt x="85" y="37"/>
                    <a:pt x="85" y="37"/>
                  </a:cubicBezTo>
                  <a:cubicBezTo>
                    <a:pt x="85" y="40"/>
                    <a:pt x="85" y="40"/>
                    <a:pt x="85" y="40"/>
                  </a:cubicBezTo>
                  <a:cubicBezTo>
                    <a:pt x="86" y="37"/>
                    <a:pt x="86" y="37"/>
                    <a:pt x="86" y="37"/>
                  </a:cubicBezTo>
                  <a:cubicBezTo>
                    <a:pt x="86" y="37"/>
                    <a:pt x="86" y="37"/>
                    <a:pt x="85" y="37"/>
                  </a:cubicBezTo>
                  <a:cubicBezTo>
                    <a:pt x="85" y="40"/>
                    <a:pt x="85" y="40"/>
                    <a:pt x="85" y="40"/>
                  </a:cubicBezTo>
                  <a:cubicBezTo>
                    <a:pt x="86" y="37"/>
                    <a:pt x="86" y="37"/>
                    <a:pt x="86" y="37"/>
                  </a:cubicBezTo>
                  <a:cubicBezTo>
                    <a:pt x="86" y="38"/>
                    <a:pt x="86" y="38"/>
                    <a:pt x="86" y="38"/>
                  </a:cubicBezTo>
                  <a:cubicBezTo>
                    <a:pt x="86" y="37"/>
                    <a:pt x="86" y="37"/>
                    <a:pt x="86" y="37"/>
                  </a:cubicBezTo>
                  <a:cubicBezTo>
                    <a:pt x="86" y="37"/>
                    <a:pt x="86" y="37"/>
                    <a:pt x="86" y="37"/>
                  </a:cubicBezTo>
                  <a:cubicBezTo>
                    <a:pt x="86" y="38"/>
                    <a:pt x="86" y="38"/>
                    <a:pt x="86" y="38"/>
                  </a:cubicBezTo>
                  <a:cubicBezTo>
                    <a:pt x="86" y="37"/>
                    <a:pt x="86" y="37"/>
                    <a:pt x="86" y="37"/>
                  </a:cubicBezTo>
                  <a:cubicBezTo>
                    <a:pt x="86" y="37"/>
                    <a:pt x="86" y="37"/>
                    <a:pt x="85" y="36"/>
                  </a:cubicBezTo>
                  <a:cubicBezTo>
                    <a:pt x="81" y="35"/>
                    <a:pt x="65" y="29"/>
                    <a:pt x="52" y="24"/>
                  </a:cubicBezTo>
                  <a:cubicBezTo>
                    <a:pt x="45" y="21"/>
                    <a:pt x="38" y="18"/>
                    <a:pt x="33" y="17"/>
                  </a:cubicBezTo>
                  <a:cubicBezTo>
                    <a:pt x="28" y="15"/>
                    <a:pt x="25" y="13"/>
                    <a:pt x="25" y="13"/>
                  </a:cubicBezTo>
                  <a:cubicBezTo>
                    <a:pt x="24" y="13"/>
                    <a:pt x="22" y="13"/>
                    <a:pt x="21" y="15"/>
                  </a:cubicBezTo>
                  <a:cubicBezTo>
                    <a:pt x="20" y="16"/>
                    <a:pt x="20" y="17"/>
                    <a:pt x="20" y="17"/>
                  </a:cubicBezTo>
                  <a:cubicBezTo>
                    <a:pt x="20" y="18"/>
                    <a:pt x="20" y="19"/>
                    <a:pt x="20" y="19"/>
                  </a:cubicBezTo>
                  <a:cubicBezTo>
                    <a:pt x="21" y="20"/>
                    <a:pt x="21" y="20"/>
                    <a:pt x="21" y="21"/>
                  </a:cubicBezTo>
                  <a:cubicBezTo>
                    <a:pt x="22" y="21"/>
                    <a:pt x="22" y="21"/>
                    <a:pt x="23" y="22"/>
                  </a:cubicBezTo>
                  <a:cubicBezTo>
                    <a:pt x="25" y="23"/>
                    <a:pt x="28" y="25"/>
                    <a:pt x="33" y="28"/>
                  </a:cubicBezTo>
                  <a:cubicBezTo>
                    <a:pt x="39" y="32"/>
                    <a:pt x="47" y="37"/>
                    <a:pt x="54" y="41"/>
                  </a:cubicBezTo>
                  <a:cubicBezTo>
                    <a:pt x="57" y="43"/>
                    <a:pt x="60" y="44"/>
                    <a:pt x="62" y="46"/>
                  </a:cubicBezTo>
                  <a:cubicBezTo>
                    <a:pt x="63" y="46"/>
                    <a:pt x="64" y="47"/>
                    <a:pt x="64" y="47"/>
                  </a:cubicBezTo>
                  <a:cubicBezTo>
                    <a:pt x="65" y="47"/>
                    <a:pt x="65" y="47"/>
                    <a:pt x="65" y="47"/>
                  </a:cubicBezTo>
                  <a:cubicBezTo>
                    <a:pt x="66" y="45"/>
                    <a:pt x="66" y="45"/>
                    <a:pt x="66" y="45"/>
                  </a:cubicBezTo>
                  <a:cubicBezTo>
                    <a:pt x="64" y="47"/>
                    <a:pt x="64" y="47"/>
                    <a:pt x="64" y="47"/>
                  </a:cubicBezTo>
                  <a:cubicBezTo>
                    <a:pt x="65" y="47"/>
                    <a:pt x="65" y="47"/>
                    <a:pt x="65" y="47"/>
                  </a:cubicBezTo>
                  <a:cubicBezTo>
                    <a:pt x="66" y="45"/>
                    <a:pt x="66" y="45"/>
                    <a:pt x="66" y="45"/>
                  </a:cubicBezTo>
                  <a:cubicBezTo>
                    <a:pt x="64" y="47"/>
                    <a:pt x="64" y="47"/>
                    <a:pt x="64" y="47"/>
                  </a:cubicBezTo>
                  <a:cubicBezTo>
                    <a:pt x="67" y="44"/>
                    <a:pt x="67" y="44"/>
                    <a:pt x="67" y="44"/>
                  </a:cubicBezTo>
                  <a:cubicBezTo>
                    <a:pt x="64" y="47"/>
                    <a:pt x="64" y="47"/>
                    <a:pt x="64" y="47"/>
                  </a:cubicBezTo>
                  <a:cubicBezTo>
                    <a:pt x="64" y="47"/>
                    <a:pt x="64" y="47"/>
                    <a:pt x="64" y="47"/>
                  </a:cubicBezTo>
                  <a:cubicBezTo>
                    <a:pt x="67" y="44"/>
                    <a:pt x="67" y="44"/>
                    <a:pt x="67" y="44"/>
                  </a:cubicBezTo>
                  <a:cubicBezTo>
                    <a:pt x="64" y="47"/>
                    <a:pt x="64" y="47"/>
                    <a:pt x="64" y="47"/>
                  </a:cubicBezTo>
                  <a:cubicBezTo>
                    <a:pt x="67" y="44"/>
                    <a:pt x="67" y="44"/>
                    <a:pt x="67" y="44"/>
                  </a:cubicBezTo>
                  <a:cubicBezTo>
                    <a:pt x="63" y="44"/>
                    <a:pt x="63" y="44"/>
                    <a:pt x="63" y="44"/>
                  </a:cubicBezTo>
                  <a:cubicBezTo>
                    <a:pt x="63" y="46"/>
                    <a:pt x="64" y="46"/>
                    <a:pt x="64" y="47"/>
                  </a:cubicBezTo>
                  <a:cubicBezTo>
                    <a:pt x="67" y="44"/>
                    <a:pt x="67" y="44"/>
                    <a:pt x="67" y="44"/>
                  </a:cubicBezTo>
                  <a:cubicBezTo>
                    <a:pt x="63" y="44"/>
                    <a:pt x="63" y="44"/>
                    <a:pt x="63" y="44"/>
                  </a:cubicBezTo>
                  <a:cubicBezTo>
                    <a:pt x="67" y="44"/>
                    <a:pt x="67" y="44"/>
                    <a:pt x="67" y="44"/>
                  </a:cubicBezTo>
                  <a:cubicBezTo>
                    <a:pt x="64" y="42"/>
                    <a:pt x="64" y="42"/>
                    <a:pt x="64" y="42"/>
                  </a:cubicBezTo>
                  <a:cubicBezTo>
                    <a:pt x="63" y="43"/>
                    <a:pt x="63" y="44"/>
                    <a:pt x="63" y="44"/>
                  </a:cubicBezTo>
                  <a:cubicBezTo>
                    <a:pt x="67" y="44"/>
                    <a:pt x="67" y="44"/>
                    <a:pt x="67" y="44"/>
                  </a:cubicBezTo>
                  <a:cubicBezTo>
                    <a:pt x="64" y="42"/>
                    <a:pt x="64" y="42"/>
                    <a:pt x="64" y="42"/>
                  </a:cubicBezTo>
                  <a:cubicBezTo>
                    <a:pt x="67" y="44"/>
                    <a:pt x="67" y="44"/>
                    <a:pt x="67" y="44"/>
                  </a:cubicBezTo>
                  <a:cubicBezTo>
                    <a:pt x="69" y="40"/>
                    <a:pt x="69" y="40"/>
                    <a:pt x="69" y="40"/>
                  </a:cubicBezTo>
                  <a:cubicBezTo>
                    <a:pt x="69" y="40"/>
                    <a:pt x="54" y="36"/>
                    <a:pt x="40" y="31"/>
                  </a:cubicBezTo>
                  <a:cubicBezTo>
                    <a:pt x="33" y="29"/>
                    <a:pt x="25" y="26"/>
                    <a:pt x="20" y="25"/>
                  </a:cubicBezTo>
                  <a:cubicBezTo>
                    <a:pt x="17" y="24"/>
                    <a:pt x="15" y="23"/>
                    <a:pt x="13" y="23"/>
                  </a:cubicBezTo>
                  <a:cubicBezTo>
                    <a:pt x="12" y="22"/>
                    <a:pt x="11" y="22"/>
                    <a:pt x="10" y="22"/>
                  </a:cubicBezTo>
                  <a:cubicBezTo>
                    <a:pt x="10" y="22"/>
                    <a:pt x="10" y="22"/>
                    <a:pt x="10" y="22"/>
                  </a:cubicBezTo>
                  <a:cubicBezTo>
                    <a:pt x="9" y="22"/>
                    <a:pt x="9" y="22"/>
                    <a:pt x="8" y="22"/>
                  </a:cubicBezTo>
                  <a:cubicBezTo>
                    <a:pt x="8" y="22"/>
                    <a:pt x="8" y="22"/>
                    <a:pt x="7" y="22"/>
                  </a:cubicBezTo>
                  <a:cubicBezTo>
                    <a:pt x="7" y="22"/>
                    <a:pt x="7" y="22"/>
                    <a:pt x="6" y="22"/>
                  </a:cubicBezTo>
                  <a:cubicBezTo>
                    <a:pt x="6" y="22"/>
                    <a:pt x="5" y="23"/>
                    <a:pt x="5" y="24"/>
                  </a:cubicBezTo>
                  <a:cubicBezTo>
                    <a:pt x="4" y="25"/>
                    <a:pt x="4" y="28"/>
                    <a:pt x="6" y="29"/>
                  </a:cubicBezTo>
                  <a:cubicBezTo>
                    <a:pt x="38" y="49"/>
                    <a:pt x="38" y="49"/>
                    <a:pt x="38" y="49"/>
                  </a:cubicBezTo>
                  <a:cubicBezTo>
                    <a:pt x="41" y="46"/>
                    <a:pt x="41" y="46"/>
                    <a:pt x="41" y="46"/>
                  </a:cubicBezTo>
                  <a:cubicBezTo>
                    <a:pt x="41" y="42"/>
                    <a:pt x="41" y="42"/>
                    <a:pt x="41" y="42"/>
                  </a:cubicBezTo>
                  <a:cubicBezTo>
                    <a:pt x="41" y="45"/>
                    <a:pt x="41" y="45"/>
                    <a:pt x="41" y="45"/>
                  </a:cubicBezTo>
                  <a:cubicBezTo>
                    <a:pt x="41" y="42"/>
                    <a:pt x="41" y="42"/>
                    <a:pt x="41" y="42"/>
                  </a:cubicBezTo>
                  <a:cubicBezTo>
                    <a:pt x="41" y="42"/>
                    <a:pt x="41" y="42"/>
                    <a:pt x="41" y="42"/>
                  </a:cubicBezTo>
                  <a:cubicBezTo>
                    <a:pt x="41" y="45"/>
                    <a:pt x="41" y="45"/>
                    <a:pt x="41" y="45"/>
                  </a:cubicBezTo>
                  <a:cubicBezTo>
                    <a:pt x="41" y="42"/>
                    <a:pt x="41" y="42"/>
                    <a:pt x="41" y="42"/>
                  </a:cubicBezTo>
                  <a:cubicBezTo>
                    <a:pt x="41" y="42"/>
                    <a:pt x="41" y="42"/>
                    <a:pt x="41" y="42"/>
                  </a:cubicBezTo>
                  <a:cubicBezTo>
                    <a:pt x="40" y="42"/>
                    <a:pt x="38" y="41"/>
                    <a:pt x="35" y="41"/>
                  </a:cubicBezTo>
                  <a:cubicBezTo>
                    <a:pt x="30" y="40"/>
                    <a:pt x="23" y="39"/>
                    <a:pt x="17" y="39"/>
                  </a:cubicBezTo>
                  <a:cubicBezTo>
                    <a:pt x="14" y="38"/>
                    <a:pt x="11" y="38"/>
                    <a:pt x="9" y="38"/>
                  </a:cubicBezTo>
                  <a:cubicBezTo>
                    <a:pt x="8" y="37"/>
                    <a:pt x="7" y="37"/>
                    <a:pt x="6" y="37"/>
                  </a:cubicBezTo>
                  <a:cubicBezTo>
                    <a:pt x="6" y="37"/>
                    <a:pt x="5" y="37"/>
                    <a:pt x="4" y="37"/>
                  </a:cubicBezTo>
                  <a:cubicBezTo>
                    <a:pt x="4" y="37"/>
                    <a:pt x="4" y="37"/>
                    <a:pt x="4" y="37"/>
                  </a:cubicBezTo>
                  <a:cubicBezTo>
                    <a:pt x="4" y="37"/>
                    <a:pt x="3" y="37"/>
                    <a:pt x="3" y="37"/>
                  </a:cubicBezTo>
                  <a:cubicBezTo>
                    <a:pt x="3" y="37"/>
                    <a:pt x="3" y="38"/>
                    <a:pt x="2" y="38"/>
                  </a:cubicBezTo>
                  <a:cubicBezTo>
                    <a:pt x="2" y="38"/>
                    <a:pt x="1" y="38"/>
                    <a:pt x="1" y="39"/>
                  </a:cubicBezTo>
                  <a:cubicBezTo>
                    <a:pt x="0" y="41"/>
                    <a:pt x="0" y="44"/>
                    <a:pt x="2" y="45"/>
                  </a:cubicBezTo>
                  <a:cubicBezTo>
                    <a:pt x="6" y="47"/>
                    <a:pt x="6" y="47"/>
                    <a:pt x="6" y="47"/>
                  </a:cubicBezTo>
                  <a:cubicBezTo>
                    <a:pt x="8" y="49"/>
                    <a:pt x="11" y="48"/>
                    <a:pt x="12" y="46"/>
                  </a:cubicBezTo>
                  <a:cubicBezTo>
                    <a:pt x="13" y="44"/>
                    <a:pt x="12" y="42"/>
                    <a:pt x="11"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21" name="Freeform 184">
              <a:extLst>
                <a:ext uri="{FF2B5EF4-FFF2-40B4-BE49-F238E27FC236}">
                  <a16:creationId xmlns:a16="http://schemas.microsoft.com/office/drawing/2014/main" id="{669FB925-C9B2-4D2A-AC54-AF22E674D3FA}"/>
                </a:ext>
              </a:extLst>
            </p:cNvPr>
            <p:cNvSpPr>
              <a:spLocks/>
            </p:cNvSpPr>
            <p:nvPr/>
          </p:nvSpPr>
          <p:spPr bwMode="auto">
            <a:xfrm>
              <a:off x="5902462" y="2340086"/>
              <a:ext cx="163513" cy="247650"/>
            </a:xfrm>
            <a:custGeom>
              <a:avLst/>
              <a:gdLst>
                <a:gd name="T0" fmla="*/ 94 w 104"/>
                <a:gd name="T1" fmla="*/ 142 h 157"/>
                <a:gd name="T2" fmla="*/ 101 w 104"/>
                <a:gd name="T3" fmla="*/ 138 h 157"/>
                <a:gd name="T4" fmla="*/ 61 w 104"/>
                <a:gd name="T5" fmla="*/ 112 h 157"/>
                <a:gd name="T6" fmla="*/ 61 w 104"/>
                <a:gd name="T7" fmla="*/ 112 h 157"/>
                <a:gd name="T8" fmla="*/ 62 w 104"/>
                <a:gd name="T9" fmla="*/ 112 h 157"/>
                <a:gd name="T10" fmla="*/ 57 w 104"/>
                <a:gd name="T11" fmla="*/ 118 h 157"/>
                <a:gd name="T12" fmla="*/ 92 w 104"/>
                <a:gd name="T13" fmla="*/ 112 h 157"/>
                <a:gd name="T14" fmla="*/ 62 w 104"/>
                <a:gd name="T15" fmla="*/ 95 h 157"/>
                <a:gd name="T16" fmla="*/ 60 w 104"/>
                <a:gd name="T17" fmla="*/ 98 h 157"/>
                <a:gd name="T18" fmla="*/ 60 w 104"/>
                <a:gd name="T19" fmla="*/ 98 h 157"/>
                <a:gd name="T20" fmla="*/ 63 w 104"/>
                <a:gd name="T21" fmla="*/ 96 h 157"/>
                <a:gd name="T22" fmla="*/ 96 w 104"/>
                <a:gd name="T23" fmla="*/ 102 h 157"/>
                <a:gd name="T24" fmla="*/ 99 w 104"/>
                <a:gd name="T25" fmla="*/ 89 h 157"/>
                <a:gd name="T26" fmla="*/ 58 w 104"/>
                <a:gd name="T27" fmla="*/ 64 h 157"/>
                <a:gd name="T28" fmla="*/ 59 w 104"/>
                <a:gd name="T29" fmla="*/ 65 h 157"/>
                <a:gd name="T30" fmla="*/ 56 w 104"/>
                <a:gd name="T31" fmla="*/ 67 h 157"/>
                <a:gd name="T32" fmla="*/ 56 w 104"/>
                <a:gd name="T33" fmla="*/ 67 h 157"/>
                <a:gd name="T34" fmla="*/ 101 w 104"/>
                <a:gd name="T35" fmla="*/ 71 h 157"/>
                <a:gd name="T36" fmla="*/ 7 w 104"/>
                <a:gd name="T37" fmla="*/ 13 h 157"/>
                <a:gd name="T38" fmla="*/ 8 w 104"/>
                <a:gd name="T39" fmla="*/ 14 h 157"/>
                <a:gd name="T40" fmla="*/ 4 w 104"/>
                <a:gd name="T41" fmla="*/ 16 h 157"/>
                <a:gd name="T42" fmla="*/ 7 w 104"/>
                <a:gd name="T43" fmla="*/ 18 h 157"/>
                <a:gd name="T44" fmla="*/ 5 w 104"/>
                <a:gd name="T45" fmla="*/ 20 h 157"/>
                <a:gd name="T46" fmla="*/ 4 w 104"/>
                <a:gd name="T47" fmla="*/ 17 h 157"/>
                <a:gd name="T48" fmla="*/ 6 w 104"/>
                <a:gd name="T49" fmla="*/ 20 h 157"/>
                <a:gd name="T50" fmla="*/ 98 w 104"/>
                <a:gd name="T51" fmla="*/ 59 h 157"/>
                <a:gd name="T52" fmla="*/ 95 w 104"/>
                <a:gd name="T53" fmla="*/ 39 h 157"/>
                <a:gd name="T54" fmla="*/ 45 w 104"/>
                <a:gd name="T55" fmla="*/ 4 h 157"/>
                <a:gd name="T56" fmla="*/ 42 w 104"/>
                <a:gd name="T57" fmla="*/ 2 h 157"/>
                <a:gd name="T58" fmla="*/ 43 w 104"/>
                <a:gd name="T59" fmla="*/ 5 h 157"/>
                <a:gd name="T60" fmla="*/ 39 w 104"/>
                <a:gd name="T61" fmla="*/ 5 h 157"/>
                <a:gd name="T62" fmla="*/ 37 w 104"/>
                <a:gd name="T63" fmla="*/ 8 h 157"/>
                <a:gd name="T64" fmla="*/ 89 w 104"/>
                <a:gd name="T65" fmla="*/ 38 h 157"/>
                <a:gd name="T66" fmla="*/ 88 w 104"/>
                <a:gd name="T67" fmla="*/ 39 h 157"/>
                <a:gd name="T68" fmla="*/ 88 w 104"/>
                <a:gd name="T69" fmla="*/ 35 h 157"/>
                <a:gd name="T70" fmla="*/ 98 w 104"/>
                <a:gd name="T71" fmla="*/ 55 h 157"/>
                <a:gd name="T72" fmla="*/ 98 w 104"/>
                <a:gd name="T73" fmla="*/ 55 h 157"/>
                <a:gd name="T74" fmla="*/ 98 w 104"/>
                <a:gd name="T75" fmla="*/ 51 h 157"/>
                <a:gd name="T76" fmla="*/ 99 w 104"/>
                <a:gd name="T77" fmla="*/ 51 h 157"/>
                <a:gd name="T78" fmla="*/ 4 w 104"/>
                <a:gd name="T79" fmla="*/ 12 h 157"/>
                <a:gd name="T80" fmla="*/ 0 w 104"/>
                <a:gd name="T81" fmla="*/ 18 h 157"/>
                <a:gd name="T82" fmla="*/ 96 w 104"/>
                <a:gd name="T83" fmla="*/ 78 h 157"/>
                <a:gd name="T84" fmla="*/ 98 w 104"/>
                <a:gd name="T85" fmla="*/ 75 h 157"/>
                <a:gd name="T86" fmla="*/ 95 w 104"/>
                <a:gd name="T87" fmla="*/ 77 h 157"/>
                <a:gd name="T88" fmla="*/ 94 w 104"/>
                <a:gd name="T89" fmla="*/ 75 h 157"/>
                <a:gd name="T90" fmla="*/ 53 w 104"/>
                <a:gd name="T91" fmla="*/ 70 h 157"/>
                <a:gd name="T92" fmla="*/ 94 w 104"/>
                <a:gd name="T93" fmla="*/ 96 h 157"/>
                <a:gd name="T94" fmla="*/ 93 w 104"/>
                <a:gd name="T95" fmla="*/ 95 h 157"/>
                <a:gd name="T96" fmla="*/ 96 w 104"/>
                <a:gd name="T97" fmla="*/ 93 h 157"/>
                <a:gd name="T98" fmla="*/ 96 w 104"/>
                <a:gd name="T99" fmla="*/ 93 h 157"/>
                <a:gd name="T100" fmla="*/ 57 w 104"/>
                <a:gd name="T101" fmla="*/ 95 h 157"/>
                <a:gd name="T102" fmla="*/ 86 w 104"/>
                <a:gd name="T103" fmla="*/ 118 h 157"/>
                <a:gd name="T104" fmla="*/ 97 w 104"/>
                <a:gd name="T105" fmla="*/ 125 h 157"/>
                <a:gd name="T106" fmla="*/ 96 w 104"/>
                <a:gd name="T107" fmla="*/ 125 h 157"/>
                <a:gd name="T108" fmla="*/ 96 w 104"/>
                <a:gd name="T109" fmla="*/ 121 h 157"/>
                <a:gd name="T110" fmla="*/ 56 w 104"/>
                <a:gd name="T111" fmla="*/ 111 h 157"/>
                <a:gd name="T112" fmla="*/ 97 w 104"/>
                <a:gd name="T113" fmla="*/ 139 h 157"/>
                <a:gd name="T114" fmla="*/ 97 w 104"/>
                <a:gd name="T115" fmla="*/ 139 h 157"/>
                <a:gd name="T116" fmla="*/ 97 w 104"/>
                <a:gd name="T117" fmla="*/ 135 h 157"/>
                <a:gd name="T118" fmla="*/ 97 w 104"/>
                <a:gd name="T119" fmla="*/ 135 h 157"/>
                <a:gd name="T120" fmla="*/ 91 w 104"/>
                <a:gd name="T121" fmla="*/ 15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4" h="157">
                  <a:moveTo>
                    <a:pt x="95" y="149"/>
                  </a:moveTo>
                  <a:cubicBezTo>
                    <a:pt x="60" y="127"/>
                    <a:pt x="60" y="127"/>
                    <a:pt x="60" y="127"/>
                  </a:cubicBezTo>
                  <a:cubicBezTo>
                    <a:pt x="58" y="131"/>
                    <a:pt x="58" y="131"/>
                    <a:pt x="58" y="131"/>
                  </a:cubicBezTo>
                  <a:cubicBezTo>
                    <a:pt x="57" y="135"/>
                    <a:pt x="57" y="135"/>
                    <a:pt x="57" y="135"/>
                  </a:cubicBezTo>
                  <a:cubicBezTo>
                    <a:pt x="57" y="135"/>
                    <a:pt x="67" y="137"/>
                    <a:pt x="76" y="139"/>
                  </a:cubicBezTo>
                  <a:cubicBezTo>
                    <a:pt x="81" y="140"/>
                    <a:pt x="86" y="141"/>
                    <a:pt x="89" y="141"/>
                  </a:cubicBezTo>
                  <a:cubicBezTo>
                    <a:pt x="91" y="142"/>
                    <a:pt x="93" y="142"/>
                    <a:pt x="94" y="142"/>
                  </a:cubicBezTo>
                  <a:cubicBezTo>
                    <a:pt x="95" y="142"/>
                    <a:pt x="95" y="143"/>
                    <a:pt x="96" y="143"/>
                  </a:cubicBezTo>
                  <a:cubicBezTo>
                    <a:pt x="96" y="143"/>
                    <a:pt x="96" y="143"/>
                    <a:pt x="96" y="143"/>
                  </a:cubicBezTo>
                  <a:cubicBezTo>
                    <a:pt x="96" y="143"/>
                    <a:pt x="97" y="143"/>
                    <a:pt x="97" y="143"/>
                  </a:cubicBezTo>
                  <a:cubicBezTo>
                    <a:pt x="97" y="143"/>
                    <a:pt x="97" y="143"/>
                    <a:pt x="98" y="143"/>
                  </a:cubicBezTo>
                  <a:cubicBezTo>
                    <a:pt x="98" y="143"/>
                    <a:pt x="98" y="143"/>
                    <a:pt x="99" y="142"/>
                  </a:cubicBezTo>
                  <a:cubicBezTo>
                    <a:pt x="99" y="142"/>
                    <a:pt x="100" y="142"/>
                    <a:pt x="100" y="141"/>
                  </a:cubicBezTo>
                  <a:cubicBezTo>
                    <a:pt x="101" y="140"/>
                    <a:pt x="101" y="139"/>
                    <a:pt x="101" y="138"/>
                  </a:cubicBezTo>
                  <a:cubicBezTo>
                    <a:pt x="101" y="137"/>
                    <a:pt x="100" y="136"/>
                    <a:pt x="99" y="135"/>
                  </a:cubicBezTo>
                  <a:cubicBezTo>
                    <a:pt x="99" y="135"/>
                    <a:pt x="97" y="134"/>
                    <a:pt x="93" y="132"/>
                  </a:cubicBezTo>
                  <a:cubicBezTo>
                    <a:pt x="88" y="128"/>
                    <a:pt x="79" y="123"/>
                    <a:pt x="73" y="119"/>
                  </a:cubicBezTo>
                  <a:cubicBezTo>
                    <a:pt x="69" y="117"/>
                    <a:pt x="66" y="115"/>
                    <a:pt x="64" y="114"/>
                  </a:cubicBezTo>
                  <a:cubicBezTo>
                    <a:pt x="63" y="113"/>
                    <a:pt x="62" y="112"/>
                    <a:pt x="61" y="112"/>
                  </a:cubicBezTo>
                  <a:cubicBezTo>
                    <a:pt x="61" y="111"/>
                    <a:pt x="61" y="111"/>
                    <a:pt x="61" y="111"/>
                  </a:cubicBezTo>
                  <a:cubicBezTo>
                    <a:pt x="61" y="112"/>
                    <a:pt x="61" y="112"/>
                    <a:pt x="61" y="112"/>
                  </a:cubicBezTo>
                  <a:cubicBezTo>
                    <a:pt x="61" y="112"/>
                    <a:pt x="61" y="112"/>
                    <a:pt x="61" y="112"/>
                  </a:cubicBezTo>
                  <a:cubicBezTo>
                    <a:pt x="61" y="111"/>
                    <a:pt x="61" y="111"/>
                    <a:pt x="61" y="111"/>
                  </a:cubicBezTo>
                  <a:cubicBezTo>
                    <a:pt x="61" y="112"/>
                    <a:pt x="61" y="112"/>
                    <a:pt x="61" y="112"/>
                  </a:cubicBezTo>
                  <a:cubicBezTo>
                    <a:pt x="61" y="112"/>
                    <a:pt x="61" y="112"/>
                    <a:pt x="61" y="112"/>
                  </a:cubicBezTo>
                  <a:cubicBezTo>
                    <a:pt x="59" y="114"/>
                    <a:pt x="59" y="114"/>
                    <a:pt x="59" y="114"/>
                  </a:cubicBezTo>
                  <a:cubicBezTo>
                    <a:pt x="61" y="112"/>
                    <a:pt x="61" y="112"/>
                    <a:pt x="61" y="112"/>
                  </a:cubicBezTo>
                  <a:cubicBezTo>
                    <a:pt x="61" y="112"/>
                    <a:pt x="61" y="112"/>
                    <a:pt x="61" y="112"/>
                  </a:cubicBezTo>
                  <a:cubicBezTo>
                    <a:pt x="59" y="114"/>
                    <a:pt x="59" y="114"/>
                    <a:pt x="59" y="114"/>
                  </a:cubicBezTo>
                  <a:cubicBezTo>
                    <a:pt x="61" y="112"/>
                    <a:pt x="61" y="112"/>
                    <a:pt x="61" y="112"/>
                  </a:cubicBezTo>
                  <a:cubicBezTo>
                    <a:pt x="58" y="114"/>
                    <a:pt x="58" y="114"/>
                    <a:pt x="58" y="114"/>
                  </a:cubicBezTo>
                  <a:cubicBezTo>
                    <a:pt x="62" y="112"/>
                    <a:pt x="62" y="112"/>
                    <a:pt x="62" y="112"/>
                  </a:cubicBezTo>
                  <a:cubicBezTo>
                    <a:pt x="61" y="112"/>
                    <a:pt x="61" y="112"/>
                    <a:pt x="61" y="112"/>
                  </a:cubicBezTo>
                  <a:cubicBezTo>
                    <a:pt x="58" y="114"/>
                    <a:pt x="58" y="114"/>
                    <a:pt x="58" y="114"/>
                  </a:cubicBezTo>
                  <a:cubicBezTo>
                    <a:pt x="62" y="112"/>
                    <a:pt x="62" y="112"/>
                    <a:pt x="62" y="112"/>
                  </a:cubicBezTo>
                  <a:cubicBezTo>
                    <a:pt x="58" y="114"/>
                    <a:pt x="58" y="114"/>
                    <a:pt x="58" y="114"/>
                  </a:cubicBezTo>
                  <a:cubicBezTo>
                    <a:pt x="62" y="114"/>
                    <a:pt x="62" y="114"/>
                    <a:pt x="62" y="114"/>
                  </a:cubicBezTo>
                  <a:cubicBezTo>
                    <a:pt x="62" y="113"/>
                    <a:pt x="62" y="113"/>
                    <a:pt x="62" y="112"/>
                  </a:cubicBezTo>
                  <a:cubicBezTo>
                    <a:pt x="58" y="114"/>
                    <a:pt x="58" y="114"/>
                    <a:pt x="58" y="114"/>
                  </a:cubicBezTo>
                  <a:cubicBezTo>
                    <a:pt x="62" y="114"/>
                    <a:pt x="62" y="114"/>
                    <a:pt x="62" y="114"/>
                  </a:cubicBezTo>
                  <a:cubicBezTo>
                    <a:pt x="58" y="114"/>
                    <a:pt x="58" y="114"/>
                    <a:pt x="58" y="114"/>
                  </a:cubicBezTo>
                  <a:cubicBezTo>
                    <a:pt x="57" y="118"/>
                    <a:pt x="57" y="118"/>
                    <a:pt x="57" y="118"/>
                  </a:cubicBezTo>
                  <a:cubicBezTo>
                    <a:pt x="99" y="127"/>
                    <a:pt x="99" y="127"/>
                    <a:pt x="99" y="127"/>
                  </a:cubicBezTo>
                  <a:cubicBezTo>
                    <a:pt x="101" y="127"/>
                    <a:pt x="102" y="126"/>
                    <a:pt x="103" y="125"/>
                  </a:cubicBezTo>
                  <a:cubicBezTo>
                    <a:pt x="104" y="124"/>
                    <a:pt x="104" y="123"/>
                    <a:pt x="104" y="123"/>
                  </a:cubicBezTo>
                  <a:cubicBezTo>
                    <a:pt x="104" y="121"/>
                    <a:pt x="103" y="121"/>
                    <a:pt x="103" y="121"/>
                  </a:cubicBezTo>
                  <a:cubicBezTo>
                    <a:pt x="103" y="120"/>
                    <a:pt x="102" y="120"/>
                    <a:pt x="102" y="119"/>
                  </a:cubicBezTo>
                  <a:cubicBezTo>
                    <a:pt x="102" y="119"/>
                    <a:pt x="101" y="119"/>
                    <a:pt x="101" y="118"/>
                  </a:cubicBezTo>
                  <a:cubicBezTo>
                    <a:pt x="99" y="117"/>
                    <a:pt x="96" y="115"/>
                    <a:pt x="92" y="112"/>
                  </a:cubicBezTo>
                  <a:cubicBezTo>
                    <a:pt x="86" y="109"/>
                    <a:pt x="78" y="104"/>
                    <a:pt x="72" y="101"/>
                  </a:cubicBezTo>
                  <a:cubicBezTo>
                    <a:pt x="69" y="99"/>
                    <a:pt x="67" y="97"/>
                    <a:pt x="65" y="96"/>
                  </a:cubicBezTo>
                  <a:cubicBezTo>
                    <a:pt x="64" y="96"/>
                    <a:pt x="63" y="95"/>
                    <a:pt x="63" y="95"/>
                  </a:cubicBezTo>
                  <a:cubicBezTo>
                    <a:pt x="62" y="95"/>
                    <a:pt x="62" y="95"/>
                    <a:pt x="62" y="95"/>
                  </a:cubicBezTo>
                  <a:cubicBezTo>
                    <a:pt x="62" y="95"/>
                    <a:pt x="62" y="95"/>
                    <a:pt x="62" y="95"/>
                  </a:cubicBezTo>
                  <a:cubicBezTo>
                    <a:pt x="61" y="96"/>
                    <a:pt x="61" y="96"/>
                    <a:pt x="61" y="96"/>
                  </a:cubicBezTo>
                  <a:cubicBezTo>
                    <a:pt x="62" y="95"/>
                    <a:pt x="62" y="95"/>
                    <a:pt x="62" y="95"/>
                  </a:cubicBezTo>
                  <a:cubicBezTo>
                    <a:pt x="62" y="95"/>
                    <a:pt x="62" y="95"/>
                    <a:pt x="62" y="95"/>
                  </a:cubicBezTo>
                  <a:cubicBezTo>
                    <a:pt x="61" y="96"/>
                    <a:pt x="61" y="96"/>
                    <a:pt x="61" y="96"/>
                  </a:cubicBezTo>
                  <a:cubicBezTo>
                    <a:pt x="62" y="95"/>
                    <a:pt x="62" y="95"/>
                    <a:pt x="62" y="95"/>
                  </a:cubicBezTo>
                  <a:cubicBezTo>
                    <a:pt x="60" y="98"/>
                    <a:pt x="60" y="98"/>
                    <a:pt x="60" y="98"/>
                  </a:cubicBezTo>
                  <a:cubicBezTo>
                    <a:pt x="63" y="95"/>
                    <a:pt x="63" y="95"/>
                    <a:pt x="63" y="95"/>
                  </a:cubicBezTo>
                  <a:cubicBezTo>
                    <a:pt x="62" y="95"/>
                    <a:pt x="62" y="95"/>
                    <a:pt x="62" y="95"/>
                  </a:cubicBezTo>
                  <a:cubicBezTo>
                    <a:pt x="60" y="98"/>
                    <a:pt x="60" y="98"/>
                    <a:pt x="60" y="98"/>
                  </a:cubicBezTo>
                  <a:cubicBezTo>
                    <a:pt x="63" y="95"/>
                    <a:pt x="63" y="95"/>
                    <a:pt x="63" y="95"/>
                  </a:cubicBezTo>
                  <a:cubicBezTo>
                    <a:pt x="60" y="98"/>
                    <a:pt x="60" y="98"/>
                    <a:pt x="60" y="98"/>
                  </a:cubicBezTo>
                  <a:cubicBezTo>
                    <a:pt x="63" y="95"/>
                    <a:pt x="63" y="95"/>
                    <a:pt x="63" y="95"/>
                  </a:cubicBezTo>
                  <a:cubicBezTo>
                    <a:pt x="63" y="95"/>
                    <a:pt x="63" y="95"/>
                    <a:pt x="63" y="95"/>
                  </a:cubicBezTo>
                  <a:cubicBezTo>
                    <a:pt x="60" y="98"/>
                    <a:pt x="60" y="98"/>
                    <a:pt x="60" y="98"/>
                  </a:cubicBezTo>
                  <a:cubicBezTo>
                    <a:pt x="63" y="95"/>
                    <a:pt x="63" y="95"/>
                    <a:pt x="63" y="95"/>
                  </a:cubicBezTo>
                  <a:cubicBezTo>
                    <a:pt x="60" y="98"/>
                    <a:pt x="60" y="98"/>
                    <a:pt x="60" y="98"/>
                  </a:cubicBezTo>
                  <a:cubicBezTo>
                    <a:pt x="63" y="96"/>
                    <a:pt x="63" y="96"/>
                    <a:pt x="63" y="96"/>
                  </a:cubicBezTo>
                  <a:cubicBezTo>
                    <a:pt x="63" y="95"/>
                    <a:pt x="63" y="95"/>
                    <a:pt x="63" y="95"/>
                  </a:cubicBezTo>
                  <a:cubicBezTo>
                    <a:pt x="60" y="98"/>
                    <a:pt x="60" y="98"/>
                    <a:pt x="60" y="98"/>
                  </a:cubicBezTo>
                  <a:cubicBezTo>
                    <a:pt x="63" y="96"/>
                    <a:pt x="63" y="96"/>
                    <a:pt x="63" y="96"/>
                  </a:cubicBezTo>
                  <a:cubicBezTo>
                    <a:pt x="60" y="98"/>
                    <a:pt x="60" y="98"/>
                    <a:pt x="60" y="98"/>
                  </a:cubicBezTo>
                  <a:cubicBezTo>
                    <a:pt x="64" y="98"/>
                    <a:pt x="64" y="98"/>
                    <a:pt x="64" y="98"/>
                  </a:cubicBezTo>
                  <a:cubicBezTo>
                    <a:pt x="64" y="97"/>
                    <a:pt x="64" y="96"/>
                    <a:pt x="63" y="96"/>
                  </a:cubicBezTo>
                  <a:cubicBezTo>
                    <a:pt x="60" y="98"/>
                    <a:pt x="60" y="98"/>
                    <a:pt x="60" y="98"/>
                  </a:cubicBezTo>
                  <a:cubicBezTo>
                    <a:pt x="64" y="98"/>
                    <a:pt x="64" y="98"/>
                    <a:pt x="64" y="98"/>
                  </a:cubicBezTo>
                  <a:cubicBezTo>
                    <a:pt x="60" y="98"/>
                    <a:pt x="60" y="98"/>
                    <a:pt x="60" y="98"/>
                  </a:cubicBezTo>
                  <a:cubicBezTo>
                    <a:pt x="59" y="102"/>
                    <a:pt x="59" y="102"/>
                    <a:pt x="59" y="102"/>
                  </a:cubicBezTo>
                  <a:cubicBezTo>
                    <a:pt x="93" y="110"/>
                    <a:pt x="93" y="110"/>
                    <a:pt x="93" y="110"/>
                  </a:cubicBezTo>
                  <a:cubicBezTo>
                    <a:pt x="95" y="110"/>
                    <a:pt x="97" y="109"/>
                    <a:pt x="98" y="107"/>
                  </a:cubicBezTo>
                  <a:cubicBezTo>
                    <a:pt x="98" y="105"/>
                    <a:pt x="98" y="103"/>
                    <a:pt x="96" y="102"/>
                  </a:cubicBezTo>
                  <a:cubicBezTo>
                    <a:pt x="82" y="93"/>
                    <a:pt x="82" y="93"/>
                    <a:pt x="82" y="93"/>
                  </a:cubicBezTo>
                  <a:cubicBezTo>
                    <a:pt x="95" y="97"/>
                    <a:pt x="95" y="97"/>
                    <a:pt x="95" y="97"/>
                  </a:cubicBezTo>
                  <a:cubicBezTo>
                    <a:pt x="97" y="97"/>
                    <a:pt x="98" y="97"/>
                    <a:pt x="99" y="96"/>
                  </a:cubicBezTo>
                  <a:cubicBezTo>
                    <a:pt x="100" y="95"/>
                    <a:pt x="100" y="94"/>
                    <a:pt x="100" y="93"/>
                  </a:cubicBezTo>
                  <a:cubicBezTo>
                    <a:pt x="100" y="92"/>
                    <a:pt x="100" y="91"/>
                    <a:pt x="100" y="91"/>
                  </a:cubicBezTo>
                  <a:cubicBezTo>
                    <a:pt x="100" y="90"/>
                    <a:pt x="99" y="90"/>
                    <a:pt x="99" y="90"/>
                  </a:cubicBezTo>
                  <a:cubicBezTo>
                    <a:pt x="99" y="89"/>
                    <a:pt x="99" y="89"/>
                    <a:pt x="99" y="89"/>
                  </a:cubicBezTo>
                  <a:cubicBezTo>
                    <a:pt x="98" y="89"/>
                    <a:pt x="97" y="88"/>
                    <a:pt x="95" y="87"/>
                  </a:cubicBezTo>
                  <a:cubicBezTo>
                    <a:pt x="91" y="84"/>
                    <a:pt x="81" y="78"/>
                    <a:pt x="73" y="73"/>
                  </a:cubicBezTo>
                  <a:cubicBezTo>
                    <a:pt x="69" y="71"/>
                    <a:pt x="65" y="68"/>
                    <a:pt x="62" y="67"/>
                  </a:cubicBezTo>
                  <a:cubicBezTo>
                    <a:pt x="61" y="66"/>
                    <a:pt x="60" y="65"/>
                    <a:pt x="59" y="65"/>
                  </a:cubicBezTo>
                  <a:cubicBezTo>
                    <a:pt x="59" y="64"/>
                    <a:pt x="58" y="64"/>
                    <a:pt x="58" y="64"/>
                  </a:cubicBezTo>
                  <a:cubicBezTo>
                    <a:pt x="58" y="64"/>
                    <a:pt x="58" y="64"/>
                    <a:pt x="58" y="64"/>
                  </a:cubicBezTo>
                  <a:cubicBezTo>
                    <a:pt x="58" y="64"/>
                    <a:pt x="58" y="64"/>
                    <a:pt x="58" y="64"/>
                  </a:cubicBezTo>
                  <a:cubicBezTo>
                    <a:pt x="56" y="66"/>
                    <a:pt x="56" y="66"/>
                    <a:pt x="56" y="66"/>
                  </a:cubicBezTo>
                  <a:cubicBezTo>
                    <a:pt x="58" y="64"/>
                    <a:pt x="58" y="64"/>
                    <a:pt x="58" y="64"/>
                  </a:cubicBezTo>
                  <a:cubicBezTo>
                    <a:pt x="58" y="64"/>
                    <a:pt x="58" y="64"/>
                    <a:pt x="58" y="64"/>
                  </a:cubicBezTo>
                  <a:cubicBezTo>
                    <a:pt x="56" y="66"/>
                    <a:pt x="56" y="66"/>
                    <a:pt x="56" y="66"/>
                  </a:cubicBezTo>
                  <a:cubicBezTo>
                    <a:pt x="58" y="64"/>
                    <a:pt x="58" y="64"/>
                    <a:pt x="58" y="64"/>
                  </a:cubicBezTo>
                  <a:cubicBezTo>
                    <a:pt x="56" y="67"/>
                    <a:pt x="56" y="67"/>
                    <a:pt x="56" y="67"/>
                  </a:cubicBezTo>
                  <a:cubicBezTo>
                    <a:pt x="59" y="65"/>
                    <a:pt x="59" y="65"/>
                    <a:pt x="59" y="65"/>
                  </a:cubicBezTo>
                  <a:cubicBezTo>
                    <a:pt x="58" y="64"/>
                    <a:pt x="58" y="64"/>
                    <a:pt x="58" y="64"/>
                  </a:cubicBezTo>
                  <a:cubicBezTo>
                    <a:pt x="56" y="67"/>
                    <a:pt x="56" y="67"/>
                    <a:pt x="56" y="67"/>
                  </a:cubicBezTo>
                  <a:cubicBezTo>
                    <a:pt x="59" y="65"/>
                    <a:pt x="59" y="65"/>
                    <a:pt x="59" y="65"/>
                  </a:cubicBezTo>
                  <a:cubicBezTo>
                    <a:pt x="56" y="67"/>
                    <a:pt x="56" y="67"/>
                    <a:pt x="56" y="67"/>
                  </a:cubicBezTo>
                  <a:cubicBezTo>
                    <a:pt x="59" y="65"/>
                    <a:pt x="59" y="65"/>
                    <a:pt x="59" y="65"/>
                  </a:cubicBezTo>
                  <a:cubicBezTo>
                    <a:pt x="59" y="65"/>
                    <a:pt x="59" y="65"/>
                    <a:pt x="59" y="65"/>
                  </a:cubicBezTo>
                  <a:cubicBezTo>
                    <a:pt x="56" y="67"/>
                    <a:pt x="56" y="67"/>
                    <a:pt x="56" y="67"/>
                  </a:cubicBezTo>
                  <a:cubicBezTo>
                    <a:pt x="59" y="65"/>
                    <a:pt x="59" y="65"/>
                    <a:pt x="59" y="65"/>
                  </a:cubicBezTo>
                  <a:cubicBezTo>
                    <a:pt x="56" y="67"/>
                    <a:pt x="56" y="67"/>
                    <a:pt x="56" y="67"/>
                  </a:cubicBezTo>
                  <a:cubicBezTo>
                    <a:pt x="60" y="67"/>
                    <a:pt x="60" y="67"/>
                    <a:pt x="60" y="67"/>
                  </a:cubicBezTo>
                  <a:cubicBezTo>
                    <a:pt x="60" y="66"/>
                    <a:pt x="59" y="66"/>
                    <a:pt x="59" y="65"/>
                  </a:cubicBezTo>
                  <a:cubicBezTo>
                    <a:pt x="56" y="67"/>
                    <a:pt x="56" y="67"/>
                    <a:pt x="56" y="67"/>
                  </a:cubicBezTo>
                  <a:cubicBezTo>
                    <a:pt x="60" y="67"/>
                    <a:pt x="60" y="67"/>
                    <a:pt x="60" y="67"/>
                  </a:cubicBezTo>
                  <a:cubicBezTo>
                    <a:pt x="56" y="67"/>
                    <a:pt x="56" y="67"/>
                    <a:pt x="56" y="67"/>
                  </a:cubicBezTo>
                  <a:cubicBezTo>
                    <a:pt x="55" y="71"/>
                    <a:pt x="55" y="71"/>
                    <a:pt x="55" y="71"/>
                  </a:cubicBezTo>
                  <a:cubicBezTo>
                    <a:pt x="98" y="79"/>
                    <a:pt x="98" y="79"/>
                    <a:pt x="98" y="79"/>
                  </a:cubicBezTo>
                  <a:cubicBezTo>
                    <a:pt x="99" y="79"/>
                    <a:pt x="100" y="79"/>
                    <a:pt x="101" y="78"/>
                  </a:cubicBezTo>
                  <a:cubicBezTo>
                    <a:pt x="102" y="77"/>
                    <a:pt x="103" y="76"/>
                    <a:pt x="103" y="75"/>
                  </a:cubicBezTo>
                  <a:cubicBezTo>
                    <a:pt x="103" y="74"/>
                    <a:pt x="102" y="73"/>
                    <a:pt x="102" y="73"/>
                  </a:cubicBezTo>
                  <a:cubicBezTo>
                    <a:pt x="102" y="72"/>
                    <a:pt x="101" y="72"/>
                    <a:pt x="101" y="72"/>
                  </a:cubicBezTo>
                  <a:cubicBezTo>
                    <a:pt x="101" y="71"/>
                    <a:pt x="101" y="71"/>
                    <a:pt x="101" y="71"/>
                  </a:cubicBezTo>
                  <a:cubicBezTo>
                    <a:pt x="100" y="71"/>
                    <a:pt x="100" y="71"/>
                    <a:pt x="99" y="70"/>
                  </a:cubicBezTo>
                  <a:cubicBezTo>
                    <a:pt x="92" y="66"/>
                    <a:pt x="69" y="52"/>
                    <a:pt x="47" y="39"/>
                  </a:cubicBezTo>
                  <a:cubicBezTo>
                    <a:pt x="36" y="32"/>
                    <a:pt x="26" y="26"/>
                    <a:pt x="19" y="21"/>
                  </a:cubicBezTo>
                  <a:cubicBezTo>
                    <a:pt x="15" y="19"/>
                    <a:pt x="12" y="17"/>
                    <a:pt x="10" y="15"/>
                  </a:cubicBezTo>
                  <a:cubicBezTo>
                    <a:pt x="9" y="15"/>
                    <a:pt x="8" y="14"/>
                    <a:pt x="7" y="14"/>
                  </a:cubicBezTo>
                  <a:cubicBezTo>
                    <a:pt x="7" y="13"/>
                    <a:pt x="7" y="13"/>
                    <a:pt x="7" y="13"/>
                  </a:cubicBezTo>
                  <a:cubicBezTo>
                    <a:pt x="7" y="13"/>
                    <a:pt x="7" y="13"/>
                    <a:pt x="7" y="13"/>
                  </a:cubicBezTo>
                  <a:cubicBezTo>
                    <a:pt x="6" y="15"/>
                    <a:pt x="6" y="15"/>
                    <a:pt x="6" y="15"/>
                  </a:cubicBezTo>
                  <a:cubicBezTo>
                    <a:pt x="7" y="14"/>
                    <a:pt x="7" y="14"/>
                    <a:pt x="7" y="14"/>
                  </a:cubicBezTo>
                  <a:cubicBezTo>
                    <a:pt x="7" y="13"/>
                    <a:pt x="7" y="13"/>
                    <a:pt x="7" y="13"/>
                  </a:cubicBezTo>
                  <a:cubicBezTo>
                    <a:pt x="6" y="15"/>
                    <a:pt x="6" y="15"/>
                    <a:pt x="6" y="15"/>
                  </a:cubicBezTo>
                  <a:cubicBezTo>
                    <a:pt x="7" y="14"/>
                    <a:pt x="7" y="14"/>
                    <a:pt x="7" y="14"/>
                  </a:cubicBezTo>
                  <a:cubicBezTo>
                    <a:pt x="4" y="16"/>
                    <a:pt x="4" y="16"/>
                    <a:pt x="4" y="16"/>
                  </a:cubicBezTo>
                  <a:cubicBezTo>
                    <a:pt x="8" y="14"/>
                    <a:pt x="8" y="14"/>
                    <a:pt x="8" y="14"/>
                  </a:cubicBezTo>
                  <a:cubicBezTo>
                    <a:pt x="7" y="14"/>
                    <a:pt x="7" y="14"/>
                    <a:pt x="7" y="14"/>
                  </a:cubicBezTo>
                  <a:cubicBezTo>
                    <a:pt x="4" y="16"/>
                    <a:pt x="4" y="16"/>
                    <a:pt x="4" y="16"/>
                  </a:cubicBezTo>
                  <a:cubicBezTo>
                    <a:pt x="8" y="14"/>
                    <a:pt x="8" y="14"/>
                    <a:pt x="8" y="14"/>
                  </a:cubicBezTo>
                  <a:cubicBezTo>
                    <a:pt x="4" y="16"/>
                    <a:pt x="4" y="16"/>
                    <a:pt x="4" y="16"/>
                  </a:cubicBezTo>
                  <a:cubicBezTo>
                    <a:pt x="8" y="16"/>
                    <a:pt x="8" y="16"/>
                    <a:pt x="8" y="16"/>
                  </a:cubicBezTo>
                  <a:cubicBezTo>
                    <a:pt x="8" y="15"/>
                    <a:pt x="8" y="15"/>
                    <a:pt x="8" y="14"/>
                  </a:cubicBezTo>
                  <a:cubicBezTo>
                    <a:pt x="4" y="16"/>
                    <a:pt x="4" y="16"/>
                    <a:pt x="4" y="16"/>
                  </a:cubicBezTo>
                  <a:cubicBezTo>
                    <a:pt x="8" y="16"/>
                    <a:pt x="8" y="16"/>
                    <a:pt x="8" y="16"/>
                  </a:cubicBezTo>
                  <a:cubicBezTo>
                    <a:pt x="4" y="16"/>
                    <a:pt x="4" y="16"/>
                    <a:pt x="4" y="16"/>
                  </a:cubicBezTo>
                  <a:cubicBezTo>
                    <a:pt x="7" y="18"/>
                    <a:pt x="7" y="18"/>
                    <a:pt x="7" y="18"/>
                  </a:cubicBezTo>
                  <a:cubicBezTo>
                    <a:pt x="8" y="17"/>
                    <a:pt x="8" y="16"/>
                    <a:pt x="8" y="16"/>
                  </a:cubicBezTo>
                  <a:cubicBezTo>
                    <a:pt x="4" y="16"/>
                    <a:pt x="4" y="16"/>
                    <a:pt x="4" y="16"/>
                  </a:cubicBezTo>
                  <a:cubicBezTo>
                    <a:pt x="7" y="18"/>
                    <a:pt x="7" y="18"/>
                    <a:pt x="7" y="18"/>
                  </a:cubicBezTo>
                  <a:cubicBezTo>
                    <a:pt x="7" y="18"/>
                    <a:pt x="7" y="18"/>
                    <a:pt x="7" y="18"/>
                  </a:cubicBezTo>
                  <a:cubicBezTo>
                    <a:pt x="4" y="16"/>
                    <a:pt x="4" y="16"/>
                    <a:pt x="4" y="16"/>
                  </a:cubicBezTo>
                  <a:cubicBezTo>
                    <a:pt x="6" y="19"/>
                    <a:pt x="6" y="19"/>
                    <a:pt x="6" y="19"/>
                  </a:cubicBezTo>
                  <a:cubicBezTo>
                    <a:pt x="7" y="19"/>
                    <a:pt x="7" y="18"/>
                    <a:pt x="7" y="18"/>
                  </a:cubicBezTo>
                  <a:cubicBezTo>
                    <a:pt x="4" y="16"/>
                    <a:pt x="4" y="16"/>
                    <a:pt x="4" y="16"/>
                  </a:cubicBezTo>
                  <a:cubicBezTo>
                    <a:pt x="6" y="19"/>
                    <a:pt x="6" y="19"/>
                    <a:pt x="6" y="19"/>
                  </a:cubicBezTo>
                  <a:cubicBezTo>
                    <a:pt x="4" y="16"/>
                    <a:pt x="4" y="16"/>
                    <a:pt x="4" y="16"/>
                  </a:cubicBezTo>
                  <a:cubicBezTo>
                    <a:pt x="5" y="20"/>
                    <a:pt x="5" y="20"/>
                    <a:pt x="5" y="20"/>
                  </a:cubicBezTo>
                  <a:cubicBezTo>
                    <a:pt x="5" y="20"/>
                    <a:pt x="6" y="20"/>
                    <a:pt x="6" y="19"/>
                  </a:cubicBezTo>
                  <a:cubicBezTo>
                    <a:pt x="4" y="16"/>
                    <a:pt x="4" y="16"/>
                    <a:pt x="4" y="16"/>
                  </a:cubicBezTo>
                  <a:cubicBezTo>
                    <a:pt x="5" y="20"/>
                    <a:pt x="5" y="20"/>
                    <a:pt x="5" y="20"/>
                  </a:cubicBezTo>
                  <a:cubicBezTo>
                    <a:pt x="4" y="17"/>
                    <a:pt x="4" y="17"/>
                    <a:pt x="4" y="17"/>
                  </a:cubicBezTo>
                  <a:cubicBezTo>
                    <a:pt x="4" y="20"/>
                    <a:pt x="4" y="20"/>
                    <a:pt x="4" y="20"/>
                  </a:cubicBezTo>
                  <a:cubicBezTo>
                    <a:pt x="5" y="20"/>
                    <a:pt x="5" y="20"/>
                    <a:pt x="5" y="20"/>
                  </a:cubicBezTo>
                  <a:cubicBezTo>
                    <a:pt x="4" y="17"/>
                    <a:pt x="4" y="17"/>
                    <a:pt x="4" y="17"/>
                  </a:cubicBezTo>
                  <a:cubicBezTo>
                    <a:pt x="4" y="20"/>
                    <a:pt x="4" y="20"/>
                    <a:pt x="4" y="20"/>
                  </a:cubicBezTo>
                  <a:cubicBezTo>
                    <a:pt x="4" y="19"/>
                    <a:pt x="4" y="19"/>
                    <a:pt x="4" y="19"/>
                  </a:cubicBezTo>
                  <a:cubicBezTo>
                    <a:pt x="4" y="20"/>
                    <a:pt x="4" y="20"/>
                    <a:pt x="4" y="20"/>
                  </a:cubicBezTo>
                  <a:cubicBezTo>
                    <a:pt x="4" y="20"/>
                    <a:pt x="4" y="20"/>
                    <a:pt x="4" y="20"/>
                  </a:cubicBezTo>
                  <a:cubicBezTo>
                    <a:pt x="4" y="19"/>
                    <a:pt x="4" y="19"/>
                    <a:pt x="4" y="19"/>
                  </a:cubicBezTo>
                  <a:cubicBezTo>
                    <a:pt x="4" y="20"/>
                    <a:pt x="4" y="20"/>
                    <a:pt x="4" y="20"/>
                  </a:cubicBezTo>
                  <a:cubicBezTo>
                    <a:pt x="4" y="20"/>
                    <a:pt x="5" y="20"/>
                    <a:pt x="6" y="20"/>
                  </a:cubicBezTo>
                  <a:cubicBezTo>
                    <a:pt x="10" y="21"/>
                    <a:pt x="17" y="24"/>
                    <a:pt x="26" y="28"/>
                  </a:cubicBezTo>
                  <a:cubicBezTo>
                    <a:pt x="40" y="34"/>
                    <a:pt x="57" y="42"/>
                    <a:pt x="71" y="48"/>
                  </a:cubicBezTo>
                  <a:cubicBezTo>
                    <a:pt x="78" y="51"/>
                    <a:pt x="84" y="54"/>
                    <a:pt x="88" y="56"/>
                  </a:cubicBezTo>
                  <a:cubicBezTo>
                    <a:pt x="91" y="57"/>
                    <a:pt x="92" y="57"/>
                    <a:pt x="94" y="58"/>
                  </a:cubicBezTo>
                  <a:cubicBezTo>
                    <a:pt x="95" y="58"/>
                    <a:pt x="95" y="59"/>
                    <a:pt x="96" y="59"/>
                  </a:cubicBezTo>
                  <a:cubicBezTo>
                    <a:pt x="97" y="59"/>
                    <a:pt x="97" y="59"/>
                    <a:pt x="97" y="59"/>
                  </a:cubicBezTo>
                  <a:cubicBezTo>
                    <a:pt x="97" y="59"/>
                    <a:pt x="97" y="59"/>
                    <a:pt x="98" y="59"/>
                  </a:cubicBezTo>
                  <a:cubicBezTo>
                    <a:pt x="98" y="59"/>
                    <a:pt x="99" y="59"/>
                    <a:pt x="99" y="59"/>
                  </a:cubicBezTo>
                  <a:cubicBezTo>
                    <a:pt x="100" y="59"/>
                    <a:pt x="101" y="58"/>
                    <a:pt x="101" y="57"/>
                  </a:cubicBezTo>
                  <a:cubicBezTo>
                    <a:pt x="102" y="56"/>
                    <a:pt x="102" y="55"/>
                    <a:pt x="102" y="54"/>
                  </a:cubicBezTo>
                  <a:cubicBezTo>
                    <a:pt x="102" y="53"/>
                    <a:pt x="101" y="52"/>
                    <a:pt x="100" y="52"/>
                  </a:cubicBezTo>
                  <a:cubicBezTo>
                    <a:pt x="69" y="32"/>
                    <a:pt x="69" y="32"/>
                    <a:pt x="69" y="32"/>
                  </a:cubicBezTo>
                  <a:cubicBezTo>
                    <a:pt x="90" y="41"/>
                    <a:pt x="90" y="41"/>
                    <a:pt x="90" y="41"/>
                  </a:cubicBezTo>
                  <a:cubicBezTo>
                    <a:pt x="91" y="42"/>
                    <a:pt x="94" y="41"/>
                    <a:pt x="95" y="39"/>
                  </a:cubicBezTo>
                  <a:cubicBezTo>
                    <a:pt x="95" y="39"/>
                    <a:pt x="95" y="38"/>
                    <a:pt x="95" y="37"/>
                  </a:cubicBezTo>
                  <a:cubicBezTo>
                    <a:pt x="95" y="36"/>
                    <a:pt x="95" y="36"/>
                    <a:pt x="95" y="35"/>
                  </a:cubicBezTo>
                  <a:cubicBezTo>
                    <a:pt x="94" y="34"/>
                    <a:pt x="94" y="34"/>
                    <a:pt x="94" y="34"/>
                  </a:cubicBezTo>
                  <a:cubicBezTo>
                    <a:pt x="93" y="33"/>
                    <a:pt x="93" y="33"/>
                    <a:pt x="92" y="32"/>
                  </a:cubicBezTo>
                  <a:cubicBezTo>
                    <a:pt x="89" y="31"/>
                    <a:pt x="85" y="28"/>
                    <a:pt x="80" y="25"/>
                  </a:cubicBezTo>
                  <a:cubicBezTo>
                    <a:pt x="72" y="20"/>
                    <a:pt x="62" y="14"/>
                    <a:pt x="55" y="10"/>
                  </a:cubicBezTo>
                  <a:cubicBezTo>
                    <a:pt x="51" y="8"/>
                    <a:pt x="47" y="5"/>
                    <a:pt x="45" y="4"/>
                  </a:cubicBezTo>
                  <a:cubicBezTo>
                    <a:pt x="44" y="3"/>
                    <a:pt x="43" y="3"/>
                    <a:pt x="42" y="2"/>
                  </a:cubicBezTo>
                  <a:cubicBezTo>
                    <a:pt x="42" y="2"/>
                    <a:pt x="42" y="2"/>
                    <a:pt x="42" y="2"/>
                  </a:cubicBezTo>
                  <a:cubicBezTo>
                    <a:pt x="40" y="4"/>
                    <a:pt x="40" y="4"/>
                    <a:pt x="40" y="4"/>
                  </a:cubicBezTo>
                  <a:cubicBezTo>
                    <a:pt x="42" y="2"/>
                    <a:pt x="42" y="2"/>
                    <a:pt x="42" y="2"/>
                  </a:cubicBezTo>
                  <a:cubicBezTo>
                    <a:pt x="42" y="2"/>
                    <a:pt x="42" y="2"/>
                    <a:pt x="42" y="2"/>
                  </a:cubicBezTo>
                  <a:cubicBezTo>
                    <a:pt x="40" y="4"/>
                    <a:pt x="40" y="4"/>
                    <a:pt x="40" y="4"/>
                  </a:cubicBezTo>
                  <a:cubicBezTo>
                    <a:pt x="42" y="2"/>
                    <a:pt x="42" y="2"/>
                    <a:pt x="42" y="2"/>
                  </a:cubicBezTo>
                  <a:cubicBezTo>
                    <a:pt x="39" y="5"/>
                    <a:pt x="39" y="5"/>
                    <a:pt x="39" y="5"/>
                  </a:cubicBezTo>
                  <a:cubicBezTo>
                    <a:pt x="43" y="3"/>
                    <a:pt x="43" y="3"/>
                    <a:pt x="43" y="3"/>
                  </a:cubicBezTo>
                  <a:cubicBezTo>
                    <a:pt x="42" y="2"/>
                    <a:pt x="42" y="2"/>
                    <a:pt x="42" y="2"/>
                  </a:cubicBezTo>
                  <a:cubicBezTo>
                    <a:pt x="39" y="5"/>
                    <a:pt x="39" y="5"/>
                    <a:pt x="39" y="5"/>
                  </a:cubicBezTo>
                  <a:cubicBezTo>
                    <a:pt x="43" y="3"/>
                    <a:pt x="43" y="3"/>
                    <a:pt x="43" y="3"/>
                  </a:cubicBezTo>
                  <a:cubicBezTo>
                    <a:pt x="39" y="5"/>
                    <a:pt x="39" y="5"/>
                    <a:pt x="39" y="5"/>
                  </a:cubicBezTo>
                  <a:cubicBezTo>
                    <a:pt x="43" y="5"/>
                    <a:pt x="43" y="5"/>
                    <a:pt x="43" y="5"/>
                  </a:cubicBezTo>
                  <a:cubicBezTo>
                    <a:pt x="43" y="4"/>
                    <a:pt x="43" y="3"/>
                    <a:pt x="43" y="3"/>
                  </a:cubicBezTo>
                  <a:cubicBezTo>
                    <a:pt x="39" y="5"/>
                    <a:pt x="39" y="5"/>
                    <a:pt x="39" y="5"/>
                  </a:cubicBezTo>
                  <a:cubicBezTo>
                    <a:pt x="43" y="5"/>
                    <a:pt x="43" y="5"/>
                    <a:pt x="43" y="5"/>
                  </a:cubicBezTo>
                  <a:cubicBezTo>
                    <a:pt x="39" y="5"/>
                    <a:pt x="39" y="5"/>
                    <a:pt x="39" y="5"/>
                  </a:cubicBezTo>
                  <a:cubicBezTo>
                    <a:pt x="42" y="7"/>
                    <a:pt x="42" y="7"/>
                    <a:pt x="42" y="7"/>
                  </a:cubicBezTo>
                  <a:cubicBezTo>
                    <a:pt x="43" y="6"/>
                    <a:pt x="43" y="5"/>
                    <a:pt x="43" y="5"/>
                  </a:cubicBezTo>
                  <a:cubicBezTo>
                    <a:pt x="39" y="5"/>
                    <a:pt x="39" y="5"/>
                    <a:pt x="39" y="5"/>
                  </a:cubicBezTo>
                  <a:cubicBezTo>
                    <a:pt x="42" y="7"/>
                    <a:pt x="42" y="7"/>
                    <a:pt x="42" y="7"/>
                  </a:cubicBezTo>
                  <a:cubicBezTo>
                    <a:pt x="44" y="5"/>
                    <a:pt x="43" y="3"/>
                    <a:pt x="41" y="1"/>
                  </a:cubicBezTo>
                  <a:cubicBezTo>
                    <a:pt x="40" y="0"/>
                    <a:pt x="37" y="0"/>
                    <a:pt x="36" y="2"/>
                  </a:cubicBezTo>
                  <a:cubicBezTo>
                    <a:pt x="35" y="3"/>
                    <a:pt x="35" y="4"/>
                    <a:pt x="35" y="5"/>
                  </a:cubicBezTo>
                  <a:cubicBezTo>
                    <a:pt x="35" y="5"/>
                    <a:pt x="35" y="6"/>
                    <a:pt x="35" y="6"/>
                  </a:cubicBezTo>
                  <a:cubicBezTo>
                    <a:pt x="36" y="7"/>
                    <a:pt x="36" y="7"/>
                    <a:pt x="36" y="8"/>
                  </a:cubicBezTo>
                  <a:cubicBezTo>
                    <a:pt x="36" y="8"/>
                    <a:pt x="37" y="8"/>
                    <a:pt x="37" y="8"/>
                  </a:cubicBezTo>
                  <a:cubicBezTo>
                    <a:pt x="38" y="9"/>
                    <a:pt x="39" y="10"/>
                    <a:pt x="41" y="11"/>
                  </a:cubicBezTo>
                  <a:cubicBezTo>
                    <a:pt x="47" y="15"/>
                    <a:pt x="59" y="22"/>
                    <a:pt x="70" y="28"/>
                  </a:cubicBezTo>
                  <a:cubicBezTo>
                    <a:pt x="75" y="31"/>
                    <a:pt x="80" y="34"/>
                    <a:pt x="83" y="36"/>
                  </a:cubicBezTo>
                  <a:cubicBezTo>
                    <a:pt x="85" y="37"/>
                    <a:pt x="86" y="38"/>
                    <a:pt x="87" y="39"/>
                  </a:cubicBezTo>
                  <a:cubicBezTo>
                    <a:pt x="88" y="39"/>
                    <a:pt x="88" y="40"/>
                    <a:pt x="88" y="40"/>
                  </a:cubicBezTo>
                  <a:cubicBezTo>
                    <a:pt x="88" y="40"/>
                    <a:pt x="88" y="40"/>
                    <a:pt x="88" y="40"/>
                  </a:cubicBezTo>
                  <a:cubicBezTo>
                    <a:pt x="89" y="38"/>
                    <a:pt x="89" y="38"/>
                    <a:pt x="89" y="38"/>
                  </a:cubicBezTo>
                  <a:cubicBezTo>
                    <a:pt x="88" y="39"/>
                    <a:pt x="88" y="39"/>
                    <a:pt x="88" y="39"/>
                  </a:cubicBezTo>
                  <a:cubicBezTo>
                    <a:pt x="88" y="40"/>
                    <a:pt x="88" y="40"/>
                    <a:pt x="88" y="40"/>
                  </a:cubicBezTo>
                  <a:cubicBezTo>
                    <a:pt x="89" y="38"/>
                    <a:pt x="89" y="38"/>
                    <a:pt x="89" y="38"/>
                  </a:cubicBezTo>
                  <a:cubicBezTo>
                    <a:pt x="88" y="39"/>
                    <a:pt x="88" y="39"/>
                    <a:pt x="88" y="39"/>
                  </a:cubicBezTo>
                  <a:cubicBezTo>
                    <a:pt x="91" y="37"/>
                    <a:pt x="91" y="37"/>
                    <a:pt x="91" y="37"/>
                  </a:cubicBezTo>
                  <a:cubicBezTo>
                    <a:pt x="87" y="37"/>
                    <a:pt x="87" y="37"/>
                    <a:pt x="87" y="37"/>
                  </a:cubicBezTo>
                  <a:cubicBezTo>
                    <a:pt x="87" y="39"/>
                    <a:pt x="88" y="39"/>
                    <a:pt x="88" y="39"/>
                  </a:cubicBezTo>
                  <a:cubicBezTo>
                    <a:pt x="91" y="37"/>
                    <a:pt x="91" y="37"/>
                    <a:pt x="91" y="37"/>
                  </a:cubicBezTo>
                  <a:cubicBezTo>
                    <a:pt x="87" y="37"/>
                    <a:pt x="87" y="37"/>
                    <a:pt x="87" y="37"/>
                  </a:cubicBezTo>
                  <a:cubicBezTo>
                    <a:pt x="91" y="37"/>
                    <a:pt x="91" y="37"/>
                    <a:pt x="91" y="37"/>
                  </a:cubicBezTo>
                  <a:cubicBezTo>
                    <a:pt x="88" y="35"/>
                    <a:pt x="88" y="35"/>
                    <a:pt x="88" y="35"/>
                  </a:cubicBezTo>
                  <a:cubicBezTo>
                    <a:pt x="87" y="36"/>
                    <a:pt x="87" y="37"/>
                    <a:pt x="87" y="37"/>
                  </a:cubicBezTo>
                  <a:cubicBezTo>
                    <a:pt x="91" y="37"/>
                    <a:pt x="91" y="37"/>
                    <a:pt x="91" y="37"/>
                  </a:cubicBezTo>
                  <a:cubicBezTo>
                    <a:pt x="88" y="35"/>
                    <a:pt x="88" y="35"/>
                    <a:pt x="88" y="35"/>
                  </a:cubicBezTo>
                  <a:cubicBezTo>
                    <a:pt x="91" y="37"/>
                    <a:pt x="91" y="37"/>
                    <a:pt x="91" y="37"/>
                  </a:cubicBezTo>
                  <a:cubicBezTo>
                    <a:pt x="93" y="34"/>
                    <a:pt x="93" y="34"/>
                    <a:pt x="93" y="34"/>
                  </a:cubicBezTo>
                  <a:cubicBezTo>
                    <a:pt x="24" y="4"/>
                    <a:pt x="24" y="4"/>
                    <a:pt x="24" y="4"/>
                  </a:cubicBezTo>
                  <a:cubicBezTo>
                    <a:pt x="22" y="3"/>
                    <a:pt x="19" y="4"/>
                    <a:pt x="18" y="6"/>
                  </a:cubicBezTo>
                  <a:cubicBezTo>
                    <a:pt x="17" y="8"/>
                    <a:pt x="18" y="10"/>
                    <a:pt x="20" y="11"/>
                  </a:cubicBezTo>
                  <a:cubicBezTo>
                    <a:pt x="96" y="59"/>
                    <a:pt x="96" y="59"/>
                    <a:pt x="96" y="59"/>
                  </a:cubicBezTo>
                  <a:cubicBezTo>
                    <a:pt x="98" y="55"/>
                    <a:pt x="98" y="55"/>
                    <a:pt x="98" y="55"/>
                  </a:cubicBezTo>
                  <a:cubicBezTo>
                    <a:pt x="95" y="53"/>
                    <a:pt x="95" y="53"/>
                    <a:pt x="95" y="53"/>
                  </a:cubicBezTo>
                  <a:cubicBezTo>
                    <a:pt x="98" y="55"/>
                    <a:pt x="98" y="55"/>
                    <a:pt x="98" y="55"/>
                  </a:cubicBezTo>
                  <a:cubicBezTo>
                    <a:pt x="97" y="51"/>
                    <a:pt x="97" y="51"/>
                    <a:pt x="97" y="51"/>
                  </a:cubicBezTo>
                  <a:cubicBezTo>
                    <a:pt x="96" y="51"/>
                    <a:pt x="95" y="52"/>
                    <a:pt x="95" y="53"/>
                  </a:cubicBezTo>
                  <a:cubicBezTo>
                    <a:pt x="98" y="55"/>
                    <a:pt x="98" y="55"/>
                    <a:pt x="98" y="55"/>
                  </a:cubicBezTo>
                  <a:cubicBezTo>
                    <a:pt x="97" y="51"/>
                    <a:pt x="97" y="51"/>
                    <a:pt x="97" y="51"/>
                  </a:cubicBezTo>
                  <a:cubicBezTo>
                    <a:pt x="98" y="55"/>
                    <a:pt x="98" y="55"/>
                    <a:pt x="98" y="55"/>
                  </a:cubicBezTo>
                  <a:cubicBezTo>
                    <a:pt x="98" y="51"/>
                    <a:pt x="98" y="51"/>
                    <a:pt x="98" y="51"/>
                  </a:cubicBezTo>
                  <a:cubicBezTo>
                    <a:pt x="98" y="51"/>
                    <a:pt x="97" y="51"/>
                    <a:pt x="97" y="51"/>
                  </a:cubicBezTo>
                  <a:cubicBezTo>
                    <a:pt x="98" y="55"/>
                    <a:pt x="98" y="55"/>
                    <a:pt x="98" y="55"/>
                  </a:cubicBezTo>
                  <a:cubicBezTo>
                    <a:pt x="98" y="51"/>
                    <a:pt x="98" y="51"/>
                    <a:pt x="98" y="51"/>
                  </a:cubicBezTo>
                  <a:cubicBezTo>
                    <a:pt x="98" y="54"/>
                    <a:pt x="98" y="54"/>
                    <a:pt x="98" y="54"/>
                  </a:cubicBezTo>
                  <a:cubicBezTo>
                    <a:pt x="99" y="51"/>
                    <a:pt x="99" y="51"/>
                    <a:pt x="99" y="51"/>
                  </a:cubicBezTo>
                  <a:cubicBezTo>
                    <a:pt x="99" y="51"/>
                    <a:pt x="98" y="51"/>
                    <a:pt x="98" y="51"/>
                  </a:cubicBezTo>
                  <a:cubicBezTo>
                    <a:pt x="98" y="54"/>
                    <a:pt x="98" y="54"/>
                    <a:pt x="98" y="54"/>
                  </a:cubicBezTo>
                  <a:cubicBezTo>
                    <a:pt x="99" y="51"/>
                    <a:pt x="99" y="51"/>
                    <a:pt x="99" y="51"/>
                  </a:cubicBezTo>
                  <a:cubicBezTo>
                    <a:pt x="98" y="52"/>
                    <a:pt x="98" y="52"/>
                    <a:pt x="98" y="52"/>
                  </a:cubicBezTo>
                  <a:cubicBezTo>
                    <a:pt x="99" y="51"/>
                    <a:pt x="99" y="51"/>
                    <a:pt x="99" y="51"/>
                  </a:cubicBezTo>
                  <a:cubicBezTo>
                    <a:pt x="99" y="51"/>
                    <a:pt x="99" y="51"/>
                    <a:pt x="99" y="51"/>
                  </a:cubicBezTo>
                  <a:cubicBezTo>
                    <a:pt x="98" y="52"/>
                    <a:pt x="98" y="52"/>
                    <a:pt x="98" y="52"/>
                  </a:cubicBezTo>
                  <a:cubicBezTo>
                    <a:pt x="99" y="51"/>
                    <a:pt x="99" y="51"/>
                    <a:pt x="99" y="51"/>
                  </a:cubicBezTo>
                  <a:cubicBezTo>
                    <a:pt x="99" y="51"/>
                    <a:pt x="98" y="51"/>
                    <a:pt x="97" y="51"/>
                  </a:cubicBezTo>
                  <a:cubicBezTo>
                    <a:pt x="94" y="49"/>
                    <a:pt x="87" y="46"/>
                    <a:pt x="78" y="42"/>
                  </a:cubicBezTo>
                  <a:cubicBezTo>
                    <a:pt x="65" y="36"/>
                    <a:pt x="48" y="29"/>
                    <a:pt x="34" y="23"/>
                  </a:cubicBezTo>
                  <a:cubicBezTo>
                    <a:pt x="27" y="20"/>
                    <a:pt x="20" y="17"/>
                    <a:pt x="15" y="15"/>
                  </a:cubicBezTo>
                  <a:cubicBezTo>
                    <a:pt x="13" y="14"/>
                    <a:pt x="11" y="13"/>
                    <a:pt x="9" y="13"/>
                  </a:cubicBezTo>
                  <a:cubicBezTo>
                    <a:pt x="8" y="12"/>
                    <a:pt x="7" y="12"/>
                    <a:pt x="7" y="12"/>
                  </a:cubicBezTo>
                  <a:cubicBezTo>
                    <a:pt x="6" y="12"/>
                    <a:pt x="5" y="12"/>
                    <a:pt x="4" y="12"/>
                  </a:cubicBezTo>
                  <a:cubicBezTo>
                    <a:pt x="4" y="12"/>
                    <a:pt x="4" y="12"/>
                    <a:pt x="3" y="12"/>
                  </a:cubicBezTo>
                  <a:cubicBezTo>
                    <a:pt x="3" y="12"/>
                    <a:pt x="2" y="12"/>
                    <a:pt x="2" y="12"/>
                  </a:cubicBezTo>
                  <a:cubicBezTo>
                    <a:pt x="1" y="13"/>
                    <a:pt x="1" y="13"/>
                    <a:pt x="0" y="14"/>
                  </a:cubicBezTo>
                  <a:cubicBezTo>
                    <a:pt x="4" y="16"/>
                    <a:pt x="4" y="16"/>
                    <a:pt x="4" y="16"/>
                  </a:cubicBezTo>
                  <a:cubicBezTo>
                    <a:pt x="1" y="13"/>
                    <a:pt x="1" y="13"/>
                    <a:pt x="1" y="13"/>
                  </a:cubicBezTo>
                  <a:cubicBezTo>
                    <a:pt x="0" y="14"/>
                    <a:pt x="0" y="15"/>
                    <a:pt x="0" y="16"/>
                  </a:cubicBezTo>
                  <a:cubicBezTo>
                    <a:pt x="0" y="17"/>
                    <a:pt x="0" y="17"/>
                    <a:pt x="0" y="18"/>
                  </a:cubicBezTo>
                  <a:cubicBezTo>
                    <a:pt x="1" y="18"/>
                    <a:pt x="1" y="19"/>
                    <a:pt x="1" y="19"/>
                  </a:cubicBezTo>
                  <a:cubicBezTo>
                    <a:pt x="1" y="19"/>
                    <a:pt x="2" y="20"/>
                    <a:pt x="2" y="20"/>
                  </a:cubicBezTo>
                  <a:cubicBezTo>
                    <a:pt x="4" y="21"/>
                    <a:pt x="6" y="23"/>
                    <a:pt x="9" y="25"/>
                  </a:cubicBezTo>
                  <a:cubicBezTo>
                    <a:pt x="20" y="32"/>
                    <a:pt x="42" y="45"/>
                    <a:pt x="61" y="57"/>
                  </a:cubicBezTo>
                  <a:cubicBezTo>
                    <a:pt x="71" y="63"/>
                    <a:pt x="80" y="68"/>
                    <a:pt x="86" y="72"/>
                  </a:cubicBezTo>
                  <a:cubicBezTo>
                    <a:pt x="89" y="74"/>
                    <a:pt x="92" y="75"/>
                    <a:pt x="94" y="76"/>
                  </a:cubicBezTo>
                  <a:cubicBezTo>
                    <a:pt x="94" y="77"/>
                    <a:pt x="95" y="77"/>
                    <a:pt x="96" y="78"/>
                  </a:cubicBezTo>
                  <a:cubicBezTo>
                    <a:pt x="96" y="78"/>
                    <a:pt x="96" y="78"/>
                    <a:pt x="96" y="78"/>
                  </a:cubicBezTo>
                  <a:cubicBezTo>
                    <a:pt x="97" y="76"/>
                    <a:pt x="97" y="76"/>
                    <a:pt x="97" y="76"/>
                  </a:cubicBezTo>
                  <a:cubicBezTo>
                    <a:pt x="96" y="78"/>
                    <a:pt x="96" y="78"/>
                    <a:pt x="96" y="78"/>
                  </a:cubicBezTo>
                  <a:cubicBezTo>
                    <a:pt x="96" y="78"/>
                    <a:pt x="96" y="78"/>
                    <a:pt x="96" y="78"/>
                  </a:cubicBezTo>
                  <a:cubicBezTo>
                    <a:pt x="97" y="76"/>
                    <a:pt x="97" y="76"/>
                    <a:pt x="97" y="76"/>
                  </a:cubicBezTo>
                  <a:cubicBezTo>
                    <a:pt x="96" y="78"/>
                    <a:pt x="96" y="78"/>
                    <a:pt x="96" y="78"/>
                  </a:cubicBezTo>
                  <a:cubicBezTo>
                    <a:pt x="98" y="75"/>
                    <a:pt x="98" y="75"/>
                    <a:pt x="98" y="75"/>
                  </a:cubicBezTo>
                  <a:cubicBezTo>
                    <a:pt x="95" y="77"/>
                    <a:pt x="95" y="77"/>
                    <a:pt x="95" y="77"/>
                  </a:cubicBezTo>
                  <a:cubicBezTo>
                    <a:pt x="96" y="78"/>
                    <a:pt x="96" y="78"/>
                    <a:pt x="96" y="78"/>
                  </a:cubicBezTo>
                  <a:cubicBezTo>
                    <a:pt x="98" y="75"/>
                    <a:pt x="98" y="75"/>
                    <a:pt x="98" y="75"/>
                  </a:cubicBezTo>
                  <a:cubicBezTo>
                    <a:pt x="95" y="77"/>
                    <a:pt x="95" y="77"/>
                    <a:pt x="95" y="77"/>
                  </a:cubicBezTo>
                  <a:cubicBezTo>
                    <a:pt x="98" y="75"/>
                    <a:pt x="98" y="75"/>
                    <a:pt x="98" y="75"/>
                  </a:cubicBezTo>
                  <a:cubicBezTo>
                    <a:pt x="95" y="77"/>
                    <a:pt x="95" y="77"/>
                    <a:pt x="95" y="77"/>
                  </a:cubicBezTo>
                  <a:cubicBezTo>
                    <a:pt x="95" y="77"/>
                    <a:pt x="95" y="77"/>
                    <a:pt x="95" y="77"/>
                  </a:cubicBezTo>
                  <a:cubicBezTo>
                    <a:pt x="98" y="75"/>
                    <a:pt x="98" y="75"/>
                    <a:pt x="98" y="75"/>
                  </a:cubicBezTo>
                  <a:cubicBezTo>
                    <a:pt x="95" y="77"/>
                    <a:pt x="95" y="77"/>
                    <a:pt x="95" y="77"/>
                  </a:cubicBezTo>
                  <a:cubicBezTo>
                    <a:pt x="98" y="75"/>
                    <a:pt x="98" y="75"/>
                    <a:pt x="98" y="75"/>
                  </a:cubicBezTo>
                  <a:cubicBezTo>
                    <a:pt x="94" y="75"/>
                    <a:pt x="94" y="75"/>
                    <a:pt x="94" y="75"/>
                  </a:cubicBezTo>
                  <a:cubicBezTo>
                    <a:pt x="94" y="76"/>
                    <a:pt x="95" y="76"/>
                    <a:pt x="95" y="77"/>
                  </a:cubicBezTo>
                  <a:cubicBezTo>
                    <a:pt x="98" y="75"/>
                    <a:pt x="98" y="75"/>
                    <a:pt x="98" y="75"/>
                  </a:cubicBezTo>
                  <a:cubicBezTo>
                    <a:pt x="94" y="75"/>
                    <a:pt x="94" y="75"/>
                    <a:pt x="94" y="75"/>
                  </a:cubicBezTo>
                  <a:cubicBezTo>
                    <a:pt x="99" y="75"/>
                    <a:pt x="99" y="75"/>
                    <a:pt x="99" y="75"/>
                  </a:cubicBezTo>
                  <a:cubicBezTo>
                    <a:pt x="99" y="71"/>
                    <a:pt x="99" y="71"/>
                    <a:pt x="99" y="71"/>
                  </a:cubicBezTo>
                  <a:cubicBezTo>
                    <a:pt x="56" y="63"/>
                    <a:pt x="56" y="63"/>
                    <a:pt x="56" y="63"/>
                  </a:cubicBezTo>
                  <a:cubicBezTo>
                    <a:pt x="55" y="63"/>
                    <a:pt x="54" y="63"/>
                    <a:pt x="53" y="64"/>
                  </a:cubicBezTo>
                  <a:cubicBezTo>
                    <a:pt x="52" y="65"/>
                    <a:pt x="52" y="66"/>
                    <a:pt x="52" y="67"/>
                  </a:cubicBezTo>
                  <a:cubicBezTo>
                    <a:pt x="52" y="69"/>
                    <a:pt x="52" y="69"/>
                    <a:pt x="52" y="70"/>
                  </a:cubicBezTo>
                  <a:cubicBezTo>
                    <a:pt x="53" y="70"/>
                    <a:pt x="53" y="70"/>
                    <a:pt x="53" y="70"/>
                  </a:cubicBezTo>
                  <a:cubicBezTo>
                    <a:pt x="53" y="71"/>
                    <a:pt x="53" y="71"/>
                    <a:pt x="53" y="71"/>
                  </a:cubicBezTo>
                  <a:cubicBezTo>
                    <a:pt x="54" y="71"/>
                    <a:pt x="54" y="71"/>
                    <a:pt x="54" y="71"/>
                  </a:cubicBezTo>
                  <a:cubicBezTo>
                    <a:pt x="57" y="73"/>
                    <a:pt x="67" y="79"/>
                    <a:pt x="77" y="85"/>
                  </a:cubicBezTo>
                  <a:cubicBezTo>
                    <a:pt x="81" y="88"/>
                    <a:pt x="86" y="91"/>
                    <a:pt x="89" y="93"/>
                  </a:cubicBezTo>
                  <a:cubicBezTo>
                    <a:pt x="90" y="94"/>
                    <a:pt x="92" y="94"/>
                    <a:pt x="93" y="95"/>
                  </a:cubicBezTo>
                  <a:cubicBezTo>
                    <a:pt x="93" y="95"/>
                    <a:pt x="93" y="96"/>
                    <a:pt x="94" y="96"/>
                  </a:cubicBezTo>
                  <a:cubicBezTo>
                    <a:pt x="94" y="96"/>
                    <a:pt x="94" y="96"/>
                    <a:pt x="94" y="96"/>
                  </a:cubicBezTo>
                  <a:cubicBezTo>
                    <a:pt x="95" y="94"/>
                    <a:pt x="95" y="94"/>
                    <a:pt x="95" y="94"/>
                  </a:cubicBezTo>
                  <a:cubicBezTo>
                    <a:pt x="93" y="96"/>
                    <a:pt x="93" y="96"/>
                    <a:pt x="93" y="96"/>
                  </a:cubicBezTo>
                  <a:cubicBezTo>
                    <a:pt x="94" y="96"/>
                    <a:pt x="94" y="96"/>
                    <a:pt x="94" y="96"/>
                  </a:cubicBezTo>
                  <a:cubicBezTo>
                    <a:pt x="95" y="94"/>
                    <a:pt x="95" y="94"/>
                    <a:pt x="95" y="94"/>
                  </a:cubicBezTo>
                  <a:cubicBezTo>
                    <a:pt x="93" y="96"/>
                    <a:pt x="93" y="96"/>
                    <a:pt x="93" y="96"/>
                  </a:cubicBezTo>
                  <a:cubicBezTo>
                    <a:pt x="96" y="93"/>
                    <a:pt x="96" y="93"/>
                    <a:pt x="96" y="93"/>
                  </a:cubicBezTo>
                  <a:cubicBezTo>
                    <a:pt x="93" y="95"/>
                    <a:pt x="93" y="95"/>
                    <a:pt x="93" y="95"/>
                  </a:cubicBezTo>
                  <a:cubicBezTo>
                    <a:pt x="93" y="96"/>
                    <a:pt x="93" y="96"/>
                    <a:pt x="93" y="96"/>
                  </a:cubicBezTo>
                  <a:cubicBezTo>
                    <a:pt x="96" y="93"/>
                    <a:pt x="96" y="93"/>
                    <a:pt x="96" y="93"/>
                  </a:cubicBezTo>
                  <a:cubicBezTo>
                    <a:pt x="93" y="95"/>
                    <a:pt x="93" y="95"/>
                    <a:pt x="93" y="95"/>
                  </a:cubicBezTo>
                  <a:cubicBezTo>
                    <a:pt x="96" y="93"/>
                    <a:pt x="96" y="93"/>
                    <a:pt x="96" y="93"/>
                  </a:cubicBezTo>
                  <a:cubicBezTo>
                    <a:pt x="93" y="94"/>
                    <a:pt x="93" y="94"/>
                    <a:pt x="93" y="94"/>
                  </a:cubicBezTo>
                  <a:cubicBezTo>
                    <a:pt x="93" y="95"/>
                    <a:pt x="93" y="95"/>
                    <a:pt x="93" y="95"/>
                  </a:cubicBezTo>
                  <a:cubicBezTo>
                    <a:pt x="96" y="93"/>
                    <a:pt x="96" y="93"/>
                    <a:pt x="96" y="93"/>
                  </a:cubicBezTo>
                  <a:cubicBezTo>
                    <a:pt x="93" y="94"/>
                    <a:pt x="93" y="94"/>
                    <a:pt x="93" y="94"/>
                  </a:cubicBezTo>
                  <a:cubicBezTo>
                    <a:pt x="96" y="93"/>
                    <a:pt x="96" y="93"/>
                    <a:pt x="96" y="93"/>
                  </a:cubicBezTo>
                  <a:cubicBezTo>
                    <a:pt x="92" y="93"/>
                    <a:pt x="92" y="93"/>
                    <a:pt x="92" y="93"/>
                  </a:cubicBezTo>
                  <a:cubicBezTo>
                    <a:pt x="92" y="94"/>
                    <a:pt x="93" y="94"/>
                    <a:pt x="93" y="94"/>
                  </a:cubicBezTo>
                  <a:cubicBezTo>
                    <a:pt x="96" y="93"/>
                    <a:pt x="96" y="93"/>
                    <a:pt x="96" y="93"/>
                  </a:cubicBezTo>
                  <a:cubicBezTo>
                    <a:pt x="92" y="93"/>
                    <a:pt x="92" y="93"/>
                    <a:pt x="92" y="93"/>
                  </a:cubicBezTo>
                  <a:cubicBezTo>
                    <a:pt x="96" y="93"/>
                    <a:pt x="96" y="93"/>
                    <a:pt x="96" y="93"/>
                  </a:cubicBezTo>
                  <a:cubicBezTo>
                    <a:pt x="97" y="89"/>
                    <a:pt x="97" y="89"/>
                    <a:pt x="97" y="89"/>
                  </a:cubicBezTo>
                  <a:cubicBezTo>
                    <a:pt x="59" y="79"/>
                    <a:pt x="59" y="79"/>
                    <a:pt x="59" y="79"/>
                  </a:cubicBezTo>
                  <a:cubicBezTo>
                    <a:pt x="57" y="79"/>
                    <a:pt x="55" y="80"/>
                    <a:pt x="54" y="81"/>
                  </a:cubicBezTo>
                  <a:cubicBezTo>
                    <a:pt x="53" y="83"/>
                    <a:pt x="54" y="85"/>
                    <a:pt x="55" y="86"/>
                  </a:cubicBezTo>
                  <a:cubicBezTo>
                    <a:pt x="71" y="96"/>
                    <a:pt x="71" y="96"/>
                    <a:pt x="71" y="96"/>
                  </a:cubicBezTo>
                  <a:cubicBezTo>
                    <a:pt x="61" y="94"/>
                    <a:pt x="61" y="94"/>
                    <a:pt x="61" y="94"/>
                  </a:cubicBezTo>
                  <a:cubicBezTo>
                    <a:pt x="60" y="94"/>
                    <a:pt x="58" y="94"/>
                    <a:pt x="57" y="95"/>
                  </a:cubicBezTo>
                  <a:cubicBezTo>
                    <a:pt x="56" y="95"/>
                    <a:pt x="56" y="97"/>
                    <a:pt x="56" y="98"/>
                  </a:cubicBezTo>
                  <a:cubicBezTo>
                    <a:pt x="56" y="99"/>
                    <a:pt x="56" y="100"/>
                    <a:pt x="56" y="100"/>
                  </a:cubicBezTo>
                  <a:cubicBezTo>
                    <a:pt x="57" y="101"/>
                    <a:pt x="57" y="101"/>
                    <a:pt x="57" y="101"/>
                  </a:cubicBezTo>
                  <a:cubicBezTo>
                    <a:pt x="57" y="101"/>
                    <a:pt x="57" y="101"/>
                    <a:pt x="57" y="101"/>
                  </a:cubicBezTo>
                  <a:cubicBezTo>
                    <a:pt x="58" y="101"/>
                    <a:pt x="58" y="101"/>
                    <a:pt x="58" y="101"/>
                  </a:cubicBezTo>
                  <a:cubicBezTo>
                    <a:pt x="59" y="102"/>
                    <a:pt x="62" y="104"/>
                    <a:pt x="66" y="106"/>
                  </a:cubicBezTo>
                  <a:cubicBezTo>
                    <a:pt x="71" y="110"/>
                    <a:pt x="79" y="114"/>
                    <a:pt x="86" y="118"/>
                  </a:cubicBezTo>
                  <a:cubicBezTo>
                    <a:pt x="89" y="120"/>
                    <a:pt x="92" y="122"/>
                    <a:pt x="94" y="124"/>
                  </a:cubicBezTo>
                  <a:cubicBezTo>
                    <a:pt x="95" y="124"/>
                    <a:pt x="96" y="125"/>
                    <a:pt x="96" y="125"/>
                  </a:cubicBezTo>
                  <a:cubicBezTo>
                    <a:pt x="97" y="125"/>
                    <a:pt x="97" y="125"/>
                    <a:pt x="97" y="125"/>
                  </a:cubicBezTo>
                  <a:cubicBezTo>
                    <a:pt x="97" y="125"/>
                    <a:pt x="97" y="125"/>
                    <a:pt x="97" y="125"/>
                  </a:cubicBezTo>
                  <a:cubicBezTo>
                    <a:pt x="98" y="124"/>
                    <a:pt x="98" y="124"/>
                    <a:pt x="98" y="124"/>
                  </a:cubicBezTo>
                  <a:cubicBezTo>
                    <a:pt x="96" y="125"/>
                    <a:pt x="96" y="125"/>
                    <a:pt x="96" y="125"/>
                  </a:cubicBezTo>
                  <a:cubicBezTo>
                    <a:pt x="97" y="125"/>
                    <a:pt x="97" y="125"/>
                    <a:pt x="97" y="125"/>
                  </a:cubicBezTo>
                  <a:cubicBezTo>
                    <a:pt x="98" y="124"/>
                    <a:pt x="98" y="124"/>
                    <a:pt x="98" y="124"/>
                  </a:cubicBezTo>
                  <a:cubicBezTo>
                    <a:pt x="96" y="125"/>
                    <a:pt x="96" y="125"/>
                    <a:pt x="96" y="125"/>
                  </a:cubicBezTo>
                  <a:cubicBezTo>
                    <a:pt x="99" y="123"/>
                    <a:pt x="99" y="123"/>
                    <a:pt x="99" y="123"/>
                  </a:cubicBezTo>
                  <a:cubicBezTo>
                    <a:pt x="96" y="125"/>
                    <a:pt x="96" y="125"/>
                    <a:pt x="96" y="125"/>
                  </a:cubicBezTo>
                  <a:cubicBezTo>
                    <a:pt x="96" y="125"/>
                    <a:pt x="96" y="125"/>
                    <a:pt x="96" y="125"/>
                  </a:cubicBezTo>
                  <a:cubicBezTo>
                    <a:pt x="99" y="123"/>
                    <a:pt x="99" y="123"/>
                    <a:pt x="99" y="123"/>
                  </a:cubicBezTo>
                  <a:cubicBezTo>
                    <a:pt x="96" y="125"/>
                    <a:pt x="96" y="125"/>
                    <a:pt x="96" y="125"/>
                  </a:cubicBezTo>
                  <a:cubicBezTo>
                    <a:pt x="100" y="123"/>
                    <a:pt x="100" y="123"/>
                    <a:pt x="100" y="123"/>
                  </a:cubicBezTo>
                  <a:cubicBezTo>
                    <a:pt x="96" y="123"/>
                    <a:pt x="96" y="123"/>
                    <a:pt x="96" y="123"/>
                  </a:cubicBezTo>
                  <a:cubicBezTo>
                    <a:pt x="96" y="124"/>
                    <a:pt x="96" y="124"/>
                    <a:pt x="96" y="125"/>
                  </a:cubicBezTo>
                  <a:cubicBezTo>
                    <a:pt x="100" y="123"/>
                    <a:pt x="100" y="123"/>
                    <a:pt x="100" y="123"/>
                  </a:cubicBezTo>
                  <a:cubicBezTo>
                    <a:pt x="96" y="123"/>
                    <a:pt x="96" y="123"/>
                    <a:pt x="96" y="123"/>
                  </a:cubicBezTo>
                  <a:cubicBezTo>
                    <a:pt x="100" y="123"/>
                    <a:pt x="100" y="123"/>
                    <a:pt x="100" y="123"/>
                  </a:cubicBezTo>
                  <a:cubicBezTo>
                    <a:pt x="96" y="121"/>
                    <a:pt x="96" y="121"/>
                    <a:pt x="96" y="121"/>
                  </a:cubicBezTo>
                  <a:cubicBezTo>
                    <a:pt x="96" y="121"/>
                    <a:pt x="96" y="122"/>
                    <a:pt x="96" y="123"/>
                  </a:cubicBezTo>
                  <a:cubicBezTo>
                    <a:pt x="100" y="123"/>
                    <a:pt x="100" y="123"/>
                    <a:pt x="100" y="123"/>
                  </a:cubicBezTo>
                  <a:cubicBezTo>
                    <a:pt x="96" y="121"/>
                    <a:pt x="96" y="121"/>
                    <a:pt x="96" y="121"/>
                  </a:cubicBezTo>
                  <a:cubicBezTo>
                    <a:pt x="100" y="123"/>
                    <a:pt x="100" y="123"/>
                    <a:pt x="100" y="123"/>
                  </a:cubicBezTo>
                  <a:cubicBezTo>
                    <a:pt x="100" y="119"/>
                    <a:pt x="100" y="119"/>
                    <a:pt x="100" y="119"/>
                  </a:cubicBezTo>
                  <a:cubicBezTo>
                    <a:pt x="59" y="110"/>
                    <a:pt x="59" y="110"/>
                    <a:pt x="59" y="110"/>
                  </a:cubicBezTo>
                  <a:cubicBezTo>
                    <a:pt x="58" y="110"/>
                    <a:pt x="57" y="111"/>
                    <a:pt x="56" y="111"/>
                  </a:cubicBezTo>
                  <a:cubicBezTo>
                    <a:pt x="55" y="112"/>
                    <a:pt x="54" y="113"/>
                    <a:pt x="54" y="114"/>
                  </a:cubicBezTo>
                  <a:cubicBezTo>
                    <a:pt x="54" y="116"/>
                    <a:pt x="54" y="116"/>
                    <a:pt x="55" y="116"/>
                  </a:cubicBezTo>
                  <a:cubicBezTo>
                    <a:pt x="55" y="117"/>
                    <a:pt x="55" y="117"/>
                    <a:pt x="55" y="117"/>
                  </a:cubicBezTo>
                  <a:cubicBezTo>
                    <a:pt x="56" y="118"/>
                    <a:pt x="56" y="118"/>
                    <a:pt x="56" y="118"/>
                  </a:cubicBezTo>
                  <a:cubicBezTo>
                    <a:pt x="57" y="118"/>
                    <a:pt x="58" y="119"/>
                    <a:pt x="59" y="120"/>
                  </a:cubicBezTo>
                  <a:cubicBezTo>
                    <a:pt x="68" y="126"/>
                    <a:pt x="95" y="142"/>
                    <a:pt x="95" y="142"/>
                  </a:cubicBezTo>
                  <a:cubicBezTo>
                    <a:pt x="97" y="139"/>
                    <a:pt x="97" y="139"/>
                    <a:pt x="97" y="139"/>
                  </a:cubicBezTo>
                  <a:cubicBezTo>
                    <a:pt x="94" y="136"/>
                    <a:pt x="94" y="136"/>
                    <a:pt x="94" y="136"/>
                  </a:cubicBezTo>
                  <a:cubicBezTo>
                    <a:pt x="97" y="139"/>
                    <a:pt x="97" y="139"/>
                    <a:pt x="97" y="139"/>
                  </a:cubicBezTo>
                  <a:cubicBezTo>
                    <a:pt x="96" y="135"/>
                    <a:pt x="96" y="135"/>
                    <a:pt x="96" y="135"/>
                  </a:cubicBezTo>
                  <a:cubicBezTo>
                    <a:pt x="95" y="135"/>
                    <a:pt x="95" y="135"/>
                    <a:pt x="94" y="136"/>
                  </a:cubicBezTo>
                  <a:cubicBezTo>
                    <a:pt x="97" y="139"/>
                    <a:pt x="97" y="139"/>
                    <a:pt x="97" y="139"/>
                  </a:cubicBezTo>
                  <a:cubicBezTo>
                    <a:pt x="96" y="135"/>
                    <a:pt x="96" y="135"/>
                    <a:pt x="96" y="135"/>
                  </a:cubicBezTo>
                  <a:cubicBezTo>
                    <a:pt x="97" y="139"/>
                    <a:pt x="97" y="139"/>
                    <a:pt x="97" y="139"/>
                  </a:cubicBezTo>
                  <a:cubicBezTo>
                    <a:pt x="97" y="135"/>
                    <a:pt x="97" y="135"/>
                    <a:pt x="97" y="135"/>
                  </a:cubicBezTo>
                  <a:cubicBezTo>
                    <a:pt x="96" y="135"/>
                    <a:pt x="96" y="135"/>
                    <a:pt x="96" y="135"/>
                  </a:cubicBezTo>
                  <a:cubicBezTo>
                    <a:pt x="97" y="139"/>
                    <a:pt x="97" y="139"/>
                    <a:pt x="97" y="139"/>
                  </a:cubicBezTo>
                  <a:cubicBezTo>
                    <a:pt x="97" y="135"/>
                    <a:pt x="97" y="135"/>
                    <a:pt x="97" y="135"/>
                  </a:cubicBezTo>
                  <a:cubicBezTo>
                    <a:pt x="97" y="138"/>
                    <a:pt x="97" y="138"/>
                    <a:pt x="97" y="138"/>
                  </a:cubicBezTo>
                  <a:cubicBezTo>
                    <a:pt x="97" y="135"/>
                    <a:pt x="97" y="135"/>
                    <a:pt x="97" y="135"/>
                  </a:cubicBezTo>
                  <a:cubicBezTo>
                    <a:pt x="97" y="135"/>
                    <a:pt x="97" y="135"/>
                    <a:pt x="97" y="135"/>
                  </a:cubicBezTo>
                  <a:cubicBezTo>
                    <a:pt x="97" y="138"/>
                    <a:pt x="97" y="138"/>
                    <a:pt x="97" y="138"/>
                  </a:cubicBezTo>
                  <a:cubicBezTo>
                    <a:pt x="97" y="135"/>
                    <a:pt x="97" y="135"/>
                    <a:pt x="97" y="135"/>
                  </a:cubicBezTo>
                  <a:cubicBezTo>
                    <a:pt x="97" y="137"/>
                    <a:pt x="97" y="137"/>
                    <a:pt x="97" y="137"/>
                  </a:cubicBezTo>
                  <a:cubicBezTo>
                    <a:pt x="97" y="135"/>
                    <a:pt x="97" y="135"/>
                    <a:pt x="97" y="135"/>
                  </a:cubicBezTo>
                  <a:cubicBezTo>
                    <a:pt x="97" y="135"/>
                    <a:pt x="97" y="135"/>
                    <a:pt x="97" y="135"/>
                  </a:cubicBezTo>
                  <a:cubicBezTo>
                    <a:pt x="97" y="137"/>
                    <a:pt x="97" y="137"/>
                    <a:pt x="97" y="137"/>
                  </a:cubicBezTo>
                  <a:cubicBezTo>
                    <a:pt x="97" y="135"/>
                    <a:pt x="97" y="135"/>
                    <a:pt x="97" y="135"/>
                  </a:cubicBezTo>
                  <a:cubicBezTo>
                    <a:pt x="97" y="135"/>
                    <a:pt x="97" y="135"/>
                    <a:pt x="97" y="135"/>
                  </a:cubicBezTo>
                  <a:cubicBezTo>
                    <a:pt x="97" y="135"/>
                    <a:pt x="96" y="134"/>
                    <a:pt x="95" y="134"/>
                  </a:cubicBezTo>
                  <a:cubicBezTo>
                    <a:pt x="90" y="133"/>
                    <a:pt x="81" y="132"/>
                    <a:pt x="73" y="130"/>
                  </a:cubicBezTo>
                  <a:cubicBezTo>
                    <a:pt x="66" y="128"/>
                    <a:pt x="59" y="127"/>
                    <a:pt x="59" y="127"/>
                  </a:cubicBezTo>
                  <a:cubicBezTo>
                    <a:pt x="57" y="126"/>
                    <a:pt x="55" y="127"/>
                    <a:pt x="54" y="129"/>
                  </a:cubicBezTo>
                  <a:cubicBezTo>
                    <a:pt x="54" y="131"/>
                    <a:pt x="54" y="133"/>
                    <a:pt x="56" y="134"/>
                  </a:cubicBezTo>
                  <a:cubicBezTo>
                    <a:pt x="91" y="156"/>
                    <a:pt x="91" y="156"/>
                    <a:pt x="91" y="156"/>
                  </a:cubicBezTo>
                  <a:cubicBezTo>
                    <a:pt x="93" y="157"/>
                    <a:pt x="95" y="157"/>
                    <a:pt x="97" y="155"/>
                  </a:cubicBezTo>
                  <a:cubicBezTo>
                    <a:pt x="98" y="153"/>
                    <a:pt x="97" y="150"/>
                    <a:pt x="95"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22" name="Freeform 185">
              <a:extLst>
                <a:ext uri="{FF2B5EF4-FFF2-40B4-BE49-F238E27FC236}">
                  <a16:creationId xmlns:a16="http://schemas.microsoft.com/office/drawing/2014/main" id="{408E1199-4119-4D9B-8296-BBCC2C5EF39B}"/>
                </a:ext>
              </a:extLst>
            </p:cNvPr>
            <p:cNvSpPr>
              <a:spLocks/>
            </p:cNvSpPr>
            <p:nvPr/>
          </p:nvSpPr>
          <p:spPr bwMode="auto">
            <a:xfrm>
              <a:off x="5781812" y="2276586"/>
              <a:ext cx="22225" cy="19050"/>
            </a:xfrm>
            <a:custGeom>
              <a:avLst/>
              <a:gdLst>
                <a:gd name="T0" fmla="*/ 12 w 14"/>
                <a:gd name="T1" fmla="*/ 4 h 12"/>
                <a:gd name="T2" fmla="*/ 7 w 14"/>
                <a:gd name="T3" fmla="*/ 1 h 12"/>
                <a:gd name="T4" fmla="*/ 1 w 14"/>
                <a:gd name="T5" fmla="*/ 2 h 12"/>
                <a:gd name="T6" fmla="*/ 3 w 14"/>
                <a:gd name="T7" fmla="*/ 8 h 12"/>
                <a:gd name="T8" fmla="*/ 8 w 14"/>
                <a:gd name="T9" fmla="*/ 11 h 12"/>
                <a:gd name="T10" fmla="*/ 13 w 14"/>
                <a:gd name="T11" fmla="*/ 10 h 12"/>
                <a:gd name="T12" fmla="*/ 12 w 14"/>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14" h="12">
                  <a:moveTo>
                    <a:pt x="12" y="4"/>
                  </a:moveTo>
                  <a:cubicBezTo>
                    <a:pt x="7" y="1"/>
                    <a:pt x="7" y="1"/>
                    <a:pt x="7" y="1"/>
                  </a:cubicBezTo>
                  <a:cubicBezTo>
                    <a:pt x="5" y="0"/>
                    <a:pt x="2" y="1"/>
                    <a:pt x="1" y="2"/>
                  </a:cubicBezTo>
                  <a:cubicBezTo>
                    <a:pt x="0" y="4"/>
                    <a:pt x="1" y="7"/>
                    <a:pt x="3" y="8"/>
                  </a:cubicBezTo>
                  <a:cubicBezTo>
                    <a:pt x="8" y="11"/>
                    <a:pt x="8" y="11"/>
                    <a:pt x="8" y="11"/>
                  </a:cubicBezTo>
                  <a:cubicBezTo>
                    <a:pt x="9" y="12"/>
                    <a:pt x="12" y="12"/>
                    <a:pt x="13" y="10"/>
                  </a:cubicBezTo>
                  <a:cubicBezTo>
                    <a:pt x="14" y="8"/>
                    <a:pt x="14" y="5"/>
                    <a:pt x="1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23" name="Freeform 186">
              <a:extLst>
                <a:ext uri="{FF2B5EF4-FFF2-40B4-BE49-F238E27FC236}">
                  <a16:creationId xmlns:a16="http://schemas.microsoft.com/office/drawing/2014/main" id="{74430198-E1B1-4D20-B08A-5D0863D6055F}"/>
                </a:ext>
              </a:extLst>
            </p:cNvPr>
            <p:cNvSpPr>
              <a:spLocks/>
            </p:cNvSpPr>
            <p:nvPr/>
          </p:nvSpPr>
          <p:spPr bwMode="auto">
            <a:xfrm>
              <a:off x="5788162" y="2235311"/>
              <a:ext cx="109538" cy="153988"/>
            </a:xfrm>
            <a:custGeom>
              <a:avLst/>
              <a:gdLst>
                <a:gd name="T0" fmla="*/ 31 w 70"/>
                <a:gd name="T1" fmla="*/ 71 h 98"/>
                <a:gd name="T2" fmla="*/ 26 w 70"/>
                <a:gd name="T3" fmla="*/ 71 h 98"/>
                <a:gd name="T4" fmla="*/ 25 w 70"/>
                <a:gd name="T5" fmla="*/ 72 h 98"/>
                <a:gd name="T6" fmla="*/ 29 w 70"/>
                <a:gd name="T7" fmla="*/ 71 h 98"/>
                <a:gd name="T8" fmla="*/ 28 w 70"/>
                <a:gd name="T9" fmla="*/ 74 h 98"/>
                <a:gd name="T10" fmla="*/ 26 w 70"/>
                <a:gd name="T11" fmla="*/ 76 h 98"/>
                <a:gd name="T12" fmla="*/ 25 w 70"/>
                <a:gd name="T13" fmla="*/ 76 h 98"/>
                <a:gd name="T14" fmla="*/ 62 w 70"/>
                <a:gd name="T15" fmla="*/ 88 h 98"/>
                <a:gd name="T16" fmla="*/ 68 w 70"/>
                <a:gd name="T17" fmla="*/ 81 h 98"/>
                <a:gd name="T18" fmla="*/ 62 w 70"/>
                <a:gd name="T19" fmla="*/ 72 h 98"/>
                <a:gd name="T20" fmla="*/ 60 w 70"/>
                <a:gd name="T21" fmla="*/ 60 h 98"/>
                <a:gd name="T22" fmla="*/ 27 w 70"/>
                <a:gd name="T23" fmla="*/ 40 h 98"/>
                <a:gd name="T24" fmla="*/ 24 w 70"/>
                <a:gd name="T25" fmla="*/ 42 h 98"/>
                <a:gd name="T26" fmla="*/ 23 w 70"/>
                <a:gd name="T27" fmla="*/ 42 h 98"/>
                <a:gd name="T28" fmla="*/ 25 w 70"/>
                <a:gd name="T29" fmla="*/ 46 h 98"/>
                <a:gd name="T30" fmla="*/ 23 w 70"/>
                <a:gd name="T31" fmla="*/ 42 h 98"/>
                <a:gd name="T32" fmla="*/ 23 w 70"/>
                <a:gd name="T33" fmla="*/ 43 h 98"/>
                <a:gd name="T34" fmla="*/ 23 w 70"/>
                <a:gd name="T35" fmla="*/ 46 h 98"/>
                <a:gd name="T36" fmla="*/ 66 w 70"/>
                <a:gd name="T37" fmla="*/ 54 h 98"/>
                <a:gd name="T38" fmla="*/ 5 w 70"/>
                <a:gd name="T39" fmla="*/ 12 h 98"/>
                <a:gd name="T40" fmla="*/ 5 w 70"/>
                <a:gd name="T41" fmla="*/ 12 h 98"/>
                <a:gd name="T42" fmla="*/ 5 w 70"/>
                <a:gd name="T43" fmla="*/ 16 h 98"/>
                <a:gd name="T44" fmla="*/ 5 w 70"/>
                <a:gd name="T45" fmla="*/ 16 h 98"/>
                <a:gd name="T46" fmla="*/ 61 w 70"/>
                <a:gd name="T47" fmla="*/ 32 h 98"/>
                <a:gd name="T48" fmla="*/ 64 w 70"/>
                <a:gd name="T49" fmla="*/ 24 h 98"/>
                <a:gd name="T50" fmla="*/ 27 w 70"/>
                <a:gd name="T51" fmla="*/ 2 h 98"/>
                <a:gd name="T52" fmla="*/ 28 w 70"/>
                <a:gd name="T53" fmla="*/ 3 h 98"/>
                <a:gd name="T54" fmla="*/ 24 w 70"/>
                <a:gd name="T55" fmla="*/ 4 h 98"/>
                <a:gd name="T56" fmla="*/ 24 w 70"/>
                <a:gd name="T57" fmla="*/ 4 h 98"/>
                <a:gd name="T58" fmla="*/ 53 w 70"/>
                <a:gd name="T59" fmla="*/ 8 h 98"/>
                <a:gd name="T60" fmla="*/ 20 w 70"/>
                <a:gd name="T61" fmla="*/ 6 h 98"/>
                <a:gd name="T62" fmla="*/ 59 w 70"/>
                <a:gd name="T63" fmla="*/ 31 h 98"/>
                <a:gd name="T64" fmla="*/ 61 w 70"/>
                <a:gd name="T65" fmla="*/ 28 h 98"/>
                <a:gd name="T66" fmla="*/ 59 w 70"/>
                <a:gd name="T67" fmla="*/ 31 h 98"/>
                <a:gd name="T68" fmla="*/ 58 w 70"/>
                <a:gd name="T69" fmla="*/ 30 h 98"/>
                <a:gd name="T70" fmla="*/ 61 w 70"/>
                <a:gd name="T71" fmla="*/ 27 h 98"/>
                <a:gd name="T72" fmla="*/ 61 w 70"/>
                <a:gd name="T73" fmla="*/ 27 h 98"/>
                <a:gd name="T74" fmla="*/ 61 w 70"/>
                <a:gd name="T75" fmla="*/ 24 h 98"/>
                <a:gd name="T76" fmla="*/ 61 w 70"/>
                <a:gd name="T77" fmla="*/ 23 h 98"/>
                <a:gd name="T78" fmla="*/ 29 w 70"/>
                <a:gd name="T79" fmla="*/ 14 h 98"/>
                <a:gd name="T80" fmla="*/ 1 w 70"/>
                <a:gd name="T81" fmla="*/ 10 h 98"/>
                <a:gd name="T82" fmla="*/ 63 w 70"/>
                <a:gd name="T83" fmla="*/ 48 h 98"/>
                <a:gd name="T84" fmla="*/ 66 w 70"/>
                <a:gd name="T85" fmla="*/ 46 h 98"/>
                <a:gd name="T86" fmla="*/ 66 w 70"/>
                <a:gd name="T87" fmla="*/ 46 h 98"/>
                <a:gd name="T88" fmla="*/ 26 w 70"/>
                <a:gd name="T89" fmla="*/ 39 h 98"/>
                <a:gd name="T90" fmla="*/ 23 w 70"/>
                <a:gd name="T91" fmla="*/ 42 h 98"/>
                <a:gd name="T92" fmla="*/ 62 w 70"/>
                <a:gd name="T93" fmla="*/ 71 h 98"/>
                <a:gd name="T94" fmla="*/ 62 w 70"/>
                <a:gd name="T95" fmla="*/ 64 h 98"/>
                <a:gd name="T96" fmla="*/ 64 w 70"/>
                <a:gd name="T97" fmla="*/ 64 h 98"/>
                <a:gd name="T98" fmla="*/ 64 w 70"/>
                <a:gd name="T99" fmla="*/ 65 h 98"/>
                <a:gd name="T100" fmla="*/ 63 w 70"/>
                <a:gd name="T101" fmla="*/ 88 h 98"/>
                <a:gd name="T102" fmla="*/ 63 w 70"/>
                <a:gd name="T103" fmla="*/ 81 h 98"/>
                <a:gd name="T104" fmla="*/ 65 w 70"/>
                <a:gd name="T105" fmla="*/ 81 h 98"/>
                <a:gd name="T106" fmla="*/ 65 w 70"/>
                <a:gd name="T107" fmla="*/ 83 h 98"/>
                <a:gd name="T108" fmla="*/ 63 w 70"/>
                <a:gd name="T109" fmla="*/ 80 h 98"/>
                <a:gd name="T110" fmla="*/ 24 w 70"/>
                <a:gd name="T111" fmla="*/ 68 h 98"/>
                <a:gd name="T112" fmla="*/ 26 w 70"/>
                <a:gd name="T113" fmla="*/ 78 h 98"/>
                <a:gd name="T114" fmla="*/ 57 w 70"/>
                <a:gd name="T115" fmla="*/ 97 h 98"/>
                <a:gd name="T116" fmla="*/ 60 w 70"/>
                <a:gd name="T117" fmla="*/ 94 h 98"/>
                <a:gd name="T118" fmla="*/ 60 w 70"/>
                <a:gd name="T11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 h="98">
                  <a:moveTo>
                    <a:pt x="64" y="94"/>
                  </a:moveTo>
                  <a:cubicBezTo>
                    <a:pt x="64" y="93"/>
                    <a:pt x="64" y="93"/>
                    <a:pt x="64" y="92"/>
                  </a:cubicBezTo>
                  <a:cubicBezTo>
                    <a:pt x="63" y="92"/>
                    <a:pt x="63" y="91"/>
                    <a:pt x="63" y="91"/>
                  </a:cubicBezTo>
                  <a:cubicBezTo>
                    <a:pt x="62" y="91"/>
                    <a:pt x="62" y="91"/>
                    <a:pt x="62" y="91"/>
                  </a:cubicBezTo>
                  <a:cubicBezTo>
                    <a:pt x="62" y="90"/>
                    <a:pt x="61" y="90"/>
                    <a:pt x="59" y="89"/>
                  </a:cubicBezTo>
                  <a:cubicBezTo>
                    <a:pt x="55" y="86"/>
                    <a:pt x="47" y="81"/>
                    <a:pt x="40" y="77"/>
                  </a:cubicBezTo>
                  <a:cubicBezTo>
                    <a:pt x="37" y="75"/>
                    <a:pt x="33" y="73"/>
                    <a:pt x="31" y="71"/>
                  </a:cubicBezTo>
                  <a:cubicBezTo>
                    <a:pt x="30" y="71"/>
                    <a:pt x="29" y="70"/>
                    <a:pt x="28" y="70"/>
                  </a:cubicBezTo>
                  <a:cubicBezTo>
                    <a:pt x="28" y="69"/>
                    <a:pt x="28" y="69"/>
                    <a:pt x="28" y="69"/>
                  </a:cubicBezTo>
                  <a:cubicBezTo>
                    <a:pt x="28" y="69"/>
                    <a:pt x="28" y="69"/>
                    <a:pt x="28" y="69"/>
                  </a:cubicBezTo>
                  <a:cubicBezTo>
                    <a:pt x="26" y="71"/>
                    <a:pt x="26" y="71"/>
                    <a:pt x="26" y="71"/>
                  </a:cubicBezTo>
                  <a:cubicBezTo>
                    <a:pt x="28" y="69"/>
                    <a:pt x="28" y="69"/>
                    <a:pt x="28" y="69"/>
                  </a:cubicBezTo>
                  <a:cubicBezTo>
                    <a:pt x="28" y="69"/>
                    <a:pt x="28" y="69"/>
                    <a:pt x="28" y="69"/>
                  </a:cubicBezTo>
                  <a:cubicBezTo>
                    <a:pt x="26" y="71"/>
                    <a:pt x="26" y="71"/>
                    <a:pt x="26" y="71"/>
                  </a:cubicBezTo>
                  <a:cubicBezTo>
                    <a:pt x="28" y="69"/>
                    <a:pt x="28" y="69"/>
                    <a:pt x="28" y="69"/>
                  </a:cubicBezTo>
                  <a:cubicBezTo>
                    <a:pt x="25" y="72"/>
                    <a:pt x="25" y="72"/>
                    <a:pt x="25" y="72"/>
                  </a:cubicBezTo>
                  <a:cubicBezTo>
                    <a:pt x="28" y="70"/>
                    <a:pt x="28" y="70"/>
                    <a:pt x="28" y="70"/>
                  </a:cubicBezTo>
                  <a:cubicBezTo>
                    <a:pt x="28" y="69"/>
                    <a:pt x="28" y="69"/>
                    <a:pt x="28" y="69"/>
                  </a:cubicBezTo>
                  <a:cubicBezTo>
                    <a:pt x="25" y="72"/>
                    <a:pt x="25" y="72"/>
                    <a:pt x="25" y="72"/>
                  </a:cubicBezTo>
                  <a:cubicBezTo>
                    <a:pt x="28" y="70"/>
                    <a:pt x="28" y="70"/>
                    <a:pt x="28" y="70"/>
                  </a:cubicBezTo>
                  <a:cubicBezTo>
                    <a:pt x="25" y="72"/>
                    <a:pt x="25" y="72"/>
                    <a:pt x="25" y="72"/>
                  </a:cubicBezTo>
                  <a:cubicBezTo>
                    <a:pt x="29" y="71"/>
                    <a:pt x="29" y="71"/>
                    <a:pt x="29" y="71"/>
                  </a:cubicBezTo>
                  <a:cubicBezTo>
                    <a:pt x="28" y="70"/>
                    <a:pt x="28" y="70"/>
                    <a:pt x="28" y="70"/>
                  </a:cubicBezTo>
                  <a:cubicBezTo>
                    <a:pt x="25" y="72"/>
                    <a:pt x="25" y="72"/>
                    <a:pt x="25" y="72"/>
                  </a:cubicBezTo>
                  <a:cubicBezTo>
                    <a:pt x="29" y="71"/>
                    <a:pt x="29" y="71"/>
                    <a:pt x="29" y="71"/>
                  </a:cubicBezTo>
                  <a:cubicBezTo>
                    <a:pt x="25" y="72"/>
                    <a:pt x="25" y="72"/>
                    <a:pt x="25" y="72"/>
                  </a:cubicBezTo>
                  <a:cubicBezTo>
                    <a:pt x="29" y="72"/>
                    <a:pt x="29" y="72"/>
                    <a:pt x="29" y="72"/>
                  </a:cubicBezTo>
                  <a:cubicBezTo>
                    <a:pt x="29" y="71"/>
                    <a:pt x="29" y="71"/>
                    <a:pt x="29" y="71"/>
                  </a:cubicBezTo>
                  <a:cubicBezTo>
                    <a:pt x="25" y="72"/>
                    <a:pt x="25" y="72"/>
                    <a:pt x="25" y="72"/>
                  </a:cubicBezTo>
                  <a:cubicBezTo>
                    <a:pt x="29" y="72"/>
                    <a:pt x="29" y="72"/>
                    <a:pt x="29" y="72"/>
                  </a:cubicBezTo>
                  <a:cubicBezTo>
                    <a:pt x="25" y="72"/>
                    <a:pt x="25" y="72"/>
                    <a:pt x="25" y="72"/>
                  </a:cubicBezTo>
                  <a:cubicBezTo>
                    <a:pt x="28" y="74"/>
                    <a:pt x="28" y="74"/>
                    <a:pt x="28" y="74"/>
                  </a:cubicBezTo>
                  <a:cubicBezTo>
                    <a:pt x="25" y="72"/>
                    <a:pt x="25" y="72"/>
                    <a:pt x="25" y="72"/>
                  </a:cubicBezTo>
                  <a:cubicBezTo>
                    <a:pt x="27" y="76"/>
                    <a:pt x="27" y="76"/>
                    <a:pt x="27" y="76"/>
                  </a:cubicBezTo>
                  <a:cubicBezTo>
                    <a:pt x="27" y="76"/>
                    <a:pt x="28" y="75"/>
                    <a:pt x="28" y="74"/>
                  </a:cubicBezTo>
                  <a:cubicBezTo>
                    <a:pt x="25" y="72"/>
                    <a:pt x="25" y="72"/>
                    <a:pt x="25" y="72"/>
                  </a:cubicBezTo>
                  <a:cubicBezTo>
                    <a:pt x="27" y="76"/>
                    <a:pt x="27" y="76"/>
                    <a:pt x="27" y="76"/>
                  </a:cubicBezTo>
                  <a:cubicBezTo>
                    <a:pt x="25" y="72"/>
                    <a:pt x="25" y="72"/>
                    <a:pt x="25" y="72"/>
                  </a:cubicBezTo>
                  <a:cubicBezTo>
                    <a:pt x="26" y="76"/>
                    <a:pt x="26" y="76"/>
                    <a:pt x="26" y="76"/>
                  </a:cubicBezTo>
                  <a:cubicBezTo>
                    <a:pt x="26" y="76"/>
                    <a:pt x="26" y="76"/>
                    <a:pt x="27" y="76"/>
                  </a:cubicBezTo>
                  <a:cubicBezTo>
                    <a:pt x="25" y="72"/>
                    <a:pt x="25" y="72"/>
                    <a:pt x="25" y="72"/>
                  </a:cubicBezTo>
                  <a:cubicBezTo>
                    <a:pt x="26" y="76"/>
                    <a:pt x="26" y="76"/>
                    <a:pt x="26" y="76"/>
                  </a:cubicBezTo>
                  <a:cubicBezTo>
                    <a:pt x="25" y="73"/>
                    <a:pt x="25" y="73"/>
                    <a:pt x="25" y="73"/>
                  </a:cubicBezTo>
                  <a:cubicBezTo>
                    <a:pt x="25" y="76"/>
                    <a:pt x="25" y="76"/>
                    <a:pt x="25" y="76"/>
                  </a:cubicBezTo>
                  <a:cubicBezTo>
                    <a:pt x="26" y="76"/>
                    <a:pt x="26" y="76"/>
                    <a:pt x="26" y="76"/>
                  </a:cubicBezTo>
                  <a:cubicBezTo>
                    <a:pt x="25" y="73"/>
                    <a:pt x="25" y="73"/>
                    <a:pt x="25" y="73"/>
                  </a:cubicBezTo>
                  <a:cubicBezTo>
                    <a:pt x="25" y="76"/>
                    <a:pt x="25" y="76"/>
                    <a:pt x="25" y="76"/>
                  </a:cubicBezTo>
                  <a:cubicBezTo>
                    <a:pt x="25" y="74"/>
                    <a:pt x="25" y="74"/>
                    <a:pt x="25" y="74"/>
                  </a:cubicBezTo>
                  <a:cubicBezTo>
                    <a:pt x="25" y="76"/>
                    <a:pt x="25" y="76"/>
                    <a:pt x="25" y="76"/>
                  </a:cubicBezTo>
                  <a:cubicBezTo>
                    <a:pt x="25" y="76"/>
                    <a:pt x="25" y="76"/>
                    <a:pt x="25" y="76"/>
                  </a:cubicBezTo>
                  <a:cubicBezTo>
                    <a:pt x="25" y="74"/>
                    <a:pt x="25" y="74"/>
                    <a:pt x="25" y="74"/>
                  </a:cubicBezTo>
                  <a:cubicBezTo>
                    <a:pt x="25" y="76"/>
                    <a:pt x="25" y="76"/>
                    <a:pt x="25" y="76"/>
                  </a:cubicBezTo>
                  <a:cubicBezTo>
                    <a:pt x="25" y="76"/>
                    <a:pt x="26" y="77"/>
                    <a:pt x="27" y="77"/>
                  </a:cubicBezTo>
                  <a:cubicBezTo>
                    <a:pt x="31" y="78"/>
                    <a:pt x="40" y="81"/>
                    <a:pt x="48" y="84"/>
                  </a:cubicBezTo>
                  <a:cubicBezTo>
                    <a:pt x="52" y="85"/>
                    <a:pt x="55" y="86"/>
                    <a:pt x="58" y="87"/>
                  </a:cubicBezTo>
                  <a:cubicBezTo>
                    <a:pt x="60" y="88"/>
                    <a:pt x="61" y="88"/>
                    <a:pt x="62" y="88"/>
                  </a:cubicBezTo>
                  <a:cubicBezTo>
                    <a:pt x="63" y="89"/>
                    <a:pt x="63" y="89"/>
                    <a:pt x="64" y="89"/>
                  </a:cubicBezTo>
                  <a:cubicBezTo>
                    <a:pt x="64" y="89"/>
                    <a:pt x="64" y="89"/>
                    <a:pt x="65" y="89"/>
                  </a:cubicBezTo>
                  <a:cubicBezTo>
                    <a:pt x="65" y="89"/>
                    <a:pt x="66" y="89"/>
                    <a:pt x="66" y="89"/>
                  </a:cubicBezTo>
                  <a:cubicBezTo>
                    <a:pt x="67" y="89"/>
                    <a:pt x="67" y="89"/>
                    <a:pt x="67" y="88"/>
                  </a:cubicBezTo>
                  <a:cubicBezTo>
                    <a:pt x="68" y="88"/>
                    <a:pt x="68" y="88"/>
                    <a:pt x="69" y="87"/>
                  </a:cubicBezTo>
                  <a:cubicBezTo>
                    <a:pt x="69" y="86"/>
                    <a:pt x="70" y="85"/>
                    <a:pt x="69" y="84"/>
                  </a:cubicBezTo>
                  <a:cubicBezTo>
                    <a:pt x="69" y="83"/>
                    <a:pt x="68" y="82"/>
                    <a:pt x="68" y="81"/>
                  </a:cubicBezTo>
                  <a:cubicBezTo>
                    <a:pt x="26" y="55"/>
                    <a:pt x="26" y="55"/>
                    <a:pt x="26" y="55"/>
                  </a:cubicBezTo>
                  <a:cubicBezTo>
                    <a:pt x="24" y="59"/>
                    <a:pt x="24" y="59"/>
                    <a:pt x="24" y="59"/>
                  </a:cubicBezTo>
                  <a:cubicBezTo>
                    <a:pt x="23" y="63"/>
                    <a:pt x="23" y="63"/>
                    <a:pt x="23" y="63"/>
                  </a:cubicBezTo>
                  <a:cubicBezTo>
                    <a:pt x="23" y="63"/>
                    <a:pt x="32" y="65"/>
                    <a:pt x="42" y="67"/>
                  </a:cubicBezTo>
                  <a:cubicBezTo>
                    <a:pt x="47" y="68"/>
                    <a:pt x="51" y="69"/>
                    <a:pt x="55" y="70"/>
                  </a:cubicBezTo>
                  <a:cubicBezTo>
                    <a:pt x="57" y="71"/>
                    <a:pt x="59" y="71"/>
                    <a:pt x="61" y="71"/>
                  </a:cubicBezTo>
                  <a:cubicBezTo>
                    <a:pt x="61" y="71"/>
                    <a:pt x="62" y="72"/>
                    <a:pt x="62" y="72"/>
                  </a:cubicBezTo>
                  <a:cubicBezTo>
                    <a:pt x="63" y="72"/>
                    <a:pt x="63" y="72"/>
                    <a:pt x="64" y="72"/>
                  </a:cubicBezTo>
                  <a:cubicBezTo>
                    <a:pt x="64" y="72"/>
                    <a:pt x="64" y="72"/>
                    <a:pt x="65" y="72"/>
                  </a:cubicBezTo>
                  <a:cubicBezTo>
                    <a:pt x="65" y="72"/>
                    <a:pt x="65" y="72"/>
                    <a:pt x="66" y="71"/>
                  </a:cubicBezTo>
                  <a:cubicBezTo>
                    <a:pt x="66" y="71"/>
                    <a:pt x="67" y="71"/>
                    <a:pt x="68" y="70"/>
                  </a:cubicBezTo>
                  <a:cubicBezTo>
                    <a:pt x="68" y="69"/>
                    <a:pt x="68" y="68"/>
                    <a:pt x="68" y="67"/>
                  </a:cubicBezTo>
                  <a:cubicBezTo>
                    <a:pt x="68" y="66"/>
                    <a:pt x="67" y="65"/>
                    <a:pt x="66" y="64"/>
                  </a:cubicBezTo>
                  <a:cubicBezTo>
                    <a:pt x="66" y="64"/>
                    <a:pt x="64" y="63"/>
                    <a:pt x="60" y="60"/>
                  </a:cubicBezTo>
                  <a:cubicBezTo>
                    <a:pt x="54" y="57"/>
                    <a:pt x="46" y="52"/>
                    <a:pt x="38" y="48"/>
                  </a:cubicBezTo>
                  <a:cubicBezTo>
                    <a:pt x="35" y="45"/>
                    <a:pt x="32" y="43"/>
                    <a:pt x="29" y="42"/>
                  </a:cubicBezTo>
                  <a:cubicBezTo>
                    <a:pt x="28" y="41"/>
                    <a:pt x="27" y="40"/>
                    <a:pt x="27" y="40"/>
                  </a:cubicBezTo>
                  <a:cubicBezTo>
                    <a:pt x="27" y="40"/>
                    <a:pt x="27" y="40"/>
                    <a:pt x="27" y="40"/>
                  </a:cubicBezTo>
                  <a:cubicBezTo>
                    <a:pt x="26" y="40"/>
                    <a:pt x="26" y="40"/>
                    <a:pt x="26" y="40"/>
                  </a:cubicBezTo>
                  <a:cubicBezTo>
                    <a:pt x="25" y="41"/>
                    <a:pt x="25" y="41"/>
                    <a:pt x="25" y="41"/>
                  </a:cubicBezTo>
                  <a:cubicBezTo>
                    <a:pt x="27" y="40"/>
                    <a:pt x="27" y="40"/>
                    <a:pt x="27" y="40"/>
                  </a:cubicBezTo>
                  <a:cubicBezTo>
                    <a:pt x="26" y="40"/>
                    <a:pt x="26" y="40"/>
                    <a:pt x="26" y="40"/>
                  </a:cubicBezTo>
                  <a:cubicBezTo>
                    <a:pt x="25" y="41"/>
                    <a:pt x="25" y="41"/>
                    <a:pt x="25" y="41"/>
                  </a:cubicBezTo>
                  <a:cubicBezTo>
                    <a:pt x="27" y="40"/>
                    <a:pt x="27" y="40"/>
                    <a:pt x="27" y="40"/>
                  </a:cubicBezTo>
                  <a:cubicBezTo>
                    <a:pt x="24" y="42"/>
                    <a:pt x="24" y="42"/>
                    <a:pt x="24" y="42"/>
                  </a:cubicBezTo>
                  <a:cubicBezTo>
                    <a:pt x="27" y="41"/>
                    <a:pt x="27" y="41"/>
                    <a:pt x="27" y="41"/>
                  </a:cubicBezTo>
                  <a:cubicBezTo>
                    <a:pt x="27" y="40"/>
                    <a:pt x="27" y="40"/>
                    <a:pt x="27" y="40"/>
                  </a:cubicBezTo>
                  <a:cubicBezTo>
                    <a:pt x="24" y="42"/>
                    <a:pt x="24" y="42"/>
                    <a:pt x="24" y="42"/>
                  </a:cubicBezTo>
                  <a:cubicBezTo>
                    <a:pt x="27" y="41"/>
                    <a:pt x="27" y="41"/>
                    <a:pt x="27" y="41"/>
                  </a:cubicBezTo>
                  <a:cubicBezTo>
                    <a:pt x="24" y="42"/>
                    <a:pt x="24" y="42"/>
                    <a:pt x="24" y="42"/>
                  </a:cubicBezTo>
                  <a:cubicBezTo>
                    <a:pt x="27" y="42"/>
                    <a:pt x="27" y="42"/>
                    <a:pt x="27" y="42"/>
                  </a:cubicBezTo>
                  <a:cubicBezTo>
                    <a:pt x="27" y="41"/>
                    <a:pt x="27" y="41"/>
                    <a:pt x="27" y="41"/>
                  </a:cubicBezTo>
                  <a:cubicBezTo>
                    <a:pt x="24" y="42"/>
                    <a:pt x="24" y="42"/>
                    <a:pt x="24" y="42"/>
                  </a:cubicBezTo>
                  <a:cubicBezTo>
                    <a:pt x="27" y="42"/>
                    <a:pt x="27" y="42"/>
                    <a:pt x="27" y="42"/>
                  </a:cubicBezTo>
                  <a:cubicBezTo>
                    <a:pt x="23" y="42"/>
                    <a:pt x="23" y="42"/>
                    <a:pt x="23" y="42"/>
                  </a:cubicBezTo>
                  <a:cubicBezTo>
                    <a:pt x="27" y="45"/>
                    <a:pt x="27" y="45"/>
                    <a:pt x="27" y="45"/>
                  </a:cubicBezTo>
                  <a:cubicBezTo>
                    <a:pt x="27" y="44"/>
                    <a:pt x="27" y="43"/>
                    <a:pt x="27" y="42"/>
                  </a:cubicBezTo>
                  <a:cubicBezTo>
                    <a:pt x="23" y="42"/>
                    <a:pt x="23" y="42"/>
                    <a:pt x="23" y="42"/>
                  </a:cubicBezTo>
                  <a:cubicBezTo>
                    <a:pt x="27" y="45"/>
                    <a:pt x="27" y="45"/>
                    <a:pt x="27" y="45"/>
                  </a:cubicBezTo>
                  <a:cubicBezTo>
                    <a:pt x="27" y="44"/>
                    <a:pt x="27" y="44"/>
                    <a:pt x="27" y="44"/>
                  </a:cubicBezTo>
                  <a:cubicBezTo>
                    <a:pt x="23" y="42"/>
                    <a:pt x="23" y="42"/>
                    <a:pt x="23" y="42"/>
                  </a:cubicBezTo>
                  <a:cubicBezTo>
                    <a:pt x="25" y="46"/>
                    <a:pt x="25" y="46"/>
                    <a:pt x="25" y="46"/>
                  </a:cubicBezTo>
                  <a:cubicBezTo>
                    <a:pt x="25" y="46"/>
                    <a:pt x="26" y="45"/>
                    <a:pt x="27" y="44"/>
                  </a:cubicBezTo>
                  <a:cubicBezTo>
                    <a:pt x="23" y="42"/>
                    <a:pt x="23" y="42"/>
                    <a:pt x="23" y="42"/>
                  </a:cubicBezTo>
                  <a:cubicBezTo>
                    <a:pt x="25" y="46"/>
                    <a:pt x="25" y="46"/>
                    <a:pt x="25" y="46"/>
                  </a:cubicBezTo>
                  <a:cubicBezTo>
                    <a:pt x="23" y="42"/>
                    <a:pt x="23" y="42"/>
                    <a:pt x="23" y="42"/>
                  </a:cubicBezTo>
                  <a:cubicBezTo>
                    <a:pt x="24" y="46"/>
                    <a:pt x="24" y="46"/>
                    <a:pt x="24" y="46"/>
                  </a:cubicBezTo>
                  <a:cubicBezTo>
                    <a:pt x="24" y="46"/>
                    <a:pt x="24" y="46"/>
                    <a:pt x="25" y="46"/>
                  </a:cubicBezTo>
                  <a:cubicBezTo>
                    <a:pt x="23" y="42"/>
                    <a:pt x="23" y="42"/>
                    <a:pt x="23" y="42"/>
                  </a:cubicBezTo>
                  <a:cubicBezTo>
                    <a:pt x="24" y="46"/>
                    <a:pt x="24" y="46"/>
                    <a:pt x="24" y="46"/>
                  </a:cubicBezTo>
                  <a:cubicBezTo>
                    <a:pt x="23" y="42"/>
                    <a:pt x="23" y="42"/>
                    <a:pt x="23" y="42"/>
                  </a:cubicBezTo>
                  <a:cubicBezTo>
                    <a:pt x="23" y="46"/>
                    <a:pt x="23" y="46"/>
                    <a:pt x="23" y="46"/>
                  </a:cubicBezTo>
                  <a:cubicBezTo>
                    <a:pt x="24" y="46"/>
                    <a:pt x="24" y="46"/>
                    <a:pt x="24" y="46"/>
                  </a:cubicBezTo>
                  <a:cubicBezTo>
                    <a:pt x="23" y="42"/>
                    <a:pt x="23" y="42"/>
                    <a:pt x="23" y="42"/>
                  </a:cubicBezTo>
                  <a:cubicBezTo>
                    <a:pt x="23" y="46"/>
                    <a:pt x="23" y="46"/>
                    <a:pt x="23" y="46"/>
                  </a:cubicBezTo>
                  <a:cubicBezTo>
                    <a:pt x="23" y="43"/>
                    <a:pt x="23" y="43"/>
                    <a:pt x="23" y="43"/>
                  </a:cubicBezTo>
                  <a:cubicBezTo>
                    <a:pt x="23" y="46"/>
                    <a:pt x="23" y="46"/>
                    <a:pt x="23" y="46"/>
                  </a:cubicBezTo>
                  <a:cubicBezTo>
                    <a:pt x="23" y="46"/>
                    <a:pt x="23" y="46"/>
                    <a:pt x="23" y="46"/>
                  </a:cubicBezTo>
                  <a:cubicBezTo>
                    <a:pt x="23" y="43"/>
                    <a:pt x="23" y="43"/>
                    <a:pt x="23" y="43"/>
                  </a:cubicBezTo>
                  <a:cubicBezTo>
                    <a:pt x="23" y="46"/>
                    <a:pt x="23" y="46"/>
                    <a:pt x="23" y="46"/>
                  </a:cubicBezTo>
                  <a:cubicBezTo>
                    <a:pt x="23" y="45"/>
                    <a:pt x="23" y="45"/>
                    <a:pt x="23" y="45"/>
                  </a:cubicBezTo>
                  <a:cubicBezTo>
                    <a:pt x="23" y="46"/>
                    <a:pt x="23" y="46"/>
                    <a:pt x="23" y="46"/>
                  </a:cubicBezTo>
                  <a:cubicBezTo>
                    <a:pt x="23" y="46"/>
                    <a:pt x="23" y="46"/>
                    <a:pt x="23" y="46"/>
                  </a:cubicBezTo>
                  <a:cubicBezTo>
                    <a:pt x="23" y="45"/>
                    <a:pt x="23" y="45"/>
                    <a:pt x="23" y="45"/>
                  </a:cubicBezTo>
                  <a:cubicBezTo>
                    <a:pt x="23" y="46"/>
                    <a:pt x="23" y="46"/>
                    <a:pt x="23" y="46"/>
                  </a:cubicBezTo>
                  <a:cubicBezTo>
                    <a:pt x="23" y="46"/>
                    <a:pt x="24" y="46"/>
                    <a:pt x="25" y="47"/>
                  </a:cubicBezTo>
                  <a:cubicBezTo>
                    <a:pt x="30" y="48"/>
                    <a:pt x="39" y="49"/>
                    <a:pt x="47" y="51"/>
                  </a:cubicBezTo>
                  <a:cubicBezTo>
                    <a:pt x="51" y="52"/>
                    <a:pt x="56" y="53"/>
                    <a:pt x="59" y="53"/>
                  </a:cubicBezTo>
                  <a:cubicBezTo>
                    <a:pt x="60" y="54"/>
                    <a:pt x="62" y="54"/>
                    <a:pt x="63" y="54"/>
                  </a:cubicBezTo>
                  <a:cubicBezTo>
                    <a:pt x="64" y="54"/>
                    <a:pt x="65" y="54"/>
                    <a:pt x="66" y="54"/>
                  </a:cubicBezTo>
                  <a:cubicBezTo>
                    <a:pt x="66" y="54"/>
                    <a:pt x="66" y="54"/>
                    <a:pt x="67" y="54"/>
                  </a:cubicBezTo>
                  <a:cubicBezTo>
                    <a:pt x="67" y="54"/>
                    <a:pt x="67" y="54"/>
                    <a:pt x="68" y="54"/>
                  </a:cubicBezTo>
                  <a:cubicBezTo>
                    <a:pt x="68" y="54"/>
                    <a:pt x="69" y="54"/>
                    <a:pt x="70" y="53"/>
                  </a:cubicBezTo>
                  <a:cubicBezTo>
                    <a:pt x="70" y="52"/>
                    <a:pt x="70" y="51"/>
                    <a:pt x="70" y="49"/>
                  </a:cubicBezTo>
                  <a:cubicBezTo>
                    <a:pt x="70" y="48"/>
                    <a:pt x="69" y="47"/>
                    <a:pt x="68" y="47"/>
                  </a:cubicBezTo>
                  <a:cubicBezTo>
                    <a:pt x="7" y="9"/>
                    <a:pt x="7" y="9"/>
                    <a:pt x="7" y="9"/>
                  </a:cubicBezTo>
                  <a:cubicBezTo>
                    <a:pt x="5" y="12"/>
                    <a:pt x="5" y="12"/>
                    <a:pt x="5" y="12"/>
                  </a:cubicBezTo>
                  <a:cubicBezTo>
                    <a:pt x="8" y="14"/>
                    <a:pt x="8" y="14"/>
                    <a:pt x="8" y="14"/>
                  </a:cubicBezTo>
                  <a:cubicBezTo>
                    <a:pt x="5" y="12"/>
                    <a:pt x="5" y="12"/>
                    <a:pt x="5" y="12"/>
                  </a:cubicBezTo>
                  <a:cubicBezTo>
                    <a:pt x="7" y="15"/>
                    <a:pt x="7" y="15"/>
                    <a:pt x="7" y="15"/>
                  </a:cubicBezTo>
                  <a:cubicBezTo>
                    <a:pt x="7" y="15"/>
                    <a:pt x="8" y="15"/>
                    <a:pt x="8" y="14"/>
                  </a:cubicBezTo>
                  <a:cubicBezTo>
                    <a:pt x="5" y="12"/>
                    <a:pt x="5" y="12"/>
                    <a:pt x="5" y="12"/>
                  </a:cubicBezTo>
                  <a:cubicBezTo>
                    <a:pt x="7" y="15"/>
                    <a:pt x="7" y="15"/>
                    <a:pt x="7" y="15"/>
                  </a:cubicBezTo>
                  <a:cubicBezTo>
                    <a:pt x="5" y="12"/>
                    <a:pt x="5" y="12"/>
                    <a:pt x="5" y="12"/>
                  </a:cubicBezTo>
                  <a:cubicBezTo>
                    <a:pt x="5" y="16"/>
                    <a:pt x="5" y="16"/>
                    <a:pt x="5" y="16"/>
                  </a:cubicBezTo>
                  <a:cubicBezTo>
                    <a:pt x="6" y="16"/>
                    <a:pt x="6" y="16"/>
                    <a:pt x="7" y="15"/>
                  </a:cubicBezTo>
                  <a:cubicBezTo>
                    <a:pt x="5" y="12"/>
                    <a:pt x="5" y="12"/>
                    <a:pt x="5" y="12"/>
                  </a:cubicBezTo>
                  <a:cubicBezTo>
                    <a:pt x="5" y="16"/>
                    <a:pt x="5" y="16"/>
                    <a:pt x="5" y="16"/>
                  </a:cubicBezTo>
                  <a:cubicBezTo>
                    <a:pt x="5" y="13"/>
                    <a:pt x="5" y="13"/>
                    <a:pt x="5" y="13"/>
                  </a:cubicBezTo>
                  <a:cubicBezTo>
                    <a:pt x="5" y="16"/>
                    <a:pt x="5" y="16"/>
                    <a:pt x="5" y="16"/>
                  </a:cubicBezTo>
                  <a:cubicBezTo>
                    <a:pt x="5" y="16"/>
                    <a:pt x="5" y="16"/>
                    <a:pt x="5" y="16"/>
                  </a:cubicBezTo>
                  <a:cubicBezTo>
                    <a:pt x="5" y="13"/>
                    <a:pt x="5" y="13"/>
                    <a:pt x="5" y="13"/>
                  </a:cubicBezTo>
                  <a:cubicBezTo>
                    <a:pt x="5" y="16"/>
                    <a:pt x="5" y="16"/>
                    <a:pt x="5" y="16"/>
                  </a:cubicBezTo>
                  <a:cubicBezTo>
                    <a:pt x="5" y="15"/>
                    <a:pt x="5" y="15"/>
                    <a:pt x="5" y="15"/>
                  </a:cubicBezTo>
                  <a:cubicBezTo>
                    <a:pt x="5" y="16"/>
                    <a:pt x="5" y="16"/>
                    <a:pt x="5" y="16"/>
                  </a:cubicBezTo>
                  <a:cubicBezTo>
                    <a:pt x="5" y="16"/>
                    <a:pt x="5" y="16"/>
                    <a:pt x="5" y="16"/>
                  </a:cubicBezTo>
                  <a:cubicBezTo>
                    <a:pt x="5" y="15"/>
                    <a:pt x="5" y="15"/>
                    <a:pt x="5" y="15"/>
                  </a:cubicBezTo>
                  <a:cubicBezTo>
                    <a:pt x="5" y="16"/>
                    <a:pt x="5" y="16"/>
                    <a:pt x="5" y="16"/>
                  </a:cubicBezTo>
                  <a:cubicBezTo>
                    <a:pt x="5" y="16"/>
                    <a:pt x="5" y="16"/>
                    <a:pt x="6" y="16"/>
                  </a:cubicBezTo>
                  <a:cubicBezTo>
                    <a:pt x="8" y="17"/>
                    <a:pt x="13" y="18"/>
                    <a:pt x="18" y="19"/>
                  </a:cubicBezTo>
                  <a:cubicBezTo>
                    <a:pt x="26" y="22"/>
                    <a:pt x="36" y="25"/>
                    <a:pt x="44" y="27"/>
                  </a:cubicBezTo>
                  <a:cubicBezTo>
                    <a:pt x="48" y="28"/>
                    <a:pt x="52" y="29"/>
                    <a:pt x="55" y="30"/>
                  </a:cubicBezTo>
                  <a:cubicBezTo>
                    <a:pt x="56" y="31"/>
                    <a:pt x="57" y="31"/>
                    <a:pt x="58" y="31"/>
                  </a:cubicBezTo>
                  <a:cubicBezTo>
                    <a:pt x="59" y="31"/>
                    <a:pt x="59" y="31"/>
                    <a:pt x="60" y="31"/>
                  </a:cubicBezTo>
                  <a:cubicBezTo>
                    <a:pt x="60" y="32"/>
                    <a:pt x="60" y="32"/>
                    <a:pt x="61" y="32"/>
                  </a:cubicBezTo>
                  <a:cubicBezTo>
                    <a:pt x="61" y="32"/>
                    <a:pt x="62" y="32"/>
                    <a:pt x="62" y="31"/>
                  </a:cubicBezTo>
                  <a:cubicBezTo>
                    <a:pt x="62" y="31"/>
                    <a:pt x="63" y="31"/>
                    <a:pt x="63" y="31"/>
                  </a:cubicBezTo>
                  <a:cubicBezTo>
                    <a:pt x="64" y="31"/>
                    <a:pt x="64" y="30"/>
                    <a:pt x="65" y="30"/>
                  </a:cubicBezTo>
                  <a:cubicBezTo>
                    <a:pt x="65" y="29"/>
                    <a:pt x="65" y="28"/>
                    <a:pt x="65" y="27"/>
                  </a:cubicBezTo>
                  <a:cubicBezTo>
                    <a:pt x="65" y="26"/>
                    <a:pt x="65" y="26"/>
                    <a:pt x="65" y="25"/>
                  </a:cubicBezTo>
                  <a:cubicBezTo>
                    <a:pt x="64" y="25"/>
                    <a:pt x="64" y="25"/>
                    <a:pt x="64" y="25"/>
                  </a:cubicBezTo>
                  <a:cubicBezTo>
                    <a:pt x="64" y="24"/>
                    <a:pt x="64" y="24"/>
                    <a:pt x="64" y="24"/>
                  </a:cubicBezTo>
                  <a:cubicBezTo>
                    <a:pt x="63" y="24"/>
                    <a:pt x="63" y="24"/>
                    <a:pt x="63" y="24"/>
                  </a:cubicBezTo>
                  <a:cubicBezTo>
                    <a:pt x="63" y="24"/>
                    <a:pt x="63" y="24"/>
                    <a:pt x="63" y="24"/>
                  </a:cubicBezTo>
                  <a:cubicBezTo>
                    <a:pt x="60" y="22"/>
                    <a:pt x="51" y="17"/>
                    <a:pt x="43" y="12"/>
                  </a:cubicBezTo>
                  <a:cubicBezTo>
                    <a:pt x="38" y="9"/>
                    <a:pt x="34" y="7"/>
                    <a:pt x="31" y="5"/>
                  </a:cubicBezTo>
                  <a:cubicBezTo>
                    <a:pt x="30" y="4"/>
                    <a:pt x="28" y="3"/>
                    <a:pt x="28" y="2"/>
                  </a:cubicBezTo>
                  <a:cubicBezTo>
                    <a:pt x="27" y="2"/>
                    <a:pt x="27" y="2"/>
                    <a:pt x="27" y="2"/>
                  </a:cubicBezTo>
                  <a:cubicBezTo>
                    <a:pt x="27" y="2"/>
                    <a:pt x="27" y="2"/>
                    <a:pt x="27" y="2"/>
                  </a:cubicBezTo>
                  <a:cubicBezTo>
                    <a:pt x="25" y="3"/>
                    <a:pt x="25" y="3"/>
                    <a:pt x="25" y="3"/>
                  </a:cubicBezTo>
                  <a:cubicBezTo>
                    <a:pt x="27" y="2"/>
                    <a:pt x="27" y="2"/>
                    <a:pt x="27" y="2"/>
                  </a:cubicBezTo>
                  <a:cubicBezTo>
                    <a:pt x="27" y="2"/>
                    <a:pt x="27" y="2"/>
                    <a:pt x="27" y="2"/>
                  </a:cubicBezTo>
                  <a:cubicBezTo>
                    <a:pt x="25" y="3"/>
                    <a:pt x="25" y="3"/>
                    <a:pt x="25" y="3"/>
                  </a:cubicBezTo>
                  <a:cubicBezTo>
                    <a:pt x="27" y="2"/>
                    <a:pt x="27" y="2"/>
                    <a:pt x="27" y="2"/>
                  </a:cubicBezTo>
                  <a:cubicBezTo>
                    <a:pt x="24" y="4"/>
                    <a:pt x="24" y="4"/>
                    <a:pt x="24" y="4"/>
                  </a:cubicBezTo>
                  <a:cubicBezTo>
                    <a:pt x="28" y="3"/>
                    <a:pt x="28" y="3"/>
                    <a:pt x="28" y="3"/>
                  </a:cubicBezTo>
                  <a:cubicBezTo>
                    <a:pt x="27" y="2"/>
                    <a:pt x="27" y="2"/>
                    <a:pt x="27" y="2"/>
                  </a:cubicBezTo>
                  <a:cubicBezTo>
                    <a:pt x="24" y="4"/>
                    <a:pt x="24" y="4"/>
                    <a:pt x="24" y="4"/>
                  </a:cubicBezTo>
                  <a:cubicBezTo>
                    <a:pt x="28" y="3"/>
                    <a:pt x="28" y="3"/>
                    <a:pt x="28" y="3"/>
                  </a:cubicBezTo>
                  <a:cubicBezTo>
                    <a:pt x="24" y="4"/>
                    <a:pt x="24" y="4"/>
                    <a:pt x="24" y="4"/>
                  </a:cubicBezTo>
                  <a:cubicBezTo>
                    <a:pt x="28" y="4"/>
                    <a:pt x="28" y="4"/>
                    <a:pt x="28" y="4"/>
                  </a:cubicBezTo>
                  <a:cubicBezTo>
                    <a:pt x="28" y="3"/>
                    <a:pt x="28" y="3"/>
                    <a:pt x="28" y="3"/>
                  </a:cubicBezTo>
                  <a:cubicBezTo>
                    <a:pt x="24" y="4"/>
                    <a:pt x="24" y="4"/>
                    <a:pt x="24" y="4"/>
                  </a:cubicBezTo>
                  <a:cubicBezTo>
                    <a:pt x="28" y="4"/>
                    <a:pt x="28" y="4"/>
                    <a:pt x="28" y="4"/>
                  </a:cubicBezTo>
                  <a:cubicBezTo>
                    <a:pt x="24" y="4"/>
                    <a:pt x="24" y="4"/>
                    <a:pt x="24" y="4"/>
                  </a:cubicBezTo>
                  <a:cubicBezTo>
                    <a:pt x="27" y="6"/>
                    <a:pt x="27" y="6"/>
                    <a:pt x="27" y="6"/>
                  </a:cubicBezTo>
                  <a:cubicBezTo>
                    <a:pt x="28" y="6"/>
                    <a:pt x="28" y="5"/>
                    <a:pt x="28" y="4"/>
                  </a:cubicBezTo>
                  <a:cubicBezTo>
                    <a:pt x="24" y="4"/>
                    <a:pt x="24" y="4"/>
                    <a:pt x="24" y="4"/>
                  </a:cubicBezTo>
                  <a:cubicBezTo>
                    <a:pt x="27" y="6"/>
                    <a:pt x="27" y="6"/>
                    <a:pt x="27" y="6"/>
                  </a:cubicBezTo>
                  <a:cubicBezTo>
                    <a:pt x="24" y="4"/>
                    <a:pt x="24" y="4"/>
                    <a:pt x="24" y="4"/>
                  </a:cubicBezTo>
                  <a:cubicBezTo>
                    <a:pt x="23" y="8"/>
                    <a:pt x="23" y="8"/>
                    <a:pt x="23" y="8"/>
                  </a:cubicBezTo>
                  <a:cubicBezTo>
                    <a:pt x="65" y="15"/>
                    <a:pt x="65" y="15"/>
                    <a:pt x="65" y="15"/>
                  </a:cubicBezTo>
                  <a:cubicBezTo>
                    <a:pt x="67" y="16"/>
                    <a:pt x="69" y="14"/>
                    <a:pt x="69" y="13"/>
                  </a:cubicBezTo>
                  <a:cubicBezTo>
                    <a:pt x="70" y="11"/>
                    <a:pt x="69" y="9"/>
                    <a:pt x="68" y="8"/>
                  </a:cubicBezTo>
                  <a:cubicBezTo>
                    <a:pt x="58" y="1"/>
                    <a:pt x="58" y="1"/>
                    <a:pt x="58" y="1"/>
                  </a:cubicBezTo>
                  <a:cubicBezTo>
                    <a:pt x="56" y="0"/>
                    <a:pt x="53" y="1"/>
                    <a:pt x="52" y="3"/>
                  </a:cubicBezTo>
                  <a:cubicBezTo>
                    <a:pt x="51" y="5"/>
                    <a:pt x="51" y="7"/>
                    <a:pt x="53" y="8"/>
                  </a:cubicBezTo>
                  <a:cubicBezTo>
                    <a:pt x="63" y="15"/>
                    <a:pt x="63" y="15"/>
                    <a:pt x="63" y="15"/>
                  </a:cubicBezTo>
                  <a:cubicBezTo>
                    <a:pt x="66" y="11"/>
                    <a:pt x="66" y="11"/>
                    <a:pt x="66" y="11"/>
                  </a:cubicBezTo>
                  <a:cubicBezTo>
                    <a:pt x="66" y="7"/>
                    <a:pt x="66" y="7"/>
                    <a:pt x="66" y="7"/>
                  </a:cubicBezTo>
                  <a:cubicBezTo>
                    <a:pt x="25" y="0"/>
                    <a:pt x="25" y="0"/>
                    <a:pt x="25" y="0"/>
                  </a:cubicBezTo>
                  <a:cubicBezTo>
                    <a:pt x="23" y="0"/>
                    <a:pt x="21" y="0"/>
                    <a:pt x="21" y="2"/>
                  </a:cubicBezTo>
                  <a:cubicBezTo>
                    <a:pt x="20" y="3"/>
                    <a:pt x="20" y="3"/>
                    <a:pt x="20" y="4"/>
                  </a:cubicBezTo>
                  <a:cubicBezTo>
                    <a:pt x="20" y="5"/>
                    <a:pt x="20" y="6"/>
                    <a:pt x="20" y="6"/>
                  </a:cubicBezTo>
                  <a:cubicBezTo>
                    <a:pt x="21" y="7"/>
                    <a:pt x="21" y="7"/>
                    <a:pt x="21" y="7"/>
                  </a:cubicBezTo>
                  <a:cubicBezTo>
                    <a:pt x="22" y="8"/>
                    <a:pt x="22" y="8"/>
                    <a:pt x="23" y="9"/>
                  </a:cubicBezTo>
                  <a:cubicBezTo>
                    <a:pt x="24" y="10"/>
                    <a:pt x="27" y="12"/>
                    <a:pt x="31" y="14"/>
                  </a:cubicBezTo>
                  <a:cubicBezTo>
                    <a:pt x="37" y="18"/>
                    <a:pt x="44" y="22"/>
                    <a:pt x="49" y="25"/>
                  </a:cubicBezTo>
                  <a:cubicBezTo>
                    <a:pt x="52" y="27"/>
                    <a:pt x="55" y="28"/>
                    <a:pt x="56" y="29"/>
                  </a:cubicBezTo>
                  <a:cubicBezTo>
                    <a:pt x="57" y="30"/>
                    <a:pt x="58" y="30"/>
                    <a:pt x="58" y="31"/>
                  </a:cubicBezTo>
                  <a:cubicBezTo>
                    <a:pt x="59" y="31"/>
                    <a:pt x="59" y="31"/>
                    <a:pt x="59" y="31"/>
                  </a:cubicBezTo>
                  <a:cubicBezTo>
                    <a:pt x="59" y="31"/>
                    <a:pt x="59" y="31"/>
                    <a:pt x="59" y="31"/>
                  </a:cubicBezTo>
                  <a:cubicBezTo>
                    <a:pt x="60" y="30"/>
                    <a:pt x="60" y="30"/>
                    <a:pt x="60" y="30"/>
                  </a:cubicBezTo>
                  <a:cubicBezTo>
                    <a:pt x="59" y="31"/>
                    <a:pt x="59" y="31"/>
                    <a:pt x="59" y="31"/>
                  </a:cubicBezTo>
                  <a:cubicBezTo>
                    <a:pt x="59" y="31"/>
                    <a:pt x="59" y="31"/>
                    <a:pt x="59" y="31"/>
                  </a:cubicBezTo>
                  <a:cubicBezTo>
                    <a:pt x="60" y="30"/>
                    <a:pt x="60" y="30"/>
                    <a:pt x="60" y="30"/>
                  </a:cubicBezTo>
                  <a:cubicBezTo>
                    <a:pt x="59" y="31"/>
                    <a:pt x="59" y="31"/>
                    <a:pt x="59" y="31"/>
                  </a:cubicBezTo>
                  <a:cubicBezTo>
                    <a:pt x="61" y="28"/>
                    <a:pt x="61" y="28"/>
                    <a:pt x="61" y="28"/>
                  </a:cubicBezTo>
                  <a:cubicBezTo>
                    <a:pt x="59" y="31"/>
                    <a:pt x="59" y="31"/>
                    <a:pt x="59" y="31"/>
                  </a:cubicBezTo>
                  <a:cubicBezTo>
                    <a:pt x="59" y="31"/>
                    <a:pt x="59" y="31"/>
                    <a:pt x="59" y="31"/>
                  </a:cubicBezTo>
                  <a:cubicBezTo>
                    <a:pt x="61" y="28"/>
                    <a:pt x="61" y="28"/>
                    <a:pt x="61" y="28"/>
                  </a:cubicBezTo>
                  <a:cubicBezTo>
                    <a:pt x="59" y="31"/>
                    <a:pt x="59" y="31"/>
                    <a:pt x="59" y="31"/>
                  </a:cubicBezTo>
                  <a:cubicBezTo>
                    <a:pt x="61" y="28"/>
                    <a:pt x="61" y="28"/>
                    <a:pt x="61" y="28"/>
                  </a:cubicBezTo>
                  <a:cubicBezTo>
                    <a:pt x="59" y="31"/>
                    <a:pt x="59" y="31"/>
                    <a:pt x="59" y="31"/>
                  </a:cubicBezTo>
                  <a:cubicBezTo>
                    <a:pt x="59" y="31"/>
                    <a:pt x="59" y="31"/>
                    <a:pt x="59" y="31"/>
                  </a:cubicBezTo>
                  <a:cubicBezTo>
                    <a:pt x="61" y="28"/>
                    <a:pt x="61" y="28"/>
                    <a:pt x="61" y="28"/>
                  </a:cubicBezTo>
                  <a:cubicBezTo>
                    <a:pt x="59" y="31"/>
                    <a:pt x="59" y="31"/>
                    <a:pt x="59" y="31"/>
                  </a:cubicBezTo>
                  <a:cubicBezTo>
                    <a:pt x="61" y="28"/>
                    <a:pt x="61" y="28"/>
                    <a:pt x="61" y="28"/>
                  </a:cubicBezTo>
                  <a:cubicBezTo>
                    <a:pt x="58" y="30"/>
                    <a:pt x="58" y="30"/>
                    <a:pt x="58" y="30"/>
                  </a:cubicBezTo>
                  <a:cubicBezTo>
                    <a:pt x="59" y="31"/>
                    <a:pt x="59" y="31"/>
                    <a:pt x="59" y="31"/>
                  </a:cubicBezTo>
                  <a:cubicBezTo>
                    <a:pt x="61" y="28"/>
                    <a:pt x="61" y="28"/>
                    <a:pt x="61" y="28"/>
                  </a:cubicBezTo>
                  <a:cubicBezTo>
                    <a:pt x="58" y="30"/>
                    <a:pt x="58" y="30"/>
                    <a:pt x="58" y="30"/>
                  </a:cubicBezTo>
                  <a:cubicBezTo>
                    <a:pt x="61" y="27"/>
                    <a:pt x="61" y="27"/>
                    <a:pt x="61" y="27"/>
                  </a:cubicBezTo>
                  <a:cubicBezTo>
                    <a:pt x="58" y="30"/>
                    <a:pt x="58" y="30"/>
                    <a:pt x="58" y="30"/>
                  </a:cubicBezTo>
                  <a:cubicBezTo>
                    <a:pt x="58" y="30"/>
                    <a:pt x="58" y="30"/>
                    <a:pt x="58" y="30"/>
                  </a:cubicBezTo>
                  <a:cubicBezTo>
                    <a:pt x="61" y="27"/>
                    <a:pt x="61" y="27"/>
                    <a:pt x="61" y="27"/>
                  </a:cubicBezTo>
                  <a:cubicBezTo>
                    <a:pt x="58" y="30"/>
                    <a:pt x="58" y="30"/>
                    <a:pt x="58" y="30"/>
                  </a:cubicBezTo>
                  <a:cubicBezTo>
                    <a:pt x="61" y="27"/>
                    <a:pt x="61" y="27"/>
                    <a:pt x="61" y="27"/>
                  </a:cubicBezTo>
                  <a:cubicBezTo>
                    <a:pt x="61" y="27"/>
                    <a:pt x="61" y="27"/>
                    <a:pt x="61" y="27"/>
                  </a:cubicBezTo>
                  <a:cubicBezTo>
                    <a:pt x="58" y="25"/>
                    <a:pt x="58" y="25"/>
                    <a:pt x="58" y="25"/>
                  </a:cubicBezTo>
                  <a:cubicBezTo>
                    <a:pt x="61" y="27"/>
                    <a:pt x="61" y="27"/>
                    <a:pt x="61" y="27"/>
                  </a:cubicBezTo>
                  <a:cubicBezTo>
                    <a:pt x="59" y="24"/>
                    <a:pt x="59" y="24"/>
                    <a:pt x="59" y="24"/>
                  </a:cubicBezTo>
                  <a:cubicBezTo>
                    <a:pt x="59" y="24"/>
                    <a:pt x="58" y="25"/>
                    <a:pt x="58" y="25"/>
                  </a:cubicBezTo>
                  <a:cubicBezTo>
                    <a:pt x="61" y="27"/>
                    <a:pt x="61" y="27"/>
                    <a:pt x="61" y="27"/>
                  </a:cubicBezTo>
                  <a:cubicBezTo>
                    <a:pt x="59" y="24"/>
                    <a:pt x="59" y="24"/>
                    <a:pt x="59" y="24"/>
                  </a:cubicBezTo>
                  <a:cubicBezTo>
                    <a:pt x="61" y="27"/>
                    <a:pt x="61" y="27"/>
                    <a:pt x="61" y="27"/>
                  </a:cubicBezTo>
                  <a:cubicBezTo>
                    <a:pt x="61" y="24"/>
                    <a:pt x="61" y="24"/>
                    <a:pt x="61" y="24"/>
                  </a:cubicBezTo>
                  <a:cubicBezTo>
                    <a:pt x="60" y="24"/>
                    <a:pt x="60" y="24"/>
                    <a:pt x="59" y="24"/>
                  </a:cubicBezTo>
                  <a:cubicBezTo>
                    <a:pt x="61" y="27"/>
                    <a:pt x="61" y="27"/>
                    <a:pt x="61" y="27"/>
                  </a:cubicBezTo>
                  <a:cubicBezTo>
                    <a:pt x="61" y="24"/>
                    <a:pt x="61" y="24"/>
                    <a:pt x="61" y="24"/>
                  </a:cubicBezTo>
                  <a:cubicBezTo>
                    <a:pt x="61" y="27"/>
                    <a:pt x="61" y="27"/>
                    <a:pt x="61" y="27"/>
                  </a:cubicBezTo>
                  <a:cubicBezTo>
                    <a:pt x="61" y="23"/>
                    <a:pt x="61" y="23"/>
                    <a:pt x="61" y="23"/>
                  </a:cubicBezTo>
                  <a:cubicBezTo>
                    <a:pt x="61" y="24"/>
                    <a:pt x="61" y="24"/>
                    <a:pt x="61" y="24"/>
                  </a:cubicBezTo>
                  <a:cubicBezTo>
                    <a:pt x="61" y="27"/>
                    <a:pt x="61" y="27"/>
                    <a:pt x="61" y="27"/>
                  </a:cubicBezTo>
                  <a:cubicBezTo>
                    <a:pt x="61" y="23"/>
                    <a:pt x="61" y="23"/>
                    <a:pt x="61" y="23"/>
                  </a:cubicBezTo>
                  <a:cubicBezTo>
                    <a:pt x="61" y="26"/>
                    <a:pt x="61" y="26"/>
                    <a:pt x="61" y="26"/>
                  </a:cubicBezTo>
                  <a:cubicBezTo>
                    <a:pt x="61" y="23"/>
                    <a:pt x="61" y="23"/>
                    <a:pt x="61" y="23"/>
                  </a:cubicBezTo>
                  <a:cubicBezTo>
                    <a:pt x="61" y="23"/>
                    <a:pt x="61" y="23"/>
                    <a:pt x="61" y="23"/>
                  </a:cubicBezTo>
                  <a:cubicBezTo>
                    <a:pt x="61" y="26"/>
                    <a:pt x="61" y="26"/>
                    <a:pt x="61" y="26"/>
                  </a:cubicBezTo>
                  <a:cubicBezTo>
                    <a:pt x="61" y="23"/>
                    <a:pt x="61" y="23"/>
                    <a:pt x="61" y="23"/>
                  </a:cubicBezTo>
                  <a:cubicBezTo>
                    <a:pt x="61" y="24"/>
                    <a:pt x="61" y="24"/>
                    <a:pt x="61" y="24"/>
                  </a:cubicBezTo>
                  <a:cubicBezTo>
                    <a:pt x="61" y="23"/>
                    <a:pt x="61" y="23"/>
                    <a:pt x="61" y="23"/>
                  </a:cubicBezTo>
                  <a:cubicBezTo>
                    <a:pt x="61" y="23"/>
                    <a:pt x="61" y="23"/>
                    <a:pt x="61" y="23"/>
                  </a:cubicBezTo>
                  <a:cubicBezTo>
                    <a:pt x="61" y="24"/>
                    <a:pt x="61" y="24"/>
                    <a:pt x="61" y="24"/>
                  </a:cubicBezTo>
                  <a:cubicBezTo>
                    <a:pt x="61" y="23"/>
                    <a:pt x="61" y="23"/>
                    <a:pt x="61" y="23"/>
                  </a:cubicBezTo>
                  <a:cubicBezTo>
                    <a:pt x="61" y="23"/>
                    <a:pt x="60" y="23"/>
                    <a:pt x="58" y="23"/>
                  </a:cubicBezTo>
                  <a:cubicBezTo>
                    <a:pt x="52" y="21"/>
                    <a:pt x="40" y="17"/>
                    <a:pt x="29" y="14"/>
                  </a:cubicBezTo>
                  <a:cubicBezTo>
                    <a:pt x="23" y="12"/>
                    <a:pt x="18" y="11"/>
                    <a:pt x="14" y="10"/>
                  </a:cubicBezTo>
                  <a:cubicBezTo>
                    <a:pt x="12" y="9"/>
                    <a:pt x="10" y="9"/>
                    <a:pt x="9" y="8"/>
                  </a:cubicBezTo>
                  <a:cubicBezTo>
                    <a:pt x="8" y="8"/>
                    <a:pt x="7" y="8"/>
                    <a:pt x="7" y="8"/>
                  </a:cubicBezTo>
                  <a:cubicBezTo>
                    <a:pt x="6" y="8"/>
                    <a:pt x="6" y="8"/>
                    <a:pt x="5" y="8"/>
                  </a:cubicBezTo>
                  <a:cubicBezTo>
                    <a:pt x="5" y="8"/>
                    <a:pt x="4" y="8"/>
                    <a:pt x="4" y="8"/>
                  </a:cubicBezTo>
                  <a:cubicBezTo>
                    <a:pt x="4" y="8"/>
                    <a:pt x="3" y="8"/>
                    <a:pt x="3" y="8"/>
                  </a:cubicBezTo>
                  <a:cubicBezTo>
                    <a:pt x="2" y="9"/>
                    <a:pt x="2" y="9"/>
                    <a:pt x="1" y="10"/>
                  </a:cubicBezTo>
                  <a:cubicBezTo>
                    <a:pt x="0" y="12"/>
                    <a:pt x="1" y="14"/>
                    <a:pt x="3" y="15"/>
                  </a:cubicBezTo>
                  <a:cubicBezTo>
                    <a:pt x="64" y="54"/>
                    <a:pt x="64" y="54"/>
                    <a:pt x="64" y="54"/>
                  </a:cubicBezTo>
                  <a:cubicBezTo>
                    <a:pt x="66" y="50"/>
                    <a:pt x="66" y="50"/>
                    <a:pt x="66" y="50"/>
                  </a:cubicBezTo>
                  <a:cubicBezTo>
                    <a:pt x="63" y="48"/>
                    <a:pt x="63" y="48"/>
                    <a:pt x="63" y="48"/>
                  </a:cubicBezTo>
                  <a:cubicBezTo>
                    <a:pt x="66" y="50"/>
                    <a:pt x="66" y="50"/>
                    <a:pt x="66" y="50"/>
                  </a:cubicBezTo>
                  <a:cubicBezTo>
                    <a:pt x="65" y="47"/>
                    <a:pt x="65" y="47"/>
                    <a:pt x="65" y="47"/>
                  </a:cubicBezTo>
                  <a:cubicBezTo>
                    <a:pt x="64" y="47"/>
                    <a:pt x="63" y="47"/>
                    <a:pt x="63" y="48"/>
                  </a:cubicBezTo>
                  <a:cubicBezTo>
                    <a:pt x="66" y="50"/>
                    <a:pt x="66" y="50"/>
                    <a:pt x="66" y="50"/>
                  </a:cubicBezTo>
                  <a:cubicBezTo>
                    <a:pt x="65" y="47"/>
                    <a:pt x="65" y="47"/>
                    <a:pt x="65" y="47"/>
                  </a:cubicBezTo>
                  <a:cubicBezTo>
                    <a:pt x="66" y="50"/>
                    <a:pt x="66" y="50"/>
                    <a:pt x="66" y="50"/>
                  </a:cubicBezTo>
                  <a:cubicBezTo>
                    <a:pt x="66" y="46"/>
                    <a:pt x="66" y="46"/>
                    <a:pt x="66" y="46"/>
                  </a:cubicBezTo>
                  <a:cubicBezTo>
                    <a:pt x="65" y="46"/>
                    <a:pt x="65" y="46"/>
                    <a:pt x="65" y="47"/>
                  </a:cubicBezTo>
                  <a:cubicBezTo>
                    <a:pt x="66" y="50"/>
                    <a:pt x="66" y="50"/>
                    <a:pt x="66" y="50"/>
                  </a:cubicBezTo>
                  <a:cubicBezTo>
                    <a:pt x="66" y="46"/>
                    <a:pt x="66" y="46"/>
                    <a:pt x="66" y="46"/>
                  </a:cubicBezTo>
                  <a:cubicBezTo>
                    <a:pt x="66" y="49"/>
                    <a:pt x="66" y="49"/>
                    <a:pt x="66" y="49"/>
                  </a:cubicBezTo>
                  <a:cubicBezTo>
                    <a:pt x="66" y="46"/>
                    <a:pt x="66" y="46"/>
                    <a:pt x="66" y="46"/>
                  </a:cubicBezTo>
                  <a:cubicBezTo>
                    <a:pt x="66" y="46"/>
                    <a:pt x="66" y="46"/>
                    <a:pt x="66" y="46"/>
                  </a:cubicBezTo>
                  <a:cubicBezTo>
                    <a:pt x="66" y="49"/>
                    <a:pt x="66" y="49"/>
                    <a:pt x="66" y="49"/>
                  </a:cubicBezTo>
                  <a:cubicBezTo>
                    <a:pt x="66" y="46"/>
                    <a:pt x="66" y="46"/>
                    <a:pt x="66" y="46"/>
                  </a:cubicBezTo>
                  <a:cubicBezTo>
                    <a:pt x="66" y="46"/>
                    <a:pt x="66" y="46"/>
                    <a:pt x="66" y="46"/>
                  </a:cubicBezTo>
                  <a:cubicBezTo>
                    <a:pt x="66" y="46"/>
                    <a:pt x="66" y="46"/>
                    <a:pt x="66" y="46"/>
                  </a:cubicBezTo>
                  <a:cubicBezTo>
                    <a:pt x="66" y="46"/>
                    <a:pt x="66" y="46"/>
                    <a:pt x="66" y="46"/>
                  </a:cubicBezTo>
                  <a:cubicBezTo>
                    <a:pt x="66" y="46"/>
                    <a:pt x="66" y="46"/>
                    <a:pt x="66" y="46"/>
                  </a:cubicBezTo>
                  <a:cubicBezTo>
                    <a:pt x="66" y="46"/>
                    <a:pt x="66" y="46"/>
                    <a:pt x="66" y="46"/>
                  </a:cubicBezTo>
                  <a:cubicBezTo>
                    <a:pt x="66" y="46"/>
                    <a:pt x="65" y="46"/>
                    <a:pt x="63" y="46"/>
                  </a:cubicBezTo>
                  <a:cubicBezTo>
                    <a:pt x="58" y="45"/>
                    <a:pt x="49" y="43"/>
                    <a:pt x="40" y="42"/>
                  </a:cubicBezTo>
                  <a:cubicBezTo>
                    <a:pt x="36" y="41"/>
                    <a:pt x="32" y="40"/>
                    <a:pt x="29" y="39"/>
                  </a:cubicBezTo>
                  <a:cubicBezTo>
                    <a:pt x="28" y="39"/>
                    <a:pt x="27" y="39"/>
                    <a:pt x="26" y="39"/>
                  </a:cubicBezTo>
                  <a:cubicBezTo>
                    <a:pt x="25" y="38"/>
                    <a:pt x="25" y="38"/>
                    <a:pt x="25" y="38"/>
                  </a:cubicBezTo>
                  <a:cubicBezTo>
                    <a:pt x="24" y="38"/>
                    <a:pt x="24" y="38"/>
                    <a:pt x="24" y="38"/>
                  </a:cubicBezTo>
                  <a:cubicBezTo>
                    <a:pt x="24" y="38"/>
                    <a:pt x="24" y="38"/>
                    <a:pt x="23" y="38"/>
                  </a:cubicBezTo>
                  <a:cubicBezTo>
                    <a:pt x="23" y="38"/>
                    <a:pt x="23" y="38"/>
                    <a:pt x="23" y="38"/>
                  </a:cubicBezTo>
                  <a:cubicBezTo>
                    <a:pt x="22" y="38"/>
                    <a:pt x="22" y="38"/>
                    <a:pt x="22" y="39"/>
                  </a:cubicBezTo>
                  <a:cubicBezTo>
                    <a:pt x="21" y="39"/>
                    <a:pt x="21" y="39"/>
                    <a:pt x="20" y="40"/>
                  </a:cubicBezTo>
                  <a:cubicBezTo>
                    <a:pt x="23" y="42"/>
                    <a:pt x="23" y="42"/>
                    <a:pt x="23" y="42"/>
                  </a:cubicBezTo>
                  <a:cubicBezTo>
                    <a:pt x="20" y="40"/>
                    <a:pt x="20" y="40"/>
                    <a:pt x="20" y="40"/>
                  </a:cubicBezTo>
                  <a:cubicBezTo>
                    <a:pt x="19" y="41"/>
                    <a:pt x="19" y="42"/>
                    <a:pt x="19" y="42"/>
                  </a:cubicBezTo>
                  <a:cubicBezTo>
                    <a:pt x="19" y="43"/>
                    <a:pt x="20" y="44"/>
                    <a:pt x="20" y="44"/>
                  </a:cubicBezTo>
                  <a:cubicBezTo>
                    <a:pt x="20" y="45"/>
                    <a:pt x="20" y="45"/>
                    <a:pt x="21" y="46"/>
                  </a:cubicBezTo>
                  <a:cubicBezTo>
                    <a:pt x="21" y="46"/>
                    <a:pt x="22" y="46"/>
                    <a:pt x="22" y="47"/>
                  </a:cubicBezTo>
                  <a:cubicBezTo>
                    <a:pt x="24" y="48"/>
                    <a:pt x="27" y="50"/>
                    <a:pt x="32" y="53"/>
                  </a:cubicBezTo>
                  <a:cubicBezTo>
                    <a:pt x="44" y="61"/>
                    <a:pt x="62" y="71"/>
                    <a:pt x="62" y="71"/>
                  </a:cubicBezTo>
                  <a:cubicBezTo>
                    <a:pt x="64" y="68"/>
                    <a:pt x="64" y="68"/>
                    <a:pt x="64" y="68"/>
                  </a:cubicBezTo>
                  <a:cubicBezTo>
                    <a:pt x="61" y="66"/>
                    <a:pt x="61" y="66"/>
                    <a:pt x="61" y="66"/>
                  </a:cubicBezTo>
                  <a:cubicBezTo>
                    <a:pt x="64" y="68"/>
                    <a:pt x="64" y="68"/>
                    <a:pt x="64" y="68"/>
                  </a:cubicBezTo>
                  <a:cubicBezTo>
                    <a:pt x="62" y="64"/>
                    <a:pt x="62" y="64"/>
                    <a:pt x="62" y="64"/>
                  </a:cubicBezTo>
                  <a:cubicBezTo>
                    <a:pt x="62" y="64"/>
                    <a:pt x="61" y="65"/>
                    <a:pt x="61" y="66"/>
                  </a:cubicBezTo>
                  <a:cubicBezTo>
                    <a:pt x="64" y="68"/>
                    <a:pt x="64" y="68"/>
                    <a:pt x="64" y="68"/>
                  </a:cubicBezTo>
                  <a:cubicBezTo>
                    <a:pt x="62" y="64"/>
                    <a:pt x="62" y="64"/>
                    <a:pt x="62" y="64"/>
                  </a:cubicBezTo>
                  <a:cubicBezTo>
                    <a:pt x="64" y="68"/>
                    <a:pt x="64" y="68"/>
                    <a:pt x="64" y="68"/>
                  </a:cubicBezTo>
                  <a:cubicBezTo>
                    <a:pt x="64" y="64"/>
                    <a:pt x="64" y="64"/>
                    <a:pt x="64" y="64"/>
                  </a:cubicBezTo>
                  <a:cubicBezTo>
                    <a:pt x="63" y="64"/>
                    <a:pt x="63" y="64"/>
                    <a:pt x="62" y="64"/>
                  </a:cubicBezTo>
                  <a:cubicBezTo>
                    <a:pt x="64" y="68"/>
                    <a:pt x="64" y="68"/>
                    <a:pt x="64" y="68"/>
                  </a:cubicBezTo>
                  <a:cubicBezTo>
                    <a:pt x="64" y="64"/>
                    <a:pt x="64" y="64"/>
                    <a:pt x="64" y="64"/>
                  </a:cubicBezTo>
                  <a:cubicBezTo>
                    <a:pt x="64" y="67"/>
                    <a:pt x="64" y="67"/>
                    <a:pt x="64" y="67"/>
                  </a:cubicBezTo>
                  <a:cubicBezTo>
                    <a:pt x="64" y="64"/>
                    <a:pt x="64" y="64"/>
                    <a:pt x="64" y="64"/>
                  </a:cubicBezTo>
                  <a:cubicBezTo>
                    <a:pt x="64" y="64"/>
                    <a:pt x="64" y="64"/>
                    <a:pt x="64" y="64"/>
                  </a:cubicBezTo>
                  <a:cubicBezTo>
                    <a:pt x="64" y="67"/>
                    <a:pt x="64" y="67"/>
                    <a:pt x="64" y="67"/>
                  </a:cubicBezTo>
                  <a:cubicBezTo>
                    <a:pt x="64" y="64"/>
                    <a:pt x="64" y="64"/>
                    <a:pt x="64" y="64"/>
                  </a:cubicBezTo>
                  <a:cubicBezTo>
                    <a:pt x="64" y="65"/>
                    <a:pt x="64" y="65"/>
                    <a:pt x="64" y="65"/>
                  </a:cubicBezTo>
                  <a:cubicBezTo>
                    <a:pt x="64" y="64"/>
                    <a:pt x="64" y="64"/>
                    <a:pt x="64" y="64"/>
                  </a:cubicBezTo>
                  <a:cubicBezTo>
                    <a:pt x="64" y="64"/>
                    <a:pt x="64" y="64"/>
                    <a:pt x="64" y="64"/>
                  </a:cubicBezTo>
                  <a:cubicBezTo>
                    <a:pt x="64" y="65"/>
                    <a:pt x="64" y="65"/>
                    <a:pt x="64" y="65"/>
                  </a:cubicBezTo>
                  <a:cubicBezTo>
                    <a:pt x="64" y="64"/>
                    <a:pt x="64" y="64"/>
                    <a:pt x="64" y="64"/>
                  </a:cubicBezTo>
                  <a:cubicBezTo>
                    <a:pt x="64" y="64"/>
                    <a:pt x="63" y="64"/>
                    <a:pt x="62" y="63"/>
                  </a:cubicBezTo>
                  <a:cubicBezTo>
                    <a:pt x="57" y="62"/>
                    <a:pt x="48" y="60"/>
                    <a:pt x="40" y="58"/>
                  </a:cubicBezTo>
                  <a:cubicBezTo>
                    <a:pt x="31" y="56"/>
                    <a:pt x="25" y="55"/>
                    <a:pt x="25" y="55"/>
                  </a:cubicBezTo>
                  <a:cubicBezTo>
                    <a:pt x="23" y="54"/>
                    <a:pt x="21" y="55"/>
                    <a:pt x="20" y="57"/>
                  </a:cubicBezTo>
                  <a:cubicBezTo>
                    <a:pt x="19" y="59"/>
                    <a:pt x="20" y="61"/>
                    <a:pt x="21" y="62"/>
                  </a:cubicBezTo>
                  <a:cubicBezTo>
                    <a:pt x="63" y="88"/>
                    <a:pt x="63" y="88"/>
                    <a:pt x="63" y="88"/>
                  </a:cubicBezTo>
                  <a:cubicBezTo>
                    <a:pt x="65" y="85"/>
                    <a:pt x="65" y="85"/>
                    <a:pt x="65" y="85"/>
                  </a:cubicBezTo>
                  <a:cubicBezTo>
                    <a:pt x="62" y="83"/>
                    <a:pt x="62" y="83"/>
                    <a:pt x="62" y="83"/>
                  </a:cubicBezTo>
                  <a:cubicBezTo>
                    <a:pt x="65" y="85"/>
                    <a:pt x="65" y="85"/>
                    <a:pt x="65" y="85"/>
                  </a:cubicBezTo>
                  <a:cubicBezTo>
                    <a:pt x="63" y="81"/>
                    <a:pt x="63" y="81"/>
                    <a:pt x="63" y="81"/>
                  </a:cubicBezTo>
                  <a:cubicBezTo>
                    <a:pt x="63" y="82"/>
                    <a:pt x="62" y="82"/>
                    <a:pt x="62" y="83"/>
                  </a:cubicBezTo>
                  <a:cubicBezTo>
                    <a:pt x="65" y="85"/>
                    <a:pt x="65" y="85"/>
                    <a:pt x="65" y="85"/>
                  </a:cubicBezTo>
                  <a:cubicBezTo>
                    <a:pt x="63" y="81"/>
                    <a:pt x="63" y="81"/>
                    <a:pt x="63" y="81"/>
                  </a:cubicBezTo>
                  <a:cubicBezTo>
                    <a:pt x="65" y="85"/>
                    <a:pt x="65" y="85"/>
                    <a:pt x="65" y="85"/>
                  </a:cubicBezTo>
                  <a:cubicBezTo>
                    <a:pt x="65" y="81"/>
                    <a:pt x="65" y="81"/>
                    <a:pt x="65" y="81"/>
                  </a:cubicBezTo>
                  <a:cubicBezTo>
                    <a:pt x="64" y="81"/>
                    <a:pt x="64" y="81"/>
                    <a:pt x="63" y="81"/>
                  </a:cubicBezTo>
                  <a:cubicBezTo>
                    <a:pt x="65" y="85"/>
                    <a:pt x="65" y="85"/>
                    <a:pt x="65" y="85"/>
                  </a:cubicBezTo>
                  <a:cubicBezTo>
                    <a:pt x="65" y="81"/>
                    <a:pt x="65" y="81"/>
                    <a:pt x="65" y="81"/>
                  </a:cubicBezTo>
                  <a:cubicBezTo>
                    <a:pt x="65" y="84"/>
                    <a:pt x="65" y="84"/>
                    <a:pt x="65" y="84"/>
                  </a:cubicBezTo>
                  <a:cubicBezTo>
                    <a:pt x="65" y="81"/>
                    <a:pt x="65" y="81"/>
                    <a:pt x="65" y="81"/>
                  </a:cubicBezTo>
                  <a:cubicBezTo>
                    <a:pt x="65" y="81"/>
                    <a:pt x="65" y="81"/>
                    <a:pt x="65" y="81"/>
                  </a:cubicBezTo>
                  <a:cubicBezTo>
                    <a:pt x="65" y="84"/>
                    <a:pt x="65" y="84"/>
                    <a:pt x="65" y="84"/>
                  </a:cubicBezTo>
                  <a:cubicBezTo>
                    <a:pt x="65" y="81"/>
                    <a:pt x="65" y="81"/>
                    <a:pt x="65" y="81"/>
                  </a:cubicBezTo>
                  <a:cubicBezTo>
                    <a:pt x="65" y="83"/>
                    <a:pt x="65" y="83"/>
                    <a:pt x="65" y="83"/>
                  </a:cubicBezTo>
                  <a:cubicBezTo>
                    <a:pt x="65" y="81"/>
                    <a:pt x="65" y="81"/>
                    <a:pt x="65" y="81"/>
                  </a:cubicBezTo>
                  <a:cubicBezTo>
                    <a:pt x="65" y="81"/>
                    <a:pt x="65" y="81"/>
                    <a:pt x="65" y="81"/>
                  </a:cubicBezTo>
                  <a:cubicBezTo>
                    <a:pt x="65" y="83"/>
                    <a:pt x="65" y="83"/>
                    <a:pt x="65" y="83"/>
                  </a:cubicBezTo>
                  <a:cubicBezTo>
                    <a:pt x="65" y="81"/>
                    <a:pt x="65" y="81"/>
                    <a:pt x="65" y="81"/>
                  </a:cubicBezTo>
                  <a:cubicBezTo>
                    <a:pt x="65" y="81"/>
                    <a:pt x="65" y="81"/>
                    <a:pt x="65" y="81"/>
                  </a:cubicBezTo>
                  <a:cubicBezTo>
                    <a:pt x="65" y="81"/>
                    <a:pt x="65" y="81"/>
                    <a:pt x="65" y="81"/>
                  </a:cubicBezTo>
                  <a:cubicBezTo>
                    <a:pt x="65" y="81"/>
                    <a:pt x="65" y="81"/>
                    <a:pt x="65" y="81"/>
                  </a:cubicBezTo>
                  <a:cubicBezTo>
                    <a:pt x="65" y="81"/>
                    <a:pt x="65" y="81"/>
                    <a:pt x="65" y="81"/>
                  </a:cubicBezTo>
                  <a:cubicBezTo>
                    <a:pt x="65" y="81"/>
                    <a:pt x="65" y="81"/>
                    <a:pt x="65" y="81"/>
                  </a:cubicBezTo>
                  <a:cubicBezTo>
                    <a:pt x="65" y="81"/>
                    <a:pt x="64" y="81"/>
                    <a:pt x="63" y="80"/>
                  </a:cubicBezTo>
                  <a:cubicBezTo>
                    <a:pt x="58" y="79"/>
                    <a:pt x="49" y="76"/>
                    <a:pt x="42" y="73"/>
                  </a:cubicBezTo>
                  <a:cubicBezTo>
                    <a:pt x="38" y="72"/>
                    <a:pt x="34" y="71"/>
                    <a:pt x="31" y="70"/>
                  </a:cubicBezTo>
                  <a:cubicBezTo>
                    <a:pt x="30" y="69"/>
                    <a:pt x="29" y="69"/>
                    <a:pt x="28" y="69"/>
                  </a:cubicBezTo>
                  <a:cubicBezTo>
                    <a:pt x="27" y="69"/>
                    <a:pt x="27" y="69"/>
                    <a:pt x="27" y="68"/>
                  </a:cubicBezTo>
                  <a:cubicBezTo>
                    <a:pt x="26" y="68"/>
                    <a:pt x="26" y="68"/>
                    <a:pt x="26" y="68"/>
                  </a:cubicBezTo>
                  <a:cubicBezTo>
                    <a:pt x="26" y="68"/>
                    <a:pt x="26" y="68"/>
                    <a:pt x="25" y="68"/>
                  </a:cubicBezTo>
                  <a:cubicBezTo>
                    <a:pt x="25" y="68"/>
                    <a:pt x="24" y="68"/>
                    <a:pt x="24" y="68"/>
                  </a:cubicBezTo>
                  <a:cubicBezTo>
                    <a:pt x="24" y="68"/>
                    <a:pt x="23" y="69"/>
                    <a:pt x="23" y="69"/>
                  </a:cubicBezTo>
                  <a:cubicBezTo>
                    <a:pt x="22" y="69"/>
                    <a:pt x="22" y="69"/>
                    <a:pt x="21" y="70"/>
                  </a:cubicBezTo>
                  <a:cubicBezTo>
                    <a:pt x="21" y="71"/>
                    <a:pt x="21" y="72"/>
                    <a:pt x="21" y="72"/>
                  </a:cubicBezTo>
                  <a:cubicBezTo>
                    <a:pt x="21" y="74"/>
                    <a:pt x="21" y="74"/>
                    <a:pt x="22" y="74"/>
                  </a:cubicBezTo>
                  <a:cubicBezTo>
                    <a:pt x="22" y="75"/>
                    <a:pt x="22" y="75"/>
                    <a:pt x="22" y="75"/>
                  </a:cubicBezTo>
                  <a:cubicBezTo>
                    <a:pt x="23" y="76"/>
                    <a:pt x="23" y="76"/>
                    <a:pt x="23" y="76"/>
                  </a:cubicBezTo>
                  <a:cubicBezTo>
                    <a:pt x="23" y="76"/>
                    <a:pt x="24" y="77"/>
                    <a:pt x="26" y="78"/>
                  </a:cubicBezTo>
                  <a:cubicBezTo>
                    <a:pt x="30" y="80"/>
                    <a:pt x="38" y="85"/>
                    <a:pt x="45" y="89"/>
                  </a:cubicBezTo>
                  <a:cubicBezTo>
                    <a:pt x="48" y="91"/>
                    <a:pt x="52" y="93"/>
                    <a:pt x="54" y="95"/>
                  </a:cubicBezTo>
                  <a:cubicBezTo>
                    <a:pt x="55" y="96"/>
                    <a:pt x="56" y="96"/>
                    <a:pt x="57" y="97"/>
                  </a:cubicBezTo>
                  <a:cubicBezTo>
                    <a:pt x="57" y="97"/>
                    <a:pt x="57" y="97"/>
                    <a:pt x="57" y="97"/>
                  </a:cubicBezTo>
                  <a:cubicBezTo>
                    <a:pt x="57" y="97"/>
                    <a:pt x="57" y="97"/>
                    <a:pt x="57" y="97"/>
                  </a:cubicBezTo>
                  <a:cubicBezTo>
                    <a:pt x="59" y="95"/>
                    <a:pt x="59" y="95"/>
                    <a:pt x="59" y="95"/>
                  </a:cubicBezTo>
                  <a:cubicBezTo>
                    <a:pt x="57" y="97"/>
                    <a:pt x="57" y="97"/>
                    <a:pt x="57" y="97"/>
                  </a:cubicBezTo>
                  <a:cubicBezTo>
                    <a:pt x="57" y="97"/>
                    <a:pt x="57" y="97"/>
                    <a:pt x="57" y="97"/>
                  </a:cubicBezTo>
                  <a:cubicBezTo>
                    <a:pt x="59" y="95"/>
                    <a:pt x="59" y="95"/>
                    <a:pt x="59" y="95"/>
                  </a:cubicBezTo>
                  <a:cubicBezTo>
                    <a:pt x="57" y="97"/>
                    <a:pt x="57" y="97"/>
                    <a:pt x="57" y="97"/>
                  </a:cubicBezTo>
                  <a:cubicBezTo>
                    <a:pt x="60" y="94"/>
                    <a:pt x="60" y="94"/>
                    <a:pt x="60" y="94"/>
                  </a:cubicBezTo>
                  <a:cubicBezTo>
                    <a:pt x="57" y="96"/>
                    <a:pt x="57" y="96"/>
                    <a:pt x="57" y="96"/>
                  </a:cubicBezTo>
                  <a:cubicBezTo>
                    <a:pt x="57" y="97"/>
                    <a:pt x="57" y="97"/>
                    <a:pt x="57" y="97"/>
                  </a:cubicBezTo>
                  <a:cubicBezTo>
                    <a:pt x="60" y="94"/>
                    <a:pt x="60" y="94"/>
                    <a:pt x="60" y="94"/>
                  </a:cubicBezTo>
                  <a:cubicBezTo>
                    <a:pt x="57" y="96"/>
                    <a:pt x="57" y="96"/>
                    <a:pt x="57" y="96"/>
                  </a:cubicBezTo>
                  <a:cubicBezTo>
                    <a:pt x="60" y="94"/>
                    <a:pt x="60" y="94"/>
                    <a:pt x="60" y="94"/>
                  </a:cubicBezTo>
                  <a:cubicBezTo>
                    <a:pt x="56" y="94"/>
                    <a:pt x="56" y="94"/>
                    <a:pt x="56" y="94"/>
                  </a:cubicBezTo>
                  <a:cubicBezTo>
                    <a:pt x="56" y="96"/>
                    <a:pt x="56" y="96"/>
                    <a:pt x="57" y="96"/>
                  </a:cubicBezTo>
                  <a:cubicBezTo>
                    <a:pt x="60" y="94"/>
                    <a:pt x="60" y="94"/>
                    <a:pt x="60" y="94"/>
                  </a:cubicBezTo>
                  <a:cubicBezTo>
                    <a:pt x="56" y="94"/>
                    <a:pt x="56" y="94"/>
                    <a:pt x="56" y="94"/>
                  </a:cubicBezTo>
                  <a:cubicBezTo>
                    <a:pt x="56" y="96"/>
                    <a:pt x="58" y="98"/>
                    <a:pt x="60" y="98"/>
                  </a:cubicBezTo>
                  <a:cubicBezTo>
                    <a:pt x="62" y="98"/>
                    <a:pt x="64" y="96"/>
                    <a:pt x="64"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24" name="Freeform 187">
              <a:extLst>
                <a:ext uri="{FF2B5EF4-FFF2-40B4-BE49-F238E27FC236}">
                  <a16:creationId xmlns:a16="http://schemas.microsoft.com/office/drawing/2014/main" id="{426421AF-85E1-46EF-BB45-F615A588A579}"/>
                </a:ext>
              </a:extLst>
            </p:cNvPr>
            <p:cNvSpPr>
              <a:spLocks/>
            </p:cNvSpPr>
            <p:nvPr/>
          </p:nvSpPr>
          <p:spPr bwMode="auto">
            <a:xfrm>
              <a:off x="5815149" y="2363898"/>
              <a:ext cx="136525" cy="228600"/>
            </a:xfrm>
            <a:custGeom>
              <a:avLst/>
              <a:gdLst>
                <a:gd name="T0" fmla="*/ 10 w 87"/>
                <a:gd name="T1" fmla="*/ 112 h 145"/>
                <a:gd name="T2" fmla="*/ 7 w 87"/>
                <a:gd name="T3" fmla="*/ 111 h 145"/>
                <a:gd name="T4" fmla="*/ 8 w 87"/>
                <a:gd name="T5" fmla="*/ 111 h 145"/>
                <a:gd name="T6" fmla="*/ 4 w 87"/>
                <a:gd name="T7" fmla="*/ 113 h 145"/>
                <a:gd name="T8" fmla="*/ 9 w 87"/>
                <a:gd name="T9" fmla="*/ 93 h 145"/>
                <a:gd name="T10" fmla="*/ 6 w 87"/>
                <a:gd name="T11" fmla="*/ 95 h 145"/>
                <a:gd name="T12" fmla="*/ 6 w 87"/>
                <a:gd name="T13" fmla="*/ 95 h 145"/>
                <a:gd name="T14" fmla="*/ 5 w 87"/>
                <a:gd name="T15" fmla="*/ 99 h 145"/>
                <a:gd name="T16" fmla="*/ 11 w 87"/>
                <a:gd name="T17" fmla="*/ 78 h 145"/>
                <a:gd name="T18" fmla="*/ 12 w 87"/>
                <a:gd name="T19" fmla="*/ 78 h 145"/>
                <a:gd name="T20" fmla="*/ 12 w 87"/>
                <a:gd name="T21" fmla="*/ 79 h 145"/>
                <a:gd name="T22" fmla="*/ 48 w 87"/>
                <a:gd name="T23" fmla="*/ 93 h 145"/>
                <a:gd name="T24" fmla="*/ 13 w 87"/>
                <a:gd name="T25" fmla="*/ 66 h 145"/>
                <a:gd name="T26" fmla="*/ 9 w 87"/>
                <a:gd name="T27" fmla="*/ 65 h 145"/>
                <a:gd name="T28" fmla="*/ 9 w 87"/>
                <a:gd name="T29" fmla="*/ 66 h 145"/>
                <a:gd name="T30" fmla="*/ 29 w 87"/>
                <a:gd name="T31" fmla="*/ 73 h 145"/>
                <a:gd name="T32" fmla="*/ 48 w 87"/>
                <a:gd name="T33" fmla="*/ 71 h 145"/>
                <a:gd name="T34" fmla="*/ 47 w 87"/>
                <a:gd name="T35" fmla="*/ 65 h 145"/>
                <a:gd name="T36" fmla="*/ 9 w 87"/>
                <a:gd name="T37" fmla="*/ 31 h 145"/>
                <a:gd name="T38" fmla="*/ 7 w 87"/>
                <a:gd name="T39" fmla="*/ 34 h 145"/>
                <a:gd name="T40" fmla="*/ 7 w 87"/>
                <a:gd name="T41" fmla="*/ 35 h 145"/>
                <a:gd name="T42" fmla="*/ 34 w 87"/>
                <a:gd name="T43" fmla="*/ 46 h 145"/>
                <a:gd name="T44" fmla="*/ 50 w 87"/>
                <a:gd name="T45" fmla="*/ 41 h 145"/>
                <a:gd name="T46" fmla="*/ 8 w 87"/>
                <a:gd name="T47" fmla="*/ 15 h 145"/>
                <a:gd name="T48" fmla="*/ 5 w 87"/>
                <a:gd name="T49" fmla="*/ 18 h 145"/>
                <a:gd name="T50" fmla="*/ 5 w 87"/>
                <a:gd name="T51" fmla="*/ 18 h 145"/>
                <a:gd name="T52" fmla="*/ 9 w 87"/>
                <a:gd name="T53" fmla="*/ 4 h 145"/>
                <a:gd name="T54" fmla="*/ 10 w 87"/>
                <a:gd name="T55" fmla="*/ 8 h 145"/>
                <a:gd name="T56" fmla="*/ 10 w 87"/>
                <a:gd name="T57" fmla="*/ 8 h 145"/>
                <a:gd name="T58" fmla="*/ 9 w 87"/>
                <a:gd name="T59" fmla="*/ 8 h 145"/>
                <a:gd name="T60" fmla="*/ 65 w 87"/>
                <a:gd name="T61" fmla="*/ 31 h 145"/>
                <a:gd name="T62" fmla="*/ 67 w 87"/>
                <a:gd name="T63" fmla="*/ 22 h 145"/>
                <a:gd name="T64" fmla="*/ 48 w 87"/>
                <a:gd name="T65" fmla="*/ 11 h 145"/>
                <a:gd name="T66" fmla="*/ 63 w 87"/>
                <a:gd name="T67" fmla="*/ 25 h 145"/>
                <a:gd name="T68" fmla="*/ 67 w 87"/>
                <a:gd name="T69" fmla="*/ 27 h 145"/>
                <a:gd name="T70" fmla="*/ 67 w 87"/>
                <a:gd name="T71" fmla="*/ 26 h 145"/>
                <a:gd name="T72" fmla="*/ 34 w 87"/>
                <a:gd name="T73" fmla="*/ 9 h 145"/>
                <a:gd name="T74" fmla="*/ 6 w 87"/>
                <a:gd name="T75" fmla="*/ 2 h 145"/>
                <a:gd name="T76" fmla="*/ 3 w 87"/>
                <a:gd name="T77" fmla="*/ 21 h 145"/>
                <a:gd name="T78" fmla="*/ 49 w 87"/>
                <a:gd name="T79" fmla="*/ 50 h 145"/>
                <a:gd name="T80" fmla="*/ 48 w 87"/>
                <a:gd name="T81" fmla="*/ 49 h 145"/>
                <a:gd name="T82" fmla="*/ 48 w 87"/>
                <a:gd name="T83" fmla="*/ 48 h 145"/>
                <a:gd name="T84" fmla="*/ 9 w 87"/>
                <a:gd name="T85" fmla="*/ 30 h 145"/>
                <a:gd name="T86" fmla="*/ 46 w 87"/>
                <a:gd name="T87" fmla="*/ 58 h 145"/>
                <a:gd name="T88" fmla="*/ 47 w 87"/>
                <a:gd name="T89" fmla="*/ 57 h 145"/>
                <a:gd name="T90" fmla="*/ 49 w 87"/>
                <a:gd name="T91" fmla="*/ 60 h 145"/>
                <a:gd name="T92" fmla="*/ 49 w 87"/>
                <a:gd name="T93" fmla="*/ 58 h 145"/>
                <a:gd name="T94" fmla="*/ 44 w 87"/>
                <a:gd name="T95" fmla="*/ 72 h 145"/>
                <a:gd name="T96" fmla="*/ 43 w 87"/>
                <a:gd name="T97" fmla="*/ 68 h 145"/>
                <a:gd name="T98" fmla="*/ 44 w 87"/>
                <a:gd name="T99" fmla="*/ 68 h 145"/>
                <a:gd name="T100" fmla="*/ 24 w 87"/>
                <a:gd name="T101" fmla="*/ 63 h 145"/>
                <a:gd name="T102" fmla="*/ 7 w 87"/>
                <a:gd name="T103" fmla="*/ 68 h 145"/>
                <a:gd name="T104" fmla="*/ 7 w 87"/>
                <a:gd name="T105" fmla="*/ 85 h 145"/>
                <a:gd name="T106" fmla="*/ 2 w 87"/>
                <a:gd name="T107" fmla="*/ 97 h 145"/>
                <a:gd name="T108" fmla="*/ 1 w 87"/>
                <a:gd name="T109" fmla="*/ 111 h 145"/>
                <a:gd name="T110" fmla="*/ 43 w 87"/>
                <a:gd name="T111" fmla="*/ 142 h 145"/>
                <a:gd name="T112" fmla="*/ 47 w 87"/>
                <a:gd name="T113" fmla="*/ 140 h 145"/>
                <a:gd name="T114" fmla="*/ 47 w 87"/>
                <a:gd name="T115" fmla="*/ 140 h 145"/>
                <a:gd name="T116" fmla="*/ 50 w 87"/>
                <a:gd name="T117"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 h="145">
                  <a:moveTo>
                    <a:pt x="50" y="142"/>
                  </a:moveTo>
                  <a:cubicBezTo>
                    <a:pt x="51" y="141"/>
                    <a:pt x="51" y="140"/>
                    <a:pt x="51" y="140"/>
                  </a:cubicBezTo>
                  <a:cubicBezTo>
                    <a:pt x="51" y="138"/>
                    <a:pt x="51" y="138"/>
                    <a:pt x="50" y="138"/>
                  </a:cubicBezTo>
                  <a:cubicBezTo>
                    <a:pt x="50" y="137"/>
                    <a:pt x="50" y="137"/>
                    <a:pt x="49" y="137"/>
                  </a:cubicBezTo>
                  <a:cubicBezTo>
                    <a:pt x="49" y="136"/>
                    <a:pt x="48" y="136"/>
                    <a:pt x="48" y="135"/>
                  </a:cubicBezTo>
                  <a:cubicBezTo>
                    <a:pt x="46" y="134"/>
                    <a:pt x="42" y="132"/>
                    <a:pt x="38" y="129"/>
                  </a:cubicBezTo>
                  <a:cubicBezTo>
                    <a:pt x="32" y="126"/>
                    <a:pt x="24" y="121"/>
                    <a:pt x="18" y="117"/>
                  </a:cubicBezTo>
                  <a:cubicBezTo>
                    <a:pt x="14" y="115"/>
                    <a:pt x="12" y="113"/>
                    <a:pt x="10" y="112"/>
                  </a:cubicBezTo>
                  <a:cubicBezTo>
                    <a:pt x="9" y="112"/>
                    <a:pt x="8" y="111"/>
                    <a:pt x="8" y="111"/>
                  </a:cubicBezTo>
                  <a:cubicBezTo>
                    <a:pt x="7" y="111"/>
                    <a:pt x="7" y="111"/>
                    <a:pt x="7" y="111"/>
                  </a:cubicBezTo>
                  <a:cubicBezTo>
                    <a:pt x="7" y="111"/>
                    <a:pt x="7" y="111"/>
                    <a:pt x="7" y="111"/>
                  </a:cubicBezTo>
                  <a:cubicBezTo>
                    <a:pt x="6" y="112"/>
                    <a:pt x="6" y="112"/>
                    <a:pt x="6" y="112"/>
                  </a:cubicBezTo>
                  <a:cubicBezTo>
                    <a:pt x="7" y="111"/>
                    <a:pt x="7" y="111"/>
                    <a:pt x="7" y="111"/>
                  </a:cubicBezTo>
                  <a:cubicBezTo>
                    <a:pt x="7" y="111"/>
                    <a:pt x="7" y="111"/>
                    <a:pt x="7" y="111"/>
                  </a:cubicBezTo>
                  <a:cubicBezTo>
                    <a:pt x="6" y="112"/>
                    <a:pt x="6" y="112"/>
                    <a:pt x="6" y="112"/>
                  </a:cubicBezTo>
                  <a:cubicBezTo>
                    <a:pt x="7" y="111"/>
                    <a:pt x="7" y="111"/>
                    <a:pt x="7" y="111"/>
                  </a:cubicBezTo>
                  <a:cubicBezTo>
                    <a:pt x="5" y="113"/>
                    <a:pt x="5" y="113"/>
                    <a:pt x="5" y="113"/>
                  </a:cubicBezTo>
                  <a:cubicBezTo>
                    <a:pt x="8" y="111"/>
                    <a:pt x="8" y="111"/>
                    <a:pt x="8" y="111"/>
                  </a:cubicBezTo>
                  <a:cubicBezTo>
                    <a:pt x="7" y="111"/>
                    <a:pt x="7" y="111"/>
                    <a:pt x="7" y="111"/>
                  </a:cubicBezTo>
                  <a:cubicBezTo>
                    <a:pt x="5" y="113"/>
                    <a:pt x="5" y="113"/>
                    <a:pt x="5" y="113"/>
                  </a:cubicBezTo>
                  <a:cubicBezTo>
                    <a:pt x="8" y="111"/>
                    <a:pt x="8" y="111"/>
                    <a:pt x="8" y="111"/>
                  </a:cubicBezTo>
                  <a:cubicBezTo>
                    <a:pt x="4" y="113"/>
                    <a:pt x="4" y="113"/>
                    <a:pt x="4" y="113"/>
                  </a:cubicBezTo>
                  <a:cubicBezTo>
                    <a:pt x="8" y="113"/>
                    <a:pt x="8" y="113"/>
                    <a:pt x="8" y="113"/>
                  </a:cubicBezTo>
                  <a:cubicBezTo>
                    <a:pt x="8" y="112"/>
                    <a:pt x="8" y="112"/>
                    <a:pt x="8" y="111"/>
                  </a:cubicBezTo>
                  <a:cubicBezTo>
                    <a:pt x="4" y="113"/>
                    <a:pt x="4" y="113"/>
                    <a:pt x="4" y="113"/>
                  </a:cubicBezTo>
                  <a:cubicBezTo>
                    <a:pt x="8" y="113"/>
                    <a:pt x="8" y="113"/>
                    <a:pt x="8" y="113"/>
                  </a:cubicBezTo>
                  <a:cubicBezTo>
                    <a:pt x="4" y="113"/>
                    <a:pt x="4" y="113"/>
                    <a:pt x="4" y="113"/>
                  </a:cubicBezTo>
                  <a:cubicBezTo>
                    <a:pt x="7" y="116"/>
                    <a:pt x="7" y="116"/>
                    <a:pt x="7" y="116"/>
                  </a:cubicBezTo>
                  <a:cubicBezTo>
                    <a:pt x="8" y="115"/>
                    <a:pt x="8" y="114"/>
                    <a:pt x="8" y="113"/>
                  </a:cubicBezTo>
                  <a:cubicBezTo>
                    <a:pt x="4" y="113"/>
                    <a:pt x="4" y="113"/>
                    <a:pt x="4" y="113"/>
                  </a:cubicBezTo>
                  <a:cubicBezTo>
                    <a:pt x="7" y="116"/>
                    <a:pt x="7" y="116"/>
                    <a:pt x="7" y="116"/>
                  </a:cubicBezTo>
                  <a:cubicBezTo>
                    <a:pt x="4" y="113"/>
                    <a:pt x="4" y="113"/>
                    <a:pt x="4" y="113"/>
                  </a:cubicBezTo>
                  <a:cubicBezTo>
                    <a:pt x="4" y="117"/>
                    <a:pt x="4" y="117"/>
                    <a:pt x="4" y="117"/>
                  </a:cubicBezTo>
                  <a:cubicBezTo>
                    <a:pt x="46" y="124"/>
                    <a:pt x="46" y="124"/>
                    <a:pt x="46" y="124"/>
                  </a:cubicBezTo>
                  <a:cubicBezTo>
                    <a:pt x="48" y="124"/>
                    <a:pt x="49" y="123"/>
                    <a:pt x="50" y="121"/>
                  </a:cubicBezTo>
                  <a:cubicBezTo>
                    <a:pt x="51" y="120"/>
                    <a:pt x="50" y="118"/>
                    <a:pt x="48" y="117"/>
                  </a:cubicBezTo>
                  <a:cubicBezTo>
                    <a:pt x="48" y="117"/>
                    <a:pt x="46" y="115"/>
                    <a:pt x="42" y="113"/>
                  </a:cubicBezTo>
                  <a:cubicBezTo>
                    <a:pt x="36" y="110"/>
                    <a:pt x="28" y="104"/>
                    <a:pt x="21" y="100"/>
                  </a:cubicBezTo>
                  <a:cubicBezTo>
                    <a:pt x="17" y="98"/>
                    <a:pt x="14" y="96"/>
                    <a:pt x="12" y="94"/>
                  </a:cubicBezTo>
                  <a:cubicBezTo>
                    <a:pt x="11" y="94"/>
                    <a:pt x="10" y="93"/>
                    <a:pt x="9" y="93"/>
                  </a:cubicBezTo>
                  <a:cubicBezTo>
                    <a:pt x="9" y="92"/>
                    <a:pt x="9" y="92"/>
                    <a:pt x="9" y="92"/>
                  </a:cubicBezTo>
                  <a:cubicBezTo>
                    <a:pt x="9" y="92"/>
                    <a:pt x="9" y="92"/>
                    <a:pt x="9" y="92"/>
                  </a:cubicBezTo>
                  <a:cubicBezTo>
                    <a:pt x="7" y="94"/>
                    <a:pt x="7" y="94"/>
                    <a:pt x="7" y="94"/>
                  </a:cubicBezTo>
                  <a:cubicBezTo>
                    <a:pt x="9" y="93"/>
                    <a:pt x="9" y="93"/>
                    <a:pt x="9" y="93"/>
                  </a:cubicBezTo>
                  <a:cubicBezTo>
                    <a:pt x="9" y="92"/>
                    <a:pt x="9" y="92"/>
                    <a:pt x="9" y="92"/>
                  </a:cubicBezTo>
                  <a:cubicBezTo>
                    <a:pt x="7" y="94"/>
                    <a:pt x="7" y="94"/>
                    <a:pt x="7" y="94"/>
                  </a:cubicBezTo>
                  <a:cubicBezTo>
                    <a:pt x="9" y="93"/>
                    <a:pt x="9" y="93"/>
                    <a:pt x="9" y="93"/>
                  </a:cubicBezTo>
                  <a:cubicBezTo>
                    <a:pt x="6" y="95"/>
                    <a:pt x="6" y="95"/>
                    <a:pt x="6" y="95"/>
                  </a:cubicBezTo>
                  <a:cubicBezTo>
                    <a:pt x="9" y="93"/>
                    <a:pt x="9" y="93"/>
                    <a:pt x="9" y="93"/>
                  </a:cubicBezTo>
                  <a:cubicBezTo>
                    <a:pt x="9" y="93"/>
                    <a:pt x="9" y="93"/>
                    <a:pt x="9" y="93"/>
                  </a:cubicBezTo>
                  <a:cubicBezTo>
                    <a:pt x="6" y="95"/>
                    <a:pt x="6" y="95"/>
                    <a:pt x="6" y="95"/>
                  </a:cubicBezTo>
                  <a:cubicBezTo>
                    <a:pt x="9" y="93"/>
                    <a:pt x="9" y="93"/>
                    <a:pt x="9" y="93"/>
                  </a:cubicBezTo>
                  <a:cubicBezTo>
                    <a:pt x="6" y="95"/>
                    <a:pt x="6" y="95"/>
                    <a:pt x="6" y="95"/>
                  </a:cubicBezTo>
                  <a:cubicBezTo>
                    <a:pt x="10" y="95"/>
                    <a:pt x="10" y="95"/>
                    <a:pt x="10" y="95"/>
                  </a:cubicBezTo>
                  <a:cubicBezTo>
                    <a:pt x="10" y="94"/>
                    <a:pt x="10" y="94"/>
                    <a:pt x="9" y="93"/>
                  </a:cubicBezTo>
                  <a:cubicBezTo>
                    <a:pt x="6" y="95"/>
                    <a:pt x="6" y="95"/>
                    <a:pt x="6" y="95"/>
                  </a:cubicBezTo>
                  <a:cubicBezTo>
                    <a:pt x="10" y="95"/>
                    <a:pt x="10" y="95"/>
                    <a:pt x="10" y="95"/>
                  </a:cubicBezTo>
                  <a:cubicBezTo>
                    <a:pt x="6" y="95"/>
                    <a:pt x="6" y="95"/>
                    <a:pt x="6" y="95"/>
                  </a:cubicBezTo>
                  <a:cubicBezTo>
                    <a:pt x="9" y="97"/>
                    <a:pt x="9" y="97"/>
                    <a:pt x="9" y="97"/>
                  </a:cubicBezTo>
                  <a:cubicBezTo>
                    <a:pt x="10" y="96"/>
                    <a:pt x="10" y="95"/>
                    <a:pt x="10" y="95"/>
                  </a:cubicBezTo>
                  <a:cubicBezTo>
                    <a:pt x="6" y="95"/>
                    <a:pt x="6" y="95"/>
                    <a:pt x="6" y="95"/>
                  </a:cubicBezTo>
                  <a:cubicBezTo>
                    <a:pt x="9" y="97"/>
                    <a:pt x="9" y="97"/>
                    <a:pt x="9" y="97"/>
                  </a:cubicBezTo>
                  <a:cubicBezTo>
                    <a:pt x="6" y="95"/>
                    <a:pt x="6" y="95"/>
                    <a:pt x="6" y="95"/>
                  </a:cubicBezTo>
                  <a:cubicBezTo>
                    <a:pt x="5" y="99"/>
                    <a:pt x="5" y="99"/>
                    <a:pt x="5" y="99"/>
                  </a:cubicBezTo>
                  <a:cubicBezTo>
                    <a:pt x="49" y="110"/>
                    <a:pt x="49" y="110"/>
                    <a:pt x="49" y="110"/>
                  </a:cubicBezTo>
                  <a:cubicBezTo>
                    <a:pt x="51" y="111"/>
                    <a:pt x="53" y="110"/>
                    <a:pt x="54" y="108"/>
                  </a:cubicBezTo>
                  <a:cubicBezTo>
                    <a:pt x="54" y="106"/>
                    <a:pt x="54" y="104"/>
                    <a:pt x="52" y="103"/>
                  </a:cubicBezTo>
                  <a:cubicBezTo>
                    <a:pt x="52" y="103"/>
                    <a:pt x="49" y="101"/>
                    <a:pt x="46" y="99"/>
                  </a:cubicBezTo>
                  <a:cubicBezTo>
                    <a:pt x="40" y="96"/>
                    <a:pt x="31" y="90"/>
                    <a:pt x="24" y="86"/>
                  </a:cubicBezTo>
                  <a:cubicBezTo>
                    <a:pt x="20" y="83"/>
                    <a:pt x="17" y="81"/>
                    <a:pt x="14" y="80"/>
                  </a:cubicBezTo>
                  <a:cubicBezTo>
                    <a:pt x="13" y="79"/>
                    <a:pt x="12" y="78"/>
                    <a:pt x="12" y="78"/>
                  </a:cubicBezTo>
                  <a:cubicBezTo>
                    <a:pt x="11" y="78"/>
                    <a:pt x="11" y="78"/>
                    <a:pt x="11" y="78"/>
                  </a:cubicBezTo>
                  <a:cubicBezTo>
                    <a:pt x="11" y="78"/>
                    <a:pt x="11" y="78"/>
                    <a:pt x="11" y="78"/>
                  </a:cubicBezTo>
                  <a:cubicBezTo>
                    <a:pt x="9" y="80"/>
                    <a:pt x="9" y="80"/>
                    <a:pt x="9" y="80"/>
                  </a:cubicBezTo>
                  <a:cubicBezTo>
                    <a:pt x="11" y="78"/>
                    <a:pt x="11" y="78"/>
                    <a:pt x="11" y="78"/>
                  </a:cubicBezTo>
                  <a:cubicBezTo>
                    <a:pt x="11" y="78"/>
                    <a:pt x="11" y="78"/>
                    <a:pt x="11" y="78"/>
                  </a:cubicBezTo>
                  <a:cubicBezTo>
                    <a:pt x="9" y="80"/>
                    <a:pt x="9" y="80"/>
                    <a:pt x="9" y="80"/>
                  </a:cubicBezTo>
                  <a:cubicBezTo>
                    <a:pt x="11" y="78"/>
                    <a:pt x="11" y="78"/>
                    <a:pt x="11" y="78"/>
                  </a:cubicBezTo>
                  <a:cubicBezTo>
                    <a:pt x="9" y="80"/>
                    <a:pt x="9" y="80"/>
                    <a:pt x="9" y="80"/>
                  </a:cubicBezTo>
                  <a:cubicBezTo>
                    <a:pt x="12" y="78"/>
                    <a:pt x="12" y="78"/>
                    <a:pt x="12" y="78"/>
                  </a:cubicBezTo>
                  <a:cubicBezTo>
                    <a:pt x="11" y="78"/>
                    <a:pt x="11" y="78"/>
                    <a:pt x="11" y="78"/>
                  </a:cubicBezTo>
                  <a:cubicBezTo>
                    <a:pt x="9" y="80"/>
                    <a:pt x="9" y="80"/>
                    <a:pt x="9" y="80"/>
                  </a:cubicBezTo>
                  <a:cubicBezTo>
                    <a:pt x="12" y="78"/>
                    <a:pt x="12" y="78"/>
                    <a:pt x="12" y="78"/>
                  </a:cubicBezTo>
                  <a:cubicBezTo>
                    <a:pt x="8" y="81"/>
                    <a:pt x="8" y="81"/>
                    <a:pt x="8" y="81"/>
                  </a:cubicBezTo>
                  <a:cubicBezTo>
                    <a:pt x="12" y="79"/>
                    <a:pt x="12" y="79"/>
                    <a:pt x="12" y="79"/>
                  </a:cubicBezTo>
                  <a:cubicBezTo>
                    <a:pt x="12" y="78"/>
                    <a:pt x="12" y="78"/>
                    <a:pt x="12" y="78"/>
                  </a:cubicBezTo>
                  <a:cubicBezTo>
                    <a:pt x="8" y="81"/>
                    <a:pt x="8" y="81"/>
                    <a:pt x="8" y="81"/>
                  </a:cubicBezTo>
                  <a:cubicBezTo>
                    <a:pt x="12" y="79"/>
                    <a:pt x="12" y="79"/>
                    <a:pt x="12" y="79"/>
                  </a:cubicBezTo>
                  <a:cubicBezTo>
                    <a:pt x="8" y="81"/>
                    <a:pt x="8" y="81"/>
                    <a:pt x="8" y="81"/>
                  </a:cubicBezTo>
                  <a:cubicBezTo>
                    <a:pt x="12" y="81"/>
                    <a:pt x="12" y="81"/>
                    <a:pt x="12" y="81"/>
                  </a:cubicBezTo>
                  <a:cubicBezTo>
                    <a:pt x="12" y="80"/>
                    <a:pt x="12" y="79"/>
                    <a:pt x="12" y="79"/>
                  </a:cubicBezTo>
                  <a:cubicBezTo>
                    <a:pt x="8" y="81"/>
                    <a:pt x="8" y="81"/>
                    <a:pt x="8" y="81"/>
                  </a:cubicBezTo>
                  <a:cubicBezTo>
                    <a:pt x="12" y="81"/>
                    <a:pt x="12" y="81"/>
                    <a:pt x="12" y="81"/>
                  </a:cubicBezTo>
                  <a:cubicBezTo>
                    <a:pt x="8" y="81"/>
                    <a:pt x="8" y="81"/>
                    <a:pt x="8" y="81"/>
                  </a:cubicBezTo>
                  <a:cubicBezTo>
                    <a:pt x="8" y="85"/>
                    <a:pt x="8" y="85"/>
                    <a:pt x="8" y="85"/>
                  </a:cubicBezTo>
                  <a:cubicBezTo>
                    <a:pt x="48" y="93"/>
                    <a:pt x="48" y="93"/>
                    <a:pt x="48" y="93"/>
                  </a:cubicBezTo>
                  <a:cubicBezTo>
                    <a:pt x="50" y="93"/>
                    <a:pt x="52" y="92"/>
                    <a:pt x="53" y="90"/>
                  </a:cubicBezTo>
                  <a:cubicBezTo>
                    <a:pt x="53" y="89"/>
                    <a:pt x="53" y="87"/>
                    <a:pt x="51" y="86"/>
                  </a:cubicBezTo>
                  <a:cubicBezTo>
                    <a:pt x="11" y="61"/>
                    <a:pt x="11" y="61"/>
                    <a:pt x="11" y="61"/>
                  </a:cubicBezTo>
                  <a:cubicBezTo>
                    <a:pt x="9" y="64"/>
                    <a:pt x="9" y="64"/>
                    <a:pt x="9" y="64"/>
                  </a:cubicBezTo>
                  <a:cubicBezTo>
                    <a:pt x="13" y="66"/>
                    <a:pt x="13" y="66"/>
                    <a:pt x="13" y="66"/>
                  </a:cubicBezTo>
                  <a:cubicBezTo>
                    <a:pt x="9" y="64"/>
                    <a:pt x="9" y="64"/>
                    <a:pt x="9" y="64"/>
                  </a:cubicBezTo>
                  <a:cubicBezTo>
                    <a:pt x="11" y="68"/>
                    <a:pt x="11" y="68"/>
                    <a:pt x="11" y="68"/>
                  </a:cubicBezTo>
                  <a:cubicBezTo>
                    <a:pt x="12" y="68"/>
                    <a:pt x="12" y="67"/>
                    <a:pt x="13" y="66"/>
                  </a:cubicBezTo>
                  <a:cubicBezTo>
                    <a:pt x="9" y="64"/>
                    <a:pt x="9" y="64"/>
                    <a:pt x="9" y="64"/>
                  </a:cubicBezTo>
                  <a:cubicBezTo>
                    <a:pt x="11" y="68"/>
                    <a:pt x="11" y="68"/>
                    <a:pt x="11" y="68"/>
                  </a:cubicBezTo>
                  <a:cubicBezTo>
                    <a:pt x="9" y="64"/>
                    <a:pt x="9" y="64"/>
                    <a:pt x="9" y="64"/>
                  </a:cubicBezTo>
                  <a:cubicBezTo>
                    <a:pt x="10" y="68"/>
                    <a:pt x="10" y="68"/>
                    <a:pt x="10" y="68"/>
                  </a:cubicBezTo>
                  <a:cubicBezTo>
                    <a:pt x="10" y="68"/>
                    <a:pt x="10" y="68"/>
                    <a:pt x="11" y="68"/>
                  </a:cubicBezTo>
                  <a:cubicBezTo>
                    <a:pt x="9" y="64"/>
                    <a:pt x="9" y="64"/>
                    <a:pt x="9" y="64"/>
                  </a:cubicBezTo>
                  <a:cubicBezTo>
                    <a:pt x="10" y="68"/>
                    <a:pt x="10" y="68"/>
                    <a:pt x="10" y="68"/>
                  </a:cubicBezTo>
                  <a:cubicBezTo>
                    <a:pt x="9" y="65"/>
                    <a:pt x="9" y="65"/>
                    <a:pt x="9" y="65"/>
                  </a:cubicBezTo>
                  <a:cubicBezTo>
                    <a:pt x="9" y="68"/>
                    <a:pt x="9" y="68"/>
                    <a:pt x="9" y="68"/>
                  </a:cubicBezTo>
                  <a:cubicBezTo>
                    <a:pt x="10" y="68"/>
                    <a:pt x="10" y="68"/>
                    <a:pt x="10" y="68"/>
                  </a:cubicBezTo>
                  <a:cubicBezTo>
                    <a:pt x="9" y="65"/>
                    <a:pt x="9" y="65"/>
                    <a:pt x="9" y="65"/>
                  </a:cubicBezTo>
                  <a:cubicBezTo>
                    <a:pt x="9" y="68"/>
                    <a:pt x="9" y="68"/>
                    <a:pt x="9" y="68"/>
                  </a:cubicBezTo>
                  <a:cubicBezTo>
                    <a:pt x="9" y="66"/>
                    <a:pt x="9" y="66"/>
                    <a:pt x="9" y="66"/>
                  </a:cubicBezTo>
                  <a:cubicBezTo>
                    <a:pt x="9" y="68"/>
                    <a:pt x="9" y="68"/>
                    <a:pt x="9" y="68"/>
                  </a:cubicBezTo>
                  <a:cubicBezTo>
                    <a:pt x="9" y="68"/>
                    <a:pt x="9" y="68"/>
                    <a:pt x="9" y="68"/>
                  </a:cubicBezTo>
                  <a:cubicBezTo>
                    <a:pt x="9" y="66"/>
                    <a:pt x="9" y="66"/>
                    <a:pt x="9" y="66"/>
                  </a:cubicBezTo>
                  <a:cubicBezTo>
                    <a:pt x="9" y="68"/>
                    <a:pt x="9" y="68"/>
                    <a:pt x="9" y="68"/>
                  </a:cubicBezTo>
                  <a:cubicBezTo>
                    <a:pt x="9" y="68"/>
                    <a:pt x="9" y="68"/>
                    <a:pt x="9" y="68"/>
                  </a:cubicBezTo>
                  <a:cubicBezTo>
                    <a:pt x="9" y="68"/>
                    <a:pt x="9" y="68"/>
                    <a:pt x="9" y="68"/>
                  </a:cubicBezTo>
                  <a:cubicBezTo>
                    <a:pt x="9" y="68"/>
                    <a:pt x="9" y="68"/>
                    <a:pt x="9" y="68"/>
                  </a:cubicBezTo>
                  <a:cubicBezTo>
                    <a:pt x="9" y="68"/>
                    <a:pt x="9" y="68"/>
                    <a:pt x="9" y="68"/>
                  </a:cubicBezTo>
                  <a:cubicBezTo>
                    <a:pt x="9" y="68"/>
                    <a:pt x="9" y="68"/>
                    <a:pt x="9" y="68"/>
                  </a:cubicBezTo>
                  <a:cubicBezTo>
                    <a:pt x="9" y="68"/>
                    <a:pt x="10" y="68"/>
                    <a:pt x="11" y="69"/>
                  </a:cubicBezTo>
                  <a:cubicBezTo>
                    <a:pt x="15" y="69"/>
                    <a:pt x="22" y="71"/>
                    <a:pt x="29" y="73"/>
                  </a:cubicBezTo>
                  <a:cubicBezTo>
                    <a:pt x="32" y="74"/>
                    <a:pt x="35" y="74"/>
                    <a:pt x="38" y="75"/>
                  </a:cubicBezTo>
                  <a:cubicBezTo>
                    <a:pt x="39" y="75"/>
                    <a:pt x="40" y="76"/>
                    <a:pt x="41" y="76"/>
                  </a:cubicBezTo>
                  <a:cubicBezTo>
                    <a:pt x="42" y="76"/>
                    <a:pt x="42" y="76"/>
                    <a:pt x="42" y="76"/>
                  </a:cubicBezTo>
                  <a:cubicBezTo>
                    <a:pt x="43" y="76"/>
                    <a:pt x="43" y="76"/>
                    <a:pt x="44" y="76"/>
                  </a:cubicBezTo>
                  <a:cubicBezTo>
                    <a:pt x="44" y="76"/>
                    <a:pt x="44" y="76"/>
                    <a:pt x="44" y="76"/>
                  </a:cubicBezTo>
                  <a:cubicBezTo>
                    <a:pt x="45" y="76"/>
                    <a:pt x="45" y="76"/>
                    <a:pt x="45" y="76"/>
                  </a:cubicBezTo>
                  <a:cubicBezTo>
                    <a:pt x="46" y="75"/>
                    <a:pt x="47" y="75"/>
                    <a:pt x="47" y="74"/>
                  </a:cubicBezTo>
                  <a:cubicBezTo>
                    <a:pt x="48" y="73"/>
                    <a:pt x="48" y="72"/>
                    <a:pt x="48" y="71"/>
                  </a:cubicBezTo>
                  <a:cubicBezTo>
                    <a:pt x="47" y="70"/>
                    <a:pt x="47" y="69"/>
                    <a:pt x="46" y="68"/>
                  </a:cubicBezTo>
                  <a:cubicBezTo>
                    <a:pt x="9" y="46"/>
                    <a:pt x="9" y="46"/>
                    <a:pt x="9" y="46"/>
                  </a:cubicBezTo>
                  <a:cubicBezTo>
                    <a:pt x="7" y="49"/>
                    <a:pt x="7" y="49"/>
                    <a:pt x="7" y="49"/>
                  </a:cubicBezTo>
                  <a:cubicBezTo>
                    <a:pt x="6" y="53"/>
                    <a:pt x="6" y="53"/>
                    <a:pt x="6" y="53"/>
                  </a:cubicBezTo>
                  <a:cubicBezTo>
                    <a:pt x="6" y="53"/>
                    <a:pt x="16" y="56"/>
                    <a:pt x="27" y="59"/>
                  </a:cubicBezTo>
                  <a:cubicBezTo>
                    <a:pt x="32" y="60"/>
                    <a:pt x="37" y="62"/>
                    <a:pt x="41" y="63"/>
                  </a:cubicBezTo>
                  <a:cubicBezTo>
                    <a:pt x="43" y="63"/>
                    <a:pt x="45" y="64"/>
                    <a:pt x="46" y="64"/>
                  </a:cubicBezTo>
                  <a:cubicBezTo>
                    <a:pt x="47" y="64"/>
                    <a:pt x="47" y="64"/>
                    <a:pt x="47" y="65"/>
                  </a:cubicBezTo>
                  <a:cubicBezTo>
                    <a:pt x="48" y="65"/>
                    <a:pt x="48" y="65"/>
                    <a:pt x="48" y="65"/>
                  </a:cubicBezTo>
                  <a:cubicBezTo>
                    <a:pt x="48" y="65"/>
                    <a:pt x="48" y="65"/>
                    <a:pt x="49" y="65"/>
                  </a:cubicBezTo>
                  <a:cubicBezTo>
                    <a:pt x="49" y="65"/>
                    <a:pt x="50" y="65"/>
                    <a:pt x="50" y="65"/>
                  </a:cubicBezTo>
                  <a:cubicBezTo>
                    <a:pt x="50" y="65"/>
                    <a:pt x="50" y="65"/>
                    <a:pt x="51" y="64"/>
                  </a:cubicBezTo>
                  <a:cubicBezTo>
                    <a:pt x="51" y="64"/>
                    <a:pt x="52" y="64"/>
                    <a:pt x="52" y="63"/>
                  </a:cubicBezTo>
                  <a:cubicBezTo>
                    <a:pt x="53" y="62"/>
                    <a:pt x="53" y="61"/>
                    <a:pt x="53" y="60"/>
                  </a:cubicBezTo>
                  <a:cubicBezTo>
                    <a:pt x="53" y="59"/>
                    <a:pt x="52" y="58"/>
                    <a:pt x="51" y="57"/>
                  </a:cubicBezTo>
                  <a:cubicBezTo>
                    <a:pt x="9" y="31"/>
                    <a:pt x="9" y="31"/>
                    <a:pt x="9" y="31"/>
                  </a:cubicBezTo>
                  <a:cubicBezTo>
                    <a:pt x="7" y="34"/>
                    <a:pt x="7" y="34"/>
                    <a:pt x="7" y="34"/>
                  </a:cubicBezTo>
                  <a:cubicBezTo>
                    <a:pt x="10" y="36"/>
                    <a:pt x="10" y="36"/>
                    <a:pt x="10" y="36"/>
                  </a:cubicBezTo>
                  <a:cubicBezTo>
                    <a:pt x="7" y="34"/>
                    <a:pt x="7" y="34"/>
                    <a:pt x="7" y="34"/>
                  </a:cubicBezTo>
                  <a:cubicBezTo>
                    <a:pt x="9" y="38"/>
                    <a:pt x="9" y="38"/>
                    <a:pt x="9" y="38"/>
                  </a:cubicBezTo>
                  <a:cubicBezTo>
                    <a:pt x="9" y="38"/>
                    <a:pt x="10" y="37"/>
                    <a:pt x="10" y="36"/>
                  </a:cubicBezTo>
                  <a:cubicBezTo>
                    <a:pt x="7" y="34"/>
                    <a:pt x="7" y="34"/>
                    <a:pt x="7" y="34"/>
                  </a:cubicBezTo>
                  <a:cubicBezTo>
                    <a:pt x="9" y="38"/>
                    <a:pt x="9" y="38"/>
                    <a:pt x="9" y="38"/>
                  </a:cubicBezTo>
                  <a:cubicBezTo>
                    <a:pt x="7" y="34"/>
                    <a:pt x="7" y="34"/>
                    <a:pt x="7" y="34"/>
                  </a:cubicBezTo>
                  <a:cubicBezTo>
                    <a:pt x="7" y="38"/>
                    <a:pt x="7" y="38"/>
                    <a:pt x="7" y="38"/>
                  </a:cubicBezTo>
                  <a:cubicBezTo>
                    <a:pt x="8" y="38"/>
                    <a:pt x="8" y="38"/>
                    <a:pt x="9" y="38"/>
                  </a:cubicBezTo>
                  <a:cubicBezTo>
                    <a:pt x="7" y="34"/>
                    <a:pt x="7" y="34"/>
                    <a:pt x="7" y="34"/>
                  </a:cubicBezTo>
                  <a:cubicBezTo>
                    <a:pt x="7" y="38"/>
                    <a:pt x="7" y="38"/>
                    <a:pt x="7" y="38"/>
                  </a:cubicBezTo>
                  <a:cubicBezTo>
                    <a:pt x="7" y="35"/>
                    <a:pt x="7" y="35"/>
                    <a:pt x="7" y="35"/>
                  </a:cubicBezTo>
                  <a:cubicBezTo>
                    <a:pt x="7" y="38"/>
                    <a:pt x="7" y="38"/>
                    <a:pt x="7" y="38"/>
                  </a:cubicBezTo>
                  <a:cubicBezTo>
                    <a:pt x="7" y="38"/>
                    <a:pt x="7" y="38"/>
                    <a:pt x="7" y="38"/>
                  </a:cubicBezTo>
                  <a:cubicBezTo>
                    <a:pt x="7" y="35"/>
                    <a:pt x="7" y="35"/>
                    <a:pt x="7" y="35"/>
                  </a:cubicBezTo>
                  <a:cubicBezTo>
                    <a:pt x="7" y="38"/>
                    <a:pt x="7" y="38"/>
                    <a:pt x="7" y="38"/>
                  </a:cubicBezTo>
                  <a:cubicBezTo>
                    <a:pt x="7" y="37"/>
                    <a:pt x="7" y="37"/>
                    <a:pt x="7" y="37"/>
                  </a:cubicBezTo>
                  <a:cubicBezTo>
                    <a:pt x="7" y="38"/>
                    <a:pt x="7" y="38"/>
                    <a:pt x="7" y="38"/>
                  </a:cubicBezTo>
                  <a:cubicBezTo>
                    <a:pt x="7" y="38"/>
                    <a:pt x="7" y="38"/>
                    <a:pt x="7" y="38"/>
                  </a:cubicBezTo>
                  <a:cubicBezTo>
                    <a:pt x="7" y="37"/>
                    <a:pt x="7" y="37"/>
                    <a:pt x="7" y="37"/>
                  </a:cubicBezTo>
                  <a:cubicBezTo>
                    <a:pt x="7" y="38"/>
                    <a:pt x="7" y="38"/>
                    <a:pt x="7" y="38"/>
                  </a:cubicBezTo>
                  <a:cubicBezTo>
                    <a:pt x="7" y="38"/>
                    <a:pt x="8" y="38"/>
                    <a:pt x="9" y="39"/>
                  </a:cubicBezTo>
                  <a:cubicBezTo>
                    <a:pt x="15" y="40"/>
                    <a:pt x="25" y="43"/>
                    <a:pt x="34" y="46"/>
                  </a:cubicBezTo>
                  <a:cubicBezTo>
                    <a:pt x="38" y="47"/>
                    <a:pt x="42" y="48"/>
                    <a:pt x="45" y="49"/>
                  </a:cubicBezTo>
                  <a:cubicBezTo>
                    <a:pt x="48" y="50"/>
                    <a:pt x="50" y="51"/>
                    <a:pt x="50" y="51"/>
                  </a:cubicBezTo>
                  <a:cubicBezTo>
                    <a:pt x="51" y="51"/>
                    <a:pt x="53" y="51"/>
                    <a:pt x="54" y="50"/>
                  </a:cubicBezTo>
                  <a:cubicBezTo>
                    <a:pt x="55" y="49"/>
                    <a:pt x="56" y="48"/>
                    <a:pt x="56" y="47"/>
                  </a:cubicBezTo>
                  <a:cubicBezTo>
                    <a:pt x="55" y="45"/>
                    <a:pt x="55" y="45"/>
                    <a:pt x="55" y="45"/>
                  </a:cubicBezTo>
                  <a:cubicBezTo>
                    <a:pt x="55" y="44"/>
                    <a:pt x="54" y="44"/>
                    <a:pt x="54" y="44"/>
                  </a:cubicBezTo>
                  <a:cubicBezTo>
                    <a:pt x="53" y="43"/>
                    <a:pt x="53" y="43"/>
                    <a:pt x="53" y="43"/>
                  </a:cubicBezTo>
                  <a:cubicBezTo>
                    <a:pt x="53" y="43"/>
                    <a:pt x="52" y="42"/>
                    <a:pt x="50" y="41"/>
                  </a:cubicBezTo>
                  <a:cubicBezTo>
                    <a:pt x="44" y="37"/>
                    <a:pt x="34" y="31"/>
                    <a:pt x="24" y="25"/>
                  </a:cubicBezTo>
                  <a:cubicBezTo>
                    <a:pt x="20" y="22"/>
                    <a:pt x="15" y="20"/>
                    <a:pt x="12" y="18"/>
                  </a:cubicBezTo>
                  <a:cubicBezTo>
                    <a:pt x="11" y="17"/>
                    <a:pt x="10" y="16"/>
                    <a:pt x="9" y="16"/>
                  </a:cubicBezTo>
                  <a:cubicBezTo>
                    <a:pt x="8" y="15"/>
                    <a:pt x="8" y="15"/>
                    <a:pt x="8" y="15"/>
                  </a:cubicBezTo>
                  <a:cubicBezTo>
                    <a:pt x="8" y="15"/>
                    <a:pt x="8" y="15"/>
                    <a:pt x="8" y="15"/>
                  </a:cubicBezTo>
                  <a:cubicBezTo>
                    <a:pt x="6" y="17"/>
                    <a:pt x="6" y="17"/>
                    <a:pt x="6" y="17"/>
                  </a:cubicBezTo>
                  <a:cubicBezTo>
                    <a:pt x="8" y="15"/>
                    <a:pt x="8" y="15"/>
                    <a:pt x="8" y="15"/>
                  </a:cubicBezTo>
                  <a:cubicBezTo>
                    <a:pt x="8" y="15"/>
                    <a:pt x="8" y="15"/>
                    <a:pt x="8" y="15"/>
                  </a:cubicBezTo>
                  <a:cubicBezTo>
                    <a:pt x="6" y="17"/>
                    <a:pt x="6" y="17"/>
                    <a:pt x="6" y="17"/>
                  </a:cubicBezTo>
                  <a:cubicBezTo>
                    <a:pt x="8" y="15"/>
                    <a:pt x="8" y="15"/>
                    <a:pt x="8" y="15"/>
                  </a:cubicBezTo>
                  <a:cubicBezTo>
                    <a:pt x="5" y="18"/>
                    <a:pt x="5" y="18"/>
                    <a:pt x="5" y="18"/>
                  </a:cubicBezTo>
                  <a:cubicBezTo>
                    <a:pt x="9" y="16"/>
                    <a:pt x="9" y="16"/>
                    <a:pt x="9" y="16"/>
                  </a:cubicBezTo>
                  <a:cubicBezTo>
                    <a:pt x="8" y="15"/>
                    <a:pt x="8" y="15"/>
                    <a:pt x="8" y="15"/>
                  </a:cubicBezTo>
                  <a:cubicBezTo>
                    <a:pt x="5" y="18"/>
                    <a:pt x="5" y="18"/>
                    <a:pt x="5" y="18"/>
                  </a:cubicBezTo>
                  <a:cubicBezTo>
                    <a:pt x="9" y="16"/>
                    <a:pt x="9" y="16"/>
                    <a:pt x="9" y="16"/>
                  </a:cubicBezTo>
                  <a:cubicBezTo>
                    <a:pt x="5" y="18"/>
                    <a:pt x="5" y="18"/>
                    <a:pt x="5" y="18"/>
                  </a:cubicBezTo>
                  <a:cubicBezTo>
                    <a:pt x="9" y="18"/>
                    <a:pt x="9" y="18"/>
                    <a:pt x="9" y="18"/>
                  </a:cubicBezTo>
                  <a:cubicBezTo>
                    <a:pt x="9" y="17"/>
                    <a:pt x="9" y="16"/>
                    <a:pt x="9" y="16"/>
                  </a:cubicBezTo>
                  <a:cubicBezTo>
                    <a:pt x="5" y="18"/>
                    <a:pt x="5" y="18"/>
                    <a:pt x="5" y="18"/>
                  </a:cubicBezTo>
                  <a:cubicBezTo>
                    <a:pt x="9" y="18"/>
                    <a:pt x="9" y="18"/>
                    <a:pt x="9" y="18"/>
                  </a:cubicBezTo>
                  <a:cubicBezTo>
                    <a:pt x="5" y="18"/>
                    <a:pt x="5" y="18"/>
                    <a:pt x="5" y="18"/>
                  </a:cubicBezTo>
                  <a:cubicBezTo>
                    <a:pt x="8" y="21"/>
                    <a:pt x="8" y="21"/>
                    <a:pt x="8" y="21"/>
                  </a:cubicBezTo>
                  <a:cubicBezTo>
                    <a:pt x="9" y="20"/>
                    <a:pt x="9" y="18"/>
                    <a:pt x="9" y="18"/>
                  </a:cubicBezTo>
                  <a:cubicBezTo>
                    <a:pt x="5" y="18"/>
                    <a:pt x="5" y="18"/>
                    <a:pt x="5" y="18"/>
                  </a:cubicBezTo>
                  <a:cubicBezTo>
                    <a:pt x="8" y="21"/>
                    <a:pt x="8" y="21"/>
                    <a:pt x="8" y="21"/>
                  </a:cubicBezTo>
                  <a:cubicBezTo>
                    <a:pt x="5" y="18"/>
                    <a:pt x="5" y="18"/>
                    <a:pt x="5" y="18"/>
                  </a:cubicBezTo>
                  <a:cubicBezTo>
                    <a:pt x="4" y="22"/>
                    <a:pt x="4" y="22"/>
                    <a:pt x="4" y="22"/>
                  </a:cubicBezTo>
                  <a:cubicBezTo>
                    <a:pt x="55" y="38"/>
                    <a:pt x="55" y="38"/>
                    <a:pt x="55" y="38"/>
                  </a:cubicBezTo>
                  <a:cubicBezTo>
                    <a:pt x="57" y="38"/>
                    <a:pt x="59" y="37"/>
                    <a:pt x="60" y="35"/>
                  </a:cubicBezTo>
                  <a:cubicBezTo>
                    <a:pt x="61" y="34"/>
                    <a:pt x="60" y="31"/>
                    <a:pt x="59" y="30"/>
                  </a:cubicBezTo>
                  <a:cubicBezTo>
                    <a:pt x="12" y="1"/>
                    <a:pt x="12" y="1"/>
                    <a:pt x="12" y="1"/>
                  </a:cubicBezTo>
                  <a:cubicBezTo>
                    <a:pt x="9" y="4"/>
                    <a:pt x="9" y="4"/>
                    <a:pt x="9" y="4"/>
                  </a:cubicBezTo>
                  <a:cubicBezTo>
                    <a:pt x="13" y="7"/>
                    <a:pt x="13" y="7"/>
                    <a:pt x="13" y="7"/>
                  </a:cubicBezTo>
                  <a:cubicBezTo>
                    <a:pt x="10" y="4"/>
                    <a:pt x="10" y="4"/>
                    <a:pt x="10" y="4"/>
                  </a:cubicBezTo>
                  <a:cubicBezTo>
                    <a:pt x="12" y="8"/>
                    <a:pt x="12" y="8"/>
                    <a:pt x="12" y="8"/>
                  </a:cubicBezTo>
                  <a:cubicBezTo>
                    <a:pt x="12" y="7"/>
                    <a:pt x="13" y="7"/>
                    <a:pt x="13" y="7"/>
                  </a:cubicBezTo>
                  <a:cubicBezTo>
                    <a:pt x="10" y="4"/>
                    <a:pt x="10" y="4"/>
                    <a:pt x="10" y="4"/>
                  </a:cubicBezTo>
                  <a:cubicBezTo>
                    <a:pt x="12" y="8"/>
                    <a:pt x="12" y="8"/>
                    <a:pt x="12" y="8"/>
                  </a:cubicBezTo>
                  <a:cubicBezTo>
                    <a:pt x="10" y="4"/>
                    <a:pt x="10" y="4"/>
                    <a:pt x="10" y="4"/>
                  </a:cubicBezTo>
                  <a:cubicBezTo>
                    <a:pt x="10" y="8"/>
                    <a:pt x="10" y="8"/>
                    <a:pt x="10" y="8"/>
                  </a:cubicBezTo>
                  <a:cubicBezTo>
                    <a:pt x="11" y="8"/>
                    <a:pt x="11" y="8"/>
                    <a:pt x="12" y="8"/>
                  </a:cubicBezTo>
                  <a:cubicBezTo>
                    <a:pt x="10" y="4"/>
                    <a:pt x="10" y="4"/>
                    <a:pt x="10" y="4"/>
                  </a:cubicBezTo>
                  <a:cubicBezTo>
                    <a:pt x="10" y="8"/>
                    <a:pt x="10" y="8"/>
                    <a:pt x="10" y="8"/>
                  </a:cubicBezTo>
                  <a:cubicBezTo>
                    <a:pt x="10" y="5"/>
                    <a:pt x="10" y="5"/>
                    <a:pt x="10" y="5"/>
                  </a:cubicBezTo>
                  <a:cubicBezTo>
                    <a:pt x="10" y="8"/>
                    <a:pt x="10" y="8"/>
                    <a:pt x="10" y="8"/>
                  </a:cubicBezTo>
                  <a:cubicBezTo>
                    <a:pt x="10" y="8"/>
                    <a:pt x="10" y="8"/>
                    <a:pt x="10" y="8"/>
                  </a:cubicBezTo>
                  <a:cubicBezTo>
                    <a:pt x="10" y="5"/>
                    <a:pt x="10" y="5"/>
                    <a:pt x="10" y="5"/>
                  </a:cubicBezTo>
                  <a:cubicBezTo>
                    <a:pt x="10" y="8"/>
                    <a:pt x="10" y="8"/>
                    <a:pt x="10" y="8"/>
                  </a:cubicBezTo>
                  <a:cubicBezTo>
                    <a:pt x="10" y="6"/>
                    <a:pt x="10" y="6"/>
                    <a:pt x="10" y="6"/>
                  </a:cubicBezTo>
                  <a:cubicBezTo>
                    <a:pt x="9" y="8"/>
                    <a:pt x="9" y="8"/>
                    <a:pt x="9" y="8"/>
                  </a:cubicBezTo>
                  <a:cubicBezTo>
                    <a:pt x="10" y="8"/>
                    <a:pt x="10" y="8"/>
                    <a:pt x="10" y="8"/>
                  </a:cubicBezTo>
                  <a:cubicBezTo>
                    <a:pt x="10" y="6"/>
                    <a:pt x="10" y="6"/>
                    <a:pt x="10" y="6"/>
                  </a:cubicBezTo>
                  <a:cubicBezTo>
                    <a:pt x="9" y="8"/>
                    <a:pt x="9" y="8"/>
                    <a:pt x="9" y="8"/>
                  </a:cubicBezTo>
                  <a:cubicBezTo>
                    <a:pt x="9" y="7"/>
                    <a:pt x="9" y="7"/>
                    <a:pt x="9" y="7"/>
                  </a:cubicBezTo>
                  <a:cubicBezTo>
                    <a:pt x="9" y="8"/>
                    <a:pt x="9" y="8"/>
                    <a:pt x="9" y="8"/>
                  </a:cubicBezTo>
                  <a:cubicBezTo>
                    <a:pt x="9" y="8"/>
                    <a:pt x="9" y="8"/>
                    <a:pt x="9" y="8"/>
                  </a:cubicBezTo>
                  <a:cubicBezTo>
                    <a:pt x="9" y="7"/>
                    <a:pt x="9" y="7"/>
                    <a:pt x="9" y="7"/>
                  </a:cubicBezTo>
                  <a:cubicBezTo>
                    <a:pt x="9" y="8"/>
                    <a:pt x="9" y="8"/>
                    <a:pt x="9" y="8"/>
                  </a:cubicBezTo>
                  <a:cubicBezTo>
                    <a:pt x="9" y="8"/>
                    <a:pt x="10" y="8"/>
                    <a:pt x="10" y="9"/>
                  </a:cubicBezTo>
                  <a:cubicBezTo>
                    <a:pt x="12" y="9"/>
                    <a:pt x="17" y="11"/>
                    <a:pt x="22" y="13"/>
                  </a:cubicBezTo>
                  <a:cubicBezTo>
                    <a:pt x="30" y="17"/>
                    <a:pt x="41" y="21"/>
                    <a:pt x="49" y="24"/>
                  </a:cubicBezTo>
                  <a:cubicBezTo>
                    <a:pt x="53" y="26"/>
                    <a:pt x="57" y="28"/>
                    <a:pt x="60" y="29"/>
                  </a:cubicBezTo>
                  <a:cubicBezTo>
                    <a:pt x="61" y="29"/>
                    <a:pt x="63" y="30"/>
                    <a:pt x="64" y="30"/>
                  </a:cubicBezTo>
                  <a:cubicBezTo>
                    <a:pt x="64" y="30"/>
                    <a:pt x="65" y="31"/>
                    <a:pt x="65" y="31"/>
                  </a:cubicBezTo>
                  <a:cubicBezTo>
                    <a:pt x="66" y="31"/>
                    <a:pt x="66" y="31"/>
                    <a:pt x="66" y="31"/>
                  </a:cubicBezTo>
                  <a:cubicBezTo>
                    <a:pt x="66" y="31"/>
                    <a:pt x="66" y="31"/>
                    <a:pt x="67" y="31"/>
                  </a:cubicBezTo>
                  <a:cubicBezTo>
                    <a:pt x="67" y="31"/>
                    <a:pt x="67" y="31"/>
                    <a:pt x="68" y="31"/>
                  </a:cubicBezTo>
                  <a:cubicBezTo>
                    <a:pt x="68" y="31"/>
                    <a:pt x="68" y="31"/>
                    <a:pt x="69" y="30"/>
                  </a:cubicBezTo>
                  <a:cubicBezTo>
                    <a:pt x="69" y="30"/>
                    <a:pt x="70" y="30"/>
                    <a:pt x="70" y="29"/>
                  </a:cubicBezTo>
                  <a:cubicBezTo>
                    <a:pt x="71" y="28"/>
                    <a:pt x="71" y="27"/>
                    <a:pt x="71" y="26"/>
                  </a:cubicBezTo>
                  <a:cubicBezTo>
                    <a:pt x="70" y="25"/>
                    <a:pt x="70" y="24"/>
                    <a:pt x="69" y="23"/>
                  </a:cubicBezTo>
                  <a:cubicBezTo>
                    <a:pt x="67" y="22"/>
                    <a:pt x="67" y="22"/>
                    <a:pt x="67" y="22"/>
                  </a:cubicBezTo>
                  <a:cubicBezTo>
                    <a:pt x="82" y="25"/>
                    <a:pt x="82" y="25"/>
                    <a:pt x="82" y="25"/>
                  </a:cubicBezTo>
                  <a:cubicBezTo>
                    <a:pt x="84" y="25"/>
                    <a:pt x="86" y="24"/>
                    <a:pt x="86" y="22"/>
                  </a:cubicBezTo>
                  <a:cubicBezTo>
                    <a:pt x="87" y="21"/>
                    <a:pt x="86" y="19"/>
                    <a:pt x="85" y="17"/>
                  </a:cubicBezTo>
                  <a:cubicBezTo>
                    <a:pt x="61" y="3"/>
                    <a:pt x="61" y="3"/>
                    <a:pt x="61" y="3"/>
                  </a:cubicBezTo>
                  <a:cubicBezTo>
                    <a:pt x="59" y="1"/>
                    <a:pt x="56" y="2"/>
                    <a:pt x="55" y="4"/>
                  </a:cubicBezTo>
                  <a:cubicBezTo>
                    <a:pt x="54" y="6"/>
                    <a:pt x="55" y="8"/>
                    <a:pt x="57" y="9"/>
                  </a:cubicBezTo>
                  <a:cubicBezTo>
                    <a:pt x="63" y="13"/>
                    <a:pt x="63" y="13"/>
                    <a:pt x="63" y="13"/>
                  </a:cubicBezTo>
                  <a:cubicBezTo>
                    <a:pt x="48" y="11"/>
                    <a:pt x="48" y="11"/>
                    <a:pt x="48" y="11"/>
                  </a:cubicBezTo>
                  <a:cubicBezTo>
                    <a:pt x="46" y="10"/>
                    <a:pt x="44" y="12"/>
                    <a:pt x="44" y="13"/>
                  </a:cubicBezTo>
                  <a:cubicBezTo>
                    <a:pt x="43" y="15"/>
                    <a:pt x="44" y="17"/>
                    <a:pt x="45" y="18"/>
                  </a:cubicBezTo>
                  <a:cubicBezTo>
                    <a:pt x="65" y="30"/>
                    <a:pt x="65" y="30"/>
                    <a:pt x="65" y="30"/>
                  </a:cubicBezTo>
                  <a:cubicBezTo>
                    <a:pt x="67" y="27"/>
                    <a:pt x="67" y="27"/>
                    <a:pt x="67" y="27"/>
                  </a:cubicBezTo>
                  <a:cubicBezTo>
                    <a:pt x="63" y="25"/>
                    <a:pt x="63" y="25"/>
                    <a:pt x="63" y="25"/>
                  </a:cubicBezTo>
                  <a:cubicBezTo>
                    <a:pt x="67" y="27"/>
                    <a:pt x="67" y="27"/>
                    <a:pt x="67" y="27"/>
                  </a:cubicBezTo>
                  <a:cubicBezTo>
                    <a:pt x="65" y="23"/>
                    <a:pt x="65" y="23"/>
                    <a:pt x="65" y="23"/>
                  </a:cubicBezTo>
                  <a:cubicBezTo>
                    <a:pt x="64" y="24"/>
                    <a:pt x="64" y="24"/>
                    <a:pt x="63" y="25"/>
                  </a:cubicBezTo>
                  <a:cubicBezTo>
                    <a:pt x="67" y="27"/>
                    <a:pt x="67" y="27"/>
                    <a:pt x="67" y="27"/>
                  </a:cubicBezTo>
                  <a:cubicBezTo>
                    <a:pt x="65" y="23"/>
                    <a:pt x="65" y="23"/>
                    <a:pt x="65" y="23"/>
                  </a:cubicBezTo>
                  <a:cubicBezTo>
                    <a:pt x="67" y="27"/>
                    <a:pt x="67" y="27"/>
                    <a:pt x="67" y="27"/>
                  </a:cubicBezTo>
                  <a:cubicBezTo>
                    <a:pt x="66" y="23"/>
                    <a:pt x="66" y="23"/>
                    <a:pt x="66" y="23"/>
                  </a:cubicBezTo>
                  <a:cubicBezTo>
                    <a:pt x="66" y="23"/>
                    <a:pt x="65" y="23"/>
                    <a:pt x="65" y="23"/>
                  </a:cubicBezTo>
                  <a:cubicBezTo>
                    <a:pt x="67" y="27"/>
                    <a:pt x="67" y="27"/>
                    <a:pt x="67" y="27"/>
                  </a:cubicBezTo>
                  <a:cubicBezTo>
                    <a:pt x="66" y="23"/>
                    <a:pt x="66" y="23"/>
                    <a:pt x="66" y="23"/>
                  </a:cubicBezTo>
                  <a:cubicBezTo>
                    <a:pt x="67" y="27"/>
                    <a:pt x="67" y="27"/>
                    <a:pt x="67" y="27"/>
                  </a:cubicBezTo>
                  <a:cubicBezTo>
                    <a:pt x="67" y="23"/>
                    <a:pt x="67" y="23"/>
                    <a:pt x="67" y="23"/>
                  </a:cubicBezTo>
                  <a:cubicBezTo>
                    <a:pt x="66" y="23"/>
                    <a:pt x="66" y="23"/>
                    <a:pt x="66" y="23"/>
                  </a:cubicBezTo>
                  <a:cubicBezTo>
                    <a:pt x="67" y="27"/>
                    <a:pt x="67" y="27"/>
                    <a:pt x="67" y="27"/>
                  </a:cubicBezTo>
                  <a:cubicBezTo>
                    <a:pt x="67" y="23"/>
                    <a:pt x="67" y="23"/>
                    <a:pt x="67" y="23"/>
                  </a:cubicBezTo>
                  <a:cubicBezTo>
                    <a:pt x="67" y="26"/>
                    <a:pt x="67" y="26"/>
                    <a:pt x="67" y="26"/>
                  </a:cubicBezTo>
                  <a:cubicBezTo>
                    <a:pt x="67" y="23"/>
                    <a:pt x="67" y="23"/>
                    <a:pt x="67" y="23"/>
                  </a:cubicBezTo>
                  <a:cubicBezTo>
                    <a:pt x="67" y="23"/>
                    <a:pt x="67" y="23"/>
                    <a:pt x="67" y="23"/>
                  </a:cubicBezTo>
                  <a:cubicBezTo>
                    <a:pt x="67" y="26"/>
                    <a:pt x="67" y="26"/>
                    <a:pt x="67" y="26"/>
                  </a:cubicBezTo>
                  <a:cubicBezTo>
                    <a:pt x="67" y="23"/>
                    <a:pt x="67" y="23"/>
                    <a:pt x="67" y="23"/>
                  </a:cubicBezTo>
                  <a:cubicBezTo>
                    <a:pt x="67" y="24"/>
                    <a:pt x="67" y="24"/>
                    <a:pt x="67" y="24"/>
                  </a:cubicBezTo>
                  <a:cubicBezTo>
                    <a:pt x="67" y="23"/>
                    <a:pt x="67" y="23"/>
                    <a:pt x="67" y="23"/>
                  </a:cubicBezTo>
                  <a:cubicBezTo>
                    <a:pt x="67" y="23"/>
                    <a:pt x="67" y="23"/>
                    <a:pt x="67" y="23"/>
                  </a:cubicBezTo>
                  <a:cubicBezTo>
                    <a:pt x="67" y="24"/>
                    <a:pt x="67" y="24"/>
                    <a:pt x="67" y="24"/>
                  </a:cubicBezTo>
                  <a:cubicBezTo>
                    <a:pt x="67" y="23"/>
                    <a:pt x="67" y="23"/>
                    <a:pt x="67" y="23"/>
                  </a:cubicBezTo>
                  <a:cubicBezTo>
                    <a:pt x="67" y="23"/>
                    <a:pt x="66" y="22"/>
                    <a:pt x="64" y="22"/>
                  </a:cubicBezTo>
                  <a:cubicBezTo>
                    <a:pt x="58" y="19"/>
                    <a:pt x="45" y="14"/>
                    <a:pt x="34" y="9"/>
                  </a:cubicBezTo>
                  <a:cubicBezTo>
                    <a:pt x="28" y="7"/>
                    <a:pt x="23" y="5"/>
                    <a:pt x="19" y="3"/>
                  </a:cubicBezTo>
                  <a:cubicBezTo>
                    <a:pt x="17" y="2"/>
                    <a:pt x="15" y="2"/>
                    <a:pt x="14" y="1"/>
                  </a:cubicBezTo>
                  <a:cubicBezTo>
                    <a:pt x="13" y="1"/>
                    <a:pt x="12" y="1"/>
                    <a:pt x="12" y="1"/>
                  </a:cubicBezTo>
                  <a:cubicBezTo>
                    <a:pt x="11" y="0"/>
                    <a:pt x="11" y="0"/>
                    <a:pt x="11" y="0"/>
                  </a:cubicBezTo>
                  <a:cubicBezTo>
                    <a:pt x="11" y="0"/>
                    <a:pt x="10" y="0"/>
                    <a:pt x="10" y="0"/>
                  </a:cubicBezTo>
                  <a:cubicBezTo>
                    <a:pt x="9" y="0"/>
                    <a:pt x="9" y="0"/>
                    <a:pt x="8" y="0"/>
                  </a:cubicBezTo>
                  <a:cubicBezTo>
                    <a:pt x="8" y="1"/>
                    <a:pt x="8" y="1"/>
                    <a:pt x="7" y="1"/>
                  </a:cubicBezTo>
                  <a:cubicBezTo>
                    <a:pt x="7" y="1"/>
                    <a:pt x="6" y="2"/>
                    <a:pt x="6" y="2"/>
                  </a:cubicBezTo>
                  <a:cubicBezTo>
                    <a:pt x="5" y="4"/>
                    <a:pt x="5" y="7"/>
                    <a:pt x="7" y="8"/>
                  </a:cubicBezTo>
                  <a:cubicBezTo>
                    <a:pt x="28" y="21"/>
                    <a:pt x="28" y="21"/>
                    <a:pt x="28" y="21"/>
                  </a:cubicBezTo>
                  <a:cubicBezTo>
                    <a:pt x="6" y="14"/>
                    <a:pt x="6" y="14"/>
                    <a:pt x="6" y="14"/>
                  </a:cubicBezTo>
                  <a:cubicBezTo>
                    <a:pt x="5" y="13"/>
                    <a:pt x="3" y="14"/>
                    <a:pt x="2" y="15"/>
                  </a:cubicBezTo>
                  <a:cubicBezTo>
                    <a:pt x="1" y="16"/>
                    <a:pt x="1" y="17"/>
                    <a:pt x="1" y="18"/>
                  </a:cubicBezTo>
                  <a:cubicBezTo>
                    <a:pt x="1" y="19"/>
                    <a:pt x="1" y="19"/>
                    <a:pt x="1" y="20"/>
                  </a:cubicBezTo>
                  <a:cubicBezTo>
                    <a:pt x="2" y="20"/>
                    <a:pt x="2" y="21"/>
                    <a:pt x="2" y="21"/>
                  </a:cubicBezTo>
                  <a:cubicBezTo>
                    <a:pt x="3" y="21"/>
                    <a:pt x="3" y="21"/>
                    <a:pt x="3" y="21"/>
                  </a:cubicBezTo>
                  <a:cubicBezTo>
                    <a:pt x="4" y="22"/>
                    <a:pt x="5" y="23"/>
                    <a:pt x="7" y="24"/>
                  </a:cubicBezTo>
                  <a:cubicBezTo>
                    <a:pt x="12" y="27"/>
                    <a:pt x="23" y="34"/>
                    <a:pt x="32" y="39"/>
                  </a:cubicBezTo>
                  <a:cubicBezTo>
                    <a:pt x="37" y="42"/>
                    <a:pt x="41" y="45"/>
                    <a:pt x="44" y="47"/>
                  </a:cubicBezTo>
                  <a:cubicBezTo>
                    <a:pt x="46" y="48"/>
                    <a:pt x="47" y="49"/>
                    <a:pt x="48" y="49"/>
                  </a:cubicBezTo>
                  <a:cubicBezTo>
                    <a:pt x="48" y="49"/>
                    <a:pt x="49" y="50"/>
                    <a:pt x="49" y="50"/>
                  </a:cubicBezTo>
                  <a:cubicBezTo>
                    <a:pt x="49" y="50"/>
                    <a:pt x="49" y="50"/>
                    <a:pt x="49" y="50"/>
                  </a:cubicBezTo>
                  <a:cubicBezTo>
                    <a:pt x="50" y="48"/>
                    <a:pt x="50" y="48"/>
                    <a:pt x="50" y="48"/>
                  </a:cubicBezTo>
                  <a:cubicBezTo>
                    <a:pt x="49" y="50"/>
                    <a:pt x="49" y="50"/>
                    <a:pt x="49" y="50"/>
                  </a:cubicBezTo>
                  <a:cubicBezTo>
                    <a:pt x="49" y="50"/>
                    <a:pt x="49" y="50"/>
                    <a:pt x="49" y="50"/>
                  </a:cubicBezTo>
                  <a:cubicBezTo>
                    <a:pt x="50" y="48"/>
                    <a:pt x="50" y="48"/>
                    <a:pt x="50" y="48"/>
                  </a:cubicBezTo>
                  <a:cubicBezTo>
                    <a:pt x="49" y="50"/>
                    <a:pt x="49" y="50"/>
                    <a:pt x="49" y="50"/>
                  </a:cubicBezTo>
                  <a:cubicBezTo>
                    <a:pt x="51" y="47"/>
                    <a:pt x="51" y="47"/>
                    <a:pt x="51" y="47"/>
                  </a:cubicBezTo>
                  <a:cubicBezTo>
                    <a:pt x="48" y="49"/>
                    <a:pt x="48" y="49"/>
                    <a:pt x="48" y="49"/>
                  </a:cubicBezTo>
                  <a:cubicBezTo>
                    <a:pt x="49" y="50"/>
                    <a:pt x="49" y="50"/>
                    <a:pt x="49" y="50"/>
                  </a:cubicBezTo>
                  <a:cubicBezTo>
                    <a:pt x="51" y="47"/>
                    <a:pt x="51" y="47"/>
                    <a:pt x="51" y="47"/>
                  </a:cubicBezTo>
                  <a:cubicBezTo>
                    <a:pt x="48" y="49"/>
                    <a:pt x="48" y="49"/>
                    <a:pt x="48" y="49"/>
                  </a:cubicBezTo>
                  <a:cubicBezTo>
                    <a:pt x="51" y="47"/>
                    <a:pt x="51" y="47"/>
                    <a:pt x="51" y="47"/>
                  </a:cubicBezTo>
                  <a:cubicBezTo>
                    <a:pt x="48" y="48"/>
                    <a:pt x="48" y="48"/>
                    <a:pt x="48" y="48"/>
                  </a:cubicBezTo>
                  <a:cubicBezTo>
                    <a:pt x="48" y="49"/>
                    <a:pt x="48" y="49"/>
                    <a:pt x="48" y="49"/>
                  </a:cubicBezTo>
                  <a:cubicBezTo>
                    <a:pt x="51" y="47"/>
                    <a:pt x="51" y="47"/>
                    <a:pt x="51" y="47"/>
                  </a:cubicBezTo>
                  <a:cubicBezTo>
                    <a:pt x="48" y="48"/>
                    <a:pt x="48" y="48"/>
                    <a:pt x="48" y="48"/>
                  </a:cubicBezTo>
                  <a:cubicBezTo>
                    <a:pt x="51" y="47"/>
                    <a:pt x="51" y="47"/>
                    <a:pt x="51" y="47"/>
                  </a:cubicBezTo>
                  <a:cubicBezTo>
                    <a:pt x="47" y="47"/>
                    <a:pt x="47" y="47"/>
                    <a:pt x="47" y="47"/>
                  </a:cubicBezTo>
                  <a:cubicBezTo>
                    <a:pt x="47" y="48"/>
                    <a:pt x="48" y="48"/>
                    <a:pt x="48" y="48"/>
                  </a:cubicBezTo>
                  <a:cubicBezTo>
                    <a:pt x="51" y="47"/>
                    <a:pt x="51" y="47"/>
                    <a:pt x="51" y="47"/>
                  </a:cubicBezTo>
                  <a:cubicBezTo>
                    <a:pt x="47" y="47"/>
                    <a:pt x="47" y="47"/>
                    <a:pt x="47" y="47"/>
                  </a:cubicBezTo>
                  <a:cubicBezTo>
                    <a:pt x="51" y="47"/>
                    <a:pt x="51" y="47"/>
                    <a:pt x="51" y="47"/>
                  </a:cubicBezTo>
                  <a:cubicBezTo>
                    <a:pt x="53" y="43"/>
                    <a:pt x="53" y="43"/>
                    <a:pt x="53" y="43"/>
                  </a:cubicBezTo>
                  <a:cubicBezTo>
                    <a:pt x="53" y="43"/>
                    <a:pt x="42" y="40"/>
                    <a:pt x="32" y="37"/>
                  </a:cubicBezTo>
                  <a:cubicBezTo>
                    <a:pt x="26" y="35"/>
                    <a:pt x="21" y="33"/>
                    <a:pt x="16" y="32"/>
                  </a:cubicBezTo>
                  <a:cubicBezTo>
                    <a:pt x="14" y="32"/>
                    <a:pt x="12" y="31"/>
                    <a:pt x="11" y="31"/>
                  </a:cubicBezTo>
                  <a:cubicBezTo>
                    <a:pt x="10" y="31"/>
                    <a:pt x="9" y="30"/>
                    <a:pt x="9" y="30"/>
                  </a:cubicBezTo>
                  <a:cubicBezTo>
                    <a:pt x="8" y="30"/>
                    <a:pt x="8" y="30"/>
                    <a:pt x="7" y="30"/>
                  </a:cubicBezTo>
                  <a:cubicBezTo>
                    <a:pt x="7" y="30"/>
                    <a:pt x="6" y="30"/>
                    <a:pt x="6" y="30"/>
                  </a:cubicBezTo>
                  <a:cubicBezTo>
                    <a:pt x="6" y="30"/>
                    <a:pt x="5" y="30"/>
                    <a:pt x="5" y="31"/>
                  </a:cubicBezTo>
                  <a:cubicBezTo>
                    <a:pt x="4" y="31"/>
                    <a:pt x="4" y="31"/>
                    <a:pt x="3" y="32"/>
                  </a:cubicBezTo>
                  <a:cubicBezTo>
                    <a:pt x="2" y="34"/>
                    <a:pt x="3" y="36"/>
                    <a:pt x="5" y="38"/>
                  </a:cubicBezTo>
                  <a:cubicBezTo>
                    <a:pt x="47" y="64"/>
                    <a:pt x="47" y="64"/>
                    <a:pt x="47" y="64"/>
                  </a:cubicBezTo>
                  <a:cubicBezTo>
                    <a:pt x="49" y="61"/>
                    <a:pt x="49" y="61"/>
                    <a:pt x="49" y="61"/>
                  </a:cubicBezTo>
                  <a:cubicBezTo>
                    <a:pt x="46" y="58"/>
                    <a:pt x="46" y="58"/>
                    <a:pt x="46" y="58"/>
                  </a:cubicBezTo>
                  <a:cubicBezTo>
                    <a:pt x="49" y="61"/>
                    <a:pt x="49" y="61"/>
                    <a:pt x="49" y="61"/>
                  </a:cubicBezTo>
                  <a:cubicBezTo>
                    <a:pt x="47" y="57"/>
                    <a:pt x="47" y="57"/>
                    <a:pt x="47" y="57"/>
                  </a:cubicBezTo>
                  <a:cubicBezTo>
                    <a:pt x="47" y="57"/>
                    <a:pt x="46" y="58"/>
                    <a:pt x="46" y="58"/>
                  </a:cubicBezTo>
                  <a:cubicBezTo>
                    <a:pt x="49" y="61"/>
                    <a:pt x="49" y="61"/>
                    <a:pt x="49" y="61"/>
                  </a:cubicBezTo>
                  <a:cubicBezTo>
                    <a:pt x="47" y="57"/>
                    <a:pt x="47" y="57"/>
                    <a:pt x="47" y="57"/>
                  </a:cubicBezTo>
                  <a:cubicBezTo>
                    <a:pt x="49" y="61"/>
                    <a:pt x="49" y="61"/>
                    <a:pt x="49" y="61"/>
                  </a:cubicBezTo>
                  <a:cubicBezTo>
                    <a:pt x="49" y="57"/>
                    <a:pt x="49" y="57"/>
                    <a:pt x="49" y="57"/>
                  </a:cubicBezTo>
                  <a:cubicBezTo>
                    <a:pt x="48" y="57"/>
                    <a:pt x="48" y="57"/>
                    <a:pt x="47" y="57"/>
                  </a:cubicBezTo>
                  <a:cubicBezTo>
                    <a:pt x="49" y="61"/>
                    <a:pt x="49" y="61"/>
                    <a:pt x="49" y="61"/>
                  </a:cubicBezTo>
                  <a:cubicBezTo>
                    <a:pt x="49" y="57"/>
                    <a:pt x="49" y="57"/>
                    <a:pt x="49" y="57"/>
                  </a:cubicBezTo>
                  <a:cubicBezTo>
                    <a:pt x="49" y="61"/>
                    <a:pt x="49" y="61"/>
                    <a:pt x="49" y="61"/>
                  </a:cubicBezTo>
                  <a:cubicBezTo>
                    <a:pt x="49" y="57"/>
                    <a:pt x="49" y="57"/>
                    <a:pt x="49" y="57"/>
                  </a:cubicBezTo>
                  <a:cubicBezTo>
                    <a:pt x="49" y="57"/>
                    <a:pt x="49" y="57"/>
                    <a:pt x="49" y="57"/>
                  </a:cubicBezTo>
                  <a:cubicBezTo>
                    <a:pt x="49" y="61"/>
                    <a:pt x="49" y="61"/>
                    <a:pt x="49" y="61"/>
                  </a:cubicBezTo>
                  <a:cubicBezTo>
                    <a:pt x="49" y="57"/>
                    <a:pt x="49" y="57"/>
                    <a:pt x="49" y="57"/>
                  </a:cubicBezTo>
                  <a:cubicBezTo>
                    <a:pt x="49" y="60"/>
                    <a:pt x="49" y="60"/>
                    <a:pt x="49" y="60"/>
                  </a:cubicBezTo>
                  <a:cubicBezTo>
                    <a:pt x="50" y="57"/>
                    <a:pt x="50" y="57"/>
                    <a:pt x="50" y="57"/>
                  </a:cubicBezTo>
                  <a:cubicBezTo>
                    <a:pt x="49" y="57"/>
                    <a:pt x="49" y="57"/>
                    <a:pt x="49" y="57"/>
                  </a:cubicBezTo>
                  <a:cubicBezTo>
                    <a:pt x="49" y="60"/>
                    <a:pt x="49" y="60"/>
                    <a:pt x="49" y="60"/>
                  </a:cubicBezTo>
                  <a:cubicBezTo>
                    <a:pt x="50" y="57"/>
                    <a:pt x="50" y="57"/>
                    <a:pt x="50" y="57"/>
                  </a:cubicBezTo>
                  <a:cubicBezTo>
                    <a:pt x="49" y="58"/>
                    <a:pt x="49" y="58"/>
                    <a:pt x="49" y="58"/>
                  </a:cubicBezTo>
                  <a:cubicBezTo>
                    <a:pt x="50" y="57"/>
                    <a:pt x="50" y="57"/>
                    <a:pt x="50" y="57"/>
                  </a:cubicBezTo>
                  <a:cubicBezTo>
                    <a:pt x="50" y="57"/>
                    <a:pt x="50" y="57"/>
                    <a:pt x="50" y="57"/>
                  </a:cubicBezTo>
                  <a:cubicBezTo>
                    <a:pt x="49" y="58"/>
                    <a:pt x="49" y="58"/>
                    <a:pt x="49" y="58"/>
                  </a:cubicBezTo>
                  <a:cubicBezTo>
                    <a:pt x="50" y="57"/>
                    <a:pt x="50" y="57"/>
                    <a:pt x="50" y="57"/>
                  </a:cubicBezTo>
                  <a:cubicBezTo>
                    <a:pt x="49" y="57"/>
                    <a:pt x="48" y="56"/>
                    <a:pt x="47" y="56"/>
                  </a:cubicBezTo>
                  <a:cubicBezTo>
                    <a:pt x="42" y="55"/>
                    <a:pt x="33" y="52"/>
                    <a:pt x="24" y="50"/>
                  </a:cubicBezTo>
                  <a:cubicBezTo>
                    <a:pt x="16" y="47"/>
                    <a:pt x="8" y="45"/>
                    <a:pt x="8" y="45"/>
                  </a:cubicBezTo>
                  <a:cubicBezTo>
                    <a:pt x="6" y="45"/>
                    <a:pt x="4" y="46"/>
                    <a:pt x="4" y="47"/>
                  </a:cubicBezTo>
                  <a:cubicBezTo>
                    <a:pt x="3" y="49"/>
                    <a:pt x="3" y="51"/>
                    <a:pt x="5" y="53"/>
                  </a:cubicBezTo>
                  <a:cubicBezTo>
                    <a:pt x="42" y="75"/>
                    <a:pt x="42" y="75"/>
                    <a:pt x="42" y="75"/>
                  </a:cubicBezTo>
                  <a:cubicBezTo>
                    <a:pt x="44" y="72"/>
                    <a:pt x="44" y="72"/>
                    <a:pt x="44" y="72"/>
                  </a:cubicBezTo>
                  <a:cubicBezTo>
                    <a:pt x="40" y="70"/>
                    <a:pt x="40" y="70"/>
                    <a:pt x="40" y="70"/>
                  </a:cubicBezTo>
                  <a:cubicBezTo>
                    <a:pt x="44" y="72"/>
                    <a:pt x="44" y="72"/>
                    <a:pt x="44" y="72"/>
                  </a:cubicBezTo>
                  <a:cubicBezTo>
                    <a:pt x="42" y="68"/>
                    <a:pt x="42" y="68"/>
                    <a:pt x="42" y="68"/>
                  </a:cubicBezTo>
                  <a:cubicBezTo>
                    <a:pt x="42" y="68"/>
                    <a:pt x="41" y="69"/>
                    <a:pt x="40" y="70"/>
                  </a:cubicBezTo>
                  <a:cubicBezTo>
                    <a:pt x="44" y="72"/>
                    <a:pt x="44" y="72"/>
                    <a:pt x="44" y="72"/>
                  </a:cubicBezTo>
                  <a:cubicBezTo>
                    <a:pt x="42" y="68"/>
                    <a:pt x="42" y="68"/>
                    <a:pt x="42" y="68"/>
                  </a:cubicBezTo>
                  <a:cubicBezTo>
                    <a:pt x="44" y="72"/>
                    <a:pt x="44" y="72"/>
                    <a:pt x="44" y="72"/>
                  </a:cubicBezTo>
                  <a:cubicBezTo>
                    <a:pt x="43" y="68"/>
                    <a:pt x="43" y="68"/>
                    <a:pt x="43" y="68"/>
                  </a:cubicBezTo>
                  <a:cubicBezTo>
                    <a:pt x="43" y="68"/>
                    <a:pt x="43" y="68"/>
                    <a:pt x="42" y="68"/>
                  </a:cubicBezTo>
                  <a:cubicBezTo>
                    <a:pt x="44" y="72"/>
                    <a:pt x="44" y="72"/>
                    <a:pt x="44" y="72"/>
                  </a:cubicBezTo>
                  <a:cubicBezTo>
                    <a:pt x="43" y="68"/>
                    <a:pt x="43" y="68"/>
                    <a:pt x="43" y="68"/>
                  </a:cubicBezTo>
                  <a:cubicBezTo>
                    <a:pt x="44" y="71"/>
                    <a:pt x="44" y="71"/>
                    <a:pt x="44" y="71"/>
                  </a:cubicBezTo>
                  <a:cubicBezTo>
                    <a:pt x="44" y="68"/>
                    <a:pt x="44" y="68"/>
                    <a:pt x="44" y="68"/>
                  </a:cubicBezTo>
                  <a:cubicBezTo>
                    <a:pt x="43" y="68"/>
                    <a:pt x="43" y="68"/>
                    <a:pt x="43" y="68"/>
                  </a:cubicBezTo>
                  <a:cubicBezTo>
                    <a:pt x="44" y="71"/>
                    <a:pt x="44" y="71"/>
                    <a:pt x="44" y="71"/>
                  </a:cubicBezTo>
                  <a:cubicBezTo>
                    <a:pt x="44" y="68"/>
                    <a:pt x="44" y="68"/>
                    <a:pt x="44" y="68"/>
                  </a:cubicBezTo>
                  <a:cubicBezTo>
                    <a:pt x="44" y="70"/>
                    <a:pt x="44" y="70"/>
                    <a:pt x="44" y="70"/>
                  </a:cubicBezTo>
                  <a:cubicBezTo>
                    <a:pt x="44" y="68"/>
                    <a:pt x="44" y="68"/>
                    <a:pt x="44" y="68"/>
                  </a:cubicBezTo>
                  <a:cubicBezTo>
                    <a:pt x="44" y="68"/>
                    <a:pt x="44" y="68"/>
                    <a:pt x="44" y="68"/>
                  </a:cubicBezTo>
                  <a:cubicBezTo>
                    <a:pt x="44" y="70"/>
                    <a:pt x="44" y="70"/>
                    <a:pt x="44" y="70"/>
                  </a:cubicBezTo>
                  <a:cubicBezTo>
                    <a:pt x="44" y="68"/>
                    <a:pt x="44" y="68"/>
                    <a:pt x="44" y="68"/>
                  </a:cubicBezTo>
                  <a:cubicBezTo>
                    <a:pt x="44" y="68"/>
                    <a:pt x="44" y="68"/>
                    <a:pt x="44" y="68"/>
                  </a:cubicBezTo>
                  <a:cubicBezTo>
                    <a:pt x="43" y="68"/>
                    <a:pt x="43" y="68"/>
                    <a:pt x="41" y="68"/>
                  </a:cubicBezTo>
                  <a:cubicBezTo>
                    <a:pt x="38" y="67"/>
                    <a:pt x="30" y="65"/>
                    <a:pt x="24" y="63"/>
                  </a:cubicBezTo>
                  <a:cubicBezTo>
                    <a:pt x="20" y="62"/>
                    <a:pt x="17" y="62"/>
                    <a:pt x="15" y="61"/>
                  </a:cubicBezTo>
                  <a:cubicBezTo>
                    <a:pt x="14" y="61"/>
                    <a:pt x="13" y="61"/>
                    <a:pt x="12" y="60"/>
                  </a:cubicBezTo>
                  <a:cubicBezTo>
                    <a:pt x="11" y="60"/>
                    <a:pt x="11" y="60"/>
                    <a:pt x="11" y="60"/>
                  </a:cubicBezTo>
                  <a:cubicBezTo>
                    <a:pt x="10" y="60"/>
                    <a:pt x="10" y="60"/>
                    <a:pt x="9" y="60"/>
                  </a:cubicBezTo>
                  <a:cubicBezTo>
                    <a:pt x="9" y="60"/>
                    <a:pt x="9" y="60"/>
                    <a:pt x="8" y="60"/>
                  </a:cubicBezTo>
                  <a:cubicBezTo>
                    <a:pt x="8" y="60"/>
                    <a:pt x="8" y="60"/>
                    <a:pt x="7" y="61"/>
                  </a:cubicBezTo>
                  <a:cubicBezTo>
                    <a:pt x="7" y="61"/>
                    <a:pt x="6" y="61"/>
                    <a:pt x="6" y="62"/>
                  </a:cubicBezTo>
                  <a:cubicBezTo>
                    <a:pt x="5" y="64"/>
                    <a:pt x="5" y="66"/>
                    <a:pt x="7" y="68"/>
                  </a:cubicBezTo>
                  <a:cubicBezTo>
                    <a:pt x="28" y="80"/>
                    <a:pt x="28" y="80"/>
                    <a:pt x="28" y="80"/>
                  </a:cubicBezTo>
                  <a:cubicBezTo>
                    <a:pt x="9" y="77"/>
                    <a:pt x="9" y="77"/>
                    <a:pt x="9" y="77"/>
                  </a:cubicBezTo>
                  <a:cubicBezTo>
                    <a:pt x="8" y="76"/>
                    <a:pt x="7" y="77"/>
                    <a:pt x="6" y="77"/>
                  </a:cubicBezTo>
                  <a:cubicBezTo>
                    <a:pt x="5" y="78"/>
                    <a:pt x="4" y="79"/>
                    <a:pt x="4" y="81"/>
                  </a:cubicBezTo>
                  <a:cubicBezTo>
                    <a:pt x="4" y="81"/>
                    <a:pt x="5" y="82"/>
                    <a:pt x="5" y="82"/>
                  </a:cubicBezTo>
                  <a:cubicBezTo>
                    <a:pt x="5" y="83"/>
                    <a:pt x="5" y="83"/>
                    <a:pt x="5" y="83"/>
                  </a:cubicBezTo>
                  <a:cubicBezTo>
                    <a:pt x="6" y="84"/>
                    <a:pt x="6" y="84"/>
                    <a:pt x="6" y="84"/>
                  </a:cubicBezTo>
                  <a:cubicBezTo>
                    <a:pt x="6" y="84"/>
                    <a:pt x="7" y="84"/>
                    <a:pt x="7" y="85"/>
                  </a:cubicBezTo>
                  <a:cubicBezTo>
                    <a:pt x="9" y="86"/>
                    <a:pt x="12" y="88"/>
                    <a:pt x="16" y="90"/>
                  </a:cubicBezTo>
                  <a:cubicBezTo>
                    <a:pt x="28" y="98"/>
                    <a:pt x="48" y="110"/>
                    <a:pt x="48" y="110"/>
                  </a:cubicBezTo>
                  <a:cubicBezTo>
                    <a:pt x="50" y="107"/>
                    <a:pt x="50" y="107"/>
                    <a:pt x="50" y="107"/>
                  </a:cubicBezTo>
                  <a:cubicBezTo>
                    <a:pt x="51" y="103"/>
                    <a:pt x="51" y="103"/>
                    <a:pt x="51" y="103"/>
                  </a:cubicBezTo>
                  <a:cubicBezTo>
                    <a:pt x="7" y="91"/>
                    <a:pt x="7" y="91"/>
                    <a:pt x="7" y="91"/>
                  </a:cubicBezTo>
                  <a:cubicBezTo>
                    <a:pt x="5" y="90"/>
                    <a:pt x="3" y="91"/>
                    <a:pt x="2" y="92"/>
                  </a:cubicBezTo>
                  <a:cubicBezTo>
                    <a:pt x="2" y="93"/>
                    <a:pt x="2" y="94"/>
                    <a:pt x="2" y="95"/>
                  </a:cubicBezTo>
                  <a:cubicBezTo>
                    <a:pt x="2" y="96"/>
                    <a:pt x="2" y="96"/>
                    <a:pt x="2" y="97"/>
                  </a:cubicBezTo>
                  <a:cubicBezTo>
                    <a:pt x="2" y="97"/>
                    <a:pt x="3" y="98"/>
                    <a:pt x="3" y="98"/>
                  </a:cubicBezTo>
                  <a:cubicBezTo>
                    <a:pt x="3" y="98"/>
                    <a:pt x="4" y="99"/>
                    <a:pt x="4" y="99"/>
                  </a:cubicBezTo>
                  <a:cubicBezTo>
                    <a:pt x="6" y="101"/>
                    <a:pt x="10" y="103"/>
                    <a:pt x="14" y="105"/>
                  </a:cubicBezTo>
                  <a:cubicBezTo>
                    <a:pt x="26" y="113"/>
                    <a:pt x="44" y="124"/>
                    <a:pt x="44" y="124"/>
                  </a:cubicBezTo>
                  <a:cubicBezTo>
                    <a:pt x="46" y="120"/>
                    <a:pt x="46" y="120"/>
                    <a:pt x="46" y="120"/>
                  </a:cubicBezTo>
                  <a:cubicBezTo>
                    <a:pt x="47" y="116"/>
                    <a:pt x="47" y="116"/>
                    <a:pt x="47" y="116"/>
                  </a:cubicBezTo>
                  <a:cubicBezTo>
                    <a:pt x="5" y="109"/>
                    <a:pt x="5" y="109"/>
                    <a:pt x="5" y="109"/>
                  </a:cubicBezTo>
                  <a:cubicBezTo>
                    <a:pt x="4" y="109"/>
                    <a:pt x="2" y="110"/>
                    <a:pt x="1" y="111"/>
                  </a:cubicBezTo>
                  <a:cubicBezTo>
                    <a:pt x="1" y="112"/>
                    <a:pt x="0" y="113"/>
                    <a:pt x="0" y="113"/>
                  </a:cubicBezTo>
                  <a:cubicBezTo>
                    <a:pt x="0" y="114"/>
                    <a:pt x="1" y="115"/>
                    <a:pt x="1" y="115"/>
                  </a:cubicBezTo>
                  <a:cubicBezTo>
                    <a:pt x="1" y="116"/>
                    <a:pt x="1" y="116"/>
                    <a:pt x="1" y="116"/>
                  </a:cubicBezTo>
                  <a:cubicBezTo>
                    <a:pt x="2" y="117"/>
                    <a:pt x="2" y="117"/>
                    <a:pt x="2" y="117"/>
                  </a:cubicBezTo>
                  <a:cubicBezTo>
                    <a:pt x="3" y="118"/>
                    <a:pt x="4" y="118"/>
                    <a:pt x="6" y="119"/>
                  </a:cubicBezTo>
                  <a:cubicBezTo>
                    <a:pt x="11" y="122"/>
                    <a:pt x="20" y="128"/>
                    <a:pt x="29" y="133"/>
                  </a:cubicBezTo>
                  <a:cubicBezTo>
                    <a:pt x="33" y="136"/>
                    <a:pt x="37" y="138"/>
                    <a:pt x="40" y="140"/>
                  </a:cubicBezTo>
                  <a:cubicBezTo>
                    <a:pt x="42" y="141"/>
                    <a:pt x="43" y="142"/>
                    <a:pt x="43" y="142"/>
                  </a:cubicBezTo>
                  <a:cubicBezTo>
                    <a:pt x="44" y="143"/>
                    <a:pt x="44" y="143"/>
                    <a:pt x="44" y="143"/>
                  </a:cubicBezTo>
                  <a:cubicBezTo>
                    <a:pt x="44" y="143"/>
                    <a:pt x="44" y="143"/>
                    <a:pt x="44" y="143"/>
                  </a:cubicBezTo>
                  <a:cubicBezTo>
                    <a:pt x="46" y="141"/>
                    <a:pt x="46" y="141"/>
                    <a:pt x="46" y="141"/>
                  </a:cubicBezTo>
                  <a:cubicBezTo>
                    <a:pt x="44" y="142"/>
                    <a:pt x="44" y="142"/>
                    <a:pt x="44" y="142"/>
                  </a:cubicBezTo>
                  <a:cubicBezTo>
                    <a:pt x="44" y="143"/>
                    <a:pt x="44" y="143"/>
                    <a:pt x="44" y="143"/>
                  </a:cubicBezTo>
                  <a:cubicBezTo>
                    <a:pt x="46" y="141"/>
                    <a:pt x="46" y="141"/>
                    <a:pt x="46" y="141"/>
                  </a:cubicBezTo>
                  <a:cubicBezTo>
                    <a:pt x="44" y="142"/>
                    <a:pt x="44" y="142"/>
                    <a:pt x="44" y="142"/>
                  </a:cubicBezTo>
                  <a:cubicBezTo>
                    <a:pt x="47" y="140"/>
                    <a:pt x="47" y="140"/>
                    <a:pt x="47" y="140"/>
                  </a:cubicBezTo>
                  <a:cubicBezTo>
                    <a:pt x="43" y="142"/>
                    <a:pt x="43" y="142"/>
                    <a:pt x="43" y="142"/>
                  </a:cubicBezTo>
                  <a:cubicBezTo>
                    <a:pt x="44" y="142"/>
                    <a:pt x="44" y="142"/>
                    <a:pt x="44" y="142"/>
                  </a:cubicBezTo>
                  <a:cubicBezTo>
                    <a:pt x="47" y="140"/>
                    <a:pt x="47" y="140"/>
                    <a:pt x="47" y="140"/>
                  </a:cubicBezTo>
                  <a:cubicBezTo>
                    <a:pt x="43" y="142"/>
                    <a:pt x="43" y="142"/>
                    <a:pt x="43" y="142"/>
                  </a:cubicBezTo>
                  <a:cubicBezTo>
                    <a:pt x="47" y="140"/>
                    <a:pt x="47" y="140"/>
                    <a:pt x="47" y="140"/>
                  </a:cubicBezTo>
                  <a:cubicBezTo>
                    <a:pt x="43" y="140"/>
                    <a:pt x="43" y="140"/>
                    <a:pt x="43" y="140"/>
                  </a:cubicBezTo>
                  <a:cubicBezTo>
                    <a:pt x="43" y="141"/>
                    <a:pt x="43" y="141"/>
                    <a:pt x="43" y="142"/>
                  </a:cubicBezTo>
                  <a:cubicBezTo>
                    <a:pt x="47" y="140"/>
                    <a:pt x="47" y="140"/>
                    <a:pt x="47" y="140"/>
                  </a:cubicBezTo>
                  <a:cubicBezTo>
                    <a:pt x="43" y="140"/>
                    <a:pt x="43" y="140"/>
                    <a:pt x="43" y="140"/>
                  </a:cubicBezTo>
                  <a:cubicBezTo>
                    <a:pt x="47" y="140"/>
                    <a:pt x="47" y="140"/>
                    <a:pt x="47" y="140"/>
                  </a:cubicBezTo>
                  <a:cubicBezTo>
                    <a:pt x="43" y="138"/>
                    <a:pt x="43" y="138"/>
                    <a:pt x="43" y="138"/>
                  </a:cubicBezTo>
                  <a:cubicBezTo>
                    <a:pt x="43" y="139"/>
                    <a:pt x="43" y="139"/>
                    <a:pt x="43" y="140"/>
                  </a:cubicBezTo>
                  <a:cubicBezTo>
                    <a:pt x="47" y="140"/>
                    <a:pt x="47" y="140"/>
                    <a:pt x="47" y="140"/>
                  </a:cubicBezTo>
                  <a:cubicBezTo>
                    <a:pt x="43" y="138"/>
                    <a:pt x="43" y="138"/>
                    <a:pt x="43" y="138"/>
                  </a:cubicBezTo>
                  <a:cubicBezTo>
                    <a:pt x="42" y="140"/>
                    <a:pt x="43" y="142"/>
                    <a:pt x="45" y="143"/>
                  </a:cubicBezTo>
                  <a:cubicBezTo>
                    <a:pt x="47" y="145"/>
                    <a:pt x="49" y="144"/>
                    <a:pt x="50"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25" name="Freeform 188">
              <a:extLst>
                <a:ext uri="{FF2B5EF4-FFF2-40B4-BE49-F238E27FC236}">
                  <a16:creationId xmlns:a16="http://schemas.microsoft.com/office/drawing/2014/main" id="{EE28F038-6469-4A78-990F-013509C978C8}"/>
                </a:ext>
              </a:extLst>
            </p:cNvPr>
            <p:cNvSpPr>
              <a:spLocks/>
            </p:cNvSpPr>
            <p:nvPr/>
          </p:nvSpPr>
          <p:spPr bwMode="auto">
            <a:xfrm>
              <a:off x="5781812" y="2546461"/>
              <a:ext cx="149225" cy="95250"/>
            </a:xfrm>
            <a:custGeom>
              <a:avLst/>
              <a:gdLst>
                <a:gd name="T0" fmla="*/ 7 w 95"/>
                <a:gd name="T1" fmla="*/ 58 h 60"/>
                <a:gd name="T2" fmla="*/ 6 w 95"/>
                <a:gd name="T3" fmla="*/ 31 h 60"/>
                <a:gd name="T4" fmla="*/ 63 w 95"/>
                <a:gd name="T5" fmla="*/ 56 h 60"/>
                <a:gd name="T6" fmla="*/ 20 w 95"/>
                <a:gd name="T7" fmla="*/ 34 h 60"/>
                <a:gd name="T8" fmla="*/ 85 w 95"/>
                <a:gd name="T9" fmla="*/ 59 h 60"/>
                <a:gd name="T10" fmla="*/ 88 w 95"/>
                <a:gd name="T11" fmla="*/ 60 h 60"/>
                <a:gd name="T12" fmla="*/ 90 w 95"/>
                <a:gd name="T13" fmla="*/ 54 h 60"/>
                <a:gd name="T14" fmla="*/ 47 w 95"/>
                <a:gd name="T15" fmla="*/ 27 h 60"/>
                <a:gd name="T16" fmla="*/ 32 w 95"/>
                <a:gd name="T17" fmla="*/ 20 h 60"/>
                <a:gd name="T18" fmla="*/ 34 w 95"/>
                <a:gd name="T19" fmla="*/ 18 h 60"/>
                <a:gd name="T20" fmla="*/ 31 w 95"/>
                <a:gd name="T21" fmla="*/ 20 h 60"/>
                <a:gd name="T22" fmla="*/ 34 w 95"/>
                <a:gd name="T23" fmla="*/ 19 h 60"/>
                <a:gd name="T24" fmla="*/ 34 w 95"/>
                <a:gd name="T25" fmla="*/ 23 h 60"/>
                <a:gd name="T26" fmla="*/ 34 w 95"/>
                <a:gd name="T27" fmla="*/ 23 h 60"/>
                <a:gd name="T28" fmla="*/ 31 w 95"/>
                <a:gd name="T29" fmla="*/ 21 h 60"/>
                <a:gd name="T30" fmla="*/ 33 w 95"/>
                <a:gd name="T31" fmla="*/ 24 h 60"/>
                <a:gd name="T32" fmla="*/ 31 w 95"/>
                <a:gd name="T33" fmla="*/ 25 h 60"/>
                <a:gd name="T34" fmla="*/ 31 w 95"/>
                <a:gd name="T35" fmla="*/ 21 h 60"/>
                <a:gd name="T36" fmla="*/ 30 w 95"/>
                <a:gd name="T37" fmla="*/ 25 h 60"/>
                <a:gd name="T38" fmla="*/ 30 w 95"/>
                <a:gd name="T39" fmla="*/ 23 h 60"/>
                <a:gd name="T40" fmla="*/ 65 w 95"/>
                <a:gd name="T41" fmla="*/ 37 h 60"/>
                <a:gd name="T42" fmla="*/ 90 w 95"/>
                <a:gd name="T43" fmla="*/ 46 h 60"/>
                <a:gd name="T44" fmla="*/ 95 w 95"/>
                <a:gd name="T45" fmla="*/ 41 h 60"/>
                <a:gd name="T46" fmla="*/ 29 w 95"/>
                <a:gd name="T47" fmla="*/ 8 h 60"/>
                <a:gd name="T48" fmla="*/ 90 w 95"/>
                <a:gd name="T49" fmla="*/ 41 h 60"/>
                <a:gd name="T50" fmla="*/ 88 w 95"/>
                <a:gd name="T51" fmla="*/ 38 h 60"/>
                <a:gd name="T52" fmla="*/ 90 w 95"/>
                <a:gd name="T53" fmla="*/ 41 h 60"/>
                <a:gd name="T54" fmla="*/ 90 w 95"/>
                <a:gd name="T55" fmla="*/ 38 h 60"/>
                <a:gd name="T56" fmla="*/ 86 w 95"/>
                <a:gd name="T57" fmla="*/ 36 h 60"/>
                <a:gd name="T58" fmla="*/ 33 w 95"/>
                <a:gd name="T59" fmla="*/ 17 h 60"/>
                <a:gd name="T60" fmla="*/ 28 w 95"/>
                <a:gd name="T61" fmla="*/ 17 h 60"/>
                <a:gd name="T62" fmla="*/ 27 w 95"/>
                <a:gd name="T63" fmla="*/ 21 h 60"/>
                <a:gd name="T64" fmla="*/ 43 w 95"/>
                <a:gd name="T65" fmla="*/ 33 h 60"/>
                <a:gd name="T66" fmla="*/ 84 w 95"/>
                <a:gd name="T67" fmla="*/ 58 h 60"/>
                <a:gd name="T68" fmla="*/ 85 w 95"/>
                <a:gd name="T69" fmla="*/ 57 h 60"/>
                <a:gd name="T70" fmla="*/ 84 w 95"/>
                <a:gd name="T71" fmla="*/ 58 h 60"/>
                <a:gd name="T72" fmla="*/ 83 w 95"/>
                <a:gd name="T73" fmla="*/ 56 h 60"/>
                <a:gd name="T74" fmla="*/ 87 w 95"/>
                <a:gd name="T75" fmla="*/ 56 h 60"/>
                <a:gd name="T76" fmla="*/ 84 w 95"/>
                <a:gd name="T77" fmla="*/ 54 h 60"/>
                <a:gd name="T78" fmla="*/ 86 w 95"/>
                <a:gd name="T79" fmla="*/ 52 h 60"/>
                <a:gd name="T80" fmla="*/ 87 w 95"/>
                <a:gd name="T81" fmla="*/ 56 h 60"/>
                <a:gd name="T82" fmla="*/ 87 w 95"/>
                <a:gd name="T83" fmla="*/ 52 h 60"/>
                <a:gd name="T84" fmla="*/ 87 w 95"/>
                <a:gd name="T85" fmla="*/ 55 h 60"/>
                <a:gd name="T86" fmla="*/ 88 w 95"/>
                <a:gd name="T87" fmla="*/ 52 h 60"/>
                <a:gd name="T88" fmla="*/ 73 w 95"/>
                <a:gd name="T89" fmla="*/ 46 h 60"/>
                <a:gd name="T90" fmla="*/ 18 w 95"/>
                <a:gd name="T91" fmla="*/ 28 h 60"/>
                <a:gd name="T92" fmla="*/ 1 w 95"/>
                <a:gd name="T93" fmla="*/ 33 h 60"/>
                <a:gd name="T94" fmla="*/ 3 w 95"/>
                <a:gd name="T95" fmla="*/ 52 h 60"/>
                <a:gd name="T96" fmla="*/ 11 w 95"/>
                <a:gd name="T97"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5" h="60">
                  <a:moveTo>
                    <a:pt x="11" y="51"/>
                  </a:moveTo>
                  <a:cubicBezTo>
                    <a:pt x="9" y="50"/>
                    <a:pt x="9" y="50"/>
                    <a:pt x="9" y="50"/>
                  </a:cubicBezTo>
                  <a:cubicBezTo>
                    <a:pt x="6" y="54"/>
                    <a:pt x="6" y="54"/>
                    <a:pt x="6" y="54"/>
                  </a:cubicBezTo>
                  <a:cubicBezTo>
                    <a:pt x="7" y="58"/>
                    <a:pt x="7" y="58"/>
                    <a:pt x="7" y="58"/>
                  </a:cubicBezTo>
                  <a:cubicBezTo>
                    <a:pt x="34" y="57"/>
                    <a:pt x="34" y="57"/>
                    <a:pt x="34" y="57"/>
                  </a:cubicBezTo>
                  <a:cubicBezTo>
                    <a:pt x="36" y="57"/>
                    <a:pt x="37" y="56"/>
                    <a:pt x="38" y="54"/>
                  </a:cubicBezTo>
                  <a:cubicBezTo>
                    <a:pt x="38" y="52"/>
                    <a:pt x="37" y="50"/>
                    <a:pt x="36" y="50"/>
                  </a:cubicBezTo>
                  <a:cubicBezTo>
                    <a:pt x="6" y="31"/>
                    <a:pt x="6" y="31"/>
                    <a:pt x="6" y="31"/>
                  </a:cubicBezTo>
                  <a:cubicBezTo>
                    <a:pt x="4" y="34"/>
                    <a:pt x="4" y="34"/>
                    <a:pt x="4" y="34"/>
                  </a:cubicBezTo>
                  <a:cubicBezTo>
                    <a:pt x="3" y="38"/>
                    <a:pt x="3" y="38"/>
                    <a:pt x="3" y="38"/>
                  </a:cubicBezTo>
                  <a:cubicBezTo>
                    <a:pt x="58" y="58"/>
                    <a:pt x="58" y="58"/>
                    <a:pt x="58" y="58"/>
                  </a:cubicBezTo>
                  <a:cubicBezTo>
                    <a:pt x="60" y="59"/>
                    <a:pt x="63" y="58"/>
                    <a:pt x="63" y="56"/>
                  </a:cubicBezTo>
                  <a:cubicBezTo>
                    <a:pt x="64" y="54"/>
                    <a:pt x="64" y="52"/>
                    <a:pt x="62" y="51"/>
                  </a:cubicBezTo>
                  <a:cubicBezTo>
                    <a:pt x="24" y="27"/>
                    <a:pt x="24" y="27"/>
                    <a:pt x="24" y="27"/>
                  </a:cubicBezTo>
                  <a:cubicBezTo>
                    <a:pt x="22" y="30"/>
                    <a:pt x="22" y="30"/>
                    <a:pt x="22" y="30"/>
                  </a:cubicBezTo>
                  <a:cubicBezTo>
                    <a:pt x="20" y="34"/>
                    <a:pt x="20" y="34"/>
                    <a:pt x="20" y="34"/>
                  </a:cubicBezTo>
                  <a:cubicBezTo>
                    <a:pt x="20" y="34"/>
                    <a:pt x="36" y="40"/>
                    <a:pt x="52" y="47"/>
                  </a:cubicBezTo>
                  <a:cubicBezTo>
                    <a:pt x="60" y="50"/>
                    <a:pt x="68" y="53"/>
                    <a:pt x="75" y="56"/>
                  </a:cubicBezTo>
                  <a:cubicBezTo>
                    <a:pt x="78" y="57"/>
                    <a:pt x="80" y="58"/>
                    <a:pt x="82" y="59"/>
                  </a:cubicBezTo>
                  <a:cubicBezTo>
                    <a:pt x="83" y="59"/>
                    <a:pt x="84" y="59"/>
                    <a:pt x="85" y="59"/>
                  </a:cubicBezTo>
                  <a:cubicBezTo>
                    <a:pt x="86" y="60"/>
                    <a:pt x="86" y="60"/>
                    <a:pt x="86" y="60"/>
                  </a:cubicBezTo>
                  <a:cubicBezTo>
                    <a:pt x="86" y="60"/>
                    <a:pt x="86" y="60"/>
                    <a:pt x="86" y="60"/>
                  </a:cubicBezTo>
                  <a:cubicBezTo>
                    <a:pt x="86" y="60"/>
                    <a:pt x="86" y="60"/>
                    <a:pt x="87" y="60"/>
                  </a:cubicBezTo>
                  <a:cubicBezTo>
                    <a:pt x="87" y="60"/>
                    <a:pt x="88" y="60"/>
                    <a:pt x="88" y="60"/>
                  </a:cubicBezTo>
                  <a:cubicBezTo>
                    <a:pt x="89" y="60"/>
                    <a:pt x="89" y="59"/>
                    <a:pt x="90" y="58"/>
                  </a:cubicBezTo>
                  <a:cubicBezTo>
                    <a:pt x="90" y="58"/>
                    <a:pt x="90" y="58"/>
                    <a:pt x="90" y="58"/>
                  </a:cubicBezTo>
                  <a:cubicBezTo>
                    <a:pt x="91" y="57"/>
                    <a:pt x="91" y="56"/>
                    <a:pt x="91" y="56"/>
                  </a:cubicBezTo>
                  <a:cubicBezTo>
                    <a:pt x="91" y="54"/>
                    <a:pt x="91" y="54"/>
                    <a:pt x="90" y="54"/>
                  </a:cubicBezTo>
                  <a:cubicBezTo>
                    <a:pt x="90" y="53"/>
                    <a:pt x="90" y="53"/>
                    <a:pt x="89" y="52"/>
                  </a:cubicBezTo>
                  <a:cubicBezTo>
                    <a:pt x="89" y="52"/>
                    <a:pt x="88" y="51"/>
                    <a:pt x="88" y="51"/>
                  </a:cubicBezTo>
                  <a:cubicBezTo>
                    <a:pt x="85" y="49"/>
                    <a:pt x="80" y="46"/>
                    <a:pt x="75" y="43"/>
                  </a:cubicBezTo>
                  <a:cubicBezTo>
                    <a:pt x="66" y="38"/>
                    <a:pt x="56" y="32"/>
                    <a:pt x="47" y="27"/>
                  </a:cubicBezTo>
                  <a:cubicBezTo>
                    <a:pt x="43" y="24"/>
                    <a:pt x="40" y="22"/>
                    <a:pt x="37" y="20"/>
                  </a:cubicBezTo>
                  <a:cubicBezTo>
                    <a:pt x="36" y="19"/>
                    <a:pt x="35" y="19"/>
                    <a:pt x="34" y="18"/>
                  </a:cubicBezTo>
                  <a:cubicBezTo>
                    <a:pt x="34" y="18"/>
                    <a:pt x="34" y="18"/>
                    <a:pt x="34" y="18"/>
                  </a:cubicBezTo>
                  <a:cubicBezTo>
                    <a:pt x="32" y="20"/>
                    <a:pt x="32" y="20"/>
                    <a:pt x="32" y="20"/>
                  </a:cubicBezTo>
                  <a:cubicBezTo>
                    <a:pt x="34" y="18"/>
                    <a:pt x="34" y="18"/>
                    <a:pt x="34" y="18"/>
                  </a:cubicBezTo>
                  <a:cubicBezTo>
                    <a:pt x="34" y="18"/>
                    <a:pt x="34" y="18"/>
                    <a:pt x="34" y="18"/>
                  </a:cubicBezTo>
                  <a:cubicBezTo>
                    <a:pt x="32" y="20"/>
                    <a:pt x="32" y="20"/>
                    <a:pt x="32" y="20"/>
                  </a:cubicBezTo>
                  <a:cubicBezTo>
                    <a:pt x="34" y="18"/>
                    <a:pt x="34" y="18"/>
                    <a:pt x="34" y="18"/>
                  </a:cubicBezTo>
                  <a:cubicBezTo>
                    <a:pt x="31" y="20"/>
                    <a:pt x="31" y="20"/>
                    <a:pt x="31" y="20"/>
                  </a:cubicBezTo>
                  <a:cubicBezTo>
                    <a:pt x="34" y="19"/>
                    <a:pt x="34" y="19"/>
                    <a:pt x="34" y="19"/>
                  </a:cubicBezTo>
                  <a:cubicBezTo>
                    <a:pt x="34" y="18"/>
                    <a:pt x="34" y="18"/>
                    <a:pt x="34" y="18"/>
                  </a:cubicBezTo>
                  <a:cubicBezTo>
                    <a:pt x="31" y="20"/>
                    <a:pt x="31" y="20"/>
                    <a:pt x="31" y="20"/>
                  </a:cubicBezTo>
                  <a:cubicBezTo>
                    <a:pt x="34" y="19"/>
                    <a:pt x="34" y="19"/>
                    <a:pt x="34" y="19"/>
                  </a:cubicBezTo>
                  <a:cubicBezTo>
                    <a:pt x="31" y="21"/>
                    <a:pt x="31" y="21"/>
                    <a:pt x="31" y="21"/>
                  </a:cubicBezTo>
                  <a:cubicBezTo>
                    <a:pt x="35" y="21"/>
                    <a:pt x="35" y="21"/>
                    <a:pt x="35" y="21"/>
                  </a:cubicBezTo>
                  <a:cubicBezTo>
                    <a:pt x="35" y="20"/>
                    <a:pt x="34" y="19"/>
                    <a:pt x="34" y="19"/>
                  </a:cubicBezTo>
                  <a:cubicBezTo>
                    <a:pt x="31" y="21"/>
                    <a:pt x="31" y="21"/>
                    <a:pt x="31" y="21"/>
                  </a:cubicBezTo>
                  <a:cubicBezTo>
                    <a:pt x="35" y="21"/>
                    <a:pt x="35" y="21"/>
                    <a:pt x="35" y="21"/>
                  </a:cubicBezTo>
                  <a:cubicBezTo>
                    <a:pt x="31" y="21"/>
                    <a:pt x="31" y="21"/>
                    <a:pt x="31" y="21"/>
                  </a:cubicBezTo>
                  <a:cubicBezTo>
                    <a:pt x="34" y="23"/>
                    <a:pt x="34" y="23"/>
                    <a:pt x="34" y="23"/>
                  </a:cubicBezTo>
                  <a:cubicBezTo>
                    <a:pt x="34" y="22"/>
                    <a:pt x="35" y="21"/>
                    <a:pt x="35" y="21"/>
                  </a:cubicBezTo>
                  <a:cubicBezTo>
                    <a:pt x="31" y="21"/>
                    <a:pt x="31" y="21"/>
                    <a:pt x="31" y="21"/>
                  </a:cubicBezTo>
                  <a:cubicBezTo>
                    <a:pt x="34" y="23"/>
                    <a:pt x="34" y="23"/>
                    <a:pt x="34" y="23"/>
                  </a:cubicBezTo>
                  <a:cubicBezTo>
                    <a:pt x="34" y="23"/>
                    <a:pt x="34" y="23"/>
                    <a:pt x="34" y="23"/>
                  </a:cubicBezTo>
                  <a:cubicBezTo>
                    <a:pt x="31" y="21"/>
                    <a:pt x="31" y="21"/>
                    <a:pt x="31" y="21"/>
                  </a:cubicBezTo>
                  <a:cubicBezTo>
                    <a:pt x="33" y="24"/>
                    <a:pt x="33" y="24"/>
                    <a:pt x="33" y="24"/>
                  </a:cubicBezTo>
                  <a:cubicBezTo>
                    <a:pt x="33" y="24"/>
                    <a:pt x="34" y="23"/>
                    <a:pt x="34" y="23"/>
                  </a:cubicBezTo>
                  <a:cubicBezTo>
                    <a:pt x="31" y="21"/>
                    <a:pt x="31" y="21"/>
                    <a:pt x="31" y="21"/>
                  </a:cubicBezTo>
                  <a:cubicBezTo>
                    <a:pt x="33" y="24"/>
                    <a:pt x="33" y="24"/>
                    <a:pt x="33" y="24"/>
                  </a:cubicBezTo>
                  <a:cubicBezTo>
                    <a:pt x="31" y="21"/>
                    <a:pt x="31" y="21"/>
                    <a:pt x="31" y="21"/>
                  </a:cubicBezTo>
                  <a:cubicBezTo>
                    <a:pt x="31" y="25"/>
                    <a:pt x="31" y="25"/>
                    <a:pt x="31" y="25"/>
                  </a:cubicBezTo>
                  <a:cubicBezTo>
                    <a:pt x="32" y="24"/>
                    <a:pt x="32" y="24"/>
                    <a:pt x="33" y="24"/>
                  </a:cubicBezTo>
                  <a:cubicBezTo>
                    <a:pt x="31" y="21"/>
                    <a:pt x="31" y="21"/>
                    <a:pt x="31" y="21"/>
                  </a:cubicBezTo>
                  <a:cubicBezTo>
                    <a:pt x="31" y="25"/>
                    <a:pt x="31" y="25"/>
                    <a:pt x="31" y="25"/>
                  </a:cubicBezTo>
                  <a:cubicBezTo>
                    <a:pt x="31" y="21"/>
                    <a:pt x="31" y="21"/>
                    <a:pt x="31" y="21"/>
                  </a:cubicBezTo>
                  <a:cubicBezTo>
                    <a:pt x="31" y="25"/>
                    <a:pt x="31" y="25"/>
                    <a:pt x="31" y="25"/>
                  </a:cubicBezTo>
                  <a:cubicBezTo>
                    <a:pt x="31" y="25"/>
                    <a:pt x="31" y="25"/>
                    <a:pt x="31" y="25"/>
                  </a:cubicBezTo>
                  <a:cubicBezTo>
                    <a:pt x="31" y="21"/>
                    <a:pt x="31" y="21"/>
                    <a:pt x="31" y="21"/>
                  </a:cubicBezTo>
                  <a:cubicBezTo>
                    <a:pt x="31" y="25"/>
                    <a:pt x="31" y="25"/>
                    <a:pt x="31" y="25"/>
                  </a:cubicBezTo>
                  <a:cubicBezTo>
                    <a:pt x="31" y="21"/>
                    <a:pt x="31" y="21"/>
                    <a:pt x="31" y="21"/>
                  </a:cubicBezTo>
                  <a:cubicBezTo>
                    <a:pt x="30" y="25"/>
                    <a:pt x="30" y="25"/>
                    <a:pt x="30" y="25"/>
                  </a:cubicBezTo>
                  <a:cubicBezTo>
                    <a:pt x="31" y="25"/>
                    <a:pt x="31" y="25"/>
                    <a:pt x="31" y="25"/>
                  </a:cubicBezTo>
                  <a:cubicBezTo>
                    <a:pt x="31" y="21"/>
                    <a:pt x="31" y="21"/>
                    <a:pt x="31" y="21"/>
                  </a:cubicBezTo>
                  <a:cubicBezTo>
                    <a:pt x="30" y="25"/>
                    <a:pt x="30" y="25"/>
                    <a:pt x="30" y="25"/>
                  </a:cubicBezTo>
                  <a:cubicBezTo>
                    <a:pt x="30" y="23"/>
                    <a:pt x="30" y="23"/>
                    <a:pt x="30" y="23"/>
                  </a:cubicBezTo>
                  <a:cubicBezTo>
                    <a:pt x="30" y="25"/>
                    <a:pt x="30" y="25"/>
                    <a:pt x="30" y="25"/>
                  </a:cubicBezTo>
                  <a:cubicBezTo>
                    <a:pt x="30" y="25"/>
                    <a:pt x="30" y="25"/>
                    <a:pt x="30" y="25"/>
                  </a:cubicBezTo>
                  <a:cubicBezTo>
                    <a:pt x="30" y="23"/>
                    <a:pt x="30" y="23"/>
                    <a:pt x="30" y="23"/>
                  </a:cubicBezTo>
                  <a:cubicBezTo>
                    <a:pt x="30" y="25"/>
                    <a:pt x="30" y="25"/>
                    <a:pt x="30" y="25"/>
                  </a:cubicBezTo>
                  <a:cubicBezTo>
                    <a:pt x="30" y="25"/>
                    <a:pt x="30" y="25"/>
                    <a:pt x="30" y="25"/>
                  </a:cubicBezTo>
                  <a:cubicBezTo>
                    <a:pt x="31" y="25"/>
                    <a:pt x="32" y="25"/>
                    <a:pt x="34" y="26"/>
                  </a:cubicBezTo>
                  <a:cubicBezTo>
                    <a:pt x="40" y="28"/>
                    <a:pt x="53" y="33"/>
                    <a:pt x="65" y="37"/>
                  </a:cubicBezTo>
                  <a:cubicBezTo>
                    <a:pt x="71" y="40"/>
                    <a:pt x="76" y="42"/>
                    <a:pt x="81" y="43"/>
                  </a:cubicBezTo>
                  <a:cubicBezTo>
                    <a:pt x="83" y="44"/>
                    <a:pt x="85" y="44"/>
                    <a:pt x="86" y="45"/>
                  </a:cubicBezTo>
                  <a:cubicBezTo>
                    <a:pt x="87" y="45"/>
                    <a:pt x="88" y="45"/>
                    <a:pt x="88" y="45"/>
                  </a:cubicBezTo>
                  <a:cubicBezTo>
                    <a:pt x="89" y="46"/>
                    <a:pt x="89" y="46"/>
                    <a:pt x="90" y="46"/>
                  </a:cubicBezTo>
                  <a:cubicBezTo>
                    <a:pt x="91" y="46"/>
                    <a:pt x="91" y="46"/>
                    <a:pt x="92" y="46"/>
                  </a:cubicBezTo>
                  <a:cubicBezTo>
                    <a:pt x="92" y="45"/>
                    <a:pt x="92" y="45"/>
                    <a:pt x="93" y="45"/>
                  </a:cubicBezTo>
                  <a:cubicBezTo>
                    <a:pt x="93" y="45"/>
                    <a:pt x="94" y="44"/>
                    <a:pt x="94" y="44"/>
                  </a:cubicBezTo>
                  <a:cubicBezTo>
                    <a:pt x="95" y="43"/>
                    <a:pt x="95" y="42"/>
                    <a:pt x="95" y="41"/>
                  </a:cubicBezTo>
                  <a:cubicBezTo>
                    <a:pt x="94" y="40"/>
                    <a:pt x="94" y="39"/>
                    <a:pt x="93" y="38"/>
                  </a:cubicBezTo>
                  <a:cubicBezTo>
                    <a:pt x="33" y="1"/>
                    <a:pt x="33" y="1"/>
                    <a:pt x="33" y="1"/>
                  </a:cubicBezTo>
                  <a:cubicBezTo>
                    <a:pt x="31" y="0"/>
                    <a:pt x="29" y="0"/>
                    <a:pt x="27" y="2"/>
                  </a:cubicBezTo>
                  <a:cubicBezTo>
                    <a:pt x="26" y="4"/>
                    <a:pt x="27" y="6"/>
                    <a:pt x="29" y="8"/>
                  </a:cubicBezTo>
                  <a:cubicBezTo>
                    <a:pt x="88" y="45"/>
                    <a:pt x="88" y="45"/>
                    <a:pt x="88" y="45"/>
                  </a:cubicBezTo>
                  <a:cubicBezTo>
                    <a:pt x="91" y="42"/>
                    <a:pt x="91" y="42"/>
                    <a:pt x="91" y="42"/>
                  </a:cubicBezTo>
                  <a:cubicBezTo>
                    <a:pt x="87" y="39"/>
                    <a:pt x="87" y="39"/>
                    <a:pt x="87" y="39"/>
                  </a:cubicBezTo>
                  <a:cubicBezTo>
                    <a:pt x="90" y="41"/>
                    <a:pt x="90" y="41"/>
                    <a:pt x="90" y="41"/>
                  </a:cubicBezTo>
                  <a:cubicBezTo>
                    <a:pt x="88" y="38"/>
                    <a:pt x="88" y="38"/>
                    <a:pt x="88" y="38"/>
                  </a:cubicBezTo>
                  <a:cubicBezTo>
                    <a:pt x="88" y="38"/>
                    <a:pt x="88" y="39"/>
                    <a:pt x="87" y="39"/>
                  </a:cubicBezTo>
                  <a:cubicBezTo>
                    <a:pt x="90" y="41"/>
                    <a:pt x="90" y="41"/>
                    <a:pt x="90" y="41"/>
                  </a:cubicBezTo>
                  <a:cubicBezTo>
                    <a:pt x="88" y="38"/>
                    <a:pt x="88" y="38"/>
                    <a:pt x="88" y="38"/>
                  </a:cubicBezTo>
                  <a:cubicBezTo>
                    <a:pt x="90" y="41"/>
                    <a:pt x="90" y="41"/>
                    <a:pt x="90" y="41"/>
                  </a:cubicBezTo>
                  <a:cubicBezTo>
                    <a:pt x="90" y="38"/>
                    <a:pt x="90" y="38"/>
                    <a:pt x="90" y="38"/>
                  </a:cubicBezTo>
                  <a:cubicBezTo>
                    <a:pt x="90" y="38"/>
                    <a:pt x="90" y="37"/>
                    <a:pt x="88" y="38"/>
                  </a:cubicBezTo>
                  <a:cubicBezTo>
                    <a:pt x="90" y="41"/>
                    <a:pt x="90" y="41"/>
                    <a:pt x="90" y="41"/>
                  </a:cubicBezTo>
                  <a:cubicBezTo>
                    <a:pt x="90" y="38"/>
                    <a:pt x="90" y="38"/>
                    <a:pt x="90" y="38"/>
                  </a:cubicBezTo>
                  <a:cubicBezTo>
                    <a:pt x="90" y="39"/>
                    <a:pt x="90" y="39"/>
                    <a:pt x="90" y="39"/>
                  </a:cubicBezTo>
                  <a:cubicBezTo>
                    <a:pt x="90" y="38"/>
                    <a:pt x="90" y="38"/>
                    <a:pt x="90" y="38"/>
                  </a:cubicBezTo>
                  <a:cubicBezTo>
                    <a:pt x="90" y="38"/>
                    <a:pt x="90" y="38"/>
                    <a:pt x="90" y="38"/>
                  </a:cubicBezTo>
                  <a:cubicBezTo>
                    <a:pt x="90" y="39"/>
                    <a:pt x="90" y="39"/>
                    <a:pt x="90" y="39"/>
                  </a:cubicBezTo>
                  <a:cubicBezTo>
                    <a:pt x="90" y="38"/>
                    <a:pt x="90" y="38"/>
                    <a:pt x="90" y="38"/>
                  </a:cubicBezTo>
                  <a:cubicBezTo>
                    <a:pt x="90" y="38"/>
                    <a:pt x="90" y="38"/>
                    <a:pt x="90" y="38"/>
                  </a:cubicBezTo>
                  <a:cubicBezTo>
                    <a:pt x="89" y="37"/>
                    <a:pt x="88" y="37"/>
                    <a:pt x="86" y="36"/>
                  </a:cubicBezTo>
                  <a:cubicBezTo>
                    <a:pt x="79" y="34"/>
                    <a:pt x="66" y="29"/>
                    <a:pt x="54" y="25"/>
                  </a:cubicBezTo>
                  <a:cubicBezTo>
                    <a:pt x="49" y="23"/>
                    <a:pt x="43" y="21"/>
                    <a:pt x="39" y="19"/>
                  </a:cubicBezTo>
                  <a:cubicBezTo>
                    <a:pt x="37" y="18"/>
                    <a:pt x="36" y="18"/>
                    <a:pt x="34" y="17"/>
                  </a:cubicBezTo>
                  <a:cubicBezTo>
                    <a:pt x="34" y="17"/>
                    <a:pt x="33" y="17"/>
                    <a:pt x="33" y="17"/>
                  </a:cubicBezTo>
                  <a:cubicBezTo>
                    <a:pt x="32" y="17"/>
                    <a:pt x="32" y="17"/>
                    <a:pt x="32" y="17"/>
                  </a:cubicBezTo>
                  <a:cubicBezTo>
                    <a:pt x="32" y="17"/>
                    <a:pt x="31" y="16"/>
                    <a:pt x="31" y="16"/>
                  </a:cubicBezTo>
                  <a:cubicBezTo>
                    <a:pt x="30" y="16"/>
                    <a:pt x="30" y="16"/>
                    <a:pt x="30" y="17"/>
                  </a:cubicBezTo>
                  <a:cubicBezTo>
                    <a:pt x="29" y="17"/>
                    <a:pt x="29" y="17"/>
                    <a:pt x="28" y="17"/>
                  </a:cubicBezTo>
                  <a:cubicBezTo>
                    <a:pt x="28" y="17"/>
                    <a:pt x="27" y="18"/>
                    <a:pt x="27" y="18"/>
                  </a:cubicBezTo>
                  <a:cubicBezTo>
                    <a:pt x="31" y="21"/>
                    <a:pt x="31" y="21"/>
                    <a:pt x="31" y="21"/>
                  </a:cubicBezTo>
                  <a:cubicBezTo>
                    <a:pt x="27" y="18"/>
                    <a:pt x="27" y="18"/>
                    <a:pt x="27" y="18"/>
                  </a:cubicBezTo>
                  <a:cubicBezTo>
                    <a:pt x="27" y="19"/>
                    <a:pt x="26" y="20"/>
                    <a:pt x="27" y="21"/>
                  </a:cubicBezTo>
                  <a:cubicBezTo>
                    <a:pt x="27" y="22"/>
                    <a:pt x="27" y="22"/>
                    <a:pt x="27" y="23"/>
                  </a:cubicBezTo>
                  <a:cubicBezTo>
                    <a:pt x="28" y="24"/>
                    <a:pt x="28" y="24"/>
                    <a:pt x="28" y="24"/>
                  </a:cubicBezTo>
                  <a:cubicBezTo>
                    <a:pt x="29" y="25"/>
                    <a:pt x="29" y="25"/>
                    <a:pt x="30" y="25"/>
                  </a:cubicBezTo>
                  <a:cubicBezTo>
                    <a:pt x="33" y="27"/>
                    <a:pt x="37" y="30"/>
                    <a:pt x="43" y="33"/>
                  </a:cubicBezTo>
                  <a:cubicBezTo>
                    <a:pt x="51" y="38"/>
                    <a:pt x="62" y="45"/>
                    <a:pt x="70" y="50"/>
                  </a:cubicBezTo>
                  <a:cubicBezTo>
                    <a:pt x="74" y="52"/>
                    <a:pt x="78" y="54"/>
                    <a:pt x="81" y="56"/>
                  </a:cubicBezTo>
                  <a:cubicBezTo>
                    <a:pt x="82" y="57"/>
                    <a:pt x="83" y="58"/>
                    <a:pt x="83" y="58"/>
                  </a:cubicBezTo>
                  <a:cubicBezTo>
                    <a:pt x="84" y="58"/>
                    <a:pt x="84" y="58"/>
                    <a:pt x="84" y="58"/>
                  </a:cubicBezTo>
                  <a:cubicBezTo>
                    <a:pt x="85" y="57"/>
                    <a:pt x="85" y="57"/>
                    <a:pt x="85" y="57"/>
                  </a:cubicBezTo>
                  <a:cubicBezTo>
                    <a:pt x="84" y="58"/>
                    <a:pt x="84" y="58"/>
                    <a:pt x="84" y="58"/>
                  </a:cubicBezTo>
                  <a:cubicBezTo>
                    <a:pt x="84" y="58"/>
                    <a:pt x="84" y="58"/>
                    <a:pt x="84" y="58"/>
                  </a:cubicBezTo>
                  <a:cubicBezTo>
                    <a:pt x="85" y="57"/>
                    <a:pt x="85" y="57"/>
                    <a:pt x="85" y="57"/>
                  </a:cubicBezTo>
                  <a:cubicBezTo>
                    <a:pt x="84" y="58"/>
                    <a:pt x="84" y="58"/>
                    <a:pt x="84" y="58"/>
                  </a:cubicBezTo>
                  <a:cubicBezTo>
                    <a:pt x="87" y="56"/>
                    <a:pt x="87" y="56"/>
                    <a:pt x="87" y="56"/>
                  </a:cubicBezTo>
                  <a:cubicBezTo>
                    <a:pt x="83" y="57"/>
                    <a:pt x="83" y="57"/>
                    <a:pt x="83" y="57"/>
                  </a:cubicBezTo>
                  <a:cubicBezTo>
                    <a:pt x="84" y="58"/>
                    <a:pt x="84" y="58"/>
                    <a:pt x="84" y="58"/>
                  </a:cubicBezTo>
                  <a:cubicBezTo>
                    <a:pt x="87" y="56"/>
                    <a:pt x="87" y="56"/>
                    <a:pt x="87" y="56"/>
                  </a:cubicBezTo>
                  <a:cubicBezTo>
                    <a:pt x="83" y="57"/>
                    <a:pt x="83" y="57"/>
                    <a:pt x="83" y="57"/>
                  </a:cubicBezTo>
                  <a:cubicBezTo>
                    <a:pt x="87" y="56"/>
                    <a:pt x="87" y="56"/>
                    <a:pt x="87" y="56"/>
                  </a:cubicBezTo>
                  <a:cubicBezTo>
                    <a:pt x="83" y="56"/>
                    <a:pt x="83" y="56"/>
                    <a:pt x="83" y="56"/>
                  </a:cubicBezTo>
                  <a:cubicBezTo>
                    <a:pt x="83" y="57"/>
                    <a:pt x="83" y="57"/>
                    <a:pt x="83" y="57"/>
                  </a:cubicBezTo>
                  <a:cubicBezTo>
                    <a:pt x="87" y="56"/>
                    <a:pt x="87" y="56"/>
                    <a:pt x="87" y="56"/>
                  </a:cubicBezTo>
                  <a:cubicBezTo>
                    <a:pt x="83" y="56"/>
                    <a:pt x="83" y="56"/>
                    <a:pt x="83" y="56"/>
                  </a:cubicBezTo>
                  <a:cubicBezTo>
                    <a:pt x="87" y="56"/>
                    <a:pt x="87" y="56"/>
                    <a:pt x="87" y="56"/>
                  </a:cubicBezTo>
                  <a:cubicBezTo>
                    <a:pt x="84" y="54"/>
                    <a:pt x="84" y="54"/>
                    <a:pt x="84" y="54"/>
                  </a:cubicBezTo>
                  <a:cubicBezTo>
                    <a:pt x="83" y="54"/>
                    <a:pt x="83" y="55"/>
                    <a:pt x="83" y="56"/>
                  </a:cubicBezTo>
                  <a:cubicBezTo>
                    <a:pt x="87" y="56"/>
                    <a:pt x="87" y="56"/>
                    <a:pt x="87" y="56"/>
                  </a:cubicBezTo>
                  <a:cubicBezTo>
                    <a:pt x="84" y="54"/>
                    <a:pt x="84" y="54"/>
                    <a:pt x="84" y="54"/>
                  </a:cubicBezTo>
                  <a:cubicBezTo>
                    <a:pt x="87" y="56"/>
                    <a:pt x="87" y="56"/>
                    <a:pt x="87" y="56"/>
                  </a:cubicBezTo>
                  <a:cubicBezTo>
                    <a:pt x="84" y="53"/>
                    <a:pt x="84" y="53"/>
                    <a:pt x="84" y="53"/>
                  </a:cubicBezTo>
                  <a:cubicBezTo>
                    <a:pt x="87" y="56"/>
                    <a:pt x="87" y="56"/>
                    <a:pt x="87" y="56"/>
                  </a:cubicBezTo>
                  <a:cubicBezTo>
                    <a:pt x="86" y="52"/>
                    <a:pt x="86" y="52"/>
                    <a:pt x="86" y="52"/>
                  </a:cubicBezTo>
                  <a:cubicBezTo>
                    <a:pt x="85" y="52"/>
                    <a:pt x="85" y="52"/>
                    <a:pt x="84" y="53"/>
                  </a:cubicBezTo>
                  <a:cubicBezTo>
                    <a:pt x="87" y="56"/>
                    <a:pt x="87" y="56"/>
                    <a:pt x="87" y="56"/>
                  </a:cubicBezTo>
                  <a:cubicBezTo>
                    <a:pt x="86" y="52"/>
                    <a:pt x="86" y="52"/>
                    <a:pt x="86" y="52"/>
                  </a:cubicBezTo>
                  <a:cubicBezTo>
                    <a:pt x="87" y="56"/>
                    <a:pt x="87" y="56"/>
                    <a:pt x="87" y="56"/>
                  </a:cubicBezTo>
                  <a:cubicBezTo>
                    <a:pt x="87" y="52"/>
                    <a:pt x="87" y="52"/>
                    <a:pt x="87" y="52"/>
                  </a:cubicBezTo>
                  <a:cubicBezTo>
                    <a:pt x="87" y="52"/>
                    <a:pt x="86" y="52"/>
                    <a:pt x="86" y="52"/>
                  </a:cubicBezTo>
                  <a:cubicBezTo>
                    <a:pt x="87" y="56"/>
                    <a:pt x="87" y="56"/>
                    <a:pt x="87" y="56"/>
                  </a:cubicBezTo>
                  <a:cubicBezTo>
                    <a:pt x="87" y="52"/>
                    <a:pt x="87" y="52"/>
                    <a:pt x="87" y="52"/>
                  </a:cubicBezTo>
                  <a:cubicBezTo>
                    <a:pt x="87" y="55"/>
                    <a:pt x="87" y="55"/>
                    <a:pt x="87" y="55"/>
                  </a:cubicBezTo>
                  <a:cubicBezTo>
                    <a:pt x="88" y="52"/>
                    <a:pt x="88" y="52"/>
                    <a:pt x="88" y="52"/>
                  </a:cubicBezTo>
                  <a:cubicBezTo>
                    <a:pt x="88" y="52"/>
                    <a:pt x="88" y="52"/>
                    <a:pt x="87" y="52"/>
                  </a:cubicBezTo>
                  <a:cubicBezTo>
                    <a:pt x="87" y="55"/>
                    <a:pt x="87" y="55"/>
                    <a:pt x="87" y="55"/>
                  </a:cubicBezTo>
                  <a:cubicBezTo>
                    <a:pt x="88" y="52"/>
                    <a:pt x="88" y="52"/>
                    <a:pt x="88" y="52"/>
                  </a:cubicBezTo>
                  <a:cubicBezTo>
                    <a:pt x="87" y="53"/>
                    <a:pt x="87" y="53"/>
                    <a:pt x="87" y="53"/>
                  </a:cubicBezTo>
                  <a:cubicBezTo>
                    <a:pt x="88" y="52"/>
                    <a:pt x="88" y="52"/>
                    <a:pt x="88" y="52"/>
                  </a:cubicBezTo>
                  <a:cubicBezTo>
                    <a:pt x="88" y="52"/>
                    <a:pt x="88" y="52"/>
                    <a:pt x="88" y="52"/>
                  </a:cubicBezTo>
                  <a:cubicBezTo>
                    <a:pt x="87" y="53"/>
                    <a:pt x="87" y="53"/>
                    <a:pt x="87" y="53"/>
                  </a:cubicBezTo>
                  <a:cubicBezTo>
                    <a:pt x="88" y="52"/>
                    <a:pt x="88" y="52"/>
                    <a:pt x="88" y="52"/>
                  </a:cubicBezTo>
                  <a:cubicBezTo>
                    <a:pt x="88" y="52"/>
                    <a:pt x="87" y="52"/>
                    <a:pt x="87" y="51"/>
                  </a:cubicBezTo>
                  <a:cubicBezTo>
                    <a:pt x="84" y="51"/>
                    <a:pt x="79" y="49"/>
                    <a:pt x="73" y="46"/>
                  </a:cubicBezTo>
                  <a:cubicBezTo>
                    <a:pt x="63" y="42"/>
                    <a:pt x="51" y="37"/>
                    <a:pt x="41" y="34"/>
                  </a:cubicBezTo>
                  <a:cubicBezTo>
                    <a:pt x="36" y="32"/>
                    <a:pt x="31" y="30"/>
                    <a:pt x="28" y="29"/>
                  </a:cubicBezTo>
                  <a:cubicBezTo>
                    <a:pt x="25" y="27"/>
                    <a:pt x="23" y="27"/>
                    <a:pt x="23" y="27"/>
                  </a:cubicBezTo>
                  <a:cubicBezTo>
                    <a:pt x="21" y="26"/>
                    <a:pt x="19" y="27"/>
                    <a:pt x="18" y="28"/>
                  </a:cubicBezTo>
                  <a:cubicBezTo>
                    <a:pt x="17" y="30"/>
                    <a:pt x="18" y="33"/>
                    <a:pt x="20" y="34"/>
                  </a:cubicBezTo>
                  <a:cubicBezTo>
                    <a:pt x="26" y="38"/>
                    <a:pt x="26" y="38"/>
                    <a:pt x="26" y="38"/>
                  </a:cubicBezTo>
                  <a:cubicBezTo>
                    <a:pt x="6" y="31"/>
                    <a:pt x="6" y="31"/>
                    <a:pt x="6" y="31"/>
                  </a:cubicBezTo>
                  <a:cubicBezTo>
                    <a:pt x="4" y="30"/>
                    <a:pt x="1" y="31"/>
                    <a:pt x="1" y="33"/>
                  </a:cubicBezTo>
                  <a:cubicBezTo>
                    <a:pt x="0" y="35"/>
                    <a:pt x="0" y="37"/>
                    <a:pt x="2" y="38"/>
                  </a:cubicBezTo>
                  <a:cubicBezTo>
                    <a:pt x="20" y="49"/>
                    <a:pt x="20" y="49"/>
                    <a:pt x="20" y="49"/>
                  </a:cubicBezTo>
                  <a:cubicBezTo>
                    <a:pt x="6" y="49"/>
                    <a:pt x="6" y="49"/>
                    <a:pt x="6" y="49"/>
                  </a:cubicBezTo>
                  <a:cubicBezTo>
                    <a:pt x="5" y="49"/>
                    <a:pt x="3" y="51"/>
                    <a:pt x="3" y="52"/>
                  </a:cubicBezTo>
                  <a:cubicBezTo>
                    <a:pt x="2" y="54"/>
                    <a:pt x="3" y="56"/>
                    <a:pt x="4" y="57"/>
                  </a:cubicBezTo>
                  <a:cubicBezTo>
                    <a:pt x="6" y="58"/>
                    <a:pt x="6" y="58"/>
                    <a:pt x="6" y="58"/>
                  </a:cubicBezTo>
                  <a:cubicBezTo>
                    <a:pt x="8" y="59"/>
                    <a:pt x="11" y="59"/>
                    <a:pt x="12" y="57"/>
                  </a:cubicBezTo>
                  <a:cubicBezTo>
                    <a:pt x="13" y="55"/>
                    <a:pt x="13" y="53"/>
                    <a:pt x="11"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26" name="Freeform 189">
              <a:extLst>
                <a:ext uri="{FF2B5EF4-FFF2-40B4-BE49-F238E27FC236}">
                  <a16:creationId xmlns:a16="http://schemas.microsoft.com/office/drawing/2014/main" id="{DB5A70C7-9974-416C-A090-34A36C850F5F}"/>
                </a:ext>
              </a:extLst>
            </p:cNvPr>
            <p:cNvSpPr>
              <a:spLocks/>
            </p:cNvSpPr>
            <p:nvPr/>
          </p:nvSpPr>
          <p:spPr bwMode="auto">
            <a:xfrm>
              <a:off x="5780224" y="2298811"/>
              <a:ext cx="55563" cy="338138"/>
            </a:xfrm>
            <a:custGeom>
              <a:avLst/>
              <a:gdLst>
                <a:gd name="T0" fmla="*/ 11 w 36"/>
                <a:gd name="T1" fmla="*/ 211 h 215"/>
                <a:gd name="T2" fmla="*/ 13 w 36"/>
                <a:gd name="T3" fmla="*/ 198 h 215"/>
                <a:gd name="T4" fmla="*/ 12 w 36"/>
                <a:gd name="T5" fmla="*/ 192 h 215"/>
                <a:gd name="T6" fmla="*/ 14 w 36"/>
                <a:gd name="T7" fmla="*/ 192 h 215"/>
                <a:gd name="T8" fmla="*/ 10 w 36"/>
                <a:gd name="T9" fmla="*/ 191 h 215"/>
                <a:gd name="T10" fmla="*/ 14 w 36"/>
                <a:gd name="T11" fmla="*/ 192 h 215"/>
                <a:gd name="T12" fmla="*/ 7 w 36"/>
                <a:gd name="T13" fmla="*/ 185 h 215"/>
                <a:gd name="T14" fmla="*/ 29 w 36"/>
                <a:gd name="T15" fmla="*/ 189 h 215"/>
                <a:gd name="T16" fmla="*/ 34 w 36"/>
                <a:gd name="T17" fmla="*/ 176 h 215"/>
                <a:gd name="T18" fmla="*/ 30 w 36"/>
                <a:gd name="T19" fmla="*/ 155 h 215"/>
                <a:gd name="T20" fmla="*/ 31 w 36"/>
                <a:gd name="T21" fmla="*/ 136 h 215"/>
                <a:gd name="T22" fmla="*/ 29 w 36"/>
                <a:gd name="T23" fmla="*/ 121 h 215"/>
                <a:gd name="T24" fmla="*/ 29 w 36"/>
                <a:gd name="T25" fmla="*/ 99 h 215"/>
                <a:gd name="T26" fmla="*/ 31 w 36"/>
                <a:gd name="T27" fmla="*/ 88 h 215"/>
                <a:gd name="T28" fmla="*/ 35 w 36"/>
                <a:gd name="T29" fmla="*/ 74 h 215"/>
                <a:gd name="T30" fmla="*/ 31 w 36"/>
                <a:gd name="T31" fmla="*/ 56 h 215"/>
                <a:gd name="T32" fmla="*/ 33 w 36"/>
                <a:gd name="T33" fmla="*/ 39 h 215"/>
                <a:gd name="T34" fmla="*/ 31 w 36"/>
                <a:gd name="T35" fmla="*/ 39 h 215"/>
                <a:gd name="T36" fmla="*/ 32 w 36"/>
                <a:gd name="T37" fmla="*/ 26 h 215"/>
                <a:gd name="T38" fmla="*/ 31 w 36"/>
                <a:gd name="T39" fmla="*/ 19 h 215"/>
                <a:gd name="T40" fmla="*/ 33 w 36"/>
                <a:gd name="T41" fmla="*/ 20 h 215"/>
                <a:gd name="T42" fmla="*/ 30 w 36"/>
                <a:gd name="T43" fmla="*/ 19 h 215"/>
                <a:gd name="T44" fmla="*/ 33 w 36"/>
                <a:gd name="T45" fmla="*/ 20 h 215"/>
                <a:gd name="T46" fmla="*/ 31 w 36"/>
                <a:gd name="T47" fmla="*/ 15 h 215"/>
                <a:gd name="T48" fmla="*/ 33 w 36"/>
                <a:gd name="T49" fmla="*/ 6 h 215"/>
                <a:gd name="T50" fmla="*/ 25 w 36"/>
                <a:gd name="T51" fmla="*/ 8 h 215"/>
                <a:gd name="T52" fmla="*/ 23 w 36"/>
                <a:gd name="T53" fmla="*/ 17 h 215"/>
                <a:gd name="T54" fmla="*/ 26 w 36"/>
                <a:gd name="T55" fmla="*/ 17 h 215"/>
                <a:gd name="T56" fmla="*/ 24 w 36"/>
                <a:gd name="T57" fmla="*/ 30 h 215"/>
                <a:gd name="T58" fmla="*/ 25 w 36"/>
                <a:gd name="T59" fmla="*/ 37 h 215"/>
                <a:gd name="T60" fmla="*/ 23 w 36"/>
                <a:gd name="T61" fmla="*/ 36 h 215"/>
                <a:gd name="T62" fmla="*/ 27 w 36"/>
                <a:gd name="T63" fmla="*/ 37 h 215"/>
                <a:gd name="T64" fmla="*/ 23 w 36"/>
                <a:gd name="T65" fmla="*/ 36 h 215"/>
                <a:gd name="T66" fmla="*/ 25 w 36"/>
                <a:gd name="T67" fmla="*/ 41 h 215"/>
                <a:gd name="T68" fmla="*/ 23 w 36"/>
                <a:gd name="T69" fmla="*/ 57 h 215"/>
                <a:gd name="T70" fmla="*/ 25 w 36"/>
                <a:gd name="T71" fmla="*/ 58 h 215"/>
                <a:gd name="T72" fmla="*/ 23 w 36"/>
                <a:gd name="T73" fmla="*/ 89 h 215"/>
                <a:gd name="T74" fmla="*/ 25 w 36"/>
                <a:gd name="T75" fmla="*/ 91 h 215"/>
                <a:gd name="T76" fmla="*/ 25 w 36"/>
                <a:gd name="T77" fmla="*/ 121 h 215"/>
                <a:gd name="T78" fmla="*/ 27 w 36"/>
                <a:gd name="T79" fmla="*/ 121 h 215"/>
                <a:gd name="T80" fmla="*/ 20 w 36"/>
                <a:gd name="T81" fmla="*/ 155 h 215"/>
                <a:gd name="T82" fmla="*/ 22 w 36"/>
                <a:gd name="T83" fmla="*/ 176 h 215"/>
                <a:gd name="T84" fmla="*/ 17 w 36"/>
                <a:gd name="T85" fmla="*/ 188 h 215"/>
                <a:gd name="T86" fmla="*/ 5 w 36"/>
                <a:gd name="T87" fmla="*/ 184 h 215"/>
                <a:gd name="T88" fmla="*/ 10 w 36"/>
                <a:gd name="T89" fmla="*/ 191 h 215"/>
                <a:gd name="T90" fmla="*/ 5 w 36"/>
                <a:gd name="T91" fmla="*/ 192 h 215"/>
                <a:gd name="T92" fmla="*/ 4 w 36"/>
                <a:gd name="T93" fmla="*/ 207 h 215"/>
                <a:gd name="T94" fmla="*/ 6 w 36"/>
                <a:gd name="T95" fmla="*/ 208 h 215"/>
                <a:gd name="T96" fmla="*/ 4 w 36"/>
                <a:gd name="T97" fmla="*/ 207 h 215"/>
                <a:gd name="T98" fmla="*/ 5 w 36"/>
                <a:gd name="T99" fmla="*/ 21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215">
                  <a:moveTo>
                    <a:pt x="13" y="207"/>
                  </a:moveTo>
                  <a:cubicBezTo>
                    <a:pt x="10" y="205"/>
                    <a:pt x="10" y="205"/>
                    <a:pt x="10" y="205"/>
                  </a:cubicBezTo>
                  <a:cubicBezTo>
                    <a:pt x="8" y="208"/>
                    <a:pt x="8" y="208"/>
                    <a:pt x="8" y="208"/>
                  </a:cubicBezTo>
                  <a:cubicBezTo>
                    <a:pt x="11" y="211"/>
                    <a:pt x="11" y="211"/>
                    <a:pt x="11" y="211"/>
                  </a:cubicBezTo>
                  <a:cubicBezTo>
                    <a:pt x="11" y="210"/>
                    <a:pt x="11" y="210"/>
                    <a:pt x="11" y="210"/>
                  </a:cubicBezTo>
                  <a:cubicBezTo>
                    <a:pt x="12" y="209"/>
                    <a:pt x="12" y="209"/>
                    <a:pt x="12" y="209"/>
                  </a:cubicBezTo>
                  <a:cubicBezTo>
                    <a:pt x="12" y="209"/>
                    <a:pt x="12" y="208"/>
                    <a:pt x="12" y="208"/>
                  </a:cubicBezTo>
                  <a:cubicBezTo>
                    <a:pt x="12" y="205"/>
                    <a:pt x="13" y="202"/>
                    <a:pt x="13" y="198"/>
                  </a:cubicBezTo>
                  <a:cubicBezTo>
                    <a:pt x="13" y="196"/>
                    <a:pt x="13" y="195"/>
                    <a:pt x="13" y="194"/>
                  </a:cubicBezTo>
                  <a:cubicBezTo>
                    <a:pt x="13" y="193"/>
                    <a:pt x="14" y="193"/>
                    <a:pt x="14" y="192"/>
                  </a:cubicBezTo>
                  <a:cubicBezTo>
                    <a:pt x="14" y="192"/>
                    <a:pt x="14" y="192"/>
                    <a:pt x="14" y="192"/>
                  </a:cubicBezTo>
                  <a:cubicBezTo>
                    <a:pt x="12" y="192"/>
                    <a:pt x="12" y="192"/>
                    <a:pt x="12" y="192"/>
                  </a:cubicBezTo>
                  <a:cubicBezTo>
                    <a:pt x="14" y="192"/>
                    <a:pt x="14" y="192"/>
                    <a:pt x="14" y="192"/>
                  </a:cubicBezTo>
                  <a:cubicBezTo>
                    <a:pt x="14" y="192"/>
                    <a:pt x="14" y="192"/>
                    <a:pt x="14" y="192"/>
                  </a:cubicBezTo>
                  <a:cubicBezTo>
                    <a:pt x="12" y="192"/>
                    <a:pt x="12" y="192"/>
                    <a:pt x="12" y="192"/>
                  </a:cubicBezTo>
                  <a:cubicBezTo>
                    <a:pt x="14" y="192"/>
                    <a:pt x="14" y="192"/>
                    <a:pt x="14" y="192"/>
                  </a:cubicBezTo>
                  <a:cubicBezTo>
                    <a:pt x="10" y="191"/>
                    <a:pt x="10" y="191"/>
                    <a:pt x="10" y="191"/>
                  </a:cubicBezTo>
                  <a:cubicBezTo>
                    <a:pt x="14" y="192"/>
                    <a:pt x="14" y="192"/>
                    <a:pt x="14" y="192"/>
                  </a:cubicBezTo>
                  <a:cubicBezTo>
                    <a:pt x="14" y="192"/>
                    <a:pt x="14" y="192"/>
                    <a:pt x="14" y="192"/>
                  </a:cubicBezTo>
                  <a:cubicBezTo>
                    <a:pt x="10" y="191"/>
                    <a:pt x="10" y="191"/>
                    <a:pt x="10" y="191"/>
                  </a:cubicBezTo>
                  <a:cubicBezTo>
                    <a:pt x="14" y="192"/>
                    <a:pt x="14" y="192"/>
                    <a:pt x="14" y="192"/>
                  </a:cubicBezTo>
                  <a:cubicBezTo>
                    <a:pt x="10" y="191"/>
                    <a:pt x="10" y="191"/>
                    <a:pt x="10" y="191"/>
                  </a:cubicBezTo>
                  <a:cubicBezTo>
                    <a:pt x="13" y="193"/>
                    <a:pt x="13" y="193"/>
                    <a:pt x="13" y="193"/>
                  </a:cubicBezTo>
                  <a:cubicBezTo>
                    <a:pt x="13" y="193"/>
                    <a:pt x="13" y="193"/>
                    <a:pt x="14" y="192"/>
                  </a:cubicBezTo>
                  <a:cubicBezTo>
                    <a:pt x="10" y="191"/>
                    <a:pt x="10" y="191"/>
                    <a:pt x="10" y="191"/>
                  </a:cubicBezTo>
                  <a:cubicBezTo>
                    <a:pt x="13" y="193"/>
                    <a:pt x="13" y="193"/>
                    <a:pt x="13" y="193"/>
                  </a:cubicBezTo>
                  <a:cubicBezTo>
                    <a:pt x="14" y="191"/>
                    <a:pt x="14" y="189"/>
                    <a:pt x="12" y="188"/>
                  </a:cubicBezTo>
                  <a:cubicBezTo>
                    <a:pt x="7" y="185"/>
                    <a:pt x="7" y="185"/>
                    <a:pt x="7" y="185"/>
                  </a:cubicBezTo>
                  <a:cubicBezTo>
                    <a:pt x="5" y="188"/>
                    <a:pt x="5" y="188"/>
                    <a:pt x="5" y="188"/>
                  </a:cubicBezTo>
                  <a:cubicBezTo>
                    <a:pt x="5" y="192"/>
                    <a:pt x="5" y="192"/>
                    <a:pt x="5" y="192"/>
                  </a:cubicBezTo>
                  <a:cubicBezTo>
                    <a:pt x="25" y="192"/>
                    <a:pt x="25" y="192"/>
                    <a:pt x="25" y="192"/>
                  </a:cubicBezTo>
                  <a:cubicBezTo>
                    <a:pt x="27" y="192"/>
                    <a:pt x="28" y="191"/>
                    <a:pt x="29" y="189"/>
                  </a:cubicBezTo>
                  <a:cubicBezTo>
                    <a:pt x="29" y="187"/>
                    <a:pt x="28" y="185"/>
                    <a:pt x="27" y="185"/>
                  </a:cubicBezTo>
                  <a:cubicBezTo>
                    <a:pt x="26" y="184"/>
                    <a:pt x="26" y="184"/>
                    <a:pt x="26" y="184"/>
                  </a:cubicBezTo>
                  <a:cubicBezTo>
                    <a:pt x="33" y="180"/>
                    <a:pt x="33" y="180"/>
                    <a:pt x="33" y="180"/>
                  </a:cubicBezTo>
                  <a:cubicBezTo>
                    <a:pt x="34" y="179"/>
                    <a:pt x="34" y="178"/>
                    <a:pt x="34" y="176"/>
                  </a:cubicBezTo>
                  <a:cubicBezTo>
                    <a:pt x="34" y="175"/>
                    <a:pt x="34" y="174"/>
                    <a:pt x="32" y="173"/>
                  </a:cubicBezTo>
                  <a:cubicBezTo>
                    <a:pt x="29" y="171"/>
                    <a:pt x="29" y="171"/>
                    <a:pt x="29" y="171"/>
                  </a:cubicBezTo>
                  <a:cubicBezTo>
                    <a:pt x="32" y="160"/>
                    <a:pt x="32" y="160"/>
                    <a:pt x="32" y="160"/>
                  </a:cubicBezTo>
                  <a:cubicBezTo>
                    <a:pt x="32" y="158"/>
                    <a:pt x="31" y="156"/>
                    <a:pt x="30" y="155"/>
                  </a:cubicBezTo>
                  <a:cubicBezTo>
                    <a:pt x="29" y="155"/>
                    <a:pt x="29" y="155"/>
                    <a:pt x="29" y="155"/>
                  </a:cubicBezTo>
                  <a:cubicBezTo>
                    <a:pt x="34" y="142"/>
                    <a:pt x="34" y="142"/>
                    <a:pt x="34" y="142"/>
                  </a:cubicBezTo>
                  <a:cubicBezTo>
                    <a:pt x="34" y="140"/>
                    <a:pt x="34" y="138"/>
                    <a:pt x="32" y="137"/>
                  </a:cubicBezTo>
                  <a:cubicBezTo>
                    <a:pt x="31" y="136"/>
                    <a:pt x="31" y="136"/>
                    <a:pt x="31" y="136"/>
                  </a:cubicBezTo>
                  <a:cubicBezTo>
                    <a:pt x="35" y="123"/>
                    <a:pt x="35" y="123"/>
                    <a:pt x="35" y="123"/>
                  </a:cubicBezTo>
                  <a:cubicBezTo>
                    <a:pt x="36" y="122"/>
                    <a:pt x="35" y="120"/>
                    <a:pt x="33" y="119"/>
                  </a:cubicBezTo>
                  <a:cubicBezTo>
                    <a:pt x="32" y="118"/>
                    <a:pt x="32" y="118"/>
                    <a:pt x="32" y="118"/>
                  </a:cubicBezTo>
                  <a:cubicBezTo>
                    <a:pt x="29" y="121"/>
                    <a:pt x="29" y="121"/>
                    <a:pt x="29" y="121"/>
                  </a:cubicBezTo>
                  <a:cubicBezTo>
                    <a:pt x="34" y="121"/>
                    <a:pt x="34" y="121"/>
                    <a:pt x="34" y="121"/>
                  </a:cubicBezTo>
                  <a:cubicBezTo>
                    <a:pt x="33" y="104"/>
                    <a:pt x="33" y="104"/>
                    <a:pt x="33" y="104"/>
                  </a:cubicBezTo>
                  <a:cubicBezTo>
                    <a:pt x="33" y="102"/>
                    <a:pt x="32" y="101"/>
                    <a:pt x="31" y="100"/>
                  </a:cubicBezTo>
                  <a:cubicBezTo>
                    <a:pt x="29" y="99"/>
                    <a:pt x="29" y="99"/>
                    <a:pt x="29" y="99"/>
                  </a:cubicBezTo>
                  <a:cubicBezTo>
                    <a:pt x="27" y="103"/>
                    <a:pt x="27" y="103"/>
                    <a:pt x="27" y="103"/>
                  </a:cubicBezTo>
                  <a:cubicBezTo>
                    <a:pt x="31" y="103"/>
                    <a:pt x="31" y="103"/>
                    <a:pt x="31" y="103"/>
                  </a:cubicBezTo>
                  <a:cubicBezTo>
                    <a:pt x="33" y="92"/>
                    <a:pt x="33" y="92"/>
                    <a:pt x="33" y="92"/>
                  </a:cubicBezTo>
                  <a:cubicBezTo>
                    <a:pt x="33" y="90"/>
                    <a:pt x="33" y="89"/>
                    <a:pt x="31" y="88"/>
                  </a:cubicBezTo>
                  <a:cubicBezTo>
                    <a:pt x="29" y="87"/>
                    <a:pt x="29" y="87"/>
                    <a:pt x="29" y="87"/>
                  </a:cubicBezTo>
                  <a:cubicBezTo>
                    <a:pt x="27" y="90"/>
                    <a:pt x="27" y="90"/>
                    <a:pt x="27" y="90"/>
                  </a:cubicBezTo>
                  <a:cubicBezTo>
                    <a:pt x="31" y="91"/>
                    <a:pt x="31" y="91"/>
                    <a:pt x="31" y="91"/>
                  </a:cubicBezTo>
                  <a:cubicBezTo>
                    <a:pt x="35" y="74"/>
                    <a:pt x="35" y="74"/>
                    <a:pt x="35" y="74"/>
                  </a:cubicBezTo>
                  <a:cubicBezTo>
                    <a:pt x="36" y="73"/>
                    <a:pt x="35" y="71"/>
                    <a:pt x="33" y="70"/>
                  </a:cubicBezTo>
                  <a:cubicBezTo>
                    <a:pt x="32" y="69"/>
                    <a:pt x="32" y="69"/>
                    <a:pt x="32" y="69"/>
                  </a:cubicBezTo>
                  <a:cubicBezTo>
                    <a:pt x="33" y="60"/>
                    <a:pt x="33" y="60"/>
                    <a:pt x="33" y="60"/>
                  </a:cubicBezTo>
                  <a:cubicBezTo>
                    <a:pt x="33" y="58"/>
                    <a:pt x="33" y="56"/>
                    <a:pt x="31" y="56"/>
                  </a:cubicBezTo>
                  <a:cubicBezTo>
                    <a:pt x="29" y="54"/>
                    <a:pt x="29" y="54"/>
                    <a:pt x="29" y="54"/>
                  </a:cubicBezTo>
                  <a:cubicBezTo>
                    <a:pt x="27" y="58"/>
                    <a:pt x="27" y="58"/>
                    <a:pt x="27" y="58"/>
                  </a:cubicBezTo>
                  <a:cubicBezTo>
                    <a:pt x="31" y="58"/>
                    <a:pt x="31" y="58"/>
                    <a:pt x="31" y="58"/>
                  </a:cubicBezTo>
                  <a:cubicBezTo>
                    <a:pt x="33" y="39"/>
                    <a:pt x="33" y="39"/>
                    <a:pt x="33" y="39"/>
                  </a:cubicBezTo>
                  <a:cubicBezTo>
                    <a:pt x="33" y="37"/>
                    <a:pt x="33" y="36"/>
                    <a:pt x="31" y="35"/>
                  </a:cubicBezTo>
                  <a:cubicBezTo>
                    <a:pt x="29" y="34"/>
                    <a:pt x="29" y="34"/>
                    <a:pt x="29" y="34"/>
                  </a:cubicBezTo>
                  <a:cubicBezTo>
                    <a:pt x="27" y="37"/>
                    <a:pt x="27" y="37"/>
                    <a:pt x="27" y="37"/>
                  </a:cubicBezTo>
                  <a:cubicBezTo>
                    <a:pt x="31" y="39"/>
                    <a:pt x="31" y="39"/>
                    <a:pt x="31" y="39"/>
                  </a:cubicBezTo>
                  <a:cubicBezTo>
                    <a:pt x="31" y="39"/>
                    <a:pt x="31" y="38"/>
                    <a:pt x="31" y="38"/>
                  </a:cubicBezTo>
                  <a:cubicBezTo>
                    <a:pt x="31" y="38"/>
                    <a:pt x="31" y="38"/>
                    <a:pt x="31" y="38"/>
                  </a:cubicBezTo>
                  <a:cubicBezTo>
                    <a:pt x="31" y="37"/>
                    <a:pt x="31" y="37"/>
                    <a:pt x="32" y="36"/>
                  </a:cubicBezTo>
                  <a:cubicBezTo>
                    <a:pt x="32" y="34"/>
                    <a:pt x="32" y="30"/>
                    <a:pt x="32" y="26"/>
                  </a:cubicBezTo>
                  <a:cubicBezTo>
                    <a:pt x="33" y="24"/>
                    <a:pt x="33" y="23"/>
                    <a:pt x="33" y="21"/>
                  </a:cubicBezTo>
                  <a:cubicBezTo>
                    <a:pt x="33" y="21"/>
                    <a:pt x="33" y="20"/>
                    <a:pt x="33" y="20"/>
                  </a:cubicBezTo>
                  <a:cubicBezTo>
                    <a:pt x="33" y="20"/>
                    <a:pt x="33" y="20"/>
                    <a:pt x="33" y="20"/>
                  </a:cubicBezTo>
                  <a:cubicBezTo>
                    <a:pt x="31" y="19"/>
                    <a:pt x="31" y="19"/>
                    <a:pt x="31" y="19"/>
                  </a:cubicBezTo>
                  <a:cubicBezTo>
                    <a:pt x="33" y="20"/>
                    <a:pt x="33" y="20"/>
                    <a:pt x="33" y="20"/>
                  </a:cubicBezTo>
                  <a:cubicBezTo>
                    <a:pt x="33" y="20"/>
                    <a:pt x="33" y="20"/>
                    <a:pt x="33" y="20"/>
                  </a:cubicBezTo>
                  <a:cubicBezTo>
                    <a:pt x="31" y="19"/>
                    <a:pt x="31" y="19"/>
                    <a:pt x="31" y="19"/>
                  </a:cubicBezTo>
                  <a:cubicBezTo>
                    <a:pt x="33" y="20"/>
                    <a:pt x="33" y="20"/>
                    <a:pt x="33" y="20"/>
                  </a:cubicBezTo>
                  <a:cubicBezTo>
                    <a:pt x="30" y="19"/>
                    <a:pt x="30" y="19"/>
                    <a:pt x="30" y="19"/>
                  </a:cubicBezTo>
                  <a:cubicBezTo>
                    <a:pt x="33" y="20"/>
                    <a:pt x="33" y="20"/>
                    <a:pt x="33" y="20"/>
                  </a:cubicBezTo>
                  <a:cubicBezTo>
                    <a:pt x="33" y="20"/>
                    <a:pt x="33" y="20"/>
                    <a:pt x="33" y="20"/>
                  </a:cubicBezTo>
                  <a:cubicBezTo>
                    <a:pt x="30" y="19"/>
                    <a:pt x="30" y="19"/>
                    <a:pt x="30" y="19"/>
                  </a:cubicBezTo>
                  <a:cubicBezTo>
                    <a:pt x="33" y="20"/>
                    <a:pt x="33" y="20"/>
                    <a:pt x="33" y="20"/>
                  </a:cubicBezTo>
                  <a:cubicBezTo>
                    <a:pt x="29" y="19"/>
                    <a:pt x="29" y="19"/>
                    <a:pt x="29" y="19"/>
                  </a:cubicBezTo>
                  <a:cubicBezTo>
                    <a:pt x="32" y="21"/>
                    <a:pt x="32" y="21"/>
                    <a:pt x="32" y="21"/>
                  </a:cubicBezTo>
                  <a:cubicBezTo>
                    <a:pt x="33" y="21"/>
                    <a:pt x="33" y="20"/>
                    <a:pt x="33" y="20"/>
                  </a:cubicBezTo>
                  <a:cubicBezTo>
                    <a:pt x="29" y="19"/>
                    <a:pt x="29" y="19"/>
                    <a:pt x="29" y="19"/>
                  </a:cubicBezTo>
                  <a:cubicBezTo>
                    <a:pt x="32" y="21"/>
                    <a:pt x="32" y="21"/>
                    <a:pt x="32" y="21"/>
                  </a:cubicBezTo>
                  <a:cubicBezTo>
                    <a:pt x="33" y="20"/>
                    <a:pt x="33" y="19"/>
                    <a:pt x="33" y="18"/>
                  </a:cubicBezTo>
                  <a:cubicBezTo>
                    <a:pt x="33" y="17"/>
                    <a:pt x="32" y="16"/>
                    <a:pt x="31" y="15"/>
                  </a:cubicBezTo>
                  <a:cubicBezTo>
                    <a:pt x="29" y="14"/>
                    <a:pt x="29" y="14"/>
                    <a:pt x="29" y="14"/>
                  </a:cubicBezTo>
                  <a:cubicBezTo>
                    <a:pt x="27" y="18"/>
                    <a:pt x="27" y="18"/>
                    <a:pt x="27" y="18"/>
                  </a:cubicBezTo>
                  <a:cubicBezTo>
                    <a:pt x="31" y="18"/>
                    <a:pt x="31" y="18"/>
                    <a:pt x="31" y="18"/>
                  </a:cubicBezTo>
                  <a:cubicBezTo>
                    <a:pt x="33" y="6"/>
                    <a:pt x="33" y="6"/>
                    <a:pt x="33" y="6"/>
                  </a:cubicBezTo>
                  <a:cubicBezTo>
                    <a:pt x="33" y="5"/>
                    <a:pt x="33" y="3"/>
                    <a:pt x="31" y="2"/>
                  </a:cubicBezTo>
                  <a:cubicBezTo>
                    <a:pt x="29" y="1"/>
                    <a:pt x="29" y="1"/>
                    <a:pt x="29" y="1"/>
                  </a:cubicBezTo>
                  <a:cubicBezTo>
                    <a:pt x="27" y="0"/>
                    <a:pt x="25" y="0"/>
                    <a:pt x="24" y="2"/>
                  </a:cubicBezTo>
                  <a:cubicBezTo>
                    <a:pt x="22" y="4"/>
                    <a:pt x="23" y="7"/>
                    <a:pt x="25" y="8"/>
                  </a:cubicBezTo>
                  <a:cubicBezTo>
                    <a:pt x="27" y="9"/>
                    <a:pt x="27" y="9"/>
                    <a:pt x="27" y="9"/>
                  </a:cubicBezTo>
                  <a:cubicBezTo>
                    <a:pt x="29" y="6"/>
                    <a:pt x="29" y="6"/>
                    <a:pt x="29" y="6"/>
                  </a:cubicBezTo>
                  <a:cubicBezTo>
                    <a:pt x="25" y="5"/>
                    <a:pt x="25" y="5"/>
                    <a:pt x="25" y="5"/>
                  </a:cubicBezTo>
                  <a:cubicBezTo>
                    <a:pt x="23" y="17"/>
                    <a:pt x="23" y="17"/>
                    <a:pt x="23" y="17"/>
                  </a:cubicBezTo>
                  <a:cubicBezTo>
                    <a:pt x="23" y="19"/>
                    <a:pt x="24" y="20"/>
                    <a:pt x="25" y="21"/>
                  </a:cubicBezTo>
                  <a:cubicBezTo>
                    <a:pt x="27" y="22"/>
                    <a:pt x="27" y="22"/>
                    <a:pt x="27" y="22"/>
                  </a:cubicBezTo>
                  <a:cubicBezTo>
                    <a:pt x="29" y="19"/>
                    <a:pt x="29" y="19"/>
                    <a:pt x="29" y="19"/>
                  </a:cubicBezTo>
                  <a:cubicBezTo>
                    <a:pt x="26" y="17"/>
                    <a:pt x="26" y="17"/>
                    <a:pt x="26" y="17"/>
                  </a:cubicBezTo>
                  <a:cubicBezTo>
                    <a:pt x="25" y="17"/>
                    <a:pt x="25" y="18"/>
                    <a:pt x="25" y="18"/>
                  </a:cubicBezTo>
                  <a:cubicBezTo>
                    <a:pt x="25" y="18"/>
                    <a:pt x="25" y="18"/>
                    <a:pt x="25" y="18"/>
                  </a:cubicBezTo>
                  <a:cubicBezTo>
                    <a:pt x="25" y="19"/>
                    <a:pt x="25" y="19"/>
                    <a:pt x="25" y="20"/>
                  </a:cubicBezTo>
                  <a:cubicBezTo>
                    <a:pt x="25" y="22"/>
                    <a:pt x="24" y="26"/>
                    <a:pt x="24" y="30"/>
                  </a:cubicBezTo>
                  <a:cubicBezTo>
                    <a:pt x="24" y="32"/>
                    <a:pt x="24" y="33"/>
                    <a:pt x="24" y="35"/>
                  </a:cubicBezTo>
                  <a:cubicBezTo>
                    <a:pt x="23" y="35"/>
                    <a:pt x="23" y="36"/>
                    <a:pt x="23" y="36"/>
                  </a:cubicBezTo>
                  <a:cubicBezTo>
                    <a:pt x="23" y="36"/>
                    <a:pt x="23" y="36"/>
                    <a:pt x="23" y="36"/>
                  </a:cubicBezTo>
                  <a:cubicBezTo>
                    <a:pt x="25" y="37"/>
                    <a:pt x="25" y="37"/>
                    <a:pt x="25" y="37"/>
                  </a:cubicBezTo>
                  <a:cubicBezTo>
                    <a:pt x="23" y="36"/>
                    <a:pt x="23" y="36"/>
                    <a:pt x="23" y="36"/>
                  </a:cubicBezTo>
                  <a:cubicBezTo>
                    <a:pt x="23" y="36"/>
                    <a:pt x="23" y="36"/>
                    <a:pt x="23" y="36"/>
                  </a:cubicBezTo>
                  <a:cubicBezTo>
                    <a:pt x="25" y="37"/>
                    <a:pt x="25" y="37"/>
                    <a:pt x="25" y="37"/>
                  </a:cubicBezTo>
                  <a:cubicBezTo>
                    <a:pt x="23" y="36"/>
                    <a:pt x="23" y="36"/>
                    <a:pt x="23" y="36"/>
                  </a:cubicBezTo>
                  <a:cubicBezTo>
                    <a:pt x="27" y="37"/>
                    <a:pt x="27" y="37"/>
                    <a:pt x="27" y="37"/>
                  </a:cubicBezTo>
                  <a:cubicBezTo>
                    <a:pt x="23" y="36"/>
                    <a:pt x="23" y="36"/>
                    <a:pt x="23" y="36"/>
                  </a:cubicBezTo>
                  <a:cubicBezTo>
                    <a:pt x="23" y="36"/>
                    <a:pt x="23" y="36"/>
                    <a:pt x="23" y="36"/>
                  </a:cubicBezTo>
                  <a:cubicBezTo>
                    <a:pt x="27" y="37"/>
                    <a:pt x="27" y="37"/>
                    <a:pt x="27" y="37"/>
                  </a:cubicBezTo>
                  <a:cubicBezTo>
                    <a:pt x="23" y="36"/>
                    <a:pt x="23" y="36"/>
                    <a:pt x="23" y="36"/>
                  </a:cubicBezTo>
                  <a:cubicBezTo>
                    <a:pt x="27" y="37"/>
                    <a:pt x="27" y="37"/>
                    <a:pt x="27" y="37"/>
                  </a:cubicBezTo>
                  <a:cubicBezTo>
                    <a:pt x="24" y="35"/>
                    <a:pt x="24" y="35"/>
                    <a:pt x="24" y="35"/>
                  </a:cubicBezTo>
                  <a:cubicBezTo>
                    <a:pt x="24" y="35"/>
                    <a:pt x="24" y="36"/>
                    <a:pt x="23" y="36"/>
                  </a:cubicBezTo>
                  <a:cubicBezTo>
                    <a:pt x="27" y="37"/>
                    <a:pt x="27" y="37"/>
                    <a:pt x="27" y="37"/>
                  </a:cubicBezTo>
                  <a:cubicBezTo>
                    <a:pt x="24" y="35"/>
                    <a:pt x="24" y="35"/>
                    <a:pt x="24" y="35"/>
                  </a:cubicBezTo>
                  <a:cubicBezTo>
                    <a:pt x="23" y="36"/>
                    <a:pt x="23" y="37"/>
                    <a:pt x="23" y="38"/>
                  </a:cubicBezTo>
                  <a:cubicBezTo>
                    <a:pt x="24" y="39"/>
                    <a:pt x="24" y="40"/>
                    <a:pt x="25" y="41"/>
                  </a:cubicBezTo>
                  <a:cubicBezTo>
                    <a:pt x="27" y="42"/>
                    <a:pt x="27" y="42"/>
                    <a:pt x="27" y="42"/>
                  </a:cubicBezTo>
                  <a:cubicBezTo>
                    <a:pt x="29" y="38"/>
                    <a:pt x="29" y="38"/>
                    <a:pt x="29" y="38"/>
                  </a:cubicBezTo>
                  <a:cubicBezTo>
                    <a:pt x="25" y="38"/>
                    <a:pt x="25" y="38"/>
                    <a:pt x="25" y="38"/>
                  </a:cubicBezTo>
                  <a:cubicBezTo>
                    <a:pt x="23" y="57"/>
                    <a:pt x="23" y="57"/>
                    <a:pt x="23" y="57"/>
                  </a:cubicBezTo>
                  <a:cubicBezTo>
                    <a:pt x="23" y="59"/>
                    <a:pt x="24" y="60"/>
                    <a:pt x="25" y="61"/>
                  </a:cubicBezTo>
                  <a:cubicBezTo>
                    <a:pt x="27" y="62"/>
                    <a:pt x="27" y="62"/>
                    <a:pt x="27" y="62"/>
                  </a:cubicBezTo>
                  <a:cubicBezTo>
                    <a:pt x="29" y="59"/>
                    <a:pt x="29" y="59"/>
                    <a:pt x="29" y="59"/>
                  </a:cubicBezTo>
                  <a:cubicBezTo>
                    <a:pt x="25" y="58"/>
                    <a:pt x="25" y="58"/>
                    <a:pt x="25" y="58"/>
                  </a:cubicBezTo>
                  <a:cubicBezTo>
                    <a:pt x="23" y="70"/>
                    <a:pt x="23" y="70"/>
                    <a:pt x="23" y="70"/>
                  </a:cubicBezTo>
                  <a:cubicBezTo>
                    <a:pt x="23" y="72"/>
                    <a:pt x="24" y="74"/>
                    <a:pt x="25" y="74"/>
                  </a:cubicBezTo>
                  <a:cubicBezTo>
                    <a:pt x="27" y="75"/>
                    <a:pt x="27" y="75"/>
                    <a:pt x="27" y="75"/>
                  </a:cubicBezTo>
                  <a:cubicBezTo>
                    <a:pt x="23" y="89"/>
                    <a:pt x="23" y="89"/>
                    <a:pt x="23" y="89"/>
                  </a:cubicBezTo>
                  <a:cubicBezTo>
                    <a:pt x="23" y="91"/>
                    <a:pt x="24" y="93"/>
                    <a:pt x="25" y="93"/>
                  </a:cubicBezTo>
                  <a:cubicBezTo>
                    <a:pt x="27" y="95"/>
                    <a:pt x="27" y="95"/>
                    <a:pt x="27" y="95"/>
                  </a:cubicBezTo>
                  <a:cubicBezTo>
                    <a:pt x="29" y="91"/>
                    <a:pt x="29" y="91"/>
                    <a:pt x="29" y="91"/>
                  </a:cubicBezTo>
                  <a:cubicBezTo>
                    <a:pt x="25" y="91"/>
                    <a:pt x="25" y="91"/>
                    <a:pt x="25" y="91"/>
                  </a:cubicBezTo>
                  <a:cubicBezTo>
                    <a:pt x="23" y="102"/>
                    <a:pt x="23" y="102"/>
                    <a:pt x="23" y="102"/>
                  </a:cubicBezTo>
                  <a:cubicBezTo>
                    <a:pt x="23" y="104"/>
                    <a:pt x="24" y="105"/>
                    <a:pt x="25" y="106"/>
                  </a:cubicBezTo>
                  <a:cubicBezTo>
                    <a:pt x="25" y="106"/>
                    <a:pt x="25" y="106"/>
                    <a:pt x="25" y="106"/>
                  </a:cubicBezTo>
                  <a:cubicBezTo>
                    <a:pt x="25" y="121"/>
                    <a:pt x="25" y="121"/>
                    <a:pt x="25" y="121"/>
                  </a:cubicBezTo>
                  <a:cubicBezTo>
                    <a:pt x="25" y="123"/>
                    <a:pt x="26" y="124"/>
                    <a:pt x="27" y="125"/>
                  </a:cubicBezTo>
                  <a:cubicBezTo>
                    <a:pt x="29" y="126"/>
                    <a:pt x="29" y="126"/>
                    <a:pt x="29" y="126"/>
                  </a:cubicBezTo>
                  <a:cubicBezTo>
                    <a:pt x="31" y="122"/>
                    <a:pt x="31" y="122"/>
                    <a:pt x="31" y="122"/>
                  </a:cubicBezTo>
                  <a:cubicBezTo>
                    <a:pt x="27" y="121"/>
                    <a:pt x="27" y="121"/>
                    <a:pt x="27" y="121"/>
                  </a:cubicBezTo>
                  <a:cubicBezTo>
                    <a:pt x="22" y="137"/>
                    <a:pt x="22" y="137"/>
                    <a:pt x="22" y="137"/>
                  </a:cubicBezTo>
                  <a:cubicBezTo>
                    <a:pt x="21" y="138"/>
                    <a:pt x="22" y="140"/>
                    <a:pt x="24" y="141"/>
                  </a:cubicBezTo>
                  <a:cubicBezTo>
                    <a:pt x="25" y="142"/>
                    <a:pt x="25" y="142"/>
                    <a:pt x="25" y="142"/>
                  </a:cubicBezTo>
                  <a:cubicBezTo>
                    <a:pt x="20" y="155"/>
                    <a:pt x="20" y="155"/>
                    <a:pt x="20" y="155"/>
                  </a:cubicBezTo>
                  <a:cubicBezTo>
                    <a:pt x="19" y="157"/>
                    <a:pt x="20" y="159"/>
                    <a:pt x="22" y="160"/>
                  </a:cubicBezTo>
                  <a:cubicBezTo>
                    <a:pt x="23" y="161"/>
                    <a:pt x="23" y="161"/>
                    <a:pt x="23" y="161"/>
                  </a:cubicBezTo>
                  <a:cubicBezTo>
                    <a:pt x="21" y="172"/>
                    <a:pt x="21" y="172"/>
                    <a:pt x="21" y="172"/>
                  </a:cubicBezTo>
                  <a:cubicBezTo>
                    <a:pt x="20" y="174"/>
                    <a:pt x="21" y="175"/>
                    <a:pt x="22" y="176"/>
                  </a:cubicBezTo>
                  <a:cubicBezTo>
                    <a:pt x="23" y="177"/>
                    <a:pt x="23" y="177"/>
                    <a:pt x="23" y="177"/>
                  </a:cubicBezTo>
                  <a:cubicBezTo>
                    <a:pt x="16" y="181"/>
                    <a:pt x="16" y="181"/>
                    <a:pt x="16" y="181"/>
                  </a:cubicBezTo>
                  <a:cubicBezTo>
                    <a:pt x="15" y="182"/>
                    <a:pt x="15" y="183"/>
                    <a:pt x="15" y="184"/>
                  </a:cubicBezTo>
                  <a:cubicBezTo>
                    <a:pt x="15" y="186"/>
                    <a:pt x="15" y="187"/>
                    <a:pt x="17" y="188"/>
                  </a:cubicBezTo>
                  <a:cubicBezTo>
                    <a:pt x="23" y="191"/>
                    <a:pt x="23" y="191"/>
                    <a:pt x="23" y="191"/>
                  </a:cubicBezTo>
                  <a:cubicBezTo>
                    <a:pt x="25" y="188"/>
                    <a:pt x="25" y="188"/>
                    <a:pt x="25" y="188"/>
                  </a:cubicBezTo>
                  <a:cubicBezTo>
                    <a:pt x="25" y="184"/>
                    <a:pt x="25" y="184"/>
                    <a:pt x="25" y="184"/>
                  </a:cubicBezTo>
                  <a:cubicBezTo>
                    <a:pt x="5" y="184"/>
                    <a:pt x="5" y="184"/>
                    <a:pt x="5" y="184"/>
                  </a:cubicBezTo>
                  <a:cubicBezTo>
                    <a:pt x="3" y="184"/>
                    <a:pt x="1" y="185"/>
                    <a:pt x="1" y="187"/>
                  </a:cubicBezTo>
                  <a:cubicBezTo>
                    <a:pt x="0" y="189"/>
                    <a:pt x="1" y="191"/>
                    <a:pt x="3" y="192"/>
                  </a:cubicBezTo>
                  <a:cubicBezTo>
                    <a:pt x="8" y="195"/>
                    <a:pt x="8" y="195"/>
                    <a:pt x="8" y="195"/>
                  </a:cubicBezTo>
                  <a:cubicBezTo>
                    <a:pt x="10" y="191"/>
                    <a:pt x="10" y="191"/>
                    <a:pt x="10" y="191"/>
                  </a:cubicBezTo>
                  <a:cubicBezTo>
                    <a:pt x="6" y="189"/>
                    <a:pt x="6" y="189"/>
                    <a:pt x="6" y="189"/>
                  </a:cubicBezTo>
                  <a:cubicBezTo>
                    <a:pt x="6" y="190"/>
                    <a:pt x="6" y="190"/>
                    <a:pt x="6" y="190"/>
                  </a:cubicBezTo>
                  <a:cubicBezTo>
                    <a:pt x="6" y="191"/>
                    <a:pt x="6" y="191"/>
                    <a:pt x="6" y="191"/>
                  </a:cubicBezTo>
                  <a:cubicBezTo>
                    <a:pt x="6" y="191"/>
                    <a:pt x="6" y="191"/>
                    <a:pt x="5" y="192"/>
                  </a:cubicBezTo>
                  <a:cubicBezTo>
                    <a:pt x="5" y="194"/>
                    <a:pt x="5" y="198"/>
                    <a:pt x="4" y="201"/>
                  </a:cubicBezTo>
                  <a:cubicBezTo>
                    <a:pt x="4" y="203"/>
                    <a:pt x="4" y="205"/>
                    <a:pt x="4" y="206"/>
                  </a:cubicBezTo>
                  <a:cubicBezTo>
                    <a:pt x="4" y="206"/>
                    <a:pt x="4" y="207"/>
                    <a:pt x="4" y="207"/>
                  </a:cubicBezTo>
                  <a:cubicBezTo>
                    <a:pt x="4" y="207"/>
                    <a:pt x="4" y="207"/>
                    <a:pt x="4" y="207"/>
                  </a:cubicBezTo>
                  <a:cubicBezTo>
                    <a:pt x="6" y="208"/>
                    <a:pt x="6" y="208"/>
                    <a:pt x="6" y="208"/>
                  </a:cubicBezTo>
                  <a:cubicBezTo>
                    <a:pt x="4" y="207"/>
                    <a:pt x="4" y="207"/>
                    <a:pt x="4" y="207"/>
                  </a:cubicBezTo>
                  <a:cubicBezTo>
                    <a:pt x="4" y="207"/>
                    <a:pt x="4" y="207"/>
                    <a:pt x="4" y="207"/>
                  </a:cubicBezTo>
                  <a:cubicBezTo>
                    <a:pt x="6" y="208"/>
                    <a:pt x="6" y="208"/>
                    <a:pt x="6" y="208"/>
                  </a:cubicBezTo>
                  <a:cubicBezTo>
                    <a:pt x="4" y="207"/>
                    <a:pt x="4" y="207"/>
                    <a:pt x="4" y="207"/>
                  </a:cubicBezTo>
                  <a:cubicBezTo>
                    <a:pt x="7" y="208"/>
                    <a:pt x="7" y="208"/>
                    <a:pt x="7" y="208"/>
                  </a:cubicBezTo>
                  <a:cubicBezTo>
                    <a:pt x="4" y="206"/>
                    <a:pt x="4" y="206"/>
                    <a:pt x="4" y="206"/>
                  </a:cubicBezTo>
                  <a:cubicBezTo>
                    <a:pt x="4" y="207"/>
                    <a:pt x="4" y="207"/>
                    <a:pt x="4" y="207"/>
                  </a:cubicBezTo>
                  <a:cubicBezTo>
                    <a:pt x="7" y="208"/>
                    <a:pt x="7" y="208"/>
                    <a:pt x="7" y="208"/>
                  </a:cubicBezTo>
                  <a:cubicBezTo>
                    <a:pt x="4" y="206"/>
                    <a:pt x="4" y="206"/>
                    <a:pt x="4" y="206"/>
                  </a:cubicBezTo>
                  <a:cubicBezTo>
                    <a:pt x="4" y="207"/>
                    <a:pt x="3" y="208"/>
                    <a:pt x="4" y="209"/>
                  </a:cubicBezTo>
                  <a:cubicBezTo>
                    <a:pt x="4" y="210"/>
                    <a:pt x="4" y="211"/>
                    <a:pt x="5" y="212"/>
                  </a:cubicBezTo>
                  <a:cubicBezTo>
                    <a:pt x="8" y="214"/>
                    <a:pt x="8" y="214"/>
                    <a:pt x="8" y="214"/>
                  </a:cubicBezTo>
                  <a:cubicBezTo>
                    <a:pt x="10" y="215"/>
                    <a:pt x="13" y="214"/>
                    <a:pt x="14" y="212"/>
                  </a:cubicBezTo>
                  <a:cubicBezTo>
                    <a:pt x="15" y="211"/>
                    <a:pt x="14" y="208"/>
                    <a:pt x="13"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27" name="Freeform 190">
              <a:extLst>
                <a:ext uri="{FF2B5EF4-FFF2-40B4-BE49-F238E27FC236}">
                  <a16:creationId xmlns:a16="http://schemas.microsoft.com/office/drawing/2014/main" id="{FE753CDA-7D25-490C-B4F2-1391667A7BD2}"/>
                </a:ext>
              </a:extLst>
            </p:cNvPr>
            <p:cNvSpPr>
              <a:spLocks/>
            </p:cNvSpPr>
            <p:nvPr/>
          </p:nvSpPr>
          <p:spPr bwMode="auto">
            <a:xfrm>
              <a:off x="5780224" y="2232136"/>
              <a:ext cx="76200" cy="66675"/>
            </a:xfrm>
            <a:custGeom>
              <a:avLst/>
              <a:gdLst>
                <a:gd name="T0" fmla="*/ 10 w 49"/>
                <a:gd name="T1" fmla="*/ 34 h 42"/>
                <a:gd name="T2" fmla="*/ 7 w 49"/>
                <a:gd name="T3" fmla="*/ 32 h 42"/>
                <a:gd name="T4" fmla="*/ 5 w 49"/>
                <a:gd name="T5" fmla="*/ 35 h 42"/>
                <a:gd name="T6" fmla="*/ 9 w 49"/>
                <a:gd name="T7" fmla="*/ 36 h 42"/>
                <a:gd name="T8" fmla="*/ 10 w 49"/>
                <a:gd name="T9" fmla="*/ 29 h 42"/>
                <a:gd name="T10" fmla="*/ 11 w 49"/>
                <a:gd name="T11" fmla="*/ 24 h 42"/>
                <a:gd name="T12" fmla="*/ 12 w 49"/>
                <a:gd name="T13" fmla="*/ 22 h 42"/>
                <a:gd name="T14" fmla="*/ 12 w 49"/>
                <a:gd name="T15" fmla="*/ 22 h 42"/>
                <a:gd name="T16" fmla="*/ 12 w 49"/>
                <a:gd name="T17" fmla="*/ 22 h 42"/>
                <a:gd name="T18" fmla="*/ 10 w 49"/>
                <a:gd name="T19" fmla="*/ 21 h 42"/>
                <a:gd name="T20" fmla="*/ 12 w 49"/>
                <a:gd name="T21" fmla="*/ 22 h 42"/>
                <a:gd name="T22" fmla="*/ 12 w 49"/>
                <a:gd name="T23" fmla="*/ 22 h 42"/>
                <a:gd name="T24" fmla="*/ 10 w 49"/>
                <a:gd name="T25" fmla="*/ 21 h 42"/>
                <a:gd name="T26" fmla="*/ 12 w 49"/>
                <a:gd name="T27" fmla="*/ 22 h 42"/>
                <a:gd name="T28" fmla="*/ 8 w 49"/>
                <a:gd name="T29" fmla="*/ 20 h 42"/>
                <a:gd name="T30" fmla="*/ 11 w 49"/>
                <a:gd name="T31" fmla="*/ 22 h 42"/>
                <a:gd name="T32" fmla="*/ 12 w 49"/>
                <a:gd name="T33" fmla="*/ 22 h 42"/>
                <a:gd name="T34" fmla="*/ 8 w 49"/>
                <a:gd name="T35" fmla="*/ 20 h 42"/>
                <a:gd name="T36" fmla="*/ 11 w 49"/>
                <a:gd name="T37" fmla="*/ 22 h 42"/>
                <a:gd name="T38" fmla="*/ 12 w 49"/>
                <a:gd name="T39" fmla="*/ 19 h 42"/>
                <a:gd name="T40" fmla="*/ 10 w 49"/>
                <a:gd name="T41" fmla="*/ 17 h 42"/>
                <a:gd name="T42" fmla="*/ 7 w 49"/>
                <a:gd name="T43" fmla="*/ 15 h 42"/>
                <a:gd name="T44" fmla="*/ 5 w 49"/>
                <a:gd name="T45" fmla="*/ 18 h 42"/>
                <a:gd name="T46" fmla="*/ 7 w 49"/>
                <a:gd name="T47" fmla="*/ 22 h 42"/>
                <a:gd name="T48" fmla="*/ 23 w 49"/>
                <a:gd name="T49" fmla="*/ 11 h 42"/>
                <a:gd name="T50" fmla="*/ 25 w 49"/>
                <a:gd name="T51" fmla="*/ 7 h 42"/>
                <a:gd name="T52" fmla="*/ 23 w 49"/>
                <a:gd name="T53" fmla="*/ 4 h 42"/>
                <a:gd name="T54" fmla="*/ 21 w 49"/>
                <a:gd name="T55" fmla="*/ 3 h 42"/>
                <a:gd name="T56" fmla="*/ 19 w 49"/>
                <a:gd name="T57" fmla="*/ 6 h 42"/>
                <a:gd name="T58" fmla="*/ 18 w 49"/>
                <a:gd name="T59" fmla="*/ 10 h 42"/>
                <a:gd name="T60" fmla="*/ 44 w 49"/>
                <a:gd name="T61" fmla="*/ 13 h 42"/>
                <a:gd name="T62" fmla="*/ 48 w 49"/>
                <a:gd name="T63" fmla="*/ 10 h 42"/>
                <a:gd name="T64" fmla="*/ 46 w 49"/>
                <a:gd name="T65" fmla="*/ 5 h 42"/>
                <a:gd name="T66" fmla="*/ 39 w 49"/>
                <a:gd name="T67" fmla="*/ 1 h 42"/>
                <a:gd name="T68" fmla="*/ 33 w 49"/>
                <a:gd name="T69" fmla="*/ 2 h 42"/>
                <a:gd name="T70" fmla="*/ 35 w 49"/>
                <a:gd name="T71" fmla="*/ 8 h 42"/>
                <a:gd name="T72" fmla="*/ 42 w 49"/>
                <a:gd name="T73" fmla="*/ 12 h 42"/>
                <a:gd name="T74" fmla="*/ 44 w 49"/>
                <a:gd name="T75" fmla="*/ 9 h 42"/>
                <a:gd name="T76" fmla="*/ 44 w 49"/>
                <a:gd name="T77" fmla="*/ 5 h 42"/>
                <a:gd name="T78" fmla="*/ 19 w 49"/>
                <a:gd name="T79" fmla="*/ 2 h 42"/>
                <a:gd name="T80" fmla="*/ 15 w 49"/>
                <a:gd name="T81" fmla="*/ 5 h 42"/>
                <a:gd name="T82" fmla="*/ 17 w 49"/>
                <a:gd name="T83" fmla="*/ 10 h 42"/>
                <a:gd name="T84" fmla="*/ 18 w 49"/>
                <a:gd name="T85" fmla="*/ 11 h 42"/>
                <a:gd name="T86" fmla="*/ 20 w 49"/>
                <a:gd name="T87" fmla="*/ 7 h 42"/>
                <a:gd name="T88" fmla="*/ 18 w 49"/>
                <a:gd name="T89" fmla="*/ 4 h 42"/>
                <a:gd name="T90" fmla="*/ 2 w 49"/>
                <a:gd name="T91" fmla="*/ 15 h 42"/>
                <a:gd name="T92" fmla="*/ 1 w 49"/>
                <a:gd name="T93" fmla="*/ 18 h 42"/>
                <a:gd name="T94" fmla="*/ 3 w 49"/>
                <a:gd name="T95" fmla="*/ 22 h 42"/>
                <a:gd name="T96" fmla="*/ 6 w 49"/>
                <a:gd name="T97" fmla="*/ 24 h 42"/>
                <a:gd name="T98" fmla="*/ 8 w 49"/>
                <a:gd name="T99" fmla="*/ 20 h 42"/>
                <a:gd name="T100" fmla="*/ 4 w 49"/>
                <a:gd name="T101" fmla="*/ 18 h 42"/>
                <a:gd name="T102" fmla="*/ 4 w 49"/>
                <a:gd name="T103" fmla="*/ 19 h 42"/>
                <a:gd name="T104" fmla="*/ 4 w 49"/>
                <a:gd name="T105" fmla="*/ 19 h 42"/>
                <a:gd name="T106" fmla="*/ 3 w 49"/>
                <a:gd name="T107" fmla="*/ 23 h 42"/>
                <a:gd name="T108" fmla="*/ 1 w 49"/>
                <a:gd name="T109" fmla="*/ 34 h 42"/>
                <a:gd name="T110" fmla="*/ 3 w 49"/>
                <a:gd name="T111" fmla="*/ 39 h 42"/>
                <a:gd name="T112" fmla="*/ 6 w 49"/>
                <a:gd name="T113" fmla="*/ 41 h 42"/>
                <a:gd name="T114" fmla="*/ 12 w 49"/>
                <a:gd name="T115" fmla="*/ 39 h 42"/>
                <a:gd name="T116" fmla="*/ 10 w 49"/>
                <a:gd name="T117"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 h="42">
                  <a:moveTo>
                    <a:pt x="10" y="34"/>
                  </a:moveTo>
                  <a:cubicBezTo>
                    <a:pt x="7" y="32"/>
                    <a:pt x="7" y="32"/>
                    <a:pt x="7" y="32"/>
                  </a:cubicBezTo>
                  <a:cubicBezTo>
                    <a:pt x="5" y="35"/>
                    <a:pt x="5" y="35"/>
                    <a:pt x="5" y="35"/>
                  </a:cubicBezTo>
                  <a:cubicBezTo>
                    <a:pt x="9" y="36"/>
                    <a:pt x="9" y="36"/>
                    <a:pt x="9" y="36"/>
                  </a:cubicBezTo>
                  <a:cubicBezTo>
                    <a:pt x="9" y="36"/>
                    <a:pt x="9" y="32"/>
                    <a:pt x="10" y="29"/>
                  </a:cubicBezTo>
                  <a:cubicBezTo>
                    <a:pt x="11" y="27"/>
                    <a:pt x="11" y="25"/>
                    <a:pt x="11" y="24"/>
                  </a:cubicBezTo>
                  <a:cubicBezTo>
                    <a:pt x="11" y="23"/>
                    <a:pt x="12" y="22"/>
                    <a:pt x="12" y="22"/>
                  </a:cubicBezTo>
                  <a:cubicBezTo>
                    <a:pt x="12" y="22"/>
                    <a:pt x="12" y="22"/>
                    <a:pt x="12" y="22"/>
                  </a:cubicBezTo>
                  <a:cubicBezTo>
                    <a:pt x="12" y="22"/>
                    <a:pt x="12" y="22"/>
                    <a:pt x="12" y="22"/>
                  </a:cubicBezTo>
                  <a:cubicBezTo>
                    <a:pt x="10" y="21"/>
                    <a:pt x="10" y="21"/>
                    <a:pt x="10" y="21"/>
                  </a:cubicBezTo>
                  <a:cubicBezTo>
                    <a:pt x="12" y="22"/>
                    <a:pt x="12" y="22"/>
                    <a:pt x="12" y="22"/>
                  </a:cubicBezTo>
                  <a:cubicBezTo>
                    <a:pt x="12" y="22"/>
                    <a:pt x="12" y="22"/>
                    <a:pt x="12" y="22"/>
                  </a:cubicBezTo>
                  <a:cubicBezTo>
                    <a:pt x="10" y="21"/>
                    <a:pt x="10" y="21"/>
                    <a:pt x="10" y="21"/>
                  </a:cubicBezTo>
                  <a:cubicBezTo>
                    <a:pt x="12" y="22"/>
                    <a:pt x="12" y="22"/>
                    <a:pt x="12" y="22"/>
                  </a:cubicBezTo>
                  <a:cubicBezTo>
                    <a:pt x="8" y="20"/>
                    <a:pt x="8" y="20"/>
                    <a:pt x="8" y="20"/>
                  </a:cubicBezTo>
                  <a:cubicBezTo>
                    <a:pt x="11" y="22"/>
                    <a:pt x="11" y="22"/>
                    <a:pt x="11" y="22"/>
                  </a:cubicBezTo>
                  <a:cubicBezTo>
                    <a:pt x="12" y="22"/>
                    <a:pt x="12" y="22"/>
                    <a:pt x="12" y="22"/>
                  </a:cubicBezTo>
                  <a:cubicBezTo>
                    <a:pt x="8" y="20"/>
                    <a:pt x="8" y="20"/>
                    <a:pt x="8" y="20"/>
                  </a:cubicBezTo>
                  <a:cubicBezTo>
                    <a:pt x="11" y="22"/>
                    <a:pt x="11" y="22"/>
                    <a:pt x="11" y="22"/>
                  </a:cubicBezTo>
                  <a:cubicBezTo>
                    <a:pt x="12" y="21"/>
                    <a:pt x="12" y="20"/>
                    <a:pt x="12" y="19"/>
                  </a:cubicBezTo>
                  <a:cubicBezTo>
                    <a:pt x="12" y="18"/>
                    <a:pt x="11" y="17"/>
                    <a:pt x="10" y="17"/>
                  </a:cubicBezTo>
                  <a:cubicBezTo>
                    <a:pt x="7" y="15"/>
                    <a:pt x="7" y="15"/>
                    <a:pt x="7" y="15"/>
                  </a:cubicBezTo>
                  <a:cubicBezTo>
                    <a:pt x="5" y="18"/>
                    <a:pt x="5" y="18"/>
                    <a:pt x="5" y="18"/>
                  </a:cubicBezTo>
                  <a:cubicBezTo>
                    <a:pt x="7" y="22"/>
                    <a:pt x="7" y="22"/>
                    <a:pt x="7" y="22"/>
                  </a:cubicBezTo>
                  <a:cubicBezTo>
                    <a:pt x="23" y="11"/>
                    <a:pt x="23" y="11"/>
                    <a:pt x="23" y="11"/>
                  </a:cubicBezTo>
                  <a:cubicBezTo>
                    <a:pt x="24" y="10"/>
                    <a:pt x="25" y="9"/>
                    <a:pt x="25" y="7"/>
                  </a:cubicBezTo>
                  <a:cubicBezTo>
                    <a:pt x="25" y="6"/>
                    <a:pt x="24" y="5"/>
                    <a:pt x="23" y="4"/>
                  </a:cubicBezTo>
                  <a:cubicBezTo>
                    <a:pt x="21" y="3"/>
                    <a:pt x="21" y="3"/>
                    <a:pt x="21" y="3"/>
                  </a:cubicBezTo>
                  <a:cubicBezTo>
                    <a:pt x="19" y="6"/>
                    <a:pt x="19" y="6"/>
                    <a:pt x="19" y="6"/>
                  </a:cubicBezTo>
                  <a:cubicBezTo>
                    <a:pt x="18" y="10"/>
                    <a:pt x="18" y="10"/>
                    <a:pt x="18" y="10"/>
                  </a:cubicBezTo>
                  <a:cubicBezTo>
                    <a:pt x="44" y="13"/>
                    <a:pt x="44" y="13"/>
                    <a:pt x="44" y="13"/>
                  </a:cubicBezTo>
                  <a:cubicBezTo>
                    <a:pt x="46" y="13"/>
                    <a:pt x="47" y="12"/>
                    <a:pt x="48" y="10"/>
                  </a:cubicBezTo>
                  <a:cubicBezTo>
                    <a:pt x="49" y="8"/>
                    <a:pt x="48" y="6"/>
                    <a:pt x="46" y="5"/>
                  </a:cubicBezTo>
                  <a:cubicBezTo>
                    <a:pt x="39" y="1"/>
                    <a:pt x="39" y="1"/>
                    <a:pt x="39" y="1"/>
                  </a:cubicBezTo>
                  <a:cubicBezTo>
                    <a:pt x="37" y="0"/>
                    <a:pt x="35" y="0"/>
                    <a:pt x="33" y="2"/>
                  </a:cubicBezTo>
                  <a:cubicBezTo>
                    <a:pt x="32" y="4"/>
                    <a:pt x="33" y="7"/>
                    <a:pt x="35" y="8"/>
                  </a:cubicBezTo>
                  <a:cubicBezTo>
                    <a:pt x="42" y="12"/>
                    <a:pt x="42" y="12"/>
                    <a:pt x="42" y="12"/>
                  </a:cubicBezTo>
                  <a:cubicBezTo>
                    <a:pt x="44" y="9"/>
                    <a:pt x="44" y="9"/>
                    <a:pt x="44" y="9"/>
                  </a:cubicBezTo>
                  <a:cubicBezTo>
                    <a:pt x="44" y="5"/>
                    <a:pt x="44" y="5"/>
                    <a:pt x="44" y="5"/>
                  </a:cubicBezTo>
                  <a:cubicBezTo>
                    <a:pt x="19" y="2"/>
                    <a:pt x="19" y="2"/>
                    <a:pt x="19" y="2"/>
                  </a:cubicBezTo>
                  <a:cubicBezTo>
                    <a:pt x="17" y="2"/>
                    <a:pt x="16" y="3"/>
                    <a:pt x="15" y="5"/>
                  </a:cubicBezTo>
                  <a:cubicBezTo>
                    <a:pt x="14" y="7"/>
                    <a:pt x="15" y="9"/>
                    <a:pt x="17" y="10"/>
                  </a:cubicBezTo>
                  <a:cubicBezTo>
                    <a:pt x="18" y="11"/>
                    <a:pt x="18" y="11"/>
                    <a:pt x="18" y="11"/>
                  </a:cubicBezTo>
                  <a:cubicBezTo>
                    <a:pt x="20" y="7"/>
                    <a:pt x="20" y="7"/>
                    <a:pt x="20" y="7"/>
                  </a:cubicBezTo>
                  <a:cubicBezTo>
                    <a:pt x="18" y="4"/>
                    <a:pt x="18" y="4"/>
                    <a:pt x="18" y="4"/>
                  </a:cubicBezTo>
                  <a:cubicBezTo>
                    <a:pt x="2" y="15"/>
                    <a:pt x="2" y="15"/>
                    <a:pt x="2" y="15"/>
                  </a:cubicBezTo>
                  <a:cubicBezTo>
                    <a:pt x="1" y="16"/>
                    <a:pt x="1" y="17"/>
                    <a:pt x="1" y="18"/>
                  </a:cubicBezTo>
                  <a:cubicBezTo>
                    <a:pt x="1" y="20"/>
                    <a:pt x="1" y="21"/>
                    <a:pt x="3" y="22"/>
                  </a:cubicBezTo>
                  <a:cubicBezTo>
                    <a:pt x="6" y="24"/>
                    <a:pt x="6" y="24"/>
                    <a:pt x="6" y="24"/>
                  </a:cubicBezTo>
                  <a:cubicBezTo>
                    <a:pt x="8" y="20"/>
                    <a:pt x="8" y="20"/>
                    <a:pt x="8" y="20"/>
                  </a:cubicBezTo>
                  <a:cubicBezTo>
                    <a:pt x="4" y="18"/>
                    <a:pt x="4" y="18"/>
                    <a:pt x="4" y="18"/>
                  </a:cubicBezTo>
                  <a:cubicBezTo>
                    <a:pt x="4" y="19"/>
                    <a:pt x="4" y="19"/>
                    <a:pt x="4" y="19"/>
                  </a:cubicBezTo>
                  <a:cubicBezTo>
                    <a:pt x="4" y="19"/>
                    <a:pt x="4" y="19"/>
                    <a:pt x="4" y="19"/>
                  </a:cubicBezTo>
                  <a:cubicBezTo>
                    <a:pt x="4" y="20"/>
                    <a:pt x="3" y="21"/>
                    <a:pt x="3" y="23"/>
                  </a:cubicBezTo>
                  <a:cubicBezTo>
                    <a:pt x="2" y="27"/>
                    <a:pt x="1" y="34"/>
                    <a:pt x="1" y="34"/>
                  </a:cubicBezTo>
                  <a:cubicBezTo>
                    <a:pt x="0" y="36"/>
                    <a:pt x="1" y="38"/>
                    <a:pt x="3" y="39"/>
                  </a:cubicBezTo>
                  <a:cubicBezTo>
                    <a:pt x="6" y="41"/>
                    <a:pt x="6" y="41"/>
                    <a:pt x="6" y="41"/>
                  </a:cubicBezTo>
                  <a:cubicBezTo>
                    <a:pt x="8" y="42"/>
                    <a:pt x="10" y="41"/>
                    <a:pt x="12" y="39"/>
                  </a:cubicBezTo>
                  <a:cubicBezTo>
                    <a:pt x="13" y="38"/>
                    <a:pt x="12" y="35"/>
                    <a:pt x="1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28" name="Freeform 191">
              <a:extLst>
                <a:ext uri="{FF2B5EF4-FFF2-40B4-BE49-F238E27FC236}">
                  <a16:creationId xmlns:a16="http://schemas.microsoft.com/office/drawing/2014/main" id="{5002F802-AD1C-4072-8B8C-D577F0D966DE}"/>
                </a:ext>
              </a:extLst>
            </p:cNvPr>
            <p:cNvSpPr>
              <a:spLocks/>
            </p:cNvSpPr>
            <p:nvPr/>
          </p:nvSpPr>
          <p:spPr bwMode="auto">
            <a:xfrm>
              <a:off x="5877062" y="2233723"/>
              <a:ext cx="25400" cy="153988"/>
            </a:xfrm>
            <a:custGeom>
              <a:avLst/>
              <a:gdLst>
                <a:gd name="T0" fmla="*/ 13 w 16"/>
                <a:gd name="T1" fmla="*/ 90 h 98"/>
                <a:gd name="T2" fmla="*/ 12 w 16"/>
                <a:gd name="T3" fmla="*/ 89 h 98"/>
                <a:gd name="T4" fmla="*/ 9 w 16"/>
                <a:gd name="T5" fmla="*/ 74 h 98"/>
                <a:gd name="T6" fmla="*/ 7 w 16"/>
                <a:gd name="T7" fmla="*/ 71 h 98"/>
                <a:gd name="T8" fmla="*/ 6 w 16"/>
                <a:gd name="T9" fmla="*/ 70 h 98"/>
                <a:gd name="T10" fmla="*/ 4 w 16"/>
                <a:gd name="T11" fmla="*/ 74 h 98"/>
                <a:gd name="T12" fmla="*/ 8 w 16"/>
                <a:gd name="T13" fmla="*/ 75 h 98"/>
                <a:gd name="T14" fmla="*/ 12 w 16"/>
                <a:gd name="T15" fmla="*/ 57 h 98"/>
                <a:gd name="T16" fmla="*/ 10 w 16"/>
                <a:gd name="T17" fmla="*/ 53 h 98"/>
                <a:gd name="T18" fmla="*/ 8 w 16"/>
                <a:gd name="T19" fmla="*/ 52 h 98"/>
                <a:gd name="T20" fmla="*/ 6 w 16"/>
                <a:gd name="T21" fmla="*/ 55 h 98"/>
                <a:gd name="T22" fmla="*/ 10 w 16"/>
                <a:gd name="T23" fmla="*/ 56 h 98"/>
                <a:gd name="T24" fmla="*/ 12 w 16"/>
                <a:gd name="T25" fmla="*/ 37 h 98"/>
                <a:gd name="T26" fmla="*/ 10 w 16"/>
                <a:gd name="T27" fmla="*/ 33 h 98"/>
                <a:gd name="T28" fmla="*/ 9 w 16"/>
                <a:gd name="T29" fmla="*/ 32 h 98"/>
                <a:gd name="T30" fmla="*/ 12 w 16"/>
                <a:gd name="T31" fmla="*/ 25 h 98"/>
                <a:gd name="T32" fmla="*/ 10 w 16"/>
                <a:gd name="T33" fmla="*/ 20 h 98"/>
                <a:gd name="T34" fmla="*/ 8 w 16"/>
                <a:gd name="T35" fmla="*/ 19 h 98"/>
                <a:gd name="T36" fmla="*/ 6 w 16"/>
                <a:gd name="T37" fmla="*/ 22 h 98"/>
                <a:gd name="T38" fmla="*/ 10 w 16"/>
                <a:gd name="T39" fmla="*/ 23 h 98"/>
                <a:gd name="T40" fmla="*/ 13 w 16"/>
                <a:gd name="T41" fmla="*/ 8 h 98"/>
                <a:gd name="T42" fmla="*/ 12 w 16"/>
                <a:gd name="T43" fmla="*/ 3 h 98"/>
                <a:gd name="T44" fmla="*/ 9 w 16"/>
                <a:gd name="T45" fmla="*/ 1 h 98"/>
                <a:gd name="T46" fmla="*/ 3 w 16"/>
                <a:gd name="T47" fmla="*/ 3 h 98"/>
                <a:gd name="T48" fmla="*/ 4 w 16"/>
                <a:gd name="T49" fmla="*/ 8 h 98"/>
                <a:gd name="T50" fmla="*/ 5 w 16"/>
                <a:gd name="T51" fmla="*/ 9 h 98"/>
                <a:gd name="T52" fmla="*/ 2 w 16"/>
                <a:gd name="T53" fmla="*/ 22 h 98"/>
                <a:gd name="T54" fmla="*/ 4 w 16"/>
                <a:gd name="T55" fmla="*/ 26 h 98"/>
                <a:gd name="T56" fmla="*/ 6 w 16"/>
                <a:gd name="T57" fmla="*/ 27 h 98"/>
                <a:gd name="T58" fmla="*/ 8 w 16"/>
                <a:gd name="T59" fmla="*/ 24 h 98"/>
                <a:gd name="T60" fmla="*/ 4 w 16"/>
                <a:gd name="T61" fmla="*/ 22 h 98"/>
                <a:gd name="T62" fmla="*/ 1 w 16"/>
                <a:gd name="T63" fmla="*/ 33 h 98"/>
                <a:gd name="T64" fmla="*/ 2 w 16"/>
                <a:gd name="T65" fmla="*/ 37 h 98"/>
                <a:gd name="T66" fmla="*/ 4 w 16"/>
                <a:gd name="T67" fmla="*/ 38 h 98"/>
                <a:gd name="T68" fmla="*/ 2 w 16"/>
                <a:gd name="T69" fmla="*/ 55 h 98"/>
                <a:gd name="T70" fmla="*/ 4 w 16"/>
                <a:gd name="T71" fmla="*/ 59 h 98"/>
                <a:gd name="T72" fmla="*/ 6 w 16"/>
                <a:gd name="T73" fmla="*/ 60 h 98"/>
                <a:gd name="T74" fmla="*/ 8 w 16"/>
                <a:gd name="T75" fmla="*/ 56 h 98"/>
                <a:gd name="T76" fmla="*/ 4 w 16"/>
                <a:gd name="T77" fmla="*/ 55 h 98"/>
                <a:gd name="T78" fmla="*/ 0 w 16"/>
                <a:gd name="T79" fmla="*/ 73 h 98"/>
                <a:gd name="T80" fmla="*/ 2 w 16"/>
                <a:gd name="T81" fmla="*/ 77 h 98"/>
                <a:gd name="T82" fmla="*/ 3 w 16"/>
                <a:gd name="T83" fmla="*/ 78 h 98"/>
                <a:gd name="T84" fmla="*/ 5 w 16"/>
                <a:gd name="T85" fmla="*/ 75 h 98"/>
                <a:gd name="T86" fmla="*/ 1 w 16"/>
                <a:gd name="T87" fmla="*/ 75 h 98"/>
                <a:gd name="T88" fmla="*/ 4 w 16"/>
                <a:gd name="T89" fmla="*/ 92 h 98"/>
                <a:gd name="T90" fmla="*/ 6 w 16"/>
                <a:gd name="T91" fmla="*/ 95 h 98"/>
                <a:gd name="T92" fmla="*/ 9 w 16"/>
                <a:gd name="T93" fmla="*/ 97 h 98"/>
                <a:gd name="T94" fmla="*/ 15 w 16"/>
                <a:gd name="T95" fmla="*/ 96 h 98"/>
                <a:gd name="T96" fmla="*/ 13 w 16"/>
                <a:gd name="T97"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98">
                  <a:moveTo>
                    <a:pt x="13" y="90"/>
                  </a:moveTo>
                  <a:cubicBezTo>
                    <a:pt x="12" y="89"/>
                    <a:pt x="12" y="89"/>
                    <a:pt x="12" y="89"/>
                  </a:cubicBezTo>
                  <a:cubicBezTo>
                    <a:pt x="9" y="74"/>
                    <a:pt x="9" y="74"/>
                    <a:pt x="9" y="74"/>
                  </a:cubicBezTo>
                  <a:cubicBezTo>
                    <a:pt x="9" y="73"/>
                    <a:pt x="8" y="72"/>
                    <a:pt x="7" y="71"/>
                  </a:cubicBezTo>
                  <a:cubicBezTo>
                    <a:pt x="6" y="70"/>
                    <a:pt x="6" y="70"/>
                    <a:pt x="6" y="70"/>
                  </a:cubicBezTo>
                  <a:cubicBezTo>
                    <a:pt x="4" y="74"/>
                    <a:pt x="4" y="74"/>
                    <a:pt x="4" y="74"/>
                  </a:cubicBezTo>
                  <a:cubicBezTo>
                    <a:pt x="8" y="75"/>
                    <a:pt x="8" y="75"/>
                    <a:pt x="8" y="75"/>
                  </a:cubicBezTo>
                  <a:cubicBezTo>
                    <a:pt x="12" y="57"/>
                    <a:pt x="12" y="57"/>
                    <a:pt x="12" y="57"/>
                  </a:cubicBezTo>
                  <a:cubicBezTo>
                    <a:pt x="12" y="56"/>
                    <a:pt x="12" y="54"/>
                    <a:pt x="10" y="53"/>
                  </a:cubicBezTo>
                  <a:cubicBezTo>
                    <a:pt x="8" y="52"/>
                    <a:pt x="8" y="52"/>
                    <a:pt x="8" y="52"/>
                  </a:cubicBezTo>
                  <a:cubicBezTo>
                    <a:pt x="6" y="55"/>
                    <a:pt x="6" y="55"/>
                    <a:pt x="6" y="55"/>
                  </a:cubicBezTo>
                  <a:cubicBezTo>
                    <a:pt x="10" y="56"/>
                    <a:pt x="10" y="56"/>
                    <a:pt x="10" y="56"/>
                  </a:cubicBezTo>
                  <a:cubicBezTo>
                    <a:pt x="12" y="37"/>
                    <a:pt x="12" y="37"/>
                    <a:pt x="12" y="37"/>
                  </a:cubicBezTo>
                  <a:cubicBezTo>
                    <a:pt x="12" y="35"/>
                    <a:pt x="12" y="34"/>
                    <a:pt x="10" y="33"/>
                  </a:cubicBezTo>
                  <a:cubicBezTo>
                    <a:pt x="9" y="32"/>
                    <a:pt x="9" y="32"/>
                    <a:pt x="9" y="32"/>
                  </a:cubicBezTo>
                  <a:cubicBezTo>
                    <a:pt x="12" y="25"/>
                    <a:pt x="12" y="25"/>
                    <a:pt x="12" y="25"/>
                  </a:cubicBezTo>
                  <a:cubicBezTo>
                    <a:pt x="13" y="23"/>
                    <a:pt x="12" y="21"/>
                    <a:pt x="10" y="20"/>
                  </a:cubicBezTo>
                  <a:cubicBezTo>
                    <a:pt x="8" y="19"/>
                    <a:pt x="8" y="19"/>
                    <a:pt x="8" y="19"/>
                  </a:cubicBezTo>
                  <a:cubicBezTo>
                    <a:pt x="6" y="22"/>
                    <a:pt x="6" y="22"/>
                    <a:pt x="6" y="22"/>
                  </a:cubicBezTo>
                  <a:cubicBezTo>
                    <a:pt x="10" y="23"/>
                    <a:pt x="10" y="23"/>
                    <a:pt x="10" y="23"/>
                  </a:cubicBezTo>
                  <a:cubicBezTo>
                    <a:pt x="13" y="8"/>
                    <a:pt x="13" y="8"/>
                    <a:pt x="13" y="8"/>
                  </a:cubicBezTo>
                  <a:cubicBezTo>
                    <a:pt x="14" y="6"/>
                    <a:pt x="13" y="4"/>
                    <a:pt x="12" y="3"/>
                  </a:cubicBezTo>
                  <a:cubicBezTo>
                    <a:pt x="9" y="1"/>
                    <a:pt x="9" y="1"/>
                    <a:pt x="9" y="1"/>
                  </a:cubicBezTo>
                  <a:cubicBezTo>
                    <a:pt x="7" y="0"/>
                    <a:pt x="4" y="1"/>
                    <a:pt x="3" y="3"/>
                  </a:cubicBezTo>
                  <a:cubicBezTo>
                    <a:pt x="2" y="5"/>
                    <a:pt x="2" y="7"/>
                    <a:pt x="4" y="8"/>
                  </a:cubicBezTo>
                  <a:cubicBezTo>
                    <a:pt x="5" y="9"/>
                    <a:pt x="5" y="9"/>
                    <a:pt x="5" y="9"/>
                  </a:cubicBezTo>
                  <a:cubicBezTo>
                    <a:pt x="2" y="22"/>
                    <a:pt x="2" y="22"/>
                    <a:pt x="2" y="22"/>
                  </a:cubicBezTo>
                  <a:cubicBezTo>
                    <a:pt x="2" y="23"/>
                    <a:pt x="2" y="25"/>
                    <a:pt x="4" y="26"/>
                  </a:cubicBezTo>
                  <a:cubicBezTo>
                    <a:pt x="6" y="27"/>
                    <a:pt x="6" y="27"/>
                    <a:pt x="6" y="27"/>
                  </a:cubicBezTo>
                  <a:cubicBezTo>
                    <a:pt x="8" y="24"/>
                    <a:pt x="8" y="24"/>
                    <a:pt x="8" y="24"/>
                  </a:cubicBezTo>
                  <a:cubicBezTo>
                    <a:pt x="4" y="22"/>
                    <a:pt x="4" y="22"/>
                    <a:pt x="4" y="22"/>
                  </a:cubicBezTo>
                  <a:cubicBezTo>
                    <a:pt x="1" y="33"/>
                    <a:pt x="1" y="33"/>
                    <a:pt x="1" y="33"/>
                  </a:cubicBezTo>
                  <a:cubicBezTo>
                    <a:pt x="0" y="34"/>
                    <a:pt x="1" y="36"/>
                    <a:pt x="2" y="37"/>
                  </a:cubicBezTo>
                  <a:cubicBezTo>
                    <a:pt x="4" y="38"/>
                    <a:pt x="4" y="38"/>
                    <a:pt x="4" y="38"/>
                  </a:cubicBezTo>
                  <a:cubicBezTo>
                    <a:pt x="2" y="55"/>
                    <a:pt x="2" y="55"/>
                    <a:pt x="2" y="55"/>
                  </a:cubicBezTo>
                  <a:cubicBezTo>
                    <a:pt x="2" y="56"/>
                    <a:pt x="3" y="58"/>
                    <a:pt x="4" y="59"/>
                  </a:cubicBezTo>
                  <a:cubicBezTo>
                    <a:pt x="6" y="60"/>
                    <a:pt x="6" y="60"/>
                    <a:pt x="6" y="60"/>
                  </a:cubicBezTo>
                  <a:cubicBezTo>
                    <a:pt x="8" y="56"/>
                    <a:pt x="8" y="56"/>
                    <a:pt x="8" y="56"/>
                  </a:cubicBezTo>
                  <a:cubicBezTo>
                    <a:pt x="4" y="55"/>
                    <a:pt x="4" y="55"/>
                    <a:pt x="4" y="55"/>
                  </a:cubicBezTo>
                  <a:cubicBezTo>
                    <a:pt x="0" y="73"/>
                    <a:pt x="0" y="73"/>
                    <a:pt x="0" y="73"/>
                  </a:cubicBezTo>
                  <a:cubicBezTo>
                    <a:pt x="0" y="75"/>
                    <a:pt x="0" y="76"/>
                    <a:pt x="2" y="77"/>
                  </a:cubicBezTo>
                  <a:cubicBezTo>
                    <a:pt x="3" y="78"/>
                    <a:pt x="3" y="78"/>
                    <a:pt x="3" y="78"/>
                  </a:cubicBezTo>
                  <a:cubicBezTo>
                    <a:pt x="5" y="75"/>
                    <a:pt x="5" y="75"/>
                    <a:pt x="5" y="75"/>
                  </a:cubicBezTo>
                  <a:cubicBezTo>
                    <a:pt x="1" y="75"/>
                    <a:pt x="1" y="75"/>
                    <a:pt x="1" y="75"/>
                  </a:cubicBezTo>
                  <a:cubicBezTo>
                    <a:pt x="4" y="92"/>
                    <a:pt x="4" y="92"/>
                    <a:pt x="4" y="92"/>
                  </a:cubicBezTo>
                  <a:cubicBezTo>
                    <a:pt x="4" y="93"/>
                    <a:pt x="5" y="94"/>
                    <a:pt x="6" y="95"/>
                  </a:cubicBezTo>
                  <a:cubicBezTo>
                    <a:pt x="9" y="97"/>
                    <a:pt x="9" y="97"/>
                    <a:pt x="9" y="97"/>
                  </a:cubicBezTo>
                  <a:cubicBezTo>
                    <a:pt x="11" y="98"/>
                    <a:pt x="13" y="97"/>
                    <a:pt x="15" y="96"/>
                  </a:cubicBezTo>
                  <a:cubicBezTo>
                    <a:pt x="16" y="94"/>
                    <a:pt x="15" y="91"/>
                    <a:pt x="13"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29" name="Freeform 192">
              <a:extLst>
                <a:ext uri="{FF2B5EF4-FFF2-40B4-BE49-F238E27FC236}">
                  <a16:creationId xmlns:a16="http://schemas.microsoft.com/office/drawing/2014/main" id="{CB38B3C6-AB9E-4536-AF21-88ECB1335D81}"/>
                </a:ext>
              </a:extLst>
            </p:cNvPr>
            <p:cNvSpPr>
              <a:spLocks/>
            </p:cNvSpPr>
            <p:nvPr/>
          </p:nvSpPr>
          <p:spPr bwMode="auto">
            <a:xfrm>
              <a:off x="5877062" y="2338498"/>
              <a:ext cx="117475" cy="65088"/>
            </a:xfrm>
            <a:custGeom>
              <a:avLst/>
              <a:gdLst>
                <a:gd name="T0" fmla="*/ 4 w 75"/>
                <a:gd name="T1" fmla="*/ 35 h 41"/>
                <a:gd name="T2" fmla="*/ 18 w 75"/>
                <a:gd name="T3" fmla="*/ 28 h 41"/>
                <a:gd name="T4" fmla="*/ 8 w 75"/>
                <a:gd name="T5" fmla="*/ 25 h 41"/>
                <a:gd name="T6" fmla="*/ 11 w 75"/>
                <a:gd name="T7" fmla="*/ 28 h 41"/>
                <a:gd name="T8" fmla="*/ 11 w 75"/>
                <a:gd name="T9" fmla="*/ 28 h 41"/>
                <a:gd name="T10" fmla="*/ 11 w 75"/>
                <a:gd name="T11" fmla="*/ 28 h 41"/>
                <a:gd name="T12" fmla="*/ 10 w 75"/>
                <a:gd name="T13" fmla="*/ 27 h 41"/>
                <a:gd name="T14" fmla="*/ 10 w 75"/>
                <a:gd name="T15" fmla="*/ 27 h 41"/>
                <a:gd name="T16" fmla="*/ 23 w 75"/>
                <a:gd name="T17" fmla="*/ 24 h 41"/>
                <a:gd name="T18" fmla="*/ 30 w 75"/>
                <a:gd name="T19" fmla="*/ 22 h 41"/>
                <a:gd name="T20" fmla="*/ 32 w 75"/>
                <a:gd name="T21" fmla="*/ 22 h 41"/>
                <a:gd name="T22" fmla="*/ 31 w 75"/>
                <a:gd name="T23" fmla="*/ 15 h 41"/>
                <a:gd name="T24" fmla="*/ 26 w 75"/>
                <a:gd name="T25" fmla="*/ 16 h 41"/>
                <a:gd name="T26" fmla="*/ 26 w 75"/>
                <a:gd name="T27" fmla="*/ 16 h 41"/>
                <a:gd name="T28" fmla="*/ 22 w 75"/>
                <a:gd name="T29" fmla="*/ 14 h 41"/>
                <a:gd name="T30" fmla="*/ 22 w 75"/>
                <a:gd name="T31" fmla="*/ 14 h 41"/>
                <a:gd name="T32" fmla="*/ 24 w 75"/>
                <a:gd name="T33" fmla="*/ 18 h 41"/>
                <a:gd name="T34" fmla="*/ 24 w 75"/>
                <a:gd name="T35" fmla="*/ 18 h 41"/>
                <a:gd name="T36" fmla="*/ 42 w 75"/>
                <a:gd name="T37" fmla="*/ 14 h 41"/>
                <a:gd name="T38" fmla="*/ 46 w 75"/>
                <a:gd name="T39" fmla="*/ 13 h 41"/>
                <a:gd name="T40" fmla="*/ 48 w 75"/>
                <a:gd name="T41" fmla="*/ 8 h 41"/>
                <a:gd name="T42" fmla="*/ 41 w 75"/>
                <a:gd name="T43" fmla="*/ 7 h 41"/>
                <a:gd name="T44" fmla="*/ 75 w 75"/>
                <a:gd name="T45" fmla="*/ 12 h 41"/>
                <a:gd name="T46" fmla="*/ 58 w 75"/>
                <a:gd name="T47" fmla="*/ 3 h 41"/>
                <a:gd name="T48" fmla="*/ 71 w 75"/>
                <a:gd name="T49" fmla="*/ 11 h 41"/>
                <a:gd name="T50" fmla="*/ 37 w 75"/>
                <a:gd name="T51" fmla="*/ 6 h 41"/>
                <a:gd name="T52" fmla="*/ 44 w 75"/>
                <a:gd name="T53" fmla="*/ 9 h 41"/>
                <a:gd name="T54" fmla="*/ 42 w 75"/>
                <a:gd name="T55" fmla="*/ 6 h 41"/>
                <a:gd name="T56" fmla="*/ 42 w 75"/>
                <a:gd name="T57" fmla="*/ 6 h 41"/>
                <a:gd name="T58" fmla="*/ 42 w 75"/>
                <a:gd name="T59" fmla="*/ 6 h 41"/>
                <a:gd name="T60" fmla="*/ 43 w 75"/>
                <a:gd name="T61" fmla="*/ 8 h 41"/>
                <a:gd name="T62" fmla="*/ 43 w 75"/>
                <a:gd name="T63" fmla="*/ 8 h 41"/>
                <a:gd name="T64" fmla="*/ 38 w 75"/>
                <a:gd name="T65" fmla="*/ 6 h 41"/>
                <a:gd name="T66" fmla="*/ 22 w 75"/>
                <a:gd name="T67" fmla="*/ 10 h 41"/>
                <a:gd name="T68" fmla="*/ 20 w 75"/>
                <a:gd name="T69" fmla="*/ 11 h 41"/>
                <a:gd name="T70" fmla="*/ 27 w 75"/>
                <a:gd name="T71" fmla="*/ 22 h 41"/>
                <a:gd name="T72" fmla="*/ 29 w 75"/>
                <a:gd name="T73" fmla="*/ 18 h 41"/>
                <a:gd name="T74" fmla="*/ 29 w 75"/>
                <a:gd name="T75" fmla="*/ 18 h 41"/>
                <a:gd name="T76" fmla="*/ 27 w 75"/>
                <a:gd name="T77" fmla="*/ 15 h 41"/>
                <a:gd name="T78" fmla="*/ 27 w 75"/>
                <a:gd name="T79" fmla="*/ 15 h 41"/>
                <a:gd name="T80" fmla="*/ 27 w 75"/>
                <a:gd name="T81" fmla="*/ 15 h 41"/>
                <a:gd name="T82" fmla="*/ 26 w 75"/>
                <a:gd name="T83" fmla="*/ 15 h 41"/>
                <a:gd name="T84" fmla="*/ 8 w 75"/>
                <a:gd name="T85" fmla="*/ 20 h 41"/>
                <a:gd name="T86" fmla="*/ 6 w 75"/>
                <a:gd name="T87" fmla="*/ 21 h 41"/>
                <a:gd name="T88" fmla="*/ 6 w 75"/>
                <a:gd name="T89" fmla="*/ 28 h 41"/>
                <a:gd name="T90" fmla="*/ 0 w 75"/>
                <a:gd name="T91" fmla="*/ 36 h 41"/>
                <a:gd name="T92" fmla="*/ 9 w 75"/>
                <a:gd name="T93"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41">
                  <a:moveTo>
                    <a:pt x="8" y="33"/>
                  </a:moveTo>
                  <a:cubicBezTo>
                    <a:pt x="7" y="32"/>
                    <a:pt x="7" y="32"/>
                    <a:pt x="7" y="32"/>
                  </a:cubicBezTo>
                  <a:cubicBezTo>
                    <a:pt x="4" y="35"/>
                    <a:pt x="4" y="35"/>
                    <a:pt x="4" y="35"/>
                  </a:cubicBezTo>
                  <a:cubicBezTo>
                    <a:pt x="7" y="39"/>
                    <a:pt x="7" y="39"/>
                    <a:pt x="7" y="39"/>
                  </a:cubicBezTo>
                  <a:cubicBezTo>
                    <a:pt x="17" y="32"/>
                    <a:pt x="17" y="32"/>
                    <a:pt x="17" y="32"/>
                  </a:cubicBezTo>
                  <a:cubicBezTo>
                    <a:pt x="18" y="31"/>
                    <a:pt x="18" y="30"/>
                    <a:pt x="18" y="28"/>
                  </a:cubicBezTo>
                  <a:cubicBezTo>
                    <a:pt x="18" y="27"/>
                    <a:pt x="17" y="26"/>
                    <a:pt x="16" y="25"/>
                  </a:cubicBezTo>
                  <a:cubicBezTo>
                    <a:pt x="10" y="21"/>
                    <a:pt x="10" y="21"/>
                    <a:pt x="10" y="21"/>
                  </a:cubicBezTo>
                  <a:cubicBezTo>
                    <a:pt x="8" y="25"/>
                    <a:pt x="8" y="25"/>
                    <a:pt x="8" y="25"/>
                  </a:cubicBezTo>
                  <a:cubicBezTo>
                    <a:pt x="12" y="27"/>
                    <a:pt x="12" y="27"/>
                    <a:pt x="12" y="27"/>
                  </a:cubicBezTo>
                  <a:cubicBezTo>
                    <a:pt x="8" y="25"/>
                    <a:pt x="8" y="25"/>
                    <a:pt x="8" y="25"/>
                  </a:cubicBezTo>
                  <a:cubicBezTo>
                    <a:pt x="11" y="28"/>
                    <a:pt x="11" y="28"/>
                    <a:pt x="11" y="28"/>
                  </a:cubicBezTo>
                  <a:cubicBezTo>
                    <a:pt x="11" y="28"/>
                    <a:pt x="11" y="28"/>
                    <a:pt x="12" y="27"/>
                  </a:cubicBezTo>
                  <a:cubicBezTo>
                    <a:pt x="8" y="25"/>
                    <a:pt x="8" y="25"/>
                    <a:pt x="8" y="25"/>
                  </a:cubicBezTo>
                  <a:cubicBezTo>
                    <a:pt x="11" y="28"/>
                    <a:pt x="11" y="28"/>
                    <a:pt x="11" y="28"/>
                  </a:cubicBezTo>
                  <a:cubicBezTo>
                    <a:pt x="9" y="25"/>
                    <a:pt x="9" y="25"/>
                    <a:pt x="9" y="25"/>
                  </a:cubicBezTo>
                  <a:cubicBezTo>
                    <a:pt x="10" y="28"/>
                    <a:pt x="10" y="28"/>
                    <a:pt x="10" y="28"/>
                  </a:cubicBezTo>
                  <a:cubicBezTo>
                    <a:pt x="10" y="28"/>
                    <a:pt x="10" y="28"/>
                    <a:pt x="11" y="28"/>
                  </a:cubicBezTo>
                  <a:cubicBezTo>
                    <a:pt x="9" y="25"/>
                    <a:pt x="9" y="25"/>
                    <a:pt x="9" y="25"/>
                  </a:cubicBezTo>
                  <a:cubicBezTo>
                    <a:pt x="10" y="28"/>
                    <a:pt x="10" y="28"/>
                    <a:pt x="10" y="28"/>
                  </a:cubicBezTo>
                  <a:cubicBezTo>
                    <a:pt x="10" y="27"/>
                    <a:pt x="10" y="27"/>
                    <a:pt x="10" y="27"/>
                  </a:cubicBezTo>
                  <a:cubicBezTo>
                    <a:pt x="10" y="28"/>
                    <a:pt x="10" y="28"/>
                    <a:pt x="10" y="28"/>
                  </a:cubicBezTo>
                  <a:cubicBezTo>
                    <a:pt x="10" y="28"/>
                    <a:pt x="10" y="28"/>
                    <a:pt x="10" y="28"/>
                  </a:cubicBezTo>
                  <a:cubicBezTo>
                    <a:pt x="10" y="27"/>
                    <a:pt x="10" y="27"/>
                    <a:pt x="10" y="27"/>
                  </a:cubicBezTo>
                  <a:cubicBezTo>
                    <a:pt x="10" y="28"/>
                    <a:pt x="10" y="28"/>
                    <a:pt x="10" y="28"/>
                  </a:cubicBezTo>
                  <a:cubicBezTo>
                    <a:pt x="10" y="28"/>
                    <a:pt x="11" y="28"/>
                    <a:pt x="11" y="28"/>
                  </a:cubicBezTo>
                  <a:cubicBezTo>
                    <a:pt x="14" y="27"/>
                    <a:pt x="18" y="26"/>
                    <a:pt x="23" y="24"/>
                  </a:cubicBezTo>
                  <a:cubicBezTo>
                    <a:pt x="25" y="24"/>
                    <a:pt x="27" y="23"/>
                    <a:pt x="28" y="23"/>
                  </a:cubicBezTo>
                  <a:cubicBezTo>
                    <a:pt x="29" y="23"/>
                    <a:pt x="29" y="23"/>
                    <a:pt x="30" y="22"/>
                  </a:cubicBezTo>
                  <a:cubicBezTo>
                    <a:pt x="30" y="22"/>
                    <a:pt x="30" y="22"/>
                    <a:pt x="30" y="22"/>
                  </a:cubicBezTo>
                  <a:cubicBezTo>
                    <a:pt x="31" y="22"/>
                    <a:pt x="31" y="22"/>
                    <a:pt x="31" y="22"/>
                  </a:cubicBezTo>
                  <a:cubicBezTo>
                    <a:pt x="31" y="22"/>
                    <a:pt x="31" y="22"/>
                    <a:pt x="31" y="22"/>
                  </a:cubicBezTo>
                  <a:cubicBezTo>
                    <a:pt x="32" y="22"/>
                    <a:pt x="32" y="22"/>
                    <a:pt x="32" y="22"/>
                  </a:cubicBezTo>
                  <a:cubicBezTo>
                    <a:pt x="32" y="21"/>
                    <a:pt x="32" y="21"/>
                    <a:pt x="33" y="20"/>
                  </a:cubicBezTo>
                  <a:cubicBezTo>
                    <a:pt x="33" y="20"/>
                    <a:pt x="33" y="18"/>
                    <a:pt x="33" y="17"/>
                  </a:cubicBezTo>
                  <a:cubicBezTo>
                    <a:pt x="33" y="16"/>
                    <a:pt x="32" y="15"/>
                    <a:pt x="31" y="15"/>
                  </a:cubicBezTo>
                  <a:cubicBezTo>
                    <a:pt x="24" y="11"/>
                    <a:pt x="24" y="11"/>
                    <a:pt x="24" y="11"/>
                  </a:cubicBezTo>
                  <a:cubicBezTo>
                    <a:pt x="22" y="14"/>
                    <a:pt x="22" y="14"/>
                    <a:pt x="22" y="14"/>
                  </a:cubicBezTo>
                  <a:cubicBezTo>
                    <a:pt x="26" y="16"/>
                    <a:pt x="26" y="16"/>
                    <a:pt x="26" y="16"/>
                  </a:cubicBezTo>
                  <a:cubicBezTo>
                    <a:pt x="22" y="14"/>
                    <a:pt x="22" y="14"/>
                    <a:pt x="22" y="14"/>
                  </a:cubicBezTo>
                  <a:cubicBezTo>
                    <a:pt x="25" y="17"/>
                    <a:pt x="25" y="17"/>
                    <a:pt x="25" y="17"/>
                  </a:cubicBezTo>
                  <a:cubicBezTo>
                    <a:pt x="25" y="17"/>
                    <a:pt x="25" y="17"/>
                    <a:pt x="26" y="16"/>
                  </a:cubicBezTo>
                  <a:cubicBezTo>
                    <a:pt x="22" y="14"/>
                    <a:pt x="22" y="14"/>
                    <a:pt x="22" y="14"/>
                  </a:cubicBezTo>
                  <a:cubicBezTo>
                    <a:pt x="25" y="17"/>
                    <a:pt x="25" y="17"/>
                    <a:pt x="25" y="17"/>
                  </a:cubicBezTo>
                  <a:cubicBezTo>
                    <a:pt x="22" y="14"/>
                    <a:pt x="22" y="14"/>
                    <a:pt x="22" y="14"/>
                  </a:cubicBezTo>
                  <a:cubicBezTo>
                    <a:pt x="24" y="18"/>
                    <a:pt x="24" y="18"/>
                    <a:pt x="24" y="18"/>
                  </a:cubicBezTo>
                  <a:cubicBezTo>
                    <a:pt x="24" y="18"/>
                    <a:pt x="24" y="17"/>
                    <a:pt x="25" y="17"/>
                  </a:cubicBezTo>
                  <a:cubicBezTo>
                    <a:pt x="22" y="14"/>
                    <a:pt x="22" y="14"/>
                    <a:pt x="22" y="14"/>
                  </a:cubicBezTo>
                  <a:cubicBezTo>
                    <a:pt x="24" y="18"/>
                    <a:pt x="24" y="18"/>
                    <a:pt x="24" y="18"/>
                  </a:cubicBezTo>
                  <a:cubicBezTo>
                    <a:pt x="23" y="15"/>
                    <a:pt x="23" y="15"/>
                    <a:pt x="23" y="15"/>
                  </a:cubicBezTo>
                  <a:cubicBezTo>
                    <a:pt x="24" y="18"/>
                    <a:pt x="24" y="18"/>
                    <a:pt x="24" y="18"/>
                  </a:cubicBezTo>
                  <a:cubicBezTo>
                    <a:pt x="24" y="18"/>
                    <a:pt x="24" y="18"/>
                    <a:pt x="24" y="18"/>
                  </a:cubicBezTo>
                  <a:cubicBezTo>
                    <a:pt x="23" y="15"/>
                    <a:pt x="23" y="15"/>
                    <a:pt x="23" y="15"/>
                  </a:cubicBezTo>
                  <a:cubicBezTo>
                    <a:pt x="24" y="18"/>
                    <a:pt x="24" y="18"/>
                    <a:pt x="24" y="18"/>
                  </a:cubicBezTo>
                  <a:cubicBezTo>
                    <a:pt x="24" y="18"/>
                    <a:pt x="24" y="18"/>
                    <a:pt x="25" y="17"/>
                  </a:cubicBezTo>
                  <a:cubicBezTo>
                    <a:pt x="27" y="17"/>
                    <a:pt x="32" y="16"/>
                    <a:pt x="37" y="15"/>
                  </a:cubicBezTo>
                  <a:cubicBezTo>
                    <a:pt x="39" y="15"/>
                    <a:pt x="41" y="14"/>
                    <a:pt x="42" y="14"/>
                  </a:cubicBezTo>
                  <a:cubicBezTo>
                    <a:pt x="43" y="14"/>
                    <a:pt x="44" y="13"/>
                    <a:pt x="44" y="13"/>
                  </a:cubicBezTo>
                  <a:cubicBezTo>
                    <a:pt x="45" y="13"/>
                    <a:pt x="45" y="13"/>
                    <a:pt x="45" y="13"/>
                  </a:cubicBezTo>
                  <a:cubicBezTo>
                    <a:pt x="46" y="13"/>
                    <a:pt x="46" y="13"/>
                    <a:pt x="46" y="13"/>
                  </a:cubicBezTo>
                  <a:cubicBezTo>
                    <a:pt x="46" y="13"/>
                    <a:pt x="46" y="13"/>
                    <a:pt x="46" y="13"/>
                  </a:cubicBezTo>
                  <a:cubicBezTo>
                    <a:pt x="47" y="12"/>
                    <a:pt x="47" y="12"/>
                    <a:pt x="48" y="11"/>
                  </a:cubicBezTo>
                  <a:cubicBezTo>
                    <a:pt x="48" y="10"/>
                    <a:pt x="48" y="9"/>
                    <a:pt x="48" y="8"/>
                  </a:cubicBezTo>
                  <a:cubicBezTo>
                    <a:pt x="48" y="7"/>
                    <a:pt x="47" y="6"/>
                    <a:pt x="46" y="6"/>
                  </a:cubicBezTo>
                  <a:cubicBezTo>
                    <a:pt x="43" y="4"/>
                    <a:pt x="43" y="4"/>
                    <a:pt x="43" y="4"/>
                  </a:cubicBezTo>
                  <a:cubicBezTo>
                    <a:pt x="41" y="7"/>
                    <a:pt x="41" y="7"/>
                    <a:pt x="41" y="7"/>
                  </a:cubicBezTo>
                  <a:cubicBezTo>
                    <a:pt x="41" y="11"/>
                    <a:pt x="41" y="11"/>
                    <a:pt x="41" y="11"/>
                  </a:cubicBezTo>
                  <a:cubicBezTo>
                    <a:pt x="71" y="15"/>
                    <a:pt x="71" y="15"/>
                    <a:pt x="71" y="15"/>
                  </a:cubicBezTo>
                  <a:cubicBezTo>
                    <a:pt x="72" y="15"/>
                    <a:pt x="74" y="14"/>
                    <a:pt x="75" y="12"/>
                  </a:cubicBezTo>
                  <a:cubicBezTo>
                    <a:pt x="75" y="10"/>
                    <a:pt x="75" y="8"/>
                    <a:pt x="73" y="7"/>
                  </a:cubicBezTo>
                  <a:cubicBezTo>
                    <a:pt x="64" y="1"/>
                    <a:pt x="64" y="1"/>
                    <a:pt x="64" y="1"/>
                  </a:cubicBezTo>
                  <a:cubicBezTo>
                    <a:pt x="62" y="0"/>
                    <a:pt x="59" y="1"/>
                    <a:pt x="58" y="3"/>
                  </a:cubicBezTo>
                  <a:cubicBezTo>
                    <a:pt x="57" y="5"/>
                    <a:pt x="57" y="7"/>
                    <a:pt x="59" y="8"/>
                  </a:cubicBezTo>
                  <a:cubicBezTo>
                    <a:pt x="69" y="14"/>
                    <a:pt x="69" y="14"/>
                    <a:pt x="69" y="14"/>
                  </a:cubicBezTo>
                  <a:cubicBezTo>
                    <a:pt x="71" y="11"/>
                    <a:pt x="71" y="11"/>
                    <a:pt x="71" y="11"/>
                  </a:cubicBezTo>
                  <a:cubicBezTo>
                    <a:pt x="71" y="7"/>
                    <a:pt x="71" y="7"/>
                    <a:pt x="71" y="7"/>
                  </a:cubicBezTo>
                  <a:cubicBezTo>
                    <a:pt x="42" y="3"/>
                    <a:pt x="42" y="3"/>
                    <a:pt x="42" y="3"/>
                  </a:cubicBezTo>
                  <a:cubicBezTo>
                    <a:pt x="40" y="3"/>
                    <a:pt x="38" y="4"/>
                    <a:pt x="37" y="6"/>
                  </a:cubicBezTo>
                  <a:cubicBezTo>
                    <a:pt x="37" y="8"/>
                    <a:pt x="37" y="10"/>
                    <a:pt x="39" y="11"/>
                  </a:cubicBezTo>
                  <a:cubicBezTo>
                    <a:pt x="42" y="13"/>
                    <a:pt x="42" y="13"/>
                    <a:pt x="42" y="13"/>
                  </a:cubicBezTo>
                  <a:cubicBezTo>
                    <a:pt x="44" y="9"/>
                    <a:pt x="44" y="9"/>
                    <a:pt x="44" y="9"/>
                  </a:cubicBezTo>
                  <a:cubicBezTo>
                    <a:pt x="41" y="7"/>
                    <a:pt x="41" y="7"/>
                    <a:pt x="41" y="7"/>
                  </a:cubicBezTo>
                  <a:cubicBezTo>
                    <a:pt x="44" y="9"/>
                    <a:pt x="44" y="9"/>
                    <a:pt x="44" y="9"/>
                  </a:cubicBezTo>
                  <a:cubicBezTo>
                    <a:pt x="42" y="6"/>
                    <a:pt x="42" y="6"/>
                    <a:pt x="42" y="6"/>
                  </a:cubicBezTo>
                  <a:cubicBezTo>
                    <a:pt x="41" y="6"/>
                    <a:pt x="41" y="6"/>
                    <a:pt x="41" y="7"/>
                  </a:cubicBezTo>
                  <a:cubicBezTo>
                    <a:pt x="44" y="9"/>
                    <a:pt x="44" y="9"/>
                    <a:pt x="44" y="9"/>
                  </a:cubicBezTo>
                  <a:cubicBezTo>
                    <a:pt x="42" y="6"/>
                    <a:pt x="42" y="6"/>
                    <a:pt x="42" y="6"/>
                  </a:cubicBezTo>
                  <a:cubicBezTo>
                    <a:pt x="44" y="9"/>
                    <a:pt x="44" y="9"/>
                    <a:pt x="44" y="9"/>
                  </a:cubicBezTo>
                  <a:cubicBezTo>
                    <a:pt x="42" y="6"/>
                    <a:pt x="42" y="6"/>
                    <a:pt x="42" y="6"/>
                  </a:cubicBezTo>
                  <a:cubicBezTo>
                    <a:pt x="42" y="6"/>
                    <a:pt x="42" y="6"/>
                    <a:pt x="42" y="6"/>
                  </a:cubicBezTo>
                  <a:cubicBezTo>
                    <a:pt x="44" y="9"/>
                    <a:pt x="44" y="9"/>
                    <a:pt x="44" y="9"/>
                  </a:cubicBezTo>
                  <a:cubicBezTo>
                    <a:pt x="42" y="6"/>
                    <a:pt x="42" y="6"/>
                    <a:pt x="42" y="6"/>
                  </a:cubicBezTo>
                  <a:cubicBezTo>
                    <a:pt x="43" y="8"/>
                    <a:pt x="43" y="8"/>
                    <a:pt x="43" y="8"/>
                  </a:cubicBezTo>
                  <a:cubicBezTo>
                    <a:pt x="43" y="5"/>
                    <a:pt x="43" y="5"/>
                    <a:pt x="43" y="5"/>
                  </a:cubicBezTo>
                  <a:cubicBezTo>
                    <a:pt x="42" y="6"/>
                    <a:pt x="42" y="6"/>
                    <a:pt x="42" y="6"/>
                  </a:cubicBezTo>
                  <a:cubicBezTo>
                    <a:pt x="43" y="8"/>
                    <a:pt x="43" y="8"/>
                    <a:pt x="43" y="8"/>
                  </a:cubicBezTo>
                  <a:cubicBezTo>
                    <a:pt x="43" y="5"/>
                    <a:pt x="43" y="5"/>
                    <a:pt x="43" y="5"/>
                  </a:cubicBezTo>
                  <a:cubicBezTo>
                    <a:pt x="43" y="5"/>
                    <a:pt x="43" y="5"/>
                    <a:pt x="43" y="5"/>
                  </a:cubicBezTo>
                  <a:cubicBezTo>
                    <a:pt x="42" y="6"/>
                    <a:pt x="40" y="6"/>
                    <a:pt x="38" y="6"/>
                  </a:cubicBezTo>
                  <a:cubicBezTo>
                    <a:pt x="35" y="7"/>
                    <a:pt x="31" y="8"/>
                    <a:pt x="27" y="9"/>
                  </a:cubicBezTo>
                  <a:cubicBezTo>
                    <a:pt x="26" y="9"/>
                    <a:pt x="24" y="9"/>
                    <a:pt x="23" y="10"/>
                  </a:cubicBezTo>
                  <a:cubicBezTo>
                    <a:pt x="22" y="10"/>
                    <a:pt x="22" y="10"/>
                    <a:pt x="22" y="10"/>
                  </a:cubicBezTo>
                  <a:cubicBezTo>
                    <a:pt x="21" y="10"/>
                    <a:pt x="21" y="10"/>
                    <a:pt x="21" y="10"/>
                  </a:cubicBezTo>
                  <a:cubicBezTo>
                    <a:pt x="20" y="10"/>
                    <a:pt x="20" y="10"/>
                    <a:pt x="20" y="10"/>
                  </a:cubicBezTo>
                  <a:cubicBezTo>
                    <a:pt x="20" y="11"/>
                    <a:pt x="20" y="11"/>
                    <a:pt x="20" y="11"/>
                  </a:cubicBezTo>
                  <a:cubicBezTo>
                    <a:pt x="20" y="11"/>
                    <a:pt x="19" y="11"/>
                    <a:pt x="19" y="12"/>
                  </a:cubicBezTo>
                  <a:cubicBezTo>
                    <a:pt x="18" y="14"/>
                    <a:pt x="18" y="16"/>
                    <a:pt x="20" y="17"/>
                  </a:cubicBezTo>
                  <a:cubicBezTo>
                    <a:pt x="27" y="22"/>
                    <a:pt x="27" y="22"/>
                    <a:pt x="27" y="22"/>
                  </a:cubicBezTo>
                  <a:cubicBezTo>
                    <a:pt x="29" y="18"/>
                    <a:pt x="29" y="18"/>
                    <a:pt x="29" y="18"/>
                  </a:cubicBezTo>
                  <a:cubicBezTo>
                    <a:pt x="26" y="16"/>
                    <a:pt x="26" y="16"/>
                    <a:pt x="26" y="16"/>
                  </a:cubicBezTo>
                  <a:cubicBezTo>
                    <a:pt x="29" y="18"/>
                    <a:pt x="29" y="18"/>
                    <a:pt x="29" y="18"/>
                  </a:cubicBezTo>
                  <a:cubicBezTo>
                    <a:pt x="27" y="15"/>
                    <a:pt x="27" y="15"/>
                    <a:pt x="27" y="15"/>
                  </a:cubicBezTo>
                  <a:cubicBezTo>
                    <a:pt x="27" y="15"/>
                    <a:pt x="26" y="15"/>
                    <a:pt x="26" y="16"/>
                  </a:cubicBezTo>
                  <a:cubicBezTo>
                    <a:pt x="29" y="18"/>
                    <a:pt x="29" y="18"/>
                    <a:pt x="29" y="18"/>
                  </a:cubicBezTo>
                  <a:cubicBezTo>
                    <a:pt x="27" y="15"/>
                    <a:pt x="27" y="15"/>
                    <a:pt x="27" y="15"/>
                  </a:cubicBezTo>
                  <a:cubicBezTo>
                    <a:pt x="29" y="18"/>
                    <a:pt x="29" y="18"/>
                    <a:pt x="29" y="18"/>
                  </a:cubicBezTo>
                  <a:cubicBezTo>
                    <a:pt x="27" y="15"/>
                    <a:pt x="27" y="15"/>
                    <a:pt x="27" y="15"/>
                  </a:cubicBezTo>
                  <a:cubicBezTo>
                    <a:pt x="27" y="15"/>
                    <a:pt x="27" y="15"/>
                    <a:pt x="27" y="15"/>
                  </a:cubicBezTo>
                  <a:cubicBezTo>
                    <a:pt x="29" y="18"/>
                    <a:pt x="29" y="18"/>
                    <a:pt x="29" y="18"/>
                  </a:cubicBezTo>
                  <a:cubicBezTo>
                    <a:pt x="27" y="15"/>
                    <a:pt x="27" y="15"/>
                    <a:pt x="27" y="15"/>
                  </a:cubicBezTo>
                  <a:cubicBezTo>
                    <a:pt x="28" y="17"/>
                    <a:pt x="28" y="17"/>
                    <a:pt x="28" y="17"/>
                  </a:cubicBezTo>
                  <a:cubicBezTo>
                    <a:pt x="28" y="15"/>
                    <a:pt x="28" y="15"/>
                    <a:pt x="28" y="15"/>
                  </a:cubicBezTo>
                  <a:cubicBezTo>
                    <a:pt x="27" y="15"/>
                    <a:pt x="27" y="15"/>
                    <a:pt x="27" y="15"/>
                  </a:cubicBezTo>
                  <a:cubicBezTo>
                    <a:pt x="28" y="17"/>
                    <a:pt x="28" y="17"/>
                    <a:pt x="28" y="17"/>
                  </a:cubicBezTo>
                  <a:cubicBezTo>
                    <a:pt x="28" y="15"/>
                    <a:pt x="28" y="15"/>
                    <a:pt x="28" y="15"/>
                  </a:cubicBezTo>
                  <a:cubicBezTo>
                    <a:pt x="28" y="15"/>
                    <a:pt x="27" y="15"/>
                    <a:pt x="26" y="15"/>
                  </a:cubicBezTo>
                  <a:cubicBezTo>
                    <a:pt x="24" y="16"/>
                    <a:pt x="19" y="17"/>
                    <a:pt x="15" y="18"/>
                  </a:cubicBezTo>
                  <a:cubicBezTo>
                    <a:pt x="13" y="19"/>
                    <a:pt x="11" y="19"/>
                    <a:pt x="9" y="20"/>
                  </a:cubicBezTo>
                  <a:cubicBezTo>
                    <a:pt x="9" y="20"/>
                    <a:pt x="8" y="20"/>
                    <a:pt x="8" y="20"/>
                  </a:cubicBezTo>
                  <a:cubicBezTo>
                    <a:pt x="7" y="21"/>
                    <a:pt x="7" y="21"/>
                    <a:pt x="7" y="21"/>
                  </a:cubicBezTo>
                  <a:cubicBezTo>
                    <a:pt x="6" y="21"/>
                    <a:pt x="6" y="21"/>
                    <a:pt x="6" y="21"/>
                  </a:cubicBezTo>
                  <a:cubicBezTo>
                    <a:pt x="6" y="21"/>
                    <a:pt x="6" y="21"/>
                    <a:pt x="6" y="21"/>
                  </a:cubicBezTo>
                  <a:cubicBezTo>
                    <a:pt x="6" y="22"/>
                    <a:pt x="5" y="22"/>
                    <a:pt x="5" y="22"/>
                  </a:cubicBezTo>
                  <a:cubicBezTo>
                    <a:pt x="4" y="23"/>
                    <a:pt x="4" y="24"/>
                    <a:pt x="4" y="26"/>
                  </a:cubicBezTo>
                  <a:cubicBezTo>
                    <a:pt x="4" y="27"/>
                    <a:pt x="5" y="27"/>
                    <a:pt x="6" y="28"/>
                  </a:cubicBezTo>
                  <a:cubicBezTo>
                    <a:pt x="7" y="29"/>
                    <a:pt x="7" y="29"/>
                    <a:pt x="7" y="29"/>
                  </a:cubicBezTo>
                  <a:cubicBezTo>
                    <a:pt x="2" y="32"/>
                    <a:pt x="2" y="32"/>
                    <a:pt x="2" y="32"/>
                  </a:cubicBezTo>
                  <a:cubicBezTo>
                    <a:pt x="1" y="33"/>
                    <a:pt x="0" y="34"/>
                    <a:pt x="0" y="36"/>
                  </a:cubicBezTo>
                  <a:cubicBezTo>
                    <a:pt x="0" y="37"/>
                    <a:pt x="1" y="38"/>
                    <a:pt x="2" y="39"/>
                  </a:cubicBezTo>
                  <a:cubicBezTo>
                    <a:pt x="3" y="40"/>
                    <a:pt x="3" y="40"/>
                    <a:pt x="3" y="40"/>
                  </a:cubicBezTo>
                  <a:cubicBezTo>
                    <a:pt x="5" y="41"/>
                    <a:pt x="8" y="40"/>
                    <a:pt x="9" y="38"/>
                  </a:cubicBezTo>
                  <a:cubicBezTo>
                    <a:pt x="10" y="36"/>
                    <a:pt x="9" y="34"/>
                    <a:pt x="8"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30" name="Freeform 193">
              <a:extLst>
                <a:ext uri="{FF2B5EF4-FFF2-40B4-BE49-F238E27FC236}">
                  <a16:creationId xmlns:a16="http://schemas.microsoft.com/office/drawing/2014/main" id="{805FE9D5-11D9-47E2-9B24-7722AEB58D13}"/>
                </a:ext>
              </a:extLst>
            </p:cNvPr>
            <p:cNvSpPr>
              <a:spLocks/>
            </p:cNvSpPr>
            <p:nvPr/>
          </p:nvSpPr>
          <p:spPr bwMode="auto">
            <a:xfrm>
              <a:off x="5991362" y="2343261"/>
              <a:ext cx="77788" cy="249238"/>
            </a:xfrm>
            <a:custGeom>
              <a:avLst/>
              <a:gdLst>
                <a:gd name="T0" fmla="*/ 46 w 49"/>
                <a:gd name="T1" fmla="*/ 131 h 158"/>
                <a:gd name="T2" fmla="*/ 40 w 49"/>
                <a:gd name="T3" fmla="*/ 130 h 158"/>
                <a:gd name="T4" fmla="*/ 44 w 49"/>
                <a:gd name="T5" fmla="*/ 130 h 158"/>
                <a:gd name="T6" fmla="*/ 44 w 49"/>
                <a:gd name="T7" fmla="*/ 116 h 158"/>
                <a:gd name="T8" fmla="*/ 44 w 49"/>
                <a:gd name="T9" fmla="*/ 112 h 158"/>
                <a:gd name="T10" fmla="*/ 44 w 49"/>
                <a:gd name="T11" fmla="*/ 112 h 158"/>
                <a:gd name="T12" fmla="*/ 44 w 49"/>
                <a:gd name="T13" fmla="*/ 112 h 158"/>
                <a:gd name="T14" fmla="*/ 44 w 49"/>
                <a:gd name="T15" fmla="*/ 112 h 158"/>
                <a:gd name="T16" fmla="*/ 40 w 49"/>
                <a:gd name="T17" fmla="*/ 111 h 158"/>
                <a:gd name="T18" fmla="*/ 40 w 49"/>
                <a:gd name="T19" fmla="*/ 111 h 158"/>
                <a:gd name="T20" fmla="*/ 41 w 49"/>
                <a:gd name="T21" fmla="*/ 107 h 158"/>
                <a:gd name="T22" fmla="*/ 44 w 49"/>
                <a:gd name="T23" fmla="*/ 95 h 158"/>
                <a:gd name="T24" fmla="*/ 39 w 49"/>
                <a:gd name="T25" fmla="*/ 94 h 158"/>
                <a:gd name="T26" fmla="*/ 45 w 49"/>
                <a:gd name="T27" fmla="*/ 75 h 158"/>
                <a:gd name="T28" fmla="*/ 45 w 49"/>
                <a:gd name="T29" fmla="*/ 55 h 158"/>
                <a:gd name="T30" fmla="*/ 45 w 49"/>
                <a:gd name="T31" fmla="*/ 58 h 158"/>
                <a:gd name="T32" fmla="*/ 41 w 49"/>
                <a:gd name="T33" fmla="*/ 39 h 158"/>
                <a:gd name="T34" fmla="*/ 29 w 49"/>
                <a:gd name="T35" fmla="*/ 19 h 158"/>
                <a:gd name="T36" fmla="*/ 28 w 49"/>
                <a:gd name="T37" fmla="*/ 14 h 158"/>
                <a:gd name="T38" fmla="*/ 6 w 49"/>
                <a:gd name="T39" fmla="*/ 1 h 158"/>
                <a:gd name="T40" fmla="*/ 6 w 49"/>
                <a:gd name="T41" fmla="*/ 10 h 158"/>
                <a:gd name="T42" fmla="*/ 22 w 49"/>
                <a:gd name="T43" fmla="*/ 20 h 158"/>
                <a:gd name="T44" fmla="*/ 22 w 49"/>
                <a:gd name="T45" fmla="*/ 20 h 158"/>
                <a:gd name="T46" fmla="*/ 22 w 49"/>
                <a:gd name="T47" fmla="*/ 20 h 158"/>
                <a:gd name="T48" fmla="*/ 22 w 49"/>
                <a:gd name="T49" fmla="*/ 20 h 158"/>
                <a:gd name="T50" fmla="*/ 25 w 49"/>
                <a:gd name="T51" fmla="*/ 17 h 158"/>
                <a:gd name="T52" fmla="*/ 25 w 49"/>
                <a:gd name="T53" fmla="*/ 17 h 158"/>
                <a:gd name="T54" fmla="*/ 22 w 49"/>
                <a:gd name="T55" fmla="*/ 15 h 158"/>
                <a:gd name="T56" fmla="*/ 22 w 49"/>
                <a:gd name="T57" fmla="*/ 15 h 158"/>
                <a:gd name="T58" fmla="*/ 35 w 49"/>
                <a:gd name="T59" fmla="*/ 45 h 158"/>
                <a:gd name="T60" fmla="*/ 39 w 49"/>
                <a:gd name="T61" fmla="*/ 61 h 158"/>
                <a:gd name="T62" fmla="*/ 39 w 49"/>
                <a:gd name="T63" fmla="*/ 58 h 158"/>
                <a:gd name="T64" fmla="*/ 38 w 49"/>
                <a:gd name="T65" fmla="*/ 80 h 158"/>
                <a:gd name="T66" fmla="*/ 38 w 49"/>
                <a:gd name="T67" fmla="*/ 98 h 158"/>
                <a:gd name="T68" fmla="*/ 35 w 49"/>
                <a:gd name="T69" fmla="*/ 110 h 158"/>
                <a:gd name="T70" fmla="*/ 40 w 49"/>
                <a:gd name="T71" fmla="*/ 111 h 158"/>
                <a:gd name="T72" fmla="*/ 36 w 49"/>
                <a:gd name="T73" fmla="*/ 111 h 158"/>
                <a:gd name="T74" fmla="*/ 36 w 49"/>
                <a:gd name="T75" fmla="*/ 127 h 158"/>
                <a:gd name="T76" fmla="*/ 38 w 49"/>
                <a:gd name="T77" fmla="*/ 129 h 158"/>
                <a:gd name="T78" fmla="*/ 38 w 49"/>
                <a:gd name="T79" fmla="*/ 129 h 158"/>
                <a:gd name="T80" fmla="*/ 36 w 49"/>
                <a:gd name="T81" fmla="*/ 129 h 158"/>
                <a:gd name="T82" fmla="*/ 36 w 49"/>
                <a:gd name="T83" fmla="*/ 129 h 158"/>
                <a:gd name="T84" fmla="*/ 36 w 49"/>
                <a:gd name="T85" fmla="*/ 129 h 158"/>
                <a:gd name="T86" fmla="*/ 36 w 49"/>
                <a:gd name="T87" fmla="*/ 131 h 158"/>
                <a:gd name="T88" fmla="*/ 37 w 49"/>
                <a:gd name="T89" fmla="*/ 150 h 158"/>
                <a:gd name="T90" fmla="*/ 48 w 49"/>
                <a:gd name="T91" fmla="*/ 15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 h="158">
                  <a:moveTo>
                    <a:pt x="47" y="150"/>
                  </a:moveTo>
                  <a:cubicBezTo>
                    <a:pt x="45" y="148"/>
                    <a:pt x="45" y="148"/>
                    <a:pt x="45" y="148"/>
                  </a:cubicBezTo>
                  <a:cubicBezTo>
                    <a:pt x="46" y="131"/>
                    <a:pt x="46" y="131"/>
                    <a:pt x="46" y="131"/>
                  </a:cubicBezTo>
                  <a:cubicBezTo>
                    <a:pt x="46" y="130"/>
                    <a:pt x="45" y="128"/>
                    <a:pt x="44" y="127"/>
                  </a:cubicBezTo>
                  <a:cubicBezTo>
                    <a:pt x="42" y="126"/>
                    <a:pt x="42" y="126"/>
                    <a:pt x="42" y="126"/>
                  </a:cubicBezTo>
                  <a:cubicBezTo>
                    <a:pt x="40" y="130"/>
                    <a:pt x="40" y="130"/>
                    <a:pt x="40" y="130"/>
                  </a:cubicBezTo>
                  <a:cubicBezTo>
                    <a:pt x="43" y="132"/>
                    <a:pt x="43" y="132"/>
                    <a:pt x="43" y="132"/>
                  </a:cubicBezTo>
                  <a:cubicBezTo>
                    <a:pt x="43" y="131"/>
                    <a:pt x="43" y="131"/>
                    <a:pt x="43" y="131"/>
                  </a:cubicBezTo>
                  <a:cubicBezTo>
                    <a:pt x="43" y="131"/>
                    <a:pt x="44" y="130"/>
                    <a:pt x="44" y="130"/>
                  </a:cubicBezTo>
                  <a:cubicBezTo>
                    <a:pt x="44" y="130"/>
                    <a:pt x="44" y="130"/>
                    <a:pt x="44" y="129"/>
                  </a:cubicBezTo>
                  <a:cubicBezTo>
                    <a:pt x="44" y="129"/>
                    <a:pt x="44" y="127"/>
                    <a:pt x="44" y="125"/>
                  </a:cubicBezTo>
                  <a:cubicBezTo>
                    <a:pt x="44" y="123"/>
                    <a:pt x="44" y="119"/>
                    <a:pt x="44" y="116"/>
                  </a:cubicBezTo>
                  <a:cubicBezTo>
                    <a:pt x="44" y="115"/>
                    <a:pt x="44" y="114"/>
                    <a:pt x="44" y="113"/>
                  </a:cubicBezTo>
                  <a:cubicBezTo>
                    <a:pt x="44" y="112"/>
                    <a:pt x="44" y="112"/>
                    <a:pt x="44" y="112"/>
                  </a:cubicBezTo>
                  <a:cubicBezTo>
                    <a:pt x="44" y="112"/>
                    <a:pt x="44" y="112"/>
                    <a:pt x="44" y="112"/>
                  </a:cubicBezTo>
                  <a:cubicBezTo>
                    <a:pt x="44" y="112"/>
                    <a:pt x="44" y="112"/>
                    <a:pt x="44" y="112"/>
                  </a:cubicBezTo>
                  <a:cubicBezTo>
                    <a:pt x="41" y="111"/>
                    <a:pt x="41" y="111"/>
                    <a:pt x="41" y="111"/>
                  </a:cubicBezTo>
                  <a:cubicBezTo>
                    <a:pt x="44" y="112"/>
                    <a:pt x="44" y="112"/>
                    <a:pt x="44" y="112"/>
                  </a:cubicBezTo>
                  <a:cubicBezTo>
                    <a:pt x="44" y="112"/>
                    <a:pt x="44" y="112"/>
                    <a:pt x="44" y="112"/>
                  </a:cubicBezTo>
                  <a:cubicBezTo>
                    <a:pt x="41" y="111"/>
                    <a:pt x="41" y="111"/>
                    <a:pt x="41" y="111"/>
                  </a:cubicBezTo>
                  <a:cubicBezTo>
                    <a:pt x="44" y="112"/>
                    <a:pt x="44" y="112"/>
                    <a:pt x="44" y="112"/>
                  </a:cubicBezTo>
                  <a:cubicBezTo>
                    <a:pt x="40" y="111"/>
                    <a:pt x="40" y="111"/>
                    <a:pt x="40" y="111"/>
                  </a:cubicBezTo>
                  <a:cubicBezTo>
                    <a:pt x="44" y="112"/>
                    <a:pt x="44" y="112"/>
                    <a:pt x="44" y="112"/>
                  </a:cubicBezTo>
                  <a:cubicBezTo>
                    <a:pt x="44" y="112"/>
                    <a:pt x="44" y="112"/>
                    <a:pt x="44" y="112"/>
                  </a:cubicBezTo>
                  <a:cubicBezTo>
                    <a:pt x="40" y="111"/>
                    <a:pt x="40" y="111"/>
                    <a:pt x="40" y="111"/>
                  </a:cubicBezTo>
                  <a:cubicBezTo>
                    <a:pt x="44" y="112"/>
                    <a:pt x="44" y="112"/>
                    <a:pt x="44" y="112"/>
                  </a:cubicBezTo>
                  <a:cubicBezTo>
                    <a:pt x="40" y="111"/>
                    <a:pt x="40" y="111"/>
                    <a:pt x="40" y="111"/>
                  </a:cubicBezTo>
                  <a:cubicBezTo>
                    <a:pt x="43" y="113"/>
                    <a:pt x="43" y="113"/>
                    <a:pt x="43" y="113"/>
                  </a:cubicBezTo>
                  <a:cubicBezTo>
                    <a:pt x="44" y="113"/>
                    <a:pt x="44" y="113"/>
                    <a:pt x="44" y="112"/>
                  </a:cubicBezTo>
                  <a:cubicBezTo>
                    <a:pt x="40" y="111"/>
                    <a:pt x="40" y="111"/>
                    <a:pt x="40" y="111"/>
                  </a:cubicBezTo>
                  <a:cubicBezTo>
                    <a:pt x="43" y="113"/>
                    <a:pt x="43" y="113"/>
                    <a:pt x="43" y="113"/>
                  </a:cubicBezTo>
                  <a:cubicBezTo>
                    <a:pt x="45" y="111"/>
                    <a:pt x="44" y="109"/>
                    <a:pt x="42" y="108"/>
                  </a:cubicBezTo>
                  <a:cubicBezTo>
                    <a:pt x="41" y="107"/>
                    <a:pt x="41" y="107"/>
                    <a:pt x="41" y="107"/>
                  </a:cubicBezTo>
                  <a:cubicBezTo>
                    <a:pt x="39" y="110"/>
                    <a:pt x="39" y="110"/>
                    <a:pt x="39" y="110"/>
                  </a:cubicBezTo>
                  <a:cubicBezTo>
                    <a:pt x="43" y="111"/>
                    <a:pt x="43" y="111"/>
                    <a:pt x="43" y="111"/>
                  </a:cubicBezTo>
                  <a:cubicBezTo>
                    <a:pt x="44" y="95"/>
                    <a:pt x="44" y="95"/>
                    <a:pt x="44" y="95"/>
                  </a:cubicBezTo>
                  <a:cubicBezTo>
                    <a:pt x="44" y="93"/>
                    <a:pt x="44" y="92"/>
                    <a:pt x="42" y="91"/>
                  </a:cubicBezTo>
                  <a:cubicBezTo>
                    <a:pt x="41" y="90"/>
                    <a:pt x="41" y="90"/>
                    <a:pt x="41" y="90"/>
                  </a:cubicBezTo>
                  <a:cubicBezTo>
                    <a:pt x="39" y="94"/>
                    <a:pt x="39" y="94"/>
                    <a:pt x="39" y="94"/>
                  </a:cubicBezTo>
                  <a:cubicBezTo>
                    <a:pt x="43" y="95"/>
                    <a:pt x="43" y="95"/>
                    <a:pt x="43" y="95"/>
                  </a:cubicBezTo>
                  <a:cubicBezTo>
                    <a:pt x="47" y="80"/>
                    <a:pt x="47" y="80"/>
                    <a:pt x="47" y="80"/>
                  </a:cubicBezTo>
                  <a:cubicBezTo>
                    <a:pt x="48" y="78"/>
                    <a:pt x="47" y="76"/>
                    <a:pt x="45" y="75"/>
                  </a:cubicBezTo>
                  <a:cubicBezTo>
                    <a:pt x="44" y="75"/>
                    <a:pt x="44" y="75"/>
                    <a:pt x="44" y="75"/>
                  </a:cubicBezTo>
                  <a:cubicBezTo>
                    <a:pt x="47" y="59"/>
                    <a:pt x="47" y="59"/>
                    <a:pt x="47" y="59"/>
                  </a:cubicBezTo>
                  <a:cubicBezTo>
                    <a:pt x="47" y="58"/>
                    <a:pt x="46" y="56"/>
                    <a:pt x="45" y="55"/>
                  </a:cubicBezTo>
                  <a:cubicBezTo>
                    <a:pt x="43" y="54"/>
                    <a:pt x="43" y="54"/>
                    <a:pt x="43" y="54"/>
                  </a:cubicBezTo>
                  <a:cubicBezTo>
                    <a:pt x="41" y="58"/>
                    <a:pt x="41" y="58"/>
                    <a:pt x="41" y="58"/>
                  </a:cubicBezTo>
                  <a:cubicBezTo>
                    <a:pt x="45" y="58"/>
                    <a:pt x="45" y="58"/>
                    <a:pt x="45" y="58"/>
                  </a:cubicBezTo>
                  <a:cubicBezTo>
                    <a:pt x="45" y="44"/>
                    <a:pt x="45" y="44"/>
                    <a:pt x="45" y="44"/>
                  </a:cubicBezTo>
                  <a:cubicBezTo>
                    <a:pt x="45" y="43"/>
                    <a:pt x="45" y="42"/>
                    <a:pt x="43" y="41"/>
                  </a:cubicBezTo>
                  <a:cubicBezTo>
                    <a:pt x="41" y="39"/>
                    <a:pt x="41" y="39"/>
                    <a:pt x="41" y="39"/>
                  </a:cubicBezTo>
                  <a:cubicBezTo>
                    <a:pt x="29" y="16"/>
                    <a:pt x="29" y="16"/>
                    <a:pt x="29" y="16"/>
                  </a:cubicBezTo>
                  <a:cubicBezTo>
                    <a:pt x="25" y="17"/>
                    <a:pt x="25" y="17"/>
                    <a:pt x="25" y="17"/>
                  </a:cubicBezTo>
                  <a:cubicBezTo>
                    <a:pt x="29" y="19"/>
                    <a:pt x="29" y="19"/>
                    <a:pt x="29" y="19"/>
                  </a:cubicBezTo>
                  <a:cubicBezTo>
                    <a:pt x="29" y="19"/>
                    <a:pt x="30" y="18"/>
                    <a:pt x="30" y="17"/>
                  </a:cubicBezTo>
                  <a:cubicBezTo>
                    <a:pt x="30" y="16"/>
                    <a:pt x="29" y="16"/>
                    <a:pt x="29" y="15"/>
                  </a:cubicBezTo>
                  <a:cubicBezTo>
                    <a:pt x="29" y="15"/>
                    <a:pt x="28" y="15"/>
                    <a:pt x="28" y="14"/>
                  </a:cubicBezTo>
                  <a:cubicBezTo>
                    <a:pt x="28" y="14"/>
                    <a:pt x="28" y="14"/>
                    <a:pt x="27" y="13"/>
                  </a:cubicBezTo>
                  <a:cubicBezTo>
                    <a:pt x="26" y="13"/>
                    <a:pt x="24" y="12"/>
                    <a:pt x="22" y="10"/>
                  </a:cubicBezTo>
                  <a:cubicBezTo>
                    <a:pt x="16" y="6"/>
                    <a:pt x="6" y="1"/>
                    <a:pt x="6" y="1"/>
                  </a:cubicBezTo>
                  <a:cubicBezTo>
                    <a:pt x="4" y="0"/>
                    <a:pt x="2" y="0"/>
                    <a:pt x="1" y="2"/>
                  </a:cubicBezTo>
                  <a:cubicBezTo>
                    <a:pt x="0" y="4"/>
                    <a:pt x="0" y="7"/>
                    <a:pt x="2" y="8"/>
                  </a:cubicBezTo>
                  <a:cubicBezTo>
                    <a:pt x="2" y="8"/>
                    <a:pt x="4" y="8"/>
                    <a:pt x="6" y="10"/>
                  </a:cubicBezTo>
                  <a:cubicBezTo>
                    <a:pt x="9" y="11"/>
                    <a:pt x="13" y="14"/>
                    <a:pt x="17" y="16"/>
                  </a:cubicBezTo>
                  <a:cubicBezTo>
                    <a:pt x="19" y="17"/>
                    <a:pt x="20" y="18"/>
                    <a:pt x="21" y="19"/>
                  </a:cubicBezTo>
                  <a:cubicBezTo>
                    <a:pt x="22" y="20"/>
                    <a:pt x="22" y="20"/>
                    <a:pt x="22" y="20"/>
                  </a:cubicBezTo>
                  <a:cubicBezTo>
                    <a:pt x="23" y="20"/>
                    <a:pt x="23" y="20"/>
                    <a:pt x="23" y="20"/>
                  </a:cubicBezTo>
                  <a:cubicBezTo>
                    <a:pt x="24" y="19"/>
                    <a:pt x="24" y="19"/>
                    <a:pt x="24" y="19"/>
                  </a:cubicBezTo>
                  <a:cubicBezTo>
                    <a:pt x="22" y="20"/>
                    <a:pt x="22" y="20"/>
                    <a:pt x="22" y="20"/>
                  </a:cubicBezTo>
                  <a:cubicBezTo>
                    <a:pt x="23" y="20"/>
                    <a:pt x="23" y="20"/>
                    <a:pt x="23" y="20"/>
                  </a:cubicBezTo>
                  <a:cubicBezTo>
                    <a:pt x="24" y="19"/>
                    <a:pt x="24" y="19"/>
                    <a:pt x="24" y="19"/>
                  </a:cubicBezTo>
                  <a:cubicBezTo>
                    <a:pt x="22" y="20"/>
                    <a:pt x="22" y="20"/>
                    <a:pt x="22" y="20"/>
                  </a:cubicBezTo>
                  <a:cubicBezTo>
                    <a:pt x="25" y="18"/>
                    <a:pt x="25" y="18"/>
                    <a:pt x="25" y="18"/>
                  </a:cubicBezTo>
                  <a:cubicBezTo>
                    <a:pt x="22" y="19"/>
                    <a:pt x="22" y="19"/>
                    <a:pt x="22" y="19"/>
                  </a:cubicBezTo>
                  <a:cubicBezTo>
                    <a:pt x="22" y="20"/>
                    <a:pt x="22" y="20"/>
                    <a:pt x="22" y="20"/>
                  </a:cubicBezTo>
                  <a:cubicBezTo>
                    <a:pt x="25" y="18"/>
                    <a:pt x="25" y="18"/>
                    <a:pt x="25" y="18"/>
                  </a:cubicBezTo>
                  <a:cubicBezTo>
                    <a:pt x="22" y="19"/>
                    <a:pt x="22" y="19"/>
                    <a:pt x="22" y="19"/>
                  </a:cubicBezTo>
                  <a:cubicBezTo>
                    <a:pt x="25" y="17"/>
                    <a:pt x="25" y="17"/>
                    <a:pt x="25" y="17"/>
                  </a:cubicBezTo>
                  <a:cubicBezTo>
                    <a:pt x="21" y="17"/>
                    <a:pt x="21" y="17"/>
                    <a:pt x="21" y="17"/>
                  </a:cubicBezTo>
                  <a:cubicBezTo>
                    <a:pt x="21" y="19"/>
                    <a:pt x="22" y="19"/>
                    <a:pt x="22" y="19"/>
                  </a:cubicBezTo>
                  <a:cubicBezTo>
                    <a:pt x="25" y="17"/>
                    <a:pt x="25" y="17"/>
                    <a:pt x="25" y="17"/>
                  </a:cubicBezTo>
                  <a:cubicBezTo>
                    <a:pt x="21" y="17"/>
                    <a:pt x="21" y="17"/>
                    <a:pt x="21" y="17"/>
                  </a:cubicBezTo>
                  <a:cubicBezTo>
                    <a:pt x="25" y="17"/>
                    <a:pt x="25" y="17"/>
                    <a:pt x="25" y="17"/>
                  </a:cubicBezTo>
                  <a:cubicBezTo>
                    <a:pt x="22" y="15"/>
                    <a:pt x="22" y="15"/>
                    <a:pt x="22" y="15"/>
                  </a:cubicBezTo>
                  <a:cubicBezTo>
                    <a:pt x="22" y="16"/>
                    <a:pt x="21" y="17"/>
                    <a:pt x="21" y="17"/>
                  </a:cubicBezTo>
                  <a:cubicBezTo>
                    <a:pt x="25" y="17"/>
                    <a:pt x="25" y="17"/>
                    <a:pt x="25" y="17"/>
                  </a:cubicBezTo>
                  <a:cubicBezTo>
                    <a:pt x="22" y="15"/>
                    <a:pt x="22" y="15"/>
                    <a:pt x="22" y="15"/>
                  </a:cubicBezTo>
                  <a:cubicBezTo>
                    <a:pt x="21" y="16"/>
                    <a:pt x="21" y="18"/>
                    <a:pt x="22" y="19"/>
                  </a:cubicBezTo>
                  <a:cubicBezTo>
                    <a:pt x="34" y="44"/>
                    <a:pt x="34" y="44"/>
                    <a:pt x="34" y="44"/>
                  </a:cubicBezTo>
                  <a:cubicBezTo>
                    <a:pt x="34" y="44"/>
                    <a:pt x="35" y="45"/>
                    <a:pt x="35" y="45"/>
                  </a:cubicBezTo>
                  <a:cubicBezTo>
                    <a:pt x="37" y="46"/>
                    <a:pt x="37" y="46"/>
                    <a:pt x="37" y="46"/>
                  </a:cubicBezTo>
                  <a:cubicBezTo>
                    <a:pt x="37" y="58"/>
                    <a:pt x="37" y="58"/>
                    <a:pt x="37" y="58"/>
                  </a:cubicBezTo>
                  <a:cubicBezTo>
                    <a:pt x="37" y="59"/>
                    <a:pt x="38" y="60"/>
                    <a:pt x="39" y="61"/>
                  </a:cubicBezTo>
                  <a:cubicBezTo>
                    <a:pt x="40" y="62"/>
                    <a:pt x="40" y="62"/>
                    <a:pt x="40" y="62"/>
                  </a:cubicBezTo>
                  <a:cubicBezTo>
                    <a:pt x="43" y="59"/>
                    <a:pt x="43" y="59"/>
                    <a:pt x="43" y="59"/>
                  </a:cubicBezTo>
                  <a:cubicBezTo>
                    <a:pt x="39" y="58"/>
                    <a:pt x="39" y="58"/>
                    <a:pt x="39" y="58"/>
                  </a:cubicBezTo>
                  <a:cubicBezTo>
                    <a:pt x="36" y="76"/>
                    <a:pt x="36" y="76"/>
                    <a:pt x="36" y="76"/>
                  </a:cubicBezTo>
                  <a:cubicBezTo>
                    <a:pt x="36" y="78"/>
                    <a:pt x="37" y="79"/>
                    <a:pt x="38" y="80"/>
                  </a:cubicBezTo>
                  <a:cubicBezTo>
                    <a:pt x="38" y="80"/>
                    <a:pt x="38" y="80"/>
                    <a:pt x="38" y="80"/>
                  </a:cubicBezTo>
                  <a:cubicBezTo>
                    <a:pt x="35" y="93"/>
                    <a:pt x="35" y="93"/>
                    <a:pt x="35" y="93"/>
                  </a:cubicBezTo>
                  <a:cubicBezTo>
                    <a:pt x="35" y="94"/>
                    <a:pt x="35" y="96"/>
                    <a:pt x="37" y="97"/>
                  </a:cubicBezTo>
                  <a:cubicBezTo>
                    <a:pt x="38" y="98"/>
                    <a:pt x="38" y="98"/>
                    <a:pt x="38" y="98"/>
                  </a:cubicBezTo>
                  <a:cubicBezTo>
                    <a:pt x="40" y="94"/>
                    <a:pt x="40" y="94"/>
                    <a:pt x="40" y="94"/>
                  </a:cubicBezTo>
                  <a:cubicBezTo>
                    <a:pt x="36" y="94"/>
                    <a:pt x="36" y="94"/>
                    <a:pt x="36" y="94"/>
                  </a:cubicBezTo>
                  <a:cubicBezTo>
                    <a:pt x="35" y="110"/>
                    <a:pt x="35" y="110"/>
                    <a:pt x="35" y="110"/>
                  </a:cubicBezTo>
                  <a:cubicBezTo>
                    <a:pt x="35" y="112"/>
                    <a:pt x="36" y="113"/>
                    <a:pt x="37" y="114"/>
                  </a:cubicBezTo>
                  <a:cubicBezTo>
                    <a:pt x="38" y="115"/>
                    <a:pt x="38" y="115"/>
                    <a:pt x="38" y="115"/>
                  </a:cubicBezTo>
                  <a:cubicBezTo>
                    <a:pt x="40" y="111"/>
                    <a:pt x="40" y="111"/>
                    <a:pt x="40" y="111"/>
                  </a:cubicBezTo>
                  <a:cubicBezTo>
                    <a:pt x="37" y="109"/>
                    <a:pt x="37" y="109"/>
                    <a:pt x="37" y="109"/>
                  </a:cubicBezTo>
                  <a:cubicBezTo>
                    <a:pt x="36" y="110"/>
                    <a:pt x="36" y="110"/>
                    <a:pt x="36" y="110"/>
                  </a:cubicBezTo>
                  <a:cubicBezTo>
                    <a:pt x="36" y="110"/>
                    <a:pt x="36" y="111"/>
                    <a:pt x="36" y="111"/>
                  </a:cubicBezTo>
                  <a:cubicBezTo>
                    <a:pt x="36" y="111"/>
                    <a:pt x="36" y="112"/>
                    <a:pt x="36" y="112"/>
                  </a:cubicBezTo>
                  <a:cubicBezTo>
                    <a:pt x="36" y="115"/>
                    <a:pt x="36" y="119"/>
                    <a:pt x="36" y="123"/>
                  </a:cubicBezTo>
                  <a:cubicBezTo>
                    <a:pt x="36" y="124"/>
                    <a:pt x="36" y="126"/>
                    <a:pt x="36" y="127"/>
                  </a:cubicBezTo>
                  <a:cubicBezTo>
                    <a:pt x="36" y="128"/>
                    <a:pt x="36" y="129"/>
                    <a:pt x="36" y="129"/>
                  </a:cubicBezTo>
                  <a:cubicBezTo>
                    <a:pt x="36" y="129"/>
                    <a:pt x="36" y="129"/>
                    <a:pt x="36" y="129"/>
                  </a:cubicBezTo>
                  <a:cubicBezTo>
                    <a:pt x="38" y="129"/>
                    <a:pt x="38" y="129"/>
                    <a:pt x="38" y="129"/>
                  </a:cubicBezTo>
                  <a:cubicBezTo>
                    <a:pt x="36" y="129"/>
                    <a:pt x="36" y="129"/>
                    <a:pt x="36" y="129"/>
                  </a:cubicBezTo>
                  <a:cubicBezTo>
                    <a:pt x="36" y="129"/>
                    <a:pt x="36" y="129"/>
                    <a:pt x="36" y="129"/>
                  </a:cubicBezTo>
                  <a:cubicBezTo>
                    <a:pt x="38" y="129"/>
                    <a:pt x="38" y="129"/>
                    <a:pt x="38" y="129"/>
                  </a:cubicBezTo>
                  <a:cubicBezTo>
                    <a:pt x="36" y="129"/>
                    <a:pt x="36" y="129"/>
                    <a:pt x="36" y="129"/>
                  </a:cubicBezTo>
                  <a:cubicBezTo>
                    <a:pt x="39" y="130"/>
                    <a:pt x="39" y="130"/>
                    <a:pt x="39" y="130"/>
                  </a:cubicBezTo>
                  <a:cubicBezTo>
                    <a:pt x="36" y="129"/>
                    <a:pt x="36" y="129"/>
                    <a:pt x="36" y="129"/>
                  </a:cubicBezTo>
                  <a:cubicBezTo>
                    <a:pt x="36" y="129"/>
                    <a:pt x="36" y="129"/>
                    <a:pt x="36" y="129"/>
                  </a:cubicBezTo>
                  <a:cubicBezTo>
                    <a:pt x="39" y="130"/>
                    <a:pt x="39" y="130"/>
                    <a:pt x="39" y="130"/>
                  </a:cubicBezTo>
                  <a:cubicBezTo>
                    <a:pt x="36" y="129"/>
                    <a:pt x="36" y="129"/>
                    <a:pt x="36" y="129"/>
                  </a:cubicBezTo>
                  <a:cubicBezTo>
                    <a:pt x="39" y="130"/>
                    <a:pt x="39" y="130"/>
                    <a:pt x="39" y="130"/>
                  </a:cubicBezTo>
                  <a:cubicBezTo>
                    <a:pt x="36" y="128"/>
                    <a:pt x="36" y="128"/>
                    <a:pt x="36" y="128"/>
                  </a:cubicBezTo>
                  <a:cubicBezTo>
                    <a:pt x="36" y="128"/>
                    <a:pt x="36" y="128"/>
                    <a:pt x="36" y="129"/>
                  </a:cubicBezTo>
                  <a:cubicBezTo>
                    <a:pt x="39" y="130"/>
                    <a:pt x="39" y="130"/>
                    <a:pt x="39" y="130"/>
                  </a:cubicBezTo>
                  <a:cubicBezTo>
                    <a:pt x="36" y="128"/>
                    <a:pt x="36" y="128"/>
                    <a:pt x="36" y="128"/>
                  </a:cubicBezTo>
                  <a:cubicBezTo>
                    <a:pt x="36" y="128"/>
                    <a:pt x="35" y="130"/>
                    <a:pt x="36" y="131"/>
                  </a:cubicBezTo>
                  <a:cubicBezTo>
                    <a:pt x="36" y="132"/>
                    <a:pt x="36" y="133"/>
                    <a:pt x="37" y="133"/>
                  </a:cubicBezTo>
                  <a:cubicBezTo>
                    <a:pt x="37" y="133"/>
                    <a:pt x="37" y="133"/>
                    <a:pt x="37" y="133"/>
                  </a:cubicBezTo>
                  <a:cubicBezTo>
                    <a:pt x="37" y="150"/>
                    <a:pt x="37" y="150"/>
                    <a:pt x="37" y="150"/>
                  </a:cubicBezTo>
                  <a:cubicBezTo>
                    <a:pt x="37" y="152"/>
                    <a:pt x="38" y="153"/>
                    <a:pt x="39" y="154"/>
                  </a:cubicBezTo>
                  <a:cubicBezTo>
                    <a:pt x="43" y="156"/>
                    <a:pt x="43" y="156"/>
                    <a:pt x="43" y="156"/>
                  </a:cubicBezTo>
                  <a:cubicBezTo>
                    <a:pt x="45" y="158"/>
                    <a:pt x="47" y="157"/>
                    <a:pt x="48" y="155"/>
                  </a:cubicBezTo>
                  <a:cubicBezTo>
                    <a:pt x="49" y="153"/>
                    <a:pt x="49" y="151"/>
                    <a:pt x="47"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31" name="Freeform 194">
              <a:extLst>
                <a:ext uri="{FF2B5EF4-FFF2-40B4-BE49-F238E27FC236}">
                  <a16:creationId xmlns:a16="http://schemas.microsoft.com/office/drawing/2014/main" id="{78A3D395-119F-4E0E-B587-CD248D57BCCF}"/>
                </a:ext>
              </a:extLst>
            </p:cNvPr>
            <p:cNvSpPr>
              <a:spLocks/>
            </p:cNvSpPr>
            <p:nvPr/>
          </p:nvSpPr>
          <p:spPr bwMode="auto">
            <a:xfrm>
              <a:off x="6043749" y="2579798"/>
              <a:ext cx="20638" cy="19050"/>
            </a:xfrm>
            <a:custGeom>
              <a:avLst/>
              <a:gdLst>
                <a:gd name="T0" fmla="*/ 11 w 13"/>
                <a:gd name="T1" fmla="*/ 4 h 12"/>
                <a:gd name="T2" fmla="*/ 7 w 13"/>
                <a:gd name="T3" fmla="*/ 1 h 12"/>
                <a:gd name="T4" fmla="*/ 1 w 13"/>
                <a:gd name="T5" fmla="*/ 2 h 12"/>
                <a:gd name="T6" fmla="*/ 2 w 13"/>
                <a:gd name="T7" fmla="*/ 8 h 12"/>
                <a:gd name="T8" fmla="*/ 7 w 13"/>
                <a:gd name="T9" fmla="*/ 11 h 12"/>
                <a:gd name="T10" fmla="*/ 12 w 13"/>
                <a:gd name="T11" fmla="*/ 9 h 12"/>
                <a:gd name="T12" fmla="*/ 11 w 13"/>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13" h="12">
                  <a:moveTo>
                    <a:pt x="11" y="4"/>
                  </a:moveTo>
                  <a:cubicBezTo>
                    <a:pt x="7" y="1"/>
                    <a:pt x="7" y="1"/>
                    <a:pt x="7" y="1"/>
                  </a:cubicBezTo>
                  <a:cubicBezTo>
                    <a:pt x="5" y="0"/>
                    <a:pt x="2" y="0"/>
                    <a:pt x="1" y="2"/>
                  </a:cubicBezTo>
                  <a:cubicBezTo>
                    <a:pt x="0" y="4"/>
                    <a:pt x="0" y="7"/>
                    <a:pt x="2" y="8"/>
                  </a:cubicBezTo>
                  <a:cubicBezTo>
                    <a:pt x="7" y="11"/>
                    <a:pt x="7" y="11"/>
                    <a:pt x="7" y="11"/>
                  </a:cubicBezTo>
                  <a:cubicBezTo>
                    <a:pt x="9" y="12"/>
                    <a:pt x="11" y="11"/>
                    <a:pt x="12" y="9"/>
                  </a:cubicBezTo>
                  <a:cubicBezTo>
                    <a:pt x="13" y="7"/>
                    <a:pt x="13" y="5"/>
                    <a:pt x="1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32" name="Freeform 195">
              <a:extLst>
                <a:ext uri="{FF2B5EF4-FFF2-40B4-BE49-F238E27FC236}">
                  <a16:creationId xmlns:a16="http://schemas.microsoft.com/office/drawing/2014/main" id="{77CED081-5A59-4C13-9AA6-6D65EE25A85B}"/>
                </a:ext>
              </a:extLst>
            </p:cNvPr>
            <p:cNvSpPr>
              <a:spLocks/>
            </p:cNvSpPr>
            <p:nvPr/>
          </p:nvSpPr>
          <p:spPr bwMode="auto">
            <a:xfrm>
              <a:off x="5948499" y="2578211"/>
              <a:ext cx="150813" cy="68263"/>
            </a:xfrm>
            <a:custGeom>
              <a:avLst/>
              <a:gdLst>
                <a:gd name="T0" fmla="*/ 9 w 96"/>
                <a:gd name="T1" fmla="*/ 34 h 43"/>
                <a:gd name="T2" fmla="*/ 7 w 96"/>
                <a:gd name="T3" fmla="*/ 32 h 43"/>
                <a:gd name="T4" fmla="*/ 4 w 96"/>
                <a:gd name="T5" fmla="*/ 36 h 43"/>
                <a:gd name="T6" fmla="*/ 4 w 96"/>
                <a:gd name="T7" fmla="*/ 40 h 43"/>
                <a:gd name="T8" fmla="*/ 33 w 96"/>
                <a:gd name="T9" fmla="*/ 41 h 43"/>
                <a:gd name="T10" fmla="*/ 37 w 96"/>
                <a:gd name="T11" fmla="*/ 38 h 43"/>
                <a:gd name="T12" fmla="*/ 35 w 96"/>
                <a:gd name="T13" fmla="*/ 34 h 43"/>
                <a:gd name="T14" fmla="*/ 32 w 96"/>
                <a:gd name="T15" fmla="*/ 31 h 43"/>
                <a:gd name="T16" fmla="*/ 29 w 96"/>
                <a:gd name="T17" fmla="*/ 35 h 43"/>
                <a:gd name="T18" fmla="*/ 29 w 96"/>
                <a:gd name="T19" fmla="*/ 39 h 43"/>
                <a:gd name="T20" fmla="*/ 63 w 96"/>
                <a:gd name="T21" fmla="*/ 43 h 43"/>
                <a:gd name="T22" fmla="*/ 68 w 96"/>
                <a:gd name="T23" fmla="*/ 40 h 43"/>
                <a:gd name="T24" fmla="*/ 66 w 96"/>
                <a:gd name="T25" fmla="*/ 35 h 43"/>
                <a:gd name="T26" fmla="*/ 61 w 96"/>
                <a:gd name="T27" fmla="*/ 32 h 43"/>
                <a:gd name="T28" fmla="*/ 59 w 96"/>
                <a:gd name="T29" fmla="*/ 36 h 43"/>
                <a:gd name="T30" fmla="*/ 59 w 96"/>
                <a:gd name="T31" fmla="*/ 40 h 43"/>
                <a:gd name="T32" fmla="*/ 80 w 96"/>
                <a:gd name="T33" fmla="*/ 39 h 43"/>
                <a:gd name="T34" fmla="*/ 83 w 96"/>
                <a:gd name="T35" fmla="*/ 36 h 43"/>
                <a:gd name="T36" fmla="*/ 82 w 96"/>
                <a:gd name="T37" fmla="*/ 32 h 43"/>
                <a:gd name="T38" fmla="*/ 80 w 96"/>
                <a:gd name="T39" fmla="*/ 31 h 43"/>
                <a:gd name="T40" fmla="*/ 78 w 96"/>
                <a:gd name="T41" fmla="*/ 34 h 43"/>
                <a:gd name="T42" fmla="*/ 80 w 96"/>
                <a:gd name="T43" fmla="*/ 38 h 43"/>
                <a:gd name="T44" fmla="*/ 92 w 96"/>
                <a:gd name="T45" fmla="*/ 30 h 43"/>
                <a:gd name="T46" fmla="*/ 93 w 96"/>
                <a:gd name="T47" fmla="*/ 27 h 43"/>
                <a:gd name="T48" fmla="*/ 91 w 96"/>
                <a:gd name="T49" fmla="*/ 23 h 43"/>
                <a:gd name="T50" fmla="*/ 91 w 96"/>
                <a:gd name="T51" fmla="*/ 23 h 43"/>
                <a:gd name="T52" fmla="*/ 95 w 96"/>
                <a:gd name="T53" fmla="*/ 10 h 43"/>
                <a:gd name="T54" fmla="*/ 93 w 96"/>
                <a:gd name="T55" fmla="*/ 5 h 43"/>
                <a:gd name="T56" fmla="*/ 86 w 96"/>
                <a:gd name="T57" fmla="*/ 1 h 43"/>
                <a:gd name="T58" fmla="*/ 80 w 96"/>
                <a:gd name="T59" fmla="*/ 2 h 43"/>
                <a:gd name="T60" fmla="*/ 82 w 96"/>
                <a:gd name="T61" fmla="*/ 8 h 43"/>
                <a:gd name="T62" fmla="*/ 86 w 96"/>
                <a:gd name="T63" fmla="*/ 11 h 43"/>
                <a:gd name="T64" fmla="*/ 82 w 96"/>
                <a:gd name="T65" fmla="*/ 24 h 43"/>
                <a:gd name="T66" fmla="*/ 84 w 96"/>
                <a:gd name="T67" fmla="*/ 28 h 43"/>
                <a:gd name="T68" fmla="*/ 87 w 96"/>
                <a:gd name="T69" fmla="*/ 30 h 43"/>
                <a:gd name="T70" fmla="*/ 89 w 96"/>
                <a:gd name="T71" fmla="*/ 27 h 43"/>
                <a:gd name="T72" fmla="*/ 87 w 96"/>
                <a:gd name="T73" fmla="*/ 23 h 43"/>
                <a:gd name="T74" fmla="*/ 76 w 96"/>
                <a:gd name="T75" fmla="*/ 31 h 43"/>
                <a:gd name="T76" fmla="*/ 74 w 96"/>
                <a:gd name="T77" fmla="*/ 34 h 43"/>
                <a:gd name="T78" fmla="*/ 76 w 96"/>
                <a:gd name="T79" fmla="*/ 38 h 43"/>
                <a:gd name="T80" fmla="*/ 77 w 96"/>
                <a:gd name="T81" fmla="*/ 39 h 43"/>
                <a:gd name="T82" fmla="*/ 79 w 96"/>
                <a:gd name="T83" fmla="*/ 35 h 43"/>
                <a:gd name="T84" fmla="*/ 79 w 96"/>
                <a:gd name="T85" fmla="*/ 31 h 43"/>
                <a:gd name="T86" fmla="*/ 59 w 96"/>
                <a:gd name="T87" fmla="*/ 32 h 43"/>
                <a:gd name="T88" fmla="*/ 55 w 96"/>
                <a:gd name="T89" fmla="*/ 35 h 43"/>
                <a:gd name="T90" fmla="*/ 57 w 96"/>
                <a:gd name="T91" fmla="*/ 39 h 43"/>
                <a:gd name="T92" fmla="*/ 62 w 96"/>
                <a:gd name="T93" fmla="*/ 42 h 43"/>
                <a:gd name="T94" fmla="*/ 64 w 96"/>
                <a:gd name="T95" fmla="*/ 39 h 43"/>
                <a:gd name="T96" fmla="*/ 64 w 96"/>
                <a:gd name="T97" fmla="*/ 35 h 43"/>
                <a:gd name="T98" fmla="*/ 30 w 96"/>
                <a:gd name="T99" fmla="*/ 31 h 43"/>
                <a:gd name="T100" fmla="*/ 26 w 96"/>
                <a:gd name="T101" fmla="*/ 34 h 43"/>
                <a:gd name="T102" fmla="*/ 27 w 96"/>
                <a:gd name="T103" fmla="*/ 38 h 43"/>
                <a:gd name="T104" fmla="*/ 31 w 96"/>
                <a:gd name="T105" fmla="*/ 41 h 43"/>
                <a:gd name="T106" fmla="*/ 33 w 96"/>
                <a:gd name="T107" fmla="*/ 37 h 43"/>
                <a:gd name="T108" fmla="*/ 33 w 96"/>
                <a:gd name="T109" fmla="*/ 33 h 43"/>
                <a:gd name="T110" fmla="*/ 5 w 96"/>
                <a:gd name="T111" fmla="*/ 32 h 43"/>
                <a:gd name="T112" fmla="*/ 1 w 96"/>
                <a:gd name="T113" fmla="*/ 34 h 43"/>
                <a:gd name="T114" fmla="*/ 2 w 96"/>
                <a:gd name="T115" fmla="*/ 39 h 43"/>
                <a:gd name="T116" fmla="*/ 4 w 96"/>
                <a:gd name="T117" fmla="*/ 40 h 43"/>
                <a:gd name="T118" fmla="*/ 10 w 96"/>
                <a:gd name="T119" fmla="*/ 39 h 43"/>
                <a:gd name="T120" fmla="*/ 9 w 96"/>
                <a:gd name="T121" fmla="*/ 3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 h="43">
                  <a:moveTo>
                    <a:pt x="9" y="34"/>
                  </a:moveTo>
                  <a:cubicBezTo>
                    <a:pt x="7" y="32"/>
                    <a:pt x="7" y="32"/>
                    <a:pt x="7" y="32"/>
                  </a:cubicBezTo>
                  <a:cubicBezTo>
                    <a:pt x="4" y="36"/>
                    <a:pt x="4" y="36"/>
                    <a:pt x="4" y="36"/>
                  </a:cubicBezTo>
                  <a:cubicBezTo>
                    <a:pt x="4" y="40"/>
                    <a:pt x="4" y="40"/>
                    <a:pt x="4" y="40"/>
                  </a:cubicBezTo>
                  <a:cubicBezTo>
                    <a:pt x="33" y="41"/>
                    <a:pt x="33" y="41"/>
                    <a:pt x="33" y="41"/>
                  </a:cubicBezTo>
                  <a:cubicBezTo>
                    <a:pt x="35" y="41"/>
                    <a:pt x="36" y="40"/>
                    <a:pt x="37" y="38"/>
                  </a:cubicBezTo>
                  <a:cubicBezTo>
                    <a:pt x="38" y="37"/>
                    <a:pt x="37" y="35"/>
                    <a:pt x="35" y="34"/>
                  </a:cubicBezTo>
                  <a:cubicBezTo>
                    <a:pt x="32" y="31"/>
                    <a:pt x="32" y="31"/>
                    <a:pt x="32" y="31"/>
                  </a:cubicBezTo>
                  <a:cubicBezTo>
                    <a:pt x="29" y="35"/>
                    <a:pt x="29" y="35"/>
                    <a:pt x="29" y="35"/>
                  </a:cubicBezTo>
                  <a:cubicBezTo>
                    <a:pt x="29" y="39"/>
                    <a:pt x="29" y="39"/>
                    <a:pt x="29" y="39"/>
                  </a:cubicBezTo>
                  <a:cubicBezTo>
                    <a:pt x="63" y="43"/>
                    <a:pt x="63" y="43"/>
                    <a:pt x="63" y="43"/>
                  </a:cubicBezTo>
                  <a:cubicBezTo>
                    <a:pt x="65" y="43"/>
                    <a:pt x="67" y="42"/>
                    <a:pt x="68" y="40"/>
                  </a:cubicBezTo>
                  <a:cubicBezTo>
                    <a:pt x="68" y="38"/>
                    <a:pt x="68" y="36"/>
                    <a:pt x="66" y="35"/>
                  </a:cubicBezTo>
                  <a:cubicBezTo>
                    <a:pt x="61" y="32"/>
                    <a:pt x="61" y="32"/>
                    <a:pt x="61" y="32"/>
                  </a:cubicBezTo>
                  <a:cubicBezTo>
                    <a:pt x="59" y="36"/>
                    <a:pt x="59" y="36"/>
                    <a:pt x="59" y="36"/>
                  </a:cubicBezTo>
                  <a:cubicBezTo>
                    <a:pt x="59" y="40"/>
                    <a:pt x="59" y="40"/>
                    <a:pt x="59" y="40"/>
                  </a:cubicBezTo>
                  <a:cubicBezTo>
                    <a:pt x="80" y="39"/>
                    <a:pt x="80" y="39"/>
                    <a:pt x="80" y="39"/>
                  </a:cubicBezTo>
                  <a:cubicBezTo>
                    <a:pt x="81" y="39"/>
                    <a:pt x="83" y="38"/>
                    <a:pt x="83" y="36"/>
                  </a:cubicBezTo>
                  <a:cubicBezTo>
                    <a:pt x="84" y="34"/>
                    <a:pt x="83" y="33"/>
                    <a:pt x="82" y="32"/>
                  </a:cubicBezTo>
                  <a:cubicBezTo>
                    <a:pt x="80" y="31"/>
                    <a:pt x="80" y="31"/>
                    <a:pt x="80" y="31"/>
                  </a:cubicBezTo>
                  <a:cubicBezTo>
                    <a:pt x="78" y="34"/>
                    <a:pt x="78" y="34"/>
                    <a:pt x="78" y="34"/>
                  </a:cubicBezTo>
                  <a:cubicBezTo>
                    <a:pt x="80" y="38"/>
                    <a:pt x="80" y="38"/>
                    <a:pt x="80" y="38"/>
                  </a:cubicBezTo>
                  <a:cubicBezTo>
                    <a:pt x="92" y="30"/>
                    <a:pt x="92" y="30"/>
                    <a:pt x="92" y="30"/>
                  </a:cubicBezTo>
                  <a:cubicBezTo>
                    <a:pt x="93" y="29"/>
                    <a:pt x="93" y="28"/>
                    <a:pt x="93" y="27"/>
                  </a:cubicBezTo>
                  <a:cubicBezTo>
                    <a:pt x="93" y="25"/>
                    <a:pt x="93" y="24"/>
                    <a:pt x="91" y="23"/>
                  </a:cubicBezTo>
                  <a:cubicBezTo>
                    <a:pt x="91" y="23"/>
                    <a:pt x="91" y="23"/>
                    <a:pt x="91" y="23"/>
                  </a:cubicBezTo>
                  <a:cubicBezTo>
                    <a:pt x="95" y="10"/>
                    <a:pt x="95" y="10"/>
                    <a:pt x="95" y="10"/>
                  </a:cubicBezTo>
                  <a:cubicBezTo>
                    <a:pt x="96" y="8"/>
                    <a:pt x="95" y="6"/>
                    <a:pt x="93" y="5"/>
                  </a:cubicBezTo>
                  <a:cubicBezTo>
                    <a:pt x="86" y="1"/>
                    <a:pt x="86" y="1"/>
                    <a:pt x="86" y="1"/>
                  </a:cubicBezTo>
                  <a:cubicBezTo>
                    <a:pt x="84" y="0"/>
                    <a:pt x="82" y="0"/>
                    <a:pt x="80" y="2"/>
                  </a:cubicBezTo>
                  <a:cubicBezTo>
                    <a:pt x="79" y="4"/>
                    <a:pt x="80" y="6"/>
                    <a:pt x="82" y="8"/>
                  </a:cubicBezTo>
                  <a:cubicBezTo>
                    <a:pt x="86" y="11"/>
                    <a:pt x="86" y="11"/>
                    <a:pt x="86" y="11"/>
                  </a:cubicBezTo>
                  <a:cubicBezTo>
                    <a:pt x="82" y="24"/>
                    <a:pt x="82" y="24"/>
                    <a:pt x="82" y="24"/>
                  </a:cubicBezTo>
                  <a:cubicBezTo>
                    <a:pt x="82" y="25"/>
                    <a:pt x="83" y="27"/>
                    <a:pt x="84" y="28"/>
                  </a:cubicBezTo>
                  <a:cubicBezTo>
                    <a:pt x="87" y="30"/>
                    <a:pt x="87" y="30"/>
                    <a:pt x="87" y="30"/>
                  </a:cubicBezTo>
                  <a:cubicBezTo>
                    <a:pt x="89" y="27"/>
                    <a:pt x="89" y="27"/>
                    <a:pt x="89" y="27"/>
                  </a:cubicBezTo>
                  <a:cubicBezTo>
                    <a:pt x="87" y="23"/>
                    <a:pt x="87" y="23"/>
                    <a:pt x="87" y="23"/>
                  </a:cubicBezTo>
                  <a:cubicBezTo>
                    <a:pt x="76" y="31"/>
                    <a:pt x="76" y="31"/>
                    <a:pt x="76" y="31"/>
                  </a:cubicBezTo>
                  <a:cubicBezTo>
                    <a:pt x="75" y="32"/>
                    <a:pt x="74" y="33"/>
                    <a:pt x="74" y="34"/>
                  </a:cubicBezTo>
                  <a:cubicBezTo>
                    <a:pt x="74" y="36"/>
                    <a:pt x="75" y="37"/>
                    <a:pt x="76" y="38"/>
                  </a:cubicBezTo>
                  <a:cubicBezTo>
                    <a:pt x="77" y="39"/>
                    <a:pt x="77" y="39"/>
                    <a:pt x="77" y="39"/>
                  </a:cubicBezTo>
                  <a:cubicBezTo>
                    <a:pt x="79" y="35"/>
                    <a:pt x="79" y="35"/>
                    <a:pt x="79" y="35"/>
                  </a:cubicBezTo>
                  <a:cubicBezTo>
                    <a:pt x="79" y="31"/>
                    <a:pt x="79" y="31"/>
                    <a:pt x="79" y="31"/>
                  </a:cubicBezTo>
                  <a:cubicBezTo>
                    <a:pt x="59" y="32"/>
                    <a:pt x="59" y="32"/>
                    <a:pt x="59" y="32"/>
                  </a:cubicBezTo>
                  <a:cubicBezTo>
                    <a:pt x="57" y="32"/>
                    <a:pt x="56" y="33"/>
                    <a:pt x="55" y="35"/>
                  </a:cubicBezTo>
                  <a:cubicBezTo>
                    <a:pt x="55" y="37"/>
                    <a:pt x="56" y="38"/>
                    <a:pt x="57" y="39"/>
                  </a:cubicBezTo>
                  <a:cubicBezTo>
                    <a:pt x="62" y="42"/>
                    <a:pt x="62" y="42"/>
                    <a:pt x="62" y="42"/>
                  </a:cubicBezTo>
                  <a:cubicBezTo>
                    <a:pt x="64" y="39"/>
                    <a:pt x="64" y="39"/>
                    <a:pt x="64" y="39"/>
                  </a:cubicBezTo>
                  <a:cubicBezTo>
                    <a:pt x="64" y="35"/>
                    <a:pt x="64" y="35"/>
                    <a:pt x="64" y="35"/>
                  </a:cubicBezTo>
                  <a:cubicBezTo>
                    <a:pt x="30" y="31"/>
                    <a:pt x="30" y="31"/>
                    <a:pt x="30" y="31"/>
                  </a:cubicBezTo>
                  <a:cubicBezTo>
                    <a:pt x="28" y="31"/>
                    <a:pt x="26" y="32"/>
                    <a:pt x="26" y="34"/>
                  </a:cubicBezTo>
                  <a:cubicBezTo>
                    <a:pt x="25" y="35"/>
                    <a:pt x="26" y="37"/>
                    <a:pt x="27" y="38"/>
                  </a:cubicBezTo>
                  <a:cubicBezTo>
                    <a:pt x="31" y="41"/>
                    <a:pt x="31" y="41"/>
                    <a:pt x="31" y="41"/>
                  </a:cubicBezTo>
                  <a:cubicBezTo>
                    <a:pt x="33" y="37"/>
                    <a:pt x="33" y="37"/>
                    <a:pt x="33" y="37"/>
                  </a:cubicBezTo>
                  <a:cubicBezTo>
                    <a:pt x="33" y="33"/>
                    <a:pt x="33" y="33"/>
                    <a:pt x="33" y="33"/>
                  </a:cubicBezTo>
                  <a:cubicBezTo>
                    <a:pt x="5" y="32"/>
                    <a:pt x="5" y="32"/>
                    <a:pt x="5" y="32"/>
                  </a:cubicBezTo>
                  <a:cubicBezTo>
                    <a:pt x="3" y="31"/>
                    <a:pt x="1" y="33"/>
                    <a:pt x="1" y="34"/>
                  </a:cubicBezTo>
                  <a:cubicBezTo>
                    <a:pt x="0" y="36"/>
                    <a:pt x="1" y="38"/>
                    <a:pt x="2" y="39"/>
                  </a:cubicBezTo>
                  <a:cubicBezTo>
                    <a:pt x="4" y="40"/>
                    <a:pt x="4" y="40"/>
                    <a:pt x="4" y="40"/>
                  </a:cubicBezTo>
                  <a:cubicBezTo>
                    <a:pt x="6" y="42"/>
                    <a:pt x="9" y="41"/>
                    <a:pt x="10" y="39"/>
                  </a:cubicBezTo>
                  <a:cubicBezTo>
                    <a:pt x="11" y="37"/>
                    <a:pt x="11" y="35"/>
                    <a:pt x="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33" name="Freeform 196">
              <a:extLst>
                <a:ext uri="{FF2B5EF4-FFF2-40B4-BE49-F238E27FC236}">
                  <a16:creationId xmlns:a16="http://schemas.microsoft.com/office/drawing/2014/main" id="{68308965-60D0-4BF2-B079-03FE01D7D172}"/>
                </a:ext>
              </a:extLst>
            </p:cNvPr>
            <p:cNvSpPr>
              <a:spLocks/>
            </p:cNvSpPr>
            <p:nvPr/>
          </p:nvSpPr>
          <p:spPr bwMode="auto">
            <a:xfrm>
              <a:off x="5945324" y="2411523"/>
              <a:ext cx="57150" cy="222250"/>
            </a:xfrm>
            <a:custGeom>
              <a:avLst/>
              <a:gdLst>
                <a:gd name="T0" fmla="*/ 12 w 37"/>
                <a:gd name="T1" fmla="*/ 124 h 141"/>
                <a:gd name="T2" fmla="*/ 6 w 37"/>
                <a:gd name="T3" fmla="*/ 121 h 141"/>
                <a:gd name="T4" fmla="*/ 25 w 37"/>
                <a:gd name="T5" fmla="*/ 114 h 141"/>
                <a:gd name="T6" fmla="*/ 18 w 37"/>
                <a:gd name="T7" fmla="*/ 111 h 141"/>
                <a:gd name="T8" fmla="*/ 21 w 37"/>
                <a:gd name="T9" fmla="*/ 114 h 141"/>
                <a:gd name="T10" fmla="*/ 21 w 37"/>
                <a:gd name="T11" fmla="*/ 114 h 141"/>
                <a:gd name="T12" fmla="*/ 21 w 37"/>
                <a:gd name="T13" fmla="*/ 114 h 141"/>
                <a:gd name="T14" fmla="*/ 22 w 37"/>
                <a:gd name="T15" fmla="*/ 113 h 141"/>
                <a:gd name="T16" fmla="*/ 34 w 37"/>
                <a:gd name="T17" fmla="*/ 98 h 141"/>
                <a:gd name="T18" fmla="*/ 28 w 37"/>
                <a:gd name="T19" fmla="*/ 97 h 141"/>
                <a:gd name="T20" fmla="*/ 32 w 37"/>
                <a:gd name="T21" fmla="*/ 98 h 141"/>
                <a:gd name="T22" fmla="*/ 34 w 37"/>
                <a:gd name="T23" fmla="*/ 83 h 141"/>
                <a:gd name="T24" fmla="*/ 32 w 37"/>
                <a:gd name="T25" fmla="*/ 82 h 141"/>
                <a:gd name="T26" fmla="*/ 32 w 37"/>
                <a:gd name="T27" fmla="*/ 82 h 141"/>
                <a:gd name="T28" fmla="*/ 34 w 37"/>
                <a:gd name="T29" fmla="*/ 82 h 141"/>
                <a:gd name="T30" fmla="*/ 34 w 37"/>
                <a:gd name="T31" fmla="*/ 82 h 141"/>
                <a:gd name="T32" fmla="*/ 34 w 37"/>
                <a:gd name="T33" fmla="*/ 82 h 141"/>
                <a:gd name="T34" fmla="*/ 30 w 37"/>
                <a:gd name="T35" fmla="*/ 81 h 141"/>
                <a:gd name="T36" fmla="*/ 30 w 37"/>
                <a:gd name="T37" fmla="*/ 81 h 141"/>
                <a:gd name="T38" fmla="*/ 30 w 37"/>
                <a:gd name="T39" fmla="*/ 77 h 141"/>
                <a:gd name="T40" fmla="*/ 36 w 37"/>
                <a:gd name="T41" fmla="*/ 69 h 141"/>
                <a:gd name="T42" fmla="*/ 36 w 37"/>
                <a:gd name="T43" fmla="*/ 51 h 141"/>
                <a:gd name="T44" fmla="*/ 34 w 37"/>
                <a:gd name="T45" fmla="*/ 28 h 141"/>
                <a:gd name="T46" fmla="*/ 28 w 37"/>
                <a:gd name="T47" fmla="*/ 27 h 141"/>
                <a:gd name="T48" fmla="*/ 31 w 37"/>
                <a:gd name="T49" fmla="*/ 7 h 141"/>
                <a:gd name="T50" fmla="*/ 18 w 37"/>
                <a:gd name="T51" fmla="*/ 9 h 141"/>
                <a:gd name="T52" fmla="*/ 26 w 37"/>
                <a:gd name="T53" fmla="*/ 30 h 141"/>
                <a:gd name="T54" fmla="*/ 28 w 37"/>
                <a:gd name="T55" fmla="*/ 52 h 141"/>
                <a:gd name="T56" fmla="*/ 29 w 37"/>
                <a:gd name="T57" fmla="*/ 48 h 141"/>
                <a:gd name="T58" fmla="*/ 27 w 37"/>
                <a:gd name="T59" fmla="*/ 69 h 141"/>
                <a:gd name="T60" fmla="*/ 28 w 37"/>
                <a:gd name="T61" fmla="*/ 85 h 141"/>
                <a:gd name="T62" fmla="*/ 26 w 37"/>
                <a:gd name="T63" fmla="*/ 80 h 141"/>
                <a:gd name="T64" fmla="*/ 25 w 37"/>
                <a:gd name="T65" fmla="*/ 90 h 141"/>
                <a:gd name="T66" fmla="*/ 24 w 37"/>
                <a:gd name="T67" fmla="*/ 96 h 141"/>
                <a:gd name="T68" fmla="*/ 24 w 37"/>
                <a:gd name="T69" fmla="*/ 96 h 141"/>
                <a:gd name="T70" fmla="*/ 28 w 37"/>
                <a:gd name="T71" fmla="*/ 97 h 141"/>
                <a:gd name="T72" fmla="*/ 28 w 37"/>
                <a:gd name="T73" fmla="*/ 97 h 141"/>
                <a:gd name="T74" fmla="*/ 25 w 37"/>
                <a:gd name="T75" fmla="*/ 95 h 141"/>
                <a:gd name="T76" fmla="*/ 25 w 37"/>
                <a:gd name="T77" fmla="*/ 95 h 141"/>
                <a:gd name="T78" fmla="*/ 28 w 37"/>
                <a:gd name="T79" fmla="*/ 102 h 141"/>
                <a:gd name="T80" fmla="*/ 21 w 37"/>
                <a:gd name="T81" fmla="*/ 102 h 141"/>
                <a:gd name="T82" fmla="*/ 15 w 37"/>
                <a:gd name="T83" fmla="*/ 108 h 141"/>
                <a:gd name="T84" fmla="*/ 15 w 37"/>
                <a:gd name="T85" fmla="*/ 109 h 141"/>
                <a:gd name="T86" fmla="*/ 19 w 37"/>
                <a:gd name="T87" fmla="*/ 117 h 141"/>
                <a:gd name="T88" fmla="*/ 5 w 37"/>
                <a:gd name="T89" fmla="*/ 117 h 141"/>
                <a:gd name="T90" fmla="*/ 6 w 37"/>
                <a:gd name="T91" fmla="*/ 126 h 141"/>
                <a:gd name="T92" fmla="*/ 0 w 37"/>
                <a:gd name="T93" fmla="*/ 132 h 141"/>
                <a:gd name="T94" fmla="*/ 12 w 37"/>
                <a:gd name="T95" fmla="*/ 13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 h="141">
                  <a:moveTo>
                    <a:pt x="11" y="133"/>
                  </a:moveTo>
                  <a:cubicBezTo>
                    <a:pt x="9" y="132"/>
                    <a:pt x="9" y="132"/>
                    <a:pt x="9" y="132"/>
                  </a:cubicBezTo>
                  <a:cubicBezTo>
                    <a:pt x="12" y="124"/>
                    <a:pt x="12" y="124"/>
                    <a:pt x="12" y="124"/>
                  </a:cubicBezTo>
                  <a:cubicBezTo>
                    <a:pt x="13" y="122"/>
                    <a:pt x="12" y="120"/>
                    <a:pt x="11" y="119"/>
                  </a:cubicBezTo>
                  <a:cubicBezTo>
                    <a:pt x="8" y="117"/>
                    <a:pt x="8" y="117"/>
                    <a:pt x="8" y="117"/>
                  </a:cubicBezTo>
                  <a:cubicBezTo>
                    <a:pt x="6" y="121"/>
                    <a:pt x="6" y="121"/>
                    <a:pt x="6" y="121"/>
                  </a:cubicBezTo>
                  <a:cubicBezTo>
                    <a:pt x="8" y="124"/>
                    <a:pt x="8" y="124"/>
                    <a:pt x="8" y="124"/>
                  </a:cubicBezTo>
                  <a:cubicBezTo>
                    <a:pt x="23" y="117"/>
                    <a:pt x="23" y="117"/>
                    <a:pt x="23" y="117"/>
                  </a:cubicBezTo>
                  <a:cubicBezTo>
                    <a:pt x="25" y="116"/>
                    <a:pt x="25" y="115"/>
                    <a:pt x="25" y="114"/>
                  </a:cubicBezTo>
                  <a:cubicBezTo>
                    <a:pt x="26" y="112"/>
                    <a:pt x="25" y="111"/>
                    <a:pt x="24" y="110"/>
                  </a:cubicBezTo>
                  <a:cubicBezTo>
                    <a:pt x="20" y="108"/>
                    <a:pt x="20" y="108"/>
                    <a:pt x="20" y="108"/>
                  </a:cubicBezTo>
                  <a:cubicBezTo>
                    <a:pt x="18" y="111"/>
                    <a:pt x="18" y="111"/>
                    <a:pt x="18" y="111"/>
                  </a:cubicBezTo>
                  <a:cubicBezTo>
                    <a:pt x="21" y="113"/>
                    <a:pt x="21" y="113"/>
                    <a:pt x="21" y="113"/>
                  </a:cubicBezTo>
                  <a:cubicBezTo>
                    <a:pt x="18" y="111"/>
                    <a:pt x="18" y="111"/>
                    <a:pt x="18" y="111"/>
                  </a:cubicBezTo>
                  <a:cubicBezTo>
                    <a:pt x="21" y="114"/>
                    <a:pt x="21" y="114"/>
                    <a:pt x="21" y="114"/>
                  </a:cubicBezTo>
                  <a:cubicBezTo>
                    <a:pt x="21" y="113"/>
                    <a:pt x="21" y="113"/>
                    <a:pt x="21" y="113"/>
                  </a:cubicBezTo>
                  <a:cubicBezTo>
                    <a:pt x="18" y="111"/>
                    <a:pt x="18" y="111"/>
                    <a:pt x="18" y="111"/>
                  </a:cubicBezTo>
                  <a:cubicBezTo>
                    <a:pt x="21" y="114"/>
                    <a:pt x="21" y="114"/>
                    <a:pt x="21" y="114"/>
                  </a:cubicBezTo>
                  <a:cubicBezTo>
                    <a:pt x="20" y="112"/>
                    <a:pt x="20" y="112"/>
                    <a:pt x="20" y="112"/>
                  </a:cubicBezTo>
                  <a:cubicBezTo>
                    <a:pt x="21" y="114"/>
                    <a:pt x="21" y="114"/>
                    <a:pt x="21" y="114"/>
                  </a:cubicBezTo>
                  <a:cubicBezTo>
                    <a:pt x="21" y="114"/>
                    <a:pt x="21" y="114"/>
                    <a:pt x="21" y="114"/>
                  </a:cubicBezTo>
                  <a:cubicBezTo>
                    <a:pt x="20" y="112"/>
                    <a:pt x="20" y="112"/>
                    <a:pt x="20" y="112"/>
                  </a:cubicBezTo>
                  <a:cubicBezTo>
                    <a:pt x="21" y="114"/>
                    <a:pt x="21" y="114"/>
                    <a:pt x="21" y="114"/>
                  </a:cubicBezTo>
                  <a:cubicBezTo>
                    <a:pt x="21" y="114"/>
                    <a:pt x="22" y="113"/>
                    <a:pt x="22" y="113"/>
                  </a:cubicBezTo>
                  <a:cubicBezTo>
                    <a:pt x="23" y="112"/>
                    <a:pt x="26" y="109"/>
                    <a:pt x="28" y="106"/>
                  </a:cubicBezTo>
                  <a:cubicBezTo>
                    <a:pt x="31" y="103"/>
                    <a:pt x="33" y="101"/>
                    <a:pt x="33" y="101"/>
                  </a:cubicBezTo>
                  <a:cubicBezTo>
                    <a:pt x="34" y="100"/>
                    <a:pt x="34" y="99"/>
                    <a:pt x="34" y="98"/>
                  </a:cubicBezTo>
                  <a:cubicBezTo>
                    <a:pt x="34" y="97"/>
                    <a:pt x="33" y="95"/>
                    <a:pt x="32" y="95"/>
                  </a:cubicBezTo>
                  <a:cubicBezTo>
                    <a:pt x="30" y="94"/>
                    <a:pt x="30" y="94"/>
                    <a:pt x="30" y="94"/>
                  </a:cubicBezTo>
                  <a:cubicBezTo>
                    <a:pt x="28" y="97"/>
                    <a:pt x="28" y="97"/>
                    <a:pt x="28" y="97"/>
                  </a:cubicBezTo>
                  <a:cubicBezTo>
                    <a:pt x="32" y="99"/>
                    <a:pt x="32" y="99"/>
                    <a:pt x="32" y="99"/>
                  </a:cubicBezTo>
                  <a:cubicBezTo>
                    <a:pt x="32" y="99"/>
                    <a:pt x="32" y="99"/>
                    <a:pt x="32" y="98"/>
                  </a:cubicBezTo>
                  <a:cubicBezTo>
                    <a:pt x="32" y="98"/>
                    <a:pt x="32" y="98"/>
                    <a:pt x="32" y="98"/>
                  </a:cubicBezTo>
                  <a:cubicBezTo>
                    <a:pt x="32" y="97"/>
                    <a:pt x="32" y="97"/>
                    <a:pt x="32" y="96"/>
                  </a:cubicBezTo>
                  <a:cubicBezTo>
                    <a:pt x="33" y="94"/>
                    <a:pt x="33" y="91"/>
                    <a:pt x="33" y="88"/>
                  </a:cubicBezTo>
                  <a:cubicBezTo>
                    <a:pt x="33" y="86"/>
                    <a:pt x="34" y="84"/>
                    <a:pt x="34" y="83"/>
                  </a:cubicBezTo>
                  <a:cubicBezTo>
                    <a:pt x="34" y="83"/>
                    <a:pt x="34" y="82"/>
                    <a:pt x="34" y="82"/>
                  </a:cubicBezTo>
                  <a:cubicBezTo>
                    <a:pt x="34" y="82"/>
                    <a:pt x="34" y="82"/>
                    <a:pt x="34" y="82"/>
                  </a:cubicBezTo>
                  <a:cubicBezTo>
                    <a:pt x="32" y="82"/>
                    <a:pt x="32" y="82"/>
                    <a:pt x="32" y="82"/>
                  </a:cubicBezTo>
                  <a:cubicBezTo>
                    <a:pt x="34" y="82"/>
                    <a:pt x="34" y="82"/>
                    <a:pt x="34" y="82"/>
                  </a:cubicBezTo>
                  <a:cubicBezTo>
                    <a:pt x="34" y="82"/>
                    <a:pt x="34" y="82"/>
                    <a:pt x="34" y="82"/>
                  </a:cubicBezTo>
                  <a:cubicBezTo>
                    <a:pt x="32" y="82"/>
                    <a:pt x="32" y="82"/>
                    <a:pt x="32" y="82"/>
                  </a:cubicBezTo>
                  <a:cubicBezTo>
                    <a:pt x="34" y="82"/>
                    <a:pt x="34" y="82"/>
                    <a:pt x="34" y="82"/>
                  </a:cubicBezTo>
                  <a:cubicBezTo>
                    <a:pt x="30" y="81"/>
                    <a:pt x="30" y="81"/>
                    <a:pt x="30" y="81"/>
                  </a:cubicBezTo>
                  <a:cubicBezTo>
                    <a:pt x="34" y="82"/>
                    <a:pt x="34" y="82"/>
                    <a:pt x="34" y="82"/>
                  </a:cubicBezTo>
                  <a:cubicBezTo>
                    <a:pt x="34" y="82"/>
                    <a:pt x="34" y="82"/>
                    <a:pt x="34" y="82"/>
                  </a:cubicBezTo>
                  <a:cubicBezTo>
                    <a:pt x="30" y="81"/>
                    <a:pt x="30" y="81"/>
                    <a:pt x="30" y="81"/>
                  </a:cubicBezTo>
                  <a:cubicBezTo>
                    <a:pt x="34" y="82"/>
                    <a:pt x="34" y="82"/>
                    <a:pt x="34" y="82"/>
                  </a:cubicBezTo>
                  <a:cubicBezTo>
                    <a:pt x="30" y="81"/>
                    <a:pt x="30" y="81"/>
                    <a:pt x="30" y="81"/>
                  </a:cubicBezTo>
                  <a:cubicBezTo>
                    <a:pt x="34" y="82"/>
                    <a:pt x="34" y="82"/>
                    <a:pt x="34" y="82"/>
                  </a:cubicBezTo>
                  <a:cubicBezTo>
                    <a:pt x="34" y="82"/>
                    <a:pt x="34" y="82"/>
                    <a:pt x="34" y="82"/>
                  </a:cubicBezTo>
                  <a:cubicBezTo>
                    <a:pt x="30" y="81"/>
                    <a:pt x="30" y="81"/>
                    <a:pt x="30" y="81"/>
                  </a:cubicBezTo>
                  <a:cubicBezTo>
                    <a:pt x="34" y="82"/>
                    <a:pt x="34" y="82"/>
                    <a:pt x="34" y="82"/>
                  </a:cubicBezTo>
                  <a:cubicBezTo>
                    <a:pt x="30" y="81"/>
                    <a:pt x="30" y="81"/>
                    <a:pt x="30" y="81"/>
                  </a:cubicBezTo>
                  <a:cubicBezTo>
                    <a:pt x="33" y="83"/>
                    <a:pt x="33" y="83"/>
                    <a:pt x="33" y="83"/>
                  </a:cubicBezTo>
                  <a:cubicBezTo>
                    <a:pt x="34" y="83"/>
                    <a:pt x="34" y="83"/>
                    <a:pt x="34" y="82"/>
                  </a:cubicBezTo>
                  <a:cubicBezTo>
                    <a:pt x="30" y="81"/>
                    <a:pt x="30" y="81"/>
                    <a:pt x="30" y="81"/>
                  </a:cubicBezTo>
                  <a:cubicBezTo>
                    <a:pt x="33" y="83"/>
                    <a:pt x="33" y="83"/>
                    <a:pt x="33" y="83"/>
                  </a:cubicBezTo>
                  <a:cubicBezTo>
                    <a:pt x="35" y="81"/>
                    <a:pt x="34" y="79"/>
                    <a:pt x="32" y="78"/>
                  </a:cubicBezTo>
                  <a:cubicBezTo>
                    <a:pt x="30" y="77"/>
                    <a:pt x="30" y="77"/>
                    <a:pt x="30" y="77"/>
                  </a:cubicBezTo>
                  <a:cubicBezTo>
                    <a:pt x="28" y="80"/>
                    <a:pt x="28" y="80"/>
                    <a:pt x="28" y="80"/>
                  </a:cubicBezTo>
                  <a:cubicBezTo>
                    <a:pt x="32" y="81"/>
                    <a:pt x="32" y="81"/>
                    <a:pt x="32" y="81"/>
                  </a:cubicBezTo>
                  <a:cubicBezTo>
                    <a:pt x="36" y="69"/>
                    <a:pt x="36" y="69"/>
                    <a:pt x="36" y="69"/>
                  </a:cubicBezTo>
                  <a:cubicBezTo>
                    <a:pt x="37" y="67"/>
                    <a:pt x="36" y="65"/>
                    <a:pt x="34" y="64"/>
                  </a:cubicBezTo>
                  <a:cubicBezTo>
                    <a:pt x="31" y="62"/>
                    <a:pt x="31" y="62"/>
                    <a:pt x="31" y="62"/>
                  </a:cubicBezTo>
                  <a:cubicBezTo>
                    <a:pt x="36" y="51"/>
                    <a:pt x="36" y="51"/>
                    <a:pt x="36" y="51"/>
                  </a:cubicBezTo>
                  <a:cubicBezTo>
                    <a:pt x="37" y="50"/>
                    <a:pt x="36" y="47"/>
                    <a:pt x="35" y="46"/>
                  </a:cubicBezTo>
                  <a:cubicBezTo>
                    <a:pt x="34" y="46"/>
                    <a:pt x="34" y="46"/>
                    <a:pt x="34" y="46"/>
                  </a:cubicBezTo>
                  <a:cubicBezTo>
                    <a:pt x="34" y="28"/>
                    <a:pt x="34" y="28"/>
                    <a:pt x="34" y="28"/>
                  </a:cubicBezTo>
                  <a:cubicBezTo>
                    <a:pt x="34" y="27"/>
                    <a:pt x="33" y="25"/>
                    <a:pt x="32" y="25"/>
                  </a:cubicBezTo>
                  <a:cubicBezTo>
                    <a:pt x="30" y="23"/>
                    <a:pt x="30" y="23"/>
                    <a:pt x="30" y="23"/>
                  </a:cubicBezTo>
                  <a:cubicBezTo>
                    <a:pt x="28" y="27"/>
                    <a:pt x="28" y="27"/>
                    <a:pt x="28" y="27"/>
                  </a:cubicBezTo>
                  <a:cubicBezTo>
                    <a:pt x="32" y="27"/>
                    <a:pt x="32" y="27"/>
                    <a:pt x="32" y="27"/>
                  </a:cubicBezTo>
                  <a:cubicBezTo>
                    <a:pt x="33" y="11"/>
                    <a:pt x="33" y="11"/>
                    <a:pt x="33" y="11"/>
                  </a:cubicBezTo>
                  <a:cubicBezTo>
                    <a:pt x="33" y="9"/>
                    <a:pt x="33" y="8"/>
                    <a:pt x="31" y="7"/>
                  </a:cubicBezTo>
                  <a:cubicBezTo>
                    <a:pt x="23" y="2"/>
                    <a:pt x="23" y="2"/>
                    <a:pt x="23" y="2"/>
                  </a:cubicBezTo>
                  <a:cubicBezTo>
                    <a:pt x="21" y="0"/>
                    <a:pt x="18" y="1"/>
                    <a:pt x="17" y="3"/>
                  </a:cubicBezTo>
                  <a:cubicBezTo>
                    <a:pt x="16" y="5"/>
                    <a:pt x="16" y="7"/>
                    <a:pt x="18" y="9"/>
                  </a:cubicBezTo>
                  <a:cubicBezTo>
                    <a:pt x="25" y="13"/>
                    <a:pt x="25" y="13"/>
                    <a:pt x="25" y="13"/>
                  </a:cubicBezTo>
                  <a:cubicBezTo>
                    <a:pt x="24" y="26"/>
                    <a:pt x="24" y="26"/>
                    <a:pt x="24" y="26"/>
                  </a:cubicBezTo>
                  <a:cubicBezTo>
                    <a:pt x="24" y="28"/>
                    <a:pt x="24" y="29"/>
                    <a:pt x="26" y="30"/>
                  </a:cubicBezTo>
                  <a:cubicBezTo>
                    <a:pt x="26" y="30"/>
                    <a:pt x="26" y="30"/>
                    <a:pt x="26" y="30"/>
                  </a:cubicBezTo>
                  <a:cubicBezTo>
                    <a:pt x="26" y="48"/>
                    <a:pt x="26" y="48"/>
                    <a:pt x="26" y="48"/>
                  </a:cubicBezTo>
                  <a:cubicBezTo>
                    <a:pt x="26" y="50"/>
                    <a:pt x="27" y="51"/>
                    <a:pt x="28" y="52"/>
                  </a:cubicBezTo>
                  <a:cubicBezTo>
                    <a:pt x="30" y="53"/>
                    <a:pt x="30" y="53"/>
                    <a:pt x="30" y="53"/>
                  </a:cubicBezTo>
                  <a:cubicBezTo>
                    <a:pt x="32" y="50"/>
                    <a:pt x="32" y="50"/>
                    <a:pt x="32" y="50"/>
                  </a:cubicBezTo>
                  <a:cubicBezTo>
                    <a:pt x="29" y="48"/>
                    <a:pt x="29" y="48"/>
                    <a:pt x="29" y="48"/>
                  </a:cubicBezTo>
                  <a:cubicBezTo>
                    <a:pt x="22" y="62"/>
                    <a:pt x="22" y="62"/>
                    <a:pt x="22" y="62"/>
                  </a:cubicBezTo>
                  <a:cubicBezTo>
                    <a:pt x="21" y="64"/>
                    <a:pt x="22" y="66"/>
                    <a:pt x="24" y="67"/>
                  </a:cubicBezTo>
                  <a:cubicBezTo>
                    <a:pt x="27" y="69"/>
                    <a:pt x="27" y="69"/>
                    <a:pt x="27" y="69"/>
                  </a:cubicBezTo>
                  <a:cubicBezTo>
                    <a:pt x="24" y="79"/>
                    <a:pt x="24" y="79"/>
                    <a:pt x="24" y="79"/>
                  </a:cubicBezTo>
                  <a:cubicBezTo>
                    <a:pt x="24" y="80"/>
                    <a:pt x="24" y="82"/>
                    <a:pt x="26" y="83"/>
                  </a:cubicBezTo>
                  <a:cubicBezTo>
                    <a:pt x="28" y="85"/>
                    <a:pt x="28" y="85"/>
                    <a:pt x="28" y="85"/>
                  </a:cubicBezTo>
                  <a:cubicBezTo>
                    <a:pt x="30" y="81"/>
                    <a:pt x="30" y="81"/>
                    <a:pt x="30" y="81"/>
                  </a:cubicBezTo>
                  <a:cubicBezTo>
                    <a:pt x="26" y="79"/>
                    <a:pt x="26" y="79"/>
                    <a:pt x="26" y="79"/>
                  </a:cubicBezTo>
                  <a:cubicBezTo>
                    <a:pt x="26" y="80"/>
                    <a:pt x="26" y="80"/>
                    <a:pt x="26" y="80"/>
                  </a:cubicBezTo>
                  <a:cubicBezTo>
                    <a:pt x="26" y="80"/>
                    <a:pt x="26" y="80"/>
                    <a:pt x="26" y="80"/>
                  </a:cubicBezTo>
                  <a:cubicBezTo>
                    <a:pt x="26" y="81"/>
                    <a:pt x="26" y="81"/>
                    <a:pt x="26" y="81"/>
                  </a:cubicBezTo>
                  <a:cubicBezTo>
                    <a:pt x="26" y="82"/>
                    <a:pt x="25" y="86"/>
                    <a:pt x="25" y="90"/>
                  </a:cubicBezTo>
                  <a:cubicBezTo>
                    <a:pt x="25" y="91"/>
                    <a:pt x="25" y="93"/>
                    <a:pt x="24" y="94"/>
                  </a:cubicBezTo>
                  <a:cubicBezTo>
                    <a:pt x="24" y="95"/>
                    <a:pt x="24" y="96"/>
                    <a:pt x="24" y="96"/>
                  </a:cubicBezTo>
                  <a:cubicBezTo>
                    <a:pt x="24" y="96"/>
                    <a:pt x="24" y="96"/>
                    <a:pt x="24" y="96"/>
                  </a:cubicBezTo>
                  <a:cubicBezTo>
                    <a:pt x="26" y="97"/>
                    <a:pt x="26" y="97"/>
                    <a:pt x="26" y="97"/>
                  </a:cubicBezTo>
                  <a:cubicBezTo>
                    <a:pt x="24" y="96"/>
                    <a:pt x="24" y="96"/>
                    <a:pt x="24" y="96"/>
                  </a:cubicBezTo>
                  <a:cubicBezTo>
                    <a:pt x="24" y="96"/>
                    <a:pt x="24" y="96"/>
                    <a:pt x="24" y="96"/>
                  </a:cubicBezTo>
                  <a:cubicBezTo>
                    <a:pt x="26" y="97"/>
                    <a:pt x="26" y="97"/>
                    <a:pt x="26" y="97"/>
                  </a:cubicBezTo>
                  <a:cubicBezTo>
                    <a:pt x="24" y="96"/>
                    <a:pt x="24" y="96"/>
                    <a:pt x="24" y="96"/>
                  </a:cubicBezTo>
                  <a:cubicBezTo>
                    <a:pt x="28" y="97"/>
                    <a:pt x="28" y="97"/>
                    <a:pt x="28" y="97"/>
                  </a:cubicBezTo>
                  <a:cubicBezTo>
                    <a:pt x="24" y="96"/>
                    <a:pt x="24" y="96"/>
                    <a:pt x="24" y="96"/>
                  </a:cubicBezTo>
                  <a:cubicBezTo>
                    <a:pt x="24" y="96"/>
                    <a:pt x="24" y="96"/>
                    <a:pt x="24" y="96"/>
                  </a:cubicBezTo>
                  <a:cubicBezTo>
                    <a:pt x="28" y="97"/>
                    <a:pt x="28" y="97"/>
                    <a:pt x="28" y="97"/>
                  </a:cubicBezTo>
                  <a:cubicBezTo>
                    <a:pt x="24" y="96"/>
                    <a:pt x="24" y="96"/>
                    <a:pt x="24" y="96"/>
                  </a:cubicBezTo>
                  <a:cubicBezTo>
                    <a:pt x="28" y="97"/>
                    <a:pt x="28" y="97"/>
                    <a:pt x="28" y="97"/>
                  </a:cubicBezTo>
                  <a:cubicBezTo>
                    <a:pt x="25" y="95"/>
                    <a:pt x="25" y="95"/>
                    <a:pt x="25" y="95"/>
                  </a:cubicBezTo>
                  <a:cubicBezTo>
                    <a:pt x="24" y="95"/>
                    <a:pt x="24" y="96"/>
                    <a:pt x="24" y="96"/>
                  </a:cubicBezTo>
                  <a:cubicBezTo>
                    <a:pt x="28" y="97"/>
                    <a:pt x="28" y="97"/>
                    <a:pt x="28" y="97"/>
                  </a:cubicBezTo>
                  <a:cubicBezTo>
                    <a:pt x="25" y="95"/>
                    <a:pt x="25" y="95"/>
                    <a:pt x="25" y="95"/>
                  </a:cubicBezTo>
                  <a:cubicBezTo>
                    <a:pt x="24" y="96"/>
                    <a:pt x="24" y="97"/>
                    <a:pt x="24" y="98"/>
                  </a:cubicBezTo>
                  <a:cubicBezTo>
                    <a:pt x="24" y="99"/>
                    <a:pt x="25" y="100"/>
                    <a:pt x="26" y="101"/>
                  </a:cubicBezTo>
                  <a:cubicBezTo>
                    <a:pt x="28" y="102"/>
                    <a:pt x="28" y="102"/>
                    <a:pt x="28" y="102"/>
                  </a:cubicBezTo>
                  <a:cubicBezTo>
                    <a:pt x="30" y="98"/>
                    <a:pt x="30" y="98"/>
                    <a:pt x="30" y="98"/>
                  </a:cubicBezTo>
                  <a:cubicBezTo>
                    <a:pt x="27" y="96"/>
                    <a:pt x="27" y="96"/>
                    <a:pt x="27" y="96"/>
                  </a:cubicBezTo>
                  <a:cubicBezTo>
                    <a:pt x="27" y="96"/>
                    <a:pt x="24" y="99"/>
                    <a:pt x="21" y="102"/>
                  </a:cubicBezTo>
                  <a:cubicBezTo>
                    <a:pt x="20" y="103"/>
                    <a:pt x="18" y="105"/>
                    <a:pt x="17" y="106"/>
                  </a:cubicBezTo>
                  <a:cubicBezTo>
                    <a:pt x="16" y="107"/>
                    <a:pt x="16" y="107"/>
                    <a:pt x="16" y="108"/>
                  </a:cubicBezTo>
                  <a:cubicBezTo>
                    <a:pt x="15" y="108"/>
                    <a:pt x="15" y="108"/>
                    <a:pt x="15" y="108"/>
                  </a:cubicBezTo>
                  <a:cubicBezTo>
                    <a:pt x="15" y="109"/>
                    <a:pt x="15" y="109"/>
                    <a:pt x="15" y="109"/>
                  </a:cubicBezTo>
                  <a:cubicBezTo>
                    <a:pt x="15" y="109"/>
                    <a:pt x="15" y="109"/>
                    <a:pt x="15" y="109"/>
                  </a:cubicBezTo>
                  <a:cubicBezTo>
                    <a:pt x="15" y="109"/>
                    <a:pt x="15" y="109"/>
                    <a:pt x="15" y="109"/>
                  </a:cubicBezTo>
                  <a:cubicBezTo>
                    <a:pt x="14" y="110"/>
                    <a:pt x="14" y="111"/>
                    <a:pt x="14" y="112"/>
                  </a:cubicBezTo>
                  <a:cubicBezTo>
                    <a:pt x="14" y="113"/>
                    <a:pt x="15" y="114"/>
                    <a:pt x="16" y="115"/>
                  </a:cubicBezTo>
                  <a:cubicBezTo>
                    <a:pt x="19" y="117"/>
                    <a:pt x="19" y="117"/>
                    <a:pt x="19" y="117"/>
                  </a:cubicBezTo>
                  <a:cubicBezTo>
                    <a:pt x="21" y="113"/>
                    <a:pt x="21" y="113"/>
                    <a:pt x="21" y="113"/>
                  </a:cubicBezTo>
                  <a:cubicBezTo>
                    <a:pt x="20" y="110"/>
                    <a:pt x="20" y="110"/>
                    <a:pt x="20" y="110"/>
                  </a:cubicBezTo>
                  <a:cubicBezTo>
                    <a:pt x="5" y="117"/>
                    <a:pt x="5" y="117"/>
                    <a:pt x="5" y="117"/>
                  </a:cubicBezTo>
                  <a:cubicBezTo>
                    <a:pt x="3" y="118"/>
                    <a:pt x="2" y="119"/>
                    <a:pt x="2" y="121"/>
                  </a:cubicBezTo>
                  <a:cubicBezTo>
                    <a:pt x="2" y="122"/>
                    <a:pt x="3" y="124"/>
                    <a:pt x="4" y="124"/>
                  </a:cubicBezTo>
                  <a:cubicBezTo>
                    <a:pt x="6" y="126"/>
                    <a:pt x="6" y="126"/>
                    <a:pt x="6" y="126"/>
                  </a:cubicBezTo>
                  <a:cubicBezTo>
                    <a:pt x="8" y="122"/>
                    <a:pt x="8" y="122"/>
                    <a:pt x="8" y="122"/>
                  </a:cubicBezTo>
                  <a:cubicBezTo>
                    <a:pt x="5" y="121"/>
                    <a:pt x="5" y="121"/>
                    <a:pt x="5" y="121"/>
                  </a:cubicBezTo>
                  <a:cubicBezTo>
                    <a:pt x="0" y="132"/>
                    <a:pt x="0" y="132"/>
                    <a:pt x="0" y="132"/>
                  </a:cubicBezTo>
                  <a:cubicBezTo>
                    <a:pt x="0" y="134"/>
                    <a:pt x="0" y="136"/>
                    <a:pt x="2" y="137"/>
                  </a:cubicBezTo>
                  <a:cubicBezTo>
                    <a:pt x="7" y="140"/>
                    <a:pt x="7" y="140"/>
                    <a:pt x="7" y="140"/>
                  </a:cubicBezTo>
                  <a:cubicBezTo>
                    <a:pt x="8" y="141"/>
                    <a:pt x="11" y="141"/>
                    <a:pt x="12" y="139"/>
                  </a:cubicBezTo>
                  <a:cubicBezTo>
                    <a:pt x="13" y="137"/>
                    <a:pt x="13" y="135"/>
                    <a:pt x="11"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34" name="Freeform 197">
              <a:extLst>
                <a:ext uri="{FF2B5EF4-FFF2-40B4-BE49-F238E27FC236}">
                  <a16:creationId xmlns:a16="http://schemas.microsoft.com/office/drawing/2014/main" id="{D9F0A7F8-F289-4E8F-B6E8-5DC3F75ADACF}"/>
                </a:ext>
              </a:extLst>
            </p:cNvPr>
            <p:cNvSpPr>
              <a:spLocks/>
            </p:cNvSpPr>
            <p:nvPr/>
          </p:nvSpPr>
          <p:spPr bwMode="auto">
            <a:xfrm>
              <a:off x="5877062" y="2392473"/>
              <a:ext cx="80963" cy="196850"/>
            </a:xfrm>
            <a:custGeom>
              <a:avLst/>
              <a:gdLst>
                <a:gd name="T0" fmla="*/ 7 w 51"/>
                <a:gd name="T1" fmla="*/ 119 h 125"/>
                <a:gd name="T2" fmla="*/ 13 w 51"/>
                <a:gd name="T3" fmla="*/ 105 h 125"/>
                <a:gd name="T4" fmla="*/ 12 w 51"/>
                <a:gd name="T5" fmla="*/ 88 h 125"/>
                <a:gd name="T6" fmla="*/ 14 w 51"/>
                <a:gd name="T7" fmla="*/ 71 h 125"/>
                <a:gd name="T8" fmla="*/ 12 w 51"/>
                <a:gd name="T9" fmla="*/ 74 h 125"/>
                <a:gd name="T10" fmla="*/ 12 w 51"/>
                <a:gd name="T11" fmla="*/ 72 h 125"/>
                <a:gd name="T12" fmla="*/ 11 w 51"/>
                <a:gd name="T13" fmla="*/ 53 h 125"/>
                <a:gd name="T14" fmla="*/ 11 w 51"/>
                <a:gd name="T15" fmla="*/ 51 h 125"/>
                <a:gd name="T16" fmla="*/ 11 w 51"/>
                <a:gd name="T17" fmla="*/ 52 h 125"/>
                <a:gd name="T18" fmla="*/ 11 w 51"/>
                <a:gd name="T19" fmla="*/ 52 h 125"/>
                <a:gd name="T20" fmla="*/ 11 w 51"/>
                <a:gd name="T21" fmla="*/ 52 h 125"/>
                <a:gd name="T22" fmla="*/ 7 w 51"/>
                <a:gd name="T23" fmla="*/ 51 h 125"/>
                <a:gd name="T24" fmla="*/ 7 w 51"/>
                <a:gd name="T25" fmla="*/ 51 h 125"/>
                <a:gd name="T26" fmla="*/ 9 w 51"/>
                <a:gd name="T27" fmla="*/ 48 h 125"/>
                <a:gd name="T28" fmla="*/ 8 w 51"/>
                <a:gd name="T29" fmla="*/ 51 h 125"/>
                <a:gd name="T30" fmla="*/ 13 w 51"/>
                <a:gd name="T31" fmla="*/ 31 h 125"/>
                <a:gd name="T32" fmla="*/ 19 w 51"/>
                <a:gd name="T33" fmla="*/ 19 h 125"/>
                <a:gd name="T34" fmla="*/ 16 w 51"/>
                <a:gd name="T35" fmla="*/ 23 h 125"/>
                <a:gd name="T36" fmla="*/ 29 w 51"/>
                <a:gd name="T37" fmla="*/ 7 h 125"/>
                <a:gd name="T38" fmla="*/ 25 w 51"/>
                <a:gd name="T39" fmla="*/ 13 h 125"/>
                <a:gd name="T40" fmla="*/ 49 w 51"/>
                <a:gd name="T41" fmla="*/ 4 h 125"/>
                <a:gd name="T42" fmla="*/ 41 w 51"/>
                <a:gd name="T43" fmla="*/ 8 h 125"/>
                <a:gd name="T44" fmla="*/ 47 w 51"/>
                <a:gd name="T45" fmla="*/ 3 h 125"/>
                <a:gd name="T46" fmla="*/ 23 w 51"/>
                <a:gd name="T47" fmla="*/ 12 h 125"/>
                <a:gd name="T48" fmla="*/ 25 w 51"/>
                <a:gd name="T49" fmla="*/ 7 h 125"/>
                <a:gd name="T50" fmla="*/ 11 w 51"/>
                <a:gd name="T51" fmla="*/ 23 h 125"/>
                <a:gd name="T52" fmla="*/ 14 w 51"/>
                <a:gd name="T53" fmla="*/ 19 h 125"/>
                <a:gd name="T54" fmla="*/ 4 w 51"/>
                <a:gd name="T55" fmla="*/ 35 h 125"/>
                <a:gd name="T56" fmla="*/ 2 w 51"/>
                <a:gd name="T57" fmla="*/ 53 h 125"/>
                <a:gd name="T58" fmla="*/ 3 w 51"/>
                <a:gd name="T59" fmla="*/ 49 h 125"/>
                <a:gd name="T60" fmla="*/ 3 w 51"/>
                <a:gd name="T61" fmla="*/ 51 h 125"/>
                <a:gd name="T62" fmla="*/ 4 w 51"/>
                <a:gd name="T63" fmla="*/ 69 h 125"/>
                <a:gd name="T64" fmla="*/ 4 w 51"/>
                <a:gd name="T65" fmla="*/ 72 h 125"/>
                <a:gd name="T66" fmla="*/ 4 w 51"/>
                <a:gd name="T67" fmla="*/ 72 h 125"/>
                <a:gd name="T68" fmla="*/ 4 w 51"/>
                <a:gd name="T69" fmla="*/ 72 h 125"/>
                <a:gd name="T70" fmla="*/ 8 w 51"/>
                <a:gd name="T71" fmla="*/ 72 h 125"/>
                <a:gd name="T72" fmla="*/ 8 w 51"/>
                <a:gd name="T73" fmla="*/ 72 h 125"/>
                <a:gd name="T74" fmla="*/ 5 w 51"/>
                <a:gd name="T75" fmla="*/ 70 h 125"/>
                <a:gd name="T76" fmla="*/ 5 w 51"/>
                <a:gd name="T77" fmla="*/ 70 h 125"/>
                <a:gd name="T78" fmla="*/ 2 w 51"/>
                <a:gd name="T79" fmla="*/ 88 h 125"/>
                <a:gd name="T80" fmla="*/ 2 w 51"/>
                <a:gd name="T81" fmla="*/ 105 h 125"/>
                <a:gd name="T82" fmla="*/ 3 w 51"/>
                <a:gd name="T83" fmla="*/ 117 h 125"/>
                <a:gd name="T84" fmla="*/ 12 w 51"/>
                <a:gd name="T85"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 h="125">
                  <a:moveTo>
                    <a:pt x="11" y="117"/>
                  </a:moveTo>
                  <a:cubicBezTo>
                    <a:pt x="9" y="115"/>
                    <a:pt x="9" y="115"/>
                    <a:pt x="9" y="115"/>
                  </a:cubicBezTo>
                  <a:cubicBezTo>
                    <a:pt x="7" y="119"/>
                    <a:pt x="7" y="119"/>
                    <a:pt x="7" y="119"/>
                  </a:cubicBezTo>
                  <a:cubicBezTo>
                    <a:pt x="10" y="120"/>
                    <a:pt x="10" y="120"/>
                    <a:pt x="10" y="120"/>
                  </a:cubicBezTo>
                  <a:cubicBezTo>
                    <a:pt x="15" y="110"/>
                    <a:pt x="15" y="110"/>
                    <a:pt x="15" y="110"/>
                  </a:cubicBezTo>
                  <a:cubicBezTo>
                    <a:pt x="15" y="108"/>
                    <a:pt x="15" y="106"/>
                    <a:pt x="13" y="105"/>
                  </a:cubicBezTo>
                  <a:cubicBezTo>
                    <a:pt x="11" y="104"/>
                    <a:pt x="11" y="104"/>
                    <a:pt x="11" y="104"/>
                  </a:cubicBezTo>
                  <a:cubicBezTo>
                    <a:pt x="13" y="92"/>
                    <a:pt x="13" y="92"/>
                    <a:pt x="13" y="92"/>
                  </a:cubicBezTo>
                  <a:cubicBezTo>
                    <a:pt x="14" y="91"/>
                    <a:pt x="13" y="89"/>
                    <a:pt x="12" y="88"/>
                  </a:cubicBezTo>
                  <a:cubicBezTo>
                    <a:pt x="11" y="88"/>
                    <a:pt x="11" y="88"/>
                    <a:pt x="11" y="88"/>
                  </a:cubicBezTo>
                  <a:cubicBezTo>
                    <a:pt x="15" y="75"/>
                    <a:pt x="15" y="75"/>
                    <a:pt x="15" y="75"/>
                  </a:cubicBezTo>
                  <a:cubicBezTo>
                    <a:pt x="16" y="74"/>
                    <a:pt x="15" y="72"/>
                    <a:pt x="14" y="71"/>
                  </a:cubicBezTo>
                  <a:cubicBezTo>
                    <a:pt x="10" y="69"/>
                    <a:pt x="10" y="69"/>
                    <a:pt x="10" y="69"/>
                  </a:cubicBezTo>
                  <a:cubicBezTo>
                    <a:pt x="8" y="72"/>
                    <a:pt x="8" y="72"/>
                    <a:pt x="8" y="72"/>
                  </a:cubicBezTo>
                  <a:cubicBezTo>
                    <a:pt x="12" y="74"/>
                    <a:pt x="12" y="74"/>
                    <a:pt x="12" y="74"/>
                  </a:cubicBezTo>
                  <a:cubicBezTo>
                    <a:pt x="12" y="73"/>
                    <a:pt x="12" y="73"/>
                    <a:pt x="12" y="73"/>
                  </a:cubicBezTo>
                  <a:cubicBezTo>
                    <a:pt x="12" y="72"/>
                    <a:pt x="12" y="72"/>
                    <a:pt x="12" y="72"/>
                  </a:cubicBezTo>
                  <a:cubicBezTo>
                    <a:pt x="12" y="72"/>
                    <a:pt x="12" y="72"/>
                    <a:pt x="12" y="72"/>
                  </a:cubicBezTo>
                  <a:cubicBezTo>
                    <a:pt x="12" y="71"/>
                    <a:pt x="12" y="69"/>
                    <a:pt x="12" y="67"/>
                  </a:cubicBezTo>
                  <a:cubicBezTo>
                    <a:pt x="12" y="64"/>
                    <a:pt x="11" y="61"/>
                    <a:pt x="11" y="58"/>
                  </a:cubicBezTo>
                  <a:cubicBezTo>
                    <a:pt x="11" y="56"/>
                    <a:pt x="11" y="54"/>
                    <a:pt x="11" y="53"/>
                  </a:cubicBezTo>
                  <a:cubicBezTo>
                    <a:pt x="11" y="53"/>
                    <a:pt x="11" y="52"/>
                    <a:pt x="11" y="52"/>
                  </a:cubicBezTo>
                  <a:cubicBezTo>
                    <a:pt x="11" y="51"/>
                    <a:pt x="11" y="51"/>
                    <a:pt x="11" y="51"/>
                  </a:cubicBezTo>
                  <a:cubicBezTo>
                    <a:pt x="11" y="51"/>
                    <a:pt x="11" y="51"/>
                    <a:pt x="11" y="51"/>
                  </a:cubicBezTo>
                  <a:cubicBezTo>
                    <a:pt x="11" y="51"/>
                    <a:pt x="11" y="51"/>
                    <a:pt x="11" y="51"/>
                  </a:cubicBezTo>
                  <a:cubicBezTo>
                    <a:pt x="8" y="51"/>
                    <a:pt x="8" y="51"/>
                    <a:pt x="8" y="51"/>
                  </a:cubicBezTo>
                  <a:cubicBezTo>
                    <a:pt x="11" y="52"/>
                    <a:pt x="11" y="52"/>
                    <a:pt x="11" y="52"/>
                  </a:cubicBezTo>
                  <a:cubicBezTo>
                    <a:pt x="11" y="51"/>
                    <a:pt x="11" y="51"/>
                    <a:pt x="11" y="51"/>
                  </a:cubicBezTo>
                  <a:cubicBezTo>
                    <a:pt x="8" y="51"/>
                    <a:pt x="8" y="51"/>
                    <a:pt x="8" y="51"/>
                  </a:cubicBezTo>
                  <a:cubicBezTo>
                    <a:pt x="11" y="52"/>
                    <a:pt x="11" y="52"/>
                    <a:pt x="11" y="52"/>
                  </a:cubicBezTo>
                  <a:cubicBezTo>
                    <a:pt x="7" y="51"/>
                    <a:pt x="7" y="51"/>
                    <a:pt x="7" y="51"/>
                  </a:cubicBezTo>
                  <a:cubicBezTo>
                    <a:pt x="11" y="52"/>
                    <a:pt x="11" y="52"/>
                    <a:pt x="11" y="52"/>
                  </a:cubicBezTo>
                  <a:cubicBezTo>
                    <a:pt x="11" y="52"/>
                    <a:pt x="11" y="52"/>
                    <a:pt x="11" y="52"/>
                  </a:cubicBezTo>
                  <a:cubicBezTo>
                    <a:pt x="7" y="51"/>
                    <a:pt x="7" y="51"/>
                    <a:pt x="7" y="51"/>
                  </a:cubicBezTo>
                  <a:cubicBezTo>
                    <a:pt x="11" y="52"/>
                    <a:pt x="11" y="52"/>
                    <a:pt x="11" y="52"/>
                  </a:cubicBezTo>
                  <a:cubicBezTo>
                    <a:pt x="7" y="51"/>
                    <a:pt x="7" y="51"/>
                    <a:pt x="7" y="51"/>
                  </a:cubicBezTo>
                  <a:cubicBezTo>
                    <a:pt x="10" y="53"/>
                    <a:pt x="10" y="53"/>
                    <a:pt x="10" y="53"/>
                  </a:cubicBezTo>
                  <a:cubicBezTo>
                    <a:pt x="10" y="53"/>
                    <a:pt x="10" y="52"/>
                    <a:pt x="11" y="52"/>
                  </a:cubicBezTo>
                  <a:cubicBezTo>
                    <a:pt x="7" y="51"/>
                    <a:pt x="7" y="51"/>
                    <a:pt x="7" y="51"/>
                  </a:cubicBezTo>
                  <a:cubicBezTo>
                    <a:pt x="10" y="53"/>
                    <a:pt x="10" y="53"/>
                    <a:pt x="10" y="53"/>
                  </a:cubicBezTo>
                  <a:cubicBezTo>
                    <a:pt x="11" y="53"/>
                    <a:pt x="11" y="51"/>
                    <a:pt x="11" y="50"/>
                  </a:cubicBezTo>
                  <a:cubicBezTo>
                    <a:pt x="10" y="49"/>
                    <a:pt x="10" y="48"/>
                    <a:pt x="9" y="48"/>
                  </a:cubicBezTo>
                  <a:cubicBezTo>
                    <a:pt x="6" y="46"/>
                    <a:pt x="6" y="46"/>
                    <a:pt x="6" y="46"/>
                  </a:cubicBezTo>
                  <a:cubicBezTo>
                    <a:pt x="4" y="50"/>
                    <a:pt x="4" y="50"/>
                    <a:pt x="4" y="50"/>
                  </a:cubicBezTo>
                  <a:cubicBezTo>
                    <a:pt x="8" y="51"/>
                    <a:pt x="8" y="51"/>
                    <a:pt x="8" y="51"/>
                  </a:cubicBezTo>
                  <a:cubicBezTo>
                    <a:pt x="15" y="37"/>
                    <a:pt x="15" y="37"/>
                    <a:pt x="15" y="37"/>
                  </a:cubicBezTo>
                  <a:cubicBezTo>
                    <a:pt x="16" y="35"/>
                    <a:pt x="16" y="33"/>
                    <a:pt x="14" y="32"/>
                  </a:cubicBezTo>
                  <a:cubicBezTo>
                    <a:pt x="13" y="31"/>
                    <a:pt x="13" y="31"/>
                    <a:pt x="13" y="31"/>
                  </a:cubicBezTo>
                  <a:cubicBezTo>
                    <a:pt x="20" y="25"/>
                    <a:pt x="20" y="25"/>
                    <a:pt x="20" y="25"/>
                  </a:cubicBezTo>
                  <a:cubicBezTo>
                    <a:pt x="21" y="24"/>
                    <a:pt x="21" y="23"/>
                    <a:pt x="21" y="22"/>
                  </a:cubicBezTo>
                  <a:cubicBezTo>
                    <a:pt x="21" y="20"/>
                    <a:pt x="20" y="19"/>
                    <a:pt x="19" y="19"/>
                  </a:cubicBezTo>
                  <a:cubicBezTo>
                    <a:pt x="15" y="16"/>
                    <a:pt x="15" y="16"/>
                    <a:pt x="15" y="16"/>
                  </a:cubicBezTo>
                  <a:cubicBezTo>
                    <a:pt x="13" y="20"/>
                    <a:pt x="13" y="20"/>
                    <a:pt x="13" y="20"/>
                  </a:cubicBezTo>
                  <a:cubicBezTo>
                    <a:pt x="16" y="23"/>
                    <a:pt x="16" y="23"/>
                    <a:pt x="16" y="23"/>
                  </a:cubicBezTo>
                  <a:cubicBezTo>
                    <a:pt x="29" y="13"/>
                    <a:pt x="29" y="13"/>
                    <a:pt x="29" y="13"/>
                  </a:cubicBezTo>
                  <a:cubicBezTo>
                    <a:pt x="31" y="13"/>
                    <a:pt x="31" y="11"/>
                    <a:pt x="31" y="10"/>
                  </a:cubicBezTo>
                  <a:cubicBezTo>
                    <a:pt x="31" y="9"/>
                    <a:pt x="30" y="7"/>
                    <a:pt x="29" y="7"/>
                  </a:cubicBezTo>
                  <a:cubicBezTo>
                    <a:pt x="27" y="5"/>
                    <a:pt x="27" y="5"/>
                    <a:pt x="27" y="5"/>
                  </a:cubicBezTo>
                  <a:cubicBezTo>
                    <a:pt x="25" y="9"/>
                    <a:pt x="25" y="9"/>
                    <a:pt x="25" y="9"/>
                  </a:cubicBezTo>
                  <a:cubicBezTo>
                    <a:pt x="25" y="13"/>
                    <a:pt x="25" y="13"/>
                    <a:pt x="25" y="13"/>
                  </a:cubicBezTo>
                  <a:cubicBezTo>
                    <a:pt x="47" y="11"/>
                    <a:pt x="47" y="11"/>
                    <a:pt x="47" y="11"/>
                  </a:cubicBezTo>
                  <a:cubicBezTo>
                    <a:pt x="49" y="11"/>
                    <a:pt x="51" y="10"/>
                    <a:pt x="51" y="8"/>
                  </a:cubicBezTo>
                  <a:cubicBezTo>
                    <a:pt x="51" y="7"/>
                    <a:pt x="51" y="5"/>
                    <a:pt x="49" y="4"/>
                  </a:cubicBezTo>
                  <a:cubicBezTo>
                    <a:pt x="45" y="1"/>
                    <a:pt x="45" y="1"/>
                    <a:pt x="45" y="1"/>
                  </a:cubicBezTo>
                  <a:cubicBezTo>
                    <a:pt x="43" y="0"/>
                    <a:pt x="40" y="1"/>
                    <a:pt x="39" y="2"/>
                  </a:cubicBezTo>
                  <a:cubicBezTo>
                    <a:pt x="38" y="4"/>
                    <a:pt x="39" y="7"/>
                    <a:pt x="41" y="8"/>
                  </a:cubicBezTo>
                  <a:cubicBezTo>
                    <a:pt x="45" y="11"/>
                    <a:pt x="45" y="11"/>
                    <a:pt x="45" y="11"/>
                  </a:cubicBezTo>
                  <a:cubicBezTo>
                    <a:pt x="47" y="7"/>
                    <a:pt x="47" y="7"/>
                    <a:pt x="47" y="7"/>
                  </a:cubicBezTo>
                  <a:cubicBezTo>
                    <a:pt x="47" y="3"/>
                    <a:pt x="47" y="3"/>
                    <a:pt x="47" y="3"/>
                  </a:cubicBezTo>
                  <a:cubicBezTo>
                    <a:pt x="25" y="5"/>
                    <a:pt x="25" y="5"/>
                    <a:pt x="25" y="5"/>
                  </a:cubicBezTo>
                  <a:cubicBezTo>
                    <a:pt x="23" y="5"/>
                    <a:pt x="22" y="6"/>
                    <a:pt x="21" y="8"/>
                  </a:cubicBezTo>
                  <a:cubicBezTo>
                    <a:pt x="21" y="10"/>
                    <a:pt x="22" y="11"/>
                    <a:pt x="23" y="12"/>
                  </a:cubicBezTo>
                  <a:cubicBezTo>
                    <a:pt x="25" y="13"/>
                    <a:pt x="25" y="13"/>
                    <a:pt x="25" y="13"/>
                  </a:cubicBezTo>
                  <a:cubicBezTo>
                    <a:pt x="27" y="10"/>
                    <a:pt x="27" y="10"/>
                    <a:pt x="27" y="10"/>
                  </a:cubicBezTo>
                  <a:cubicBezTo>
                    <a:pt x="25" y="7"/>
                    <a:pt x="25" y="7"/>
                    <a:pt x="25" y="7"/>
                  </a:cubicBezTo>
                  <a:cubicBezTo>
                    <a:pt x="11" y="16"/>
                    <a:pt x="11" y="16"/>
                    <a:pt x="11" y="16"/>
                  </a:cubicBezTo>
                  <a:cubicBezTo>
                    <a:pt x="10" y="17"/>
                    <a:pt x="9" y="18"/>
                    <a:pt x="9" y="20"/>
                  </a:cubicBezTo>
                  <a:cubicBezTo>
                    <a:pt x="9" y="21"/>
                    <a:pt x="10" y="22"/>
                    <a:pt x="11" y="23"/>
                  </a:cubicBezTo>
                  <a:cubicBezTo>
                    <a:pt x="15" y="25"/>
                    <a:pt x="15" y="25"/>
                    <a:pt x="15" y="25"/>
                  </a:cubicBezTo>
                  <a:cubicBezTo>
                    <a:pt x="17" y="22"/>
                    <a:pt x="17" y="22"/>
                    <a:pt x="17" y="22"/>
                  </a:cubicBezTo>
                  <a:cubicBezTo>
                    <a:pt x="14" y="19"/>
                    <a:pt x="14" y="19"/>
                    <a:pt x="14" y="19"/>
                  </a:cubicBezTo>
                  <a:cubicBezTo>
                    <a:pt x="4" y="29"/>
                    <a:pt x="4" y="29"/>
                    <a:pt x="4" y="29"/>
                  </a:cubicBezTo>
                  <a:cubicBezTo>
                    <a:pt x="3" y="30"/>
                    <a:pt x="2" y="31"/>
                    <a:pt x="2" y="32"/>
                  </a:cubicBezTo>
                  <a:cubicBezTo>
                    <a:pt x="2" y="34"/>
                    <a:pt x="3" y="35"/>
                    <a:pt x="4" y="35"/>
                  </a:cubicBezTo>
                  <a:cubicBezTo>
                    <a:pt x="6" y="37"/>
                    <a:pt x="6" y="37"/>
                    <a:pt x="6" y="37"/>
                  </a:cubicBezTo>
                  <a:cubicBezTo>
                    <a:pt x="0" y="48"/>
                    <a:pt x="0" y="48"/>
                    <a:pt x="0" y="48"/>
                  </a:cubicBezTo>
                  <a:cubicBezTo>
                    <a:pt x="0" y="50"/>
                    <a:pt x="0" y="52"/>
                    <a:pt x="2" y="53"/>
                  </a:cubicBezTo>
                  <a:cubicBezTo>
                    <a:pt x="4" y="55"/>
                    <a:pt x="4" y="55"/>
                    <a:pt x="4" y="55"/>
                  </a:cubicBezTo>
                  <a:cubicBezTo>
                    <a:pt x="7" y="51"/>
                    <a:pt x="7" y="51"/>
                    <a:pt x="7" y="51"/>
                  </a:cubicBezTo>
                  <a:cubicBezTo>
                    <a:pt x="3" y="49"/>
                    <a:pt x="3" y="49"/>
                    <a:pt x="3" y="49"/>
                  </a:cubicBezTo>
                  <a:cubicBezTo>
                    <a:pt x="3" y="50"/>
                    <a:pt x="3" y="50"/>
                    <a:pt x="3" y="50"/>
                  </a:cubicBezTo>
                  <a:cubicBezTo>
                    <a:pt x="3" y="51"/>
                    <a:pt x="3" y="51"/>
                    <a:pt x="3" y="51"/>
                  </a:cubicBezTo>
                  <a:cubicBezTo>
                    <a:pt x="3" y="51"/>
                    <a:pt x="3" y="51"/>
                    <a:pt x="3" y="51"/>
                  </a:cubicBezTo>
                  <a:cubicBezTo>
                    <a:pt x="3" y="52"/>
                    <a:pt x="3" y="52"/>
                    <a:pt x="3" y="53"/>
                  </a:cubicBezTo>
                  <a:cubicBezTo>
                    <a:pt x="3" y="55"/>
                    <a:pt x="3" y="59"/>
                    <a:pt x="4" y="63"/>
                  </a:cubicBezTo>
                  <a:cubicBezTo>
                    <a:pt x="4" y="65"/>
                    <a:pt x="4" y="67"/>
                    <a:pt x="4" y="69"/>
                  </a:cubicBezTo>
                  <a:cubicBezTo>
                    <a:pt x="4" y="70"/>
                    <a:pt x="4" y="71"/>
                    <a:pt x="4" y="72"/>
                  </a:cubicBezTo>
                  <a:cubicBezTo>
                    <a:pt x="4" y="72"/>
                    <a:pt x="4" y="72"/>
                    <a:pt x="4" y="72"/>
                  </a:cubicBezTo>
                  <a:cubicBezTo>
                    <a:pt x="4" y="72"/>
                    <a:pt x="4" y="72"/>
                    <a:pt x="4" y="72"/>
                  </a:cubicBezTo>
                  <a:cubicBezTo>
                    <a:pt x="4" y="72"/>
                    <a:pt x="4" y="72"/>
                    <a:pt x="4" y="72"/>
                  </a:cubicBezTo>
                  <a:cubicBezTo>
                    <a:pt x="4" y="72"/>
                    <a:pt x="4" y="72"/>
                    <a:pt x="4" y="72"/>
                  </a:cubicBezTo>
                  <a:cubicBezTo>
                    <a:pt x="4" y="72"/>
                    <a:pt x="4" y="72"/>
                    <a:pt x="4" y="72"/>
                  </a:cubicBezTo>
                  <a:cubicBezTo>
                    <a:pt x="7" y="72"/>
                    <a:pt x="7" y="72"/>
                    <a:pt x="7" y="72"/>
                  </a:cubicBezTo>
                  <a:cubicBezTo>
                    <a:pt x="4" y="71"/>
                    <a:pt x="4" y="71"/>
                    <a:pt x="4" y="71"/>
                  </a:cubicBezTo>
                  <a:cubicBezTo>
                    <a:pt x="4" y="72"/>
                    <a:pt x="4" y="72"/>
                    <a:pt x="4" y="72"/>
                  </a:cubicBezTo>
                  <a:cubicBezTo>
                    <a:pt x="7" y="72"/>
                    <a:pt x="7" y="72"/>
                    <a:pt x="7" y="72"/>
                  </a:cubicBezTo>
                  <a:cubicBezTo>
                    <a:pt x="4" y="71"/>
                    <a:pt x="4" y="71"/>
                    <a:pt x="4" y="71"/>
                  </a:cubicBezTo>
                  <a:cubicBezTo>
                    <a:pt x="8" y="72"/>
                    <a:pt x="8" y="72"/>
                    <a:pt x="8" y="72"/>
                  </a:cubicBezTo>
                  <a:cubicBezTo>
                    <a:pt x="4" y="71"/>
                    <a:pt x="4" y="71"/>
                    <a:pt x="4" y="71"/>
                  </a:cubicBezTo>
                  <a:cubicBezTo>
                    <a:pt x="4" y="71"/>
                    <a:pt x="4" y="71"/>
                    <a:pt x="4" y="71"/>
                  </a:cubicBezTo>
                  <a:cubicBezTo>
                    <a:pt x="8" y="72"/>
                    <a:pt x="8" y="72"/>
                    <a:pt x="8" y="72"/>
                  </a:cubicBezTo>
                  <a:cubicBezTo>
                    <a:pt x="4" y="71"/>
                    <a:pt x="4" y="71"/>
                    <a:pt x="4" y="71"/>
                  </a:cubicBezTo>
                  <a:cubicBezTo>
                    <a:pt x="8" y="72"/>
                    <a:pt x="8" y="72"/>
                    <a:pt x="8" y="72"/>
                  </a:cubicBezTo>
                  <a:cubicBezTo>
                    <a:pt x="5" y="70"/>
                    <a:pt x="5" y="70"/>
                    <a:pt x="5" y="70"/>
                  </a:cubicBezTo>
                  <a:cubicBezTo>
                    <a:pt x="4" y="70"/>
                    <a:pt x="4" y="71"/>
                    <a:pt x="4" y="71"/>
                  </a:cubicBezTo>
                  <a:cubicBezTo>
                    <a:pt x="8" y="72"/>
                    <a:pt x="8" y="72"/>
                    <a:pt x="8" y="72"/>
                  </a:cubicBezTo>
                  <a:cubicBezTo>
                    <a:pt x="5" y="70"/>
                    <a:pt x="5" y="70"/>
                    <a:pt x="5" y="70"/>
                  </a:cubicBezTo>
                  <a:cubicBezTo>
                    <a:pt x="4" y="72"/>
                    <a:pt x="4" y="74"/>
                    <a:pt x="6" y="75"/>
                  </a:cubicBezTo>
                  <a:cubicBezTo>
                    <a:pt x="7" y="76"/>
                    <a:pt x="7" y="76"/>
                    <a:pt x="7" y="76"/>
                  </a:cubicBezTo>
                  <a:cubicBezTo>
                    <a:pt x="2" y="88"/>
                    <a:pt x="2" y="88"/>
                    <a:pt x="2" y="88"/>
                  </a:cubicBezTo>
                  <a:cubicBezTo>
                    <a:pt x="2" y="90"/>
                    <a:pt x="2" y="92"/>
                    <a:pt x="4" y="93"/>
                  </a:cubicBezTo>
                  <a:cubicBezTo>
                    <a:pt x="5" y="93"/>
                    <a:pt x="5" y="93"/>
                    <a:pt x="5" y="93"/>
                  </a:cubicBezTo>
                  <a:cubicBezTo>
                    <a:pt x="2" y="105"/>
                    <a:pt x="2" y="105"/>
                    <a:pt x="2" y="105"/>
                  </a:cubicBezTo>
                  <a:cubicBezTo>
                    <a:pt x="2" y="106"/>
                    <a:pt x="2" y="108"/>
                    <a:pt x="4" y="109"/>
                  </a:cubicBezTo>
                  <a:cubicBezTo>
                    <a:pt x="6" y="110"/>
                    <a:pt x="6" y="110"/>
                    <a:pt x="6" y="110"/>
                  </a:cubicBezTo>
                  <a:cubicBezTo>
                    <a:pt x="3" y="117"/>
                    <a:pt x="3" y="117"/>
                    <a:pt x="3" y="117"/>
                  </a:cubicBezTo>
                  <a:cubicBezTo>
                    <a:pt x="2" y="119"/>
                    <a:pt x="3" y="121"/>
                    <a:pt x="4" y="122"/>
                  </a:cubicBezTo>
                  <a:cubicBezTo>
                    <a:pt x="7" y="123"/>
                    <a:pt x="7" y="123"/>
                    <a:pt x="7" y="123"/>
                  </a:cubicBezTo>
                  <a:cubicBezTo>
                    <a:pt x="8" y="125"/>
                    <a:pt x="11" y="124"/>
                    <a:pt x="12" y="122"/>
                  </a:cubicBezTo>
                  <a:cubicBezTo>
                    <a:pt x="13" y="120"/>
                    <a:pt x="13" y="118"/>
                    <a:pt x="1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35" name="Freeform 198">
              <a:extLst>
                <a:ext uri="{FF2B5EF4-FFF2-40B4-BE49-F238E27FC236}">
                  <a16:creationId xmlns:a16="http://schemas.microsoft.com/office/drawing/2014/main" id="{0808F19F-33CD-49EC-9DAE-D32C10BD6676}"/>
                </a:ext>
              </a:extLst>
            </p:cNvPr>
            <p:cNvSpPr>
              <a:spLocks/>
            </p:cNvSpPr>
            <p:nvPr/>
          </p:nvSpPr>
          <p:spPr bwMode="auto">
            <a:xfrm>
              <a:off x="5875474" y="2578211"/>
              <a:ext cx="23813" cy="20638"/>
            </a:xfrm>
            <a:custGeom>
              <a:avLst/>
              <a:gdLst>
                <a:gd name="T0" fmla="*/ 12 w 15"/>
                <a:gd name="T1" fmla="*/ 5 h 13"/>
                <a:gd name="T2" fmla="*/ 7 w 15"/>
                <a:gd name="T3" fmla="*/ 2 h 13"/>
                <a:gd name="T4" fmla="*/ 1 w 15"/>
                <a:gd name="T5" fmla="*/ 3 h 13"/>
                <a:gd name="T6" fmla="*/ 3 w 15"/>
                <a:gd name="T7" fmla="*/ 8 h 13"/>
                <a:gd name="T8" fmla="*/ 8 w 15"/>
                <a:gd name="T9" fmla="*/ 12 h 13"/>
                <a:gd name="T10" fmla="*/ 14 w 15"/>
                <a:gd name="T11" fmla="*/ 10 h 13"/>
                <a:gd name="T12" fmla="*/ 12 w 15"/>
                <a:gd name="T13" fmla="*/ 5 h 13"/>
              </a:gdLst>
              <a:ahLst/>
              <a:cxnLst>
                <a:cxn ang="0">
                  <a:pos x="T0" y="T1"/>
                </a:cxn>
                <a:cxn ang="0">
                  <a:pos x="T2" y="T3"/>
                </a:cxn>
                <a:cxn ang="0">
                  <a:pos x="T4" y="T5"/>
                </a:cxn>
                <a:cxn ang="0">
                  <a:pos x="T6" y="T7"/>
                </a:cxn>
                <a:cxn ang="0">
                  <a:pos x="T8" y="T9"/>
                </a:cxn>
                <a:cxn ang="0">
                  <a:pos x="T10" y="T11"/>
                </a:cxn>
                <a:cxn ang="0">
                  <a:pos x="T12" y="T13"/>
                </a:cxn>
              </a:cxnLst>
              <a:rect l="0" t="0" r="r" b="b"/>
              <a:pathLst>
                <a:path w="15" h="13">
                  <a:moveTo>
                    <a:pt x="12" y="5"/>
                  </a:moveTo>
                  <a:cubicBezTo>
                    <a:pt x="7" y="2"/>
                    <a:pt x="7" y="2"/>
                    <a:pt x="7" y="2"/>
                  </a:cubicBezTo>
                  <a:cubicBezTo>
                    <a:pt x="5" y="0"/>
                    <a:pt x="3" y="1"/>
                    <a:pt x="1" y="3"/>
                  </a:cubicBezTo>
                  <a:cubicBezTo>
                    <a:pt x="0" y="5"/>
                    <a:pt x="1" y="7"/>
                    <a:pt x="3" y="8"/>
                  </a:cubicBezTo>
                  <a:cubicBezTo>
                    <a:pt x="8" y="12"/>
                    <a:pt x="8" y="12"/>
                    <a:pt x="8" y="12"/>
                  </a:cubicBezTo>
                  <a:cubicBezTo>
                    <a:pt x="10" y="13"/>
                    <a:pt x="13" y="12"/>
                    <a:pt x="14" y="10"/>
                  </a:cubicBezTo>
                  <a:cubicBezTo>
                    <a:pt x="15" y="9"/>
                    <a:pt x="14" y="6"/>
                    <a:pt x="1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36" name="Freeform 199">
              <a:extLst>
                <a:ext uri="{FF2B5EF4-FFF2-40B4-BE49-F238E27FC236}">
                  <a16:creationId xmlns:a16="http://schemas.microsoft.com/office/drawing/2014/main" id="{F17B51D6-6D7E-4911-AE56-70CCB1D7579B}"/>
                </a:ext>
              </a:extLst>
            </p:cNvPr>
            <p:cNvSpPr>
              <a:spLocks/>
            </p:cNvSpPr>
            <p:nvPr/>
          </p:nvSpPr>
          <p:spPr bwMode="auto">
            <a:xfrm>
              <a:off x="5781812" y="2581386"/>
              <a:ext cx="152400" cy="63500"/>
            </a:xfrm>
            <a:custGeom>
              <a:avLst/>
              <a:gdLst>
                <a:gd name="T0" fmla="*/ 5 w 97"/>
                <a:gd name="T1" fmla="*/ 33 h 40"/>
                <a:gd name="T2" fmla="*/ 36 w 97"/>
                <a:gd name="T3" fmla="*/ 34 h 40"/>
                <a:gd name="T4" fmla="*/ 29 w 97"/>
                <a:gd name="T5" fmla="*/ 31 h 40"/>
                <a:gd name="T6" fmla="*/ 63 w 97"/>
                <a:gd name="T7" fmla="*/ 36 h 40"/>
                <a:gd name="T8" fmla="*/ 55 w 97"/>
                <a:gd name="T9" fmla="*/ 32 h 40"/>
                <a:gd name="T10" fmla="*/ 89 w 97"/>
                <a:gd name="T11" fmla="*/ 37 h 40"/>
                <a:gd name="T12" fmla="*/ 82 w 97"/>
                <a:gd name="T13" fmla="*/ 34 h 40"/>
                <a:gd name="T14" fmla="*/ 85 w 97"/>
                <a:gd name="T15" fmla="*/ 36 h 40"/>
                <a:gd name="T16" fmla="*/ 85 w 97"/>
                <a:gd name="T17" fmla="*/ 36 h 40"/>
                <a:gd name="T18" fmla="*/ 85 w 97"/>
                <a:gd name="T19" fmla="*/ 36 h 40"/>
                <a:gd name="T20" fmla="*/ 85 w 97"/>
                <a:gd name="T21" fmla="*/ 36 h 40"/>
                <a:gd name="T22" fmla="*/ 95 w 97"/>
                <a:gd name="T23" fmla="*/ 27 h 40"/>
                <a:gd name="T24" fmla="*/ 96 w 97"/>
                <a:gd name="T25" fmla="*/ 26 h 40"/>
                <a:gd name="T26" fmla="*/ 90 w 97"/>
                <a:gd name="T27" fmla="*/ 22 h 40"/>
                <a:gd name="T28" fmla="*/ 94 w 97"/>
                <a:gd name="T29" fmla="*/ 23 h 40"/>
                <a:gd name="T30" fmla="*/ 96 w 97"/>
                <a:gd name="T31" fmla="*/ 9 h 40"/>
                <a:gd name="T32" fmla="*/ 95 w 97"/>
                <a:gd name="T33" fmla="*/ 8 h 40"/>
                <a:gd name="T34" fmla="*/ 95 w 97"/>
                <a:gd name="T35" fmla="*/ 8 h 40"/>
                <a:gd name="T36" fmla="*/ 96 w 97"/>
                <a:gd name="T37" fmla="*/ 8 h 40"/>
                <a:gd name="T38" fmla="*/ 96 w 97"/>
                <a:gd name="T39" fmla="*/ 8 h 40"/>
                <a:gd name="T40" fmla="*/ 96 w 97"/>
                <a:gd name="T41" fmla="*/ 8 h 40"/>
                <a:gd name="T42" fmla="*/ 92 w 97"/>
                <a:gd name="T43" fmla="*/ 7 h 40"/>
                <a:gd name="T44" fmla="*/ 92 w 97"/>
                <a:gd name="T45" fmla="*/ 7 h 40"/>
                <a:gd name="T46" fmla="*/ 90 w 97"/>
                <a:gd name="T47" fmla="*/ 1 h 40"/>
                <a:gd name="T48" fmla="*/ 90 w 97"/>
                <a:gd name="T49" fmla="*/ 11 h 40"/>
                <a:gd name="T50" fmla="*/ 88 w 97"/>
                <a:gd name="T51" fmla="*/ 6 h 40"/>
                <a:gd name="T52" fmla="*/ 87 w 97"/>
                <a:gd name="T53" fmla="*/ 15 h 40"/>
                <a:gd name="T54" fmla="*/ 86 w 97"/>
                <a:gd name="T55" fmla="*/ 21 h 40"/>
                <a:gd name="T56" fmla="*/ 86 w 97"/>
                <a:gd name="T57" fmla="*/ 21 h 40"/>
                <a:gd name="T58" fmla="*/ 90 w 97"/>
                <a:gd name="T59" fmla="*/ 22 h 40"/>
                <a:gd name="T60" fmla="*/ 90 w 97"/>
                <a:gd name="T61" fmla="*/ 22 h 40"/>
                <a:gd name="T62" fmla="*/ 87 w 97"/>
                <a:gd name="T63" fmla="*/ 20 h 40"/>
                <a:gd name="T64" fmla="*/ 87 w 97"/>
                <a:gd name="T65" fmla="*/ 20 h 40"/>
                <a:gd name="T66" fmla="*/ 93 w 97"/>
                <a:gd name="T67" fmla="*/ 24 h 40"/>
                <a:gd name="T68" fmla="*/ 89 w 97"/>
                <a:gd name="T69" fmla="*/ 21 h 40"/>
                <a:gd name="T70" fmla="*/ 89 w 97"/>
                <a:gd name="T71" fmla="*/ 21 h 40"/>
                <a:gd name="T72" fmla="*/ 89 w 97"/>
                <a:gd name="T73" fmla="*/ 21 h 40"/>
                <a:gd name="T74" fmla="*/ 89 w 97"/>
                <a:gd name="T75" fmla="*/ 22 h 40"/>
                <a:gd name="T76" fmla="*/ 79 w 97"/>
                <a:gd name="T77" fmla="*/ 30 h 40"/>
                <a:gd name="T78" fmla="*/ 79 w 97"/>
                <a:gd name="T79" fmla="*/ 31 h 40"/>
                <a:gd name="T80" fmla="*/ 80 w 97"/>
                <a:gd name="T81" fmla="*/ 37 h 40"/>
                <a:gd name="T82" fmla="*/ 86 w 97"/>
                <a:gd name="T83" fmla="*/ 32 h 40"/>
                <a:gd name="T84" fmla="*/ 53 w 97"/>
                <a:gd name="T85" fmla="*/ 36 h 40"/>
                <a:gd name="T86" fmla="*/ 60 w 97"/>
                <a:gd name="T87" fmla="*/ 31 h 40"/>
                <a:gd name="T88" fmla="*/ 26 w 97"/>
                <a:gd name="T89" fmla="*/ 34 h 40"/>
                <a:gd name="T90" fmla="*/ 32 w 97"/>
                <a:gd name="T91" fmla="*/ 29 h 40"/>
                <a:gd name="T92" fmla="*/ 2 w 97"/>
                <a:gd name="T93" fmla="*/ 37 h 40"/>
                <a:gd name="T94" fmla="*/ 9 w 97"/>
                <a:gd name="T95"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7" h="40">
                  <a:moveTo>
                    <a:pt x="9" y="31"/>
                  </a:moveTo>
                  <a:cubicBezTo>
                    <a:pt x="7" y="30"/>
                    <a:pt x="7" y="30"/>
                    <a:pt x="7" y="30"/>
                  </a:cubicBezTo>
                  <a:cubicBezTo>
                    <a:pt x="5" y="33"/>
                    <a:pt x="5" y="33"/>
                    <a:pt x="5" y="33"/>
                  </a:cubicBezTo>
                  <a:cubicBezTo>
                    <a:pt x="5" y="37"/>
                    <a:pt x="5" y="37"/>
                    <a:pt x="5" y="37"/>
                  </a:cubicBezTo>
                  <a:cubicBezTo>
                    <a:pt x="32" y="37"/>
                    <a:pt x="32" y="37"/>
                    <a:pt x="32" y="37"/>
                  </a:cubicBezTo>
                  <a:cubicBezTo>
                    <a:pt x="34" y="37"/>
                    <a:pt x="35" y="36"/>
                    <a:pt x="36" y="34"/>
                  </a:cubicBezTo>
                  <a:cubicBezTo>
                    <a:pt x="36" y="32"/>
                    <a:pt x="36" y="30"/>
                    <a:pt x="34" y="29"/>
                  </a:cubicBezTo>
                  <a:cubicBezTo>
                    <a:pt x="31" y="27"/>
                    <a:pt x="31" y="27"/>
                    <a:pt x="31" y="27"/>
                  </a:cubicBezTo>
                  <a:cubicBezTo>
                    <a:pt x="29" y="31"/>
                    <a:pt x="29" y="31"/>
                    <a:pt x="29" y="31"/>
                  </a:cubicBezTo>
                  <a:cubicBezTo>
                    <a:pt x="28" y="35"/>
                    <a:pt x="28" y="35"/>
                    <a:pt x="28" y="35"/>
                  </a:cubicBezTo>
                  <a:cubicBezTo>
                    <a:pt x="59" y="39"/>
                    <a:pt x="59" y="39"/>
                    <a:pt x="59" y="39"/>
                  </a:cubicBezTo>
                  <a:cubicBezTo>
                    <a:pt x="61" y="39"/>
                    <a:pt x="62" y="38"/>
                    <a:pt x="63" y="36"/>
                  </a:cubicBezTo>
                  <a:cubicBezTo>
                    <a:pt x="64" y="34"/>
                    <a:pt x="63" y="32"/>
                    <a:pt x="61" y="31"/>
                  </a:cubicBezTo>
                  <a:cubicBezTo>
                    <a:pt x="57" y="29"/>
                    <a:pt x="57" y="29"/>
                    <a:pt x="57" y="29"/>
                  </a:cubicBezTo>
                  <a:cubicBezTo>
                    <a:pt x="55" y="32"/>
                    <a:pt x="55" y="32"/>
                    <a:pt x="55" y="32"/>
                  </a:cubicBezTo>
                  <a:cubicBezTo>
                    <a:pt x="54" y="36"/>
                    <a:pt x="54" y="36"/>
                    <a:pt x="54" y="36"/>
                  </a:cubicBezTo>
                  <a:cubicBezTo>
                    <a:pt x="85" y="40"/>
                    <a:pt x="85" y="40"/>
                    <a:pt x="85" y="40"/>
                  </a:cubicBezTo>
                  <a:cubicBezTo>
                    <a:pt x="87" y="40"/>
                    <a:pt x="88" y="39"/>
                    <a:pt x="89" y="37"/>
                  </a:cubicBezTo>
                  <a:cubicBezTo>
                    <a:pt x="90" y="35"/>
                    <a:pt x="89" y="33"/>
                    <a:pt x="87" y="32"/>
                  </a:cubicBezTo>
                  <a:cubicBezTo>
                    <a:pt x="84" y="30"/>
                    <a:pt x="84" y="30"/>
                    <a:pt x="84" y="30"/>
                  </a:cubicBezTo>
                  <a:cubicBezTo>
                    <a:pt x="82" y="34"/>
                    <a:pt x="82" y="34"/>
                    <a:pt x="82" y="34"/>
                  </a:cubicBezTo>
                  <a:cubicBezTo>
                    <a:pt x="85" y="36"/>
                    <a:pt x="85" y="36"/>
                    <a:pt x="85" y="36"/>
                  </a:cubicBezTo>
                  <a:cubicBezTo>
                    <a:pt x="82" y="34"/>
                    <a:pt x="82" y="34"/>
                    <a:pt x="82" y="34"/>
                  </a:cubicBezTo>
                  <a:cubicBezTo>
                    <a:pt x="85" y="36"/>
                    <a:pt x="85" y="36"/>
                    <a:pt x="85" y="36"/>
                  </a:cubicBezTo>
                  <a:cubicBezTo>
                    <a:pt x="85" y="36"/>
                    <a:pt x="85" y="36"/>
                    <a:pt x="85" y="36"/>
                  </a:cubicBezTo>
                  <a:cubicBezTo>
                    <a:pt x="82" y="34"/>
                    <a:pt x="82" y="34"/>
                    <a:pt x="82" y="34"/>
                  </a:cubicBezTo>
                  <a:cubicBezTo>
                    <a:pt x="85" y="36"/>
                    <a:pt x="85" y="36"/>
                    <a:pt x="85" y="36"/>
                  </a:cubicBezTo>
                  <a:cubicBezTo>
                    <a:pt x="83" y="34"/>
                    <a:pt x="83" y="34"/>
                    <a:pt x="83" y="34"/>
                  </a:cubicBezTo>
                  <a:cubicBezTo>
                    <a:pt x="85" y="37"/>
                    <a:pt x="85" y="37"/>
                    <a:pt x="85" y="37"/>
                  </a:cubicBezTo>
                  <a:cubicBezTo>
                    <a:pt x="85" y="36"/>
                    <a:pt x="85" y="36"/>
                    <a:pt x="85" y="36"/>
                  </a:cubicBezTo>
                  <a:cubicBezTo>
                    <a:pt x="83" y="34"/>
                    <a:pt x="83" y="34"/>
                    <a:pt x="83" y="34"/>
                  </a:cubicBezTo>
                  <a:cubicBezTo>
                    <a:pt x="85" y="37"/>
                    <a:pt x="85" y="37"/>
                    <a:pt x="85" y="37"/>
                  </a:cubicBezTo>
                  <a:cubicBezTo>
                    <a:pt x="85" y="36"/>
                    <a:pt x="85" y="36"/>
                    <a:pt x="85" y="36"/>
                  </a:cubicBezTo>
                  <a:cubicBezTo>
                    <a:pt x="87" y="35"/>
                    <a:pt x="89" y="33"/>
                    <a:pt x="91" y="31"/>
                  </a:cubicBezTo>
                  <a:cubicBezTo>
                    <a:pt x="92" y="30"/>
                    <a:pt x="93" y="29"/>
                    <a:pt x="94" y="28"/>
                  </a:cubicBezTo>
                  <a:cubicBezTo>
                    <a:pt x="94" y="28"/>
                    <a:pt x="95" y="27"/>
                    <a:pt x="95" y="27"/>
                  </a:cubicBezTo>
                  <a:cubicBezTo>
                    <a:pt x="95" y="27"/>
                    <a:pt x="95" y="27"/>
                    <a:pt x="95" y="27"/>
                  </a:cubicBezTo>
                  <a:cubicBezTo>
                    <a:pt x="96" y="27"/>
                    <a:pt x="96" y="27"/>
                    <a:pt x="96" y="27"/>
                  </a:cubicBezTo>
                  <a:cubicBezTo>
                    <a:pt x="96" y="27"/>
                    <a:pt x="96" y="27"/>
                    <a:pt x="96" y="26"/>
                  </a:cubicBezTo>
                  <a:cubicBezTo>
                    <a:pt x="97" y="24"/>
                    <a:pt x="97" y="22"/>
                    <a:pt x="95" y="20"/>
                  </a:cubicBezTo>
                  <a:cubicBezTo>
                    <a:pt x="92" y="19"/>
                    <a:pt x="92" y="19"/>
                    <a:pt x="92" y="19"/>
                  </a:cubicBezTo>
                  <a:cubicBezTo>
                    <a:pt x="90" y="22"/>
                    <a:pt x="90" y="22"/>
                    <a:pt x="90" y="22"/>
                  </a:cubicBezTo>
                  <a:cubicBezTo>
                    <a:pt x="94" y="25"/>
                    <a:pt x="94" y="25"/>
                    <a:pt x="94" y="25"/>
                  </a:cubicBezTo>
                  <a:cubicBezTo>
                    <a:pt x="94" y="24"/>
                    <a:pt x="94" y="24"/>
                    <a:pt x="94" y="24"/>
                  </a:cubicBezTo>
                  <a:cubicBezTo>
                    <a:pt x="94" y="23"/>
                    <a:pt x="94" y="23"/>
                    <a:pt x="94" y="23"/>
                  </a:cubicBezTo>
                  <a:cubicBezTo>
                    <a:pt x="94" y="23"/>
                    <a:pt x="94" y="22"/>
                    <a:pt x="94" y="22"/>
                  </a:cubicBezTo>
                  <a:cubicBezTo>
                    <a:pt x="95" y="20"/>
                    <a:pt x="95" y="16"/>
                    <a:pt x="95" y="13"/>
                  </a:cubicBezTo>
                  <a:cubicBezTo>
                    <a:pt x="96" y="12"/>
                    <a:pt x="96" y="10"/>
                    <a:pt x="96" y="9"/>
                  </a:cubicBezTo>
                  <a:cubicBezTo>
                    <a:pt x="96" y="9"/>
                    <a:pt x="96" y="9"/>
                    <a:pt x="96" y="8"/>
                  </a:cubicBezTo>
                  <a:cubicBezTo>
                    <a:pt x="96" y="8"/>
                    <a:pt x="96" y="8"/>
                    <a:pt x="96" y="8"/>
                  </a:cubicBezTo>
                  <a:cubicBezTo>
                    <a:pt x="95" y="8"/>
                    <a:pt x="95" y="8"/>
                    <a:pt x="95" y="8"/>
                  </a:cubicBezTo>
                  <a:cubicBezTo>
                    <a:pt x="96" y="8"/>
                    <a:pt x="96" y="8"/>
                    <a:pt x="96" y="8"/>
                  </a:cubicBezTo>
                  <a:cubicBezTo>
                    <a:pt x="96" y="8"/>
                    <a:pt x="96" y="8"/>
                    <a:pt x="96" y="8"/>
                  </a:cubicBezTo>
                  <a:cubicBezTo>
                    <a:pt x="95" y="8"/>
                    <a:pt x="95" y="8"/>
                    <a:pt x="95" y="8"/>
                  </a:cubicBezTo>
                  <a:cubicBezTo>
                    <a:pt x="96" y="8"/>
                    <a:pt x="96" y="8"/>
                    <a:pt x="96" y="8"/>
                  </a:cubicBezTo>
                  <a:cubicBezTo>
                    <a:pt x="93" y="7"/>
                    <a:pt x="93" y="7"/>
                    <a:pt x="93" y="7"/>
                  </a:cubicBezTo>
                  <a:cubicBezTo>
                    <a:pt x="96" y="8"/>
                    <a:pt x="96" y="8"/>
                    <a:pt x="96" y="8"/>
                  </a:cubicBezTo>
                  <a:cubicBezTo>
                    <a:pt x="96" y="8"/>
                    <a:pt x="96" y="8"/>
                    <a:pt x="96" y="8"/>
                  </a:cubicBezTo>
                  <a:cubicBezTo>
                    <a:pt x="93" y="7"/>
                    <a:pt x="93" y="7"/>
                    <a:pt x="93" y="7"/>
                  </a:cubicBezTo>
                  <a:cubicBezTo>
                    <a:pt x="96" y="8"/>
                    <a:pt x="96" y="8"/>
                    <a:pt x="96" y="8"/>
                  </a:cubicBezTo>
                  <a:cubicBezTo>
                    <a:pt x="92" y="7"/>
                    <a:pt x="92" y="7"/>
                    <a:pt x="92" y="7"/>
                  </a:cubicBezTo>
                  <a:cubicBezTo>
                    <a:pt x="96" y="9"/>
                    <a:pt x="96" y="9"/>
                    <a:pt x="96" y="9"/>
                  </a:cubicBezTo>
                  <a:cubicBezTo>
                    <a:pt x="96" y="8"/>
                    <a:pt x="96" y="8"/>
                    <a:pt x="96" y="8"/>
                  </a:cubicBezTo>
                  <a:cubicBezTo>
                    <a:pt x="92" y="7"/>
                    <a:pt x="92" y="7"/>
                    <a:pt x="92" y="7"/>
                  </a:cubicBezTo>
                  <a:cubicBezTo>
                    <a:pt x="96" y="9"/>
                    <a:pt x="96" y="9"/>
                    <a:pt x="96" y="9"/>
                  </a:cubicBezTo>
                  <a:cubicBezTo>
                    <a:pt x="92" y="7"/>
                    <a:pt x="92" y="7"/>
                    <a:pt x="92" y="7"/>
                  </a:cubicBezTo>
                  <a:cubicBezTo>
                    <a:pt x="96" y="9"/>
                    <a:pt x="96" y="9"/>
                    <a:pt x="96" y="9"/>
                  </a:cubicBezTo>
                  <a:cubicBezTo>
                    <a:pt x="96" y="9"/>
                    <a:pt x="96" y="9"/>
                    <a:pt x="96" y="9"/>
                  </a:cubicBezTo>
                  <a:cubicBezTo>
                    <a:pt x="92" y="7"/>
                    <a:pt x="92" y="7"/>
                    <a:pt x="92" y="7"/>
                  </a:cubicBezTo>
                  <a:cubicBezTo>
                    <a:pt x="96" y="9"/>
                    <a:pt x="96" y="9"/>
                    <a:pt x="96" y="9"/>
                  </a:cubicBezTo>
                  <a:cubicBezTo>
                    <a:pt x="97" y="7"/>
                    <a:pt x="96" y="5"/>
                    <a:pt x="94" y="4"/>
                  </a:cubicBezTo>
                  <a:cubicBezTo>
                    <a:pt x="90" y="1"/>
                    <a:pt x="90" y="1"/>
                    <a:pt x="90" y="1"/>
                  </a:cubicBezTo>
                  <a:cubicBezTo>
                    <a:pt x="88" y="0"/>
                    <a:pt x="85" y="0"/>
                    <a:pt x="84" y="2"/>
                  </a:cubicBezTo>
                  <a:cubicBezTo>
                    <a:pt x="83" y="4"/>
                    <a:pt x="83" y="7"/>
                    <a:pt x="85" y="8"/>
                  </a:cubicBezTo>
                  <a:cubicBezTo>
                    <a:pt x="90" y="11"/>
                    <a:pt x="90" y="11"/>
                    <a:pt x="90" y="11"/>
                  </a:cubicBezTo>
                  <a:cubicBezTo>
                    <a:pt x="92" y="7"/>
                    <a:pt x="92" y="7"/>
                    <a:pt x="92" y="7"/>
                  </a:cubicBezTo>
                  <a:cubicBezTo>
                    <a:pt x="89" y="5"/>
                    <a:pt x="89" y="5"/>
                    <a:pt x="89" y="5"/>
                  </a:cubicBezTo>
                  <a:cubicBezTo>
                    <a:pt x="88" y="6"/>
                    <a:pt x="88" y="6"/>
                    <a:pt x="88" y="6"/>
                  </a:cubicBezTo>
                  <a:cubicBezTo>
                    <a:pt x="88" y="6"/>
                    <a:pt x="88" y="6"/>
                    <a:pt x="88" y="6"/>
                  </a:cubicBezTo>
                  <a:cubicBezTo>
                    <a:pt x="88" y="7"/>
                    <a:pt x="88" y="7"/>
                    <a:pt x="88" y="7"/>
                  </a:cubicBezTo>
                  <a:cubicBezTo>
                    <a:pt x="88" y="8"/>
                    <a:pt x="87" y="12"/>
                    <a:pt x="87" y="15"/>
                  </a:cubicBezTo>
                  <a:cubicBezTo>
                    <a:pt x="87" y="17"/>
                    <a:pt x="87" y="19"/>
                    <a:pt x="87" y="20"/>
                  </a:cubicBezTo>
                  <a:cubicBezTo>
                    <a:pt x="86" y="20"/>
                    <a:pt x="86" y="21"/>
                    <a:pt x="86" y="21"/>
                  </a:cubicBezTo>
                  <a:cubicBezTo>
                    <a:pt x="86" y="21"/>
                    <a:pt x="86" y="21"/>
                    <a:pt x="86" y="21"/>
                  </a:cubicBezTo>
                  <a:cubicBezTo>
                    <a:pt x="88" y="22"/>
                    <a:pt x="88" y="22"/>
                    <a:pt x="88" y="22"/>
                  </a:cubicBezTo>
                  <a:cubicBezTo>
                    <a:pt x="86" y="21"/>
                    <a:pt x="86" y="21"/>
                    <a:pt x="86" y="21"/>
                  </a:cubicBezTo>
                  <a:cubicBezTo>
                    <a:pt x="86" y="21"/>
                    <a:pt x="86" y="21"/>
                    <a:pt x="86" y="21"/>
                  </a:cubicBezTo>
                  <a:cubicBezTo>
                    <a:pt x="88" y="22"/>
                    <a:pt x="88" y="22"/>
                    <a:pt x="88" y="22"/>
                  </a:cubicBezTo>
                  <a:cubicBezTo>
                    <a:pt x="86" y="21"/>
                    <a:pt x="86" y="21"/>
                    <a:pt x="86" y="21"/>
                  </a:cubicBezTo>
                  <a:cubicBezTo>
                    <a:pt x="90" y="22"/>
                    <a:pt x="90" y="22"/>
                    <a:pt x="90" y="22"/>
                  </a:cubicBezTo>
                  <a:cubicBezTo>
                    <a:pt x="86" y="21"/>
                    <a:pt x="86" y="21"/>
                    <a:pt x="86" y="21"/>
                  </a:cubicBezTo>
                  <a:cubicBezTo>
                    <a:pt x="86" y="21"/>
                    <a:pt x="86" y="21"/>
                    <a:pt x="86" y="21"/>
                  </a:cubicBezTo>
                  <a:cubicBezTo>
                    <a:pt x="90" y="22"/>
                    <a:pt x="90" y="22"/>
                    <a:pt x="90" y="22"/>
                  </a:cubicBezTo>
                  <a:cubicBezTo>
                    <a:pt x="86" y="21"/>
                    <a:pt x="86" y="21"/>
                    <a:pt x="86" y="21"/>
                  </a:cubicBezTo>
                  <a:cubicBezTo>
                    <a:pt x="90" y="22"/>
                    <a:pt x="90" y="22"/>
                    <a:pt x="90" y="22"/>
                  </a:cubicBezTo>
                  <a:cubicBezTo>
                    <a:pt x="87" y="20"/>
                    <a:pt x="87" y="20"/>
                    <a:pt x="87" y="20"/>
                  </a:cubicBezTo>
                  <a:cubicBezTo>
                    <a:pt x="87" y="21"/>
                    <a:pt x="86" y="21"/>
                    <a:pt x="86" y="21"/>
                  </a:cubicBezTo>
                  <a:cubicBezTo>
                    <a:pt x="90" y="22"/>
                    <a:pt x="90" y="22"/>
                    <a:pt x="90" y="22"/>
                  </a:cubicBezTo>
                  <a:cubicBezTo>
                    <a:pt x="87" y="20"/>
                    <a:pt x="87" y="20"/>
                    <a:pt x="87" y="20"/>
                  </a:cubicBezTo>
                  <a:cubicBezTo>
                    <a:pt x="86" y="22"/>
                    <a:pt x="86" y="25"/>
                    <a:pt x="88" y="26"/>
                  </a:cubicBezTo>
                  <a:cubicBezTo>
                    <a:pt x="90" y="27"/>
                    <a:pt x="90" y="27"/>
                    <a:pt x="90" y="27"/>
                  </a:cubicBezTo>
                  <a:cubicBezTo>
                    <a:pt x="93" y="24"/>
                    <a:pt x="93" y="24"/>
                    <a:pt x="93" y="24"/>
                  </a:cubicBezTo>
                  <a:cubicBezTo>
                    <a:pt x="89" y="22"/>
                    <a:pt x="89" y="22"/>
                    <a:pt x="89" y="22"/>
                  </a:cubicBezTo>
                  <a:cubicBezTo>
                    <a:pt x="92" y="24"/>
                    <a:pt x="92" y="24"/>
                    <a:pt x="92" y="24"/>
                  </a:cubicBezTo>
                  <a:cubicBezTo>
                    <a:pt x="89" y="21"/>
                    <a:pt x="89" y="21"/>
                    <a:pt x="89" y="21"/>
                  </a:cubicBezTo>
                  <a:cubicBezTo>
                    <a:pt x="89" y="22"/>
                    <a:pt x="89" y="22"/>
                    <a:pt x="89" y="22"/>
                  </a:cubicBezTo>
                  <a:cubicBezTo>
                    <a:pt x="92" y="24"/>
                    <a:pt x="92" y="24"/>
                    <a:pt x="92" y="24"/>
                  </a:cubicBezTo>
                  <a:cubicBezTo>
                    <a:pt x="89" y="21"/>
                    <a:pt x="89" y="21"/>
                    <a:pt x="89" y="21"/>
                  </a:cubicBezTo>
                  <a:cubicBezTo>
                    <a:pt x="91" y="23"/>
                    <a:pt x="91" y="23"/>
                    <a:pt x="91" y="23"/>
                  </a:cubicBezTo>
                  <a:cubicBezTo>
                    <a:pt x="90" y="21"/>
                    <a:pt x="90" y="21"/>
                    <a:pt x="90" y="21"/>
                  </a:cubicBezTo>
                  <a:cubicBezTo>
                    <a:pt x="89" y="21"/>
                    <a:pt x="89" y="21"/>
                    <a:pt x="89" y="21"/>
                  </a:cubicBezTo>
                  <a:cubicBezTo>
                    <a:pt x="91" y="23"/>
                    <a:pt x="91" y="23"/>
                    <a:pt x="91" y="23"/>
                  </a:cubicBezTo>
                  <a:cubicBezTo>
                    <a:pt x="90" y="21"/>
                    <a:pt x="90" y="21"/>
                    <a:pt x="90" y="21"/>
                  </a:cubicBezTo>
                  <a:cubicBezTo>
                    <a:pt x="89" y="22"/>
                    <a:pt x="89" y="22"/>
                    <a:pt x="89" y="22"/>
                  </a:cubicBezTo>
                  <a:cubicBezTo>
                    <a:pt x="88" y="23"/>
                    <a:pt x="85" y="25"/>
                    <a:pt x="83" y="27"/>
                  </a:cubicBezTo>
                  <a:cubicBezTo>
                    <a:pt x="82" y="28"/>
                    <a:pt x="81" y="29"/>
                    <a:pt x="80" y="30"/>
                  </a:cubicBezTo>
                  <a:cubicBezTo>
                    <a:pt x="80" y="30"/>
                    <a:pt x="80" y="30"/>
                    <a:pt x="79" y="30"/>
                  </a:cubicBezTo>
                  <a:cubicBezTo>
                    <a:pt x="79" y="31"/>
                    <a:pt x="79" y="31"/>
                    <a:pt x="79" y="31"/>
                  </a:cubicBezTo>
                  <a:cubicBezTo>
                    <a:pt x="79" y="31"/>
                    <a:pt x="79" y="31"/>
                    <a:pt x="79" y="31"/>
                  </a:cubicBezTo>
                  <a:cubicBezTo>
                    <a:pt x="79" y="31"/>
                    <a:pt x="79" y="31"/>
                    <a:pt x="79" y="31"/>
                  </a:cubicBezTo>
                  <a:cubicBezTo>
                    <a:pt x="79" y="31"/>
                    <a:pt x="79" y="31"/>
                    <a:pt x="78" y="32"/>
                  </a:cubicBezTo>
                  <a:cubicBezTo>
                    <a:pt x="78" y="32"/>
                    <a:pt x="78" y="34"/>
                    <a:pt x="78" y="35"/>
                  </a:cubicBezTo>
                  <a:cubicBezTo>
                    <a:pt x="78" y="36"/>
                    <a:pt x="79" y="37"/>
                    <a:pt x="80" y="37"/>
                  </a:cubicBezTo>
                  <a:cubicBezTo>
                    <a:pt x="83" y="39"/>
                    <a:pt x="83" y="39"/>
                    <a:pt x="83" y="39"/>
                  </a:cubicBezTo>
                  <a:cubicBezTo>
                    <a:pt x="85" y="36"/>
                    <a:pt x="85" y="36"/>
                    <a:pt x="85" y="36"/>
                  </a:cubicBezTo>
                  <a:cubicBezTo>
                    <a:pt x="86" y="32"/>
                    <a:pt x="86" y="32"/>
                    <a:pt x="86" y="32"/>
                  </a:cubicBezTo>
                  <a:cubicBezTo>
                    <a:pt x="55" y="28"/>
                    <a:pt x="55" y="28"/>
                    <a:pt x="55" y="28"/>
                  </a:cubicBezTo>
                  <a:cubicBezTo>
                    <a:pt x="54" y="28"/>
                    <a:pt x="52" y="29"/>
                    <a:pt x="51" y="31"/>
                  </a:cubicBezTo>
                  <a:cubicBezTo>
                    <a:pt x="50" y="33"/>
                    <a:pt x="51" y="35"/>
                    <a:pt x="53" y="36"/>
                  </a:cubicBezTo>
                  <a:cubicBezTo>
                    <a:pt x="57" y="38"/>
                    <a:pt x="57" y="38"/>
                    <a:pt x="57" y="38"/>
                  </a:cubicBezTo>
                  <a:cubicBezTo>
                    <a:pt x="59" y="35"/>
                    <a:pt x="59" y="35"/>
                    <a:pt x="59" y="35"/>
                  </a:cubicBezTo>
                  <a:cubicBezTo>
                    <a:pt x="60" y="31"/>
                    <a:pt x="60" y="31"/>
                    <a:pt x="60" y="31"/>
                  </a:cubicBezTo>
                  <a:cubicBezTo>
                    <a:pt x="29" y="27"/>
                    <a:pt x="29" y="27"/>
                    <a:pt x="29" y="27"/>
                  </a:cubicBezTo>
                  <a:cubicBezTo>
                    <a:pt x="27" y="27"/>
                    <a:pt x="25" y="28"/>
                    <a:pt x="25" y="29"/>
                  </a:cubicBezTo>
                  <a:cubicBezTo>
                    <a:pt x="24" y="31"/>
                    <a:pt x="25" y="33"/>
                    <a:pt x="26" y="34"/>
                  </a:cubicBezTo>
                  <a:cubicBezTo>
                    <a:pt x="30" y="36"/>
                    <a:pt x="30" y="36"/>
                    <a:pt x="30" y="36"/>
                  </a:cubicBezTo>
                  <a:cubicBezTo>
                    <a:pt x="32" y="33"/>
                    <a:pt x="32" y="33"/>
                    <a:pt x="32" y="33"/>
                  </a:cubicBezTo>
                  <a:cubicBezTo>
                    <a:pt x="32" y="29"/>
                    <a:pt x="32" y="29"/>
                    <a:pt x="32" y="29"/>
                  </a:cubicBezTo>
                  <a:cubicBezTo>
                    <a:pt x="4" y="29"/>
                    <a:pt x="4" y="29"/>
                    <a:pt x="4" y="29"/>
                  </a:cubicBezTo>
                  <a:cubicBezTo>
                    <a:pt x="3" y="29"/>
                    <a:pt x="1" y="31"/>
                    <a:pt x="1" y="32"/>
                  </a:cubicBezTo>
                  <a:cubicBezTo>
                    <a:pt x="0" y="34"/>
                    <a:pt x="1" y="36"/>
                    <a:pt x="2" y="37"/>
                  </a:cubicBezTo>
                  <a:cubicBezTo>
                    <a:pt x="5" y="38"/>
                    <a:pt x="5" y="38"/>
                    <a:pt x="5" y="38"/>
                  </a:cubicBezTo>
                  <a:cubicBezTo>
                    <a:pt x="6" y="39"/>
                    <a:pt x="9" y="39"/>
                    <a:pt x="10" y="37"/>
                  </a:cubicBezTo>
                  <a:cubicBezTo>
                    <a:pt x="11" y="35"/>
                    <a:pt x="11" y="32"/>
                    <a:pt x="9"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37" name="Freeform 200">
              <a:extLst>
                <a:ext uri="{FF2B5EF4-FFF2-40B4-BE49-F238E27FC236}">
                  <a16:creationId xmlns:a16="http://schemas.microsoft.com/office/drawing/2014/main" id="{310D4E38-2B95-4F92-A152-43251AAC0560}"/>
                </a:ext>
              </a:extLst>
            </p:cNvPr>
            <p:cNvSpPr>
              <a:spLocks/>
            </p:cNvSpPr>
            <p:nvPr/>
          </p:nvSpPr>
          <p:spPr bwMode="auto">
            <a:xfrm>
              <a:off x="5665924" y="3111611"/>
              <a:ext cx="363538" cy="363538"/>
            </a:xfrm>
            <a:custGeom>
              <a:avLst/>
              <a:gdLst>
                <a:gd name="T0" fmla="*/ 229 w 231"/>
                <a:gd name="T1" fmla="*/ 118 h 231"/>
                <a:gd name="T2" fmla="*/ 113 w 231"/>
                <a:gd name="T3" fmla="*/ 230 h 231"/>
                <a:gd name="T4" fmla="*/ 1 w 231"/>
                <a:gd name="T5" fmla="*/ 113 h 231"/>
                <a:gd name="T6" fmla="*/ 117 w 231"/>
                <a:gd name="T7" fmla="*/ 1 h 231"/>
                <a:gd name="T8" fmla="*/ 229 w 231"/>
                <a:gd name="T9" fmla="*/ 118 h 231"/>
              </a:gdLst>
              <a:ahLst/>
              <a:cxnLst>
                <a:cxn ang="0">
                  <a:pos x="T0" y="T1"/>
                </a:cxn>
                <a:cxn ang="0">
                  <a:pos x="T2" y="T3"/>
                </a:cxn>
                <a:cxn ang="0">
                  <a:pos x="T4" y="T5"/>
                </a:cxn>
                <a:cxn ang="0">
                  <a:pos x="T6" y="T7"/>
                </a:cxn>
                <a:cxn ang="0">
                  <a:pos x="T8" y="T9"/>
                </a:cxn>
              </a:cxnLst>
              <a:rect l="0" t="0" r="r" b="b"/>
              <a:pathLst>
                <a:path w="231" h="231">
                  <a:moveTo>
                    <a:pt x="229" y="118"/>
                  </a:moveTo>
                  <a:cubicBezTo>
                    <a:pt x="228" y="181"/>
                    <a:pt x="176" y="231"/>
                    <a:pt x="113" y="230"/>
                  </a:cubicBezTo>
                  <a:cubicBezTo>
                    <a:pt x="50" y="228"/>
                    <a:pt x="0" y="176"/>
                    <a:pt x="1" y="113"/>
                  </a:cubicBezTo>
                  <a:cubicBezTo>
                    <a:pt x="2" y="50"/>
                    <a:pt x="54" y="0"/>
                    <a:pt x="117" y="1"/>
                  </a:cubicBezTo>
                  <a:cubicBezTo>
                    <a:pt x="181" y="2"/>
                    <a:pt x="231" y="54"/>
                    <a:pt x="229"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38" name="Freeform 201">
              <a:extLst>
                <a:ext uri="{FF2B5EF4-FFF2-40B4-BE49-F238E27FC236}">
                  <a16:creationId xmlns:a16="http://schemas.microsoft.com/office/drawing/2014/main" id="{C6923537-BB8B-49B2-AF66-B85D58E6A060}"/>
                </a:ext>
              </a:extLst>
            </p:cNvPr>
            <p:cNvSpPr>
              <a:spLocks/>
            </p:cNvSpPr>
            <p:nvPr/>
          </p:nvSpPr>
          <p:spPr bwMode="auto">
            <a:xfrm>
              <a:off x="5653224" y="3097323"/>
              <a:ext cx="390525" cy="392113"/>
            </a:xfrm>
            <a:custGeom>
              <a:avLst/>
              <a:gdLst>
                <a:gd name="T0" fmla="*/ 238 w 249"/>
                <a:gd name="T1" fmla="*/ 127 h 249"/>
                <a:gd name="T2" fmla="*/ 228 w 249"/>
                <a:gd name="T3" fmla="*/ 126 h 249"/>
                <a:gd name="T4" fmla="*/ 197 w 249"/>
                <a:gd name="T5" fmla="*/ 198 h 249"/>
                <a:gd name="T6" fmla="*/ 124 w 249"/>
                <a:gd name="T7" fmla="*/ 228 h 249"/>
                <a:gd name="T8" fmla="*/ 122 w 249"/>
                <a:gd name="T9" fmla="*/ 228 h 249"/>
                <a:gd name="T10" fmla="*/ 50 w 249"/>
                <a:gd name="T11" fmla="*/ 197 h 249"/>
                <a:gd name="T12" fmla="*/ 21 w 249"/>
                <a:gd name="T13" fmla="*/ 124 h 249"/>
                <a:gd name="T14" fmla="*/ 21 w 249"/>
                <a:gd name="T15" fmla="*/ 122 h 249"/>
                <a:gd name="T16" fmla="*/ 21 w 249"/>
                <a:gd name="T17" fmla="*/ 122 h 249"/>
                <a:gd name="T18" fmla="*/ 52 w 249"/>
                <a:gd name="T19" fmla="*/ 50 h 249"/>
                <a:gd name="T20" fmla="*/ 124 w 249"/>
                <a:gd name="T21" fmla="*/ 21 h 249"/>
                <a:gd name="T22" fmla="*/ 126 w 249"/>
                <a:gd name="T23" fmla="*/ 21 h 249"/>
                <a:gd name="T24" fmla="*/ 126 w 249"/>
                <a:gd name="T25" fmla="*/ 21 h 249"/>
                <a:gd name="T26" fmla="*/ 198 w 249"/>
                <a:gd name="T27" fmla="*/ 52 h 249"/>
                <a:gd name="T28" fmla="*/ 228 w 249"/>
                <a:gd name="T29" fmla="*/ 124 h 249"/>
                <a:gd name="T30" fmla="*/ 228 w 249"/>
                <a:gd name="T31" fmla="*/ 126 h 249"/>
                <a:gd name="T32" fmla="*/ 228 w 249"/>
                <a:gd name="T33" fmla="*/ 126 h 249"/>
                <a:gd name="T34" fmla="*/ 238 w 249"/>
                <a:gd name="T35" fmla="*/ 127 h 249"/>
                <a:gd name="T36" fmla="*/ 249 w 249"/>
                <a:gd name="T37" fmla="*/ 127 h 249"/>
                <a:gd name="T38" fmla="*/ 249 w 249"/>
                <a:gd name="T39" fmla="*/ 124 h 249"/>
                <a:gd name="T40" fmla="*/ 213 w 249"/>
                <a:gd name="T41" fmla="*/ 37 h 249"/>
                <a:gd name="T42" fmla="*/ 127 w 249"/>
                <a:gd name="T43" fmla="*/ 0 h 249"/>
                <a:gd name="T44" fmla="*/ 127 w 249"/>
                <a:gd name="T45" fmla="*/ 0 h 249"/>
                <a:gd name="T46" fmla="*/ 124 w 249"/>
                <a:gd name="T47" fmla="*/ 0 h 249"/>
                <a:gd name="T48" fmla="*/ 37 w 249"/>
                <a:gd name="T49" fmla="*/ 35 h 249"/>
                <a:gd name="T50" fmla="*/ 0 w 249"/>
                <a:gd name="T51" fmla="*/ 122 h 249"/>
                <a:gd name="T52" fmla="*/ 0 w 249"/>
                <a:gd name="T53" fmla="*/ 122 h 249"/>
                <a:gd name="T54" fmla="*/ 0 w 249"/>
                <a:gd name="T55" fmla="*/ 124 h 249"/>
                <a:gd name="T56" fmla="*/ 35 w 249"/>
                <a:gd name="T57" fmla="*/ 212 h 249"/>
                <a:gd name="T58" fmla="*/ 122 w 249"/>
                <a:gd name="T59" fmla="*/ 249 h 249"/>
                <a:gd name="T60" fmla="*/ 124 w 249"/>
                <a:gd name="T61" fmla="*/ 249 h 249"/>
                <a:gd name="T62" fmla="*/ 211 w 249"/>
                <a:gd name="T63" fmla="*/ 213 h 249"/>
                <a:gd name="T64" fmla="*/ 249 w 249"/>
                <a:gd name="T65" fmla="*/ 127 h 249"/>
                <a:gd name="T66" fmla="*/ 249 w 249"/>
                <a:gd name="T67" fmla="*/ 127 h 249"/>
                <a:gd name="T68" fmla="*/ 238 w 249"/>
                <a:gd name="T69" fmla="*/ 12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9" h="249">
                  <a:moveTo>
                    <a:pt x="238" y="127"/>
                  </a:moveTo>
                  <a:cubicBezTo>
                    <a:pt x="228" y="126"/>
                    <a:pt x="228" y="126"/>
                    <a:pt x="228" y="126"/>
                  </a:cubicBezTo>
                  <a:cubicBezTo>
                    <a:pt x="228" y="155"/>
                    <a:pt x="216" y="180"/>
                    <a:pt x="197" y="198"/>
                  </a:cubicBezTo>
                  <a:cubicBezTo>
                    <a:pt x="178" y="217"/>
                    <a:pt x="153" y="228"/>
                    <a:pt x="124" y="228"/>
                  </a:cubicBezTo>
                  <a:cubicBezTo>
                    <a:pt x="124" y="228"/>
                    <a:pt x="123" y="228"/>
                    <a:pt x="122" y="228"/>
                  </a:cubicBezTo>
                  <a:cubicBezTo>
                    <a:pt x="94" y="228"/>
                    <a:pt x="69" y="216"/>
                    <a:pt x="50" y="197"/>
                  </a:cubicBezTo>
                  <a:cubicBezTo>
                    <a:pt x="32" y="178"/>
                    <a:pt x="21" y="153"/>
                    <a:pt x="21" y="124"/>
                  </a:cubicBezTo>
                  <a:cubicBezTo>
                    <a:pt x="21" y="124"/>
                    <a:pt x="21" y="123"/>
                    <a:pt x="21" y="122"/>
                  </a:cubicBezTo>
                  <a:cubicBezTo>
                    <a:pt x="21" y="122"/>
                    <a:pt x="21" y="122"/>
                    <a:pt x="21" y="122"/>
                  </a:cubicBezTo>
                  <a:cubicBezTo>
                    <a:pt x="21" y="94"/>
                    <a:pt x="33" y="69"/>
                    <a:pt x="52" y="50"/>
                  </a:cubicBezTo>
                  <a:cubicBezTo>
                    <a:pt x="70" y="32"/>
                    <a:pt x="96" y="21"/>
                    <a:pt x="124" y="21"/>
                  </a:cubicBezTo>
                  <a:cubicBezTo>
                    <a:pt x="125" y="21"/>
                    <a:pt x="126" y="21"/>
                    <a:pt x="126" y="21"/>
                  </a:cubicBezTo>
                  <a:cubicBezTo>
                    <a:pt x="126" y="21"/>
                    <a:pt x="126" y="21"/>
                    <a:pt x="126" y="21"/>
                  </a:cubicBezTo>
                  <a:cubicBezTo>
                    <a:pt x="155" y="21"/>
                    <a:pt x="180" y="33"/>
                    <a:pt x="198" y="52"/>
                  </a:cubicBezTo>
                  <a:cubicBezTo>
                    <a:pt x="217" y="70"/>
                    <a:pt x="228" y="96"/>
                    <a:pt x="228" y="124"/>
                  </a:cubicBezTo>
                  <a:cubicBezTo>
                    <a:pt x="228" y="125"/>
                    <a:pt x="228" y="126"/>
                    <a:pt x="228" y="126"/>
                  </a:cubicBezTo>
                  <a:cubicBezTo>
                    <a:pt x="228" y="126"/>
                    <a:pt x="228" y="126"/>
                    <a:pt x="228" y="126"/>
                  </a:cubicBezTo>
                  <a:cubicBezTo>
                    <a:pt x="238" y="127"/>
                    <a:pt x="238" y="127"/>
                    <a:pt x="238" y="127"/>
                  </a:cubicBezTo>
                  <a:cubicBezTo>
                    <a:pt x="249" y="127"/>
                    <a:pt x="249" y="127"/>
                    <a:pt x="249" y="127"/>
                  </a:cubicBezTo>
                  <a:cubicBezTo>
                    <a:pt x="249" y="126"/>
                    <a:pt x="249" y="125"/>
                    <a:pt x="249" y="124"/>
                  </a:cubicBezTo>
                  <a:cubicBezTo>
                    <a:pt x="249" y="91"/>
                    <a:pt x="235" y="60"/>
                    <a:pt x="213" y="37"/>
                  </a:cubicBezTo>
                  <a:cubicBezTo>
                    <a:pt x="191" y="15"/>
                    <a:pt x="161" y="0"/>
                    <a:pt x="127" y="0"/>
                  </a:cubicBezTo>
                  <a:cubicBezTo>
                    <a:pt x="127" y="0"/>
                    <a:pt x="127" y="0"/>
                    <a:pt x="127" y="0"/>
                  </a:cubicBezTo>
                  <a:cubicBezTo>
                    <a:pt x="126" y="0"/>
                    <a:pt x="125" y="0"/>
                    <a:pt x="124" y="0"/>
                  </a:cubicBezTo>
                  <a:cubicBezTo>
                    <a:pt x="90" y="0"/>
                    <a:pt x="60" y="13"/>
                    <a:pt x="37" y="35"/>
                  </a:cubicBezTo>
                  <a:cubicBezTo>
                    <a:pt x="15" y="57"/>
                    <a:pt x="0" y="88"/>
                    <a:pt x="0" y="122"/>
                  </a:cubicBezTo>
                  <a:cubicBezTo>
                    <a:pt x="0" y="122"/>
                    <a:pt x="0" y="122"/>
                    <a:pt x="0" y="122"/>
                  </a:cubicBezTo>
                  <a:cubicBezTo>
                    <a:pt x="0" y="123"/>
                    <a:pt x="0" y="124"/>
                    <a:pt x="0" y="124"/>
                  </a:cubicBezTo>
                  <a:cubicBezTo>
                    <a:pt x="0" y="158"/>
                    <a:pt x="13" y="189"/>
                    <a:pt x="35" y="212"/>
                  </a:cubicBezTo>
                  <a:cubicBezTo>
                    <a:pt x="57" y="234"/>
                    <a:pt x="88" y="248"/>
                    <a:pt x="122" y="249"/>
                  </a:cubicBezTo>
                  <a:cubicBezTo>
                    <a:pt x="123" y="249"/>
                    <a:pt x="124" y="249"/>
                    <a:pt x="124" y="249"/>
                  </a:cubicBezTo>
                  <a:cubicBezTo>
                    <a:pt x="158" y="249"/>
                    <a:pt x="189" y="235"/>
                    <a:pt x="211" y="213"/>
                  </a:cubicBezTo>
                  <a:cubicBezTo>
                    <a:pt x="234" y="191"/>
                    <a:pt x="248" y="161"/>
                    <a:pt x="249" y="127"/>
                  </a:cubicBezTo>
                  <a:cubicBezTo>
                    <a:pt x="249" y="127"/>
                    <a:pt x="249" y="127"/>
                    <a:pt x="249" y="127"/>
                  </a:cubicBezTo>
                  <a:lnTo>
                    <a:pt x="238"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39" name="Freeform 202">
              <a:extLst>
                <a:ext uri="{FF2B5EF4-FFF2-40B4-BE49-F238E27FC236}">
                  <a16:creationId xmlns:a16="http://schemas.microsoft.com/office/drawing/2014/main" id="{25C86228-8072-40C5-BDA5-34E1801D6B52}"/>
                </a:ext>
              </a:extLst>
            </p:cNvPr>
            <p:cNvSpPr>
              <a:spLocks/>
            </p:cNvSpPr>
            <p:nvPr/>
          </p:nvSpPr>
          <p:spPr bwMode="auto">
            <a:xfrm>
              <a:off x="5772287" y="2965561"/>
              <a:ext cx="450850" cy="461963"/>
            </a:xfrm>
            <a:custGeom>
              <a:avLst/>
              <a:gdLst>
                <a:gd name="T0" fmla="*/ 287 w 287"/>
                <a:gd name="T1" fmla="*/ 7 h 294"/>
                <a:gd name="T2" fmla="*/ 186 w 287"/>
                <a:gd name="T3" fmla="*/ 127 h 294"/>
                <a:gd name="T4" fmla="*/ 98 w 287"/>
                <a:gd name="T5" fmla="*/ 255 h 294"/>
                <a:gd name="T6" fmla="*/ 91 w 287"/>
                <a:gd name="T7" fmla="*/ 268 h 294"/>
                <a:gd name="T8" fmla="*/ 53 w 287"/>
                <a:gd name="T9" fmla="*/ 294 h 294"/>
                <a:gd name="T10" fmla="*/ 36 w 287"/>
                <a:gd name="T11" fmla="*/ 291 h 294"/>
                <a:gd name="T12" fmla="*/ 24 w 287"/>
                <a:gd name="T13" fmla="*/ 280 h 294"/>
                <a:gd name="T14" fmla="*/ 15 w 287"/>
                <a:gd name="T15" fmla="*/ 263 h 294"/>
                <a:gd name="T16" fmla="*/ 6 w 287"/>
                <a:gd name="T17" fmla="*/ 232 h 294"/>
                <a:gd name="T18" fmla="*/ 5 w 287"/>
                <a:gd name="T19" fmla="*/ 228 h 294"/>
                <a:gd name="T20" fmla="*/ 0 w 287"/>
                <a:gd name="T21" fmla="*/ 200 h 294"/>
                <a:gd name="T22" fmla="*/ 14 w 287"/>
                <a:gd name="T23" fmla="*/ 179 h 294"/>
                <a:gd name="T24" fmla="*/ 41 w 287"/>
                <a:gd name="T25" fmla="*/ 170 h 294"/>
                <a:gd name="T26" fmla="*/ 47 w 287"/>
                <a:gd name="T27" fmla="*/ 173 h 294"/>
                <a:gd name="T28" fmla="*/ 53 w 287"/>
                <a:gd name="T29" fmla="*/ 184 h 294"/>
                <a:gd name="T30" fmla="*/ 58 w 287"/>
                <a:gd name="T31" fmla="*/ 197 h 294"/>
                <a:gd name="T32" fmla="*/ 69 w 287"/>
                <a:gd name="T33" fmla="*/ 217 h 294"/>
                <a:gd name="T34" fmla="*/ 102 w 287"/>
                <a:gd name="T35" fmla="*/ 173 h 294"/>
                <a:gd name="T36" fmla="*/ 150 w 287"/>
                <a:gd name="T37" fmla="*/ 103 h 294"/>
                <a:gd name="T38" fmla="*/ 192 w 287"/>
                <a:gd name="T39" fmla="*/ 45 h 294"/>
                <a:gd name="T40" fmla="*/ 219 w 287"/>
                <a:gd name="T41" fmla="*/ 18 h 294"/>
                <a:gd name="T42" fmla="*/ 244 w 287"/>
                <a:gd name="T43" fmla="*/ 6 h 294"/>
                <a:gd name="T44" fmla="*/ 284 w 287"/>
                <a:gd name="T45" fmla="*/ 0 h 294"/>
                <a:gd name="T46" fmla="*/ 287 w 287"/>
                <a:gd name="T47" fmla="*/ 7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7" h="294">
                  <a:moveTo>
                    <a:pt x="287" y="7"/>
                  </a:moveTo>
                  <a:cubicBezTo>
                    <a:pt x="251" y="46"/>
                    <a:pt x="217" y="86"/>
                    <a:pt x="186" y="127"/>
                  </a:cubicBezTo>
                  <a:cubicBezTo>
                    <a:pt x="154" y="169"/>
                    <a:pt x="125" y="211"/>
                    <a:pt x="98" y="255"/>
                  </a:cubicBezTo>
                  <a:cubicBezTo>
                    <a:pt x="96" y="258"/>
                    <a:pt x="94" y="262"/>
                    <a:pt x="91" y="268"/>
                  </a:cubicBezTo>
                  <a:cubicBezTo>
                    <a:pt x="82" y="286"/>
                    <a:pt x="69" y="294"/>
                    <a:pt x="53" y="294"/>
                  </a:cubicBezTo>
                  <a:cubicBezTo>
                    <a:pt x="46" y="294"/>
                    <a:pt x="40" y="293"/>
                    <a:pt x="36" y="291"/>
                  </a:cubicBezTo>
                  <a:cubicBezTo>
                    <a:pt x="31" y="288"/>
                    <a:pt x="27" y="285"/>
                    <a:pt x="24" y="280"/>
                  </a:cubicBezTo>
                  <a:cubicBezTo>
                    <a:pt x="21" y="275"/>
                    <a:pt x="18" y="270"/>
                    <a:pt x="15" y="263"/>
                  </a:cubicBezTo>
                  <a:cubicBezTo>
                    <a:pt x="13" y="256"/>
                    <a:pt x="10" y="245"/>
                    <a:pt x="6" y="232"/>
                  </a:cubicBezTo>
                  <a:cubicBezTo>
                    <a:pt x="6" y="231"/>
                    <a:pt x="6" y="230"/>
                    <a:pt x="5" y="228"/>
                  </a:cubicBezTo>
                  <a:cubicBezTo>
                    <a:pt x="1" y="213"/>
                    <a:pt x="0" y="204"/>
                    <a:pt x="0" y="200"/>
                  </a:cubicBezTo>
                  <a:cubicBezTo>
                    <a:pt x="0" y="192"/>
                    <a:pt x="4" y="185"/>
                    <a:pt x="14" y="179"/>
                  </a:cubicBezTo>
                  <a:cubicBezTo>
                    <a:pt x="23" y="173"/>
                    <a:pt x="32" y="170"/>
                    <a:pt x="41" y="170"/>
                  </a:cubicBezTo>
                  <a:cubicBezTo>
                    <a:pt x="43" y="170"/>
                    <a:pt x="46" y="171"/>
                    <a:pt x="47" y="173"/>
                  </a:cubicBezTo>
                  <a:cubicBezTo>
                    <a:pt x="49" y="174"/>
                    <a:pt x="51" y="178"/>
                    <a:pt x="53" y="184"/>
                  </a:cubicBezTo>
                  <a:cubicBezTo>
                    <a:pt x="55" y="187"/>
                    <a:pt x="56" y="192"/>
                    <a:pt x="58" y="197"/>
                  </a:cubicBezTo>
                  <a:cubicBezTo>
                    <a:pt x="63" y="211"/>
                    <a:pt x="66" y="217"/>
                    <a:pt x="69" y="217"/>
                  </a:cubicBezTo>
                  <a:cubicBezTo>
                    <a:pt x="72" y="217"/>
                    <a:pt x="83" y="203"/>
                    <a:pt x="102" y="173"/>
                  </a:cubicBezTo>
                  <a:cubicBezTo>
                    <a:pt x="121" y="145"/>
                    <a:pt x="137" y="122"/>
                    <a:pt x="150" y="103"/>
                  </a:cubicBezTo>
                  <a:cubicBezTo>
                    <a:pt x="169" y="76"/>
                    <a:pt x="183" y="57"/>
                    <a:pt x="192" y="45"/>
                  </a:cubicBezTo>
                  <a:cubicBezTo>
                    <a:pt x="202" y="33"/>
                    <a:pt x="211" y="24"/>
                    <a:pt x="219" y="18"/>
                  </a:cubicBezTo>
                  <a:cubicBezTo>
                    <a:pt x="225" y="13"/>
                    <a:pt x="234" y="8"/>
                    <a:pt x="244" y="6"/>
                  </a:cubicBezTo>
                  <a:cubicBezTo>
                    <a:pt x="255" y="3"/>
                    <a:pt x="268" y="1"/>
                    <a:pt x="284" y="0"/>
                  </a:cubicBezTo>
                  <a:lnTo>
                    <a:pt x="28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sp>
          <p:nvSpPr>
            <p:cNvPr id="840" name="Freeform 203">
              <a:extLst>
                <a:ext uri="{FF2B5EF4-FFF2-40B4-BE49-F238E27FC236}">
                  <a16:creationId xmlns:a16="http://schemas.microsoft.com/office/drawing/2014/main" id="{9E7875E7-B3CF-4B29-9995-1CCEC9AEEF43}"/>
                </a:ext>
              </a:extLst>
            </p:cNvPr>
            <p:cNvSpPr>
              <a:spLocks/>
            </p:cNvSpPr>
            <p:nvPr/>
          </p:nvSpPr>
          <p:spPr bwMode="auto">
            <a:xfrm>
              <a:off x="5765937" y="2959211"/>
              <a:ext cx="463550" cy="473075"/>
            </a:xfrm>
            <a:custGeom>
              <a:avLst/>
              <a:gdLst>
                <a:gd name="T0" fmla="*/ 187 w 295"/>
                <a:gd name="T1" fmla="*/ 129 h 301"/>
                <a:gd name="T2" fmla="*/ 92 w 295"/>
                <a:gd name="T3" fmla="*/ 271 h 301"/>
                <a:gd name="T4" fmla="*/ 58 w 295"/>
                <a:gd name="T5" fmla="*/ 295 h 301"/>
                <a:gd name="T6" fmla="*/ 41 w 295"/>
                <a:gd name="T7" fmla="*/ 291 h 301"/>
                <a:gd name="T8" fmla="*/ 30 w 295"/>
                <a:gd name="T9" fmla="*/ 282 h 301"/>
                <a:gd name="T10" fmla="*/ 22 w 295"/>
                <a:gd name="T11" fmla="*/ 265 h 301"/>
                <a:gd name="T12" fmla="*/ 13 w 295"/>
                <a:gd name="T13" fmla="*/ 235 h 301"/>
                <a:gd name="T14" fmla="*/ 13 w 295"/>
                <a:gd name="T15" fmla="*/ 232 h 301"/>
                <a:gd name="T16" fmla="*/ 7 w 295"/>
                <a:gd name="T17" fmla="*/ 204 h 301"/>
                <a:gd name="T18" fmla="*/ 10 w 295"/>
                <a:gd name="T19" fmla="*/ 195 h 301"/>
                <a:gd name="T20" fmla="*/ 44 w 295"/>
                <a:gd name="T21" fmla="*/ 177 h 301"/>
                <a:gd name="T22" fmla="*/ 54 w 295"/>
                <a:gd name="T23" fmla="*/ 189 h 301"/>
                <a:gd name="T24" fmla="*/ 59 w 295"/>
                <a:gd name="T25" fmla="*/ 203 h 301"/>
                <a:gd name="T26" fmla="*/ 69 w 295"/>
                <a:gd name="T27" fmla="*/ 222 h 301"/>
                <a:gd name="T28" fmla="*/ 73 w 295"/>
                <a:gd name="T29" fmla="*/ 225 h 301"/>
                <a:gd name="T30" fmla="*/ 76 w 295"/>
                <a:gd name="T31" fmla="*/ 224 h 301"/>
                <a:gd name="T32" fmla="*/ 109 w 295"/>
                <a:gd name="T33" fmla="*/ 179 h 301"/>
                <a:gd name="T34" fmla="*/ 225 w 295"/>
                <a:gd name="T35" fmla="*/ 25 h 301"/>
                <a:gd name="T36" fmla="*/ 288 w 295"/>
                <a:gd name="T37" fmla="*/ 4 h 301"/>
                <a:gd name="T38" fmla="*/ 291 w 295"/>
                <a:gd name="T39" fmla="*/ 11 h 301"/>
                <a:gd name="T40" fmla="*/ 294 w 295"/>
                <a:gd name="T41" fmla="*/ 10 h 301"/>
                <a:gd name="T42" fmla="*/ 248 w 295"/>
                <a:gd name="T43" fmla="*/ 6 h 301"/>
                <a:gd name="T44" fmla="*/ 151 w 295"/>
                <a:gd name="T45" fmla="*/ 105 h 301"/>
                <a:gd name="T46" fmla="*/ 75 w 295"/>
                <a:gd name="T47" fmla="*/ 216 h 301"/>
                <a:gd name="T48" fmla="*/ 73 w 295"/>
                <a:gd name="T49" fmla="*/ 218 h 301"/>
                <a:gd name="T50" fmla="*/ 73 w 295"/>
                <a:gd name="T51" fmla="*/ 218 h 301"/>
                <a:gd name="T52" fmla="*/ 73 w 295"/>
                <a:gd name="T53" fmla="*/ 218 h 301"/>
                <a:gd name="T54" fmla="*/ 73 w 295"/>
                <a:gd name="T55" fmla="*/ 219 h 301"/>
                <a:gd name="T56" fmla="*/ 73 w 295"/>
                <a:gd name="T57" fmla="*/ 219 h 301"/>
                <a:gd name="T58" fmla="*/ 74 w 295"/>
                <a:gd name="T59" fmla="*/ 218 h 301"/>
                <a:gd name="T60" fmla="*/ 74 w 295"/>
                <a:gd name="T61" fmla="*/ 218 h 301"/>
                <a:gd name="T62" fmla="*/ 65 w 295"/>
                <a:gd name="T63" fmla="*/ 200 h 301"/>
                <a:gd name="T64" fmla="*/ 61 w 295"/>
                <a:gd name="T65" fmla="*/ 186 h 301"/>
                <a:gd name="T66" fmla="*/ 54 w 295"/>
                <a:gd name="T67" fmla="*/ 174 h 301"/>
                <a:gd name="T68" fmla="*/ 16 w 295"/>
                <a:gd name="T69" fmla="*/ 180 h 301"/>
                <a:gd name="T70" fmla="*/ 4 w 295"/>
                <a:gd name="T71" fmla="*/ 204 h 301"/>
                <a:gd name="T72" fmla="*/ 2 w 295"/>
                <a:gd name="T73" fmla="*/ 215 h 301"/>
                <a:gd name="T74" fmla="*/ 6 w 295"/>
                <a:gd name="T75" fmla="*/ 233 h 301"/>
                <a:gd name="T76" fmla="*/ 7 w 295"/>
                <a:gd name="T77" fmla="*/ 236 h 301"/>
                <a:gd name="T78" fmla="*/ 25 w 295"/>
                <a:gd name="T79" fmla="*/ 286 h 301"/>
                <a:gd name="T80" fmla="*/ 38 w 295"/>
                <a:gd name="T81" fmla="*/ 298 h 301"/>
                <a:gd name="T82" fmla="*/ 58 w 295"/>
                <a:gd name="T83" fmla="*/ 301 h 301"/>
                <a:gd name="T84" fmla="*/ 98 w 295"/>
                <a:gd name="T85" fmla="*/ 274 h 301"/>
                <a:gd name="T86" fmla="*/ 105 w 295"/>
                <a:gd name="T87" fmla="*/ 261 h 301"/>
                <a:gd name="T88" fmla="*/ 295 w 295"/>
                <a:gd name="T89" fmla="*/ 12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5" h="301">
                  <a:moveTo>
                    <a:pt x="291" y="11"/>
                  </a:moveTo>
                  <a:cubicBezTo>
                    <a:pt x="288" y="9"/>
                    <a:pt x="288" y="9"/>
                    <a:pt x="288" y="9"/>
                  </a:cubicBezTo>
                  <a:cubicBezTo>
                    <a:pt x="252" y="47"/>
                    <a:pt x="219" y="88"/>
                    <a:pt x="187" y="129"/>
                  </a:cubicBezTo>
                  <a:cubicBezTo>
                    <a:pt x="155" y="171"/>
                    <a:pt x="126" y="213"/>
                    <a:pt x="100" y="257"/>
                  </a:cubicBezTo>
                  <a:cubicBezTo>
                    <a:pt x="100" y="257"/>
                    <a:pt x="100" y="257"/>
                    <a:pt x="100" y="257"/>
                  </a:cubicBezTo>
                  <a:cubicBezTo>
                    <a:pt x="97" y="260"/>
                    <a:pt x="95" y="265"/>
                    <a:pt x="92" y="271"/>
                  </a:cubicBezTo>
                  <a:cubicBezTo>
                    <a:pt x="92" y="271"/>
                    <a:pt x="92" y="271"/>
                    <a:pt x="92" y="271"/>
                  </a:cubicBezTo>
                  <a:cubicBezTo>
                    <a:pt x="88" y="279"/>
                    <a:pt x="83" y="285"/>
                    <a:pt x="77" y="289"/>
                  </a:cubicBezTo>
                  <a:cubicBezTo>
                    <a:pt x="71" y="293"/>
                    <a:pt x="65" y="295"/>
                    <a:pt x="58" y="295"/>
                  </a:cubicBezTo>
                  <a:cubicBezTo>
                    <a:pt x="57" y="295"/>
                    <a:pt x="57" y="295"/>
                    <a:pt x="57" y="295"/>
                  </a:cubicBezTo>
                  <a:cubicBezTo>
                    <a:pt x="50" y="294"/>
                    <a:pt x="45" y="293"/>
                    <a:pt x="41" y="291"/>
                  </a:cubicBezTo>
                  <a:cubicBezTo>
                    <a:pt x="41" y="291"/>
                    <a:pt x="41" y="291"/>
                    <a:pt x="41" y="291"/>
                  </a:cubicBezTo>
                  <a:cubicBezTo>
                    <a:pt x="38" y="290"/>
                    <a:pt x="34" y="286"/>
                    <a:pt x="30" y="282"/>
                  </a:cubicBezTo>
                  <a:cubicBezTo>
                    <a:pt x="28" y="284"/>
                    <a:pt x="28" y="284"/>
                    <a:pt x="28" y="284"/>
                  </a:cubicBezTo>
                  <a:cubicBezTo>
                    <a:pt x="30" y="282"/>
                    <a:pt x="30" y="282"/>
                    <a:pt x="30" y="282"/>
                  </a:cubicBezTo>
                  <a:cubicBezTo>
                    <a:pt x="28" y="278"/>
                    <a:pt x="25" y="272"/>
                    <a:pt x="22" y="265"/>
                  </a:cubicBezTo>
                  <a:cubicBezTo>
                    <a:pt x="22" y="265"/>
                    <a:pt x="22" y="265"/>
                    <a:pt x="22" y="265"/>
                  </a:cubicBezTo>
                  <a:cubicBezTo>
                    <a:pt x="22" y="265"/>
                    <a:pt x="22" y="265"/>
                    <a:pt x="22" y="265"/>
                  </a:cubicBezTo>
                  <a:cubicBezTo>
                    <a:pt x="20" y="259"/>
                    <a:pt x="17" y="248"/>
                    <a:pt x="14" y="235"/>
                  </a:cubicBezTo>
                  <a:cubicBezTo>
                    <a:pt x="13" y="235"/>
                    <a:pt x="13" y="235"/>
                    <a:pt x="13" y="235"/>
                  </a:cubicBezTo>
                  <a:cubicBezTo>
                    <a:pt x="13" y="235"/>
                    <a:pt x="13" y="235"/>
                    <a:pt x="13" y="235"/>
                  </a:cubicBezTo>
                  <a:cubicBezTo>
                    <a:pt x="13" y="234"/>
                    <a:pt x="13" y="233"/>
                    <a:pt x="13" y="232"/>
                  </a:cubicBezTo>
                  <a:cubicBezTo>
                    <a:pt x="13" y="232"/>
                    <a:pt x="13" y="232"/>
                    <a:pt x="13" y="232"/>
                  </a:cubicBezTo>
                  <a:cubicBezTo>
                    <a:pt x="13" y="232"/>
                    <a:pt x="13" y="232"/>
                    <a:pt x="13" y="232"/>
                  </a:cubicBezTo>
                  <a:cubicBezTo>
                    <a:pt x="11" y="224"/>
                    <a:pt x="9" y="218"/>
                    <a:pt x="8" y="214"/>
                  </a:cubicBezTo>
                  <a:cubicBezTo>
                    <a:pt x="8" y="209"/>
                    <a:pt x="7" y="206"/>
                    <a:pt x="7" y="204"/>
                  </a:cubicBezTo>
                  <a:cubicBezTo>
                    <a:pt x="7" y="204"/>
                    <a:pt x="7" y="204"/>
                    <a:pt x="7" y="204"/>
                  </a:cubicBezTo>
                  <a:cubicBezTo>
                    <a:pt x="7" y="204"/>
                    <a:pt x="7" y="204"/>
                    <a:pt x="7" y="204"/>
                  </a:cubicBezTo>
                  <a:cubicBezTo>
                    <a:pt x="7" y="204"/>
                    <a:pt x="7" y="204"/>
                    <a:pt x="7" y="204"/>
                  </a:cubicBezTo>
                  <a:cubicBezTo>
                    <a:pt x="7" y="201"/>
                    <a:pt x="8" y="198"/>
                    <a:pt x="10" y="195"/>
                  </a:cubicBezTo>
                  <a:cubicBezTo>
                    <a:pt x="12" y="192"/>
                    <a:pt x="15" y="189"/>
                    <a:pt x="20" y="186"/>
                  </a:cubicBezTo>
                  <a:cubicBezTo>
                    <a:pt x="28" y="180"/>
                    <a:pt x="36" y="177"/>
                    <a:pt x="44" y="177"/>
                  </a:cubicBezTo>
                  <a:cubicBezTo>
                    <a:pt x="44" y="177"/>
                    <a:pt x="44" y="177"/>
                    <a:pt x="44" y="177"/>
                  </a:cubicBezTo>
                  <a:cubicBezTo>
                    <a:pt x="47" y="177"/>
                    <a:pt x="48" y="178"/>
                    <a:pt x="49" y="179"/>
                  </a:cubicBezTo>
                  <a:cubicBezTo>
                    <a:pt x="49" y="179"/>
                    <a:pt x="50" y="181"/>
                    <a:pt x="51" y="182"/>
                  </a:cubicBezTo>
                  <a:cubicBezTo>
                    <a:pt x="52" y="184"/>
                    <a:pt x="53" y="186"/>
                    <a:pt x="54" y="189"/>
                  </a:cubicBezTo>
                  <a:cubicBezTo>
                    <a:pt x="57" y="188"/>
                    <a:pt x="57" y="188"/>
                    <a:pt x="57" y="188"/>
                  </a:cubicBezTo>
                  <a:cubicBezTo>
                    <a:pt x="54" y="189"/>
                    <a:pt x="54" y="189"/>
                    <a:pt x="54" y="189"/>
                  </a:cubicBezTo>
                  <a:cubicBezTo>
                    <a:pt x="55" y="192"/>
                    <a:pt x="57" y="197"/>
                    <a:pt x="59" y="203"/>
                  </a:cubicBezTo>
                  <a:cubicBezTo>
                    <a:pt x="59" y="203"/>
                    <a:pt x="59" y="203"/>
                    <a:pt x="59" y="203"/>
                  </a:cubicBezTo>
                  <a:cubicBezTo>
                    <a:pt x="61" y="209"/>
                    <a:pt x="63" y="214"/>
                    <a:pt x="65" y="218"/>
                  </a:cubicBezTo>
                  <a:cubicBezTo>
                    <a:pt x="66" y="220"/>
                    <a:pt x="67" y="221"/>
                    <a:pt x="69" y="222"/>
                  </a:cubicBezTo>
                  <a:cubicBezTo>
                    <a:pt x="69" y="223"/>
                    <a:pt x="70" y="224"/>
                    <a:pt x="71" y="224"/>
                  </a:cubicBezTo>
                  <a:cubicBezTo>
                    <a:pt x="71" y="224"/>
                    <a:pt x="72" y="225"/>
                    <a:pt x="73" y="225"/>
                  </a:cubicBezTo>
                  <a:cubicBezTo>
                    <a:pt x="73" y="225"/>
                    <a:pt x="73" y="225"/>
                    <a:pt x="73" y="225"/>
                  </a:cubicBezTo>
                  <a:cubicBezTo>
                    <a:pt x="73" y="225"/>
                    <a:pt x="73" y="225"/>
                    <a:pt x="73" y="225"/>
                  </a:cubicBezTo>
                  <a:cubicBezTo>
                    <a:pt x="73" y="225"/>
                    <a:pt x="73" y="225"/>
                    <a:pt x="73" y="225"/>
                  </a:cubicBezTo>
                  <a:cubicBezTo>
                    <a:pt x="74" y="225"/>
                    <a:pt x="75" y="224"/>
                    <a:pt x="76" y="224"/>
                  </a:cubicBezTo>
                  <a:cubicBezTo>
                    <a:pt x="77" y="224"/>
                    <a:pt x="77" y="223"/>
                    <a:pt x="78" y="222"/>
                  </a:cubicBezTo>
                  <a:cubicBezTo>
                    <a:pt x="79" y="221"/>
                    <a:pt x="81" y="219"/>
                    <a:pt x="83" y="217"/>
                  </a:cubicBezTo>
                  <a:cubicBezTo>
                    <a:pt x="89" y="210"/>
                    <a:pt x="97" y="197"/>
                    <a:pt x="109" y="179"/>
                  </a:cubicBezTo>
                  <a:cubicBezTo>
                    <a:pt x="128" y="151"/>
                    <a:pt x="144" y="128"/>
                    <a:pt x="157" y="109"/>
                  </a:cubicBezTo>
                  <a:cubicBezTo>
                    <a:pt x="175" y="82"/>
                    <a:pt x="190" y="63"/>
                    <a:pt x="199" y="51"/>
                  </a:cubicBezTo>
                  <a:cubicBezTo>
                    <a:pt x="209" y="39"/>
                    <a:pt x="217" y="30"/>
                    <a:pt x="225" y="25"/>
                  </a:cubicBezTo>
                  <a:cubicBezTo>
                    <a:pt x="231" y="20"/>
                    <a:pt x="239" y="16"/>
                    <a:pt x="249" y="13"/>
                  </a:cubicBezTo>
                  <a:cubicBezTo>
                    <a:pt x="260" y="10"/>
                    <a:pt x="273" y="8"/>
                    <a:pt x="288" y="7"/>
                  </a:cubicBezTo>
                  <a:cubicBezTo>
                    <a:pt x="288" y="4"/>
                    <a:pt x="288" y="4"/>
                    <a:pt x="288" y="4"/>
                  </a:cubicBezTo>
                  <a:cubicBezTo>
                    <a:pt x="285" y="5"/>
                    <a:pt x="285" y="5"/>
                    <a:pt x="285" y="5"/>
                  </a:cubicBezTo>
                  <a:cubicBezTo>
                    <a:pt x="288" y="12"/>
                    <a:pt x="288" y="12"/>
                    <a:pt x="288" y="12"/>
                  </a:cubicBezTo>
                  <a:cubicBezTo>
                    <a:pt x="291" y="11"/>
                    <a:pt x="291" y="11"/>
                    <a:pt x="291" y="11"/>
                  </a:cubicBezTo>
                  <a:cubicBezTo>
                    <a:pt x="288" y="9"/>
                    <a:pt x="288" y="9"/>
                    <a:pt x="288" y="9"/>
                  </a:cubicBezTo>
                  <a:cubicBezTo>
                    <a:pt x="291" y="11"/>
                    <a:pt x="291" y="11"/>
                    <a:pt x="291" y="11"/>
                  </a:cubicBezTo>
                  <a:cubicBezTo>
                    <a:pt x="294" y="10"/>
                    <a:pt x="294" y="10"/>
                    <a:pt x="294" y="10"/>
                  </a:cubicBezTo>
                  <a:cubicBezTo>
                    <a:pt x="291" y="0"/>
                    <a:pt x="291" y="0"/>
                    <a:pt x="291" y="0"/>
                  </a:cubicBezTo>
                  <a:cubicBezTo>
                    <a:pt x="288" y="1"/>
                    <a:pt x="288" y="1"/>
                    <a:pt x="288" y="1"/>
                  </a:cubicBezTo>
                  <a:cubicBezTo>
                    <a:pt x="272" y="1"/>
                    <a:pt x="258" y="3"/>
                    <a:pt x="248" y="6"/>
                  </a:cubicBezTo>
                  <a:cubicBezTo>
                    <a:pt x="237" y="9"/>
                    <a:pt x="228" y="14"/>
                    <a:pt x="220" y="19"/>
                  </a:cubicBezTo>
                  <a:cubicBezTo>
                    <a:pt x="212" y="26"/>
                    <a:pt x="204" y="35"/>
                    <a:pt x="194" y="47"/>
                  </a:cubicBezTo>
                  <a:cubicBezTo>
                    <a:pt x="184" y="59"/>
                    <a:pt x="170" y="78"/>
                    <a:pt x="151" y="105"/>
                  </a:cubicBezTo>
                  <a:cubicBezTo>
                    <a:pt x="138" y="124"/>
                    <a:pt x="122" y="147"/>
                    <a:pt x="104" y="175"/>
                  </a:cubicBezTo>
                  <a:cubicBezTo>
                    <a:pt x="94" y="190"/>
                    <a:pt x="86" y="201"/>
                    <a:pt x="81" y="208"/>
                  </a:cubicBezTo>
                  <a:cubicBezTo>
                    <a:pt x="78" y="212"/>
                    <a:pt x="76" y="214"/>
                    <a:pt x="75" y="216"/>
                  </a:cubicBezTo>
                  <a:cubicBezTo>
                    <a:pt x="74" y="217"/>
                    <a:pt x="73" y="218"/>
                    <a:pt x="73" y="218"/>
                  </a:cubicBezTo>
                  <a:cubicBezTo>
                    <a:pt x="73" y="218"/>
                    <a:pt x="73" y="218"/>
                    <a:pt x="73" y="218"/>
                  </a:cubicBezTo>
                  <a:cubicBezTo>
                    <a:pt x="73" y="218"/>
                    <a:pt x="73" y="218"/>
                    <a:pt x="73" y="218"/>
                  </a:cubicBezTo>
                  <a:cubicBezTo>
                    <a:pt x="73" y="220"/>
                    <a:pt x="73" y="220"/>
                    <a:pt x="73" y="220"/>
                  </a:cubicBezTo>
                  <a:cubicBezTo>
                    <a:pt x="73" y="218"/>
                    <a:pt x="73" y="218"/>
                    <a:pt x="73" y="218"/>
                  </a:cubicBezTo>
                  <a:cubicBezTo>
                    <a:pt x="73" y="218"/>
                    <a:pt x="73" y="218"/>
                    <a:pt x="73" y="218"/>
                  </a:cubicBezTo>
                  <a:cubicBezTo>
                    <a:pt x="73" y="220"/>
                    <a:pt x="73" y="220"/>
                    <a:pt x="73" y="220"/>
                  </a:cubicBezTo>
                  <a:cubicBezTo>
                    <a:pt x="73" y="218"/>
                    <a:pt x="73" y="218"/>
                    <a:pt x="73" y="218"/>
                  </a:cubicBezTo>
                  <a:cubicBezTo>
                    <a:pt x="73" y="218"/>
                    <a:pt x="73" y="218"/>
                    <a:pt x="73" y="218"/>
                  </a:cubicBezTo>
                  <a:cubicBezTo>
                    <a:pt x="73" y="221"/>
                    <a:pt x="73" y="221"/>
                    <a:pt x="73" y="221"/>
                  </a:cubicBezTo>
                  <a:cubicBezTo>
                    <a:pt x="73" y="218"/>
                    <a:pt x="73" y="218"/>
                    <a:pt x="73" y="218"/>
                  </a:cubicBezTo>
                  <a:cubicBezTo>
                    <a:pt x="73" y="219"/>
                    <a:pt x="73" y="219"/>
                    <a:pt x="73" y="219"/>
                  </a:cubicBezTo>
                  <a:cubicBezTo>
                    <a:pt x="74" y="218"/>
                    <a:pt x="74" y="218"/>
                    <a:pt x="74" y="218"/>
                  </a:cubicBezTo>
                  <a:cubicBezTo>
                    <a:pt x="73" y="218"/>
                    <a:pt x="73" y="218"/>
                    <a:pt x="73" y="218"/>
                  </a:cubicBezTo>
                  <a:cubicBezTo>
                    <a:pt x="73" y="219"/>
                    <a:pt x="73" y="219"/>
                    <a:pt x="73" y="219"/>
                  </a:cubicBezTo>
                  <a:cubicBezTo>
                    <a:pt x="74" y="218"/>
                    <a:pt x="74" y="218"/>
                    <a:pt x="74" y="218"/>
                  </a:cubicBezTo>
                  <a:cubicBezTo>
                    <a:pt x="74" y="218"/>
                    <a:pt x="74" y="218"/>
                    <a:pt x="74" y="218"/>
                  </a:cubicBezTo>
                  <a:cubicBezTo>
                    <a:pt x="74" y="218"/>
                    <a:pt x="74" y="218"/>
                    <a:pt x="74" y="218"/>
                  </a:cubicBezTo>
                  <a:cubicBezTo>
                    <a:pt x="74" y="218"/>
                    <a:pt x="74" y="218"/>
                    <a:pt x="74" y="218"/>
                  </a:cubicBezTo>
                  <a:cubicBezTo>
                    <a:pt x="74" y="218"/>
                    <a:pt x="74" y="218"/>
                    <a:pt x="74" y="218"/>
                  </a:cubicBezTo>
                  <a:cubicBezTo>
                    <a:pt x="74" y="218"/>
                    <a:pt x="74" y="218"/>
                    <a:pt x="74" y="218"/>
                  </a:cubicBezTo>
                  <a:cubicBezTo>
                    <a:pt x="74" y="218"/>
                    <a:pt x="73" y="218"/>
                    <a:pt x="73" y="217"/>
                  </a:cubicBezTo>
                  <a:cubicBezTo>
                    <a:pt x="72" y="216"/>
                    <a:pt x="71" y="214"/>
                    <a:pt x="69" y="211"/>
                  </a:cubicBezTo>
                  <a:cubicBezTo>
                    <a:pt x="68" y="208"/>
                    <a:pt x="67" y="205"/>
                    <a:pt x="65" y="200"/>
                  </a:cubicBezTo>
                  <a:cubicBezTo>
                    <a:pt x="65" y="200"/>
                    <a:pt x="65" y="200"/>
                    <a:pt x="65" y="200"/>
                  </a:cubicBezTo>
                  <a:cubicBezTo>
                    <a:pt x="64" y="195"/>
                    <a:pt x="62" y="190"/>
                    <a:pt x="61" y="186"/>
                  </a:cubicBezTo>
                  <a:cubicBezTo>
                    <a:pt x="61" y="186"/>
                    <a:pt x="61" y="186"/>
                    <a:pt x="61" y="186"/>
                  </a:cubicBezTo>
                  <a:cubicBezTo>
                    <a:pt x="61" y="186"/>
                    <a:pt x="61" y="186"/>
                    <a:pt x="61" y="186"/>
                  </a:cubicBezTo>
                  <a:cubicBezTo>
                    <a:pt x="59" y="183"/>
                    <a:pt x="58" y="181"/>
                    <a:pt x="57" y="179"/>
                  </a:cubicBezTo>
                  <a:cubicBezTo>
                    <a:pt x="56" y="177"/>
                    <a:pt x="55" y="175"/>
                    <a:pt x="54" y="174"/>
                  </a:cubicBezTo>
                  <a:cubicBezTo>
                    <a:pt x="51" y="172"/>
                    <a:pt x="48" y="170"/>
                    <a:pt x="45" y="170"/>
                  </a:cubicBezTo>
                  <a:cubicBezTo>
                    <a:pt x="44" y="170"/>
                    <a:pt x="44" y="170"/>
                    <a:pt x="44" y="170"/>
                  </a:cubicBezTo>
                  <a:cubicBezTo>
                    <a:pt x="34" y="170"/>
                    <a:pt x="25" y="174"/>
                    <a:pt x="16" y="180"/>
                  </a:cubicBezTo>
                  <a:cubicBezTo>
                    <a:pt x="11" y="183"/>
                    <a:pt x="7" y="187"/>
                    <a:pt x="4" y="191"/>
                  </a:cubicBezTo>
                  <a:cubicBezTo>
                    <a:pt x="2" y="195"/>
                    <a:pt x="0" y="199"/>
                    <a:pt x="0" y="204"/>
                  </a:cubicBezTo>
                  <a:cubicBezTo>
                    <a:pt x="4" y="204"/>
                    <a:pt x="4" y="204"/>
                    <a:pt x="4" y="204"/>
                  </a:cubicBezTo>
                  <a:cubicBezTo>
                    <a:pt x="0" y="204"/>
                    <a:pt x="0" y="204"/>
                    <a:pt x="0" y="204"/>
                  </a:cubicBezTo>
                  <a:cubicBezTo>
                    <a:pt x="0" y="204"/>
                    <a:pt x="0" y="204"/>
                    <a:pt x="0" y="204"/>
                  </a:cubicBezTo>
                  <a:cubicBezTo>
                    <a:pt x="0" y="207"/>
                    <a:pt x="1" y="210"/>
                    <a:pt x="2" y="215"/>
                  </a:cubicBezTo>
                  <a:cubicBezTo>
                    <a:pt x="3" y="220"/>
                    <a:pt x="4" y="226"/>
                    <a:pt x="6" y="233"/>
                  </a:cubicBezTo>
                  <a:cubicBezTo>
                    <a:pt x="9" y="232"/>
                    <a:pt x="9" y="232"/>
                    <a:pt x="9" y="232"/>
                  </a:cubicBezTo>
                  <a:cubicBezTo>
                    <a:pt x="6" y="233"/>
                    <a:pt x="6" y="233"/>
                    <a:pt x="6" y="233"/>
                  </a:cubicBezTo>
                  <a:cubicBezTo>
                    <a:pt x="6" y="234"/>
                    <a:pt x="7" y="236"/>
                    <a:pt x="7" y="237"/>
                  </a:cubicBezTo>
                  <a:cubicBezTo>
                    <a:pt x="10" y="236"/>
                    <a:pt x="10" y="236"/>
                    <a:pt x="10" y="236"/>
                  </a:cubicBezTo>
                  <a:cubicBezTo>
                    <a:pt x="7" y="236"/>
                    <a:pt x="7" y="236"/>
                    <a:pt x="7" y="236"/>
                  </a:cubicBezTo>
                  <a:cubicBezTo>
                    <a:pt x="10" y="250"/>
                    <a:pt x="13" y="261"/>
                    <a:pt x="16" y="268"/>
                  </a:cubicBezTo>
                  <a:cubicBezTo>
                    <a:pt x="16" y="268"/>
                    <a:pt x="16" y="268"/>
                    <a:pt x="16" y="268"/>
                  </a:cubicBezTo>
                  <a:cubicBezTo>
                    <a:pt x="19" y="275"/>
                    <a:pt x="21" y="281"/>
                    <a:pt x="25" y="286"/>
                  </a:cubicBezTo>
                  <a:cubicBezTo>
                    <a:pt x="25" y="286"/>
                    <a:pt x="25" y="286"/>
                    <a:pt x="25" y="286"/>
                  </a:cubicBezTo>
                  <a:cubicBezTo>
                    <a:pt x="25" y="286"/>
                    <a:pt x="25" y="286"/>
                    <a:pt x="25" y="286"/>
                  </a:cubicBezTo>
                  <a:cubicBezTo>
                    <a:pt x="29" y="291"/>
                    <a:pt x="33" y="295"/>
                    <a:pt x="38" y="298"/>
                  </a:cubicBezTo>
                  <a:cubicBezTo>
                    <a:pt x="38" y="298"/>
                    <a:pt x="38" y="298"/>
                    <a:pt x="38" y="298"/>
                  </a:cubicBezTo>
                  <a:cubicBezTo>
                    <a:pt x="43" y="300"/>
                    <a:pt x="50" y="301"/>
                    <a:pt x="57" y="301"/>
                  </a:cubicBezTo>
                  <a:cubicBezTo>
                    <a:pt x="58" y="301"/>
                    <a:pt x="58" y="301"/>
                    <a:pt x="58" y="301"/>
                  </a:cubicBezTo>
                  <a:cubicBezTo>
                    <a:pt x="66" y="301"/>
                    <a:pt x="74" y="299"/>
                    <a:pt x="81" y="294"/>
                  </a:cubicBezTo>
                  <a:cubicBezTo>
                    <a:pt x="88" y="290"/>
                    <a:pt x="93" y="283"/>
                    <a:pt x="98" y="274"/>
                  </a:cubicBezTo>
                  <a:cubicBezTo>
                    <a:pt x="98" y="274"/>
                    <a:pt x="98" y="274"/>
                    <a:pt x="98" y="274"/>
                  </a:cubicBezTo>
                  <a:cubicBezTo>
                    <a:pt x="98" y="274"/>
                    <a:pt x="98" y="274"/>
                    <a:pt x="98" y="274"/>
                  </a:cubicBezTo>
                  <a:cubicBezTo>
                    <a:pt x="101" y="268"/>
                    <a:pt x="104" y="264"/>
                    <a:pt x="105" y="261"/>
                  </a:cubicBezTo>
                  <a:cubicBezTo>
                    <a:pt x="105" y="261"/>
                    <a:pt x="105" y="261"/>
                    <a:pt x="105" y="261"/>
                  </a:cubicBezTo>
                  <a:cubicBezTo>
                    <a:pt x="132" y="217"/>
                    <a:pt x="161" y="175"/>
                    <a:pt x="193" y="133"/>
                  </a:cubicBezTo>
                  <a:cubicBezTo>
                    <a:pt x="224" y="92"/>
                    <a:pt x="258" y="52"/>
                    <a:pt x="294" y="14"/>
                  </a:cubicBezTo>
                  <a:cubicBezTo>
                    <a:pt x="295" y="12"/>
                    <a:pt x="295" y="12"/>
                    <a:pt x="295" y="12"/>
                  </a:cubicBezTo>
                  <a:cubicBezTo>
                    <a:pt x="294" y="10"/>
                    <a:pt x="294" y="10"/>
                    <a:pt x="294" y="10"/>
                  </a:cubicBezTo>
                  <a:lnTo>
                    <a:pt x="291"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zh-CN" altLang="en-US" sz="3600"/>
            </a:p>
          </p:txBody>
        </p:sp>
      </p:grpSp>
      <p:pic>
        <p:nvPicPr>
          <p:cNvPr id="841" name="image 50002">
            <a:extLst>
              <a:ext uri="{FF2B5EF4-FFF2-40B4-BE49-F238E27FC236}">
                <a16:creationId xmlns:a16="http://schemas.microsoft.com/office/drawing/2014/main" id="{D305EDE1-16A8-42D8-94FF-D8FF5A810CF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44616" r="46323"/>
          <a:stretch/>
        </p:blipFill>
        <p:spPr>
          <a:xfrm>
            <a:off x="11128773" y="0"/>
            <a:ext cx="2209415" cy="13716000"/>
          </a:xfrm>
          <a:prstGeom prst="rect">
            <a:avLst/>
          </a:prstGeom>
        </p:spPr>
      </p:pic>
      <p:pic>
        <p:nvPicPr>
          <p:cNvPr id="2" name="图片 1">
            <a:extLst>
              <a:ext uri="{FF2B5EF4-FFF2-40B4-BE49-F238E27FC236}">
                <a16:creationId xmlns:a16="http://schemas.microsoft.com/office/drawing/2014/main" id="{925036AD-DA85-421C-BC99-397B68EDACE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713293" y="1100582"/>
            <a:ext cx="7035431" cy="3758494"/>
          </a:xfrm>
          <a:prstGeom prst="rect">
            <a:avLst/>
          </a:prstGeom>
        </p:spPr>
      </p:pic>
      <p:pic>
        <p:nvPicPr>
          <p:cNvPr id="10" name="图片 9">
            <a:extLst>
              <a:ext uri="{FF2B5EF4-FFF2-40B4-BE49-F238E27FC236}">
                <a16:creationId xmlns:a16="http://schemas.microsoft.com/office/drawing/2014/main" id="{37EBDAF1-E5A1-BD4B-B03B-418C44F2A85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6224947" y="3173619"/>
            <a:ext cx="6490344" cy="4867758"/>
          </a:xfrm>
          <a:prstGeom prst="rect">
            <a:avLst/>
          </a:prstGeom>
        </p:spPr>
      </p:pic>
      <p:pic>
        <p:nvPicPr>
          <p:cNvPr id="3" name="图片 2">
            <a:extLst>
              <a:ext uri="{FF2B5EF4-FFF2-40B4-BE49-F238E27FC236}">
                <a16:creationId xmlns:a16="http://schemas.microsoft.com/office/drawing/2014/main" id="{FC81F170-C56D-49AB-9ADA-9F351288EF7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2850432" y="5466780"/>
            <a:ext cx="7488517" cy="4322139"/>
          </a:xfrm>
          <a:prstGeom prst="rect">
            <a:avLst/>
          </a:prstGeom>
        </p:spPr>
      </p:pic>
      <p:pic>
        <p:nvPicPr>
          <p:cNvPr id="7" name="图片 6">
            <a:extLst>
              <a:ext uri="{FF2B5EF4-FFF2-40B4-BE49-F238E27FC236}">
                <a16:creationId xmlns:a16="http://schemas.microsoft.com/office/drawing/2014/main" id="{5337ADE9-3244-484A-92FF-721C4C430410}"/>
              </a:ext>
            </a:extLst>
          </p:cNvPr>
          <p:cNvPicPr>
            <a:picLocks noChangeAspect="1"/>
          </p:cNvPicPr>
          <p:nvPr/>
        </p:nvPicPr>
        <p:blipFill>
          <a:blip r:embed="rId9"/>
          <a:stretch>
            <a:fillRect/>
          </a:stretch>
        </p:blipFill>
        <p:spPr>
          <a:xfrm>
            <a:off x="16546704" y="6393938"/>
            <a:ext cx="6882436" cy="5158512"/>
          </a:xfrm>
          <a:prstGeom prst="rect">
            <a:avLst/>
          </a:prstGeom>
        </p:spPr>
      </p:pic>
      <p:pic>
        <p:nvPicPr>
          <p:cNvPr id="12" name="图片 11">
            <a:extLst>
              <a:ext uri="{FF2B5EF4-FFF2-40B4-BE49-F238E27FC236}">
                <a16:creationId xmlns:a16="http://schemas.microsoft.com/office/drawing/2014/main" id="{B31D8266-AE31-044E-A5CE-8C4D3FF220E2}"/>
              </a:ext>
            </a:extLst>
          </p:cNvPr>
          <p:cNvPicPr>
            <a:picLocks noChangeAspect="1"/>
          </p:cNvPicPr>
          <p:nvPr/>
        </p:nvPicPr>
        <p:blipFill>
          <a:blip r:embed="rId10"/>
          <a:stretch>
            <a:fillRect/>
          </a:stretch>
        </p:blipFill>
        <p:spPr>
          <a:xfrm>
            <a:off x="2130809" y="3144147"/>
            <a:ext cx="8128000" cy="5715000"/>
          </a:xfrm>
          <a:prstGeom prst="rect">
            <a:avLst/>
          </a:prstGeom>
        </p:spPr>
      </p:pic>
      <p:pic>
        <p:nvPicPr>
          <p:cNvPr id="11" name="图片 10">
            <a:extLst>
              <a:ext uri="{FF2B5EF4-FFF2-40B4-BE49-F238E27FC236}">
                <a16:creationId xmlns:a16="http://schemas.microsoft.com/office/drawing/2014/main" id="{02617A89-6325-7841-B2F8-BC5B0989FCFD}"/>
              </a:ext>
            </a:extLst>
          </p:cNvPr>
          <p:cNvPicPr>
            <a:picLocks noChangeAspect="1"/>
          </p:cNvPicPr>
          <p:nvPr/>
        </p:nvPicPr>
        <p:blipFill>
          <a:blip r:embed="rId11"/>
          <a:stretch>
            <a:fillRect/>
          </a:stretch>
        </p:blipFill>
        <p:spPr>
          <a:xfrm>
            <a:off x="2699641" y="5679963"/>
            <a:ext cx="8128000" cy="6096000"/>
          </a:xfrm>
          <a:prstGeom prst="rect">
            <a:avLst/>
          </a:prstGeom>
        </p:spPr>
      </p:pic>
      <p:pic>
        <p:nvPicPr>
          <p:cNvPr id="116" name="图片 115">
            <a:extLst>
              <a:ext uri="{FF2B5EF4-FFF2-40B4-BE49-F238E27FC236}">
                <a16:creationId xmlns:a16="http://schemas.microsoft.com/office/drawing/2014/main" id="{FD263B49-8F77-CB49-A938-D11EFC24FB55}"/>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rot="16200000">
            <a:off x="13804074" y="7937973"/>
            <a:ext cx="4047715" cy="5447023"/>
          </a:xfrm>
          <a:prstGeom prst="rect">
            <a:avLst/>
          </a:prstGeom>
        </p:spPr>
      </p:pic>
      <p:pic>
        <p:nvPicPr>
          <p:cNvPr id="13" name="图片 12">
            <a:extLst>
              <a:ext uri="{FF2B5EF4-FFF2-40B4-BE49-F238E27FC236}">
                <a16:creationId xmlns:a16="http://schemas.microsoft.com/office/drawing/2014/main" id="{D4A5718F-149D-DB4F-B622-CD0E449CAA48}"/>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rot="16200000">
            <a:off x="6273554" y="5424622"/>
            <a:ext cx="5637324" cy="7516432"/>
          </a:xfrm>
          <a:prstGeom prst="rect">
            <a:avLst/>
          </a:prstGeom>
        </p:spPr>
      </p:pic>
      <p:pic>
        <p:nvPicPr>
          <p:cNvPr id="118" name="图片 117">
            <a:extLst>
              <a:ext uri="{FF2B5EF4-FFF2-40B4-BE49-F238E27FC236}">
                <a16:creationId xmlns:a16="http://schemas.microsoft.com/office/drawing/2014/main" id="{111F551D-9C9B-E34C-A2E4-271E693CFB0B}"/>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rot="16200000">
            <a:off x="18351380" y="7781004"/>
            <a:ext cx="4530560" cy="6040747"/>
          </a:xfrm>
          <a:prstGeom prst="rect">
            <a:avLst/>
          </a:prstGeom>
        </p:spPr>
      </p:pic>
    </p:spTree>
    <p:extLst>
      <p:ext uri="{BB962C8B-B14F-4D97-AF65-F5344CB8AC3E}">
        <p14:creationId xmlns:p14="http://schemas.microsoft.com/office/powerpoint/2010/main" val="39679472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spd="50000" accel="50000" fill="hold" nodeType="afterEffect" p14:presetBounceEnd="38000">
                                      <p:stCondLst>
                                        <p:cond delay="0"/>
                                      </p:stCondLst>
                                      <p:childTnLst>
                                        <p:set>
                                          <p:cBhvr>
                                            <p:cTn id="6" dur="1" fill="hold">
                                              <p:stCondLst>
                                                <p:cond delay="0"/>
                                              </p:stCondLst>
                                            </p:cTn>
                                            <p:tgtEl>
                                              <p:spTgt spid="380"/>
                                            </p:tgtEl>
                                            <p:attrNameLst>
                                              <p:attrName>style.visibility</p:attrName>
                                            </p:attrNameLst>
                                          </p:cBhvr>
                                          <p:to>
                                            <p:strVal val="visible"/>
                                          </p:to>
                                        </p:set>
                                        <p:anim calcmode="lin" valueType="num" p14:bounceEnd="38000">
                                          <p:cBhvr additive="base">
                                            <p:cTn id="7" dur="750" fill="hold"/>
                                            <p:tgtEl>
                                              <p:spTgt spid="380"/>
                                            </p:tgtEl>
                                            <p:attrNameLst>
                                              <p:attrName>ppt_x</p:attrName>
                                            </p:attrNameLst>
                                          </p:cBhvr>
                                          <p:tavLst>
                                            <p:tav tm="0">
                                              <p:val>
                                                <p:strVal val="#ppt_x"/>
                                              </p:val>
                                            </p:tav>
                                            <p:tav tm="100000">
                                              <p:val>
                                                <p:strVal val="#ppt_x"/>
                                              </p:val>
                                            </p:tav>
                                          </p:tavLst>
                                        </p:anim>
                                        <p:anim calcmode="lin" valueType="num" p14:bounceEnd="38000">
                                          <p:cBhvr additive="base">
                                            <p:cTn id="8" dur="750" fill="hold"/>
                                            <p:tgtEl>
                                              <p:spTgt spid="380"/>
                                            </p:tgtEl>
                                            <p:attrNameLst>
                                              <p:attrName>ppt_y</p:attrName>
                                            </p:attrNameLst>
                                          </p:cBhvr>
                                          <p:tavLst>
                                            <p:tav tm="0">
                                              <p:val>
                                                <p:strVal val="1+#ppt_h/2"/>
                                              </p:val>
                                            </p:tav>
                                            <p:tav tm="100000">
                                              <p:val>
                                                <p:strVal val="#ppt_y"/>
                                              </p:val>
                                            </p:tav>
                                          </p:tavLst>
                                        </p:anim>
                                      </p:childTnLst>
                                    </p:cTn>
                                  </p:par>
                                  <p:par>
                                    <p:cTn id="9" presetID="2" presetClass="entr" presetSubtype="4" spd="50000" accel="50000" fill="hold" nodeType="withEffect" p14:presetBounceEnd="38000">
                                      <p:stCondLst>
                                        <p:cond delay="0"/>
                                      </p:stCondLst>
                                      <p:childTnLst>
                                        <p:set>
                                          <p:cBhvr>
                                            <p:cTn id="10" dur="1" fill="hold">
                                              <p:stCondLst>
                                                <p:cond delay="0"/>
                                              </p:stCondLst>
                                            </p:cTn>
                                            <p:tgtEl>
                                              <p:spTgt spid="393"/>
                                            </p:tgtEl>
                                            <p:attrNameLst>
                                              <p:attrName>style.visibility</p:attrName>
                                            </p:attrNameLst>
                                          </p:cBhvr>
                                          <p:to>
                                            <p:strVal val="visible"/>
                                          </p:to>
                                        </p:set>
                                        <p:anim calcmode="lin" valueType="num" p14:bounceEnd="38000">
                                          <p:cBhvr additive="base">
                                            <p:cTn id="11" dur="750" fill="hold"/>
                                            <p:tgtEl>
                                              <p:spTgt spid="393"/>
                                            </p:tgtEl>
                                            <p:attrNameLst>
                                              <p:attrName>ppt_x</p:attrName>
                                            </p:attrNameLst>
                                          </p:cBhvr>
                                          <p:tavLst>
                                            <p:tav tm="0">
                                              <p:val>
                                                <p:strVal val="#ppt_x"/>
                                              </p:val>
                                            </p:tav>
                                            <p:tav tm="100000">
                                              <p:val>
                                                <p:strVal val="#ppt_x"/>
                                              </p:val>
                                            </p:tav>
                                          </p:tavLst>
                                        </p:anim>
                                        <p:anim calcmode="lin" valueType="num" p14:bounceEnd="38000">
                                          <p:cBhvr additive="base">
                                            <p:cTn id="12" dur="750" fill="hold"/>
                                            <p:tgtEl>
                                              <p:spTgt spid="393"/>
                                            </p:tgtEl>
                                            <p:attrNameLst>
                                              <p:attrName>ppt_y</p:attrName>
                                            </p:attrNameLst>
                                          </p:cBhvr>
                                          <p:tavLst>
                                            <p:tav tm="0">
                                              <p:val>
                                                <p:strVal val="1+#ppt_h/2"/>
                                              </p:val>
                                            </p:tav>
                                            <p:tav tm="100000">
                                              <p:val>
                                                <p:strVal val="#ppt_y"/>
                                              </p:val>
                                            </p:tav>
                                          </p:tavLst>
                                        </p:anim>
                                      </p:childTnLst>
                                    </p:cTn>
                                  </p:par>
                                  <p:par>
                                    <p:cTn id="13" presetID="2" presetClass="entr" presetSubtype="4" spd="50000" accel="50000" fill="hold" nodeType="withEffect" p14:presetBounceEnd="38000">
                                      <p:stCondLst>
                                        <p:cond delay="0"/>
                                      </p:stCondLst>
                                      <p:childTnLst>
                                        <p:set>
                                          <p:cBhvr>
                                            <p:cTn id="14" dur="1" fill="hold">
                                              <p:stCondLst>
                                                <p:cond delay="0"/>
                                              </p:stCondLst>
                                            </p:cTn>
                                            <p:tgtEl>
                                              <p:spTgt spid="416"/>
                                            </p:tgtEl>
                                            <p:attrNameLst>
                                              <p:attrName>style.visibility</p:attrName>
                                            </p:attrNameLst>
                                          </p:cBhvr>
                                          <p:to>
                                            <p:strVal val="visible"/>
                                          </p:to>
                                        </p:set>
                                        <p:anim calcmode="lin" valueType="num" p14:bounceEnd="38000">
                                          <p:cBhvr additive="base">
                                            <p:cTn id="15" dur="750" fill="hold"/>
                                            <p:tgtEl>
                                              <p:spTgt spid="416"/>
                                            </p:tgtEl>
                                            <p:attrNameLst>
                                              <p:attrName>ppt_x</p:attrName>
                                            </p:attrNameLst>
                                          </p:cBhvr>
                                          <p:tavLst>
                                            <p:tav tm="0">
                                              <p:val>
                                                <p:strVal val="#ppt_x"/>
                                              </p:val>
                                            </p:tav>
                                            <p:tav tm="100000">
                                              <p:val>
                                                <p:strVal val="#ppt_x"/>
                                              </p:val>
                                            </p:tav>
                                          </p:tavLst>
                                        </p:anim>
                                        <p:anim calcmode="lin" valueType="num" p14:bounceEnd="38000">
                                          <p:cBhvr additive="base">
                                            <p:cTn id="16" dur="750" fill="hold"/>
                                            <p:tgtEl>
                                              <p:spTgt spid="4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2250"/>
                                </p:stCondLst>
                                <p:childTnLst>
                                  <p:par>
                                    <p:cTn id="5" presetID="2" presetClass="entr" presetSubtype="4" spd="50000" accel="50000" fill="hold" grpId="0" nodeType="afterEffect">
                                      <p:stCondLst>
                                        <p:cond delay="0"/>
                                      </p:stCondLst>
                                      <p:childTnLst>
                                        <p:set>
                                          <p:cBhvr>
                                            <p:cTn id="6" dur="1" fill="hold">
                                              <p:stCondLst>
                                                <p:cond delay="0"/>
                                              </p:stCondLst>
                                            </p:cTn>
                                            <p:tgtEl>
                                              <p:spTgt spid="376"/>
                                            </p:tgtEl>
                                            <p:attrNameLst>
                                              <p:attrName>style.visibility</p:attrName>
                                            </p:attrNameLst>
                                          </p:cBhvr>
                                          <p:to>
                                            <p:strVal val="visible"/>
                                          </p:to>
                                        </p:set>
                                        <p:anim calcmode="lin" valueType="num">
                                          <p:cBhvr additive="base">
                                            <p:cTn id="7" dur="750" fill="hold"/>
                                            <p:tgtEl>
                                              <p:spTgt spid="376"/>
                                            </p:tgtEl>
                                            <p:attrNameLst>
                                              <p:attrName>ppt_x</p:attrName>
                                            </p:attrNameLst>
                                          </p:cBhvr>
                                          <p:tavLst>
                                            <p:tav tm="0">
                                              <p:val>
                                                <p:strVal val="#ppt_x"/>
                                              </p:val>
                                            </p:tav>
                                            <p:tav tm="100000">
                                              <p:val>
                                                <p:strVal val="#ppt_x"/>
                                              </p:val>
                                            </p:tav>
                                          </p:tavLst>
                                        </p:anim>
                                        <p:anim calcmode="lin" valueType="num">
                                          <p:cBhvr additive="base">
                                            <p:cTn id="8" dur="750" fill="hold"/>
                                            <p:tgtEl>
                                              <p:spTgt spid="376"/>
                                            </p:tgtEl>
                                            <p:attrNameLst>
                                              <p:attrName>ppt_y</p:attrName>
                                            </p:attrNameLst>
                                          </p:cBhvr>
                                          <p:tavLst>
                                            <p:tav tm="0">
                                              <p:val>
                                                <p:strVal val="1+#ppt_h/2"/>
                                              </p:val>
                                            </p:tav>
                                            <p:tav tm="100000">
                                              <p:val>
                                                <p:strVal val="#ppt_y"/>
                                              </p:val>
                                            </p:tav>
                                          </p:tavLst>
                                        </p:anim>
                                      </p:childTnLst>
                                    </p:cTn>
                                  </p:par>
                                </p:childTnLst>
                              </p:cTn>
                            </p:par>
                            <p:par>
                              <p:cTn id="9" fill="hold">
                                <p:stCondLst>
                                  <p:cond delay="5250"/>
                                </p:stCondLst>
                                <p:childTnLst>
                                  <p:par>
                                    <p:cTn id="10" presetID="2" presetClass="entr" presetSubtype="4" spd="50000" accel="50000" fill="hold" grpId="0" nodeType="afterEffect">
                                      <p:stCondLst>
                                        <p:cond delay="0"/>
                                      </p:stCondLst>
                                      <p:childTnLst>
                                        <p:set>
                                          <p:cBhvr>
                                            <p:cTn id="11" dur="1" fill="hold">
                                              <p:stCondLst>
                                                <p:cond delay="0"/>
                                              </p:stCondLst>
                                            </p:cTn>
                                            <p:tgtEl>
                                              <p:spTgt spid="379"/>
                                            </p:tgtEl>
                                            <p:attrNameLst>
                                              <p:attrName>style.visibility</p:attrName>
                                            </p:attrNameLst>
                                          </p:cBhvr>
                                          <p:to>
                                            <p:strVal val="visible"/>
                                          </p:to>
                                        </p:set>
                                        <p:anim calcmode="lin" valueType="num">
                                          <p:cBhvr additive="base">
                                            <p:cTn id="12" dur="750" fill="hold"/>
                                            <p:tgtEl>
                                              <p:spTgt spid="379"/>
                                            </p:tgtEl>
                                            <p:attrNameLst>
                                              <p:attrName>ppt_x</p:attrName>
                                            </p:attrNameLst>
                                          </p:cBhvr>
                                          <p:tavLst>
                                            <p:tav tm="0">
                                              <p:val>
                                                <p:strVal val="#ppt_x"/>
                                              </p:val>
                                            </p:tav>
                                            <p:tav tm="100000">
                                              <p:val>
                                                <p:strVal val="#ppt_x"/>
                                              </p:val>
                                            </p:tav>
                                          </p:tavLst>
                                        </p:anim>
                                        <p:anim calcmode="lin" valueType="num">
                                          <p:cBhvr additive="base">
                                            <p:cTn id="13" dur="750" fill="hold"/>
                                            <p:tgtEl>
                                              <p:spTgt spid="379"/>
                                            </p:tgtEl>
                                            <p:attrNameLst>
                                              <p:attrName>ppt_y</p:attrName>
                                            </p:attrNameLst>
                                          </p:cBhvr>
                                          <p:tavLst>
                                            <p:tav tm="0">
                                              <p:val>
                                                <p:strVal val="1+#ppt_h/2"/>
                                              </p:val>
                                            </p:tav>
                                            <p:tav tm="100000">
                                              <p:val>
                                                <p:strVal val="#ppt_y"/>
                                              </p:val>
                                            </p:tav>
                                          </p:tavLst>
                                        </p:anim>
                                      </p:childTnLst>
                                    </p:cTn>
                                  </p:par>
                                </p:childTnLst>
                              </p:cTn>
                            </p:par>
                            <p:par>
                              <p:cTn id="14" fill="hold">
                                <p:stCondLst>
                                  <p:cond delay="6000"/>
                                </p:stCondLst>
                                <p:childTnLst>
                                  <p:par>
                                    <p:cTn id="15" presetID="2" presetClass="entr" presetSubtype="4" spd="50000" accel="50000" fill="hold" nodeType="afterEffect">
                                      <p:stCondLst>
                                        <p:cond delay="0"/>
                                      </p:stCondLst>
                                      <p:childTnLst>
                                        <p:set>
                                          <p:cBhvr>
                                            <p:cTn id="16" dur="1" fill="hold">
                                              <p:stCondLst>
                                                <p:cond delay="0"/>
                                              </p:stCondLst>
                                            </p:cTn>
                                            <p:tgtEl>
                                              <p:spTgt spid="380"/>
                                            </p:tgtEl>
                                            <p:attrNameLst>
                                              <p:attrName>style.visibility</p:attrName>
                                            </p:attrNameLst>
                                          </p:cBhvr>
                                          <p:to>
                                            <p:strVal val="visible"/>
                                          </p:to>
                                        </p:set>
                                        <p:anim calcmode="lin" valueType="num">
                                          <p:cBhvr additive="base">
                                            <p:cTn id="17" dur="750" fill="hold"/>
                                            <p:tgtEl>
                                              <p:spTgt spid="380"/>
                                            </p:tgtEl>
                                            <p:attrNameLst>
                                              <p:attrName>ppt_x</p:attrName>
                                            </p:attrNameLst>
                                          </p:cBhvr>
                                          <p:tavLst>
                                            <p:tav tm="0">
                                              <p:val>
                                                <p:strVal val="#ppt_x"/>
                                              </p:val>
                                            </p:tav>
                                            <p:tav tm="100000">
                                              <p:val>
                                                <p:strVal val="#ppt_x"/>
                                              </p:val>
                                            </p:tav>
                                          </p:tavLst>
                                        </p:anim>
                                        <p:anim calcmode="lin" valueType="num">
                                          <p:cBhvr additive="base">
                                            <p:cTn id="18" dur="750" fill="hold"/>
                                            <p:tgtEl>
                                              <p:spTgt spid="380"/>
                                            </p:tgtEl>
                                            <p:attrNameLst>
                                              <p:attrName>ppt_y</p:attrName>
                                            </p:attrNameLst>
                                          </p:cBhvr>
                                          <p:tavLst>
                                            <p:tav tm="0">
                                              <p:val>
                                                <p:strVal val="1+#ppt_h/2"/>
                                              </p:val>
                                            </p:tav>
                                            <p:tav tm="100000">
                                              <p:val>
                                                <p:strVal val="#ppt_y"/>
                                              </p:val>
                                            </p:tav>
                                          </p:tavLst>
                                        </p:anim>
                                      </p:childTnLst>
                                    </p:cTn>
                                  </p:par>
                                  <p:par>
                                    <p:cTn id="19" presetID="2" presetClass="entr" presetSubtype="4" spd="50000" accel="50000" fill="hold" nodeType="withEffect">
                                      <p:stCondLst>
                                        <p:cond delay="0"/>
                                      </p:stCondLst>
                                      <p:childTnLst>
                                        <p:set>
                                          <p:cBhvr>
                                            <p:cTn id="20" dur="1" fill="hold">
                                              <p:stCondLst>
                                                <p:cond delay="0"/>
                                              </p:stCondLst>
                                            </p:cTn>
                                            <p:tgtEl>
                                              <p:spTgt spid="393"/>
                                            </p:tgtEl>
                                            <p:attrNameLst>
                                              <p:attrName>style.visibility</p:attrName>
                                            </p:attrNameLst>
                                          </p:cBhvr>
                                          <p:to>
                                            <p:strVal val="visible"/>
                                          </p:to>
                                        </p:set>
                                        <p:anim calcmode="lin" valueType="num">
                                          <p:cBhvr additive="base">
                                            <p:cTn id="21" dur="750" fill="hold"/>
                                            <p:tgtEl>
                                              <p:spTgt spid="393"/>
                                            </p:tgtEl>
                                            <p:attrNameLst>
                                              <p:attrName>ppt_x</p:attrName>
                                            </p:attrNameLst>
                                          </p:cBhvr>
                                          <p:tavLst>
                                            <p:tav tm="0">
                                              <p:val>
                                                <p:strVal val="#ppt_x"/>
                                              </p:val>
                                            </p:tav>
                                            <p:tav tm="100000">
                                              <p:val>
                                                <p:strVal val="#ppt_x"/>
                                              </p:val>
                                            </p:tav>
                                          </p:tavLst>
                                        </p:anim>
                                        <p:anim calcmode="lin" valueType="num">
                                          <p:cBhvr additive="base">
                                            <p:cTn id="22" dur="750" fill="hold"/>
                                            <p:tgtEl>
                                              <p:spTgt spid="393"/>
                                            </p:tgtEl>
                                            <p:attrNameLst>
                                              <p:attrName>ppt_y</p:attrName>
                                            </p:attrNameLst>
                                          </p:cBhvr>
                                          <p:tavLst>
                                            <p:tav tm="0">
                                              <p:val>
                                                <p:strVal val="1+#ppt_h/2"/>
                                              </p:val>
                                            </p:tav>
                                            <p:tav tm="100000">
                                              <p:val>
                                                <p:strVal val="#ppt_y"/>
                                              </p:val>
                                            </p:tav>
                                          </p:tavLst>
                                        </p:anim>
                                      </p:childTnLst>
                                    </p:cTn>
                                  </p:par>
                                  <p:par>
                                    <p:cTn id="23" presetID="2" presetClass="entr" presetSubtype="4" spd="50000" accel="50000" fill="hold" nodeType="withEffect">
                                      <p:stCondLst>
                                        <p:cond delay="0"/>
                                      </p:stCondLst>
                                      <p:childTnLst>
                                        <p:set>
                                          <p:cBhvr>
                                            <p:cTn id="24" dur="1" fill="hold">
                                              <p:stCondLst>
                                                <p:cond delay="0"/>
                                              </p:stCondLst>
                                            </p:cTn>
                                            <p:tgtEl>
                                              <p:spTgt spid="416"/>
                                            </p:tgtEl>
                                            <p:attrNameLst>
                                              <p:attrName>style.visibility</p:attrName>
                                            </p:attrNameLst>
                                          </p:cBhvr>
                                          <p:to>
                                            <p:strVal val="visible"/>
                                          </p:to>
                                        </p:set>
                                        <p:anim calcmode="lin" valueType="num">
                                          <p:cBhvr additive="base">
                                            <p:cTn id="25" dur="750" fill="hold"/>
                                            <p:tgtEl>
                                              <p:spTgt spid="416"/>
                                            </p:tgtEl>
                                            <p:attrNameLst>
                                              <p:attrName>ppt_x</p:attrName>
                                            </p:attrNameLst>
                                          </p:cBhvr>
                                          <p:tavLst>
                                            <p:tav tm="0">
                                              <p:val>
                                                <p:strVal val="#ppt_x"/>
                                              </p:val>
                                            </p:tav>
                                            <p:tav tm="100000">
                                              <p:val>
                                                <p:strVal val="#ppt_x"/>
                                              </p:val>
                                            </p:tav>
                                          </p:tavLst>
                                        </p:anim>
                                        <p:anim calcmode="lin" valueType="num">
                                          <p:cBhvr additive="base">
                                            <p:cTn id="26" dur="750" fill="hold"/>
                                            <p:tgtEl>
                                              <p:spTgt spid="416"/>
                                            </p:tgtEl>
                                            <p:attrNameLst>
                                              <p:attrName>ppt_y</p:attrName>
                                            </p:attrNameLst>
                                          </p:cBhvr>
                                          <p:tavLst>
                                            <p:tav tm="0">
                                              <p:val>
                                                <p:strVal val="1+#ppt_h/2"/>
                                              </p:val>
                                            </p:tav>
                                            <p:tav tm="100000">
                                              <p:val>
                                                <p:strVal val="#ppt_y"/>
                                              </p:val>
                                            </p:tav>
                                          </p:tavLst>
                                        </p:anim>
                                      </p:childTnLst>
                                    </p:cTn>
                                  </p:par>
                                </p:childTnLst>
                              </p:cTn>
                            </p:par>
                            <p:par>
                              <p:cTn id="27" fill="hold">
                                <p:stCondLst>
                                  <p:cond delay="6750"/>
                                </p:stCondLst>
                                <p:childTnLst>
                                  <p:par>
                                    <p:cTn id="28" presetID="2" presetClass="entr" presetSubtype="4" spd="50000" accel="50000" fill="hold" grpId="0" nodeType="afterEffect">
                                      <p:stCondLst>
                                        <p:cond delay="0"/>
                                      </p:stCondLst>
                                      <p:childTnLst>
                                        <p:set>
                                          <p:cBhvr>
                                            <p:cTn id="29" dur="1" fill="hold">
                                              <p:stCondLst>
                                                <p:cond delay="0"/>
                                              </p:stCondLst>
                                            </p:cTn>
                                            <p:tgtEl>
                                              <p:spTgt spid="378"/>
                                            </p:tgtEl>
                                            <p:attrNameLst>
                                              <p:attrName>style.visibility</p:attrName>
                                            </p:attrNameLst>
                                          </p:cBhvr>
                                          <p:to>
                                            <p:strVal val="visible"/>
                                          </p:to>
                                        </p:set>
                                        <p:anim calcmode="lin" valueType="num">
                                          <p:cBhvr additive="base">
                                            <p:cTn id="30" dur="750" fill="hold"/>
                                            <p:tgtEl>
                                              <p:spTgt spid="378"/>
                                            </p:tgtEl>
                                            <p:attrNameLst>
                                              <p:attrName>ppt_x</p:attrName>
                                            </p:attrNameLst>
                                          </p:cBhvr>
                                          <p:tavLst>
                                            <p:tav tm="0">
                                              <p:val>
                                                <p:strVal val="#ppt_x"/>
                                              </p:val>
                                            </p:tav>
                                            <p:tav tm="100000">
                                              <p:val>
                                                <p:strVal val="#ppt_x"/>
                                              </p:val>
                                            </p:tav>
                                          </p:tavLst>
                                        </p:anim>
                                        <p:anim calcmode="lin" valueType="num">
                                          <p:cBhvr additive="base">
                                            <p:cTn id="31" dur="750" fill="hold"/>
                                            <p:tgtEl>
                                              <p:spTgt spid="3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 grpId="0" animBg="1"/>
          <p:bldP spid="378" grpId="0"/>
          <p:bldP spid="379" grpId="0" animBg="1"/>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46785" y="713317"/>
            <a:ext cx="9328183" cy="1061823"/>
          </a:xfrm>
          <a:prstGeom prst="rect">
            <a:avLst/>
          </a:prstGeom>
          <a:noFill/>
        </p:spPr>
        <p:txBody>
          <a:bodyPr wrap="none" lIns="243834" tIns="121917" rIns="243834" bIns="121917" rtlCol="0">
            <a:spAutoFit/>
          </a:bodyPr>
          <a:lstStyle/>
          <a:p>
            <a:r>
              <a:rPr lang="zh-CN" altLang="en-US" sz="5300" b="1" dirty="0">
                <a:solidFill>
                  <a:srgbClr val="FF0000"/>
                </a:solidFill>
                <a:latin typeface="微软雅黑" panose="020B0503020204020204" pitchFamily="34" charset="-122"/>
                <a:ea typeface="微软雅黑" panose="020B0503020204020204" pitchFamily="34" charset="-122"/>
              </a:rPr>
              <a:t>基于“课堂笃学单”高效课堂</a:t>
            </a:r>
          </a:p>
        </p:txBody>
      </p:sp>
      <p:sp>
        <p:nvSpPr>
          <p:cNvPr id="5" name="TextBox 4"/>
          <p:cNvSpPr txBox="1"/>
          <p:nvPr/>
        </p:nvSpPr>
        <p:spPr>
          <a:xfrm>
            <a:off x="1438805" y="3316585"/>
            <a:ext cx="17665963" cy="2231374"/>
          </a:xfrm>
          <a:prstGeom prst="rect">
            <a:avLst/>
          </a:prstGeom>
          <a:noFill/>
        </p:spPr>
        <p:txBody>
          <a:bodyPr wrap="square" lIns="243834" tIns="121917" rIns="243834" bIns="121917" rtlCol="0">
            <a:spAutoFit/>
          </a:bodyPr>
          <a:lstStyle/>
          <a:p>
            <a:r>
              <a:rPr lang="en-US" altLang="zh-CN"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1.</a:t>
            </a:r>
            <a:r>
              <a:rPr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留下老师对所教内容理解的智慧</a:t>
            </a:r>
            <a:endParaRPr lang="en-US" altLang="zh-CN"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endParaRPr>
          </a:p>
          <a:p>
            <a:r>
              <a:rPr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有校本化的学习目标</a:t>
            </a:r>
            <a:r>
              <a:rPr lang="en-US" altLang="zh-CN"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有清晰的，“任务驱动 问题导向”的教学环节     有方法指导、学法建议、</a:t>
            </a:r>
            <a:endParaRPr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22177110" y="12234597"/>
            <a:ext cx="1824526" cy="907935"/>
          </a:xfrm>
          <a:prstGeom prst="rect">
            <a:avLst/>
          </a:prstGeom>
          <a:noFill/>
        </p:spPr>
        <p:txBody>
          <a:bodyPr wrap="none" lIns="243834" tIns="121917" rIns="243834" bIns="121917" rtlCol="0">
            <a:spAutoFit/>
          </a:bodyPr>
          <a:lstStyle/>
          <a:p>
            <a:r>
              <a:rPr lang="en-US" altLang="zh-CN" sz="430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4300" dirty="0">
                <a:solidFill>
                  <a:schemeClr val="tx1">
                    <a:lumMod val="75000"/>
                    <a:lumOff val="25000"/>
                  </a:schemeClr>
                </a:solidFill>
                <a:latin typeface="微软雅黑" panose="020B0503020204020204" pitchFamily="34" charset="-122"/>
                <a:ea typeface="微软雅黑" panose="020B0503020204020204" pitchFamily="34" charset="-122"/>
              </a:rPr>
              <a:t>版</a:t>
            </a:r>
          </a:p>
        </p:txBody>
      </p:sp>
      <p:sp>
        <p:nvSpPr>
          <p:cNvPr id="8" name="矩形 7"/>
          <p:cNvSpPr/>
          <p:nvPr/>
        </p:nvSpPr>
        <p:spPr>
          <a:xfrm>
            <a:off x="1438807" y="2177325"/>
            <a:ext cx="4322552" cy="902811"/>
          </a:xfrm>
          <a:prstGeom prst="rect">
            <a:avLst/>
          </a:prstGeom>
        </p:spPr>
        <p:txBody>
          <a:bodyPr wrap="none" lIns="243834" tIns="121917" rIns="243834" bIns="121917">
            <a:spAutoFit/>
          </a:bodyPr>
          <a:lstStyle/>
          <a:p>
            <a:pPr lvl="0"/>
            <a:r>
              <a:rPr lang="zh-CN" altLang="en-US" sz="4300" b="1" dirty="0">
                <a:solidFill>
                  <a:prstClr val="black">
                    <a:lumMod val="75000"/>
                    <a:lumOff val="25000"/>
                  </a:prstClr>
                </a:solidFill>
                <a:latin typeface="微软雅黑" panose="020B0503020204020204" pitchFamily="34" charset="-122"/>
                <a:ea typeface="微软雅黑" panose="020B0503020204020204" pitchFamily="34" charset="-122"/>
                <a:sym typeface="Wingdings" panose="05000000000000000000" pitchFamily="2" charset="2"/>
              </a:rPr>
              <a:t>“留痕式”教育</a:t>
            </a:r>
            <a:endParaRPr lang="en-US" altLang="zh-CN" sz="4300" b="1" dirty="0">
              <a:solidFill>
                <a:prstClr val="black">
                  <a:lumMod val="75000"/>
                  <a:lumOff val="25000"/>
                </a:prstClr>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9" name="TextBox 8"/>
          <p:cNvSpPr txBox="1"/>
          <p:nvPr/>
        </p:nvSpPr>
        <p:spPr>
          <a:xfrm>
            <a:off x="1504565" y="5520043"/>
            <a:ext cx="17665963" cy="2231374"/>
          </a:xfrm>
          <a:prstGeom prst="rect">
            <a:avLst/>
          </a:prstGeom>
          <a:noFill/>
        </p:spPr>
        <p:txBody>
          <a:bodyPr wrap="square" lIns="243834" tIns="121917" rIns="243834" bIns="121917" rtlCol="0">
            <a:spAutoFit/>
          </a:bodyPr>
          <a:lstStyle/>
          <a:p>
            <a:r>
              <a:rPr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留下课件中的重要内容</a:t>
            </a:r>
            <a:endParaRPr lang="en-US" altLang="zh-CN"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endParaRPr>
          </a:p>
          <a:p>
            <a:r>
              <a:rPr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留下教师课堂中的想要落实的关键点</a:t>
            </a:r>
            <a:endParaRPr lang="en-US" altLang="zh-CN"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endParaRPr>
          </a:p>
          <a:p>
            <a:r>
              <a:rPr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留下知识的建构过程（有别于一般的学案）</a:t>
            </a:r>
            <a:endParaRPr lang="en-US" altLang="zh-CN"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10" name="TextBox 9"/>
          <p:cNvSpPr txBox="1"/>
          <p:nvPr/>
        </p:nvSpPr>
        <p:spPr>
          <a:xfrm>
            <a:off x="1438805" y="7818109"/>
            <a:ext cx="17665963" cy="902811"/>
          </a:xfrm>
          <a:prstGeom prst="rect">
            <a:avLst/>
          </a:prstGeom>
          <a:noFill/>
        </p:spPr>
        <p:txBody>
          <a:bodyPr wrap="square" lIns="243834" tIns="121917" rIns="243834" bIns="121917" rtlCol="0">
            <a:spAutoFit/>
          </a:bodyPr>
          <a:lstStyle/>
          <a:p>
            <a:r>
              <a:rPr lang="en-US" altLang="zh-CN"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2.</a:t>
            </a:r>
            <a:r>
              <a:rPr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留下学生的笔记，也留下学生的思考</a:t>
            </a:r>
            <a:endParaRPr lang="en-US" altLang="zh-CN"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11" name="TextBox 10"/>
          <p:cNvSpPr txBox="1"/>
          <p:nvPr/>
        </p:nvSpPr>
        <p:spPr>
          <a:xfrm>
            <a:off x="1822848" y="8778214"/>
            <a:ext cx="17665963" cy="2893094"/>
          </a:xfrm>
          <a:prstGeom prst="rect">
            <a:avLst/>
          </a:prstGeom>
          <a:noFill/>
        </p:spPr>
        <p:txBody>
          <a:bodyPr wrap="square" lIns="243834" tIns="121917" rIns="243834" bIns="121917" rtlCol="0">
            <a:spAutoFit/>
          </a:bodyPr>
          <a:lstStyle/>
          <a:p>
            <a:r>
              <a:rPr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课堂：</a:t>
            </a:r>
            <a:r>
              <a:rPr lang="zh-CN" altLang="en-US" sz="4300"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记录</a:t>
            </a:r>
            <a:r>
              <a:rPr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重要内容，</a:t>
            </a:r>
            <a:r>
              <a:rPr lang="zh-CN" altLang="en-US" sz="4300"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标识</a:t>
            </a:r>
            <a:r>
              <a:rPr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有疑问的内容，速记自己的思考</a:t>
            </a:r>
            <a:endParaRPr lang="en-US" altLang="zh-CN"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endParaRPr>
          </a:p>
          <a:p>
            <a:r>
              <a:rPr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课后：借助笃学单，复习、反思、整理</a:t>
            </a:r>
            <a:endParaRPr lang="en-US" altLang="zh-CN"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endParaRPr>
          </a:p>
          <a:p>
            <a:endParaRPr lang="en-US" altLang="zh-CN"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endParaRPr>
          </a:p>
          <a:p>
            <a:endParaRPr lang="en-US" altLang="zh-CN"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217003" y="329275"/>
            <a:ext cx="2688299" cy="268829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bg>
      <p:bgPr>
        <a:solidFill>
          <a:srgbClr val="FFFFFF">
            <a:alpha val="100000"/>
          </a:srgbClr>
        </a:solidFill>
        <a:effectLst/>
      </p:bgPr>
    </p:bg>
    <p:spTree>
      <p:nvGrpSpPr>
        <p:cNvPr id="1" name=""/>
        <p:cNvGrpSpPr/>
        <p:nvPr/>
      </p:nvGrpSpPr>
      <p:grpSpPr>
        <a:xfrm>
          <a:off x="0" y="0"/>
          <a:ext cx="0" cy="0"/>
          <a:chOff x="0" y="0"/>
          <a:chExt cx="0" cy="0"/>
        </a:xfrm>
      </p:grpSpPr>
      <p:pic>
        <p:nvPicPr>
          <p:cNvPr id="40002" name="image 40002"/>
          <p:cNvPicPr>
            <a:picLocks noChangeAspect="1"/>
          </p:cNvPicPr>
          <p:nvPr/>
        </p:nvPicPr>
        <p:blipFill>
          <a:blip r:embed="rId3"/>
          <a:srcRect/>
          <a:stretch>
            <a:fillRect/>
          </a:stretch>
        </p:blipFill>
        <p:spPr>
          <a:xfrm>
            <a:off x="0" y="0"/>
            <a:ext cx="24384000" cy="13716000"/>
          </a:xfrm>
          <a:prstGeom prst="rect">
            <a:avLst/>
          </a:prstGeom>
        </p:spPr>
      </p:pic>
      <p:pic>
        <p:nvPicPr>
          <p:cNvPr id="40003" name="image 40003"/>
          <p:cNvPicPr>
            <a:picLocks noChangeAspect="1"/>
          </p:cNvPicPr>
          <p:nvPr/>
        </p:nvPicPr>
        <p:blipFill>
          <a:blip r:embed="rId4"/>
          <a:srcRect/>
          <a:stretch>
            <a:fillRect/>
          </a:stretch>
        </p:blipFill>
        <p:spPr>
          <a:xfrm>
            <a:off x="3365500" y="3898900"/>
            <a:ext cx="5943600" cy="5943600"/>
          </a:xfrm>
          <a:prstGeom prst="rect">
            <a:avLst/>
          </a:prstGeom>
        </p:spPr>
      </p:pic>
      <p:pic>
        <p:nvPicPr>
          <p:cNvPr id="40004" name="image 40004"/>
          <p:cNvPicPr>
            <a:picLocks noChangeAspect="1"/>
          </p:cNvPicPr>
          <p:nvPr/>
        </p:nvPicPr>
        <p:blipFill>
          <a:blip r:embed="rId5"/>
          <a:srcRect/>
          <a:stretch>
            <a:fillRect/>
          </a:stretch>
        </p:blipFill>
        <p:spPr>
          <a:xfrm>
            <a:off x="5715000" y="7454900"/>
            <a:ext cx="3111500" cy="2032000"/>
          </a:xfrm>
          <a:prstGeom prst="rect">
            <a:avLst/>
          </a:prstGeom>
        </p:spPr>
      </p:pic>
      <p:pic>
        <p:nvPicPr>
          <p:cNvPr id="40005" name="image 40005"/>
          <p:cNvPicPr>
            <a:picLocks noChangeAspect="1"/>
          </p:cNvPicPr>
          <p:nvPr/>
        </p:nvPicPr>
        <p:blipFill>
          <a:blip r:embed="rId6"/>
          <a:srcRect/>
          <a:stretch>
            <a:fillRect/>
          </a:stretch>
        </p:blipFill>
        <p:spPr>
          <a:xfrm>
            <a:off x="21018500" y="10121900"/>
            <a:ext cx="2413000" cy="3073400"/>
          </a:xfrm>
          <a:prstGeom prst="rect">
            <a:avLst/>
          </a:prstGeom>
        </p:spPr>
      </p:pic>
      <p:pic>
        <p:nvPicPr>
          <p:cNvPr id="40006" name="image 40006"/>
          <p:cNvPicPr>
            <a:picLocks noChangeAspect="1"/>
          </p:cNvPicPr>
          <p:nvPr/>
        </p:nvPicPr>
        <p:blipFill>
          <a:blip r:embed="rId7"/>
          <a:srcRect/>
          <a:stretch>
            <a:fillRect/>
          </a:stretch>
        </p:blipFill>
        <p:spPr>
          <a:xfrm>
            <a:off x="14008100" y="9791700"/>
            <a:ext cx="7988300" cy="50800"/>
          </a:xfrm>
          <a:prstGeom prst="rect">
            <a:avLst/>
          </a:prstGeom>
        </p:spPr>
      </p:pic>
      <p:pic>
        <p:nvPicPr>
          <p:cNvPr id="40007" name="image 40007"/>
          <p:cNvPicPr>
            <a:picLocks noChangeAspect="1"/>
          </p:cNvPicPr>
          <p:nvPr/>
        </p:nvPicPr>
        <p:blipFill>
          <a:blip r:embed="rId8"/>
          <a:srcRect/>
          <a:stretch>
            <a:fillRect/>
          </a:stretch>
        </p:blipFill>
        <p:spPr>
          <a:xfrm>
            <a:off x="14274800" y="7404100"/>
            <a:ext cx="7442200" cy="1320800"/>
          </a:xfrm>
          <a:prstGeom prst="rect">
            <a:avLst/>
          </a:prstGeom>
        </p:spPr>
      </p:pic>
      <p:pic>
        <p:nvPicPr>
          <p:cNvPr id="40008" name="image 40008"/>
          <p:cNvPicPr>
            <a:picLocks noChangeAspect="1"/>
          </p:cNvPicPr>
          <p:nvPr/>
        </p:nvPicPr>
        <p:blipFill>
          <a:blip r:embed="rId7"/>
          <a:srcRect/>
          <a:stretch>
            <a:fillRect/>
          </a:stretch>
        </p:blipFill>
        <p:spPr>
          <a:xfrm>
            <a:off x="14008100" y="3898900"/>
            <a:ext cx="7988300" cy="50800"/>
          </a:xfrm>
          <a:prstGeom prst="rect">
            <a:avLst/>
          </a:prstGeom>
        </p:spPr>
      </p:pic>
      <p:sp>
        <p:nvSpPr>
          <p:cNvPr id="400010" name="Object 400010"/>
          <p:cNvSpPr txBox="1"/>
          <p:nvPr/>
        </p:nvSpPr>
        <p:spPr>
          <a:xfrm>
            <a:off x="14560550" y="5016500"/>
            <a:ext cx="7435850" cy="1828800"/>
          </a:xfrm>
          <a:prstGeom prst="rect">
            <a:avLst/>
          </a:prstGeom>
        </p:spPr>
        <p:txBody>
          <a:bodyPr vert="horz" rtlCol="0" anchor="t" anchorCtr="0">
            <a:noAutofit/>
          </a:bodyPr>
          <a:lstStyle/>
          <a:p>
            <a:pPr algn="ctr">
              <a:lnSpc>
                <a:spcPct val="100000"/>
              </a:lnSpc>
            </a:pPr>
            <a:r>
              <a:rPr lang="en-US" sz="12000" b="0" i="0" spc="1200" dirty="0">
                <a:solidFill>
                  <a:srgbClr val="426974">
                    <a:alpha val="100000"/>
                  </a:srgbClr>
                </a:solidFill>
                <a:latin typeface="幼圆" panose="02010509060101010101" pitchFamily="49" charset="-122"/>
                <a:ea typeface="幼圆" panose="02010509060101010101" pitchFamily="49" charset="-122"/>
              </a:rPr>
              <a:t>第</a:t>
            </a:r>
            <a:r>
              <a:rPr lang="zh-CN" altLang="en-US" sz="12000" spc="1200" dirty="0">
                <a:solidFill>
                  <a:srgbClr val="426974">
                    <a:alpha val="100000"/>
                  </a:srgbClr>
                </a:solidFill>
                <a:latin typeface="幼圆" panose="02010509060101010101" pitchFamily="49" charset="-122"/>
                <a:ea typeface="幼圆" panose="02010509060101010101" pitchFamily="49" charset="-122"/>
              </a:rPr>
              <a:t>一</a:t>
            </a:r>
            <a:r>
              <a:rPr lang="zh-CN" altLang="en-US" sz="12000" b="0" i="0" spc="1200" dirty="0">
                <a:solidFill>
                  <a:srgbClr val="426974">
                    <a:alpha val="100000"/>
                  </a:srgbClr>
                </a:solidFill>
                <a:latin typeface="幼圆" panose="02010509060101010101" pitchFamily="49" charset="-122"/>
                <a:ea typeface="幼圆" panose="02010509060101010101" pitchFamily="49" charset="-122"/>
              </a:rPr>
              <a:t>部分</a:t>
            </a:r>
            <a:endParaRPr lang="en-US" dirty="0"/>
          </a:p>
        </p:txBody>
      </p:sp>
      <p:sp>
        <p:nvSpPr>
          <p:cNvPr id="400011" name="Object 400011"/>
          <p:cNvSpPr txBox="1"/>
          <p:nvPr/>
        </p:nvSpPr>
        <p:spPr>
          <a:xfrm>
            <a:off x="15905317" y="7404100"/>
            <a:ext cx="4267200" cy="1320800"/>
          </a:xfrm>
          <a:prstGeom prst="rect">
            <a:avLst/>
          </a:prstGeom>
        </p:spPr>
        <p:txBody>
          <a:bodyPr vert="horz" rtlCol="0" anchor="t" anchorCtr="0">
            <a:noAutofit/>
          </a:bodyPr>
          <a:lstStyle/>
          <a:p>
            <a:pPr algn="ctr">
              <a:lnSpc>
                <a:spcPct val="100000"/>
              </a:lnSpc>
            </a:pPr>
            <a:r>
              <a:rPr lang="zh-CN" altLang="en-US" sz="7200" b="1" spc="600" dirty="0">
                <a:solidFill>
                  <a:srgbClr val="FFFF00"/>
                </a:solidFill>
                <a:latin typeface="黑体" panose="02010609060101010101" pitchFamily="49" charset="-122"/>
                <a:ea typeface="黑体" panose="02010609060101010101" pitchFamily="49" charset="-122"/>
              </a:rPr>
              <a:t>项目背景</a:t>
            </a:r>
          </a:p>
        </p:txBody>
      </p:sp>
      <p:sp>
        <p:nvSpPr>
          <p:cNvPr id="12" name="TextBox 11"/>
          <p:cNvSpPr txBox="1"/>
          <p:nvPr/>
        </p:nvSpPr>
        <p:spPr>
          <a:xfrm>
            <a:off x="5256238" y="4456410"/>
            <a:ext cx="1944662" cy="3939540"/>
          </a:xfrm>
          <a:prstGeom prst="rect">
            <a:avLst/>
          </a:prstGeom>
          <a:noFill/>
        </p:spPr>
        <p:txBody>
          <a:bodyPr wrap="square" rtlCol="0">
            <a:spAutoFit/>
          </a:bodyPr>
          <a:lstStyle/>
          <a:p>
            <a:r>
              <a:rPr lang="en-US" altLang="zh-CN" sz="25000" spc="1200" dirty="0">
                <a:solidFill>
                  <a:srgbClr val="426974">
                    <a:alpha val="100000"/>
                  </a:srgbClr>
                </a:solidFill>
                <a:latin typeface="幼圆" panose="02010509060101010101" pitchFamily="49" charset="-122"/>
                <a:ea typeface="幼圆" panose="02010509060101010101" pitchFamily="49" charset="-122"/>
              </a:rPr>
              <a:t>1</a:t>
            </a:r>
            <a:endParaRPr lang="zh-CN" altLang="en-US" sz="25000" spc="1200" dirty="0">
              <a:solidFill>
                <a:srgbClr val="426974">
                  <a:alpha val="100000"/>
                </a:srgbClr>
              </a:solidFill>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00010"/>
                                        </p:tgtEl>
                                        <p:attrNameLst>
                                          <p:attrName>style.visibility</p:attrName>
                                        </p:attrNameLst>
                                      </p:cBhvr>
                                      <p:to>
                                        <p:strVal val="visible"/>
                                      </p:to>
                                    </p:set>
                                    <p:anim calcmode="lin" valueType="num">
                                      <p:cBhvr>
                                        <p:cTn id="7" dur="500" fill="hold"/>
                                        <p:tgtEl>
                                          <p:spTgt spid="400010"/>
                                        </p:tgtEl>
                                        <p:attrNameLst>
                                          <p:attrName>ppt_w</p:attrName>
                                        </p:attrNameLst>
                                      </p:cBhvr>
                                      <p:tavLst>
                                        <p:tav tm="0">
                                          <p:val>
                                            <p:fltVal val="0"/>
                                          </p:val>
                                        </p:tav>
                                        <p:tav tm="100000">
                                          <p:val>
                                            <p:strVal val="#ppt_w"/>
                                          </p:val>
                                        </p:tav>
                                      </p:tavLst>
                                    </p:anim>
                                    <p:anim calcmode="lin" valueType="num">
                                      <p:cBhvr>
                                        <p:cTn id="8" dur="500" fill="hold"/>
                                        <p:tgtEl>
                                          <p:spTgt spid="400010"/>
                                        </p:tgtEl>
                                        <p:attrNameLst>
                                          <p:attrName>ppt_h</p:attrName>
                                        </p:attrNameLst>
                                      </p:cBhvr>
                                      <p:tavLst>
                                        <p:tav tm="0">
                                          <p:val>
                                            <p:fltVal val="0"/>
                                          </p:val>
                                        </p:tav>
                                        <p:tav tm="100000">
                                          <p:val>
                                            <p:strVal val="#ppt_h"/>
                                          </p:val>
                                        </p:tav>
                                      </p:tavLst>
                                    </p:anim>
                                    <p:animEffect transition="in" filter="fade">
                                      <p:cBhvr>
                                        <p:cTn id="9" dur="500"/>
                                        <p:tgtEl>
                                          <p:spTgt spid="400010"/>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00011"/>
                                        </p:tgtEl>
                                        <p:attrNameLst>
                                          <p:attrName>style.visibility</p:attrName>
                                        </p:attrNameLst>
                                      </p:cBhvr>
                                      <p:to>
                                        <p:strVal val="visible"/>
                                      </p:to>
                                    </p:set>
                                    <p:anim calcmode="lin" valueType="num">
                                      <p:cBhvr>
                                        <p:cTn id="13" dur="500" fill="hold"/>
                                        <p:tgtEl>
                                          <p:spTgt spid="400011"/>
                                        </p:tgtEl>
                                        <p:attrNameLst>
                                          <p:attrName>ppt_w</p:attrName>
                                        </p:attrNameLst>
                                      </p:cBhvr>
                                      <p:tavLst>
                                        <p:tav tm="0">
                                          <p:val>
                                            <p:fltVal val="0"/>
                                          </p:val>
                                        </p:tav>
                                        <p:tav tm="100000">
                                          <p:val>
                                            <p:strVal val="#ppt_w"/>
                                          </p:val>
                                        </p:tav>
                                      </p:tavLst>
                                    </p:anim>
                                    <p:anim calcmode="lin" valueType="num">
                                      <p:cBhvr>
                                        <p:cTn id="14" dur="500" fill="hold"/>
                                        <p:tgtEl>
                                          <p:spTgt spid="400011"/>
                                        </p:tgtEl>
                                        <p:attrNameLst>
                                          <p:attrName>ppt_h</p:attrName>
                                        </p:attrNameLst>
                                      </p:cBhvr>
                                      <p:tavLst>
                                        <p:tav tm="0">
                                          <p:val>
                                            <p:fltVal val="0"/>
                                          </p:val>
                                        </p:tav>
                                        <p:tav tm="100000">
                                          <p:val>
                                            <p:strVal val="#ppt_h"/>
                                          </p:val>
                                        </p:tav>
                                      </p:tavLst>
                                    </p:anim>
                                    <p:animEffect transition="in" filter="fade">
                                      <p:cBhvr>
                                        <p:cTn id="15" dur="500"/>
                                        <p:tgtEl>
                                          <p:spTgt spid="400011"/>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40007"/>
                                        </p:tgtEl>
                                        <p:attrNameLst>
                                          <p:attrName>style.visibility</p:attrName>
                                        </p:attrNameLst>
                                      </p:cBhvr>
                                      <p:to>
                                        <p:strVal val="visible"/>
                                      </p:to>
                                    </p:set>
                                    <p:anim calcmode="lin" valueType="num">
                                      <p:cBhvr>
                                        <p:cTn id="19" dur="500" fill="hold"/>
                                        <p:tgtEl>
                                          <p:spTgt spid="40007"/>
                                        </p:tgtEl>
                                        <p:attrNameLst>
                                          <p:attrName>ppt_w</p:attrName>
                                        </p:attrNameLst>
                                      </p:cBhvr>
                                      <p:tavLst>
                                        <p:tav tm="0">
                                          <p:val>
                                            <p:fltVal val="0"/>
                                          </p:val>
                                        </p:tav>
                                        <p:tav tm="100000">
                                          <p:val>
                                            <p:strVal val="#ppt_w"/>
                                          </p:val>
                                        </p:tav>
                                      </p:tavLst>
                                    </p:anim>
                                    <p:anim calcmode="lin" valueType="num">
                                      <p:cBhvr>
                                        <p:cTn id="20" dur="500" fill="hold"/>
                                        <p:tgtEl>
                                          <p:spTgt spid="40007"/>
                                        </p:tgtEl>
                                        <p:attrNameLst>
                                          <p:attrName>ppt_h</p:attrName>
                                        </p:attrNameLst>
                                      </p:cBhvr>
                                      <p:tavLst>
                                        <p:tav tm="0">
                                          <p:val>
                                            <p:fltVal val="0"/>
                                          </p:val>
                                        </p:tav>
                                        <p:tav tm="100000">
                                          <p:val>
                                            <p:strVal val="#ppt_h"/>
                                          </p:val>
                                        </p:tav>
                                      </p:tavLst>
                                    </p:anim>
                                    <p:animEffect transition="in" filter="fade">
                                      <p:cBhvr>
                                        <p:cTn id="21" dur="500"/>
                                        <p:tgtEl>
                                          <p:spTgt spid="40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010" grpId="0"/>
      <p:bldP spid="400011" grpId="0"/>
    </p:bldLst>
  </p:timing>
</p:sld>
</file>

<file path=ppt/slides/slide30.xml><?xml version="1.0" encoding="utf-8"?>
<p:sld xmlns:a="http://schemas.openxmlformats.org/drawingml/2006/main" xmlns:r="http://schemas.openxmlformats.org/officeDocument/2006/relationships" xmlns:p="http://schemas.openxmlformats.org/presentationml/2006/main">
  <p:cSld name="Slide 11">
    <p:bg>
      <p:bgPr>
        <a:solidFill>
          <a:srgbClr val="FFFFFF">
            <a:alpha val="100000"/>
          </a:srgbClr>
        </a:solidFill>
        <a:effectLst/>
      </p:bgPr>
    </p:bg>
    <p:spTree>
      <p:nvGrpSpPr>
        <p:cNvPr id="1" name=""/>
        <p:cNvGrpSpPr/>
        <p:nvPr/>
      </p:nvGrpSpPr>
      <p:grpSpPr>
        <a:xfrm>
          <a:off x="0" y="0"/>
          <a:ext cx="0" cy="0"/>
          <a:chOff x="0" y="0"/>
          <a:chExt cx="0" cy="0"/>
        </a:xfrm>
      </p:grpSpPr>
      <p:pic>
        <p:nvPicPr>
          <p:cNvPr id="110002" name="image 110002"/>
          <p:cNvPicPr>
            <a:picLocks noChangeAspect="1"/>
          </p:cNvPicPr>
          <p:nvPr/>
        </p:nvPicPr>
        <p:blipFill>
          <a:blip r:embed="rId3"/>
          <a:srcRect/>
          <a:stretch>
            <a:fillRect/>
          </a:stretch>
        </p:blipFill>
        <p:spPr>
          <a:xfrm>
            <a:off x="0" y="0"/>
            <a:ext cx="24384000" cy="13716000"/>
          </a:xfrm>
          <a:prstGeom prst="rect">
            <a:avLst/>
          </a:prstGeom>
        </p:spPr>
      </p:pic>
      <p:pic>
        <p:nvPicPr>
          <p:cNvPr id="110003" name="image 110003"/>
          <p:cNvPicPr>
            <a:picLocks noChangeAspect="1"/>
          </p:cNvPicPr>
          <p:nvPr/>
        </p:nvPicPr>
        <p:blipFill>
          <a:blip r:embed="rId4"/>
          <a:srcRect/>
          <a:stretch>
            <a:fillRect/>
          </a:stretch>
        </p:blipFill>
        <p:spPr>
          <a:xfrm>
            <a:off x="3390900" y="3898900"/>
            <a:ext cx="5943600" cy="5943600"/>
          </a:xfrm>
          <a:prstGeom prst="rect">
            <a:avLst/>
          </a:prstGeom>
        </p:spPr>
      </p:pic>
      <p:pic>
        <p:nvPicPr>
          <p:cNvPr id="110004" name="image 110004"/>
          <p:cNvPicPr>
            <a:picLocks noChangeAspect="1"/>
          </p:cNvPicPr>
          <p:nvPr/>
        </p:nvPicPr>
        <p:blipFill>
          <a:blip r:embed="rId5"/>
          <a:srcRect/>
          <a:stretch>
            <a:fillRect/>
          </a:stretch>
        </p:blipFill>
        <p:spPr>
          <a:xfrm>
            <a:off x="5757587" y="7575215"/>
            <a:ext cx="3111500" cy="2032000"/>
          </a:xfrm>
          <a:prstGeom prst="rect">
            <a:avLst/>
          </a:prstGeom>
        </p:spPr>
      </p:pic>
      <p:pic>
        <p:nvPicPr>
          <p:cNvPr id="110005" name="image 110005"/>
          <p:cNvPicPr>
            <a:picLocks noChangeAspect="1"/>
          </p:cNvPicPr>
          <p:nvPr/>
        </p:nvPicPr>
        <p:blipFill>
          <a:blip r:embed="rId6"/>
          <a:srcRect/>
          <a:stretch>
            <a:fillRect/>
          </a:stretch>
        </p:blipFill>
        <p:spPr>
          <a:xfrm>
            <a:off x="21043900" y="10121900"/>
            <a:ext cx="2413000" cy="3073400"/>
          </a:xfrm>
          <a:prstGeom prst="rect">
            <a:avLst/>
          </a:prstGeom>
        </p:spPr>
      </p:pic>
      <p:pic>
        <p:nvPicPr>
          <p:cNvPr id="110006" name="image 110006"/>
          <p:cNvPicPr>
            <a:picLocks noChangeAspect="1"/>
          </p:cNvPicPr>
          <p:nvPr/>
        </p:nvPicPr>
        <p:blipFill>
          <a:blip r:embed="rId7"/>
          <a:srcRect/>
          <a:stretch>
            <a:fillRect/>
          </a:stretch>
        </p:blipFill>
        <p:spPr>
          <a:xfrm>
            <a:off x="14033500" y="9791700"/>
            <a:ext cx="7988300" cy="50800"/>
          </a:xfrm>
          <a:prstGeom prst="rect">
            <a:avLst/>
          </a:prstGeom>
        </p:spPr>
      </p:pic>
      <p:pic>
        <p:nvPicPr>
          <p:cNvPr id="110007" name="image 110007"/>
          <p:cNvPicPr>
            <a:picLocks noChangeAspect="1"/>
          </p:cNvPicPr>
          <p:nvPr/>
        </p:nvPicPr>
        <p:blipFill>
          <a:blip r:embed="rId8"/>
          <a:srcRect/>
          <a:stretch>
            <a:fillRect/>
          </a:stretch>
        </p:blipFill>
        <p:spPr>
          <a:xfrm>
            <a:off x="14300200" y="7404100"/>
            <a:ext cx="7442200" cy="1320800"/>
          </a:xfrm>
          <a:prstGeom prst="rect">
            <a:avLst/>
          </a:prstGeom>
        </p:spPr>
      </p:pic>
      <p:pic>
        <p:nvPicPr>
          <p:cNvPr id="110008" name="image 110008"/>
          <p:cNvPicPr>
            <a:picLocks noChangeAspect="1"/>
          </p:cNvPicPr>
          <p:nvPr/>
        </p:nvPicPr>
        <p:blipFill>
          <a:blip r:embed="rId9"/>
          <a:srcRect/>
          <a:stretch>
            <a:fillRect/>
          </a:stretch>
        </p:blipFill>
        <p:spPr>
          <a:xfrm>
            <a:off x="14033500" y="3898900"/>
            <a:ext cx="7988300" cy="50800"/>
          </a:xfrm>
          <a:prstGeom prst="rect">
            <a:avLst/>
          </a:prstGeom>
        </p:spPr>
      </p:pic>
      <p:sp>
        <p:nvSpPr>
          <p:cNvPr id="110009" name="Object 110009"/>
          <p:cNvSpPr txBox="1"/>
          <p:nvPr/>
        </p:nvSpPr>
        <p:spPr>
          <a:xfrm>
            <a:off x="14585950" y="5016500"/>
            <a:ext cx="7156450" cy="1919551"/>
          </a:xfrm>
          <a:prstGeom prst="rect">
            <a:avLst/>
          </a:prstGeom>
        </p:spPr>
        <p:txBody>
          <a:bodyPr vert="horz" rtlCol="0" anchor="t" anchorCtr="0">
            <a:noAutofit/>
          </a:bodyPr>
          <a:lstStyle/>
          <a:p>
            <a:pPr algn="ctr">
              <a:lnSpc>
                <a:spcPct val="100000"/>
              </a:lnSpc>
            </a:pPr>
            <a:r>
              <a:rPr lang="en-US" sz="12000" b="0" i="0" spc="1200" dirty="0" err="1">
                <a:solidFill>
                  <a:srgbClr val="426974">
                    <a:alpha val="100000"/>
                  </a:srgbClr>
                </a:solidFill>
                <a:latin typeface="幼圆" panose="02010509060101010101" pitchFamily="49" charset="-122"/>
                <a:ea typeface="幼圆" panose="02010509060101010101" pitchFamily="49" charset="-122"/>
              </a:rPr>
              <a:t>第四</a:t>
            </a:r>
            <a:r>
              <a:rPr lang="zh-CN" altLang="en-US" sz="12000" b="0" i="0" spc="1200" dirty="0">
                <a:solidFill>
                  <a:srgbClr val="426974">
                    <a:alpha val="100000"/>
                  </a:srgbClr>
                </a:solidFill>
                <a:latin typeface="幼圆" panose="02010509060101010101" pitchFamily="49" charset="-122"/>
                <a:ea typeface="幼圆" panose="02010509060101010101" pitchFamily="49" charset="-122"/>
              </a:rPr>
              <a:t>部分</a:t>
            </a:r>
            <a:endParaRPr lang="en-US" dirty="0"/>
          </a:p>
        </p:txBody>
      </p:sp>
      <p:pic>
        <p:nvPicPr>
          <p:cNvPr id="2" name="图片 1">
            <a:extLst>
              <a:ext uri="{FF2B5EF4-FFF2-40B4-BE49-F238E27FC236}">
                <a16:creationId xmlns:a16="http://schemas.microsoft.com/office/drawing/2014/main" id="{AAA6712D-D223-48CC-8246-FC129869CC93}"/>
              </a:ext>
            </a:extLst>
          </p:cNvPr>
          <p:cNvPicPr>
            <a:picLocks noChangeAspect="1"/>
          </p:cNvPicPr>
          <p:nvPr/>
        </p:nvPicPr>
        <p:blipFill>
          <a:blip r:embed="rId10"/>
          <a:stretch>
            <a:fillRect/>
          </a:stretch>
        </p:blipFill>
        <p:spPr>
          <a:xfrm>
            <a:off x="3597745" y="4278576"/>
            <a:ext cx="5271342" cy="5328639"/>
          </a:xfrm>
          <a:prstGeom prst="rect">
            <a:avLst/>
          </a:prstGeom>
        </p:spPr>
      </p:pic>
      <p:sp>
        <p:nvSpPr>
          <p:cNvPr id="12" name="Object 400011">
            <a:extLst>
              <a:ext uri="{FF2B5EF4-FFF2-40B4-BE49-F238E27FC236}">
                <a16:creationId xmlns:a16="http://schemas.microsoft.com/office/drawing/2014/main" id="{5E55D3FC-ED27-40A5-AFD6-682E1CEAEB31}"/>
              </a:ext>
            </a:extLst>
          </p:cNvPr>
          <p:cNvSpPr txBox="1"/>
          <p:nvPr/>
        </p:nvSpPr>
        <p:spPr>
          <a:xfrm>
            <a:off x="15905317" y="7404100"/>
            <a:ext cx="4267200" cy="1320800"/>
          </a:xfrm>
          <a:prstGeom prst="rect">
            <a:avLst/>
          </a:prstGeom>
        </p:spPr>
        <p:txBody>
          <a:bodyPr vert="horz" rtlCol="0" anchor="t" anchorCtr="0">
            <a:noAutofit/>
          </a:bodyPr>
          <a:lstStyle/>
          <a:p>
            <a:pPr algn="ctr">
              <a:lnSpc>
                <a:spcPct val="100000"/>
              </a:lnSpc>
            </a:pPr>
            <a:r>
              <a:rPr lang="zh-CN" altLang="en-US" sz="7200" b="1" spc="600" dirty="0">
                <a:solidFill>
                  <a:srgbClr val="FFFF00"/>
                </a:solidFill>
                <a:latin typeface="黑体" panose="02010609060101010101" pitchFamily="49" charset="-122"/>
                <a:ea typeface="黑体" panose="02010609060101010101" pitchFamily="49" charset="-122"/>
              </a:rPr>
              <a:t>项目反思</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14869" y="2633531"/>
            <a:ext cx="17665963" cy="2893094"/>
          </a:xfrm>
          <a:prstGeom prst="rect">
            <a:avLst/>
          </a:prstGeom>
          <a:noFill/>
        </p:spPr>
        <p:txBody>
          <a:bodyPr wrap="square" lIns="243834" tIns="121917" rIns="243834" bIns="121917" rtlCol="0">
            <a:spAutoFit/>
          </a:bodyPr>
          <a:lstStyle/>
          <a:p>
            <a:r>
              <a:rPr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rPr>
              <a:t>课堂中的某个场景</a:t>
            </a:r>
            <a:endParaRPr lang="en-US" altLang="zh-CN" sz="4300" b="1"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rPr>
              <a:t>师：这些内容我课堂上已经讲了好多遍了，你们这么还不知道呢？</a:t>
            </a:r>
            <a:endParaRPr lang="en-US" altLang="zh-CN" sz="4300" b="1"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rPr>
              <a:t>学</a:t>
            </a:r>
            <a:r>
              <a:rPr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：（一脸懵</a:t>
            </a:r>
            <a:r>
              <a:rPr lang="en-US" altLang="zh-CN"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）没有讲过呀？</a:t>
            </a:r>
            <a:endParaRPr lang="en-US" altLang="zh-CN"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endParaRPr>
          </a:p>
          <a:p>
            <a:r>
              <a:rPr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师一脸无奈</a:t>
            </a:r>
            <a:r>
              <a:rPr lang="en-US" altLang="zh-CN"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默默再讲一边！</a:t>
            </a:r>
            <a:endParaRPr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1822848" y="1097360"/>
            <a:ext cx="14714272" cy="1061823"/>
          </a:xfrm>
          <a:prstGeom prst="rect">
            <a:avLst/>
          </a:prstGeom>
          <a:noFill/>
        </p:spPr>
        <p:txBody>
          <a:bodyPr wrap="none" lIns="243834" tIns="121917" rIns="243834" bIns="121917" rtlCol="0">
            <a:spAutoFit/>
          </a:bodyPr>
          <a:lstStyle/>
          <a:p>
            <a:r>
              <a:rPr lang="zh-CN" altLang="en-US" sz="5300" b="1" dirty="0">
                <a:solidFill>
                  <a:srgbClr val="FF0000"/>
                </a:solidFill>
                <a:latin typeface="微软雅黑" panose="020B0503020204020204" pitchFamily="34" charset="-122"/>
                <a:ea typeface="微软雅黑" panose="020B0503020204020204" pitchFamily="34" charset="-122"/>
              </a:rPr>
              <a:t>通过“笃学单”期待的改变，已发生的改变</a:t>
            </a:r>
            <a:r>
              <a:rPr lang="en-US" altLang="zh-CN" sz="5300" b="1" dirty="0">
                <a:solidFill>
                  <a:srgbClr val="FF0000"/>
                </a:solidFill>
                <a:latin typeface="微软雅黑" panose="020B0503020204020204" pitchFamily="34" charset="-122"/>
                <a:ea typeface="微软雅黑" panose="020B0503020204020204" pitchFamily="34" charset="-122"/>
              </a:rPr>
              <a:t>……</a:t>
            </a:r>
            <a:endParaRPr lang="zh-CN" altLang="en-US" sz="5300" b="1" dirty="0">
              <a:solidFill>
                <a:srgbClr val="FF000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22177110" y="12234597"/>
            <a:ext cx="1824526" cy="907935"/>
          </a:xfrm>
          <a:prstGeom prst="rect">
            <a:avLst/>
          </a:prstGeom>
          <a:noFill/>
        </p:spPr>
        <p:txBody>
          <a:bodyPr wrap="none" lIns="243834" tIns="121917" rIns="243834" bIns="121917" rtlCol="0">
            <a:spAutoFit/>
          </a:bodyPr>
          <a:lstStyle/>
          <a:p>
            <a:r>
              <a:rPr lang="en-US" altLang="zh-CN" sz="430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4300" dirty="0">
                <a:solidFill>
                  <a:schemeClr val="tx1">
                    <a:lumMod val="75000"/>
                    <a:lumOff val="25000"/>
                  </a:schemeClr>
                </a:solidFill>
                <a:latin typeface="微软雅黑" panose="020B0503020204020204" pitchFamily="34" charset="-122"/>
                <a:ea typeface="微软雅黑" panose="020B0503020204020204" pitchFamily="34" charset="-122"/>
              </a:rPr>
              <a:t>版</a:t>
            </a:r>
          </a:p>
        </p:txBody>
      </p:sp>
      <p:sp>
        <p:nvSpPr>
          <p:cNvPr id="8" name="TextBox 7"/>
          <p:cNvSpPr txBox="1"/>
          <p:nvPr/>
        </p:nvSpPr>
        <p:spPr>
          <a:xfrm>
            <a:off x="2206891" y="6858000"/>
            <a:ext cx="17665963" cy="4216533"/>
          </a:xfrm>
          <a:prstGeom prst="rect">
            <a:avLst/>
          </a:prstGeom>
          <a:noFill/>
        </p:spPr>
        <p:txBody>
          <a:bodyPr wrap="square" lIns="243834" tIns="121917" rIns="243834" bIns="121917" rtlCol="0">
            <a:spAutoFit/>
          </a:bodyPr>
          <a:lstStyle/>
          <a:p>
            <a:r>
              <a:rPr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rPr>
              <a:t>课堂中的某个场景</a:t>
            </a:r>
            <a:endParaRPr lang="en-US" altLang="zh-CN" sz="4300" b="1"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rPr>
              <a:t>学：老师，这两个反应过程的能量变化，我不会判断，你能给我再讲一遍吗？</a:t>
            </a:r>
            <a:endParaRPr lang="en-US" altLang="zh-CN" sz="4300" b="1"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师：请翻看</a:t>
            </a:r>
            <a:r>
              <a:rPr lang="en-US" altLang="zh-CN"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化学反应与热量</a:t>
            </a:r>
            <a:r>
              <a:rPr lang="en-US" altLang="zh-CN"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的笃学单，第二、三环节中，就是讨论如何判断反应中能量变化的，你自己翻看一下。</a:t>
            </a:r>
            <a:endParaRPr lang="en-US" altLang="zh-CN"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endParaRPr>
          </a:p>
          <a:p>
            <a:r>
              <a:rPr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学：好的！我去复习一下。</a:t>
            </a:r>
            <a:endParaRPr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217003" y="329275"/>
            <a:ext cx="2688299" cy="268829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177110" y="12234597"/>
            <a:ext cx="1824526" cy="907935"/>
          </a:xfrm>
          <a:prstGeom prst="rect">
            <a:avLst/>
          </a:prstGeom>
          <a:noFill/>
        </p:spPr>
        <p:txBody>
          <a:bodyPr wrap="none" lIns="243834" tIns="121917" rIns="243834" bIns="121917" rtlCol="0">
            <a:spAutoFit/>
          </a:bodyPr>
          <a:lstStyle/>
          <a:p>
            <a:r>
              <a:rPr lang="en-US" altLang="zh-CN" sz="430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4300" dirty="0">
                <a:solidFill>
                  <a:schemeClr val="tx1">
                    <a:lumMod val="75000"/>
                    <a:lumOff val="25000"/>
                  </a:schemeClr>
                </a:solidFill>
                <a:latin typeface="微软雅黑" panose="020B0503020204020204" pitchFamily="34" charset="-122"/>
                <a:ea typeface="微软雅黑" panose="020B0503020204020204" pitchFamily="34" charset="-122"/>
              </a:rPr>
              <a:t>版</a:t>
            </a:r>
          </a:p>
        </p:txBody>
      </p:sp>
      <p:pic>
        <p:nvPicPr>
          <p:cNvPr id="7" name="图片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217003" y="329275"/>
            <a:ext cx="2688299" cy="2688299"/>
          </a:xfrm>
          <a:prstGeom prst="rect">
            <a:avLst/>
          </a:prstGeom>
        </p:spPr>
      </p:pic>
      <p:sp>
        <p:nvSpPr>
          <p:cNvPr id="2" name="文本框 1"/>
          <p:cNvSpPr txBox="1"/>
          <p:nvPr/>
        </p:nvSpPr>
        <p:spPr>
          <a:xfrm>
            <a:off x="1822849" y="3593637"/>
            <a:ext cx="4352461" cy="907935"/>
          </a:xfrm>
          <a:prstGeom prst="rect">
            <a:avLst/>
          </a:prstGeom>
          <a:noFill/>
        </p:spPr>
        <p:txBody>
          <a:bodyPr wrap="none" lIns="243834" tIns="121917" rIns="243834" bIns="121917" rtlCol="0">
            <a:spAutoFit/>
          </a:bodyPr>
          <a:lstStyle/>
          <a:p>
            <a:r>
              <a:rPr kumimoji="1"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rPr>
              <a:t>名师不如盯师？</a:t>
            </a:r>
          </a:p>
        </p:txBody>
      </p:sp>
      <p:sp>
        <p:nvSpPr>
          <p:cNvPr id="5" name="文本框 4"/>
          <p:cNvSpPr txBox="1"/>
          <p:nvPr/>
        </p:nvSpPr>
        <p:spPr>
          <a:xfrm>
            <a:off x="1630828" y="1673424"/>
            <a:ext cx="2544285" cy="1066960"/>
          </a:xfrm>
          <a:prstGeom prst="rect">
            <a:avLst/>
          </a:prstGeom>
          <a:noFill/>
        </p:spPr>
        <p:txBody>
          <a:bodyPr wrap="none" lIns="243834" tIns="121917" rIns="243834" bIns="121917" rtlCol="0">
            <a:spAutoFit/>
          </a:bodyPr>
          <a:lstStyle/>
          <a:p>
            <a:r>
              <a:rPr kumimoji="1" lang="zh-CN" altLang="en-US" sz="5300" b="1" dirty="0">
                <a:solidFill>
                  <a:schemeClr val="tx1">
                    <a:lumMod val="75000"/>
                    <a:lumOff val="25000"/>
                  </a:schemeClr>
                </a:solidFill>
                <a:latin typeface="微软雅黑" panose="020B0503020204020204" pitchFamily="34" charset="-122"/>
                <a:ea typeface="微软雅黑" panose="020B0503020204020204" pitchFamily="34" charset="-122"/>
              </a:rPr>
              <a:t>反思：</a:t>
            </a:r>
          </a:p>
        </p:txBody>
      </p:sp>
      <p:sp>
        <p:nvSpPr>
          <p:cNvPr id="10" name="文本框 9"/>
          <p:cNvSpPr txBox="1"/>
          <p:nvPr/>
        </p:nvSpPr>
        <p:spPr>
          <a:xfrm>
            <a:off x="1822849" y="6089916"/>
            <a:ext cx="13175390" cy="1569654"/>
          </a:xfrm>
          <a:prstGeom prst="rect">
            <a:avLst/>
          </a:prstGeom>
          <a:noFill/>
        </p:spPr>
        <p:txBody>
          <a:bodyPr wrap="none" lIns="243834" tIns="121917" rIns="243834" bIns="121917" rtlCol="0">
            <a:spAutoFit/>
          </a:bodyPr>
          <a:lstStyle/>
          <a:p>
            <a:r>
              <a:rPr kumimoji="1"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rPr>
              <a:t>二类学校的学生与一类学校学生最大的区别是什么？</a:t>
            </a:r>
            <a:endParaRPr kumimoji="1" lang="en-US" altLang="zh-CN" sz="4300" b="1" dirty="0">
              <a:solidFill>
                <a:schemeClr val="tx1">
                  <a:lumMod val="75000"/>
                  <a:lumOff val="25000"/>
                </a:schemeClr>
              </a:solidFill>
              <a:latin typeface="微软雅黑" panose="020B0503020204020204" pitchFamily="34" charset="-122"/>
              <a:ea typeface="微软雅黑" panose="020B0503020204020204" pitchFamily="34" charset="-122"/>
            </a:endParaRPr>
          </a:p>
          <a:p>
            <a:r>
              <a:rPr kumimoji="1" lang="en-US" altLang="zh-CN" sz="4300" b="1"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rPr>
              <a:t>遗忘知识的速度</a:t>
            </a:r>
          </a:p>
        </p:txBody>
      </p:sp>
      <p:sp>
        <p:nvSpPr>
          <p:cNvPr id="8" name="矩形 7"/>
          <p:cNvSpPr/>
          <p:nvPr/>
        </p:nvSpPr>
        <p:spPr>
          <a:xfrm>
            <a:off x="1630827" y="9162256"/>
            <a:ext cx="14069865" cy="907935"/>
          </a:xfrm>
          <a:prstGeom prst="rect">
            <a:avLst/>
          </a:prstGeom>
          <a:noFill/>
        </p:spPr>
        <p:txBody>
          <a:bodyPr wrap="none" lIns="243834" tIns="121917" rIns="243834" bIns="121917" rtlCol="0">
            <a:spAutoFit/>
          </a:bodyPr>
          <a:lstStyle/>
          <a:p>
            <a:r>
              <a:rPr kumimoji="1"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rPr>
              <a:t>笃学单</a:t>
            </a:r>
            <a:r>
              <a:rPr kumimoji="1" lang="en-US" altLang="zh-CN" sz="4300" b="1"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rPr>
              <a:t>使知识建构 素养形成过程</a:t>
            </a:r>
            <a:r>
              <a:rPr kumimoji="1" lang="en-US" altLang="zh-CN" sz="4300" b="1"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4300" b="1" dirty="0">
                <a:solidFill>
                  <a:schemeClr val="tx1">
                    <a:lumMod val="75000"/>
                    <a:lumOff val="25000"/>
                  </a:schemeClr>
                </a:solidFill>
                <a:latin typeface="微软雅黑" panose="020B0503020204020204" pitchFamily="34" charset="-122"/>
                <a:ea typeface="微软雅黑" panose="020B0503020204020204" pitchFamily="34" charset="-122"/>
              </a:rPr>
              <a:t>可见、可再现</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25" name="Picture 5" descr="S3%NRL2LB}39SEMO_KCH2~H"/>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2027243" y="1532238"/>
            <a:ext cx="8166101" cy="10972800"/>
          </a:xfrm>
          <a:prstGeom prst="rect">
            <a:avLst/>
          </a:prstGeom>
          <a:noFill/>
          <a:extLst>
            <a:ext uri="{909E8E84-426E-40DD-AFC4-6F175D3DCCD1}">
              <a14:hiddenFill xmlns:a14="http://schemas.microsoft.com/office/drawing/2010/main">
                <a:solidFill>
                  <a:srgbClr val="FFFFFF"/>
                </a:solidFill>
              </a14:hiddenFill>
            </a:ext>
          </a:extLst>
        </p:spPr>
      </p:pic>
      <p:sp>
        <p:nvSpPr>
          <p:cNvPr id="286728" name="Text Box 10"/>
          <p:cNvSpPr txBox="1">
            <a:spLocks noChangeArrowheads="1"/>
          </p:cNvSpPr>
          <p:nvPr/>
        </p:nvSpPr>
        <p:spPr bwMode="auto">
          <a:xfrm>
            <a:off x="547753" y="4668324"/>
            <a:ext cx="9634215" cy="4185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34" tIns="121917" rIns="243834" bIns="121917">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8000" b="1" dirty="0">
                <a:solidFill>
                  <a:srgbClr val="285E40"/>
                </a:solidFill>
                <a:ea typeface="微软雅黑" panose="020B0503020204020204" pitchFamily="34" charset="-122"/>
              </a:rPr>
              <a:t>我们的项目研修还在路上。。。</a:t>
            </a:r>
            <a:endParaRPr lang="en-US" altLang="zh-CN" sz="8000" b="1" dirty="0">
              <a:solidFill>
                <a:srgbClr val="285E40"/>
              </a:solidFill>
              <a:ea typeface="微软雅黑" panose="020B0503020204020204" pitchFamily="34" charset="-122"/>
            </a:endParaRPr>
          </a:p>
          <a:p>
            <a:pPr eaLnBrk="1" hangingPunct="1">
              <a:spcBef>
                <a:spcPct val="20000"/>
              </a:spcBef>
            </a:pPr>
            <a:r>
              <a:rPr lang="zh-CN" altLang="en-US" sz="8000" b="1" dirty="0">
                <a:solidFill>
                  <a:srgbClr val="285E40"/>
                </a:solidFill>
                <a:ea typeface="微软雅黑" panose="020B0503020204020204" pitchFamily="34" charset="-122"/>
              </a:rPr>
              <a:t>请多指导！</a:t>
            </a:r>
          </a:p>
        </p:txBody>
      </p:sp>
      <p:pic>
        <p:nvPicPr>
          <p:cNvPr id="4" name="图片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217003" y="329275"/>
            <a:ext cx="2688299" cy="26882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002" name="image 60002"/>
          <p:cNvPicPr>
            <a:picLocks noChangeAspect="1"/>
          </p:cNvPicPr>
          <p:nvPr/>
        </p:nvPicPr>
        <p:blipFill>
          <a:blip r:embed="rId3"/>
          <a:srcRect/>
          <a:stretch>
            <a:fillRect/>
          </a:stretch>
        </p:blipFill>
        <p:spPr>
          <a:xfrm>
            <a:off x="0" y="0"/>
            <a:ext cx="24384000" cy="13703300"/>
          </a:xfrm>
          <a:prstGeom prst="rect">
            <a:avLst/>
          </a:prstGeom>
        </p:spPr>
      </p:pic>
      <p:sp>
        <p:nvSpPr>
          <p:cNvPr id="14" name="TextBox 21">
            <a:extLst>
              <a:ext uri="{FF2B5EF4-FFF2-40B4-BE49-F238E27FC236}">
                <a16:creationId xmlns:a16="http://schemas.microsoft.com/office/drawing/2014/main" id="{765E890E-83C0-4615-81BC-B99DED30D251}"/>
              </a:ext>
            </a:extLst>
          </p:cNvPr>
          <p:cNvSpPr txBox="1">
            <a:spLocks noChangeArrowheads="1"/>
          </p:cNvSpPr>
          <p:nvPr/>
        </p:nvSpPr>
        <p:spPr bwMode="auto">
          <a:xfrm>
            <a:off x="5509649" y="1995278"/>
            <a:ext cx="523220" cy="10102296"/>
          </a:xfrm>
          <a:prstGeom prst="rect">
            <a:avLst/>
          </a:prstGeom>
          <a:noFill/>
          <a:ln w="9525">
            <a:noFill/>
            <a:miter lim="800000"/>
          </a:ln>
        </p:spPr>
        <p:txBody>
          <a:bodyPr vert="eaVert" wrap="square">
            <a:spAutoFit/>
          </a:bodyPr>
          <a:lstStyle/>
          <a:p>
            <a:endParaRPr lang="zh-CN" altLang="en-US" sz="2200">
              <a:solidFill>
                <a:schemeClr val="tx1">
                  <a:lumMod val="75000"/>
                  <a:lumOff val="25000"/>
                </a:schemeClr>
              </a:solidFill>
              <a:latin typeface="Calibri" panose="020F0502020204030204" pitchFamily="34" charset="0"/>
            </a:endParaRPr>
          </a:p>
        </p:txBody>
      </p:sp>
      <p:sp>
        <p:nvSpPr>
          <p:cNvPr id="15" name="Freeform 171">
            <a:extLst>
              <a:ext uri="{FF2B5EF4-FFF2-40B4-BE49-F238E27FC236}">
                <a16:creationId xmlns:a16="http://schemas.microsoft.com/office/drawing/2014/main" id="{B42097DE-7EA1-4C8E-BE4B-C4DD675A12E4}"/>
              </a:ext>
            </a:extLst>
          </p:cNvPr>
          <p:cNvSpPr>
            <a:spLocks noEditPoints="1"/>
          </p:cNvSpPr>
          <p:nvPr/>
        </p:nvSpPr>
        <p:spPr bwMode="auto">
          <a:xfrm>
            <a:off x="13096935" y="1158346"/>
            <a:ext cx="976424" cy="836932"/>
          </a:xfrm>
          <a:custGeom>
            <a:avLst/>
            <a:gdLst>
              <a:gd name="T0" fmla="*/ 169 w 169"/>
              <a:gd name="T1" fmla="*/ 40 h 145"/>
              <a:gd name="T2" fmla="*/ 169 w 169"/>
              <a:gd name="T3" fmla="*/ 76 h 145"/>
              <a:gd name="T4" fmla="*/ 0 w 169"/>
              <a:gd name="T5" fmla="*/ 76 h 145"/>
              <a:gd name="T6" fmla="*/ 0 w 169"/>
              <a:gd name="T7" fmla="*/ 40 h 145"/>
              <a:gd name="T8" fmla="*/ 4 w 169"/>
              <a:gd name="T9" fmla="*/ 29 h 145"/>
              <a:gd name="T10" fmla="*/ 15 w 169"/>
              <a:gd name="T11" fmla="*/ 24 h 145"/>
              <a:gd name="T12" fmla="*/ 48 w 169"/>
              <a:gd name="T13" fmla="*/ 24 h 145"/>
              <a:gd name="T14" fmla="*/ 48 w 169"/>
              <a:gd name="T15" fmla="*/ 9 h 145"/>
              <a:gd name="T16" fmla="*/ 51 w 169"/>
              <a:gd name="T17" fmla="*/ 3 h 145"/>
              <a:gd name="T18" fmla="*/ 57 w 169"/>
              <a:gd name="T19" fmla="*/ 0 h 145"/>
              <a:gd name="T20" fmla="*/ 112 w 169"/>
              <a:gd name="T21" fmla="*/ 0 h 145"/>
              <a:gd name="T22" fmla="*/ 118 w 169"/>
              <a:gd name="T23" fmla="*/ 3 h 145"/>
              <a:gd name="T24" fmla="*/ 121 w 169"/>
              <a:gd name="T25" fmla="*/ 9 h 145"/>
              <a:gd name="T26" fmla="*/ 121 w 169"/>
              <a:gd name="T27" fmla="*/ 24 h 145"/>
              <a:gd name="T28" fmla="*/ 154 w 169"/>
              <a:gd name="T29" fmla="*/ 24 h 145"/>
              <a:gd name="T30" fmla="*/ 165 w 169"/>
              <a:gd name="T31" fmla="*/ 29 h 145"/>
              <a:gd name="T32" fmla="*/ 169 w 169"/>
              <a:gd name="T33" fmla="*/ 40 h 145"/>
              <a:gd name="T34" fmla="*/ 169 w 169"/>
              <a:gd name="T35" fmla="*/ 85 h 145"/>
              <a:gd name="T36" fmla="*/ 169 w 169"/>
              <a:gd name="T37" fmla="*/ 130 h 145"/>
              <a:gd name="T38" fmla="*/ 165 w 169"/>
              <a:gd name="T39" fmla="*/ 141 h 145"/>
              <a:gd name="T40" fmla="*/ 154 w 169"/>
              <a:gd name="T41" fmla="*/ 145 h 145"/>
              <a:gd name="T42" fmla="*/ 15 w 169"/>
              <a:gd name="T43" fmla="*/ 145 h 145"/>
              <a:gd name="T44" fmla="*/ 4 w 169"/>
              <a:gd name="T45" fmla="*/ 141 h 145"/>
              <a:gd name="T46" fmla="*/ 0 w 169"/>
              <a:gd name="T47" fmla="*/ 130 h 145"/>
              <a:gd name="T48" fmla="*/ 0 w 169"/>
              <a:gd name="T49" fmla="*/ 85 h 145"/>
              <a:gd name="T50" fmla="*/ 63 w 169"/>
              <a:gd name="T51" fmla="*/ 85 h 145"/>
              <a:gd name="T52" fmla="*/ 63 w 169"/>
              <a:gd name="T53" fmla="*/ 100 h 145"/>
              <a:gd name="T54" fmla="*/ 65 w 169"/>
              <a:gd name="T55" fmla="*/ 104 h 145"/>
              <a:gd name="T56" fmla="*/ 69 w 169"/>
              <a:gd name="T57" fmla="*/ 106 h 145"/>
              <a:gd name="T58" fmla="*/ 100 w 169"/>
              <a:gd name="T59" fmla="*/ 106 h 145"/>
              <a:gd name="T60" fmla="*/ 104 w 169"/>
              <a:gd name="T61" fmla="*/ 104 h 145"/>
              <a:gd name="T62" fmla="*/ 106 w 169"/>
              <a:gd name="T63" fmla="*/ 100 h 145"/>
              <a:gd name="T64" fmla="*/ 106 w 169"/>
              <a:gd name="T65" fmla="*/ 85 h 145"/>
              <a:gd name="T66" fmla="*/ 169 w 169"/>
              <a:gd name="T67" fmla="*/ 85 h 145"/>
              <a:gd name="T68" fmla="*/ 60 w 169"/>
              <a:gd name="T69" fmla="*/ 24 h 145"/>
              <a:gd name="T70" fmla="*/ 109 w 169"/>
              <a:gd name="T71" fmla="*/ 24 h 145"/>
              <a:gd name="T72" fmla="*/ 109 w 169"/>
              <a:gd name="T73" fmla="*/ 12 h 145"/>
              <a:gd name="T74" fmla="*/ 60 w 169"/>
              <a:gd name="T75" fmla="*/ 12 h 145"/>
              <a:gd name="T76" fmla="*/ 60 w 169"/>
              <a:gd name="T77" fmla="*/ 24 h 145"/>
              <a:gd name="T78" fmla="*/ 97 w 169"/>
              <a:gd name="T79" fmla="*/ 85 h 145"/>
              <a:gd name="T80" fmla="*/ 97 w 169"/>
              <a:gd name="T81" fmla="*/ 97 h 145"/>
              <a:gd name="T82" fmla="*/ 72 w 169"/>
              <a:gd name="T83" fmla="*/ 97 h 145"/>
              <a:gd name="T84" fmla="*/ 72 w 169"/>
              <a:gd name="T85" fmla="*/ 85 h 145"/>
              <a:gd name="T86" fmla="*/ 97 w 169"/>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5">
                <a:moveTo>
                  <a:pt x="169" y="40"/>
                </a:moveTo>
                <a:cubicBezTo>
                  <a:pt x="169" y="76"/>
                  <a:pt x="169" y="76"/>
                  <a:pt x="169" y="76"/>
                </a:cubicBezTo>
                <a:cubicBezTo>
                  <a:pt x="0" y="76"/>
                  <a:pt x="0" y="76"/>
                  <a:pt x="0" y="76"/>
                </a:cubicBezTo>
                <a:cubicBezTo>
                  <a:pt x="0" y="40"/>
                  <a:pt x="0" y="40"/>
                  <a:pt x="0" y="40"/>
                </a:cubicBezTo>
                <a:cubicBezTo>
                  <a:pt x="0" y="35"/>
                  <a:pt x="1" y="32"/>
                  <a:pt x="4" y="29"/>
                </a:cubicBezTo>
                <a:cubicBezTo>
                  <a:pt x="7" y="26"/>
                  <a:pt x="11" y="24"/>
                  <a:pt x="15" y="24"/>
                </a:cubicBezTo>
                <a:cubicBezTo>
                  <a:pt x="48" y="24"/>
                  <a:pt x="48" y="24"/>
                  <a:pt x="48" y="24"/>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4"/>
                  <a:pt x="121" y="24"/>
                  <a:pt x="121" y="24"/>
                </a:cubicBezTo>
                <a:cubicBezTo>
                  <a:pt x="154" y="24"/>
                  <a:pt x="154" y="24"/>
                  <a:pt x="154" y="24"/>
                </a:cubicBezTo>
                <a:cubicBezTo>
                  <a:pt x="158" y="24"/>
                  <a:pt x="162" y="26"/>
                  <a:pt x="165" y="29"/>
                </a:cubicBezTo>
                <a:cubicBezTo>
                  <a:pt x="168" y="32"/>
                  <a:pt x="169" y="35"/>
                  <a:pt x="169" y="40"/>
                </a:cubicBezTo>
                <a:close/>
                <a:moveTo>
                  <a:pt x="169" y="85"/>
                </a:moveTo>
                <a:cubicBezTo>
                  <a:pt x="169" y="130"/>
                  <a:pt x="169" y="130"/>
                  <a:pt x="169" y="130"/>
                </a:cubicBezTo>
                <a:cubicBezTo>
                  <a:pt x="169" y="134"/>
                  <a:pt x="168" y="138"/>
                  <a:pt x="165" y="141"/>
                </a:cubicBezTo>
                <a:cubicBezTo>
                  <a:pt x="162" y="144"/>
                  <a:pt x="158" y="145"/>
                  <a:pt x="154" y="145"/>
                </a:cubicBezTo>
                <a:cubicBezTo>
                  <a:pt x="15" y="145"/>
                  <a:pt x="15" y="145"/>
                  <a:pt x="15" y="145"/>
                </a:cubicBezTo>
                <a:cubicBezTo>
                  <a:pt x="11" y="145"/>
                  <a:pt x="7" y="144"/>
                  <a:pt x="4" y="141"/>
                </a:cubicBezTo>
                <a:cubicBezTo>
                  <a:pt x="1" y="138"/>
                  <a:pt x="0" y="134"/>
                  <a:pt x="0" y="130"/>
                </a:cubicBezTo>
                <a:cubicBezTo>
                  <a:pt x="0" y="85"/>
                  <a:pt x="0" y="85"/>
                  <a:pt x="0" y="85"/>
                </a:cubicBezTo>
                <a:cubicBezTo>
                  <a:pt x="63" y="85"/>
                  <a:pt x="63" y="85"/>
                  <a:pt x="63" y="85"/>
                </a:cubicBezTo>
                <a:cubicBezTo>
                  <a:pt x="63" y="100"/>
                  <a:pt x="63" y="100"/>
                  <a:pt x="63" y="100"/>
                </a:cubicBezTo>
                <a:cubicBezTo>
                  <a:pt x="63" y="102"/>
                  <a:pt x="64" y="103"/>
                  <a:pt x="65" y="104"/>
                </a:cubicBezTo>
                <a:cubicBezTo>
                  <a:pt x="66" y="106"/>
                  <a:pt x="68" y="106"/>
                  <a:pt x="69" y="106"/>
                </a:cubicBezTo>
                <a:cubicBezTo>
                  <a:pt x="100" y="106"/>
                  <a:pt x="100" y="106"/>
                  <a:pt x="100" y="106"/>
                </a:cubicBezTo>
                <a:cubicBezTo>
                  <a:pt x="101" y="106"/>
                  <a:pt x="103" y="106"/>
                  <a:pt x="104" y="104"/>
                </a:cubicBezTo>
                <a:cubicBezTo>
                  <a:pt x="105" y="103"/>
                  <a:pt x="106" y="102"/>
                  <a:pt x="106" y="100"/>
                </a:cubicBezTo>
                <a:cubicBezTo>
                  <a:pt x="106" y="85"/>
                  <a:pt x="106" y="85"/>
                  <a:pt x="106" y="85"/>
                </a:cubicBezTo>
                <a:lnTo>
                  <a:pt x="169" y="85"/>
                </a:lnTo>
                <a:close/>
                <a:moveTo>
                  <a:pt x="60" y="24"/>
                </a:moveTo>
                <a:cubicBezTo>
                  <a:pt x="109" y="24"/>
                  <a:pt x="109" y="24"/>
                  <a:pt x="109" y="24"/>
                </a:cubicBezTo>
                <a:cubicBezTo>
                  <a:pt x="109" y="12"/>
                  <a:pt x="109" y="12"/>
                  <a:pt x="109" y="12"/>
                </a:cubicBezTo>
                <a:cubicBezTo>
                  <a:pt x="60" y="12"/>
                  <a:pt x="60" y="12"/>
                  <a:pt x="60" y="12"/>
                </a:cubicBezTo>
                <a:lnTo>
                  <a:pt x="60" y="24"/>
                </a:lnTo>
                <a:close/>
                <a:moveTo>
                  <a:pt x="97" y="85"/>
                </a:moveTo>
                <a:cubicBezTo>
                  <a:pt x="97" y="97"/>
                  <a:pt x="97" y="97"/>
                  <a:pt x="97" y="97"/>
                </a:cubicBezTo>
                <a:cubicBezTo>
                  <a:pt x="72" y="97"/>
                  <a:pt x="72" y="97"/>
                  <a:pt x="72" y="97"/>
                </a:cubicBezTo>
                <a:cubicBezTo>
                  <a:pt x="72" y="85"/>
                  <a:pt x="72" y="85"/>
                  <a:pt x="72" y="85"/>
                </a:cubicBezTo>
                <a:lnTo>
                  <a:pt x="97" y="85"/>
                </a:lnTo>
                <a:close/>
              </a:path>
            </a:pathLst>
          </a:custGeom>
          <a:blipFill>
            <a:blip r:embed="rId4" cstate="email">
              <a:extLst>
                <a:ext uri="{28A0092B-C50C-407E-A947-70E740481C1C}">
                  <a14:useLocalDpi xmlns:a14="http://schemas.microsoft.com/office/drawing/2010/main"/>
                </a:ext>
              </a:extLst>
            </a:blip>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lumMod val="50000"/>
                </a:schemeClr>
              </a:solidFill>
              <a:sym typeface="+mn-lt"/>
            </a:endParaRPr>
          </a:p>
        </p:txBody>
      </p:sp>
      <p:sp>
        <p:nvSpPr>
          <p:cNvPr id="16" name="TextBox 23">
            <a:extLst>
              <a:ext uri="{FF2B5EF4-FFF2-40B4-BE49-F238E27FC236}">
                <a16:creationId xmlns:a16="http://schemas.microsoft.com/office/drawing/2014/main" id="{7804ED0F-380B-46D1-8FB8-2722CFD11B5A}"/>
              </a:ext>
            </a:extLst>
          </p:cNvPr>
          <p:cNvSpPr txBox="1"/>
          <p:nvPr/>
        </p:nvSpPr>
        <p:spPr>
          <a:xfrm>
            <a:off x="2563061" y="3209271"/>
            <a:ext cx="8684059" cy="2733056"/>
          </a:xfrm>
          <a:prstGeom prst="rect">
            <a:avLst/>
          </a:prstGeom>
          <a:noFill/>
        </p:spPr>
        <p:txBody>
          <a:bodyPr wrap="square" rtlCol="0">
            <a:spAutoFit/>
          </a:bodyPr>
          <a:lstStyle/>
          <a:p>
            <a:pPr>
              <a:lnSpc>
                <a:spcPct val="130000"/>
              </a:lnSpc>
            </a:pPr>
            <a:r>
              <a:rPr lang="en-US" altLang="zh-CN" sz="4400" b="1" dirty="0"/>
              <a:t>2019</a:t>
            </a:r>
            <a:r>
              <a:rPr lang="zh-CN" altLang="zh-CN" sz="4400" b="1" dirty="0"/>
              <a:t>年《基于课堂笃学单的教学模式优化主题培训》取得了明显的成效</a:t>
            </a:r>
            <a:endParaRPr lang="zh-CN" altLang="en-US" sz="44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sym typeface="+mn-lt"/>
            </a:endParaRPr>
          </a:p>
        </p:txBody>
      </p:sp>
      <p:sp>
        <p:nvSpPr>
          <p:cNvPr id="17" name="Rectangle 25">
            <a:extLst>
              <a:ext uri="{FF2B5EF4-FFF2-40B4-BE49-F238E27FC236}">
                <a16:creationId xmlns:a16="http://schemas.microsoft.com/office/drawing/2014/main" id="{5828F36F-241B-497F-8888-3E60C00E8325}"/>
              </a:ext>
            </a:extLst>
          </p:cNvPr>
          <p:cNvSpPr/>
          <p:nvPr/>
        </p:nvSpPr>
        <p:spPr>
          <a:xfrm>
            <a:off x="1586638" y="5942327"/>
            <a:ext cx="9957662" cy="8660832"/>
          </a:xfrm>
          <a:prstGeom prst="rect">
            <a:avLst/>
          </a:prstGeom>
        </p:spPr>
        <p:txBody>
          <a:bodyPr wrap="square">
            <a:spAutoFit/>
          </a:bodyPr>
          <a:lstStyle/>
          <a:p>
            <a:pPr marL="685800" indent="-685800">
              <a:lnSpc>
                <a:spcPct val="150000"/>
              </a:lnSpc>
              <a:buFont typeface="Wingdings" panose="05000000000000000000" pitchFamily="2" charset="2"/>
              <a:buChar char="Ø"/>
            </a:pPr>
            <a:r>
              <a:rPr lang="zh-CN" altLang="zh-CN" sz="4800" dirty="0"/>
              <a:t>各学科必修部分笃学单汇编成册</a:t>
            </a:r>
            <a:endParaRPr lang="en-US" altLang="zh-CN" sz="4800" b="1" dirty="0">
              <a:latin typeface="仿宋" panose="02010609060101010101" pitchFamily="49" charset="-122"/>
              <a:ea typeface="仿宋" panose="02010609060101010101" pitchFamily="49" charset="-122"/>
              <a:cs typeface="+mn-ea"/>
              <a:sym typeface="+mn-lt"/>
            </a:endParaRPr>
          </a:p>
          <a:p>
            <a:pPr marL="685800" indent="-685800">
              <a:lnSpc>
                <a:spcPct val="150000"/>
              </a:lnSpc>
              <a:buFont typeface="Wingdings" panose="05000000000000000000" pitchFamily="2" charset="2"/>
              <a:buChar char="Ø"/>
            </a:pPr>
            <a:r>
              <a:rPr lang="zh-CN" altLang="zh-CN" sz="4800" dirty="0"/>
              <a:t>常态课堂扎实有效，教学质量不断提升</a:t>
            </a:r>
            <a:endParaRPr lang="en-US" altLang="zh-CN" sz="4800" dirty="0"/>
          </a:p>
          <a:p>
            <a:pPr marL="685800" indent="-685800">
              <a:lnSpc>
                <a:spcPct val="150000"/>
              </a:lnSpc>
              <a:buFont typeface="Wingdings" panose="05000000000000000000" pitchFamily="2" charset="2"/>
              <a:buChar char="Ø"/>
            </a:pPr>
            <a:r>
              <a:rPr lang="zh-CN" altLang="zh-CN" sz="4800" dirty="0"/>
              <a:t>教师的学科素养</a:t>
            </a:r>
            <a:r>
              <a:rPr lang="zh-CN" altLang="en-US" sz="4800" dirty="0"/>
              <a:t>不断提升</a:t>
            </a:r>
            <a:r>
              <a:rPr lang="zh-CN" altLang="zh-CN" sz="4800" dirty="0"/>
              <a:t>，</a:t>
            </a:r>
            <a:r>
              <a:rPr lang="zh-CN" altLang="en-US" sz="4800" dirty="0"/>
              <a:t>专业获得成长</a:t>
            </a:r>
            <a:endParaRPr lang="en-US" altLang="zh-CN" sz="4800" b="1" dirty="0">
              <a:latin typeface="仿宋" panose="02010609060101010101" pitchFamily="49" charset="-122"/>
              <a:ea typeface="仿宋" panose="02010609060101010101" pitchFamily="49" charset="-122"/>
              <a:cs typeface="+mn-ea"/>
              <a:sym typeface="+mn-lt"/>
            </a:endParaRPr>
          </a:p>
          <a:p>
            <a:pPr marL="685800" indent="-685800">
              <a:lnSpc>
                <a:spcPct val="150000"/>
              </a:lnSpc>
              <a:buFont typeface="Wingdings" panose="05000000000000000000" pitchFamily="2" charset="2"/>
              <a:buChar char="Ø"/>
            </a:pPr>
            <a:endParaRPr lang="en-US" altLang="zh-CN" sz="4800" b="1" dirty="0">
              <a:latin typeface="仿宋" panose="02010609060101010101" pitchFamily="49" charset="-122"/>
              <a:ea typeface="仿宋" panose="02010609060101010101" pitchFamily="49" charset="-122"/>
              <a:cs typeface="+mn-ea"/>
              <a:sym typeface="+mn-lt"/>
            </a:endParaRPr>
          </a:p>
          <a:p>
            <a:pPr>
              <a:lnSpc>
                <a:spcPct val="130000"/>
              </a:lnSpc>
            </a:pPr>
            <a:endParaRPr lang="en-US" altLang="zh-CN" sz="4800" b="1" dirty="0">
              <a:latin typeface="仿宋" panose="02010609060101010101" pitchFamily="49" charset="-122"/>
              <a:ea typeface="仿宋" panose="02010609060101010101" pitchFamily="49" charset="-122"/>
              <a:cs typeface="+mn-ea"/>
              <a:sym typeface="+mn-lt"/>
            </a:endParaRPr>
          </a:p>
          <a:p>
            <a:pPr>
              <a:lnSpc>
                <a:spcPct val="130000"/>
              </a:lnSpc>
            </a:pPr>
            <a:endParaRPr lang="en-US" altLang="zh-CN" sz="4800" b="1" dirty="0">
              <a:latin typeface="仿宋" panose="02010609060101010101" pitchFamily="49" charset="-122"/>
              <a:ea typeface="仿宋" panose="02010609060101010101" pitchFamily="49" charset="-122"/>
              <a:cs typeface="+mn-ea"/>
              <a:sym typeface="+mn-lt"/>
            </a:endParaRPr>
          </a:p>
        </p:txBody>
      </p:sp>
      <p:sp>
        <p:nvSpPr>
          <p:cNvPr id="24" name="Object 50007">
            <a:extLst>
              <a:ext uri="{FF2B5EF4-FFF2-40B4-BE49-F238E27FC236}">
                <a16:creationId xmlns:a16="http://schemas.microsoft.com/office/drawing/2014/main" id="{7CCE0C0D-60E3-460E-8265-4BA0AE082593}"/>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sp>
        <p:nvSpPr>
          <p:cNvPr id="26" name="Object 50007">
            <a:extLst>
              <a:ext uri="{FF2B5EF4-FFF2-40B4-BE49-F238E27FC236}">
                <a16:creationId xmlns:a16="http://schemas.microsoft.com/office/drawing/2014/main" id="{3B3B16EA-F0FE-4223-BE61-964AB9B3E3AA}"/>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pic>
        <p:nvPicPr>
          <p:cNvPr id="27" name="图片 26">
            <a:extLst>
              <a:ext uri="{FF2B5EF4-FFF2-40B4-BE49-F238E27FC236}">
                <a16:creationId xmlns:a16="http://schemas.microsoft.com/office/drawing/2014/main" id="{FAE26D15-942B-4A3E-98A0-77E1C02553E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807" t="1399" r="64002" b="53090"/>
          <a:stretch/>
        </p:blipFill>
        <p:spPr>
          <a:xfrm>
            <a:off x="1138770" y="1165209"/>
            <a:ext cx="2120430" cy="1866900"/>
          </a:xfrm>
          <a:prstGeom prst="rect">
            <a:avLst/>
          </a:prstGeom>
        </p:spPr>
      </p:pic>
      <p:sp>
        <p:nvSpPr>
          <p:cNvPr id="28" name="文本框 27">
            <a:extLst>
              <a:ext uri="{FF2B5EF4-FFF2-40B4-BE49-F238E27FC236}">
                <a16:creationId xmlns:a16="http://schemas.microsoft.com/office/drawing/2014/main" id="{65F637CA-0471-4459-A058-6F50C30BEED0}"/>
              </a:ext>
            </a:extLst>
          </p:cNvPr>
          <p:cNvSpPr txBox="1"/>
          <p:nvPr/>
        </p:nvSpPr>
        <p:spPr>
          <a:xfrm>
            <a:off x="3259199" y="1513884"/>
            <a:ext cx="6819900" cy="1077218"/>
          </a:xfrm>
          <a:prstGeom prst="rect">
            <a:avLst/>
          </a:prstGeom>
          <a:noFill/>
        </p:spPr>
        <p:txBody>
          <a:bodyPr wrap="square" rtlCol="0">
            <a:spAutoFit/>
          </a:bodyPr>
          <a:lstStyle/>
          <a:p>
            <a:pPr>
              <a:defRPr/>
            </a:pPr>
            <a:r>
              <a:rPr lang="zh-CN" altLang="en-US" sz="6400" b="1" dirty="0">
                <a:latin typeface="方正喵呜体" panose="02010600010101010101" pitchFamily="2" charset="-122"/>
                <a:ea typeface="方正喵呜体" panose="02010600010101010101" pitchFamily="2" charset="-122"/>
                <a:cs typeface="萝莉体 第二版" panose="02000500000000000000" pitchFamily="2" charset="-122"/>
                <a:sym typeface="+mn-lt"/>
              </a:rPr>
              <a:t>项目背景</a:t>
            </a:r>
          </a:p>
        </p:txBody>
      </p:sp>
      <p:pic>
        <p:nvPicPr>
          <p:cNvPr id="3077" name="图片 55" descr="历史"/>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2529341" y="3793055"/>
            <a:ext cx="3088035" cy="4298544"/>
          </a:xfrm>
          <a:prstGeom prst="rect">
            <a:avLst/>
          </a:prstGeom>
          <a:noFill/>
        </p:spPr>
      </p:pic>
      <p:pic>
        <p:nvPicPr>
          <p:cNvPr id="3076" name="图片 56" descr="地理"/>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2652863" y="6970915"/>
            <a:ext cx="2964513" cy="4298543"/>
          </a:xfrm>
          <a:prstGeom prst="rect">
            <a:avLst/>
          </a:prstGeom>
          <a:noFill/>
        </p:spPr>
      </p:pic>
      <p:pic>
        <p:nvPicPr>
          <p:cNvPr id="3075" name="图片 57" descr="信息技术"/>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4813882" y="6970914"/>
            <a:ext cx="3088035" cy="4298544"/>
          </a:xfrm>
          <a:prstGeom prst="rect">
            <a:avLst/>
          </a:prstGeom>
          <a:noFill/>
        </p:spPr>
      </p:pic>
      <p:pic>
        <p:nvPicPr>
          <p:cNvPr id="3074" name="图片 58" descr="英语"/>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7272563" y="6995621"/>
            <a:ext cx="3038626" cy="4298545"/>
          </a:xfrm>
          <a:prstGeom prst="rect">
            <a:avLst/>
          </a:prstGeom>
          <a:noFill/>
        </p:spPr>
      </p:pic>
      <p:sp>
        <p:nvSpPr>
          <p:cNvPr id="3082" name="Freeform 10"/>
          <p:cNvSpPr>
            <a:spLocks/>
          </p:cNvSpPr>
          <p:nvPr/>
        </p:nvSpPr>
        <p:spPr bwMode="auto">
          <a:xfrm>
            <a:off x="503238" y="1030288"/>
            <a:ext cx="404812" cy="71437"/>
          </a:xfrm>
          <a:custGeom>
            <a:avLst/>
            <a:gdLst/>
            <a:ahLst/>
            <a:cxnLst>
              <a:cxn ang="0">
                <a:pos x="0" y="5"/>
              </a:cxn>
              <a:cxn ang="0">
                <a:pos x="134" y="22"/>
              </a:cxn>
              <a:cxn ang="0">
                <a:pos x="117" y="72"/>
              </a:cxn>
              <a:cxn ang="0">
                <a:pos x="218" y="105"/>
              </a:cxn>
              <a:cxn ang="0">
                <a:pos x="620" y="89"/>
              </a:cxn>
              <a:cxn ang="0">
                <a:pos x="603" y="38"/>
              </a:cxn>
              <a:cxn ang="0">
                <a:pos x="419" y="22"/>
              </a:cxn>
              <a:cxn ang="0">
                <a:pos x="519" y="38"/>
              </a:cxn>
              <a:cxn ang="0">
                <a:pos x="218" y="55"/>
              </a:cxn>
            </a:cxnLst>
            <a:rect l="0" t="0" r="r" b="b"/>
            <a:pathLst>
              <a:path w="638" h="112">
                <a:moveTo>
                  <a:pt x="0" y="5"/>
                </a:moveTo>
                <a:cubicBezTo>
                  <a:pt x="45" y="11"/>
                  <a:pt x="95" y="0"/>
                  <a:pt x="134" y="22"/>
                </a:cubicBezTo>
                <a:cubicBezTo>
                  <a:pt x="149" y="31"/>
                  <a:pt x="104" y="60"/>
                  <a:pt x="117" y="72"/>
                </a:cubicBezTo>
                <a:cubicBezTo>
                  <a:pt x="142" y="97"/>
                  <a:pt x="218" y="105"/>
                  <a:pt x="218" y="105"/>
                </a:cubicBezTo>
                <a:cubicBezTo>
                  <a:pt x="352" y="100"/>
                  <a:pt x="488" y="112"/>
                  <a:pt x="620" y="89"/>
                </a:cubicBezTo>
                <a:cubicBezTo>
                  <a:pt x="638" y="86"/>
                  <a:pt x="620" y="44"/>
                  <a:pt x="603" y="38"/>
                </a:cubicBezTo>
                <a:cubicBezTo>
                  <a:pt x="545" y="19"/>
                  <a:pt x="481" y="22"/>
                  <a:pt x="419" y="22"/>
                </a:cubicBezTo>
                <a:cubicBezTo>
                  <a:pt x="385" y="22"/>
                  <a:pt x="486" y="33"/>
                  <a:pt x="519" y="38"/>
                </a:cubicBezTo>
                <a:cubicBezTo>
                  <a:pt x="390" y="82"/>
                  <a:pt x="487" y="55"/>
                  <a:pt x="218" y="55"/>
                </a:cubicBezTo>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94" name="Rectangle 22"/>
          <p:cNvSpPr>
            <a:spLocks noChangeArrowheads="1"/>
          </p:cNvSpPr>
          <p:nvPr/>
        </p:nvSpPr>
        <p:spPr bwMode="auto">
          <a:xfrm>
            <a:off x="0" y="0"/>
            <a:ext cx="2438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095" name="Rectangle 23"/>
          <p:cNvSpPr>
            <a:spLocks noChangeArrowheads="1"/>
          </p:cNvSpPr>
          <p:nvPr/>
        </p:nvSpPr>
        <p:spPr bwMode="auto">
          <a:xfrm>
            <a:off x="-127000" y="457200"/>
            <a:ext cx="2438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096" name="Rectangle 24"/>
          <p:cNvSpPr>
            <a:spLocks noChangeArrowheads="1"/>
          </p:cNvSpPr>
          <p:nvPr/>
        </p:nvSpPr>
        <p:spPr bwMode="auto">
          <a:xfrm>
            <a:off x="-944880" y="5713727"/>
            <a:ext cx="2438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097" name="Rectangle 25"/>
          <p:cNvSpPr>
            <a:spLocks noChangeArrowheads="1"/>
          </p:cNvSpPr>
          <p:nvPr/>
        </p:nvSpPr>
        <p:spPr bwMode="auto">
          <a:xfrm>
            <a:off x="-127000" y="15801975"/>
            <a:ext cx="2438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pic>
        <p:nvPicPr>
          <p:cNvPr id="3079" name="图片 48" descr="https://office-dingding-tmp-cn-shanghai.oss-cn-shanghai.aliyuncs.com/shapes/23312891871/cb255aca6165eb3e6f73600eb84760afd2fee3da?Expires=1600695876&amp;OSSAccessKeyId=LTAI4Fw3hDk6EMmYfYFyAR1u&amp;Signature=M8LnGhV3OcohQ1MvohPMM3gmlOg="/>
          <p:cNvPicPr>
            <a:picLocks noChangeAspect="1" noChangeArrowheads="1"/>
          </p:cNvPicPr>
          <p:nvPr/>
        </p:nvPicPr>
        <p:blipFill>
          <a:blip r:embed="rId10" r:link="rId11"/>
          <a:srcRect/>
          <a:stretch>
            <a:fillRect/>
          </a:stretch>
        </p:blipFill>
        <p:spPr bwMode="auto">
          <a:xfrm>
            <a:off x="18693059" y="6970914"/>
            <a:ext cx="3236260" cy="4273839"/>
          </a:xfrm>
          <a:prstGeom prst="rect">
            <a:avLst/>
          </a:prstGeom>
          <a:noFill/>
        </p:spPr>
      </p:pic>
      <p:pic>
        <p:nvPicPr>
          <p:cNvPr id="3081" name="图片 46" descr="IMG_256"/>
          <p:cNvPicPr>
            <a:picLocks noChangeAspect="1" noChangeArrowheads="1"/>
          </p:cNvPicPr>
          <p:nvPr/>
        </p:nvPicPr>
        <p:blipFill>
          <a:blip r:embed="rId12" r:link="rId13"/>
          <a:srcRect/>
          <a:stretch>
            <a:fillRect/>
          </a:stretch>
        </p:blipFill>
        <p:spPr bwMode="auto">
          <a:xfrm>
            <a:off x="14073359" y="1995278"/>
            <a:ext cx="3211556" cy="4298544"/>
          </a:xfrm>
          <a:prstGeom prst="rect">
            <a:avLst/>
          </a:prstGeom>
          <a:noFill/>
        </p:spPr>
      </p:pic>
      <p:pic>
        <p:nvPicPr>
          <p:cNvPr id="3080" name="图片 47" descr="IMG_256"/>
          <p:cNvPicPr>
            <a:picLocks noChangeAspect="1" noChangeArrowheads="1"/>
          </p:cNvPicPr>
          <p:nvPr/>
        </p:nvPicPr>
        <p:blipFill>
          <a:blip r:embed="rId14" r:link="rId15"/>
          <a:srcRect/>
          <a:stretch>
            <a:fillRect/>
          </a:stretch>
        </p:blipFill>
        <p:spPr bwMode="auto">
          <a:xfrm>
            <a:off x="15617376" y="1485900"/>
            <a:ext cx="3211556" cy="4298544"/>
          </a:xfrm>
          <a:prstGeom prst="rect">
            <a:avLst/>
          </a:prstGeom>
          <a:noFill/>
        </p:spPr>
      </p:pic>
      <p:pic>
        <p:nvPicPr>
          <p:cNvPr id="3078" name="图片 61" descr="https://office-dingding-tmp-cn-shanghai.oss-cn-shanghai.aliyuncs.com/shapes/23312891871/c6e7380acac266e8cdc2fc782d7d299b003c5611?Expires=1600695876&amp;OSSAccessKeyId=LTAI4Fw3hDk6EMmYfYFyAR1u&amp;Signature=7hFjPI85P1ayQ1xiRXKCMbgytzc="/>
          <p:cNvPicPr>
            <a:picLocks noChangeAspect="1" noChangeArrowheads="1"/>
          </p:cNvPicPr>
          <p:nvPr/>
        </p:nvPicPr>
        <p:blipFill>
          <a:blip r:embed="rId16" r:link="rId17"/>
          <a:srcRect/>
          <a:stretch>
            <a:fillRect/>
          </a:stretch>
        </p:blipFill>
        <p:spPr bwMode="auto">
          <a:xfrm>
            <a:off x="17901917" y="1165209"/>
            <a:ext cx="3236260" cy="4273839"/>
          </a:xfrm>
          <a:prstGeom prst="rect">
            <a:avLst/>
          </a:prstGeom>
          <a:noFill/>
        </p:spPr>
      </p:pic>
      <p:pic>
        <p:nvPicPr>
          <p:cNvPr id="3073" name="图片 60" descr="物理"/>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0311189" y="1101725"/>
            <a:ext cx="3010292" cy="4199843"/>
          </a:xfrm>
          <a:prstGeom prst="rect">
            <a:avLst/>
          </a:prstGeom>
          <a:no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up)">
                                      <p:cBhvr>
                                        <p:cTn id="13" dur="500"/>
                                        <p:tgtEl>
                                          <p:spTgt spid="16"/>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002" name="image 60002"/>
          <p:cNvPicPr>
            <a:picLocks noChangeAspect="1"/>
          </p:cNvPicPr>
          <p:nvPr/>
        </p:nvPicPr>
        <p:blipFill>
          <a:blip r:embed="rId3"/>
          <a:srcRect/>
          <a:stretch>
            <a:fillRect/>
          </a:stretch>
        </p:blipFill>
        <p:spPr>
          <a:xfrm>
            <a:off x="-3430" y="12700"/>
            <a:ext cx="24384000" cy="13703300"/>
          </a:xfrm>
          <a:prstGeom prst="rect">
            <a:avLst/>
          </a:prstGeom>
        </p:spPr>
      </p:pic>
      <p:sp>
        <p:nvSpPr>
          <p:cNvPr id="14" name="TextBox 21">
            <a:extLst>
              <a:ext uri="{FF2B5EF4-FFF2-40B4-BE49-F238E27FC236}">
                <a16:creationId xmlns:a16="http://schemas.microsoft.com/office/drawing/2014/main" id="{765E890E-83C0-4615-81BC-B99DED30D251}"/>
              </a:ext>
            </a:extLst>
          </p:cNvPr>
          <p:cNvSpPr txBox="1">
            <a:spLocks noChangeArrowheads="1"/>
          </p:cNvSpPr>
          <p:nvPr/>
        </p:nvSpPr>
        <p:spPr bwMode="auto">
          <a:xfrm>
            <a:off x="5509649" y="1995278"/>
            <a:ext cx="523220" cy="10102296"/>
          </a:xfrm>
          <a:prstGeom prst="rect">
            <a:avLst/>
          </a:prstGeom>
          <a:noFill/>
          <a:ln w="9525">
            <a:noFill/>
            <a:miter lim="800000"/>
          </a:ln>
        </p:spPr>
        <p:txBody>
          <a:bodyPr vert="eaVert" wrap="square">
            <a:spAutoFit/>
          </a:bodyPr>
          <a:lstStyle/>
          <a:p>
            <a:endParaRPr lang="zh-CN" altLang="en-US" sz="2200">
              <a:solidFill>
                <a:schemeClr val="tx1">
                  <a:lumMod val="75000"/>
                  <a:lumOff val="25000"/>
                </a:schemeClr>
              </a:solidFill>
              <a:latin typeface="Calibri" panose="020F0502020204030204" pitchFamily="34" charset="0"/>
            </a:endParaRPr>
          </a:p>
        </p:txBody>
      </p:sp>
      <p:sp>
        <p:nvSpPr>
          <p:cNvPr id="15" name="Freeform 171">
            <a:extLst>
              <a:ext uri="{FF2B5EF4-FFF2-40B4-BE49-F238E27FC236}">
                <a16:creationId xmlns:a16="http://schemas.microsoft.com/office/drawing/2014/main" id="{B42097DE-7EA1-4C8E-BE4B-C4DD675A12E4}"/>
              </a:ext>
            </a:extLst>
          </p:cNvPr>
          <p:cNvSpPr>
            <a:spLocks noEditPoints="1"/>
          </p:cNvSpPr>
          <p:nvPr/>
        </p:nvSpPr>
        <p:spPr bwMode="auto">
          <a:xfrm>
            <a:off x="13096935" y="1158346"/>
            <a:ext cx="976424" cy="836932"/>
          </a:xfrm>
          <a:custGeom>
            <a:avLst/>
            <a:gdLst>
              <a:gd name="T0" fmla="*/ 169 w 169"/>
              <a:gd name="T1" fmla="*/ 40 h 145"/>
              <a:gd name="T2" fmla="*/ 169 w 169"/>
              <a:gd name="T3" fmla="*/ 76 h 145"/>
              <a:gd name="T4" fmla="*/ 0 w 169"/>
              <a:gd name="T5" fmla="*/ 76 h 145"/>
              <a:gd name="T6" fmla="*/ 0 w 169"/>
              <a:gd name="T7" fmla="*/ 40 h 145"/>
              <a:gd name="T8" fmla="*/ 4 w 169"/>
              <a:gd name="T9" fmla="*/ 29 h 145"/>
              <a:gd name="T10" fmla="*/ 15 w 169"/>
              <a:gd name="T11" fmla="*/ 24 h 145"/>
              <a:gd name="T12" fmla="*/ 48 w 169"/>
              <a:gd name="T13" fmla="*/ 24 h 145"/>
              <a:gd name="T14" fmla="*/ 48 w 169"/>
              <a:gd name="T15" fmla="*/ 9 h 145"/>
              <a:gd name="T16" fmla="*/ 51 w 169"/>
              <a:gd name="T17" fmla="*/ 3 h 145"/>
              <a:gd name="T18" fmla="*/ 57 w 169"/>
              <a:gd name="T19" fmla="*/ 0 h 145"/>
              <a:gd name="T20" fmla="*/ 112 w 169"/>
              <a:gd name="T21" fmla="*/ 0 h 145"/>
              <a:gd name="T22" fmla="*/ 118 w 169"/>
              <a:gd name="T23" fmla="*/ 3 h 145"/>
              <a:gd name="T24" fmla="*/ 121 w 169"/>
              <a:gd name="T25" fmla="*/ 9 h 145"/>
              <a:gd name="T26" fmla="*/ 121 w 169"/>
              <a:gd name="T27" fmla="*/ 24 h 145"/>
              <a:gd name="T28" fmla="*/ 154 w 169"/>
              <a:gd name="T29" fmla="*/ 24 h 145"/>
              <a:gd name="T30" fmla="*/ 165 w 169"/>
              <a:gd name="T31" fmla="*/ 29 h 145"/>
              <a:gd name="T32" fmla="*/ 169 w 169"/>
              <a:gd name="T33" fmla="*/ 40 h 145"/>
              <a:gd name="T34" fmla="*/ 169 w 169"/>
              <a:gd name="T35" fmla="*/ 85 h 145"/>
              <a:gd name="T36" fmla="*/ 169 w 169"/>
              <a:gd name="T37" fmla="*/ 130 h 145"/>
              <a:gd name="T38" fmla="*/ 165 w 169"/>
              <a:gd name="T39" fmla="*/ 141 h 145"/>
              <a:gd name="T40" fmla="*/ 154 w 169"/>
              <a:gd name="T41" fmla="*/ 145 h 145"/>
              <a:gd name="T42" fmla="*/ 15 w 169"/>
              <a:gd name="T43" fmla="*/ 145 h 145"/>
              <a:gd name="T44" fmla="*/ 4 w 169"/>
              <a:gd name="T45" fmla="*/ 141 h 145"/>
              <a:gd name="T46" fmla="*/ 0 w 169"/>
              <a:gd name="T47" fmla="*/ 130 h 145"/>
              <a:gd name="T48" fmla="*/ 0 w 169"/>
              <a:gd name="T49" fmla="*/ 85 h 145"/>
              <a:gd name="T50" fmla="*/ 63 w 169"/>
              <a:gd name="T51" fmla="*/ 85 h 145"/>
              <a:gd name="T52" fmla="*/ 63 w 169"/>
              <a:gd name="T53" fmla="*/ 100 h 145"/>
              <a:gd name="T54" fmla="*/ 65 w 169"/>
              <a:gd name="T55" fmla="*/ 104 h 145"/>
              <a:gd name="T56" fmla="*/ 69 w 169"/>
              <a:gd name="T57" fmla="*/ 106 h 145"/>
              <a:gd name="T58" fmla="*/ 100 w 169"/>
              <a:gd name="T59" fmla="*/ 106 h 145"/>
              <a:gd name="T60" fmla="*/ 104 w 169"/>
              <a:gd name="T61" fmla="*/ 104 h 145"/>
              <a:gd name="T62" fmla="*/ 106 w 169"/>
              <a:gd name="T63" fmla="*/ 100 h 145"/>
              <a:gd name="T64" fmla="*/ 106 w 169"/>
              <a:gd name="T65" fmla="*/ 85 h 145"/>
              <a:gd name="T66" fmla="*/ 169 w 169"/>
              <a:gd name="T67" fmla="*/ 85 h 145"/>
              <a:gd name="T68" fmla="*/ 60 w 169"/>
              <a:gd name="T69" fmla="*/ 24 h 145"/>
              <a:gd name="T70" fmla="*/ 109 w 169"/>
              <a:gd name="T71" fmla="*/ 24 h 145"/>
              <a:gd name="T72" fmla="*/ 109 w 169"/>
              <a:gd name="T73" fmla="*/ 12 h 145"/>
              <a:gd name="T74" fmla="*/ 60 w 169"/>
              <a:gd name="T75" fmla="*/ 12 h 145"/>
              <a:gd name="T76" fmla="*/ 60 w 169"/>
              <a:gd name="T77" fmla="*/ 24 h 145"/>
              <a:gd name="T78" fmla="*/ 97 w 169"/>
              <a:gd name="T79" fmla="*/ 85 h 145"/>
              <a:gd name="T80" fmla="*/ 97 w 169"/>
              <a:gd name="T81" fmla="*/ 97 h 145"/>
              <a:gd name="T82" fmla="*/ 72 w 169"/>
              <a:gd name="T83" fmla="*/ 97 h 145"/>
              <a:gd name="T84" fmla="*/ 72 w 169"/>
              <a:gd name="T85" fmla="*/ 85 h 145"/>
              <a:gd name="T86" fmla="*/ 97 w 169"/>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5">
                <a:moveTo>
                  <a:pt x="169" y="40"/>
                </a:moveTo>
                <a:cubicBezTo>
                  <a:pt x="169" y="76"/>
                  <a:pt x="169" y="76"/>
                  <a:pt x="169" y="76"/>
                </a:cubicBezTo>
                <a:cubicBezTo>
                  <a:pt x="0" y="76"/>
                  <a:pt x="0" y="76"/>
                  <a:pt x="0" y="76"/>
                </a:cubicBezTo>
                <a:cubicBezTo>
                  <a:pt x="0" y="40"/>
                  <a:pt x="0" y="40"/>
                  <a:pt x="0" y="40"/>
                </a:cubicBezTo>
                <a:cubicBezTo>
                  <a:pt x="0" y="35"/>
                  <a:pt x="1" y="32"/>
                  <a:pt x="4" y="29"/>
                </a:cubicBezTo>
                <a:cubicBezTo>
                  <a:pt x="7" y="26"/>
                  <a:pt x="11" y="24"/>
                  <a:pt x="15" y="24"/>
                </a:cubicBezTo>
                <a:cubicBezTo>
                  <a:pt x="48" y="24"/>
                  <a:pt x="48" y="24"/>
                  <a:pt x="48" y="24"/>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4"/>
                  <a:pt x="121" y="24"/>
                  <a:pt x="121" y="24"/>
                </a:cubicBezTo>
                <a:cubicBezTo>
                  <a:pt x="154" y="24"/>
                  <a:pt x="154" y="24"/>
                  <a:pt x="154" y="24"/>
                </a:cubicBezTo>
                <a:cubicBezTo>
                  <a:pt x="158" y="24"/>
                  <a:pt x="162" y="26"/>
                  <a:pt x="165" y="29"/>
                </a:cubicBezTo>
                <a:cubicBezTo>
                  <a:pt x="168" y="32"/>
                  <a:pt x="169" y="35"/>
                  <a:pt x="169" y="40"/>
                </a:cubicBezTo>
                <a:close/>
                <a:moveTo>
                  <a:pt x="169" y="85"/>
                </a:moveTo>
                <a:cubicBezTo>
                  <a:pt x="169" y="130"/>
                  <a:pt x="169" y="130"/>
                  <a:pt x="169" y="130"/>
                </a:cubicBezTo>
                <a:cubicBezTo>
                  <a:pt x="169" y="134"/>
                  <a:pt x="168" y="138"/>
                  <a:pt x="165" y="141"/>
                </a:cubicBezTo>
                <a:cubicBezTo>
                  <a:pt x="162" y="144"/>
                  <a:pt x="158" y="145"/>
                  <a:pt x="154" y="145"/>
                </a:cubicBezTo>
                <a:cubicBezTo>
                  <a:pt x="15" y="145"/>
                  <a:pt x="15" y="145"/>
                  <a:pt x="15" y="145"/>
                </a:cubicBezTo>
                <a:cubicBezTo>
                  <a:pt x="11" y="145"/>
                  <a:pt x="7" y="144"/>
                  <a:pt x="4" y="141"/>
                </a:cubicBezTo>
                <a:cubicBezTo>
                  <a:pt x="1" y="138"/>
                  <a:pt x="0" y="134"/>
                  <a:pt x="0" y="130"/>
                </a:cubicBezTo>
                <a:cubicBezTo>
                  <a:pt x="0" y="85"/>
                  <a:pt x="0" y="85"/>
                  <a:pt x="0" y="85"/>
                </a:cubicBezTo>
                <a:cubicBezTo>
                  <a:pt x="63" y="85"/>
                  <a:pt x="63" y="85"/>
                  <a:pt x="63" y="85"/>
                </a:cubicBezTo>
                <a:cubicBezTo>
                  <a:pt x="63" y="100"/>
                  <a:pt x="63" y="100"/>
                  <a:pt x="63" y="100"/>
                </a:cubicBezTo>
                <a:cubicBezTo>
                  <a:pt x="63" y="102"/>
                  <a:pt x="64" y="103"/>
                  <a:pt x="65" y="104"/>
                </a:cubicBezTo>
                <a:cubicBezTo>
                  <a:pt x="66" y="106"/>
                  <a:pt x="68" y="106"/>
                  <a:pt x="69" y="106"/>
                </a:cubicBezTo>
                <a:cubicBezTo>
                  <a:pt x="100" y="106"/>
                  <a:pt x="100" y="106"/>
                  <a:pt x="100" y="106"/>
                </a:cubicBezTo>
                <a:cubicBezTo>
                  <a:pt x="101" y="106"/>
                  <a:pt x="103" y="106"/>
                  <a:pt x="104" y="104"/>
                </a:cubicBezTo>
                <a:cubicBezTo>
                  <a:pt x="105" y="103"/>
                  <a:pt x="106" y="102"/>
                  <a:pt x="106" y="100"/>
                </a:cubicBezTo>
                <a:cubicBezTo>
                  <a:pt x="106" y="85"/>
                  <a:pt x="106" y="85"/>
                  <a:pt x="106" y="85"/>
                </a:cubicBezTo>
                <a:lnTo>
                  <a:pt x="169" y="85"/>
                </a:lnTo>
                <a:close/>
                <a:moveTo>
                  <a:pt x="60" y="24"/>
                </a:moveTo>
                <a:cubicBezTo>
                  <a:pt x="109" y="24"/>
                  <a:pt x="109" y="24"/>
                  <a:pt x="109" y="24"/>
                </a:cubicBezTo>
                <a:cubicBezTo>
                  <a:pt x="109" y="12"/>
                  <a:pt x="109" y="12"/>
                  <a:pt x="109" y="12"/>
                </a:cubicBezTo>
                <a:cubicBezTo>
                  <a:pt x="60" y="12"/>
                  <a:pt x="60" y="12"/>
                  <a:pt x="60" y="12"/>
                </a:cubicBezTo>
                <a:lnTo>
                  <a:pt x="60" y="24"/>
                </a:lnTo>
                <a:close/>
                <a:moveTo>
                  <a:pt x="97" y="85"/>
                </a:moveTo>
                <a:cubicBezTo>
                  <a:pt x="97" y="97"/>
                  <a:pt x="97" y="97"/>
                  <a:pt x="97" y="97"/>
                </a:cubicBezTo>
                <a:cubicBezTo>
                  <a:pt x="72" y="97"/>
                  <a:pt x="72" y="97"/>
                  <a:pt x="72" y="97"/>
                </a:cubicBezTo>
                <a:cubicBezTo>
                  <a:pt x="72" y="85"/>
                  <a:pt x="72" y="85"/>
                  <a:pt x="72" y="85"/>
                </a:cubicBezTo>
                <a:lnTo>
                  <a:pt x="97" y="85"/>
                </a:lnTo>
                <a:close/>
              </a:path>
            </a:pathLst>
          </a:custGeom>
          <a:blipFill>
            <a:blip r:embed="rId4" cstate="email">
              <a:extLst>
                <a:ext uri="{28A0092B-C50C-407E-A947-70E740481C1C}">
                  <a14:useLocalDpi xmlns:a14="http://schemas.microsoft.com/office/drawing/2010/main"/>
                </a:ext>
              </a:extLst>
            </a:blip>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lumMod val="50000"/>
                </a:schemeClr>
              </a:solidFill>
              <a:sym typeface="+mn-lt"/>
            </a:endParaRPr>
          </a:p>
        </p:txBody>
      </p:sp>
      <p:sp>
        <p:nvSpPr>
          <p:cNvPr id="16" name="TextBox 23">
            <a:extLst>
              <a:ext uri="{FF2B5EF4-FFF2-40B4-BE49-F238E27FC236}">
                <a16:creationId xmlns:a16="http://schemas.microsoft.com/office/drawing/2014/main" id="{7804ED0F-380B-46D1-8FB8-2722CFD11B5A}"/>
              </a:ext>
            </a:extLst>
          </p:cNvPr>
          <p:cNvSpPr txBox="1"/>
          <p:nvPr/>
        </p:nvSpPr>
        <p:spPr>
          <a:xfrm>
            <a:off x="2563061" y="3209271"/>
            <a:ext cx="8684059" cy="2733056"/>
          </a:xfrm>
          <a:prstGeom prst="rect">
            <a:avLst/>
          </a:prstGeom>
          <a:noFill/>
        </p:spPr>
        <p:txBody>
          <a:bodyPr wrap="square" rtlCol="0">
            <a:spAutoFit/>
          </a:bodyPr>
          <a:lstStyle/>
          <a:p>
            <a:pPr>
              <a:lnSpc>
                <a:spcPct val="130000"/>
              </a:lnSpc>
            </a:pPr>
            <a:r>
              <a:rPr lang="en-US" altLang="zh-CN" sz="4400" b="1" dirty="0"/>
              <a:t>2019</a:t>
            </a:r>
            <a:r>
              <a:rPr lang="zh-CN" altLang="zh-CN" sz="4400" b="1" dirty="0"/>
              <a:t>年《基于课堂笃学单的教学模式优化主题培训》取得了明显的成效</a:t>
            </a:r>
            <a:endParaRPr lang="zh-CN" altLang="en-US" sz="44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sym typeface="+mn-lt"/>
            </a:endParaRPr>
          </a:p>
        </p:txBody>
      </p:sp>
      <p:sp>
        <p:nvSpPr>
          <p:cNvPr id="17" name="Rectangle 25">
            <a:extLst>
              <a:ext uri="{FF2B5EF4-FFF2-40B4-BE49-F238E27FC236}">
                <a16:creationId xmlns:a16="http://schemas.microsoft.com/office/drawing/2014/main" id="{5828F36F-241B-497F-8888-3E60C00E8325}"/>
              </a:ext>
            </a:extLst>
          </p:cNvPr>
          <p:cNvSpPr/>
          <p:nvPr/>
        </p:nvSpPr>
        <p:spPr>
          <a:xfrm>
            <a:off x="1586638" y="5942327"/>
            <a:ext cx="9957662" cy="8660832"/>
          </a:xfrm>
          <a:prstGeom prst="rect">
            <a:avLst/>
          </a:prstGeom>
        </p:spPr>
        <p:txBody>
          <a:bodyPr wrap="square">
            <a:spAutoFit/>
          </a:bodyPr>
          <a:lstStyle/>
          <a:p>
            <a:pPr marL="685800" indent="-685800">
              <a:lnSpc>
                <a:spcPct val="150000"/>
              </a:lnSpc>
              <a:buFont typeface="Wingdings" panose="05000000000000000000" pitchFamily="2" charset="2"/>
              <a:buChar char="Ø"/>
            </a:pPr>
            <a:r>
              <a:rPr lang="zh-CN" altLang="zh-CN" sz="4800" dirty="0"/>
              <a:t>各学科必修部分笃学单汇编成册</a:t>
            </a:r>
            <a:endParaRPr lang="en-US" altLang="zh-CN" sz="4800" b="1" dirty="0">
              <a:latin typeface="仿宋" panose="02010609060101010101" pitchFamily="49" charset="-122"/>
              <a:ea typeface="仿宋" panose="02010609060101010101" pitchFamily="49" charset="-122"/>
              <a:cs typeface="+mn-ea"/>
              <a:sym typeface="+mn-lt"/>
            </a:endParaRPr>
          </a:p>
          <a:p>
            <a:pPr marL="685800" indent="-685800">
              <a:lnSpc>
                <a:spcPct val="150000"/>
              </a:lnSpc>
              <a:buFont typeface="Wingdings" panose="05000000000000000000" pitchFamily="2" charset="2"/>
              <a:buChar char="Ø"/>
            </a:pPr>
            <a:r>
              <a:rPr lang="zh-CN" altLang="zh-CN" sz="4800" dirty="0"/>
              <a:t>常态课堂扎实有效，教学质量不断提升</a:t>
            </a:r>
            <a:endParaRPr lang="en-US" altLang="zh-CN" sz="4800" dirty="0"/>
          </a:p>
          <a:p>
            <a:pPr marL="685800" indent="-685800">
              <a:lnSpc>
                <a:spcPct val="150000"/>
              </a:lnSpc>
              <a:buFont typeface="Wingdings" panose="05000000000000000000" pitchFamily="2" charset="2"/>
              <a:buChar char="Ø"/>
            </a:pPr>
            <a:r>
              <a:rPr lang="zh-CN" altLang="zh-CN" sz="4800" dirty="0"/>
              <a:t>教师的学科素养</a:t>
            </a:r>
            <a:r>
              <a:rPr lang="zh-CN" altLang="en-US" sz="4800" dirty="0"/>
              <a:t>不断提升</a:t>
            </a:r>
            <a:r>
              <a:rPr lang="zh-CN" altLang="zh-CN" sz="4800" dirty="0"/>
              <a:t>，</a:t>
            </a:r>
            <a:r>
              <a:rPr lang="zh-CN" altLang="en-US" sz="4800" dirty="0"/>
              <a:t>专业获得成长</a:t>
            </a:r>
            <a:endParaRPr lang="en-US" altLang="zh-CN" sz="4800" b="1" dirty="0">
              <a:latin typeface="仿宋" panose="02010609060101010101" pitchFamily="49" charset="-122"/>
              <a:ea typeface="仿宋" panose="02010609060101010101" pitchFamily="49" charset="-122"/>
              <a:cs typeface="+mn-ea"/>
              <a:sym typeface="+mn-lt"/>
            </a:endParaRPr>
          </a:p>
          <a:p>
            <a:pPr marL="685800" indent="-685800">
              <a:lnSpc>
                <a:spcPct val="150000"/>
              </a:lnSpc>
              <a:buFont typeface="Wingdings" panose="05000000000000000000" pitchFamily="2" charset="2"/>
              <a:buChar char="Ø"/>
            </a:pPr>
            <a:endParaRPr lang="en-US" altLang="zh-CN" sz="4800" b="1" dirty="0">
              <a:latin typeface="仿宋" panose="02010609060101010101" pitchFamily="49" charset="-122"/>
              <a:ea typeface="仿宋" panose="02010609060101010101" pitchFamily="49" charset="-122"/>
              <a:cs typeface="+mn-ea"/>
              <a:sym typeface="+mn-lt"/>
            </a:endParaRPr>
          </a:p>
          <a:p>
            <a:pPr>
              <a:lnSpc>
                <a:spcPct val="130000"/>
              </a:lnSpc>
            </a:pPr>
            <a:endParaRPr lang="en-US" altLang="zh-CN" sz="4800" b="1" dirty="0">
              <a:latin typeface="仿宋" panose="02010609060101010101" pitchFamily="49" charset="-122"/>
              <a:ea typeface="仿宋" panose="02010609060101010101" pitchFamily="49" charset="-122"/>
              <a:cs typeface="+mn-ea"/>
              <a:sym typeface="+mn-lt"/>
            </a:endParaRPr>
          </a:p>
          <a:p>
            <a:pPr>
              <a:lnSpc>
                <a:spcPct val="130000"/>
              </a:lnSpc>
            </a:pPr>
            <a:endParaRPr lang="en-US" altLang="zh-CN" sz="4800" b="1" dirty="0">
              <a:latin typeface="仿宋" panose="02010609060101010101" pitchFamily="49" charset="-122"/>
              <a:ea typeface="仿宋" panose="02010609060101010101" pitchFamily="49" charset="-122"/>
              <a:cs typeface="+mn-ea"/>
              <a:sym typeface="+mn-lt"/>
            </a:endParaRPr>
          </a:p>
        </p:txBody>
      </p:sp>
      <p:sp>
        <p:nvSpPr>
          <p:cNvPr id="24" name="Object 50007">
            <a:extLst>
              <a:ext uri="{FF2B5EF4-FFF2-40B4-BE49-F238E27FC236}">
                <a16:creationId xmlns:a16="http://schemas.microsoft.com/office/drawing/2014/main" id="{7CCE0C0D-60E3-460E-8265-4BA0AE082593}"/>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sp>
        <p:nvSpPr>
          <p:cNvPr id="26" name="Object 50007">
            <a:extLst>
              <a:ext uri="{FF2B5EF4-FFF2-40B4-BE49-F238E27FC236}">
                <a16:creationId xmlns:a16="http://schemas.microsoft.com/office/drawing/2014/main" id="{3B3B16EA-F0FE-4223-BE61-964AB9B3E3AA}"/>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pic>
        <p:nvPicPr>
          <p:cNvPr id="27" name="图片 26">
            <a:extLst>
              <a:ext uri="{FF2B5EF4-FFF2-40B4-BE49-F238E27FC236}">
                <a16:creationId xmlns:a16="http://schemas.microsoft.com/office/drawing/2014/main" id="{FAE26D15-942B-4A3E-98A0-77E1C02553E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807" t="1399" r="64002" b="53090"/>
          <a:stretch/>
        </p:blipFill>
        <p:spPr>
          <a:xfrm>
            <a:off x="1138770" y="1165209"/>
            <a:ext cx="2120430" cy="1866900"/>
          </a:xfrm>
          <a:prstGeom prst="rect">
            <a:avLst/>
          </a:prstGeom>
        </p:spPr>
      </p:pic>
      <p:sp>
        <p:nvSpPr>
          <p:cNvPr id="28" name="文本框 27">
            <a:extLst>
              <a:ext uri="{FF2B5EF4-FFF2-40B4-BE49-F238E27FC236}">
                <a16:creationId xmlns:a16="http://schemas.microsoft.com/office/drawing/2014/main" id="{65F637CA-0471-4459-A058-6F50C30BEED0}"/>
              </a:ext>
            </a:extLst>
          </p:cNvPr>
          <p:cNvSpPr txBox="1"/>
          <p:nvPr/>
        </p:nvSpPr>
        <p:spPr>
          <a:xfrm>
            <a:off x="3259199" y="1513884"/>
            <a:ext cx="6819900" cy="1077218"/>
          </a:xfrm>
          <a:prstGeom prst="rect">
            <a:avLst/>
          </a:prstGeom>
          <a:noFill/>
        </p:spPr>
        <p:txBody>
          <a:bodyPr wrap="square" rtlCol="0">
            <a:spAutoFit/>
          </a:bodyPr>
          <a:lstStyle/>
          <a:p>
            <a:pPr>
              <a:defRPr/>
            </a:pPr>
            <a:r>
              <a:rPr lang="zh-CN" altLang="en-US" sz="6400" b="1" dirty="0">
                <a:latin typeface="方正喵呜体" panose="02010600010101010101" pitchFamily="2" charset="-122"/>
                <a:ea typeface="方正喵呜体" panose="02010600010101010101" pitchFamily="2" charset="-122"/>
                <a:cs typeface="萝莉体 第二版" panose="02000500000000000000" pitchFamily="2" charset="-122"/>
                <a:sym typeface="+mn-lt"/>
              </a:rPr>
              <a:t>项目背景</a:t>
            </a:r>
          </a:p>
        </p:txBody>
      </p:sp>
      <p:pic>
        <p:nvPicPr>
          <p:cNvPr id="3073" name="图片 60" descr="物理"/>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0" y="14154150"/>
            <a:ext cx="1181100" cy="1647825"/>
          </a:xfrm>
          <a:prstGeom prst="rect">
            <a:avLst/>
          </a:prstGeom>
          <a:noFill/>
        </p:spPr>
      </p:pic>
      <p:sp>
        <p:nvSpPr>
          <p:cNvPr id="3082" name="Freeform 10"/>
          <p:cNvSpPr>
            <a:spLocks/>
          </p:cNvSpPr>
          <p:nvPr/>
        </p:nvSpPr>
        <p:spPr bwMode="auto">
          <a:xfrm>
            <a:off x="503238" y="1030288"/>
            <a:ext cx="404812" cy="71437"/>
          </a:xfrm>
          <a:custGeom>
            <a:avLst/>
            <a:gdLst/>
            <a:ahLst/>
            <a:cxnLst>
              <a:cxn ang="0">
                <a:pos x="0" y="5"/>
              </a:cxn>
              <a:cxn ang="0">
                <a:pos x="134" y="22"/>
              </a:cxn>
              <a:cxn ang="0">
                <a:pos x="117" y="72"/>
              </a:cxn>
              <a:cxn ang="0">
                <a:pos x="218" y="105"/>
              </a:cxn>
              <a:cxn ang="0">
                <a:pos x="620" y="89"/>
              </a:cxn>
              <a:cxn ang="0">
                <a:pos x="603" y="38"/>
              </a:cxn>
              <a:cxn ang="0">
                <a:pos x="419" y="22"/>
              </a:cxn>
              <a:cxn ang="0">
                <a:pos x="519" y="38"/>
              </a:cxn>
              <a:cxn ang="0">
                <a:pos x="218" y="55"/>
              </a:cxn>
            </a:cxnLst>
            <a:rect l="0" t="0" r="r" b="b"/>
            <a:pathLst>
              <a:path w="638" h="112">
                <a:moveTo>
                  <a:pt x="0" y="5"/>
                </a:moveTo>
                <a:cubicBezTo>
                  <a:pt x="45" y="11"/>
                  <a:pt x="95" y="0"/>
                  <a:pt x="134" y="22"/>
                </a:cubicBezTo>
                <a:cubicBezTo>
                  <a:pt x="149" y="31"/>
                  <a:pt x="104" y="60"/>
                  <a:pt x="117" y="72"/>
                </a:cubicBezTo>
                <a:cubicBezTo>
                  <a:pt x="142" y="97"/>
                  <a:pt x="218" y="105"/>
                  <a:pt x="218" y="105"/>
                </a:cubicBezTo>
                <a:cubicBezTo>
                  <a:pt x="352" y="100"/>
                  <a:pt x="488" y="112"/>
                  <a:pt x="620" y="89"/>
                </a:cubicBezTo>
                <a:cubicBezTo>
                  <a:pt x="638" y="86"/>
                  <a:pt x="620" y="44"/>
                  <a:pt x="603" y="38"/>
                </a:cubicBezTo>
                <a:cubicBezTo>
                  <a:pt x="545" y="19"/>
                  <a:pt x="481" y="22"/>
                  <a:pt x="419" y="22"/>
                </a:cubicBezTo>
                <a:cubicBezTo>
                  <a:pt x="385" y="22"/>
                  <a:pt x="486" y="33"/>
                  <a:pt x="519" y="38"/>
                </a:cubicBezTo>
                <a:cubicBezTo>
                  <a:pt x="390" y="82"/>
                  <a:pt x="487" y="55"/>
                  <a:pt x="218" y="55"/>
                </a:cubicBezTo>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94" name="Rectangle 22"/>
          <p:cNvSpPr>
            <a:spLocks noChangeArrowheads="1"/>
          </p:cNvSpPr>
          <p:nvPr/>
        </p:nvSpPr>
        <p:spPr bwMode="auto">
          <a:xfrm>
            <a:off x="-127000" y="0"/>
            <a:ext cx="2438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095" name="Rectangle 23"/>
          <p:cNvSpPr>
            <a:spLocks noChangeArrowheads="1"/>
          </p:cNvSpPr>
          <p:nvPr/>
        </p:nvSpPr>
        <p:spPr bwMode="auto">
          <a:xfrm>
            <a:off x="-127000" y="457200"/>
            <a:ext cx="2438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096" name="Rectangle 24"/>
          <p:cNvSpPr>
            <a:spLocks noChangeArrowheads="1"/>
          </p:cNvSpPr>
          <p:nvPr/>
        </p:nvSpPr>
        <p:spPr bwMode="auto">
          <a:xfrm>
            <a:off x="-944880" y="5713727"/>
            <a:ext cx="2438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097" name="Rectangle 25"/>
          <p:cNvSpPr>
            <a:spLocks noChangeArrowheads="1"/>
          </p:cNvSpPr>
          <p:nvPr/>
        </p:nvSpPr>
        <p:spPr bwMode="auto">
          <a:xfrm>
            <a:off x="-127000" y="15801975"/>
            <a:ext cx="2438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pic>
        <p:nvPicPr>
          <p:cNvPr id="25" name="图片 24" descr="图片包含 游戏机&#10;&#10;描述已自动生成">
            <a:extLst>
              <a:ext uri="{FF2B5EF4-FFF2-40B4-BE49-F238E27FC236}">
                <a16:creationId xmlns:a16="http://schemas.microsoft.com/office/drawing/2014/main" id="{674A1B50-4B37-4167-A003-E3C84EBEE7AD}"/>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3096935" y="2591102"/>
            <a:ext cx="4320786" cy="2918520"/>
          </a:xfrm>
          <a:prstGeom prst="rect">
            <a:avLst/>
          </a:prstGeom>
          <a:ln>
            <a:noFill/>
          </a:ln>
          <a:effectLst>
            <a:softEdge rad="112500"/>
          </a:effectLst>
        </p:spPr>
      </p:pic>
      <p:pic>
        <p:nvPicPr>
          <p:cNvPr id="29" name="图片 28" descr="标志上写着字&#10;&#10;描述已自动生成">
            <a:extLst>
              <a:ext uri="{FF2B5EF4-FFF2-40B4-BE49-F238E27FC236}">
                <a16:creationId xmlns:a16="http://schemas.microsoft.com/office/drawing/2014/main" id="{230C7F24-72F5-42C1-A4ED-D120391EBC2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8079611" y="2591102"/>
            <a:ext cx="4229218" cy="2764451"/>
          </a:xfrm>
          <a:prstGeom prst="rect">
            <a:avLst/>
          </a:prstGeom>
          <a:ln>
            <a:noFill/>
          </a:ln>
          <a:effectLst>
            <a:softEdge rad="112500"/>
          </a:effectLst>
        </p:spPr>
      </p:pic>
      <p:sp>
        <p:nvSpPr>
          <p:cNvPr id="30" name="文本框 2">
            <a:extLst>
              <a:ext uri="{FF2B5EF4-FFF2-40B4-BE49-F238E27FC236}">
                <a16:creationId xmlns:a16="http://schemas.microsoft.com/office/drawing/2014/main" id="{992F736C-B270-45DE-9C85-9DD733BBCABB}"/>
              </a:ext>
            </a:extLst>
          </p:cNvPr>
          <p:cNvSpPr txBox="1"/>
          <p:nvPr/>
        </p:nvSpPr>
        <p:spPr>
          <a:xfrm>
            <a:off x="13096935" y="6895070"/>
            <a:ext cx="8661752" cy="2800767"/>
          </a:xfrm>
          <a:prstGeom prst="rect">
            <a:avLst/>
          </a:prstGeom>
          <a:noFill/>
        </p:spPr>
        <p:txBody>
          <a:bodyPr wrap="square" rtlCol="0">
            <a:spAutoFit/>
          </a:bodyPr>
          <a:lstStyle/>
          <a:p>
            <a:r>
              <a:rPr lang="zh-CN" altLang="en-US" sz="4400" b="1" dirty="0">
                <a:ea typeface="宋体" panose="02010600030101010101" pitchFamily="2" charset="-122"/>
                <a:cs typeface="Times New Roman" panose="02020603050405020304" pitchFamily="18" charset="0"/>
              </a:rPr>
              <a:t>省</a:t>
            </a:r>
            <a:r>
              <a:rPr lang="zh-CN" altLang="zh-CN" sz="4400" b="1" dirty="0">
                <a:ea typeface="宋体" panose="02010600030101010101" pitchFamily="2" charset="-122"/>
                <a:cs typeface="Times New Roman" panose="02020603050405020304" pitchFamily="18" charset="0"/>
              </a:rPr>
              <a:t>级教研课题立项</a:t>
            </a:r>
            <a:r>
              <a:rPr lang="en-US" altLang="zh-CN" sz="4400" b="1" dirty="0">
                <a:ea typeface="宋体" panose="02010600030101010101" pitchFamily="2" charset="-122"/>
                <a:cs typeface="Times New Roman" panose="02020603050405020304" pitchFamily="18" charset="0"/>
              </a:rPr>
              <a:t>2</a:t>
            </a:r>
            <a:r>
              <a:rPr lang="zh-CN" altLang="zh-CN" sz="4400" b="1" dirty="0">
                <a:ea typeface="宋体" panose="02010600030101010101" pitchFamily="2" charset="-122"/>
                <a:cs typeface="Times New Roman" panose="02020603050405020304" pitchFamily="18" charset="0"/>
              </a:rPr>
              <a:t>个（彭小平、徐益勇），市级规划课题立项课题</a:t>
            </a:r>
            <a:r>
              <a:rPr lang="en-US" altLang="zh-CN" sz="4400" b="1" dirty="0">
                <a:ea typeface="宋体" panose="02010600030101010101" pitchFamily="2" charset="-122"/>
                <a:cs typeface="Times New Roman" panose="02020603050405020304" pitchFamily="18" charset="0"/>
              </a:rPr>
              <a:t>2</a:t>
            </a:r>
            <a:r>
              <a:rPr lang="zh-CN" altLang="zh-CN" sz="4400" b="1" dirty="0">
                <a:ea typeface="宋体" panose="02010600030101010101" pitchFamily="2" charset="-122"/>
                <a:cs typeface="Times New Roman" panose="02020603050405020304" pitchFamily="18" charset="0"/>
              </a:rPr>
              <a:t>个，其他课题</a:t>
            </a:r>
            <a:r>
              <a:rPr lang="en-US" altLang="zh-CN" sz="4400" b="1" dirty="0">
                <a:ea typeface="宋体" panose="02010600030101010101" pitchFamily="2" charset="-122"/>
                <a:cs typeface="Times New Roman" panose="02020603050405020304" pitchFamily="18" charset="0"/>
              </a:rPr>
              <a:t>3</a:t>
            </a:r>
            <a:r>
              <a:rPr lang="zh-CN" altLang="zh-CN" sz="4400" b="1" dirty="0">
                <a:ea typeface="宋体" panose="02010600030101010101" pitchFamily="2" charset="-122"/>
                <a:cs typeface="Times New Roman" panose="02020603050405020304" pitchFamily="18" charset="0"/>
              </a:rPr>
              <a:t>个。论文获温州市一等奖</a:t>
            </a:r>
            <a:r>
              <a:rPr lang="en-US" altLang="zh-CN" sz="4400" b="1" dirty="0">
                <a:ea typeface="宋体" panose="02010600030101010101" pitchFamily="2" charset="-122"/>
                <a:cs typeface="Times New Roman" panose="02020603050405020304" pitchFamily="18" charset="0"/>
              </a:rPr>
              <a:t>4</a:t>
            </a:r>
            <a:r>
              <a:rPr lang="zh-CN" altLang="zh-CN" sz="4400" b="1" dirty="0">
                <a:ea typeface="宋体" panose="02010600030101010101" pitchFamily="2" charset="-122"/>
                <a:cs typeface="Times New Roman" panose="02020603050405020304" pitchFamily="18" charset="0"/>
              </a:rPr>
              <a:t>个，其他奖项</a:t>
            </a:r>
            <a:r>
              <a:rPr lang="en-US" altLang="zh-CN" sz="4400" b="1" dirty="0">
                <a:ea typeface="宋体" panose="02010600030101010101" pitchFamily="2" charset="-122"/>
                <a:cs typeface="Times New Roman" panose="02020603050405020304" pitchFamily="18" charset="0"/>
              </a:rPr>
              <a:t>8</a:t>
            </a:r>
            <a:r>
              <a:rPr lang="zh-CN" altLang="zh-CN" sz="4400" b="1" dirty="0">
                <a:ea typeface="宋体" panose="02010600030101010101" pitchFamily="2" charset="-122"/>
                <a:cs typeface="Times New Roman" panose="02020603050405020304" pitchFamily="18" charset="0"/>
              </a:rPr>
              <a:t>个等</a:t>
            </a:r>
            <a:r>
              <a:rPr lang="zh-CN" altLang="en-US" sz="4400" b="1" dirty="0">
                <a:ea typeface="宋体" panose="02010600030101010101" pitchFamily="2" charset="-122"/>
                <a:cs typeface="Times New Roman" panose="02020603050405020304" pitchFamily="18" charset="0"/>
              </a:rPr>
              <a:t>。</a:t>
            </a:r>
            <a:endParaRPr lang="zh-CN" altLang="en-US" sz="4400" b="1"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up)">
                                      <p:cBhvr>
                                        <p:cTn id="13" dur="500"/>
                                        <p:tgtEl>
                                          <p:spTgt spid="16"/>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par>
                          <p:cTn id="18" fill="hold">
                            <p:stCondLst>
                              <p:cond delay="1500"/>
                            </p:stCondLst>
                            <p:childTnLst>
                              <p:par>
                                <p:cTn id="19" presetID="21" presetClass="entr" presetSubtype="1" fill="hold"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heel(1)">
                                      <p:cBhvr>
                                        <p:cTn id="21" dur="2000"/>
                                        <p:tgtEl>
                                          <p:spTgt spid="25"/>
                                        </p:tgtEl>
                                      </p:cBhvr>
                                    </p:animEffect>
                                  </p:childTnLst>
                                </p:cTn>
                              </p:par>
                            </p:childTnLst>
                          </p:cTn>
                        </p:par>
                        <p:par>
                          <p:cTn id="22" fill="hold">
                            <p:stCondLst>
                              <p:cond delay="3500"/>
                            </p:stCondLst>
                            <p:childTnLst>
                              <p:par>
                                <p:cTn id="23" presetID="21" presetClass="entr" presetSubtype="1"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heel(1)">
                                      <p:cBhvr>
                                        <p:cTn id="25" dur="20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circle(in)">
                                      <p:cBhvr>
                                        <p:cTn id="30" dur="75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6" grpId="1"/>
      <p:bldP spid="17"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002" name="image 60002"/>
          <p:cNvPicPr>
            <a:picLocks noChangeAspect="1"/>
          </p:cNvPicPr>
          <p:nvPr/>
        </p:nvPicPr>
        <p:blipFill>
          <a:blip r:embed="rId3"/>
          <a:srcRect/>
          <a:stretch>
            <a:fillRect/>
          </a:stretch>
        </p:blipFill>
        <p:spPr>
          <a:xfrm>
            <a:off x="0" y="0"/>
            <a:ext cx="24384000" cy="13703300"/>
          </a:xfrm>
          <a:prstGeom prst="rect">
            <a:avLst/>
          </a:prstGeom>
        </p:spPr>
      </p:pic>
      <p:sp>
        <p:nvSpPr>
          <p:cNvPr id="14" name="TextBox 21">
            <a:extLst>
              <a:ext uri="{FF2B5EF4-FFF2-40B4-BE49-F238E27FC236}">
                <a16:creationId xmlns:a16="http://schemas.microsoft.com/office/drawing/2014/main" id="{765E890E-83C0-4615-81BC-B99DED30D251}"/>
              </a:ext>
            </a:extLst>
          </p:cNvPr>
          <p:cNvSpPr txBox="1">
            <a:spLocks noChangeArrowheads="1"/>
          </p:cNvSpPr>
          <p:nvPr/>
        </p:nvSpPr>
        <p:spPr bwMode="auto">
          <a:xfrm>
            <a:off x="5509649" y="1995278"/>
            <a:ext cx="523220" cy="10102296"/>
          </a:xfrm>
          <a:prstGeom prst="rect">
            <a:avLst/>
          </a:prstGeom>
          <a:noFill/>
          <a:ln w="9525">
            <a:noFill/>
            <a:miter lim="800000"/>
          </a:ln>
        </p:spPr>
        <p:txBody>
          <a:bodyPr vert="eaVert" wrap="square">
            <a:spAutoFit/>
          </a:bodyPr>
          <a:lstStyle/>
          <a:p>
            <a:endParaRPr lang="zh-CN" altLang="en-US" sz="2200">
              <a:solidFill>
                <a:schemeClr val="tx1">
                  <a:lumMod val="75000"/>
                  <a:lumOff val="25000"/>
                </a:schemeClr>
              </a:solidFill>
              <a:latin typeface="Calibri" panose="020F0502020204030204" pitchFamily="34" charset="0"/>
            </a:endParaRPr>
          </a:p>
        </p:txBody>
      </p:sp>
      <p:sp>
        <p:nvSpPr>
          <p:cNvPr id="15" name="Freeform 171">
            <a:extLst>
              <a:ext uri="{FF2B5EF4-FFF2-40B4-BE49-F238E27FC236}">
                <a16:creationId xmlns:a16="http://schemas.microsoft.com/office/drawing/2014/main" id="{B42097DE-7EA1-4C8E-BE4B-C4DD675A12E4}"/>
              </a:ext>
            </a:extLst>
          </p:cNvPr>
          <p:cNvSpPr>
            <a:spLocks noEditPoints="1"/>
          </p:cNvSpPr>
          <p:nvPr/>
        </p:nvSpPr>
        <p:spPr bwMode="auto">
          <a:xfrm>
            <a:off x="13096935" y="1158346"/>
            <a:ext cx="976424" cy="836932"/>
          </a:xfrm>
          <a:custGeom>
            <a:avLst/>
            <a:gdLst>
              <a:gd name="T0" fmla="*/ 169 w 169"/>
              <a:gd name="T1" fmla="*/ 40 h 145"/>
              <a:gd name="T2" fmla="*/ 169 w 169"/>
              <a:gd name="T3" fmla="*/ 76 h 145"/>
              <a:gd name="T4" fmla="*/ 0 w 169"/>
              <a:gd name="T5" fmla="*/ 76 h 145"/>
              <a:gd name="T6" fmla="*/ 0 w 169"/>
              <a:gd name="T7" fmla="*/ 40 h 145"/>
              <a:gd name="T8" fmla="*/ 4 w 169"/>
              <a:gd name="T9" fmla="*/ 29 h 145"/>
              <a:gd name="T10" fmla="*/ 15 w 169"/>
              <a:gd name="T11" fmla="*/ 24 h 145"/>
              <a:gd name="T12" fmla="*/ 48 w 169"/>
              <a:gd name="T13" fmla="*/ 24 h 145"/>
              <a:gd name="T14" fmla="*/ 48 w 169"/>
              <a:gd name="T15" fmla="*/ 9 h 145"/>
              <a:gd name="T16" fmla="*/ 51 w 169"/>
              <a:gd name="T17" fmla="*/ 3 h 145"/>
              <a:gd name="T18" fmla="*/ 57 w 169"/>
              <a:gd name="T19" fmla="*/ 0 h 145"/>
              <a:gd name="T20" fmla="*/ 112 w 169"/>
              <a:gd name="T21" fmla="*/ 0 h 145"/>
              <a:gd name="T22" fmla="*/ 118 w 169"/>
              <a:gd name="T23" fmla="*/ 3 h 145"/>
              <a:gd name="T24" fmla="*/ 121 w 169"/>
              <a:gd name="T25" fmla="*/ 9 h 145"/>
              <a:gd name="T26" fmla="*/ 121 w 169"/>
              <a:gd name="T27" fmla="*/ 24 h 145"/>
              <a:gd name="T28" fmla="*/ 154 w 169"/>
              <a:gd name="T29" fmla="*/ 24 h 145"/>
              <a:gd name="T30" fmla="*/ 165 w 169"/>
              <a:gd name="T31" fmla="*/ 29 h 145"/>
              <a:gd name="T32" fmla="*/ 169 w 169"/>
              <a:gd name="T33" fmla="*/ 40 h 145"/>
              <a:gd name="T34" fmla="*/ 169 w 169"/>
              <a:gd name="T35" fmla="*/ 85 h 145"/>
              <a:gd name="T36" fmla="*/ 169 w 169"/>
              <a:gd name="T37" fmla="*/ 130 h 145"/>
              <a:gd name="T38" fmla="*/ 165 w 169"/>
              <a:gd name="T39" fmla="*/ 141 h 145"/>
              <a:gd name="T40" fmla="*/ 154 w 169"/>
              <a:gd name="T41" fmla="*/ 145 h 145"/>
              <a:gd name="T42" fmla="*/ 15 w 169"/>
              <a:gd name="T43" fmla="*/ 145 h 145"/>
              <a:gd name="T44" fmla="*/ 4 w 169"/>
              <a:gd name="T45" fmla="*/ 141 h 145"/>
              <a:gd name="T46" fmla="*/ 0 w 169"/>
              <a:gd name="T47" fmla="*/ 130 h 145"/>
              <a:gd name="T48" fmla="*/ 0 w 169"/>
              <a:gd name="T49" fmla="*/ 85 h 145"/>
              <a:gd name="T50" fmla="*/ 63 w 169"/>
              <a:gd name="T51" fmla="*/ 85 h 145"/>
              <a:gd name="T52" fmla="*/ 63 w 169"/>
              <a:gd name="T53" fmla="*/ 100 h 145"/>
              <a:gd name="T54" fmla="*/ 65 w 169"/>
              <a:gd name="T55" fmla="*/ 104 h 145"/>
              <a:gd name="T56" fmla="*/ 69 w 169"/>
              <a:gd name="T57" fmla="*/ 106 h 145"/>
              <a:gd name="T58" fmla="*/ 100 w 169"/>
              <a:gd name="T59" fmla="*/ 106 h 145"/>
              <a:gd name="T60" fmla="*/ 104 w 169"/>
              <a:gd name="T61" fmla="*/ 104 h 145"/>
              <a:gd name="T62" fmla="*/ 106 w 169"/>
              <a:gd name="T63" fmla="*/ 100 h 145"/>
              <a:gd name="T64" fmla="*/ 106 w 169"/>
              <a:gd name="T65" fmla="*/ 85 h 145"/>
              <a:gd name="T66" fmla="*/ 169 w 169"/>
              <a:gd name="T67" fmla="*/ 85 h 145"/>
              <a:gd name="T68" fmla="*/ 60 w 169"/>
              <a:gd name="T69" fmla="*/ 24 h 145"/>
              <a:gd name="T70" fmla="*/ 109 w 169"/>
              <a:gd name="T71" fmla="*/ 24 h 145"/>
              <a:gd name="T72" fmla="*/ 109 w 169"/>
              <a:gd name="T73" fmla="*/ 12 h 145"/>
              <a:gd name="T74" fmla="*/ 60 w 169"/>
              <a:gd name="T75" fmla="*/ 12 h 145"/>
              <a:gd name="T76" fmla="*/ 60 w 169"/>
              <a:gd name="T77" fmla="*/ 24 h 145"/>
              <a:gd name="T78" fmla="*/ 97 w 169"/>
              <a:gd name="T79" fmla="*/ 85 h 145"/>
              <a:gd name="T80" fmla="*/ 97 w 169"/>
              <a:gd name="T81" fmla="*/ 97 h 145"/>
              <a:gd name="T82" fmla="*/ 72 w 169"/>
              <a:gd name="T83" fmla="*/ 97 h 145"/>
              <a:gd name="T84" fmla="*/ 72 w 169"/>
              <a:gd name="T85" fmla="*/ 85 h 145"/>
              <a:gd name="T86" fmla="*/ 97 w 169"/>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5">
                <a:moveTo>
                  <a:pt x="169" y="40"/>
                </a:moveTo>
                <a:cubicBezTo>
                  <a:pt x="169" y="76"/>
                  <a:pt x="169" y="76"/>
                  <a:pt x="169" y="76"/>
                </a:cubicBezTo>
                <a:cubicBezTo>
                  <a:pt x="0" y="76"/>
                  <a:pt x="0" y="76"/>
                  <a:pt x="0" y="76"/>
                </a:cubicBezTo>
                <a:cubicBezTo>
                  <a:pt x="0" y="40"/>
                  <a:pt x="0" y="40"/>
                  <a:pt x="0" y="40"/>
                </a:cubicBezTo>
                <a:cubicBezTo>
                  <a:pt x="0" y="35"/>
                  <a:pt x="1" y="32"/>
                  <a:pt x="4" y="29"/>
                </a:cubicBezTo>
                <a:cubicBezTo>
                  <a:pt x="7" y="26"/>
                  <a:pt x="11" y="24"/>
                  <a:pt x="15" y="24"/>
                </a:cubicBezTo>
                <a:cubicBezTo>
                  <a:pt x="48" y="24"/>
                  <a:pt x="48" y="24"/>
                  <a:pt x="48" y="24"/>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4"/>
                  <a:pt x="121" y="24"/>
                  <a:pt x="121" y="24"/>
                </a:cubicBezTo>
                <a:cubicBezTo>
                  <a:pt x="154" y="24"/>
                  <a:pt x="154" y="24"/>
                  <a:pt x="154" y="24"/>
                </a:cubicBezTo>
                <a:cubicBezTo>
                  <a:pt x="158" y="24"/>
                  <a:pt x="162" y="26"/>
                  <a:pt x="165" y="29"/>
                </a:cubicBezTo>
                <a:cubicBezTo>
                  <a:pt x="168" y="32"/>
                  <a:pt x="169" y="35"/>
                  <a:pt x="169" y="40"/>
                </a:cubicBezTo>
                <a:close/>
                <a:moveTo>
                  <a:pt x="169" y="85"/>
                </a:moveTo>
                <a:cubicBezTo>
                  <a:pt x="169" y="130"/>
                  <a:pt x="169" y="130"/>
                  <a:pt x="169" y="130"/>
                </a:cubicBezTo>
                <a:cubicBezTo>
                  <a:pt x="169" y="134"/>
                  <a:pt x="168" y="138"/>
                  <a:pt x="165" y="141"/>
                </a:cubicBezTo>
                <a:cubicBezTo>
                  <a:pt x="162" y="144"/>
                  <a:pt x="158" y="145"/>
                  <a:pt x="154" y="145"/>
                </a:cubicBezTo>
                <a:cubicBezTo>
                  <a:pt x="15" y="145"/>
                  <a:pt x="15" y="145"/>
                  <a:pt x="15" y="145"/>
                </a:cubicBezTo>
                <a:cubicBezTo>
                  <a:pt x="11" y="145"/>
                  <a:pt x="7" y="144"/>
                  <a:pt x="4" y="141"/>
                </a:cubicBezTo>
                <a:cubicBezTo>
                  <a:pt x="1" y="138"/>
                  <a:pt x="0" y="134"/>
                  <a:pt x="0" y="130"/>
                </a:cubicBezTo>
                <a:cubicBezTo>
                  <a:pt x="0" y="85"/>
                  <a:pt x="0" y="85"/>
                  <a:pt x="0" y="85"/>
                </a:cubicBezTo>
                <a:cubicBezTo>
                  <a:pt x="63" y="85"/>
                  <a:pt x="63" y="85"/>
                  <a:pt x="63" y="85"/>
                </a:cubicBezTo>
                <a:cubicBezTo>
                  <a:pt x="63" y="100"/>
                  <a:pt x="63" y="100"/>
                  <a:pt x="63" y="100"/>
                </a:cubicBezTo>
                <a:cubicBezTo>
                  <a:pt x="63" y="102"/>
                  <a:pt x="64" y="103"/>
                  <a:pt x="65" y="104"/>
                </a:cubicBezTo>
                <a:cubicBezTo>
                  <a:pt x="66" y="106"/>
                  <a:pt x="68" y="106"/>
                  <a:pt x="69" y="106"/>
                </a:cubicBezTo>
                <a:cubicBezTo>
                  <a:pt x="100" y="106"/>
                  <a:pt x="100" y="106"/>
                  <a:pt x="100" y="106"/>
                </a:cubicBezTo>
                <a:cubicBezTo>
                  <a:pt x="101" y="106"/>
                  <a:pt x="103" y="106"/>
                  <a:pt x="104" y="104"/>
                </a:cubicBezTo>
                <a:cubicBezTo>
                  <a:pt x="105" y="103"/>
                  <a:pt x="106" y="102"/>
                  <a:pt x="106" y="100"/>
                </a:cubicBezTo>
                <a:cubicBezTo>
                  <a:pt x="106" y="85"/>
                  <a:pt x="106" y="85"/>
                  <a:pt x="106" y="85"/>
                </a:cubicBezTo>
                <a:lnTo>
                  <a:pt x="169" y="85"/>
                </a:lnTo>
                <a:close/>
                <a:moveTo>
                  <a:pt x="60" y="24"/>
                </a:moveTo>
                <a:cubicBezTo>
                  <a:pt x="109" y="24"/>
                  <a:pt x="109" y="24"/>
                  <a:pt x="109" y="24"/>
                </a:cubicBezTo>
                <a:cubicBezTo>
                  <a:pt x="109" y="12"/>
                  <a:pt x="109" y="12"/>
                  <a:pt x="109" y="12"/>
                </a:cubicBezTo>
                <a:cubicBezTo>
                  <a:pt x="60" y="12"/>
                  <a:pt x="60" y="12"/>
                  <a:pt x="60" y="12"/>
                </a:cubicBezTo>
                <a:lnTo>
                  <a:pt x="60" y="24"/>
                </a:lnTo>
                <a:close/>
                <a:moveTo>
                  <a:pt x="97" y="85"/>
                </a:moveTo>
                <a:cubicBezTo>
                  <a:pt x="97" y="97"/>
                  <a:pt x="97" y="97"/>
                  <a:pt x="97" y="97"/>
                </a:cubicBezTo>
                <a:cubicBezTo>
                  <a:pt x="72" y="97"/>
                  <a:pt x="72" y="97"/>
                  <a:pt x="72" y="97"/>
                </a:cubicBezTo>
                <a:cubicBezTo>
                  <a:pt x="72" y="85"/>
                  <a:pt x="72" y="85"/>
                  <a:pt x="72" y="85"/>
                </a:cubicBezTo>
                <a:lnTo>
                  <a:pt x="97" y="85"/>
                </a:lnTo>
                <a:close/>
              </a:path>
            </a:pathLst>
          </a:custGeom>
          <a:blipFill>
            <a:blip r:embed="rId4" cstate="email">
              <a:extLst>
                <a:ext uri="{28A0092B-C50C-407E-A947-70E740481C1C}">
                  <a14:useLocalDpi xmlns:a14="http://schemas.microsoft.com/office/drawing/2010/main"/>
                </a:ext>
              </a:extLst>
            </a:blip>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lumMod val="50000"/>
                </a:schemeClr>
              </a:solidFill>
              <a:sym typeface="+mn-lt"/>
            </a:endParaRPr>
          </a:p>
        </p:txBody>
      </p:sp>
      <p:sp>
        <p:nvSpPr>
          <p:cNvPr id="16" name="TextBox 23">
            <a:extLst>
              <a:ext uri="{FF2B5EF4-FFF2-40B4-BE49-F238E27FC236}">
                <a16:creationId xmlns:a16="http://schemas.microsoft.com/office/drawing/2014/main" id="{7804ED0F-380B-46D1-8FB8-2722CFD11B5A}"/>
              </a:ext>
            </a:extLst>
          </p:cNvPr>
          <p:cNvSpPr txBox="1"/>
          <p:nvPr/>
        </p:nvSpPr>
        <p:spPr>
          <a:xfrm>
            <a:off x="2563061" y="3209271"/>
            <a:ext cx="8684059" cy="847733"/>
          </a:xfrm>
          <a:prstGeom prst="rect">
            <a:avLst/>
          </a:prstGeom>
          <a:noFill/>
        </p:spPr>
        <p:txBody>
          <a:bodyPr wrap="square" rtlCol="0">
            <a:spAutoFit/>
          </a:bodyPr>
          <a:lstStyle/>
          <a:p>
            <a:pPr>
              <a:lnSpc>
                <a:spcPct val="130000"/>
              </a:lnSpc>
            </a:pPr>
            <a:endParaRPr lang="zh-CN" altLang="en-US" sz="44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sym typeface="+mn-lt"/>
            </a:endParaRPr>
          </a:p>
        </p:txBody>
      </p:sp>
      <p:sp>
        <p:nvSpPr>
          <p:cNvPr id="17" name="Rectangle 25">
            <a:extLst>
              <a:ext uri="{FF2B5EF4-FFF2-40B4-BE49-F238E27FC236}">
                <a16:creationId xmlns:a16="http://schemas.microsoft.com/office/drawing/2014/main" id="{5828F36F-241B-497F-8888-3E60C00E8325}"/>
              </a:ext>
            </a:extLst>
          </p:cNvPr>
          <p:cNvSpPr/>
          <p:nvPr/>
        </p:nvSpPr>
        <p:spPr>
          <a:xfrm>
            <a:off x="1536269" y="5042468"/>
            <a:ext cx="9710851" cy="7552837"/>
          </a:xfrm>
          <a:prstGeom prst="rect">
            <a:avLst/>
          </a:prstGeom>
        </p:spPr>
        <p:txBody>
          <a:bodyPr wrap="square">
            <a:spAutoFit/>
          </a:bodyPr>
          <a:lstStyle/>
          <a:p>
            <a:pPr marL="685800" indent="-685800">
              <a:lnSpc>
                <a:spcPct val="150000"/>
              </a:lnSpc>
              <a:buFont typeface="Wingdings" panose="05000000000000000000" pitchFamily="2" charset="2"/>
              <a:buChar char="Ø"/>
            </a:pPr>
            <a:r>
              <a:rPr lang="zh-CN" altLang="zh-CN" sz="4800" b="1" dirty="0"/>
              <a:t>有些老师不愿意或不主动改变知识获得为主的课堂模式，满足于“盯师”的定位。</a:t>
            </a:r>
            <a:endParaRPr lang="en-US" altLang="zh-CN" sz="4800" b="1" dirty="0"/>
          </a:p>
          <a:p>
            <a:pPr marL="685800" indent="-685800">
              <a:lnSpc>
                <a:spcPct val="150000"/>
              </a:lnSpc>
              <a:buFont typeface="Wingdings" panose="05000000000000000000" pitchFamily="2" charset="2"/>
              <a:buChar char="Ø"/>
            </a:pPr>
            <a:r>
              <a:rPr lang="zh-CN" altLang="en-US" sz="4800" b="1" dirty="0">
                <a:sym typeface="+mn-lt"/>
              </a:rPr>
              <a:t>“笃学单”设计成知识条目的填空，不利于促进学生高阶思维的形成</a:t>
            </a:r>
            <a:endParaRPr lang="en-US" altLang="zh-CN" sz="4800" b="1" dirty="0">
              <a:sym typeface="+mn-lt"/>
            </a:endParaRPr>
          </a:p>
          <a:p>
            <a:pPr>
              <a:lnSpc>
                <a:spcPct val="130000"/>
              </a:lnSpc>
            </a:pPr>
            <a:endParaRPr lang="en-US" altLang="zh-CN" sz="4800" b="1" dirty="0">
              <a:latin typeface="仿宋" panose="02010609060101010101" pitchFamily="49" charset="-122"/>
              <a:ea typeface="仿宋" panose="02010609060101010101" pitchFamily="49" charset="-122"/>
              <a:cs typeface="+mn-ea"/>
              <a:sym typeface="+mn-lt"/>
            </a:endParaRPr>
          </a:p>
          <a:p>
            <a:pPr>
              <a:lnSpc>
                <a:spcPct val="130000"/>
              </a:lnSpc>
            </a:pPr>
            <a:endParaRPr lang="en-US" altLang="zh-CN" sz="4800" b="1" dirty="0">
              <a:latin typeface="仿宋" panose="02010609060101010101" pitchFamily="49" charset="-122"/>
              <a:ea typeface="仿宋" panose="02010609060101010101" pitchFamily="49" charset="-122"/>
              <a:cs typeface="+mn-ea"/>
              <a:sym typeface="+mn-lt"/>
            </a:endParaRPr>
          </a:p>
        </p:txBody>
      </p:sp>
      <p:sp>
        <p:nvSpPr>
          <p:cNvPr id="24" name="Object 50007">
            <a:extLst>
              <a:ext uri="{FF2B5EF4-FFF2-40B4-BE49-F238E27FC236}">
                <a16:creationId xmlns:a16="http://schemas.microsoft.com/office/drawing/2014/main" id="{7CCE0C0D-60E3-460E-8265-4BA0AE082593}"/>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sp>
        <p:nvSpPr>
          <p:cNvPr id="26" name="Object 50007">
            <a:extLst>
              <a:ext uri="{FF2B5EF4-FFF2-40B4-BE49-F238E27FC236}">
                <a16:creationId xmlns:a16="http://schemas.microsoft.com/office/drawing/2014/main" id="{3B3B16EA-F0FE-4223-BE61-964AB9B3E3AA}"/>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pic>
        <p:nvPicPr>
          <p:cNvPr id="27" name="图片 26">
            <a:extLst>
              <a:ext uri="{FF2B5EF4-FFF2-40B4-BE49-F238E27FC236}">
                <a16:creationId xmlns:a16="http://schemas.microsoft.com/office/drawing/2014/main" id="{FAE26D15-942B-4A3E-98A0-77E1C02553E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807" t="1399" r="64002" b="53090"/>
          <a:stretch/>
        </p:blipFill>
        <p:spPr>
          <a:xfrm>
            <a:off x="1138770" y="1165209"/>
            <a:ext cx="2120430" cy="1866900"/>
          </a:xfrm>
          <a:prstGeom prst="rect">
            <a:avLst/>
          </a:prstGeom>
        </p:spPr>
      </p:pic>
      <p:sp>
        <p:nvSpPr>
          <p:cNvPr id="28" name="文本框 27">
            <a:extLst>
              <a:ext uri="{FF2B5EF4-FFF2-40B4-BE49-F238E27FC236}">
                <a16:creationId xmlns:a16="http://schemas.microsoft.com/office/drawing/2014/main" id="{65F637CA-0471-4459-A058-6F50C30BEED0}"/>
              </a:ext>
            </a:extLst>
          </p:cNvPr>
          <p:cNvSpPr txBox="1"/>
          <p:nvPr/>
        </p:nvSpPr>
        <p:spPr>
          <a:xfrm>
            <a:off x="3259199" y="1513884"/>
            <a:ext cx="6819900" cy="1077218"/>
          </a:xfrm>
          <a:prstGeom prst="rect">
            <a:avLst/>
          </a:prstGeom>
          <a:noFill/>
        </p:spPr>
        <p:txBody>
          <a:bodyPr wrap="square" rtlCol="0">
            <a:spAutoFit/>
          </a:bodyPr>
          <a:lstStyle/>
          <a:p>
            <a:pPr>
              <a:defRPr/>
            </a:pPr>
            <a:r>
              <a:rPr lang="zh-CN" altLang="en-US" sz="6400" b="1" dirty="0">
                <a:latin typeface="方正喵呜体" panose="02010600010101010101" pitchFamily="2" charset="-122"/>
                <a:ea typeface="方正喵呜体" panose="02010600010101010101" pitchFamily="2" charset="-122"/>
                <a:cs typeface="萝莉体 第二版" panose="02000500000000000000" pitchFamily="2" charset="-122"/>
                <a:sym typeface="+mn-lt"/>
              </a:rPr>
              <a:t>项目背景</a:t>
            </a:r>
          </a:p>
        </p:txBody>
      </p:sp>
      <p:pic>
        <p:nvPicPr>
          <p:cNvPr id="3073" name="图片 60" descr="物理"/>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0" y="14154150"/>
            <a:ext cx="1181100" cy="1647825"/>
          </a:xfrm>
          <a:prstGeom prst="rect">
            <a:avLst/>
          </a:prstGeom>
          <a:noFill/>
        </p:spPr>
      </p:pic>
      <p:sp>
        <p:nvSpPr>
          <p:cNvPr id="3082" name="Freeform 10"/>
          <p:cNvSpPr>
            <a:spLocks/>
          </p:cNvSpPr>
          <p:nvPr/>
        </p:nvSpPr>
        <p:spPr bwMode="auto">
          <a:xfrm>
            <a:off x="503238" y="1030288"/>
            <a:ext cx="404812" cy="71437"/>
          </a:xfrm>
          <a:custGeom>
            <a:avLst/>
            <a:gdLst/>
            <a:ahLst/>
            <a:cxnLst>
              <a:cxn ang="0">
                <a:pos x="0" y="5"/>
              </a:cxn>
              <a:cxn ang="0">
                <a:pos x="134" y="22"/>
              </a:cxn>
              <a:cxn ang="0">
                <a:pos x="117" y="72"/>
              </a:cxn>
              <a:cxn ang="0">
                <a:pos x="218" y="105"/>
              </a:cxn>
              <a:cxn ang="0">
                <a:pos x="620" y="89"/>
              </a:cxn>
              <a:cxn ang="0">
                <a:pos x="603" y="38"/>
              </a:cxn>
              <a:cxn ang="0">
                <a:pos x="419" y="22"/>
              </a:cxn>
              <a:cxn ang="0">
                <a:pos x="519" y="38"/>
              </a:cxn>
              <a:cxn ang="0">
                <a:pos x="218" y="55"/>
              </a:cxn>
            </a:cxnLst>
            <a:rect l="0" t="0" r="r" b="b"/>
            <a:pathLst>
              <a:path w="638" h="112">
                <a:moveTo>
                  <a:pt x="0" y="5"/>
                </a:moveTo>
                <a:cubicBezTo>
                  <a:pt x="45" y="11"/>
                  <a:pt x="95" y="0"/>
                  <a:pt x="134" y="22"/>
                </a:cubicBezTo>
                <a:cubicBezTo>
                  <a:pt x="149" y="31"/>
                  <a:pt x="104" y="60"/>
                  <a:pt x="117" y="72"/>
                </a:cubicBezTo>
                <a:cubicBezTo>
                  <a:pt x="142" y="97"/>
                  <a:pt x="218" y="105"/>
                  <a:pt x="218" y="105"/>
                </a:cubicBezTo>
                <a:cubicBezTo>
                  <a:pt x="352" y="100"/>
                  <a:pt x="488" y="112"/>
                  <a:pt x="620" y="89"/>
                </a:cubicBezTo>
                <a:cubicBezTo>
                  <a:pt x="638" y="86"/>
                  <a:pt x="620" y="44"/>
                  <a:pt x="603" y="38"/>
                </a:cubicBezTo>
                <a:cubicBezTo>
                  <a:pt x="545" y="19"/>
                  <a:pt x="481" y="22"/>
                  <a:pt x="419" y="22"/>
                </a:cubicBezTo>
                <a:cubicBezTo>
                  <a:pt x="385" y="22"/>
                  <a:pt x="486" y="33"/>
                  <a:pt x="519" y="38"/>
                </a:cubicBezTo>
                <a:cubicBezTo>
                  <a:pt x="390" y="82"/>
                  <a:pt x="487" y="55"/>
                  <a:pt x="218" y="55"/>
                </a:cubicBezTo>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94" name="Rectangle 22"/>
          <p:cNvSpPr>
            <a:spLocks noChangeArrowheads="1"/>
          </p:cNvSpPr>
          <p:nvPr/>
        </p:nvSpPr>
        <p:spPr bwMode="auto">
          <a:xfrm>
            <a:off x="0" y="0"/>
            <a:ext cx="2438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095" name="Rectangle 23"/>
          <p:cNvSpPr>
            <a:spLocks noChangeArrowheads="1"/>
          </p:cNvSpPr>
          <p:nvPr/>
        </p:nvSpPr>
        <p:spPr bwMode="auto">
          <a:xfrm>
            <a:off x="-127000" y="457200"/>
            <a:ext cx="2438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097" name="Rectangle 25"/>
          <p:cNvSpPr>
            <a:spLocks noChangeArrowheads="1"/>
          </p:cNvSpPr>
          <p:nvPr/>
        </p:nvSpPr>
        <p:spPr bwMode="auto">
          <a:xfrm>
            <a:off x="-127000" y="15801975"/>
            <a:ext cx="2438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20" name="TextBox 23">
            <a:extLst>
              <a:ext uri="{FF2B5EF4-FFF2-40B4-BE49-F238E27FC236}">
                <a16:creationId xmlns:a16="http://schemas.microsoft.com/office/drawing/2014/main" id="{7804ED0F-380B-46D1-8FB8-2722CFD11B5A}"/>
              </a:ext>
            </a:extLst>
          </p:cNvPr>
          <p:cNvSpPr txBox="1"/>
          <p:nvPr/>
        </p:nvSpPr>
        <p:spPr>
          <a:xfrm>
            <a:off x="1536270" y="3032109"/>
            <a:ext cx="9320860" cy="1876668"/>
          </a:xfrm>
          <a:prstGeom prst="rect">
            <a:avLst/>
          </a:prstGeom>
          <a:noFill/>
        </p:spPr>
        <p:txBody>
          <a:bodyPr wrap="square" rtlCol="0">
            <a:spAutoFit/>
          </a:bodyPr>
          <a:lstStyle/>
          <a:p>
            <a:pPr>
              <a:lnSpc>
                <a:spcPct val="130000"/>
              </a:lnSpc>
            </a:pPr>
            <a:r>
              <a:rPr lang="zh-CN" altLang="zh-CN" sz="4800" b="1" spc="1200" dirty="0">
                <a:solidFill>
                  <a:srgbClr val="426974">
                    <a:alpha val="100000"/>
                  </a:srgbClr>
                </a:solidFill>
                <a:latin typeface="幼圆" panose="02010509060101010101" pitchFamily="49" charset="-122"/>
                <a:ea typeface="幼圆" panose="02010509060101010101" pitchFamily="49" charset="-122"/>
              </a:rPr>
              <a:t>研训和实践过程中，存在一些明显的问题</a:t>
            </a:r>
            <a:endParaRPr lang="zh-CN" altLang="en-US" sz="4800" b="1" spc="1200" dirty="0">
              <a:solidFill>
                <a:srgbClr val="426974">
                  <a:alpha val="100000"/>
                </a:srgbClr>
              </a:solidFill>
              <a:latin typeface="幼圆" panose="02010509060101010101" pitchFamily="49" charset="-122"/>
              <a:ea typeface="幼圆" panose="02010509060101010101" pitchFamily="49" charset="-122"/>
              <a:sym typeface="+mn-lt"/>
            </a:endParaRPr>
          </a:p>
        </p:txBody>
      </p:sp>
      <p:pic>
        <p:nvPicPr>
          <p:cNvPr id="41986"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2655468" y="3632885"/>
            <a:ext cx="10374090" cy="6692961"/>
          </a:xfrm>
          <a:prstGeom prst="rect">
            <a:avLst/>
          </a:prstGeom>
          <a:noFill/>
          <a:ln w="9525">
            <a:noFill/>
            <a:miter lim="800000"/>
            <a:headEnd/>
            <a:tailEnd/>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22" presetClass="entr" presetSubtype="1" fill="hold" grpId="0" nodeType="afterEffect" nodePh="1">
                                  <p:stCondLst>
                                    <p:cond delay="0"/>
                                  </p:stCondLst>
                                  <p:endCondLst>
                                    <p:cond evt="begin" delay="0">
                                      <p:tn val="11"/>
                                    </p:cond>
                                  </p:endCondLst>
                                  <p:childTnLst>
                                    <p:set>
                                      <p:cBhvr>
                                        <p:cTn id="12" dur="1" fill="hold">
                                          <p:stCondLst>
                                            <p:cond delay="0"/>
                                          </p:stCondLst>
                                        </p:cTn>
                                        <p:tgtEl>
                                          <p:spTgt spid="16"/>
                                        </p:tgtEl>
                                        <p:attrNameLst>
                                          <p:attrName>style.visibility</p:attrName>
                                        </p:attrNameLst>
                                      </p:cBhvr>
                                      <p:to>
                                        <p:strVal val="visible"/>
                                      </p:to>
                                    </p:set>
                                    <p:animEffect transition="in" filter="wipe(up)">
                                      <p:cBhvr>
                                        <p:cTn id="13" dur="500"/>
                                        <p:tgtEl>
                                          <p:spTgt spid="16"/>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up)">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02" name="image 30002"/>
          <p:cNvPicPr>
            <a:picLocks noChangeAspect="1"/>
          </p:cNvPicPr>
          <p:nvPr/>
        </p:nvPicPr>
        <p:blipFill>
          <a:blip r:embed="rId3"/>
          <a:srcRect/>
          <a:stretch>
            <a:fillRect/>
          </a:stretch>
        </p:blipFill>
        <p:spPr>
          <a:xfrm>
            <a:off x="0" y="0"/>
            <a:ext cx="24384000" cy="13716000"/>
          </a:xfrm>
          <a:prstGeom prst="rect">
            <a:avLst/>
          </a:prstGeom>
        </p:spPr>
      </p:pic>
      <p:pic>
        <p:nvPicPr>
          <p:cNvPr id="30003" name="image 30003"/>
          <p:cNvPicPr>
            <a:picLocks noChangeAspect="1"/>
          </p:cNvPicPr>
          <p:nvPr/>
        </p:nvPicPr>
        <p:blipFill>
          <a:blip r:embed="rId4"/>
          <a:srcRect/>
          <a:stretch>
            <a:fillRect/>
          </a:stretch>
        </p:blipFill>
        <p:spPr>
          <a:xfrm>
            <a:off x="2374900" y="8928100"/>
            <a:ext cx="7988300" cy="50800"/>
          </a:xfrm>
          <a:prstGeom prst="rect">
            <a:avLst/>
          </a:prstGeom>
        </p:spPr>
      </p:pic>
      <p:pic>
        <p:nvPicPr>
          <p:cNvPr id="30004" name="image 30004"/>
          <p:cNvPicPr>
            <a:picLocks noChangeAspect="1"/>
          </p:cNvPicPr>
          <p:nvPr/>
        </p:nvPicPr>
        <p:blipFill>
          <a:blip r:embed="rId4"/>
          <a:srcRect/>
          <a:stretch>
            <a:fillRect/>
          </a:stretch>
        </p:blipFill>
        <p:spPr>
          <a:xfrm>
            <a:off x="2374900" y="4775200"/>
            <a:ext cx="7988300" cy="50800"/>
          </a:xfrm>
          <a:prstGeom prst="rect">
            <a:avLst/>
          </a:prstGeom>
        </p:spPr>
      </p:pic>
      <p:pic>
        <p:nvPicPr>
          <p:cNvPr id="30005" name="image 30005"/>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20818974" y="9857678"/>
            <a:ext cx="2079125" cy="2258122"/>
          </a:xfrm>
          <a:prstGeom prst="rect">
            <a:avLst/>
          </a:prstGeom>
        </p:spPr>
      </p:pic>
      <p:sp>
        <p:nvSpPr>
          <p:cNvPr id="30006" name="Object 30006"/>
          <p:cNvSpPr txBox="1"/>
          <p:nvPr/>
        </p:nvSpPr>
        <p:spPr>
          <a:xfrm>
            <a:off x="13055599" y="1213490"/>
            <a:ext cx="9842499" cy="10902310"/>
          </a:xfrm>
          <a:prstGeom prst="rect">
            <a:avLst/>
          </a:prstGeom>
        </p:spPr>
        <p:txBody>
          <a:bodyPr vert="horz" rtlCol="0" anchor="t" anchorCtr="0">
            <a:noAutofit/>
          </a:bodyPr>
          <a:lstStyle/>
          <a:p>
            <a:pPr lvl="1">
              <a:lnSpc>
                <a:spcPct val="250000"/>
              </a:lnSpc>
            </a:pPr>
            <a:r>
              <a:rPr lang="en-US" altLang="zh-CN" sz="3600" b="1" dirty="0">
                <a:latin typeface="楷体" panose="02010609060101010101" pitchFamily="49" charset="-122"/>
                <a:ea typeface="楷体" panose="02010609060101010101" pitchFamily="49" charset="-122"/>
              </a:rPr>
              <a:t>   2020</a:t>
            </a:r>
            <a:r>
              <a:rPr lang="zh-CN" altLang="zh-CN" sz="3600" b="1" dirty="0">
                <a:latin typeface="楷体" panose="02010609060101010101" pitchFamily="49" charset="-122"/>
                <a:ea typeface="楷体" panose="02010609060101010101" pitchFamily="49" charset="-122"/>
              </a:rPr>
              <a:t>年我校在已有笃学单和笃学课堂实施情况的基础上，结合已立项张作仁教授的“三单”实验推广课题，回到“初心”，</a:t>
            </a:r>
            <a:r>
              <a:rPr lang="zh-CN" altLang="en-US" sz="3600" b="1" dirty="0">
                <a:latin typeface="楷体" panose="02010609060101010101" pitchFamily="49" charset="-122"/>
                <a:ea typeface="楷体" panose="02010609060101010101" pitchFamily="49" charset="-122"/>
              </a:rPr>
              <a:t>提出了</a:t>
            </a:r>
            <a:r>
              <a:rPr lang="en-US" altLang="zh-CN" sz="3600" b="1" dirty="0">
                <a:latin typeface="楷体" panose="02010609060101010101" pitchFamily="49" charset="-122"/>
                <a:ea typeface="楷体" panose="02010609060101010101" pitchFamily="49" charset="-122"/>
              </a:rPr>
              <a:t>《</a:t>
            </a:r>
            <a:r>
              <a:rPr lang="zh-CN" altLang="zh-CN" sz="3600" b="1" dirty="0">
                <a:latin typeface="楷体" panose="02010609060101010101" pitchFamily="49" charset="-122"/>
                <a:ea typeface="楷体" panose="02010609060101010101" pitchFamily="49" charset="-122"/>
              </a:rPr>
              <a:t>三单理念下提升课堂有效性的主题培训</a:t>
            </a:r>
            <a:r>
              <a:rPr lang="en-US" altLang="zh-CN" sz="3600" b="1" dirty="0">
                <a:latin typeface="楷体" panose="02010609060101010101" pitchFamily="49" charset="-122"/>
                <a:ea typeface="楷体" panose="02010609060101010101" pitchFamily="49" charset="-122"/>
              </a:rPr>
              <a:t>》</a:t>
            </a:r>
            <a:r>
              <a:rPr lang="zh-CN" altLang="zh-CN" sz="3600" b="1" dirty="0">
                <a:latin typeface="楷体" panose="02010609060101010101" pitchFamily="49" charset="-122"/>
                <a:ea typeface="楷体" panose="02010609060101010101" pitchFamily="49" charset="-122"/>
              </a:rPr>
              <a:t>。旨在通过课堂有效性研究，提升教师教育教学理念，使课堂成为促进学生深度学习、落实核心素养的能量场。</a:t>
            </a:r>
            <a:r>
              <a:rPr lang="zh-CN" altLang="en-US" sz="3600" b="1" dirty="0">
                <a:latin typeface="楷体" panose="02010609060101010101" pitchFamily="49" charset="-122"/>
                <a:ea typeface="楷体" panose="02010609060101010101" pitchFamily="49" charset="-122"/>
              </a:rPr>
              <a:t>该项目经审核，评为</a:t>
            </a:r>
            <a:r>
              <a:rPr lang="zh-CN" altLang="en-US" sz="3600" b="1" dirty="0">
                <a:solidFill>
                  <a:srgbClr val="FF0000"/>
                </a:solidFill>
                <a:latin typeface="楷体" panose="02010609060101010101" pitchFamily="49" charset="-122"/>
                <a:ea typeface="楷体" panose="02010609060101010101" pitchFamily="49" charset="-122"/>
              </a:rPr>
              <a:t>优秀项目</a:t>
            </a:r>
            <a:endParaRPr lang="zh-CN" altLang="zh-CN" sz="3600" b="1" dirty="0">
              <a:solidFill>
                <a:srgbClr val="FF0000"/>
              </a:solidFill>
              <a:latin typeface="楷体" panose="02010609060101010101" pitchFamily="49" charset="-122"/>
              <a:ea typeface="楷体" panose="02010609060101010101" pitchFamily="49" charset="-122"/>
            </a:endParaRPr>
          </a:p>
          <a:p>
            <a:pPr>
              <a:lnSpc>
                <a:spcPct val="188333"/>
              </a:lnSpc>
            </a:pPr>
            <a:endParaRPr lang="en-US" sz="2400" b="1" dirty="0">
              <a:latin typeface="楷体" panose="02010609060101010101" pitchFamily="49" charset="-122"/>
              <a:ea typeface="楷体" panose="02010609060101010101" pitchFamily="49" charset="-122"/>
            </a:endParaRPr>
          </a:p>
        </p:txBody>
      </p:sp>
      <p:sp>
        <p:nvSpPr>
          <p:cNvPr id="30008" name="Object 30008"/>
          <p:cNvSpPr txBox="1"/>
          <p:nvPr/>
        </p:nvSpPr>
        <p:spPr>
          <a:xfrm>
            <a:off x="2866768" y="5638114"/>
            <a:ext cx="7191632" cy="2369064"/>
          </a:xfrm>
          <a:prstGeom prst="rect">
            <a:avLst/>
          </a:prstGeom>
        </p:spPr>
        <p:txBody>
          <a:bodyPr vert="horz" rtlCol="0" anchor="t" anchorCtr="0">
            <a:noAutofit/>
          </a:bodyPr>
          <a:lstStyle/>
          <a:p>
            <a:pPr algn="ctr">
              <a:lnSpc>
                <a:spcPct val="100000"/>
              </a:lnSpc>
            </a:pPr>
            <a:r>
              <a:rPr lang="zh-CN" altLang="en-US" sz="12000" spc="1200" dirty="0">
                <a:solidFill>
                  <a:srgbClr val="426974">
                    <a:alpha val="100000"/>
                  </a:srgbClr>
                </a:solidFill>
                <a:latin typeface="幼圆" panose="02010509060101010101" pitchFamily="49" charset="-122"/>
                <a:ea typeface="幼圆" panose="02010509060101010101" pitchFamily="49" charset="-122"/>
              </a:rPr>
              <a:t>研修项目</a:t>
            </a:r>
            <a:endParaRPr lang="en-US" sz="12000" spc="1200" dirty="0">
              <a:solidFill>
                <a:srgbClr val="426974">
                  <a:alpha val="100000"/>
                </a:srgbClr>
              </a:solidFill>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0008"/>
                                        </p:tgtEl>
                                        <p:attrNameLst>
                                          <p:attrName>style.visibility</p:attrName>
                                        </p:attrNameLst>
                                      </p:cBhvr>
                                      <p:to>
                                        <p:strVal val="visible"/>
                                      </p:to>
                                    </p:set>
                                    <p:anim calcmode="lin" valueType="num">
                                      <p:cBhvr>
                                        <p:cTn id="7" dur="500" fill="hold"/>
                                        <p:tgtEl>
                                          <p:spTgt spid="30008"/>
                                        </p:tgtEl>
                                        <p:attrNameLst>
                                          <p:attrName>ppt_w</p:attrName>
                                        </p:attrNameLst>
                                      </p:cBhvr>
                                      <p:tavLst>
                                        <p:tav tm="0">
                                          <p:val>
                                            <p:fltVal val="0"/>
                                          </p:val>
                                        </p:tav>
                                        <p:tav tm="100000">
                                          <p:val>
                                            <p:strVal val="#ppt_w"/>
                                          </p:val>
                                        </p:tav>
                                      </p:tavLst>
                                    </p:anim>
                                    <p:anim calcmode="lin" valueType="num">
                                      <p:cBhvr>
                                        <p:cTn id="8" dur="500" fill="hold"/>
                                        <p:tgtEl>
                                          <p:spTgt spid="30008"/>
                                        </p:tgtEl>
                                        <p:attrNameLst>
                                          <p:attrName>ppt_h</p:attrName>
                                        </p:attrNameLst>
                                      </p:cBhvr>
                                      <p:tavLst>
                                        <p:tav tm="0">
                                          <p:val>
                                            <p:fltVal val="0"/>
                                          </p:val>
                                        </p:tav>
                                        <p:tav tm="100000">
                                          <p:val>
                                            <p:strVal val="#ppt_h"/>
                                          </p:val>
                                        </p:tav>
                                      </p:tavLst>
                                    </p:anim>
                                    <p:animEffect transition="in" filter="fade">
                                      <p:cBhvr>
                                        <p:cTn id="9" dur="500"/>
                                        <p:tgtEl>
                                          <p:spTgt spid="3000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0006"/>
                                        </p:tgtEl>
                                        <p:attrNameLst>
                                          <p:attrName>style.visibility</p:attrName>
                                        </p:attrNameLst>
                                      </p:cBhvr>
                                      <p:to>
                                        <p:strVal val="visible"/>
                                      </p:to>
                                    </p:set>
                                    <p:anim calcmode="lin" valueType="num">
                                      <p:cBhvr>
                                        <p:cTn id="13" dur="500" fill="hold"/>
                                        <p:tgtEl>
                                          <p:spTgt spid="30006"/>
                                        </p:tgtEl>
                                        <p:attrNameLst>
                                          <p:attrName>ppt_w</p:attrName>
                                        </p:attrNameLst>
                                      </p:cBhvr>
                                      <p:tavLst>
                                        <p:tav tm="0">
                                          <p:val>
                                            <p:fltVal val="0"/>
                                          </p:val>
                                        </p:tav>
                                        <p:tav tm="100000">
                                          <p:val>
                                            <p:strVal val="#ppt_w"/>
                                          </p:val>
                                        </p:tav>
                                      </p:tavLst>
                                    </p:anim>
                                    <p:anim calcmode="lin" valueType="num">
                                      <p:cBhvr>
                                        <p:cTn id="14" dur="500" fill="hold"/>
                                        <p:tgtEl>
                                          <p:spTgt spid="30006"/>
                                        </p:tgtEl>
                                        <p:attrNameLst>
                                          <p:attrName>ppt_h</p:attrName>
                                        </p:attrNameLst>
                                      </p:cBhvr>
                                      <p:tavLst>
                                        <p:tav tm="0">
                                          <p:val>
                                            <p:fltVal val="0"/>
                                          </p:val>
                                        </p:tav>
                                        <p:tav tm="100000">
                                          <p:val>
                                            <p:strVal val="#ppt_h"/>
                                          </p:val>
                                        </p:tav>
                                      </p:tavLst>
                                    </p:anim>
                                    <p:animEffect transition="in" filter="fade">
                                      <p:cBhvr>
                                        <p:cTn id="15" dur="500"/>
                                        <p:tgtEl>
                                          <p:spTgt spid="30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6" grpId="0"/>
      <p:bldP spid="3000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002" name="image 40002"/>
          <p:cNvPicPr>
            <a:picLocks noChangeAspect="1"/>
          </p:cNvPicPr>
          <p:nvPr/>
        </p:nvPicPr>
        <p:blipFill>
          <a:blip r:embed="rId3"/>
          <a:srcRect/>
          <a:stretch>
            <a:fillRect/>
          </a:stretch>
        </p:blipFill>
        <p:spPr>
          <a:xfrm>
            <a:off x="0" y="0"/>
            <a:ext cx="24384000" cy="13716000"/>
          </a:xfrm>
          <a:prstGeom prst="rect">
            <a:avLst/>
          </a:prstGeom>
        </p:spPr>
      </p:pic>
      <p:pic>
        <p:nvPicPr>
          <p:cNvPr id="40003" name="image 40003"/>
          <p:cNvPicPr>
            <a:picLocks noChangeAspect="1"/>
          </p:cNvPicPr>
          <p:nvPr/>
        </p:nvPicPr>
        <p:blipFill>
          <a:blip r:embed="rId4"/>
          <a:srcRect/>
          <a:stretch>
            <a:fillRect/>
          </a:stretch>
        </p:blipFill>
        <p:spPr>
          <a:xfrm>
            <a:off x="3365500" y="3898900"/>
            <a:ext cx="5943600" cy="5943600"/>
          </a:xfrm>
          <a:prstGeom prst="rect">
            <a:avLst/>
          </a:prstGeom>
        </p:spPr>
      </p:pic>
      <p:pic>
        <p:nvPicPr>
          <p:cNvPr id="40004" name="image 40004"/>
          <p:cNvPicPr>
            <a:picLocks noChangeAspect="1"/>
          </p:cNvPicPr>
          <p:nvPr/>
        </p:nvPicPr>
        <p:blipFill>
          <a:blip r:embed="rId5"/>
          <a:srcRect/>
          <a:stretch>
            <a:fillRect/>
          </a:stretch>
        </p:blipFill>
        <p:spPr>
          <a:xfrm>
            <a:off x="5715000" y="7454900"/>
            <a:ext cx="3111500" cy="2032000"/>
          </a:xfrm>
          <a:prstGeom prst="rect">
            <a:avLst/>
          </a:prstGeom>
        </p:spPr>
      </p:pic>
      <p:pic>
        <p:nvPicPr>
          <p:cNvPr id="40005" name="image 40005"/>
          <p:cNvPicPr>
            <a:picLocks noChangeAspect="1"/>
          </p:cNvPicPr>
          <p:nvPr/>
        </p:nvPicPr>
        <p:blipFill>
          <a:blip r:embed="rId6"/>
          <a:srcRect/>
          <a:stretch>
            <a:fillRect/>
          </a:stretch>
        </p:blipFill>
        <p:spPr>
          <a:xfrm>
            <a:off x="21018500" y="10121900"/>
            <a:ext cx="2413000" cy="3073400"/>
          </a:xfrm>
          <a:prstGeom prst="rect">
            <a:avLst/>
          </a:prstGeom>
        </p:spPr>
      </p:pic>
      <p:pic>
        <p:nvPicPr>
          <p:cNvPr id="40006" name="image 40006"/>
          <p:cNvPicPr>
            <a:picLocks noChangeAspect="1"/>
          </p:cNvPicPr>
          <p:nvPr/>
        </p:nvPicPr>
        <p:blipFill>
          <a:blip r:embed="rId7"/>
          <a:srcRect/>
          <a:stretch>
            <a:fillRect/>
          </a:stretch>
        </p:blipFill>
        <p:spPr>
          <a:xfrm>
            <a:off x="14008100" y="9791700"/>
            <a:ext cx="7988300" cy="50800"/>
          </a:xfrm>
          <a:prstGeom prst="rect">
            <a:avLst/>
          </a:prstGeom>
        </p:spPr>
      </p:pic>
      <p:pic>
        <p:nvPicPr>
          <p:cNvPr id="40007" name="image 40007"/>
          <p:cNvPicPr>
            <a:picLocks noChangeAspect="1"/>
          </p:cNvPicPr>
          <p:nvPr/>
        </p:nvPicPr>
        <p:blipFill>
          <a:blip r:embed="rId8"/>
          <a:srcRect/>
          <a:stretch>
            <a:fillRect/>
          </a:stretch>
        </p:blipFill>
        <p:spPr>
          <a:xfrm>
            <a:off x="14274800" y="7404100"/>
            <a:ext cx="7442200" cy="1320800"/>
          </a:xfrm>
          <a:prstGeom prst="rect">
            <a:avLst/>
          </a:prstGeom>
        </p:spPr>
      </p:pic>
      <p:pic>
        <p:nvPicPr>
          <p:cNvPr id="40008" name="image 40008"/>
          <p:cNvPicPr>
            <a:picLocks noChangeAspect="1"/>
          </p:cNvPicPr>
          <p:nvPr/>
        </p:nvPicPr>
        <p:blipFill>
          <a:blip r:embed="rId7"/>
          <a:srcRect/>
          <a:stretch>
            <a:fillRect/>
          </a:stretch>
        </p:blipFill>
        <p:spPr>
          <a:xfrm>
            <a:off x="14008100" y="3898900"/>
            <a:ext cx="7988300" cy="50800"/>
          </a:xfrm>
          <a:prstGeom prst="rect">
            <a:avLst/>
          </a:prstGeom>
        </p:spPr>
      </p:pic>
      <p:sp>
        <p:nvSpPr>
          <p:cNvPr id="400010" name="Object 400010"/>
          <p:cNvSpPr txBox="1"/>
          <p:nvPr/>
        </p:nvSpPr>
        <p:spPr>
          <a:xfrm>
            <a:off x="14560550" y="5016500"/>
            <a:ext cx="7435850" cy="1828800"/>
          </a:xfrm>
          <a:prstGeom prst="rect">
            <a:avLst/>
          </a:prstGeom>
        </p:spPr>
        <p:txBody>
          <a:bodyPr vert="horz" rtlCol="0" anchor="t" anchorCtr="0">
            <a:noAutofit/>
          </a:bodyPr>
          <a:lstStyle/>
          <a:p>
            <a:pPr algn="ctr">
              <a:lnSpc>
                <a:spcPct val="100000"/>
              </a:lnSpc>
            </a:pPr>
            <a:r>
              <a:rPr lang="en-US" sz="12000" b="0" i="0" spc="1200" dirty="0">
                <a:solidFill>
                  <a:srgbClr val="426974">
                    <a:alpha val="100000"/>
                  </a:srgbClr>
                </a:solidFill>
                <a:latin typeface="幼圆" panose="02010509060101010101" pitchFamily="49" charset="-122"/>
                <a:ea typeface="幼圆" panose="02010509060101010101" pitchFamily="49" charset="-122"/>
              </a:rPr>
              <a:t>第</a:t>
            </a:r>
            <a:r>
              <a:rPr lang="zh-CN" altLang="en-US" sz="12000" b="0" i="0" spc="1200" dirty="0">
                <a:solidFill>
                  <a:srgbClr val="426974">
                    <a:alpha val="100000"/>
                  </a:srgbClr>
                </a:solidFill>
                <a:latin typeface="幼圆" panose="02010509060101010101" pitchFamily="49" charset="-122"/>
                <a:ea typeface="幼圆" panose="02010509060101010101" pitchFamily="49" charset="-122"/>
              </a:rPr>
              <a:t>二部分</a:t>
            </a:r>
            <a:endParaRPr lang="en-US" dirty="0"/>
          </a:p>
        </p:txBody>
      </p:sp>
      <p:sp>
        <p:nvSpPr>
          <p:cNvPr id="400011" name="Object 400011"/>
          <p:cNvSpPr txBox="1"/>
          <p:nvPr/>
        </p:nvSpPr>
        <p:spPr>
          <a:xfrm>
            <a:off x="15905317" y="7404100"/>
            <a:ext cx="4267200" cy="1320800"/>
          </a:xfrm>
          <a:prstGeom prst="rect">
            <a:avLst/>
          </a:prstGeom>
        </p:spPr>
        <p:txBody>
          <a:bodyPr vert="horz" rtlCol="0" anchor="t" anchorCtr="0">
            <a:noAutofit/>
          </a:bodyPr>
          <a:lstStyle/>
          <a:p>
            <a:pPr algn="ctr">
              <a:lnSpc>
                <a:spcPct val="100000"/>
              </a:lnSpc>
            </a:pPr>
            <a:r>
              <a:rPr lang="zh-CN" altLang="en-US" sz="7200" b="1" spc="600" dirty="0">
                <a:solidFill>
                  <a:srgbClr val="FFFF00"/>
                </a:solidFill>
                <a:latin typeface="黑体" panose="02010609060101010101" pitchFamily="49" charset="-122"/>
                <a:ea typeface="黑体" panose="02010609060101010101" pitchFamily="49" charset="-122"/>
              </a:rPr>
              <a:t>项目特色</a:t>
            </a:r>
          </a:p>
        </p:txBody>
      </p:sp>
      <p:pic>
        <p:nvPicPr>
          <p:cNvPr id="2" name="图片 1">
            <a:extLst>
              <a:ext uri="{FF2B5EF4-FFF2-40B4-BE49-F238E27FC236}">
                <a16:creationId xmlns:a16="http://schemas.microsoft.com/office/drawing/2014/main" id="{B4D3C99D-631F-4CBC-B882-36C6205343A3}"/>
              </a:ext>
            </a:extLst>
          </p:cNvPr>
          <p:cNvPicPr>
            <a:picLocks noChangeAspect="1"/>
          </p:cNvPicPr>
          <p:nvPr/>
        </p:nvPicPr>
        <p:blipFill>
          <a:blip r:embed="rId9"/>
          <a:stretch>
            <a:fillRect/>
          </a:stretch>
        </p:blipFill>
        <p:spPr>
          <a:xfrm>
            <a:off x="3852195" y="4339234"/>
            <a:ext cx="4974305" cy="501213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00010"/>
                                        </p:tgtEl>
                                        <p:attrNameLst>
                                          <p:attrName>style.visibility</p:attrName>
                                        </p:attrNameLst>
                                      </p:cBhvr>
                                      <p:to>
                                        <p:strVal val="visible"/>
                                      </p:to>
                                    </p:set>
                                    <p:anim calcmode="lin" valueType="num">
                                      <p:cBhvr>
                                        <p:cTn id="13" dur="500" fill="hold"/>
                                        <p:tgtEl>
                                          <p:spTgt spid="400010"/>
                                        </p:tgtEl>
                                        <p:attrNameLst>
                                          <p:attrName>ppt_w</p:attrName>
                                        </p:attrNameLst>
                                      </p:cBhvr>
                                      <p:tavLst>
                                        <p:tav tm="0">
                                          <p:val>
                                            <p:fltVal val="0"/>
                                          </p:val>
                                        </p:tav>
                                        <p:tav tm="100000">
                                          <p:val>
                                            <p:strVal val="#ppt_w"/>
                                          </p:val>
                                        </p:tav>
                                      </p:tavLst>
                                    </p:anim>
                                    <p:anim calcmode="lin" valueType="num">
                                      <p:cBhvr>
                                        <p:cTn id="14" dur="500" fill="hold"/>
                                        <p:tgtEl>
                                          <p:spTgt spid="400010"/>
                                        </p:tgtEl>
                                        <p:attrNameLst>
                                          <p:attrName>ppt_h</p:attrName>
                                        </p:attrNameLst>
                                      </p:cBhvr>
                                      <p:tavLst>
                                        <p:tav tm="0">
                                          <p:val>
                                            <p:fltVal val="0"/>
                                          </p:val>
                                        </p:tav>
                                        <p:tav tm="100000">
                                          <p:val>
                                            <p:strVal val="#ppt_h"/>
                                          </p:val>
                                        </p:tav>
                                      </p:tavLst>
                                    </p:anim>
                                    <p:animEffect transition="in" filter="fade">
                                      <p:cBhvr>
                                        <p:cTn id="15" dur="500"/>
                                        <p:tgtEl>
                                          <p:spTgt spid="400010"/>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00011"/>
                                        </p:tgtEl>
                                        <p:attrNameLst>
                                          <p:attrName>style.visibility</p:attrName>
                                        </p:attrNameLst>
                                      </p:cBhvr>
                                      <p:to>
                                        <p:strVal val="visible"/>
                                      </p:to>
                                    </p:set>
                                    <p:anim calcmode="lin" valueType="num">
                                      <p:cBhvr>
                                        <p:cTn id="19" dur="500" fill="hold"/>
                                        <p:tgtEl>
                                          <p:spTgt spid="400011"/>
                                        </p:tgtEl>
                                        <p:attrNameLst>
                                          <p:attrName>ppt_w</p:attrName>
                                        </p:attrNameLst>
                                      </p:cBhvr>
                                      <p:tavLst>
                                        <p:tav tm="0">
                                          <p:val>
                                            <p:fltVal val="0"/>
                                          </p:val>
                                        </p:tav>
                                        <p:tav tm="100000">
                                          <p:val>
                                            <p:strVal val="#ppt_w"/>
                                          </p:val>
                                        </p:tav>
                                      </p:tavLst>
                                    </p:anim>
                                    <p:anim calcmode="lin" valueType="num">
                                      <p:cBhvr>
                                        <p:cTn id="20" dur="500" fill="hold"/>
                                        <p:tgtEl>
                                          <p:spTgt spid="400011"/>
                                        </p:tgtEl>
                                        <p:attrNameLst>
                                          <p:attrName>ppt_h</p:attrName>
                                        </p:attrNameLst>
                                      </p:cBhvr>
                                      <p:tavLst>
                                        <p:tav tm="0">
                                          <p:val>
                                            <p:fltVal val="0"/>
                                          </p:val>
                                        </p:tav>
                                        <p:tav tm="100000">
                                          <p:val>
                                            <p:strVal val="#ppt_h"/>
                                          </p:val>
                                        </p:tav>
                                      </p:tavLst>
                                    </p:anim>
                                    <p:animEffect transition="in" filter="fade">
                                      <p:cBhvr>
                                        <p:cTn id="21" dur="500"/>
                                        <p:tgtEl>
                                          <p:spTgt spid="400011"/>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40007"/>
                                        </p:tgtEl>
                                        <p:attrNameLst>
                                          <p:attrName>style.visibility</p:attrName>
                                        </p:attrNameLst>
                                      </p:cBhvr>
                                      <p:to>
                                        <p:strVal val="visible"/>
                                      </p:to>
                                    </p:set>
                                    <p:anim calcmode="lin" valueType="num">
                                      <p:cBhvr>
                                        <p:cTn id="25" dur="500" fill="hold"/>
                                        <p:tgtEl>
                                          <p:spTgt spid="40007"/>
                                        </p:tgtEl>
                                        <p:attrNameLst>
                                          <p:attrName>ppt_w</p:attrName>
                                        </p:attrNameLst>
                                      </p:cBhvr>
                                      <p:tavLst>
                                        <p:tav tm="0">
                                          <p:val>
                                            <p:fltVal val="0"/>
                                          </p:val>
                                        </p:tav>
                                        <p:tav tm="100000">
                                          <p:val>
                                            <p:strVal val="#ppt_w"/>
                                          </p:val>
                                        </p:tav>
                                      </p:tavLst>
                                    </p:anim>
                                    <p:anim calcmode="lin" valueType="num">
                                      <p:cBhvr>
                                        <p:cTn id="26" dur="500" fill="hold"/>
                                        <p:tgtEl>
                                          <p:spTgt spid="40007"/>
                                        </p:tgtEl>
                                        <p:attrNameLst>
                                          <p:attrName>ppt_h</p:attrName>
                                        </p:attrNameLst>
                                      </p:cBhvr>
                                      <p:tavLst>
                                        <p:tav tm="0">
                                          <p:val>
                                            <p:fltVal val="0"/>
                                          </p:val>
                                        </p:tav>
                                        <p:tav tm="100000">
                                          <p:val>
                                            <p:strVal val="#ppt_h"/>
                                          </p:val>
                                        </p:tav>
                                      </p:tavLst>
                                    </p:anim>
                                    <p:animEffect transition="in" filter="fade">
                                      <p:cBhvr>
                                        <p:cTn id="27" dur="500"/>
                                        <p:tgtEl>
                                          <p:spTgt spid="40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010" grpId="0"/>
      <p:bldP spid="4000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002" name="image 60002"/>
          <p:cNvPicPr>
            <a:picLocks noChangeAspect="1"/>
          </p:cNvPicPr>
          <p:nvPr/>
        </p:nvPicPr>
        <p:blipFill>
          <a:blip r:embed="rId3"/>
          <a:srcRect/>
          <a:stretch>
            <a:fillRect/>
          </a:stretch>
        </p:blipFill>
        <p:spPr>
          <a:xfrm>
            <a:off x="0" y="0"/>
            <a:ext cx="24384000" cy="13703300"/>
          </a:xfrm>
          <a:prstGeom prst="rect">
            <a:avLst/>
          </a:prstGeom>
        </p:spPr>
      </p:pic>
      <p:sp>
        <p:nvSpPr>
          <p:cNvPr id="14" name="TextBox 21">
            <a:extLst>
              <a:ext uri="{FF2B5EF4-FFF2-40B4-BE49-F238E27FC236}">
                <a16:creationId xmlns:a16="http://schemas.microsoft.com/office/drawing/2014/main" id="{765E890E-83C0-4615-81BC-B99DED30D251}"/>
              </a:ext>
            </a:extLst>
          </p:cNvPr>
          <p:cNvSpPr txBox="1">
            <a:spLocks noChangeArrowheads="1"/>
          </p:cNvSpPr>
          <p:nvPr/>
        </p:nvSpPr>
        <p:spPr bwMode="auto">
          <a:xfrm>
            <a:off x="5509649" y="1995278"/>
            <a:ext cx="523220" cy="10102296"/>
          </a:xfrm>
          <a:prstGeom prst="rect">
            <a:avLst/>
          </a:prstGeom>
          <a:noFill/>
          <a:ln w="9525">
            <a:noFill/>
            <a:miter lim="800000"/>
          </a:ln>
        </p:spPr>
        <p:txBody>
          <a:bodyPr vert="eaVert" wrap="square">
            <a:spAutoFit/>
          </a:bodyPr>
          <a:lstStyle/>
          <a:p>
            <a:endParaRPr lang="zh-CN" altLang="en-US" sz="2200">
              <a:solidFill>
                <a:schemeClr val="tx1">
                  <a:lumMod val="75000"/>
                  <a:lumOff val="25000"/>
                </a:schemeClr>
              </a:solidFill>
              <a:latin typeface="Calibri" panose="020F0502020204030204" pitchFamily="34" charset="0"/>
            </a:endParaRPr>
          </a:p>
        </p:txBody>
      </p:sp>
      <p:sp>
        <p:nvSpPr>
          <p:cNvPr id="15" name="Freeform 171">
            <a:extLst>
              <a:ext uri="{FF2B5EF4-FFF2-40B4-BE49-F238E27FC236}">
                <a16:creationId xmlns:a16="http://schemas.microsoft.com/office/drawing/2014/main" id="{B42097DE-7EA1-4C8E-BE4B-C4DD675A12E4}"/>
              </a:ext>
            </a:extLst>
          </p:cNvPr>
          <p:cNvSpPr>
            <a:spLocks noEditPoints="1"/>
          </p:cNvSpPr>
          <p:nvPr/>
        </p:nvSpPr>
        <p:spPr bwMode="auto">
          <a:xfrm>
            <a:off x="1586637" y="3209271"/>
            <a:ext cx="976424" cy="836932"/>
          </a:xfrm>
          <a:custGeom>
            <a:avLst/>
            <a:gdLst>
              <a:gd name="T0" fmla="*/ 169 w 169"/>
              <a:gd name="T1" fmla="*/ 40 h 145"/>
              <a:gd name="T2" fmla="*/ 169 w 169"/>
              <a:gd name="T3" fmla="*/ 76 h 145"/>
              <a:gd name="T4" fmla="*/ 0 w 169"/>
              <a:gd name="T5" fmla="*/ 76 h 145"/>
              <a:gd name="T6" fmla="*/ 0 w 169"/>
              <a:gd name="T7" fmla="*/ 40 h 145"/>
              <a:gd name="T8" fmla="*/ 4 w 169"/>
              <a:gd name="T9" fmla="*/ 29 h 145"/>
              <a:gd name="T10" fmla="*/ 15 w 169"/>
              <a:gd name="T11" fmla="*/ 24 h 145"/>
              <a:gd name="T12" fmla="*/ 48 w 169"/>
              <a:gd name="T13" fmla="*/ 24 h 145"/>
              <a:gd name="T14" fmla="*/ 48 w 169"/>
              <a:gd name="T15" fmla="*/ 9 h 145"/>
              <a:gd name="T16" fmla="*/ 51 w 169"/>
              <a:gd name="T17" fmla="*/ 3 h 145"/>
              <a:gd name="T18" fmla="*/ 57 w 169"/>
              <a:gd name="T19" fmla="*/ 0 h 145"/>
              <a:gd name="T20" fmla="*/ 112 w 169"/>
              <a:gd name="T21" fmla="*/ 0 h 145"/>
              <a:gd name="T22" fmla="*/ 118 w 169"/>
              <a:gd name="T23" fmla="*/ 3 h 145"/>
              <a:gd name="T24" fmla="*/ 121 w 169"/>
              <a:gd name="T25" fmla="*/ 9 h 145"/>
              <a:gd name="T26" fmla="*/ 121 w 169"/>
              <a:gd name="T27" fmla="*/ 24 h 145"/>
              <a:gd name="T28" fmla="*/ 154 w 169"/>
              <a:gd name="T29" fmla="*/ 24 h 145"/>
              <a:gd name="T30" fmla="*/ 165 w 169"/>
              <a:gd name="T31" fmla="*/ 29 h 145"/>
              <a:gd name="T32" fmla="*/ 169 w 169"/>
              <a:gd name="T33" fmla="*/ 40 h 145"/>
              <a:gd name="T34" fmla="*/ 169 w 169"/>
              <a:gd name="T35" fmla="*/ 85 h 145"/>
              <a:gd name="T36" fmla="*/ 169 w 169"/>
              <a:gd name="T37" fmla="*/ 130 h 145"/>
              <a:gd name="T38" fmla="*/ 165 w 169"/>
              <a:gd name="T39" fmla="*/ 141 h 145"/>
              <a:gd name="T40" fmla="*/ 154 w 169"/>
              <a:gd name="T41" fmla="*/ 145 h 145"/>
              <a:gd name="T42" fmla="*/ 15 w 169"/>
              <a:gd name="T43" fmla="*/ 145 h 145"/>
              <a:gd name="T44" fmla="*/ 4 w 169"/>
              <a:gd name="T45" fmla="*/ 141 h 145"/>
              <a:gd name="T46" fmla="*/ 0 w 169"/>
              <a:gd name="T47" fmla="*/ 130 h 145"/>
              <a:gd name="T48" fmla="*/ 0 w 169"/>
              <a:gd name="T49" fmla="*/ 85 h 145"/>
              <a:gd name="T50" fmla="*/ 63 w 169"/>
              <a:gd name="T51" fmla="*/ 85 h 145"/>
              <a:gd name="T52" fmla="*/ 63 w 169"/>
              <a:gd name="T53" fmla="*/ 100 h 145"/>
              <a:gd name="T54" fmla="*/ 65 w 169"/>
              <a:gd name="T55" fmla="*/ 104 h 145"/>
              <a:gd name="T56" fmla="*/ 69 w 169"/>
              <a:gd name="T57" fmla="*/ 106 h 145"/>
              <a:gd name="T58" fmla="*/ 100 w 169"/>
              <a:gd name="T59" fmla="*/ 106 h 145"/>
              <a:gd name="T60" fmla="*/ 104 w 169"/>
              <a:gd name="T61" fmla="*/ 104 h 145"/>
              <a:gd name="T62" fmla="*/ 106 w 169"/>
              <a:gd name="T63" fmla="*/ 100 h 145"/>
              <a:gd name="T64" fmla="*/ 106 w 169"/>
              <a:gd name="T65" fmla="*/ 85 h 145"/>
              <a:gd name="T66" fmla="*/ 169 w 169"/>
              <a:gd name="T67" fmla="*/ 85 h 145"/>
              <a:gd name="T68" fmla="*/ 60 w 169"/>
              <a:gd name="T69" fmla="*/ 24 h 145"/>
              <a:gd name="T70" fmla="*/ 109 w 169"/>
              <a:gd name="T71" fmla="*/ 24 h 145"/>
              <a:gd name="T72" fmla="*/ 109 w 169"/>
              <a:gd name="T73" fmla="*/ 12 h 145"/>
              <a:gd name="T74" fmla="*/ 60 w 169"/>
              <a:gd name="T75" fmla="*/ 12 h 145"/>
              <a:gd name="T76" fmla="*/ 60 w 169"/>
              <a:gd name="T77" fmla="*/ 24 h 145"/>
              <a:gd name="T78" fmla="*/ 97 w 169"/>
              <a:gd name="T79" fmla="*/ 85 h 145"/>
              <a:gd name="T80" fmla="*/ 97 w 169"/>
              <a:gd name="T81" fmla="*/ 97 h 145"/>
              <a:gd name="T82" fmla="*/ 72 w 169"/>
              <a:gd name="T83" fmla="*/ 97 h 145"/>
              <a:gd name="T84" fmla="*/ 72 w 169"/>
              <a:gd name="T85" fmla="*/ 85 h 145"/>
              <a:gd name="T86" fmla="*/ 97 w 169"/>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5">
                <a:moveTo>
                  <a:pt x="169" y="40"/>
                </a:moveTo>
                <a:cubicBezTo>
                  <a:pt x="169" y="76"/>
                  <a:pt x="169" y="76"/>
                  <a:pt x="169" y="76"/>
                </a:cubicBezTo>
                <a:cubicBezTo>
                  <a:pt x="0" y="76"/>
                  <a:pt x="0" y="76"/>
                  <a:pt x="0" y="76"/>
                </a:cubicBezTo>
                <a:cubicBezTo>
                  <a:pt x="0" y="40"/>
                  <a:pt x="0" y="40"/>
                  <a:pt x="0" y="40"/>
                </a:cubicBezTo>
                <a:cubicBezTo>
                  <a:pt x="0" y="35"/>
                  <a:pt x="1" y="32"/>
                  <a:pt x="4" y="29"/>
                </a:cubicBezTo>
                <a:cubicBezTo>
                  <a:pt x="7" y="26"/>
                  <a:pt x="11" y="24"/>
                  <a:pt x="15" y="24"/>
                </a:cubicBezTo>
                <a:cubicBezTo>
                  <a:pt x="48" y="24"/>
                  <a:pt x="48" y="24"/>
                  <a:pt x="48" y="24"/>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4"/>
                  <a:pt x="121" y="24"/>
                  <a:pt x="121" y="24"/>
                </a:cubicBezTo>
                <a:cubicBezTo>
                  <a:pt x="154" y="24"/>
                  <a:pt x="154" y="24"/>
                  <a:pt x="154" y="24"/>
                </a:cubicBezTo>
                <a:cubicBezTo>
                  <a:pt x="158" y="24"/>
                  <a:pt x="162" y="26"/>
                  <a:pt x="165" y="29"/>
                </a:cubicBezTo>
                <a:cubicBezTo>
                  <a:pt x="168" y="32"/>
                  <a:pt x="169" y="35"/>
                  <a:pt x="169" y="40"/>
                </a:cubicBezTo>
                <a:close/>
                <a:moveTo>
                  <a:pt x="169" y="85"/>
                </a:moveTo>
                <a:cubicBezTo>
                  <a:pt x="169" y="130"/>
                  <a:pt x="169" y="130"/>
                  <a:pt x="169" y="130"/>
                </a:cubicBezTo>
                <a:cubicBezTo>
                  <a:pt x="169" y="134"/>
                  <a:pt x="168" y="138"/>
                  <a:pt x="165" y="141"/>
                </a:cubicBezTo>
                <a:cubicBezTo>
                  <a:pt x="162" y="144"/>
                  <a:pt x="158" y="145"/>
                  <a:pt x="154" y="145"/>
                </a:cubicBezTo>
                <a:cubicBezTo>
                  <a:pt x="15" y="145"/>
                  <a:pt x="15" y="145"/>
                  <a:pt x="15" y="145"/>
                </a:cubicBezTo>
                <a:cubicBezTo>
                  <a:pt x="11" y="145"/>
                  <a:pt x="7" y="144"/>
                  <a:pt x="4" y="141"/>
                </a:cubicBezTo>
                <a:cubicBezTo>
                  <a:pt x="1" y="138"/>
                  <a:pt x="0" y="134"/>
                  <a:pt x="0" y="130"/>
                </a:cubicBezTo>
                <a:cubicBezTo>
                  <a:pt x="0" y="85"/>
                  <a:pt x="0" y="85"/>
                  <a:pt x="0" y="85"/>
                </a:cubicBezTo>
                <a:cubicBezTo>
                  <a:pt x="63" y="85"/>
                  <a:pt x="63" y="85"/>
                  <a:pt x="63" y="85"/>
                </a:cubicBezTo>
                <a:cubicBezTo>
                  <a:pt x="63" y="100"/>
                  <a:pt x="63" y="100"/>
                  <a:pt x="63" y="100"/>
                </a:cubicBezTo>
                <a:cubicBezTo>
                  <a:pt x="63" y="102"/>
                  <a:pt x="64" y="103"/>
                  <a:pt x="65" y="104"/>
                </a:cubicBezTo>
                <a:cubicBezTo>
                  <a:pt x="66" y="106"/>
                  <a:pt x="68" y="106"/>
                  <a:pt x="69" y="106"/>
                </a:cubicBezTo>
                <a:cubicBezTo>
                  <a:pt x="100" y="106"/>
                  <a:pt x="100" y="106"/>
                  <a:pt x="100" y="106"/>
                </a:cubicBezTo>
                <a:cubicBezTo>
                  <a:pt x="101" y="106"/>
                  <a:pt x="103" y="106"/>
                  <a:pt x="104" y="104"/>
                </a:cubicBezTo>
                <a:cubicBezTo>
                  <a:pt x="105" y="103"/>
                  <a:pt x="106" y="102"/>
                  <a:pt x="106" y="100"/>
                </a:cubicBezTo>
                <a:cubicBezTo>
                  <a:pt x="106" y="85"/>
                  <a:pt x="106" y="85"/>
                  <a:pt x="106" y="85"/>
                </a:cubicBezTo>
                <a:lnTo>
                  <a:pt x="169" y="85"/>
                </a:lnTo>
                <a:close/>
                <a:moveTo>
                  <a:pt x="60" y="24"/>
                </a:moveTo>
                <a:cubicBezTo>
                  <a:pt x="109" y="24"/>
                  <a:pt x="109" y="24"/>
                  <a:pt x="109" y="24"/>
                </a:cubicBezTo>
                <a:cubicBezTo>
                  <a:pt x="109" y="12"/>
                  <a:pt x="109" y="12"/>
                  <a:pt x="109" y="12"/>
                </a:cubicBezTo>
                <a:cubicBezTo>
                  <a:pt x="60" y="12"/>
                  <a:pt x="60" y="12"/>
                  <a:pt x="60" y="12"/>
                </a:cubicBezTo>
                <a:lnTo>
                  <a:pt x="60" y="24"/>
                </a:lnTo>
                <a:close/>
                <a:moveTo>
                  <a:pt x="97" y="85"/>
                </a:moveTo>
                <a:cubicBezTo>
                  <a:pt x="97" y="97"/>
                  <a:pt x="97" y="97"/>
                  <a:pt x="97" y="97"/>
                </a:cubicBezTo>
                <a:cubicBezTo>
                  <a:pt x="72" y="97"/>
                  <a:pt x="72" y="97"/>
                  <a:pt x="72" y="97"/>
                </a:cubicBezTo>
                <a:cubicBezTo>
                  <a:pt x="72" y="85"/>
                  <a:pt x="72" y="85"/>
                  <a:pt x="72" y="85"/>
                </a:cubicBezTo>
                <a:lnTo>
                  <a:pt x="97" y="85"/>
                </a:lnTo>
                <a:close/>
              </a:path>
            </a:pathLst>
          </a:custGeom>
          <a:blipFill>
            <a:blip r:embed="rId4" cstate="email">
              <a:extLst>
                <a:ext uri="{28A0092B-C50C-407E-A947-70E740481C1C}">
                  <a14:useLocalDpi xmlns:a14="http://schemas.microsoft.com/office/drawing/2010/main"/>
                </a:ext>
              </a:extLst>
            </a:blip>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lumMod val="50000"/>
                </a:schemeClr>
              </a:solidFill>
              <a:sym typeface="+mn-lt"/>
            </a:endParaRPr>
          </a:p>
        </p:txBody>
      </p:sp>
      <p:sp>
        <p:nvSpPr>
          <p:cNvPr id="16" name="TextBox 23">
            <a:extLst>
              <a:ext uri="{FF2B5EF4-FFF2-40B4-BE49-F238E27FC236}">
                <a16:creationId xmlns:a16="http://schemas.microsoft.com/office/drawing/2014/main" id="{7804ED0F-380B-46D1-8FB8-2722CFD11B5A}"/>
              </a:ext>
            </a:extLst>
          </p:cNvPr>
          <p:cNvSpPr txBox="1"/>
          <p:nvPr/>
        </p:nvSpPr>
        <p:spPr>
          <a:xfrm>
            <a:off x="2515683" y="3181019"/>
            <a:ext cx="8847294" cy="916405"/>
          </a:xfrm>
          <a:prstGeom prst="rect">
            <a:avLst/>
          </a:prstGeom>
          <a:noFill/>
        </p:spPr>
        <p:txBody>
          <a:bodyPr wrap="none" rtlCol="0">
            <a:spAutoFit/>
          </a:bodyPr>
          <a:lstStyle/>
          <a:p>
            <a:pPr>
              <a:lnSpc>
                <a:spcPct val="130000"/>
              </a:lnSpc>
            </a:pPr>
            <a:r>
              <a:rPr lang="zh-CN" altLang="en-US" sz="4800" b="1" dirty="0">
                <a:solidFill>
                  <a:srgbClr val="FF0000"/>
                </a:solidFill>
                <a:effectLst>
                  <a:outerShdw blurRad="50800" dist="38100" dir="8100000" algn="tr" rotWithShape="0">
                    <a:prstClr val="black">
                      <a:alpha val="40000"/>
                    </a:prstClr>
                  </a:outerShdw>
                </a:effectLst>
                <a:latin typeface="黑体" panose="02010609060101010101" pitchFamily="49" charset="-122"/>
                <a:ea typeface="黑体" panose="02010609060101010101" pitchFamily="49" charset="-122"/>
                <a:cs typeface="+mn-ea"/>
                <a:sym typeface="+mn-lt"/>
              </a:rPr>
              <a:t>张作仁教授“三单教学”理念：</a:t>
            </a:r>
          </a:p>
        </p:txBody>
      </p:sp>
      <p:sp>
        <p:nvSpPr>
          <p:cNvPr id="17" name="Rectangle 25">
            <a:extLst>
              <a:ext uri="{FF2B5EF4-FFF2-40B4-BE49-F238E27FC236}">
                <a16:creationId xmlns:a16="http://schemas.microsoft.com/office/drawing/2014/main" id="{5828F36F-241B-497F-8888-3E60C00E8325}"/>
              </a:ext>
            </a:extLst>
          </p:cNvPr>
          <p:cNvSpPr/>
          <p:nvPr/>
        </p:nvSpPr>
        <p:spPr>
          <a:xfrm>
            <a:off x="1612957" y="4371954"/>
            <a:ext cx="9854114" cy="6740307"/>
          </a:xfrm>
          <a:prstGeom prst="rect">
            <a:avLst/>
          </a:prstGeom>
        </p:spPr>
        <p:txBody>
          <a:bodyPr wrap="square">
            <a:spAutoFit/>
          </a:bodyPr>
          <a:lstStyle/>
          <a:p>
            <a:pPr marL="685800" indent="-685800">
              <a:lnSpc>
                <a:spcPct val="150000"/>
              </a:lnSpc>
              <a:buFont typeface="Wingdings" panose="05000000000000000000" pitchFamily="2" charset="2"/>
              <a:buChar char="Ø"/>
            </a:pPr>
            <a:r>
              <a:rPr lang="en-US" altLang="zh-CN" sz="4800" dirty="0"/>
              <a:t>1</a:t>
            </a:r>
            <a:r>
              <a:rPr lang="en-US" altLang="zh-CN" sz="4800" dirty="0">
                <a:solidFill>
                  <a:srgbClr val="FF0000"/>
                </a:solidFill>
              </a:rPr>
              <a:t>.“</a:t>
            </a:r>
            <a:r>
              <a:rPr lang="zh-CN" altLang="zh-CN" sz="4800" dirty="0">
                <a:solidFill>
                  <a:srgbClr val="FF0000"/>
                </a:solidFill>
              </a:rPr>
              <a:t>三单</a:t>
            </a:r>
            <a:r>
              <a:rPr lang="en-US" altLang="zh-CN" sz="4800" dirty="0">
                <a:solidFill>
                  <a:srgbClr val="FF0000"/>
                </a:solidFill>
              </a:rPr>
              <a:t>”</a:t>
            </a:r>
            <a:r>
              <a:rPr lang="zh-CN" altLang="zh-CN" sz="4800" dirty="0">
                <a:solidFill>
                  <a:srgbClr val="FF0000"/>
                </a:solidFill>
              </a:rPr>
              <a:t>教学</a:t>
            </a:r>
            <a:r>
              <a:rPr lang="zh-CN" altLang="en-US" sz="4800" dirty="0">
                <a:solidFill>
                  <a:srgbClr val="FF0000"/>
                </a:solidFill>
              </a:rPr>
              <a:t>：</a:t>
            </a:r>
            <a:r>
              <a:rPr lang="zh-CN" altLang="zh-CN" sz="4800" dirty="0"/>
              <a:t>聚焦核心素养和深度学习，统整学情研判、学习设计、学法指导、作业优化等课堂变革要素，践行</a:t>
            </a:r>
            <a:r>
              <a:rPr lang="en-US" altLang="zh-CN" sz="4800" dirty="0"/>
              <a:t>“</a:t>
            </a:r>
            <a:r>
              <a:rPr lang="zh-CN" altLang="zh-CN" sz="4800" dirty="0"/>
              <a:t>先诊后教，以学定教，教为学服务</a:t>
            </a:r>
            <a:r>
              <a:rPr lang="en-US" altLang="zh-CN" sz="4800" dirty="0"/>
              <a:t>”</a:t>
            </a:r>
            <a:r>
              <a:rPr lang="zh-CN" altLang="zh-CN" sz="4800" dirty="0"/>
              <a:t>理念</a:t>
            </a:r>
            <a:r>
              <a:rPr lang="en-US" altLang="zh-CN" sz="4800" dirty="0"/>
              <a:t>,</a:t>
            </a:r>
            <a:r>
              <a:rPr lang="zh-CN" altLang="zh-CN" sz="4800" dirty="0"/>
              <a:t>重构</a:t>
            </a:r>
            <a:r>
              <a:rPr lang="en-US" altLang="zh-CN" sz="4800" dirty="0"/>
              <a:t>“</a:t>
            </a:r>
            <a:r>
              <a:rPr lang="zh-CN" altLang="zh-CN" sz="4800" dirty="0"/>
              <a:t>学为中心</a:t>
            </a:r>
            <a:r>
              <a:rPr lang="en-US" altLang="zh-CN" sz="4800" dirty="0"/>
              <a:t>”</a:t>
            </a:r>
            <a:r>
              <a:rPr lang="zh-CN" altLang="zh-CN" sz="4800" dirty="0"/>
              <a:t>课堂。</a:t>
            </a:r>
            <a:endParaRPr lang="en-US" altLang="zh-CN" sz="4800" dirty="0"/>
          </a:p>
        </p:txBody>
      </p:sp>
      <p:sp>
        <p:nvSpPr>
          <p:cNvPr id="24" name="Object 50007">
            <a:extLst>
              <a:ext uri="{FF2B5EF4-FFF2-40B4-BE49-F238E27FC236}">
                <a16:creationId xmlns:a16="http://schemas.microsoft.com/office/drawing/2014/main" id="{7CCE0C0D-60E3-460E-8265-4BA0AE082593}"/>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sp>
        <p:nvSpPr>
          <p:cNvPr id="26" name="Object 50007">
            <a:extLst>
              <a:ext uri="{FF2B5EF4-FFF2-40B4-BE49-F238E27FC236}">
                <a16:creationId xmlns:a16="http://schemas.microsoft.com/office/drawing/2014/main" id="{3B3B16EA-F0FE-4223-BE61-964AB9B3E3AA}"/>
              </a:ext>
            </a:extLst>
          </p:cNvPr>
          <p:cNvSpPr txBox="1"/>
          <p:nvPr/>
        </p:nvSpPr>
        <p:spPr>
          <a:xfrm>
            <a:off x="3149600" y="1485900"/>
            <a:ext cx="3365500" cy="762000"/>
          </a:xfrm>
          <a:prstGeom prst="rect">
            <a:avLst/>
          </a:prstGeom>
        </p:spPr>
        <p:txBody>
          <a:bodyPr vert="horz" rtlCol="0" anchor="t" anchorCtr="0">
            <a:noAutofit/>
          </a:bodyPr>
          <a:lstStyle/>
          <a:p>
            <a:pPr algn="l">
              <a:lnSpc>
                <a:spcPct val="100000"/>
              </a:lnSpc>
            </a:pPr>
            <a:r>
              <a:rPr lang="en-US" sz="5000" b="0" i="0" spc="200" dirty="0">
                <a:solidFill>
                  <a:srgbClr val="FFFFFF">
                    <a:alpha val="100000"/>
                  </a:srgbClr>
                </a:solidFill>
                <a:latin typeface="幼圆" panose="02010509060101010101" pitchFamily="49" charset="-122"/>
                <a:ea typeface="幼圆" panose="02010509060101010101" pitchFamily="49" charset="-122"/>
              </a:rPr>
              <a:t>工作详情</a:t>
            </a:r>
            <a:endParaRPr lang="en-US" dirty="0"/>
          </a:p>
        </p:txBody>
      </p:sp>
      <p:pic>
        <p:nvPicPr>
          <p:cNvPr id="27" name="图片 26">
            <a:extLst>
              <a:ext uri="{FF2B5EF4-FFF2-40B4-BE49-F238E27FC236}">
                <a16:creationId xmlns:a16="http://schemas.microsoft.com/office/drawing/2014/main" id="{FAE26D15-942B-4A3E-98A0-77E1C02553E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807" t="1399" r="64002" b="53090"/>
          <a:stretch/>
        </p:blipFill>
        <p:spPr>
          <a:xfrm>
            <a:off x="1138770" y="1165209"/>
            <a:ext cx="2120430" cy="1866900"/>
          </a:xfrm>
          <a:prstGeom prst="rect">
            <a:avLst/>
          </a:prstGeom>
        </p:spPr>
      </p:pic>
      <p:sp>
        <p:nvSpPr>
          <p:cNvPr id="28" name="文本框 27">
            <a:extLst>
              <a:ext uri="{FF2B5EF4-FFF2-40B4-BE49-F238E27FC236}">
                <a16:creationId xmlns:a16="http://schemas.microsoft.com/office/drawing/2014/main" id="{65F637CA-0471-4459-A058-6F50C30BEED0}"/>
              </a:ext>
            </a:extLst>
          </p:cNvPr>
          <p:cNvSpPr txBox="1"/>
          <p:nvPr/>
        </p:nvSpPr>
        <p:spPr>
          <a:xfrm>
            <a:off x="3259199" y="1513884"/>
            <a:ext cx="6819900" cy="1077218"/>
          </a:xfrm>
          <a:prstGeom prst="rect">
            <a:avLst/>
          </a:prstGeom>
          <a:noFill/>
        </p:spPr>
        <p:txBody>
          <a:bodyPr wrap="square" rtlCol="0">
            <a:spAutoFit/>
          </a:bodyPr>
          <a:lstStyle/>
          <a:p>
            <a:pPr>
              <a:defRPr/>
            </a:pPr>
            <a:r>
              <a:rPr lang="zh-CN" altLang="en-US" sz="6400" b="1" dirty="0">
                <a:latin typeface="方正喵呜体" panose="02010600010101010101" pitchFamily="2" charset="-122"/>
                <a:ea typeface="方正喵呜体" panose="02010600010101010101" pitchFamily="2" charset="-122"/>
                <a:cs typeface="萝莉体 第二版" panose="02000500000000000000" pitchFamily="2" charset="-122"/>
                <a:sym typeface="+mn-lt"/>
              </a:rPr>
              <a:t>项目特色</a:t>
            </a:r>
          </a:p>
        </p:txBody>
      </p:sp>
      <p:sp>
        <p:nvSpPr>
          <p:cNvPr id="12" name="Rectangle 25">
            <a:extLst>
              <a:ext uri="{FF2B5EF4-FFF2-40B4-BE49-F238E27FC236}">
                <a16:creationId xmlns:a16="http://schemas.microsoft.com/office/drawing/2014/main" id="{5828F36F-241B-497F-8888-3E60C00E8325}"/>
              </a:ext>
            </a:extLst>
          </p:cNvPr>
          <p:cNvSpPr/>
          <p:nvPr/>
        </p:nvSpPr>
        <p:spPr>
          <a:xfrm>
            <a:off x="13022361" y="1513884"/>
            <a:ext cx="9854114" cy="11024556"/>
          </a:xfrm>
          <a:prstGeom prst="rect">
            <a:avLst/>
          </a:prstGeom>
        </p:spPr>
        <p:txBody>
          <a:bodyPr wrap="square">
            <a:spAutoFit/>
          </a:bodyPr>
          <a:lstStyle/>
          <a:p>
            <a:pPr marL="685800" indent="-685800">
              <a:lnSpc>
                <a:spcPct val="150000"/>
              </a:lnSpc>
              <a:buFont typeface="Wingdings" pitchFamily="2" charset="2"/>
              <a:buChar char="Ø"/>
            </a:pPr>
            <a:r>
              <a:rPr lang="en-US" altLang="zh-CN" sz="4800" dirty="0"/>
              <a:t>2</a:t>
            </a:r>
            <a:r>
              <a:rPr lang="en-US" altLang="zh-CN" sz="4800" dirty="0">
                <a:solidFill>
                  <a:srgbClr val="FF0000"/>
                </a:solidFill>
              </a:rPr>
              <a:t>.“</a:t>
            </a:r>
            <a:r>
              <a:rPr lang="zh-CN" altLang="zh-CN" sz="4800" dirty="0">
                <a:solidFill>
                  <a:srgbClr val="FF0000"/>
                </a:solidFill>
              </a:rPr>
              <a:t>三单</a:t>
            </a:r>
            <a:r>
              <a:rPr lang="en-US" altLang="zh-CN" sz="4800" dirty="0">
                <a:solidFill>
                  <a:srgbClr val="FF0000"/>
                </a:solidFill>
              </a:rPr>
              <a:t>”</a:t>
            </a:r>
            <a:r>
              <a:rPr lang="zh-CN" altLang="zh-CN" sz="4800" dirty="0">
                <a:solidFill>
                  <a:srgbClr val="FF0000"/>
                </a:solidFill>
              </a:rPr>
              <a:t>教研</a:t>
            </a:r>
            <a:r>
              <a:rPr lang="zh-CN" altLang="en-US" sz="4800" dirty="0">
                <a:solidFill>
                  <a:srgbClr val="FF0000"/>
                </a:solidFill>
              </a:rPr>
              <a:t>：</a:t>
            </a:r>
            <a:r>
              <a:rPr lang="zh-CN" altLang="zh-CN" sz="4800" dirty="0"/>
              <a:t>建立</a:t>
            </a:r>
            <a:r>
              <a:rPr lang="en-US" altLang="zh-CN" sz="4800" dirty="0"/>
              <a:t>“</a:t>
            </a:r>
            <a:r>
              <a:rPr lang="zh-CN" altLang="zh-CN" sz="4800" dirty="0"/>
              <a:t>学导研训一体</a:t>
            </a:r>
            <a:r>
              <a:rPr lang="en-US" altLang="zh-CN" sz="4800" dirty="0"/>
              <a:t>”</a:t>
            </a:r>
            <a:r>
              <a:rPr lang="zh-CN" altLang="zh-CN" sz="4800" dirty="0"/>
              <a:t>的学校常态教研机制，探索高密度学习设计与低控制教学、高品质学习体验与新课堂文化重构</a:t>
            </a:r>
            <a:r>
              <a:rPr lang="zh-CN" altLang="en-US" sz="4800" dirty="0"/>
              <a:t>。</a:t>
            </a:r>
            <a:endParaRPr lang="en-US" altLang="zh-CN" sz="4800" b="1" dirty="0">
              <a:latin typeface="仿宋" panose="02010609060101010101" pitchFamily="49" charset="-122"/>
              <a:ea typeface="仿宋" panose="02010609060101010101" pitchFamily="49" charset="-122"/>
              <a:cs typeface="+mn-ea"/>
              <a:sym typeface="+mn-lt"/>
            </a:endParaRPr>
          </a:p>
          <a:p>
            <a:pPr marL="685800" indent="-685800">
              <a:lnSpc>
                <a:spcPct val="150000"/>
              </a:lnSpc>
              <a:buFont typeface="Wingdings" pitchFamily="2" charset="2"/>
              <a:buChar char="Ø"/>
            </a:pPr>
            <a:r>
              <a:rPr lang="en-US" altLang="zh-CN" sz="4800" dirty="0"/>
              <a:t>3.</a:t>
            </a:r>
            <a:r>
              <a:rPr lang="zh-CN" altLang="zh-CN" sz="4800" dirty="0">
                <a:solidFill>
                  <a:srgbClr val="FF0000"/>
                </a:solidFill>
              </a:rPr>
              <a:t>研发学科特色学习单：</a:t>
            </a:r>
            <a:r>
              <a:rPr lang="zh-CN" altLang="zh-CN" sz="4800" dirty="0"/>
              <a:t>诊学单、导学单、拓学单，支持、促进学生自主、可见、有意义的深度学习，提升学生思维品质，培育学习基础素养，提高教育教学质量。</a:t>
            </a:r>
            <a:endParaRPr lang="en-US" altLang="zh-CN" sz="4800" b="1" dirty="0">
              <a:latin typeface="仿宋" panose="02010609060101010101" pitchFamily="49" charset="-122"/>
              <a:ea typeface="仿宋" panose="02010609060101010101" pitchFamily="49" charset="-122"/>
              <a:cs typeface="+mn-ea"/>
              <a:sym typeface="+mn-lt"/>
            </a:endParaRPr>
          </a:p>
          <a:p>
            <a:pPr>
              <a:lnSpc>
                <a:spcPct val="130000"/>
              </a:lnSpc>
            </a:pPr>
            <a:endParaRPr lang="en-US" altLang="zh-CN" sz="4800" b="1" dirty="0">
              <a:latin typeface="仿宋" panose="02010609060101010101" pitchFamily="49" charset="-122"/>
              <a:ea typeface="仿宋" panose="02010609060101010101" pitchFamily="49" charset="-122"/>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up)">
                                      <p:cBhvr>
                                        <p:cTn id="13" dur="500"/>
                                        <p:tgtEl>
                                          <p:spTgt spid="16"/>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up)">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6-视频"/>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755</TotalTime>
  <Words>4527</Words>
  <Application>Microsoft Office PowerPoint</Application>
  <PresentationFormat>Custom</PresentationFormat>
  <Paragraphs>235</Paragraphs>
  <Slides>33</Slides>
  <Notes>27</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33</vt:i4>
      </vt:variant>
    </vt:vector>
  </HeadingPairs>
  <TitlesOfParts>
    <vt:vector size="52" baseType="lpstr">
      <vt:lpstr>SourceHanSansSC-Heavy</vt:lpstr>
      <vt:lpstr>SourceHanSansSC-Light</vt:lpstr>
      <vt:lpstr>仿宋</vt:lpstr>
      <vt:lpstr>华文行楷</vt:lpstr>
      <vt:lpstr>华文隶书</vt:lpstr>
      <vt:lpstr>宋体</vt:lpstr>
      <vt:lpstr>幼圆</vt:lpstr>
      <vt:lpstr>微软雅黑</vt:lpstr>
      <vt:lpstr>方正喵呜体</vt:lpstr>
      <vt:lpstr>楷体</vt:lpstr>
      <vt:lpstr>等线</vt:lpstr>
      <vt:lpstr>等线</vt:lpstr>
      <vt:lpstr>黑体</vt:lpstr>
      <vt:lpstr>Agency FB</vt:lpstr>
      <vt:lpstr>Arial</vt: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Diesel</cp:lastModifiedBy>
  <cp:revision>105</cp:revision>
  <dcterms:created xsi:type="dcterms:W3CDTF">2019-06-08T02:32:12Z</dcterms:created>
  <dcterms:modified xsi:type="dcterms:W3CDTF">2021-01-11T08:04:17Z</dcterms:modified>
</cp:coreProperties>
</file>